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18" r:id="rId2"/>
    <p:sldId id="342" r:id="rId3"/>
    <p:sldId id="339" r:id="rId4"/>
    <p:sldId id="345" r:id="rId5"/>
    <p:sldId id="346" r:id="rId6"/>
    <p:sldId id="347" r:id="rId7"/>
    <p:sldId id="348" r:id="rId8"/>
    <p:sldId id="362" r:id="rId9"/>
    <p:sldId id="349" r:id="rId10"/>
    <p:sldId id="350" r:id="rId11"/>
    <p:sldId id="351" r:id="rId12"/>
    <p:sldId id="352" r:id="rId13"/>
    <p:sldId id="353" r:id="rId14"/>
    <p:sldId id="363" r:id="rId15"/>
    <p:sldId id="354" r:id="rId16"/>
    <p:sldId id="355" r:id="rId17"/>
    <p:sldId id="356" r:id="rId18"/>
    <p:sldId id="357" r:id="rId19"/>
    <p:sldId id="364" r:id="rId20"/>
    <p:sldId id="358" r:id="rId21"/>
    <p:sldId id="359" r:id="rId22"/>
    <p:sldId id="360" r:id="rId23"/>
    <p:sldId id="361" r:id="rId24"/>
    <p:sldId id="366" r:id="rId25"/>
    <p:sldId id="344" r:id="rId26"/>
    <p:sldId id="365" r:id="rId27"/>
  </p:sldIdLst>
  <p:sldSz cx="12195175"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697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2"/>
    <a:srgbClr val="FFFFCC"/>
    <a:srgbClr val="FFFFFF"/>
    <a:srgbClr val="3F6FB7"/>
    <a:srgbClr val="B28A35"/>
    <a:srgbClr val="E4C874"/>
    <a:srgbClr val="F7F7F7"/>
    <a:srgbClr val="D6D6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77" autoAdjust="0"/>
    <p:restoredTop sz="94660"/>
  </p:normalViewPr>
  <p:slideViewPr>
    <p:cSldViewPr showGuides="1">
      <p:cViewPr varScale="1">
        <p:scale>
          <a:sx n="111" d="100"/>
          <a:sy n="111" d="100"/>
        </p:scale>
        <p:origin x="942" y="102"/>
      </p:cViewPr>
      <p:guideLst>
        <p:guide orient="horz" pos="2115"/>
        <p:guide pos="6971"/>
      </p:guideLst>
    </p:cSldViewPr>
  </p:slideViewPr>
  <p:notesTextViewPr>
    <p:cViewPr>
      <p:scale>
        <a:sx n="1" d="1"/>
        <a:sy n="1" d="1"/>
      </p:scale>
      <p:origin x="0" y="0"/>
    </p:cViewPr>
  </p:notesTextViewPr>
  <p:sorterViewPr>
    <p:cViewPr>
      <p:scale>
        <a:sx n="33" d="100"/>
        <a:sy n="33" d="100"/>
      </p:scale>
      <p:origin x="0" y="0"/>
    </p:cViewPr>
  </p:sorterViewPr>
  <p:notesViewPr>
    <p:cSldViewPr>
      <p:cViewPr varScale="1">
        <p:scale>
          <a:sx n="78" d="100"/>
          <a:sy n="78" d="100"/>
        </p:scale>
        <p:origin x="339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image" Target="../media/image9.png"/><Relationship Id="rId1" Type="http://schemas.openxmlformats.org/officeDocument/2006/relationships/image" Target="../media/image10.png"/></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image" Target="../media/image10.png"/></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image" Target="../media/image9.png"/></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image" Target="../media/image10.png"/></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image" Target="../media/image9.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Y-Values</c:v>
                </c:pt>
              </c:strCache>
            </c:strRef>
          </c:tx>
          <c:spPr>
            <a:blipFill>
              <a:blip xmlns:r="http://schemas.openxmlformats.org/officeDocument/2006/relationships" r:embed="rId1"/>
              <a:stretch>
                <a:fillRect/>
              </a:stretch>
            </a:blipFill>
            <a:ln>
              <a:solidFill>
                <a:schemeClr val="accent1"/>
              </a:solidFill>
            </a:ln>
          </c:spPr>
          <c:cat>
            <c:numRef>
              <c:f>Sheet1!$A$2:$A$5</c:f>
              <c:numCache>
                <c:formatCode>General</c:formatCode>
                <c:ptCount val="4"/>
                <c:pt idx="0">
                  <c:v>0</c:v>
                </c:pt>
                <c:pt idx="1">
                  <c:v>1</c:v>
                </c:pt>
                <c:pt idx="2">
                  <c:v>2</c:v>
                </c:pt>
                <c:pt idx="3">
                  <c:v>2.6</c:v>
                </c:pt>
              </c:numCache>
            </c:numRef>
          </c:cat>
          <c:val>
            <c:numRef>
              <c:f>Sheet1!$B$2:$B$5</c:f>
              <c:numCache>
                <c:formatCode>General</c:formatCode>
                <c:ptCount val="4"/>
                <c:pt idx="0">
                  <c:v>0</c:v>
                </c:pt>
                <c:pt idx="1">
                  <c:v>1</c:v>
                </c:pt>
                <c:pt idx="2">
                  <c:v>1</c:v>
                </c:pt>
                <c:pt idx="3">
                  <c:v>3</c:v>
                </c:pt>
              </c:numCache>
            </c:numRef>
          </c:val>
          <c:extLst>
            <c:ext xmlns:c16="http://schemas.microsoft.com/office/drawing/2014/chart" uri="{C3380CC4-5D6E-409C-BE32-E72D297353CC}">
              <c16:uniqueId val="{00000000-5D09-4258-8675-1EE588C2937C}"/>
            </c:ext>
          </c:extLst>
        </c:ser>
        <c:ser>
          <c:idx val="1"/>
          <c:order val="1"/>
          <c:tx>
            <c:strRef>
              <c:f>Sheet1!$C$1</c:f>
              <c:strCache>
                <c:ptCount val="1"/>
                <c:pt idx="0">
                  <c:v>Column1</c:v>
                </c:pt>
              </c:strCache>
            </c:strRef>
          </c:tx>
          <c:spPr>
            <a:blipFill>
              <a:blip xmlns:r="http://schemas.openxmlformats.org/officeDocument/2006/relationships" r:embed="rId2"/>
              <a:stretch>
                <a:fillRect/>
              </a:stretch>
            </a:blipFill>
            <a:ln>
              <a:solidFill>
                <a:schemeClr val="accent2"/>
              </a:solidFill>
            </a:ln>
          </c:spPr>
          <c:cat>
            <c:numRef>
              <c:f>Sheet1!$A$2:$A$5</c:f>
              <c:numCache>
                <c:formatCode>General</c:formatCode>
                <c:ptCount val="4"/>
                <c:pt idx="0">
                  <c:v>0</c:v>
                </c:pt>
                <c:pt idx="1">
                  <c:v>1</c:v>
                </c:pt>
                <c:pt idx="2">
                  <c:v>2</c:v>
                </c:pt>
                <c:pt idx="3">
                  <c:v>2.6</c:v>
                </c:pt>
              </c:numCache>
            </c:numRef>
          </c:cat>
          <c:val>
            <c:numRef>
              <c:f>Sheet1!$C$2:$C$5</c:f>
              <c:numCache>
                <c:formatCode>General</c:formatCode>
                <c:ptCount val="4"/>
                <c:pt idx="0">
                  <c:v>0</c:v>
                </c:pt>
                <c:pt idx="1">
                  <c:v>2</c:v>
                </c:pt>
                <c:pt idx="2">
                  <c:v>2</c:v>
                </c:pt>
                <c:pt idx="3">
                  <c:v>1</c:v>
                </c:pt>
              </c:numCache>
            </c:numRef>
          </c:val>
          <c:extLst>
            <c:ext xmlns:c16="http://schemas.microsoft.com/office/drawing/2014/chart" uri="{C3380CC4-5D6E-409C-BE32-E72D297353CC}">
              <c16:uniqueId val="{00000001-5D09-4258-8675-1EE588C2937C}"/>
            </c:ext>
          </c:extLst>
        </c:ser>
        <c:ser>
          <c:idx val="2"/>
          <c:order val="2"/>
          <c:tx>
            <c:strRef>
              <c:f>Sheet1!$D$1</c:f>
              <c:strCache>
                <c:ptCount val="1"/>
                <c:pt idx="0">
                  <c:v>Column2</c:v>
                </c:pt>
              </c:strCache>
            </c:strRef>
          </c:tx>
          <c:spPr>
            <a:blipFill>
              <a:blip xmlns:r="http://schemas.openxmlformats.org/officeDocument/2006/relationships" r:embed="rId1"/>
              <a:stretch>
                <a:fillRect/>
              </a:stretch>
            </a:blipFill>
            <a:ln>
              <a:solidFill>
                <a:schemeClr val="bg1">
                  <a:lumMod val="65000"/>
                </a:schemeClr>
              </a:solidFill>
            </a:ln>
          </c:spPr>
          <c:cat>
            <c:numRef>
              <c:f>Sheet1!$A$2:$A$5</c:f>
              <c:numCache>
                <c:formatCode>General</c:formatCode>
                <c:ptCount val="4"/>
                <c:pt idx="0">
                  <c:v>0</c:v>
                </c:pt>
                <c:pt idx="1">
                  <c:v>1</c:v>
                </c:pt>
                <c:pt idx="2">
                  <c:v>2</c:v>
                </c:pt>
                <c:pt idx="3">
                  <c:v>2.6</c:v>
                </c:pt>
              </c:numCache>
            </c:numRef>
          </c:cat>
          <c:val>
            <c:numRef>
              <c:f>Sheet1!$D$2:$D$5</c:f>
              <c:numCache>
                <c:formatCode>General</c:formatCode>
                <c:ptCount val="4"/>
                <c:pt idx="0">
                  <c:v>0</c:v>
                </c:pt>
                <c:pt idx="1">
                  <c:v>3</c:v>
                </c:pt>
                <c:pt idx="2">
                  <c:v>3.1</c:v>
                </c:pt>
                <c:pt idx="3">
                  <c:v>3.5</c:v>
                </c:pt>
              </c:numCache>
            </c:numRef>
          </c:val>
          <c:extLst>
            <c:ext xmlns:c16="http://schemas.microsoft.com/office/drawing/2014/chart" uri="{C3380CC4-5D6E-409C-BE32-E72D297353CC}">
              <c16:uniqueId val="{00000002-5D09-4258-8675-1EE588C2937C}"/>
            </c:ext>
          </c:extLst>
        </c:ser>
        <c:ser>
          <c:idx val="3"/>
          <c:order val="3"/>
          <c:tx>
            <c:strRef>
              <c:f>Sheet1!$E$1</c:f>
              <c:strCache>
                <c:ptCount val="1"/>
                <c:pt idx="0">
                  <c:v>Column3</c:v>
                </c:pt>
              </c:strCache>
            </c:strRef>
          </c:tx>
          <c:cat>
            <c:numRef>
              <c:f>Sheet1!$A$2:$A$5</c:f>
              <c:numCache>
                <c:formatCode>General</c:formatCode>
                <c:ptCount val="4"/>
                <c:pt idx="0">
                  <c:v>0</c:v>
                </c:pt>
                <c:pt idx="1">
                  <c:v>1</c:v>
                </c:pt>
                <c:pt idx="2">
                  <c:v>2</c:v>
                </c:pt>
                <c:pt idx="3">
                  <c:v>2.6</c:v>
                </c:pt>
              </c:numCache>
            </c:numRef>
          </c:cat>
          <c:val>
            <c:numRef>
              <c:f>Sheet1!$E$2:$E$5</c:f>
              <c:numCache>
                <c:formatCode>General</c:formatCode>
                <c:ptCount val="4"/>
              </c:numCache>
            </c:numRef>
          </c:val>
          <c:extLst>
            <c:ext xmlns:c16="http://schemas.microsoft.com/office/drawing/2014/chart" uri="{C3380CC4-5D6E-409C-BE32-E72D297353CC}">
              <c16:uniqueId val="{00000003-5D09-4258-8675-1EE588C2937C}"/>
            </c:ext>
          </c:extLst>
        </c:ser>
        <c:dLbls>
          <c:showLegendKey val="0"/>
          <c:showVal val="0"/>
          <c:showCatName val="0"/>
          <c:showSerName val="0"/>
          <c:showPercent val="0"/>
          <c:showBubbleSize val="0"/>
        </c:dLbls>
        <c:axId val="-1231055200"/>
        <c:axId val="-1231060640"/>
      </c:areaChart>
      <c:catAx>
        <c:axId val="-1231055200"/>
        <c:scaling>
          <c:orientation val="minMax"/>
        </c:scaling>
        <c:delete val="0"/>
        <c:axPos val="b"/>
        <c:numFmt formatCode="General" sourceLinked="1"/>
        <c:majorTickMark val="out"/>
        <c:minorTickMark val="none"/>
        <c:tickLblPos val="nextTo"/>
        <c:spPr>
          <a:ln>
            <a:solidFill>
              <a:schemeClr val="bg1">
                <a:lumMod val="75000"/>
              </a:schemeClr>
            </a:solidFill>
          </a:ln>
        </c:spPr>
        <c:crossAx val="-1231060640"/>
        <c:crosses val="autoZero"/>
        <c:auto val="1"/>
        <c:lblAlgn val="ctr"/>
        <c:lblOffset val="100"/>
        <c:noMultiLvlLbl val="0"/>
      </c:catAx>
      <c:valAx>
        <c:axId val="-1231060640"/>
        <c:scaling>
          <c:orientation val="minMax"/>
        </c:scaling>
        <c:delete val="0"/>
        <c:axPos val="l"/>
        <c:majorGridlines>
          <c:spPr>
            <a:ln>
              <a:solidFill>
                <a:schemeClr val="bg1">
                  <a:lumMod val="75000"/>
                </a:schemeClr>
              </a:solidFill>
              <a:prstDash val="sysDash"/>
            </a:ln>
          </c:spPr>
        </c:majorGridlines>
        <c:numFmt formatCode="General" sourceLinked="1"/>
        <c:majorTickMark val="out"/>
        <c:minorTickMark val="none"/>
        <c:tickLblPos val="nextTo"/>
        <c:spPr>
          <a:ln>
            <a:solidFill>
              <a:schemeClr val="bg1">
                <a:lumMod val="75000"/>
              </a:schemeClr>
            </a:solidFill>
          </a:ln>
        </c:spPr>
        <c:crossAx val="-1231055200"/>
        <c:crosses val="autoZero"/>
        <c:crossBetween val="midCat"/>
      </c:valAx>
    </c:plotArea>
    <c:plotVisOnly val="1"/>
    <c:dispBlanksAs val="zero"/>
    <c:showDLblsOverMax val="0"/>
  </c:chart>
  <c:txPr>
    <a:bodyPr/>
    <a:lstStyle/>
    <a:p>
      <a:pPr>
        <a:defRPr sz="1000">
          <a:solidFill>
            <a:schemeClr val="bg1">
              <a:lumMod val="65000"/>
            </a:schemeClr>
          </a:solidFill>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tx2">
                <a:lumMod val="75000"/>
              </a:schemeClr>
            </a:solidFill>
          </c:spPr>
          <c:dPt>
            <c:idx val="0"/>
            <c:bubble3D val="0"/>
            <c:spPr>
              <a:blipFill>
                <a:blip xmlns:r="http://schemas.openxmlformats.org/officeDocument/2006/relationships" r:embed="rId1"/>
                <a:stretch>
                  <a:fillRect/>
                </a:stretch>
              </a:blipFill>
            </c:spPr>
            <c:extLst>
              <c:ext xmlns:c16="http://schemas.microsoft.com/office/drawing/2014/chart" uri="{C3380CC4-5D6E-409C-BE32-E72D297353CC}">
                <c16:uniqueId val="{00000001-B951-47D3-805C-F838A34C4FF4}"/>
              </c:ext>
            </c:extLst>
          </c:dPt>
          <c:dPt>
            <c:idx val="1"/>
            <c:bubble3D val="0"/>
            <c:spPr>
              <a:solidFill>
                <a:schemeClr val="bg1">
                  <a:lumMod val="85000"/>
                </a:schemeClr>
              </a:solidFill>
            </c:spPr>
            <c:extLst>
              <c:ext xmlns:c16="http://schemas.microsoft.com/office/drawing/2014/chart" uri="{C3380CC4-5D6E-409C-BE32-E72D297353CC}">
                <c16:uniqueId val="{00000003-B951-47D3-805C-F838A34C4FF4}"/>
              </c:ext>
            </c:extLst>
          </c:dPt>
          <c:cat>
            <c:strRef>
              <c:f>Sheet1!$A$2:$A$3</c:f>
              <c:strCache>
                <c:ptCount val="2"/>
                <c:pt idx="0">
                  <c:v>1st Qtr</c:v>
                </c:pt>
                <c:pt idx="1">
                  <c:v>2nd Qtr</c:v>
                </c:pt>
              </c:strCache>
            </c:strRef>
          </c:cat>
          <c:val>
            <c:numRef>
              <c:f>Sheet1!$B$2:$B$3</c:f>
              <c:numCache>
                <c:formatCode>General</c:formatCode>
                <c:ptCount val="2"/>
                <c:pt idx="0">
                  <c:v>70</c:v>
                </c:pt>
                <c:pt idx="1">
                  <c:v>30</c:v>
                </c:pt>
              </c:numCache>
            </c:numRef>
          </c:val>
          <c:extLst>
            <c:ext xmlns:c16="http://schemas.microsoft.com/office/drawing/2014/chart" uri="{C3380CC4-5D6E-409C-BE32-E72D297353CC}">
              <c16:uniqueId val="{00000004-B951-47D3-805C-F838A34C4FF4}"/>
            </c:ext>
          </c:extLst>
        </c:ser>
        <c:dLbls>
          <c:showLegendKey val="0"/>
          <c:showVal val="0"/>
          <c:showCatName val="0"/>
          <c:showSerName val="0"/>
          <c:showPercent val="0"/>
          <c:showBubbleSize val="0"/>
          <c:showLeaderLines val="1"/>
        </c:dLbls>
        <c:firstSliceAng val="154"/>
        <c:holeSize val="70"/>
      </c:doughnutChart>
    </c:plotArea>
    <c:plotVisOnly val="1"/>
    <c:dispBlanksAs val="gap"/>
    <c:showDLblsOverMax val="0"/>
  </c:chart>
  <c:spPr>
    <a:ln>
      <a:noFill/>
    </a:ln>
  </c:spPr>
  <c:txPr>
    <a:bodyPr/>
    <a:lstStyle/>
    <a:p>
      <a:pPr rtl="0">
        <a:defRPr sz="1800" baseline="-250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85000"/>
                </a:schemeClr>
              </a:solidFill>
            </c:spPr>
            <c:extLst>
              <c:ext xmlns:c16="http://schemas.microsoft.com/office/drawing/2014/chart" uri="{C3380CC4-5D6E-409C-BE32-E72D297353CC}">
                <c16:uniqueId val="{00000001-19CC-49A6-9D01-84FE95B637A6}"/>
              </c:ext>
            </c:extLst>
          </c:dPt>
          <c:dPt>
            <c:idx val="1"/>
            <c:bubble3D val="0"/>
            <c:spPr>
              <a:blipFill>
                <a:blip xmlns:r="http://schemas.openxmlformats.org/officeDocument/2006/relationships" r:embed="rId1"/>
                <a:stretch>
                  <a:fillRect/>
                </a:stretch>
              </a:blipFill>
            </c:spPr>
            <c:extLst>
              <c:ext xmlns:c16="http://schemas.microsoft.com/office/drawing/2014/chart" uri="{C3380CC4-5D6E-409C-BE32-E72D297353CC}">
                <c16:uniqueId val="{00000003-19CC-49A6-9D01-84FE95B637A6}"/>
              </c:ext>
            </c:extLst>
          </c:dPt>
          <c:dPt>
            <c:idx val="2"/>
            <c:bubble3D val="0"/>
            <c:spPr>
              <a:solidFill>
                <a:srgbClr val="92D050"/>
              </a:solidFill>
            </c:spPr>
            <c:extLst>
              <c:ext xmlns:c16="http://schemas.microsoft.com/office/drawing/2014/chart" uri="{C3380CC4-5D6E-409C-BE32-E72D297353CC}">
                <c16:uniqueId val="{00000005-19CC-49A6-9D01-84FE95B637A6}"/>
              </c:ext>
            </c:extLst>
          </c:dPt>
          <c:dPt>
            <c:idx val="3"/>
            <c:bubble3D val="0"/>
            <c:spPr>
              <a:solidFill>
                <a:srgbClr val="00B0F0"/>
              </a:solidFill>
            </c:spPr>
            <c:extLst>
              <c:ext xmlns:c16="http://schemas.microsoft.com/office/drawing/2014/chart" uri="{C3380CC4-5D6E-409C-BE32-E72D297353CC}">
                <c16:uniqueId val="{00000007-19CC-49A6-9D01-84FE95B637A6}"/>
              </c:ext>
            </c:extLst>
          </c:dPt>
          <c:cat>
            <c:strRef>
              <c:f>Sheet1!$A$2:$A$3</c:f>
              <c:strCache>
                <c:ptCount val="2"/>
                <c:pt idx="0">
                  <c:v>1st Qtr</c:v>
                </c:pt>
                <c:pt idx="1">
                  <c:v>2nd Qtr</c:v>
                </c:pt>
              </c:strCache>
            </c:strRef>
          </c:cat>
          <c:val>
            <c:numRef>
              <c:f>Sheet1!$B$2:$B$3</c:f>
              <c:numCache>
                <c:formatCode>General</c:formatCode>
                <c:ptCount val="2"/>
                <c:pt idx="0">
                  <c:v>30</c:v>
                </c:pt>
                <c:pt idx="1">
                  <c:v>30</c:v>
                </c:pt>
              </c:numCache>
            </c:numRef>
          </c:val>
          <c:extLst>
            <c:ext xmlns:c16="http://schemas.microsoft.com/office/drawing/2014/chart" uri="{C3380CC4-5D6E-409C-BE32-E72D297353CC}">
              <c16:uniqueId val="{00000008-19CC-49A6-9D01-84FE95B637A6}"/>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bg1">
                  <a:lumMod val="85000"/>
                </a:schemeClr>
              </a:solidFill>
            </c:spPr>
            <c:extLst>
              <c:ext xmlns:c16="http://schemas.microsoft.com/office/drawing/2014/chart" uri="{C3380CC4-5D6E-409C-BE32-E72D297353CC}">
                <c16:uniqueId val="{00000001-0AA0-4FEC-82FE-C5B1043B41F9}"/>
              </c:ext>
            </c:extLst>
          </c:dPt>
          <c:dPt>
            <c:idx val="1"/>
            <c:bubble3D val="0"/>
            <c:spPr>
              <a:blipFill>
                <a:blip xmlns:r="http://schemas.openxmlformats.org/officeDocument/2006/relationships" r:embed="rId1"/>
                <a:stretch>
                  <a:fillRect/>
                </a:stretch>
              </a:blipFill>
            </c:spPr>
            <c:extLst>
              <c:ext xmlns:c16="http://schemas.microsoft.com/office/drawing/2014/chart" uri="{C3380CC4-5D6E-409C-BE32-E72D297353CC}">
                <c16:uniqueId val="{00000003-0AA0-4FEC-82FE-C5B1043B41F9}"/>
              </c:ext>
            </c:extLst>
          </c:dPt>
          <c:dPt>
            <c:idx val="2"/>
            <c:bubble3D val="0"/>
            <c:spPr>
              <a:solidFill>
                <a:srgbClr val="92D050"/>
              </a:solidFill>
            </c:spPr>
            <c:extLst>
              <c:ext xmlns:c16="http://schemas.microsoft.com/office/drawing/2014/chart" uri="{C3380CC4-5D6E-409C-BE32-E72D297353CC}">
                <c16:uniqueId val="{00000005-0AA0-4FEC-82FE-C5B1043B41F9}"/>
              </c:ext>
            </c:extLst>
          </c:dPt>
          <c:dPt>
            <c:idx val="3"/>
            <c:bubble3D val="0"/>
            <c:spPr>
              <a:solidFill>
                <a:srgbClr val="00B0F0"/>
              </a:solidFill>
            </c:spPr>
            <c:extLst>
              <c:ext xmlns:c16="http://schemas.microsoft.com/office/drawing/2014/chart" uri="{C3380CC4-5D6E-409C-BE32-E72D297353CC}">
                <c16:uniqueId val="{00000007-0AA0-4FEC-82FE-C5B1043B41F9}"/>
              </c:ext>
            </c:extLst>
          </c:dPt>
          <c:cat>
            <c:strRef>
              <c:f>Sheet1!$A$2:$A$3</c:f>
              <c:strCache>
                <c:ptCount val="2"/>
                <c:pt idx="0">
                  <c:v>1st Qtr</c:v>
                </c:pt>
                <c:pt idx="1">
                  <c:v>2nd Qtr</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8-0AA0-4FEC-82FE-C5B1043B41F9}"/>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4"/>
            </a:solidFill>
          </c:spPr>
          <c:dPt>
            <c:idx val="1"/>
            <c:bubble3D val="0"/>
            <c:spPr>
              <a:blipFill>
                <a:blip xmlns:r="http://schemas.openxmlformats.org/officeDocument/2006/relationships" r:embed="rId1"/>
                <a:stretch>
                  <a:fillRect/>
                </a:stretch>
              </a:blipFill>
            </c:spPr>
            <c:extLst>
              <c:ext xmlns:c16="http://schemas.microsoft.com/office/drawing/2014/chart" uri="{C3380CC4-5D6E-409C-BE32-E72D297353CC}">
                <c16:uniqueId val="{00000000-30A1-4CA8-9A6C-6431EDC8F7D1}"/>
              </c:ext>
            </c:extLst>
          </c:dPt>
          <c:cat>
            <c:strRef>
              <c:f>Sheet1!$A$2:$A$3</c:f>
              <c:strCache>
                <c:ptCount val="2"/>
                <c:pt idx="0">
                  <c:v>1st Qtr</c:v>
                </c:pt>
                <c:pt idx="1">
                  <c:v>2nd Qtr</c:v>
                </c:pt>
              </c:strCache>
            </c:strRef>
          </c:cat>
          <c:val>
            <c:numRef>
              <c:f>Sheet1!$B$2:$B$3</c:f>
              <c:numCache>
                <c:formatCode>General</c:formatCode>
                <c:ptCount val="2"/>
                <c:pt idx="0">
                  <c:v>0</c:v>
                </c:pt>
                <c:pt idx="1">
                  <c:v>100</c:v>
                </c:pt>
              </c:numCache>
            </c:numRef>
          </c:val>
          <c:extLst>
            <c:ext xmlns:c16="http://schemas.microsoft.com/office/drawing/2014/chart" uri="{C3380CC4-5D6E-409C-BE32-E72D297353CC}">
              <c16:uniqueId val="{00000000-9633-4268-AB49-97C952BE68D0}"/>
            </c:ext>
          </c:extLst>
        </c:ser>
        <c:dLbls>
          <c:showLegendKey val="0"/>
          <c:showVal val="0"/>
          <c:showCatName val="0"/>
          <c:showSerName val="0"/>
          <c:showPercent val="0"/>
          <c:showBubbleSize val="0"/>
          <c:showLeaderLines val="1"/>
        </c:dLbls>
        <c:firstSliceAng val="43"/>
        <c:holeSize val="70"/>
      </c:doughnutChart>
    </c:plotArea>
    <c:plotVisOnly val="1"/>
    <c:dispBlanksAs val="gap"/>
    <c:showDLblsOverMax val="0"/>
  </c:chart>
  <c:txPr>
    <a:bodyPr/>
    <a:lstStyle/>
    <a:p>
      <a:pPr rtl="0">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5501A41-A85B-4BA3-A58B-5DF29B5ACF29}"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788F8D-94BC-43CD-A0DF-0660451385C5}" type="slidenum">
              <a:rPr lang="zh-CN" altLang="en-US" smtClean="0"/>
              <a:t>‹#›</a:t>
            </a:fld>
            <a:endParaRPr lang="zh-CN" altLang="en-US"/>
          </a:p>
        </p:txBody>
      </p:sp>
    </p:spTree>
    <p:extLst>
      <p:ext uri="{BB962C8B-B14F-4D97-AF65-F5344CB8AC3E}">
        <p14:creationId xmlns:p14="http://schemas.microsoft.com/office/powerpoint/2010/main" val="9160524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a:t>
            </a:fld>
            <a:endParaRPr lang="zh-CN" altLang="en-US"/>
          </a:p>
        </p:txBody>
      </p:sp>
    </p:spTree>
    <p:extLst>
      <p:ext uri="{BB962C8B-B14F-4D97-AF65-F5344CB8AC3E}">
        <p14:creationId xmlns:p14="http://schemas.microsoft.com/office/powerpoint/2010/main" val="2113739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966673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381487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50815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78654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14</a:t>
            </a:fld>
            <a:endParaRPr lang="zh-CN" altLang="en-US"/>
          </a:p>
        </p:txBody>
      </p:sp>
    </p:spTree>
    <p:extLst>
      <p:ext uri="{BB962C8B-B14F-4D97-AF65-F5344CB8AC3E}">
        <p14:creationId xmlns:p14="http://schemas.microsoft.com/office/powerpoint/2010/main" val="814435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2926114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6165667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02165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12404592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19</a:t>
            </a:fld>
            <a:endParaRPr lang="zh-CN" altLang="en-US"/>
          </a:p>
        </p:txBody>
      </p:sp>
    </p:spTree>
    <p:extLst>
      <p:ext uri="{BB962C8B-B14F-4D97-AF65-F5344CB8AC3E}">
        <p14:creationId xmlns:p14="http://schemas.microsoft.com/office/powerpoint/2010/main" val="820553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a:t>
            </a:fld>
            <a:endParaRPr lang="zh-CN" altLang="en-US"/>
          </a:p>
        </p:txBody>
      </p:sp>
    </p:spTree>
    <p:extLst>
      <p:ext uri="{BB962C8B-B14F-4D97-AF65-F5344CB8AC3E}">
        <p14:creationId xmlns:p14="http://schemas.microsoft.com/office/powerpoint/2010/main" val="159463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3066842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507241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4159590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2455761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24</a:t>
            </a:fld>
            <a:endParaRPr lang="zh-CN" altLang="en-US"/>
          </a:p>
        </p:txBody>
      </p:sp>
    </p:spTree>
    <p:extLst>
      <p:ext uri="{BB962C8B-B14F-4D97-AF65-F5344CB8AC3E}">
        <p14:creationId xmlns:p14="http://schemas.microsoft.com/office/powerpoint/2010/main" val="34422909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25</a:t>
            </a:fld>
            <a:endParaRPr lang="zh-CN" altLang="en-US"/>
          </a:p>
        </p:txBody>
      </p:sp>
    </p:spTree>
    <p:extLst>
      <p:ext uri="{BB962C8B-B14F-4D97-AF65-F5344CB8AC3E}">
        <p14:creationId xmlns:p14="http://schemas.microsoft.com/office/powerpoint/2010/main" val="29801015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26</a:t>
            </a:fld>
            <a:endParaRPr lang="zh-CN" altLang="en-US"/>
          </a:p>
        </p:txBody>
      </p:sp>
    </p:spTree>
    <p:extLst>
      <p:ext uri="{BB962C8B-B14F-4D97-AF65-F5344CB8AC3E}">
        <p14:creationId xmlns:p14="http://schemas.microsoft.com/office/powerpoint/2010/main" val="366368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3</a:t>
            </a:fld>
            <a:endParaRPr lang="zh-CN" altLang="en-US"/>
          </a:p>
        </p:txBody>
      </p:sp>
    </p:spTree>
    <p:extLst>
      <p:ext uri="{BB962C8B-B14F-4D97-AF65-F5344CB8AC3E}">
        <p14:creationId xmlns:p14="http://schemas.microsoft.com/office/powerpoint/2010/main" val="3449832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2135271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4117063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37176552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1288723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8</a:t>
            </a:fld>
            <a:endParaRPr lang="zh-CN" altLang="en-US"/>
          </a:p>
        </p:txBody>
      </p:sp>
    </p:spTree>
    <p:extLst>
      <p:ext uri="{BB962C8B-B14F-4D97-AF65-F5344CB8AC3E}">
        <p14:creationId xmlns:p14="http://schemas.microsoft.com/office/powerpoint/2010/main" val="2688508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4292411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9637919"/>
      </p:ext>
    </p:extLst>
  </p:cSld>
  <p:clrMapOvr>
    <a:masterClrMapping/>
  </p:clrMapOvr>
  <p:transition spd="slow">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7182387"/>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4417057"/>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5673230"/>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0797355"/>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720205"/>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613060"/>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978133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6725525"/>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1205497"/>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0102779"/>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2019/3/28</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41091769"/>
      </p:ext>
    </p:extLst>
  </p:cSld>
  <p:clrMapOvr>
    <a:masterClrMapping/>
  </p:clrMapOvr>
  <p:transition spd="slow">
    <p:comb/>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12321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3" name="TextBox 2"/>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6" name="直接连接符 5"/>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8687688"/>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hf hdr="0" dt="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545626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158076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489868"/>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1393973"/>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846586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1465054"/>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6144674"/>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386220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759" y="1600201"/>
            <a:ext cx="10975658"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2019/3/28</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561797083"/>
      </p:ext>
    </p:extLst>
  </p:cSld>
  <p:clrMapOvr>
    <a:masterClrMapping/>
  </p:clrMapOvr>
  <p:transition spd="slow">
    <p:comb/>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8685382"/>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398373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805830"/>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113102"/>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7963601"/>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9960310"/>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9380784"/>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8548160"/>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0800723"/>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8745387"/>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2019/3/28</a:t>
            </a:fld>
            <a:endParaRPr lang="zh-CN" altLang="en-US"/>
          </a:p>
        </p:txBody>
      </p:sp>
      <p:sp>
        <p:nvSpPr>
          <p:cNvPr id="5" name="页脚占位符 4"/>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2713839696"/>
      </p:ext>
    </p:extLst>
  </p:cSld>
  <p:clrMapOvr>
    <a:masterClrMapping/>
  </p:clrMapOvr>
  <p:transition spd="slow">
    <p:comb/>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3225443"/>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683340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7466142"/>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grpSp>
        <p:nvGrpSpPr>
          <p:cNvPr id="4" name="组合 3"/>
          <p:cNvGrpSpPr/>
          <p:nvPr userDrawn="1"/>
        </p:nvGrpSpPr>
        <p:grpSpPr>
          <a:xfrm>
            <a:off x="4693066" y="333450"/>
            <a:ext cx="2809043" cy="576064"/>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accent1"/>
                </a:solidFill>
              </a:endParaRPr>
            </a:p>
          </p:txBody>
        </p:sp>
        <p:sp>
          <p:nvSpPr>
            <p:cNvPr id="6" name="TextBox 5"/>
            <p:cNvSpPr txBox="1"/>
            <p:nvPr userDrawn="1"/>
          </p:nvSpPr>
          <p:spPr>
            <a:xfrm>
              <a:off x="563500" y="442761"/>
              <a:ext cx="2492990" cy="400110"/>
            </a:xfrm>
            <a:prstGeom prst="rect">
              <a:avLst/>
            </a:prstGeom>
            <a:noFill/>
          </p:spPr>
          <p:txBody>
            <a:bodyPr wrap="none" rtlCol="0">
              <a:spAutoFit/>
            </a:bodyPr>
            <a:lstStyle/>
            <a:p>
              <a:r>
                <a:rPr lang="zh-CN" altLang="en-US" sz="2000" b="1" dirty="0">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9" name="直接连接符 8"/>
          <p:cNvCxnSpPr/>
          <p:nvPr userDrawn="1"/>
        </p:nvCxnSpPr>
        <p:spPr>
          <a:xfrm flipH="1">
            <a:off x="-127033"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7507654" y="621482"/>
            <a:ext cx="4776444"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556686"/>
      </p:ext>
    </p:extLst>
  </p:cSld>
  <p:clrMapOvr>
    <a:masterClrMapping/>
  </p:clrMapOvr>
  <mc:AlternateContent xmlns:mc="http://schemas.openxmlformats.org/markup-compatibility/2006" xmlns:p14="http://schemas.microsoft.com/office/powerpoint/2010/main">
    <mc:Choice Requires="p14">
      <p:transition p14:dur="250" advTm="0"/>
    </mc:Choice>
    <mc:Fallback xmlns="">
      <p:transition advTm="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Free Blank With Footer">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337409" y="356629"/>
            <a:ext cx="7520358" cy="471365"/>
          </a:xfrm>
          <a:prstGeom prst="rect">
            <a:avLst/>
          </a:prstGeom>
        </p:spPr>
        <p:txBody>
          <a:bodyPr wrap="none" lIns="0" tIns="0" rIns="0" bIns="0" anchor="ctr">
            <a:noAutofit/>
          </a:bodyPr>
          <a:lstStyle>
            <a:lvl1pPr algn="ctr">
              <a:defRPr sz="3199" b="1" baseline="0">
                <a:solidFill>
                  <a:schemeClr val="tx1">
                    <a:lumMod val="90000"/>
                    <a:lumOff val="10000"/>
                  </a:schemeClr>
                </a:solidFill>
              </a:defRPr>
            </a:lvl1pPr>
          </a:lstStyle>
          <a:p>
            <a:r>
              <a:rPr lang="en-US" dirty="0"/>
              <a:t>Click To Edit Master Title Style</a:t>
            </a:r>
          </a:p>
        </p:txBody>
      </p:sp>
      <p:sp>
        <p:nvSpPr>
          <p:cNvPr id="6" name="Text Placeholder 3"/>
          <p:cNvSpPr>
            <a:spLocks noGrp="1"/>
          </p:cNvSpPr>
          <p:nvPr>
            <p:ph type="body" sz="half" idx="2" hasCustomPrompt="1"/>
          </p:nvPr>
        </p:nvSpPr>
        <p:spPr>
          <a:xfrm>
            <a:off x="3353674" y="825951"/>
            <a:ext cx="5487828" cy="267661"/>
          </a:xfrm>
          <a:prstGeom prst="rect">
            <a:avLst/>
          </a:prstGeom>
        </p:spPr>
        <p:txBody>
          <a:bodyPr wrap="square" lIns="0" tIns="0" rIns="0" bIns="0" anchor="ctr">
            <a:noAutofit/>
          </a:bodyPr>
          <a:lstStyle>
            <a:lvl1pPr marL="0" indent="0" algn="ctr">
              <a:buNone/>
              <a:defRPr sz="1600" b="1" i="0" baseline="0">
                <a:solidFill>
                  <a:schemeClr val="bg1">
                    <a:lumMod val="75000"/>
                  </a:schemeClr>
                </a:solidFill>
                <a:latin typeface="+mn-lt"/>
              </a:defRPr>
            </a:lvl1pPr>
            <a:lvl2pPr marL="609448" indent="0">
              <a:buNone/>
              <a:defRPr sz="1600"/>
            </a:lvl2pPr>
            <a:lvl3pPr marL="1218895" indent="0">
              <a:buNone/>
              <a:defRPr sz="1333"/>
            </a:lvl3pPr>
            <a:lvl4pPr marL="1828343" indent="0">
              <a:buNone/>
              <a:defRPr sz="1200"/>
            </a:lvl4pPr>
            <a:lvl5pPr marL="2437790" indent="0">
              <a:buNone/>
              <a:defRPr sz="1200"/>
            </a:lvl5pPr>
            <a:lvl6pPr marL="3047238" indent="0">
              <a:buNone/>
              <a:defRPr sz="1200"/>
            </a:lvl6pPr>
            <a:lvl7pPr marL="3656686" indent="0">
              <a:buNone/>
              <a:defRPr sz="1200"/>
            </a:lvl7pPr>
            <a:lvl8pPr marL="4266133" indent="0">
              <a:buNone/>
              <a:defRPr sz="1200"/>
            </a:lvl8pPr>
            <a:lvl9pPr marL="4875581" indent="0">
              <a:buNone/>
              <a:defRPr sz="1200"/>
            </a:lvl9pPr>
          </a:lstStyle>
          <a:p>
            <a:pPr lvl="0"/>
            <a:r>
              <a:rPr lang="en-US" dirty="0"/>
              <a:t>Subtext Goes Here</a:t>
            </a:r>
          </a:p>
        </p:txBody>
      </p:sp>
      <p:sp>
        <p:nvSpPr>
          <p:cNvPr id="8" name="Flowchart: Off-page Connector 6"/>
          <p:cNvSpPr/>
          <p:nvPr userDrawn="1"/>
        </p:nvSpPr>
        <p:spPr>
          <a:xfrm rot="5400000">
            <a:off x="11709092" y="6244036"/>
            <a:ext cx="455692" cy="565874"/>
          </a:xfrm>
          <a:prstGeom prst="flowChartOffpageConnector">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9" name="Slide Number Placeholder 4"/>
          <p:cNvSpPr txBox="1">
            <a:spLocks/>
          </p:cNvSpPr>
          <p:nvPr userDrawn="1"/>
        </p:nvSpPr>
        <p:spPr>
          <a:xfrm>
            <a:off x="11670940" y="6337836"/>
            <a:ext cx="610400" cy="366183"/>
          </a:xfrm>
          <a:prstGeom prst="rect">
            <a:avLst/>
          </a:prstGeom>
        </p:spPr>
        <p:txBody>
          <a:bodyPr anchor="ctr"/>
          <a:lstStyle>
            <a:defPPr>
              <a:defRPr lang="en-US"/>
            </a:defPPr>
            <a:lvl1pPr marL="0" algn="ctr" defTabSz="1375261" rtl="0" eaLnBrk="1" latinLnBrk="0" hangingPunct="1">
              <a:defRPr sz="1600" b="0" kern="1200">
                <a:solidFill>
                  <a:schemeClr val="tx1">
                    <a:lumMod val="75000"/>
                    <a:lumOff val="25000"/>
                  </a:schemeClr>
                </a:solidFill>
                <a:latin typeface="+mn-lt"/>
                <a:ea typeface="+mn-ea"/>
                <a:cs typeface="+mn-cs"/>
              </a:defRPr>
            </a:lvl1pPr>
            <a:lvl2pPr marL="687630" algn="l" defTabSz="1375261" rtl="0" eaLnBrk="1" latinLnBrk="0" hangingPunct="1">
              <a:defRPr sz="2666" kern="1200">
                <a:solidFill>
                  <a:schemeClr val="tx1"/>
                </a:solidFill>
                <a:latin typeface="+mn-lt"/>
                <a:ea typeface="+mn-ea"/>
                <a:cs typeface="+mn-cs"/>
              </a:defRPr>
            </a:lvl2pPr>
            <a:lvl3pPr marL="1375261" algn="l" defTabSz="1375261" rtl="0" eaLnBrk="1" latinLnBrk="0" hangingPunct="1">
              <a:defRPr sz="2666" kern="1200">
                <a:solidFill>
                  <a:schemeClr val="tx1"/>
                </a:solidFill>
                <a:latin typeface="+mn-lt"/>
                <a:ea typeface="+mn-ea"/>
                <a:cs typeface="+mn-cs"/>
              </a:defRPr>
            </a:lvl3pPr>
            <a:lvl4pPr marL="2062891" algn="l" defTabSz="1375261" rtl="0" eaLnBrk="1" latinLnBrk="0" hangingPunct="1">
              <a:defRPr sz="2666" kern="1200">
                <a:solidFill>
                  <a:schemeClr val="tx1"/>
                </a:solidFill>
                <a:latin typeface="+mn-lt"/>
                <a:ea typeface="+mn-ea"/>
                <a:cs typeface="+mn-cs"/>
              </a:defRPr>
            </a:lvl4pPr>
            <a:lvl5pPr marL="2750521" algn="l" defTabSz="1375261" rtl="0" eaLnBrk="1" latinLnBrk="0" hangingPunct="1">
              <a:defRPr sz="2666" kern="1200">
                <a:solidFill>
                  <a:schemeClr val="tx1"/>
                </a:solidFill>
                <a:latin typeface="+mn-lt"/>
                <a:ea typeface="+mn-ea"/>
                <a:cs typeface="+mn-cs"/>
              </a:defRPr>
            </a:lvl5pPr>
            <a:lvl6pPr marL="3438152" algn="l" defTabSz="1375261" rtl="0" eaLnBrk="1" latinLnBrk="0" hangingPunct="1">
              <a:defRPr sz="2666" kern="1200">
                <a:solidFill>
                  <a:schemeClr val="tx1"/>
                </a:solidFill>
                <a:latin typeface="+mn-lt"/>
                <a:ea typeface="+mn-ea"/>
                <a:cs typeface="+mn-cs"/>
              </a:defRPr>
            </a:lvl6pPr>
            <a:lvl7pPr marL="4125782" algn="l" defTabSz="1375261" rtl="0" eaLnBrk="1" latinLnBrk="0" hangingPunct="1">
              <a:defRPr sz="2666" kern="1200">
                <a:solidFill>
                  <a:schemeClr val="tx1"/>
                </a:solidFill>
                <a:latin typeface="+mn-lt"/>
                <a:ea typeface="+mn-ea"/>
                <a:cs typeface="+mn-cs"/>
              </a:defRPr>
            </a:lvl7pPr>
            <a:lvl8pPr marL="4813412" algn="l" defTabSz="1375261" rtl="0" eaLnBrk="1" latinLnBrk="0" hangingPunct="1">
              <a:defRPr sz="2666" kern="1200">
                <a:solidFill>
                  <a:schemeClr val="tx1"/>
                </a:solidFill>
                <a:latin typeface="+mn-lt"/>
                <a:ea typeface="+mn-ea"/>
                <a:cs typeface="+mn-cs"/>
              </a:defRPr>
            </a:lvl8pPr>
            <a:lvl9pPr marL="5501042" algn="l" defTabSz="1375261" rtl="0" eaLnBrk="1" latinLnBrk="0" hangingPunct="1">
              <a:defRPr sz="2666" kern="1200">
                <a:solidFill>
                  <a:schemeClr val="tx1"/>
                </a:solidFill>
                <a:latin typeface="+mn-lt"/>
                <a:ea typeface="+mn-ea"/>
                <a:cs typeface="+mn-cs"/>
              </a:defRPr>
            </a:lvl9pPr>
          </a:lstStyle>
          <a:p>
            <a:fld id="{C136B7D2-B98C-44FD-8D04-7EC62A564975}" type="slidenum">
              <a:rPr lang="en-US" sz="1600" smtClean="0"/>
              <a:pPr/>
              <a:t>‹#›</a:t>
            </a:fld>
            <a:endParaRPr lang="en-US" sz="1600" dirty="0"/>
          </a:p>
        </p:txBody>
      </p:sp>
    </p:spTree>
    <p:extLst>
      <p:ext uri="{BB962C8B-B14F-4D97-AF65-F5344CB8AC3E}">
        <p14:creationId xmlns:p14="http://schemas.microsoft.com/office/powerpoint/2010/main" val="1361204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500"/>
                        <p:tgtEl>
                          <p:spTgt spid="6"/>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13012" y="1600201"/>
            <a:ext cx="7217596"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8233862" y="1600201"/>
            <a:ext cx="721759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2019/3/28</a:t>
            </a:fld>
            <a:endParaRPr lang="zh-CN" altLang="en-US"/>
          </a:p>
        </p:txBody>
      </p:sp>
      <p:sp>
        <p:nvSpPr>
          <p:cNvPr id="6" name="页脚占位符 5"/>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487283112"/>
      </p:ext>
    </p:extLst>
  </p:cSld>
  <p:clrMapOvr>
    <a:masterClrMapping/>
  </p:clrMapOvr>
  <p:transition spd="slow">
    <p:comb/>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2019/3/28</a:t>
            </a:fld>
            <a:endParaRPr lang="zh-CN" altLang="en-US"/>
          </a:p>
        </p:txBody>
      </p:sp>
      <p:sp>
        <p:nvSpPr>
          <p:cNvPr id="8" name="页脚占位符 7"/>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094297797"/>
      </p:ext>
    </p:extLst>
  </p:cSld>
  <p:clrMapOvr>
    <a:masterClrMapping/>
  </p:clrMapOvr>
  <p:transition spd="slow">
    <p:comb/>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2019/3/28</a:t>
            </a:fld>
            <a:endParaRPr lang="zh-CN" altLang="en-US"/>
          </a:p>
        </p:txBody>
      </p:sp>
      <p:sp>
        <p:nvSpPr>
          <p:cNvPr id="4" name="页脚占位符 3"/>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3472649450"/>
      </p:ext>
    </p:extLst>
  </p:cSld>
  <p:clrMapOvr>
    <a:masterClrMapping/>
  </p:clrMapOvr>
  <p:transition spd="slow">
    <p:comb/>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759" y="6356351"/>
            <a:ext cx="2845541" cy="365125"/>
          </a:xfrm>
          <a:prstGeom prst="rect">
            <a:avLst/>
          </a:prstGeom>
        </p:spPr>
        <p:txBody>
          <a:bodyPr/>
          <a:lstStyle/>
          <a:p>
            <a:fld id="{FC8A9CF0-91C9-42F9-83C2-B72FF9A18BA5}" type="datetimeFigureOut">
              <a:rPr lang="zh-CN" altLang="en-US" smtClean="0"/>
              <a:t>2019/3/28</a:t>
            </a:fld>
            <a:endParaRPr lang="zh-CN" altLang="en-US"/>
          </a:p>
        </p:txBody>
      </p:sp>
      <p:sp>
        <p:nvSpPr>
          <p:cNvPr id="3" name="页脚占位符 2"/>
          <p:cNvSpPr>
            <a:spLocks noGrp="1"/>
          </p:cNvSpPr>
          <p:nvPr>
            <p:ph type="ftr" sz="quarter" idx="11"/>
          </p:nvPr>
        </p:nvSpPr>
        <p:spPr>
          <a:xfrm>
            <a:off x="4166685" y="6356351"/>
            <a:ext cx="3861805"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9875" y="6356351"/>
            <a:ext cx="2845541" cy="365125"/>
          </a:xfrm>
          <a:prstGeom prst="rect">
            <a:avLst/>
          </a:prstGeom>
        </p:spPr>
        <p:txBody>
          <a:bodyPr/>
          <a:lstStyle/>
          <a:p>
            <a:fld id="{A7F1AA27-B7A4-475F-8430-0E6442A33CF0}" type="slidenum">
              <a:rPr lang="zh-CN" altLang="en-US" smtClean="0"/>
              <a:t>‹#›</a:t>
            </a:fld>
            <a:endParaRPr lang="zh-CN" altLang="en-US"/>
          </a:p>
        </p:txBody>
      </p:sp>
    </p:spTree>
    <p:extLst>
      <p:ext uri="{BB962C8B-B14F-4D97-AF65-F5344CB8AC3E}">
        <p14:creationId xmlns:p14="http://schemas.microsoft.com/office/powerpoint/2010/main" val="989663885"/>
      </p:ext>
    </p:extLst>
  </p:cSld>
  <p:clrMapOvr>
    <a:masterClrMapping/>
  </p:clrMapOvr>
  <p:transition spd="slow">
    <p:comb/>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矩形 1"/>
          <p:cNvSpPr/>
          <p:nvPr userDrawn="1"/>
        </p:nvSpPr>
        <p:spPr>
          <a:xfrm>
            <a:off x="0" y="0"/>
            <a:ext cx="2184969"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p:cNvSpPr/>
          <p:nvPr userDrawn="1"/>
        </p:nvSpPr>
        <p:spPr>
          <a:xfrm>
            <a:off x="0" y="999067"/>
            <a:ext cx="2184969" cy="880533"/>
          </a:xfrm>
          <a:prstGeom prst="rect">
            <a:avLst/>
          </a:prstGeom>
          <a:solidFill>
            <a:srgbClr val="1A3F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6" name="直接连接符 5"/>
          <p:cNvCxnSpPr/>
          <p:nvPr userDrawn="1"/>
        </p:nvCxnSpPr>
        <p:spPr>
          <a:xfrm>
            <a:off x="2083342" y="999067"/>
            <a:ext cx="1011183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0" y="2794000"/>
            <a:ext cx="2184969"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0" y="3674533"/>
            <a:ext cx="2184969"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0" y="4605867"/>
            <a:ext cx="2184969"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0" y="5486400"/>
            <a:ext cx="2184969"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176153" y="1224281"/>
            <a:ext cx="2235782" cy="420564"/>
          </a:xfrm>
          <a:prstGeom prst="rect">
            <a:avLst/>
          </a:prstGeom>
          <a:noFill/>
        </p:spPr>
        <p:txBody>
          <a:bodyPr wrap="squar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课题背景及内容</a:t>
            </a:r>
          </a:p>
        </p:txBody>
      </p:sp>
      <p:sp>
        <p:nvSpPr>
          <p:cNvPr id="14" name="TextBox 13"/>
          <p:cNvSpPr txBox="1"/>
          <p:nvPr userDrawn="1"/>
        </p:nvSpPr>
        <p:spPr>
          <a:xfrm>
            <a:off x="176153" y="2072641"/>
            <a:ext cx="2235782" cy="420564"/>
          </a:xfrm>
          <a:prstGeom prst="rect">
            <a:avLst/>
          </a:prstGeom>
          <a:noFill/>
        </p:spPr>
        <p:txBody>
          <a:bodyPr wrap="square" rtlCol="0">
            <a:spAutoFit/>
          </a:bodyPr>
          <a:lstStyle/>
          <a:p>
            <a:r>
              <a:rPr lang="zh-CN" altLang="en-US" sz="2133" dirty="0">
                <a:solidFill>
                  <a:schemeClr val="tx1">
                    <a:lumMod val="75000"/>
                    <a:lumOff val="25000"/>
                  </a:schemeClr>
                </a:solidFill>
                <a:latin typeface="方正兰亭细黑_GBK" pitchFamily="2" charset="-122"/>
                <a:ea typeface="方正兰亭细黑_GBK" pitchFamily="2" charset="-122"/>
              </a:rPr>
              <a:t>课题现状及发展</a:t>
            </a:r>
          </a:p>
        </p:txBody>
      </p:sp>
      <p:sp>
        <p:nvSpPr>
          <p:cNvPr id="15" name="TextBox 14"/>
          <p:cNvSpPr txBox="1"/>
          <p:nvPr userDrawn="1"/>
        </p:nvSpPr>
        <p:spPr>
          <a:xfrm>
            <a:off x="176153" y="2967038"/>
            <a:ext cx="2235782" cy="420564"/>
          </a:xfrm>
          <a:prstGeom prst="rect">
            <a:avLst/>
          </a:prstGeom>
          <a:noFill/>
        </p:spPr>
        <p:txBody>
          <a:bodyPr wrap="square" rtlCol="0">
            <a:spAutoFit/>
          </a:bodyPr>
          <a:lstStyle/>
          <a:p>
            <a:r>
              <a:rPr lang="zh-CN" altLang="en-US" sz="2133" dirty="0">
                <a:solidFill>
                  <a:schemeClr val="tx1">
                    <a:lumMod val="75000"/>
                    <a:lumOff val="25000"/>
                  </a:schemeClr>
                </a:solidFill>
                <a:latin typeface="方正兰亭细黑_GBK" pitchFamily="2" charset="-122"/>
                <a:ea typeface="方正兰亭细黑_GBK" pitchFamily="2" charset="-122"/>
              </a:rPr>
              <a:t>研究思路及过程</a:t>
            </a:r>
          </a:p>
        </p:txBody>
      </p:sp>
      <p:sp>
        <p:nvSpPr>
          <p:cNvPr id="16" name="TextBox 15"/>
          <p:cNvSpPr txBox="1"/>
          <p:nvPr userDrawn="1"/>
        </p:nvSpPr>
        <p:spPr>
          <a:xfrm>
            <a:off x="176153" y="3871278"/>
            <a:ext cx="2235782" cy="420564"/>
          </a:xfrm>
          <a:prstGeom prst="rect">
            <a:avLst/>
          </a:prstGeom>
          <a:noFill/>
        </p:spPr>
        <p:txBody>
          <a:bodyPr wrap="square" rtlCol="0">
            <a:spAutoFit/>
          </a:bodyPr>
          <a:lstStyle/>
          <a:p>
            <a:r>
              <a:rPr lang="zh-CN" altLang="en-US" sz="2133" dirty="0">
                <a:solidFill>
                  <a:schemeClr val="tx1">
                    <a:lumMod val="75000"/>
                    <a:lumOff val="25000"/>
                  </a:schemeClr>
                </a:solidFill>
                <a:latin typeface="方正兰亭细黑_GBK" pitchFamily="2" charset="-122"/>
                <a:ea typeface="方正兰亭细黑_GBK" pitchFamily="2" charset="-122"/>
              </a:rPr>
              <a:t>实验数据结果</a:t>
            </a:r>
          </a:p>
        </p:txBody>
      </p:sp>
      <p:sp>
        <p:nvSpPr>
          <p:cNvPr id="17" name="TextBox 16"/>
          <p:cNvSpPr txBox="1"/>
          <p:nvPr userDrawn="1"/>
        </p:nvSpPr>
        <p:spPr>
          <a:xfrm>
            <a:off x="176153" y="4755198"/>
            <a:ext cx="2235782" cy="420564"/>
          </a:xfrm>
          <a:prstGeom prst="rect">
            <a:avLst/>
          </a:prstGeom>
          <a:noFill/>
        </p:spPr>
        <p:txBody>
          <a:bodyPr wrap="square" rtlCol="0">
            <a:spAutoFit/>
          </a:bodyPr>
          <a:lstStyle/>
          <a:p>
            <a:r>
              <a:rPr lang="zh-CN" altLang="en-US" sz="2133" dirty="0">
                <a:solidFill>
                  <a:schemeClr val="tx1">
                    <a:lumMod val="75000"/>
                    <a:lumOff val="25000"/>
                  </a:schemeClr>
                </a:solidFill>
                <a:latin typeface="方正兰亭细黑_GBK" pitchFamily="2" charset="-122"/>
                <a:ea typeface="方正兰亭细黑_GBK" pitchFamily="2" charset="-122"/>
              </a:rPr>
              <a:t>解决方案及总结</a:t>
            </a:r>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54606" y="7667"/>
            <a:ext cx="740597" cy="740404"/>
          </a:xfrm>
          <a:prstGeom prst="rect">
            <a:avLst/>
          </a:prstGeom>
          <a:noFill/>
          <a:ln>
            <a:noFill/>
          </a:ln>
        </p:spPr>
      </p:pic>
      <p:sp>
        <p:nvSpPr>
          <p:cNvPr id="19" name="TextBox 18"/>
          <p:cNvSpPr txBox="1"/>
          <p:nvPr userDrawn="1"/>
        </p:nvSpPr>
        <p:spPr>
          <a:xfrm>
            <a:off x="357768" y="645522"/>
            <a:ext cx="1521570" cy="359009"/>
          </a:xfrm>
          <a:prstGeom prst="rect">
            <a:avLst/>
          </a:prstGeom>
          <a:noFill/>
        </p:spPr>
        <p:txBody>
          <a:bodyPr wrap="none" rtlCol="0">
            <a:spAutoFit/>
          </a:bodyPr>
          <a:lstStyle/>
          <a:p>
            <a:pPr algn="ctr"/>
            <a:r>
              <a:rPr lang="zh-CN" altLang="en-US" sz="1733" dirty="0">
                <a:solidFill>
                  <a:schemeClr val="tx1">
                    <a:lumMod val="65000"/>
                    <a:lumOff val="35000"/>
                  </a:schemeClr>
                </a:solidFill>
                <a:latin typeface="微软雅黑" pitchFamily="34" charset="-122"/>
                <a:ea typeface="微软雅黑" pitchFamily="34" charset="-122"/>
              </a:rPr>
              <a:t>你学习的名称</a:t>
            </a:r>
          </a:p>
        </p:txBody>
      </p:sp>
      <p:sp>
        <p:nvSpPr>
          <p:cNvPr id="20" name="等腰三角形 19"/>
          <p:cNvSpPr/>
          <p:nvPr userDrawn="1"/>
        </p:nvSpPr>
        <p:spPr>
          <a:xfrm rot="5400000">
            <a:off x="-44417" y="1364503"/>
            <a:ext cx="342900" cy="25406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213615902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6">
            <a:lum/>
          </a:blip>
          <a:srcRect/>
          <a:stretch>
            <a:fillRect t="-13000" b="-1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67613301"/>
      </p:ext>
    </p:extLst>
  </p:cSld>
  <p:clrMap bg1="lt1" tx1="dk1" bg2="lt2" tx2="dk2" accent1="accent1" accent2="accent2" accent3="accent3" accent4="accent4" accent5="accent5" accent6="accent6" hlink="hlink" folHlink="folHlink"/>
  <p:sldLayoutIdLst>
    <p:sldLayoutId id="2147483656" r:id="rId1"/>
    <p:sldLayoutId id="2147483649" r:id="rId2"/>
    <p:sldLayoutId id="2147483650" r:id="rId3"/>
    <p:sldLayoutId id="2147483651" r:id="rId4"/>
    <p:sldLayoutId id="2147483652" r:id="rId5"/>
    <p:sldLayoutId id="2147483653" r:id="rId6"/>
    <p:sldLayoutId id="2147483654" r:id="rId7"/>
    <p:sldLayoutId id="2147483655" r:id="rId8"/>
    <p:sldLayoutId id="2147483657"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 id="2147483687" r:id="rId38"/>
    <p:sldLayoutId id="2147483688" r:id="rId39"/>
    <p:sldLayoutId id="2147483689" r:id="rId40"/>
    <p:sldLayoutId id="2147483690" r:id="rId41"/>
    <p:sldLayoutId id="2147483691" r:id="rId42"/>
    <p:sldLayoutId id="2147483692" r:id="rId43"/>
    <p:sldLayoutId id="2147483693" r:id="rId44"/>
  </p:sldLayoutIdLst>
  <p:transition spd="slow">
    <p:comb/>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chart" Target="../charts/chart2.xml"/><Relationship Id="rId7"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 Id="rId9"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X-Ray Dog - Just Breath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11981" y="25174"/>
            <a:ext cx="609600" cy="609600"/>
          </a:xfrm>
          <a:prstGeom prst="rect">
            <a:avLst/>
          </a:prstGeom>
        </p:spPr>
      </p:pic>
      <p:sp>
        <p:nvSpPr>
          <p:cNvPr id="15" name="文本框 14"/>
          <p:cNvSpPr txBox="1"/>
          <p:nvPr/>
        </p:nvSpPr>
        <p:spPr>
          <a:xfrm>
            <a:off x="534817" y="1789611"/>
            <a:ext cx="8170847" cy="923330"/>
          </a:xfrm>
          <a:prstGeom prst="rect">
            <a:avLst/>
          </a:prstGeom>
          <a:noFill/>
          <a:effectLst/>
        </p:spPr>
        <p:txBody>
          <a:bodyPr wrap="square" rtlCol="0">
            <a:spAutoFit/>
          </a:bodyPr>
          <a:lstStyle/>
          <a:p>
            <a:pPr algn="ctr"/>
            <a:r>
              <a:rPr lang="zh-CN" altLang="en-US" sz="5400" b="1" dirty="0">
                <a:blipFill>
                  <a:blip r:embed="rId6"/>
                  <a:stretch>
                    <a:fillRect/>
                  </a:stretch>
                </a:blipFill>
                <a:latin typeface="幼圆" panose="02010509060101010101" pitchFamily="49" charset="-122"/>
                <a:ea typeface="幼圆" panose="02010509060101010101" pitchFamily="49" charset="-122"/>
              </a:rPr>
              <a:t>粉色手绘教师公开课</a:t>
            </a:r>
            <a:r>
              <a:rPr lang="en-US" altLang="zh-CN" sz="5400" b="1" dirty="0">
                <a:blipFill>
                  <a:blip r:embed="rId6"/>
                  <a:stretch>
                    <a:fillRect/>
                  </a:stretch>
                </a:blipFill>
                <a:latin typeface="幼圆" panose="02010509060101010101" pitchFamily="49" charset="-122"/>
                <a:ea typeface="幼圆" panose="02010509060101010101" pitchFamily="49" charset="-122"/>
              </a:rPr>
              <a:t>PPT</a:t>
            </a:r>
            <a:endParaRPr lang="zh-CN" altLang="en-US" sz="5400" b="1" dirty="0">
              <a:blipFill>
                <a:blip r:embed="rId6"/>
                <a:stretch>
                  <a:fillRect/>
                </a:stretch>
              </a:blipFill>
              <a:latin typeface="幼圆" panose="02010509060101010101" pitchFamily="49" charset="-122"/>
              <a:ea typeface="幼圆" panose="02010509060101010101" pitchFamily="49" charset="-122"/>
            </a:endParaRPr>
          </a:p>
        </p:txBody>
      </p:sp>
      <p:sp>
        <p:nvSpPr>
          <p:cNvPr id="17" name="文本框 16"/>
          <p:cNvSpPr txBox="1"/>
          <p:nvPr/>
        </p:nvSpPr>
        <p:spPr>
          <a:xfrm>
            <a:off x="1417067" y="3748196"/>
            <a:ext cx="5599890" cy="461665"/>
          </a:xfrm>
          <a:prstGeom prst="rect">
            <a:avLst/>
          </a:prstGeom>
          <a:noFill/>
        </p:spPr>
        <p:txBody>
          <a:bodyPr wrap="square" rtlCol="0">
            <a:spAutoFit/>
          </a:bodyPr>
          <a:lstStyle/>
          <a:p>
            <a:pPr algn="ctr">
              <a:lnSpc>
                <a:spcPct val="150000"/>
              </a:lnSpc>
            </a:pPr>
            <a:r>
              <a:rPr lang="en-US" altLang="zh-CN" sz="1600" dirty="0">
                <a:solidFill>
                  <a:schemeClr val="tx2"/>
                </a:solidFill>
                <a:latin typeface="幼圆" panose="02010509060101010101" pitchFamily="49" charset="-122"/>
                <a:ea typeface="幼圆" panose="02010509060101010101" pitchFamily="49" charset="-122"/>
              </a:rPr>
              <a:t>/</a:t>
            </a:r>
            <a:r>
              <a:rPr lang="zh-CN" altLang="en-US" sz="1600" dirty="0">
                <a:solidFill>
                  <a:schemeClr val="tx2"/>
                </a:solidFill>
                <a:latin typeface="幼圆" panose="02010509060101010101" pitchFamily="49" charset="-122"/>
                <a:ea typeface="幼圆" panose="02010509060101010101" pitchFamily="49" charset="-122"/>
              </a:rPr>
              <a:t>工作总结</a:t>
            </a:r>
            <a:r>
              <a:rPr lang="en-US" altLang="zh-CN" sz="1600" dirty="0">
                <a:solidFill>
                  <a:schemeClr val="tx2"/>
                </a:solidFill>
                <a:latin typeface="幼圆" panose="02010509060101010101" pitchFamily="49" charset="-122"/>
                <a:ea typeface="幼圆" panose="02010509060101010101" pitchFamily="49" charset="-122"/>
              </a:rPr>
              <a:t>/ </a:t>
            </a:r>
            <a:r>
              <a:rPr lang="zh-CN" altLang="en-US" sz="1600" dirty="0">
                <a:solidFill>
                  <a:schemeClr val="tx2"/>
                </a:solidFill>
                <a:latin typeface="幼圆" panose="02010509060101010101" pitchFamily="49" charset="-122"/>
                <a:ea typeface="幼圆" panose="02010509060101010101" pitchFamily="49" charset="-122"/>
              </a:rPr>
              <a:t>毕业答辩</a:t>
            </a:r>
            <a:r>
              <a:rPr lang="en-US" altLang="zh-CN" sz="1600" dirty="0">
                <a:solidFill>
                  <a:schemeClr val="tx2"/>
                </a:solidFill>
                <a:latin typeface="幼圆" panose="02010509060101010101" pitchFamily="49" charset="-122"/>
                <a:ea typeface="幼圆" panose="02010509060101010101" pitchFamily="49" charset="-122"/>
              </a:rPr>
              <a:t>/ </a:t>
            </a:r>
            <a:r>
              <a:rPr lang="zh-CN" altLang="en-US" sz="1600" dirty="0">
                <a:solidFill>
                  <a:schemeClr val="tx2"/>
                </a:solidFill>
                <a:latin typeface="幼圆" panose="02010509060101010101" pitchFamily="49" charset="-122"/>
                <a:ea typeface="幼圆" panose="02010509060101010101" pitchFamily="49" charset="-122"/>
              </a:rPr>
              <a:t>教育通用</a:t>
            </a:r>
            <a:r>
              <a:rPr lang="en-US" altLang="zh-CN" sz="1600" dirty="0">
                <a:solidFill>
                  <a:schemeClr val="tx2"/>
                </a:solidFill>
                <a:latin typeface="幼圆" panose="02010509060101010101" pitchFamily="49" charset="-122"/>
                <a:ea typeface="幼圆" panose="02010509060101010101" pitchFamily="49" charset="-122"/>
              </a:rPr>
              <a:t>/</a:t>
            </a:r>
            <a:r>
              <a:rPr lang="zh-CN" altLang="en-US" sz="1600" dirty="0">
                <a:solidFill>
                  <a:schemeClr val="tx2"/>
                </a:solidFill>
                <a:latin typeface="幼圆" panose="02010509060101010101" pitchFamily="49" charset="-122"/>
                <a:ea typeface="幼圆" panose="02010509060101010101" pitchFamily="49" charset="-122"/>
              </a:rPr>
              <a:t>计划总结</a:t>
            </a:r>
            <a:r>
              <a:rPr lang="en-US" altLang="zh-CN" sz="1600" dirty="0">
                <a:solidFill>
                  <a:schemeClr val="tx2"/>
                </a:solidFill>
                <a:latin typeface="幼圆" panose="02010509060101010101" pitchFamily="49" charset="-122"/>
                <a:ea typeface="幼圆" panose="02010509060101010101" pitchFamily="49" charset="-122"/>
              </a:rPr>
              <a:t>/</a:t>
            </a:r>
            <a:endParaRPr lang="zh-CN" altLang="en-US" sz="1600" dirty="0">
              <a:solidFill>
                <a:schemeClr val="tx2"/>
              </a:solidFill>
              <a:latin typeface="幼圆" panose="02010509060101010101" pitchFamily="49" charset="-122"/>
              <a:ea typeface="幼圆" panose="02010509060101010101" pitchFamily="49" charset="-122"/>
            </a:endParaRPr>
          </a:p>
        </p:txBody>
      </p:sp>
      <p:sp>
        <p:nvSpPr>
          <p:cNvPr id="18" name="文本框 17"/>
          <p:cNvSpPr txBox="1"/>
          <p:nvPr/>
        </p:nvSpPr>
        <p:spPr>
          <a:xfrm>
            <a:off x="760628" y="3092078"/>
            <a:ext cx="6912768" cy="365036"/>
          </a:xfrm>
          <a:prstGeom prst="rect">
            <a:avLst/>
          </a:prstGeom>
          <a:noFill/>
        </p:spPr>
        <p:txBody>
          <a:bodyPr wrap="square" rtlCol="0">
            <a:spAutoFit/>
          </a:bodyPr>
          <a:lstStyle/>
          <a:p>
            <a:pPr algn="ctr">
              <a:lnSpc>
                <a:spcPct val="150000"/>
              </a:lnSpc>
            </a:pPr>
            <a:r>
              <a:rPr lang="en-US" altLang="zh-CN" sz="1400" dirty="0">
                <a:solidFill>
                  <a:schemeClr val="tx2"/>
                </a:solidFill>
                <a:latin typeface="幼圆" panose="02010509060101010101" pitchFamily="49" charset="-122"/>
                <a:ea typeface="幼圆" panose="02010509060101010101" pitchFamily="49" charset="-122"/>
              </a:rPr>
              <a:t>Thesis defense Thesis </a:t>
            </a:r>
            <a:r>
              <a:rPr lang="en-US" altLang="zh-CN" sz="1400" dirty="0" err="1">
                <a:solidFill>
                  <a:schemeClr val="tx2"/>
                </a:solidFill>
                <a:latin typeface="幼圆" panose="02010509060101010101" pitchFamily="49" charset="-122"/>
                <a:ea typeface="幼圆" panose="02010509060101010101" pitchFamily="49" charset="-122"/>
              </a:rPr>
              <a:t>defenseThesis</a:t>
            </a:r>
            <a:r>
              <a:rPr lang="en-US" altLang="zh-CN" sz="1400" dirty="0">
                <a:solidFill>
                  <a:schemeClr val="tx2"/>
                </a:solidFill>
                <a:latin typeface="幼圆" panose="02010509060101010101" pitchFamily="49" charset="-122"/>
                <a:ea typeface="幼圆" panose="02010509060101010101" pitchFamily="49" charset="-122"/>
              </a:rPr>
              <a:t> </a:t>
            </a:r>
            <a:r>
              <a:rPr lang="en-US" altLang="zh-CN" sz="1400" dirty="0" err="1">
                <a:solidFill>
                  <a:schemeClr val="tx2"/>
                </a:solidFill>
                <a:latin typeface="幼圆" panose="02010509060101010101" pitchFamily="49" charset="-122"/>
                <a:ea typeface="幼圆" panose="02010509060101010101" pitchFamily="49" charset="-122"/>
              </a:rPr>
              <a:t>defenseThesis</a:t>
            </a:r>
            <a:r>
              <a:rPr lang="en-US" altLang="zh-CN" sz="1400" dirty="0">
                <a:solidFill>
                  <a:schemeClr val="tx2"/>
                </a:solidFill>
                <a:latin typeface="幼圆" panose="02010509060101010101" pitchFamily="49" charset="-122"/>
                <a:ea typeface="幼圆" panose="02010509060101010101" pitchFamily="49" charset="-122"/>
              </a:rPr>
              <a:t> defense</a:t>
            </a:r>
            <a:endParaRPr lang="zh-CN" altLang="en-US" sz="1400" dirty="0">
              <a:solidFill>
                <a:schemeClr val="tx2"/>
              </a:solidFill>
              <a:latin typeface="幼圆" panose="02010509060101010101" pitchFamily="49" charset="-122"/>
              <a:ea typeface="幼圆" panose="02010509060101010101" pitchFamily="49" charset="-122"/>
            </a:endParaRPr>
          </a:p>
        </p:txBody>
      </p:sp>
      <p:grpSp>
        <p:nvGrpSpPr>
          <p:cNvPr id="8" name="组合 1281"/>
          <p:cNvGrpSpPr/>
          <p:nvPr/>
        </p:nvGrpSpPr>
        <p:grpSpPr>
          <a:xfrm>
            <a:off x="1777107" y="4869160"/>
            <a:ext cx="590925" cy="559626"/>
            <a:chOff x="5237163" y="2006600"/>
            <a:chExt cx="749301" cy="709613"/>
          </a:xfrm>
        </p:grpSpPr>
        <p:sp>
          <p:nvSpPr>
            <p:cNvPr id="9" name="Freeform 1180"/>
            <p:cNvSpPr/>
            <p:nvPr/>
          </p:nvSpPr>
          <p:spPr bwMode="auto">
            <a:xfrm>
              <a:off x="5256213" y="2009775"/>
              <a:ext cx="107950" cy="100013"/>
            </a:xfrm>
            <a:custGeom>
              <a:avLst/>
              <a:gdLst/>
              <a:ahLst/>
              <a:cxnLst>
                <a:cxn ang="0">
                  <a:pos x="259" y="4"/>
                </a:cxn>
                <a:cxn ang="0">
                  <a:pos x="259" y="4"/>
                </a:cxn>
                <a:cxn ang="0">
                  <a:pos x="258" y="8"/>
                </a:cxn>
                <a:cxn ang="0">
                  <a:pos x="254" y="12"/>
                </a:cxn>
                <a:cxn ang="0">
                  <a:pos x="247" y="20"/>
                </a:cxn>
                <a:cxn ang="0">
                  <a:pos x="239" y="25"/>
                </a:cxn>
                <a:cxn ang="0">
                  <a:pos x="232" y="30"/>
                </a:cxn>
                <a:cxn ang="0">
                  <a:pos x="232" y="30"/>
                </a:cxn>
                <a:cxn ang="0">
                  <a:pos x="222" y="35"/>
                </a:cxn>
                <a:cxn ang="0">
                  <a:pos x="215" y="42"/>
                </a:cxn>
                <a:cxn ang="0">
                  <a:pos x="199" y="56"/>
                </a:cxn>
                <a:cxn ang="0">
                  <a:pos x="199" y="56"/>
                </a:cxn>
                <a:cxn ang="0">
                  <a:pos x="164" y="86"/>
                </a:cxn>
                <a:cxn ang="0">
                  <a:pos x="128" y="118"/>
                </a:cxn>
                <a:cxn ang="0">
                  <a:pos x="128" y="118"/>
                </a:cxn>
                <a:cxn ang="0">
                  <a:pos x="96" y="146"/>
                </a:cxn>
                <a:cxn ang="0">
                  <a:pos x="63" y="177"/>
                </a:cxn>
                <a:cxn ang="0">
                  <a:pos x="31" y="208"/>
                </a:cxn>
                <a:cxn ang="0">
                  <a:pos x="1" y="241"/>
                </a:cxn>
                <a:cxn ang="0">
                  <a:pos x="1" y="241"/>
                </a:cxn>
                <a:cxn ang="0">
                  <a:pos x="0" y="243"/>
                </a:cxn>
                <a:cxn ang="0">
                  <a:pos x="0" y="246"/>
                </a:cxn>
                <a:cxn ang="0">
                  <a:pos x="3" y="250"/>
                </a:cxn>
                <a:cxn ang="0">
                  <a:pos x="4" y="250"/>
                </a:cxn>
                <a:cxn ang="0">
                  <a:pos x="7" y="251"/>
                </a:cxn>
                <a:cxn ang="0">
                  <a:pos x="8" y="251"/>
                </a:cxn>
                <a:cxn ang="0">
                  <a:pos x="11" y="248"/>
                </a:cxn>
                <a:cxn ang="0">
                  <a:pos x="11" y="248"/>
                </a:cxn>
                <a:cxn ang="0">
                  <a:pos x="25" y="231"/>
                </a:cxn>
                <a:cxn ang="0">
                  <a:pos x="41" y="214"/>
                </a:cxn>
                <a:cxn ang="0">
                  <a:pos x="75" y="182"/>
                </a:cxn>
                <a:cxn ang="0">
                  <a:pos x="109" y="150"/>
                </a:cxn>
                <a:cxn ang="0">
                  <a:pos x="143" y="119"/>
                </a:cxn>
                <a:cxn ang="0">
                  <a:pos x="143" y="119"/>
                </a:cxn>
                <a:cxn ang="0">
                  <a:pos x="183" y="84"/>
                </a:cxn>
                <a:cxn ang="0">
                  <a:pos x="222" y="51"/>
                </a:cxn>
                <a:cxn ang="0">
                  <a:pos x="222" y="51"/>
                </a:cxn>
                <a:cxn ang="0">
                  <a:pos x="236" y="41"/>
                </a:cxn>
                <a:cxn ang="0">
                  <a:pos x="250" y="31"/>
                </a:cxn>
                <a:cxn ang="0">
                  <a:pos x="256" y="26"/>
                </a:cxn>
                <a:cxn ang="0">
                  <a:pos x="262" y="21"/>
                </a:cxn>
                <a:cxn ang="0">
                  <a:pos x="267" y="14"/>
                </a:cxn>
                <a:cxn ang="0">
                  <a:pos x="271" y="7"/>
                </a:cxn>
                <a:cxn ang="0">
                  <a:pos x="271" y="7"/>
                </a:cxn>
                <a:cxn ang="0">
                  <a:pos x="271" y="4"/>
                </a:cxn>
                <a:cxn ang="0">
                  <a:pos x="270" y="3"/>
                </a:cxn>
                <a:cxn ang="0">
                  <a:pos x="268" y="1"/>
                </a:cxn>
                <a:cxn ang="0">
                  <a:pos x="267" y="0"/>
                </a:cxn>
                <a:cxn ang="0">
                  <a:pos x="262" y="0"/>
                </a:cxn>
                <a:cxn ang="0">
                  <a:pos x="260" y="1"/>
                </a:cxn>
                <a:cxn ang="0">
                  <a:pos x="259" y="4"/>
                </a:cxn>
                <a:cxn ang="0">
                  <a:pos x="259" y="4"/>
                </a:cxn>
              </a:cxnLst>
              <a:rect l="0" t="0" r="r" b="b"/>
              <a:pathLst>
                <a:path w="271" h="251">
                  <a:moveTo>
                    <a:pt x="259" y="4"/>
                  </a:moveTo>
                  <a:lnTo>
                    <a:pt x="259" y="4"/>
                  </a:lnTo>
                  <a:lnTo>
                    <a:pt x="258" y="8"/>
                  </a:lnTo>
                  <a:lnTo>
                    <a:pt x="254" y="12"/>
                  </a:lnTo>
                  <a:lnTo>
                    <a:pt x="247" y="20"/>
                  </a:lnTo>
                  <a:lnTo>
                    <a:pt x="239" y="25"/>
                  </a:lnTo>
                  <a:lnTo>
                    <a:pt x="232" y="30"/>
                  </a:lnTo>
                  <a:lnTo>
                    <a:pt x="232" y="30"/>
                  </a:lnTo>
                  <a:lnTo>
                    <a:pt x="222" y="35"/>
                  </a:lnTo>
                  <a:lnTo>
                    <a:pt x="215" y="42"/>
                  </a:lnTo>
                  <a:lnTo>
                    <a:pt x="199" y="56"/>
                  </a:lnTo>
                  <a:lnTo>
                    <a:pt x="199" y="56"/>
                  </a:lnTo>
                  <a:lnTo>
                    <a:pt x="164" y="86"/>
                  </a:lnTo>
                  <a:lnTo>
                    <a:pt x="128" y="118"/>
                  </a:lnTo>
                  <a:lnTo>
                    <a:pt x="128" y="118"/>
                  </a:lnTo>
                  <a:lnTo>
                    <a:pt x="96" y="146"/>
                  </a:lnTo>
                  <a:lnTo>
                    <a:pt x="63" y="177"/>
                  </a:lnTo>
                  <a:lnTo>
                    <a:pt x="31" y="208"/>
                  </a:lnTo>
                  <a:lnTo>
                    <a:pt x="1" y="241"/>
                  </a:lnTo>
                  <a:lnTo>
                    <a:pt x="1" y="241"/>
                  </a:lnTo>
                  <a:lnTo>
                    <a:pt x="0" y="243"/>
                  </a:lnTo>
                  <a:lnTo>
                    <a:pt x="0" y="246"/>
                  </a:lnTo>
                  <a:lnTo>
                    <a:pt x="3" y="250"/>
                  </a:lnTo>
                  <a:lnTo>
                    <a:pt x="4" y="250"/>
                  </a:lnTo>
                  <a:lnTo>
                    <a:pt x="7" y="251"/>
                  </a:lnTo>
                  <a:lnTo>
                    <a:pt x="8" y="251"/>
                  </a:lnTo>
                  <a:lnTo>
                    <a:pt x="11" y="248"/>
                  </a:lnTo>
                  <a:lnTo>
                    <a:pt x="11" y="248"/>
                  </a:lnTo>
                  <a:lnTo>
                    <a:pt x="25" y="231"/>
                  </a:lnTo>
                  <a:lnTo>
                    <a:pt x="41" y="214"/>
                  </a:lnTo>
                  <a:lnTo>
                    <a:pt x="75" y="182"/>
                  </a:lnTo>
                  <a:lnTo>
                    <a:pt x="109" y="150"/>
                  </a:lnTo>
                  <a:lnTo>
                    <a:pt x="143" y="119"/>
                  </a:lnTo>
                  <a:lnTo>
                    <a:pt x="143" y="119"/>
                  </a:lnTo>
                  <a:lnTo>
                    <a:pt x="183" y="84"/>
                  </a:lnTo>
                  <a:lnTo>
                    <a:pt x="222" y="51"/>
                  </a:lnTo>
                  <a:lnTo>
                    <a:pt x="222" y="51"/>
                  </a:lnTo>
                  <a:lnTo>
                    <a:pt x="236" y="41"/>
                  </a:lnTo>
                  <a:lnTo>
                    <a:pt x="250" y="31"/>
                  </a:lnTo>
                  <a:lnTo>
                    <a:pt x="256" y="26"/>
                  </a:lnTo>
                  <a:lnTo>
                    <a:pt x="262" y="21"/>
                  </a:lnTo>
                  <a:lnTo>
                    <a:pt x="267" y="14"/>
                  </a:lnTo>
                  <a:lnTo>
                    <a:pt x="271" y="7"/>
                  </a:lnTo>
                  <a:lnTo>
                    <a:pt x="271" y="7"/>
                  </a:lnTo>
                  <a:lnTo>
                    <a:pt x="271" y="4"/>
                  </a:lnTo>
                  <a:lnTo>
                    <a:pt x="270" y="3"/>
                  </a:lnTo>
                  <a:lnTo>
                    <a:pt x="268" y="1"/>
                  </a:lnTo>
                  <a:lnTo>
                    <a:pt x="267" y="0"/>
                  </a:lnTo>
                  <a:lnTo>
                    <a:pt x="262" y="0"/>
                  </a:lnTo>
                  <a:lnTo>
                    <a:pt x="260" y="1"/>
                  </a:lnTo>
                  <a:lnTo>
                    <a:pt x="259" y="4"/>
                  </a:lnTo>
                  <a:lnTo>
                    <a:pt x="259"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 name="Freeform 1181"/>
            <p:cNvSpPr/>
            <p:nvPr/>
          </p:nvSpPr>
          <p:spPr bwMode="auto">
            <a:xfrm>
              <a:off x="5246688" y="2011363"/>
              <a:ext cx="177800" cy="144463"/>
            </a:xfrm>
            <a:custGeom>
              <a:avLst/>
              <a:gdLst/>
              <a:ahLst/>
              <a:cxnLst>
                <a:cxn ang="0">
                  <a:pos x="438" y="0"/>
                </a:cxn>
                <a:cxn ang="0">
                  <a:pos x="426" y="4"/>
                </a:cxn>
                <a:cxn ang="0">
                  <a:pos x="394" y="25"/>
                </a:cxn>
                <a:cxn ang="0">
                  <a:pos x="360" y="50"/>
                </a:cxn>
                <a:cxn ang="0">
                  <a:pos x="324" y="74"/>
                </a:cxn>
                <a:cxn ang="0">
                  <a:pos x="267" y="122"/>
                </a:cxn>
                <a:cxn ang="0">
                  <a:pos x="209" y="170"/>
                </a:cxn>
                <a:cxn ang="0">
                  <a:pos x="180" y="193"/>
                </a:cxn>
                <a:cxn ang="0">
                  <a:pos x="93" y="267"/>
                </a:cxn>
                <a:cxn ang="0">
                  <a:pos x="61" y="293"/>
                </a:cxn>
                <a:cxn ang="0">
                  <a:pos x="30" y="320"/>
                </a:cxn>
                <a:cxn ang="0">
                  <a:pos x="13" y="337"/>
                </a:cxn>
                <a:cxn ang="0">
                  <a:pos x="2" y="352"/>
                </a:cxn>
                <a:cxn ang="0">
                  <a:pos x="0" y="357"/>
                </a:cxn>
                <a:cxn ang="0">
                  <a:pos x="0" y="362"/>
                </a:cxn>
                <a:cxn ang="0">
                  <a:pos x="8" y="363"/>
                </a:cxn>
                <a:cxn ang="0">
                  <a:pos x="10" y="361"/>
                </a:cxn>
                <a:cxn ang="0">
                  <a:pos x="13" y="356"/>
                </a:cxn>
                <a:cxn ang="0">
                  <a:pos x="26" y="340"/>
                </a:cxn>
                <a:cxn ang="0">
                  <a:pos x="44" y="322"/>
                </a:cxn>
                <a:cxn ang="0">
                  <a:pos x="72" y="298"/>
                </a:cxn>
                <a:cxn ang="0">
                  <a:pos x="101" y="275"/>
                </a:cxn>
                <a:cxn ang="0">
                  <a:pos x="192" y="197"/>
                </a:cxn>
                <a:cxn ang="0">
                  <a:pos x="224" y="173"/>
                </a:cxn>
                <a:cxn ang="0">
                  <a:pos x="269" y="135"/>
                </a:cxn>
                <a:cxn ang="0">
                  <a:pos x="315" y="97"/>
                </a:cxn>
                <a:cxn ang="0">
                  <a:pos x="365" y="57"/>
                </a:cxn>
                <a:cxn ang="0">
                  <a:pos x="383" y="46"/>
                </a:cxn>
                <a:cxn ang="0">
                  <a:pos x="411" y="26"/>
                </a:cxn>
                <a:cxn ang="0">
                  <a:pos x="433" y="13"/>
                </a:cxn>
                <a:cxn ang="0">
                  <a:pos x="441" y="10"/>
                </a:cxn>
                <a:cxn ang="0">
                  <a:pos x="445" y="8"/>
                </a:cxn>
                <a:cxn ang="0">
                  <a:pos x="445" y="4"/>
                </a:cxn>
                <a:cxn ang="0">
                  <a:pos x="439" y="0"/>
                </a:cxn>
                <a:cxn ang="0">
                  <a:pos x="438" y="0"/>
                </a:cxn>
              </a:cxnLst>
              <a:rect l="0" t="0" r="r" b="b"/>
              <a:pathLst>
                <a:path w="445" h="365">
                  <a:moveTo>
                    <a:pt x="438" y="0"/>
                  </a:moveTo>
                  <a:lnTo>
                    <a:pt x="438" y="0"/>
                  </a:lnTo>
                  <a:lnTo>
                    <a:pt x="431" y="1"/>
                  </a:lnTo>
                  <a:lnTo>
                    <a:pt x="426" y="4"/>
                  </a:lnTo>
                  <a:lnTo>
                    <a:pt x="414" y="10"/>
                  </a:lnTo>
                  <a:lnTo>
                    <a:pt x="394" y="25"/>
                  </a:lnTo>
                  <a:lnTo>
                    <a:pt x="394" y="25"/>
                  </a:lnTo>
                  <a:lnTo>
                    <a:pt x="360" y="50"/>
                  </a:lnTo>
                  <a:lnTo>
                    <a:pt x="324" y="74"/>
                  </a:lnTo>
                  <a:lnTo>
                    <a:pt x="324" y="74"/>
                  </a:lnTo>
                  <a:lnTo>
                    <a:pt x="295" y="98"/>
                  </a:lnTo>
                  <a:lnTo>
                    <a:pt x="267" y="122"/>
                  </a:lnTo>
                  <a:lnTo>
                    <a:pt x="238" y="146"/>
                  </a:lnTo>
                  <a:lnTo>
                    <a:pt x="209" y="170"/>
                  </a:lnTo>
                  <a:lnTo>
                    <a:pt x="209" y="170"/>
                  </a:lnTo>
                  <a:lnTo>
                    <a:pt x="180" y="193"/>
                  </a:lnTo>
                  <a:lnTo>
                    <a:pt x="150" y="217"/>
                  </a:lnTo>
                  <a:lnTo>
                    <a:pt x="93" y="267"/>
                  </a:lnTo>
                  <a:lnTo>
                    <a:pt x="93" y="267"/>
                  </a:lnTo>
                  <a:lnTo>
                    <a:pt x="61" y="293"/>
                  </a:lnTo>
                  <a:lnTo>
                    <a:pt x="46" y="306"/>
                  </a:lnTo>
                  <a:lnTo>
                    <a:pt x="30" y="320"/>
                  </a:lnTo>
                  <a:lnTo>
                    <a:pt x="30" y="320"/>
                  </a:lnTo>
                  <a:lnTo>
                    <a:pt x="13" y="337"/>
                  </a:lnTo>
                  <a:lnTo>
                    <a:pt x="5" y="346"/>
                  </a:lnTo>
                  <a:lnTo>
                    <a:pt x="2" y="352"/>
                  </a:lnTo>
                  <a:lnTo>
                    <a:pt x="0" y="357"/>
                  </a:lnTo>
                  <a:lnTo>
                    <a:pt x="0" y="357"/>
                  </a:lnTo>
                  <a:lnTo>
                    <a:pt x="0" y="360"/>
                  </a:lnTo>
                  <a:lnTo>
                    <a:pt x="0" y="362"/>
                  </a:lnTo>
                  <a:lnTo>
                    <a:pt x="4" y="365"/>
                  </a:lnTo>
                  <a:lnTo>
                    <a:pt x="8" y="363"/>
                  </a:lnTo>
                  <a:lnTo>
                    <a:pt x="9" y="362"/>
                  </a:lnTo>
                  <a:lnTo>
                    <a:pt x="10" y="361"/>
                  </a:lnTo>
                  <a:lnTo>
                    <a:pt x="10" y="361"/>
                  </a:lnTo>
                  <a:lnTo>
                    <a:pt x="13" y="356"/>
                  </a:lnTo>
                  <a:lnTo>
                    <a:pt x="17" y="350"/>
                  </a:lnTo>
                  <a:lnTo>
                    <a:pt x="26" y="340"/>
                  </a:lnTo>
                  <a:lnTo>
                    <a:pt x="44" y="322"/>
                  </a:lnTo>
                  <a:lnTo>
                    <a:pt x="44" y="322"/>
                  </a:lnTo>
                  <a:lnTo>
                    <a:pt x="57" y="310"/>
                  </a:lnTo>
                  <a:lnTo>
                    <a:pt x="72" y="298"/>
                  </a:lnTo>
                  <a:lnTo>
                    <a:pt x="101" y="275"/>
                  </a:lnTo>
                  <a:lnTo>
                    <a:pt x="101" y="275"/>
                  </a:lnTo>
                  <a:lnTo>
                    <a:pt x="162" y="222"/>
                  </a:lnTo>
                  <a:lnTo>
                    <a:pt x="192" y="197"/>
                  </a:lnTo>
                  <a:lnTo>
                    <a:pt x="224" y="173"/>
                  </a:lnTo>
                  <a:lnTo>
                    <a:pt x="224" y="173"/>
                  </a:lnTo>
                  <a:lnTo>
                    <a:pt x="247" y="154"/>
                  </a:lnTo>
                  <a:lnTo>
                    <a:pt x="269" y="135"/>
                  </a:lnTo>
                  <a:lnTo>
                    <a:pt x="315" y="97"/>
                  </a:lnTo>
                  <a:lnTo>
                    <a:pt x="315" y="97"/>
                  </a:lnTo>
                  <a:lnTo>
                    <a:pt x="348" y="71"/>
                  </a:lnTo>
                  <a:lnTo>
                    <a:pt x="365" y="57"/>
                  </a:lnTo>
                  <a:lnTo>
                    <a:pt x="383" y="46"/>
                  </a:lnTo>
                  <a:lnTo>
                    <a:pt x="383" y="46"/>
                  </a:lnTo>
                  <a:lnTo>
                    <a:pt x="396" y="37"/>
                  </a:lnTo>
                  <a:lnTo>
                    <a:pt x="411" y="26"/>
                  </a:lnTo>
                  <a:lnTo>
                    <a:pt x="425" y="16"/>
                  </a:lnTo>
                  <a:lnTo>
                    <a:pt x="433" y="13"/>
                  </a:lnTo>
                  <a:lnTo>
                    <a:pt x="441" y="10"/>
                  </a:lnTo>
                  <a:lnTo>
                    <a:pt x="441" y="10"/>
                  </a:lnTo>
                  <a:lnTo>
                    <a:pt x="443" y="9"/>
                  </a:lnTo>
                  <a:lnTo>
                    <a:pt x="445" y="8"/>
                  </a:lnTo>
                  <a:lnTo>
                    <a:pt x="445" y="6"/>
                  </a:lnTo>
                  <a:lnTo>
                    <a:pt x="445" y="4"/>
                  </a:lnTo>
                  <a:lnTo>
                    <a:pt x="442" y="0"/>
                  </a:lnTo>
                  <a:lnTo>
                    <a:pt x="439" y="0"/>
                  </a:lnTo>
                  <a:lnTo>
                    <a:pt x="438" y="0"/>
                  </a:lnTo>
                  <a:lnTo>
                    <a:pt x="43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 name="Freeform 1182"/>
            <p:cNvSpPr/>
            <p:nvPr/>
          </p:nvSpPr>
          <p:spPr bwMode="auto">
            <a:xfrm>
              <a:off x="5240338" y="2033588"/>
              <a:ext cx="198438" cy="161925"/>
            </a:xfrm>
            <a:custGeom>
              <a:avLst/>
              <a:gdLst/>
              <a:ahLst/>
              <a:cxnLst>
                <a:cxn ang="0">
                  <a:pos x="495" y="1"/>
                </a:cxn>
                <a:cxn ang="0">
                  <a:pos x="468" y="18"/>
                </a:cxn>
                <a:cxn ang="0">
                  <a:pos x="442" y="35"/>
                </a:cxn>
                <a:cxn ang="0">
                  <a:pos x="378" y="89"/>
                </a:cxn>
                <a:cxn ang="0">
                  <a:pos x="344" y="117"/>
                </a:cxn>
                <a:cxn ang="0">
                  <a:pos x="238" y="194"/>
                </a:cxn>
                <a:cxn ang="0">
                  <a:pos x="209" y="219"/>
                </a:cxn>
                <a:cxn ang="0">
                  <a:pos x="126" y="296"/>
                </a:cxn>
                <a:cxn ang="0">
                  <a:pos x="97" y="322"/>
                </a:cxn>
                <a:cxn ang="0">
                  <a:pos x="67" y="348"/>
                </a:cxn>
                <a:cxn ang="0">
                  <a:pos x="34" y="373"/>
                </a:cxn>
                <a:cxn ang="0">
                  <a:pos x="2" y="398"/>
                </a:cxn>
                <a:cxn ang="0">
                  <a:pos x="0" y="400"/>
                </a:cxn>
                <a:cxn ang="0">
                  <a:pos x="2" y="406"/>
                </a:cxn>
                <a:cxn ang="0">
                  <a:pos x="8" y="407"/>
                </a:cxn>
                <a:cxn ang="0">
                  <a:pos x="11" y="406"/>
                </a:cxn>
                <a:cxn ang="0">
                  <a:pos x="34" y="387"/>
                </a:cxn>
                <a:cxn ang="0">
                  <a:pos x="59" y="369"/>
                </a:cxn>
                <a:cxn ang="0">
                  <a:pos x="90" y="344"/>
                </a:cxn>
                <a:cxn ang="0">
                  <a:pos x="121" y="317"/>
                </a:cxn>
                <a:cxn ang="0">
                  <a:pos x="178" y="263"/>
                </a:cxn>
                <a:cxn ang="0">
                  <a:pos x="237" y="209"/>
                </a:cxn>
                <a:cxn ang="0">
                  <a:pos x="270" y="185"/>
                </a:cxn>
                <a:cxn ang="0">
                  <a:pos x="336" y="136"/>
                </a:cxn>
                <a:cxn ang="0">
                  <a:pos x="369" y="111"/>
                </a:cxn>
                <a:cxn ang="0">
                  <a:pos x="434" y="58"/>
                </a:cxn>
                <a:cxn ang="0">
                  <a:pos x="450" y="46"/>
                </a:cxn>
                <a:cxn ang="0">
                  <a:pos x="500" y="11"/>
                </a:cxn>
                <a:cxn ang="0">
                  <a:pos x="501" y="9"/>
                </a:cxn>
                <a:cxn ang="0">
                  <a:pos x="501" y="3"/>
                </a:cxn>
                <a:cxn ang="0">
                  <a:pos x="499" y="0"/>
                </a:cxn>
                <a:cxn ang="0">
                  <a:pos x="495" y="1"/>
                </a:cxn>
              </a:cxnLst>
              <a:rect l="0" t="0" r="r" b="b"/>
              <a:pathLst>
                <a:path w="503" h="407">
                  <a:moveTo>
                    <a:pt x="495" y="1"/>
                  </a:moveTo>
                  <a:lnTo>
                    <a:pt x="495" y="1"/>
                  </a:lnTo>
                  <a:lnTo>
                    <a:pt x="482" y="9"/>
                  </a:lnTo>
                  <a:lnTo>
                    <a:pt x="468" y="18"/>
                  </a:lnTo>
                  <a:lnTo>
                    <a:pt x="455" y="26"/>
                  </a:lnTo>
                  <a:lnTo>
                    <a:pt x="442" y="35"/>
                  </a:lnTo>
                  <a:lnTo>
                    <a:pt x="442" y="35"/>
                  </a:lnTo>
                  <a:lnTo>
                    <a:pt x="378" y="89"/>
                  </a:lnTo>
                  <a:lnTo>
                    <a:pt x="378" y="89"/>
                  </a:lnTo>
                  <a:lnTo>
                    <a:pt x="344" y="117"/>
                  </a:lnTo>
                  <a:lnTo>
                    <a:pt x="309" y="143"/>
                  </a:lnTo>
                  <a:lnTo>
                    <a:pt x="238" y="194"/>
                  </a:lnTo>
                  <a:lnTo>
                    <a:pt x="238" y="194"/>
                  </a:lnTo>
                  <a:lnTo>
                    <a:pt x="209" y="219"/>
                  </a:lnTo>
                  <a:lnTo>
                    <a:pt x="181" y="243"/>
                  </a:lnTo>
                  <a:lnTo>
                    <a:pt x="126" y="296"/>
                  </a:lnTo>
                  <a:lnTo>
                    <a:pt x="126" y="296"/>
                  </a:lnTo>
                  <a:lnTo>
                    <a:pt x="97" y="322"/>
                  </a:lnTo>
                  <a:lnTo>
                    <a:pt x="67" y="348"/>
                  </a:lnTo>
                  <a:lnTo>
                    <a:pt x="67" y="348"/>
                  </a:lnTo>
                  <a:lnTo>
                    <a:pt x="51" y="361"/>
                  </a:lnTo>
                  <a:lnTo>
                    <a:pt x="34" y="373"/>
                  </a:lnTo>
                  <a:lnTo>
                    <a:pt x="17" y="385"/>
                  </a:lnTo>
                  <a:lnTo>
                    <a:pt x="2" y="398"/>
                  </a:lnTo>
                  <a:lnTo>
                    <a:pt x="2" y="398"/>
                  </a:lnTo>
                  <a:lnTo>
                    <a:pt x="0" y="400"/>
                  </a:lnTo>
                  <a:lnTo>
                    <a:pt x="0" y="402"/>
                  </a:lnTo>
                  <a:lnTo>
                    <a:pt x="2" y="406"/>
                  </a:lnTo>
                  <a:lnTo>
                    <a:pt x="5" y="407"/>
                  </a:lnTo>
                  <a:lnTo>
                    <a:pt x="8" y="407"/>
                  </a:lnTo>
                  <a:lnTo>
                    <a:pt x="11" y="406"/>
                  </a:lnTo>
                  <a:lnTo>
                    <a:pt x="11" y="406"/>
                  </a:lnTo>
                  <a:lnTo>
                    <a:pt x="22" y="396"/>
                  </a:lnTo>
                  <a:lnTo>
                    <a:pt x="34" y="387"/>
                  </a:lnTo>
                  <a:lnTo>
                    <a:pt x="47" y="379"/>
                  </a:lnTo>
                  <a:lnTo>
                    <a:pt x="59" y="369"/>
                  </a:lnTo>
                  <a:lnTo>
                    <a:pt x="59" y="369"/>
                  </a:lnTo>
                  <a:lnTo>
                    <a:pt x="90" y="344"/>
                  </a:lnTo>
                  <a:lnTo>
                    <a:pt x="121" y="317"/>
                  </a:lnTo>
                  <a:lnTo>
                    <a:pt x="121" y="317"/>
                  </a:lnTo>
                  <a:lnTo>
                    <a:pt x="149" y="290"/>
                  </a:lnTo>
                  <a:lnTo>
                    <a:pt x="178" y="263"/>
                  </a:lnTo>
                  <a:lnTo>
                    <a:pt x="207" y="236"/>
                  </a:lnTo>
                  <a:lnTo>
                    <a:pt x="237" y="209"/>
                  </a:lnTo>
                  <a:lnTo>
                    <a:pt x="237" y="209"/>
                  </a:lnTo>
                  <a:lnTo>
                    <a:pt x="270" y="185"/>
                  </a:lnTo>
                  <a:lnTo>
                    <a:pt x="304" y="160"/>
                  </a:lnTo>
                  <a:lnTo>
                    <a:pt x="336" y="136"/>
                  </a:lnTo>
                  <a:lnTo>
                    <a:pt x="369" y="111"/>
                  </a:lnTo>
                  <a:lnTo>
                    <a:pt x="369" y="111"/>
                  </a:lnTo>
                  <a:lnTo>
                    <a:pt x="402" y="85"/>
                  </a:lnTo>
                  <a:lnTo>
                    <a:pt x="434" y="58"/>
                  </a:lnTo>
                  <a:lnTo>
                    <a:pt x="434" y="58"/>
                  </a:lnTo>
                  <a:lnTo>
                    <a:pt x="450" y="46"/>
                  </a:lnTo>
                  <a:lnTo>
                    <a:pt x="467" y="34"/>
                  </a:lnTo>
                  <a:lnTo>
                    <a:pt x="500" y="11"/>
                  </a:lnTo>
                  <a:lnTo>
                    <a:pt x="500" y="11"/>
                  </a:lnTo>
                  <a:lnTo>
                    <a:pt x="501" y="9"/>
                  </a:lnTo>
                  <a:lnTo>
                    <a:pt x="503" y="7"/>
                  </a:lnTo>
                  <a:lnTo>
                    <a:pt x="501" y="3"/>
                  </a:lnTo>
                  <a:lnTo>
                    <a:pt x="500" y="1"/>
                  </a:lnTo>
                  <a:lnTo>
                    <a:pt x="499" y="0"/>
                  </a:lnTo>
                  <a:lnTo>
                    <a:pt x="496" y="0"/>
                  </a:lnTo>
                  <a:lnTo>
                    <a:pt x="495" y="1"/>
                  </a:lnTo>
                  <a:lnTo>
                    <a:pt x="49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 name="Freeform 1183"/>
            <p:cNvSpPr/>
            <p:nvPr/>
          </p:nvSpPr>
          <p:spPr bwMode="auto">
            <a:xfrm>
              <a:off x="5386388" y="2011363"/>
              <a:ext cx="142875" cy="98425"/>
            </a:xfrm>
            <a:custGeom>
              <a:avLst/>
              <a:gdLst/>
              <a:ahLst/>
              <a:cxnLst>
                <a:cxn ang="0">
                  <a:pos x="355" y="0"/>
                </a:cxn>
                <a:cxn ang="0">
                  <a:pos x="355" y="0"/>
                </a:cxn>
                <a:cxn ang="0">
                  <a:pos x="344" y="4"/>
                </a:cxn>
                <a:cxn ang="0">
                  <a:pos x="334" y="9"/>
                </a:cxn>
                <a:cxn ang="0">
                  <a:pos x="314" y="21"/>
                </a:cxn>
                <a:cxn ang="0">
                  <a:pos x="275" y="48"/>
                </a:cxn>
                <a:cxn ang="0">
                  <a:pos x="275" y="48"/>
                </a:cxn>
                <a:cxn ang="0">
                  <a:pos x="229" y="80"/>
                </a:cxn>
                <a:cxn ang="0">
                  <a:pos x="183" y="110"/>
                </a:cxn>
                <a:cxn ang="0">
                  <a:pos x="183" y="110"/>
                </a:cxn>
                <a:cxn ang="0">
                  <a:pos x="134" y="144"/>
                </a:cxn>
                <a:cxn ang="0">
                  <a:pos x="85" y="178"/>
                </a:cxn>
                <a:cxn ang="0">
                  <a:pos x="85" y="178"/>
                </a:cxn>
                <a:cxn ang="0">
                  <a:pos x="43" y="207"/>
                </a:cxn>
                <a:cxn ang="0">
                  <a:pos x="22" y="221"/>
                </a:cxn>
                <a:cxn ang="0">
                  <a:pos x="3" y="237"/>
                </a:cxn>
                <a:cxn ang="0">
                  <a:pos x="3" y="237"/>
                </a:cxn>
                <a:cxn ang="0">
                  <a:pos x="1" y="239"/>
                </a:cxn>
                <a:cxn ang="0">
                  <a:pos x="0" y="241"/>
                </a:cxn>
                <a:cxn ang="0">
                  <a:pos x="3" y="244"/>
                </a:cxn>
                <a:cxn ang="0">
                  <a:pos x="5" y="247"/>
                </a:cxn>
                <a:cxn ang="0">
                  <a:pos x="8" y="246"/>
                </a:cxn>
                <a:cxn ang="0">
                  <a:pos x="11" y="244"/>
                </a:cxn>
                <a:cxn ang="0">
                  <a:pos x="11" y="244"/>
                </a:cxn>
                <a:cxn ang="0">
                  <a:pos x="29" y="229"/>
                </a:cxn>
                <a:cxn ang="0">
                  <a:pos x="50" y="216"/>
                </a:cxn>
                <a:cxn ang="0">
                  <a:pos x="71" y="201"/>
                </a:cxn>
                <a:cxn ang="0">
                  <a:pos x="92" y="187"/>
                </a:cxn>
                <a:cxn ang="0">
                  <a:pos x="92" y="187"/>
                </a:cxn>
                <a:cxn ang="0">
                  <a:pos x="140" y="154"/>
                </a:cxn>
                <a:cxn ang="0">
                  <a:pos x="188" y="120"/>
                </a:cxn>
                <a:cxn ang="0">
                  <a:pos x="188" y="120"/>
                </a:cxn>
                <a:cxn ang="0">
                  <a:pos x="230" y="91"/>
                </a:cxn>
                <a:cxn ang="0">
                  <a:pos x="272" y="64"/>
                </a:cxn>
                <a:cxn ang="0">
                  <a:pos x="272" y="64"/>
                </a:cxn>
                <a:cxn ang="0">
                  <a:pos x="314" y="35"/>
                </a:cxn>
                <a:cxn ang="0">
                  <a:pos x="314" y="35"/>
                </a:cxn>
                <a:cxn ang="0">
                  <a:pos x="335" y="22"/>
                </a:cxn>
                <a:cxn ang="0">
                  <a:pos x="347" y="16"/>
                </a:cxn>
                <a:cxn ang="0">
                  <a:pos x="358" y="10"/>
                </a:cxn>
                <a:cxn ang="0">
                  <a:pos x="358" y="10"/>
                </a:cxn>
                <a:cxn ang="0">
                  <a:pos x="360" y="9"/>
                </a:cxn>
                <a:cxn ang="0">
                  <a:pos x="361" y="8"/>
                </a:cxn>
                <a:cxn ang="0">
                  <a:pos x="361" y="4"/>
                </a:cxn>
                <a:cxn ang="0">
                  <a:pos x="360" y="0"/>
                </a:cxn>
                <a:cxn ang="0">
                  <a:pos x="357" y="0"/>
                </a:cxn>
                <a:cxn ang="0">
                  <a:pos x="355" y="0"/>
                </a:cxn>
                <a:cxn ang="0">
                  <a:pos x="355" y="0"/>
                </a:cxn>
              </a:cxnLst>
              <a:rect l="0" t="0" r="r" b="b"/>
              <a:pathLst>
                <a:path w="361" h="247">
                  <a:moveTo>
                    <a:pt x="355" y="0"/>
                  </a:moveTo>
                  <a:lnTo>
                    <a:pt x="355" y="0"/>
                  </a:lnTo>
                  <a:lnTo>
                    <a:pt x="344" y="4"/>
                  </a:lnTo>
                  <a:lnTo>
                    <a:pt x="334" y="9"/>
                  </a:lnTo>
                  <a:lnTo>
                    <a:pt x="314" y="21"/>
                  </a:lnTo>
                  <a:lnTo>
                    <a:pt x="275" y="48"/>
                  </a:lnTo>
                  <a:lnTo>
                    <a:pt x="275" y="48"/>
                  </a:lnTo>
                  <a:lnTo>
                    <a:pt x="229" y="80"/>
                  </a:lnTo>
                  <a:lnTo>
                    <a:pt x="183" y="110"/>
                  </a:lnTo>
                  <a:lnTo>
                    <a:pt x="183" y="110"/>
                  </a:lnTo>
                  <a:lnTo>
                    <a:pt x="134" y="144"/>
                  </a:lnTo>
                  <a:lnTo>
                    <a:pt x="85" y="178"/>
                  </a:lnTo>
                  <a:lnTo>
                    <a:pt x="85" y="178"/>
                  </a:lnTo>
                  <a:lnTo>
                    <a:pt x="43" y="207"/>
                  </a:lnTo>
                  <a:lnTo>
                    <a:pt x="22" y="221"/>
                  </a:lnTo>
                  <a:lnTo>
                    <a:pt x="3" y="237"/>
                  </a:lnTo>
                  <a:lnTo>
                    <a:pt x="3" y="237"/>
                  </a:lnTo>
                  <a:lnTo>
                    <a:pt x="1" y="239"/>
                  </a:lnTo>
                  <a:lnTo>
                    <a:pt x="0" y="241"/>
                  </a:lnTo>
                  <a:lnTo>
                    <a:pt x="3" y="244"/>
                  </a:lnTo>
                  <a:lnTo>
                    <a:pt x="5" y="247"/>
                  </a:lnTo>
                  <a:lnTo>
                    <a:pt x="8" y="246"/>
                  </a:lnTo>
                  <a:lnTo>
                    <a:pt x="11" y="244"/>
                  </a:lnTo>
                  <a:lnTo>
                    <a:pt x="11" y="244"/>
                  </a:lnTo>
                  <a:lnTo>
                    <a:pt x="29" y="229"/>
                  </a:lnTo>
                  <a:lnTo>
                    <a:pt x="50" y="216"/>
                  </a:lnTo>
                  <a:lnTo>
                    <a:pt x="71" y="201"/>
                  </a:lnTo>
                  <a:lnTo>
                    <a:pt x="92" y="187"/>
                  </a:lnTo>
                  <a:lnTo>
                    <a:pt x="92" y="187"/>
                  </a:lnTo>
                  <a:lnTo>
                    <a:pt x="140" y="154"/>
                  </a:lnTo>
                  <a:lnTo>
                    <a:pt x="188" y="120"/>
                  </a:lnTo>
                  <a:lnTo>
                    <a:pt x="188" y="120"/>
                  </a:lnTo>
                  <a:lnTo>
                    <a:pt x="230" y="91"/>
                  </a:lnTo>
                  <a:lnTo>
                    <a:pt x="272" y="64"/>
                  </a:lnTo>
                  <a:lnTo>
                    <a:pt x="272" y="64"/>
                  </a:lnTo>
                  <a:lnTo>
                    <a:pt x="314" y="35"/>
                  </a:lnTo>
                  <a:lnTo>
                    <a:pt x="314" y="35"/>
                  </a:lnTo>
                  <a:lnTo>
                    <a:pt x="335" y="22"/>
                  </a:lnTo>
                  <a:lnTo>
                    <a:pt x="347" y="16"/>
                  </a:lnTo>
                  <a:lnTo>
                    <a:pt x="358" y="10"/>
                  </a:lnTo>
                  <a:lnTo>
                    <a:pt x="358" y="10"/>
                  </a:lnTo>
                  <a:lnTo>
                    <a:pt x="360" y="9"/>
                  </a:lnTo>
                  <a:lnTo>
                    <a:pt x="361" y="8"/>
                  </a:lnTo>
                  <a:lnTo>
                    <a:pt x="361" y="4"/>
                  </a:lnTo>
                  <a:lnTo>
                    <a:pt x="360" y="0"/>
                  </a:lnTo>
                  <a:lnTo>
                    <a:pt x="357" y="0"/>
                  </a:lnTo>
                  <a:lnTo>
                    <a:pt x="355" y="0"/>
                  </a:lnTo>
                  <a:lnTo>
                    <a:pt x="355"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 name="Freeform 1184"/>
            <p:cNvSpPr/>
            <p:nvPr/>
          </p:nvSpPr>
          <p:spPr bwMode="auto">
            <a:xfrm>
              <a:off x="5448301" y="2017713"/>
              <a:ext cx="119063" cy="88900"/>
            </a:xfrm>
            <a:custGeom>
              <a:avLst/>
              <a:gdLst/>
              <a:ahLst/>
              <a:cxnLst>
                <a:cxn ang="0">
                  <a:pos x="292" y="2"/>
                </a:cxn>
                <a:cxn ang="0">
                  <a:pos x="292" y="2"/>
                </a:cxn>
                <a:cxn ang="0">
                  <a:pos x="255" y="23"/>
                </a:cxn>
                <a:cxn ang="0">
                  <a:pos x="219" y="47"/>
                </a:cxn>
                <a:cxn ang="0">
                  <a:pos x="183" y="72"/>
                </a:cxn>
                <a:cxn ang="0">
                  <a:pos x="149" y="98"/>
                </a:cxn>
                <a:cxn ang="0">
                  <a:pos x="149" y="98"/>
                </a:cxn>
                <a:cxn ang="0">
                  <a:pos x="113" y="127"/>
                </a:cxn>
                <a:cxn ang="0">
                  <a:pos x="75" y="156"/>
                </a:cxn>
                <a:cxn ang="0">
                  <a:pos x="37" y="185"/>
                </a:cxn>
                <a:cxn ang="0">
                  <a:pos x="18" y="199"/>
                </a:cxn>
                <a:cxn ang="0">
                  <a:pos x="1" y="215"/>
                </a:cxn>
                <a:cxn ang="0">
                  <a:pos x="1" y="215"/>
                </a:cxn>
                <a:cxn ang="0">
                  <a:pos x="0" y="217"/>
                </a:cxn>
                <a:cxn ang="0">
                  <a:pos x="0" y="220"/>
                </a:cxn>
                <a:cxn ang="0">
                  <a:pos x="1" y="223"/>
                </a:cxn>
                <a:cxn ang="0">
                  <a:pos x="5" y="225"/>
                </a:cxn>
                <a:cxn ang="0">
                  <a:pos x="7" y="225"/>
                </a:cxn>
                <a:cxn ang="0">
                  <a:pos x="9" y="224"/>
                </a:cxn>
                <a:cxn ang="0">
                  <a:pos x="9" y="224"/>
                </a:cxn>
                <a:cxn ang="0">
                  <a:pos x="41" y="195"/>
                </a:cxn>
                <a:cxn ang="0">
                  <a:pos x="75" y="169"/>
                </a:cxn>
                <a:cxn ang="0">
                  <a:pos x="143" y="119"/>
                </a:cxn>
                <a:cxn ang="0">
                  <a:pos x="143" y="119"/>
                </a:cxn>
                <a:cxn ang="0">
                  <a:pos x="179" y="91"/>
                </a:cxn>
                <a:cxn ang="0">
                  <a:pos x="219" y="62"/>
                </a:cxn>
                <a:cxn ang="0">
                  <a:pos x="256" y="36"/>
                </a:cxn>
                <a:cxn ang="0">
                  <a:pos x="277" y="23"/>
                </a:cxn>
                <a:cxn ang="0">
                  <a:pos x="297" y="11"/>
                </a:cxn>
                <a:cxn ang="0">
                  <a:pos x="297" y="11"/>
                </a:cxn>
                <a:cxn ang="0">
                  <a:pos x="300" y="9"/>
                </a:cxn>
                <a:cxn ang="0">
                  <a:pos x="300" y="8"/>
                </a:cxn>
                <a:cxn ang="0">
                  <a:pos x="300" y="4"/>
                </a:cxn>
                <a:cxn ang="0">
                  <a:pos x="296" y="0"/>
                </a:cxn>
                <a:cxn ang="0">
                  <a:pos x="294" y="0"/>
                </a:cxn>
                <a:cxn ang="0">
                  <a:pos x="292" y="2"/>
                </a:cxn>
                <a:cxn ang="0">
                  <a:pos x="292" y="2"/>
                </a:cxn>
              </a:cxnLst>
              <a:rect l="0" t="0" r="r" b="b"/>
              <a:pathLst>
                <a:path w="300" h="225">
                  <a:moveTo>
                    <a:pt x="292" y="2"/>
                  </a:moveTo>
                  <a:lnTo>
                    <a:pt x="292" y="2"/>
                  </a:lnTo>
                  <a:lnTo>
                    <a:pt x="255" y="23"/>
                  </a:lnTo>
                  <a:lnTo>
                    <a:pt x="219" y="47"/>
                  </a:lnTo>
                  <a:lnTo>
                    <a:pt x="183" y="72"/>
                  </a:lnTo>
                  <a:lnTo>
                    <a:pt x="149" y="98"/>
                  </a:lnTo>
                  <a:lnTo>
                    <a:pt x="149" y="98"/>
                  </a:lnTo>
                  <a:lnTo>
                    <a:pt x="113" y="127"/>
                  </a:lnTo>
                  <a:lnTo>
                    <a:pt x="75" y="156"/>
                  </a:lnTo>
                  <a:lnTo>
                    <a:pt x="37" y="185"/>
                  </a:lnTo>
                  <a:lnTo>
                    <a:pt x="18" y="199"/>
                  </a:lnTo>
                  <a:lnTo>
                    <a:pt x="1" y="215"/>
                  </a:lnTo>
                  <a:lnTo>
                    <a:pt x="1" y="215"/>
                  </a:lnTo>
                  <a:lnTo>
                    <a:pt x="0" y="217"/>
                  </a:lnTo>
                  <a:lnTo>
                    <a:pt x="0" y="220"/>
                  </a:lnTo>
                  <a:lnTo>
                    <a:pt x="1" y="223"/>
                  </a:lnTo>
                  <a:lnTo>
                    <a:pt x="5" y="225"/>
                  </a:lnTo>
                  <a:lnTo>
                    <a:pt x="7" y="225"/>
                  </a:lnTo>
                  <a:lnTo>
                    <a:pt x="9" y="224"/>
                  </a:lnTo>
                  <a:lnTo>
                    <a:pt x="9" y="224"/>
                  </a:lnTo>
                  <a:lnTo>
                    <a:pt x="41" y="195"/>
                  </a:lnTo>
                  <a:lnTo>
                    <a:pt x="75" y="169"/>
                  </a:lnTo>
                  <a:lnTo>
                    <a:pt x="143" y="119"/>
                  </a:lnTo>
                  <a:lnTo>
                    <a:pt x="143" y="119"/>
                  </a:lnTo>
                  <a:lnTo>
                    <a:pt x="179" y="91"/>
                  </a:lnTo>
                  <a:lnTo>
                    <a:pt x="219" y="62"/>
                  </a:lnTo>
                  <a:lnTo>
                    <a:pt x="256" y="36"/>
                  </a:lnTo>
                  <a:lnTo>
                    <a:pt x="277" y="23"/>
                  </a:lnTo>
                  <a:lnTo>
                    <a:pt x="297" y="11"/>
                  </a:lnTo>
                  <a:lnTo>
                    <a:pt x="297" y="11"/>
                  </a:lnTo>
                  <a:lnTo>
                    <a:pt x="300" y="9"/>
                  </a:lnTo>
                  <a:lnTo>
                    <a:pt x="300" y="8"/>
                  </a:lnTo>
                  <a:lnTo>
                    <a:pt x="300" y="4"/>
                  </a:lnTo>
                  <a:lnTo>
                    <a:pt x="296" y="0"/>
                  </a:lnTo>
                  <a:lnTo>
                    <a:pt x="294" y="0"/>
                  </a:lnTo>
                  <a:lnTo>
                    <a:pt x="292" y="2"/>
                  </a:lnTo>
                  <a:lnTo>
                    <a:pt x="29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 name="Freeform 1185"/>
            <p:cNvSpPr/>
            <p:nvPr/>
          </p:nvSpPr>
          <p:spPr bwMode="auto">
            <a:xfrm>
              <a:off x="5491163" y="2019300"/>
              <a:ext cx="125413" cy="95250"/>
            </a:xfrm>
            <a:custGeom>
              <a:avLst/>
              <a:gdLst/>
              <a:ahLst/>
              <a:cxnLst>
                <a:cxn ang="0">
                  <a:pos x="307" y="2"/>
                </a:cxn>
                <a:cxn ang="0">
                  <a:pos x="307" y="2"/>
                </a:cxn>
                <a:cxn ang="0">
                  <a:pos x="290" y="12"/>
                </a:cxn>
                <a:cxn ang="0">
                  <a:pos x="275" y="24"/>
                </a:cxn>
                <a:cxn ang="0">
                  <a:pos x="243" y="49"/>
                </a:cxn>
                <a:cxn ang="0">
                  <a:pos x="243" y="49"/>
                </a:cxn>
                <a:cxn ang="0">
                  <a:pos x="224" y="63"/>
                </a:cxn>
                <a:cxn ang="0">
                  <a:pos x="203" y="76"/>
                </a:cxn>
                <a:cxn ang="0">
                  <a:pos x="182" y="89"/>
                </a:cxn>
                <a:cxn ang="0">
                  <a:pos x="162" y="102"/>
                </a:cxn>
                <a:cxn ang="0">
                  <a:pos x="162" y="102"/>
                </a:cxn>
                <a:cxn ang="0">
                  <a:pos x="141" y="118"/>
                </a:cxn>
                <a:cxn ang="0">
                  <a:pos x="122" y="132"/>
                </a:cxn>
                <a:cxn ang="0">
                  <a:pos x="82" y="165"/>
                </a:cxn>
                <a:cxn ang="0">
                  <a:pos x="43" y="198"/>
                </a:cxn>
                <a:cxn ang="0">
                  <a:pos x="3" y="229"/>
                </a:cxn>
                <a:cxn ang="0">
                  <a:pos x="3" y="229"/>
                </a:cxn>
                <a:cxn ang="0">
                  <a:pos x="1" y="232"/>
                </a:cxn>
                <a:cxn ang="0">
                  <a:pos x="0" y="233"/>
                </a:cxn>
                <a:cxn ang="0">
                  <a:pos x="1" y="238"/>
                </a:cxn>
                <a:cxn ang="0">
                  <a:pos x="3" y="240"/>
                </a:cxn>
                <a:cxn ang="0">
                  <a:pos x="4" y="241"/>
                </a:cxn>
                <a:cxn ang="0">
                  <a:pos x="7" y="241"/>
                </a:cxn>
                <a:cxn ang="0">
                  <a:pos x="9" y="240"/>
                </a:cxn>
                <a:cxn ang="0">
                  <a:pos x="9" y="240"/>
                </a:cxn>
                <a:cxn ang="0">
                  <a:pos x="47" y="209"/>
                </a:cxn>
                <a:cxn ang="0">
                  <a:pos x="84" y="179"/>
                </a:cxn>
                <a:cxn ang="0">
                  <a:pos x="122" y="148"/>
                </a:cxn>
                <a:cxn ang="0">
                  <a:pos x="160" y="118"/>
                </a:cxn>
                <a:cxn ang="0">
                  <a:pos x="160" y="118"/>
                </a:cxn>
                <a:cxn ang="0">
                  <a:pos x="179" y="104"/>
                </a:cxn>
                <a:cxn ang="0">
                  <a:pos x="200" y="90"/>
                </a:cxn>
                <a:cxn ang="0">
                  <a:pos x="242" y="64"/>
                </a:cxn>
                <a:cxn ang="0">
                  <a:pos x="242" y="64"/>
                </a:cxn>
                <a:cxn ang="0">
                  <a:pos x="259" y="51"/>
                </a:cxn>
                <a:cxn ang="0">
                  <a:pos x="277" y="37"/>
                </a:cxn>
                <a:cxn ang="0">
                  <a:pos x="294" y="22"/>
                </a:cxn>
                <a:cxn ang="0">
                  <a:pos x="313" y="11"/>
                </a:cxn>
                <a:cxn ang="0">
                  <a:pos x="313" y="11"/>
                </a:cxn>
                <a:cxn ang="0">
                  <a:pos x="315" y="9"/>
                </a:cxn>
                <a:cxn ang="0">
                  <a:pos x="317" y="8"/>
                </a:cxn>
                <a:cxn ang="0">
                  <a:pos x="315" y="3"/>
                </a:cxn>
                <a:cxn ang="0">
                  <a:pos x="311" y="0"/>
                </a:cxn>
                <a:cxn ang="0">
                  <a:pos x="310" y="0"/>
                </a:cxn>
                <a:cxn ang="0">
                  <a:pos x="307" y="2"/>
                </a:cxn>
                <a:cxn ang="0">
                  <a:pos x="307" y="2"/>
                </a:cxn>
              </a:cxnLst>
              <a:rect l="0" t="0" r="r" b="b"/>
              <a:pathLst>
                <a:path w="317" h="241">
                  <a:moveTo>
                    <a:pt x="307" y="2"/>
                  </a:moveTo>
                  <a:lnTo>
                    <a:pt x="307" y="2"/>
                  </a:lnTo>
                  <a:lnTo>
                    <a:pt x="290" y="12"/>
                  </a:lnTo>
                  <a:lnTo>
                    <a:pt x="275" y="24"/>
                  </a:lnTo>
                  <a:lnTo>
                    <a:pt x="243" y="49"/>
                  </a:lnTo>
                  <a:lnTo>
                    <a:pt x="243" y="49"/>
                  </a:lnTo>
                  <a:lnTo>
                    <a:pt x="224" y="63"/>
                  </a:lnTo>
                  <a:lnTo>
                    <a:pt x="203" y="76"/>
                  </a:lnTo>
                  <a:lnTo>
                    <a:pt x="182" y="89"/>
                  </a:lnTo>
                  <a:lnTo>
                    <a:pt x="162" y="102"/>
                  </a:lnTo>
                  <a:lnTo>
                    <a:pt x="162" y="102"/>
                  </a:lnTo>
                  <a:lnTo>
                    <a:pt x="141" y="118"/>
                  </a:lnTo>
                  <a:lnTo>
                    <a:pt x="122" y="132"/>
                  </a:lnTo>
                  <a:lnTo>
                    <a:pt x="82" y="165"/>
                  </a:lnTo>
                  <a:lnTo>
                    <a:pt x="43" y="198"/>
                  </a:lnTo>
                  <a:lnTo>
                    <a:pt x="3" y="229"/>
                  </a:lnTo>
                  <a:lnTo>
                    <a:pt x="3" y="229"/>
                  </a:lnTo>
                  <a:lnTo>
                    <a:pt x="1" y="232"/>
                  </a:lnTo>
                  <a:lnTo>
                    <a:pt x="0" y="233"/>
                  </a:lnTo>
                  <a:lnTo>
                    <a:pt x="1" y="238"/>
                  </a:lnTo>
                  <a:lnTo>
                    <a:pt x="3" y="240"/>
                  </a:lnTo>
                  <a:lnTo>
                    <a:pt x="4" y="241"/>
                  </a:lnTo>
                  <a:lnTo>
                    <a:pt x="7" y="241"/>
                  </a:lnTo>
                  <a:lnTo>
                    <a:pt x="9" y="240"/>
                  </a:lnTo>
                  <a:lnTo>
                    <a:pt x="9" y="240"/>
                  </a:lnTo>
                  <a:lnTo>
                    <a:pt x="47" y="209"/>
                  </a:lnTo>
                  <a:lnTo>
                    <a:pt x="84" y="179"/>
                  </a:lnTo>
                  <a:lnTo>
                    <a:pt x="122" y="148"/>
                  </a:lnTo>
                  <a:lnTo>
                    <a:pt x="160" y="118"/>
                  </a:lnTo>
                  <a:lnTo>
                    <a:pt x="160" y="118"/>
                  </a:lnTo>
                  <a:lnTo>
                    <a:pt x="179" y="104"/>
                  </a:lnTo>
                  <a:lnTo>
                    <a:pt x="200" y="90"/>
                  </a:lnTo>
                  <a:lnTo>
                    <a:pt x="242" y="64"/>
                  </a:lnTo>
                  <a:lnTo>
                    <a:pt x="242" y="64"/>
                  </a:lnTo>
                  <a:lnTo>
                    <a:pt x="259" y="51"/>
                  </a:lnTo>
                  <a:lnTo>
                    <a:pt x="277" y="37"/>
                  </a:lnTo>
                  <a:lnTo>
                    <a:pt x="294" y="22"/>
                  </a:lnTo>
                  <a:lnTo>
                    <a:pt x="313" y="11"/>
                  </a:lnTo>
                  <a:lnTo>
                    <a:pt x="313" y="11"/>
                  </a:lnTo>
                  <a:lnTo>
                    <a:pt x="315" y="9"/>
                  </a:lnTo>
                  <a:lnTo>
                    <a:pt x="317" y="8"/>
                  </a:lnTo>
                  <a:lnTo>
                    <a:pt x="315" y="3"/>
                  </a:lnTo>
                  <a:lnTo>
                    <a:pt x="311" y="0"/>
                  </a:lnTo>
                  <a:lnTo>
                    <a:pt x="310" y="0"/>
                  </a:lnTo>
                  <a:lnTo>
                    <a:pt x="307" y="2"/>
                  </a:lnTo>
                  <a:lnTo>
                    <a:pt x="307"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 name="Freeform 1186"/>
            <p:cNvSpPr/>
            <p:nvPr/>
          </p:nvSpPr>
          <p:spPr bwMode="auto">
            <a:xfrm>
              <a:off x="5532438" y="2020888"/>
              <a:ext cx="128588" cy="95250"/>
            </a:xfrm>
            <a:custGeom>
              <a:avLst/>
              <a:gdLst/>
              <a:ahLst/>
              <a:cxnLst>
                <a:cxn ang="0">
                  <a:pos x="314" y="1"/>
                </a:cxn>
                <a:cxn ang="0">
                  <a:pos x="314" y="1"/>
                </a:cxn>
                <a:cxn ang="0">
                  <a:pos x="292" y="17"/>
                </a:cxn>
                <a:cxn ang="0">
                  <a:pos x="270" y="33"/>
                </a:cxn>
                <a:cxn ang="0">
                  <a:pos x="224" y="64"/>
                </a:cxn>
                <a:cxn ang="0">
                  <a:pos x="224" y="64"/>
                </a:cxn>
                <a:cxn ang="0">
                  <a:pos x="179" y="97"/>
                </a:cxn>
                <a:cxn ang="0">
                  <a:pos x="157" y="113"/>
                </a:cxn>
                <a:cxn ang="0">
                  <a:pos x="135" y="128"/>
                </a:cxn>
                <a:cxn ang="0">
                  <a:pos x="135" y="128"/>
                </a:cxn>
                <a:cxn ang="0">
                  <a:pos x="87" y="161"/>
                </a:cxn>
                <a:cxn ang="0">
                  <a:pos x="41" y="195"/>
                </a:cxn>
                <a:cxn ang="0">
                  <a:pos x="41" y="195"/>
                </a:cxn>
                <a:cxn ang="0">
                  <a:pos x="29" y="203"/>
                </a:cxn>
                <a:cxn ang="0">
                  <a:pos x="16" y="211"/>
                </a:cxn>
                <a:cxn ang="0">
                  <a:pos x="11" y="215"/>
                </a:cxn>
                <a:cxn ang="0">
                  <a:pos x="6" y="220"/>
                </a:cxn>
                <a:cxn ang="0">
                  <a:pos x="3" y="226"/>
                </a:cxn>
                <a:cxn ang="0">
                  <a:pos x="0" y="233"/>
                </a:cxn>
                <a:cxn ang="0">
                  <a:pos x="0" y="233"/>
                </a:cxn>
                <a:cxn ang="0">
                  <a:pos x="0" y="236"/>
                </a:cxn>
                <a:cxn ang="0">
                  <a:pos x="0" y="237"/>
                </a:cxn>
                <a:cxn ang="0">
                  <a:pos x="4" y="239"/>
                </a:cxn>
                <a:cxn ang="0">
                  <a:pos x="8" y="239"/>
                </a:cxn>
                <a:cxn ang="0">
                  <a:pos x="9" y="238"/>
                </a:cxn>
                <a:cxn ang="0">
                  <a:pos x="11" y="236"/>
                </a:cxn>
                <a:cxn ang="0">
                  <a:pos x="11" y="236"/>
                </a:cxn>
                <a:cxn ang="0">
                  <a:pos x="15" y="229"/>
                </a:cxn>
                <a:cxn ang="0">
                  <a:pos x="20" y="222"/>
                </a:cxn>
                <a:cxn ang="0">
                  <a:pos x="28" y="215"/>
                </a:cxn>
                <a:cxn ang="0">
                  <a:pos x="38" y="208"/>
                </a:cxn>
                <a:cxn ang="0">
                  <a:pos x="72" y="186"/>
                </a:cxn>
                <a:cxn ang="0">
                  <a:pos x="72" y="186"/>
                </a:cxn>
                <a:cxn ang="0">
                  <a:pos x="92" y="173"/>
                </a:cxn>
                <a:cxn ang="0">
                  <a:pos x="111" y="160"/>
                </a:cxn>
                <a:cxn ang="0">
                  <a:pos x="131" y="147"/>
                </a:cxn>
                <a:cxn ang="0">
                  <a:pos x="151" y="132"/>
                </a:cxn>
                <a:cxn ang="0">
                  <a:pos x="151" y="132"/>
                </a:cxn>
                <a:cxn ang="0">
                  <a:pos x="170" y="115"/>
                </a:cxn>
                <a:cxn ang="0">
                  <a:pos x="191" y="100"/>
                </a:cxn>
                <a:cxn ang="0">
                  <a:pos x="234" y="71"/>
                </a:cxn>
                <a:cxn ang="0">
                  <a:pos x="278" y="41"/>
                </a:cxn>
                <a:cxn ang="0">
                  <a:pos x="300" y="26"/>
                </a:cxn>
                <a:cxn ang="0">
                  <a:pos x="321" y="11"/>
                </a:cxn>
                <a:cxn ang="0">
                  <a:pos x="321" y="11"/>
                </a:cxn>
                <a:cxn ang="0">
                  <a:pos x="322" y="9"/>
                </a:cxn>
                <a:cxn ang="0">
                  <a:pos x="323" y="7"/>
                </a:cxn>
                <a:cxn ang="0">
                  <a:pos x="322" y="3"/>
                </a:cxn>
                <a:cxn ang="0">
                  <a:pos x="321" y="1"/>
                </a:cxn>
                <a:cxn ang="0">
                  <a:pos x="319" y="0"/>
                </a:cxn>
                <a:cxn ang="0">
                  <a:pos x="317" y="0"/>
                </a:cxn>
                <a:cxn ang="0">
                  <a:pos x="314" y="1"/>
                </a:cxn>
                <a:cxn ang="0">
                  <a:pos x="314" y="1"/>
                </a:cxn>
              </a:cxnLst>
              <a:rect l="0" t="0" r="r" b="b"/>
              <a:pathLst>
                <a:path w="323" h="239">
                  <a:moveTo>
                    <a:pt x="314" y="1"/>
                  </a:moveTo>
                  <a:lnTo>
                    <a:pt x="314" y="1"/>
                  </a:lnTo>
                  <a:lnTo>
                    <a:pt x="292" y="17"/>
                  </a:lnTo>
                  <a:lnTo>
                    <a:pt x="270" y="33"/>
                  </a:lnTo>
                  <a:lnTo>
                    <a:pt x="224" y="64"/>
                  </a:lnTo>
                  <a:lnTo>
                    <a:pt x="224" y="64"/>
                  </a:lnTo>
                  <a:lnTo>
                    <a:pt x="179" y="97"/>
                  </a:lnTo>
                  <a:lnTo>
                    <a:pt x="157" y="113"/>
                  </a:lnTo>
                  <a:lnTo>
                    <a:pt x="135" y="128"/>
                  </a:lnTo>
                  <a:lnTo>
                    <a:pt x="135" y="128"/>
                  </a:lnTo>
                  <a:lnTo>
                    <a:pt x="87" y="161"/>
                  </a:lnTo>
                  <a:lnTo>
                    <a:pt x="41" y="195"/>
                  </a:lnTo>
                  <a:lnTo>
                    <a:pt x="41" y="195"/>
                  </a:lnTo>
                  <a:lnTo>
                    <a:pt x="29" y="203"/>
                  </a:lnTo>
                  <a:lnTo>
                    <a:pt x="16" y="211"/>
                  </a:lnTo>
                  <a:lnTo>
                    <a:pt x="11" y="215"/>
                  </a:lnTo>
                  <a:lnTo>
                    <a:pt x="6" y="220"/>
                  </a:lnTo>
                  <a:lnTo>
                    <a:pt x="3" y="226"/>
                  </a:lnTo>
                  <a:lnTo>
                    <a:pt x="0" y="233"/>
                  </a:lnTo>
                  <a:lnTo>
                    <a:pt x="0" y="233"/>
                  </a:lnTo>
                  <a:lnTo>
                    <a:pt x="0" y="236"/>
                  </a:lnTo>
                  <a:lnTo>
                    <a:pt x="0" y="237"/>
                  </a:lnTo>
                  <a:lnTo>
                    <a:pt x="4" y="239"/>
                  </a:lnTo>
                  <a:lnTo>
                    <a:pt x="8" y="239"/>
                  </a:lnTo>
                  <a:lnTo>
                    <a:pt x="9" y="238"/>
                  </a:lnTo>
                  <a:lnTo>
                    <a:pt x="11" y="236"/>
                  </a:lnTo>
                  <a:lnTo>
                    <a:pt x="11" y="236"/>
                  </a:lnTo>
                  <a:lnTo>
                    <a:pt x="15" y="229"/>
                  </a:lnTo>
                  <a:lnTo>
                    <a:pt x="20" y="222"/>
                  </a:lnTo>
                  <a:lnTo>
                    <a:pt x="28" y="215"/>
                  </a:lnTo>
                  <a:lnTo>
                    <a:pt x="38" y="208"/>
                  </a:lnTo>
                  <a:lnTo>
                    <a:pt x="72" y="186"/>
                  </a:lnTo>
                  <a:lnTo>
                    <a:pt x="72" y="186"/>
                  </a:lnTo>
                  <a:lnTo>
                    <a:pt x="92" y="173"/>
                  </a:lnTo>
                  <a:lnTo>
                    <a:pt x="111" y="160"/>
                  </a:lnTo>
                  <a:lnTo>
                    <a:pt x="131" y="147"/>
                  </a:lnTo>
                  <a:lnTo>
                    <a:pt x="151" y="132"/>
                  </a:lnTo>
                  <a:lnTo>
                    <a:pt x="151" y="132"/>
                  </a:lnTo>
                  <a:lnTo>
                    <a:pt x="170" y="115"/>
                  </a:lnTo>
                  <a:lnTo>
                    <a:pt x="191" y="100"/>
                  </a:lnTo>
                  <a:lnTo>
                    <a:pt x="234" y="71"/>
                  </a:lnTo>
                  <a:lnTo>
                    <a:pt x="278" y="41"/>
                  </a:lnTo>
                  <a:lnTo>
                    <a:pt x="300" y="26"/>
                  </a:lnTo>
                  <a:lnTo>
                    <a:pt x="321" y="11"/>
                  </a:lnTo>
                  <a:lnTo>
                    <a:pt x="321" y="11"/>
                  </a:lnTo>
                  <a:lnTo>
                    <a:pt x="322" y="9"/>
                  </a:lnTo>
                  <a:lnTo>
                    <a:pt x="323" y="7"/>
                  </a:lnTo>
                  <a:lnTo>
                    <a:pt x="322" y="3"/>
                  </a:lnTo>
                  <a:lnTo>
                    <a:pt x="321" y="1"/>
                  </a:lnTo>
                  <a:lnTo>
                    <a:pt x="319" y="0"/>
                  </a:lnTo>
                  <a:lnTo>
                    <a:pt x="317" y="0"/>
                  </a:lnTo>
                  <a:lnTo>
                    <a:pt x="314" y="1"/>
                  </a:lnTo>
                  <a:lnTo>
                    <a:pt x="314"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 name="Freeform 1187"/>
            <p:cNvSpPr/>
            <p:nvPr/>
          </p:nvSpPr>
          <p:spPr bwMode="auto">
            <a:xfrm>
              <a:off x="5591176" y="2025650"/>
              <a:ext cx="119063" cy="85725"/>
            </a:xfrm>
            <a:custGeom>
              <a:avLst/>
              <a:gdLst/>
              <a:ahLst/>
              <a:cxnLst>
                <a:cxn ang="0">
                  <a:pos x="288" y="1"/>
                </a:cxn>
                <a:cxn ang="0">
                  <a:pos x="288" y="1"/>
                </a:cxn>
                <a:cxn ang="0">
                  <a:pos x="271" y="17"/>
                </a:cxn>
                <a:cxn ang="0">
                  <a:pos x="253" y="33"/>
                </a:cxn>
                <a:cxn ang="0">
                  <a:pos x="215" y="61"/>
                </a:cxn>
                <a:cxn ang="0">
                  <a:pos x="177" y="89"/>
                </a:cxn>
                <a:cxn ang="0">
                  <a:pos x="137" y="115"/>
                </a:cxn>
                <a:cxn ang="0">
                  <a:pos x="137" y="115"/>
                </a:cxn>
                <a:cxn ang="0">
                  <a:pos x="103" y="137"/>
                </a:cxn>
                <a:cxn ang="0">
                  <a:pos x="68" y="158"/>
                </a:cxn>
                <a:cxn ang="0">
                  <a:pos x="50" y="169"/>
                </a:cxn>
                <a:cxn ang="0">
                  <a:pos x="34" y="180"/>
                </a:cxn>
                <a:cxn ang="0">
                  <a:pos x="17" y="193"/>
                </a:cxn>
                <a:cxn ang="0">
                  <a:pos x="1" y="207"/>
                </a:cxn>
                <a:cxn ang="0">
                  <a:pos x="1" y="207"/>
                </a:cxn>
                <a:cxn ang="0">
                  <a:pos x="0" y="209"/>
                </a:cxn>
                <a:cxn ang="0">
                  <a:pos x="0" y="210"/>
                </a:cxn>
                <a:cxn ang="0">
                  <a:pos x="1" y="214"/>
                </a:cxn>
                <a:cxn ang="0">
                  <a:pos x="5" y="217"/>
                </a:cxn>
                <a:cxn ang="0">
                  <a:pos x="8" y="216"/>
                </a:cxn>
                <a:cxn ang="0">
                  <a:pos x="9" y="214"/>
                </a:cxn>
                <a:cxn ang="0">
                  <a:pos x="9" y="214"/>
                </a:cxn>
                <a:cxn ang="0">
                  <a:pos x="28" y="200"/>
                </a:cxn>
                <a:cxn ang="0">
                  <a:pos x="45" y="186"/>
                </a:cxn>
                <a:cxn ang="0">
                  <a:pos x="64" y="174"/>
                </a:cxn>
                <a:cxn ang="0">
                  <a:pos x="84" y="161"/>
                </a:cxn>
                <a:cxn ang="0">
                  <a:pos x="123" y="137"/>
                </a:cxn>
                <a:cxn ang="0">
                  <a:pos x="161" y="112"/>
                </a:cxn>
                <a:cxn ang="0">
                  <a:pos x="161" y="112"/>
                </a:cxn>
                <a:cxn ang="0">
                  <a:pos x="196" y="89"/>
                </a:cxn>
                <a:cxn ang="0">
                  <a:pos x="230" y="64"/>
                </a:cxn>
                <a:cxn ang="0">
                  <a:pos x="264" y="38"/>
                </a:cxn>
                <a:cxn ang="0">
                  <a:pos x="280" y="23"/>
                </a:cxn>
                <a:cxn ang="0">
                  <a:pos x="296" y="9"/>
                </a:cxn>
                <a:cxn ang="0">
                  <a:pos x="296" y="9"/>
                </a:cxn>
                <a:cxn ang="0">
                  <a:pos x="297" y="8"/>
                </a:cxn>
                <a:cxn ang="0">
                  <a:pos x="297" y="5"/>
                </a:cxn>
                <a:cxn ang="0">
                  <a:pos x="296" y="1"/>
                </a:cxn>
                <a:cxn ang="0">
                  <a:pos x="292" y="0"/>
                </a:cxn>
                <a:cxn ang="0">
                  <a:pos x="289" y="0"/>
                </a:cxn>
                <a:cxn ang="0">
                  <a:pos x="288" y="1"/>
                </a:cxn>
                <a:cxn ang="0">
                  <a:pos x="288" y="1"/>
                </a:cxn>
              </a:cxnLst>
              <a:rect l="0" t="0" r="r" b="b"/>
              <a:pathLst>
                <a:path w="297" h="217">
                  <a:moveTo>
                    <a:pt x="288" y="1"/>
                  </a:moveTo>
                  <a:lnTo>
                    <a:pt x="288" y="1"/>
                  </a:lnTo>
                  <a:lnTo>
                    <a:pt x="271" y="17"/>
                  </a:lnTo>
                  <a:lnTo>
                    <a:pt x="253" y="33"/>
                  </a:lnTo>
                  <a:lnTo>
                    <a:pt x="215" y="61"/>
                  </a:lnTo>
                  <a:lnTo>
                    <a:pt x="177" y="89"/>
                  </a:lnTo>
                  <a:lnTo>
                    <a:pt x="137" y="115"/>
                  </a:lnTo>
                  <a:lnTo>
                    <a:pt x="137" y="115"/>
                  </a:lnTo>
                  <a:lnTo>
                    <a:pt x="103" y="137"/>
                  </a:lnTo>
                  <a:lnTo>
                    <a:pt x="68" y="158"/>
                  </a:lnTo>
                  <a:lnTo>
                    <a:pt x="50" y="169"/>
                  </a:lnTo>
                  <a:lnTo>
                    <a:pt x="34" y="180"/>
                  </a:lnTo>
                  <a:lnTo>
                    <a:pt x="17" y="193"/>
                  </a:lnTo>
                  <a:lnTo>
                    <a:pt x="1" y="207"/>
                  </a:lnTo>
                  <a:lnTo>
                    <a:pt x="1" y="207"/>
                  </a:lnTo>
                  <a:lnTo>
                    <a:pt x="0" y="209"/>
                  </a:lnTo>
                  <a:lnTo>
                    <a:pt x="0" y="210"/>
                  </a:lnTo>
                  <a:lnTo>
                    <a:pt x="1" y="214"/>
                  </a:lnTo>
                  <a:lnTo>
                    <a:pt x="5" y="217"/>
                  </a:lnTo>
                  <a:lnTo>
                    <a:pt x="8" y="216"/>
                  </a:lnTo>
                  <a:lnTo>
                    <a:pt x="9" y="214"/>
                  </a:lnTo>
                  <a:lnTo>
                    <a:pt x="9" y="214"/>
                  </a:lnTo>
                  <a:lnTo>
                    <a:pt x="28" y="200"/>
                  </a:lnTo>
                  <a:lnTo>
                    <a:pt x="45" y="186"/>
                  </a:lnTo>
                  <a:lnTo>
                    <a:pt x="64" y="174"/>
                  </a:lnTo>
                  <a:lnTo>
                    <a:pt x="84" y="161"/>
                  </a:lnTo>
                  <a:lnTo>
                    <a:pt x="123" y="137"/>
                  </a:lnTo>
                  <a:lnTo>
                    <a:pt x="161" y="112"/>
                  </a:lnTo>
                  <a:lnTo>
                    <a:pt x="161" y="112"/>
                  </a:lnTo>
                  <a:lnTo>
                    <a:pt x="196" y="89"/>
                  </a:lnTo>
                  <a:lnTo>
                    <a:pt x="230" y="64"/>
                  </a:lnTo>
                  <a:lnTo>
                    <a:pt x="264" y="38"/>
                  </a:lnTo>
                  <a:lnTo>
                    <a:pt x="280" y="23"/>
                  </a:lnTo>
                  <a:lnTo>
                    <a:pt x="296" y="9"/>
                  </a:lnTo>
                  <a:lnTo>
                    <a:pt x="296" y="9"/>
                  </a:lnTo>
                  <a:lnTo>
                    <a:pt x="297" y="8"/>
                  </a:lnTo>
                  <a:lnTo>
                    <a:pt x="297" y="5"/>
                  </a:lnTo>
                  <a:lnTo>
                    <a:pt x="296" y="1"/>
                  </a:lnTo>
                  <a:lnTo>
                    <a:pt x="292" y="0"/>
                  </a:lnTo>
                  <a:lnTo>
                    <a:pt x="289" y="0"/>
                  </a:lnTo>
                  <a:lnTo>
                    <a:pt x="288" y="1"/>
                  </a:lnTo>
                  <a:lnTo>
                    <a:pt x="28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 name="Freeform 1188"/>
            <p:cNvSpPr/>
            <p:nvPr/>
          </p:nvSpPr>
          <p:spPr bwMode="auto">
            <a:xfrm>
              <a:off x="5635626" y="2027238"/>
              <a:ext cx="131763" cy="88900"/>
            </a:xfrm>
            <a:custGeom>
              <a:avLst/>
              <a:gdLst/>
              <a:ahLst/>
              <a:cxnLst>
                <a:cxn ang="0">
                  <a:pos x="322" y="0"/>
                </a:cxn>
                <a:cxn ang="0">
                  <a:pos x="288" y="21"/>
                </a:cxn>
                <a:cxn ang="0">
                  <a:pos x="254" y="42"/>
                </a:cxn>
                <a:cxn ang="0">
                  <a:pos x="242" y="48"/>
                </a:cxn>
                <a:cxn ang="0">
                  <a:pos x="208" y="73"/>
                </a:cxn>
                <a:cxn ang="0">
                  <a:pos x="165" y="107"/>
                </a:cxn>
                <a:cxn ang="0">
                  <a:pos x="126" y="136"/>
                </a:cxn>
                <a:cxn ang="0">
                  <a:pos x="85" y="163"/>
                </a:cxn>
                <a:cxn ang="0">
                  <a:pos x="54" y="184"/>
                </a:cxn>
                <a:cxn ang="0">
                  <a:pos x="43" y="189"/>
                </a:cxn>
                <a:cxn ang="0">
                  <a:pos x="17" y="201"/>
                </a:cxn>
                <a:cxn ang="0">
                  <a:pos x="13" y="205"/>
                </a:cxn>
                <a:cxn ang="0">
                  <a:pos x="9" y="210"/>
                </a:cxn>
                <a:cxn ang="0">
                  <a:pos x="4" y="213"/>
                </a:cxn>
                <a:cxn ang="0">
                  <a:pos x="0" y="216"/>
                </a:cxn>
                <a:cxn ang="0">
                  <a:pos x="3" y="223"/>
                </a:cxn>
                <a:cxn ang="0">
                  <a:pos x="7" y="223"/>
                </a:cxn>
                <a:cxn ang="0">
                  <a:pos x="13" y="221"/>
                </a:cxn>
                <a:cxn ang="0">
                  <a:pos x="24" y="213"/>
                </a:cxn>
                <a:cxn ang="0">
                  <a:pos x="30" y="209"/>
                </a:cxn>
                <a:cxn ang="0">
                  <a:pos x="58" y="196"/>
                </a:cxn>
                <a:cxn ang="0">
                  <a:pos x="66" y="191"/>
                </a:cxn>
                <a:cxn ang="0">
                  <a:pos x="153" y="129"/>
                </a:cxn>
                <a:cxn ang="0">
                  <a:pos x="202" y="94"/>
                </a:cxn>
                <a:cxn ang="0">
                  <a:pos x="250" y="59"/>
                </a:cxn>
                <a:cxn ang="0">
                  <a:pos x="270" y="47"/>
                </a:cxn>
                <a:cxn ang="0">
                  <a:pos x="288" y="35"/>
                </a:cxn>
                <a:cxn ang="0">
                  <a:pos x="317" y="16"/>
                </a:cxn>
                <a:cxn ang="0">
                  <a:pos x="327" y="10"/>
                </a:cxn>
                <a:cxn ang="0">
                  <a:pos x="331" y="6"/>
                </a:cxn>
                <a:cxn ang="0">
                  <a:pos x="330" y="2"/>
                </a:cxn>
                <a:cxn ang="0">
                  <a:pos x="325" y="0"/>
                </a:cxn>
                <a:cxn ang="0">
                  <a:pos x="322" y="0"/>
                </a:cxn>
              </a:cxnLst>
              <a:rect l="0" t="0" r="r" b="b"/>
              <a:pathLst>
                <a:path w="331" h="223">
                  <a:moveTo>
                    <a:pt x="322" y="0"/>
                  </a:moveTo>
                  <a:lnTo>
                    <a:pt x="322" y="0"/>
                  </a:lnTo>
                  <a:lnTo>
                    <a:pt x="304" y="9"/>
                  </a:lnTo>
                  <a:lnTo>
                    <a:pt x="288" y="21"/>
                  </a:lnTo>
                  <a:lnTo>
                    <a:pt x="271" y="31"/>
                  </a:lnTo>
                  <a:lnTo>
                    <a:pt x="254" y="42"/>
                  </a:lnTo>
                  <a:lnTo>
                    <a:pt x="254" y="42"/>
                  </a:lnTo>
                  <a:lnTo>
                    <a:pt x="242" y="48"/>
                  </a:lnTo>
                  <a:lnTo>
                    <a:pt x="230" y="56"/>
                  </a:lnTo>
                  <a:lnTo>
                    <a:pt x="208" y="73"/>
                  </a:lnTo>
                  <a:lnTo>
                    <a:pt x="187" y="90"/>
                  </a:lnTo>
                  <a:lnTo>
                    <a:pt x="165" y="107"/>
                  </a:lnTo>
                  <a:lnTo>
                    <a:pt x="165" y="107"/>
                  </a:lnTo>
                  <a:lnTo>
                    <a:pt x="126" y="136"/>
                  </a:lnTo>
                  <a:lnTo>
                    <a:pt x="85" y="163"/>
                  </a:lnTo>
                  <a:lnTo>
                    <a:pt x="85" y="163"/>
                  </a:lnTo>
                  <a:lnTo>
                    <a:pt x="64" y="178"/>
                  </a:lnTo>
                  <a:lnTo>
                    <a:pt x="54" y="184"/>
                  </a:lnTo>
                  <a:lnTo>
                    <a:pt x="43" y="189"/>
                  </a:lnTo>
                  <a:lnTo>
                    <a:pt x="43" y="189"/>
                  </a:lnTo>
                  <a:lnTo>
                    <a:pt x="30" y="196"/>
                  </a:lnTo>
                  <a:lnTo>
                    <a:pt x="17" y="201"/>
                  </a:lnTo>
                  <a:lnTo>
                    <a:pt x="17" y="201"/>
                  </a:lnTo>
                  <a:lnTo>
                    <a:pt x="13" y="205"/>
                  </a:lnTo>
                  <a:lnTo>
                    <a:pt x="12" y="208"/>
                  </a:lnTo>
                  <a:lnTo>
                    <a:pt x="9" y="210"/>
                  </a:lnTo>
                  <a:lnTo>
                    <a:pt x="4" y="213"/>
                  </a:lnTo>
                  <a:lnTo>
                    <a:pt x="4" y="213"/>
                  </a:lnTo>
                  <a:lnTo>
                    <a:pt x="2" y="214"/>
                  </a:lnTo>
                  <a:lnTo>
                    <a:pt x="0" y="216"/>
                  </a:lnTo>
                  <a:lnTo>
                    <a:pt x="0" y="220"/>
                  </a:lnTo>
                  <a:lnTo>
                    <a:pt x="3" y="223"/>
                  </a:lnTo>
                  <a:lnTo>
                    <a:pt x="4" y="223"/>
                  </a:lnTo>
                  <a:lnTo>
                    <a:pt x="7" y="223"/>
                  </a:lnTo>
                  <a:lnTo>
                    <a:pt x="7" y="223"/>
                  </a:lnTo>
                  <a:lnTo>
                    <a:pt x="13" y="221"/>
                  </a:lnTo>
                  <a:lnTo>
                    <a:pt x="19" y="217"/>
                  </a:lnTo>
                  <a:lnTo>
                    <a:pt x="24" y="213"/>
                  </a:lnTo>
                  <a:lnTo>
                    <a:pt x="30" y="209"/>
                  </a:lnTo>
                  <a:lnTo>
                    <a:pt x="30" y="209"/>
                  </a:lnTo>
                  <a:lnTo>
                    <a:pt x="49" y="201"/>
                  </a:lnTo>
                  <a:lnTo>
                    <a:pt x="58" y="196"/>
                  </a:lnTo>
                  <a:lnTo>
                    <a:pt x="66" y="191"/>
                  </a:lnTo>
                  <a:lnTo>
                    <a:pt x="66" y="191"/>
                  </a:lnTo>
                  <a:lnTo>
                    <a:pt x="110" y="159"/>
                  </a:lnTo>
                  <a:lnTo>
                    <a:pt x="153" y="129"/>
                  </a:lnTo>
                  <a:lnTo>
                    <a:pt x="153" y="129"/>
                  </a:lnTo>
                  <a:lnTo>
                    <a:pt x="202" y="94"/>
                  </a:lnTo>
                  <a:lnTo>
                    <a:pt x="250" y="59"/>
                  </a:lnTo>
                  <a:lnTo>
                    <a:pt x="250" y="59"/>
                  </a:lnTo>
                  <a:lnTo>
                    <a:pt x="259" y="52"/>
                  </a:lnTo>
                  <a:lnTo>
                    <a:pt x="270" y="47"/>
                  </a:lnTo>
                  <a:lnTo>
                    <a:pt x="288" y="35"/>
                  </a:lnTo>
                  <a:lnTo>
                    <a:pt x="288" y="35"/>
                  </a:lnTo>
                  <a:lnTo>
                    <a:pt x="308" y="22"/>
                  </a:lnTo>
                  <a:lnTo>
                    <a:pt x="317" y="16"/>
                  </a:lnTo>
                  <a:lnTo>
                    <a:pt x="327" y="10"/>
                  </a:lnTo>
                  <a:lnTo>
                    <a:pt x="327" y="10"/>
                  </a:lnTo>
                  <a:lnTo>
                    <a:pt x="330" y="9"/>
                  </a:lnTo>
                  <a:lnTo>
                    <a:pt x="331" y="6"/>
                  </a:lnTo>
                  <a:lnTo>
                    <a:pt x="331" y="5"/>
                  </a:lnTo>
                  <a:lnTo>
                    <a:pt x="330" y="2"/>
                  </a:lnTo>
                  <a:lnTo>
                    <a:pt x="327" y="0"/>
                  </a:lnTo>
                  <a:lnTo>
                    <a:pt x="325" y="0"/>
                  </a:lnTo>
                  <a:lnTo>
                    <a:pt x="322" y="0"/>
                  </a:lnTo>
                  <a:lnTo>
                    <a:pt x="322"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 name="Freeform 1189"/>
            <p:cNvSpPr/>
            <p:nvPr/>
          </p:nvSpPr>
          <p:spPr bwMode="auto">
            <a:xfrm>
              <a:off x="5692776" y="2025650"/>
              <a:ext cx="123825" cy="88900"/>
            </a:xfrm>
            <a:custGeom>
              <a:avLst/>
              <a:gdLst/>
              <a:ahLst/>
              <a:cxnLst>
                <a:cxn ang="0">
                  <a:pos x="304" y="0"/>
                </a:cxn>
                <a:cxn ang="0">
                  <a:pos x="304" y="0"/>
                </a:cxn>
                <a:cxn ang="0">
                  <a:pos x="287" y="10"/>
                </a:cxn>
                <a:cxn ang="0">
                  <a:pos x="268" y="20"/>
                </a:cxn>
                <a:cxn ang="0">
                  <a:pos x="251" y="29"/>
                </a:cxn>
                <a:cxn ang="0">
                  <a:pos x="233" y="39"/>
                </a:cxn>
                <a:cxn ang="0">
                  <a:pos x="233" y="39"/>
                </a:cxn>
                <a:cxn ang="0">
                  <a:pos x="190" y="69"/>
                </a:cxn>
                <a:cxn ang="0">
                  <a:pos x="145" y="98"/>
                </a:cxn>
                <a:cxn ang="0">
                  <a:pos x="145" y="98"/>
                </a:cxn>
                <a:cxn ang="0">
                  <a:pos x="107" y="124"/>
                </a:cxn>
                <a:cxn ang="0">
                  <a:pos x="71" y="153"/>
                </a:cxn>
                <a:cxn ang="0">
                  <a:pos x="35" y="182"/>
                </a:cxn>
                <a:cxn ang="0">
                  <a:pos x="18" y="197"/>
                </a:cxn>
                <a:cxn ang="0">
                  <a:pos x="1" y="214"/>
                </a:cxn>
                <a:cxn ang="0">
                  <a:pos x="1" y="214"/>
                </a:cxn>
                <a:cxn ang="0">
                  <a:pos x="0" y="217"/>
                </a:cxn>
                <a:cxn ang="0">
                  <a:pos x="0" y="218"/>
                </a:cxn>
                <a:cxn ang="0">
                  <a:pos x="1" y="222"/>
                </a:cxn>
                <a:cxn ang="0">
                  <a:pos x="5" y="224"/>
                </a:cxn>
                <a:cxn ang="0">
                  <a:pos x="8" y="224"/>
                </a:cxn>
                <a:cxn ang="0">
                  <a:pos x="9" y="222"/>
                </a:cxn>
                <a:cxn ang="0">
                  <a:pos x="9" y="222"/>
                </a:cxn>
                <a:cxn ang="0">
                  <a:pos x="28" y="205"/>
                </a:cxn>
                <a:cxn ang="0">
                  <a:pos x="45" y="190"/>
                </a:cxn>
                <a:cxn ang="0">
                  <a:pos x="83" y="158"/>
                </a:cxn>
                <a:cxn ang="0">
                  <a:pos x="121" y="129"/>
                </a:cxn>
                <a:cxn ang="0">
                  <a:pos x="161" y="102"/>
                </a:cxn>
                <a:cxn ang="0">
                  <a:pos x="161" y="102"/>
                </a:cxn>
                <a:cxn ang="0">
                  <a:pos x="240" y="50"/>
                </a:cxn>
                <a:cxn ang="0">
                  <a:pos x="240" y="50"/>
                </a:cxn>
                <a:cxn ang="0">
                  <a:pos x="257" y="39"/>
                </a:cxn>
                <a:cxn ang="0">
                  <a:pos x="275" y="29"/>
                </a:cxn>
                <a:cxn ang="0">
                  <a:pos x="292" y="21"/>
                </a:cxn>
                <a:cxn ang="0">
                  <a:pos x="309" y="10"/>
                </a:cxn>
                <a:cxn ang="0">
                  <a:pos x="309" y="10"/>
                </a:cxn>
                <a:cxn ang="0">
                  <a:pos x="311" y="9"/>
                </a:cxn>
                <a:cxn ang="0">
                  <a:pos x="311" y="6"/>
                </a:cxn>
                <a:cxn ang="0">
                  <a:pos x="311" y="3"/>
                </a:cxn>
                <a:cxn ang="0">
                  <a:pos x="308" y="0"/>
                </a:cxn>
                <a:cxn ang="0">
                  <a:pos x="306" y="0"/>
                </a:cxn>
                <a:cxn ang="0">
                  <a:pos x="304" y="0"/>
                </a:cxn>
                <a:cxn ang="0">
                  <a:pos x="304" y="0"/>
                </a:cxn>
              </a:cxnLst>
              <a:rect l="0" t="0" r="r" b="b"/>
              <a:pathLst>
                <a:path w="311" h="224">
                  <a:moveTo>
                    <a:pt x="304" y="0"/>
                  </a:moveTo>
                  <a:lnTo>
                    <a:pt x="304" y="0"/>
                  </a:lnTo>
                  <a:lnTo>
                    <a:pt x="287" y="10"/>
                  </a:lnTo>
                  <a:lnTo>
                    <a:pt x="268" y="20"/>
                  </a:lnTo>
                  <a:lnTo>
                    <a:pt x="251" y="29"/>
                  </a:lnTo>
                  <a:lnTo>
                    <a:pt x="233" y="39"/>
                  </a:lnTo>
                  <a:lnTo>
                    <a:pt x="233" y="39"/>
                  </a:lnTo>
                  <a:lnTo>
                    <a:pt x="190" y="69"/>
                  </a:lnTo>
                  <a:lnTo>
                    <a:pt x="145" y="98"/>
                  </a:lnTo>
                  <a:lnTo>
                    <a:pt x="145" y="98"/>
                  </a:lnTo>
                  <a:lnTo>
                    <a:pt x="107" y="124"/>
                  </a:lnTo>
                  <a:lnTo>
                    <a:pt x="71" y="153"/>
                  </a:lnTo>
                  <a:lnTo>
                    <a:pt x="35" y="182"/>
                  </a:lnTo>
                  <a:lnTo>
                    <a:pt x="18" y="197"/>
                  </a:lnTo>
                  <a:lnTo>
                    <a:pt x="1" y="214"/>
                  </a:lnTo>
                  <a:lnTo>
                    <a:pt x="1" y="214"/>
                  </a:lnTo>
                  <a:lnTo>
                    <a:pt x="0" y="217"/>
                  </a:lnTo>
                  <a:lnTo>
                    <a:pt x="0" y="218"/>
                  </a:lnTo>
                  <a:lnTo>
                    <a:pt x="1" y="222"/>
                  </a:lnTo>
                  <a:lnTo>
                    <a:pt x="5" y="224"/>
                  </a:lnTo>
                  <a:lnTo>
                    <a:pt x="8" y="224"/>
                  </a:lnTo>
                  <a:lnTo>
                    <a:pt x="9" y="222"/>
                  </a:lnTo>
                  <a:lnTo>
                    <a:pt x="9" y="222"/>
                  </a:lnTo>
                  <a:lnTo>
                    <a:pt x="28" y="205"/>
                  </a:lnTo>
                  <a:lnTo>
                    <a:pt x="45" y="190"/>
                  </a:lnTo>
                  <a:lnTo>
                    <a:pt x="83" y="158"/>
                  </a:lnTo>
                  <a:lnTo>
                    <a:pt x="121" y="129"/>
                  </a:lnTo>
                  <a:lnTo>
                    <a:pt x="161" y="102"/>
                  </a:lnTo>
                  <a:lnTo>
                    <a:pt x="161" y="102"/>
                  </a:lnTo>
                  <a:lnTo>
                    <a:pt x="240" y="50"/>
                  </a:lnTo>
                  <a:lnTo>
                    <a:pt x="240" y="50"/>
                  </a:lnTo>
                  <a:lnTo>
                    <a:pt x="257" y="39"/>
                  </a:lnTo>
                  <a:lnTo>
                    <a:pt x="275" y="29"/>
                  </a:lnTo>
                  <a:lnTo>
                    <a:pt x="292" y="21"/>
                  </a:lnTo>
                  <a:lnTo>
                    <a:pt x="309" y="10"/>
                  </a:lnTo>
                  <a:lnTo>
                    <a:pt x="309" y="10"/>
                  </a:lnTo>
                  <a:lnTo>
                    <a:pt x="311" y="9"/>
                  </a:lnTo>
                  <a:lnTo>
                    <a:pt x="311" y="6"/>
                  </a:lnTo>
                  <a:lnTo>
                    <a:pt x="311" y="3"/>
                  </a:lnTo>
                  <a:lnTo>
                    <a:pt x="308" y="0"/>
                  </a:lnTo>
                  <a:lnTo>
                    <a:pt x="306" y="0"/>
                  </a:lnTo>
                  <a:lnTo>
                    <a:pt x="304" y="0"/>
                  </a:lnTo>
                  <a:lnTo>
                    <a:pt x="30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5" name="Freeform 1190"/>
            <p:cNvSpPr/>
            <p:nvPr/>
          </p:nvSpPr>
          <p:spPr bwMode="auto">
            <a:xfrm>
              <a:off x="5734051" y="2032000"/>
              <a:ext cx="127000" cy="87313"/>
            </a:xfrm>
            <a:custGeom>
              <a:avLst/>
              <a:gdLst/>
              <a:ahLst/>
              <a:cxnLst>
                <a:cxn ang="0">
                  <a:pos x="312" y="2"/>
                </a:cxn>
                <a:cxn ang="0">
                  <a:pos x="312" y="2"/>
                </a:cxn>
                <a:cxn ang="0">
                  <a:pos x="270" y="29"/>
                </a:cxn>
                <a:cxn ang="0">
                  <a:pos x="226" y="55"/>
                </a:cxn>
                <a:cxn ang="0">
                  <a:pos x="140" y="107"/>
                </a:cxn>
                <a:cxn ang="0">
                  <a:pos x="140" y="107"/>
                </a:cxn>
                <a:cxn ang="0">
                  <a:pos x="123" y="119"/>
                </a:cxn>
                <a:cxn ang="0">
                  <a:pos x="106" y="132"/>
                </a:cxn>
                <a:cxn ang="0">
                  <a:pos x="72" y="158"/>
                </a:cxn>
                <a:cxn ang="0">
                  <a:pos x="72" y="158"/>
                </a:cxn>
                <a:cxn ang="0">
                  <a:pos x="54" y="170"/>
                </a:cxn>
                <a:cxn ang="0">
                  <a:pos x="37" y="182"/>
                </a:cxn>
                <a:cxn ang="0">
                  <a:pos x="19" y="194"/>
                </a:cxn>
                <a:cxn ang="0">
                  <a:pos x="3" y="208"/>
                </a:cxn>
                <a:cxn ang="0">
                  <a:pos x="3" y="208"/>
                </a:cxn>
                <a:cxn ang="0">
                  <a:pos x="2" y="209"/>
                </a:cxn>
                <a:cxn ang="0">
                  <a:pos x="0" y="212"/>
                </a:cxn>
                <a:cxn ang="0">
                  <a:pos x="3" y="216"/>
                </a:cxn>
                <a:cxn ang="0">
                  <a:pos x="7" y="217"/>
                </a:cxn>
                <a:cxn ang="0">
                  <a:pos x="8" y="217"/>
                </a:cxn>
                <a:cxn ang="0">
                  <a:pos x="11" y="216"/>
                </a:cxn>
                <a:cxn ang="0">
                  <a:pos x="11" y="216"/>
                </a:cxn>
                <a:cxn ang="0">
                  <a:pos x="28" y="202"/>
                </a:cxn>
                <a:cxn ang="0">
                  <a:pos x="47" y="189"/>
                </a:cxn>
                <a:cxn ang="0">
                  <a:pos x="66" y="175"/>
                </a:cxn>
                <a:cxn ang="0">
                  <a:pos x="85" y="162"/>
                </a:cxn>
                <a:cxn ang="0">
                  <a:pos x="85" y="162"/>
                </a:cxn>
                <a:cxn ang="0">
                  <a:pos x="119" y="136"/>
                </a:cxn>
                <a:cxn ang="0">
                  <a:pos x="138" y="124"/>
                </a:cxn>
                <a:cxn ang="0">
                  <a:pos x="156" y="113"/>
                </a:cxn>
                <a:cxn ang="0">
                  <a:pos x="156" y="113"/>
                </a:cxn>
                <a:cxn ang="0">
                  <a:pos x="237" y="63"/>
                </a:cxn>
                <a:cxn ang="0">
                  <a:pos x="278" y="37"/>
                </a:cxn>
                <a:cxn ang="0">
                  <a:pos x="318" y="11"/>
                </a:cxn>
                <a:cxn ang="0">
                  <a:pos x="318" y="11"/>
                </a:cxn>
                <a:cxn ang="0">
                  <a:pos x="319" y="9"/>
                </a:cxn>
                <a:cxn ang="0">
                  <a:pos x="321" y="8"/>
                </a:cxn>
                <a:cxn ang="0">
                  <a:pos x="319" y="3"/>
                </a:cxn>
                <a:cxn ang="0">
                  <a:pos x="317" y="0"/>
                </a:cxn>
                <a:cxn ang="0">
                  <a:pos x="314" y="0"/>
                </a:cxn>
                <a:cxn ang="0">
                  <a:pos x="312" y="2"/>
                </a:cxn>
                <a:cxn ang="0">
                  <a:pos x="312" y="2"/>
                </a:cxn>
              </a:cxnLst>
              <a:rect l="0" t="0" r="r" b="b"/>
              <a:pathLst>
                <a:path w="321" h="217">
                  <a:moveTo>
                    <a:pt x="312" y="2"/>
                  </a:moveTo>
                  <a:lnTo>
                    <a:pt x="312" y="2"/>
                  </a:lnTo>
                  <a:lnTo>
                    <a:pt x="270" y="29"/>
                  </a:lnTo>
                  <a:lnTo>
                    <a:pt x="226" y="55"/>
                  </a:lnTo>
                  <a:lnTo>
                    <a:pt x="140" y="107"/>
                  </a:lnTo>
                  <a:lnTo>
                    <a:pt x="140" y="107"/>
                  </a:lnTo>
                  <a:lnTo>
                    <a:pt x="123" y="119"/>
                  </a:lnTo>
                  <a:lnTo>
                    <a:pt x="106" y="132"/>
                  </a:lnTo>
                  <a:lnTo>
                    <a:pt x="72" y="158"/>
                  </a:lnTo>
                  <a:lnTo>
                    <a:pt x="72" y="158"/>
                  </a:lnTo>
                  <a:lnTo>
                    <a:pt x="54" y="170"/>
                  </a:lnTo>
                  <a:lnTo>
                    <a:pt x="37" y="182"/>
                  </a:lnTo>
                  <a:lnTo>
                    <a:pt x="19" y="194"/>
                  </a:lnTo>
                  <a:lnTo>
                    <a:pt x="3" y="208"/>
                  </a:lnTo>
                  <a:lnTo>
                    <a:pt x="3" y="208"/>
                  </a:lnTo>
                  <a:lnTo>
                    <a:pt x="2" y="209"/>
                  </a:lnTo>
                  <a:lnTo>
                    <a:pt x="0" y="212"/>
                  </a:lnTo>
                  <a:lnTo>
                    <a:pt x="3" y="216"/>
                  </a:lnTo>
                  <a:lnTo>
                    <a:pt x="7" y="217"/>
                  </a:lnTo>
                  <a:lnTo>
                    <a:pt x="8" y="217"/>
                  </a:lnTo>
                  <a:lnTo>
                    <a:pt x="11" y="216"/>
                  </a:lnTo>
                  <a:lnTo>
                    <a:pt x="11" y="216"/>
                  </a:lnTo>
                  <a:lnTo>
                    <a:pt x="28" y="202"/>
                  </a:lnTo>
                  <a:lnTo>
                    <a:pt x="47" y="189"/>
                  </a:lnTo>
                  <a:lnTo>
                    <a:pt x="66" y="175"/>
                  </a:lnTo>
                  <a:lnTo>
                    <a:pt x="85" y="162"/>
                  </a:lnTo>
                  <a:lnTo>
                    <a:pt x="85" y="162"/>
                  </a:lnTo>
                  <a:lnTo>
                    <a:pt x="119" y="136"/>
                  </a:lnTo>
                  <a:lnTo>
                    <a:pt x="138" y="124"/>
                  </a:lnTo>
                  <a:lnTo>
                    <a:pt x="156" y="113"/>
                  </a:lnTo>
                  <a:lnTo>
                    <a:pt x="156" y="113"/>
                  </a:lnTo>
                  <a:lnTo>
                    <a:pt x="237" y="63"/>
                  </a:lnTo>
                  <a:lnTo>
                    <a:pt x="278" y="37"/>
                  </a:lnTo>
                  <a:lnTo>
                    <a:pt x="318" y="11"/>
                  </a:lnTo>
                  <a:lnTo>
                    <a:pt x="318" y="11"/>
                  </a:lnTo>
                  <a:lnTo>
                    <a:pt x="319" y="9"/>
                  </a:lnTo>
                  <a:lnTo>
                    <a:pt x="321" y="8"/>
                  </a:lnTo>
                  <a:lnTo>
                    <a:pt x="319" y="3"/>
                  </a:lnTo>
                  <a:lnTo>
                    <a:pt x="317" y="0"/>
                  </a:lnTo>
                  <a:lnTo>
                    <a:pt x="314" y="0"/>
                  </a:lnTo>
                  <a:lnTo>
                    <a:pt x="312" y="2"/>
                  </a:lnTo>
                  <a:lnTo>
                    <a:pt x="31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6" name="Freeform 1191"/>
            <p:cNvSpPr/>
            <p:nvPr/>
          </p:nvSpPr>
          <p:spPr bwMode="auto">
            <a:xfrm>
              <a:off x="5786438" y="2032000"/>
              <a:ext cx="123825" cy="85725"/>
            </a:xfrm>
            <a:custGeom>
              <a:avLst/>
              <a:gdLst/>
              <a:ahLst/>
              <a:cxnLst>
                <a:cxn ang="0">
                  <a:pos x="303" y="3"/>
                </a:cxn>
                <a:cxn ang="0">
                  <a:pos x="303" y="3"/>
                </a:cxn>
                <a:cxn ang="0">
                  <a:pos x="286" y="16"/>
                </a:cxn>
                <a:cxn ang="0">
                  <a:pos x="269" y="28"/>
                </a:cxn>
                <a:cxn ang="0">
                  <a:pos x="234" y="53"/>
                </a:cxn>
                <a:cxn ang="0">
                  <a:pos x="234" y="53"/>
                </a:cxn>
                <a:cxn ang="0">
                  <a:pos x="193" y="81"/>
                </a:cxn>
                <a:cxn ang="0">
                  <a:pos x="151" y="107"/>
                </a:cxn>
                <a:cxn ang="0">
                  <a:pos x="66" y="160"/>
                </a:cxn>
                <a:cxn ang="0">
                  <a:pos x="66" y="160"/>
                </a:cxn>
                <a:cxn ang="0">
                  <a:pos x="31" y="179"/>
                </a:cxn>
                <a:cxn ang="0">
                  <a:pos x="14" y="191"/>
                </a:cxn>
                <a:cxn ang="0">
                  <a:pos x="7" y="198"/>
                </a:cxn>
                <a:cxn ang="0">
                  <a:pos x="1" y="206"/>
                </a:cxn>
                <a:cxn ang="0">
                  <a:pos x="1" y="206"/>
                </a:cxn>
                <a:cxn ang="0">
                  <a:pos x="0" y="207"/>
                </a:cxn>
                <a:cxn ang="0">
                  <a:pos x="0" y="209"/>
                </a:cxn>
                <a:cxn ang="0">
                  <a:pos x="1" y="211"/>
                </a:cxn>
                <a:cxn ang="0">
                  <a:pos x="2" y="212"/>
                </a:cxn>
                <a:cxn ang="0">
                  <a:pos x="6" y="213"/>
                </a:cxn>
                <a:cxn ang="0">
                  <a:pos x="9" y="212"/>
                </a:cxn>
                <a:cxn ang="0">
                  <a:pos x="11" y="211"/>
                </a:cxn>
                <a:cxn ang="0">
                  <a:pos x="11" y="211"/>
                </a:cxn>
                <a:cxn ang="0">
                  <a:pos x="18" y="203"/>
                </a:cxn>
                <a:cxn ang="0">
                  <a:pos x="27" y="198"/>
                </a:cxn>
                <a:cxn ang="0">
                  <a:pos x="45" y="186"/>
                </a:cxn>
                <a:cxn ang="0">
                  <a:pos x="45" y="186"/>
                </a:cxn>
                <a:cxn ang="0">
                  <a:pos x="68" y="172"/>
                </a:cxn>
                <a:cxn ang="0">
                  <a:pos x="91" y="157"/>
                </a:cxn>
                <a:cxn ang="0">
                  <a:pos x="91" y="157"/>
                </a:cxn>
                <a:cxn ang="0">
                  <a:pos x="176" y="106"/>
                </a:cxn>
                <a:cxn ang="0">
                  <a:pos x="176" y="106"/>
                </a:cxn>
                <a:cxn ang="0">
                  <a:pos x="195" y="94"/>
                </a:cxn>
                <a:cxn ang="0">
                  <a:pos x="213" y="83"/>
                </a:cxn>
                <a:cxn ang="0">
                  <a:pos x="248" y="56"/>
                </a:cxn>
                <a:cxn ang="0">
                  <a:pos x="248" y="56"/>
                </a:cxn>
                <a:cxn ang="0">
                  <a:pos x="280" y="34"/>
                </a:cxn>
                <a:cxn ang="0">
                  <a:pos x="295" y="22"/>
                </a:cxn>
                <a:cxn ang="0">
                  <a:pos x="311" y="11"/>
                </a:cxn>
                <a:cxn ang="0">
                  <a:pos x="311" y="11"/>
                </a:cxn>
                <a:cxn ang="0">
                  <a:pos x="312" y="8"/>
                </a:cxn>
                <a:cxn ang="0">
                  <a:pos x="312" y="7"/>
                </a:cxn>
                <a:cxn ang="0">
                  <a:pos x="311" y="3"/>
                </a:cxn>
                <a:cxn ang="0">
                  <a:pos x="307" y="0"/>
                </a:cxn>
                <a:cxn ang="0">
                  <a:pos x="304" y="2"/>
                </a:cxn>
                <a:cxn ang="0">
                  <a:pos x="303" y="3"/>
                </a:cxn>
                <a:cxn ang="0">
                  <a:pos x="303" y="3"/>
                </a:cxn>
              </a:cxnLst>
              <a:rect l="0" t="0" r="r" b="b"/>
              <a:pathLst>
                <a:path w="312" h="213">
                  <a:moveTo>
                    <a:pt x="303" y="3"/>
                  </a:moveTo>
                  <a:lnTo>
                    <a:pt x="303" y="3"/>
                  </a:lnTo>
                  <a:lnTo>
                    <a:pt x="286" y="16"/>
                  </a:lnTo>
                  <a:lnTo>
                    <a:pt x="269" y="28"/>
                  </a:lnTo>
                  <a:lnTo>
                    <a:pt x="234" y="53"/>
                  </a:lnTo>
                  <a:lnTo>
                    <a:pt x="234" y="53"/>
                  </a:lnTo>
                  <a:lnTo>
                    <a:pt x="193" y="81"/>
                  </a:lnTo>
                  <a:lnTo>
                    <a:pt x="151" y="107"/>
                  </a:lnTo>
                  <a:lnTo>
                    <a:pt x="66" y="160"/>
                  </a:lnTo>
                  <a:lnTo>
                    <a:pt x="66" y="160"/>
                  </a:lnTo>
                  <a:lnTo>
                    <a:pt x="31" y="179"/>
                  </a:lnTo>
                  <a:lnTo>
                    <a:pt x="14" y="191"/>
                  </a:lnTo>
                  <a:lnTo>
                    <a:pt x="7" y="198"/>
                  </a:lnTo>
                  <a:lnTo>
                    <a:pt x="1" y="206"/>
                  </a:lnTo>
                  <a:lnTo>
                    <a:pt x="1" y="206"/>
                  </a:lnTo>
                  <a:lnTo>
                    <a:pt x="0" y="207"/>
                  </a:lnTo>
                  <a:lnTo>
                    <a:pt x="0" y="209"/>
                  </a:lnTo>
                  <a:lnTo>
                    <a:pt x="1" y="211"/>
                  </a:lnTo>
                  <a:lnTo>
                    <a:pt x="2" y="212"/>
                  </a:lnTo>
                  <a:lnTo>
                    <a:pt x="6" y="213"/>
                  </a:lnTo>
                  <a:lnTo>
                    <a:pt x="9" y="212"/>
                  </a:lnTo>
                  <a:lnTo>
                    <a:pt x="11" y="211"/>
                  </a:lnTo>
                  <a:lnTo>
                    <a:pt x="11" y="211"/>
                  </a:lnTo>
                  <a:lnTo>
                    <a:pt x="18" y="203"/>
                  </a:lnTo>
                  <a:lnTo>
                    <a:pt x="27" y="198"/>
                  </a:lnTo>
                  <a:lnTo>
                    <a:pt x="45" y="186"/>
                  </a:lnTo>
                  <a:lnTo>
                    <a:pt x="45" y="186"/>
                  </a:lnTo>
                  <a:lnTo>
                    <a:pt x="68" y="172"/>
                  </a:lnTo>
                  <a:lnTo>
                    <a:pt x="91" y="157"/>
                  </a:lnTo>
                  <a:lnTo>
                    <a:pt x="91" y="157"/>
                  </a:lnTo>
                  <a:lnTo>
                    <a:pt x="176" y="106"/>
                  </a:lnTo>
                  <a:lnTo>
                    <a:pt x="176" y="106"/>
                  </a:lnTo>
                  <a:lnTo>
                    <a:pt x="195" y="94"/>
                  </a:lnTo>
                  <a:lnTo>
                    <a:pt x="213" y="83"/>
                  </a:lnTo>
                  <a:lnTo>
                    <a:pt x="248" y="56"/>
                  </a:lnTo>
                  <a:lnTo>
                    <a:pt x="248" y="56"/>
                  </a:lnTo>
                  <a:lnTo>
                    <a:pt x="280" y="34"/>
                  </a:lnTo>
                  <a:lnTo>
                    <a:pt x="295" y="22"/>
                  </a:lnTo>
                  <a:lnTo>
                    <a:pt x="311" y="11"/>
                  </a:lnTo>
                  <a:lnTo>
                    <a:pt x="311" y="11"/>
                  </a:lnTo>
                  <a:lnTo>
                    <a:pt x="312" y="8"/>
                  </a:lnTo>
                  <a:lnTo>
                    <a:pt x="312" y="7"/>
                  </a:lnTo>
                  <a:lnTo>
                    <a:pt x="311" y="3"/>
                  </a:lnTo>
                  <a:lnTo>
                    <a:pt x="307" y="0"/>
                  </a:lnTo>
                  <a:lnTo>
                    <a:pt x="304" y="2"/>
                  </a:lnTo>
                  <a:lnTo>
                    <a:pt x="303" y="3"/>
                  </a:lnTo>
                  <a:lnTo>
                    <a:pt x="303"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7" name="Freeform 1192"/>
            <p:cNvSpPr/>
            <p:nvPr/>
          </p:nvSpPr>
          <p:spPr bwMode="auto">
            <a:xfrm>
              <a:off x="5835651" y="2051050"/>
              <a:ext cx="103188" cy="68263"/>
            </a:xfrm>
            <a:custGeom>
              <a:avLst/>
              <a:gdLst/>
              <a:ahLst/>
              <a:cxnLst>
                <a:cxn ang="0">
                  <a:pos x="250" y="1"/>
                </a:cxn>
                <a:cxn ang="0">
                  <a:pos x="250" y="1"/>
                </a:cxn>
                <a:cxn ang="0">
                  <a:pos x="237" y="12"/>
                </a:cxn>
                <a:cxn ang="0">
                  <a:pos x="223" y="21"/>
                </a:cxn>
                <a:cxn ang="0">
                  <a:pos x="192" y="38"/>
                </a:cxn>
                <a:cxn ang="0">
                  <a:pos x="192" y="38"/>
                </a:cxn>
                <a:cxn ang="0">
                  <a:pos x="123" y="84"/>
                </a:cxn>
                <a:cxn ang="0">
                  <a:pos x="123" y="84"/>
                </a:cxn>
                <a:cxn ang="0">
                  <a:pos x="92" y="103"/>
                </a:cxn>
                <a:cxn ang="0">
                  <a:pos x="62" y="120"/>
                </a:cxn>
                <a:cxn ang="0">
                  <a:pos x="30" y="140"/>
                </a:cxn>
                <a:cxn ang="0">
                  <a:pos x="16" y="150"/>
                </a:cxn>
                <a:cxn ang="0">
                  <a:pos x="3" y="162"/>
                </a:cxn>
                <a:cxn ang="0">
                  <a:pos x="3" y="162"/>
                </a:cxn>
                <a:cxn ang="0">
                  <a:pos x="2" y="163"/>
                </a:cxn>
                <a:cxn ang="0">
                  <a:pos x="0" y="166"/>
                </a:cxn>
                <a:cxn ang="0">
                  <a:pos x="2" y="167"/>
                </a:cxn>
                <a:cxn ang="0">
                  <a:pos x="3" y="170"/>
                </a:cxn>
                <a:cxn ang="0">
                  <a:pos x="7" y="171"/>
                </a:cxn>
                <a:cxn ang="0">
                  <a:pos x="8" y="171"/>
                </a:cxn>
                <a:cxn ang="0">
                  <a:pos x="11" y="170"/>
                </a:cxn>
                <a:cxn ang="0">
                  <a:pos x="11" y="170"/>
                </a:cxn>
                <a:cxn ang="0">
                  <a:pos x="25" y="158"/>
                </a:cxn>
                <a:cxn ang="0">
                  <a:pos x="41" y="146"/>
                </a:cxn>
                <a:cxn ang="0">
                  <a:pos x="72" y="127"/>
                </a:cxn>
                <a:cxn ang="0">
                  <a:pos x="105" y="107"/>
                </a:cxn>
                <a:cxn ang="0">
                  <a:pos x="136" y="88"/>
                </a:cxn>
                <a:cxn ang="0">
                  <a:pos x="136" y="88"/>
                </a:cxn>
                <a:cxn ang="0">
                  <a:pos x="207" y="42"/>
                </a:cxn>
                <a:cxn ang="0">
                  <a:pos x="207" y="42"/>
                </a:cxn>
                <a:cxn ang="0">
                  <a:pos x="233" y="27"/>
                </a:cxn>
                <a:cxn ang="0">
                  <a:pos x="246" y="20"/>
                </a:cxn>
                <a:cxn ang="0">
                  <a:pos x="258" y="10"/>
                </a:cxn>
                <a:cxn ang="0">
                  <a:pos x="258" y="10"/>
                </a:cxn>
                <a:cxn ang="0">
                  <a:pos x="259" y="8"/>
                </a:cxn>
                <a:cxn ang="0">
                  <a:pos x="259" y="7"/>
                </a:cxn>
                <a:cxn ang="0">
                  <a:pos x="258" y="3"/>
                </a:cxn>
                <a:cxn ang="0">
                  <a:pos x="254" y="0"/>
                </a:cxn>
                <a:cxn ang="0">
                  <a:pos x="251" y="1"/>
                </a:cxn>
                <a:cxn ang="0">
                  <a:pos x="250" y="1"/>
                </a:cxn>
                <a:cxn ang="0">
                  <a:pos x="250" y="1"/>
                </a:cxn>
              </a:cxnLst>
              <a:rect l="0" t="0" r="r" b="b"/>
              <a:pathLst>
                <a:path w="259" h="171">
                  <a:moveTo>
                    <a:pt x="250" y="1"/>
                  </a:moveTo>
                  <a:lnTo>
                    <a:pt x="250" y="1"/>
                  </a:lnTo>
                  <a:lnTo>
                    <a:pt x="237" y="12"/>
                  </a:lnTo>
                  <a:lnTo>
                    <a:pt x="223" y="21"/>
                  </a:lnTo>
                  <a:lnTo>
                    <a:pt x="192" y="38"/>
                  </a:lnTo>
                  <a:lnTo>
                    <a:pt x="192" y="38"/>
                  </a:lnTo>
                  <a:lnTo>
                    <a:pt x="123" y="84"/>
                  </a:lnTo>
                  <a:lnTo>
                    <a:pt x="123" y="84"/>
                  </a:lnTo>
                  <a:lnTo>
                    <a:pt x="92" y="103"/>
                  </a:lnTo>
                  <a:lnTo>
                    <a:pt x="62" y="120"/>
                  </a:lnTo>
                  <a:lnTo>
                    <a:pt x="30" y="140"/>
                  </a:lnTo>
                  <a:lnTo>
                    <a:pt x="16" y="150"/>
                  </a:lnTo>
                  <a:lnTo>
                    <a:pt x="3" y="162"/>
                  </a:lnTo>
                  <a:lnTo>
                    <a:pt x="3" y="162"/>
                  </a:lnTo>
                  <a:lnTo>
                    <a:pt x="2" y="163"/>
                  </a:lnTo>
                  <a:lnTo>
                    <a:pt x="0" y="166"/>
                  </a:lnTo>
                  <a:lnTo>
                    <a:pt x="2" y="167"/>
                  </a:lnTo>
                  <a:lnTo>
                    <a:pt x="3" y="170"/>
                  </a:lnTo>
                  <a:lnTo>
                    <a:pt x="7" y="171"/>
                  </a:lnTo>
                  <a:lnTo>
                    <a:pt x="8" y="171"/>
                  </a:lnTo>
                  <a:lnTo>
                    <a:pt x="11" y="170"/>
                  </a:lnTo>
                  <a:lnTo>
                    <a:pt x="11" y="170"/>
                  </a:lnTo>
                  <a:lnTo>
                    <a:pt x="25" y="158"/>
                  </a:lnTo>
                  <a:lnTo>
                    <a:pt x="41" y="146"/>
                  </a:lnTo>
                  <a:lnTo>
                    <a:pt x="72" y="127"/>
                  </a:lnTo>
                  <a:lnTo>
                    <a:pt x="105" y="107"/>
                  </a:lnTo>
                  <a:lnTo>
                    <a:pt x="136" y="88"/>
                  </a:lnTo>
                  <a:lnTo>
                    <a:pt x="136" y="88"/>
                  </a:lnTo>
                  <a:lnTo>
                    <a:pt x="207" y="42"/>
                  </a:lnTo>
                  <a:lnTo>
                    <a:pt x="207" y="42"/>
                  </a:lnTo>
                  <a:lnTo>
                    <a:pt x="233" y="27"/>
                  </a:lnTo>
                  <a:lnTo>
                    <a:pt x="246" y="20"/>
                  </a:lnTo>
                  <a:lnTo>
                    <a:pt x="258" y="10"/>
                  </a:lnTo>
                  <a:lnTo>
                    <a:pt x="258" y="10"/>
                  </a:lnTo>
                  <a:lnTo>
                    <a:pt x="259" y="8"/>
                  </a:lnTo>
                  <a:lnTo>
                    <a:pt x="259" y="7"/>
                  </a:lnTo>
                  <a:lnTo>
                    <a:pt x="258" y="3"/>
                  </a:lnTo>
                  <a:lnTo>
                    <a:pt x="254" y="0"/>
                  </a:lnTo>
                  <a:lnTo>
                    <a:pt x="251" y="1"/>
                  </a:lnTo>
                  <a:lnTo>
                    <a:pt x="250" y="1"/>
                  </a:lnTo>
                  <a:lnTo>
                    <a:pt x="250"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8" name="Freeform 1193"/>
            <p:cNvSpPr/>
            <p:nvPr/>
          </p:nvSpPr>
          <p:spPr bwMode="auto">
            <a:xfrm>
              <a:off x="5853113" y="2078038"/>
              <a:ext cx="101600" cy="65088"/>
            </a:xfrm>
            <a:custGeom>
              <a:avLst/>
              <a:gdLst/>
              <a:ahLst/>
              <a:cxnLst>
                <a:cxn ang="0">
                  <a:pos x="247" y="0"/>
                </a:cxn>
                <a:cxn ang="0">
                  <a:pos x="247" y="0"/>
                </a:cxn>
                <a:cxn ang="0">
                  <a:pos x="229" y="11"/>
                </a:cxn>
                <a:cxn ang="0">
                  <a:pos x="212" y="21"/>
                </a:cxn>
                <a:cxn ang="0">
                  <a:pos x="195" y="33"/>
                </a:cxn>
                <a:cxn ang="0">
                  <a:pos x="177" y="42"/>
                </a:cxn>
                <a:cxn ang="0">
                  <a:pos x="177" y="42"/>
                </a:cxn>
                <a:cxn ang="0">
                  <a:pos x="141" y="60"/>
                </a:cxn>
                <a:cxn ang="0">
                  <a:pos x="106" y="79"/>
                </a:cxn>
                <a:cxn ang="0">
                  <a:pos x="106" y="79"/>
                </a:cxn>
                <a:cxn ang="0">
                  <a:pos x="90" y="89"/>
                </a:cxn>
                <a:cxn ang="0">
                  <a:pos x="73" y="101"/>
                </a:cxn>
                <a:cxn ang="0">
                  <a:pos x="58" y="111"/>
                </a:cxn>
                <a:cxn ang="0">
                  <a:pos x="42" y="122"/>
                </a:cxn>
                <a:cxn ang="0">
                  <a:pos x="42" y="122"/>
                </a:cxn>
                <a:cxn ang="0">
                  <a:pos x="30" y="128"/>
                </a:cxn>
                <a:cxn ang="0">
                  <a:pos x="18" y="135"/>
                </a:cxn>
                <a:cxn ang="0">
                  <a:pos x="9" y="144"/>
                </a:cxn>
                <a:cxn ang="0">
                  <a:pos x="5" y="149"/>
                </a:cxn>
                <a:cxn ang="0">
                  <a:pos x="1" y="155"/>
                </a:cxn>
                <a:cxn ang="0">
                  <a:pos x="1" y="155"/>
                </a:cxn>
                <a:cxn ang="0">
                  <a:pos x="0" y="157"/>
                </a:cxn>
                <a:cxn ang="0">
                  <a:pos x="1" y="160"/>
                </a:cxn>
                <a:cxn ang="0">
                  <a:pos x="4" y="162"/>
                </a:cxn>
                <a:cxn ang="0">
                  <a:pos x="8" y="164"/>
                </a:cxn>
                <a:cxn ang="0">
                  <a:pos x="9" y="162"/>
                </a:cxn>
                <a:cxn ang="0">
                  <a:pos x="12" y="161"/>
                </a:cxn>
                <a:cxn ang="0">
                  <a:pos x="12" y="161"/>
                </a:cxn>
                <a:cxn ang="0">
                  <a:pos x="16" y="153"/>
                </a:cxn>
                <a:cxn ang="0">
                  <a:pos x="22" y="147"/>
                </a:cxn>
                <a:cxn ang="0">
                  <a:pos x="29" y="142"/>
                </a:cxn>
                <a:cxn ang="0">
                  <a:pos x="35" y="138"/>
                </a:cxn>
                <a:cxn ang="0">
                  <a:pos x="51" y="128"/>
                </a:cxn>
                <a:cxn ang="0">
                  <a:pos x="67" y="121"/>
                </a:cxn>
                <a:cxn ang="0">
                  <a:pos x="67" y="121"/>
                </a:cxn>
                <a:cxn ang="0">
                  <a:pos x="81" y="111"/>
                </a:cxn>
                <a:cxn ang="0">
                  <a:pos x="97" y="101"/>
                </a:cxn>
                <a:cxn ang="0">
                  <a:pos x="111" y="91"/>
                </a:cxn>
                <a:cxn ang="0">
                  <a:pos x="127" y="81"/>
                </a:cxn>
                <a:cxn ang="0">
                  <a:pos x="127" y="81"/>
                </a:cxn>
                <a:cxn ang="0">
                  <a:pos x="160" y="66"/>
                </a:cxn>
                <a:cxn ang="0">
                  <a:pos x="191" y="49"/>
                </a:cxn>
                <a:cxn ang="0">
                  <a:pos x="191" y="49"/>
                </a:cxn>
                <a:cxn ang="0">
                  <a:pos x="207" y="40"/>
                </a:cxn>
                <a:cxn ang="0">
                  <a:pos x="222" y="29"/>
                </a:cxn>
                <a:cxn ang="0">
                  <a:pos x="237" y="20"/>
                </a:cxn>
                <a:cxn ang="0">
                  <a:pos x="253" y="11"/>
                </a:cxn>
                <a:cxn ang="0">
                  <a:pos x="253" y="11"/>
                </a:cxn>
                <a:cxn ang="0">
                  <a:pos x="255" y="8"/>
                </a:cxn>
                <a:cxn ang="0">
                  <a:pos x="255" y="7"/>
                </a:cxn>
                <a:cxn ang="0">
                  <a:pos x="255" y="3"/>
                </a:cxn>
                <a:cxn ang="0">
                  <a:pos x="251" y="0"/>
                </a:cxn>
                <a:cxn ang="0">
                  <a:pos x="250" y="0"/>
                </a:cxn>
                <a:cxn ang="0">
                  <a:pos x="247" y="0"/>
                </a:cxn>
                <a:cxn ang="0">
                  <a:pos x="247" y="0"/>
                </a:cxn>
              </a:cxnLst>
              <a:rect l="0" t="0" r="r" b="b"/>
              <a:pathLst>
                <a:path w="255" h="164">
                  <a:moveTo>
                    <a:pt x="247" y="0"/>
                  </a:moveTo>
                  <a:lnTo>
                    <a:pt x="247" y="0"/>
                  </a:lnTo>
                  <a:lnTo>
                    <a:pt x="229" y="11"/>
                  </a:lnTo>
                  <a:lnTo>
                    <a:pt x="212" y="21"/>
                  </a:lnTo>
                  <a:lnTo>
                    <a:pt x="195" y="33"/>
                  </a:lnTo>
                  <a:lnTo>
                    <a:pt x="177" y="42"/>
                  </a:lnTo>
                  <a:lnTo>
                    <a:pt x="177" y="42"/>
                  </a:lnTo>
                  <a:lnTo>
                    <a:pt x="141" y="60"/>
                  </a:lnTo>
                  <a:lnTo>
                    <a:pt x="106" y="79"/>
                  </a:lnTo>
                  <a:lnTo>
                    <a:pt x="106" y="79"/>
                  </a:lnTo>
                  <a:lnTo>
                    <a:pt x="90" y="89"/>
                  </a:lnTo>
                  <a:lnTo>
                    <a:pt x="73" y="101"/>
                  </a:lnTo>
                  <a:lnTo>
                    <a:pt x="58" y="111"/>
                  </a:lnTo>
                  <a:lnTo>
                    <a:pt x="42" y="122"/>
                  </a:lnTo>
                  <a:lnTo>
                    <a:pt x="42" y="122"/>
                  </a:lnTo>
                  <a:lnTo>
                    <a:pt x="30" y="128"/>
                  </a:lnTo>
                  <a:lnTo>
                    <a:pt x="18" y="135"/>
                  </a:lnTo>
                  <a:lnTo>
                    <a:pt x="9" y="144"/>
                  </a:lnTo>
                  <a:lnTo>
                    <a:pt x="5" y="149"/>
                  </a:lnTo>
                  <a:lnTo>
                    <a:pt x="1" y="155"/>
                  </a:lnTo>
                  <a:lnTo>
                    <a:pt x="1" y="155"/>
                  </a:lnTo>
                  <a:lnTo>
                    <a:pt x="0" y="157"/>
                  </a:lnTo>
                  <a:lnTo>
                    <a:pt x="1" y="160"/>
                  </a:lnTo>
                  <a:lnTo>
                    <a:pt x="4" y="162"/>
                  </a:lnTo>
                  <a:lnTo>
                    <a:pt x="8" y="164"/>
                  </a:lnTo>
                  <a:lnTo>
                    <a:pt x="9" y="162"/>
                  </a:lnTo>
                  <a:lnTo>
                    <a:pt x="12" y="161"/>
                  </a:lnTo>
                  <a:lnTo>
                    <a:pt x="12" y="161"/>
                  </a:lnTo>
                  <a:lnTo>
                    <a:pt x="16" y="153"/>
                  </a:lnTo>
                  <a:lnTo>
                    <a:pt x="22" y="147"/>
                  </a:lnTo>
                  <a:lnTo>
                    <a:pt x="29" y="142"/>
                  </a:lnTo>
                  <a:lnTo>
                    <a:pt x="35" y="138"/>
                  </a:lnTo>
                  <a:lnTo>
                    <a:pt x="51" y="128"/>
                  </a:lnTo>
                  <a:lnTo>
                    <a:pt x="67" y="121"/>
                  </a:lnTo>
                  <a:lnTo>
                    <a:pt x="67" y="121"/>
                  </a:lnTo>
                  <a:lnTo>
                    <a:pt x="81" y="111"/>
                  </a:lnTo>
                  <a:lnTo>
                    <a:pt x="97" y="101"/>
                  </a:lnTo>
                  <a:lnTo>
                    <a:pt x="111" y="91"/>
                  </a:lnTo>
                  <a:lnTo>
                    <a:pt x="127" y="81"/>
                  </a:lnTo>
                  <a:lnTo>
                    <a:pt x="127" y="81"/>
                  </a:lnTo>
                  <a:lnTo>
                    <a:pt x="160" y="66"/>
                  </a:lnTo>
                  <a:lnTo>
                    <a:pt x="191" y="49"/>
                  </a:lnTo>
                  <a:lnTo>
                    <a:pt x="191" y="49"/>
                  </a:lnTo>
                  <a:lnTo>
                    <a:pt x="207" y="40"/>
                  </a:lnTo>
                  <a:lnTo>
                    <a:pt x="222" y="29"/>
                  </a:lnTo>
                  <a:lnTo>
                    <a:pt x="237" y="20"/>
                  </a:lnTo>
                  <a:lnTo>
                    <a:pt x="253" y="11"/>
                  </a:lnTo>
                  <a:lnTo>
                    <a:pt x="253" y="11"/>
                  </a:lnTo>
                  <a:lnTo>
                    <a:pt x="255" y="8"/>
                  </a:lnTo>
                  <a:lnTo>
                    <a:pt x="255" y="7"/>
                  </a:lnTo>
                  <a:lnTo>
                    <a:pt x="255" y="3"/>
                  </a:lnTo>
                  <a:lnTo>
                    <a:pt x="251" y="0"/>
                  </a:lnTo>
                  <a:lnTo>
                    <a:pt x="250" y="0"/>
                  </a:lnTo>
                  <a:lnTo>
                    <a:pt x="247" y="0"/>
                  </a:lnTo>
                  <a:lnTo>
                    <a:pt x="247"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9" name="Freeform 1194"/>
            <p:cNvSpPr/>
            <p:nvPr/>
          </p:nvSpPr>
          <p:spPr bwMode="auto">
            <a:xfrm>
              <a:off x="5859463" y="2103438"/>
              <a:ext cx="103188" cy="69850"/>
            </a:xfrm>
            <a:custGeom>
              <a:avLst/>
              <a:gdLst/>
              <a:ahLst/>
              <a:cxnLst>
                <a:cxn ang="0">
                  <a:pos x="255" y="0"/>
                </a:cxn>
                <a:cxn ang="0">
                  <a:pos x="255" y="0"/>
                </a:cxn>
                <a:cxn ang="0">
                  <a:pos x="238" y="8"/>
                </a:cxn>
                <a:cxn ang="0">
                  <a:pos x="220" y="17"/>
                </a:cxn>
                <a:cxn ang="0">
                  <a:pos x="187" y="38"/>
                </a:cxn>
                <a:cxn ang="0">
                  <a:pos x="187" y="38"/>
                </a:cxn>
                <a:cxn ang="0">
                  <a:pos x="106" y="85"/>
                </a:cxn>
                <a:cxn ang="0">
                  <a:pos x="106" y="85"/>
                </a:cxn>
                <a:cxn ang="0">
                  <a:pos x="87" y="96"/>
                </a:cxn>
                <a:cxn ang="0">
                  <a:pos x="70" y="109"/>
                </a:cxn>
                <a:cxn ang="0">
                  <a:pos x="36" y="134"/>
                </a:cxn>
                <a:cxn ang="0">
                  <a:pos x="36" y="134"/>
                </a:cxn>
                <a:cxn ang="0">
                  <a:pos x="15" y="148"/>
                </a:cxn>
                <a:cxn ang="0">
                  <a:pos x="6" y="157"/>
                </a:cxn>
                <a:cxn ang="0">
                  <a:pos x="2" y="163"/>
                </a:cxn>
                <a:cxn ang="0">
                  <a:pos x="0" y="168"/>
                </a:cxn>
                <a:cxn ang="0">
                  <a:pos x="0" y="168"/>
                </a:cxn>
                <a:cxn ang="0">
                  <a:pos x="0" y="170"/>
                </a:cxn>
                <a:cxn ang="0">
                  <a:pos x="0" y="173"/>
                </a:cxn>
                <a:cxn ang="0">
                  <a:pos x="2" y="174"/>
                </a:cxn>
                <a:cxn ang="0">
                  <a:pos x="4" y="176"/>
                </a:cxn>
                <a:cxn ang="0">
                  <a:pos x="8" y="174"/>
                </a:cxn>
                <a:cxn ang="0">
                  <a:pos x="10" y="173"/>
                </a:cxn>
                <a:cxn ang="0">
                  <a:pos x="12" y="172"/>
                </a:cxn>
                <a:cxn ang="0">
                  <a:pos x="12" y="172"/>
                </a:cxn>
                <a:cxn ang="0">
                  <a:pos x="14" y="166"/>
                </a:cxn>
                <a:cxn ang="0">
                  <a:pos x="19" y="160"/>
                </a:cxn>
                <a:cxn ang="0">
                  <a:pos x="32" y="149"/>
                </a:cxn>
                <a:cxn ang="0">
                  <a:pos x="57" y="132"/>
                </a:cxn>
                <a:cxn ang="0">
                  <a:pos x="57" y="132"/>
                </a:cxn>
                <a:cxn ang="0">
                  <a:pos x="89" y="110"/>
                </a:cxn>
                <a:cxn ang="0">
                  <a:pos x="120" y="89"/>
                </a:cxn>
                <a:cxn ang="0">
                  <a:pos x="120" y="89"/>
                </a:cxn>
                <a:cxn ang="0">
                  <a:pos x="183" y="53"/>
                </a:cxn>
                <a:cxn ang="0">
                  <a:pos x="183" y="53"/>
                </a:cxn>
                <a:cxn ang="0">
                  <a:pos x="220" y="30"/>
                </a:cxn>
                <a:cxn ang="0">
                  <a:pos x="239" y="20"/>
                </a:cxn>
                <a:cxn ang="0">
                  <a:pos x="248" y="16"/>
                </a:cxn>
                <a:cxn ang="0">
                  <a:pos x="259" y="12"/>
                </a:cxn>
                <a:cxn ang="0">
                  <a:pos x="259" y="12"/>
                </a:cxn>
                <a:cxn ang="0">
                  <a:pos x="260" y="11"/>
                </a:cxn>
                <a:cxn ang="0">
                  <a:pos x="261" y="8"/>
                </a:cxn>
                <a:cxn ang="0">
                  <a:pos x="261" y="4"/>
                </a:cxn>
                <a:cxn ang="0">
                  <a:pos x="260" y="2"/>
                </a:cxn>
                <a:cxn ang="0">
                  <a:pos x="257" y="0"/>
                </a:cxn>
                <a:cxn ang="0">
                  <a:pos x="255" y="0"/>
                </a:cxn>
                <a:cxn ang="0">
                  <a:pos x="255" y="0"/>
                </a:cxn>
              </a:cxnLst>
              <a:rect l="0" t="0" r="r" b="b"/>
              <a:pathLst>
                <a:path w="261" h="176">
                  <a:moveTo>
                    <a:pt x="255" y="0"/>
                  </a:moveTo>
                  <a:lnTo>
                    <a:pt x="255" y="0"/>
                  </a:lnTo>
                  <a:lnTo>
                    <a:pt x="238" y="8"/>
                  </a:lnTo>
                  <a:lnTo>
                    <a:pt x="220" y="17"/>
                  </a:lnTo>
                  <a:lnTo>
                    <a:pt x="187" y="38"/>
                  </a:lnTo>
                  <a:lnTo>
                    <a:pt x="187" y="38"/>
                  </a:lnTo>
                  <a:lnTo>
                    <a:pt x="106" y="85"/>
                  </a:lnTo>
                  <a:lnTo>
                    <a:pt x="106" y="85"/>
                  </a:lnTo>
                  <a:lnTo>
                    <a:pt x="87" y="96"/>
                  </a:lnTo>
                  <a:lnTo>
                    <a:pt x="70" y="109"/>
                  </a:lnTo>
                  <a:lnTo>
                    <a:pt x="36" y="134"/>
                  </a:lnTo>
                  <a:lnTo>
                    <a:pt x="36" y="134"/>
                  </a:lnTo>
                  <a:lnTo>
                    <a:pt x="15" y="148"/>
                  </a:lnTo>
                  <a:lnTo>
                    <a:pt x="6" y="157"/>
                  </a:lnTo>
                  <a:lnTo>
                    <a:pt x="2" y="163"/>
                  </a:lnTo>
                  <a:lnTo>
                    <a:pt x="0" y="168"/>
                  </a:lnTo>
                  <a:lnTo>
                    <a:pt x="0" y="168"/>
                  </a:lnTo>
                  <a:lnTo>
                    <a:pt x="0" y="170"/>
                  </a:lnTo>
                  <a:lnTo>
                    <a:pt x="0" y="173"/>
                  </a:lnTo>
                  <a:lnTo>
                    <a:pt x="2" y="174"/>
                  </a:lnTo>
                  <a:lnTo>
                    <a:pt x="4" y="176"/>
                  </a:lnTo>
                  <a:lnTo>
                    <a:pt x="8" y="174"/>
                  </a:lnTo>
                  <a:lnTo>
                    <a:pt x="10" y="173"/>
                  </a:lnTo>
                  <a:lnTo>
                    <a:pt x="12" y="172"/>
                  </a:lnTo>
                  <a:lnTo>
                    <a:pt x="12" y="172"/>
                  </a:lnTo>
                  <a:lnTo>
                    <a:pt x="14" y="166"/>
                  </a:lnTo>
                  <a:lnTo>
                    <a:pt x="19" y="160"/>
                  </a:lnTo>
                  <a:lnTo>
                    <a:pt x="32" y="149"/>
                  </a:lnTo>
                  <a:lnTo>
                    <a:pt x="57" y="132"/>
                  </a:lnTo>
                  <a:lnTo>
                    <a:pt x="57" y="132"/>
                  </a:lnTo>
                  <a:lnTo>
                    <a:pt x="89" y="110"/>
                  </a:lnTo>
                  <a:lnTo>
                    <a:pt x="120" y="89"/>
                  </a:lnTo>
                  <a:lnTo>
                    <a:pt x="120" y="89"/>
                  </a:lnTo>
                  <a:lnTo>
                    <a:pt x="183" y="53"/>
                  </a:lnTo>
                  <a:lnTo>
                    <a:pt x="183" y="53"/>
                  </a:lnTo>
                  <a:lnTo>
                    <a:pt x="220" y="30"/>
                  </a:lnTo>
                  <a:lnTo>
                    <a:pt x="239" y="20"/>
                  </a:lnTo>
                  <a:lnTo>
                    <a:pt x="248" y="16"/>
                  </a:lnTo>
                  <a:lnTo>
                    <a:pt x="259" y="12"/>
                  </a:lnTo>
                  <a:lnTo>
                    <a:pt x="259" y="12"/>
                  </a:lnTo>
                  <a:lnTo>
                    <a:pt x="260" y="11"/>
                  </a:lnTo>
                  <a:lnTo>
                    <a:pt x="261" y="8"/>
                  </a:lnTo>
                  <a:lnTo>
                    <a:pt x="261" y="4"/>
                  </a:lnTo>
                  <a:lnTo>
                    <a:pt x="260" y="2"/>
                  </a:lnTo>
                  <a:lnTo>
                    <a:pt x="257" y="0"/>
                  </a:lnTo>
                  <a:lnTo>
                    <a:pt x="255" y="0"/>
                  </a:lnTo>
                  <a:lnTo>
                    <a:pt x="255"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0" name="Freeform 1195"/>
            <p:cNvSpPr/>
            <p:nvPr/>
          </p:nvSpPr>
          <p:spPr bwMode="auto">
            <a:xfrm>
              <a:off x="5856288" y="2139950"/>
              <a:ext cx="104775" cy="73025"/>
            </a:xfrm>
            <a:custGeom>
              <a:avLst/>
              <a:gdLst/>
              <a:ahLst/>
              <a:cxnLst>
                <a:cxn ang="0">
                  <a:pos x="256" y="1"/>
                </a:cxn>
                <a:cxn ang="0">
                  <a:pos x="256" y="1"/>
                </a:cxn>
                <a:cxn ang="0">
                  <a:pos x="245" y="13"/>
                </a:cxn>
                <a:cxn ang="0">
                  <a:pos x="230" y="22"/>
                </a:cxn>
                <a:cxn ang="0">
                  <a:pos x="216" y="31"/>
                </a:cxn>
                <a:cxn ang="0">
                  <a:pos x="201" y="39"/>
                </a:cxn>
                <a:cxn ang="0">
                  <a:pos x="201" y="39"/>
                </a:cxn>
                <a:cxn ang="0">
                  <a:pos x="179" y="51"/>
                </a:cxn>
                <a:cxn ang="0">
                  <a:pos x="157" y="65"/>
                </a:cxn>
                <a:cxn ang="0">
                  <a:pos x="135" y="81"/>
                </a:cxn>
                <a:cxn ang="0">
                  <a:pos x="114" y="95"/>
                </a:cxn>
                <a:cxn ang="0">
                  <a:pos x="114" y="95"/>
                </a:cxn>
                <a:cxn ang="0">
                  <a:pos x="95" y="107"/>
                </a:cxn>
                <a:cxn ang="0">
                  <a:pos x="77" y="120"/>
                </a:cxn>
                <a:cxn ang="0">
                  <a:pos x="59" y="132"/>
                </a:cxn>
                <a:cxn ang="0">
                  <a:pos x="40" y="144"/>
                </a:cxn>
                <a:cxn ang="0">
                  <a:pos x="40" y="144"/>
                </a:cxn>
                <a:cxn ang="0">
                  <a:pos x="18" y="156"/>
                </a:cxn>
                <a:cxn ang="0">
                  <a:pos x="13" y="159"/>
                </a:cxn>
                <a:cxn ang="0">
                  <a:pos x="8" y="163"/>
                </a:cxn>
                <a:cxn ang="0">
                  <a:pos x="4" y="169"/>
                </a:cxn>
                <a:cxn ang="0">
                  <a:pos x="1" y="174"/>
                </a:cxn>
                <a:cxn ang="0">
                  <a:pos x="1" y="174"/>
                </a:cxn>
                <a:cxn ang="0">
                  <a:pos x="0" y="176"/>
                </a:cxn>
                <a:cxn ang="0">
                  <a:pos x="1" y="179"/>
                </a:cxn>
                <a:cxn ang="0">
                  <a:pos x="4" y="182"/>
                </a:cxn>
                <a:cxn ang="0">
                  <a:pos x="5" y="183"/>
                </a:cxn>
                <a:cxn ang="0">
                  <a:pos x="8" y="183"/>
                </a:cxn>
                <a:cxn ang="0">
                  <a:pos x="9" y="182"/>
                </a:cxn>
                <a:cxn ang="0">
                  <a:pos x="10" y="179"/>
                </a:cxn>
                <a:cxn ang="0">
                  <a:pos x="10" y="179"/>
                </a:cxn>
                <a:cxn ang="0">
                  <a:pos x="14" y="174"/>
                </a:cxn>
                <a:cxn ang="0">
                  <a:pos x="21" y="167"/>
                </a:cxn>
                <a:cxn ang="0">
                  <a:pos x="29" y="162"/>
                </a:cxn>
                <a:cxn ang="0">
                  <a:pos x="37" y="157"/>
                </a:cxn>
                <a:cxn ang="0">
                  <a:pos x="54" y="148"/>
                </a:cxn>
                <a:cxn ang="0">
                  <a:pos x="68" y="139"/>
                </a:cxn>
                <a:cxn ang="0">
                  <a:pos x="68" y="139"/>
                </a:cxn>
                <a:cxn ang="0">
                  <a:pos x="86" y="125"/>
                </a:cxn>
                <a:cxn ang="0">
                  <a:pos x="106" y="112"/>
                </a:cxn>
                <a:cxn ang="0">
                  <a:pos x="145" y="89"/>
                </a:cxn>
                <a:cxn ang="0">
                  <a:pos x="145" y="89"/>
                </a:cxn>
                <a:cxn ang="0">
                  <a:pos x="183" y="63"/>
                </a:cxn>
                <a:cxn ang="0">
                  <a:pos x="203" y="51"/>
                </a:cxn>
                <a:cxn ang="0">
                  <a:pos x="224" y="40"/>
                </a:cxn>
                <a:cxn ang="0">
                  <a:pos x="224" y="40"/>
                </a:cxn>
                <a:cxn ang="0">
                  <a:pos x="234" y="34"/>
                </a:cxn>
                <a:cxn ang="0">
                  <a:pos x="246" y="26"/>
                </a:cxn>
                <a:cxn ang="0">
                  <a:pos x="256" y="18"/>
                </a:cxn>
                <a:cxn ang="0">
                  <a:pos x="265" y="9"/>
                </a:cxn>
                <a:cxn ang="0">
                  <a:pos x="265" y="9"/>
                </a:cxn>
                <a:cxn ang="0">
                  <a:pos x="267" y="8"/>
                </a:cxn>
                <a:cxn ang="0">
                  <a:pos x="267" y="5"/>
                </a:cxn>
                <a:cxn ang="0">
                  <a:pos x="265" y="1"/>
                </a:cxn>
                <a:cxn ang="0">
                  <a:pos x="262" y="0"/>
                </a:cxn>
                <a:cxn ang="0">
                  <a:pos x="259" y="0"/>
                </a:cxn>
                <a:cxn ang="0">
                  <a:pos x="256" y="1"/>
                </a:cxn>
                <a:cxn ang="0">
                  <a:pos x="256" y="1"/>
                </a:cxn>
              </a:cxnLst>
              <a:rect l="0" t="0" r="r" b="b"/>
              <a:pathLst>
                <a:path w="267" h="183">
                  <a:moveTo>
                    <a:pt x="256" y="1"/>
                  </a:moveTo>
                  <a:lnTo>
                    <a:pt x="256" y="1"/>
                  </a:lnTo>
                  <a:lnTo>
                    <a:pt x="245" y="13"/>
                  </a:lnTo>
                  <a:lnTo>
                    <a:pt x="230" y="22"/>
                  </a:lnTo>
                  <a:lnTo>
                    <a:pt x="216" y="31"/>
                  </a:lnTo>
                  <a:lnTo>
                    <a:pt x="201" y="39"/>
                  </a:lnTo>
                  <a:lnTo>
                    <a:pt x="201" y="39"/>
                  </a:lnTo>
                  <a:lnTo>
                    <a:pt x="179" y="51"/>
                  </a:lnTo>
                  <a:lnTo>
                    <a:pt x="157" y="65"/>
                  </a:lnTo>
                  <a:lnTo>
                    <a:pt x="135" y="81"/>
                  </a:lnTo>
                  <a:lnTo>
                    <a:pt x="114" y="95"/>
                  </a:lnTo>
                  <a:lnTo>
                    <a:pt x="114" y="95"/>
                  </a:lnTo>
                  <a:lnTo>
                    <a:pt x="95" y="107"/>
                  </a:lnTo>
                  <a:lnTo>
                    <a:pt x="77" y="120"/>
                  </a:lnTo>
                  <a:lnTo>
                    <a:pt x="59" y="132"/>
                  </a:lnTo>
                  <a:lnTo>
                    <a:pt x="40" y="144"/>
                  </a:lnTo>
                  <a:lnTo>
                    <a:pt x="40" y="144"/>
                  </a:lnTo>
                  <a:lnTo>
                    <a:pt x="18" y="156"/>
                  </a:lnTo>
                  <a:lnTo>
                    <a:pt x="13" y="159"/>
                  </a:lnTo>
                  <a:lnTo>
                    <a:pt x="8" y="163"/>
                  </a:lnTo>
                  <a:lnTo>
                    <a:pt x="4" y="169"/>
                  </a:lnTo>
                  <a:lnTo>
                    <a:pt x="1" y="174"/>
                  </a:lnTo>
                  <a:lnTo>
                    <a:pt x="1" y="174"/>
                  </a:lnTo>
                  <a:lnTo>
                    <a:pt x="0" y="176"/>
                  </a:lnTo>
                  <a:lnTo>
                    <a:pt x="1" y="179"/>
                  </a:lnTo>
                  <a:lnTo>
                    <a:pt x="4" y="182"/>
                  </a:lnTo>
                  <a:lnTo>
                    <a:pt x="5" y="183"/>
                  </a:lnTo>
                  <a:lnTo>
                    <a:pt x="8" y="183"/>
                  </a:lnTo>
                  <a:lnTo>
                    <a:pt x="9" y="182"/>
                  </a:lnTo>
                  <a:lnTo>
                    <a:pt x="10" y="179"/>
                  </a:lnTo>
                  <a:lnTo>
                    <a:pt x="10" y="179"/>
                  </a:lnTo>
                  <a:lnTo>
                    <a:pt x="14" y="174"/>
                  </a:lnTo>
                  <a:lnTo>
                    <a:pt x="21" y="167"/>
                  </a:lnTo>
                  <a:lnTo>
                    <a:pt x="29" y="162"/>
                  </a:lnTo>
                  <a:lnTo>
                    <a:pt x="37" y="157"/>
                  </a:lnTo>
                  <a:lnTo>
                    <a:pt x="54" y="148"/>
                  </a:lnTo>
                  <a:lnTo>
                    <a:pt x="68" y="139"/>
                  </a:lnTo>
                  <a:lnTo>
                    <a:pt x="68" y="139"/>
                  </a:lnTo>
                  <a:lnTo>
                    <a:pt x="86" y="125"/>
                  </a:lnTo>
                  <a:lnTo>
                    <a:pt x="106" y="112"/>
                  </a:lnTo>
                  <a:lnTo>
                    <a:pt x="145" y="89"/>
                  </a:lnTo>
                  <a:lnTo>
                    <a:pt x="145" y="89"/>
                  </a:lnTo>
                  <a:lnTo>
                    <a:pt x="183" y="63"/>
                  </a:lnTo>
                  <a:lnTo>
                    <a:pt x="203" y="51"/>
                  </a:lnTo>
                  <a:lnTo>
                    <a:pt x="224" y="40"/>
                  </a:lnTo>
                  <a:lnTo>
                    <a:pt x="224" y="40"/>
                  </a:lnTo>
                  <a:lnTo>
                    <a:pt x="234" y="34"/>
                  </a:lnTo>
                  <a:lnTo>
                    <a:pt x="246" y="26"/>
                  </a:lnTo>
                  <a:lnTo>
                    <a:pt x="256" y="18"/>
                  </a:lnTo>
                  <a:lnTo>
                    <a:pt x="265" y="9"/>
                  </a:lnTo>
                  <a:lnTo>
                    <a:pt x="265" y="9"/>
                  </a:lnTo>
                  <a:lnTo>
                    <a:pt x="267" y="8"/>
                  </a:lnTo>
                  <a:lnTo>
                    <a:pt x="267" y="5"/>
                  </a:lnTo>
                  <a:lnTo>
                    <a:pt x="265" y="1"/>
                  </a:lnTo>
                  <a:lnTo>
                    <a:pt x="262" y="0"/>
                  </a:lnTo>
                  <a:lnTo>
                    <a:pt x="259" y="0"/>
                  </a:lnTo>
                  <a:lnTo>
                    <a:pt x="256" y="1"/>
                  </a:lnTo>
                  <a:lnTo>
                    <a:pt x="256"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1" name="Freeform 1196"/>
            <p:cNvSpPr/>
            <p:nvPr/>
          </p:nvSpPr>
          <p:spPr bwMode="auto">
            <a:xfrm>
              <a:off x="5859463" y="2176463"/>
              <a:ext cx="106363" cy="69850"/>
            </a:xfrm>
            <a:custGeom>
              <a:avLst/>
              <a:gdLst/>
              <a:ahLst/>
              <a:cxnLst>
                <a:cxn ang="0">
                  <a:pos x="260" y="2"/>
                </a:cxn>
                <a:cxn ang="0">
                  <a:pos x="260" y="2"/>
                </a:cxn>
                <a:cxn ang="0">
                  <a:pos x="244" y="15"/>
                </a:cxn>
                <a:cxn ang="0">
                  <a:pos x="226" y="27"/>
                </a:cxn>
                <a:cxn ang="0">
                  <a:pos x="208" y="36"/>
                </a:cxn>
                <a:cxn ang="0">
                  <a:pos x="189" y="46"/>
                </a:cxn>
                <a:cxn ang="0">
                  <a:pos x="151" y="63"/>
                </a:cxn>
                <a:cxn ang="0">
                  <a:pos x="133" y="74"/>
                </a:cxn>
                <a:cxn ang="0">
                  <a:pos x="115" y="84"/>
                </a:cxn>
                <a:cxn ang="0">
                  <a:pos x="115" y="84"/>
                </a:cxn>
                <a:cxn ang="0">
                  <a:pos x="86" y="102"/>
                </a:cxn>
                <a:cxn ang="0">
                  <a:pos x="56" y="122"/>
                </a:cxn>
                <a:cxn ang="0">
                  <a:pos x="29" y="143"/>
                </a:cxn>
                <a:cxn ang="0">
                  <a:pos x="14" y="153"/>
                </a:cxn>
                <a:cxn ang="0">
                  <a:pos x="1" y="165"/>
                </a:cxn>
                <a:cxn ang="0">
                  <a:pos x="1" y="165"/>
                </a:cxn>
                <a:cxn ang="0">
                  <a:pos x="0" y="168"/>
                </a:cxn>
                <a:cxn ang="0">
                  <a:pos x="0" y="169"/>
                </a:cxn>
                <a:cxn ang="0">
                  <a:pos x="1" y="173"/>
                </a:cxn>
                <a:cxn ang="0">
                  <a:pos x="5" y="176"/>
                </a:cxn>
                <a:cxn ang="0">
                  <a:pos x="8" y="174"/>
                </a:cxn>
                <a:cxn ang="0">
                  <a:pos x="10" y="173"/>
                </a:cxn>
                <a:cxn ang="0">
                  <a:pos x="10" y="173"/>
                </a:cxn>
                <a:cxn ang="0">
                  <a:pos x="25" y="160"/>
                </a:cxn>
                <a:cxn ang="0">
                  <a:pos x="39" y="148"/>
                </a:cxn>
                <a:cxn ang="0">
                  <a:pos x="72" y="125"/>
                </a:cxn>
                <a:cxn ang="0">
                  <a:pos x="104" y="104"/>
                </a:cxn>
                <a:cxn ang="0">
                  <a:pos x="138" y="83"/>
                </a:cxn>
                <a:cxn ang="0">
                  <a:pos x="138" y="83"/>
                </a:cxn>
                <a:cxn ang="0">
                  <a:pos x="154" y="74"/>
                </a:cxn>
                <a:cxn ang="0">
                  <a:pos x="171" y="65"/>
                </a:cxn>
                <a:cxn ang="0">
                  <a:pos x="205" y="49"/>
                </a:cxn>
                <a:cxn ang="0">
                  <a:pos x="221" y="41"/>
                </a:cxn>
                <a:cxn ang="0">
                  <a:pos x="238" y="32"/>
                </a:cxn>
                <a:cxn ang="0">
                  <a:pos x="254" y="21"/>
                </a:cxn>
                <a:cxn ang="0">
                  <a:pos x="268" y="10"/>
                </a:cxn>
                <a:cxn ang="0">
                  <a:pos x="268" y="10"/>
                </a:cxn>
                <a:cxn ang="0">
                  <a:pos x="271" y="8"/>
                </a:cxn>
                <a:cxn ang="0">
                  <a:pos x="271" y="6"/>
                </a:cxn>
                <a:cxn ang="0">
                  <a:pos x="268" y="2"/>
                </a:cxn>
                <a:cxn ang="0">
                  <a:pos x="265" y="0"/>
                </a:cxn>
                <a:cxn ang="0">
                  <a:pos x="263" y="0"/>
                </a:cxn>
                <a:cxn ang="0">
                  <a:pos x="260" y="2"/>
                </a:cxn>
                <a:cxn ang="0">
                  <a:pos x="260" y="2"/>
                </a:cxn>
              </a:cxnLst>
              <a:rect l="0" t="0" r="r" b="b"/>
              <a:pathLst>
                <a:path w="271" h="176">
                  <a:moveTo>
                    <a:pt x="260" y="2"/>
                  </a:moveTo>
                  <a:lnTo>
                    <a:pt x="260" y="2"/>
                  </a:lnTo>
                  <a:lnTo>
                    <a:pt x="244" y="15"/>
                  </a:lnTo>
                  <a:lnTo>
                    <a:pt x="226" y="27"/>
                  </a:lnTo>
                  <a:lnTo>
                    <a:pt x="208" y="36"/>
                  </a:lnTo>
                  <a:lnTo>
                    <a:pt x="189" y="46"/>
                  </a:lnTo>
                  <a:lnTo>
                    <a:pt x="151" y="63"/>
                  </a:lnTo>
                  <a:lnTo>
                    <a:pt x="133" y="74"/>
                  </a:lnTo>
                  <a:lnTo>
                    <a:pt x="115" y="84"/>
                  </a:lnTo>
                  <a:lnTo>
                    <a:pt x="115" y="84"/>
                  </a:lnTo>
                  <a:lnTo>
                    <a:pt x="86" y="102"/>
                  </a:lnTo>
                  <a:lnTo>
                    <a:pt x="56" y="122"/>
                  </a:lnTo>
                  <a:lnTo>
                    <a:pt x="29" y="143"/>
                  </a:lnTo>
                  <a:lnTo>
                    <a:pt x="14" y="153"/>
                  </a:lnTo>
                  <a:lnTo>
                    <a:pt x="1" y="165"/>
                  </a:lnTo>
                  <a:lnTo>
                    <a:pt x="1" y="165"/>
                  </a:lnTo>
                  <a:lnTo>
                    <a:pt x="0" y="168"/>
                  </a:lnTo>
                  <a:lnTo>
                    <a:pt x="0" y="169"/>
                  </a:lnTo>
                  <a:lnTo>
                    <a:pt x="1" y="173"/>
                  </a:lnTo>
                  <a:lnTo>
                    <a:pt x="5" y="176"/>
                  </a:lnTo>
                  <a:lnTo>
                    <a:pt x="8" y="174"/>
                  </a:lnTo>
                  <a:lnTo>
                    <a:pt x="10" y="173"/>
                  </a:lnTo>
                  <a:lnTo>
                    <a:pt x="10" y="173"/>
                  </a:lnTo>
                  <a:lnTo>
                    <a:pt x="25" y="160"/>
                  </a:lnTo>
                  <a:lnTo>
                    <a:pt x="39" y="148"/>
                  </a:lnTo>
                  <a:lnTo>
                    <a:pt x="72" y="125"/>
                  </a:lnTo>
                  <a:lnTo>
                    <a:pt x="104" y="104"/>
                  </a:lnTo>
                  <a:lnTo>
                    <a:pt x="138" y="83"/>
                  </a:lnTo>
                  <a:lnTo>
                    <a:pt x="138" y="83"/>
                  </a:lnTo>
                  <a:lnTo>
                    <a:pt x="154" y="74"/>
                  </a:lnTo>
                  <a:lnTo>
                    <a:pt x="171" y="65"/>
                  </a:lnTo>
                  <a:lnTo>
                    <a:pt x="205" y="49"/>
                  </a:lnTo>
                  <a:lnTo>
                    <a:pt x="221" y="41"/>
                  </a:lnTo>
                  <a:lnTo>
                    <a:pt x="238" y="32"/>
                  </a:lnTo>
                  <a:lnTo>
                    <a:pt x="254" y="21"/>
                  </a:lnTo>
                  <a:lnTo>
                    <a:pt x="268" y="10"/>
                  </a:lnTo>
                  <a:lnTo>
                    <a:pt x="268" y="10"/>
                  </a:lnTo>
                  <a:lnTo>
                    <a:pt x="271" y="8"/>
                  </a:lnTo>
                  <a:lnTo>
                    <a:pt x="271" y="6"/>
                  </a:lnTo>
                  <a:lnTo>
                    <a:pt x="268" y="2"/>
                  </a:lnTo>
                  <a:lnTo>
                    <a:pt x="265" y="0"/>
                  </a:lnTo>
                  <a:lnTo>
                    <a:pt x="263" y="0"/>
                  </a:lnTo>
                  <a:lnTo>
                    <a:pt x="260" y="2"/>
                  </a:lnTo>
                  <a:lnTo>
                    <a:pt x="260"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2" name="Freeform 1197"/>
            <p:cNvSpPr/>
            <p:nvPr/>
          </p:nvSpPr>
          <p:spPr bwMode="auto">
            <a:xfrm>
              <a:off x="5861051" y="2211388"/>
              <a:ext cx="111125" cy="73025"/>
            </a:xfrm>
            <a:custGeom>
              <a:avLst/>
              <a:gdLst/>
              <a:ahLst/>
              <a:cxnLst>
                <a:cxn ang="0">
                  <a:pos x="272" y="1"/>
                </a:cxn>
                <a:cxn ang="0">
                  <a:pos x="272" y="1"/>
                </a:cxn>
                <a:cxn ang="0">
                  <a:pos x="255" y="14"/>
                </a:cxn>
                <a:cxn ang="0">
                  <a:pos x="238" y="26"/>
                </a:cxn>
                <a:cxn ang="0">
                  <a:pos x="221" y="37"/>
                </a:cxn>
                <a:cxn ang="0">
                  <a:pos x="202" y="47"/>
                </a:cxn>
                <a:cxn ang="0">
                  <a:pos x="166" y="67"/>
                </a:cxn>
                <a:cxn ang="0">
                  <a:pos x="147" y="77"/>
                </a:cxn>
                <a:cxn ang="0">
                  <a:pos x="130" y="88"/>
                </a:cxn>
                <a:cxn ang="0">
                  <a:pos x="130" y="88"/>
                </a:cxn>
                <a:cxn ang="0">
                  <a:pos x="99" y="110"/>
                </a:cxn>
                <a:cxn ang="0">
                  <a:pos x="68" y="133"/>
                </a:cxn>
                <a:cxn ang="0">
                  <a:pos x="35" y="156"/>
                </a:cxn>
                <a:cxn ang="0">
                  <a:pos x="19" y="166"/>
                </a:cxn>
                <a:cxn ang="0">
                  <a:pos x="2" y="175"/>
                </a:cxn>
                <a:cxn ang="0">
                  <a:pos x="2" y="175"/>
                </a:cxn>
                <a:cxn ang="0">
                  <a:pos x="1" y="177"/>
                </a:cxn>
                <a:cxn ang="0">
                  <a:pos x="0" y="179"/>
                </a:cxn>
                <a:cxn ang="0">
                  <a:pos x="1" y="183"/>
                </a:cxn>
                <a:cxn ang="0">
                  <a:pos x="4" y="186"/>
                </a:cxn>
                <a:cxn ang="0">
                  <a:pos x="6" y="186"/>
                </a:cxn>
                <a:cxn ang="0">
                  <a:pos x="9" y="186"/>
                </a:cxn>
                <a:cxn ang="0">
                  <a:pos x="9" y="186"/>
                </a:cxn>
                <a:cxn ang="0">
                  <a:pos x="26" y="175"/>
                </a:cxn>
                <a:cxn ang="0">
                  <a:pos x="43" y="164"/>
                </a:cxn>
                <a:cxn ang="0">
                  <a:pos x="77" y="140"/>
                </a:cxn>
                <a:cxn ang="0">
                  <a:pos x="111" y="115"/>
                </a:cxn>
                <a:cxn ang="0">
                  <a:pos x="145" y="92"/>
                </a:cxn>
                <a:cxn ang="0">
                  <a:pos x="145" y="92"/>
                </a:cxn>
                <a:cxn ang="0">
                  <a:pos x="162" y="81"/>
                </a:cxn>
                <a:cxn ang="0">
                  <a:pos x="179" y="72"/>
                </a:cxn>
                <a:cxn ang="0">
                  <a:pos x="213" y="52"/>
                </a:cxn>
                <a:cxn ang="0">
                  <a:pos x="231" y="43"/>
                </a:cxn>
                <a:cxn ang="0">
                  <a:pos x="248" y="33"/>
                </a:cxn>
                <a:cxn ang="0">
                  <a:pos x="264" y="22"/>
                </a:cxn>
                <a:cxn ang="0">
                  <a:pos x="280" y="9"/>
                </a:cxn>
                <a:cxn ang="0">
                  <a:pos x="280" y="9"/>
                </a:cxn>
                <a:cxn ang="0">
                  <a:pos x="281" y="8"/>
                </a:cxn>
                <a:cxn ang="0">
                  <a:pos x="281" y="5"/>
                </a:cxn>
                <a:cxn ang="0">
                  <a:pos x="281" y="4"/>
                </a:cxn>
                <a:cxn ang="0">
                  <a:pos x="280" y="1"/>
                </a:cxn>
                <a:cxn ang="0">
                  <a:pos x="276" y="0"/>
                </a:cxn>
                <a:cxn ang="0">
                  <a:pos x="274" y="0"/>
                </a:cxn>
                <a:cxn ang="0">
                  <a:pos x="272" y="1"/>
                </a:cxn>
                <a:cxn ang="0">
                  <a:pos x="272" y="1"/>
                </a:cxn>
              </a:cxnLst>
              <a:rect l="0" t="0" r="r" b="b"/>
              <a:pathLst>
                <a:path w="281" h="186">
                  <a:moveTo>
                    <a:pt x="272" y="1"/>
                  </a:moveTo>
                  <a:lnTo>
                    <a:pt x="272" y="1"/>
                  </a:lnTo>
                  <a:lnTo>
                    <a:pt x="255" y="14"/>
                  </a:lnTo>
                  <a:lnTo>
                    <a:pt x="238" y="26"/>
                  </a:lnTo>
                  <a:lnTo>
                    <a:pt x="221" y="37"/>
                  </a:lnTo>
                  <a:lnTo>
                    <a:pt x="202" y="47"/>
                  </a:lnTo>
                  <a:lnTo>
                    <a:pt x="166" y="67"/>
                  </a:lnTo>
                  <a:lnTo>
                    <a:pt x="147" y="77"/>
                  </a:lnTo>
                  <a:lnTo>
                    <a:pt x="130" y="88"/>
                  </a:lnTo>
                  <a:lnTo>
                    <a:pt x="130" y="88"/>
                  </a:lnTo>
                  <a:lnTo>
                    <a:pt x="99" y="110"/>
                  </a:lnTo>
                  <a:lnTo>
                    <a:pt x="68" y="133"/>
                  </a:lnTo>
                  <a:lnTo>
                    <a:pt x="35" y="156"/>
                  </a:lnTo>
                  <a:lnTo>
                    <a:pt x="19" y="166"/>
                  </a:lnTo>
                  <a:lnTo>
                    <a:pt x="2" y="175"/>
                  </a:lnTo>
                  <a:lnTo>
                    <a:pt x="2" y="175"/>
                  </a:lnTo>
                  <a:lnTo>
                    <a:pt x="1" y="177"/>
                  </a:lnTo>
                  <a:lnTo>
                    <a:pt x="0" y="179"/>
                  </a:lnTo>
                  <a:lnTo>
                    <a:pt x="1" y="183"/>
                  </a:lnTo>
                  <a:lnTo>
                    <a:pt x="4" y="186"/>
                  </a:lnTo>
                  <a:lnTo>
                    <a:pt x="6" y="186"/>
                  </a:lnTo>
                  <a:lnTo>
                    <a:pt x="9" y="186"/>
                  </a:lnTo>
                  <a:lnTo>
                    <a:pt x="9" y="186"/>
                  </a:lnTo>
                  <a:lnTo>
                    <a:pt x="26" y="175"/>
                  </a:lnTo>
                  <a:lnTo>
                    <a:pt x="43" y="164"/>
                  </a:lnTo>
                  <a:lnTo>
                    <a:pt x="77" y="140"/>
                  </a:lnTo>
                  <a:lnTo>
                    <a:pt x="111" y="115"/>
                  </a:lnTo>
                  <a:lnTo>
                    <a:pt x="145" y="92"/>
                  </a:lnTo>
                  <a:lnTo>
                    <a:pt x="145" y="92"/>
                  </a:lnTo>
                  <a:lnTo>
                    <a:pt x="162" y="81"/>
                  </a:lnTo>
                  <a:lnTo>
                    <a:pt x="179" y="72"/>
                  </a:lnTo>
                  <a:lnTo>
                    <a:pt x="213" y="52"/>
                  </a:lnTo>
                  <a:lnTo>
                    <a:pt x="231" y="43"/>
                  </a:lnTo>
                  <a:lnTo>
                    <a:pt x="248" y="33"/>
                  </a:lnTo>
                  <a:lnTo>
                    <a:pt x="264" y="22"/>
                  </a:lnTo>
                  <a:lnTo>
                    <a:pt x="280" y="9"/>
                  </a:lnTo>
                  <a:lnTo>
                    <a:pt x="280" y="9"/>
                  </a:lnTo>
                  <a:lnTo>
                    <a:pt x="281" y="8"/>
                  </a:lnTo>
                  <a:lnTo>
                    <a:pt x="281" y="5"/>
                  </a:lnTo>
                  <a:lnTo>
                    <a:pt x="281" y="4"/>
                  </a:lnTo>
                  <a:lnTo>
                    <a:pt x="280" y="1"/>
                  </a:lnTo>
                  <a:lnTo>
                    <a:pt x="276" y="0"/>
                  </a:lnTo>
                  <a:lnTo>
                    <a:pt x="274" y="0"/>
                  </a:lnTo>
                  <a:lnTo>
                    <a:pt x="272" y="1"/>
                  </a:lnTo>
                  <a:lnTo>
                    <a:pt x="272"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3" name="Freeform 1198"/>
            <p:cNvSpPr/>
            <p:nvPr/>
          </p:nvSpPr>
          <p:spPr bwMode="auto">
            <a:xfrm>
              <a:off x="5862638" y="2254250"/>
              <a:ext cx="112713" cy="71438"/>
            </a:xfrm>
            <a:custGeom>
              <a:avLst/>
              <a:gdLst/>
              <a:ahLst/>
              <a:cxnLst>
                <a:cxn ang="0">
                  <a:pos x="277" y="1"/>
                </a:cxn>
                <a:cxn ang="0">
                  <a:pos x="277" y="1"/>
                </a:cxn>
                <a:cxn ang="0">
                  <a:pos x="242" y="20"/>
                </a:cxn>
                <a:cxn ang="0">
                  <a:pos x="205" y="39"/>
                </a:cxn>
                <a:cxn ang="0">
                  <a:pos x="170" y="57"/>
                </a:cxn>
                <a:cxn ang="0">
                  <a:pos x="133" y="76"/>
                </a:cxn>
                <a:cxn ang="0">
                  <a:pos x="98" y="97"/>
                </a:cxn>
                <a:cxn ang="0">
                  <a:pos x="64" y="118"/>
                </a:cxn>
                <a:cxn ang="0">
                  <a:pos x="48" y="129"/>
                </a:cxn>
                <a:cxn ang="0">
                  <a:pos x="32" y="142"/>
                </a:cxn>
                <a:cxn ang="0">
                  <a:pos x="17" y="156"/>
                </a:cxn>
                <a:cxn ang="0">
                  <a:pos x="1" y="169"/>
                </a:cxn>
                <a:cxn ang="0">
                  <a:pos x="1" y="169"/>
                </a:cxn>
                <a:cxn ang="0">
                  <a:pos x="0" y="171"/>
                </a:cxn>
                <a:cxn ang="0">
                  <a:pos x="0" y="174"/>
                </a:cxn>
                <a:cxn ang="0">
                  <a:pos x="1" y="177"/>
                </a:cxn>
                <a:cxn ang="0">
                  <a:pos x="5" y="179"/>
                </a:cxn>
                <a:cxn ang="0">
                  <a:pos x="7" y="179"/>
                </a:cxn>
                <a:cxn ang="0">
                  <a:pos x="9" y="178"/>
                </a:cxn>
                <a:cxn ang="0">
                  <a:pos x="9" y="178"/>
                </a:cxn>
                <a:cxn ang="0">
                  <a:pos x="24" y="163"/>
                </a:cxn>
                <a:cxn ang="0">
                  <a:pos x="40" y="150"/>
                </a:cxn>
                <a:cxn ang="0">
                  <a:pos x="56" y="139"/>
                </a:cxn>
                <a:cxn ang="0">
                  <a:pos x="72" y="127"/>
                </a:cxn>
                <a:cxn ang="0">
                  <a:pos x="106" y="106"/>
                </a:cxn>
                <a:cxn ang="0">
                  <a:pos x="141" y="85"/>
                </a:cxn>
                <a:cxn ang="0">
                  <a:pos x="212" y="48"/>
                </a:cxn>
                <a:cxn ang="0">
                  <a:pos x="247" y="30"/>
                </a:cxn>
                <a:cxn ang="0">
                  <a:pos x="282" y="10"/>
                </a:cxn>
                <a:cxn ang="0">
                  <a:pos x="282" y="10"/>
                </a:cxn>
                <a:cxn ang="0">
                  <a:pos x="283" y="9"/>
                </a:cxn>
                <a:cxn ang="0">
                  <a:pos x="285" y="6"/>
                </a:cxn>
                <a:cxn ang="0">
                  <a:pos x="283" y="3"/>
                </a:cxn>
                <a:cxn ang="0">
                  <a:pos x="281" y="0"/>
                </a:cxn>
                <a:cxn ang="0">
                  <a:pos x="278" y="0"/>
                </a:cxn>
                <a:cxn ang="0">
                  <a:pos x="277" y="1"/>
                </a:cxn>
                <a:cxn ang="0">
                  <a:pos x="277" y="1"/>
                </a:cxn>
              </a:cxnLst>
              <a:rect l="0" t="0" r="r" b="b"/>
              <a:pathLst>
                <a:path w="285" h="179">
                  <a:moveTo>
                    <a:pt x="277" y="1"/>
                  </a:moveTo>
                  <a:lnTo>
                    <a:pt x="277" y="1"/>
                  </a:lnTo>
                  <a:lnTo>
                    <a:pt x="242" y="20"/>
                  </a:lnTo>
                  <a:lnTo>
                    <a:pt x="205" y="39"/>
                  </a:lnTo>
                  <a:lnTo>
                    <a:pt x="170" y="57"/>
                  </a:lnTo>
                  <a:lnTo>
                    <a:pt x="133" y="76"/>
                  </a:lnTo>
                  <a:lnTo>
                    <a:pt x="98" y="97"/>
                  </a:lnTo>
                  <a:lnTo>
                    <a:pt x="64" y="118"/>
                  </a:lnTo>
                  <a:lnTo>
                    <a:pt x="48" y="129"/>
                  </a:lnTo>
                  <a:lnTo>
                    <a:pt x="32" y="142"/>
                  </a:lnTo>
                  <a:lnTo>
                    <a:pt x="17" y="156"/>
                  </a:lnTo>
                  <a:lnTo>
                    <a:pt x="1" y="169"/>
                  </a:lnTo>
                  <a:lnTo>
                    <a:pt x="1" y="169"/>
                  </a:lnTo>
                  <a:lnTo>
                    <a:pt x="0" y="171"/>
                  </a:lnTo>
                  <a:lnTo>
                    <a:pt x="0" y="174"/>
                  </a:lnTo>
                  <a:lnTo>
                    <a:pt x="1" y="177"/>
                  </a:lnTo>
                  <a:lnTo>
                    <a:pt x="5" y="179"/>
                  </a:lnTo>
                  <a:lnTo>
                    <a:pt x="7" y="179"/>
                  </a:lnTo>
                  <a:lnTo>
                    <a:pt x="9" y="178"/>
                  </a:lnTo>
                  <a:lnTo>
                    <a:pt x="9" y="178"/>
                  </a:lnTo>
                  <a:lnTo>
                    <a:pt x="24" y="163"/>
                  </a:lnTo>
                  <a:lnTo>
                    <a:pt x="40" y="150"/>
                  </a:lnTo>
                  <a:lnTo>
                    <a:pt x="56" y="139"/>
                  </a:lnTo>
                  <a:lnTo>
                    <a:pt x="72" y="127"/>
                  </a:lnTo>
                  <a:lnTo>
                    <a:pt x="106" y="106"/>
                  </a:lnTo>
                  <a:lnTo>
                    <a:pt x="141" y="85"/>
                  </a:lnTo>
                  <a:lnTo>
                    <a:pt x="212" y="48"/>
                  </a:lnTo>
                  <a:lnTo>
                    <a:pt x="247" y="30"/>
                  </a:lnTo>
                  <a:lnTo>
                    <a:pt x="282" y="10"/>
                  </a:lnTo>
                  <a:lnTo>
                    <a:pt x="282" y="10"/>
                  </a:lnTo>
                  <a:lnTo>
                    <a:pt x="283" y="9"/>
                  </a:lnTo>
                  <a:lnTo>
                    <a:pt x="285" y="6"/>
                  </a:lnTo>
                  <a:lnTo>
                    <a:pt x="283" y="3"/>
                  </a:lnTo>
                  <a:lnTo>
                    <a:pt x="281" y="0"/>
                  </a:lnTo>
                  <a:lnTo>
                    <a:pt x="278" y="0"/>
                  </a:lnTo>
                  <a:lnTo>
                    <a:pt x="277" y="1"/>
                  </a:lnTo>
                  <a:lnTo>
                    <a:pt x="27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4" name="Freeform 1199"/>
            <p:cNvSpPr/>
            <p:nvPr/>
          </p:nvSpPr>
          <p:spPr bwMode="auto">
            <a:xfrm>
              <a:off x="5862638" y="2293938"/>
              <a:ext cx="107950" cy="66675"/>
            </a:xfrm>
            <a:custGeom>
              <a:avLst/>
              <a:gdLst/>
              <a:ahLst/>
              <a:cxnLst>
                <a:cxn ang="0">
                  <a:pos x="266" y="0"/>
                </a:cxn>
                <a:cxn ang="0">
                  <a:pos x="266" y="0"/>
                </a:cxn>
                <a:cxn ang="0">
                  <a:pos x="249" y="7"/>
                </a:cxn>
                <a:cxn ang="0">
                  <a:pos x="232" y="15"/>
                </a:cxn>
                <a:cxn ang="0">
                  <a:pos x="215" y="24"/>
                </a:cxn>
                <a:cxn ang="0">
                  <a:pos x="200" y="34"/>
                </a:cxn>
                <a:cxn ang="0">
                  <a:pos x="200" y="34"/>
                </a:cxn>
                <a:cxn ang="0">
                  <a:pos x="180" y="45"/>
                </a:cxn>
                <a:cxn ang="0">
                  <a:pos x="160" y="57"/>
                </a:cxn>
                <a:cxn ang="0">
                  <a:pos x="140" y="67"/>
                </a:cxn>
                <a:cxn ang="0">
                  <a:pos x="120" y="78"/>
                </a:cxn>
                <a:cxn ang="0">
                  <a:pos x="120" y="78"/>
                </a:cxn>
                <a:cxn ang="0">
                  <a:pos x="44" y="122"/>
                </a:cxn>
                <a:cxn ang="0">
                  <a:pos x="44" y="122"/>
                </a:cxn>
                <a:cxn ang="0">
                  <a:pos x="31" y="130"/>
                </a:cxn>
                <a:cxn ang="0">
                  <a:pos x="18" y="138"/>
                </a:cxn>
                <a:cxn ang="0">
                  <a:pos x="13" y="143"/>
                </a:cxn>
                <a:cxn ang="0">
                  <a:pos x="7" y="148"/>
                </a:cxn>
                <a:cxn ang="0">
                  <a:pos x="2" y="153"/>
                </a:cxn>
                <a:cxn ang="0">
                  <a:pos x="0" y="160"/>
                </a:cxn>
                <a:cxn ang="0">
                  <a:pos x="0" y="160"/>
                </a:cxn>
                <a:cxn ang="0">
                  <a:pos x="0" y="163"/>
                </a:cxn>
                <a:cxn ang="0">
                  <a:pos x="0" y="165"/>
                </a:cxn>
                <a:cxn ang="0">
                  <a:pos x="1" y="166"/>
                </a:cxn>
                <a:cxn ang="0">
                  <a:pos x="4" y="166"/>
                </a:cxn>
                <a:cxn ang="0">
                  <a:pos x="7" y="166"/>
                </a:cxn>
                <a:cxn ang="0">
                  <a:pos x="9" y="165"/>
                </a:cxn>
                <a:cxn ang="0">
                  <a:pos x="10" y="164"/>
                </a:cxn>
                <a:cxn ang="0">
                  <a:pos x="10" y="164"/>
                </a:cxn>
                <a:cxn ang="0">
                  <a:pos x="14" y="157"/>
                </a:cxn>
                <a:cxn ang="0">
                  <a:pos x="21" y="151"/>
                </a:cxn>
                <a:cxn ang="0">
                  <a:pos x="27" y="144"/>
                </a:cxn>
                <a:cxn ang="0">
                  <a:pos x="35" y="139"/>
                </a:cxn>
                <a:cxn ang="0">
                  <a:pos x="52" y="130"/>
                </a:cxn>
                <a:cxn ang="0">
                  <a:pos x="65" y="123"/>
                </a:cxn>
                <a:cxn ang="0">
                  <a:pos x="65" y="123"/>
                </a:cxn>
                <a:cxn ang="0">
                  <a:pos x="100" y="102"/>
                </a:cxn>
                <a:cxn ang="0">
                  <a:pos x="134" y="81"/>
                </a:cxn>
                <a:cxn ang="0">
                  <a:pos x="134" y="81"/>
                </a:cxn>
                <a:cxn ang="0">
                  <a:pos x="166" y="64"/>
                </a:cxn>
                <a:cxn ang="0">
                  <a:pos x="198" y="49"/>
                </a:cxn>
                <a:cxn ang="0">
                  <a:pos x="198" y="49"/>
                </a:cxn>
                <a:cxn ang="0">
                  <a:pos x="215" y="38"/>
                </a:cxn>
                <a:cxn ang="0">
                  <a:pos x="232" y="29"/>
                </a:cxn>
                <a:cxn ang="0">
                  <a:pos x="251" y="19"/>
                </a:cxn>
                <a:cxn ang="0">
                  <a:pos x="260" y="15"/>
                </a:cxn>
                <a:cxn ang="0">
                  <a:pos x="269" y="11"/>
                </a:cxn>
                <a:cxn ang="0">
                  <a:pos x="269" y="11"/>
                </a:cxn>
                <a:cxn ang="0">
                  <a:pos x="272" y="9"/>
                </a:cxn>
                <a:cxn ang="0">
                  <a:pos x="273" y="8"/>
                </a:cxn>
                <a:cxn ang="0">
                  <a:pos x="273" y="4"/>
                </a:cxn>
                <a:cxn ang="0">
                  <a:pos x="270" y="0"/>
                </a:cxn>
                <a:cxn ang="0">
                  <a:pos x="269" y="0"/>
                </a:cxn>
                <a:cxn ang="0">
                  <a:pos x="266" y="0"/>
                </a:cxn>
                <a:cxn ang="0">
                  <a:pos x="266" y="0"/>
                </a:cxn>
              </a:cxnLst>
              <a:rect l="0" t="0" r="r" b="b"/>
              <a:pathLst>
                <a:path w="273" h="166">
                  <a:moveTo>
                    <a:pt x="266" y="0"/>
                  </a:moveTo>
                  <a:lnTo>
                    <a:pt x="266" y="0"/>
                  </a:lnTo>
                  <a:lnTo>
                    <a:pt x="249" y="7"/>
                  </a:lnTo>
                  <a:lnTo>
                    <a:pt x="232" y="15"/>
                  </a:lnTo>
                  <a:lnTo>
                    <a:pt x="215" y="24"/>
                  </a:lnTo>
                  <a:lnTo>
                    <a:pt x="200" y="34"/>
                  </a:lnTo>
                  <a:lnTo>
                    <a:pt x="200" y="34"/>
                  </a:lnTo>
                  <a:lnTo>
                    <a:pt x="180" y="45"/>
                  </a:lnTo>
                  <a:lnTo>
                    <a:pt x="160" y="57"/>
                  </a:lnTo>
                  <a:lnTo>
                    <a:pt x="140" y="67"/>
                  </a:lnTo>
                  <a:lnTo>
                    <a:pt x="120" y="78"/>
                  </a:lnTo>
                  <a:lnTo>
                    <a:pt x="120" y="78"/>
                  </a:lnTo>
                  <a:lnTo>
                    <a:pt x="44" y="122"/>
                  </a:lnTo>
                  <a:lnTo>
                    <a:pt x="44" y="122"/>
                  </a:lnTo>
                  <a:lnTo>
                    <a:pt x="31" y="130"/>
                  </a:lnTo>
                  <a:lnTo>
                    <a:pt x="18" y="138"/>
                  </a:lnTo>
                  <a:lnTo>
                    <a:pt x="13" y="143"/>
                  </a:lnTo>
                  <a:lnTo>
                    <a:pt x="7" y="148"/>
                  </a:lnTo>
                  <a:lnTo>
                    <a:pt x="2" y="153"/>
                  </a:lnTo>
                  <a:lnTo>
                    <a:pt x="0" y="160"/>
                  </a:lnTo>
                  <a:lnTo>
                    <a:pt x="0" y="160"/>
                  </a:lnTo>
                  <a:lnTo>
                    <a:pt x="0" y="163"/>
                  </a:lnTo>
                  <a:lnTo>
                    <a:pt x="0" y="165"/>
                  </a:lnTo>
                  <a:lnTo>
                    <a:pt x="1" y="166"/>
                  </a:lnTo>
                  <a:lnTo>
                    <a:pt x="4" y="166"/>
                  </a:lnTo>
                  <a:lnTo>
                    <a:pt x="7" y="166"/>
                  </a:lnTo>
                  <a:lnTo>
                    <a:pt x="9" y="165"/>
                  </a:lnTo>
                  <a:lnTo>
                    <a:pt x="10" y="164"/>
                  </a:lnTo>
                  <a:lnTo>
                    <a:pt x="10" y="164"/>
                  </a:lnTo>
                  <a:lnTo>
                    <a:pt x="14" y="157"/>
                  </a:lnTo>
                  <a:lnTo>
                    <a:pt x="21" y="151"/>
                  </a:lnTo>
                  <a:lnTo>
                    <a:pt x="27" y="144"/>
                  </a:lnTo>
                  <a:lnTo>
                    <a:pt x="35" y="139"/>
                  </a:lnTo>
                  <a:lnTo>
                    <a:pt x="52" y="130"/>
                  </a:lnTo>
                  <a:lnTo>
                    <a:pt x="65" y="123"/>
                  </a:lnTo>
                  <a:lnTo>
                    <a:pt x="65" y="123"/>
                  </a:lnTo>
                  <a:lnTo>
                    <a:pt x="100" y="102"/>
                  </a:lnTo>
                  <a:lnTo>
                    <a:pt x="134" y="81"/>
                  </a:lnTo>
                  <a:lnTo>
                    <a:pt x="134" y="81"/>
                  </a:lnTo>
                  <a:lnTo>
                    <a:pt x="166" y="64"/>
                  </a:lnTo>
                  <a:lnTo>
                    <a:pt x="198" y="49"/>
                  </a:lnTo>
                  <a:lnTo>
                    <a:pt x="198" y="49"/>
                  </a:lnTo>
                  <a:lnTo>
                    <a:pt x="215" y="38"/>
                  </a:lnTo>
                  <a:lnTo>
                    <a:pt x="232" y="29"/>
                  </a:lnTo>
                  <a:lnTo>
                    <a:pt x="251" y="19"/>
                  </a:lnTo>
                  <a:lnTo>
                    <a:pt x="260" y="15"/>
                  </a:lnTo>
                  <a:lnTo>
                    <a:pt x="269" y="11"/>
                  </a:lnTo>
                  <a:lnTo>
                    <a:pt x="269" y="11"/>
                  </a:lnTo>
                  <a:lnTo>
                    <a:pt x="272" y="9"/>
                  </a:lnTo>
                  <a:lnTo>
                    <a:pt x="273" y="8"/>
                  </a:lnTo>
                  <a:lnTo>
                    <a:pt x="273" y="4"/>
                  </a:lnTo>
                  <a:lnTo>
                    <a:pt x="270" y="0"/>
                  </a:lnTo>
                  <a:lnTo>
                    <a:pt x="269" y="0"/>
                  </a:lnTo>
                  <a:lnTo>
                    <a:pt x="266" y="0"/>
                  </a:lnTo>
                  <a:lnTo>
                    <a:pt x="266"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5" name="Freeform 1200"/>
            <p:cNvSpPr/>
            <p:nvPr/>
          </p:nvSpPr>
          <p:spPr bwMode="auto">
            <a:xfrm>
              <a:off x="5867401" y="2327275"/>
              <a:ext cx="107950" cy="60325"/>
            </a:xfrm>
            <a:custGeom>
              <a:avLst/>
              <a:gdLst/>
              <a:ahLst/>
              <a:cxnLst>
                <a:cxn ang="0">
                  <a:pos x="266" y="0"/>
                </a:cxn>
                <a:cxn ang="0">
                  <a:pos x="266" y="0"/>
                </a:cxn>
                <a:cxn ang="0">
                  <a:pos x="195" y="30"/>
                </a:cxn>
                <a:cxn ang="0">
                  <a:pos x="160" y="46"/>
                </a:cxn>
                <a:cxn ang="0">
                  <a:pos x="125" y="63"/>
                </a:cxn>
                <a:cxn ang="0">
                  <a:pos x="125" y="63"/>
                </a:cxn>
                <a:cxn ang="0">
                  <a:pos x="92" y="79"/>
                </a:cxn>
                <a:cxn ang="0">
                  <a:pos x="75" y="86"/>
                </a:cxn>
                <a:cxn ang="0">
                  <a:pos x="57" y="96"/>
                </a:cxn>
                <a:cxn ang="0">
                  <a:pos x="41" y="105"/>
                </a:cxn>
                <a:cxn ang="0">
                  <a:pos x="25" y="116"/>
                </a:cxn>
                <a:cxn ang="0">
                  <a:pos x="12" y="128"/>
                </a:cxn>
                <a:cxn ang="0">
                  <a:pos x="6" y="136"/>
                </a:cxn>
                <a:cxn ang="0">
                  <a:pos x="0" y="144"/>
                </a:cxn>
                <a:cxn ang="0">
                  <a:pos x="0" y="144"/>
                </a:cxn>
                <a:cxn ang="0">
                  <a:pos x="0" y="145"/>
                </a:cxn>
                <a:cxn ang="0">
                  <a:pos x="0" y="148"/>
                </a:cxn>
                <a:cxn ang="0">
                  <a:pos x="3" y="150"/>
                </a:cxn>
                <a:cxn ang="0">
                  <a:pos x="7" y="152"/>
                </a:cxn>
                <a:cxn ang="0">
                  <a:pos x="8" y="150"/>
                </a:cxn>
                <a:cxn ang="0">
                  <a:pos x="11" y="149"/>
                </a:cxn>
                <a:cxn ang="0">
                  <a:pos x="11" y="149"/>
                </a:cxn>
                <a:cxn ang="0">
                  <a:pos x="16" y="141"/>
                </a:cxn>
                <a:cxn ang="0">
                  <a:pos x="23" y="135"/>
                </a:cxn>
                <a:cxn ang="0">
                  <a:pos x="36" y="122"/>
                </a:cxn>
                <a:cxn ang="0">
                  <a:pos x="53" y="111"/>
                </a:cxn>
                <a:cxn ang="0">
                  <a:pos x="70" y="101"/>
                </a:cxn>
                <a:cxn ang="0">
                  <a:pos x="106" y="84"/>
                </a:cxn>
                <a:cxn ang="0">
                  <a:pos x="140" y="68"/>
                </a:cxn>
                <a:cxn ang="0">
                  <a:pos x="140" y="68"/>
                </a:cxn>
                <a:cxn ang="0">
                  <a:pos x="173" y="52"/>
                </a:cxn>
                <a:cxn ang="0">
                  <a:pos x="206" y="38"/>
                </a:cxn>
                <a:cxn ang="0">
                  <a:pos x="238" y="25"/>
                </a:cxn>
                <a:cxn ang="0">
                  <a:pos x="271" y="11"/>
                </a:cxn>
                <a:cxn ang="0">
                  <a:pos x="271" y="11"/>
                </a:cxn>
                <a:cxn ang="0">
                  <a:pos x="272" y="9"/>
                </a:cxn>
                <a:cxn ang="0">
                  <a:pos x="274" y="7"/>
                </a:cxn>
                <a:cxn ang="0">
                  <a:pos x="274" y="5"/>
                </a:cxn>
                <a:cxn ang="0">
                  <a:pos x="274" y="3"/>
                </a:cxn>
                <a:cxn ang="0">
                  <a:pos x="270" y="0"/>
                </a:cxn>
                <a:cxn ang="0">
                  <a:pos x="267" y="0"/>
                </a:cxn>
                <a:cxn ang="0">
                  <a:pos x="266" y="0"/>
                </a:cxn>
                <a:cxn ang="0">
                  <a:pos x="266" y="0"/>
                </a:cxn>
              </a:cxnLst>
              <a:rect l="0" t="0" r="r" b="b"/>
              <a:pathLst>
                <a:path w="274" h="152">
                  <a:moveTo>
                    <a:pt x="266" y="0"/>
                  </a:moveTo>
                  <a:lnTo>
                    <a:pt x="266" y="0"/>
                  </a:lnTo>
                  <a:lnTo>
                    <a:pt x="195" y="30"/>
                  </a:lnTo>
                  <a:lnTo>
                    <a:pt x="160" y="46"/>
                  </a:lnTo>
                  <a:lnTo>
                    <a:pt x="125" y="63"/>
                  </a:lnTo>
                  <a:lnTo>
                    <a:pt x="125" y="63"/>
                  </a:lnTo>
                  <a:lnTo>
                    <a:pt x="92" y="79"/>
                  </a:lnTo>
                  <a:lnTo>
                    <a:pt x="75" y="86"/>
                  </a:lnTo>
                  <a:lnTo>
                    <a:pt x="57" y="96"/>
                  </a:lnTo>
                  <a:lnTo>
                    <a:pt x="41" y="105"/>
                  </a:lnTo>
                  <a:lnTo>
                    <a:pt x="25" y="116"/>
                  </a:lnTo>
                  <a:lnTo>
                    <a:pt x="12" y="128"/>
                  </a:lnTo>
                  <a:lnTo>
                    <a:pt x="6" y="136"/>
                  </a:lnTo>
                  <a:lnTo>
                    <a:pt x="0" y="144"/>
                  </a:lnTo>
                  <a:lnTo>
                    <a:pt x="0" y="144"/>
                  </a:lnTo>
                  <a:lnTo>
                    <a:pt x="0" y="145"/>
                  </a:lnTo>
                  <a:lnTo>
                    <a:pt x="0" y="148"/>
                  </a:lnTo>
                  <a:lnTo>
                    <a:pt x="3" y="150"/>
                  </a:lnTo>
                  <a:lnTo>
                    <a:pt x="7" y="152"/>
                  </a:lnTo>
                  <a:lnTo>
                    <a:pt x="8" y="150"/>
                  </a:lnTo>
                  <a:lnTo>
                    <a:pt x="11" y="149"/>
                  </a:lnTo>
                  <a:lnTo>
                    <a:pt x="11" y="149"/>
                  </a:lnTo>
                  <a:lnTo>
                    <a:pt x="16" y="141"/>
                  </a:lnTo>
                  <a:lnTo>
                    <a:pt x="23" y="135"/>
                  </a:lnTo>
                  <a:lnTo>
                    <a:pt x="36" y="122"/>
                  </a:lnTo>
                  <a:lnTo>
                    <a:pt x="53" y="111"/>
                  </a:lnTo>
                  <a:lnTo>
                    <a:pt x="70" y="101"/>
                  </a:lnTo>
                  <a:lnTo>
                    <a:pt x="106" y="84"/>
                  </a:lnTo>
                  <a:lnTo>
                    <a:pt x="140" y="68"/>
                  </a:lnTo>
                  <a:lnTo>
                    <a:pt x="140" y="68"/>
                  </a:lnTo>
                  <a:lnTo>
                    <a:pt x="173" y="52"/>
                  </a:lnTo>
                  <a:lnTo>
                    <a:pt x="206" y="38"/>
                  </a:lnTo>
                  <a:lnTo>
                    <a:pt x="238" y="25"/>
                  </a:lnTo>
                  <a:lnTo>
                    <a:pt x="271" y="11"/>
                  </a:lnTo>
                  <a:lnTo>
                    <a:pt x="271" y="11"/>
                  </a:lnTo>
                  <a:lnTo>
                    <a:pt x="272" y="9"/>
                  </a:lnTo>
                  <a:lnTo>
                    <a:pt x="274" y="7"/>
                  </a:lnTo>
                  <a:lnTo>
                    <a:pt x="274" y="5"/>
                  </a:lnTo>
                  <a:lnTo>
                    <a:pt x="274" y="3"/>
                  </a:lnTo>
                  <a:lnTo>
                    <a:pt x="270" y="0"/>
                  </a:lnTo>
                  <a:lnTo>
                    <a:pt x="267" y="0"/>
                  </a:lnTo>
                  <a:lnTo>
                    <a:pt x="266" y="0"/>
                  </a:lnTo>
                  <a:lnTo>
                    <a:pt x="266"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6" name="Freeform 1201"/>
            <p:cNvSpPr/>
            <p:nvPr/>
          </p:nvSpPr>
          <p:spPr bwMode="auto">
            <a:xfrm>
              <a:off x="5861051" y="2363788"/>
              <a:ext cx="111125" cy="71438"/>
            </a:xfrm>
            <a:custGeom>
              <a:avLst/>
              <a:gdLst/>
              <a:ahLst/>
              <a:cxnLst>
                <a:cxn ang="0">
                  <a:pos x="273" y="0"/>
                </a:cxn>
                <a:cxn ang="0">
                  <a:pos x="273" y="0"/>
                </a:cxn>
                <a:cxn ang="0">
                  <a:pos x="201" y="36"/>
                </a:cxn>
                <a:cxn ang="0">
                  <a:pos x="166" y="55"/>
                </a:cxn>
                <a:cxn ang="0">
                  <a:pos x="130" y="75"/>
                </a:cxn>
                <a:cxn ang="0">
                  <a:pos x="130" y="75"/>
                </a:cxn>
                <a:cxn ang="0">
                  <a:pos x="64" y="119"/>
                </a:cxn>
                <a:cxn ang="0">
                  <a:pos x="64" y="119"/>
                </a:cxn>
                <a:cxn ang="0">
                  <a:pos x="48" y="132"/>
                </a:cxn>
                <a:cxn ang="0">
                  <a:pos x="34" y="146"/>
                </a:cxn>
                <a:cxn ang="0">
                  <a:pos x="19" y="159"/>
                </a:cxn>
                <a:cxn ang="0">
                  <a:pos x="11" y="166"/>
                </a:cxn>
                <a:cxn ang="0">
                  <a:pos x="2" y="171"/>
                </a:cxn>
                <a:cxn ang="0">
                  <a:pos x="2" y="171"/>
                </a:cxn>
                <a:cxn ang="0">
                  <a:pos x="1" y="172"/>
                </a:cxn>
                <a:cxn ang="0">
                  <a:pos x="0" y="175"/>
                </a:cxn>
                <a:cxn ang="0">
                  <a:pos x="1" y="179"/>
                </a:cxn>
                <a:cxn ang="0">
                  <a:pos x="4" y="181"/>
                </a:cxn>
                <a:cxn ang="0">
                  <a:pos x="6" y="181"/>
                </a:cxn>
                <a:cxn ang="0">
                  <a:pos x="9" y="181"/>
                </a:cxn>
                <a:cxn ang="0">
                  <a:pos x="9" y="181"/>
                </a:cxn>
                <a:cxn ang="0">
                  <a:pos x="15" y="176"/>
                </a:cxn>
                <a:cxn ang="0">
                  <a:pos x="23" y="171"/>
                </a:cxn>
                <a:cxn ang="0">
                  <a:pos x="36" y="158"/>
                </a:cxn>
                <a:cxn ang="0">
                  <a:pos x="48" y="146"/>
                </a:cxn>
                <a:cxn ang="0">
                  <a:pos x="62" y="134"/>
                </a:cxn>
                <a:cxn ang="0">
                  <a:pos x="62" y="134"/>
                </a:cxn>
                <a:cxn ang="0">
                  <a:pos x="78" y="123"/>
                </a:cxn>
                <a:cxn ang="0">
                  <a:pos x="94" y="112"/>
                </a:cxn>
                <a:cxn ang="0">
                  <a:pos x="128" y="91"/>
                </a:cxn>
                <a:cxn ang="0">
                  <a:pos x="128" y="91"/>
                </a:cxn>
                <a:cxn ang="0">
                  <a:pos x="164" y="69"/>
                </a:cxn>
                <a:cxn ang="0">
                  <a:pos x="202" y="48"/>
                </a:cxn>
                <a:cxn ang="0">
                  <a:pos x="240" y="28"/>
                </a:cxn>
                <a:cxn ang="0">
                  <a:pos x="278" y="10"/>
                </a:cxn>
                <a:cxn ang="0">
                  <a:pos x="278" y="10"/>
                </a:cxn>
                <a:cxn ang="0">
                  <a:pos x="281" y="9"/>
                </a:cxn>
                <a:cxn ang="0">
                  <a:pos x="281" y="6"/>
                </a:cxn>
                <a:cxn ang="0">
                  <a:pos x="281" y="2"/>
                </a:cxn>
                <a:cxn ang="0">
                  <a:pos x="277" y="0"/>
                </a:cxn>
                <a:cxn ang="0">
                  <a:pos x="276" y="0"/>
                </a:cxn>
                <a:cxn ang="0">
                  <a:pos x="273" y="0"/>
                </a:cxn>
                <a:cxn ang="0">
                  <a:pos x="273" y="0"/>
                </a:cxn>
              </a:cxnLst>
              <a:rect l="0" t="0" r="r" b="b"/>
              <a:pathLst>
                <a:path w="281" h="181">
                  <a:moveTo>
                    <a:pt x="273" y="0"/>
                  </a:moveTo>
                  <a:lnTo>
                    <a:pt x="273" y="0"/>
                  </a:lnTo>
                  <a:lnTo>
                    <a:pt x="201" y="36"/>
                  </a:lnTo>
                  <a:lnTo>
                    <a:pt x="166" y="55"/>
                  </a:lnTo>
                  <a:lnTo>
                    <a:pt x="130" y="75"/>
                  </a:lnTo>
                  <a:lnTo>
                    <a:pt x="130" y="75"/>
                  </a:lnTo>
                  <a:lnTo>
                    <a:pt x="64" y="119"/>
                  </a:lnTo>
                  <a:lnTo>
                    <a:pt x="64" y="119"/>
                  </a:lnTo>
                  <a:lnTo>
                    <a:pt x="48" y="132"/>
                  </a:lnTo>
                  <a:lnTo>
                    <a:pt x="34" y="146"/>
                  </a:lnTo>
                  <a:lnTo>
                    <a:pt x="19" y="159"/>
                  </a:lnTo>
                  <a:lnTo>
                    <a:pt x="11" y="166"/>
                  </a:lnTo>
                  <a:lnTo>
                    <a:pt x="2" y="171"/>
                  </a:lnTo>
                  <a:lnTo>
                    <a:pt x="2" y="171"/>
                  </a:lnTo>
                  <a:lnTo>
                    <a:pt x="1" y="172"/>
                  </a:lnTo>
                  <a:lnTo>
                    <a:pt x="0" y="175"/>
                  </a:lnTo>
                  <a:lnTo>
                    <a:pt x="1" y="179"/>
                  </a:lnTo>
                  <a:lnTo>
                    <a:pt x="4" y="181"/>
                  </a:lnTo>
                  <a:lnTo>
                    <a:pt x="6" y="181"/>
                  </a:lnTo>
                  <a:lnTo>
                    <a:pt x="9" y="181"/>
                  </a:lnTo>
                  <a:lnTo>
                    <a:pt x="9" y="181"/>
                  </a:lnTo>
                  <a:lnTo>
                    <a:pt x="15" y="176"/>
                  </a:lnTo>
                  <a:lnTo>
                    <a:pt x="23" y="171"/>
                  </a:lnTo>
                  <a:lnTo>
                    <a:pt x="36" y="158"/>
                  </a:lnTo>
                  <a:lnTo>
                    <a:pt x="48" y="146"/>
                  </a:lnTo>
                  <a:lnTo>
                    <a:pt x="62" y="134"/>
                  </a:lnTo>
                  <a:lnTo>
                    <a:pt x="62" y="134"/>
                  </a:lnTo>
                  <a:lnTo>
                    <a:pt x="78" y="123"/>
                  </a:lnTo>
                  <a:lnTo>
                    <a:pt x="94" y="112"/>
                  </a:lnTo>
                  <a:lnTo>
                    <a:pt x="128" y="91"/>
                  </a:lnTo>
                  <a:lnTo>
                    <a:pt x="128" y="91"/>
                  </a:lnTo>
                  <a:lnTo>
                    <a:pt x="164" y="69"/>
                  </a:lnTo>
                  <a:lnTo>
                    <a:pt x="202" y="48"/>
                  </a:lnTo>
                  <a:lnTo>
                    <a:pt x="240" y="28"/>
                  </a:lnTo>
                  <a:lnTo>
                    <a:pt x="278" y="10"/>
                  </a:lnTo>
                  <a:lnTo>
                    <a:pt x="278" y="10"/>
                  </a:lnTo>
                  <a:lnTo>
                    <a:pt x="281" y="9"/>
                  </a:lnTo>
                  <a:lnTo>
                    <a:pt x="281" y="6"/>
                  </a:lnTo>
                  <a:lnTo>
                    <a:pt x="281" y="2"/>
                  </a:lnTo>
                  <a:lnTo>
                    <a:pt x="277" y="0"/>
                  </a:lnTo>
                  <a:lnTo>
                    <a:pt x="276" y="0"/>
                  </a:lnTo>
                  <a:lnTo>
                    <a:pt x="273" y="0"/>
                  </a:lnTo>
                  <a:lnTo>
                    <a:pt x="273"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7" name="Freeform 1202"/>
            <p:cNvSpPr/>
            <p:nvPr/>
          </p:nvSpPr>
          <p:spPr bwMode="auto">
            <a:xfrm>
              <a:off x="5853113" y="2405063"/>
              <a:ext cx="122238" cy="71438"/>
            </a:xfrm>
            <a:custGeom>
              <a:avLst/>
              <a:gdLst/>
              <a:ahLst/>
              <a:cxnLst>
                <a:cxn ang="0">
                  <a:pos x="301" y="1"/>
                </a:cxn>
                <a:cxn ang="0">
                  <a:pos x="301" y="1"/>
                </a:cxn>
                <a:cxn ang="0">
                  <a:pos x="262" y="22"/>
                </a:cxn>
                <a:cxn ang="0">
                  <a:pos x="225" y="44"/>
                </a:cxn>
                <a:cxn ang="0">
                  <a:pos x="187" y="65"/>
                </a:cxn>
                <a:cxn ang="0">
                  <a:pos x="169" y="75"/>
                </a:cxn>
                <a:cxn ang="0">
                  <a:pos x="149" y="85"/>
                </a:cxn>
                <a:cxn ang="0">
                  <a:pos x="149" y="85"/>
                </a:cxn>
                <a:cxn ang="0">
                  <a:pos x="110" y="104"/>
                </a:cxn>
                <a:cxn ang="0">
                  <a:pos x="72" y="126"/>
                </a:cxn>
                <a:cxn ang="0">
                  <a:pos x="72" y="126"/>
                </a:cxn>
                <a:cxn ang="0">
                  <a:pos x="38" y="147"/>
                </a:cxn>
                <a:cxn ang="0">
                  <a:pos x="21" y="158"/>
                </a:cxn>
                <a:cxn ang="0">
                  <a:pos x="4" y="168"/>
                </a:cxn>
                <a:cxn ang="0">
                  <a:pos x="4" y="168"/>
                </a:cxn>
                <a:cxn ang="0">
                  <a:pos x="1" y="170"/>
                </a:cxn>
                <a:cxn ang="0">
                  <a:pos x="0" y="171"/>
                </a:cxn>
                <a:cxn ang="0">
                  <a:pos x="0" y="173"/>
                </a:cxn>
                <a:cxn ang="0">
                  <a:pos x="1" y="175"/>
                </a:cxn>
                <a:cxn ang="0">
                  <a:pos x="4" y="177"/>
                </a:cxn>
                <a:cxn ang="0">
                  <a:pos x="7" y="179"/>
                </a:cxn>
                <a:cxn ang="0">
                  <a:pos x="9" y="177"/>
                </a:cxn>
                <a:cxn ang="0">
                  <a:pos x="9" y="177"/>
                </a:cxn>
                <a:cxn ang="0">
                  <a:pos x="25" y="170"/>
                </a:cxn>
                <a:cxn ang="0">
                  <a:pos x="41" y="159"/>
                </a:cxn>
                <a:cxn ang="0">
                  <a:pos x="71" y="139"/>
                </a:cxn>
                <a:cxn ang="0">
                  <a:pos x="71" y="139"/>
                </a:cxn>
                <a:cxn ang="0">
                  <a:pos x="107" y="119"/>
                </a:cxn>
                <a:cxn ang="0">
                  <a:pos x="145" y="99"/>
                </a:cxn>
                <a:cxn ang="0">
                  <a:pos x="145" y="99"/>
                </a:cxn>
                <a:cxn ang="0">
                  <a:pos x="186" y="78"/>
                </a:cxn>
                <a:cxn ang="0">
                  <a:pos x="226" y="54"/>
                </a:cxn>
                <a:cxn ang="0">
                  <a:pos x="266" y="32"/>
                </a:cxn>
                <a:cxn ang="0">
                  <a:pos x="306" y="10"/>
                </a:cxn>
                <a:cxn ang="0">
                  <a:pos x="306" y="10"/>
                </a:cxn>
                <a:cxn ang="0">
                  <a:pos x="307" y="9"/>
                </a:cxn>
                <a:cxn ang="0">
                  <a:pos x="309" y="7"/>
                </a:cxn>
                <a:cxn ang="0">
                  <a:pos x="309" y="2"/>
                </a:cxn>
                <a:cxn ang="0">
                  <a:pos x="305" y="0"/>
                </a:cxn>
                <a:cxn ang="0">
                  <a:pos x="302" y="0"/>
                </a:cxn>
                <a:cxn ang="0">
                  <a:pos x="301" y="1"/>
                </a:cxn>
                <a:cxn ang="0">
                  <a:pos x="301" y="1"/>
                </a:cxn>
              </a:cxnLst>
              <a:rect l="0" t="0" r="r" b="b"/>
              <a:pathLst>
                <a:path w="309" h="179">
                  <a:moveTo>
                    <a:pt x="301" y="1"/>
                  </a:moveTo>
                  <a:lnTo>
                    <a:pt x="301" y="1"/>
                  </a:lnTo>
                  <a:lnTo>
                    <a:pt x="262" y="22"/>
                  </a:lnTo>
                  <a:lnTo>
                    <a:pt x="225" y="44"/>
                  </a:lnTo>
                  <a:lnTo>
                    <a:pt x="187" y="65"/>
                  </a:lnTo>
                  <a:lnTo>
                    <a:pt x="169" y="75"/>
                  </a:lnTo>
                  <a:lnTo>
                    <a:pt x="149" y="85"/>
                  </a:lnTo>
                  <a:lnTo>
                    <a:pt x="149" y="85"/>
                  </a:lnTo>
                  <a:lnTo>
                    <a:pt x="110" y="104"/>
                  </a:lnTo>
                  <a:lnTo>
                    <a:pt x="72" y="126"/>
                  </a:lnTo>
                  <a:lnTo>
                    <a:pt x="72" y="126"/>
                  </a:lnTo>
                  <a:lnTo>
                    <a:pt x="38" y="147"/>
                  </a:lnTo>
                  <a:lnTo>
                    <a:pt x="21" y="158"/>
                  </a:lnTo>
                  <a:lnTo>
                    <a:pt x="4" y="168"/>
                  </a:lnTo>
                  <a:lnTo>
                    <a:pt x="4" y="168"/>
                  </a:lnTo>
                  <a:lnTo>
                    <a:pt x="1" y="170"/>
                  </a:lnTo>
                  <a:lnTo>
                    <a:pt x="0" y="171"/>
                  </a:lnTo>
                  <a:lnTo>
                    <a:pt x="0" y="173"/>
                  </a:lnTo>
                  <a:lnTo>
                    <a:pt x="1" y="175"/>
                  </a:lnTo>
                  <a:lnTo>
                    <a:pt x="4" y="177"/>
                  </a:lnTo>
                  <a:lnTo>
                    <a:pt x="7" y="179"/>
                  </a:lnTo>
                  <a:lnTo>
                    <a:pt x="9" y="177"/>
                  </a:lnTo>
                  <a:lnTo>
                    <a:pt x="9" y="177"/>
                  </a:lnTo>
                  <a:lnTo>
                    <a:pt x="25" y="170"/>
                  </a:lnTo>
                  <a:lnTo>
                    <a:pt x="41" y="159"/>
                  </a:lnTo>
                  <a:lnTo>
                    <a:pt x="71" y="139"/>
                  </a:lnTo>
                  <a:lnTo>
                    <a:pt x="71" y="139"/>
                  </a:lnTo>
                  <a:lnTo>
                    <a:pt x="107" y="119"/>
                  </a:lnTo>
                  <a:lnTo>
                    <a:pt x="145" y="99"/>
                  </a:lnTo>
                  <a:lnTo>
                    <a:pt x="145" y="99"/>
                  </a:lnTo>
                  <a:lnTo>
                    <a:pt x="186" y="78"/>
                  </a:lnTo>
                  <a:lnTo>
                    <a:pt x="226" y="54"/>
                  </a:lnTo>
                  <a:lnTo>
                    <a:pt x="266" y="32"/>
                  </a:lnTo>
                  <a:lnTo>
                    <a:pt x="306" y="10"/>
                  </a:lnTo>
                  <a:lnTo>
                    <a:pt x="306" y="10"/>
                  </a:lnTo>
                  <a:lnTo>
                    <a:pt x="307" y="9"/>
                  </a:lnTo>
                  <a:lnTo>
                    <a:pt x="309" y="7"/>
                  </a:lnTo>
                  <a:lnTo>
                    <a:pt x="309" y="2"/>
                  </a:lnTo>
                  <a:lnTo>
                    <a:pt x="305" y="0"/>
                  </a:lnTo>
                  <a:lnTo>
                    <a:pt x="302" y="0"/>
                  </a:lnTo>
                  <a:lnTo>
                    <a:pt x="301" y="1"/>
                  </a:lnTo>
                  <a:lnTo>
                    <a:pt x="301"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8" name="Freeform 1203"/>
            <p:cNvSpPr/>
            <p:nvPr/>
          </p:nvSpPr>
          <p:spPr bwMode="auto">
            <a:xfrm>
              <a:off x="5856288" y="2447925"/>
              <a:ext cx="111125" cy="71438"/>
            </a:xfrm>
            <a:custGeom>
              <a:avLst/>
              <a:gdLst/>
              <a:ahLst/>
              <a:cxnLst>
                <a:cxn ang="0">
                  <a:pos x="275" y="2"/>
                </a:cxn>
                <a:cxn ang="0">
                  <a:pos x="275" y="2"/>
                </a:cxn>
                <a:cxn ang="0">
                  <a:pos x="262" y="8"/>
                </a:cxn>
                <a:cxn ang="0">
                  <a:pos x="248" y="15"/>
                </a:cxn>
                <a:cxn ang="0">
                  <a:pos x="235" y="23"/>
                </a:cxn>
                <a:cxn ang="0">
                  <a:pos x="222" y="29"/>
                </a:cxn>
                <a:cxn ang="0">
                  <a:pos x="222" y="29"/>
                </a:cxn>
                <a:cxn ang="0">
                  <a:pos x="201" y="38"/>
                </a:cxn>
                <a:cxn ang="0">
                  <a:pos x="179" y="50"/>
                </a:cxn>
                <a:cxn ang="0">
                  <a:pos x="159" y="61"/>
                </a:cxn>
                <a:cxn ang="0">
                  <a:pos x="139" y="74"/>
                </a:cxn>
                <a:cxn ang="0">
                  <a:pos x="139" y="74"/>
                </a:cxn>
                <a:cxn ang="0">
                  <a:pos x="103" y="96"/>
                </a:cxn>
                <a:cxn ang="0">
                  <a:pos x="68" y="118"/>
                </a:cxn>
                <a:cxn ang="0">
                  <a:pos x="51" y="130"/>
                </a:cxn>
                <a:cxn ang="0">
                  <a:pos x="34" y="143"/>
                </a:cxn>
                <a:cxn ang="0">
                  <a:pos x="17" y="156"/>
                </a:cxn>
                <a:cxn ang="0">
                  <a:pos x="3" y="170"/>
                </a:cxn>
                <a:cxn ang="0">
                  <a:pos x="3" y="170"/>
                </a:cxn>
                <a:cxn ang="0">
                  <a:pos x="0" y="172"/>
                </a:cxn>
                <a:cxn ang="0">
                  <a:pos x="0" y="174"/>
                </a:cxn>
                <a:cxn ang="0">
                  <a:pos x="3" y="178"/>
                </a:cxn>
                <a:cxn ang="0">
                  <a:pos x="5" y="180"/>
                </a:cxn>
                <a:cxn ang="0">
                  <a:pos x="8" y="180"/>
                </a:cxn>
                <a:cxn ang="0">
                  <a:pos x="10" y="178"/>
                </a:cxn>
                <a:cxn ang="0">
                  <a:pos x="10" y="178"/>
                </a:cxn>
                <a:cxn ang="0">
                  <a:pos x="25" y="165"/>
                </a:cxn>
                <a:cxn ang="0">
                  <a:pos x="39" y="152"/>
                </a:cxn>
                <a:cxn ang="0">
                  <a:pos x="71" y="130"/>
                </a:cxn>
                <a:cxn ang="0">
                  <a:pos x="103" y="109"/>
                </a:cxn>
                <a:cxn ang="0">
                  <a:pos x="136" y="88"/>
                </a:cxn>
                <a:cxn ang="0">
                  <a:pos x="136" y="88"/>
                </a:cxn>
                <a:cxn ang="0">
                  <a:pos x="167" y="70"/>
                </a:cxn>
                <a:cxn ang="0">
                  <a:pos x="199" y="53"/>
                </a:cxn>
                <a:cxn ang="0">
                  <a:pos x="199" y="53"/>
                </a:cxn>
                <a:cxn ang="0">
                  <a:pos x="222" y="41"/>
                </a:cxn>
                <a:cxn ang="0">
                  <a:pos x="247" y="32"/>
                </a:cxn>
                <a:cxn ang="0">
                  <a:pos x="247" y="32"/>
                </a:cxn>
                <a:cxn ang="0">
                  <a:pos x="255" y="27"/>
                </a:cxn>
                <a:cxn ang="0">
                  <a:pos x="263" y="21"/>
                </a:cxn>
                <a:cxn ang="0">
                  <a:pos x="269" y="16"/>
                </a:cxn>
                <a:cxn ang="0">
                  <a:pos x="277" y="12"/>
                </a:cxn>
                <a:cxn ang="0">
                  <a:pos x="277" y="12"/>
                </a:cxn>
                <a:cxn ang="0">
                  <a:pos x="280" y="11"/>
                </a:cxn>
                <a:cxn ang="0">
                  <a:pos x="281" y="10"/>
                </a:cxn>
                <a:cxn ang="0">
                  <a:pos x="281" y="4"/>
                </a:cxn>
                <a:cxn ang="0">
                  <a:pos x="280" y="3"/>
                </a:cxn>
                <a:cxn ang="0">
                  <a:pos x="279" y="2"/>
                </a:cxn>
                <a:cxn ang="0">
                  <a:pos x="277" y="0"/>
                </a:cxn>
                <a:cxn ang="0">
                  <a:pos x="275" y="2"/>
                </a:cxn>
                <a:cxn ang="0">
                  <a:pos x="275" y="2"/>
                </a:cxn>
              </a:cxnLst>
              <a:rect l="0" t="0" r="r" b="b"/>
              <a:pathLst>
                <a:path w="281" h="180">
                  <a:moveTo>
                    <a:pt x="275" y="2"/>
                  </a:moveTo>
                  <a:lnTo>
                    <a:pt x="275" y="2"/>
                  </a:lnTo>
                  <a:lnTo>
                    <a:pt x="262" y="8"/>
                  </a:lnTo>
                  <a:lnTo>
                    <a:pt x="248" y="15"/>
                  </a:lnTo>
                  <a:lnTo>
                    <a:pt x="235" y="23"/>
                  </a:lnTo>
                  <a:lnTo>
                    <a:pt x="222" y="29"/>
                  </a:lnTo>
                  <a:lnTo>
                    <a:pt x="222" y="29"/>
                  </a:lnTo>
                  <a:lnTo>
                    <a:pt x="201" y="38"/>
                  </a:lnTo>
                  <a:lnTo>
                    <a:pt x="179" y="50"/>
                  </a:lnTo>
                  <a:lnTo>
                    <a:pt x="159" y="61"/>
                  </a:lnTo>
                  <a:lnTo>
                    <a:pt x="139" y="74"/>
                  </a:lnTo>
                  <a:lnTo>
                    <a:pt x="139" y="74"/>
                  </a:lnTo>
                  <a:lnTo>
                    <a:pt x="103" y="96"/>
                  </a:lnTo>
                  <a:lnTo>
                    <a:pt x="68" y="118"/>
                  </a:lnTo>
                  <a:lnTo>
                    <a:pt x="51" y="130"/>
                  </a:lnTo>
                  <a:lnTo>
                    <a:pt x="34" y="143"/>
                  </a:lnTo>
                  <a:lnTo>
                    <a:pt x="17" y="156"/>
                  </a:lnTo>
                  <a:lnTo>
                    <a:pt x="3" y="170"/>
                  </a:lnTo>
                  <a:lnTo>
                    <a:pt x="3" y="170"/>
                  </a:lnTo>
                  <a:lnTo>
                    <a:pt x="0" y="172"/>
                  </a:lnTo>
                  <a:lnTo>
                    <a:pt x="0" y="174"/>
                  </a:lnTo>
                  <a:lnTo>
                    <a:pt x="3" y="178"/>
                  </a:lnTo>
                  <a:lnTo>
                    <a:pt x="5" y="180"/>
                  </a:lnTo>
                  <a:lnTo>
                    <a:pt x="8" y="180"/>
                  </a:lnTo>
                  <a:lnTo>
                    <a:pt x="10" y="178"/>
                  </a:lnTo>
                  <a:lnTo>
                    <a:pt x="10" y="178"/>
                  </a:lnTo>
                  <a:lnTo>
                    <a:pt x="25" y="165"/>
                  </a:lnTo>
                  <a:lnTo>
                    <a:pt x="39" y="152"/>
                  </a:lnTo>
                  <a:lnTo>
                    <a:pt x="71" y="130"/>
                  </a:lnTo>
                  <a:lnTo>
                    <a:pt x="103" y="109"/>
                  </a:lnTo>
                  <a:lnTo>
                    <a:pt x="136" y="88"/>
                  </a:lnTo>
                  <a:lnTo>
                    <a:pt x="136" y="88"/>
                  </a:lnTo>
                  <a:lnTo>
                    <a:pt x="167" y="70"/>
                  </a:lnTo>
                  <a:lnTo>
                    <a:pt x="199" y="53"/>
                  </a:lnTo>
                  <a:lnTo>
                    <a:pt x="199" y="53"/>
                  </a:lnTo>
                  <a:lnTo>
                    <a:pt x="222" y="41"/>
                  </a:lnTo>
                  <a:lnTo>
                    <a:pt x="247" y="32"/>
                  </a:lnTo>
                  <a:lnTo>
                    <a:pt x="247" y="32"/>
                  </a:lnTo>
                  <a:lnTo>
                    <a:pt x="255" y="27"/>
                  </a:lnTo>
                  <a:lnTo>
                    <a:pt x="263" y="21"/>
                  </a:lnTo>
                  <a:lnTo>
                    <a:pt x="269" y="16"/>
                  </a:lnTo>
                  <a:lnTo>
                    <a:pt x="277" y="12"/>
                  </a:lnTo>
                  <a:lnTo>
                    <a:pt x="277" y="12"/>
                  </a:lnTo>
                  <a:lnTo>
                    <a:pt x="280" y="11"/>
                  </a:lnTo>
                  <a:lnTo>
                    <a:pt x="281" y="10"/>
                  </a:lnTo>
                  <a:lnTo>
                    <a:pt x="281" y="4"/>
                  </a:lnTo>
                  <a:lnTo>
                    <a:pt x="280" y="3"/>
                  </a:lnTo>
                  <a:lnTo>
                    <a:pt x="279" y="2"/>
                  </a:lnTo>
                  <a:lnTo>
                    <a:pt x="277" y="0"/>
                  </a:lnTo>
                  <a:lnTo>
                    <a:pt x="275" y="2"/>
                  </a:lnTo>
                  <a:lnTo>
                    <a:pt x="27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9" name="Freeform 1204"/>
            <p:cNvSpPr/>
            <p:nvPr/>
          </p:nvSpPr>
          <p:spPr bwMode="auto">
            <a:xfrm>
              <a:off x="5861051" y="2473325"/>
              <a:ext cx="114300" cy="80963"/>
            </a:xfrm>
            <a:custGeom>
              <a:avLst/>
              <a:gdLst/>
              <a:ahLst/>
              <a:cxnLst>
                <a:cxn ang="0">
                  <a:pos x="281" y="1"/>
                </a:cxn>
                <a:cxn ang="0">
                  <a:pos x="281" y="1"/>
                </a:cxn>
                <a:cxn ang="0">
                  <a:pos x="246" y="25"/>
                </a:cxn>
                <a:cxn ang="0">
                  <a:pos x="229" y="36"/>
                </a:cxn>
                <a:cxn ang="0">
                  <a:pos x="210" y="48"/>
                </a:cxn>
                <a:cxn ang="0">
                  <a:pos x="210" y="48"/>
                </a:cxn>
                <a:cxn ang="0">
                  <a:pos x="189" y="60"/>
                </a:cxn>
                <a:cxn ang="0">
                  <a:pos x="168" y="74"/>
                </a:cxn>
                <a:cxn ang="0">
                  <a:pos x="127" y="102"/>
                </a:cxn>
                <a:cxn ang="0">
                  <a:pos x="127" y="102"/>
                </a:cxn>
                <a:cxn ang="0">
                  <a:pos x="48" y="153"/>
                </a:cxn>
                <a:cxn ang="0">
                  <a:pos x="48" y="153"/>
                </a:cxn>
                <a:cxn ang="0">
                  <a:pos x="35" y="161"/>
                </a:cxn>
                <a:cxn ang="0">
                  <a:pos x="22" y="170"/>
                </a:cxn>
                <a:cxn ang="0">
                  <a:pos x="10" y="180"/>
                </a:cxn>
                <a:cxn ang="0">
                  <a:pos x="5" y="186"/>
                </a:cxn>
                <a:cxn ang="0">
                  <a:pos x="1" y="193"/>
                </a:cxn>
                <a:cxn ang="0">
                  <a:pos x="1" y="193"/>
                </a:cxn>
                <a:cxn ang="0">
                  <a:pos x="0" y="195"/>
                </a:cxn>
                <a:cxn ang="0">
                  <a:pos x="0" y="197"/>
                </a:cxn>
                <a:cxn ang="0">
                  <a:pos x="2" y="200"/>
                </a:cxn>
                <a:cxn ang="0">
                  <a:pos x="6" y="201"/>
                </a:cxn>
                <a:cxn ang="0">
                  <a:pos x="9" y="200"/>
                </a:cxn>
                <a:cxn ang="0">
                  <a:pos x="10" y="199"/>
                </a:cxn>
                <a:cxn ang="0">
                  <a:pos x="10" y="199"/>
                </a:cxn>
                <a:cxn ang="0">
                  <a:pos x="17" y="191"/>
                </a:cxn>
                <a:cxn ang="0">
                  <a:pos x="23" y="184"/>
                </a:cxn>
                <a:cxn ang="0">
                  <a:pos x="30" y="178"/>
                </a:cxn>
                <a:cxn ang="0">
                  <a:pos x="38" y="171"/>
                </a:cxn>
                <a:cxn ang="0">
                  <a:pos x="55" y="161"/>
                </a:cxn>
                <a:cxn ang="0">
                  <a:pos x="72" y="152"/>
                </a:cxn>
                <a:cxn ang="0">
                  <a:pos x="72" y="152"/>
                </a:cxn>
                <a:cxn ang="0">
                  <a:pos x="150" y="101"/>
                </a:cxn>
                <a:cxn ang="0">
                  <a:pos x="150" y="101"/>
                </a:cxn>
                <a:cxn ang="0">
                  <a:pos x="218" y="55"/>
                </a:cxn>
                <a:cxn ang="0">
                  <a:pos x="286" y="10"/>
                </a:cxn>
                <a:cxn ang="0">
                  <a:pos x="286" y="10"/>
                </a:cxn>
                <a:cxn ang="0">
                  <a:pos x="287" y="9"/>
                </a:cxn>
                <a:cxn ang="0">
                  <a:pos x="289" y="6"/>
                </a:cxn>
                <a:cxn ang="0">
                  <a:pos x="287" y="2"/>
                </a:cxn>
                <a:cxn ang="0">
                  <a:pos x="285" y="0"/>
                </a:cxn>
                <a:cxn ang="0">
                  <a:pos x="282" y="0"/>
                </a:cxn>
                <a:cxn ang="0">
                  <a:pos x="281" y="1"/>
                </a:cxn>
                <a:cxn ang="0">
                  <a:pos x="281" y="1"/>
                </a:cxn>
              </a:cxnLst>
              <a:rect l="0" t="0" r="r" b="b"/>
              <a:pathLst>
                <a:path w="289" h="201">
                  <a:moveTo>
                    <a:pt x="281" y="1"/>
                  </a:moveTo>
                  <a:lnTo>
                    <a:pt x="281" y="1"/>
                  </a:lnTo>
                  <a:lnTo>
                    <a:pt x="246" y="25"/>
                  </a:lnTo>
                  <a:lnTo>
                    <a:pt x="229" y="36"/>
                  </a:lnTo>
                  <a:lnTo>
                    <a:pt x="210" y="48"/>
                  </a:lnTo>
                  <a:lnTo>
                    <a:pt x="210" y="48"/>
                  </a:lnTo>
                  <a:lnTo>
                    <a:pt x="189" y="60"/>
                  </a:lnTo>
                  <a:lnTo>
                    <a:pt x="168" y="74"/>
                  </a:lnTo>
                  <a:lnTo>
                    <a:pt x="127" y="102"/>
                  </a:lnTo>
                  <a:lnTo>
                    <a:pt x="127" y="102"/>
                  </a:lnTo>
                  <a:lnTo>
                    <a:pt x="48" y="153"/>
                  </a:lnTo>
                  <a:lnTo>
                    <a:pt x="48" y="153"/>
                  </a:lnTo>
                  <a:lnTo>
                    <a:pt x="35" y="161"/>
                  </a:lnTo>
                  <a:lnTo>
                    <a:pt x="22" y="170"/>
                  </a:lnTo>
                  <a:lnTo>
                    <a:pt x="10" y="180"/>
                  </a:lnTo>
                  <a:lnTo>
                    <a:pt x="5" y="186"/>
                  </a:lnTo>
                  <a:lnTo>
                    <a:pt x="1" y="193"/>
                  </a:lnTo>
                  <a:lnTo>
                    <a:pt x="1" y="193"/>
                  </a:lnTo>
                  <a:lnTo>
                    <a:pt x="0" y="195"/>
                  </a:lnTo>
                  <a:lnTo>
                    <a:pt x="0" y="197"/>
                  </a:lnTo>
                  <a:lnTo>
                    <a:pt x="2" y="200"/>
                  </a:lnTo>
                  <a:lnTo>
                    <a:pt x="6" y="201"/>
                  </a:lnTo>
                  <a:lnTo>
                    <a:pt x="9" y="200"/>
                  </a:lnTo>
                  <a:lnTo>
                    <a:pt x="10" y="199"/>
                  </a:lnTo>
                  <a:lnTo>
                    <a:pt x="10" y="199"/>
                  </a:lnTo>
                  <a:lnTo>
                    <a:pt x="17" y="191"/>
                  </a:lnTo>
                  <a:lnTo>
                    <a:pt x="23" y="184"/>
                  </a:lnTo>
                  <a:lnTo>
                    <a:pt x="30" y="178"/>
                  </a:lnTo>
                  <a:lnTo>
                    <a:pt x="38" y="171"/>
                  </a:lnTo>
                  <a:lnTo>
                    <a:pt x="55" y="161"/>
                  </a:lnTo>
                  <a:lnTo>
                    <a:pt x="72" y="152"/>
                  </a:lnTo>
                  <a:lnTo>
                    <a:pt x="72" y="152"/>
                  </a:lnTo>
                  <a:lnTo>
                    <a:pt x="150" y="101"/>
                  </a:lnTo>
                  <a:lnTo>
                    <a:pt x="150" y="101"/>
                  </a:lnTo>
                  <a:lnTo>
                    <a:pt x="218" y="55"/>
                  </a:lnTo>
                  <a:lnTo>
                    <a:pt x="286" y="10"/>
                  </a:lnTo>
                  <a:lnTo>
                    <a:pt x="286" y="10"/>
                  </a:lnTo>
                  <a:lnTo>
                    <a:pt x="287" y="9"/>
                  </a:lnTo>
                  <a:lnTo>
                    <a:pt x="289" y="6"/>
                  </a:lnTo>
                  <a:lnTo>
                    <a:pt x="287" y="2"/>
                  </a:lnTo>
                  <a:lnTo>
                    <a:pt x="285" y="0"/>
                  </a:lnTo>
                  <a:lnTo>
                    <a:pt x="282" y="0"/>
                  </a:lnTo>
                  <a:lnTo>
                    <a:pt x="281" y="1"/>
                  </a:lnTo>
                  <a:lnTo>
                    <a:pt x="281"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0" name="Freeform 1205"/>
            <p:cNvSpPr/>
            <p:nvPr/>
          </p:nvSpPr>
          <p:spPr bwMode="auto">
            <a:xfrm>
              <a:off x="5859463" y="2527300"/>
              <a:ext cx="98425" cy="61913"/>
            </a:xfrm>
            <a:custGeom>
              <a:avLst/>
              <a:gdLst/>
              <a:ahLst/>
              <a:cxnLst>
                <a:cxn ang="0">
                  <a:pos x="242" y="2"/>
                </a:cxn>
                <a:cxn ang="0">
                  <a:pos x="242" y="2"/>
                </a:cxn>
                <a:cxn ang="0">
                  <a:pos x="225" y="13"/>
                </a:cxn>
                <a:cxn ang="0">
                  <a:pos x="208" y="24"/>
                </a:cxn>
                <a:cxn ang="0">
                  <a:pos x="171" y="42"/>
                </a:cxn>
                <a:cxn ang="0">
                  <a:pos x="171" y="42"/>
                </a:cxn>
                <a:cxn ang="0">
                  <a:pos x="136" y="62"/>
                </a:cxn>
                <a:cxn ang="0">
                  <a:pos x="102" y="80"/>
                </a:cxn>
                <a:cxn ang="0">
                  <a:pos x="102" y="80"/>
                </a:cxn>
                <a:cxn ang="0">
                  <a:pos x="76" y="94"/>
                </a:cxn>
                <a:cxn ang="0">
                  <a:pos x="47" y="110"/>
                </a:cxn>
                <a:cxn ang="0">
                  <a:pos x="32" y="119"/>
                </a:cxn>
                <a:cxn ang="0">
                  <a:pos x="19" y="128"/>
                </a:cxn>
                <a:cxn ang="0">
                  <a:pos x="9" y="139"/>
                </a:cxn>
                <a:cxn ang="0">
                  <a:pos x="5" y="145"/>
                </a:cxn>
                <a:cxn ang="0">
                  <a:pos x="1" y="151"/>
                </a:cxn>
                <a:cxn ang="0">
                  <a:pos x="1" y="151"/>
                </a:cxn>
                <a:cxn ang="0">
                  <a:pos x="0" y="153"/>
                </a:cxn>
                <a:cxn ang="0">
                  <a:pos x="0" y="156"/>
                </a:cxn>
                <a:cxn ang="0">
                  <a:pos x="2" y="158"/>
                </a:cxn>
                <a:cxn ang="0">
                  <a:pos x="8" y="160"/>
                </a:cxn>
                <a:cxn ang="0">
                  <a:pos x="9" y="158"/>
                </a:cxn>
                <a:cxn ang="0">
                  <a:pos x="10" y="157"/>
                </a:cxn>
                <a:cxn ang="0">
                  <a:pos x="10" y="157"/>
                </a:cxn>
                <a:cxn ang="0">
                  <a:pos x="14" y="151"/>
                </a:cxn>
                <a:cxn ang="0">
                  <a:pos x="19" y="145"/>
                </a:cxn>
                <a:cxn ang="0">
                  <a:pos x="32" y="135"/>
                </a:cxn>
                <a:cxn ang="0">
                  <a:pos x="46" y="126"/>
                </a:cxn>
                <a:cxn ang="0">
                  <a:pos x="57" y="119"/>
                </a:cxn>
                <a:cxn ang="0">
                  <a:pos x="57" y="119"/>
                </a:cxn>
                <a:cxn ang="0">
                  <a:pos x="91" y="100"/>
                </a:cxn>
                <a:cxn ang="0">
                  <a:pos x="124" y="80"/>
                </a:cxn>
                <a:cxn ang="0">
                  <a:pos x="124" y="80"/>
                </a:cxn>
                <a:cxn ang="0">
                  <a:pos x="159" y="62"/>
                </a:cxn>
                <a:cxn ang="0">
                  <a:pos x="195" y="42"/>
                </a:cxn>
                <a:cxn ang="0">
                  <a:pos x="195" y="42"/>
                </a:cxn>
                <a:cxn ang="0">
                  <a:pos x="222" y="28"/>
                </a:cxn>
                <a:cxn ang="0">
                  <a:pos x="237" y="20"/>
                </a:cxn>
                <a:cxn ang="0">
                  <a:pos x="250" y="9"/>
                </a:cxn>
                <a:cxn ang="0">
                  <a:pos x="250" y="9"/>
                </a:cxn>
                <a:cxn ang="0">
                  <a:pos x="251" y="8"/>
                </a:cxn>
                <a:cxn ang="0">
                  <a:pos x="251" y="5"/>
                </a:cxn>
                <a:cxn ang="0">
                  <a:pos x="251" y="4"/>
                </a:cxn>
                <a:cxn ang="0">
                  <a:pos x="250" y="2"/>
                </a:cxn>
                <a:cxn ang="0">
                  <a:pos x="246" y="0"/>
                </a:cxn>
                <a:cxn ang="0">
                  <a:pos x="243" y="0"/>
                </a:cxn>
                <a:cxn ang="0">
                  <a:pos x="242" y="2"/>
                </a:cxn>
                <a:cxn ang="0">
                  <a:pos x="242" y="2"/>
                </a:cxn>
              </a:cxnLst>
              <a:rect l="0" t="0" r="r" b="b"/>
              <a:pathLst>
                <a:path w="251" h="160">
                  <a:moveTo>
                    <a:pt x="242" y="2"/>
                  </a:moveTo>
                  <a:lnTo>
                    <a:pt x="242" y="2"/>
                  </a:lnTo>
                  <a:lnTo>
                    <a:pt x="225" y="13"/>
                  </a:lnTo>
                  <a:lnTo>
                    <a:pt x="208" y="24"/>
                  </a:lnTo>
                  <a:lnTo>
                    <a:pt x="171" y="42"/>
                  </a:lnTo>
                  <a:lnTo>
                    <a:pt x="171" y="42"/>
                  </a:lnTo>
                  <a:lnTo>
                    <a:pt x="136" y="62"/>
                  </a:lnTo>
                  <a:lnTo>
                    <a:pt x="102" y="80"/>
                  </a:lnTo>
                  <a:lnTo>
                    <a:pt x="102" y="80"/>
                  </a:lnTo>
                  <a:lnTo>
                    <a:pt x="76" y="94"/>
                  </a:lnTo>
                  <a:lnTo>
                    <a:pt x="47" y="110"/>
                  </a:lnTo>
                  <a:lnTo>
                    <a:pt x="32" y="119"/>
                  </a:lnTo>
                  <a:lnTo>
                    <a:pt x="19" y="128"/>
                  </a:lnTo>
                  <a:lnTo>
                    <a:pt x="9" y="139"/>
                  </a:lnTo>
                  <a:lnTo>
                    <a:pt x="5" y="145"/>
                  </a:lnTo>
                  <a:lnTo>
                    <a:pt x="1" y="151"/>
                  </a:lnTo>
                  <a:lnTo>
                    <a:pt x="1" y="151"/>
                  </a:lnTo>
                  <a:lnTo>
                    <a:pt x="0" y="153"/>
                  </a:lnTo>
                  <a:lnTo>
                    <a:pt x="0" y="156"/>
                  </a:lnTo>
                  <a:lnTo>
                    <a:pt x="2" y="158"/>
                  </a:lnTo>
                  <a:lnTo>
                    <a:pt x="8" y="160"/>
                  </a:lnTo>
                  <a:lnTo>
                    <a:pt x="9" y="158"/>
                  </a:lnTo>
                  <a:lnTo>
                    <a:pt x="10" y="157"/>
                  </a:lnTo>
                  <a:lnTo>
                    <a:pt x="10" y="157"/>
                  </a:lnTo>
                  <a:lnTo>
                    <a:pt x="14" y="151"/>
                  </a:lnTo>
                  <a:lnTo>
                    <a:pt x="19" y="145"/>
                  </a:lnTo>
                  <a:lnTo>
                    <a:pt x="32" y="135"/>
                  </a:lnTo>
                  <a:lnTo>
                    <a:pt x="46" y="126"/>
                  </a:lnTo>
                  <a:lnTo>
                    <a:pt x="57" y="119"/>
                  </a:lnTo>
                  <a:lnTo>
                    <a:pt x="57" y="119"/>
                  </a:lnTo>
                  <a:lnTo>
                    <a:pt x="91" y="100"/>
                  </a:lnTo>
                  <a:lnTo>
                    <a:pt x="124" y="80"/>
                  </a:lnTo>
                  <a:lnTo>
                    <a:pt x="124" y="80"/>
                  </a:lnTo>
                  <a:lnTo>
                    <a:pt x="159" y="62"/>
                  </a:lnTo>
                  <a:lnTo>
                    <a:pt x="195" y="42"/>
                  </a:lnTo>
                  <a:lnTo>
                    <a:pt x="195" y="42"/>
                  </a:lnTo>
                  <a:lnTo>
                    <a:pt x="222" y="28"/>
                  </a:lnTo>
                  <a:lnTo>
                    <a:pt x="237" y="20"/>
                  </a:lnTo>
                  <a:lnTo>
                    <a:pt x="250" y="9"/>
                  </a:lnTo>
                  <a:lnTo>
                    <a:pt x="250" y="9"/>
                  </a:lnTo>
                  <a:lnTo>
                    <a:pt x="251" y="8"/>
                  </a:lnTo>
                  <a:lnTo>
                    <a:pt x="251" y="5"/>
                  </a:lnTo>
                  <a:lnTo>
                    <a:pt x="251" y="4"/>
                  </a:lnTo>
                  <a:lnTo>
                    <a:pt x="250" y="2"/>
                  </a:lnTo>
                  <a:lnTo>
                    <a:pt x="246" y="0"/>
                  </a:lnTo>
                  <a:lnTo>
                    <a:pt x="243" y="0"/>
                  </a:lnTo>
                  <a:lnTo>
                    <a:pt x="242" y="2"/>
                  </a:lnTo>
                  <a:lnTo>
                    <a:pt x="24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1" name="Freeform 1206"/>
            <p:cNvSpPr/>
            <p:nvPr/>
          </p:nvSpPr>
          <p:spPr bwMode="auto">
            <a:xfrm>
              <a:off x="5721351" y="2543175"/>
              <a:ext cx="255588" cy="165100"/>
            </a:xfrm>
            <a:custGeom>
              <a:avLst/>
              <a:gdLst/>
              <a:ahLst/>
              <a:cxnLst>
                <a:cxn ang="0">
                  <a:pos x="637" y="0"/>
                </a:cxn>
                <a:cxn ang="0">
                  <a:pos x="637" y="0"/>
                </a:cxn>
                <a:cxn ang="0">
                  <a:pos x="618" y="8"/>
                </a:cxn>
                <a:cxn ang="0">
                  <a:pos x="598" y="17"/>
                </a:cxn>
                <a:cxn ang="0">
                  <a:pos x="580" y="28"/>
                </a:cxn>
                <a:cxn ang="0">
                  <a:pos x="563" y="39"/>
                </a:cxn>
                <a:cxn ang="0">
                  <a:pos x="529" y="63"/>
                </a:cxn>
                <a:cxn ang="0">
                  <a:pos x="495" y="89"/>
                </a:cxn>
                <a:cxn ang="0">
                  <a:pos x="495" y="89"/>
                </a:cxn>
                <a:cxn ang="0">
                  <a:pos x="453" y="122"/>
                </a:cxn>
                <a:cxn ang="0">
                  <a:pos x="411" y="152"/>
                </a:cxn>
                <a:cxn ang="0">
                  <a:pos x="366" y="181"/>
                </a:cxn>
                <a:cxn ang="0">
                  <a:pos x="321" y="208"/>
                </a:cxn>
                <a:cxn ang="0">
                  <a:pos x="321" y="208"/>
                </a:cxn>
                <a:cxn ang="0">
                  <a:pos x="238" y="255"/>
                </a:cxn>
                <a:cxn ang="0">
                  <a:pos x="156" y="303"/>
                </a:cxn>
                <a:cxn ang="0">
                  <a:pos x="156" y="303"/>
                </a:cxn>
                <a:cxn ang="0">
                  <a:pos x="117" y="327"/>
                </a:cxn>
                <a:cxn ang="0">
                  <a:pos x="77" y="351"/>
                </a:cxn>
                <a:cxn ang="0">
                  <a:pos x="58" y="364"/>
                </a:cxn>
                <a:cxn ang="0">
                  <a:pos x="38" y="377"/>
                </a:cxn>
                <a:cxn ang="0">
                  <a:pos x="20" y="390"/>
                </a:cxn>
                <a:cxn ang="0">
                  <a:pos x="3" y="405"/>
                </a:cxn>
                <a:cxn ang="0">
                  <a:pos x="3" y="405"/>
                </a:cxn>
                <a:cxn ang="0">
                  <a:pos x="0" y="407"/>
                </a:cxn>
                <a:cxn ang="0">
                  <a:pos x="0" y="409"/>
                </a:cxn>
                <a:cxn ang="0">
                  <a:pos x="3" y="412"/>
                </a:cxn>
                <a:cxn ang="0">
                  <a:pos x="5" y="415"/>
                </a:cxn>
                <a:cxn ang="0">
                  <a:pos x="8" y="415"/>
                </a:cxn>
                <a:cxn ang="0">
                  <a:pos x="11" y="413"/>
                </a:cxn>
                <a:cxn ang="0">
                  <a:pos x="11" y="413"/>
                </a:cxn>
                <a:cxn ang="0">
                  <a:pos x="28" y="399"/>
                </a:cxn>
                <a:cxn ang="0">
                  <a:pos x="46" y="385"/>
                </a:cxn>
                <a:cxn ang="0">
                  <a:pos x="64" y="371"/>
                </a:cxn>
                <a:cxn ang="0">
                  <a:pos x="84" y="360"/>
                </a:cxn>
                <a:cxn ang="0">
                  <a:pos x="162" y="314"/>
                </a:cxn>
                <a:cxn ang="0">
                  <a:pos x="162" y="314"/>
                </a:cxn>
                <a:cxn ang="0">
                  <a:pos x="243" y="264"/>
                </a:cxn>
                <a:cxn ang="0">
                  <a:pos x="327" y="217"/>
                </a:cxn>
                <a:cxn ang="0">
                  <a:pos x="327" y="217"/>
                </a:cxn>
                <a:cxn ang="0">
                  <a:pos x="366" y="195"/>
                </a:cxn>
                <a:cxn ang="0">
                  <a:pos x="404" y="170"/>
                </a:cxn>
                <a:cxn ang="0">
                  <a:pos x="441" y="144"/>
                </a:cxn>
                <a:cxn ang="0">
                  <a:pos x="478" y="116"/>
                </a:cxn>
                <a:cxn ang="0">
                  <a:pos x="478" y="116"/>
                </a:cxn>
                <a:cxn ang="0">
                  <a:pos x="517" y="86"/>
                </a:cxn>
                <a:cxn ang="0">
                  <a:pos x="555" y="58"/>
                </a:cxn>
                <a:cxn ang="0">
                  <a:pos x="576" y="45"/>
                </a:cxn>
                <a:cxn ang="0">
                  <a:pos x="595" y="31"/>
                </a:cxn>
                <a:cxn ang="0">
                  <a:pos x="618" y="21"/>
                </a:cxn>
                <a:cxn ang="0">
                  <a:pos x="640" y="11"/>
                </a:cxn>
                <a:cxn ang="0">
                  <a:pos x="640" y="11"/>
                </a:cxn>
                <a:cxn ang="0">
                  <a:pos x="641" y="9"/>
                </a:cxn>
                <a:cxn ang="0">
                  <a:pos x="642" y="8"/>
                </a:cxn>
                <a:cxn ang="0">
                  <a:pos x="644" y="4"/>
                </a:cxn>
                <a:cxn ang="0">
                  <a:pos x="642" y="1"/>
                </a:cxn>
                <a:cxn ang="0">
                  <a:pos x="641" y="0"/>
                </a:cxn>
                <a:cxn ang="0">
                  <a:pos x="638" y="0"/>
                </a:cxn>
                <a:cxn ang="0">
                  <a:pos x="637" y="0"/>
                </a:cxn>
                <a:cxn ang="0">
                  <a:pos x="637" y="0"/>
                </a:cxn>
              </a:cxnLst>
              <a:rect l="0" t="0" r="r" b="b"/>
              <a:pathLst>
                <a:path w="644" h="415">
                  <a:moveTo>
                    <a:pt x="637" y="0"/>
                  </a:moveTo>
                  <a:lnTo>
                    <a:pt x="637" y="0"/>
                  </a:lnTo>
                  <a:lnTo>
                    <a:pt x="618" y="8"/>
                  </a:lnTo>
                  <a:lnTo>
                    <a:pt x="598" y="17"/>
                  </a:lnTo>
                  <a:lnTo>
                    <a:pt x="580" y="28"/>
                  </a:lnTo>
                  <a:lnTo>
                    <a:pt x="563" y="39"/>
                  </a:lnTo>
                  <a:lnTo>
                    <a:pt x="529" y="63"/>
                  </a:lnTo>
                  <a:lnTo>
                    <a:pt x="495" y="89"/>
                  </a:lnTo>
                  <a:lnTo>
                    <a:pt x="495" y="89"/>
                  </a:lnTo>
                  <a:lnTo>
                    <a:pt x="453" y="122"/>
                  </a:lnTo>
                  <a:lnTo>
                    <a:pt x="411" y="152"/>
                  </a:lnTo>
                  <a:lnTo>
                    <a:pt x="366" y="181"/>
                  </a:lnTo>
                  <a:lnTo>
                    <a:pt x="321" y="208"/>
                  </a:lnTo>
                  <a:lnTo>
                    <a:pt x="321" y="208"/>
                  </a:lnTo>
                  <a:lnTo>
                    <a:pt x="238" y="255"/>
                  </a:lnTo>
                  <a:lnTo>
                    <a:pt x="156" y="303"/>
                  </a:lnTo>
                  <a:lnTo>
                    <a:pt x="156" y="303"/>
                  </a:lnTo>
                  <a:lnTo>
                    <a:pt x="117" y="327"/>
                  </a:lnTo>
                  <a:lnTo>
                    <a:pt x="77" y="351"/>
                  </a:lnTo>
                  <a:lnTo>
                    <a:pt x="58" y="364"/>
                  </a:lnTo>
                  <a:lnTo>
                    <a:pt x="38" y="377"/>
                  </a:lnTo>
                  <a:lnTo>
                    <a:pt x="20" y="390"/>
                  </a:lnTo>
                  <a:lnTo>
                    <a:pt x="3" y="405"/>
                  </a:lnTo>
                  <a:lnTo>
                    <a:pt x="3" y="405"/>
                  </a:lnTo>
                  <a:lnTo>
                    <a:pt x="0" y="407"/>
                  </a:lnTo>
                  <a:lnTo>
                    <a:pt x="0" y="409"/>
                  </a:lnTo>
                  <a:lnTo>
                    <a:pt x="3" y="412"/>
                  </a:lnTo>
                  <a:lnTo>
                    <a:pt x="5" y="415"/>
                  </a:lnTo>
                  <a:lnTo>
                    <a:pt x="8" y="415"/>
                  </a:lnTo>
                  <a:lnTo>
                    <a:pt x="11" y="413"/>
                  </a:lnTo>
                  <a:lnTo>
                    <a:pt x="11" y="413"/>
                  </a:lnTo>
                  <a:lnTo>
                    <a:pt x="28" y="399"/>
                  </a:lnTo>
                  <a:lnTo>
                    <a:pt x="46" y="385"/>
                  </a:lnTo>
                  <a:lnTo>
                    <a:pt x="64" y="371"/>
                  </a:lnTo>
                  <a:lnTo>
                    <a:pt x="84" y="360"/>
                  </a:lnTo>
                  <a:lnTo>
                    <a:pt x="162" y="314"/>
                  </a:lnTo>
                  <a:lnTo>
                    <a:pt x="162" y="314"/>
                  </a:lnTo>
                  <a:lnTo>
                    <a:pt x="243" y="264"/>
                  </a:lnTo>
                  <a:lnTo>
                    <a:pt x="327" y="217"/>
                  </a:lnTo>
                  <a:lnTo>
                    <a:pt x="327" y="217"/>
                  </a:lnTo>
                  <a:lnTo>
                    <a:pt x="366" y="195"/>
                  </a:lnTo>
                  <a:lnTo>
                    <a:pt x="404" y="170"/>
                  </a:lnTo>
                  <a:lnTo>
                    <a:pt x="441" y="144"/>
                  </a:lnTo>
                  <a:lnTo>
                    <a:pt x="478" y="116"/>
                  </a:lnTo>
                  <a:lnTo>
                    <a:pt x="478" y="116"/>
                  </a:lnTo>
                  <a:lnTo>
                    <a:pt x="517" y="86"/>
                  </a:lnTo>
                  <a:lnTo>
                    <a:pt x="555" y="58"/>
                  </a:lnTo>
                  <a:lnTo>
                    <a:pt x="576" y="45"/>
                  </a:lnTo>
                  <a:lnTo>
                    <a:pt x="595" y="31"/>
                  </a:lnTo>
                  <a:lnTo>
                    <a:pt x="618" y="21"/>
                  </a:lnTo>
                  <a:lnTo>
                    <a:pt x="640" y="11"/>
                  </a:lnTo>
                  <a:lnTo>
                    <a:pt x="640" y="11"/>
                  </a:lnTo>
                  <a:lnTo>
                    <a:pt x="641" y="9"/>
                  </a:lnTo>
                  <a:lnTo>
                    <a:pt x="642" y="8"/>
                  </a:lnTo>
                  <a:lnTo>
                    <a:pt x="644" y="4"/>
                  </a:lnTo>
                  <a:lnTo>
                    <a:pt x="642" y="1"/>
                  </a:lnTo>
                  <a:lnTo>
                    <a:pt x="641" y="0"/>
                  </a:lnTo>
                  <a:lnTo>
                    <a:pt x="638" y="0"/>
                  </a:lnTo>
                  <a:lnTo>
                    <a:pt x="637" y="0"/>
                  </a:lnTo>
                  <a:lnTo>
                    <a:pt x="637"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2" name="Freeform 1207"/>
            <p:cNvSpPr/>
            <p:nvPr/>
          </p:nvSpPr>
          <p:spPr bwMode="auto">
            <a:xfrm>
              <a:off x="5811838" y="2593975"/>
              <a:ext cx="155575" cy="112713"/>
            </a:xfrm>
            <a:custGeom>
              <a:avLst/>
              <a:gdLst/>
              <a:ahLst/>
              <a:cxnLst>
                <a:cxn ang="0">
                  <a:pos x="383" y="0"/>
                </a:cxn>
                <a:cxn ang="0">
                  <a:pos x="338" y="32"/>
                </a:cxn>
                <a:cxn ang="0">
                  <a:pos x="293" y="68"/>
                </a:cxn>
                <a:cxn ang="0">
                  <a:pos x="249" y="102"/>
                </a:cxn>
                <a:cxn ang="0">
                  <a:pos x="232" y="112"/>
                </a:cxn>
                <a:cxn ang="0">
                  <a:pos x="195" y="132"/>
                </a:cxn>
                <a:cxn ang="0">
                  <a:pos x="183" y="139"/>
                </a:cxn>
                <a:cxn ang="0">
                  <a:pos x="153" y="160"/>
                </a:cxn>
                <a:cxn ang="0">
                  <a:pos x="89" y="200"/>
                </a:cxn>
                <a:cxn ang="0">
                  <a:pos x="59" y="219"/>
                </a:cxn>
                <a:cxn ang="0">
                  <a:pos x="43" y="231"/>
                </a:cxn>
                <a:cxn ang="0">
                  <a:pos x="16" y="249"/>
                </a:cxn>
                <a:cxn ang="0">
                  <a:pos x="3" y="265"/>
                </a:cxn>
                <a:cxn ang="0">
                  <a:pos x="0" y="274"/>
                </a:cxn>
                <a:cxn ang="0">
                  <a:pos x="1" y="278"/>
                </a:cxn>
                <a:cxn ang="0">
                  <a:pos x="8" y="281"/>
                </a:cxn>
                <a:cxn ang="0">
                  <a:pos x="10" y="277"/>
                </a:cxn>
                <a:cxn ang="0">
                  <a:pos x="13" y="270"/>
                </a:cxn>
                <a:cxn ang="0">
                  <a:pos x="21" y="260"/>
                </a:cxn>
                <a:cxn ang="0">
                  <a:pos x="39" y="248"/>
                </a:cxn>
                <a:cxn ang="0">
                  <a:pos x="50" y="241"/>
                </a:cxn>
                <a:cxn ang="0">
                  <a:pos x="73" y="226"/>
                </a:cxn>
                <a:cxn ang="0">
                  <a:pos x="96" y="209"/>
                </a:cxn>
                <a:cxn ang="0">
                  <a:pos x="147" y="177"/>
                </a:cxn>
                <a:cxn ang="0">
                  <a:pos x="198" y="143"/>
                </a:cxn>
                <a:cxn ang="0">
                  <a:pos x="242" y="117"/>
                </a:cxn>
                <a:cxn ang="0">
                  <a:pos x="285" y="88"/>
                </a:cxn>
                <a:cxn ang="0">
                  <a:pos x="336" y="48"/>
                </a:cxn>
                <a:cxn ang="0">
                  <a:pos x="389" y="10"/>
                </a:cxn>
                <a:cxn ang="0">
                  <a:pos x="391" y="9"/>
                </a:cxn>
                <a:cxn ang="0">
                  <a:pos x="391" y="2"/>
                </a:cxn>
                <a:cxn ang="0">
                  <a:pos x="386" y="0"/>
                </a:cxn>
                <a:cxn ang="0">
                  <a:pos x="383" y="0"/>
                </a:cxn>
              </a:cxnLst>
              <a:rect l="0" t="0" r="r" b="b"/>
              <a:pathLst>
                <a:path w="391" h="281">
                  <a:moveTo>
                    <a:pt x="383" y="0"/>
                  </a:moveTo>
                  <a:lnTo>
                    <a:pt x="383" y="0"/>
                  </a:lnTo>
                  <a:lnTo>
                    <a:pt x="360" y="15"/>
                  </a:lnTo>
                  <a:lnTo>
                    <a:pt x="338" y="32"/>
                  </a:lnTo>
                  <a:lnTo>
                    <a:pt x="293" y="68"/>
                  </a:lnTo>
                  <a:lnTo>
                    <a:pt x="293" y="68"/>
                  </a:lnTo>
                  <a:lnTo>
                    <a:pt x="263" y="91"/>
                  </a:lnTo>
                  <a:lnTo>
                    <a:pt x="249" y="102"/>
                  </a:lnTo>
                  <a:lnTo>
                    <a:pt x="232" y="112"/>
                  </a:lnTo>
                  <a:lnTo>
                    <a:pt x="232" y="112"/>
                  </a:lnTo>
                  <a:lnTo>
                    <a:pt x="207" y="125"/>
                  </a:lnTo>
                  <a:lnTo>
                    <a:pt x="195" y="132"/>
                  </a:lnTo>
                  <a:lnTo>
                    <a:pt x="183" y="139"/>
                  </a:lnTo>
                  <a:lnTo>
                    <a:pt x="183" y="139"/>
                  </a:lnTo>
                  <a:lnTo>
                    <a:pt x="169" y="151"/>
                  </a:lnTo>
                  <a:lnTo>
                    <a:pt x="153" y="160"/>
                  </a:lnTo>
                  <a:lnTo>
                    <a:pt x="122" y="180"/>
                  </a:lnTo>
                  <a:lnTo>
                    <a:pt x="89" y="200"/>
                  </a:lnTo>
                  <a:lnTo>
                    <a:pt x="73" y="209"/>
                  </a:lnTo>
                  <a:lnTo>
                    <a:pt x="59" y="219"/>
                  </a:lnTo>
                  <a:lnTo>
                    <a:pt x="59" y="219"/>
                  </a:lnTo>
                  <a:lnTo>
                    <a:pt x="43" y="231"/>
                  </a:lnTo>
                  <a:lnTo>
                    <a:pt x="25" y="243"/>
                  </a:lnTo>
                  <a:lnTo>
                    <a:pt x="16" y="249"/>
                  </a:lnTo>
                  <a:lnTo>
                    <a:pt x="9" y="257"/>
                  </a:lnTo>
                  <a:lnTo>
                    <a:pt x="3" y="265"/>
                  </a:lnTo>
                  <a:lnTo>
                    <a:pt x="0" y="274"/>
                  </a:lnTo>
                  <a:lnTo>
                    <a:pt x="0" y="274"/>
                  </a:lnTo>
                  <a:lnTo>
                    <a:pt x="0" y="275"/>
                  </a:lnTo>
                  <a:lnTo>
                    <a:pt x="1" y="278"/>
                  </a:lnTo>
                  <a:lnTo>
                    <a:pt x="4" y="281"/>
                  </a:lnTo>
                  <a:lnTo>
                    <a:pt x="8" y="281"/>
                  </a:lnTo>
                  <a:lnTo>
                    <a:pt x="10" y="279"/>
                  </a:lnTo>
                  <a:lnTo>
                    <a:pt x="10" y="277"/>
                  </a:lnTo>
                  <a:lnTo>
                    <a:pt x="10" y="277"/>
                  </a:lnTo>
                  <a:lnTo>
                    <a:pt x="13" y="270"/>
                  </a:lnTo>
                  <a:lnTo>
                    <a:pt x="17" y="265"/>
                  </a:lnTo>
                  <a:lnTo>
                    <a:pt x="21" y="260"/>
                  </a:lnTo>
                  <a:lnTo>
                    <a:pt x="27" y="256"/>
                  </a:lnTo>
                  <a:lnTo>
                    <a:pt x="39" y="248"/>
                  </a:lnTo>
                  <a:lnTo>
                    <a:pt x="50" y="241"/>
                  </a:lnTo>
                  <a:lnTo>
                    <a:pt x="50" y="241"/>
                  </a:lnTo>
                  <a:lnTo>
                    <a:pt x="62" y="234"/>
                  </a:lnTo>
                  <a:lnTo>
                    <a:pt x="73" y="226"/>
                  </a:lnTo>
                  <a:lnTo>
                    <a:pt x="84" y="217"/>
                  </a:lnTo>
                  <a:lnTo>
                    <a:pt x="96" y="209"/>
                  </a:lnTo>
                  <a:lnTo>
                    <a:pt x="96" y="209"/>
                  </a:lnTo>
                  <a:lnTo>
                    <a:pt x="147" y="177"/>
                  </a:lnTo>
                  <a:lnTo>
                    <a:pt x="198" y="143"/>
                  </a:lnTo>
                  <a:lnTo>
                    <a:pt x="198" y="143"/>
                  </a:lnTo>
                  <a:lnTo>
                    <a:pt x="220" y="130"/>
                  </a:lnTo>
                  <a:lnTo>
                    <a:pt x="242" y="117"/>
                  </a:lnTo>
                  <a:lnTo>
                    <a:pt x="264" y="104"/>
                  </a:lnTo>
                  <a:lnTo>
                    <a:pt x="285" y="88"/>
                  </a:lnTo>
                  <a:lnTo>
                    <a:pt x="285" y="88"/>
                  </a:lnTo>
                  <a:lnTo>
                    <a:pt x="336" y="48"/>
                  </a:lnTo>
                  <a:lnTo>
                    <a:pt x="362" y="28"/>
                  </a:lnTo>
                  <a:lnTo>
                    <a:pt x="389" y="10"/>
                  </a:lnTo>
                  <a:lnTo>
                    <a:pt x="389" y="10"/>
                  </a:lnTo>
                  <a:lnTo>
                    <a:pt x="391" y="9"/>
                  </a:lnTo>
                  <a:lnTo>
                    <a:pt x="391" y="6"/>
                  </a:lnTo>
                  <a:lnTo>
                    <a:pt x="391" y="2"/>
                  </a:lnTo>
                  <a:lnTo>
                    <a:pt x="387" y="0"/>
                  </a:lnTo>
                  <a:lnTo>
                    <a:pt x="386" y="0"/>
                  </a:lnTo>
                  <a:lnTo>
                    <a:pt x="383" y="0"/>
                  </a:lnTo>
                  <a:lnTo>
                    <a:pt x="383"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3" name="Freeform 1208"/>
            <p:cNvSpPr/>
            <p:nvPr/>
          </p:nvSpPr>
          <p:spPr bwMode="auto">
            <a:xfrm>
              <a:off x="5253038" y="2143125"/>
              <a:ext cx="104775" cy="82550"/>
            </a:xfrm>
            <a:custGeom>
              <a:avLst/>
              <a:gdLst/>
              <a:ahLst/>
              <a:cxnLst>
                <a:cxn ang="0">
                  <a:pos x="257" y="0"/>
                </a:cxn>
                <a:cxn ang="0">
                  <a:pos x="257" y="0"/>
                </a:cxn>
                <a:cxn ang="0">
                  <a:pos x="249" y="2"/>
                </a:cxn>
                <a:cxn ang="0">
                  <a:pos x="241" y="5"/>
                </a:cxn>
                <a:cxn ang="0">
                  <a:pos x="227" y="15"/>
                </a:cxn>
                <a:cxn ang="0">
                  <a:pos x="213" y="26"/>
                </a:cxn>
                <a:cxn ang="0">
                  <a:pos x="199" y="36"/>
                </a:cxn>
                <a:cxn ang="0">
                  <a:pos x="199" y="36"/>
                </a:cxn>
                <a:cxn ang="0">
                  <a:pos x="179" y="49"/>
                </a:cxn>
                <a:cxn ang="0">
                  <a:pos x="161" y="64"/>
                </a:cxn>
                <a:cxn ang="0">
                  <a:pos x="122" y="91"/>
                </a:cxn>
                <a:cxn ang="0">
                  <a:pos x="122" y="91"/>
                </a:cxn>
                <a:cxn ang="0">
                  <a:pos x="105" y="106"/>
                </a:cxn>
                <a:cxn ang="0">
                  <a:pos x="87" y="120"/>
                </a:cxn>
                <a:cxn ang="0">
                  <a:pos x="51" y="148"/>
                </a:cxn>
                <a:cxn ang="0">
                  <a:pos x="51" y="148"/>
                </a:cxn>
                <a:cxn ang="0">
                  <a:pos x="38" y="159"/>
                </a:cxn>
                <a:cxn ang="0">
                  <a:pos x="24" y="171"/>
                </a:cxn>
                <a:cxn ang="0">
                  <a:pos x="11" y="185"/>
                </a:cxn>
                <a:cxn ang="0">
                  <a:pos x="5" y="192"/>
                </a:cxn>
                <a:cxn ang="0">
                  <a:pos x="2" y="200"/>
                </a:cxn>
                <a:cxn ang="0">
                  <a:pos x="2" y="200"/>
                </a:cxn>
                <a:cxn ang="0">
                  <a:pos x="0" y="202"/>
                </a:cxn>
                <a:cxn ang="0">
                  <a:pos x="2" y="205"/>
                </a:cxn>
                <a:cxn ang="0">
                  <a:pos x="4" y="208"/>
                </a:cxn>
                <a:cxn ang="0">
                  <a:pos x="5" y="209"/>
                </a:cxn>
                <a:cxn ang="0">
                  <a:pos x="8" y="209"/>
                </a:cxn>
                <a:cxn ang="0">
                  <a:pos x="9" y="208"/>
                </a:cxn>
                <a:cxn ang="0">
                  <a:pos x="11" y="206"/>
                </a:cxn>
                <a:cxn ang="0">
                  <a:pos x="11" y="206"/>
                </a:cxn>
                <a:cxn ang="0">
                  <a:pos x="15" y="199"/>
                </a:cxn>
                <a:cxn ang="0">
                  <a:pos x="20" y="192"/>
                </a:cxn>
                <a:cxn ang="0">
                  <a:pos x="33" y="179"/>
                </a:cxn>
                <a:cxn ang="0">
                  <a:pos x="46" y="167"/>
                </a:cxn>
                <a:cxn ang="0">
                  <a:pos x="59" y="157"/>
                </a:cxn>
                <a:cxn ang="0">
                  <a:pos x="59" y="157"/>
                </a:cxn>
                <a:cxn ang="0">
                  <a:pos x="93" y="128"/>
                </a:cxn>
                <a:cxn ang="0">
                  <a:pos x="128" y="102"/>
                </a:cxn>
                <a:cxn ang="0">
                  <a:pos x="128" y="102"/>
                </a:cxn>
                <a:cxn ang="0">
                  <a:pos x="158" y="78"/>
                </a:cxn>
                <a:cxn ang="0">
                  <a:pos x="190" y="56"/>
                </a:cxn>
                <a:cxn ang="0">
                  <a:pos x="190" y="56"/>
                </a:cxn>
                <a:cxn ang="0">
                  <a:pos x="220" y="36"/>
                </a:cxn>
                <a:cxn ang="0">
                  <a:pos x="220" y="36"/>
                </a:cxn>
                <a:cxn ang="0">
                  <a:pos x="229" y="30"/>
                </a:cxn>
                <a:cxn ang="0">
                  <a:pos x="240" y="22"/>
                </a:cxn>
                <a:cxn ang="0">
                  <a:pos x="250" y="14"/>
                </a:cxn>
                <a:cxn ang="0">
                  <a:pos x="254" y="12"/>
                </a:cxn>
                <a:cxn ang="0">
                  <a:pos x="259" y="10"/>
                </a:cxn>
                <a:cxn ang="0">
                  <a:pos x="259" y="10"/>
                </a:cxn>
                <a:cxn ang="0">
                  <a:pos x="262" y="10"/>
                </a:cxn>
                <a:cxn ang="0">
                  <a:pos x="263" y="8"/>
                </a:cxn>
                <a:cxn ang="0">
                  <a:pos x="263" y="6"/>
                </a:cxn>
                <a:cxn ang="0">
                  <a:pos x="263" y="4"/>
                </a:cxn>
                <a:cxn ang="0">
                  <a:pos x="261" y="1"/>
                </a:cxn>
                <a:cxn ang="0">
                  <a:pos x="258" y="0"/>
                </a:cxn>
                <a:cxn ang="0">
                  <a:pos x="257" y="0"/>
                </a:cxn>
                <a:cxn ang="0">
                  <a:pos x="257" y="0"/>
                </a:cxn>
              </a:cxnLst>
              <a:rect l="0" t="0" r="r" b="b"/>
              <a:pathLst>
                <a:path w="263" h="209">
                  <a:moveTo>
                    <a:pt x="257" y="0"/>
                  </a:moveTo>
                  <a:lnTo>
                    <a:pt x="257" y="0"/>
                  </a:lnTo>
                  <a:lnTo>
                    <a:pt x="249" y="2"/>
                  </a:lnTo>
                  <a:lnTo>
                    <a:pt x="241" y="5"/>
                  </a:lnTo>
                  <a:lnTo>
                    <a:pt x="227" y="15"/>
                  </a:lnTo>
                  <a:lnTo>
                    <a:pt x="213" y="26"/>
                  </a:lnTo>
                  <a:lnTo>
                    <a:pt x="199" y="36"/>
                  </a:lnTo>
                  <a:lnTo>
                    <a:pt x="199" y="36"/>
                  </a:lnTo>
                  <a:lnTo>
                    <a:pt x="179" y="49"/>
                  </a:lnTo>
                  <a:lnTo>
                    <a:pt x="161" y="64"/>
                  </a:lnTo>
                  <a:lnTo>
                    <a:pt x="122" y="91"/>
                  </a:lnTo>
                  <a:lnTo>
                    <a:pt x="122" y="91"/>
                  </a:lnTo>
                  <a:lnTo>
                    <a:pt x="105" y="106"/>
                  </a:lnTo>
                  <a:lnTo>
                    <a:pt x="87" y="120"/>
                  </a:lnTo>
                  <a:lnTo>
                    <a:pt x="51" y="148"/>
                  </a:lnTo>
                  <a:lnTo>
                    <a:pt x="51" y="148"/>
                  </a:lnTo>
                  <a:lnTo>
                    <a:pt x="38" y="159"/>
                  </a:lnTo>
                  <a:lnTo>
                    <a:pt x="24" y="171"/>
                  </a:lnTo>
                  <a:lnTo>
                    <a:pt x="11" y="185"/>
                  </a:lnTo>
                  <a:lnTo>
                    <a:pt x="5" y="192"/>
                  </a:lnTo>
                  <a:lnTo>
                    <a:pt x="2" y="200"/>
                  </a:lnTo>
                  <a:lnTo>
                    <a:pt x="2" y="200"/>
                  </a:lnTo>
                  <a:lnTo>
                    <a:pt x="0" y="202"/>
                  </a:lnTo>
                  <a:lnTo>
                    <a:pt x="2" y="205"/>
                  </a:lnTo>
                  <a:lnTo>
                    <a:pt x="4" y="208"/>
                  </a:lnTo>
                  <a:lnTo>
                    <a:pt x="5" y="209"/>
                  </a:lnTo>
                  <a:lnTo>
                    <a:pt x="8" y="209"/>
                  </a:lnTo>
                  <a:lnTo>
                    <a:pt x="9" y="208"/>
                  </a:lnTo>
                  <a:lnTo>
                    <a:pt x="11" y="206"/>
                  </a:lnTo>
                  <a:lnTo>
                    <a:pt x="11" y="206"/>
                  </a:lnTo>
                  <a:lnTo>
                    <a:pt x="15" y="199"/>
                  </a:lnTo>
                  <a:lnTo>
                    <a:pt x="20" y="192"/>
                  </a:lnTo>
                  <a:lnTo>
                    <a:pt x="33" y="179"/>
                  </a:lnTo>
                  <a:lnTo>
                    <a:pt x="46" y="167"/>
                  </a:lnTo>
                  <a:lnTo>
                    <a:pt x="59" y="157"/>
                  </a:lnTo>
                  <a:lnTo>
                    <a:pt x="59" y="157"/>
                  </a:lnTo>
                  <a:lnTo>
                    <a:pt x="93" y="128"/>
                  </a:lnTo>
                  <a:lnTo>
                    <a:pt x="128" y="102"/>
                  </a:lnTo>
                  <a:lnTo>
                    <a:pt x="128" y="102"/>
                  </a:lnTo>
                  <a:lnTo>
                    <a:pt x="158" y="78"/>
                  </a:lnTo>
                  <a:lnTo>
                    <a:pt x="190" y="56"/>
                  </a:lnTo>
                  <a:lnTo>
                    <a:pt x="190" y="56"/>
                  </a:lnTo>
                  <a:lnTo>
                    <a:pt x="220" y="36"/>
                  </a:lnTo>
                  <a:lnTo>
                    <a:pt x="220" y="36"/>
                  </a:lnTo>
                  <a:lnTo>
                    <a:pt x="229" y="30"/>
                  </a:lnTo>
                  <a:lnTo>
                    <a:pt x="240" y="22"/>
                  </a:lnTo>
                  <a:lnTo>
                    <a:pt x="250" y="14"/>
                  </a:lnTo>
                  <a:lnTo>
                    <a:pt x="254" y="12"/>
                  </a:lnTo>
                  <a:lnTo>
                    <a:pt x="259" y="10"/>
                  </a:lnTo>
                  <a:lnTo>
                    <a:pt x="259" y="10"/>
                  </a:lnTo>
                  <a:lnTo>
                    <a:pt x="262" y="10"/>
                  </a:lnTo>
                  <a:lnTo>
                    <a:pt x="263" y="8"/>
                  </a:lnTo>
                  <a:lnTo>
                    <a:pt x="263" y="6"/>
                  </a:lnTo>
                  <a:lnTo>
                    <a:pt x="263" y="4"/>
                  </a:lnTo>
                  <a:lnTo>
                    <a:pt x="261" y="1"/>
                  </a:lnTo>
                  <a:lnTo>
                    <a:pt x="258" y="0"/>
                  </a:lnTo>
                  <a:lnTo>
                    <a:pt x="257" y="0"/>
                  </a:lnTo>
                  <a:lnTo>
                    <a:pt x="257"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4" name="Freeform 1209"/>
            <p:cNvSpPr/>
            <p:nvPr/>
          </p:nvSpPr>
          <p:spPr bwMode="auto">
            <a:xfrm>
              <a:off x="5243513" y="2185988"/>
              <a:ext cx="103188" cy="79375"/>
            </a:xfrm>
            <a:custGeom>
              <a:avLst/>
              <a:gdLst/>
              <a:ahLst/>
              <a:cxnLst>
                <a:cxn ang="0">
                  <a:pos x="249" y="1"/>
                </a:cxn>
                <a:cxn ang="0">
                  <a:pos x="249" y="1"/>
                </a:cxn>
                <a:cxn ang="0">
                  <a:pos x="243" y="7"/>
                </a:cxn>
                <a:cxn ang="0">
                  <a:pos x="237" y="13"/>
                </a:cxn>
                <a:cxn ang="0">
                  <a:pos x="221" y="23"/>
                </a:cxn>
                <a:cxn ang="0">
                  <a:pos x="205" y="32"/>
                </a:cxn>
                <a:cxn ang="0">
                  <a:pos x="190" y="40"/>
                </a:cxn>
                <a:cxn ang="0">
                  <a:pos x="190" y="40"/>
                </a:cxn>
                <a:cxn ang="0">
                  <a:pos x="174" y="52"/>
                </a:cxn>
                <a:cxn ang="0">
                  <a:pos x="158" y="62"/>
                </a:cxn>
                <a:cxn ang="0">
                  <a:pos x="127" y="87"/>
                </a:cxn>
                <a:cxn ang="0">
                  <a:pos x="127" y="87"/>
                </a:cxn>
                <a:cxn ang="0">
                  <a:pos x="63" y="136"/>
                </a:cxn>
                <a:cxn ang="0">
                  <a:pos x="31" y="162"/>
                </a:cxn>
                <a:cxn ang="0">
                  <a:pos x="1" y="188"/>
                </a:cxn>
                <a:cxn ang="0">
                  <a:pos x="1" y="188"/>
                </a:cxn>
                <a:cxn ang="0">
                  <a:pos x="0" y="189"/>
                </a:cxn>
                <a:cxn ang="0">
                  <a:pos x="0" y="192"/>
                </a:cxn>
                <a:cxn ang="0">
                  <a:pos x="1" y="196"/>
                </a:cxn>
                <a:cxn ang="0">
                  <a:pos x="5" y="197"/>
                </a:cxn>
                <a:cxn ang="0">
                  <a:pos x="8" y="197"/>
                </a:cxn>
                <a:cxn ang="0">
                  <a:pos x="9" y="196"/>
                </a:cxn>
                <a:cxn ang="0">
                  <a:pos x="9" y="196"/>
                </a:cxn>
                <a:cxn ang="0">
                  <a:pos x="42" y="168"/>
                </a:cxn>
                <a:cxn ang="0">
                  <a:pos x="75" y="142"/>
                </a:cxn>
                <a:cxn ang="0">
                  <a:pos x="141" y="90"/>
                </a:cxn>
                <a:cxn ang="0">
                  <a:pos x="141" y="90"/>
                </a:cxn>
                <a:cxn ang="0">
                  <a:pos x="173" y="68"/>
                </a:cxn>
                <a:cxn ang="0">
                  <a:pos x="204" y="45"/>
                </a:cxn>
                <a:cxn ang="0">
                  <a:pos x="204" y="45"/>
                </a:cxn>
                <a:cxn ang="0">
                  <a:pos x="218" y="38"/>
                </a:cxn>
                <a:cxn ang="0">
                  <a:pos x="233" y="30"/>
                </a:cxn>
                <a:cxn ang="0">
                  <a:pos x="246" y="21"/>
                </a:cxn>
                <a:cxn ang="0">
                  <a:pos x="251" y="15"/>
                </a:cxn>
                <a:cxn ang="0">
                  <a:pos x="256" y="10"/>
                </a:cxn>
                <a:cxn ang="0">
                  <a:pos x="256" y="10"/>
                </a:cxn>
                <a:cxn ang="0">
                  <a:pos x="258" y="7"/>
                </a:cxn>
                <a:cxn ang="0">
                  <a:pos x="258" y="5"/>
                </a:cxn>
                <a:cxn ang="0">
                  <a:pos x="256" y="1"/>
                </a:cxn>
                <a:cxn ang="0">
                  <a:pos x="255" y="0"/>
                </a:cxn>
                <a:cxn ang="0">
                  <a:pos x="252" y="0"/>
                </a:cxn>
                <a:cxn ang="0">
                  <a:pos x="251" y="0"/>
                </a:cxn>
                <a:cxn ang="0">
                  <a:pos x="249" y="1"/>
                </a:cxn>
                <a:cxn ang="0">
                  <a:pos x="249" y="1"/>
                </a:cxn>
              </a:cxnLst>
              <a:rect l="0" t="0" r="r" b="b"/>
              <a:pathLst>
                <a:path w="258" h="197">
                  <a:moveTo>
                    <a:pt x="249" y="1"/>
                  </a:moveTo>
                  <a:lnTo>
                    <a:pt x="249" y="1"/>
                  </a:lnTo>
                  <a:lnTo>
                    <a:pt x="243" y="7"/>
                  </a:lnTo>
                  <a:lnTo>
                    <a:pt x="237" y="13"/>
                  </a:lnTo>
                  <a:lnTo>
                    <a:pt x="221" y="23"/>
                  </a:lnTo>
                  <a:lnTo>
                    <a:pt x="205" y="32"/>
                  </a:lnTo>
                  <a:lnTo>
                    <a:pt x="190" y="40"/>
                  </a:lnTo>
                  <a:lnTo>
                    <a:pt x="190" y="40"/>
                  </a:lnTo>
                  <a:lnTo>
                    <a:pt x="174" y="52"/>
                  </a:lnTo>
                  <a:lnTo>
                    <a:pt x="158" y="62"/>
                  </a:lnTo>
                  <a:lnTo>
                    <a:pt x="127" y="87"/>
                  </a:lnTo>
                  <a:lnTo>
                    <a:pt x="127" y="87"/>
                  </a:lnTo>
                  <a:lnTo>
                    <a:pt x="63" y="136"/>
                  </a:lnTo>
                  <a:lnTo>
                    <a:pt x="31" y="162"/>
                  </a:lnTo>
                  <a:lnTo>
                    <a:pt x="1" y="188"/>
                  </a:lnTo>
                  <a:lnTo>
                    <a:pt x="1" y="188"/>
                  </a:lnTo>
                  <a:lnTo>
                    <a:pt x="0" y="189"/>
                  </a:lnTo>
                  <a:lnTo>
                    <a:pt x="0" y="192"/>
                  </a:lnTo>
                  <a:lnTo>
                    <a:pt x="1" y="196"/>
                  </a:lnTo>
                  <a:lnTo>
                    <a:pt x="5" y="197"/>
                  </a:lnTo>
                  <a:lnTo>
                    <a:pt x="8" y="197"/>
                  </a:lnTo>
                  <a:lnTo>
                    <a:pt x="9" y="196"/>
                  </a:lnTo>
                  <a:lnTo>
                    <a:pt x="9" y="196"/>
                  </a:lnTo>
                  <a:lnTo>
                    <a:pt x="42" y="168"/>
                  </a:lnTo>
                  <a:lnTo>
                    <a:pt x="75" y="142"/>
                  </a:lnTo>
                  <a:lnTo>
                    <a:pt x="141" y="90"/>
                  </a:lnTo>
                  <a:lnTo>
                    <a:pt x="141" y="90"/>
                  </a:lnTo>
                  <a:lnTo>
                    <a:pt x="173" y="68"/>
                  </a:lnTo>
                  <a:lnTo>
                    <a:pt x="204" y="45"/>
                  </a:lnTo>
                  <a:lnTo>
                    <a:pt x="204" y="45"/>
                  </a:lnTo>
                  <a:lnTo>
                    <a:pt x="218" y="38"/>
                  </a:lnTo>
                  <a:lnTo>
                    <a:pt x="233" y="30"/>
                  </a:lnTo>
                  <a:lnTo>
                    <a:pt x="246" y="21"/>
                  </a:lnTo>
                  <a:lnTo>
                    <a:pt x="251" y="15"/>
                  </a:lnTo>
                  <a:lnTo>
                    <a:pt x="256" y="10"/>
                  </a:lnTo>
                  <a:lnTo>
                    <a:pt x="256" y="10"/>
                  </a:lnTo>
                  <a:lnTo>
                    <a:pt x="258" y="7"/>
                  </a:lnTo>
                  <a:lnTo>
                    <a:pt x="258" y="5"/>
                  </a:lnTo>
                  <a:lnTo>
                    <a:pt x="256" y="1"/>
                  </a:lnTo>
                  <a:lnTo>
                    <a:pt x="255" y="0"/>
                  </a:lnTo>
                  <a:lnTo>
                    <a:pt x="252" y="0"/>
                  </a:lnTo>
                  <a:lnTo>
                    <a:pt x="251" y="0"/>
                  </a:lnTo>
                  <a:lnTo>
                    <a:pt x="249" y="1"/>
                  </a:lnTo>
                  <a:lnTo>
                    <a:pt x="24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5" name="Freeform 1211"/>
            <p:cNvSpPr/>
            <p:nvPr/>
          </p:nvSpPr>
          <p:spPr bwMode="auto">
            <a:xfrm>
              <a:off x="5237163" y="2224088"/>
              <a:ext cx="107950" cy="79375"/>
            </a:xfrm>
            <a:custGeom>
              <a:avLst/>
              <a:gdLst/>
              <a:ahLst/>
              <a:cxnLst>
                <a:cxn ang="0">
                  <a:pos x="266" y="0"/>
                </a:cxn>
                <a:cxn ang="0">
                  <a:pos x="266" y="0"/>
                </a:cxn>
                <a:cxn ang="0">
                  <a:pos x="249" y="12"/>
                </a:cxn>
                <a:cxn ang="0">
                  <a:pos x="232" y="22"/>
                </a:cxn>
                <a:cxn ang="0">
                  <a:pos x="197" y="41"/>
                </a:cxn>
                <a:cxn ang="0">
                  <a:pos x="197" y="41"/>
                </a:cxn>
                <a:cxn ang="0">
                  <a:pos x="178" y="51"/>
                </a:cxn>
                <a:cxn ang="0">
                  <a:pos x="161" y="63"/>
                </a:cxn>
                <a:cxn ang="0">
                  <a:pos x="129" y="88"/>
                </a:cxn>
                <a:cxn ang="0">
                  <a:pos x="129" y="88"/>
                </a:cxn>
                <a:cxn ang="0">
                  <a:pos x="98" y="110"/>
                </a:cxn>
                <a:cxn ang="0">
                  <a:pos x="70" y="133"/>
                </a:cxn>
                <a:cxn ang="0">
                  <a:pos x="70" y="133"/>
                </a:cxn>
                <a:cxn ang="0">
                  <a:pos x="54" y="148"/>
                </a:cxn>
                <a:cxn ang="0">
                  <a:pos x="38" y="164"/>
                </a:cxn>
                <a:cxn ang="0">
                  <a:pos x="30" y="170"/>
                </a:cxn>
                <a:cxn ang="0">
                  <a:pos x="23" y="178"/>
                </a:cxn>
                <a:cxn ang="0">
                  <a:pos x="13" y="183"/>
                </a:cxn>
                <a:cxn ang="0">
                  <a:pos x="4" y="187"/>
                </a:cxn>
                <a:cxn ang="0">
                  <a:pos x="4" y="187"/>
                </a:cxn>
                <a:cxn ang="0">
                  <a:pos x="3" y="187"/>
                </a:cxn>
                <a:cxn ang="0">
                  <a:pos x="2" y="190"/>
                </a:cxn>
                <a:cxn ang="0">
                  <a:pos x="0" y="192"/>
                </a:cxn>
                <a:cxn ang="0">
                  <a:pos x="3" y="196"/>
                </a:cxn>
                <a:cxn ang="0">
                  <a:pos x="4" y="198"/>
                </a:cxn>
                <a:cxn ang="0">
                  <a:pos x="7" y="198"/>
                </a:cxn>
                <a:cxn ang="0">
                  <a:pos x="11" y="198"/>
                </a:cxn>
                <a:cxn ang="0">
                  <a:pos x="11" y="198"/>
                </a:cxn>
                <a:cxn ang="0">
                  <a:pos x="13" y="196"/>
                </a:cxn>
                <a:cxn ang="0">
                  <a:pos x="15" y="195"/>
                </a:cxn>
                <a:cxn ang="0">
                  <a:pos x="15" y="195"/>
                </a:cxn>
                <a:cxn ang="0">
                  <a:pos x="25" y="188"/>
                </a:cxn>
                <a:cxn ang="0">
                  <a:pos x="34" y="181"/>
                </a:cxn>
                <a:cxn ang="0">
                  <a:pos x="53" y="164"/>
                </a:cxn>
                <a:cxn ang="0">
                  <a:pos x="53" y="164"/>
                </a:cxn>
                <a:cxn ang="0">
                  <a:pos x="70" y="148"/>
                </a:cxn>
                <a:cxn ang="0">
                  <a:pos x="88" y="132"/>
                </a:cxn>
                <a:cxn ang="0">
                  <a:pos x="126" y="103"/>
                </a:cxn>
                <a:cxn ang="0">
                  <a:pos x="126" y="103"/>
                </a:cxn>
                <a:cxn ang="0">
                  <a:pos x="159" y="79"/>
                </a:cxn>
                <a:cxn ang="0">
                  <a:pos x="176" y="65"/>
                </a:cxn>
                <a:cxn ang="0">
                  <a:pos x="194" y="55"/>
                </a:cxn>
                <a:cxn ang="0">
                  <a:pos x="194" y="55"/>
                </a:cxn>
                <a:cxn ang="0">
                  <a:pos x="233" y="34"/>
                </a:cxn>
                <a:cxn ang="0">
                  <a:pos x="253" y="22"/>
                </a:cxn>
                <a:cxn ang="0">
                  <a:pos x="272" y="11"/>
                </a:cxn>
                <a:cxn ang="0">
                  <a:pos x="272" y="11"/>
                </a:cxn>
                <a:cxn ang="0">
                  <a:pos x="274" y="9"/>
                </a:cxn>
                <a:cxn ang="0">
                  <a:pos x="275" y="7"/>
                </a:cxn>
                <a:cxn ang="0">
                  <a:pos x="274" y="3"/>
                </a:cxn>
                <a:cxn ang="0">
                  <a:pos x="272" y="1"/>
                </a:cxn>
                <a:cxn ang="0">
                  <a:pos x="270" y="0"/>
                </a:cxn>
                <a:cxn ang="0">
                  <a:pos x="269" y="0"/>
                </a:cxn>
                <a:cxn ang="0">
                  <a:pos x="266" y="0"/>
                </a:cxn>
                <a:cxn ang="0">
                  <a:pos x="266" y="0"/>
                </a:cxn>
              </a:cxnLst>
              <a:rect l="0" t="0" r="r" b="b"/>
              <a:pathLst>
                <a:path w="275" h="198">
                  <a:moveTo>
                    <a:pt x="266" y="0"/>
                  </a:moveTo>
                  <a:lnTo>
                    <a:pt x="266" y="0"/>
                  </a:lnTo>
                  <a:lnTo>
                    <a:pt x="249" y="12"/>
                  </a:lnTo>
                  <a:lnTo>
                    <a:pt x="232" y="22"/>
                  </a:lnTo>
                  <a:lnTo>
                    <a:pt x="197" y="41"/>
                  </a:lnTo>
                  <a:lnTo>
                    <a:pt x="197" y="41"/>
                  </a:lnTo>
                  <a:lnTo>
                    <a:pt x="178" y="51"/>
                  </a:lnTo>
                  <a:lnTo>
                    <a:pt x="161" y="63"/>
                  </a:lnTo>
                  <a:lnTo>
                    <a:pt x="129" y="88"/>
                  </a:lnTo>
                  <a:lnTo>
                    <a:pt x="129" y="88"/>
                  </a:lnTo>
                  <a:lnTo>
                    <a:pt x="98" y="110"/>
                  </a:lnTo>
                  <a:lnTo>
                    <a:pt x="70" y="133"/>
                  </a:lnTo>
                  <a:lnTo>
                    <a:pt x="70" y="133"/>
                  </a:lnTo>
                  <a:lnTo>
                    <a:pt x="54" y="148"/>
                  </a:lnTo>
                  <a:lnTo>
                    <a:pt x="38" y="164"/>
                  </a:lnTo>
                  <a:lnTo>
                    <a:pt x="30" y="170"/>
                  </a:lnTo>
                  <a:lnTo>
                    <a:pt x="23" y="178"/>
                  </a:lnTo>
                  <a:lnTo>
                    <a:pt x="13" y="183"/>
                  </a:lnTo>
                  <a:lnTo>
                    <a:pt x="4" y="187"/>
                  </a:lnTo>
                  <a:lnTo>
                    <a:pt x="4" y="187"/>
                  </a:lnTo>
                  <a:lnTo>
                    <a:pt x="3" y="187"/>
                  </a:lnTo>
                  <a:lnTo>
                    <a:pt x="2" y="190"/>
                  </a:lnTo>
                  <a:lnTo>
                    <a:pt x="0" y="192"/>
                  </a:lnTo>
                  <a:lnTo>
                    <a:pt x="3" y="196"/>
                  </a:lnTo>
                  <a:lnTo>
                    <a:pt x="4" y="198"/>
                  </a:lnTo>
                  <a:lnTo>
                    <a:pt x="7" y="198"/>
                  </a:lnTo>
                  <a:lnTo>
                    <a:pt x="11" y="198"/>
                  </a:lnTo>
                  <a:lnTo>
                    <a:pt x="11" y="198"/>
                  </a:lnTo>
                  <a:lnTo>
                    <a:pt x="13" y="196"/>
                  </a:lnTo>
                  <a:lnTo>
                    <a:pt x="15" y="195"/>
                  </a:lnTo>
                  <a:lnTo>
                    <a:pt x="15" y="195"/>
                  </a:lnTo>
                  <a:lnTo>
                    <a:pt x="25" y="188"/>
                  </a:lnTo>
                  <a:lnTo>
                    <a:pt x="34" y="181"/>
                  </a:lnTo>
                  <a:lnTo>
                    <a:pt x="53" y="164"/>
                  </a:lnTo>
                  <a:lnTo>
                    <a:pt x="53" y="164"/>
                  </a:lnTo>
                  <a:lnTo>
                    <a:pt x="70" y="148"/>
                  </a:lnTo>
                  <a:lnTo>
                    <a:pt x="88" y="132"/>
                  </a:lnTo>
                  <a:lnTo>
                    <a:pt x="126" y="103"/>
                  </a:lnTo>
                  <a:lnTo>
                    <a:pt x="126" y="103"/>
                  </a:lnTo>
                  <a:lnTo>
                    <a:pt x="159" y="79"/>
                  </a:lnTo>
                  <a:lnTo>
                    <a:pt x="176" y="65"/>
                  </a:lnTo>
                  <a:lnTo>
                    <a:pt x="194" y="55"/>
                  </a:lnTo>
                  <a:lnTo>
                    <a:pt x="194" y="55"/>
                  </a:lnTo>
                  <a:lnTo>
                    <a:pt x="233" y="34"/>
                  </a:lnTo>
                  <a:lnTo>
                    <a:pt x="253" y="22"/>
                  </a:lnTo>
                  <a:lnTo>
                    <a:pt x="272" y="11"/>
                  </a:lnTo>
                  <a:lnTo>
                    <a:pt x="272" y="11"/>
                  </a:lnTo>
                  <a:lnTo>
                    <a:pt x="274" y="9"/>
                  </a:lnTo>
                  <a:lnTo>
                    <a:pt x="275" y="7"/>
                  </a:lnTo>
                  <a:lnTo>
                    <a:pt x="274" y="3"/>
                  </a:lnTo>
                  <a:lnTo>
                    <a:pt x="272" y="1"/>
                  </a:lnTo>
                  <a:lnTo>
                    <a:pt x="270" y="0"/>
                  </a:lnTo>
                  <a:lnTo>
                    <a:pt x="269" y="0"/>
                  </a:lnTo>
                  <a:lnTo>
                    <a:pt x="266" y="0"/>
                  </a:lnTo>
                  <a:lnTo>
                    <a:pt x="266"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6" name="Freeform 1212"/>
            <p:cNvSpPr/>
            <p:nvPr/>
          </p:nvSpPr>
          <p:spPr bwMode="auto">
            <a:xfrm>
              <a:off x="5243513" y="2257425"/>
              <a:ext cx="103188" cy="79375"/>
            </a:xfrm>
            <a:custGeom>
              <a:avLst/>
              <a:gdLst/>
              <a:ahLst/>
              <a:cxnLst>
                <a:cxn ang="0">
                  <a:pos x="249" y="1"/>
                </a:cxn>
                <a:cxn ang="0">
                  <a:pos x="237" y="10"/>
                </a:cxn>
                <a:cxn ang="0">
                  <a:pos x="224" y="15"/>
                </a:cxn>
                <a:cxn ang="0">
                  <a:pos x="211" y="25"/>
                </a:cxn>
                <a:cxn ang="0">
                  <a:pos x="196" y="35"/>
                </a:cxn>
                <a:cxn ang="0">
                  <a:pos x="182" y="43"/>
                </a:cxn>
                <a:cxn ang="0">
                  <a:pos x="141" y="76"/>
                </a:cxn>
                <a:cxn ang="0">
                  <a:pos x="126" y="90"/>
                </a:cxn>
                <a:cxn ang="0">
                  <a:pos x="77" y="132"/>
                </a:cxn>
                <a:cxn ang="0">
                  <a:pos x="60" y="146"/>
                </a:cxn>
                <a:cxn ang="0">
                  <a:pos x="43" y="161"/>
                </a:cxn>
                <a:cxn ang="0">
                  <a:pos x="26" y="176"/>
                </a:cxn>
                <a:cxn ang="0">
                  <a:pos x="16" y="184"/>
                </a:cxn>
                <a:cxn ang="0">
                  <a:pos x="5" y="186"/>
                </a:cxn>
                <a:cxn ang="0">
                  <a:pos x="3" y="187"/>
                </a:cxn>
                <a:cxn ang="0">
                  <a:pos x="0" y="192"/>
                </a:cxn>
                <a:cxn ang="0">
                  <a:pos x="3" y="197"/>
                </a:cxn>
                <a:cxn ang="0">
                  <a:pos x="13" y="197"/>
                </a:cxn>
                <a:cxn ang="0">
                  <a:pos x="16" y="197"/>
                </a:cxn>
                <a:cxn ang="0">
                  <a:pos x="17" y="196"/>
                </a:cxn>
                <a:cxn ang="0">
                  <a:pos x="33" y="186"/>
                </a:cxn>
                <a:cxn ang="0">
                  <a:pos x="47" y="172"/>
                </a:cxn>
                <a:cxn ang="0">
                  <a:pos x="84" y="141"/>
                </a:cxn>
                <a:cxn ang="0">
                  <a:pos x="122" y="108"/>
                </a:cxn>
                <a:cxn ang="0">
                  <a:pos x="140" y="91"/>
                </a:cxn>
                <a:cxn ang="0">
                  <a:pos x="180" y="59"/>
                </a:cxn>
                <a:cxn ang="0">
                  <a:pos x="203" y="44"/>
                </a:cxn>
                <a:cxn ang="0">
                  <a:pos x="230" y="26"/>
                </a:cxn>
                <a:cxn ang="0">
                  <a:pos x="237" y="22"/>
                </a:cxn>
                <a:cxn ang="0">
                  <a:pos x="251" y="14"/>
                </a:cxn>
                <a:cxn ang="0">
                  <a:pos x="256" y="9"/>
                </a:cxn>
                <a:cxn ang="0">
                  <a:pos x="258" y="5"/>
                </a:cxn>
                <a:cxn ang="0">
                  <a:pos x="255" y="0"/>
                </a:cxn>
                <a:cxn ang="0">
                  <a:pos x="251" y="0"/>
                </a:cxn>
                <a:cxn ang="0">
                  <a:pos x="249" y="1"/>
                </a:cxn>
              </a:cxnLst>
              <a:rect l="0" t="0" r="r" b="b"/>
              <a:pathLst>
                <a:path w="258" h="197">
                  <a:moveTo>
                    <a:pt x="249" y="1"/>
                  </a:moveTo>
                  <a:lnTo>
                    <a:pt x="249" y="1"/>
                  </a:lnTo>
                  <a:lnTo>
                    <a:pt x="243" y="6"/>
                  </a:lnTo>
                  <a:lnTo>
                    <a:pt x="237" y="10"/>
                  </a:lnTo>
                  <a:lnTo>
                    <a:pt x="224" y="15"/>
                  </a:lnTo>
                  <a:lnTo>
                    <a:pt x="224" y="15"/>
                  </a:lnTo>
                  <a:lnTo>
                    <a:pt x="217" y="21"/>
                  </a:lnTo>
                  <a:lnTo>
                    <a:pt x="211" y="25"/>
                  </a:lnTo>
                  <a:lnTo>
                    <a:pt x="204" y="30"/>
                  </a:lnTo>
                  <a:lnTo>
                    <a:pt x="196" y="35"/>
                  </a:lnTo>
                  <a:lnTo>
                    <a:pt x="196" y="35"/>
                  </a:lnTo>
                  <a:lnTo>
                    <a:pt x="182" y="43"/>
                  </a:lnTo>
                  <a:lnTo>
                    <a:pt x="169" y="53"/>
                  </a:lnTo>
                  <a:lnTo>
                    <a:pt x="141" y="76"/>
                  </a:lnTo>
                  <a:lnTo>
                    <a:pt x="141" y="76"/>
                  </a:lnTo>
                  <a:lnTo>
                    <a:pt x="126" y="90"/>
                  </a:lnTo>
                  <a:lnTo>
                    <a:pt x="110" y="103"/>
                  </a:lnTo>
                  <a:lnTo>
                    <a:pt x="77" y="132"/>
                  </a:lnTo>
                  <a:lnTo>
                    <a:pt x="77" y="132"/>
                  </a:lnTo>
                  <a:lnTo>
                    <a:pt x="60" y="146"/>
                  </a:lnTo>
                  <a:lnTo>
                    <a:pt x="43" y="161"/>
                  </a:lnTo>
                  <a:lnTo>
                    <a:pt x="43" y="161"/>
                  </a:lnTo>
                  <a:lnTo>
                    <a:pt x="35" y="169"/>
                  </a:lnTo>
                  <a:lnTo>
                    <a:pt x="26" y="176"/>
                  </a:lnTo>
                  <a:lnTo>
                    <a:pt x="21" y="180"/>
                  </a:lnTo>
                  <a:lnTo>
                    <a:pt x="16" y="184"/>
                  </a:lnTo>
                  <a:lnTo>
                    <a:pt x="10" y="186"/>
                  </a:lnTo>
                  <a:lnTo>
                    <a:pt x="5" y="186"/>
                  </a:lnTo>
                  <a:lnTo>
                    <a:pt x="5" y="186"/>
                  </a:lnTo>
                  <a:lnTo>
                    <a:pt x="3" y="187"/>
                  </a:lnTo>
                  <a:lnTo>
                    <a:pt x="1" y="188"/>
                  </a:lnTo>
                  <a:lnTo>
                    <a:pt x="0" y="192"/>
                  </a:lnTo>
                  <a:lnTo>
                    <a:pt x="1" y="196"/>
                  </a:lnTo>
                  <a:lnTo>
                    <a:pt x="3" y="197"/>
                  </a:lnTo>
                  <a:lnTo>
                    <a:pt x="5" y="197"/>
                  </a:lnTo>
                  <a:lnTo>
                    <a:pt x="13" y="197"/>
                  </a:lnTo>
                  <a:lnTo>
                    <a:pt x="13" y="197"/>
                  </a:lnTo>
                  <a:lnTo>
                    <a:pt x="16" y="197"/>
                  </a:lnTo>
                  <a:lnTo>
                    <a:pt x="17" y="196"/>
                  </a:lnTo>
                  <a:lnTo>
                    <a:pt x="17" y="196"/>
                  </a:lnTo>
                  <a:lnTo>
                    <a:pt x="25" y="192"/>
                  </a:lnTo>
                  <a:lnTo>
                    <a:pt x="33" y="186"/>
                  </a:lnTo>
                  <a:lnTo>
                    <a:pt x="47" y="172"/>
                  </a:lnTo>
                  <a:lnTo>
                    <a:pt x="47" y="172"/>
                  </a:lnTo>
                  <a:lnTo>
                    <a:pt x="65" y="157"/>
                  </a:lnTo>
                  <a:lnTo>
                    <a:pt x="84" y="141"/>
                  </a:lnTo>
                  <a:lnTo>
                    <a:pt x="103" y="125"/>
                  </a:lnTo>
                  <a:lnTo>
                    <a:pt x="122" y="108"/>
                  </a:lnTo>
                  <a:lnTo>
                    <a:pt x="122" y="108"/>
                  </a:lnTo>
                  <a:lnTo>
                    <a:pt x="140" y="91"/>
                  </a:lnTo>
                  <a:lnTo>
                    <a:pt x="160" y="74"/>
                  </a:lnTo>
                  <a:lnTo>
                    <a:pt x="180" y="59"/>
                  </a:lnTo>
                  <a:lnTo>
                    <a:pt x="203" y="44"/>
                  </a:lnTo>
                  <a:lnTo>
                    <a:pt x="203" y="44"/>
                  </a:lnTo>
                  <a:lnTo>
                    <a:pt x="217" y="35"/>
                  </a:lnTo>
                  <a:lnTo>
                    <a:pt x="230" y="26"/>
                  </a:lnTo>
                  <a:lnTo>
                    <a:pt x="230" y="26"/>
                  </a:lnTo>
                  <a:lnTo>
                    <a:pt x="237" y="22"/>
                  </a:lnTo>
                  <a:lnTo>
                    <a:pt x="243" y="18"/>
                  </a:lnTo>
                  <a:lnTo>
                    <a:pt x="251" y="14"/>
                  </a:lnTo>
                  <a:lnTo>
                    <a:pt x="256" y="9"/>
                  </a:lnTo>
                  <a:lnTo>
                    <a:pt x="256" y="9"/>
                  </a:lnTo>
                  <a:lnTo>
                    <a:pt x="258" y="8"/>
                  </a:lnTo>
                  <a:lnTo>
                    <a:pt x="258" y="5"/>
                  </a:lnTo>
                  <a:lnTo>
                    <a:pt x="256" y="1"/>
                  </a:lnTo>
                  <a:lnTo>
                    <a:pt x="255" y="0"/>
                  </a:lnTo>
                  <a:lnTo>
                    <a:pt x="252" y="0"/>
                  </a:lnTo>
                  <a:lnTo>
                    <a:pt x="251" y="0"/>
                  </a:lnTo>
                  <a:lnTo>
                    <a:pt x="249" y="1"/>
                  </a:lnTo>
                  <a:lnTo>
                    <a:pt x="24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7" name="Freeform 1213"/>
            <p:cNvSpPr/>
            <p:nvPr/>
          </p:nvSpPr>
          <p:spPr bwMode="auto">
            <a:xfrm>
              <a:off x="5240338" y="2293938"/>
              <a:ext cx="104775" cy="80963"/>
            </a:xfrm>
            <a:custGeom>
              <a:avLst/>
              <a:gdLst/>
              <a:ahLst/>
              <a:cxnLst>
                <a:cxn ang="0">
                  <a:pos x="258" y="0"/>
                </a:cxn>
                <a:cxn ang="0">
                  <a:pos x="258" y="0"/>
                </a:cxn>
                <a:cxn ang="0">
                  <a:pos x="241" y="11"/>
                </a:cxn>
                <a:cxn ang="0">
                  <a:pos x="224" y="21"/>
                </a:cxn>
                <a:cxn ang="0">
                  <a:pos x="208" y="34"/>
                </a:cxn>
                <a:cxn ang="0">
                  <a:pos x="192" y="47"/>
                </a:cxn>
                <a:cxn ang="0">
                  <a:pos x="162" y="74"/>
                </a:cxn>
                <a:cxn ang="0">
                  <a:pos x="147" y="87"/>
                </a:cxn>
                <a:cxn ang="0">
                  <a:pos x="131" y="98"/>
                </a:cxn>
                <a:cxn ang="0">
                  <a:pos x="131" y="98"/>
                </a:cxn>
                <a:cxn ang="0">
                  <a:pos x="97" y="121"/>
                </a:cxn>
                <a:cxn ang="0">
                  <a:pos x="64" y="144"/>
                </a:cxn>
                <a:cxn ang="0">
                  <a:pos x="33" y="169"/>
                </a:cxn>
                <a:cxn ang="0">
                  <a:pos x="2" y="195"/>
                </a:cxn>
                <a:cxn ang="0">
                  <a:pos x="2" y="195"/>
                </a:cxn>
                <a:cxn ang="0">
                  <a:pos x="0" y="198"/>
                </a:cxn>
                <a:cxn ang="0">
                  <a:pos x="0" y="199"/>
                </a:cxn>
                <a:cxn ang="0">
                  <a:pos x="2" y="203"/>
                </a:cxn>
                <a:cxn ang="0">
                  <a:pos x="5" y="206"/>
                </a:cxn>
                <a:cxn ang="0">
                  <a:pos x="8" y="206"/>
                </a:cxn>
                <a:cxn ang="0">
                  <a:pos x="11" y="204"/>
                </a:cxn>
                <a:cxn ang="0">
                  <a:pos x="11" y="204"/>
                </a:cxn>
                <a:cxn ang="0">
                  <a:pos x="42" y="177"/>
                </a:cxn>
                <a:cxn ang="0">
                  <a:pos x="76" y="151"/>
                </a:cxn>
                <a:cxn ang="0">
                  <a:pos x="111" y="126"/>
                </a:cxn>
                <a:cxn ang="0">
                  <a:pos x="145" y="102"/>
                </a:cxn>
                <a:cxn ang="0">
                  <a:pos x="145" y="102"/>
                </a:cxn>
                <a:cxn ang="0">
                  <a:pos x="161" y="91"/>
                </a:cxn>
                <a:cxn ang="0">
                  <a:pos x="175" y="79"/>
                </a:cxn>
                <a:cxn ang="0">
                  <a:pos x="203" y="54"/>
                </a:cxn>
                <a:cxn ang="0">
                  <a:pos x="217" y="42"/>
                </a:cxn>
                <a:cxn ang="0">
                  <a:pos x="232" y="30"/>
                </a:cxn>
                <a:cxn ang="0">
                  <a:pos x="247" y="20"/>
                </a:cxn>
                <a:cxn ang="0">
                  <a:pos x="264" y="11"/>
                </a:cxn>
                <a:cxn ang="0">
                  <a:pos x="264" y="11"/>
                </a:cxn>
                <a:cxn ang="0">
                  <a:pos x="266" y="9"/>
                </a:cxn>
                <a:cxn ang="0">
                  <a:pos x="267" y="7"/>
                </a:cxn>
                <a:cxn ang="0">
                  <a:pos x="267" y="6"/>
                </a:cxn>
                <a:cxn ang="0">
                  <a:pos x="266" y="3"/>
                </a:cxn>
                <a:cxn ang="0">
                  <a:pos x="263" y="0"/>
                </a:cxn>
                <a:cxn ang="0">
                  <a:pos x="261" y="0"/>
                </a:cxn>
                <a:cxn ang="0">
                  <a:pos x="258" y="0"/>
                </a:cxn>
                <a:cxn ang="0">
                  <a:pos x="258" y="0"/>
                </a:cxn>
              </a:cxnLst>
              <a:rect l="0" t="0" r="r" b="b"/>
              <a:pathLst>
                <a:path w="267" h="206">
                  <a:moveTo>
                    <a:pt x="258" y="0"/>
                  </a:moveTo>
                  <a:lnTo>
                    <a:pt x="258" y="0"/>
                  </a:lnTo>
                  <a:lnTo>
                    <a:pt x="241" y="11"/>
                  </a:lnTo>
                  <a:lnTo>
                    <a:pt x="224" y="21"/>
                  </a:lnTo>
                  <a:lnTo>
                    <a:pt x="208" y="34"/>
                  </a:lnTo>
                  <a:lnTo>
                    <a:pt x="192" y="47"/>
                  </a:lnTo>
                  <a:lnTo>
                    <a:pt x="162" y="74"/>
                  </a:lnTo>
                  <a:lnTo>
                    <a:pt x="147" y="87"/>
                  </a:lnTo>
                  <a:lnTo>
                    <a:pt x="131" y="98"/>
                  </a:lnTo>
                  <a:lnTo>
                    <a:pt x="131" y="98"/>
                  </a:lnTo>
                  <a:lnTo>
                    <a:pt x="97" y="121"/>
                  </a:lnTo>
                  <a:lnTo>
                    <a:pt x="64" y="144"/>
                  </a:lnTo>
                  <a:lnTo>
                    <a:pt x="33" y="169"/>
                  </a:lnTo>
                  <a:lnTo>
                    <a:pt x="2" y="195"/>
                  </a:lnTo>
                  <a:lnTo>
                    <a:pt x="2" y="195"/>
                  </a:lnTo>
                  <a:lnTo>
                    <a:pt x="0" y="198"/>
                  </a:lnTo>
                  <a:lnTo>
                    <a:pt x="0" y="199"/>
                  </a:lnTo>
                  <a:lnTo>
                    <a:pt x="2" y="203"/>
                  </a:lnTo>
                  <a:lnTo>
                    <a:pt x="5" y="206"/>
                  </a:lnTo>
                  <a:lnTo>
                    <a:pt x="8" y="206"/>
                  </a:lnTo>
                  <a:lnTo>
                    <a:pt x="11" y="204"/>
                  </a:lnTo>
                  <a:lnTo>
                    <a:pt x="11" y="204"/>
                  </a:lnTo>
                  <a:lnTo>
                    <a:pt x="42" y="177"/>
                  </a:lnTo>
                  <a:lnTo>
                    <a:pt x="76" y="151"/>
                  </a:lnTo>
                  <a:lnTo>
                    <a:pt x="111" y="126"/>
                  </a:lnTo>
                  <a:lnTo>
                    <a:pt x="145" y="102"/>
                  </a:lnTo>
                  <a:lnTo>
                    <a:pt x="145" y="102"/>
                  </a:lnTo>
                  <a:lnTo>
                    <a:pt x="161" y="91"/>
                  </a:lnTo>
                  <a:lnTo>
                    <a:pt x="175" y="79"/>
                  </a:lnTo>
                  <a:lnTo>
                    <a:pt x="203" y="54"/>
                  </a:lnTo>
                  <a:lnTo>
                    <a:pt x="217" y="42"/>
                  </a:lnTo>
                  <a:lnTo>
                    <a:pt x="232" y="30"/>
                  </a:lnTo>
                  <a:lnTo>
                    <a:pt x="247" y="20"/>
                  </a:lnTo>
                  <a:lnTo>
                    <a:pt x="264" y="11"/>
                  </a:lnTo>
                  <a:lnTo>
                    <a:pt x="264" y="11"/>
                  </a:lnTo>
                  <a:lnTo>
                    <a:pt x="266" y="9"/>
                  </a:lnTo>
                  <a:lnTo>
                    <a:pt x="267" y="7"/>
                  </a:lnTo>
                  <a:lnTo>
                    <a:pt x="267" y="6"/>
                  </a:lnTo>
                  <a:lnTo>
                    <a:pt x="266" y="3"/>
                  </a:lnTo>
                  <a:lnTo>
                    <a:pt x="263" y="0"/>
                  </a:lnTo>
                  <a:lnTo>
                    <a:pt x="261" y="0"/>
                  </a:lnTo>
                  <a:lnTo>
                    <a:pt x="258" y="0"/>
                  </a:lnTo>
                  <a:lnTo>
                    <a:pt x="25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8" name="Freeform 1214"/>
            <p:cNvSpPr/>
            <p:nvPr/>
          </p:nvSpPr>
          <p:spPr bwMode="auto">
            <a:xfrm>
              <a:off x="5246688" y="2332038"/>
              <a:ext cx="96838" cy="76200"/>
            </a:xfrm>
            <a:custGeom>
              <a:avLst/>
              <a:gdLst/>
              <a:ahLst/>
              <a:cxnLst>
                <a:cxn ang="0">
                  <a:pos x="235" y="1"/>
                </a:cxn>
                <a:cxn ang="0">
                  <a:pos x="235" y="1"/>
                </a:cxn>
                <a:cxn ang="0">
                  <a:pos x="219" y="11"/>
                </a:cxn>
                <a:cxn ang="0">
                  <a:pos x="205" y="23"/>
                </a:cxn>
                <a:cxn ang="0">
                  <a:pos x="189" y="34"/>
                </a:cxn>
                <a:cxn ang="0">
                  <a:pos x="173" y="45"/>
                </a:cxn>
                <a:cxn ang="0">
                  <a:pos x="173" y="45"/>
                </a:cxn>
                <a:cxn ang="0">
                  <a:pos x="139" y="66"/>
                </a:cxn>
                <a:cxn ang="0">
                  <a:pos x="105" y="88"/>
                </a:cxn>
                <a:cxn ang="0">
                  <a:pos x="105" y="88"/>
                </a:cxn>
                <a:cxn ang="0">
                  <a:pos x="92" y="99"/>
                </a:cxn>
                <a:cxn ang="0">
                  <a:pos x="81" y="112"/>
                </a:cxn>
                <a:cxn ang="0">
                  <a:pos x="68" y="124"/>
                </a:cxn>
                <a:cxn ang="0">
                  <a:pos x="56" y="136"/>
                </a:cxn>
                <a:cxn ang="0">
                  <a:pos x="56" y="136"/>
                </a:cxn>
                <a:cxn ang="0">
                  <a:pos x="30" y="160"/>
                </a:cxn>
                <a:cxn ang="0">
                  <a:pos x="15" y="173"/>
                </a:cxn>
                <a:cxn ang="0">
                  <a:pos x="2" y="184"/>
                </a:cxn>
                <a:cxn ang="0">
                  <a:pos x="2" y="184"/>
                </a:cxn>
                <a:cxn ang="0">
                  <a:pos x="1" y="187"/>
                </a:cxn>
                <a:cxn ang="0">
                  <a:pos x="0" y="188"/>
                </a:cxn>
                <a:cxn ang="0">
                  <a:pos x="1" y="190"/>
                </a:cxn>
                <a:cxn ang="0">
                  <a:pos x="2" y="192"/>
                </a:cxn>
                <a:cxn ang="0">
                  <a:pos x="6" y="194"/>
                </a:cxn>
                <a:cxn ang="0">
                  <a:pos x="7" y="193"/>
                </a:cxn>
                <a:cxn ang="0">
                  <a:pos x="10" y="193"/>
                </a:cxn>
                <a:cxn ang="0">
                  <a:pos x="10" y="193"/>
                </a:cxn>
                <a:cxn ang="0">
                  <a:pos x="24" y="181"/>
                </a:cxn>
                <a:cxn ang="0">
                  <a:pos x="37" y="168"/>
                </a:cxn>
                <a:cxn ang="0">
                  <a:pos x="65" y="142"/>
                </a:cxn>
                <a:cxn ang="0">
                  <a:pos x="91" y="116"/>
                </a:cxn>
                <a:cxn ang="0">
                  <a:pos x="105" y="104"/>
                </a:cxn>
                <a:cxn ang="0">
                  <a:pos x="120" y="92"/>
                </a:cxn>
                <a:cxn ang="0">
                  <a:pos x="120" y="92"/>
                </a:cxn>
                <a:cxn ang="0">
                  <a:pos x="149" y="73"/>
                </a:cxn>
                <a:cxn ang="0">
                  <a:pos x="179" y="54"/>
                </a:cxn>
                <a:cxn ang="0">
                  <a:pos x="179" y="54"/>
                </a:cxn>
                <a:cxn ang="0">
                  <a:pos x="194" y="44"/>
                </a:cxn>
                <a:cxn ang="0">
                  <a:pos x="210" y="32"/>
                </a:cxn>
                <a:cxn ang="0">
                  <a:pos x="226" y="20"/>
                </a:cxn>
                <a:cxn ang="0">
                  <a:pos x="242" y="11"/>
                </a:cxn>
                <a:cxn ang="0">
                  <a:pos x="242" y="11"/>
                </a:cxn>
                <a:cxn ang="0">
                  <a:pos x="243" y="9"/>
                </a:cxn>
                <a:cxn ang="0">
                  <a:pos x="244" y="7"/>
                </a:cxn>
                <a:cxn ang="0">
                  <a:pos x="243" y="3"/>
                </a:cxn>
                <a:cxn ang="0">
                  <a:pos x="240" y="1"/>
                </a:cxn>
                <a:cxn ang="0">
                  <a:pos x="238" y="0"/>
                </a:cxn>
                <a:cxn ang="0">
                  <a:pos x="235" y="1"/>
                </a:cxn>
                <a:cxn ang="0">
                  <a:pos x="235" y="1"/>
                </a:cxn>
              </a:cxnLst>
              <a:rect l="0" t="0" r="r" b="b"/>
              <a:pathLst>
                <a:path w="244" h="194">
                  <a:moveTo>
                    <a:pt x="235" y="1"/>
                  </a:moveTo>
                  <a:lnTo>
                    <a:pt x="235" y="1"/>
                  </a:lnTo>
                  <a:lnTo>
                    <a:pt x="219" y="11"/>
                  </a:lnTo>
                  <a:lnTo>
                    <a:pt x="205" y="23"/>
                  </a:lnTo>
                  <a:lnTo>
                    <a:pt x="189" y="34"/>
                  </a:lnTo>
                  <a:lnTo>
                    <a:pt x="173" y="45"/>
                  </a:lnTo>
                  <a:lnTo>
                    <a:pt x="173" y="45"/>
                  </a:lnTo>
                  <a:lnTo>
                    <a:pt x="139" y="66"/>
                  </a:lnTo>
                  <a:lnTo>
                    <a:pt x="105" y="88"/>
                  </a:lnTo>
                  <a:lnTo>
                    <a:pt x="105" y="88"/>
                  </a:lnTo>
                  <a:lnTo>
                    <a:pt x="92" y="99"/>
                  </a:lnTo>
                  <a:lnTo>
                    <a:pt x="81" y="112"/>
                  </a:lnTo>
                  <a:lnTo>
                    <a:pt x="68" y="124"/>
                  </a:lnTo>
                  <a:lnTo>
                    <a:pt x="56" y="136"/>
                  </a:lnTo>
                  <a:lnTo>
                    <a:pt x="56" y="136"/>
                  </a:lnTo>
                  <a:lnTo>
                    <a:pt x="30" y="160"/>
                  </a:lnTo>
                  <a:lnTo>
                    <a:pt x="15" y="173"/>
                  </a:lnTo>
                  <a:lnTo>
                    <a:pt x="2" y="184"/>
                  </a:lnTo>
                  <a:lnTo>
                    <a:pt x="2" y="184"/>
                  </a:lnTo>
                  <a:lnTo>
                    <a:pt x="1" y="187"/>
                  </a:lnTo>
                  <a:lnTo>
                    <a:pt x="0" y="188"/>
                  </a:lnTo>
                  <a:lnTo>
                    <a:pt x="1" y="190"/>
                  </a:lnTo>
                  <a:lnTo>
                    <a:pt x="2" y="192"/>
                  </a:lnTo>
                  <a:lnTo>
                    <a:pt x="6" y="194"/>
                  </a:lnTo>
                  <a:lnTo>
                    <a:pt x="7" y="193"/>
                  </a:lnTo>
                  <a:lnTo>
                    <a:pt x="10" y="193"/>
                  </a:lnTo>
                  <a:lnTo>
                    <a:pt x="10" y="193"/>
                  </a:lnTo>
                  <a:lnTo>
                    <a:pt x="24" y="181"/>
                  </a:lnTo>
                  <a:lnTo>
                    <a:pt x="37" y="168"/>
                  </a:lnTo>
                  <a:lnTo>
                    <a:pt x="65" y="142"/>
                  </a:lnTo>
                  <a:lnTo>
                    <a:pt x="91" y="116"/>
                  </a:lnTo>
                  <a:lnTo>
                    <a:pt x="105" y="104"/>
                  </a:lnTo>
                  <a:lnTo>
                    <a:pt x="120" y="92"/>
                  </a:lnTo>
                  <a:lnTo>
                    <a:pt x="120" y="92"/>
                  </a:lnTo>
                  <a:lnTo>
                    <a:pt x="149" y="73"/>
                  </a:lnTo>
                  <a:lnTo>
                    <a:pt x="179" y="54"/>
                  </a:lnTo>
                  <a:lnTo>
                    <a:pt x="179" y="54"/>
                  </a:lnTo>
                  <a:lnTo>
                    <a:pt x="194" y="44"/>
                  </a:lnTo>
                  <a:lnTo>
                    <a:pt x="210" y="32"/>
                  </a:lnTo>
                  <a:lnTo>
                    <a:pt x="226" y="20"/>
                  </a:lnTo>
                  <a:lnTo>
                    <a:pt x="242" y="11"/>
                  </a:lnTo>
                  <a:lnTo>
                    <a:pt x="242" y="11"/>
                  </a:lnTo>
                  <a:lnTo>
                    <a:pt x="243" y="9"/>
                  </a:lnTo>
                  <a:lnTo>
                    <a:pt x="244" y="7"/>
                  </a:lnTo>
                  <a:lnTo>
                    <a:pt x="243" y="3"/>
                  </a:lnTo>
                  <a:lnTo>
                    <a:pt x="240" y="1"/>
                  </a:lnTo>
                  <a:lnTo>
                    <a:pt x="238" y="0"/>
                  </a:lnTo>
                  <a:lnTo>
                    <a:pt x="235" y="1"/>
                  </a:lnTo>
                  <a:lnTo>
                    <a:pt x="23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9" name="Freeform 1215"/>
            <p:cNvSpPr/>
            <p:nvPr/>
          </p:nvSpPr>
          <p:spPr bwMode="auto">
            <a:xfrm>
              <a:off x="5241926" y="2363788"/>
              <a:ext cx="111125" cy="84138"/>
            </a:xfrm>
            <a:custGeom>
              <a:avLst/>
              <a:gdLst/>
              <a:ahLst/>
              <a:cxnLst>
                <a:cxn ang="0">
                  <a:pos x="274" y="0"/>
                </a:cxn>
                <a:cxn ang="0">
                  <a:pos x="274" y="0"/>
                </a:cxn>
                <a:cxn ang="0">
                  <a:pos x="257" y="9"/>
                </a:cxn>
                <a:cxn ang="0">
                  <a:pos x="241" y="21"/>
                </a:cxn>
                <a:cxn ang="0">
                  <a:pos x="209" y="44"/>
                </a:cxn>
                <a:cxn ang="0">
                  <a:pos x="209" y="44"/>
                </a:cxn>
                <a:cxn ang="0">
                  <a:pos x="175" y="69"/>
                </a:cxn>
                <a:cxn ang="0">
                  <a:pos x="160" y="81"/>
                </a:cxn>
                <a:cxn ang="0">
                  <a:pos x="143" y="94"/>
                </a:cxn>
                <a:cxn ang="0">
                  <a:pos x="143" y="94"/>
                </a:cxn>
                <a:cxn ang="0">
                  <a:pos x="110" y="124"/>
                </a:cxn>
                <a:cxn ang="0">
                  <a:pos x="76" y="151"/>
                </a:cxn>
                <a:cxn ang="0">
                  <a:pos x="41" y="177"/>
                </a:cxn>
                <a:cxn ang="0">
                  <a:pos x="22" y="191"/>
                </a:cxn>
                <a:cxn ang="0">
                  <a:pos x="3" y="201"/>
                </a:cxn>
                <a:cxn ang="0">
                  <a:pos x="3" y="201"/>
                </a:cxn>
                <a:cxn ang="0">
                  <a:pos x="1" y="204"/>
                </a:cxn>
                <a:cxn ang="0">
                  <a:pos x="0" y="205"/>
                </a:cxn>
                <a:cxn ang="0">
                  <a:pos x="1" y="209"/>
                </a:cxn>
                <a:cxn ang="0">
                  <a:pos x="4" y="211"/>
                </a:cxn>
                <a:cxn ang="0">
                  <a:pos x="7" y="211"/>
                </a:cxn>
                <a:cxn ang="0">
                  <a:pos x="9" y="211"/>
                </a:cxn>
                <a:cxn ang="0">
                  <a:pos x="9" y="211"/>
                </a:cxn>
                <a:cxn ang="0">
                  <a:pos x="22" y="205"/>
                </a:cxn>
                <a:cxn ang="0">
                  <a:pos x="29" y="202"/>
                </a:cxn>
                <a:cxn ang="0">
                  <a:pos x="34" y="198"/>
                </a:cxn>
                <a:cxn ang="0">
                  <a:pos x="34" y="198"/>
                </a:cxn>
                <a:cxn ang="0">
                  <a:pos x="52" y="185"/>
                </a:cxn>
                <a:cxn ang="0">
                  <a:pos x="69" y="172"/>
                </a:cxn>
                <a:cxn ang="0">
                  <a:pos x="69" y="172"/>
                </a:cxn>
                <a:cxn ang="0">
                  <a:pos x="85" y="160"/>
                </a:cxn>
                <a:cxn ang="0">
                  <a:pos x="101" y="147"/>
                </a:cxn>
                <a:cxn ang="0">
                  <a:pos x="130" y="121"/>
                </a:cxn>
                <a:cxn ang="0">
                  <a:pos x="130" y="121"/>
                </a:cxn>
                <a:cxn ang="0">
                  <a:pos x="149" y="106"/>
                </a:cxn>
                <a:cxn ang="0">
                  <a:pos x="168" y="90"/>
                </a:cxn>
                <a:cxn ang="0">
                  <a:pos x="207" y="60"/>
                </a:cxn>
                <a:cxn ang="0">
                  <a:pos x="207" y="60"/>
                </a:cxn>
                <a:cxn ang="0">
                  <a:pos x="242" y="34"/>
                </a:cxn>
                <a:cxn ang="0">
                  <a:pos x="260" y="21"/>
                </a:cxn>
                <a:cxn ang="0">
                  <a:pos x="279" y="10"/>
                </a:cxn>
                <a:cxn ang="0">
                  <a:pos x="279" y="10"/>
                </a:cxn>
                <a:cxn ang="0">
                  <a:pos x="281" y="9"/>
                </a:cxn>
                <a:cxn ang="0">
                  <a:pos x="281" y="6"/>
                </a:cxn>
                <a:cxn ang="0">
                  <a:pos x="281" y="2"/>
                </a:cxn>
                <a:cxn ang="0">
                  <a:pos x="277" y="0"/>
                </a:cxn>
                <a:cxn ang="0">
                  <a:pos x="276" y="0"/>
                </a:cxn>
                <a:cxn ang="0">
                  <a:pos x="274" y="0"/>
                </a:cxn>
                <a:cxn ang="0">
                  <a:pos x="274" y="0"/>
                </a:cxn>
              </a:cxnLst>
              <a:rect l="0" t="0" r="r" b="b"/>
              <a:pathLst>
                <a:path w="281" h="211">
                  <a:moveTo>
                    <a:pt x="274" y="0"/>
                  </a:moveTo>
                  <a:lnTo>
                    <a:pt x="274" y="0"/>
                  </a:lnTo>
                  <a:lnTo>
                    <a:pt x="257" y="9"/>
                  </a:lnTo>
                  <a:lnTo>
                    <a:pt x="241" y="21"/>
                  </a:lnTo>
                  <a:lnTo>
                    <a:pt x="209" y="44"/>
                  </a:lnTo>
                  <a:lnTo>
                    <a:pt x="209" y="44"/>
                  </a:lnTo>
                  <a:lnTo>
                    <a:pt x="175" y="69"/>
                  </a:lnTo>
                  <a:lnTo>
                    <a:pt x="160" y="81"/>
                  </a:lnTo>
                  <a:lnTo>
                    <a:pt x="143" y="94"/>
                  </a:lnTo>
                  <a:lnTo>
                    <a:pt x="143" y="94"/>
                  </a:lnTo>
                  <a:lnTo>
                    <a:pt x="110" y="124"/>
                  </a:lnTo>
                  <a:lnTo>
                    <a:pt x="76" y="151"/>
                  </a:lnTo>
                  <a:lnTo>
                    <a:pt x="41" y="177"/>
                  </a:lnTo>
                  <a:lnTo>
                    <a:pt x="22" y="191"/>
                  </a:lnTo>
                  <a:lnTo>
                    <a:pt x="3" y="201"/>
                  </a:lnTo>
                  <a:lnTo>
                    <a:pt x="3" y="201"/>
                  </a:lnTo>
                  <a:lnTo>
                    <a:pt x="1" y="204"/>
                  </a:lnTo>
                  <a:lnTo>
                    <a:pt x="0" y="205"/>
                  </a:lnTo>
                  <a:lnTo>
                    <a:pt x="1" y="209"/>
                  </a:lnTo>
                  <a:lnTo>
                    <a:pt x="4" y="211"/>
                  </a:lnTo>
                  <a:lnTo>
                    <a:pt x="7" y="211"/>
                  </a:lnTo>
                  <a:lnTo>
                    <a:pt x="9" y="211"/>
                  </a:lnTo>
                  <a:lnTo>
                    <a:pt x="9" y="211"/>
                  </a:lnTo>
                  <a:lnTo>
                    <a:pt x="22" y="205"/>
                  </a:lnTo>
                  <a:lnTo>
                    <a:pt x="29" y="202"/>
                  </a:lnTo>
                  <a:lnTo>
                    <a:pt x="34" y="198"/>
                  </a:lnTo>
                  <a:lnTo>
                    <a:pt x="34" y="198"/>
                  </a:lnTo>
                  <a:lnTo>
                    <a:pt x="52" y="185"/>
                  </a:lnTo>
                  <a:lnTo>
                    <a:pt x="69" y="172"/>
                  </a:lnTo>
                  <a:lnTo>
                    <a:pt x="69" y="172"/>
                  </a:lnTo>
                  <a:lnTo>
                    <a:pt x="85" y="160"/>
                  </a:lnTo>
                  <a:lnTo>
                    <a:pt x="101" y="147"/>
                  </a:lnTo>
                  <a:lnTo>
                    <a:pt x="130" y="121"/>
                  </a:lnTo>
                  <a:lnTo>
                    <a:pt x="130" y="121"/>
                  </a:lnTo>
                  <a:lnTo>
                    <a:pt x="149" y="106"/>
                  </a:lnTo>
                  <a:lnTo>
                    <a:pt x="168" y="90"/>
                  </a:lnTo>
                  <a:lnTo>
                    <a:pt x="207" y="60"/>
                  </a:lnTo>
                  <a:lnTo>
                    <a:pt x="207" y="60"/>
                  </a:lnTo>
                  <a:lnTo>
                    <a:pt x="242" y="34"/>
                  </a:lnTo>
                  <a:lnTo>
                    <a:pt x="260" y="21"/>
                  </a:lnTo>
                  <a:lnTo>
                    <a:pt x="279" y="10"/>
                  </a:lnTo>
                  <a:lnTo>
                    <a:pt x="279" y="10"/>
                  </a:lnTo>
                  <a:lnTo>
                    <a:pt x="281" y="9"/>
                  </a:lnTo>
                  <a:lnTo>
                    <a:pt x="281" y="6"/>
                  </a:lnTo>
                  <a:lnTo>
                    <a:pt x="281" y="2"/>
                  </a:lnTo>
                  <a:lnTo>
                    <a:pt x="277" y="0"/>
                  </a:lnTo>
                  <a:lnTo>
                    <a:pt x="276" y="0"/>
                  </a:lnTo>
                  <a:lnTo>
                    <a:pt x="274" y="0"/>
                  </a:lnTo>
                  <a:lnTo>
                    <a:pt x="27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0" name="Freeform 1216"/>
            <p:cNvSpPr/>
            <p:nvPr/>
          </p:nvSpPr>
          <p:spPr bwMode="auto">
            <a:xfrm>
              <a:off x="5243513" y="2403475"/>
              <a:ext cx="109538" cy="76200"/>
            </a:xfrm>
            <a:custGeom>
              <a:avLst/>
              <a:gdLst/>
              <a:ahLst/>
              <a:cxnLst>
                <a:cxn ang="0">
                  <a:pos x="267" y="0"/>
                </a:cxn>
                <a:cxn ang="0">
                  <a:pos x="267" y="0"/>
                </a:cxn>
                <a:cxn ang="0">
                  <a:pos x="254" y="5"/>
                </a:cxn>
                <a:cxn ang="0">
                  <a:pos x="241" y="13"/>
                </a:cxn>
                <a:cxn ang="0">
                  <a:pos x="218" y="30"/>
                </a:cxn>
                <a:cxn ang="0">
                  <a:pos x="218" y="30"/>
                </a:cxn>
                <a:cxn ang="0">
                  <a:pos x="200" y="41"/>
                </a:cxn>
                <a:cxn ang="0">
                  <a:pos x="182" y="55"/>
                </a:cxn>
                <a:cxn ang="0">
                  <a:pos x="145" y="78"/>
                </a:cxn>
                <a:cxn ang="0">
                  <a:pos x="145" y="78"/>
                </a:cxn>
                <a:cxn ang="0">
                  <a:pos x="107" y="104"/>
                </a:cxn>
                <a:cxn ang="0">
                  <a:pos x="69" y="130"/>
                </a:cxn>
                <a:cxn ang="0">
                  <a:pos x="69" y="130"/>
                </a:cxn>
                <a:cxn ang="0">
                  <a:pos x="54" y="143"/>
                </a:cxn>
                <a:cxn ang="0">
                  <a:pos x="38" y="158"/>
                </a:cxn>
                <a:cxn ang="0">
                  <a:pos x="30" y="166"/>
                </a:cxn>
                <a:cxn ang="0">
                  <a:pos x="21" y="171"/>
                </a:cxn>
                <a:cxn ang="0">
                  <a:pos x="13" y="176"/>
                </a:cxn>
                <a:cxn ang="0">
                  <a:pos x="4" y="179"/>
                </a:cxn>
                <a:cxn ang="0">
                  <a:pos x="4" y="179"/>
                </a:cxn>
                <a:cxn ang="0">
                  <a:pos x="1" y="180"/>
                </a:cxn>
                <a:cxn ang="0">
                  <a:pos x="0" y="181"/>
                </a:cxn>
                <a:cxn ang="0">
                  <a:pos x="0" y="183"/>
                </a:cxn>
                <a:cxn ang="0">
                  <a:pos x="0" y="185"/>
                </a:cxn>
                <a:cxn ang="0">
                  <a:pos x="3" y="189"/>
                </a:cxn>
                <a:cxn ang="0">
                  <a:pos x="4" y="189"/>
                </a:cxn>
                <a:cxn ang="0">
                  <a:pos x="7" y="189"/>
                </a:cxn>
                <a:cxn ang="0">
                  <a:pos x="7" y="189"/>
                </a:cxn>
                <a:cxn ang="0">
                  <a:pos x="13" y="188"/>
                </a:cxn>
                <a:cxn ang="0">
                  <a:pos x="20" y="185"/>
                </a:cxn>
                <a:cxn ang="0">
                  <a:pos x="31" y="177"/>
                </a:cxn>
                <a:cxn ang="0">
                  <a:pos x="52" y="159"/>
                </a:cxn>
                <a:cxn ang="0">
                  <a:pos x="52" y="159"/>
                </a:cxn>
                <a:cxn ang="0">
                  <a:pos x="72" y="143"/>
                </a:cxn>
                <a:cxn ang="0">
                  <a:pos x="93" y="128"/>
                </a:cxn>
                <a:cxn ang="0">
                  <a:pos x="135" y="99"/>
                </a:cxn>
                <a:cxn ang="0">
                  <a:pos x="135" y="99"/>
                </a:cxn>
                <a:cxn ang="0">
                  <a:pos x="171" y="74"/>
                </a:cxn>
                <a:cxn ang="0">
                  <a:pos x="209" y="49"/>
                </a:cxn>
                <a:cxn ang="0">
                  <a:pos x="209" y="49"/>
                </a:cxn>
                <a:cxn ang="0">
                  <a:pos x="224" y="40"/>
                </a:cxn>
                <a:cxn ang="0">
                  <a:pos x="238" y="28"/>
                </a:cxn>
                <a:cxn ang="0">
                  <a:pos x="254" y="18"/>
                </a:cxn>
                <a:cxn ang="0">
                  <a:pos x="262" y="14"/>
                </a:cxn>
                <a:cxn ang="0">
                  <a:pos x="269" y="11"/>
                </a:cxn>
                <a:cxn ang="0">
                  <a:pos x="269" y="11"/>
                </a:cxn>
                <a:cxn ang="0">
                  <a:pos x="272" y="10"/>
                </a:cxn>
                <a:cxn ang="0">
                  <a:pos x="273" y="7"/>
                </a:cxn>
                <a:cxn ang="0">
                  <a:pos x="273" y="4"/>
                </a:cxn>
                <a:cxn ang="0">
                  <a:pos x="271" y="1"/>
                </a:cxn>
                <a:cxn ang="0">
                  <a:pos x="269" y="0"/>
                </a:cxn>
                <a:cxn ang="0">
                  <a:pos x="267" y="0"/>
                </a:cxn>
                <a:cxn ang="0">
                  <a:pos x="267" y="0"/>
                </a:cxn>
              </a:cxnLst>
              <a:rect l="0" t="0" r="r" b="b"/>
              <a:pathLst>
                <a:path w="273" h="189">
                  <a:moveTo>
                    <a:pt x="267" y="0"/>
                  </a:moveTo>
                  <a:lnTo>
                    <a:pt x="267" y="0"/>
                  </a:lnTo>
                  <a:lnTo>
                    <a:pt x="254" y="5"/>
                  </a:lnTo>
                  <a:lnTo>
                    <a:pt x="241" y="13"/>
                  </a:lnTo>
                  <a:lnTo>
                    <a:pt x="218" y="30"/>
                  </a:lnTo>
                  <a:lnTo>
                    <a:pt x="218" y="30"/>
                  </a:lnTo>
                  <a:lnTo>
                    <a:pt x="200" y="41"/>
                  </a:lnTo>
                  <a:lnTo>
                    <a:pt x="182" y="55"/>
                  </a:lnTo>
                  <a:lnTo>
                    <a:pt x="145" y="78"/>
                  </a:lnTo>
                  <a:lnTo>
                    <a:pt x="145" y="78"/>
                  </a:lnTo>
                  <a:lnTo>
                    <a:pt x="107" y="104"/>
                  </a:lnTo>
                  <a:lnTo>
                    <a:pt x="69" y="130"/>
                  </a:lnTo>
                  <a:lnTo>
                    <a:pt x="69" y="130"/>
                  </a:lnTo>
                  <a:lnTo>
                    <a:pt x="54" y="143"/>
                  </a:lnTo>
                  <a:lnTo>
                    <a:pt x="38" y="158"/>
                  </a:lnTo>
                  <a:lnTo>
                    <a:pt x="30" y="166"/>
                  </a:lnTo>
                  <a:lnTo>
                    <a:pt x="21" y="171"/>
                  </a:lnTo>
                  <a:lnTo>
                    <a:pt x="13" y="176"/>
                  </a:lnTo>
                  <a:lnTo>
                    <a:pt x="4" y="179"/>
                  </a:lnTo>
                  <a:lnTo>
                    <a:pt x="4" y="179"/>
                  </a:lnTo>
                  <a:lnTo>
                    <a:pt x="1" y="180"/>
                  </a:lnTo>
                  <a:lnTo>
                    <a:pt x="0" y="181"/>
                  </a:lnTo>
                  <a:lnTo>
                    <a:pt x="0" y="183"/>
                  </a:lnTo>
                  <a:lnTo>
                    <a:pt x="0" y="185"/>
                  </a:lnTo>
                  <a:lnTo>
                    <a:pt x="3" y="189"/>
                  </a:lnTo>
                  <a:lnTo>
                    <a:pt x="4" y="189"/>
                  </a:lnTo>
                  <a:lnTo>
                    <a:pt x="7" y="189"/>
                  </a:lnTo>
                  <a:lnTo>
                    <a:pt x="7" y="189"/>
                  </a:lnTo>
                  <a:lnTo>
                    <a:pt x="13" y="188"/>
                  </a:lnTo>
                  <a:lnTo>
                    <a:pt x="20" y="185"/>
                  </a:lnTo>
                  <a:lnTo>
                    <a:pt x="31" y="177"/>
                  </a:lnTo>
                  <a:lnTo>
                    <a:pt x="52" y="159"/>
                  </a:lnTo>
                  <a:lnTo>
                    <a:pt x="52" y="159"/>
                  </a:lnTo>
                  <a:lnTo>
                    <a:pt x="72" y="143"/>
                  </a:lnTo>
                  <a:lnTo>
                    <a:pt x="93" y="128"/>
                  </a:lnTo>
                  <a:lnTo>
                    <a:pt x="135" y="99"/>
                  </a:lnTo>
                  <a:lnTo>
                    <a:pt x="135" y="99"/>
                  </a:lnTo>
                  <a:lnTo>
                    <a:pt x="171" y="74"/>
                  </a:lnTo>
                  <a:lnTo>
                    <a:pt x="209" y="49"/>
                  </a:lnTo>
                  <a:lnTo>
                    <a:pt x="209" y="49"/>
                  </a:lnTo>
                  <a:lnTo>
                    <a:pt x="224" y="40"/>
                  </a:lnTo>
                  <a:lnTo>
                    <a:pt x="238" y="28"/>
                  </a:lnTo>
                  <a:lnTo>
                    <a:pt x="254" y="18"/>
                  </a:lnTo>
                  <a:lnTo>
                    <a:pt x="262" y="14"/>
                  </a:lnTo>
                  <a:lnTo>
                    <a:pt x="269" y="11"/>
                  </a:lnTo>
                  <a:lnTo>
                    <a:pt x="269" y="11"/>
                  </a:lnTo>
                  <a:lnTo>
                    <a:pt x="272" y="10"/>
                  </a:lnTo>
                  <a:lnTo>
                    <a:pt x="273" y="7"/>
                  </a:lnTo>
                  <a:lnTo>
                    <a:pt x="273" y="4"/>
                  </a:lnTo>
                  <a:lnTo>
                    <a:pt x="271" y="1"/>
                  </a:lnTo>
                  <a:lnTo>
                    <a:pt x="269" y="0"/>
                  </a:lnTo>
                  <a:lnTo>
                    <a:pt x="267" y="0"/>
                  </a:lnTo>
                  <a:lnTo>
                    <a:pt x="267"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1" name="Freeform 1217"/>
            <p:cNvSpPr/>
            <p:nvPr/>
          </p:nvSpPr>
          <p:spPr bwMode="auto">
            <a:xfrm>
              <a:off x="5254626" y="2436813"/>
              <a:ext cx="100013" cy="76200"/>
            </a:xfrm>
            <a:custGeom>
              <a:avLst/>
              <a:gdLst/>
              <a:ahLst/>
              <a:cxnLst>
                <a:cxn ang="0">
                  <a:pos x="242" y="2"/>
                </a:cxn>
                <a:cxn ang="0">
                  <a:pos x="242" y="2"/>
                </a:cxn>
                <a:cxn ang="0">
                  <a:pos x="228" y="13"/>
                </a:cxn>
                <a:cxn ang="0">
                  <a:pos x="215" y="25"/>
                </a:cxn>
                <a:cxn ang="0">
                  <a:pos x="183" y="46"/>
                </a:cxn>
                <a:cxn ang="0">
                  <a:pos x="152" y="66"/>
                </a:cxn>
                <a:cxn ang="0">
                  <a:pos x="122" y="85"/>
                </a:cxn>
                <a:cxn ang="0">
                  <a:pos x="122" y="85"/>
                </a:cxn>
                <a:cxn ang="0">
                  <a:pos x="107" y="94"/>
                </a:cxn>
                <a:cxn ang="0">
                  <a:pos x="93" y="105"/>
                </a:cxn>
                <a:cxn ang="0">
                  <a:pos x="67" y="127"/>
                </a:cxn>
                <a:cxn ang="0">
                  <a:pos x="67" y="127"/>
                </a:cxn>
                <a:cxn ang="0">
                  <a:pos x="34" y="153"/>
                </a:cxn>
                <a:cxn ang="0">
                  <a:pos x="17" y="166"/>
                </a:cxn>
                <a:cxn ang="0">
                  <a:pos x="1" y="181"/>
                </a:cxn>
                <a:cxn ang="0">
                  <a:pos x="1" y="181"/>
                </a:cxn>
                <a:cxn ang="0">
                  <a:pos x="0" y="183"/>
                </a:cxn>
                <a:cxn ang="0">
                  <a:pos x="0" y="185"/>
                </a:cxn>
                <a:cxn ang="0">
                  <a:pos x="3" y="189"/>
                </a:cxn>
                <a:cxn ang="0">
                  <a:pos x="5" y="191"/>
                </a:cxn>
                <a:cxn ang="0">
                  <a:pos x="8" y="190"/>
                </a:cxn>
                <a:cxn ang="0">
                  <a:pos x="11" y="189"/>
                </a:cxn>
                <a:cxn ang="0">
                  <a:pos x="11" y="189"/>
                </a:cxn>
                <a:cxn ang="0">
                  <a:pos x="38" y="162"/>
                </a:cxn>
                <a:cxn ang="0">
                  <a:pos x="69" y="135"/>
                </a:cxn>
                <a:cxn ang="0">
                  <a:pos x="102" y="111"/>
                </a:cxn>
                <a:cxn ang="0">
                  <a:pos x="136" y="89"/>
                </a:cxn>
                <a:cxn ang="0">
                  <a:pos x="136" y="89"/>
                </a:cxn>
                <a:cxn ang="0">
                  <a:pos x="165" y="72"/>
                </a:cxn>
                <a:cxn ang="0">
                  <a:pos x="195" y="53"/>
                </a:cxn>
                <a:cxn ang="0">
                  <a:pos x="224" y="32"/>
                </a:cxn>
                <a:cxn ang="0">
                  <a:pos x="237" y="21"/>
                </a:cxn>
                <a:cxn ang="0">
                  <a:pos x="250" y="11"/>
                </a:cxn>
                <a:cxn ang="0">
                  <a:pos x="250" y="11"/>
                </a:cxn>
                <a:cxn ang="0">
                  <a:pos x="251" y="8"/>
                </a:cxn>
                <a:cxn ang="0">
                  <a:pos x="251" y="6"/>
                </a:cxn>
                <a:cxn ang="0">
                  <a:pos x="250" y="3"/>
                </a:cxn>
                <a:cxn ang="0">
                  <a:pos x="246" y="0"/>
                </a:cxn>
                <a:cxn ang="0">
                  <a:pos x="243" y="0"/>
                </a:cxn>
                <a:cxn ang="0">
                  <a:pos x="242" y="2"/>
                </a:cxn>
                <a:cxn ang="0">
                  <a:pos x="242" y="2"/>
                </a:cxn>
              </a:cxnLst>
              <a:rect l="0" t="0" r="r" b="b"/>
              <a:pathLst>
                <a:path w="251" h="191">
                  <a:moveTo>
                    <a:pt x="242" y="2"/>
                  </a:moveTo>
                  <a:lnTo>
                    <a:pt x="242" y="2"/>
                  </a:lnTo>
                  <a:lnTo>
                    <a:pt x="228" y="13"/>
                  </a:lnTo>
                  <a:lnTo>
                    <a:pt x="215" y="25"/>
                  </a:lnTo>
                  <a:lnTo>
                    <a:pt x="183" y="46"/>
                  </a:lnTo>
                  <a:lnTo>
                    <a:pt x="152" y="66"/>
                  </a:lnTo>
                  <a:lnTo>
                    <a:pt x="122" y="85"/>
                  </a:lnTo>
                  <a:lnTo>
                    <a:pt x="122" y="85"/>
                  </a:lnTo>
                  <a:lnTo>
                    <a:pt x="107" y="94"/>
                  </a:lnTo>
                  <a:lnTo>
                    <a:pt x="93" y="105"/>
                  </a:lnTo>
                  <a:lnTo>
                    <a:pt x="67" y="127"/>
                  </a:lnTo>
                  <a:lnTo>
                    <a:pt x="67" y="127"/>
                  </a:lnTo>
                  <a:lnTo>
                    <a:pt x="34" y="153"/>
                  </a:lnTo>
                  <a:lnTo>
                    <a:pt x="17" y="166"/>
                  </a:lnTo>
                  <a:lnTo>
                    <a:pt x="1" y="181"/>
                  </a:lnTo>
                  <a:lnTo>
                    <a:pt x="1" y="181"/>
                  </a:lnTo>
                  <a:lnTo>
                    <a:pt x="0" y="183"/>
                  </a:lnTo>
                  <a:lnTo>
                    <a:pt x="0" y="185"/>
                  </a:lnTo>
                  <a:lnTo>
                    <a:pt x="3" y="189"/>
                  </a:lnTo>
                  <a:lnTo>
                    <a:pt x="5" y="191"/>
                  </a:lnTo>
                  <a:lnTo>
                    <a:pt x="8" y="190"/>
                  </a:lnTo>
                  <a:lnTo>
                    <a:pt x="11" y="189"/>
                  </a:lnTo>
                  <a:lnTo>
                    <a:pt x="11" y="189"/>
                  </a:lnTo>
                  <a:lnTo>
                    <a:pt x="38" y="162"/>
                  </a:lnTo>
                  <a:lnTo>
                    <a:pt x="69" y="135"/>
                  </a:lnTo>
                  <a:lnTo>
                    <a:pt x="102" y="111"/>
                  </a:lnTo>
                  <a:lnTo>
                    <a:pt x="136" y="89"/>
                  </a:lnTo>
                  <a:lnTo>
                    <a:pt x="136" y="89"/>
                  </a:lnTo>
                  <a:lnTo>
                    <a:pt x="165" y="72"/>
                  </a:lnTo>
                  <a:lnTo>
                    <a:pt x="195" y="53"/>
                  </a:lnTo>
                  <a:lnTo>
                    <a:pt x="224" y="32"/>
                  </a:lnTo>
                  <a:lnTo>
                    <a:pt x="237" y="21"/>
                  </a:lnTo>
                  <a:lnTo>
                    <a:pt x="250" y="11"/>
                  </a:lnTo>
                  <a:lnTo>
                    <a:pt x="250" y="11"/>
                  </a:lnTo>
                  <a:lnTo>
                    <a:pt x="251" y="8"/>
                  </a:lnTo>
                  <a:lnTo>
                    <a:pt x="251" y="6"/>
                  </a:lnTo>
                  <a:lnTo>
                    <a:pt x="250" y="3"/>
                  </a:lnTo>
                  <a:lnTo>
                    <a:pt x="246" y="0"/>
                  </a:lnTo>
                  <a:lnTo>
                    <a:pt x="243" y="0"/>
                  </a:lnTo>
                  <a:lnTo>
                    <a:pt x="242" y="2"/>
                  </a:lnTo>
                  <a:lnTo>
                    <a:pt x="24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2" name="Freeform 1218"/>
            <p:cNvSpPr/>
            <p:nvPr/>
          </p:nvSpPr>
          <p:spPr bwMode="auto">
            <a:xfrm>
              <a:off x="5257801" y="2470150"/>
              <a:ext cx="96838" cy="73025"/>
            </a:xfrm>
            <a:custGeom>
              <a:avLst/>
              <a:gdLst/>
              <a:ahLst/>
              <a:cxnLst>
                <a:cxn ang="0">
                  <a:pos x="234" y="1"/>
                </a:cxn>
                <a:cxn ang="0">
                  <a:pos x="234" y="1"/>
                </a:cxn>
                <a:cxn ang="0">
                  <a:pos x="220" y="16"/>
                </a:cxn>
                <a:cxn ang="0">
                  <a:pos x="204" y="27"/>
                </a:cxn>
                <a:cxn ang="0">
                  <a:pos x="188" y="38"/>
                </a:cxn>
                <a:cxn ang="0">
                  <a:pos x="170" y="47"/>
                </a:cxn>
                <a:cxn ang="0">
                  <a:pos x="170" y="47"/>
                </a:cxn>
                <a:cxn ang="0">
                  <a:pos x="156" y="55"/>
                </a:cxn>
                <a:cxn ang="0">
                  <a:pos x="141" y="64"/>
                </a:cxn>
                <a:cxn ang="0">
                  <a:pos x="116" y="85"/>
                </a:cxn>
                <a:cxn ang="0">
                  <a:pos x="116" y="85"/>
                </a:cxn>
                <a:cxn ang="0">
                  <a:pos x="77" y="118"/>
                </a:cxn>
                <a:cxn ang="0">
                  <a:pos x="58" y="132"/>
                </a:cxn>
                <a:cxn ang="0">
                  <a:pos x="37" y="145"/>
                </a:cxn>
                <a:cxn ang="0">
                  <a:pos x="37" y="145"/>
                </a:cxn>
                <a:cxn ang="0">
                  <a:pos x="30" y="152"/>
                </a:cxn>
                <a:cxn ang="0">
                  <a:pos x="24" y="158"/>
                </a:cxn>
                <a:cxn ang="0">
                  <a:pos x="16" y="165"/>
                </a:cxn>
                <a:cxn ang="0">
                  <a:pos x="12" y="167"/>
                </a:cxn>
                <a:cxn ang="0">
                  <a:pos x="8" y="169"/>
                </a:cxn>
                <a:cxn ang="0">
                  <a:pos x="8" y="169"/>
                </a:cxn>
                <a:cxn ang="0">
                  <a:pos x="5" y="169"/>
                </a:cxn>
                <a:cxn ang="0">
                  <a:pos x="4" y="170"/>
                </a:cxn>
                <a:cxn ang="0">
                  <a:pos x="1" y="174"/>
                </a:cxn>
                <a:cxn ang="0">
                  <a:pos x="1" y="174"/>
                </a:cxn>
                <a:cxn ang="0">
                  <a:pos x="0" y="177"/>
                </a:cxn>
                <a:cxn ang="0">
                  <a:pos x="1" y="180"/>
                </a:cxn>
                <a:cxn ang="0">
                  <a:pos x="3" y="182"/>
                </a:cxn>
                <a:cxn ang="0">
                  <a:pos x="5" y="183"/>
                </a:cxn>
                <a:cxn ang="0">
                  <a:pos x="9" y="183"/>
                </a:cxn>
                <a:cxn ang="0">
                  <a:pos x="9" y="183"/>
                </a:cxn>
                <a:cxn ang="0">
                  <a:pos x="12" y="183"/>
                </a:cxn>
                <a:cxn ang="0">
                  <a:pos x="13" y="182"/>
                </a:cxn>
                <a:cxn ang="0">
                  <a:pos x="14" y="178"/>
                </a:cxn>
                <a:cxn ang="0">
                  <a:pos x="14" y="178"/>
                </a:cxn>
                <a:cxn ang="0">
                  <a:pos x="17" y="178"/>
                </a:cxn>
                <a:cxn ang="0">
                  <a:pos x="17" y="178"/>
                </a:cxn>
                <a:cxn ang="0">
                  <a:pos x="38" y="161"/>
                </a:cxn>
                <a:cxn ang="0">
                  <a:pos x="59" y="145"/>
                </a:cxn>
                <a:cxn ang="0">
                  <a:pos x="59" y="145"/>
                </a:cxn>
                <a:cxn ang="0">
                  <a:pos x="77" y="132"/>
                </a:cxn>
                <a:cxn ang="0">
                  <a:pos x="94" y="119"/>
                </a:cxn>
                <a:cxn ang="0">
                  <a:pos x="111" y="105"/>
                </a:cxn>
                <a:cxn ang="0">
                  <a:pos x="128" y="90"/>
                </a:cxn>
                <a:cxn ang="0">
                  <a:pos x="128" y="90"/>
                </a:cxn>
                <a:cxn ang="0">
                  <a:pos x="158" y="68"/>
                </a:cxn>
                <a:cxn ang="0">
                  <a:pos x="174" y="58"/>
                </a:cxn>
                <a:cxn ang="0">
                  <a:pos x="192" y="50"/>
                </a:cxn>
                <a:cxn ang="0">
                  <a:pos x="192" y="50"/>
                </a:cxn>
                <a:cxn ang="0">
                  <a:pos x="205" y="42"/>
                </a:cxn>
                <a:cxn ang="0">
                  <a:pos x="218" y="31"/>
                </a:cxn>
                <a:cxn ang="0">
                  <a:pos x="230" y="21"/>
                </a:cxn>
                <a:cxn ang="0">
                  <a:pos x="242" y="10"/>
                </a:cxn>
                <a:cxn ang="0">
                  <a:pos x="242" y="10"/>
                </a:cxn>
                <a:cxn ang="0">
                  <a:pos x="243" y="8"/>
                </a:cxn>
                <a:cxn ang="0">
                  <a:pos x="243" y="5"/>
                </a:cxn>
                <a:cxn ang="0">
                  <a:pos x="242" y="1"/>
                </a:cxn>
                <a:cxn ang="0">
                  <a:pos x="238" y="0"/>
                </a:cxn>
                <a:cxn ang="0">
                  <a:pos x="235" y="0"/>
                </a:cxn>
                <a:cxn ang="0">
                  <a:pos x="234" y="1"/>
                </a:cxn>
                <a:cxn ang="0">
                  <a:pos x="234" y="1"/>
                </a:cxn>
              </a:cxnLst>
              <a:rect l="0" t="0" r="r" b="b"/>
              <a:pathLst>
                <a:path w="243" h="183">
                  <a:moveTo>
                    <a:pt x="234" y="1"/>
                  </a:moveTo>
                  <a:lnTo>
                    <a:pt x="234" y="1"/>
                  </a:lnTo>
                  <a:lnTo>
                    <a:pt x="220" y="16"/>
                  </a:lnTo>
                  <a:lnTo>
                    <a:pt x="204" y="27"/>
                  </a:lnTo>
                  <a:lnTo>
                    <a:pt x="188" y="38"/>
                  </a:lnTo>
                  <a:lnTo>
                    <a:pt x="170" y="47"/>
                  </a:lnTo>
                  <a:lnTo>
                    <a:pt x="170" y="47"/>
                  </a:lnTo>
                  <a:lnTo>
                    <a:pt x="156" y="55"/>
                  </a:lnTo>
                  <a:lnTo>
                    <a:pt x="141" y="64"/>
                  </a:lnTo>
                  <a:lnTo>
                    <a:pt x="116" y="85"/>
                  </a:lnTo>
                  <a:lnTo>
                    <a:pt x="116" y="85"/>
                  </a:lnTo>
                  <a:lnTo>
                    <a:pt x="77" y="118"/>
                  </a:lnTo>
                  <a:lnTo>
                    <a:pt x="58" y="132"/>
                  </a:lnTo>
                  <a:lnTo>
                    <a:pt x="37" y="145"/>
                  </a:lnTo>
                  <a:lnTo>
                    <a:pt x="37" y="145"/>
                  </a:lnTo>
                  <a:lnTo>
                    <a:pt x="30" y="152"/>
                  </a:lnTo>
                  <a:lnTo>
                    <a:pt x="24" y="158"/>
                  </a:lnTo>
                  <a:lnTo>
                    <a:pt x="16" y="165"/>
                  </a:lnTo>
                  <a:lnTo>
                    <a:pt x="12" y="167"/>
                  </a:lnTo>
                  <a:lnTo>
                    <a:pt x="8" y="169"/>
                  </a:lnTo>
                  <a:lnTo>
                    <a:pt x="8" y="169"/>
                  </a:lnTo>
                  <a:lnTo>
                    <a:pt x="5" y="169"/>
                  </a:lnTo>
                  <a:lnTo>
                    <a:pt x="4" y="170"/>
                  </a:lnTo>
                  <a:lnTo>
                    <a:pt x="1" y="174"/>
                  </a:lnTo>
                  <a:lnTo>
                    <a:pt x="1" y="174"/>
                  </a:lnTo>
                  <a:lnTo>
                    <a:pt x="0" y="177"/>
                  </a:lnTo>
                  <a:lnTo>
                    <a:pt x="1" y="180"/>
                  </a:lnTo>
                  <a:lnTo>
                    <a:pt x="3" y="182"/>
                  </a:lnTo>
                  <a:lnTo>
                    <a:pt x="5" y="183"/>
                  </a:lnTo>
                  <a:lnTo>
                    <a:pt x="9" y="183"/>
                  </a:lnTo>
                  <a:lnTo>
                    <a:pt x="9" y="183"/>
                  </a:lnTo>
                  <a:lnTo>
                    <a:pt x="12" y="183"/>
                  </a:lnTo>
                  <a:lnTo>
                    <a:pt x="13" y="182"/>
                  </a:lnTo>
                  <a:lnTo>
                    <a:pt x="14" y="178"/>
                  </a:lnTo>
                  <a:lnTo>
                    <a:pt x="14" y="178"/>
                  </a:lnTo>
                  <a:lnTo>
                    <a:pt x="17" y="178"/>
                  </a:lnTo>
                  <a:lnTo>
                    <a:pt x="17" y="178"/>
                  </a:lnTo>
                  <a:lnTo>
                    <a:pt x="38" y="161"/>
                  </a:lnTo>
                  <a:lnTo>
                    <a:pt x="59" y="145"/>
                  </a:lnTo>
                  <a:lnTo>
                    <a:pt x="59" y="145"/>
                  </a:lnTo>
                  <a:lnTo>
                    <a:pt x="77" y="132"/>
                  </a:lnTo>
                  <a:lnTo>
                    <a:pt x="94" y="119"/>
                  </a:lnTo>
                  <a:lnTo>
                    <a:pt x="111" y="105"/>
                  </a:lnTo>
                  <a:lnTo>
                    <a:pt x="128" y="90"/>
                  </a:lnTo>
                  <a:lnTo>
                    <a:pt x="128" y="90"/>
                  </a:lnTo>
                  <a:lnTo>
                    <a:pt x="158" y="68"/>
                  </a:lnTo>
                  <a:lnTo>
                    <a:pt x="174" y="58"/>
                  </a:lnTo>
                  <a:lnTo>
                    <a:pt x="192" y="50"/>
                  </a:lnTo>
                  <a:lnTo>
                    <a:pt x="192" y="50"/>
                  </a:lnTo>
                  <a:lnTo>
                    <a:pt x="205" y="42"/>
                  </a:lnTo>
                  <a:lnTo>
                    <a:pt x="218" y="31"/>
                  </a:lnTo>
                  <a:lnTo>
                    <a:pt x="230" y="21"/>
                  </a:lnTo>
                  <a:lnTo>
                    <a:pt x="242" y="10"/>
                  </a:lnTo>
                  <a:lnTo>
                    <a:pt x="242" y="10"/>
                  </a:lnTo>
                  <a:lnTo>
                    <a:pt x="243" y="8"/>
                  </a:lnTo>
                  <a:lnTo>
                    <a:pt x="243" y="5"/>
                  </a:lnTo>
                  <a:lnTo>
                    <a:pt x="242" y="1"/>
                  </a:lnTo>
                  <a:lnTo>
                    <a:pt x="238" y="0"/>
                  </a:lnTo>
                  <a:lnTo>
                    <a:pt x="235" y="0"/>
                  </a:lnTo>
                  <a:lnTo>
                    <a:pt x="234" y="1"/>
                  </a:lnTo>
                  <a:lnTo>
                    <a:pt x="234"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3" name="Freeform 1219"/>
            <p:cNvSpPr/>
            <p:nvPr/>
          </p:nvSpPr>
          <p:spPr bwMode="auto">
            <a:xfrm>
              <a:off x="5251451" y="2508250"/>
              <a:ext cx="96838" cy="73025"/>
            </a:xfrm>
            <a:custGeom>
              <a:avLst/>
              <a:gdLst/>
              <a:ahLst/>
              <a:cxnLst>
                <a:cxn ang="0">
                  <a:pos x="233" y="3"/>
                </a:cxn>
                <a:cxn ang="0">
                  <a:pos x="233" y="3"/>
                </a:cxn>
                <a:cxn ang="0">
                  <a:pos x="229" y="8"/>
                </a:cxn>
                <a:cxn ang="0">
                  <a:pos x="224" y="14"/>
                </a:cxn>
                <a:cxn ang="0">
                  <a:pos x="210" y="24"/>
                </a:cxn>
                <a:cxn ang="0">
                  <a:pos x="182" y="41"/>
                </a:cxn>
                <a:cxn ang="0">
                  <a:pos x="182" y="41"/>
                </a:cxn>
                <a:cxn ang="0">
                  <a:pos x="151" y="61"/>
                </a:cxn>
                <a:cxn ang="0">
                  <a:pos x="135" y="71"/>
                </a:cxn>
                <a:cxn ang="0">
                  <a:pos x="121" y="82"/>
                </a:cxn>
                <a:cxn ang="0">
                  <a:pos x="121" y="82"/>
                </a:cxn>
                <a:cxn ang="0">
                  <a:pos x="67" y="122"/>
                </a:cxn>
                <a:cxn ang="0">
                  <a:pos x="67" y="122"/>
                </a:cxn>
                <a:cxn ang="0">
                  <a:pos x="51" y="135"/>
                </a:cxn>
                <a:cxn ang="0">
                  <a:pos x="36" y="148"/>
                </a:cxn>
                <a:cxn ang="0">
                  <a:pos x="20" y="161"/>
                </a:cxn>
                <a:cxn ang="0">
                  <a:pos x="4" y="172"/>
                </a:cxn>
                <a:cxn ang="0">
                  <a:pos x="4" y="172"/>
                </a:cxn>
                <a:cxn ang="0">
                  <a:pos x="2" y="174"/>
                </a:cxn>
                <a:cxn ang="0">
                  <a:pos x="0" y="176"/>
                </a:cxn>
                <a:cxn ang="0">
                  <a:pos x="2" y="180"/>
                </a:cxn>
                <a:cxn ang="0">
                  <a:pos x="4" y="182"/>
                </a:cxn>
                <a:cxn ang="0">
                  <a:pos x="7" y="184"/>
                </a:cxn>
                <a:cxn ang="0">
                  <a:pos x="9" y="182"/>
                </a:cxn>
                <a:cxn ang="0">
                  <a:pos x="9" y="182"/>
                </a:cxn>
                <a:cxn ang="0">
                  <a:pos x="24" y="173"/>
                </a:cxn>
                <a:cxn ang="0">
                  <a:pos x="36" y="164"/>
                </a:cxn>
                <a:cxn ang="0">
                  <a:pos x="60" y="142"/>
                </a:cxn>
                <a:cxn ang="0">
                  <a:pos x="60" y="142"/>
                </a:cxn>
                <a:cxn ang="0">
                  <a:pos x="75" y="130"/>
                </a:cxn>
                <a:cxn ang="0">
                  <a:pos x="91" y="118"/>
                </a:cxn>
                <a:cxn ang="0">
                  <a:pos x="121" y="96"/>
                </a:cxn>
                <a:cxn ang="0">
                  <a:pos x="121" y="96"/>
                </a:cxn>
                <a:cxn ang="0">
                  <a:pos x="139" y="83"/>
                </a:cxn>
                <a:cxn ang="0">
                  <a:pos x="159" y="70"/>
                </a:cxn>
                <a:cxn ang="0">
                  <a:pos x="195" y="45"/>
                </a:cxn>
                <a:cxn ang="0">
                  <a:pos x="195" y="45"/>
                </a:cxn>
                <a:cxn ang="0">
                  <a:pos x="221" y="29"/>
                </a:cxn>
                <a:cxn ang="0">
                  <a:pos x="234" y="20"/>
                </a:cxn>
                <a:cxn ang="0">
                  <a:pos x="240" y="15"/>
                </a:cxn>
                <a:cxn ang="0">
                  <a:pos x="244" y="8"/>
                </a:cxn>
                <a:cxn ang="0">
                  <a:pos x="244" y="8"/>
                </a:cxn>
                <a:cxn ang="0">
                  <a:pos x="245" y="7"/>
                </a:cxn>
                <a:cxn ang="0">
                  <a:pos x="244" y="4"/>
                </a:cxn>
                <a:cxn ang="0">
                  <a:pos x="241" y="2"/>
                </a:cxn>
                <a:cxn ang="0">
                  <a:pos x="237" y="0"/>
                </a:cxn>
                <a:cxn ang="0">
                  <a:pos x="236" y="2"/>
                </a:cxn>
                <a:cxn ang="0">
                  <a:pos x="233" y="3"/>
                </a:cxn>
                <a:cxn ang="0">
                  <a:pos x="233" y="3"/>
                </a:cxn>
              </a:cxnLst>
              <a:rect l="0" t="0" r="r" b="b"/>
              <a:pathLst>
                <a:path w="245" h="184">
                  <a:moveTo>
                    <a:pt x="233" y="3"/>
                  </a:moveTo>
                  <a:lnTo>
                    <a:pt x="233" y="3"/>
                  </a:lnTo>
                  <a:lnTo>
                    <a:pt x="229" y="8"/>
                  </a:lnTo>
                  <a:lnTo>
                    <a:pt x="224" y="14"/>
                  </a:lnTo>
                  <a:lnTo>
                    <a:pt x="210" y="24"/>
                  </a:lnTo>
                  <a:lnTo>
                    <a:pt x="182" y="41"/>
                  </a:lnTo>
                  <a:lnTo>
                    <a:pt x="182" y="41"/>
                  </a:lnTo>
                  <a:lnTo>
                    <a:pt x="151" y="61"/>
                  </a:lnTo>
                  <a:lnTo>
                    <a:pt x="135" y="71"/>
                  </a:lnTo>
                  <a:lnTo>
                    <a:pt x="121" y="82"/>
                  </a:lnTo>
                  <a:lnTo>
                    <a:pt x="121" y="82"/>
                  </a:lnTo>
                  <a:lnTo>
                    <a:pt x="67" y="122"/>
                  </a:lnTo>
                  <a:lnTo>
                    <a:pt x="67" y="122"/>
                  </a:lnTo>
                  <a:lnTo>
                    <a:pt x="51" y="135"/>
                  </a:lnTo>
                  <a:lnTo>
                    <a:pt x="36" y="148"/>
                  </a:lnTo>
                  <a:lnTo>
                    <a:pt x="20" y="161"/>
                  </a:lnTo>
                  <a:lnTo>
                    <a:pt x="4" y="172"/>
                  </a:lnTo>
                  <a:lnTo>
                    <a:pt x="4" y="172"/>
                  </a:lnTo>
                  <a:lnTo>
                    <a:pt x="2" y="174"/>
                  </a:lnTo>
                  <a:lnTo>
                    <a:pt x="0" y="176"/>
                  </a:lnTo>
                  <a:lnTo>
                    <a:pt x="2" y="180"/>
                  </a:lnTo>
                  <a:lnTo>
                    <a:pt x="4" y="182"/>
                  </a:lnTo>
                  <a:lnTo>
                    <a:pt x="7" y="184"/>
                  </a:lnTo>
                  <a:lnTo>
                    <a:pt x="9" y="182"/>
                  </a:lnTo>
                  <a:lnTo>
                    <a:pt x="9" y="182"/>
                  </a:lnTo>
                  <a:lnTo>
                    <a:pt x="24" y="173"/>
                  </a:lnTo>
                  <a:lnTo>
                    <a:pt x="36" y="164"/>
                  </a:lnTo>
                  <a:lnTo>
                    <a:pt x="60" y="142"/>
                  </a:lnTo>
                  <a:lnTo>
                    <a:pt x="60" y="142"/>
                  </a:lnTo>
                  <a:lnTo>
                    <a:pt x="75" y="130"/>
                  </a:lnTo>
                  <a:lnTo>
                    <a:pt x="91" y="118"/>
                  </a:lnTo>
                  <a:lnTo>
                    <a:pt x="121" y="96"/>
                  </a:lnTo>
                  <a:lnTo>
                    <a:pt x="121" y="96"/>
                  </a:lnTo>
                  <a:lnTo>
                    <a:pt x="139" y="83"/>
                  </a:lnTo>
                  <a:lnTo>
                    <a:pt x="159" y="70"/>
                  </a:lnTo>
                  <a:lnTo>
                    <a:pt x="195" y="45"/>
                  </a:lnTo>
                  <a:lnTo>
                    <a:pt x="195" y="45"/>
                  </a:lnTo>
                  <a:lnTo>
                    <a:pt x="221" y="29"/>
                  </a:lnTo>
                  <a:lnTo>
                    <a:pt x="234" y="20"/>
                  </a:lnTo>
                  <a:lnTo>
                    <a:pt x="240" y="15"/>
                  </a:lnTo>
                  <a:lnTo>
                    <a:pt x="244" y="8"/>
                  </a:lnTo>
                  <a:lnTo>
                    <a:pt x="244" y="8"/>
                  </a:lnTo>
                  <a:lnTo>
                    <a:pt x="245" y="7"/>
                  </a:lnTo>
                  <a:lnTo>
                    <a:pt x="244" y="4"/>
                  </a:lnTo>
                  <a:lnTo>
                    <a:pt x="241" y="2"/>
                  </a:lnTo>
                  <a:lnTo>
                    <a:pt x="237" y="0"/>
                  </a:lnTo>
                  <a:lnTo>
                    <a:pt x="236" y="2"/>
                  </a:lnTo>
                  <a:lnTo>
                    <a:pt x="233" y="3"/>
                  </a:lnTo>
                  <a:lnTo>
                    <a:pt x="233"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4" name="Freeform 1220"/>
            <p:cNvSpPr/>
            <p:nvPr/>
          </p:nvSpPr>
          <p:spPr bwMode="auto">
            <a:xfrm>
              <a:off x="5256213" y="2546350"/>
              <a:ext cx="82550" cy="63500"/>
            </a:xfrm>
            <a:custGeom>
              <a:avLst/>
              <a:gdLst/>
              <a:ahLst/>
              <a:cxnLst>
                <a:cxn ang="0">
                  <a:pos x="202" y="0"/>
                </a:cxn>
                <a:cxn ang="0">
                  <a:pos x="202" y="0"/>
                </a:cxn>
                <a:cxn ang="0">
                  <a:pos x="147" y="34"/>
                </a:cxn>
                <a:cxn ang="0">
                  <a:pos x="120" y="50"/>
                </a:cxn>
                <a:cxn ang="0">
                  <a:pos x="93" y="68"/>
                </a:cxn>
                <a:cxn ang="0">
                  <a:pos x="93" y="68"/>
                </a:cxn>
                <a:cxn ang="0">
                  <a:pos x="81" y="76"/>
                </a:cxn>
                <a:cxn ang="0">
                  <a:pos x="69" y="86"/>
                </a:cxn>
                <a:cxn ang="0">
                  <a:pos x="46" y="106"/>
                </a:cxn>
                <a:cxn ang="0">
                  <a:pos x="1" y="149"/>
                </a:cxn>
                <a:cxn ang="0">
                  <a:pos x="1" y="149"/>
                </a:cxn>
                <a:cxn ang="0">
                  <a:pos x="0" y="152"/>
                </a:cxn>
                <a:cxn ang="0">
                  <a:pos x="0" y="154"/>
                </a:cxn>
                <a:cxn ang="0">
                  <a:pos x="1" y="157"/>
                </a:cxn>
                <a:cxn ang="0">
                  <a:pos x="5" y="159"/>
                </a:cxn>
                <a:cxn ang="0">
                  <a:pos x="8" y="159"/>
                </a:cxn>
                <a:cxn ang="0">
                  <a:pos x="11" y="158"/>
                </a:cxn>
                <a:cxn ang="0">
                  <a:pos x="11" y="158"/>
                </a:cxn>
                <a:cxn ang="0">
                  <a:pos x="52" y="115"/>
                </a:cxn>
                <a:cxn ang="0">
                  <a:pos x="76" y="95"/>
                </a:cxn>
                <a:cxn ang="0">
                  <a:pos x="99" y="77"/>
                </a:cxn>
                <a:cxn ang="0">
                  <a:pos x="99" y="77"/>
                </a:cxn>
                <a:cxn ang="0">
                  <a:pos x="126" y="60"/>
                </a:cxn>
                <a:cxn ang="0">
                  <a:pos x="153" y="43"/>
                </a:cxn>
                <a:cxn ang="0">
                  <a:pos x="207" y="10"/>
                </a:cxn>
                <a:cxn ang="0">
                  <a:pos x="207" y="10"/>
                </a:cxn>
                <a:cxn ang="0">
                  <a:pos x="208" y="8"/>
                </a:cxn>
                <a:cxn ang="0">
                  <a:pos x="209" y="6"/>
                </a:cxn>
                <a:cxn ang="0">
                  <a:pos x="208" y="3"/>
                </a:cxn>
                <a:cxn ang="0">
                  <a:pos x="205" y="0"/>
                </a:cxn>
                <a:cxn ang="0">
                  <a:pos x="203" y="0"/>
                </a:cxn>
                <a:cxn ang="0">
                  <a:pos x="202" y="0"/>
                </a:cxn>
                <a:cxn ang="0">
                  <a:pos x="202" y="0"/>
                </a:cxn>
              </a:cxnLst>
              <a:rect l="0" t="0" r="r" b="b"/>
              <a:pathLst>
                <a:path w="209" h="159">
                  <a:moveTo>
                    <a:pt x="202" y="0"/>
                  </a:moveTo>
                  <a:lnTo>
                    <a:pt x="202" y="0"/>
                  </a:lnTo>
                  <a:lnTo>
                    <a:pt x="147" y="34"/>
                  </a:lnTo>
                  <a:lnTo>
                    <a:pt x="120" y="50"/>
                  </a:lnTo>
                  <a:lnTo>
                    <a:pt x="93" y="68"/>
                  </a:lnTo>
                  <a:lnTo>
                    <a:pt x="93" y="68"/>
                  </a:lnTo>
                  <a:lnTo>
                    <a:pt x="81" y="76"/>
                  </a:lnTo>
                  <a:lnTo>
                    <a:pt x="69" y="86"/>
                  </a:lnTo>
                  <a:lnTo>
                    <a:pt x="46" y="106"/>
                  </a:lnTo>
                  <a:lnTo>
                    <a:pt x="1" y="149"/>
                  </a:lnTo>
                  <a:lnTo>
                    <a:pt x="1" y="149"/>
                  </a:lnTo>
                  <a:lnTo>
                    <a:pt x="0" y="152"/>
                  </a:lnTo>
                  <a:lnTo>
                    <a:pt x="0" y="154"/>
                  </a:lnTo>
                  <a:lnTo>
                    <a:pt x="1" y="157"/>
                  </a:lnTo>
                  <a:lnTo>
                    <a:pt x="5" y="159"/>
                  </a:lnTo>
                  <a:lnTo>
                    <a:pt x="8" y="159"/>
                  </a:lnTo>
                  <a:lnTo>
                    <a:pt x="11" y="158"/>
                  </a:lnTo>
                  <a:lnTo>
                    <a:pt x="11" y="158"/>
                  </a:lnTo>
                  <a:lnTo>
                    <a:pt x="52" y="115"/>
                  </a:lnTo>
                  <a:lnTo>
                    <a:pt x="76" y="95"/>
                  </a:lnTo>
                  <a:lnTo>
                    <a:pt x="99" y="77"/>
                  </a:lnTo>
                  <a:lnTo>
                    <a:pt x="99" y="77"/>
                  </a:lnTo>
                  <a:lnTo>
                    <a:pt x="126" y="60"/>
                  </a:lnTo>
                  <a:lnTo>
                    <a:pt x="153" y="43"/>
                  </a:lnTo>
                  <a:lnTo>
                    <a:pt x="207" y="10"/>
                  </a:lnTo>
                  <a:lnTo>
                    <a:pt x="207" y="10"/>
                  </a:lnTo>
                  <a:lnTo>
                    <a:pt x="208" y="8"/>
                  </a:lnTo>
                  <a:lnTo>
                    <a:pt x="209" y="6"/>
                  </a:lnTo>
                  <a:lnTo>
                    <a:pt x="208" y="3"/>
                  </a:lnTo>
                  <a:lnTo>
                    <a:pt x="205" y="0"/>
                  </a:lnTo>
                  <a:lnTo>
                    <a:pt x="203" y="0"/>
                  </a:lnTo>
                  <a:lnTo>
                    <a:pt x="202" y="0"/>
                  </a:lnTo>
                  <a:lnTo>
                    <a:pt x="202"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5" name="Freeform 1221"/>
            <p:cNvSpPr/>
            <p:nvPr/>
          </p:nvSpPr>
          <p:spPr bwMode="auto">
            <a:xfrm>
              <a:off x="5260976" y="2584450"/>
              <a:ext cx="87313" cy="66675"/>
            </a:xfrm>
            <a:custGeom>
              <a:avLst/>
              <a:gdLst/>
              <a:ahLst/>
              <a:cxnLst>
                <a:cxn ang="0">
                  <a:pos x="212" y="1"/>
                </a:cxn>
                <a:cxn ang="0">
                  <a:pos x="212" y="1"/>
                </a:cxn>
                <a:cxn ang="0">
                  <a:pos x="188" y="16"/>
                </a:cxn>
                <a:cxn ang="0">
                  <a:pos x="163" y="31"/>
                </a:cxn>
                <a:cxn ang="0">
                  <a:pos x="138" y="46"/>
                </a:cxn>
                <a:cxn ang="0">
                  <a:pos x="115" y="63"/>
                </a:cxn>
                <a:cxn ang="0">
                  <a:pos x="115" y="63"/>
                </a:cxn>
                <a:cxn ang="0">
                  <a:pos x="87" y="88"/>
                </a:cxn>
                <a:cxn ang="0">
                  <a:pos x="60" y="111"/>
                </a:cxn>
                <a:cxn ang="0">
                  <a:pos x="33" y="135"/>
                </a:cxn>
                <a:cxn ang="0">
                  <a:pos x="18" y="147"/>
                </a:cxn>
                <a:cxn ang="0">
                  <a:pos x="2" y="157"/>
                </a:cxn>
                <a:cxn ang="0">
                  <a:pos x="2" y="157"/>
                </a:cxn>
                <a:cxn ang="0">
                  <a:pos x="1" y="160"/>
                </a:cxn>
                <a:cxn ang="0">
                  <a:pos x="0" y="161"/>
                </a:cxn>
                <a:cxn ang="0">
                  <a:pos x="1" y="165"/>
                </a:cxn>
                <a:cxn ang="0">
                  <a:pos x="2" y="167"/>
                </a:cxn>
                <a:cxn ang="0">
                  <a:pos x="4" y="167"/>
                </a:cxn>
                <a:cxn ang="0">
                  <a:pos x="6" y="169"/>
                </a:cxn>
                <a:cxn ang="0">
                  <a:pos x="8" y="167"/>
                </a:cxn>
                <a:cxn ang="0">
                  <a:pos x="8" y="167"/>
                </a:cxn>
                <a:cxn ang="0">
                  <a:pos x="35" y="148"/>
                </a:cxn>
                <a:cxn ang="0">
                  <a:pos x="60" y="127"/>
                </a:cxn>
                <a:cxn ang="0">
                  <a:pos x="108" y="84"/>
                </a:cxn>
                <a:cxn ang="0">
                  <a:pos x="108" y="84"/>
                </a:cxn>
                <a:cxn ang="0">
                  <a:pos x="120" y="73"/>
                </a:cxn>
                <a:cxn ang="0">
                  <a:pos x="133" y="64"/>
                </a:cxn>
                <a:cxn ang="0">
                  <a:pos x="161" y="46"/>
                </a:cxn>
                <a:cxn ang="0">
                  <a:pos x="190" y="29"/>
                </a:cxn>
                <a:cxn ang="0">
                  <a:pos x="217" y="11"/>
                </a:cxn>
                <a:cxn ang="0">
                  <a:pos x="217" y="11"/>
                </a:cxn>
                <a:cxn ang="0">
                  <a:pos x="220" y="9"/>
                </a:cxn>
                <a:cxn ang="0">
                  <a:pos x="220" y="8"/>
                </a:cxn>
                <a:cxn ang="0">
                  <a:pos x="220" y="3"/>
                </a:cxn>
                <a:cxn ang="0">
                  <a:pos x="216" y="0"/>
                </a:cxn>
                <a:cxn ang="0">
                  <a:pos x="214" y="0"/>
                </a:cxn>
                <a:cxn ang="0">
                  <a:pos x="212" y="1"/>
                </a:cxn>
                <a:cxn ang="0">
                  <a:pos x="212" y="1"/>
                </a:cxn>
              </a:cxnLst>
              <a:rect l="0" t="0" r="r" b="b"/>
              <a:pathLst>
                <a:path w="220" h="169">
                  <a:moveTo>
                    <a:pt x="212" y="1"/>
                  </a:moveTo>
                  <a:lnTo>
                    <a:pt x="212" y="1"/>
                  </a:lnTo>
                  <a:lnTo>
                    <a:pt x="188" y="16"/>
                  </a:lnTo>
                  <a:lnTo>
                    <a:pt x="163" y="31"/>
                  </a:lnTo>
                  <a:lnTo>
                    <a:pt x="138" y="46"/>
                  </a:lnTo>
                  <a:lnTo>
                    <a:pt x="115" y="63"/>
                  </a:lnTo>
                  <a:lnTo>
                    <a:pt x="115" y="63"/>
                  </a:lnTo>
                  <a:lnTo>
                    <a:pt x="87" y="88"/>
                  </a:lnTo>
                  <a:lnTo>
                    <a:pt x="60" y="111"/>
                  </a:lnTo>
                  <a:lnTo>
                    <a:pt x="33" y="135"/>
                  </a:lnTo>
                  <a:lnTo>
                    <a:pt x="18" y="147"/>
                  </a:lnTo>
                  <a:lnTo>
                    <a:pt x="2" y="157"/>
                  </a:lnTo>
                  <a:lnTo>
                    <a:pt x="2" y="157"/>
                  </a:lnTo>
                  <a:lnTo>
                    <a:pt x="1" y="160"/>
                  </a:lnTo>
                  <a:lnTo>
                    <a:pt x="0" y="161"/>
                  </a:lnTo>
                  <a:lnTo>
                    <a:pt x="1" y="165"/>
                  </a:lnTo>
                  <a:lnTo>
                    <a:pt x="2" y="167"/>
                  </a:lnTo>
                  <a:lnTo>
                    <a:pt x="4" y="167"/>
                  </a:lnTo>
                  <a:lnTo>
                    <a:pt x="6" y="169"/>
                  </a:lnTo>
                  <a:lnTo>
                    <a:pt x="8" y="167"/>
                  </a:lnTo>
                  <a:lnTo>
                    <a:pt x="8" y="167"/>
                  </a:lnTo>
                  <a:lnTo>
                    <a:pt x="35" y="148"/>
                  </a:lnTo>
                  <a:lnTo>
                    <a:pt x="60" y="127"/>
                  </a:lnTo>
                  <a:lnTo>
                    <a:pt x="108" y="84"/>
                  </a:lnTo>
                  <a:lnTo>
                    <a:pt x="108" y="84"/>
                  </a:lnTo>
                  <a:lnTo>
                    <a:pt x="120" y="73"/>
                  </a:lnTo>
                  <a:lnTo>
                    <a:pt x="133" y="64"/>
                  </a:lnTo>
                  <a:lnTo>
                    <a:pt x="161" y="46"/>
                  </a:lnTo>
                  <a:lnTo>
                    <a:pt x="190" y="29"/>
                  </a:lnTo>
                  <a:lnTo>
                    <a:pt x="217" y="11"/>
                  </a:lnTo>
                  <a:lnTo>
                    <a:pt x="217" y="11"/>
                  </a:lnTo>
                  <a:lnTo>
                    <a:pt x="220" y="9"/>
                  </a:lnTo>
                  <a:lnTo>
                    <a:pt x="220" y="8"/>
                  </a:lnTo>
                  <a:lnTo>
                    <a:pt x="220" y="3"/>
                  </a:lnTo>
                  <a:lnTo>
                    <a:pt x="216" y="0"/>
                  </a:lnTo>
                  <a:lnTo>
                    <a:pt x="214" y="0"/>
                  </a:lnTo>
                  <a:lnTo>
                    <a:pt x="212" y="1"/>
                  </a:lnTo>
                  <a:lnTo>
                    <a:pt x="212"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6" name="Freeform 1222"/>
            <p:cNvSpPr/>
            <p:nvPr/>
          </p:nvSpPr>
          <p:spPr bwMode="auto">
            <a:xfrm>
              <a:off x="5287963" y="2590800"/>
              <a:ext cx="111125" cy="87313"/>
            </a:xfrm>
            <a:custGeom>
              <a:avLst/>
              <a:gdLst/>
              <a:ahLst/>
              <a:cxnLst>
                <a:cxn ang="0">
                  <a:pos x="268" y="1"/>
                </a:cxn>
                <a:cxn ang="0">
                  <a:pos x="268" y="1"/>
                </a:cxn>
                <a:cxn ang="0">
                  <a:pos x="259" y="8"/>
                </a:cxn>
                <a:cxn ang="0">
                  <a:pos x="250" y="13"/>
                </a:cxn>
                <a:cxn ang="0">
                  <a:pos x="231" y="23"/>
                </a:cxn>
                <a:cxn ang="0">
                  <a:pos x="231" y="23"/>
                </a:cxn>
                <a:cxn ang="0">
                  <a:pos x="224" y="28"/>
                </a:cxn>
                <a:cxn ang="0">
                  <a:pos x="216" y="36"/>
                </a:cxn>
                <a:cxn ang="0">
                  <a:pos x="208" y="43"/>
                </a:cxn>
                <a:cxn ang="0">
                  <a:pos x="201" y="49"/>
                </a:cxn>
                <a:cxn ang="0">
                  <a:pos x="201" y="49"/>
                </a:cxn>
                <a:cxn ang="0">
                  <a:pos x="169" y="74"/>
                </a:cxn>
                <a:cxn ang="0">
                  <a:pos x="136" y="99"/>
                </a:cxn>
                <a:cxn ang="0">
                  <a:pos x="136" y="99"/>
                </a:cxn>
                <a:cxn ang="0">
                  <a:pos x="101" y="127"/>
                </a:cxn>
                <a:cxn ang="0">
                  <a:pos x="65" y="155"/>
                </a:cxn>
                <a:cxn ang="0">
                  <a:pos x="65" y="155"/>
                </a:cxn>
                <a:cxn ang="0">
                  <a:pos x="50" y="167"/>
                </a:cxn>
                <a:cxn ang="0">
                  <a:pos x="33" y="180"/>
                </a:cxn>
                <a:cxn ang="0">
                  <a:pos x="16" y="192"/>
                </a:cxn>
                <a:cxn ang="0">
                  <a:pos x="9" y="200"/>
                </a:cxn>
                <a:cxn ang="0">
                  <a:pos x="1" y="206"/>
                </a:cxn>
                <a:cxn ang="0">
                  <a:pos x="1" y="206"/>
                </a:cxn>
                <a:cxn ang="0">
                  <a:pos x="1" y="209"/>
                </a:cxn>
                <a:cxn ang="0">
                  <a:pos x="0" y="212"/>
                </a:cxn>
                <a:cxn ang="0">
                  <a:pos x="2" y="215"/>
                </a:cxn>
                <a:cxn ang="0">
                  <a:pos x="4" y="217"/>
                </a:cxn>
                <a:cxn ang="0">
                  <a:pos x="6" y="217"/>
                </a:cxn>
                <a:cxn ang="0">
                  <a:pos x="8" y="217"/>
                </a:cxn>
                <a:cxn ang="0">
                  <a:pos x="10" y="214"/>
                </a:cxn>
                <a:cxn ang="0">
                  <a:pos x="10" y="214"/>
                </a:cxn>
                <a:cxn ang="0">
                  <a:pos x="16" y="209"/>
                </a:cxn>
                <a:cxn ang="0">
                  <a:pos x="22" y="202"/>
                </a:cxn>
                <a:cxn ang="0">
                  <a:pos x="36" y="191"/>
                </a:cxn>
                <a:cxn ang="0">
                  <a:pos x="52" y="180"/>
                </a:cxn>
                <a:cxn ang="0">
                  <a:pos x="67" y="170"/>
                </a:cxn>
                <a:cxn ang="0">
                  <a:pos x="67" y="170"/>
                </a:cxn>
                <a:cxn ang="0">
                  <a:pos x="101" y="141"/>
                </a:cxn>
                <a:cxn ang="0">
                  <a:pos x="136" y="113"/>
                </a:cxn>
                <a:cxn ang="0">
                  <a:pos x="136" y="113"/>
                </a:cxn>
                <a:cxn ang="0">
                  <a:pos x="154" y="98"/>
                </a:cxn>
                <a:cxn ang="0">
                  <a:pos x="174" y="83"/>
                </a:cxn>
                <a:cxn ang="0">
                  <a:pos x="213" y="55"/>
                </a:cxn>
                <a:cxn ang="0">
                  <a:pos x="213" y="55"/>
                </a:cxn>
                <a:cxn ang="0">
                  <a:pos x="229" y="42"/>
                </a:cxn>
                <a:cxn ang="0">
                  <a:pos x="235" y="35"/>
                </a:cxn>
                <a:cxn ang="0">
                  <a:pos x="244" y="28"/>
                </a:cxn>
                <a:cxn ang="0">
                  <a:pos x="244" y="28"/>
                </a:cxn>
                <a:cxn ang="0">
                  <a:pos x="260" y="19"/>
                </a:cxn>
                <a:cxn ang="0">
                  <a:pos x="268" y="15"/>
                </a:cxn>
                <a:cxn ang="0">
                  <a:pos x="276" y="9"/>
                </a:cxn>
                <a:cxn ang="0">
                  <a:pos x="276" y="9"/>
                </a:cxn>
                <a:cxn ang="0">
                  <a:pos x="277" y="8"/>
                </a:cxn>
                <a:cxn ang="0">
                  <a:pos x="278" y="5"/>
                </a:cxn>
                <a:cxn ang="0">
                  <a:pos x="277" y="4"/>
                </a:cxn>
                <a:cxn ang="0">
                  <a:pos x="276" y="2"/>
                </a:cxn>
                <a:cxn ang="0">
                  <a:pos x="273" y="0"/>
                </a:cxn>
                <a:cxn ang="0">
                  <a:pos x="271" y="0"/>
                </a:cxn>
                <a:cxn ang="0">
                  <a:pos x="268" y="1"/>
                </a:cxn>
                <a:cxn ang="0">
                  <a:pos x="268" y="1"/>
                </a:cxn>
              </a:cxnLst>
              <a:rect l="0" t="0" r="r" b="b"/>
              <a:pathLst>
                <a:path w="278" h="217">
                  <a:moveTo>
                    <a:pt x="268" y="1"/>
                  </a:moveTo>
                  <a:lnTo>
                    <a:pt x="268" y="1"/>
                  </a:lnTo>
                  <a:lnTo>
                    <a:pt x="259" y="8"/>
                  </a:lnTo>
                  <a:lnTo>
                    <a:pt x="250" y="13"/>
                  </a:lnTo>
                  <a:lnTo>
                    <a:pt x="231" y="23"/>
                  </a:lnTo>
                  <a:lnTo>
                    <a:pt x="231" y="23"/>
                  </a:lnTo>
                  <a:lnTo>
                    <a:pt x="224" y="28"/>
                  </a:lnTo>
                  <a:lnTo>
                    <a:pt x="216" y="36"/>
                  </a:lnTo>
                  <a:lnTo>
                    <a:pt x="208" y="43"/>
                  </a:lnTo>
                  <a:lnTo>
                    <a:pt x="201" y="49"/>
                  </a:lnTo>
                  <a:lnTo>
                    <a:pt x="201" y="49"/>
                  </a:lnTo>
                  <a:lnTo>
                    <a:pt x="169" y="74"/>
                  </a:lnTo>
                  <a:lnTo>
                    <a:pt x="136" y="99"/>
                  </a:lnTo>
                  <a:lnTo>
                    <a:pt x="136" y="99"/>
                  </a:lnTo>
                  <a:lnTo>
                    <a:pt x="101" y="127"/>
                  </a:lnTo>
                  <a:lnTo>
                    <a:pt x="65" y="155"/>
                  </a:lnTo>
                  <a:lnTo>
                    <a:pt x="65" y="155"/>
                  </a:lnTo>
                  <a:lnTo>
                    <a:pt x="50" y="167"/>
                  </a:lnTo>
                  <a:lnTo>
                    <a:pt x="33" y="180"/>
                  </a:lnTo>
                  <a:lnTo>
                    <a:pt x="16" y="192"/>
                  </a:lnTo>
                  <a:lnTo>
                    <a:pt x="9" y="200"/>
                  </a:lnTo>
                  <a:lnTo>
                    <a:pt x="1" y="206"/>
                  </a:lnTo>
                  <a:lnTo>
                    <a:pt x="1" y="206"/>
                  </a:lnTo>
                  <a:lnTo>
                    <a:pt x="1" y="209"/>
                  </a:lnTo>
                  <a:lnTo>
                    <a:pt x="0" y="212"/>
                  </a:lnTo>
                  <a:lnTo>
                    <a:pt x="2" y="215"/>
                  </a:lnTo>
                  <a:lnTo>
                    <a:pt x="4" y="217"/>
                  </a:lnTo>
                  <a:lnTo>
                    <a:pt x="6" y="217"/>
                  </a:lnTo>
                  <a:lnTo>
                    <a:pt x="8" y="217"/>
                  </a:lnTo>
                  <a:lnTo>
                    <a:pt x="10" y="214"/>
                  </a:lnTo>
                  <a:lnTo>
                    <a:pt x="10" y="214"/>
                  </a:lnTo>
                  <a:lnTo>
                    <a:pt x="16" y="209"/>
                  </a:lnTo>
                  <a:lnTo>
                    <a:pt x="22" y="202"/>
                  </a:lnTo>
                  <a:lnTo>
                    <a:pt x="36" y="191"/>
                  </a:lnTo>
                  <a:lnTo>
                    <a:pt x="52" y="180"/>
                  </a:lnTo>
                  <a:lnTo>
                    <a:pt x="67" y="170"/>
                  </a:lnTo>
                  <a:lnTo>
                    <a:pt x="67" y="170"/>
                  </a:lnTo>
                  <a:lnTo>
                    <a:pt x="101" y="141"/>
                  </a:lnTo>
                  <a:lnTo>
                    <a:pt x="136" y="113"/>
                  </a:lnTo>
                  <a:lnTo>
                    <a:pt x="136" y="113"/>
                  </a:lnTo>
                  <a:lnTo>
                    <a:pt x="154" y="98"/>
                  </a:lnTo>
                  <a:lnTo>
                    <a:pt x="174" y="83"/>
                  </a:lnTo>
                  <a:lnTo>
                    <a:pt x="213" y="55"/>
                  </a:lnTo>
                  <a:lnTo>
                    <a:pt x="213" y="55"/>
                  </a:lnTo>
                  <a:lnTo>
                    <a:pt x="229" y="42"/>
                  </a:lnTo>
                  <a:lnTo>
                    <a:pt x="235" y="35"/>
                  </a:lnTo>
                  <a:lnTo>
                    <a:pt x="244" y="28"/>
                  </a:lnTo>
                  <a:lnTo>
                    <a:pt x="244" y="28"/>
                  </a:lnTo>
                  <a:lnTo>
                    <a:pt x="260" y="19"/>
                  </a:lnTo>
                  <a:lnTo>
                    <a:pt x="268" y="15"/>
                  </a:lnTo>
                  <a:lnTo>
                    <a:pt x="276" y="9"/>
                  </a:lnTo>
                  <a:lnTo>
                    <a:pt x="276" y="9"/>
                  </a:lnTo>
                  <a:lnTo>
                    <a:pt x="277" y="8"/>
                  </a:lnTo>
                  <a:lnTo>
                    <a:pt x="278" y="5"/>
                  </a:lnTo>
                  <a:lnTo>
                    <a:pt x="277" y="4"/>
                  </a:lnTo>
                  <a:lnTo>
                    <a:pt x="276" y="2"/>
                  </a:lnTo>
                  <a:lnTo>
                    <a:pt x="273" y="0"/>
                  </a:lnTo>
                  <a:lnTo>
                    <a:pt x="271" y="0"/>
                  </a:lnTo>
                  <a:lnTo>
                    <a:pt x="268" y="1"/>
                  </a:lnTo>
                  <a:lnTo>
                    <a:pt x="26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7" name="Freeform 1223"/>
            <p:cNvSpPr/>
            <p:nvPr/>
          </p:nvSpPr>
          <p:spPr bwMode="auto">
            <a:xfrm>
              <a:off x="5334001" y="2589213"/>
              <a:ext cx="128588" cy="96838"/>
            </a:xfrm>
            <a:custGeom>
              <a:avLst/>
              <a:gdLst/>
              <a:ahLst/>
              <a:cxnLst>
                <a:cxn ang="0">
                  <a:pos x="317" y="1"/>
                </a:cxn>
                <a:cxn ang="0">
                  <a:pos x="317" y="1"/>
                </a:cxn>
                <a:cxn ang="0">
                  <a:pos x="298" y="18"/>
                </a:cxn>
                <a:cxn ang="0">
                  <a:pos x="277" y="34"/>
                </a:cxn>
                <a:cxn ang="0">
                  <a:pos x="237" y="64"/>
                </a:cxn>
                <a:cxn ang="0">
                  <a:pos x="194" y="93"/>
                </a:cxn>
                <a:cxn ang="0">
                  <a:pos x="152" y="120"/>
                </a:cxn>
                <a:cxn ang="0">
                  <a:pos x="152" y="120"/>
                </a:cxn>
                <a:cxn ang="0">
                  <a:pos x="114" y="148"/>
                </a:cxn>
                <a:cxn ang="0">
                  <a:pos x="77" y="176"/>
                </a:cxn>
                <a:cxn ang="0">
                  <a:pos x="39" y="205"/>
                </a:cxn>
                <a:cxn ang="0">
                  <a:pos x="3" y="233"/>
                </a:cxn>
                <a:cxn ang="0">
                  <a:pos x="3" y="233"/>
                </a:cxn>
                <a:cxn ang="0">
                  <a:pos x="0" y="234"/>
                </a:cxn>
                <a:cxn ang="0">
                  <a:pos x="0" y="236"/>
                </a:cxn>
                <a:cxn ang="0">
                  <a:pos x="0" y="240"/>
                </a:cxn>
                <a:cxn ang="0">
                  <a:pos x="1" y="243"/>
                </a:cxn>
                <a:cxn ang="0">
                  <a:pos x="4" y="243"/>
                </a:cxn>
                <a:cxn ang="0">
                  <a:pos x="5" y="243"/>
                </a:cxn>
                <a:cxn ang="0">
                  <a:pos x="8" y="243"/>
                </a:cxn>
                <a:cxn ang="0">
                  <a:pos x="8" y="243"/>
                </a:cxn>
                <a:cxn ang="0">
                  <a:pos x="47" y="213"/>
                </a:cxn>
                <a:cxn ang="0">
                  <a:pos x="86" y="183"/>
                </a:cxn>
                <a:cxn ang="0">
                  <a:pos x="126" y="153"/>
                </a:cxn>
                <a:cxn ang="0">
                  <a:pos x="166" y="124"/>
                </a:cxn>
                <a:cxn ang="0">
                  <a:pos x="166" y="124"/>
                </a:cxn>
                <a:cxn ang="0">
                  <a:pos x="207" y="97"/>
                </a:cxn>
                <a:cxn ang="0">
                  <a:pos x="247" y="70"/>
                </a:cxn>
                <a:cxn ang="0">
                  <a:pos x="288" y="40"/>
                </a:cxn>
                <a:cxn ang="0">
                  <a:pos x="306" y="26"/>
                </a:cxn>
                <a:cxn ang="0">
                  <a:pos x="324" y="9"/>
                </a:cxn>
                <a:cxn ang="0">
                  <a:pos x="324" y="9"/>
                </a:cxn>
                <a:cxn ang="0">
                  <a:pos x="327" y="8"/>
                </a:cxn>
                <a:cxn ang="0">
                  <a:pos x="327" y="5"/>
                </a:cxn>
                <a:cxn ang="0">
                  <a:pos x="324" y="2"/>
                </a:cxn>
                <a:cxn ang="0">
                  <a:pos x="322" y="0"/>
                </a:cxn>
                <a:cxn ang="0">
                  <a:pos x="319" y="0"/>
                </a:cxn>
                <a:cxn ang="0">
                  <a:pos x="317" y="1"/>
                </a:cxn>
                <a:cxn ang="0">
                  <a:pos x="317" y="1"/>
                </a:cxn>
              </a:cxnLst>
              <a:rect l="0" t="0" r="r" b="b"/>
              <a:pathLst>
                <a:path w="327" h="243">
                  <a:moveTo>
                    <a:pt x="317" y="1"/>
                  </a:moveTo>
                  <a:lnTo>
                    <a:pt x="317" y="1"/>
                  </a:lnTo>
                  <a:lnTo>
                    <a:pt x="298" y="18"/>
                  </a:lnTo>
                  <a:lnTo>
                    <a:pt x="277" y="34"/>
                  </a:lnTo>
                  <a:lnTo>
                    <a:pt x="237" y="64"/>
                  </a:lnTo>
                  <a:lnTo>
                    <a:pt x="194" y="93"/>
                  </a:lnTo>
                  <a:lnTo>
                    <a:pt x="152" y="120"/>
                  </a:lnTo>
                  <a:lnTo>
                    <a:pt x="152" y="120"/>
                  </a:lnTo>
                  <a:lnTo>
                    <a:pt x="114" y="148"/>
                  </a:lnTo>
                  <a:lnTo>
                    <a:pt x="77" y="176"/>
                  </a:lnTo>
                  <a:lnTo>
                    <a:pt x="39" y="205"/>
                  </a:lnTo>
                  <a:lnTo>
                    <a:pt x="3" y="233"/>
                  </a:lnTo>
                  <a:lnTo>
                    <a:pt x="3" y="233"/>
                  </a:lnTo>
                  <a:lnTo>
                    <a:pt x="0" y="234"/>
                  </a:lnTo>
                  <a:lnTo>
                    <a:pt x="0" y="236"/>
                  </a:lnTo>
                  <a:lnTo>
                    <a:pt x="0" y="240"/>
                  </a:lnTo>
                  <a:lnTo>
                    <a:pt x="1" y="243"/>
                  </a:lnTo>
                  <a:lnTo>
                    <a:pt x="4" y="243"/>
                  </a:lnTo>
                  <a:lnTo>
                    <a:pt x="5" y="243"/>
                  </a:lnTo>
                  <a:lnTo>
                    <a:pt x="8" y="243"/>
                  </a:lnTo>
                  <a:lnTo>
                    <a:pt x="8" y="243"/>
                  </a:lnTo>
                  <a:lnTo>
                    <a:pt x="47" y="213"/>
                  </a:lnTo>
                  <a:lnTo>
                    <a:pt x="86" y="183"/>
                  </a:lnTo>
                  <a:lnTo>
                    <a:pt x="126" y="153"/>
                  </a:lnTo>
                  <a:lnTo>
                    <a:pt x="166" y="124"/>
                  </a:lnTo>
                  <a:lnTo>
                    <a:pt x="166" y="124"/>
                  </a:lnTo>
                  <a:lnTo>
                    <a:pt x="207" y="97"/>
                  </a:lnTo>
                  <a:lnTo>
                    <a:pt x="247" y="70"/>
                  </a:lnTo>
                  <a:lnTo>
                    <a:pt x="288" y="40"/>
                  </a:lnTo>
                  <a:lnTo>
                    <a:pt x="306" y="26"/>
                  </a:lnTo>
                  <a:lnTo>
                    <a:pt x="324" y="9"/>
                  </a:lnTo>
                  <a:lnTo>
                    <a:pt x="324" y="9"/>
                  </a:lnTo>
                  <a:lnTo>
                    <a:pt x="327" y="8"/>
                  </a:lnTo>
                  <a:lnTo>
                    <a:pt x="327" y="5"/>
                  </a:lnTo>
                  <a:lnTo>
                    <a:pt x="324" y="2"/>
                  </a:lnTo>
                  <a:lnTo>
                    <a:pt x="322" y="0"/>
                  </a:lnTo>
                  <a:lnTo>
                    <a:pt x="319" y="0"/>
                  </a:lnTo>
                  <a:lnTo>
                    <a:pt x="317" y="1"/>
                  </a:lnTo>
                  <a:lnTo>
                    <a:pt x="31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8" name="Freeform 1224"/>
            <p:cNvSpPr/>
            <p:nvPr/>
          </p:nvSpPr>
          <p:spPr bwMode="auto">
            <a:xfrm>
              <a:off x="5372101" y="2603500"/>
              <a:ext cx="123825" cy="93663"/>
            </a:xfrm>
            <a:custGeom>
              <a:avLst/>
              <a:gdLst/>
              <a:ahLst/>
              <a:cxnLst>
                <a:cxn ang="0">
                  <a:pos x="302" y="2"/>
                </a:cxn>
                <a:cxn ang="0">
                  <a:pos x="302" y="2"/>
                </a:cxn>
                <a:cxn ang="0">
                  <a:pos x="294" y="13"/>
                </a:cxn>
                <a:cxn ang="0">
                  <a:pos x="287" y="22"/>
                </a:cxn>
                <a:cxn ang="0">
                  <a:pos x="276" y="31"/>
                </a:cxn>
                <a:cxn ang="0">
                  <a:pos x="266" y="39"/>
                </a:cxn>
                <a:cxn ang="0">
                  <a:pos x="245" y="52"/>
                </a:cxn>
                <a:cxn ang="0">
                  <a:pos x="222" y="66"/>
                </a:cxn>
                <a:cxn ang="0">
                  <a:pos x="222" y="66"/>
                </a:cxn>
                <a:cxn ang="0">
                  <a:pos x="178" y="94"/>
                </a:cxn>
                <a:cxn ang="0">
                  <a:pos x="133" y="121"/>
                </a:cxn>
                <a:cxn ang="0">
                  <a:pos x="133" y="121"/>
                </a:cxn>
                <a:cxn ang="0">
                  <a:pos x="98" y="145"/>
                </a:cxn>
                <a:cxn ang="0">
                  <a:pos x="64" y="170"/>
                </a:cxn>
                <a:cxn ang="0">
                  <a:pos x="33" y="197"/>
                </a:cxn>
                <a:cxn ang="0">
                  <a:pos x="17" y="212"/>
                </a:cxn>
                <a:cxn ang="0">
                  <a:pos x="1" y="226"/>
                </a:cxn>
                <a:cxn ang="0">
                  <a:pos x="1" y="226"/>
                </a:cxn>
                <a:cxn ang="0">
                  <a:pos x="0" y="229"/>
                </a:cxn>
                <a:cxn ang="0">
                  <a:pos x="0" y="230"/>
                </a:cxn>
                <a:cxn ang="0">
                  <a:pos x="3" y="234"/>
                </a:cxn>
                <a:cxn ang="0">
                  <a:pos x="5" y="236"/>
                </a:cxn>
                <a:cxn ang="0">
                  <a:pos x="8" y="235"/>
                </a:cxn>
                <a:cxn ang="0">
                  <a:pos x="11" y="234"/>
                </a:cxn>
                <a:cxn ang="0">
                  <a:pos x="11" y="234"/>
                </a:cxn>
                <a:cxn ang="0">
                  <a:pos x="28" y="217"/>
                </a:cxn>
                <a:cxn ang="0">
                  <a:pos x="46" y="201"/>
                </a:cxn>
                <a:cxn ang="0">
                  <a:pos x="64" y="185"/>
                </a:cxn>
                <a:cxn ang="0">
                  <a:pos x="84" y="171"/>
                </a:cxn>
                <a:cxn ang="0">
                  <a:pos x="123" y="142"/>
                </a:cxn>
                <a:cxn ang="0">
                  <a:pos x="165" y="115"/>
                </a:cxn>
                <a:cxn ang="0">
                  <a:pos x="165" y="115"/>
                </a:cxn>
                <a:cxn ang="0">
                  <a:pos x="211" y="86"/>
                </a:cxn>
                <a:cxn ang="0">
                  <a:pos x="256" y="57"/>
                </a:cxn>
                <a:cxn ang="0">
                  <a:pos x="256" y="57"/>
                </a:cxn>
                <a:cxn ang="0">
                  <a:pos x="272" y="47"/>
                </a:cxn>
                <a:cxn ang="0">
                  <a:pos x="287" y="36"/>
                </a:cxn>
                <a:cxn ang="0">
                  <a:pos x="301" y="23"/>
                </a:cxn>
                <a:cxn ang="0">
                  <a:pos x="306" y="17"/>
                </a:cxn>
                <a:cxn ang="0">
                  <a:pos x="311" y="9"/>
                </a:cxn>
                <a:cxn ang="0">
                  <a:pos x="311" y="9"/>
                </a:cxn>
                <a:cxn ang="0">
                  <a:pos x="313" y="6"/>
                </a:cxn>
                <a:cxn ang="0">
                  <a:pos x="313" y="4"/>
                </a:cxn>
                <a:cxn ang="0">
                  <a:pos x="310" y="1"/>
                </a:cxn>
                <a:cxn ang="0">
                  <a:pos x="305" y="0"/>
                </a:cxn>
                <a:cxn ang="0">
                  <a:pos x="304" y="1"/>
                </a:cxn>
                <a:cxn ang="0">
                  <a:pos x="302" y="2"/>
                </a:cxn>
                <a:cxn ang="0">
                  <a:pos x="302" y="2"/>
                </a:cxn>
              </a:cxnLst>
              <a:rect l="0" t="0" r="r" b="b"/>
              <a:pathLst>
                <a:path w="313" h="236">
                  <a:moveTo>
                    <a:pt x="302" y="2"/>
                  </a:moveTo>
                  <a:lnTo>
                    <a:pt x="302" y="2"/>
                  </a:lnTo>
                  <a:lnTo>
                    <a:pt x="294" y="13"/>
                  </a:lnTo>
                  <a:lnTo>
                    <a:pt x="287" y="22"/>
                  </a:lnTo>
                  <a:lnTo>
                    <a:pt x="276" y="31"/>
                  </a:lnTo>
                  <a:lnTo>
                    <a:pt x="266" y="39"/>
                  </a:lnTo>
                  <a:lnTo>
                    <a:pt x="245" y="52"/>
                  </a:lnTo>
                  <a:lnTo>
                    <a:pt x="222" y="66"/>
                  </a:lnTo>
                  <a:lnTo>
                    <a:pt x="222" y="66"/>
                  </a:lnTo>
                  <a:lnTo>
                    <a:pt x="178" y="94"/>
                  </a:lnTo>
                  <a:lnTo>
                    <a:pt x="133" y="121"/>
                  </a:lnTo>
                  <a:lnTo>
                    <a:pt x="133" y="121"/>
                  </a:lnTo>
                  <a:lnTo>
                    <a:pt x="98" y="145"/>
                  </a:lnTo>
                  <a:lnTo>
                    <a:pt x="64" y="170"/>
                  </a:lnTo>
                  <a:lnTo>
                    <a:pt x="33" y="197"/>
                  </a:lnTo>
                  <a:lnTo>
                    <a:pt x="17" y="212"/>
                  </a:lnTo>
                  <a:lnTo>
                    <a:pt x="1" y="226"/>
                  </a:lnTo>
                  <a:lnTo>
                    <a:pt x="1" y="226"/>
                  </a:lnTo>
                  <a:lnTo>
                    <a:pt x="0" y="229"/>
                  </a:lnTo>
                  <a:lnTo>
                    <a:pt x="0" y="230"/>
                  </a:lnTo>
                  <a:lnTo>
                    <a:pt x="3" y="234"/>
                  </a:lnTo>
                  <a:lnTo>
                    <a:pt x="5" y="236"/>
                  </a:lnTo>
                  <a:lnTo>
                    <a:pt x="8" y="235"/>
                  </a:lnTo>
                  <a:lnTo>
                    <a:pt x="11" y="234"/>
                  </a:lnTo>
                  <a:lnTo>
                    <a:pt x="11" y="234"/>
                  </a:lnTo>
                  <a:lnTo>
                    <a:pt x="28" y="217"/>
                  </a:lnTo>
                  <a:lnTo>
                    <a:pt x="46" y="201"/>
                  </a:lnTo>
                  <a:lnTo>
                    <a:pt x="64" y="185"/>
                  </a:lnTo>
                  <a:lnTo>
                    <a:pt x="84" y="171"/>
                  </a:lnTo>
                  <a:lnTo>
                    <a:pt x="123" y="142"/>
                  </a:lnTo>
                  <a:lnTo>
                    <a:pt x="165" y="115"/>
                  </a:lnTo>
                  <a:lnTo>
                    <a:pt x="165" y="115"/>
                  </a:lnTo>
                  <a:lnTo>
                    <a:pt x="211" y="86"/>
                  </a:lnTo>
                  <a:lnTo>
                    <a:pt x="256" y="57"/>
                  </a:lnTo>
                  <a:lnTo>
                    <a:pt x="256" y="57"/>
                  </a:lnTo>
                  <a:lnTo>
                    <a:pt x="272" y="47"/>
                  </a:lnTo>
                  <a:lnTo>
                    <a:pt x="287" y="36"/>
                  </a:lnTo>
                  <a:lnTo>
                    <a:pt x="301" y="23"/>
                  </a:lnTo>
                  <a:lnTo>
                    <a:pt x="306" y="17"/>
                  </a:lnTo>
                  <a:lnTo>
                    <a:pt x="311" y="9"/>
                  </a:lnTo>
                  <a:lnTo>
                    <a:pt x="311" y="9"/>
                  </a:lnTo>
                  <a:lnTo>
                    <a:pt x="313" y="6"/>
                  </a:lnTo>
                  <a:lnTo>
                    <a:pt x="313" y="4"/>
                  </a:lnTo>
                  <a:lnTo>
                    <a:pt x="310" y="1"/>
                  </a:lnTo>
                  <a:lnTo>
                    <a:pt x="305" y="0"/>
                  </a:lnTo>
                  <a:lnTo>
                    <a:pt x="304" y="1"/>
                  </a:lnTo>
                  <a:lnTo>
                    <a:pt x="302" y="2"/>
                  </a:lnTo>
                  <a:lnTo>
                    <a:pt x="30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9" name="Freeform 1225"/>
            <p:cNvSpPr/>
            <p:nvPr/>
          </p:nvSpPr>
          <p:spPr bwMode="auto">
            <a:xfrm>
              <a:off x="5438776" y="2600325"/>
              <a:ext cx="117475" cy="87313"/>
            </a:xfrm>
            <a:custGeom>
              <a:avLst/>
              <a:gdLst/>
              <a:ahLst/>
              <a:cxnLst>
                <a:cxn ang="0">
                  <a:pos x="286" y="3"/>
                </a:cxn>
                <a:cxn ang="0">
                  <a:pos x="286" y="3"/>
                </a:cxn>
                <a:cxn ang="0">
                  <a:pos x="268" y="17"/>
                </a:cxn>
                <a:cxn ang="0">
                  <a:pos x="251" y="31"/>
                </a:cxn>
                <a:cxn ang="0">
                  <a:pos x="213" y="57"/>
                </a:cxn>
                <a:cxn ang="0">
                  <a:pos x="136" y="106"/>
                </a:cxn>
                <a:cxn ang="0">
                  <a:pos x="136" y="106"/>
                </a:cxn>
                <a:cxn ang="0">
                  <a:pos x="101" y="131"/>
                </a:cxn>
                <a:cxn ang="0">
                  <a:pos x="68" y="157"/>
                </a:cxn>
                <a:cxn ang="0">
                  <a:pos x="35" y="184"/>
                </a:cxn>
                <a:cxn ang="0">
                  <a:pos x="1" y="210"/>
                </a:cxn>
                <a:cxn ang="0">
                  <a:pos x="1" y="210"/>
                </a:cxn>
                <a:cxn ang="0">
                  <a:pos x="0" y="212"/>
                </a:cxn>
                <a:cxn ang="0">
                  <a:pos x="0" y="214"/>
                </a:cxn>
                <a:cxn ang="0">
                  <a:pos x="0" y="218"/>
                </a:cxn>
                <a:cxn ang="0">
                  <a:pos x="1" y="221"/>
                </a:cxn>
                <a:cxn ang="0">
                  <a:pos x="4" y="221"/>
                </a:cxn>
                <a:cxn ang="0">
                  <a:pos x="5" y="221"/>
                </a:cxn>
                <a:cxn ang="0">
                  <a:pos x="8" y="221"/>
                </a:cxn>
                <a:cxn ang="0">
                  <a:pos x="8" y="221"/>
                </a:cxn>
                <a:cxn ang="0">
                  <a:pos x="43" y="192"/>
                </a:cxn>
                <a:cxn ang="0">
                  <a:pos x="77" y="165"/>
                </a:cxn>
                <a:cxn ang="0">
                  <a:pos x="112" y="137"/>
                </a:cxn>
                <a:cxn ang="0">
                  <a:pos x="149" y="111"/>
                </a:cxn>
                <a:cxn ang="0">
                  <a:pos x="149" y="111"/>
                </a:cxn>
                <a:cxn ang="0">
                  <a:pos x="223" y="63"/>
                </a:cxn>
                <a:cxn ang="0">
                  <a:pos x="260" y="38"/>
                </a:cxn>
                <a:cxn ang="0">
                  <a:pos x="277" y="25"/>
                </a:cxn>
                <a:cxn ang="0">
                  <a:pos x="294" y="10"/>
                </a:cxn>
                <a:cxn ang="0">
                  <a:pos x="294" y="10"/>
                </a:cxn>
                <a:cxn ang="0">
                  <a:pos x="295" y="8"/>
                </a:cxn>
                <a:cxn ang="0">
                  <a:pos x="295" y="6"/>
                </a:cxn>
                <a:cxn ang="0">
                  <a:pos x="294" y="3"/>
                </a:cxn>
                <a:cxn ang="0">
                  <a:pos x="290" y="0"/>
                </a:cxn>
                <a:cxn ang="0">
                  <a:pos x="288" y="1"/>
                </a:cxn>
                <a:cxn ang="0">
                  <a:pos x="286" y="3"/>
                </a:cxn>
                <a:cxn ang="0">
                  <a:pos x="286" y="3"/>
                </a:cxn>
              </a:cxnLst>
              <a:rect l="0" t="0" r="r" b="b"/>
              <a:pathLst>
                <a:path w="295" h="221">
                  <a:moveTo>
                    <a:pt x="286" y="3"/>
                  </a:moveTo>
                  <a:lnTo>
                    <a:pt x="286" y="3"/>
                  </a:lnTo>
                  <a:lnTo>
                    <a:pt x="268" y="17"/>
                  </a:lnTo>
                  <a:lnTo>
                    <a:pt x="251" y="31"/>
                  </a:lnTo>
                  <a:lnTo>
                    <a:pt x="213" y="57"/>
                  </a:lnTo>
                  <a:lnTo>
                    <a:pt x="136" y="106"/>
                  </a:lnTo>
                  <a:lnTo>
                    <a:pt x="136" y="106"/>
                  </a:lnTo>
                  <a:lnTo>
                    <a:pt x="101" y="131"/>
                  </a:lnTo>
                  <a:lnTo>
                    <a:pt x="68" y="157"/>
                  </a:lnTo>
                  <a:lnTo>
                    <a:pt x="35" y="184"/>
                  </a:lnTo>
                  <a:lnTo>
                    <a:pt x="1" y="210"/>
                  </a:lnTo>
                  <a:lnTo>
                    <a:pt x="1" y="210"/>
                  </a:lnTo>
                  <a:lnTo>
                    <a:pt x="0" y="212"/>
                  </a:lnTo>
                  <a:lnTo>
                    <a:pt x="0" y="214"/>
                  </a:lnTo>
                  <a:lnTo>
                    <a:pt x="0" y="218"/>
                  </a:lnTo>
                  <a:lnTo>
                    <a:pt x="1" y="221"/>
                  </a:lnTo>
                  <a:lnTo>
                    <a:pt x="4" y="221"/>
                  </a:lnTo>
                  <a:lnTo>
                    <a:pt x="5" y="221"/>
                  </a:lnTo>
                  <a:lnTo>
                    <a:pt x="8" y="221"/>
                  </a:lnTo>
                  <a:lnTo>
                    <a:pt x="8" y="221"/>
                  </a:lnTo>
                  <a:lnTo>
                    <a:pt x="43" y="192"/>
                  </a:lnTo>
                  <a:lnTo>
                    <a:pt x="77" y="165"/>
                  </a:lnTo>
                  <a:lnTo>
                    <a:pt x="112" y="137"/>
                  </a:lnTo>
                  <a:lnTo>
                    <a:pt x="149" y="111"/>
                  </a:lnTo>
                  <a:lnTo>
                    <a:pt x="149" y="111"/>
                  </a:lnTo>
                  <a:lnTo>
                    <a:pt x="223" y="63"/>
                  </a:lnTo>
                  <a:lnTo>
                    <a:pt x="260" y="38"/>
                  </a:lnTo>
                  <a:lnTo>
                    <a:pt x="277" y="25"/>
                  </a:lnTo>
                  <a:lnTo>
                    <a:pt x="294" y="10"/>
                  </a:lnTo>
                  <a:lnTo>
                    <a:pt x="294" y="10"/>
                  </a:lnTo>
                  <a:lnTo>
                    <a:pt x="295" y="8"/>
                  </a:lnTo>
                  <a:lnTo>
                    <a:pt x="295" y="6"/>
                  </a:lnTo>
                  <a:lnTo>
                    <a:pt x="294" y="3"/>
                  </a:lnTo>
                  <a:lnTo>
                    <a:pt x="290" y="0"/>
                  </a:lnTo>
                  <a:lnTo>
                    <a:pt x="288" y="1"/>
                  </a:lnTo>
                  <a:lnTo>
                    <a:pt x="286" y="3"/>
                  </a:lnTo>
                  <a:lnTo>
                    <a:pt x="286"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0" name="Freeform 1226"/>
            <p:cNvSpPr/>
            <p:nvPr/>
          </p:nvSpPr>
          <p:spPr bwMode="auto">
            <a:xfrm>
              <a:off x="5484813" y="2597150"/>
              <a:ext cx="131763" cy="95250"/>
            </a:xfrm>
            <a:custGeom>
              <a:avLst/>
              <a:gdLst/>
              <a:ahLst/>
              <a:cxnLst>
                <a:cxn ang="0">
                  <a:pos x="325" y="1"/>
                </a:cxn>
                <a:cxn ang="0">
                  <a:pos x="325" y="1"/>
                </a:cxn>
                <a:cxn ang="0">
                  <a:pos x="286" y="28"/>
                </a:cxn>
                <a:cxn ang="0">
                  <a:pos x="248" y="56"/>
                </a:cxn>
                <a:cxn ang="0">
                  <a:pos x="209" y="84"/>
                </a:cxn>
                <a:cxn ang="0">
                  <a:pos x="170" y="110"/>
                </a:cxn>
                <a:cxn ang="0">
                  <a:pos x="170" y="110"/>
                </a:cxn>
                <a:cxn ang="0">
                  <a:pos x="129" y="137"/>
                </a:cxn>
                <a:cxn ang="0">
                  <a:pos x="87" y="165"/>
                </a:cxn>
                <a:cxn ang="0">
                  <a:pos x="87" y="165"/>
                </a:cxn>
                <a:cxn ang="0">
                  <a:pos x="53" y="188"/>
                </a:cxn>
                <a:cxn ang="0">
                  <a:pos x="53" y="188"/>
                </a:cxn>
                <a:cxn ang="0">
                  <a:pos x="43" y="200"/>
                </a:cxn>
                <a:cxn ang="0">
                  <a:pos x="31" y="212"/>
                </a:cxn>
                <a:cxn ang="0">
                  <a:pos x="24" y="218"/>
                </a:cxn>
                <a:cxn ang="0">
                  <a:pos x="19" y="224"/>
                </a:cxn>
                <a:cxn ang="0">
                  <a:pos x="11" y="228"/>
                </a:cxn>
                <a:cxn ang="0">
                  <a:pos x="5" y="229"/>
                </a:cxn>
                <a:cxn ang="0">
                  <a:pos x="5" y="229"/>
                </a:cxn>
                <a:cxn ang="0">
                  <a:pos x="2" y="230"/>
                </a:cxn>
                <a:cxn ang="0">
                  <a:pos x="1" y="232"/>
                </a:cxn>
                <a:cxn ang="0">
                  <a:pos x="0" y="235"/>
                </a:cxn>
                <a:cxn ang="0">
                  <a:pos x="0" y="237"/>
                </a:cxn>
                <a:cxn ang="0">
                  <a:pos x="1" y="239"/>
                </a:cxn>
                <a:cxn ang="0">
                  <a:pos x="2" y="241"/>
                </a:cxn>
                <a:cxn ang="0">
                  <a:pos x="5" y="241"/>
                </a:cxn>
                <a:cxn ang="0">
                  <a:pos x="5" y="241"/>
                </a:cxn>
                <a:cxn ang="0">
                  <a:pos x="13" y="239"/>
                </a:cxn>
                <a:cxn ang="0">
                  <a:pos x="21" y="235"/>
                </a:cxn>
                <a:cxn ang="0">
                  <a:pos x="27" y="232"/>
                </a:cxn>
                <a:cxn ang="0">
                  <a:pos x="32" y="226"/>
                </a:cxn>
                <a:cxn ang="0">
                  <a:pos x="44" y="215"/>
                </a:cxn>
                <a:cxn ang="0">
                  <a:pos x="56" y="201"/>
                </a:cxn>
                <a:cxn ang="0">
                  <a:pos x="56" y="201"/>
                </a:cxn>
                <a:cxn ang="0">
                  <a:pos x="66" y="192"/>
                </a:cxn>
                <a:cxn ang="0">
                  <a:pos x="79" y="182"/>
                </a:cxn>
                <a:cxn ang="0">
                  <a:pos x="106" y="164"/>
                </a:cxn>
                <a:cxn ang="0">
                  <a:pos x="159" y="131"/>
                </a:cxn>
                <a:cxn ang="0">
                  <a:pos x="159" y="131"/>
                </a:cxn>
                <a:cxn ang="0">
                  <a:pos x="202" y="101"/>
                </a:cxn>
                <a:cxn ang="0">
                  <a:pos x="246" y="71"/>
                </a:cxn>
                <a:cxn ang="0">
                  <a:pos x="287" y="41"/>
                </a:cxn>
                <a:cxn ang="0">
                  <a:pos x="331" y="12"/>
                </a:cxn>
                <a:cxn ang="0">
                  <a:pos x="331" y="12"/>
                </a:cxn>
                <a:cxn ang="0">
                  <a:pos x="333" y="9"/>
                </a:cxn>
                <a:cxn ang="0">
                  <a:pos x="333" y="8"/>
                </a:cxn>
                <a:cxn ang="0">
                  <a:pos x="333" y="4"/>
                </a:cxn>
                <a:cxn ang="0">
                  <a:pos x="329" y="1"/>
                </a:cxn>
                <a:cxn ang="0">
                  <a:pos x="328" y="0"/>
                </a:cxn>
                <a:cxn ang="0">
                  <a:pos x="325" y="1"/>
                </a:cxn>
                <a:cxn ang="0">
                  <a:pos x="325" y="1"/>
                </a:cxn>
              </a:cxnLst>
              <a:rect l="0" t="0" r="r" b="b"/>
              <a:pathLst>
                <a:path w="333" h="241">
                  <a:moveTo>
                    <a:pt x="325" y="1"/>
                  </a:moveTo>
                  <a:lnTo>
                    <a:pt x="325" y="1"/>
                  </a:lnTo>
                  <a:lnTo>
                    <a:pt x="286" y="28"/>
                  </a:lnTo>
                  <a:lnTo>
                    <a:pt x="248" y="56"/>
                  </a:lnTo>
                  <a:lnTo>
                    <a:pt x="209" y="84"/>
                  </a:lnTo>
                  <a:lnTo>
                    <a:pt x="170" y="110"/>
                  </a:lnTo>
                  <a:lnTo>
                    <a:pt x="170" y="110"/>
                  </a:lnTo>
                  <a:lnTo>
                    <a:pt x="129" y="137"/>
                  </a:lnTo>
                  <a:lnTo>
                    <a:pt x="87" y="165"/>
                  </a:lnTo>
                  <a:lnTo>
                    <a:pt x="87" y="165"/>
                  </a:lnTo>
                  <a:lnTo>
                    <a:pt x="53" y="188"/>
                  </a:lnTo>
                  <a:lnTo>
                    <a:pt x="53" y="188"/>
                  </a:lnTo>
                  <a:lnTo>
                    <a:pt x="43" y="200"/>
                  </a:lnTo>
                  <a:lnTo>
                    <a:pt x="31" y="212"/>
                  </a:lnTo>
                  <a:lnTo>
                    <a:pt x="24" y="218"/>
                  </a:lnTo>
                  <a:lnTo>
                    <a:pt x="19" y="224"/>
                  </a:lnTo>
                  <a:lnTo>
                    <a:pt x="11" y="228"/>
                  </a:lnTo>
                  <a:lnTo>
                    <a:pt x="5" y="229"/>
                  </a:lnTo>
                  <a:lnTo>
                    <a:pt x="5" y="229"/>
                  </a:lnTo>
                  <a:lnTo>
                    <a:pt x="2" y="230"/>
                  </a:lnTo>
                  <a:lnTo>
                    <a:pt x="1" y="232"/>
                  </a:lnTo>
                  <a:lnTo>
                    <a:pt x="0" y="235"/>
                  </a:lnTo>
                  <a:lnTo>
                    <a:pt x="0" y="237"/>
                  </a:lnTo>
                  <a:lnTo>
                    <a:pt x="1" y="239"/>
                  </a:lnTo>
                  <a:lnTo>
                    <a:pt x="2" y="241"/>
                  </a:lnTo>
                  <a:lnTo>
                    <a:pt x="5" y="241"/>
                  </a:lnTo>
                  <a:lnTo>
                    <a:pt x="5" y="241"/>
                  </a:lnTo>
                  <a:lnTo>
                    <a:pt x="13" y="239"/>
                  </a:lnTo>
                  <a:lnTo>
                    <a:pt x="21" y="235"/>
                  </a:lnTo>
                  <a:lnTo>
                    <a:pt x="27" y="232"/>
                  </a:lnTo>
                  <a:lnTo>
                    <a:pt x="32" y="226"/>
                  </a:lnTo>
                  <a:lnTo>
                    <a:pt x="44" y="215"/>
                  </a:lnTo>
                  <a:lnTo>
                    <a:pt x="56" y="201"/>
                  </a:lnTo>
                  <a:lnTo>
                    <a:pt x="56" y="201"/>
                  </a:lnTo>
                  <a:lnTo>
                    <a:pt x="66" y="192"/>
                  </a:lnTo>
                  <a:lnTo>
                    <a:pt x="79" y="182"/>
                  </a:lnTo>
                  <a:lnTo>
                    <a:pt x="106" y="164"/>
                  </a:lnTo>
                  <a:lnTo>
                    <a:pt x="159" y="131"/>
                  </a:lnTo>
                  <a:lnTo>
                    <a:pt x="159" y="131"/>
                  </a:lnTo>
                  <a:lnTo>
                    <a:pt x="202" y="101"/>
                  </a:lnTo>
                  <a:lnTo>
                    <a:pt x="246" y="71"/>
                  </a:lnTo>
                  <a:lnTo>
                    <a:pt x="287" y="41"/>
                  </a:lnTo>
                  <a:lnTo>
                    <a:pt x="331" y="12"/>
                  </a:lnTo>
                  <a:lnTo>
                    <a:pt x="331" y="12"/>
                  </a:lnTo>
                  <a:lnTo>
                    <a:pt x="333" y="9"/>
                  </a:lnTo>
                  <a:lnTo>
                    <a:pt x="333" y="8"/>
                  </a:lnTo>
                  <a:lnTo>
                    <a:pt x="333" y="4"/>
                  </a:lnTo>
                  <a:lnTo>
                    <a:pt x="329" y="1"/>
                  </a:lnTo>
                  <a:lnTo>
                    <a:pt x="328" y="0"/>
                  </a:lnTo>
                  <a:lnTo>
                    <a:pt x="325" y="1"/>
                  </a:lnTo>
                  <a:lnTo>
                    <a:pt x="32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1" name="Freeform 1227"/>
            <p:cNvSpPr/>
            <p:nvPr/>
          </p:nvSpPr>
          <p:spPr bwMode="auto">
            <a:xfrm>
              <a:off x="5526088" y="2600325"/>
              <a:ext cx="150813" cy="103188"/>
            </a:xfrm>
            <a:custGeom>
              <a:avLst/>
              <a:gdLst/>
              <a:ahLst/>
              <a:cxnLst>
                <a:cxn ang="0">
                  <a:pos x="367" y="1"/>
                </a:cxn>
                <a:cxn ang="0">
                  <a:pos x="367" y="1"/>
                </a:cxn>
                <a:cxn ang="0">
                  <a:pos x="355" y="8"/>
                </a:cxn>
                <a:cxn ang="0">
                  <a:pos x="344" y="16"/>
                </a:cxn>
                <a:cxn ang="0">
                  <a:pos x="323" y="31"/>
                </a:cxn>
                <a:cxn ang="0">
                  <a:pos x="280" y="67"/>
                </a:cxn>
                <a:cxn ang="0">
                  <a:pos x="280" y="67"/>
                </a:cxn>
                <a:cxn ang="0">
                  <a:pos x="257" y="84"/>
                </a:cxn>
                <a:cxn ang="0">
                  <a:pos x="232" y="99"/>
                </a:cxn>
                <a:cxn ang="0">
                  <a:pos x="209" y="114"/>
                </a:cxn>
                <a:cxn ang="0">
                  <a:pos x="184" y="128"/>
                </a:cxn>
                <a:cxn ang="0">
                  <a:pos x="184" y="128"/>
                </a:cxn>
                <a:cxn ang="0">
                  <a:pos x="157" y="142"/>
                </a:cxn>
                <a:cxn ang="0">
                  <a:pos x="129" y="156"/>
                </a:cxn>
                <a:cxn ang="0">
                  <a:pos x="102" y="170"/>
                </a:cxn>
                <a:cxn ang="0">
                  <a:pos x="89" y="178"/>
                </a:cxn>
                <a:cxn ang="0">
                  <a:pos x="77" y="187"/>
                </a:cxn>
                <a:cxn ang="0">
                  <a:pos x="77" y="187"/>
                </a:cxn>
                <a:cxn ang="0">
                  <a:pos x="36" y="216"/>
                </a:cxn>
                <a:cxn ang="0">
                  <a:pos x="26" y="224"/>
                </a:cxn>
                <a:cxn ang="0">
                  <a:pos x="17" y="233"/>
                </a:cxn>
                <a:cxn ang="0">
                  <a:pos x="7" y="241"/>
                </a:cxn>
                <a:cxn ang="0">
                  <a:pos x="1" y="251"/>
                </a:cxn>
                <a:cxn ang="0">
                  <a:pos x="1" y="251"/>
                </a:cxn>
                <a:cxn ang="0">
                  <a:pos x="0" y="252"/>
                </a:cxn>
                <a:cxn ang="0">
                  <a:pos x="0" y="255"/>
                </a:cxn>
                <a:cxn ang="0">
                  <a:pos x="1" y="256"/>
                </a:cxn>
                <a:cxn ang="0">
                  <a:pos x="2" y="258"/>
                </a:cxn>
                <a:cxn ang="0">
                  <a:pos x="6" y="259"/>
                </a:cxn>
                <a:cxn ang="0">
                  <a:pos x="9" y="258"/>
                </a:cxn>
                <a:cxn ang="0">
                  <a:pos x="10" y="256"/>
                </a:cxn>
                <a:cxn ang="0">
                  <a:pos x="10" y="256"/>
                </a:cxn>
                <a:cxn ang="0">
                  <a:pos x="18" y="246"/>
                </a:cxn>
                <a:cxn ang="0">
                  <a:pos x="28" y="237"/>
                </a:cxn>
                <a:cxn ang="0">
                  <a:pos x="39" y="227"/>
                </a:cxn>
                <a:cxn ang="0">
                  <a:pos x="52" y="218"/>
                </a:cxn>
                <a:cxn ang="0">
                  <a:pos x="75" y="201"/>
                </a:cxn>
                <a:cxn ang="0">
                  <a:pos x="99" y="186"/>
                </a:cxn>
                <a:cxn ang="0">
                  <a:pos x="99" y="186"/>
                </a:cxn>
                <a:cxn ang="0">
                  <a:pos x="109" y="178"/>
                </a:cxn>
                <a:cxn ang="0">
                  <a:pos x="123" y="170"/>
                </a:cxn>
                <a:cxn ang="0">
                  <a:pos x="147" y="158"/>
                </a:cxn>
                <a:cxn ang="0">
                  <a:pos x="174" y="145"/>
                </a:cxn>
                <a:cxn ang="0">
                  <a:pos x="198" y="133"/>
                </a:cxn>
                <a:cxn ang="0">
                  <a:pos x="198" y="133"/>
                </a:cxn>
                <a:cxn ang="0">
                  <a:pos x="221" y="120"/>
                </a:cxn>
                <a:cxn ang="0">
                  <a:pos x="243" y="106"/>
                </a:cxn>
                <a:cxn ang="0">
                  <a:pos x="265" y="91"/>
                </a:cxn>
                <a:cxn ang="0">
                  <a:pos x="286" y="76"/>
                </a:cxn>
                <a:cxn ang="0">
                  <a:pos x="286" y="76"/>
                </a:cxn>
                <a:cxn ang="0">
                  <a:pos x="307" y="59"/>
                </a:cxn>
                <a:cxn ang="0">
                  <a:pos x="328" y="42"/>
                </a:cxn>
                <a:cxn ang="0">
                  <a:pos x="350" y="26"/>
                </a:cxn>
                <a:cxn ang="0">
                  <a:pos x="362" y="18"/>
                </a:cxn>
                <a:cxn ang="0">
                  <a:pos x="374" y="10"/>
                </a:cxn>
                <a:cxn ang="0">
                  <a:pos x="374" y="10"/>
                </a:cxn>
                <a:cxn ang="0">
                  <a:pos x="375" y="9"/>
                </a:cxn>
                <a:cxn ang="0">
                  <a:pos x="376" y="8"/>
                </a:cxn>
                <a:cxn ang="0">
                  <a:pos x="375" y="4"/>
                </a:cxn>
                <a:cxn ang="0">
                  <a:pos x="372" y="1"/>
                </a:cxn>
                <a:cxn ang="0">
                  <a:pos x="370" y="0"/>
                </a:cxn>
                <a:cxn ang="0">
                  <a:pos x="367" y="1"/>
                </a:cxn>
                <a:cxn ang="0">
                  <a:pos x="367" y="1"/>
                </a:cxn>
              </a:cxnLst>
              <a:rect l="0" t="0" r="r" b="b"/>
              <a:pathLst>
                <a:path w="376" h="259">
                  <a:moveTo>
                    <a:pt x="367" y="1"/>
                  </a:moveTo>
                  <a:lnTo>
                    <a:pt x="367" y="1"/>
                  </a:lnTo>
                  <a:lnTo>
                    <a:pt x="355" y="8"/>
                  </a:lnTo>
                  <a:lnTo>
                    <a:pt x="344" y="16"/>
                  </a:lnTo>
                  <a:lnTo>
                    <a:pt x="323" y="31"/>
                  </a:lnTo>
                  <a:lnTo>
                    <a:pt x="280" y="67"/>
                  </a:lnTo>
                  <a:lnTo>
                    <a:pt x="280" y="67"/>
                  </a:lnTo>
                  <a:lnTo>
                    <a:pt x="257" y="84"/>
                  </a:lnTo>
                  <a:lnTo>
                    <a:pt x="232" y="99"/>
                  </a:lnTo>
                  <a:lnTo>
                    <a:pt x="209" y="114"/>
                  </a:lnTo>
                  <a:lnTo>
                    <a:pt x="184" y="128"/>
                  </a:lnTo>
                  <a:lnTo>
                    <a:pt x="184" y="128"/>
                  </a:lnTo>
                  <a:lnTo>
                    <a:pt x="157" y="142"/>
                  </a:lnTo>
                  <a:lnTo>
                    <a:pt x="129" y="156"/>
                  </a:lnTo>
                  <a:lnTo>
                    <a:pt x="102" y="170"/>
                  </a:lnTo>
                  <a:lnTo>
                    <a:pt x="89" y="178"/>
                  </a:lnTo>
                  <a:lnTo>
                    <a:pt x="77" y="187"/>
                  </a:lnTo>
                  <a:lnTo>
                    <a:pt x="77" y="187"/>
                  </a:lnTo>
                  <a:lnTo>
                    <a:pt x="36" y="216"/>
                  </a:lnTo>
                  <a:lnTo>
                    <a:pt x="26" y="224"/>
                  </a:lnTo>
                  <a:lnTo>
                    <a:pt x="17" y="233"/>
                  </a:lnTo>
                  <a:lnTo>
                    <a:pt x="7" y="241"/>
                  </a:lnTo>
                  <a:lnTo>
                    <a:pt x="1" y="251"/>
                  </a:lnTo>
                  <a:lnTo>
                    <a:pt x="1" y="251"/>
                  </a:lnTo>
                  <a:lnTo>
                    <a:pt x="0" y="252"/>
                  </a:lnTo>
                  <a:lnTo>
                    <a:pt x="0" y="255"/>
                  </a:lnTo>
                  <a:lnTo>
                    <a:pt x="1" y="256"/>
                  </a:lnTo>
                  <a:lnTo>
                    <a:pt x="2" y="258"/>
                  </a:lnTo>
                  <a:lnTo>
                    <a:pt x="6" y="259"/>
                  </a:lnTo>
                  <a:lnTo>
                    <a:pt x="9" y="258"/>
                  </a:lnTo>
                  <a:lnTo>
                    <a:pt x="10" y="256"/>
                  </a:lnTo>
                  <a:lnTo>
                    <a:pt x="10" y="256"/>
                  </a:lnTo>
                  <a:lnTo>
                    <a:pt x="18" y="246"/>
                  </a:lnTo>
                  <a:lnTo>
                    <a:pt x="28" y="237"/>
                  </a:lnTo>
                  <a:lnTo>
                    <a:pt x="39" y="227"/>
                  </a:lnTo>
                  <a:lnTo>
                    <a:pt x="52" y="218"/>
                  </a:lnTo>
                  <a:lnTo>
                    <a:pt x="75" y="201"/>
                  </a:lnTo>
                  <a:lnTo>
                    <a:pt x="99" y="186"/>
                  </a:lnTo>
                  <a:lnTo>
                    <a:pt x="99" y="186"/>
                  </a:lnTo>
                  <a:lnTo>
                    <a:pt x="109" y="178"/>
                  </a:lnTo>
                  <a:lnTo>
                    <a:pt x="123" y="170"/>
                  </a:lnTo>
                  <a:lnTo>
                    <a:pt x="147" y="158"/>
                  </a:lnTo>
                  <a:lnTo>
                    <a:pt x="174" y="145"/>
                  </a:lnTo>
                  <a:lnTo>
                    <a:pt x="198" y="133"/>
                  </a:lnTo>
                  <a:lnTo>
                    <a:pt x="198" y="133"/>
                  </a:lnTo>
                  <a:lnTo>
                    <a:pt x="221" y="120"/>
                  </a:lnTo>
                  <a:lnTo>
                    <a:pt x="243" y="106"/>
                  </a:lnTo>
                  <a:lnTo>
                    <a:pt x="265" y="91"/>
                  </a:lnTo>
                  <a:lnTo>
                    <a:pt x="286" y="76"/>
                  </a:lnTo>
                  <a:lnTo>
                    <a:pt x="286" y="76"/>
                  </a:lnTo>
                  <a:lnTo>
                    <a:pt x="307" y="59"/>
                  </a:lnTo>
                  <a:lnTo>
                    <a:pt x="328" y="42"/>
                  </a:lnTo>
                  <a:lnTo>
                    <a:pt x="350" y="26"/>
                  </a:lnTo>
                  <a:lnTo>
                    <a:pt x="362" y="18"/>
                  </a:lnTo>
                  <a:lnTo>
                    <a:pt x="374" y="10"/>
                  </a:lnTo>
                  <a:lnTo>
                    <a:pt x="374" y="10"/>
                  </a:lnTo>
                  <a:lnTo>
                    <a:pt x="375" y="9"/>
                  </a:lnTo>
                  <a:lnTo>
                    <a:pt x="376" y="8"/>
                  </a:lnTo>
                  <a:lnTo>
                    <a:pt x="375" y="4"/>
                  </a:lnTo>
                  <a:lnTo>
                    <a:pt x="372" y="1"/>
                  </a:lnTo>
                  <a:lnTo>
                    <a:pt x="370" y="0"/>
                  </a:lnTo>
                  <a:lnTo>
                    <a:pt x="367" y="1"/>
                  </a:lnTo>
                  <a:lnTo>
                    <a:pt x="36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2" name="Freeform 1228"/>
            <p:cNvSpPr/>
            <p:nvPr/>
          </p:nvSpPr>
          <p:spPr bwMode="auto">
            <a:xfrm>
              <a:off x="5594351" y="2605088"/>
              <a:ext cx="133350" cy="90488"/>
            </a:xfrm>
            <a:custGeom>
              <a:avLst/>
              <a:gdLst/>
              <a:ahLst/>
              <a:cxnLst>
                <a:cxn ang="0">
                  <a:pos x="326" y="1"/>
                </a:cxn>
                <a:cxn ang="0">
                  <a:pos x="326" y="1"/>
                </a:cxn>
                <a:cxn ang="0">
                  <a:pos x="309" y="14"/>
                </a:cxn>
                <a:cxn ang="0">
                  <a:pos x="290" y="27"/>
                </a:cxn>
                <a:cxn ang="0">
                  <a:pos x="273" y="42"/>
                </a:cxn>
                <a:cxn ang="0">
                  <a:pos x="255" y="55"/>
                </a:cxn>
                <a:cxn ang="0">
                  <a:pos x="255" y="55"/>
                </a:cxn>
                <a:cxn ang="0">
                  <a:pos x="208" y="87"/>
                </a:cxn>
                <a:cxn ang="0">
                  <a:pos x="160" y="120"/>
                </a:cxn>
                <a:cxn ang="0">
                  <a:pos x="160" y="120"/>
                </a:cxn>
                <a:cxn ang="0">
                  <a:pos x="119" y="146"/>
                </a:cxn>
                <a:cxn ang="0">
                  <a:pos x="98" y="159"/>
                </a:cxn>
                <a:cxn ang="0">
                  <a:pos x="78" y="174"/>
                </a:cxn>
                <a:cxn ang="0">
                  <a:pos x="78" y="174"/>
                </a:cxn>
                <a:cxn ang="0">
                  <a:pos x="60" y="185"/>
                </a:cxn>
                <a:cxn ang="0">
                  <a:pos x="40" y="196"/>
                </a:cxn>
                <a:cxn ang="0">
                  <a:pos x="21" y="206"/>
                </a:cxn>
                <a:cxn ang="0">
                  <a:pos x="3" y="218"/>
                </a:cxn>
                <a:cxn ang="0">
                  <a:pos x="3" y="218"/>
                </a:cxn>
                <a:cxn ang="0">
                  <a:pos x="1" y="219"/>
                </a:cxn>
                <a:cxn ang="0">
                  <a:pos x="0" y="221"/>
                </a:cxn>
                <a:cxn ang="0">
                  <a:pos x="1" y="226"/>
                </a:cxn>
                <a:cxn ang="0">
                  <a:pos x="3" y="227"/>
                </a:cxn>
                <a:cxn ang="0">
                  <a:pos x="4" y="229"/>
                </a:cxn>
                <a:cxn ang="0">
                  <a:pos x="6" y="229"/>
                </a:cxn>
                <a:cxn ang="0">
                  <a:pos x="8" y="227"/>
                </a:cxn>
                <a:cxn ang="0">
                  <a:pos x="8" y="227"/>
                </a:cxn>
                <a:cxn ang="0">
                  <a:pos x="25" y="217"/>
                </a:cxn>
                <a:cxn ang="0">
                  <a:pos x="43" y="209"/>
                </a:cxn>
                <a:cxn ang="0">
                  <a:pos x="60" y="200"/>
                </a:cxn>
                <a:cxn ang="0">
                  <a:pos x="77" y="189"/>
                </a:cxn>
                <a:cxn ang="0">
                  <a:pos x="77" y="189"/>
                </a:cxn>
                <a:cxn ang="0">
                  <a:pos x="122" y="159"/>
                </a:cxn>
                <a:cxn ang="0">
                  <a:pos x="166" y="130"/>
                </a:cxn>
                <a:cxn ang="0">
                  <a:pos x="166" y="130"/>
                </a:cxn>
                <a:cxn ang="0">
                  <a:pos x="209" y="100"/>
                </a:cxn>
                <a:cxn ang="0">
                  <a:pos x="252" y="70"/>
                </a:cxn>
                <a:cxn ang="0">
                  <a:pos x="252" y="70"/>
                </a:cxn>
                <a:cxn ang="0">
                  <a:pos x="272" y="55"/>
                </a:cxn>
                <a:cxn ang="0">
                  <a:pos x="292" y="40"/>
                </a:cxn>
                <a:cxn ang="0">
                  <a:pos x="311" y="25"/>
                </a:cxn>
                <a:cxn ang="0">
                  <a:pos x="332" y="10"/>
                </a:cxn>
                <a:cxn ang="0">
                  <a:pos x="332" y="10"/>
                </a:cxn>
                <a:cxn ang="0">
                  <a:pos x="333" y="9"/>
                </a:cxn>
                <a:cxn ang="0">
                  <a:pos x="335" y="6"/>
                </a:cxn>
                <a:cxn ang="0">
                  <a:pos x="333" y="2"/>
                </a:cxn>
                <a:cxn ang="0">
                  <a:pos x="331" y="0"/>
                </a:cxn>
                <a:cxn ang="0">
                  <a:pos x="328" y="0"/>
                </a:cxn>
                <a:cxn ang="0">
                  <a:pos x="326" y="1"/>
                </a:cxn>
                <a:cxn ang="0">
                  <a:pos x="326" y="1"/>
                </a:cxn>
              </a:cxnLst>
              <a:rect l="0" t="0" r="r" b="b"/>
              <a:pathLst>
                <a:path w="335" h="229">
                  <a:moveTo>
                    <a:pt x="326" y="1"/>
                  </a:moveTo>
                  <a:lnTo>
                    <a:pt x="326" y="1"/>
                  </a:lnTo>
                  <a:lnTo>
                    <a:pt x="309" y="14"/>
                  </a:lnTo>
                  <a:lnTo>
                    <a:pt x="290" y="27"/>
                  </a:lnTo>
                  <a:lnTo>
                    <a:pt x="273" y="42"/>
                  </a:lnTo>
                  <a:lnTo>
                    <a:pt x="255" y="55"/>
                  </a:lnTo>
                  <a:lnTo>
                    <a:pt x="255" y="55"/>
                  </a:lnTo>
                  <a:lnTo>
                    <a:pt x="208" y="87"/>
                  </a:lnTo>
                  <a:lnTo>
                    <a:pt x="160" y="120"/>
                  </a:lnTo>
                  <a:lnTo>
                    <a:pt x="160" y="120"/>
                  </a:lnTo>
                  <a:lnTo>
                    <a:pt x="119" y="146"/>
                  </a:lnTo>
                  <a:lnTo>
                    <a:pt x="98" y="159"/>
                  </a:lnTo>
                  <a:lnTo>
                    <a:pt x="78" y="174"/>
                  </a:lnTo>
                  <a:lnTo>
                    <a:pt x="78" y="174"/>
                  </a:lnTo>
                  <a:lnTo>
                    <a:pt x="60" y="185"/>
                  </a:lnTo>
                  <a:lnTo>
                    <a:pt x="40" y="196"/>
                  </a:lnTo>
                  <a:lnTo>
                    <a:pt x="21" y="206"/>
                  </a:lnTo>
                  <a:lnTo>
                    <a:pt x="3" y="218"/>
                  </a:lnTo>
                  <a:lnTo>
                    <a:pt x="3" y="218"/>
                  </a:lnTo>
                  <a:lnTo>
                    <a:pt x="1" y="219"/>
                  </a:lnTo>
                  <a:lnTo>
                    <a:pt x="0" y="221"/>
                  </a:lnTo>
                  <a:lnTo>
                    <a:pt x="1" y="226"/>
                  </a:lnTo>
                  <a:lnTo>
                    <a:pt x="3" y="227"/>
                  </a:lnTo>
                  <a:lnTo>
                    <a:pt x="4" y="229"/>
                  </a:lnTo>
                  <a:lnTo>
                    <a:pt x="6" y="229"/>
                  </a:lnTo>
                  <a:lnTo>
                    <a:pt x="8" y="227"/>
                  </a:lnTo>
                  <a:lnTo>
                    <a:pt x="8" y="227"/>
                  </a:lnTo>
                  <a:lnTo>
                    <a:pt x="25" y="217"/>
                  </a:lnTo>
                  <a:lnTo>
                    <a:pt x="43" y="209"/>
                  </a:lnTo>
                  <a:lnTo>
                    <a:pt x="60" y="200"/>
                  </a:lnTo>
                  <a:lnTo>
                    <a:pt x="77" y="189"/>
                  </a:lnTo>
                  <a:lnTo>
                    <a:pt x="77" y="189"/>
                  </a:lnTo>
                  <a:lnTo>
                    <a:pt x="122" y="159"/>
                  </a:lnTo>
                  <a:lnTo>
                    <a:pt x="166" y="130"/>
                  </a:lnTo>
                  <a:lnTo>
                    <a:pt x="166" y="130"/>
                  </a:lnTo>
                  <a:lnTo>
                    <a:pt x="209" y="100"/>
                  </a:lnTo>
                  <a:lnTo>
                    <a:pt x="252" y="70"/>
                  </a:lnTo>
                  <a:lnTo>
                    <a:pt x="252" y="70"/>
                  </a:lnTo>
                  <a:lnTo>
                    <a:pt x="272" y="55"/>
                  </a:lnTo>
                  <a:lnTo>
                    <a:pt x="292" y="40"/>
                  </a:lnTo>
                  <a:lnTo>
                    <a:pt x="311" y="25"/>
                  </a:lnTo>
                  <a:lnTo>
                    <a:pt x="332" y="10"/>
                  </a:lnTo>
                  <a:lnTo>
                    <a:pt x="332" y="10"/>
                  </a:lnTo>
                  <a:lnTo>
                    <a:pt x="333" y="9"/>
                  </a:lnTo>
                  <a:lnTo>
                    <a:pt x="335" y="6"/>
                  </a:lnTo>
                  <a:lnTo>
                    <a:pt x="333" y="2"/>
                  </a:lnTo>
                  <a:lnTo>
                    <a:pt x="331" y="0"/>
                  </a:lnTo>
                  <a:lnTo>
                    <a:pt x="328" y="0"/>
                  </a:lnTo>
                  <a:lnTo>
                    <a:pt x="326" y="1"/>
                  </a:lnTo>
                  <a:lnTo>
                    <a:pt x="326"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3" name="Freeform 1229"/>
            <p:cNvSpPr/>
            <p:nvPr/>
          </p:nvSpPr>
          <p:spPr bwMode="auto">
            <a:xfrm>
              <a:off x="5651501" y="2605088"/>
              <a:ext cx="144463" cy="103188"/>
            </a:xfrm>
            <a:custGeom>
              <a:avLst/>
              <a:gdLst/>
              <a:ahLst/>
              <a:cxnLst>
                <a:cxn ang="0">
                  <a:pos x="355" y="1"/>
                </a:cxn>
                <a:cxn ang="0">
                  <a:pos x="355" y="1"/>
                </a:cxn>
                <a:cxn ang="0">
                  <a:pos x="335" y="18"/>
                </a:cxn>
                <a:cxn ang="0">
                  <a:pos x="313" y="34"/>
                </a:cxn>
                <a:cxn ang="0">
                  <a:pos x="270" y="65"/>
                </a:cxn>
                <a:cxn ang="0">
                  <a:pos x="270" y="65"/>
                </a:cxn>
                <a:cxn ang="0">
                  <a:pos x="258" y="73"/>
                </a:cxn>
                <a:cxn ang="0">
                  <a:pos x="247" y="83"/>
                </a:cxn>
                <a:cxn ang="0">
                  <a:pos x="225" y="103"/>
                </a:cxn>
                <a:cxn ang="0">
                  <a:pos x="203" y="123"/>
                </a:cxn>
                <a:cxn ang="0">
                  <a:pos x="192" y="132"/>
                </a:cxn>
                <a:cxn ang="0">
                  <a:pos x="179" y="138"/>
                </a:cxn>
                <a:cxn ang="0">
                  <a:pos x="179" y="138"/>
                </a:cxn>
                <a:cxn ang="0">
                  <a:pos x="131" y="164"/>
                </a:cxn>
                <a:cxn ang="0">
                  <a:pos x="107" y="178"/>
                </a:cxn>
                <a:cxn ang="0">
                  <a:pos x="84" y="192"/>
                </a:cxn>
                <a:cxn ang="0">
                  <a:pos x="84" y="192"/>
                </a:cxn>
                <a:cxn ang="0">
                  <a:pos x="63" y="205"/>
                </a:cxn>
                <a:cxn ang="0">
                  <a:pos x="43" y="221"/>
                </a:cxn>
                <a:cxn ang="0">
                  <a:pos x="24" y="235"/>
                </a:cxn>
                <a:cxn ang="0">
                  <a:pos x="13" y="242"/>
                </a:cxn>
                <a:cxn ang="0">
                  <a:pos x="3" y="248"/>
                </a:cxn>
                <a:cxn ang="0">
                  <a:pos x="3" y="248"/>
                </a:cxn>
                <a:cxn ang="0">
                  <a:pos x="0" y="249"/>
                </a:cxn>
                <a:cxn ang="0">
                  <a:pos x="0" y="251"/>
                </a:cxn>
                <a:cxn ang="0">
                  <a:pos x="0" y="253"/>
                </a:cxn>
                <a:cxn ang="0">
                  <a:pos x="0" y="255"/>
                </a:cxn>
                <a:cxn ang="0">
                  <a:pos x="4" y="259"/>
                </a:cxn>
                <a:cxn ang="0">
                  <a:pos x="5" y="259"/>
                </a:cxn>
                <a:cxn ang="0">
                  <a:pos x="8" y="257"/>
                </a:cxn>
                <a:cxn ang="0">
                  <a:pos x="8" y="257"/>
                </a:cxn>
                <a:cxn ang="0">
                  <a:pos x="19" y="252"/>
                </a:cxn>
                <a:cxn ang="0">
                  <a:pos x="29" y="246"/>
                </a:cxn>
                <a:cxn ang="0">
                  <a:pos x="50" y="231"/>
                </a:cxn>
                <a:cxn ang="0">
                  <a:pos x="70" y="215"/>
                </a:cxn>
                <a:cxn ang="0">
                  <a:pos x="89" y="201"/>
                </a:cxn>
                <a:cxn ang="0">
                  <a:pos x="89" y="201"/>
                </a:cxn>
                <a:cxn ang="0">
                  <a:pos x="115" y="185"/>
                </a:cxn>
                <a:cxn ang="0">
                  <a:pos x="141" y="171"/>
                </a:cxn>
                <a:cxn ang="0">
                  <a:pos x="195" y="144"/>
                </a:cxn>
                <a:cxn ang="0">
                  <a:pos x="195" y="144"/>
                </a:cxn>
                <a:cxn ang="0">
                  <a:pos x="204" y="137"/>
                </a:cxn>
                <a:cxn ang="0">
                  <a:pos x="213" y="129"/>
                </a:cxn>
                <a:cxn ang="0">
                  <a:pos x="230" y="112"/>
                </a:cxn>
                <a:cxn ang="0">
                  <a:pos x="230" y="112"/>
                </a:cxn>
                <a:cxn ang="0">
                  <a:pos x="255" y="90"/>
                </a:cxn>
                <a:cxn ang="0">
                  <a:pos x="283" y="69"/>
                </a:cxn>
                <a:cxn ang="0">
                  <a:pos x="283" y="69"/>
                </a:cxn>
                <a:cxn ang="0">
                  <a:pos x="323" y="40"/>
                </a:cxn>
                <a:cxn ang="0">
                  <a:pos x="344" y="26"/>
                </a:cxn>
                <a:cxn ang="0">
                  <a:pos x="364" y="10"/>
                </a:cxn>
                <a:cxn ang="0">
                  <a:pos x="364" y="10"/>
                </a:cxn>
                <a:cxn ang="0">
                  <a:pos x="365" y="8"/>
                </a:cxn>
                <a:cxn ang="0">
                  <a:pos x="365" y="5"/>
                </a:cxn>
                <a:cxn ang="0">
                  <a:pos x="364" y="2"/>
                </a:cxn>
                <a:cxn ang="0">
                  <a:pos x="360" y="0"/>
                </a:cxn>
                <a:cxn ang="0">
                  <a:pos x="357" y="0"/>
                </a:cxn>
                <a:cxn ang="0">
                  <a:pos x="355" y="1"/>
                </a:cxn>
                <a:cxn ang="0">
                  <a:pos x="355" y="1"/>
                </a:cxn>
              </a:cxnLst>
              <a:rect l="0" t="0" r="r" b="b"/>
              <a:pathLst>
                <a:path w="365" h="259">
                  <a:moveTo>
                    <a:pt x="355" y="1"/>
                  </a:moveTo>
                  <a:lnTo>
                    <a:pt x="355" y="1"/>
                  </a:lnTo>
                  <a:lnTo>
                    <a:pt x="335" y="18"/>
                  </a:lnTo>
                  <a:lnTo>
                    <a:pt x="313" y="34"/>
                  </a:lnTo>
                  <a:lnTo>
                    <a:pt x="270" y="65"/>
                  </a:lnTo>
                  <a:lnTo>
                    <a:pt x="270" y="65"/>
                  </a:lnTo>
                  <a:lnTo>
                    <a:pt x="258" y="73"/>
                  </a:lnTo>
                  <a:lnTo>
                    <a:pt x="247" y="83"/>
                  </a:lnTo>
                  <a:lnTo>
                    <a:pt x="225" y="103"/>
                  </a:lnTo>
                  <a:lnTo>
                    <a:pt x="203" y="123"/>
                  </a:lnTo>
                  <a:lnTo>
                    <a:pt x="192" y="132"/>
                  </a:lnTo>
                  <a:lnTo>
                    <a:pt x="179" y="138"/>
                  </a:lnTo>
                  <a:lnTo>
                    <a:pt x="179" y="138"/>
                  </a:lnTo>
                  <a:lnTo>
                    <a:pt x="131" y="164"/>
                  </a:lnTo>
                  <a:lnTo>
                    <a:pt x="107" y="178"/>
                  </a:lnTo>
                  <a:lnTo>
                    <a:pt x="84" y="192"/>
                  </a:lnTo>
                  <a:lnTo>
                    <a:pt x="84" y="192"/>
                  </a:lnTo>
                  <a:lnTo>
                    <a:pt x="63" y="205"/>
                  </a:lnTo>
                  <a:lnTo>
                    <a:pt x="43" y="221"/>
                  </a:lnTo>
                  <a:lnTo>
                    <a:pt x="24" y="235"/>
                  </a:lnTo>
                  <a:lnTo>
                    <a:pt x="13" y="242"/>
                  </a:lnTo>
                  <a:lnTo>
                    <a:pt x="3" y="248"/>
                  </a:lnTo>
                  <a:lnTo>
                    <a:pt x="3" y="248"/>
                  </a:lnTo>
                  <a:lnTo>
                    <a:pt x="0" y="249"/>
                  </a:lnTo>
                  <a:lnTo>
                    <a:pt x="0" y="251"/>
                  </a:lnTo>
                  <a:lnTo>
                    <a:pt x="0" y="253"/>
                  </a:lnTo>
                  <a:lnTo>
                    <a:pt x="0" y="255"/>
                  </a:lnTo>
                  <a:lnTo>
                    <a:pt x="4" y="259"/>
                  </a:lnTo>
                  <a:lnTo>
                    <a:pt x="5" y="259"/>
                  </a:lnTo>
                  <a:lnTo>
                    <a:pt x="8" y="257"/>
                  </a:lnTo>
                  <a:lnTo>
                    <a:pt x="8" y="257"/>
                  </a:lnTo>
                  <a:lnTo>
                    <a:pt x="19" y="252"/>
                  </a:lnTo>
                  <a:lnTo>
                    <a:pt x="29" y="246"/>
                  </a:lnTo>
                  <a:lnTo>
                    <a:pt x="50" y="231"/>
                  </a:lnTo>
                  <a:lnTo>
                    <a:pt x="70" y="215"/>
                  </a:lnTo>
                  <a:lnTo>
                    <a:pt x="89" y="201"/>
                  </a:lnTo>
                  <a:lnTo>
                    <a:pt x="89" y="201"/>
                  </a:lnTo>
                  <a:lnTo>
                    <a:pt x="115" y="185"/>
                  </a:lnTo>
                  <a:lnTo>
                    <a:pt x="141" y="171"/>
                  </a:lnTo>
                  <a:lnTo>
                    <a:pt x="195" y="144"/>
                  </a:lnTo>
                  <a:lnTo>
                    <a:pt x="195" y="144"/>
                  </a:lnTo>
                  <a:lnTo>
                    <a:pt x="204" y="137"/>
                  </a:lnTo>
                  <a:lnTo>
                    <a:pt x="213" y="129"/>
                  </a:lnTo>
                  <a:lnTo>
                    <a:pt x="230" y="112"/>
                  </a:lnTo>
                  <a:lnTo>
                    <a:pt x="230" y="112"/>
                  </a:lnTo>
                  <a:lnTo>
                    <a:pt x="255" y="90"/>
                  </a:lnTo>
                  <a:lnTo>
                    <a:pt x="283" y="69"/>
                  </a:lnTo>
                  <a:lnTo>
                    <a:pt x="283" y="69"/>
                  </a:lnTo>
                  <a:lnTo>
                    <a:pt x="323" y="40"/>
                  </a:lnTo>
                  <a:lnTo>
                    <a:pt x="344" y="26"/>
                  </a:lnTo>
                  <a:lnTo>
                    <a:pt x="364" y="10"/>
                  </a:lnTo>
                  <a:lnTo>
                    <a:pt x="364" y="10"/>
                  </a:lnTo>
                  <a:lnTo>
                    <a:pt x="365" y="8"/>
                  </a:lnTo>
                  <a:lnTo>
                    <a:pt x="365" y="5"/>
                  </a:lnTo>
                  <a:lnTo>
                    <a:pt x="364" y="2"/>
                  </a:lnTo>
                  <a:lnTo>
                    <a:pt x="360" y="0"/>
                  </a:lnTo>
                  <a:lnTo>
                    <a:pt x="357" y="0"/>
                  </a:lnTo>
                  <a:lnTo>
                    <a:pt x="355" y="1"/>
                  </a:lnTo>
                  <a:lnTo>
                    <a:pt x="35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4" name="Freeform 1230"/>
            <p:cNvSpPr/>
            <p:nvPr/>
          </p:nvSpPr>
          <p:spPr bwMode="auto">
            <a:xfrm>
              <a:off x="5364163" y="2400300"/>
              <a:ext cx="42863" cy="101600"/>
            </a:xfrm>
            <a:custGeom>
              <a:avLst/>
              <a:gdLst/>
              <a:ahLst/>
              <a:cxnLst>
                <a:cxn ang="0">
                  <a:pos x="101" y="2"/>
                </a:cxn>
                <a:cxn ang="0">
                  <a:pos x="101" y="2"/>
                </a:cxn>
                <a:cxn ang="0">
                  <a:pos x="90" y="14"/>
                </a:cxn>
                <a:cxn ang="0">
                  <a:pos x="80" y="29"/>
                </a:cxn>
                <a:cxn ang="0">
                  <a:pos x="72" y="43"/>
                </a:cxn>
                <a:cxn ang="0">
                  <a:pos x="63" y="57"/>
                </a:cxn>
                <a:cxn ang="0">
                  <a:pos x="48" y="89"/>
                </a:cxn>
                <a:cxn ang="0">
                  <a:pos x="35" y="119"/>
                </a:cxn>
                <a:cxn ang="0">
                  <a:pos x="35" y="119"/>
                </a:cxn>
                <a:cxn ang="0">
                  <a:pos x="21" y="150"/>
                </a:cxn>
                <a:cxn ang="0">
                  <a:pos x="10" y="183"/>
                </a:cxn>
                <a:cxn ang="0">
                  <a:pos x="6" y="199"/>
                </a:cxn>
                <a:cxn ang="0">
                  <a:pos x="2" y="214"/>
                </a:cxn>
                <a:cxn ang="0">
                  <a:pos x="0" y="231"/>
                </a:cxn>
                <a:cxn ang="0">
                  <a:pos x="0" y="250"/>
                </a:cxn>
                <a:cxn ang="0">
                  <a:pos x="0" y="250"/>
                </a:cxn>
                <a:cxn ang="0">
                  <a:pos x="0" y="252"/>
                </a:cxn>
                <a:cxn ang="0">
                  <a:pos x="1" y="253"/>
                </a:cxn>
                <a:cxn ang="0">
                  <a:pos x="5" y="255"/>
                </a:cxn>
                <a:cxn ang="0">
                  <a:pos x="9" y="253"/>
                </a:cxn>
                <a:cxn ang="0">
                  <a:pos x="10" y="252"/>
                </a:cxn>
                <a:cxn ang="0">
                  <a:pos x="10" y="250"/>
                </a:cxn>
                <a:cxn ang="0">
                  <a:pos x="10" y="250"/>
                </a:cxn>
                <a:cxn ang="0">
                  <a:pos x="12" y="234"/>
                </a:cxn>
                <a:cxn ang="0">
                  <a:pos x="14" y="218"/>
                </a:cxn>
                <a:cxn ang="0">
                  <a:pos x="17" y="204"/>
                </a:cxn>
                <a:cxn ang="0">
                  <a:pos x="21" y="189"/>
                </a:cxn>
                <a:cxn ang="0">
                  <a:pos x="30" y="162"/>
                </a:cxn>
                <a:cxn ang="0">
                  <a:pos x="42" y="133"/>
                </a:cxn>
                <a:cxn ang="0">
                  <a:pos x="42" y="133"/>
                </a:cxn>
                <a:cxn ang="0">
                  <a:pos x="55" y="102"/>
                </a:cxn>
                <a:cxn ang="0">
                  <a:pos x="69" y="69"/>
                </a:cxn>
                <a:cxn ang="0">
                  <a:pos x="78" y="52"/>
                </a:cxn>
                <a:cxn ang="0">
                  <a:pos x="87" y="38"/>
                </a:cxn>
                <a:cxn ang="0">
                  <a:pos x="98" y="23"/>
                </a:cxn>
                <a:cxn ang="0">
                  <a:pos x="108" y="10"/>
                </a:cxn>
                <a:cxn ang="0">
                  <a:pos x="108" y="10"/>
                </a:cxn>
                <a:cxn ang="0">
                  <a:pos x="110" y="8"/>
                </a:cxn>
                <a:cxn ang="0">
                  <a:pos x="110" y="5"/>
                </a:cxn>
                <a:cxn ang="0">
                  <a:pos x="108" y="2"/>
                </a:cxn>
                <a:cxn ang="0">
                  <a:pos x="104" y="0"/>
                </a:cxn>
                <a:cxn ang="0">
                  <a:pos x="102" y="0"/>
                </a:cxn>
                <a:cxn ang="0">
                  <a:pos x="101" y="2"/>
                </a:cxn>
                <a:cxn ang="0">
                  <a:pos x="101" y="2"/>
                </a:cxn>
              </a:cxnLst>
              <a:rect l="0" t="0" r="r" b="b"/>
              <a:pathLst>
                <a:path w="110" h="255">
                  <a:moveTo>
                    <a:pt x="101" y="2"/>
                  </a:moveTo>
                  <a:lnTo>
                    <a:pt x="101" y="2"/>
                  </a:lnTo>
                  <a:lnTo>
                    <a:pt x="90" y="14"/>
                  </a:lnTo>
                  <a:lnTo>
                    <a:pt x="80" y="29"/>
                  </a:lnTo>
                  <a:lnTo>
                    <a:pt x="72" y="43"/>
                  </a:lnTo>
                  <a:lnTo>
                    <a:pt x="63" y="57"/>
                  </a:lnTo>
                  <a:lnTo>
                    <a:pt x="48" y="89"/>
                  </a:lnTo>
                  <a:lnTo>
                    <a:pt x="35" y="119"/>
                  </a:lnTo>
                  <a:lnTo>
                    <a:pt x="35" y="119"/>
                  </a:lnTo>
                  <a:lnTo>
                    <a:pt x="21" y="150"/>
                  </a:lnTo>
                  <a:lnTo>
                    <a:pt x="10" y="183"/>
                  </a:lnTo>
                  <a:lnTo>
                    <a:pt x="6" y="199"/>
                  </a:lnTo>
                  <a:lnTo>
                    <a:pt x="2" y="214"/>
                  </a:lnTo>
                  <a:lnTo>
                    <a:pt x="0" y="231"/>
                  </a:lnTo>
                  <a:lnTo>
                    <a:pt x="0" y="250"/>
                  </a:lnTo>
                  <a:lnTo>
                    <a:pt x="0" y="250"/>
                  </a:lnTo>
                  <a:lnTo>
                    <a:pt x="0" y="252"/>
                  </a:lnTo>
                  <a:lnTo>
                    <a:pt x="1" y="253"/>
                  </a:lnTo>
                  <a:lnTo>
                    <a:pt x="5" y="255"/>
                  </a:lnTo>
                  <a:lnTo>
                    <a:pt x="9" y="253"/>
                  </a:lnTo>
                  <a:lnTo>
                    <a:pt x="10" y="252"/>
                  </a:lnTo>
                  <a:lnTo>
                    <a:pt x="10" y="250"/>
                  </a:lnTo>
                  <a:lnTo>
                    <a:pt x="10" y="250"/>
                  </a:lnTo>
                  <a:lnTo>
                    <a:pt x="12" y="234"/>
                  </a:lnTo>
                  <a:lnTo>
                    <a:pt x="14" y="218"/>
                  </a:lnTo>
                  <a:lnTo>
                    <a:pt x="17" y="204"/>
                  </a:lnTo>
                  <a:lnTo>
                    <a:pt x="21" y="189"/>
                  </a:lnTo>
                  <a:lnTo>
                    <a:pt x="30" y="162"/>
                  </a:lnTo>
                  <a:lnTo>
                    <a:pt x="42" y="133"/>
                  </a:lnTo>
                  <a:lnTo>
                    <a:pt x="42" y="133"/>
                  </a:lnTo>
                  <a:lnTo>
                    <a:pt x="55" y="102"/>
                  </a:lnTo>
                  <a:lnTo>
                    <a:pt x="69" y="69"/>
                  </a:lnTo>
                  <a:lnTo>
                    <a:pt x="78" y="52"/>
                  </a:lnTo>
                  <a:lnTo>
                    <a:pt x="87" y="38"/>
                  </a:lnTo>
                  <a:lnTo>
                    <a:pt x="98" y="23"/>
                  </a:lnTo>
                  <a:lnTo>
                    <a:pt x="108" y="10"/>
                  </a:lnTo>
                  <a:lnTo>
                    <a:pt x="108" y="10"/>
                  </a:lnTo>
                  <a:lnTo>
                    <a:pt x="110" y="8"/>
                  </a:lnTo>
                  <a:lnTo>
                    <a:pt x="110" y="5"/>
                  </a:lnTo>
                  <a:lnTo>
                    <a:pt x="108" y="2"/>
                  </a:lnTo>
                  <a:lnTo>
                    <a:pt x="104" y="0"/>
                  </a:lnTo>
                  <a:lnTo>
                    <a:pt x="102" y="0"/>
                  </a:lnTo>
                  <a:lnTo>
                    <a:pt x="101" y="2"/>
                  </a:lnTo>
                  <a:lnTo>
                    <a:pt x="101"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5" name="Freeform 1231"/>
            <p:cNvSpPr/>
            <p:nvPr/>
          </p:nvSpPr>
          <p:spPr bwMode="auto">
            <a:xfrm>
              <a:off x="5375276" y="2370138"/>
              <a:ext cx="61913" cy="128588"/>
            </a:xfrm>
            <a:custGeom>
              <a:avLst/>
              <a:gdLst/>
              <a:ahLst/>
              <a:cxnLst>
                <a:cxn ang="0">
                  <a:pos x="145" y="3"/>
                </a:cxn>
                <a:cxn ang="0">
                  <a:pos x="145" y="3"/>
                </a:cxn>
                <a:cxn ang="0">
                  <a:pos x="110" y="86"/>
                </a:cxn>
                <a:cxn ang="0">
                  <a:pos x="90" y="127"/>
                </a:cxn>
                <a:cxn ang="0">
                  <a:pos x="69" y="166"/>
                </a:cxn>
                <a:cxn ang="0">
                  <a:pos x="69" y="166"/>
                </a:cxn>
                <a:cxn ang="0">
                  <a:pos x="50" y="203"/>
                </a:cxn>
                <a:cxn ang="0">
                  <a:pos x="30" y="239"/>
                </a:cxn>
                <a:cxn ang="0">
                  <a:pos x="21" y="259"/>
                </a:cxn>
                <a:cxn ang="0">
                  <a:pos x="13" y="277"/>
                </a:cxn>
                <a:cxn ang="0">
                  <a:pos x="6" y="297"/>
                </a:cxn>
                <a:cxn ang="0">
                  <a:pos x="0" y="316"/>
                </a:cxn>
                <a:cxn ang="0">
                  <a:pos x="0" y="316"/>
                </a:cxn>
                <a:cxn ang="0">
                  <a:pos x="0" y="319"/>
                </a:cxn>
                <a:cxn ang="0">
                  <a:pos x="1" y="320"/>
                </a:cxn>
                <a:cxn ang="0">
                  <a:pos x="4" y="323"/>
                </a:cxn>
                <a:cxn ang="0">
                  <a:pos x="8" y="323"/>
                </a:cxn>
                <a:cxn ang="0">
                  <a:pos x="10" y="322"/>
                </a:cxn>
                <a:cxn ang="0">
                  <a:pos x="12" y="319"/>
                </a:cxn>
                <a:cxn ang="0">
                  <a:pos x="12" y="319"/>
                </a:cxn>
                <a:cxn ang="0">
                  <a:pos x="17" y="299"/>
                </a:cxn>
                <a:cxn ang="0">
                  <a:pos x="25" y="280"/>
                </a:cxn>
                <a:cxn ang="0">
                  <a:pos x="33" y="259"/>
                </a:cxn>
                <a:cxn ang="0">
                  <a:pos x="43" y="239"/>
                </a:cxn>
                <a:cxn ang="0">
                  <a:pos x="63" y="201"/>
                </a:cxn>
                <a:cxn ang="0">
                  <a:pos x="84" y="163"/>
                </a:cxn>
                <a:cxn ang="0">
                  <a:pos x="84" y="163"/>
                </a:cxn>
                <a:cxn ang="0">
                  <a:pos x="103" y="125"/>
                </a:cxn>
                <a:cxn ang="0">
                  <a:pos x="122" y="88"/>
                </a:cxn>
                <a:cxn ang="0">
                  <a:pos x="156" y="9"/>
                </a:cxn>
                <a:cxn ang="0">
                  <a:pos x="156" y="9"/>
                </a:cxn>
                <a:cxn ang="0">
                  <a:pos x="156" y="6"/>
                </a:cxn>
                <a:cxn ang="0">
                  <a:pos x="156" y="4"/>
                </a:cxn>
                <a:cxn ang="0">
                  <a:pos x="153" y="1"/>
                </a:cxn>
                <a:cxn ang="0">
                  <a:pos x="150" y="0"/>
                </a:cxn>
                <a:cxn ang="0">
                  <a:pos x="149" y="0"/>
                </a:cxn>
                <a:cxn ang="0">
                  <a:pos x="146" y="1"/>
                </a:cxn>
                <a:cxn ang="0">
                  <a:pos x="145" y="3"/>
                </a:cxn>
                <a:cxn ang="0">
                  <a:pos x="145" y="3"/>
                </a:cxn>
              </a:cxnLst>
              <a:rect l="0" t="0" r="r" b="b"/>
              <a:pathLst>
                <a:path w="156" h="323">
                  <a:moveTo>
                    <a:pt x="145" y="3"/>
                  </a:moveTo>
                  <a:lnTo>
                    <a:pt x="145" y="3"/>
                  </a:lnTo>
                  <a:lnTo>
                    <a:pt x="110" y="86"/>
                  </a:lnTo>
                  <a:lnTo>
                    <a:pt x="90" y="127"/>
                  </a:lnTo>
                  <a:lnTo>
                    <a:pt x="69" y="166"/>
                  </a:lnTo>
                  <a:lnTo>
                    <a:pt x="69" y="166"/>
                  </a:lnTo>
                  <a:lnTo>
                    <a:pt x="50" y="203"/>
                  </a:lnTo>
                  <a:lnTo>
                    <a:pt x="30" y="239"/>
                  </a:lnTo>
                  <a:lnTo>
                    <a:pt x="21" y="259"/>
                  </a:lnTo>
                  <a:lnTo>
                    <a:pt x="13" y="277"/>
                  </a:lnTo>
                  <a:lnTo>
                    <a:pt x="6" y="297"/>
                  </a:lnTo>
                  <a:lnTo>
                    <a:pt x="0" y="316"/>
                  </a:lnTo>
                  <a:lnTo>
                    <a:pt x="0" y="316"/>
                  </a:lnTo>
                  <a:lnTo>
                    <a:pt x="0" y="319"/>
                  </a:lnTo>
                  <a:lnTo>
                    <a:pt x="1" y="320"/>
                  </a:lnTo>
                  <a:lnTo>
                    <a:pt x="4" y="323"/>
                  </a:lnTo>
                  <a:lnTo>
                    <a:pt x="8" y="323"/>
                  </a:lnTo>
                  <a:lnTo>
                    <a:pt x="10" y="322"/>
                  </a:lnTo>
                  <a:lnTo>
                    <a:pt x="12" y="319"/>
                  </a:lnTo>
                  <a:lnTo>
                    <a:pt x="12" y="319"/>
                  </a:lnTo>
                  <a:lnTo>
                    <a:pt x="17" y="299"/>
                  </a:lnTo>
                  <a:lnTo>
                    <a:pt x="25" y="280"/>
                  </a:lnTo>
                  <a:lnTo>
                    <a:pt x="33" y="259"/>
                  </a:lnTo>
                  <a:lnTo>
                    <a:pt x="43" y="239"/>
                  </a:lnTo>
                  <a:lnTo>
                    <a:pt x="63" y="201"/>
                  </a:lnTo>
                  <a:lnTo>
                    <a:pt x="84" y="163"/>
                  </a:lnTo>
                  <a:lnTo>
                    <a:pt x="84" y="163"/>
                  </a:lnTo>
                  <a:lnTo>
                    <a:pt x="103" y="125"/>
                  </a:lnTo>
                  <a:lnTo>
                    <a:pt x="122" y="88"/>
                  </a:lnTo>
                  <a:lnTo>
                    <a:pt x="156" y="9"/>
                  </a:lnTo>
                  <a:lnTo>
                    <a:pt x="156" y="9"/>
                  </a:lnTo>
                  <a:lnTo>
                    <a:pt x="156" y="6"/>
                  </a:lnTo>
                  <a:lnTo>
                    <a:pt x="156" y="4"/>
                  </a:lnTo>
                  <a:lnTo>
                    <a:pt x="153" y="1"/>
                  </a:lnTo>
                  <a:lnTo>
                    <a:pt x="150" y="0"/>
                  </a:lnTo>
                  <a:lnTo>
                    <a:pt x="149" y="0"/>
                  </a:lnTo>
                  <a:lnTo>
                    <a:pt x="146" y="1"/>
                  </a:lnTo>
                  <a:lnTo>
                    <a:pt x="145" y="3"/>
                  </a:lnTo>
                  <a:lnTo>
                    <a:pt x="145"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6" name="Freeform 1232"/>
            <p:cNvSpPr/>
            <p:nvPr/>
          </p:nvSpPr>
          <p:spPr bwMode="auto">
            <a:xfrm>
              <a:off x="5416551" y="2376488"/>
              <a:ext cx="33338" cy="74613"/>
            </a:xfrm>
            <a:custGeom>
              <a:avLst/>
              <a:gdLst/>
              <a:ahLst/>
              <a:cxnLst>
                <a:cxn ang="0">
                  <a:pos x="72" y="4"/>
                </a:cxn>
                <a:cxn ang="0">
                  <a:pos x="72" y="4"/>
                </a:cxn>
                <a:cxn ang="0">
                  <a:pos x="63" y="24"/>
                </a:cxn>
                <a:cxn ang="0">
                  <a:pos x="58" y="35"/>
                </a:cxn>
                <a:cxn ang="0">
                  <a:pos x="55" y="47"/>
                </a:cxn>
                <a:cxn ang="0">
                  <a:pos x="55" y="47"/>
                </a:cxn>
                <a:cxn ang="0">
                  <a:pos x="50" y="73"/>
                </a:cxn>
                <a:cxn ang="0">
                  <a:pos x="46" y="87"/>
                </a:cxn>
                <a:cxn ang="0">
                  <a:pos x="42" y="99"/>
                </a:cxn>
                <a:cxn ang="0">
                  <a:pos x="42" y="99"/>
                </a:cxn>
                <a:cxn ang="0">
                  <a:pos x="32" y="120"/>
                </a:cxn>
                <a:cxn ang="0">
                  <a:pos x="21" y="138"/>
                </a:cxn>
                <a:cxn ang="0">
                  <a:pos x="9" y="158"/>
                </a:cxn>
                <a:cxn ang="0">
                  <a:pos x="0" y="179"/>
                </a:cxn>
                <a:cxn ang="0">
                  <a:pos x="0" y="179"/>
                </a:cxn>
                <a:cxn ang="0">
                  <a:pos x="0" y="181"/>
                </a:cxn>
                <a:cxn ang="0">
                  <a:pos x="0" y="184"/>
                </a:cxn>
                <a:cxn ang="0">
                  <a:pos x="3" y="185"/>
                </a:cxn>
                <a:cxn ang="0">
                  <a:pos x="5" y="185"/>
                </a:cxn>
                <a:cxn ang="0">
                  <a:pos x="9" y="185"/>
                </a:cxn>
                <a:cxn ang="0">
                  <a:pos x="9" y="185"/>
                </a:cxn>
                <a:cxn ang="0">
                  <a:pos x="12" y="185"/>
                </a:cxn>
                <a:cxn ang="0">
                  <a:pos x="15" y="183"/>
                </a:cxn>
                <a:cxn ang="0">
                  <a:pos x="15" y="179"/>
                </a:cxn>
                <a:cxn ang="0">
                  <a:pos x="13" y="176"/>
                </a:cxn>
                <a:cxn ang="0">
                  <a:pos x="13" y="176"/>
                </a:cxn>
                <a:cxn ang="0">
                  <a:pos x="25" y="157"/>
                </a:cxn>
                <a:cxn ang="0">
                  <a:pos x="37" y="136"/>
                </a:cxn>
                <a:cxn ang="0">
                  <a:pos x="43" y="126"/>
                </a:cxn>
                <a:cxn ang="0">
                  <a:pos x="49" y="116"/>
                </a:cxn>
                <a:cxn ang="0">
                  <a:pos x="54" y="106"/>
                </a:cxn>
                <a:cxn ang="0">
                  <a:pos x="57" y="94"/>
                </a:cxn>
                <a:cxn ang="0">
                  <a:pos x="57" y="94"/>
                </a:cxn>
                <a:cxn ang="0">
                  <a:pos x="62" y="72"/>
                </a:cxn>
                <a:cxn ang="0">
                  <a:pos x="68" y="49"/>
                </a:cxn>
                <a:cxn ang="0">
                  <a:pos x="75" y="28"/>
                </a:cxn>
                <a:cxn ang="0">
                  <a:pos x="83" y="6"/>
                </a:cxn>
                <a:cxn ang="0">
                  <a:pos x="83" y="6"/>
                </a:cxn>
                <a:cxn ang="0">
                  <a:pos x="84" y="4"/>
                </a:cxn>
                <a:cxn ang="0">
                  <a:pos x="83" y="2"/>
                </a:cxn>
                <a:cxn ang="0">
                  <a:pos x="81" y="1"/>
                </a:cxn>
                <a:cxn ang="0">
                  <a:pos x="80" y="0"/>
                </a:cxn>
                <a:cxn ang="0">
                  <a:pos x="75" y="0"/>
                </a:cxn>
                <a:cxn ang="0">
                  <a:pos x="74" y="1"/>
                </a:cxn>
                <a:cxn ang="0">
                  <a:pos x="72" y="4"/>
                </a:cxn>
                <a:cxn ang="0">
                  <a:pos x="72" y="4"/>
                </a:cxn>
              </a:cxnLst>
              <a:rect l="0" t="0" r="r" b="b"/>
              <a:pathLst>
                <a:path w="84" h="185">
                  <a:moveTo>
                    <a:pt x="72" y="4"/>
                  </a:moveTo>
                  <a:lnTo>
                    <a:pt x="72" y="4"/>
                  </a:lnTo>
                  <a:lnTo>
                    <a:pt x="63" y="24"/>
                  </a:lnTo>
                  <a:lnTo>
                    <a:pt x="58" y="35"/>
                  </a:lnTo>
                  <a:lnTo>
                    <a:pt x="55" y="47"/>
                  </a:lnTo>
                  <a:lnTo>
                    <a:pt x="55" y="47"/>
                  </a:lnTo>
                  <a:lnTo>
                    <a:pt x="50" y="73"/>
                  </a:lnTo>
                  <a:lnTo>
                    <a:pt x="46" y="87"/>
                  </a:lnTo>
                  <a:lnTo>
                    <a:pt x="42" y="99"/>
                  </a:lnTo>
                  <a:lnTo>
                    <a:pt x="42" y="99"/>
                  </a:lnTo>
                  <a:lnTo>
                    <a:pt x="32" y="120"/>
                  </a:lnTo>
                  <a:lnTo>
                    <a:pt x="21" y="138"/>
                  </a:lnTo>
                  <a:lnTo>
                    <a:pt x="9" y="158"/>
                  </a:lnTo>
                  <a:lnTo>
                    <a:pt x="0" y="179"/>
                  </a:lnTo>
                  <a:lnTo>
                    <a:pt x="0" y="179"/>
                  </a:lnTo>
                  <a:lnTo>
                    <a:pt x="0" y="181"/>
                  </a:lnTo>
                  <a:lnTo>
                    <a:pt x="0" y="184"/>
                  </a:lnTo>
                  <a:lnTo>
                    <a:pt x="3" y="185"/>
                  </a:lnTo>
                  <a:lnTo>
                    <a:pt x="5" y="185"/>
                  </a:lnTo>
                  <a:lnTo>
                    <a:pt x="9" y="185"/>
                  </a:lnTo>
                  <a:lnTo>
                    <a:pt x="9" y="185"/>
                  </a:lnTo>
                  <a:lnTo>
                    <a:pt x="12" y="185"/>
                  </a:lnTo>
                  <a:lnTo>
                    <a:pt x="15" y="183"/>
                  </a:lnTo>
                  <a:lnTo>
                    <a:pt x="15" y="179"/>
                  </a:lnTo>
                  <a:lnTo>
                    <a:pt x="13" y="176"/>
                  </a:lnTo>
                  <a:lnTo>
                    <a:pt x="13" y="176"/>
                  </a:lnTo>
                  <a:lnTo>
                    <a:pt x="25" y="157"/>
                  </a:lnTo>
                  <a:lnTo>
                    <a:pt x="37" y="136"/>
                  </a:lnTo>
                  <a:lnTo>
                    <a:pt x="43" y="126"/>
                  </a:lnTo>
                  <a:lnTo>
                    <a:pt x="49" y="116"/>
                  </a:lnTo>
                  <a:lnTo>
                    <a:pt x="54" y="106"/>
                  </a:lnTo>
                  <a:lnTo>
                    <a:pt x="57" y="94"/>
                  </a:lnTo>
                  <a:lnTo>
                    <a:pt x="57" y="94"/>
                  </a:lnTo>
                  <a:lnTo>
                    <a:pt x="62" y="72"/>
                  </a:lnTo>
                  <a:lnTo>
                    <a:pt x="68" y="49"/>
                  </a:lnTo>
                  <a:lnTo>
                    <a:pt x="75" y="28"/>
                  </a:lnTo>
                  <a:lnTo>
                    <a:pt x="83" y="6"/>
                  </a:lnTo>
                  <a:lnTo>
                    <a:pt x="83" y="6"/>
                  </a:lnTo>
                  <a:lnTo>
                    <a:pt x="84" y="4"/>
                  </a:lnTo>
                  <a:lnTo>
                    <a:pt x="83" y="2"/>
                  </a:lnTo>
                  <a:lnTo>
                    <a:pt x="81" y="1"/>
                  </a:lnTo>
                  <a:lnTo>
                    <a:pt x="80" y="0"/>
                  </a:lnTo>
                  <a:lnTo>
                    <a:pt x="75" y="0"/>
                  </a:lnTo>
                  <a:lnTo>
                    <a:pt x="74" y="1"/>
                  </a:lnTo>
                  <a:lnTo>
                    <a:pt x="72" y="4"/>
                  </a:lnTo>
                  <a:lnTo>
                    <a:pt x="72"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7" name="Freeform 1233"/>
            <p:cNvSpPr/>
            <p:nvPr/>
          </p:nvSpPr>
          <p:spPr bwMode="auto">
            <a:xfrm>
              <a:off x="5445126" y="2393950"/>
              <a:ext cx="23813" cy="55563"/>
            </a:xfrm>
            <a:custGeom>
              <a:avLst/>
              <a:gdLst/>
              <a:ahLst/>
              <a:cxnLst>
                <a:cxn ang="0">
                  <a:pos x="50" y="3"/>
                </a:cxn>
                <a:cxn ang="0">
                  <a:pos x="50" y="3"/>
                </a:cxn>
                <a:cxn ang="0">
                  <a:pos x="37" y="33"/>
                </a:cxn>
                <a:cxn ang="0">
                  <a:pos x="26" y="65"/>
                </a:cxn>
                <a:cxn ang="0">
                  <a:pos x="26" y="65"/>
                </a:cxn>
                <a:cxn ang="0">
                  <a:pos x="20" y="82"/>
                </a:cxn>
                <a:cxn ang="0">
                  <a:pos x="12" y="99"/>
                </a:cxn>
                <a:cxn ang="0">
                  <a:pos x="5" y="116"/>
                </a:cxn>
                <a:cxn ang="0">
                  <a:pos x="0" y="134"/>
                </a:cxn>
                <a:cxn ang="0">
                  <a:pos x="0" y="134"/>
                </a:cxn>
                <a:cxn ang="0">
                  <a:pos x="0" y="136"/>
                </a:cxn>
                <a:cxn ang="0">
                  <a:pos x="2" y="138"/>
                </a:cxn>
                <a:cxn ang="0">
                  <a:pos x="4" y="140"/>
                </a:cxn>
                <a:cxn ang="0">
                  <a:pos x="8" y="140"/>
                </a:cxn>
                <a:cxn ang="0">
                  <a:pos x="11" y="139"/>
                </a:cxn>
                <a:cxn ang="0">
                  <a:pos x="11" y="136"/>
                </a:cxn>
                <a:cxn ang="0">
                  <a:pos x="11" y="136"/>
                </a:cxn>
                <a:cxn ang="0">
                  <a:pos x="15" y="123"/>
                </a:cxn>
                <a:cxn ang="0">
                  <a:pos x="20" y="110"/>
                </a:cxn>
                <a:cxn ang="0">
                  <a:pos x="32" y="84"/>
                </a:cxn>
                <a:cxn ang="0">
                  <a:pos x="32" y="84"/>
                </a:cxn>
                <a:cxn ang="0">
                  <a:pos x="38" y="66"/>
                </a:cxn>
                <a:cxn ang="0">
                  <a:pos x="45" y="46"/>
                </a:cxn>
                <a:cxn ang="0">
                  <a:pos x="53" y="28"/>
                </a:cxn>
                <a:cxn ang="0">
                  <a:pos x="60" y="8"/>
                </a:cxn>
                <a:cxn ang="0">
                  <a:pos x="60" y="8"/>
                </a:cxn>
                <a:cxn ang="0">
                  <a:pos x="60" y="6"/>
                </a:cxn>
                <a:cxn ang="0">
                  <a:pos x="60" y="4"/>
                </a:cxn>
                <a:cxn ang="0">
                  <a:pos x="58" y="0"/>
                </a:cxn>
                <a:cxn ang="0">
                  <a:pos x="55" y="0"/>
                </a:cxn>
                <a:cxn ang="0">
                  <a:pos x="54" y="0"/>
                </a:cxn>
                <a:cxn ang="0">
                  <a:pos x="51" y="0"/>
                </a:cxn>
                <a:cxn ang="0">
                  <a:pos x="50" y="3"/>
                </a:cxn>
                <a:cxn ang="0">
                  <a:pos x="50" y="3"/>
                </a:cxn>
              </a:cxnLst>
              <a:rect l="0" t="0" r="r" b="b"/>
              <a:pathLst>
                <a:path w="60" h="140">
                  <a:moveTo>
                    <a:pt x="50" y="3"/>
                  </a:moveTo>
                  <a:lnTo>
                    <a:pt x="50" y="3"/>
                  </a:lnTo>
                  <a:lnTo>
                    <a:pt x="37" y="33"/>
                  </a:lnTo>
                  <a:lnTo>
                    <a:pt x="26" y="65"/>
                  </a:lnTo>
                  <a:lnTo>
                    <a:pt x="26" y="65"/>
                  </a:lnTo>
                  <a:lnTo>
                    <a:pt x="20" y="82"/>
                  </a:lnTo>
                  <a:lnTo>
                    <a:pt x="12" y="99"/>
                  </a:lnTo>
                  <a:lnTo>
                    <a:pt x="5" y="116"/>
                  </a:lnTo>
                  <a:lnTo>
                    <a:pt x="0" y="134"/>
                  </a:lnTo>
                  <a:lnTo>
                    <a:pt x="0" y="134"/>
                  </a:lnTo>
                  <a:lnTo>
                    <a:pt x="0" y="136"/>
                  </a:lnTo>
                  <a:lnTo>
                    <a:pt x="2" y="138"/>
                  </a:lnTo>
                  <a:lnTo>
                    <a:pt x="4" y="140"/>
                  </a:lnTo>
                  <a:lnTo>
                    <a:pt x="8" y="140"/>
                  </a:lnTo>
                  <a:lnTo>
                    <a:pt x="11" y="139"/>
                  </a:lnTo>
                  <a:lnTo>
                    <a:pt x="11" y="136"/>
                  </a:lnTo>
                  <a:lnTo>
                    <a:pt x="11" y="136"/>
                  </a:lnTo>
                  <a:lnTo>
                    <a:pt x="15" y="123"/>
                  </a:lnTo>
                  <a:lnTo>
                    <a:pt x="20" y="110"/>
                  </a:lnTo>
                  <a:lnTo>
                    <a:pt x="32" y="84"/>
                  </a:lnTo>
                  <a:lnTo>
                    <a:pt x="32" y="84"/>
                  </a:lnTo>
                  <a:lnTo>
                    <a:pt x="38" y="66"/>
                  </a:lnTo>
                  <a:lnTo>
                    <a:pt x="45" y="46"/>
                  </a:lnTo>
                  <a:lnTo>
                    <a:pt x="53" y="28"/>
                  </a:lnTo>
                  <a:lnTo>
                    <a:pt x="60" y="8"/>
                  </a:lnTo>
                  <a:lnTo>
                    <a:pt x="60" y="8"/>
                  </a:lnTo>
                  <a:lnTo>
                    <a:pt x="60" y="6"/>
                  </a:lnTo>
                  <a:lnTo>
                    <a:pt x="60" y="4"/>
                  </a:lnTo>
                  <a:lnTo>
                    <a:pt x="58" y="0"/>
                  </a:lnTo>
                  <a:lnTo>
                    <a:pt x="55" y="0"/>
                  </a:lnTo>
                  <a:lnTo>
                    <a:pt x="54" y="0"/>
                  </a:lnTo>
                  <a:lnTo>
                    <a:pt x="51" y="0"/>
                  </a:lnTo>
                  <a:lnTo>
                    <a:pt x="50" y="3"/>
                  </a:lnTo>
                  <a:lnTo>
                    <a:pt x="50"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8" name="Freeform 1234"/>
            <p:cNvSpPr/>
            <p:nvPr/>
          </p:nvSpPr>
          <p:spPr bwMode="auto">
            <a:xfrm>
              <a:off x="5462588" y="2401888"/>
              <a:ext cx="22225" cy="61913"/>
            </a:xfrm>
            <a:custGeom>
              <a:avLst/>
              <a:gdLst/>
              <a:ahLst/>
              <a:cxnLst>
                <a:cxn ang="0">
                  <a:pos x="46" y="3"/>
                </a:cxn>
                <a:cxn ang="0">
                  <a:pos x="46" y="3"/>
                </a:cxn>
                <a:cxn ang="0">
                  <a:pos x="34" y="37"/>
                </a:cxn>
                <a:cxn ang="0">
                  <a:pos x="24" y="69"/>
                </a:cxn>
                <a:cxn ang="0">
                  <a:pos x="24" y="69"/>
                </a:cxn>
                <a:cxn ang="0">
                  <a:pos x="11" y="109"/>
                </a:cxn>
                <a:cxn ang="0">
                  <a:pos x="4" y="128"/>
                </a:cxn>
                <a:cxn ang="0">
                  <a:pos x="0" y="148"/>
                </a:cxn>
                <a:cxn ang="0">
                  <a:pos x="0" y="148"/>
                </a:cxn>
                <a:cxn ang="0">
                  <a:pos x="0" y="150"/>
                </a:cxn>
                <a:cxn ang="0">
                  <a:pos x="1" y="153"/>
                </a:cxn>
                <a:cxn ang="0">
                  <a:pos x="4" y="154"/>
                </a:cxn>
                <a:cxn ang="0">
                  <a:pos x="7" y="156"/>
                </a:cxn>
                <a:cxn ang="0">
                  <a:pos x="9" y="154"/>
                </a:cxn>
                <a:cxn ang="0">
                  <a:pos x="11" y="153"/>
                </a:cxn>
                <a:cxn ang="0">
                  <a:pos x="11" y="150"/>
                </a:cxn>
                <a:cxn ang="0">
                  <a:pos x="11" y="150"/>
                </a:cxn>
                <a:cxn ang="0">
                  <a:pos x="14" y="133"/>
                </a:cxn>
                <a:cxn ang="0">
                  <a:pos x="20" y="116"/>
                </a:cxn>
                <a:cxn ang="0">
                  <a:pos x="31" y="81"/>
                </a:cxn>
                <a:cxn ang="0">
                  <a:pos x="31" y="81"/>
                </a:cxn>
                <a:cxn ang="0">
                  <a:pos x="45" y="45"/>
                </a:cxn>
                <a:cxn ang="0">
                  <a:pos x="50" y="25"/>
                </a:cxn>
                <a:cxn ang="0">
                  <a:pos x="56" y="7"/>
                </a:cxn>
                <a:cxn ang="0">
                  <a:pos x="56" y="7"/>
                </a:cxn>
                <a:cxn ang="0">
                  <a:pos x="58" y="4"/>
                </a:cxn>
                <a:cxn ang="0">
                  <a:pos x="56" y="3"/>
                </a:cxn>
                <a:cxn ang="0">
                  <a:pos x="55" y="0"/>
                </a:cxn>
                <a:cxn ang="0">
                  <a:pos x="54" y="0"/>
                </a:cxn>
                <a:cxn ang="0">
                  <a:pos x="48" y="0"/>
                </a:cxn>
                <a:cxn ang="0">
                  <a:pos x="47" y="1"/>
                </a:cxn>
                <a:cxn ang="0">
                  <a:pos x="46" y="3"/>
                </a:cxn>
                <a:cxn ang="0">
                  <a:pos x="46" y="3"/>
                </a:cxn>
              </a:cxnLst>
              <a:rect l="0" t="0" r="r" b="b"/>
              <a:pathLst>
                <a:path w="58" h="156">
                  <a:moveTo>
                    <a:pt x="46" y="3"/>
                  </a:moveTo>
                  <a:lnTo>
                    <a:pt x="46" y="3"/>
                  </a:lnTo>
                  <a:lnTo>
                    <a:pt x="34" y="37"/>
                  </a:lnTo>
                  <a:lnTo>
                    <a:pt x="24" y="69"/>
                  </a:lnTo>
                  <a:lnTo>
                    <a:pt x="24" y="69"/>
                  </a:lnTo>
                  <a:lnTo>
                    <a:pt x="11" y="109"/>
                  </a:lnTo>
                  <a:lnTo>
                    <a:pt x="4" y="128"/>
                  </a:lnTo>
                  <a:lnTo>
                    <a:pt x="0" y="148"/>
                  </a:lnTo>
                  <a:lnTo>
                    <a:pt x="0" y="148"/>
                  </a:lnTo>
                  <a:lnTo>
                    <a:pt x="0" y="150"/>
                  </a:lnTo>
                  <a:lnTo>
                    <a:pt x="1" y="153"/>
                  </a:lnTo>
                  <a:lnTo>
                    <a:pt x="4" y="154"/>
                  </a:lnTo>
                  <a:lnTo>
                    <a:pt x="7" y="156"/>
                  </a:lnTo>
                  <a:lnTo>
                    <a:pt x="9" y="154"/>
                  </a:lnTo>
                  <a:lnTo>
                    <a:pt x="11" y="153"/>
                  </a:lnTo>
                  <a:lnTo>
                    <a:pt x="11" y="150"/>
                  </a:lnTo>
                  <a:lnTo>
                    <a:pt x="11" y="150"/>
                  </a:lnTo>
                  <a:lnTo>
                    <a:pt x="14" y="133"/>
                  </a:lnTo>
                  <a:lnTo>
                    <a:pt x="20" y="116"/>
                  </a:lnTo>
                  <a:lnTo>
                    <a:pt x="31" y="81"/>
                  </a:lnTo>
                  <a:lnTo>
                    <a:pt x="31" y="81"/>
                  </a:lnTo>
                  <a:lnTo>
                    <a:pt x="45" y="45"/>
                  </a:lnTo>
                  <a:lnTo>
                    <a:pt x="50" y="25"/>
                  </a:lnTo>
                  <a:lnTo>
                    <a:pt x="56" y="7"/>
                  </a:lnTo>
                  <a:lnTo>
                    <a:pt x="56" y="7"/>
                  </a:lnTo>
                  <a:lnTo>
                    <a:pt x="58" y="4"/>
                  </a:lnTo>
                  <a:lnTo>
                    <a:pt x="56" y="3"/>
                  </a:lnTo>
                  <a:lnTo>
                    <a:pt x="55" y="0"/>
                  </a:lnTo>
                  <a:lnTo>
                    <a:pt x="54" y="0"/>
                  </a:lnTo>
                  <a:lnTo>
                    <a:pt x="48" y="0"/>
                  </a:lnTo>
                  <a:lnTo>
                    <a:pt x="47" y="1"/>
                  </a:lnTo>
                  <a:lnTo>
                    <a:pt x="46" y="3"/>
                  </a:lnTo>
                  <a:lnTo>
                    <a:pt x="46"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9" name="Freeform 1235"/>
            <p:cNvSpPr/>
            <p:nvPr/>
          </p:nvSpPr>
          <p:spPr bwMode="auto">
            <a:xfrm>
              <a:off x="5483226" y="2393950"/>
              <a:ext cx="31750" cy="87313"/>
            </a:xfrm>
            <a:custGeom>
              <a:avLst/>
              <a:gdLst/>
              <a:ahLst/>
              <a:cxnLst>
                <a:cxn ang="0">
                  <a:pos x="68" y="4"/>
                </a:cxn>
                <a:cxn ang="0">
                  <a:pos x="68" y="4"/>
                </a:cxn>
                <a:cxn ang="0">
                  <a:pos x="57" y="31"/>
                </a:cxn>
                <a:cxn ang="0">
                  <a:pos x="45" y="55"/>
                </a:cxn>
                <a:cxn ang="0">
                  <a:pos x="35" y="82"/>
                </a:cxn>
                <a:cxn ang="0">
                  <a:pos x="25" y="106"/>
                </a:cxn>
                <a:cxn ang="0">
                  <a:pos x="14" y="133"/>
                </a:cxn>
                <a:cxn ang="0">
                  <a:pos x="6" y="160"/>
                </a:cxn>
                <a:cxn ang="0">
                  <a:pos x="1" y="186"/>
                </a:cxn>
                <a:cxn ang="0">
                  <a:pos x="0" y="201"/>
                </a:cxn>
                <a:cxn ang="0">
                  <a:pos x="0" y="215"/>
                </a:cxn>
                <a:cxn ang="0">
                  <a:pos x="0" y="215"/>
                </a:cxn>
                <a:cxn ang="0">
                  <a:pos x="0" y="218"/>
                </a:cxn>
                <a:cxn ang="0">
                  <a:pos x="1" y="219"/>
                </a:cxn>
                <a:cxn ang="0">
                  <a:pos x="5" y="220"/>
                </a:cxn>
                <a:cxn ang="0">
                  <a:pos x="9" y="219"/>
                </a:cxn>
                <a:cxn ang="0">
                  <a:pos x="10" y="218"/>
                </a:cxn>
                <a:cxn ang="0">
                  <a:pos x="10" y="215"/>
                </a:cxn>
                <a:cxn ang="0">
                  <a:pos x="10" y="215"/>
                </a:cxn>
                <a:cxn ang="0">
                  <a:pos x="11" y="201"/>
                </a:cxn>
                <a:cxn ang="0">
                  <a:pos x="13" y="187"/>
                </a:cxn>
                <a:cxn ang="0">
                  <a:pos x="18" y="160"/>
                </a:cxn>
                <a:cxn ang="0">
                  <a:pos x="26" y="134"/>
                </a:cxn>
                <a:cxn ang="0">
                  <a:pos x="35" y="109"/>
                </a:cxn>
                <a:cxn ang="0">
                  <a:pos x="45" y="83"/>
                </a:cxn>
                <a:cxn ang="0">
                  <a:pos x="57" y="58"/>
                </a:cxn>
                <a:cxn ang="0">
                  <a:pos x="68" y="33"/>
                </a:cxn>
                <a:cxn ang="0">
                  <a:pos x="79" y="7"/>
                </a:cxn>
                <a:cxn ang="0">
                  <a:pos x="79" y="7"/>
                </a:cxn>
                <a:cxn ang="0">
                  <a:pos x="79" y="4"/>
                </a:cxn>
                <a:cxn ang="0">
                  <a:pos x="78" y="3"/>
                </a:cxn>
                <a:cxn ang="0">
                  <a:pos x="77" y="2"/>
                </a:cxn>
                <a:cxn ang="0">
                  <a:pos x="76" y="0"/>
                </a:cxn>
                <a:cxn ang="0">
                  <a:pos x="72" y="0"/>
                </a:cxn>
                <a:cxn ang="0">
                  <a:pos x="69" y="2"/>
                </a:cxn>
                <a:cxn ang="0">
                  <a:pos x="68" y="4"/>
                </a:cxn>
                <a:cxn ang="0">
                  <a:pos x="68" y="4"/>
                </a:cxn>
              </a:cxnLst>
              <a:rect l="0" t="0" r="r" b="b"/>
              <a:pathLst>
                <a:path w="79" h="220">
                  <a:moveTo>
                    <a:pt x="68" y="4"/>
                  </a:moveTo>
                  <a:lnTo>
                    <a:pt x="68" y="4"/>
                  </a:lnTo>
                  <a:lnTo>
                    <a:pt x="57" y="31"/>
                  </a:lnTo>
                  <a:lnTo>
                    <a:pt x="45" y="55"/>
                  </a:lnTo>
                  <a:lnTo>
                    <a:pt x="35" y="82"/>
                  </a:lnTo>
                  <a:lnTo>
                    <a:pt x="25" y="106"/>
                  </a:lnTo>
                  <a:lnTo>
                    <a:pt x="14" y="133"/>
                  </a:lnTo>
                  <a:lnTo>
                    <a:pt x="6" y="160"/>
                  </a:lnTo>
                  <a:lnTo>
                    <a:pt x="1" y="186"/>
                  </a:lnTo>
                  <a:lnTo>
                    <a:pt x="0" y="201"/>
                  </a:lnTo>
                  <a:lnTo>
                    <a:pt x="0" y="215"/>
                  </a:lnTo>
                  <a:lnTo>
                    <a:pt x="0" y="215"/>
                  </a:lnTo>
                  <a:lnTo>
                    <a:pt x="0" y="218"/>
                  </a:lnTo>
                  <a:lnTo>
                    <a:pt x="1" y="219"/>
                  </a:lnTo>
                  <a:lnTo>
                    <a:pt x="5" y="220"/>
                  </a:lnTo>
                  <a:lnTo>
                    <a:pt x="9" y="219"/>
                  </a:lnTo>
                  <a:lnTo>
                    <a:pt x="10" y="218"/>
                  </a:lnTo>
                  <a:lnTo>
                    <a:pt x="10" y="215"/>
                  </a:lnTo>
                  <a:lnTo>
                    <a:pt x="10" y="215"/>
                  </a:lnTo>
                  <a:lnTo>
                    <a:pt x="11" y="201"/>
                  </a:lnTo>
                  <a:lnTo>
                    <a:pt x="13" y="187"/>
                  </a:lnTo>
                  <a:lnTo>
                    <a:pt x="18" y="160"/>
                  </a:lnTo>
                  <a:lnTo>
                    <a:pt x="26" y="134"/>
                  </a:lnTo>
                  <a:lnTo>
                    <a:pt x="35" y="109"/>
                  </a:lnTo>
                  <a:lnTo>
                    <a:pt x="45" y="83"/>
                  </a:lnTo>
                  <a:lnTo>
                    <a:pt x="57" y="58"/>
                  </a:lnTo>
                  <a:lnTo>
                    <a:pt x="68" y="33"/>
                  </a:lnTo>
                  <a:lnTo>
                    <a:pt x="79" y="7"/>
                  </a:lnTo>
                  <a:lnTo>
                    <a:pt x="79" y="7"/>
                  </a:lnTo>
                  <a:lnTo>
                    <a:pt x="79" y="4"/>
                  </a:lnTo>
                  <a:lnTo>
                    <a:pt x="78" y="3"/>
                  </a:lnTo>
                  <a:lnTo>
                    <a:pt x="77" y="2"/>
                  </a:lnTo>
                  <a:lnTo>
                    <a:pt x="76" y="0"/>
                  </a:lnTo>
                  <a:lnTo>
                    <a:pt x="72" y="0"/>
                  </a:lnTo>
                  <a:lnTo>
                    <a:pt x="69" y="2"/>
                  </a:lnTo>
                  <a:lnTo>
                    <a:pt x="68" y="4"/>
                  </a:lnTo>
                  <a:lnTo>
                    <a:pt x="68"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0" name="Freeform 1236"/>
            <p:cNvSpPr/>
            <p:nvPr/>
          </p:nvSpPr>
          <p:spPr bwMode="auto">
            <a:xfrm>
              <a:off x="5511801" y="2351088"/>
              <a:ext cx="36513" cy="106363"/>
            </a:xfrm>
            <a:custGeom>
              <a:avLst/>
              <a:gdLst/>
              <a:ahLst/>
              <a:cxnLst>
                <a:cxn ang="0">
                  <a:pos x="79" y="2"/>
                </a:cxn>
                <a:cxn ang="0">
                  <a:pos x="79" y="2"/>
                </a:cxn>
                <a:cxn ang="0">
                  <a:pos x="68" y="37"/>
                </a:cxn>
                <a:cxn ang="0">
                  <a:pos x="57" y="71"/>
                </a:cxn>
                <a:cxn ang="0">
                  <a:pos x="47" y="107"/>
                </a:cxn>
                <a:cxn ang="0">
                  <a:pos x="36" y="142"/>
                </a:cxn>
                <a:cxn ang="0">
                  <a:pos x="36" y="142"/>
                </a:cxn>
                <a:cxn ang="0">
                  <a:pos x="26" y="177"/>
                </a:cxn>
                <a:cxn ang="0">
                  <a:pos x="19" y="194"/>
                </a:cxn>
                <a:cxn ang="0">
                  <a:pos x="13" y="211"/>
                </a:cxn>
                <a:cxn ang="0">
                  <a:pos x="13" y="211"/>
                </a:cxn>
                <a:cxn ang="0">
                  <a:pos x="7" y="223"/>
                </a:cxn>
                <a:cxn ang="0">
                  <a:pos x="4" y="235"/>
                </a:cxn>
                <a:cxn ang="0">
                  <a:pos x="1" y="247"/>
                </a:cxn>
                <a:cxn ang="0">
                  <a:pos x="0" y="260"/>
                </a:cxn>
                <a:cxn ang="0">
                  <a:pos x="0" y="260"/>
                </a:cxn>
                <a:cxn ang="0">
                  <a:pos x="0" y="261"/>
                </a:cxn>
                <a:cxn ang="0">
                  <a:pos x="1" y="264"/>
                </a:cxn>
                <a:cxn ang="0">
                  <a:pos x="2" y="265"/>
                </a:cxn>
                <a:cxn ang="0">
                  <a:pos x="5" y="265"/>
                </a:cxn>
                <a:cxn ang="0">
                  <a:pos x="9" y="264"/>
                </a:cxn>
                <a:cxn ang="0">
                  <a:pos x="10" y="261"/>
                </a:cxn>
                <a:cxn ang="0">
                  <a:pos x="11" y="260"/>
                </a:cxn>
                <a:cxn ang="0">
                  <a:pos x="11" y="260"/>
                </a:cxn>
                <a:cxn ang="0">
                  <a:pos x="11" y="251"/>
                </a:cxn>
                <a:cxn ang="0">
                  <a:pos x="14" y="243"/>
                </a:cxn>
                <a:cxn ang="0">
                  <a:pos x="19" y="228"/>
                </a:cxn>
                <a:cxn ang="0">
                  <a:pos x="24" y="215"/>
                </a:cxn>
                <a:cxn ang="0">
                  <a:pos x="30" y="200"/>
                </a:cxn>
                <a:cxn ang="0">
                  <a:pos x="30" y="200"/>
                </a:cxn>
                <a:cxn ang="0">
                  <a:pos x="40" y="167"/>
                </a:cxn>
                <a:cxn ang="0">
                  <a:pos x="51" y="136"/>
                </a:cxn>
                <a:cxn ang="0">
                  <a:pos x="51" y="136"/>
                </a:cxn>
                <a:cxn ang="0">
                  <a:pos x="61" y="103"/>
                </a:cxn>
                <a:cxn ang="0">
                  <a:pos x="70" y="70"/>
                </a:cxn>
                <a:cxn ang="0">
                  <a:pos x="79" y="37"/>
                </a:cxn>
                <a:cxn ang="0">
                  <a:pos x="91" y="6"/>
                </a:cxn>
                <a:cxn ang="0">
                  <a:pos x="91" y="6"/>
                </a:cxn>
                <a:cxn ang="0">
                  <a:pos x="91" y="3"/>
                </a:cxn>
                <a:cxn ang="0">
                  <a:pos x="90" y="1"/>
                </a:cxn>
                <a:cxn ang="0">
                  <a:pos x="89" y="0"/>
                </a:cxn>
                <a:cxn ang="0">
                  <a:pos x="87" y="0"/>
                </a:cxn>
                <a:cxn ang="0">
                  <a:pos x="83" y="0"/>
                </a:cxn>
                <a:cxn ang="0">
                  <a:pos x="81" y="1"/>
                </a:cxn>
                <a:cxn ang="0">
                  <a:pos x="79" y="2"/>
                </a:cxn>
                <a:cxn ang="0">
                  <a:pos x="79" y="2"/>
                </a:cxn>
              </a:cxnLst>
              <a:rect l="0" t="0" r="r" b="b"/>
              <a:pathLst>
                <a:path w="91" h="265">
                  <a:moveTo>
                    <a:pt x="79" y="2"/>
                  </a:moveTo>
                  <a:lnTo>
                    <a:pt x="79" y="2"/>
                  </a:lnTo>
                  <a:lnTo>
                    <a:pt x="68" y="37"/>
                  </a:lnTo>
                  <a:lnTo>
                    <a:pt x="57" y="71"/>
                  </a:lnTo>
                  <a:lnTo>
                    <a:pt x="47" y="107"/>
                  </a:lnTo>
                  <a:lnTo>
                    <a:pt x="36" y="142"/>
                  </a:lnTo>
                  <a:lnTo>
                    <a:pt x="36" y="142"/>
                  </a:lnTo>
                  <a:lnTo>
                    <a:pt x="26" y="177"/>
                  </a:lnTo>
                  <a:lnTo>
                    <a:pt x="19" y="194"/>
                  </a:lnTo>
                  <a:lnTo>
                    <a:pt x="13" y="211"/>
                  </a:lnTo>
                  <a:lnTo>
                    <a:pt x="13" y="211"/>
                  </a:lnTo>
                  <a:lnTo>
                    <a:pt x="7" y="223"/>
                  </a:lnTo>
                  <a:lnTo>
                    <a:pt x="4" y="235"/>
                  </a:lnTo>
                  <a:lnTo>
                    <a:pt x="1" y="247"/>
                  </a:lnTo>
                  <a:lnTo>
                    <a:pt x="0" y="260"/>
                  </a:lnTo>
                  <a:lnTo>
                    <a:pt x="0" y="260"/>
                  </a:lnTo>
                  <a:lnTo>
                    <a:pt x="0" y="261"/>
                  </a:lnTo>
                  <a:lnTo>
                    <a:pt x="1" y="264"/>
                  </a:lnTo>
                  <a:lnTo>
                    <a:pt x="2" y="265"/>
                  </a:lnTo>
                  <a:lnTo>
                    <a:pt x="5" y="265"/>
                  </a:lnTo>
                  <a:lnTo>
                    <a:pt x="9" y="264"/>
                  </a:lnTo>
                  <a:lnTo>
                    <a:pt x="10" y="261"/>
                  </a:lnTo>
                  <a:lnTo>
                    <a:pt x="11" y="260"/>
                  </a:lnTo>
                  <a:lnTo>
                    <a:pt x="11" y="260"/>
                  </a:lnTo>
                  <a:lnTo>
                    <a:pt x="11" y="251"/>
                  </a:lnTo>
                  <a:lnTo>
                    <a:pt x="14" y="243"/>
                  </a:lnTo>
                  <a:lnTo>
                    <a:pt x="19" y="228"/>
                  </a:lnTo>
                  <a:lnTo>
                    <a:pt x="24" y="215"/>
                  </a:lnTo>
                  <a:lnTo>
                    <a:pt x="30" y="200"/>
                  </a:lnTo>
                  <a:lnTo>
                    <a:pt x="30" y="200"/>
                  </a:lnTo>
                  <a:lnTo>
                    <a:pt x="40" y="167"/>
                  </a:lnTo>
                  <a:lnTo>
                    <a:pt x="51" y="136"/>
                  </a:lnTo>
                  <a:lnTo>
                    <a:pt x="51" y="136"/>
                  </a:lnTo>
                  <a:lnTo>
                    <a:pt x="61" y="103"/>
                  </a:lnTo>
                  <a:lnTo>
                    <a:pt x="70" y="70"/>
                  </a:lnTo>
                  <a:lnTo>
                    <a:pt x="79" y="37"/>
                  </a:lnTo>
                  <a:lnTo>
                    <a:pt x="91" y="6"/>
                  </a:lnTo>
                  <a:lnTo>
                    <a:pt x="91" y="6"/>
                  </a:lnTo>
                  <a:lnTo>
                    <a:pt x="91" y="3"/>
                  </a:lnTo>
                  <a:lnTo>
                    <a:pt x="90" y="1"/>
                  </a:lnTo>
                  <a:lnTo>
                    <a:pt x="89" y="0"/>
                  </a:lnTo>
                  <a:lnTo>
                    <a:pt x="87" y="0"/>
                  </a:lnTo>
                  <a:lnTo>
                    <a:pt x="83" y="0"/>
                  </a:lnTo>
                  <a:lnTo>
                    <a:pt x="81" y="1"/>
                  </a:lnTo>
                  <a:lnTo>
                    <a:pt x="79" y="2"/>
                  </a:lnTo>
                  <a:lnTo>
                    <a:pt x="79"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1" name="Freeform 1237"/>
            <p:cNvSpPr/>
            <p:nvPr/>
          </p:nvSpPr>
          <p:spPr bwMode="auto">
            <a:xfrm>
              <a:off x="5543551" y="2314575"/>
              <a:ext cx="33338" cy="103188"/>
            </a:xfrm>
            <a:custGeom>
              <a:avLst/>
              <a:gdLst/>
              <a:ahLst/>
              <a:cxnLst>
                <a:cxn ang="0">
                  <a:pos x="72" y="4"/>
                </a:cxn>
                <a:cxn ang="0">
                  <a:pos x="72" y="4"/>
                </a:cxn>
                <a:cxn ang="0">
                  <a:pos x="55" y="65"/>
                </a:cxn>
                <a:cxn ang="0">
                  <a:pos x="45" y="95"/>
                </a:cxn>
                <a:cxn ang="0">
                  <a:pos x="34" y="126"/>
                </a:cxn>
                <a:cxn ang="0">
                  <a:pos x="34" y="126"/>
                </a:cxn>
                <a:cxn ang="0">
                  <a:pos x="23" y="156"/>
                </a:cxn>
                <a:cxn ang="0">
                  <a:pos x="12" y="187"/>
                </a:cxn>
                <a:cxn ang="0">
                  <a:pos x="8" y="203"/>
                </a:cxn>
                <a:cxn ang="0">
                  <a:pos x="4" y="220"/>
                </a:cxn>
                <a:cxn ang="0">
                  <a:pos x="2" y="235"/>
                </a:cxn>
                <a:cxn ang="0">
                  <a:pos x="0" y="252"/>
                </a:cxn>
                <a:cxn ang="0">
                  <a:pos x="0" y="252"/>
                </a:cxn>
                <a:cxn ang="0">
                  <a:pos x="0" y="255"/>
                </a:cxn>
                <a:cxn ang="0">
                  <a:pos x="2" y="256"/>
                </a:cxn>
                <a:cxn ang="0">
                  <a:pos x="6" y="258"/>
                </a:cxn>
                <a:cxn ang="0">
                  <a:pos x="10" y="256"/>
                </a:cxn>
                <a:cxn ang="0">
                  <a:pos x="11" y="255"/>
                </a:cxn>
                <a:cxn ang="0">
                  <a:pos x="12" y="252"/>
                </a:cxn>
                <a:cxn ang="0">
                  <a:pos x="12" y="252"/>
                </a:cxn>
                <a:cxn ang="0">
                  <a:pos x="14" y="235"/>
                </a:cxn>
                <a:cxn ang="0">
                  <a:pos x="16" y="218"/>
                </a:cxn>
                <a:cxn ang="0">
                  <a:pos x="20" y="201"/>
                </a:cxn>
                <a:cxn ang="0">
                  <a:pos x="24" y="184"/>
                </a:cxn>
                <a:cxn ang="0">
                  <a:pos x="36" y="152"/>
                </a:cxn>
                <a:cxn ang="0">
                  <a:pos x="50" y="119"/>
                </a:cxn>
                <a:cxn ang="0">
                  <a:pos x="50" y="119"/>
                </a:cxn>
                <a:cxn ang="0">
                  <a:pos x="61" y="92"/>
                </a:cxn>
                <a:cxn ang="0">
                  <a:pos x="68" y="64"/>
                </a:cxn>
                <a:cxn ang="0">
                  <a:pos x="84" y="7"/>
                </a:cxn>
                <a:cxn ang="0">
                  <a:pos x="84" y="7"/>
                </a:cxn>
                <a:cxn ang="0">
                  <a:pos x="84" y="4"/>
                </a:cxn>
                <a:cxn ang="0">
                  <a:pos x="83" y="3"/>
                </a:cxn>
                <a:cxn ang="0">
                  <a:pos x="80" y="0"/>
                </a:cxn>
                <a:cxn ang="0">
                  <a:pos x="75" y="0"/>
                </a:cxn>
                <a:cxn ang="0">
                  <a:pos x="74" y="1"/>
                </a:cxn>
                <a:cxn ang="0">
                  <a:pos x="72" y="4"/>
                </a:cxn>
                <a:cxn ang="0">
                  <a:pos x="72" y="4"/>
                </a:cxn>
              </a:cxnLst>
              <a:rect l="0" t="0" r="r" b="b"/>
              <a:pathLst>
                <a:path w="84" h="258">
                  <a:moveTo>
                    <a:pt x="72" y="4"/>
                  </a:moveTo>
                  <a:lnTo>
                    <a:pt x="72" y="4"/>
                  </a:lnTo>
                  <a:lnTo>
                    <a:pt x="55" y="65"/>
                  </a:lnTo>
                  <a:lnTo>
                    <a:pt x="45" y="95"/>
                  </a:lnTo>
                  <a:lnTo>
                    <a:pt x="34" y="126"/>
                  </a:lnTo>
                  <a:lnTo>
                    <a:pt x="34" y="126"/>
                  </a:lnTo>
                  <a:lnTo>
                    <a:pt x="23" y="156"/>
                  </a:lnTo>
                  <a:lnTo>
                    <a:pt x="12" y="187"/>
                  </a:lnTo>
                  <a:lnTo>
                    <a:pt x="8" y="203"/>
                  </a:lnTo>
                  <a:lnTo>
                    <a:pt x="4" y="220"/>
                  </a:lnTo>
                  <a:lnTo>
                    <a:pt x="2" y="235"/>
                  </a:lnTo>
                  <a:lnTo>
                    <a:pt x="0" y="252"/>
                  </a:lnTo>
                  <a:lnTo>
                    <a:pt x="0" y="252"/>
                  </a:lnTo>
                  <a:lnTo>
                    <a:pt x="0" y="255"/>
                  </a:lnTo>
                  <a:lnTo>
                    <a:pt x="2" y="256"/>
                  </a:lnTo>
                  <a:lnTo>
                    <a:pt x="6" y="258"/>
                  </a:lnTo>
                  <a:lnTo>
                    <a:pt x="10" y="256"/>
                  </a:lnTo>
                  <a:lnTo>
                    <a:pt x="11" y="255"/>
                  </a:lnTo>
                  <a:lnTo>
                    <a:pt x="12" y="252"/>
                  </a:lnTo>
                  <a:lnTo>
                    <a:pt x="12" y="252"/>
                  </a:lnTo>
                  <a:lnTo>
                    <a:pt x="14" y="235"/>
                  </a:lnTo>
                  <a:lnTo>
                    <a:pt x="16" y="218"/>
                  </a:lnTo>
                  <a:lnTo>
                    <a:pt x="20" y="201"/>
                  </a:lnTo>
                  <a:lnTo>
                    <a:pt x="24" y="184"/>
                  </a:lnTo>
                  <a:lnTo>
                    <a:pt x="36" y="152"/>
                  </a:lnTo>
                  <a:lnTo>
                    <a:pt x="50" y="119"/>
                  </a:lnTo>
                  <a:lnTo>
                    <a:pt x="50" y="119"/>
                  </a:lnTo>
                  <a:lnTo>
                    <a:pt x="61" y="92"/>
                  </a:lnTo>
                  <a:lnTo>
                    <a:pt x="68" y="64"/>
                  </a:lnTo>
                  <a:lnTo>
                    <a:pt x="84" y="7"/>
                  </a:lnTo>
                  <a:lnTo>
                    <a:pt x="84" y="7"/>
                  </a:lnTo>
                  <a:lnTo>
                    <a:pt x="84" y="4"/>
                  </a:lnTo>
                  <a:lnTo>
                    <a:pt x="83" y="3"/>
                  </a:lnTo>
                  <a:lnTo>
                    <a:pt x="80" y="0"/>
                  </a:lnTo>
                  <a:lnTo>
                    <a:pt x="75" y="0"/>
                  </a:lnTo>
                  <a:lnTo>
                    <a:pt x="74" y="1"/>
                  </a:lnTo>
                  <a:lnTo>
                    <a:pt x="72" y="4"/>
                  </a:lnTo>
                  <a:lnTo>
                    <a:pt x="72"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2" name="Freeform 1238"/>
            <p:cNvSpPr/>
            <p:nvPr/>
          </p:nvSpPr>
          <p:spPr bwMode="auto">
            <a:xfrm>
              <a:off x="5575301" y="2312988"/>
              <a:ext cx="30163" cy="82550"/>
            </a:xfrm>
            <a:custGeom>
              <a:avLst/>
              <a:gdLst/>
              <a:ahLst/>
              <a:cxnLst>
                <a:cxn ang="0">
                  <a:pos x="66" y="3"/>
                </a:cxn>
                <a:cxn ang="0">
                  <a:pos x="66" y="3"/>
                </a:cxn>
                <a:cxn ang="0">
                  <a:pos x="56" y="25"/>
                </a:cxn>
                <a:cxn ang="0">
                  <a:pos x="49" y="49"/>
                </a:cxn>
                <a:cxn ang="0">
                  <a:pos x="36" y="97"/>
                </a:cxn>
                <a:cxn ang="0">
                  <a:pos x="36" y="97"/>
                </a:cxn>
                <a:cxn ang="0">
                  <a:pos x="26" y="123"/>
                </a:cxn>
                <a:cxn ang="0">
                  <a:pos x="19" y="149"/>
                </a:cxn>
                <a:cxn ang="0">
                  <a:pos x="19" y="149"/>
                </a:cxn>
                <a:cxn ang="0">
                  <a:pos x="12" y="177"/>
                </a:cxn>
                <a:cxn ang="0">
                  <a:pos x="8" y="191"/>
                </a:cxn>
                <a:cxn ang="0">
                  <a:pos x="2" y="204"/>
                </a:cxn>
                <a:cxn ang="0">
                  <a:pos x="2" y="204"/>
                </a:cxn>
                <a:cxn ang="0">
                  <a:pos x="0" y="207"/>
                </a:cxn>
                <a:cxn ang="0">
                  <a:pos x="0" y="208"/>
                </a:cxn>
                <a:cxn ang="0">
                  <a:pos x="3" y="212"/>
                </a:cxn>
                <a:cxn ang="0">
                  <a:pos x="7" y="212"/>
                </a:cxn>
                <a:cxn ang="0">
                  <a:pos x="9" y="212"/>
                </a:cxn>
                <a:cxn ang="0">
                  <a:pos x="11" y="209"/>
                </a:cxn>
                <a:cxn ang="0">
                  <a:pos x="11" y="209"/>
                </a:cxn>
                <a:cxn ang="0">
                  <a:pos x="16" y="200"/>
                </a:cxn>
                <a:cxn ang="0">
                  <a:pos x="20" y="190"/>
                </a:cxn>
                <a:cxn ang="0">
                  <a:pos x="26" y="169"/>
                </a:cxn>
                <a:cxn ang="0">
                  <a:pos x="32" y="148"/>
                </a:cxn>
                <a:cxn ang="0">
                  <a:pos x="37" y="127"/>
                </a:cxn>
                <a:cxn ang="0">
                  <a:pos x="37" y="127"/>
                </a:cxn>
                <a:cxn ang="0">
                  <a:pos x="47" y="97"/>
                </a:cxn>
                <a:cxn ang="0">
                  <a:pos x="55" y="67"/>
                </a:cxn>
                <a:cxn ang="0">
                  <a:pos x="64" y="38"/>
                </a:cxn>
                <a:cxn ang="0">
                  <a:pos x="76" y="8"/>
                </a:cxn>
                <a:cxn ang="0">
                  <a:pos x="76" y="8"/>
                </a:cxn>
                <a:cxn ang="0">
                  <a:pos x="76" y="5"/>
                </a:cxn>
                <a:cxn ang="0">
                  <a:pos x="76" y="4"/>
                </a:cxn>
                <a:cxn ang="0">
                  <a:pos x="73" y="0"/>
                </a:cxn>
                <a:cxn ang="0">
                  <a:pos x="71" y="0"/>
                </a:cxn>
                <a:cxn ang="0">
                  <a:pos x="70" y="0"/>
                </a:cxn>
                <a:cxn ang="0">
                  <a:pos x="67" y="0"/>
                </a:cxn>
                <a:cxn ang="0">
                  <a:pos x="66" y="3"/>
                </a:cxn>
                <a:cxn ang="0">
                  <a:pos x="66" y="3"/>
                </a:cxn>
              </a:cxnLst>
              <a:rect l="0" t="0" r="r" b="b"/>
              <a:pathLst>
                <a:path w="76" h="212">
                  <a:moveTo>
                    <a:pt x="66" y="3"/>
                  </a:moveTo>
                  <a:lnTo>
                    <a:pt x="66" y="3"/>
                  </a:lnTo>
                  <a:lnTo>
                    <a:pt x="56" y="25"/>
                  </a:lnTo>
                  <a:lnTo>
                    <a:pt x="49" y="49"/>
                  </a:lnTo>
                  <a:lnTo>
                    <a:pt x="36" y="97"/>
                  </a:lnTo>
                  <a:lnTo>
                    <a:pt x="36" y="97"/>
                  </a:lnTo>
                  <a:lnTo>
                    <a:pt x="26" y="123"/>
                  </a:lnTo>
                  <a:lnTo>
                    <a:pt x="19" y="149"/>
                  </a:lnTo>
                  <a:lnTo>
                    <a:pt x="19" y="149"/>
                  </a:lnTo>
                  <a:lnTo>
                    <a:pt x="12" y="177"/>
                  </a:lnTo>
                  <a:lnTo>
                    <a:pt x="8" y="191"/>
                  </a:lnTo>
                  <a:lnTo>
                    <a:pt x="2" y="204"/>
                  </a:lnTo>
                  <a:lnTo>
                    <a:pt x="2" y="204"/>
                  </a:lnTo>
                  <a:lnTo>
                    <a:pt x="0" y="207"/>
                  </a:lnTo>
                  <a:lnTo>
                    <a:pt x="0" y="208"/>
                  </a:lnTo>
                  <a:lnTo>
                    <a:pt x="3" y="212"/>
                  </a:lnTo>
                  <a:lnTo>
                    <a:pt x="7" y="212"/>
                  </a:lnTo>
                  <a:lnTo>
                    <a:pt x="9" y="212"/>
                  </a:lnTo>
                  <a:lnTo>
                    <a:pt x="11" y="209"/>
                  </a:lnTo>
                  <a:lnTo>
                    <a:pt x="11" y="209"/>
                  </a:lnTo>
                  <a:lnTo>
                    <a:pt x="16" y="200"/>
                  </a:lnTo>
                  <a:lnTo>
                    <a:pt x="20" y="190"/>
                  </a:lnTo>
                  <a:lnTo>
                    <a:pt x="26" y="169"/>
                  </a:lnTo>
                  <a:lnTo>
                    <a:pt x="32" y="148"/>
                  </a:lnTo>
                  <a:lnTo>
                    <a:pt x="37" y="127"/>
                  </a:lnTo>
                  <a:lnTo>
                    <a:pt x="37" y="127"/>
                  </a:lnTo>
                  <a:lnTo>
                    <a:pt x="47" y="97"/>
                  </a:lnTo>
                  <a:lnTo>
                    <a:pt x="55" y="67"/>
                  </a:lnTo>
                  <a:lnTo>
                    <a:pt x="64" y="38"/>
                  </a:lnTo>
                  <a:lnTo>
                    <a:pt x="76" y="8"/>
                  </a:lnTo>
                  <a:lnTo>
                    <a:pt x="76" y="8"/>
                  </a:lnTo>
                  <a:lnTo>
                    <a:pt x="76" y="5"/>
                  </a:lnTo>
                  <a:lnTo>
                    <a:pt x="76" y="4"/>
                  </a:lnTo>
                  <a:lnTo>
                    <a:pt x="73" y="0"/>
                  </a:lnTo>
                  <a:lnTo>
                    <a:pt x="71" y="0"/>
                  </a:lnTo>
                  <a:lnTo>
                    <a:pt x="70" y="0"/>
                  </a:lnTo>
                  <a:lnTo>
                    <a:pt x="67" y="0"/>
                  </a:lnTo>
                  <a:lnTo>
                    <a:pt x="66" y="3"/>
                  </a:lnTo>
                  <a:lnTo>
                    <a:pt x="66"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3" name="Freeform 1239"/>
            <p:cNvSpPr/>
            <p:nvPr/>
          </p:nvSpPr>
          <p:spPr bwMode="auto">
            <a:xfrm>
              <a:off x="5608638" y="2317750"/>
              <a:ext cx="22225" cy="71438"/>
            </a:xfrm>
            <a:custGeom>
              <a:avLst/>
              <a:gdLst/>
              <a:ahLst/>
              <a:cxnLst>
                <a:cxn ang="0">
                  <a:pos x="46" y="2"/>
                </a:cxn>
                <a:cxn ang="0">
                  <a:pos x="46" y="2"/>
                </a:cxn>
                <a:cxn ang="0">
                  <a:pos x="33" y="44"/>
                </a:cxn>
                <a:cxn ang="0">
                  <a:pos x="20" y="86"/>
                </a:cxn>
                <a:cxn ang="0">
                  <a:pos x="8" y="128"/>
                </a:cxn>
                <a:cxn ang="0">
                  <a:pos x="4" y="149"/>
                </a:cxn>
                <a:cxn ang="0">
                  <a:pos x="0" y="170"/>
                </a:cxn>
                <a:cxn ang="0">
                  <a:pos x="0" y="170"/>
                </a:cxn>
                <a:cxn ang="0">
                  <a:pos x="0" y="172"/>
                </a:cxn>
                <a:cxn ang="0">
                  <a:pos x="1" y="175"/>
                </a:cxn>
                <a:cxn ang="0">
                  <a:pos x="5" y="178"/>
                </a:cxn>
                <a:cxn ang="0">
                  <a:pos x="6" y="178"/>
                </a:cxn>
                <a:cxn ang="0">
                  <a:pos x="9" y="178"/>
                </a:cxn>
                <a:cxn ang="0">
                  <a:pos x="10" y="176"/>
                </a:cxn>
                <a:cxn ang="0">
                  <a:pos x="12" y="174"/>
                </a:cxn>
                <a:cxn ang="0">
                  <a:pos x="12" y="174"/>
                </a:cxn>
                <a:cxn ang="0">
                  <a:pos x="14" y="152"/>
                </a:cxn>
                <a:cxn ang="0">
                  <a:pos x="20" y="131"/>
                </a:cxn>
                <a:cxn ang="0">
                  <a:pos x="30" y="89"/>
                </a:cxn>
                <a:cxn ang="0">
                  <a:pos x="43" y="47"/>
                </a:cxn>
                <a:cxn ang="0">
                  <a:pos x="58" y="6"/>
                </a:cxn>
                <a:cxn ang="0">
                  <a:pos x="58" y="6"/>
                </a:cxn>
                <a:cxn ang="0">
                  <a:pos x="58" y="4"/>
                </a:cxn>
                <a:cxn ang="0">
                  <a:pos x="56" y="1"/>
                </a:cxn>
                <a:cxn ang="0">
                  <a:pos x="54" y="0"/>
                </a:cxn>
                <a:cxn ang="0">
                  <a:pos x="48" y="0"/>
                </a:cxn>
                <a:cxn ang="0">
                  <a:pos x="47" y="1"/>
                </a:cxn>
                <a:cxn ang="0">
                  <a:pos x="46" y="2"/>
                </a:cxn>
                <a:cxn ang="0">
                  <a:pos x="46" y="2"/>
                </a:cxn>
              </a:cxnLst>
              <a:rect l="0" t="0" r="r" b="b"/>
              <a:pathLst>
                <a:path w="58" h="178">
                  <a:moveTo>
                    <a:pt x="46" y="2"/>
                  </a:moveTo>
                  <a:lnTo>
                    <a:pt x="46" y="2"/>
                  </a:lnTo>
                  <a:lnTo>
                    <a:pt x="33" y="44"/>
                  </a:lnTo>
                  <a:lnTo>
                    <a:pt x="20" y="86"/>
                  </a:lnTo>
                  <a:lnTo>
                    <a:pt x="8" y="128"/>
                  </a:lnTo>
                  <a:lnTo>
                    <a:pt x="4" y="149"/>
                  </a:lnTo>
                  <a:lnTo>
                    <a:pt x="0" y="170"/>
                  </a:lnTo>
                  <a:lnTo>
                    <a:pt x="0" y="170"/>
                  </a:lnTo>
                  <a:lnTo>
                    <a:pt x="0" y="172"/>
                  </a:lnTo>
                  <a:lnTo>
                    <a:pt x="1" y="175"/>
                  </a:lnTo>
                  <a:lnTo>
                    <a:pt x="5" y="178"/>
                  </a:lnTo>
                  <a:lnTo>
                    <a:pt x="6" y="178"/>
                  </a:lnTo>
                  <a:lnTo>
                    <a:pt x="9" y="178"/>
                  </a:lnTo>
                  <a:lnTo>
                    <a:pt x="10" y="176"/>
                  </a:lnTo>
                  <a:lnTo>
                    <a:pt x="12" y="174"/>
                  </a:lnTo>
                  <a:lnTo>
                    <a:pt x="12" y="174"/>
                  </a:lnTo>
                  <a:lnTo>
                    <a:pt x="14" y="152"/>
                  </a:lnTo>
                  <a:lnTo>
                    <a:pt x="20" y="131"/>
                  </a:lnTo>
                  <a:lnTo>
                    <a:pt x="30" y="89"/>
                  </a:lnTo>
                  <a:lnTo>
                    <a:pt x="43" y="47"/>
                  </a:lnTo>
                  <a:lnTo>
                    <a:pt x="58" y="6"/>
                  </a:lnTo>
                  <a:lnTo>
                    <a:pt x="58" y="6"/>
                  </a:lnTo>
                  <a:lnTo>
                    <a:pt x="58" y="4"/>
                  </a:lnTo>
                  <a:lnTo>
                    <a:pt x="56" y="1"/>
                  </a:lnTo>
                  <a:lnTo>
                    <a:pt x="54" y="0"/>
                  </a:lnTo>
                  <a:lnTo>
                    <a:pt x="48" y="0"/>
                  </a:lnTo>
                  <a:lnTo>
                    <a:pt x="47" y="1"/>
                  </a:lnTo>
                  <a:lnTo>
                    <a:pt x="46" y="2"/>
                  </a:lnTo>
                  <a:lnTo>
                    <a:pt x="46"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4" name="Freeform 1240"/>
            <p:cNvSpPr/>
            <p:nvPr/>
          </p:nvSpPr>
          <p:spPr bwMode="auto">
            <a:xfrm>
              <a:off x="5632451" y="2319338"/>
              <a:ext cx="26988" cy="80963"/>
            </a:xfrm>
            <a:custGeom>
              <a:avLst/>
              <a:gdLst/>
              <a:ahLst/>
              <a:cxnLst>
                <a:cxn ang="0">
                  <a:pos x="58" y="3"/>
                </a:cxn>
                <a:cxn ang="0">
                  <a:pos x="58" y="3"/>
                </a:cxn>
                <a:cxn ang="0">
                  <a:pos x="53" y="12"/>
                </a:cxn>
                <a:cxn ang="0">
                  <a:pos x="48" y="23"/>
                </a:cxn>
                <a:cxn ang="0">
                  <a:pos x="42" y="42"/>
                </a:cxn>
                <a:cxn ang="0">
                  <a:pos x="37" y="65"/>
                </a:cxn>
                <a:cxn ang="0">
                  <a:pos x="31" y="84"/>
                </a:cxn>
                <a:cxn ang="0">
                  <a:pos x="31" y="84"/>
                </a:cxn>
                <a:cxn ang="0">
                  <a:pos x="21" y="113"/>
                </a:cxn>
                <a:cxn ang="0">
                  <a:pos x="15" y="142"/>
                </a:cxn>
                <a:cxn ang="0">
                  <a:pos x="7" y="170"/>
                </a:cxn>
                <a:cxn ang="0">
                  <a:pos x="0" y="199"/>
                </a:cxn>
                <a:cxn ang="0">
                  <a:pos x="0" y="199"/>
                </a:cxn>
                <a:cxn ang="0">
                  <a:pos x="0" y="202"/>
                </a:cxn>
                <a:cxn ang="0">
                  <a:pos x="0" y="203"/>
                </a:cxn>
                <a:cxn ang="0">
                  <a:pos x="4" y="206"/>
                </a:cxn>
                <a:cxn ang="0">
                  <a:pos x="8" y="206"/>
                </a:cxn>
                <a:cxn ang="0">
                  <a:pos x="10" y="204"/>
                </a:cxn>
                <a:cxn ang="0">
                  <a:pos x="11" y="202"/>
                </a:cxn>
                <a:cxn ang="0">
                  <a:pos x="11" y="202"/>
                </a:cxn>
                <a:cxn ang="0">
                  <a:pos x="25" y="150"/>
                </a:cxn>
                <a:cxn ang="0">
                  <a:pos x="38" y="99"/>
                </a:cxn>
                <a:cxn ang="0">
                  <a:pos x="38" y="99"/>
                </a:cxn>
                <a:cxn ang="0">
                  <a:pos x="46" y="75"/>
                </a:cxn>
                <a:cxn ang="0">
                  <a:pos x="53" y="53"/>
                </a:cxn>
                <a:cxn ang="0">
                  <a:pos x="53" y="53"/>
                </a:cxn>
                <a:cxn ang="0">
                  <a:pos x="58" y="31"/>
                </a:cxn>
                <a:cxn ang="0">
                  <a:pos x="62" y="19"/>
                </a:cxn>
                <a:cxn ang="0">
                  <a:pos x="67" y="10"/>
                </a:cxn>
                <a:cxn ang="0">
                  <a:pos x="67" y="10"/>
                </a:cxn>
                <a:cxn ang="0">
                  <a:pos x="68" y="7"/>
                </a:cxn>
                <a:cxn ang="0">
                  <a:pos x="68" y="4"/>
                </a:cxn>
                <a:cxn ang="0">
                  <a:pos x="67" y="3"/>
                </a:cxn>
                <a:cxn ang="0">
                  <a:pos x="66" y="2"/>
                </a:cxn>
                <a:cxn ang="0">
                  <a:pos x="62" y="0"/>
                </a:cxn>
                <a:cxn ang="0">
                  <a:pos x="59" y="2"/>
                </a:cxn>
                <a:cxn ang="0">
                  <a:pos x="58" y="3"/>
                </a:cxn>
                <a:cxn ang="0">
                  <a:pos x="58" y="3"/>
                </a:cxn>
              </a:cxnLst>
              <a:rect l="0" t="0" r="r" b="b"/>
              <a:pathLst>
                <a:path w="68" h="206">
                  <a:moveTo>
                    <a:pt x="58" y="3"/>
                  </a:moveTo>
                  <a:lnTo>
                    <a:pt x="58" y="3"/>
                  </a:lnTo>
                  <a:lnTo>
                    <a:pt x="53" y="12"/>
                  </a:lnTo>
                  <a:lnTo>
                    <a:pt x="48" y="23"/>
                  </a:lnTo>
                  <a:lnTo>
                    <a:pt x="42" y="42"/>
                  </a:lnTo>
                  <a:lnTo>
                    <a:pt x="37" y="65"/>
                  </a:lnTo>
                  <a:lnTo>
                    <a:pt x="31" y="84"/>
                  </a:lnTo>
                  <a:lnTo>
                    <a:pt x="31" y="84"/>
                  </a:lnTo>
                  <a:lnTo>
                    <a:pt x="21" y="113"/>
                  </a:lnTo>
                  <a:lnTo>
                    <a:pt x="15" y="142"/>
                  </a:lnTo>
                  <a:lnTo>
                    <a:pt x="7" y="170"/>
                  </a:lnTo>
                  <a:lnTo>
                    <a:pt x="0" y="199"/>
                  </a:lnTo>
                  <a:lnTo>
                    <a:pt x="0" y="199"/>
                  </a:lnTo>
                  <a:lnTo>
                    <a:pt x="0" y="202"/>
                  </a:lnTo>
                  <a:lnTo>
                    <a:pt x="0" y="203"/>
                  </a:lnTo>
                  <a:lnTo>
                    <a:pt x="4" y="206"/>
                  </a:lnTo>
                  <a:lnTo>
                    <a:pt x="8" y="206"/>
                  </a:lnTo>
                  <a:lnTo>
                    <a:pt x="10" y="204"/>
                  </a:lnTo>
                  <a:lnTo>
                    <a:pt x="11" y="202"/>
                  </a:lnTo>
                  <a:lnTo>
                    <a:pt x="11" y="202"/>
                  </a:lnTo>
                  <a:lnTo>
                    <a:pt x="25" y="150"/>
                  </a:lnTo>
                  <a:lnTo>
                    <a:pt x="38" y="99"/>
                  </a:lnTo>
                  <a:lnTo>
                    <a:pt x="38" y="99"/>
                  </a:lnTo>
                  <a:lnTo>
                    <a:pt x="46" y="75"/>
                  </a:lnTo>
                  <a:lnTo>
                    <a:pt x="53" y="53"/>
                  </a:lnTo>
                  <a:lnTo>
                    <a:pt x="53" y="53"/>
                  </a:lnTo>
                  <a:lnTo>
                    <a:pt x="58" y="31"/>
                  </a:lnTo>
                  <a:lnTo>
                    <a:pt x="62" y="19"/>
                  </a:lnTo>
                  <a:lnTo>
                    <a:pt x="67" y="10"/>
                  </a:lnTo>
                  <a:lnTo>
                    <a:pt x="67" y="10"/>
                  </a:lnTo>
                  <a:lnTo>
                    <a:pt x="68" y="7"/>
                  </a:lnTo>
                  <a:lnTo>
                    <a:pt x="68" y="4"/>
                  </a:lnTo>
                  <a:lnTo>
                    <a:pt x="67" y="3"/>
                  </a:lnTo>
                  <a:lnTo>
                    <a:pt x="66" y="2"/>
                  </a:lnTo>
                  <a:lnTo>
                    <a:pt x="62" y="0"/>
                  </a:lnTo>
                  <a:lnTo>
                    <a:pt x="59" y="2"/>
                  </a:lnTo>
                  <a:lnTo>
                    <a:pt x="58" y="3"/>
                  </a:lnTo>
                  <a:lnTo>
                    <a:pt x="58"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5" name="Freeform 1241"/>
            <p:cNvSpPr/>
            <p:nvPr/>
          </p:nvSpPr>
          <p:spPr bwMode="auto">
            <a:xfrm>
              <a:off x="5661026" y="2282825"/>
              <a:ext cx="31750" cy="127000"/>
            </a:xfrm>
            <a:custGeom>
              <a:avLst/>
              <a:gdLst/>
              <a:ahLst/>
              <a:cxnLst>
                <a:cxn ang="0">
                  <a:pos x="68" y="5"/>
                </a:cxn>
                <a:cxn ang="0">
                  <a:pos x="68" y="5"/>
                </a:cxn>
                <a:cxn ang="0">
                  <a:pos x="67" y="24"/>
                </a:cxn>
                <a:cxn ang="0">
                  <a:pos x="66" y="42"/>
                </a:cxn>
                <a:cxn ang="0">
                  <a:pos x="62" y="60"/>
                </a:cxn>
                <a:cxn ang="0">
                  <a:pos x="58" y="79"/>
                </a:cxn>
                <a:cxn ang="0">
                  <a:pos x="47" y="114"/>
                </a:cxn>
                <a:cxn ang="0">
                  <a:pos x="37" y="151"/>
                </a:cxn>
                <a:cxn ang="0">
                  <a:pos x="37" y="151"/>
                </a:cxn>
                <a:cxn ang="0">
                  <a:pos x="27" y="191"/>
                </a:cxn>
                <a:cxn ang="0">
                  <a:pos x="16" y="233"/>
                </a:cxn>
                <a:cxn ang="0">
                  <a:pos x="7" y="274"/>
                </a:cxn>
                <a:cxn ang="0">
                  <a:pos x="0" y="315"/>
                </a:cxn>
                <a:cxn ang="0">
                  <a:pos x="0" y="315"/>
                </a:cxn>
                <a:cxn ang="0">
                  <a:pos x="0" y="318"/>
                </a:cxn>
                <a:cxn ang="0">
                  <a:pos x="2" y="321"/>
                </a:cxn>
                <a:cxn ang="0">
                  <a:pos x="6" y="323"/>
                </a:cxn>
                <a:cxn ang="0">
                  <a:pos x="7" y="323"/>
                </a:cxn>
                <a:cxn ang="0">
                  <a:pos x="10" y="322"/>
                </a:cxn>
                <a:cxn ang="0">
                  <a:pos x="11" y="321"/>
                </a:cxn>
                <a:cxn ang="0">
                  <a:pos x="11" y="319"/>
                </a:cxn>
                <a:cxn ang="0">
                  <a:pos x="11" y="319"/>
                </a:cxn>
                <a:cxn ang="0">
                  <a:pos x="19" y="278"/>
                </a:cxn>
                <a:cxn ang="0">
                  <a:pos x="28" y="236"/>
                </a:cxn>
                <a:cxn ang="0">
                  <a:pos x="37" y="195"/>
                </a:cxn>
                <a:cxn ang="0">
                  <a:pos x="47" y="153"/>
                </a:cxn>
                <a:cxn ang="0">
                  <a:pos x="47" y="153"/>
                </a:cxn>
                <a:cxn ang="0">
                  <a:pos x="58" y="117"/>
                </a:cxn>
                <a:cxn ang="0">
                  <a:pos x="68" y="80"/>
                </a:cxn>
                <a:cxn ang="0">
                  <a:pos x="72" y="62"/>
                </a:cxn>
                <a:cxn ang="0">
                  <a:pos x="76" y="43"/>
                </a:cxn>
                <a:cxn ang="0">
                  <a:pos x="79" y="24"/>
                </a:cxn>
                <a:cxn ang="0">
                  <a:pos x="80" y="5"/>
                </a:cxn>
                <a:cxn ang="0">
                  <a:pos x="80" y="5"/>
                </a:cxn>
                <a:cxn ang="0">
                  <a:pos x="80" y="3"/>
                </a:cxn>
                <a:cxn ang="0">
                  <a:pos x="79" y="2"/>
                </a:cxn>
                <a:cxn ang="0">
                  <a:pos x="75" y="0"/>
                </a:cxn>
                <a:cxn ang="0">
                  <a:pos x="71" y="2"/>
                </a:cxn>
                <a:cxn ang="0">
                  <a:pos x="70" y="3"/>
                </a:cxn>
                <a:cxn ang="0">
                  <a:pos x="68" y="5"/>
                </a:cxn>
                <a:cxn ang="0">
                  <a:pos x="68" y="5"/>
                </a:cxn>
              </a:cxnLst>
              <a:rect l="0" t="0" r="r" b="b"/>
              <a:pathLst>
                <a:path w="80" h="323">
                  <a:moveTo>
                    <a:pt x="68" y="5"/>
                  </a:moveTo>
                  <a:lnTo>
                    <a:pt x="68" y="5"/>
                  </a:lnTo>
                  <a:lnTo>
                    <a:pt x="67" y="24"/>
                  </a:lnTo>
                  <a:lnTo>
                    <a:pt x="66" y="42"/>
                  </a:lnTo>
                  <a:lnTo>
                    <a:pt x="62" y="60"/>
                  </a:lnTo>
                  <a:lnTo>
                    <a:pt x="58" y="79"/>
                  </a:lnTo>
                  <a:lnTo>
                    <a:pt x="47" y="114"/>
                  </a:lnTo>
                  <a:lnTo>
                    <a:pt x="37" y="151"/>
                  </a:lnTo>
                  <a:lnTo>
                    <a:pt x="37" y="151"/>
                  </a:lnTo>
                  <a:lnTo>
                    <a:pt x="27" y="191"/>
                  </a:lnTo>
                  <a:lnTo>
                    <a:pt x="16" y="233"/>
                  </a:lnTo>
                  <a:lnTo>
                    <a:pt x="7" y="274"/>
                  </a:lnTo>
                  <a:lnTo>
                    <a:pt x="0" y="315"/>
                  </a:lnTo>
                  <a:lnTo>
                    <a:pt x="0" y="315"/>
                  </a:lnTo>
                  <a:lnTo>
                    <a:pt x="0" y="318"/>
                  </a:lnTo>
                  <a:lnTo>
                    <a:pt x="2" y="321"/>
                  </a:lnTo>
                  <a:lnTo>
                    <a:pt x="6" y="323"/>
                  </a:lnTo>
                  <a:lnTo>
                    <a:pt x="7" y="323"/>
                  </a:lnTo>
                  <a:lnTo>
                    <a:pt x="10" y="322"/>
                  </a:lnTo>
                  <a:lnTo>
                    <a:pt x="11" y="321"/>
                  </a:lnTo>
                  <a:lnTo>
                    <a:pt x="11" y="319"/>
                  </a:lnTo>
                  <a:lnTo>
                    <a:pt x="11" y="319"/>
                  </a:lnTo>
                  <a:lnTo>
                    <a:pt x="19" y="278"/>
                  </a:lnTo>
                  <a:lnTo>
                    <a:pt x="28" y="236"/>
                  </a:lnTo>
                  <a:lnTo>
                    <a:pt x="37" y="195"/>
                  </a:lnTo>
                  <a:lnTo>
                    <a:pt x="47" y="153"/>
                  </a:lnTo>
                  <a:lnTo>
                    <a:pt x="47" y="153"/>
                  </a:lnTo>
                  <a:lnTo>
                    <a:pt x="58" y="117"/>
                  </a:lnTo>
                  <a:lnTo>
                    <a:pt x="68" y="80"/>
                  </a:lnTo>
                  <a:lnTo>
                    <a:pt x="72" y="62"/>
                  </a:lnTo>
                  <a:lnTo>
                    <a:pt x="76" y="43"/>
                  </a:lnTo>
                  <a:lnTo>
                    <a:pt x="79" y="24"/>
                  </a:lnTo>
                  <a:lnTo>
                    <a:pt x="80" y="5"/>
                  </a:lnTo>
                  <a:lnTo>
                    <a:pt x="80" y="5"/>
                  </a:lnTo>
                  <a:lnTo>
                    <a:pt x="80" y="3"/>
                  </a:lnTo>
                  <a:lnTo>
                    <a:pt x="79" y="2"/>
                  </a:lnTo>
                  <a:lnTo>
                    <a:pt x="75" y="0"/>
                  </a:lnTo>
                  <a:lnTo>
                    <a:pt x="71" y="2"/>
                  </a:lnTo>
                  <a:lnTo>
                    <a:pt x="70" y="3"/>
                  </a:lnTo>
                  <a:lnTo>
                    <a:pt x="68" y="5"/>
                  </a:lnTo>
                  <a:lnTo>
                    <a:pt x="68"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6" name="Freeform 1242"/>
            <p:cNvSpPr/>
            <p:nvPr/>
          </p:nvSpPr>
          <p:spPr bwMode="auto">
            <a:xfrm>
              <a:off x="5707063" y="2260600"/>
              <a:ext cx="19050" cy="114300"/>
            </a:xfrm>
            <a:custGeom>
              <a:avLst/>
              <a:gdLst/>
              <a:ahLst/>
              <a:cxnLst>
                <a:cxn ang="0">
                  <a:pos x="38" y="4"/>
                </a:cxn>
                <a:cxn ang="0">
                  <a:pos x="38" y="4"/>
                </a:cxn>
                <a:cxn ang="0">
                  <a:pos x="33" y="36"/>
                </a:cxn>
                <a:cxn ang="0">
                  <a:pos x="29" y="68"/>
                </a:cxn>
                <a:cxn ang="0">
                  <a:pos x="22" y="133"/>
                </a:cxn>
                <a:cxn ang="0">
                  <a:pos x="22" y="133"/>
                </a:cxn>
                <a:cxn ang="0">
                  <a:pos x="17" y="171"/>
                </a:cxn>
                <a:cxn ang="0">
                  <a:pos x="12" y="208"/>
                </a:cxn>
                <a:cxn ang="0">
                  <a:pos x="5" y="246"/>
                </a:cxn>
                <a:cxn ang="0">
                  <a:pos x="0" y="282"/>
                </a:cxn>
                <a:cxn ang="0">
                  <a:pos x="0" y="282"/>
                </a:cxn>
                <a:cxn ang="0">
                  <a:pos x="0" y="285"/>
                </a:cxn>
                <a:cxn ang="0">
                  <a:pos x="1" y="287"/>
                </a:cxn>
                <a:cxn ang="0">
                  <a:pos x="4" y="287"/>
                </a:cxn>
                <a:cxn ang="0">
                  <a:pos x="5" y="289"/>
                </a:cxn>
                <a:cxn ang="0">
                  <a:pos x="9" y="287"/>
                </a:cxn>
                <a:cxn ang="0">
                  <a:pos x="11" y="285"/>
                </a:cxn>
                <a:cxn ang="0">
                  <a:pos x="12" y="282"/>
                </a:cxn>
                <a:cxn ang="0">
                  <a:pos x="12" y="282"/>
                </a:cxn>
                <a:cxn ang="0">
                  <a:pos x="16" y="248"/>
                </a:cxn>
                <a:cxn ang="0">
                  <a:pos x="21" y="213"/>
                </a:cxn>
                <a:cxn ang="0">
                  <a:pos x="28" y="179"/>
                </a:cxn>
                <a:cxn ang="0">
                  <a:pos x="33" y="145"/>
                </a:cxn>
                <a:cxn ang="0">
                  <a:pos x="33" y="145"/>
                </a:cxn>
                <a:cxn ang="0">
                  <a:pos x="41" y="75"/>
                </a:cxn>
                <a:cxn ang="0">
                  <a:pos x="45" y="40"/>
                </a:cxn>
                <a:cxn ang="0">
                  <a:pos x="50" y="6"/>
                </a:cxn>
                <a:cxn ang="0">
                  <a:pos x="50" y="6"/>
                </a:cxn>
                <a:cxn ang="0">
                  <a:pos x="50" y="4"/>
                </a:cxn>
                <a:cxn ang="0">
                  <a:pos x="49" y="2"/>
                </a:cxn>
                <a:cxn ang="0">
                  <a:pos x="45" y="0"/>
                </a:cxn>
                <a:cxn ang="0">
                  <a:pos x="43" y="0"/>
                </a:cxn>
                <a:cxn ang="0">
                  <a:pos x="41" y="0"/>
                </a:cxn>
                <a:cxn ang="0">
                  <a:pos x="39" y="1"/>
                </a:cxn>
                <a:cxn ang="0">
                  <a:pos x="38" y="4"/>
                </a:cxn>
                <a:cxn ang="0">
                  <a:pos x="38" y="4"/>
                </a:cxn>
              </a:cxnLst>
              <a:rect l="0" t="0" r="r" b="b"/>
              <a:pathLst>
                <a:path w="50" h="289">
                  <a:moveTo>
                    <a:pt x="38" y="4"/>
                  </a:moveTo>
                  <a:lnTo>
                    <a:pt x="38" y="4"/>
                  </a:lnTo>
                  <a:lnTo>
                    <a:pt x="33" y="36"/>
                  </a:lnTo>
                  <a:lnTo>
                    <a:pt x="29" y="68"/>
                  </a:lnTo>
                  <a:lnTo>
                    <a:pt x="22" y="133"/>
                  </a:lnTo>
                  <a:lnTo>
                    <a:pt x="22" y="133"/>
                  </a:lnTo>
                  <a:lnTo>
                    <a:pt x="17" y="171"/>
                  </a:lnTo>
                  <a:lnTo>
                    <a:pt x="12" y="208"/>
                  </a:lnTo>
                  <a:lnTo>
                    <a:pt x="5" y="246"/>
                  </a:lnTo>
                  <a:lnTo>
                    <a:pt x="0" y="282"/>
                  </a:lnTo>
                  <a:lnTo>
                    <a:pt x="0" y="282"/>
                  </a:lnTo>
                  <a:lnTo>
                    <a:pt x="0" y="285"/>
                  </a:lnTo>
                  <a:lnTo>
                    <a:pt x="1" y="287"/>
                  </a:lnTo>
                  <a:lnTo>
                    <a:pt x="4" y="287"/>
                  </a:lnTo>
                  <a:lnTo>
                    <a:pt x="5" y="289"/>
                  </a:lnTo>
                  <a:lnTo>
                    <a:pt x="9" y="287"/>
                  </a:lnTo>
                  <a:lnTo>
                    <a:pt x="11" y="285"/>
                  </a:lnTo>
                  <a:lnTo>
                    <a:pt x="12" y="282"/>
                  </a:lnTo>
                  <a:lnTo>
                    <a:pt x="12" y="282"/>
                  </a:lnTo>
                  <a:lnTo>
                    <a:pt x="16" y="248"/>
                  </a:lnTo>
                  <a:lnTo>
                    <a:pt x="21" y="213"/>
                  </a:lnTo>
                  <a:lnTo>
                    <a:pt x="28" y="179"/>
                  </a:lnTo>
                  <a:lnTo>
                    <a:pt x="33" y="145"/>
                  </a:lnTo>
                  <a:lnTo>
                    <a:pt x="33" y="145"/>
                  </a:lnTo>
                  <a:lnTo>
                    <a:pt x="41" y="75"/>
                  </a:lnTo>
                  <a:lnTo>
                    <a:pt x="45" y="40"/>
                  </a:lnTo>
                  <a:lnTo>
                    <a:pt x="50" y="6"/>
                  </a:lnTo>
                  <a:lnTo>
                    <a:pt x="50" y="6"/>
                  </a:lnTo>
                  <a:lnTo>
                    <a:pt x="50" y="4"/>
                  </a:lnTo>
                  <a:lnTo>
                    <a:pt x="49" y="2"/>
                  </a:lnTo>
                  <a:lnTo>
                    <a:pt x="45" y="0"/>
                  </a:lnTo>
                  <a:lnTo>
                    <a:pt x="43" y="0"/>
                  </a:lnTo>
                  <a:lnTo>
                    <a:pt x="41" y="0"/>
                  </a:lnTo>
                  <a:lnTo>
                    <a:pt x="39" y="1"/>
                  </a:lnTo>
                  <a:lnTo>
                    <a:pt x="38" y="4"/>
                  </a:lnTo>
                  <a:lnTo>
                    <a:pt x="38"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7" name="Freeform 1243"/>
            <p:cNvSpPr/>
            <p:nvPr/>
          </p:nvSpPr>
          <p:spPr bwMode="auto">
            <a:xfrm>
              <a:off x="5729288" y="2193925"/>
              <a:ext cx="7938" cy="25400"/>
            </a:xfrm>
            <a:custGeom>
              <a:avLst/>
              <a:gdLst/>
              <a:ahLst/>
              <a:cxnLst>
                <a:cxn ang="0">
                  <a:pos x="8" y="5"/>
                </a:cxn>
                <a:cxn ang="0">
                  <a:pos x="8" y="5"/>
                </a:cxn>
                <a:cxn ang="0">
                  <a:pos x="8" y="19"/>
                </a:cxn>
                <a:cxn ang="0">
                  <a:pos x="8" y="26"/>
                </a:cxn>
                <a:cxn ang="0">
                  <a:pos x="6" y="32"/>
                </a:cxn>
                <a:cxn ang="0">
                  <a:pos x="6" y="32"/>
                </a:cxn>
                <a:cxn ang="0">
                  <a:pos x="2" y="45"/>
                </a:cxn>
                <a:cxn ang="0">
                  <a:pos x="0" y="59"/>
                </a:cxn>
                <a:cxn ang="0">
                  <a:pos x="0" y="59"/>
                </a:cxn>
                <a:cxn ang="0">
                  <a:pos x="0" y="62"/>
                </a:cxn>
                <a:cxn ang="0">
                  <a:pos x="1" y="63"/>
                </a:cxn>
                <a:cxn ang="0">
                  <a:pos x="5" y="64"/>
                </a:cxn>
                <a:cxn ang="0">
                  <a:pos x="9" y="63"/>
                </a:cxn>
                <a:cxn ang="0">
                  <a:pos x="10" y="62"/>
                </a:cxn>
                <a:cxn ang="0">
                  <a:pos x="12" y="59"/>
                </a:cxn>
                <a:cxn ang="0">
                  <a:pos x="12" y="59"/>
                </a:cxn>
                <a:cxn ang="0">
                  <a:pos x="12" y="53"/>
                </a:cxn>
                <a:cxn ang="0">
                  <a:pos x="14" y="46"/>
                </a:cxn>
                <a:cxn ang="0">
                  <a:pos x="14" y="46"/>
                </a:cxn>
                <a:cxn ang="0">
                  <a:pos x="17" y="39"/>
                </a:cxn>
                <a:cxn ang="0">
                  <a:pos x="18" y="36"/>
                </a:cxn>
                <a:cxn ang="0">
                  <a:pos x="18" y="32"/>
                </a:cxn>
                <a:cxn ang="0">
                  <a:pos x="18" y="5"/>
                </a:cxn>
                <a:cxn ang="0">
                  <a:pos x="18" y="5"/>
                </a:cxn>
                <a:cxn ang="0">
                  <a:pos x="18" y="3"/>
                </a:cxn>
                <a:cxn ang="0">
                  <a:pos x="17" y="2"/>
                </a:cxn>
                <a:cxn ang="0">
                  <a:pos x="13" y="0"/>
                </a:cxn>
                <a:cxn ang="0">
                  <a:pos x="9" y="2"/>
                </a:cxn>
                <a:cxn ang="0">
                  <a:pos x="8" y="3"/>
                </a:cxn>
                <a:cxn ang="0">
                  <a:pos x="8" y="5"/>
                </a:cxn>
                <a:cxn ang="0">
                  <a:pos x="8" y="5"/>
                </a:cxn>
              </a:cxnLst>
              <a:rect l="0" t="0" r="r" b="b"/>
              <a:pathLst>
                <a:path w="18" h="64">
                  <a:moveTo>
                    <a:pt x="8" y="5"/>
                  </a:moveTo>
                  <a:lnTo>
                    <a:pt x="8" y="5"/>
                  </a:lnTo>
                  <a:lnTo>
                    <a:pt x="8" y="19"/>
                  </a:lnTo>
                  <a:lnTo>
                    <a:pt x="8" y="26"/>
                  </a:lnTo>
                  <a:lnTo>
                    <a:pt x="6" y="32"/>
                  </a:lnTo>
                  <a:lnTo>
                    <a:pt x="6" y="32"/>
                  </a:lnTo>
                  <a:lnTo>
                    <a:pt x="2" y="45"/>
                  </a:lnTo>
                  <a:lnTo>
                    <a:pt x="0" y="59"/>
                  </a:lnTo>
                  <a:lnTo>
                    <a:pt x="0" y="59"/>
                  </a:lnTo>
                  <a:lnTo>
                    <a:pt x="0" y="62"/>
                  </a:lnTo>
                  <a:lnTo>
                    <a:pt x="1" y="63"/>
                  </a:lnTo>
                  <a:lnTo>
                    <a:pt x="5" y="64"/>
                  </a:lnTo>
                  <a:lnTo>
                    <a:pt x="9" y="63"/>
                  </a:lnTo>
                  <a:lnTo>
                    <a:pt x="10" y="62"/>
                  </a:lnTo>
                  <a:lnTo>
                    <a:pt x="12" y="59"/>
                  </a:lnTo>
                  <a:lnTo>
                    <a:pt x="12" y="59"/>
                  </a:lnTo>
                  <a:lnTo>
                    <a:pt x="12" y="53"/>
                  </a:lnTo>
                  <a:lnTo>
                    <a:pt x="14" y="46"/>
                  </a:lnTo>
                  <a:lnTo>
                    <a:pt x="14" y="46"/>
                  </a:lnTo>
                  <a:lnTo>
                    <a:pt x="17" y="39"/>
                  </a:lnTo>
                  <a:lnTo>
                    <a:pt x="18" y="36"/>
                  </a:lnTo>
                  <a:lnTo>
                    <a:pt x="18" y="32"/>
                  </a:lnTo>
                  <a:lnTo>
                    <a:pt x="18" y="5"/>
                  </a:lnTo>
                  <a:lnTo>
                    <a:pt x="18" y="5"/>
                  </a:lnTo>
                  <a:lnTo>
                    <a:pt x="18" y="3"/>
                  </a:lnTo>
                  <a:lnTo>
                    <a:pt x="17" y="2"/>
                  </a:lnTo>
                  <a:lnTo>
                    <a:pt x="13" y="0"/>
                  </a:lnTo>
                  <a:lnTo>
                    <a:pt x="9" y="2"/>
                  </a:lnTo>
                  <a:lnTo>
                    <a:pt x="8" y="3"/>
                  </a:lnTo>
                  <a:lnTo>
                    <a:pt x="8" y="5"/>
                  </a:lnTo>
                  <a:lnTo>
                    <a:pt x="8"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8" name="Freeform 1244"/>
            <p:cNvSpPr/>
            <p:nvPr/>
          </p:nvSpPr>
          <p:spPr bwMode="auto">
            <a:xfrm>
              <a:off x="5741988" y="2182813"/>
              <a:ext cx="26988" cy="149225"/>
            </a:xfrm>
            <a:custGeom>
              <a:avLst/>
              <a:gdLst/>
              <a:ahLst/>
              <a:cxnLst>
                <a:cxn ang="0">
                  <a:pos x="59" y="5"/>
                </a:cxn>
                <a:cxn ang="0">
                  <a:pos x="59" y="5"/>
                </a:cxn>
                <a:cxn ang="0">
                  <a:pos x="58" y="34"/>
                </a:cxn>
                <a:cxn ang="0">
                  <a:pos x="54" y="62"/>
                </a:cxn>
                <a:cxn ang="0">
                  <a:pos x="49" y="89"/>
                </a:cxn>
                <a:cxn ang="0">
                  <a:pos x="44" y="117"/>
                </a:cxn>
                <a:cxn ang="0">
                  <a:pos x="31" y="170"/>
                </a:cxn>
                <a:cxn ang="0">
                  <a:pos x="17" y="225"/>
                </a:cxn>
                <a:cxn ang="0">
                  <a:pos x="17" y="225"/>
                </a:cxn>
                <a:cxn ang="0">
                  <a:pos x="7" y="272"/>
                </a:cxn>
                <a:cxn ang="0">
                  <a:pos x="4" y="297"/>
                </a:cxn>
                <a:cxn ang="0">
                  <a:pos x="2" y="321"/>
                </a:cxn>
                <a:cxn ang="0">
                  <a:pos x="2" y="321"/>
                </a:cxn>
                <a:cxn ang="0">
                  <a:pos x="0" y="348"/>
                </a:cxn>
                <a:cxn ang="0">
                  <a:pos x="2" y="361"/>
                </a:cxn>
                <a:cxn ang="0">
                  <a:pos x="4" y="366"/>
                </a:cxn>
                <a:cxn ang="0">
                  <a:pos x="7" y="373"/>
                </a:cxn>
                <a:cxn ang="0">
                  <a:pos x="7" y="373"/>
                </a:cxn>
                <a:cxn ang="0">
                  <a:pos x="8" y="376"/>
                </a:cxn>
                <a:cxn ang="0">
                  <a:pos x="10" y="376"/>
                </a:cxn>
                <a:cxn ang="0">
                  <a:pos x="12" y="376"/>
                </a:cxn>
                <a:cxn ang="0">
                  <a:pos x="14" y="376"/>
                </a:cxn>
                <a:cxn ang="0">
                  <a:pos x="16" y="372"/>
                </a:cxn>
                <a:cxn ang="0">
                  <a:pos x="17" y="370"/>
                </a:cxn>
                <a:cxn ang="0">
                  <a:pos x="16" y="368"/>
                </a:cxn>
                <a:cxn ang="0">
                  <a:pos x="16" y="368"/>
                </a:cxn>
                <a:cxn ang="0">
                  <a:pos x="12" y="357"/>
                </a:cxn>
                <a:cxn ang="0">
                  <a:pos x="11" y="347"/>
                </a:cxn>
                <a:cxn ang="0">
                  <a:pos x="11" y="336"/>
                </a:cxn>
                <a:cxn ang="0">
                  <a:pos x="12" y="324"/>
                </a:cxn>
                <a:cxn ang="0">
                  <a:pos x="16" y="301"/>
                </a:cxn>
                <a:cxn ang="0">
                  <a:pos x="20" y="280"/>
                </a:cxn>
                <a:cxn ang="0">
                  <a:pos x="20" y="280"/>
                </a:cxn>
                <a:cxn ang="0">
                  <a:pos x="28" y="233"/>
                </a:cxn>
                <a:cxn ang="0">
                  <a:pos x="33" y="209"/>
                </a:cxn>
                <a:cxn ang="0">
                  <a:pos x="38" y="187"/>
                </a:cxn>
                <a:cxn ang="0">
                  <a:pos x="38" y="187"/>
                </a:cxn>
                <a:cxn ang="0">
                  <a:pos x="51" y="143"/>
                </a:cxn>
                <a:cxn ang="0">
                  <a:pos x="61" y="97"/>
                </a:cxn>
                <a:cxn ang="0">
                  <a:pos x="65" y="75"/>
                </a:cxn>
                <a:cxn ang="0">
                  <a:pos x="67" y="51"/>
                </a:cxn>
                <a:cxn ang="0">
                  <a:pos x="70" y="28"/>
                </a:cxn>
                <a:cxn ang="0">
                  <a:pos x="70" y="5"/>
                </a:cxn>
                <a:cxn ang="0">
                  <a:pos x="70" y="5"/>
                </a:cxn>
                <a:cxn ang="0">
                  <a:pos x="70" y="3"/>
                </a:cxn>
                <a:cxn ang="0">
                  <a:pos x="68" y="1"/>
                </a:cxn>
                <a:cxn ang="0">
                  <a:pos x="65" y="0"/>
                </a:cxn>
                <a:cxn ang="0">
                  <a:pos x="61" y="1"/>
                </a:cxn>
                <a:cxn ang="0">
                  <a:pos x="59" y="3"/>
                </a:cxn>
                <a:cxn ang="0">
                  <a:pos x="59" y="5"/>
                </a:cxn>
                <a:cxn ang="0">
                  <a:pos x="59" y="5"/>
                </a:cxn>
              </a:cxnLst>
              <a:rect l="0" t="0" r="r" b="b"/>
              <a:pathLst>
                <a:path w="70" h="376">
                  <a:moveTo>
                    <a:pt x="59" y="5"/>
                  </a:moveTo>
                  <a:lnTo>
                    <a:pt x="59" y="5"/>
                  </a:lnTo>
                  <a:lnTo>
                    <a:pt x="58" y="34"/>
                  </a:lnTo>
                  <a:lnTo>
                    <a:pt x="54" y="62"/>
                  </a:lnTo>
                  <a:lnTo>
                    <a:pt x="49" y="89"/>
                  </a:lnTo>
                  <a:lnTo>
                    <a:pt x="44" y="117"/>
                  </a:lnTo>
                  <a:lnTo>
                    <a:pt x="31" y="170"/>
                  </a:lnTo>
                  <a:lnTo>
                    <a:pt x="17" y="225"/>
                  </a:lnTo>
                  <a:lnTo>
                    <a:pt x="17" y="225"/>
                  </a:lnTo>
                  <a:lnTo>
                    <a:pt x="7" y="272"/>
                  </a:lnTo>
                  <a:lnTo>
                    <a:pt x="4" y="297"/>
                  </a:lnTo>
                  <a:lnTo>
                    <a:pt x="2" y="321"/>
                  </a:lnTo>
                  <a:lnTo>
                    <a:pt x="2" y="321"/>
                  </a:lnTo>
                  <a:lnTo>
                    <a:pt x="0" y="348"/>
                  </a:lnTo>
                  <a:lnTo>
                    <a:pt x="2" y="361"/>
                  </a:lnTo>
                  <a:lnTo>
                    <a:pt x="4" y="366"/>
                  </a:lnTo>
                  <a:lnTo>
                    <a:pt x="7" y="373"/>
                  </a:lnTo>
                  <a:lnTo>
                    <a:pt x="7" y="373"/>
                  </a:lnTo>
                  <a:lnTo>
                    <a:pt x="8" y="376"/>
                  </a:lnTo>
                  <a:lnTo>
                    <a:pt x="10" y="376"/>
                  </a:lnTo>
                  <a:lnTo>
                    <a:pt x="12" y="376"/>
                  </a:lnTo>
                  <a:lnTo>
                    <a:pt x="14" y="376"/>
                  </a:lnTo>
                  <a:lnTo>
                    <a:pt x="16" y="372"/>
                  </a:lnTo>
                  <a:lnTo>
                    <a:pt x="17" y="370"/>
                  </a:lnTo>
                  <a:lnTo>
                    <a:pt x="16" y="368"/>
                  </a:lnTo>
                  <a:lnTo>
                    <a:pt x="16" y="368"/>
                  </a:lnTo>
                  <a:lnTo>
                    <a:pt x="12" y="357"/>
                  </a:lnTo>
                  <a:lnTo>
                    <a:pt x="11" y="347"/>
                  </a:lnTo>
                  <a:lnTo>
                    <a:pt x="11" y="336"/>
                  </a:lnTo>
                  <a:lnTo>
                    <a:pt x="12" y="324"/>
                  </a:lnTo>
                  <a:lnTo>
                    <a:pt x="16" y="301"/>
                  </a:lnTo>
                  <a:lnTo>
                    <a:pt x="20" y="280"/>
                  </a:lnTo>
                  <a:lnTo>
                    <a:pt x="20" y="280"/>
                  </a:lnTo>
                  <a:lnTo>
                    <a:pt x="28" y="233"/>
                  </a:lnTo>
                  <a:lnTo>
                    <a:pt x="33" y="209"/>
                  </a:lnTo>
                  <a:lnTo>
                    <a:pt x="38" y="187"/>
                  </a:lnTo>
                  <a:lnTo>
                    <a:pt x="38" y="187"/>
                  </a:lnTo>
                  <a:lnTo>
                    <a:pt x="51" y="143"/>
                  </a:lnTo>
                  <a:lnTo>
                    <a:pt x="61" y="97"/>
                  </a:lnTo>
                  <a:lnTo>
                    <a:pt x="65" y="75"/>
                  </a:lnTo>
                  <a:lnTo>
                    <a:pt x="67" y="51"/>
                  </a:lnTo>
                  <a:lnTo>
                    <a:pt x="70" y="28"/>
                  </a:lnTo>
                  <a:lnTo>
                    <a:pt x="70" y="5"/>
                  </a:lnTo>
                  <a:lnTo>
                    <a:pt x="70" y="5"/>
                  </a:lnTo>
                  <a:lnTo>
                    <a:pt x="70" y="3"/>
                  </a:lnTo>
                  <a:lnTo>
                    <a:pt x="68" y="1"/>
                  </a:lnTo>
                  <a:lnTo>
                    <a:pt x="65" y="0"/>
                  </a:lnTo>
                  <a:lnTo>
                    <a:pt x="61" y="1"/>
                  </a:lnTo>
                  <a:lnTo>
                    <a:pt x="59" y="3"/>
                  </a:lnTo>
                  <a:lnTo>
                    <a:pt x="59" y="5"/>
                  </a:lnTo>
                  <a:lnTo>
                    <a:pt x="59"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9" name="Freeform 1245"/>
            <p:cNvSpPr/>
            <p:nvPr/>
          </p:nvSpPr>
          <p:spPr bwMode="auto">
            <a:xfrm>
              <a:off x="5778501" y="2181225"/>
              <a:ext cx="26988" cy="115888"/>
            </a:xfrm>
            <a:custGeom>
              <a:avLst/>
              <a:gdLst/>
              <a:ahLst/>
              <a:cxnLst>
                <a:cxn ang="0">
                  <a:pos x="58" y="4"/>
                </a:cxn>
                <a:cxn ang="0">
                  <a:pos x="58" y="4"/>
                </a:cxn>
                <a:cxn ang="0">
                  <a:pos x="55" y="11"/>
                </a:cxn>
                <a:cxn ang="0">
                  <a:pos x="51" y="17"/>
                </a:cxn>
                <a:cxn ang="0">
                  <a:pos x="49" y="24"/>
                </a:cxn>
                <a:cxn ang="0">
                  <a:pos x="46" y="30"/>
                </a:cxn>
                <a:cxn ang="0">
                  <a:pos x="46" y="30"/>
                </a:cxn>
                <a:cxn ang="0">
                  <a:pos x="45" y="37"/>
                </a:cxn>
                <a:cxn ang="0">
                  <a:pos x="43" y="45"/>
                </a:cxn>
                <a:cxn ang="0">
                  <a:pos x="43" y="59"/>
                </a:cxn>
                <a:cxn ang="0">
                  <a:pos x="43" y="59"/>
                </a:cxn>
                <a:cxn ang="0">
                  <a:pos x="40" y="101"/>
                </a:cxn>
                <a:cxn ang="0">
                  <a:pos x="36" y="122"/>
                </a:cxn>
                <a:cxn ang="0">
                  <a:pos x="32" y="143"/>
                </a:cxn>
                <a:cxn ang="0">
                  <a:pos x="32" y="143"/>
                </a:cxn>
                <a:cxn ang="0">
                  <a:pos x="16" y="221"/>
                </a:cxn>
                <a:cxn ang="0">
                  <a:pos x="16" y="221"/>
                </a:cxn>
                <a:cxn ang="0">
                  <a:pos x="11" y="237"/>
                </a:cxn>
                <a:cxn ang="0">
                  <a:pos x="7" y="254"/>
                </a:cxn>
                <a:cxn ang="0">
                  <a:pos x="3" y="270"/>
                </a:cxn>
                <a:cxn ang="0">
                  <a:pos x="0" y="287"/>
                </a:cxn>
                <a:cxn ang="0">
                  <a:pos x="0" y="287"/>
                </a:cxn>
                <a:cxn ang="0">
                  <a:pos x="0" y="289"/>
                </a:cxn>
                <a:cxn ang="0">
                  <a:pos x="2" y="291"/>
                </a:cxn>
                <a:cxn ang="0">
                  <a:pos x="6" y="292"/>
                </a:cxn>
                <a:cxn ang="0">
                  <a:pos x="9" y="291"/>
                </a:cxn>
                <a:cxn ang="0">
                  <a:pos x="11" y="289"/>
                </a:cxn>
                <a:cxn ang="0">
                  <a:pos x="12" y="287"/>
                </a:cxn>
                <a:cxn ang="0">
                  <a:pos x="12" y="287"/>
                </a:cxn>
                <a:cxn ang="0">
                  <a:pos x="12" y="277"/>
                </a:cxn>
                <a:cxn ang="0">
                  <a:pos x="13" y="268"/>
                </a:cxn>
                <a:cxn ang="0">
                  <a:pos x="19" y="250"/>
                </a:cxn>
                <a:cxn ang="0">
                  <a:pos x="24" y="232"/>
                </a:cxn>
                <a:cxn ang="0">
                  <a:pos x="29" y="213"/>
                </a:cxn>
                <a:cxn ang="0">
                  <a:pos x="29" y="213"/>
                </a:cxn>
                <a:cxn ang="0">
                  <a:pos x="45" y="136"/>
                </a:cxn>
                <a:cxn ang="0">
                  <a:pos x="45" y="136"/>
                </a:cxn>
                <a:cxn ang="0">
                  <a:pos x="49" y="119"/>
                </a:cxn>
                <a:cxn ang="0">
                  <a:pos x="51" y="102"/>
                </a:cxn>
                <a:cxn ang="0">
                  <a:pos x="54" y="70"/>
                </a:cxn>
                <a:cxn ang="0">
                  <a:pos x="54" y="70"/>
                </a:cxn>
                <a:cxn ang="0">
                  <a:pos x="55" y="49"/>
                </a:cxn>
                <a:cxn ang="0">
                  <a:pos x="57" y="38"/>
                </a:cxn>
                <a:cxn ang="0">
                  <a:pos x="60" y="29"/>
                </a:cxn>
                <a:cxn ang="0">
                  <a:pos x="60" y="29"/>
                </a:cxn>
                <a:cxn ang="0">
                  <a:pos x="64" y="17"/>
                </a:cxn>
                <a:cxn ang="0">
                  <a:pos x="68" y="7"/>
                </a:cxn>
                <a:cxn ang="0">
                  <a:pos x="68" y="7"/>
                </a:cxn>
                <a:cxn ang="0">
                  <a:pos x="68" y="4"/>
                </a:cxn>
                <a:cxn ang="0">
                  <a:pos x="67" y="3"/>
                </a:cxn>
                <a:cxn ang="0">
                  <a:pos x="64" y="0"/>
                </a:cxn>
                <a:cxn ang="0">
                  <a:pos x="62" y="0"/>
                </a:cxn>
                <a:cxn ang="0">
                  <a:pos x="60" y="0"/>
                </a:cxn>
                <a:cxn ang="0">
                  <a:pos x="58" y="2"/>
                </a:cxn>
                <a:cxn ang="0">
                  <a:pos x="58" y="4"/>
                </a:cxn>
                <a:cxn ang="0">
                  <a:pos x="58" y="4"/>
                </a:cxn>
              </a:cxnLst>
              <a:rect l="0" t="0" r="r" b="b"/>
              <a:pathLst>
                <a:path w="68" h="292">
                  <a:moveTo>
                    <a:pt x="58" y="4"/>
                  </a:moveTo>
                  <a:lnTo>
                    <a:pt x="58" y="4"/>
                  </a:lnTo>
                  <a:lnTo>
                    <a:pt x="55" y="11"/>
                  </a:lnTo>
                  <a:lnTo>
                    <a:pt x="51" y="17"/>
                  </a:lnTo>
                  <a:lnTo>
                    <a:pt x="49" y="24"/>
                  </a:lnTo>
                  <a:lnTo>
                    <a:pt x="46" y="30"/>
                  </a:lnTo>
                  <a:lnTo>
                    <a:pt x="46" y="30"/>
                  </a:lnTo>
                  <a:lnTo>
                    <a:pt x="45" y="37"/>
                  </a:lnTo>
                  <a:lnTo>
                    <a:pt x="43" y="45"/>
                  </a:lnTo>
                  <a:lnTo>
                    <a:pt x="43" y="59"/>
                  </a:lnTo>
                  <a:lnTo>
                    <a:pt x="43" y="59"/>
                  </a:lnTo>
                  <a:lnTo>
                    <a:pt x="40" y="101"/>
                  </a:lnTo>
                  <a:lnTo>
                    <a:pt x="36" y="122"/>
                  </a:lnTo>
                  <a:lnTo>
                    <a:pt x="32" y="143"/>
                  </a:lnTo>
                  <a:lnTo>
                    <a:pt x="32" y="143"/>
                  </a:lnTo>
                  <a:lnTo>
                    <a:pt x="16" y="221"/>
                  </a:lnTo>
                  <a:lnTo>
                    <a:pt x="16" y="221"/>
                  </a:lnTo>
                  <a:lnTo>
                    <a:pt x="11" y="237"/>
                  </a:lnTo>
                  <a:lnTo>
                    <a:pt x="7" y="254"/>
                  </a:lnTo>
                  <a:lnTo>
                    <a:pt x="3" y="270"/>
                  </a:lnTo>
                  <a:lnTo>
                    <a:pt x="0" y="287"/>
                  </a:lnTo>
                  <a:lnTo>
                    <a:pt x="0" y="287"/>
                  </a:lnTo>
                  <a:lnTo>
                    <a:pt x="0" y="289"/>
                  </a:lnTo>
                  <a:lnTo>
                    <a:pt x="2" y="291"/>
                  </a:lnTo>
                  <a:lnTo>
                    <a:pt x="6" y="292"/>
                  </a:lnTo>
                  <a:lnTo>
                    <a:pt x="9" y="291"/>
                  </a:lnTo>
                  <a:lnTo>
                    <a:pt x="11" y="289"/>
                  </a:lnTo>
                  <a:lnTo>
                    <a:pt x="12" y="287"/>
                  </a:lnTo>
                  <a:lnTo>
                    <a:pt x="12" y="287"/>
                  </a:lnTo>
                  <a:lnTo>
                    <a:pt x="12" y="277"/>
                  </a:lnTo>
                  <a:lnTo>
                    <a:pt x="13" y="268"/>
                  </a:lnTo>
                  <a:lnTo>
                    <a:pt x="19" y="250"/>
                  </a:lnTo>
                  <a:lnTo>
                    <a:pt x="24" y="232"/>
                  </a:lnTo>
                  <a:lnTo>
                    <a:pt x="29" y="213"/>
                  </a:lnTo>
                  <a:lnTo>
                    <a:pt x="29" y="213"/>
                  </a:lnTo>
                  <a:lnTo>
                    <a:pt x="45" y="136"/>
                  </a:lnTo>
                  <a:lnTo>
                    <a:pt x="45" y="136"/>
                  </a:lnTo>
                  <a:lnTo>
                    <a:pt x="49" y="119"/>
                  </a:lnTo>
                  <a:lnTo>
                    <a:pt x="51" y="102"/>
                  </a:lnTo>
                  <a:lnTo>
                    <a:pt x="54" y="70"/>
                  </a:lnTo>
                  <a:lnTo>
                    <a:pt x="54" y="70"/>
                  </a:lnTo>
                  <a:lnTo>
                    <a:pt x="55" y="49"/>
                  </a:lnTo>
                  <a:lnTo>
                    <a:pt x="57" y="38"/>
                  </a:lnTo>
                  <a:lnTo>
                    <a:pt x="60" y="29"/>
                  </a:lnTo>
                  <a:lnTo>
                    <a:pt x="60" y="29"/>
                  </a:lnTo>
                  <a:lnTo>
                    <a:pt x="64" y="17"/>
                  </a:lnTo>
                  <a:lnTo>
                    <a:pt x="68" y="7"/>
                  </a:lnTo>
                  <a:lnTo>
                    <a:pt x="68" y="7"/>
                  </a:lnTo>
                  <a:lnTo>
                    <a:pt x="68" y="4"/>
                  </a:lnTo>
                  <a:lnTo>
                    <a:pt x="67" y="3"/>
                  </a:lnTo>
                  <a:lnTo>
                    <a:pt x="64" y="0"/>
                  </a:lnTo>
                  <a:lnTo>
                    <a:pt x="62" y="0"/>
                  </a:lnTo>
                  <a:lnTo>
                    <a:pt x="60" y="0"/>
                  </a:lnTo>
                  <a:lnTo>
                    <a:pt x="58" y="2"/>
                  </a:lnTo>
                  <a:lnTo>
                    <a:pt x="58" y="4"/>
                  </a:lnTo>
                  <a:lnTo>
                    <a:pt x="58"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0" name="Freeform 1246"/>
            <p:cNvSpPr/>
            <p:nvPr/>
          </p:nvSpPr>
          <p:spPr bwMode="auto">
            <a:xfrm>
              <a:off x="5808663" y="2216150"/>
              <a:ext cx="11113" cy="63500"/>
            </a:xfrm>
            <a:custGeom>
              <a:avLst/>
              <a:gdLst/>
              <a:ahLst/>
              <a:cxnLst>
                <a:cxn ang="0">
                  <a:pos x="26" y="7"/>
                </a:cxn>
                <a:cxn ang="0">
                  <a:pos x="26" y="7"/>
                </a:cxn>
                <a:cxn ang="0">
                  <a:pos x="26" y="4"/>
                </a:cxn>
                <a:cxn ang="0">
                  <a:pos x="25" y="2"/>
                </a:cxn>
                <a:cxn ang="0">
                  <a:pos x="21" y="0"/>
                </a:cxn>
                <a:cxn ang="0">
                  <a:pos x="17" y="2"/>
                </a:cxn>
                <a:cxn ang="0">
                  <a:pos x="16" y="4"/>
                </a:cxn>
                <a:cxn ang="0">
                  <a:pos x="16" y="7"/>
                </a:cxn>
                <a:cxn ang="0">
                  <a:pos x="16" y="7"/>
                </a:cxn>
                <a:cxn ang="0">
                  <a:pos x="15" y="24"/>
                </a:cxn>
                <a:cxn ang="0">
                  <a:pos x="12" y="41"/>
                </a:cxn>
                <a:cxn ang="0">
                  <a:pos x="9" y="58"/>
                </a:cxn>
                <a:cxn ang="0">
                  <a:pos x="8" y="75"/>
                </a:cxn>
                <a:cxn ang="0">
                  <a:pos x="8" y="75"/>
                </a:cxn>
                <a:cxn ang="0">
                  <a:pos x="7" y="85"/>
                </a:cxn>
                <a:cxn ang="0">
                  <a:pos x="5" y="96"/>
                </a:cxn>
                <a:cxn ang="0">
                  <a:pos x="0" y="116"/>
                </a:cxn>
                <a:cxn ang="0">
                  <a:pos x="0" y="116"/>
                </a:cxn>
                <a:cxn ang="0">
                  <a:pos x="0" y="125"/>
                </a:cxn>
                <a:cxn ang="0">
                  <a:pos x="0" y="134"/>
                </a:cxn>
                <a:cxn ang="0">
                  <a:pos x="1" y="144"/>
                </a:cxn>
                <a:cxn ang="0">
                  <a:pos x="0" y="153"/>
                </a:cxn>
                <a:cxn ang="0">
                  <a:pos x="0" y="153"/>
                </a:cxn>
                <a:cxn ang="0">
                  <a:pos x="0" y="156"/>
                </a:cxn>
                <a:cxn ang="0">
                  <a:pos x="1" y="157"/>
                </a:cxn>
                <a:cxn ang="0">
                  <a:pos x="5" y="160"/>
                </a:cxn>
                <a:cxn ang="0">
                  <a:pos x="9" y="160"/>
                </a:cxn>
                <a:cxn ang="0">
                  <a:pos x="11" y="159"/>
                </a:cxn>
                <a:cxn ang="0">
                  <a:pos x="12" y="156"/>
                </a:cxn>
                <a:cxn ang="0">
                  <a:pos x="12" y="156"/>
                </a:cxn>
                <a:cxn ang="0">
                  <a:pos x="13" y="148"/>
                </a:cxn>
                <a:cxn ang="0">
                  <a:pos x="13" y="140"/>
                </a:cxn>
                <a:cxn ang="0">
                  <a:pos x="12" y="125"/>
                </a:cxn>
                <a:cxn ang="0">
                  <a:pos x="12" y="125"/>
                </a:cxn>
                <a:cxn ang="0">
                  <a:pos x="12" y="114"/>
                </a:cxn>
                <a:cxn ang="0">
                  <a:pos x="15" y="104"/>
                </a:cxn>
                <a:cxn ang="0">
                  <a:pos x="16" y="93"/>
                </a:cxn>
                <a:cxn ang="0">
                  <a:pos x="18" y="84"/>
                </a:cxn>
                <a:cxn ang="0">
                  <a:pos x="18" y="84"/>
                </a:cxn>
                <a:cxn ang="0">
                  <a:pos x="24" y="45"/>
                </a:cxn>
                <a:cxn ang="0">
                  <a:pos x="25" y="25"/>
                </a:cxn>
                <a:cxn ang="0">
                  <a:pos x="26" y="7"/>
                </a:cxn>
                <a:cxn ang="0">
                  <a:pos x="26" y="7"/>
                </a:cxn>
              </a:cxnLst>
              <a:rect l="0" t="0" r="r" b="b"/>
              <a:pathLst>
                <a:path w="26" h="160">
                  <a:moveTo>
                    <a:pt x="26" y="7"/>
                  </a:moveTo>
                  <a:lnTo>
                    <a:pt x="26" y="7"/>
                  </a:lnTo>
                  <a:lnTo>
                    <a:pt x="26" y="4"/>
                  </a:lnTo>
                  <a:lnTo>
                    <a:pt x="25" y="2"/>
                  </a:lnTo>
                  <a:lnTo>
                    <a:pt x="21" y="0"/>
                  </a:lnTo>
                  <a:lnTo>
                    <a:pt x="17" y="2"/>
                  </a:lnTo>
                  <a:lnTo>
                    <a:pt x="16" y="4"/>
                  </a:lnTo>
                  <a:lnTo>
                    <a:pt x="16" y="7"/>
                  </a:lnTo>
                  <a:lnTo>
                    <a:pt x="16" y="7"/>
                  </a:lnTo>
                  <a:lnTo>
                    <a:pt x="15" y="24"/>
                  </a:lnTo>
                  <a:lnTo>
                    <a:pt x="12" y="41"/>
                  </a:lnTo>
                  <a:lnTo>
                    <a:pt x="9" y="58"/>
                  </a:lnTo>
                  <a:lnTo>
                    <a:pt x="8" y="75"/>
                  </a:lnTo>
                  <a:lnTo>
                    <a:pt x="8" y="75"/>
                  </a:lnTo>
                  <a:lnTo>
                    <a:pt x="7" y="85"/>
                  </a:lnTo>
                  <a:lnTo>
                    <a:pt x="5" y="96"/>
                  </a:lnTo>
                  <a:lnTo>
                    <a:pt x="0" y="116"/>
                  </a:lnTo>
                  <a:lnTo>
                    <a:pt x="0" y="116"/>
                  </a:lnTo>
                  <a:lnTo>
                    <a:pt x="0" y="125"/>
                  </a:lnTo>
                  <a:lnTo>
                    <a:pt x="0" y="134"/>
                  </a:lnTo>
                  <a:lnTo>
                    <a:pt x="1" y="144"/>
                  </a:lnTo>
                  <a:lnTo>
                    <a:pt x="0" y="153"/>
                  </a:lnTo>
                  <a:lnTo>
                    <a:pt x="0" y="153"/>
                  </a:lnTo>
                  <a:lnTo>
                    <a:pt x="0" y="156"/>
                  </a:lnTo>
                  <a:lnTo>
                    <a:pt x="1" y="157"/>
                  </a:lnTo>
                  <a:lnTo>
                    <a:pt x="5" y="160"/>
                  </a:lnTo>
                  <a:lnTo>
                    <a:pt x="9" y="160"/>
                  </a:lnTo>
                  <a:lnTo>
                    <a:pt x="11" y="159"/>
                  </a:lnTo>
                  <a:lnTo>
                    <a:pt x="12" y="156"/>
                  </a:lnTo>
                  <a:lnTo>
                    <a:pt x="12" y="156"/>
                  </a:lnTo>
                  <a:lnTo>
                    <a:pt x="13" y="148"/>
                  </a:lnTo>
                  <a:lnTo>
                    <a:pt x="13" y="140"/>
                  </a:lnTo>
                  <a:lnTo>
                    <a:pt x="12" y="125"/>
                  </a:lnTo>
                  <a:lnTo>
                    <a:pt x="12" y="125"/>
                  </a:lnTo>
                  <a:lnTo>
                    <a:pt x="12" y="114"/>
                  </a:lnTo>
                  <a:lnTo>
                    <a:pt x="15" y="104"/>
                  </a:lnTo>
                  <a:lnTo>
                    <a:pt x="16" y="93"/>
                  </a:lnTo>
                  <a:lnTo>
                    <a:pt x="18" y="84"/>
                  </a:lnTo>
                  <a:lnTo>
                    <a:pt x="18" y="84"/>
                  </a:lnTo>
                  <a:lnTo>
                    <a:pt x="24" y="45"/>
                  </a:lnTo>
                  <a:lnTo>
                    <a:pt x="25" y="25"/>
                  </a:lnTo>
                  <a:lnTo>
                    <a:pt x="26" y="7"/>
                  </a:lnTo>
                  <a:lnTo>
                    <a:pt x="26"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1" name="Freeform 1247"/>
            <p:cNvSpPr/>
            <p:nvPr/>
          </p:nvSpPr>
          <p:spPr bwMode="auto">
            <a:xfrm>
              <a:off x="5238751" y="2006600"/>
              <a:ext cx="746125" cy="147638"/>
            </a:xfrm>
            <a:custGeom>
              <a:avLst/>
              <a:gdLst/>
              <a:ahLst/>
              <a:cxnLst>
                <a:cxn ang="0">
                  <a:pos x="1873" y="303"/>
                </a:cxn>
                <a:cxn ang="0">
                  <a:pos x="1865" y="211"/>
                </a:cxn>
                <a:cxn ang="0">
                  <a:pos x="1848" y="155"/>
                </a:cxn>
                <a:cxn ang="0">
                  <a:pos x="1826" y="115"/>
                </a:cxn>
                <a:cxn ang="0">
                  <a:pos x="1807" y="91"/>
                </a:cxn>
                <a:cxn ang="0">
                  <a:pos x="1773" y="62"/>
                </a:cxn>
                <a:cxn ang="0">
                  <a:pos x="1735" y="41"/>
                </a:cxn>
                <a:cxn ang="0">
                  <a:pos x="1665" y="20"/>
                </a:cxn>
                <a:cxn ang="0">
                  <a:pos x="1607" y="15"/>
                </a:cxn>
                <a:cxn ang="0">
                  <a:pos x="1087" y="7"/>
                </a:cxn>
                <a:cxn ang="0">
                  <a:pos x="832" y="7"/>
                </a:cxn>
                <a:cxn ang="0">
                  <a:pos x="502" y="0"/>
                </a:cxn>
                <a:cxn ang="0">
                  <a:pos x="255" y="1"/>
                </a:cxn>
                <a:cxn ang="0">
                  <a:pos x="198" y="5"/>
                </a:cxn>
                <a:cxn ang="0">
                  <a:pos x="132" y="22"/>
                </a:cxn>
                <a:cxn ang="0">
                  <a:pos x="95" y="40"/>
                </a:cxn>
                <a:cxn ang="0">
                  <a:pos x="62" y="65"/>
                </a:cxn>
                <a:cxn ang="0">
                  <a:pos x="41" y="90"/>
                </a:cxn>
                <a:cxn ang="0">
                  <a:pos x="17" y="134"/>
                </a:cxn>
                <a:cxn ang="0">
                  <a:pos x="4" y="181"/>
                </a:cxn>
                <a:cxn ang="0">
                  <a:pos x="0" y="265"/>
                </a:cxn>
                <a:cxn ang="0">
                  <a:pos x="1" y="340"/>
                </a:cxn>
                <a:cxn ang="0">
                  <a:pos x="7" y="351"/>
                </a:cxn>
                <a:cxn ang="0">
                  <a:pos x="23" y="357"/>
                </a:cxn>
                <a:cxn ang="0">
                  <a:pos x="39" y="351"/>
                </a:cxn>
                <a:cxn ang="0">
                  <a:pos x="45" y="340"/>
                </a:cxn>
                <a:cxn ang="0">
                  <a:pos x="45" y="265"/>
                </a:cxn>
                <a:cxn ang="0">
                  <a:pos x="48" y="197"/>
                </a:cxn>
                <a:cxn ang="0">
                  <a:pos x="61" y="149"/>
                </a:cxn>
                <a:cxn ang="0">
                  <a:pos x="86" y="105"/>
                </a:cxn>
                <a:cxn ang="0">
                  <a:pos x="113" y="81"/>
                </a:cxn>
                <a:cxn ang="0">
                  <a:pos x="154" y="60"/>
                </a:cxn>
                <a:cxn ang="0">
                  <a:pos x="201" y="48"/>
                </a:cxn>
                <a:cxn ang="0">
                  <a:pos x="300" y="44"/>
                </a:cxn>
                <a:cxn ang="0">
                  <a:pos x="501" y="47"/>
                </a:cxn>
                <a:cxn ang="0">
                  <a:pos x="914" y="53"/>
                </a:cxn>
                <a:cxn ang="0">
                  <a:pos x="1200" y="57"/>
                </a:cxn>
                <a:cxn ang="0">
                  <a:pos x="1487" y="61"/>
                </a:cxn>
                <a:cxn ang="0">
                  <a:pos x="1609" y="61"/>
                </a:cxn>
                <a:cxn ang="0">
                  <a:pos x="1684" y="73"/>
                </a:cxn>
                <a:cxn ang="0">
                  <a:pos x="1728" y="90"/>
                </a:cxn>
                <a:cxn ang="0">
                  <a:pos x="1760" y="111"/>
                </a:cxn>
                <a:cxn ang="0">
                  <a:pos x="1796" y="153"/>
                </a:cxn>
                <a:cxn ang="0">
                  <a:pos x="1815" y="202"/>
                </a:cxn>
                <a:cxn ang="0">
                  <a:pos x="1824" y="256"/>
                </a:cxn>
                <a:cxn ang="0">
                  <a:pos x="1827" y="350"/>
                </a:cxn>
                <a:cxn ang="0">
                  <a:pos x="1830" y="359"/>
                </a:cxn>
                <a:cxn ang="0">
                  <a:pos x="1837" y="370"/>
                </a:cxn>
                <a:cxn ang="0">
                  <a:pos x="1851" y="374"/>
                </a:cxn>
                <a:cxn ang="0">
                  <a:pos x="1866" y="372"/>
                </a:cxn>
                <a:cxn ang="0">
                  <a:pos x="1879" y="358"/>
                </a:cxn>
                <a:cxn ang="0">
                  <a:pos x="1877" y="338"/>
                </a:cxn>
              </a:cxnLst>
              <a:rect l="0" t="0" r="r" b="b"/>
              <a:pathLst>
                <a:path w="1879" h="374">
                  <a:moveTo>
                    <a:pt x="1873" y="333"/>
                  </a:moveTo>
                  <a:lnTo>
                    <a:pt x="1873" y="333"/>
                  </a:lnTo>
                  <a:lnTo>
                    <a:pt x="1873" y="303"/>
                  </a:lnTo>
                  <a:lnTo>
                    <a:pt x="1871" y="272"/>
                  </a:lnTo>
                  <a:lnTo>
                    <a:pt x="1869" y="241"/>
                  </a:lnTo>
                  <a:lnTo>
                    <a:pt x="1865" y="211"/>
                  </a:lnTo>
                  <a:lnTo>
                    <a:pt x="1857" y="183"/>
                  </a:lnTo>
                  <a:lnTo>
                    <a:pt x="1853" y="168"/>
                  </a:lnTo>
                  <a:lnTo>
                    <a:pt x="1848" y="155"/>
                  </a:lnTo>
                  <a:lnTo>
                    <a:pt x="1841" y="141"/>
                  </a:lnTo>
                  <a:lnTo>
                    <a:pt x="1835" y="128"/>
                  </a:lnTo>
                  <a:lnTo>
                    <a:pt x="1826" y="115"/>
                  </a:lnTo>
                  <a:lnTo>
                    <a:pt x="1817" y="102"/>
                  </a:lnTo>
                  <a:lnTo>
                    <a:pt x="1817" y="102"/>
                  </a:lnTo>
                  <a:lnTo>
                    <a:pt x="1807" y="91"/>
                  </a:lnTo>
                  <a:lnTo>
                    <a:pt x="1797" y="81"/>
                  </a:lnTo>
                  <a:lnTo>
                    <a:pt x="1785" y="71"/>
                  </a:lnTo>
                  <a:lnTo>
                    <a:pt x="1773" y="62"/>
                  </a:lnTo>
                  <a:lnTo>
                    <a:pt x="1762" y="54"/>
                  </a:lnTo>
                  <a:lnTo>
                    <a:pt x="1748" y="48"/>
                  </a:lnTo>
                  <a:lnTo>
                    <a:pt x="1735" y="41"/>
                  </a:lnTo>
                  <a:lnTo>
                    <a:pt x="1721" y="36"/>
                  </a:lnTo>
                  <a:lnTo>
                    <a:pt x="1694" y="27"/>
                  </a:lnTo>
                  <a:lnTo>
                    <a:pt x="1665" y="20"/>
                  </a:lnTo>
                  <a:lnTo>
                    <a:pt x="1635" y="17"/>
                  </a:lnTo>
                  <a:lnTo>
                    <a:pt x="1607" y="15"/>
                  </a:lnTo>
                  <a:lnTo>
                    <a:pt x="1607" y="15"/>
                  </a:lnTo>
                  <a:lnTo>
                    <a:pt x="1433" y="11"/>
                  </a:lnTo>
                  <a:lnTo>
                    <a:pt x="1261" y="9"/>
                  </a:lnTo>
                  <a:lnTo>
                    <a:pt x="1087" y="7"/>
                  </a:lnTo>
                  <a:lnTo>
                    <a:pt x="914" y="7"/>
                  </a:lnTo>
                  <a:lnTo>
                    <a:pt x="914" y="7"/>
                  </a:lnTo>
                  <a:lnTo>
                    <a:pt x="832" y="7"/>
                  </a:lnTo>
                  <a:lnTo>
                    <a:pt x="749" y="6"/>
                  </a:lnTo>
                  <a:lnTo>
                    <a:pt x="584" y="2"/>
                  </a:lnTo>
                  <a:lnTo>
                    <a:pt x="502" y="0"/>
                  </a:lnTo>
                  <a:lnTo>
                    <a:pt x="419" y="0"/>
                  </a:lnTo>
                  <a:lnTo>
                    <a:pt x="337" y="0"/>
                  </a:lnTo>
                  <a:lnTo>
                    <a:pt x="255" y="1"/>
                  </a:lnTo>
                  <a:lnTo>
                    <a:pt x="255" y="1"/>
                  </a:lnTo>
                  <a:lnTo>
                    <a:pt x="226" y="2"/>
                  </a:lnTo>
                  <a:lnTo>
                    <a:pt x="198" y="5"/>
                  </a:lnTo>
                  <a:lnTo>
                    <a:pt x="171" y="10"/>
                  </a:lnTo>
                  <a:lnTo>
                    <a:pt x="145" y="17"/>
                  </a:lnTo>
                  <a:lnTo>
                    <a:pt x="132" y="22"/>
                  </a:lnTo>
                  <a:lnTo>
                    <a:pt x="119" y="27"/>
                  </a:lnTo>
                  <a:lnTo>
                    <a:pt x="107" y="32"/>
                  </a:lnTo>
                  <a:lnTo>
                    <a:pt x="95" y="40"/>
                  </a:lnTo>
                  <a:lnTo>
                    <a:pt x="83" y="47"/>
                  </a:lnTo>
                  <a:lnTo>
                    <a:pt x="73" y="56"/>
                  </a:lnTo>
                  <a:lnTo>
                    <a:pt x="62" y="65"/>
                  </a:lnTo>
                  <a:lnTo>
                    <a:pt x="53" y="75"/>
                  </a:lnTo>
                  <a:lnTo>
                    <a:pt x="53" y="75"/>
                  </a:lnTo>
                  <a:lnTo>
                    <a:pt x="41" y="90"/>
                  </a:lnTo>
                  <a:lnTo>
                    <a:pt x="31" y="104"/>
                  </a:lnTo>
                  <a:lnTo>
                    <a:pt x="23" y="120"/>
                  </a:lnTo>
                  <a:lnTo>
                    <a:pt x="17" y="134"/>
                  </a:lnTo>
                  <a:lnTo>
                    <a:pt x="11" y="150"/>
                  </a:lnTo>
                  <a:lnTo>
                    <a:pt x="7" y="166"/>
                  </a:lnTo>
                  <a:lnTo>
                    <a:pt x="4" y="181"/>
                  </a:lnTo>
                  <a:lnTo>
                    <a:pt x="2" y="198"/>
                  </a:lnTo>
                  <a:lnTo>
                    <a:pt x="0" y="231"/>
                  </a:lnTo>
                  <a:lnTo>
                    <a:pt x="0" y="265"/>
                  </a:lnTo>
                  <a:lnTo>
                    <a:pt x="1" y="334"/>
                  </a:lnTo>
                  <a:lnTo>
                    <a:pt x="1" y="334"/>
                  </a:lnTo>
                  <a:lnTo>
                    <a:pt x="1" y="340"/>
                  </a:lnTo>
                  <a:lnTo>
                    <a:pt x="2" y="345"/>
                  </a:lnTo>
                  <a:lnTo>
                    <a:pt x="5" y="349"/>
                  </a:lnTo>
                  <a:lnTo>
                    <a:pt x="7" y="351"/>
                  </a:lnTo>
                  <a:lnTo>
                    <a:pt x="11" y="354"/>
                  </a:lnTo>
                  <a:lnTo>
                    <a:pt x="15" y="355"/>
                  </a:lnTo>
                  <a:lnTo>
                    <a:pt x="23" y="357"/>
                  </a:lnTo>
                  <a:lnTo>
                    <a:pt x="31" y="355"/>
                  </a:lnTo>
                  <a:lnTo>
                    <a:pt x="35" y="354"/>
                  </a:lnTo>
                  <a:lnTo>
                    <a:pt x="39" y="351"/>
                  </a:lnTo>
                  <a:lnTo>
                    <a:pt x="41" y="349"/>
                  </a:lnTo>
                  <a:lnTo>
                    <a:pt x="44" y="345"/>
                  </a:lnTo>
                  <a:lnTo>
                    <a:pt x="45" y="340"/>
                  </a:lnTo>
                  <a:lnTo>
                    <a:pt x="47" y="334"/>
                  </a:lnTo>
                  <a:lnTo>
                    <a:pt x="47" y="334"/>
                  </a:lnTo>
                  <a:lnTo>
                    <a:pt x="45" y="265"/>
                  </a:lnTo>
                  <a:lnTo>
                    <a:pt x="45" y="231"/>
                  </a:lnTo>
                  <a:lnTo>
                    <a:pt x="47" y="214"/>
                  </a:lnTo>
                  <a:lnTo>
                    <a:pt x="48" y="197"/>
                  </a:lnTo>
                  <a:lnTo>
                    <a:pt x="51" y="180"/>
                  </a:lnTo>
                  <a:lnTo>
                    <a:pt x="56" y="164"/>
                  </a:lnTo>
                  <a:lnTo>
                    <a:pt x="61" y="149"/>
                  </a:lnTo>
                  <a:lnTo>
                    <a:pt x="68" y="134"/>
                  </a:lnTo>
                  <a:lnTo>
                    <a:pt x="75" y="120"/>
                  </a:lnTo>
                  <a:lnTo>
                    <a:pt x="86" y="105"/>
                  </a:lnTo>
                  <a:lnTo>
                    <a:pt x="99" y="92"/>
                  </a:lnTo>
                  <a:lnTo>
                    <a:pt x="113" y="81"/>
                  </a:lnTo>
                  <a:lnTo>
                    <a:pt x="113" y="81"/>
                  </a:lnTo>
                  <a:lnTo>
                    <a:pt x="126" y="73"/>
                  </a:lnTo>
                  <a:lnTo>
                    <a:pt x="140" y="65"/>
                  </a:lnTo>
                  <a:lnTo>
                    <a:pt x="154" y="60"/>
                  </a:lnTo>
                  <a:lnTo>
                    <a:pt x="170" y="54"/>
                  </a:lnTo>
                  <a:lnTo>
                    <a:pt x="185" y="51"/>
                  </a:lnTo>
                  <a:lnTo>
                    <a:pt x="201" y="48"/>
                  </a:lnTo>
                  <a:lnTo>
                    <a:pt x="234" y="45"/>
                  </a:lnTo>
                  <a:lnTo>
                    <a:pt x="268" y="44"/>
                  </a:lnTo>
                  <a:lnTo>
                    <a:pt x="300" y="44"/>
                  </a:lnTo>
                  <a:lnTo>
                    <a:pt x="362" y="45"/>
                  </a:lnTo>
                  <a:lnTo>
                    <a:pt x="362" y="45"/>
                  </a:lnTo>
                  <a:lnTo>
                    <a:pt x="501" y="47"/>
                  </a:lnTo>
                  <a:lnTo>
                    <a:pt x="638" y="49"/>
                  </a:lnTo>
                  <a:lnTo>
                    <a:pt x="777" y="52"/>
                  </a:lnTo>
                  <a:lnTo>
                    <a:pt x="914" y="53"/>
                  </a:lnTo>
                  <a:lnTo>
                    <a:pt x="914" y="53"/>
                  </a:lnTo>
                  <a:lnTo>
                    <a:pt x="1057" y="54"/>
                  </a:lnTo>
                  <a:lnTo>
                    <a:pt x="1200" y="57"/>
                  </a:lnTo>
                  <a:lnTo>
                    <a:pt x="1343" y="60"/>
                  </a:lnTo>
                  <a:lnTo>
                    <a:pt x="1487" y="61"/>
                  </a:lnTo>
                  <a:lnTo>
                    <a:pt x="1487" y="61"/>
                  </a:lnTo>
                  <a:lnTo>
                    <a:pt x="1548" y="60"/>
                  </a:lnTo>
                  <a:lnTo>
                    <a:pt x="1578" y="60"/>
                  </a:lnTo>
                  <a:lnTo>
                    <a:pt x="1609" y="61"/>
                  </a:lnTo>
                  <a:lnTo>
                    <a:pt x="1640" y="64"/>
                  </a:lnTo>
                  <a:lnTo>
                    <a:pt x="1669" y="69"/>
                  </a:lnTo>
                  <a:lnTo>
                    <a:pt x="1684" y="73"/>
                  </a:lnTo>
                  <a:lnTo>
                    <a:pt x="1699" y="78"/>
                  </a:lnTo>
                  <a:lnTo>
                    <a:pt x="1713" y="83"/>
                  </a:lnTo>
                  <a:lnTo>
                    <a:pt x="1728" y="90"/>
                  </a:lnTo>
                  <a:lnTo>
                    <a:pt x="1728" y="90"/>
                  </a:lnTo>
                  <a:lnTo>
                    <a:pt x="1745" y="99"/>
                  </a:lnTo>
                  <a:lnTo>
                    <a:pt x="1760" y="111"/>
                  </a:lnTo>
                  <a:lnTo>
                    <a:pt x="1773" y="124"/>
                  </a:lnTo>
                  <a:lnTo>
                    <a:pt x="1785" y="137"/>
                  </a:lnTo>
                  <a:lnTo>
                    <a:pt x="1796" y="153"/>
                  </a:lnTo>
                  <a:lnTo>
                    <a:pt x="1803" y="168"/>
                  </a:lnTo>
                  <a:lnTo>
                    <a:pt x="1810" y="184"/>
                  </a:lnTo>
                  <a:lnTo>
                    <a:pt x="1815" y="202"/>
                  </a:lnTo>
                  <a:lnTo>
                    <a:pt x="1819" y="219"/>
                  </a:lnTo>
                  <a:lnTo>
                    <a:pt x="1822" y="238"/>
                  </a:lnTo>
                  <a:lnTo>
                    <a:pt x="1824" y="256"/>
                  </a:lnTo>
                  <a:lnTo>
                    <a:pt x="1826" y="275"/>
                  </a:lnTo>
                  <a:lnTo>
                    <a:pt x="1827" y="313"/>
                  </a:lnTo>
                  <a:lnTo>
                    <a:pt x="1827" y="350"/>
                  </a:lnTo>
                  <a:lnTo>
                    <a:pt x="1827" y="350"/>
                  </a:lnTo>
                  <a:lnTo>
                    <a:pt x="1828" y="355"/>
                  </a:lnTo>
                  <a:lnTo>
                    <a:pt x="1830" y="359"/>
                  </a:lnTo>
                  <a:lnTo>
                    <a:pt x="1831" y="363"/>
                  </a:lnTo>
                  <a:lnTo>
                    <a:pt x="1834" y="366"/>
                  </a:lnTo>
                  <a:lnTo>
                    <a:pt x="1837" y="370"/>
                  </a:lnTo>
                  <a:lnTo>
                    <a:pt x="1841" y="371"/>
                  </a:lnTo>
                  <a:lnTo>
                    <a:pt x="1845" y="372"/>
                  </a:lnTo>
                  <a:lnTo>
                    <a:pt x="1851" y="374"/>
                  </a:lnTo>
                  <a:lnTo>
                    <a:pt x="1858" y="374"/>
                  </a:lnTo>
                  <a:lnTo>
                    <a:pt x="1858" y="374"/>
                  </a:lnTo>
                  <a:lnTo>
                    <a:pt x="1866" y="372"/>
                  </a:lnTo>
                  <a:lnTo>
                    <a:pt x="1871" y="368"/>
                  </a:lnTo>
                  <a:lnTo>
                    <a:pt x="1877" y="363"/>
                  </a:lnTo>
                  <a:lnTo>
                    <a:pt x="1879" y="358"/>
                  </a:lnTo>
                  <a:lnTo>
                    <a:pt x="1879" y="351"/>
                  </a:lnTo>
                  <a:lnTo>
                    <a:pt x="1879" y="345"/>
                  </a:lnTo>
                  <a:lnTo>
                    <a:pt x="1877" y="338"/>
                  </a:lnTo>
                  <a:lnTo>
                    <a:pt x="1873" y="333"/>
                  </a:lnTo>
                  <a:lnTo>
                    <a:pt x="1873" y="33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2" name="Freeform 1248"/>
            <p:cNvSpPr/>
            <p:nvPr/>
          </p:nvSpPr>
          <p:spPr bwMode="auto">
            <a:xfrm>
              <a:off x="5240338" y="2549525"/>
              <a:ext cx="742950" cy="166688"/>
            </a:xfrm>
            <a:custGeom>
              <a:avLst/>
              <a:gdLst/>
              <a:ahLst/>
              <a:cxnLst>
                <a:cxn ang="0">
                  <a:pos x="1861" y="22"/>
                </a:cxn>
                <a:cxn ang="0">
                  <a:pos x="1860" y="17"/>
                </a:cxn>
                <a:cxn ang="0">
                  <a:pos x="1849" y="4"/>
                </a:cxn>
                <a:cxn ang="0">
                  <a:pos x="1826" y="4"/>
                </a:cxn>
                <a:cxn ang="0">
                  <a:pos x="1815" y="17"/>
                </a:cxn>
                <a:cxn ang="0">
                  <a:pos x="1817" y="35"/>
                </a:cxn>
                <a:cxn ang="0">
                  <a:pos x="1823" y="71"/>
                </a:cxn>
                <a:cxn ang="0">
                  <a:pos x="1812" y="156"/>
                </a:cxn>
                <a:cxn ang="0">
                  <a:pos x="1788" y="224"/>
                </a:cxn>
                <a:cxn ang="0">
                  <a:pos x="1743" y="288"/>
                </a:cxn>
                <a:cxn ang="0">
                  <a:pos x="1682" y="331"/>
                </a:cxn>
                <a:cxn ang="0">
                  <a:pos x="1607" y="354"/>
                </a:cxn>
                <a:cxn ang="0">
                  <a:pos x="1496" y="360"/>
                </a:cxn>
                <a:cxn ang="0">
                  <a:pos x="1161" y="373"/>
                </a:cxn>
                <a:cxn ang="0">
                  <a:pos x="1027" y="366"/>
                </a:cxn>
                <a:cxn ang="0">
                  <a:pos x="727" y="354"/>
                </a:cxn>
                <a:cxn ang="0">
                  <a:pos x="363" y="357"/>
                </a:cxn>
                <a:cxn ang="0">
                  <a:pos x="280" y="353"/>
                </a:cxn>
                <a:cxn ang="0">
                  <a:pos x="146" y="317"/>
                </a:cxn>
                <a:cxn ang="0">
                  <a:pos x="95" y="289"/>
                </a:cxn>
                <a:cxn ang="0">
                  <a:pos x="59" y="230"/>
                </a:cxn>
                <a:cxn ang="0">
                  <a:pos x="48" y="160"/>
                </a:cxn>
                <a:cxn ang="0">
                  <a:pos x="48" y="68"/>
                </a:cxn>
                <a:cxn ang="0">
                  <a:pos x="42" y="52"/>
                </a:cxn>
                <a:cxn ang="0">
                  <a:pos x="18" y="47"/>
                </a:cxn>
                <a:cxn ang="0">
                  <a:pos x="5" y="59"/>
                </a:cxn>
                <a:cxn ang="0">
                  <a:pos x="0" y="141"/>
                </a:cxn>
                <a:cxn ang="0">
                  <a:pos x="2" y="213"/>
                </a:cxn>
                <a:cxn ang="0">
                  <a:pos x="22" y="263"/>
                </a:cxn>
                <a:cxn ang="0">
                  <a:pos x="60" y="319"/>
                </a:cxn>
                <a:cxn ang="0">
                  <a:pos x="110" y="351"/>
                </a:cxn>
                <a:cxn ang="0">
                  <a:pos x="187" y="375"/>
                </a:cxn>
                <a:cxn ang="0">
                  <a:pos x="299" y="400"/>
                </a:cxn>
                <a:cxn ang="0">
                  <a:pos x="437" y="407"/>
                </a:cxn>
                <a:cxn ang="0">
                  <a:pos x="668" y="403"/>
                </a:cxn>
                <a:cxn ang="0">
                  <a:pos x="897" y="400"/>
                </a:cxn>
                <a:cxn ang="0">
                  <a:pos x="1033" y="413"/>
                </a:cxn>
                <a:cxn ang="0">
                  <a:pos x="1089" y="420"/>
                </a:cxn>
                <a:cxn ang="0">
                  <a:pos x="1274" y="417"/>
                </a:cxn>
                <a:cxn ang="0">
                  <a:pos x="1402" y="411"/>
                </a:cxn>
                <a:cxn ang="0">
                  <a:pos x="1587" y="403"/>
                </a:cxn>
                <a:cxn ang="0">
                  <a:pos x="1677" y="385"/>
                </a:cxn>
                <a:cxn ang="0">
                  <a:pos x="1737" y="356"/>
                </a:cxn>
                <a:cxn ang="0">
                  <a:pos x="1785" y="313"/>
                </a:cxn>
                <a:cxn ang="0">
                  <a:pos x="1822" y="259"/>
                </a:cxn>
                <a:cxn ang="0">
                  <a:pos x="1843" y="212"/>
                </a:cxn>
                <a:cxn ang="0">
                  <a:pos x="1869" y="82"/>
                </a:cxn>
                <a:cxn ang="0">
                  <a:pos x="1868" y="41"/>
                </a:cxn>
              </a:cxnLst>
              <a:rect l="0" t="0" r="r" b="b"/>
              <a:pathLst>
                <a:path w="1870" h="420">
                  <a:moveTo>
                    <a:pt x="1868" y="41"/>
                  </a:moveTo>
                  <a:lnTo>
                    <a:pt x="1868" y="41"/>
                  </a:lnTo>
                  <a:lnTo>
                    <a:pt x="1864" y="28"/>
                  </a:lnTo>
                  <a:lnTo>
                    <a:pt x="1861" y="22"/>
                  </a:lnTo>
                  <a:lnTo>
                    <a:pt x="1861" y="21"/>
                  </a:lnTo>
                  <a:lnTo>
                    <a:pt x="1860" y="22"/>
                  </a:lnTo>
                  <a:lnTo>
                    <a:pt x="1860" y="22"/>
                  </a:lnTo>
                  <a:lnTo>
                    <a:pt x="1860" y="17"/>
                  </a:lnTo>
                  <a:lnTo>
                    <a:pt x="1859" y="13"/>
                  </a:lnTo>
                  <a:lnTo>
                    <a:pt x="1856" y="9"/>
                  </a:lnTo>
                  <a:lnTo>
                    <a:pt x="1853" y="7"/>
                  </a:lnTo>
                  <a:lnTo>
                    <a:pt x="1849" y="4"/>
                  </a:lnTo>
                  <a:lnTo>
                    <a:pt x="1846" y="3"/>
                  </a:lnTo>
                  <a:lnTo>
                    <a:pt x="1838" y="0"/>
                  </a:lnTo>
                  <a:lnTo>
                    <a:pt x="1830" y="3"/>
                  </a:lnTo>
                  <a:lnTo>
                    <a:pt x="1826" y="4"/>
                  </a:lnTo>
                  <a:lnTo>
                    <a:pt x="1822" y="7"/>
                  </a:lnTo>
                  <a:lnTo>
                    <a:pt x="1819" y="9"/>
                  </a:lnTo>
                  <a:lnTo>
                    <a:pt x="1817" y="13"/>
                  </a:lnTo>
                  <a:lnTo>
                    <a:pt x="1815" y="17"/>
                  </a:lnTo>
                  <a:lnTo>
                    <a:pt x="1814" y="22"/>
                  </a:lnTo>
                  <a:lnTo>
                    <a:pt x="1814" y="22"/>
                  </a:lnTo>
                  <a:lnTo>
                    <a:pt x="1815" y="29"/>
                  </a:lnTo>
                  <a:lnTo>
                    <a:pt x="1817" y="35"/>
                  </a:lnTo>
                  <a:lnTo>
                    <a:pt x="1819" y="46"/>
                  </a:lnTo>
                  <a:lnTo>
                    <a:pt x="1823" y="58"/>
                  </a:lnTo>
                  <a:lnTo>
                    <a:pt x="1823" y="64"/>
                  </a:lnTo>
                  <a:lnTo>
                    <a:pt x="1823" y="71"/>
                  </a:lnTo>
                  <a:lnTo>
                    <a:pt x="1823" y="71"/>
                  </a:lnTo>
                  <a:lnTo>
                    <a:pt x="1822" y="99"/>
                  </a:lnTo>
                  <a:lnTo>
                    <a:pt x="1818" y="128"/>
                  </a:lnTo>
                  <a:lnTo>
                    <a:pt x="1812" y="156"/>
                  </a:lnTo>
                  <a:lnTo>
                    <a:pt x="1804" y="183"/>
                  </a:lnTo>
                  <a:lnTo>
                    <a:pt x="1804" y="183"/>
                  </a:lnTo>
                  <a:lnTo>
                    <a:pt x="1796" y="204"/>
                  </a:lnTo>
                  <a:lnTo>
                    <a:pt x="1788" y="224"/>
                  </a:lnTo>
                  <a:lnTo>
                    <a:pt x="1778" y="242"/>
                  </a:lnTo>
                  <a:lnTo>
                    <a:pt x="1767" y="259"/>
                  </a:lnTo>
                  <a:lnTo>
                    <a:pt x="1755" y="273"/>
                  </a:lnTo>
                  <a:lnTo>
                    <a:pt x="1743" y="288"/>
                  </a:lnTo>
                  <a:lnTo>
                    <a:pt x="1729" y="301"/>
                  </a:lnTo>
                  <a:lnTo>
                    <a:pt x="1715" y="313"/>
                  </a:lnTo>
                  <a:lnTo>
                    <a:pt x="1699" y="322"/>
                  </a:lnTo>
                  <a:lnTo>
                    <a:pt x="1682" y="331"/>
                  </a:lnTo>
                  <a:lnTo>
                    <a:pt x="1665" y="339"/>
                  </a:lnTo>
                  <a:lnTo>
                    <a:pt x="1647" y="345"/>
                  </a:lnTo>
                  <a:lnTo>
                    <a:pt x="1627" y="351"/>
                  </a:lnTo>
                  <a:lnTo>
                    <a:pt x="1607" y="354"/>
                  </a:lnTo>
                  <a:lnTo>
                    <a:pt x="1585" y="356"/>
                  </a:lnTo>
                  <a:lnTo>
                    <a:pt x="1563" y="357"/>
                  </a:lnTo>
                  <a:lnTo>
                    <a:pt x="1563" y="357"/>
                  </a:lnTo>
                  <a:lnTo>
                    <a:pt x="1496" y="360"/>
                  </a:lnTo>
                  <a:lnTo>
                    <a:pt x="1430" y="364"/>
                  </a:lnTo>
                  <a:lnTo>
                    <a:pt x="1295" y="370"/>
                  </a:lnTo>
                  <a:lnTo>
                    <a:pt x="1228" y="373"/>
                  </a:lnTo>
                  <a:lnTo>
                    <a:pt x="1161" y="373"/>
                  </a:lnTo>
                  <a:lnTo>
                    <a:pt x="1093" y="371"/>
                  </a:lnTo>
                  <a:lnTo>
                    <a:pt x="1061" y="369"/>
                  </a:lnTo>
                  <a:lnTo>
                    <a:pt x="1027" y="366"/>
                  </a:lnTo>
                  <a:lnTo>
                    <a:pt x="1027" y="366"/>
                  </a:lnTo>
                  <a:lnTo>
                    <a:pt x="952" y="360"/>
                  </a:lnTo>
                  <a:lnTo>
                    <a:pt x="878" y="357"/>
                  </a:lnTo>
                  <a:lnTo>
                    <a:pt x="803" y="354"/>
                  </a:lnTo>
                  <a:lnTo>
                    <a:pt x="727" y="354"/>
                  </a:lnTo>
                  <a:lnTo>
                    <a:pt x="577" y="356"/>
                  </a:lnTo>
                  <a:lnTo>
                    <a:pt x="428" y="357"/>
                  </a:lnTo>
                  <a:lnTo>
                    <a:pt x="428" y="357"/>
                  </a:lnTo>
                  <a:lnTo>
                    <a:pt x="363" y="357"/>
                  </a:lnTo>
                  <a:lnTo>
                    <a:pt x="331" y="357"/>
                  </a:lnTo>
                  <a:lnTo>
                    <a:pt x="299" y="354"/>
                  </a:lnTo>
                  <a:lnTo>
                    <a:pt x="299" y="354"/>
                  </a:lnTo>
                  <a:lnTo>
                    <a:pt x="280" y="353"/>
                  </a:lnTo>
                  <a:lnTo>
                    <a:pt x="260" y="349"/>
                  </a:lnTo>
                  <a:lnTo>
                    <a:pt x="241" y="344"/>
                  </a:lnTo>
                  <a:lnTo>
                    <a:pt x="222" y="339"/>
                  </a:lnTo>
                  <a:lnTo>
                    <a:pt x="146" y="317"/>
                  </a:lnTo>
                  <a:lnTo>
                    <a:pt x="146" y="317"/>
                  </a:lnTo>
                  <a:lnTo>
                    <a:pt x="127" y="309"/>
                  </a:lnTo>
                  <a:lnTo>
                    <a:pt x="110" y="300"/>
                  </a:lnTo>
                  <a:lnTo>
                    <a:pt x="95" y="289"/>
                  </a:lnTo>
                  <a:lnTo>
                    <a:pt x="84" y="276"/>
                  </a:lnTo>
                  <a:lnTo>
                    <a:pt x="73" y="262"/>
                  </a:lnTo>
                  <a:lnTo>
                    <a:pt x="65" y="247"/>
                  </a:lnTo>
                  <a:lnTo>
                    <a:pt x="59" y="230"/>
                  </a:lnTo>
                  <a:lnTo>
                    <a:pt x="55" y="213"/>
                  </a:lnTo>
                  <a:lnTo>
                    <a:pt x="51" y="196"/>
                  </a:lnTo>
                  <a:lnTo>
                    <a:pt x="50" y="178"/>
                  </a:lnTo>
                  <a:lnTo>
                    <a:pt x="48" y="160"/>
                  </a:lnTo>
                  <a:lnTo>
                    <a:pt x="47" y="140"/>
                  </a:lnTo>
                  <a:lnTo>
                    <a:pt x="48" y="103"/>
                  </a:lnTo>
                  <a:lnTo>
                    <a:pt x="48" y="68"/>
                  </a:lnTo>
                  <a:lnTo>
                    <a:pt x="48" y="68"/>
                  </a:lnTo>
                  <a:lnTo>
                    <a:pt x="48" y="63"/>
                  </a:lnTo>
                  <a:lnTo>
                    <a:pt x="47" y="59"/>
                  </a:lnTo>
                  <a:lnTo>
                    <a:pt x="44" y="55"/>
                  </a:lnTo>
                  <a:lnTo>
                    <a:pt x="42" y="52"/>
                  </a:lnTo>
                  <a:lnTo>
                    <a:pt x="39" y="50"/>
                  </a:lnTo>
                  <a:lnTo>
                    <a:pt x="35" y="47"/>
                  </a:lnTo>
                  <a:lnTo>
                    <a:pt x="26" y="46"/>
                  </a:lnTo>
                  <a:lnTo>
                    <a:pt x="18" y="47"/>
                  </a:lnTo>
                  <a:lnTo>
                    <a:pt x="14" y="50"/>
                  </a:lnTo>
                  <a:lnTo>
                    <a:pt x="10" y="52"/>
                  </a:lnTo>
                  <a:lnTo>
                    <a:pt x="8" y="55"/>
                  </a:lnTo>
                  <a:lnTo>
                    <a:pt x="5" y="59"/>
                  </a:lnTo>
                  <a:lnTo>
                    <a:pt x="4" y="63"/>
                  </a:lnTo>
                  <a:lnTo>
                    <a:pt x="2" y="68"/>
                  </a:lnTo>
                  <a:lnTo>
                    <a:pt x="2" y="68"/>
                  </a:lnTo>
                  <a:lnTo>
                    <a:pt x="0" y="141"/>
                  </a:lnTo>
                  <a:lnTo>
                    <a:pt x="0" y="177"/>
                  </a:lnTo>
                  <a:lnTo>
                    <a:pt x="1" y="195"/>
                  </a:lnTo>
                  <a:lnTo>
                    <a:pt x="2" y="213"/>
                  </a:lnTo>
                  <a:lnTo>
                    <a:pt x="2" y="213"/>
                  </a:lnTo>
                  <a:lnTo>
                    <a:pt x="6" y="226"/>
                  </a:lnTo>
                  <a:lnTo>
                    <a:pt x="10" y="239"/>
                  </a:lnTo>
                  <a:lnTo>
                    <a:pt x="16" y="251"/>
                  </a:lnTo>
                  <a:lnTo>
                    <a:pt x="22" y="263"/>
                  </a:lnTo>
                  <a:lnTo>
                    <a:pt x="38" y="285"/>
                  </a:lnTo>
                  <a:lnTo>
                    <a:pt x="52" y="309"/>
                  </a:lnTo>
                  <a:lnTo>
                    <a:pt x="52" y="309"/>
                  </a:lnTo>
                  <a:lnTo>
                    <a:pt x="60" y="319"/>
                  </a:lnTo>
                  <a:lnTo>
                    <a:pt x="69" y="328"/>
                  </a:lnTo>
                  <a:lnTo>
                    <a:pt x="82" y="337"/>
                  </a:lnTo>
                  <a:lnTo>
                    <a:pt x="95" y="344"/>
                  </a:lnTo>
                  <a:lnTo>
                    <a:pt x="110" y="351"/>
                  </a:lnTo>
                  <a:lnTo>
                    <a:pt x="123" y="356"/>
                  </a:lnTo>
                  <a:lnTo>
                    <a:pt x="149" y="365"/>
                  </a:lnTo>
                  <a:lnTo>
                    <a:pt x="149" y="365"/>
                  </a:lnTo>
                  <a:lnTo>
                    <a:pt x="187" y="375"/>
                  </a:lnTo>
                  <a:lnTo>
                    <a:pt x="224" y="386"/>
                  </a:lnTo>
                  <a:lnTo>
                    <a:pt x="261" y="395"/>
                  </a:lnTo>
                  <a:lnTo>
                    <a:pt x="280" y="398"/>
                  </a:lnTo>
                  <a:lnTo>
                    <a:pt x="299" y="400"/>
                  </a:lnTo>
                  <a:lnTo>
                    <a:pt x="299" y="400"/>
                  </a:lnTo>
                  <a:lnTo>
                    <a:pt x="345" y="404"/>
                  </a:lnTo>
                  <a:lnTo>
                    <a:pt x="391" y="407"/>
                  </a:lnTo>
                  <a:lnTo>
                    <a:pt x="437" y="407"/>
                  </a:lnTo>
                  <a:lnTo>
                    <a:pt x="484" y="407"/>
                  </a:lnTo>
                  <a:lnTo>
                    <a:pt x="575" y="404"/>
                  </a:lnTo>
                  <a:lnTo>
                    <a:pt x="668" y="403"/>
                  </a:lnTo>
                  <a:lnTo>
                    <a:pt x="668" y="403"/>
                  </a:lnTo>
                  <a:lnTo>
                    <a:pt x="713" y="403"/>
                  </a:lnTo>
                  <a:lnTo>
                    <a:pt x="759" y="402"/>
                  </a:lnTo>
                  <a:lnTo>
                    <a:pt x="851" y="399"/>
                  </a:lnTo>
                  <a:lnTo>
                    <a:pt x="897" y="400"/>
                  </a:lnTo>
                  <a:lnTo>
                    <a:pt x="944" y="402"/>
                  </a:lnTo>
                  <a:lnTo>
                    <a:pt x="989" y="407"/>
                  </a:lnTo>
                  <a:lnTo>
                    <a:pt x="1011" y="409"/>
                  </a:lnTo>
                  <a:lnTo>
                    <a:pt x="1033" y="413"/>
                  </a:lnTo>
                  <a:lnTo>
                    <a:pt x="1033" y="413"/>
                  </a:lnTo>
                  <a:lnTo>
                    <a:pt x="1052" y="417"/>
                  </a:lnTo>
                  <a:lnTo>
                    <a:pt x="1070" y="419"/>
                  </a:lnTo>
                  <a:lnTo>
                    <a:pt x="1089" y="420"/>
                  </a:lnTo>
                  <a:lnTo>
                    <a:pt x="1108" y="420"/>
                  </a:lnTo>
                  <a:lnTo>
                    <a:pt x="1182" y="419"/>
                  </a:lnTo>
                  <a:lnTo>
                    <a:pt x="1182" y="419"/>
                  </a:lnTo>
                  <a:lnTo>
                    <a:pt x="1274" y="417"/>
                  </a:lnTo>
                  <a:lnTo>
                    <a:pt x="1320" y="416"/>
                  </a:lnTo>
                  <a:lnTo>
                    <a:pt x="1364" y="412"/>
                  </a:lnTo>
                  <a:lnTo>
                    <a:pt x="1364" y="412"/>
                  </a:lnTo>
                  <a:lnTo>
                    <a:pt x="1402" y="411"/>
                  </a:lnTo>
                  <a:lnTo>
                    <a:pt x="1439" y="409"/>
                  </a:lnTo>
                  <a:lnTo>
                    <a:pt x="1513" y="408"/>
                  </a:lnTo>
                  <a:lnTo>
                    <a:pt x="1550" y="405"/>
                  </a:lnTo>
                  <a:lnTo>
                    <a:pt x="1587" y="403"/>
                  </a:lnTo>
                  <a:lnTo>
                    <a:pt x="1623" y="398"/>
                  </a:lnTo>
                  <a:lnTo>
                    <a:pt x="1660" y="390"/>
                  </a:lnTo>
                  <a:lnTo>
                    <a:pt x="1660" y="390"/>
                  </a:lnTo>
                  <a:lnTo>
                    <a:pt x="1677" y="385"/>
                  </a:lnTo>
                  <a:lnTo>
                    <a:pt x="1692" y="379"/>
                  </a:lnTo>
                  <a:lnTo>
                    <a:pt x="1708" y="373"/>
                  </a:lnTo>
                  <a:lnTo>
                    <a:pt x="1723" y="365"/>
                  </a:lnTo>
                  <a:lnTo>
                    <a:pt x="1737" y="356"/>
                  </a:lnTo>
                  <a:lnTo>
                    <a:pt x="1750" y="347"/>
                  </a:lnTo>
                  <a:lnTo>
                    <a:pt x="1763" y="336"/>
                  </a:lnTo>
                  <a:lnTo>
                    <a:pt x="1775" y="324"/>
                  </a:lnTo>
                  <a:lnTo>
                    <a:pt x="1785" y="313"/>
                  </a:lnTo>
                  <a:lnTo>
                    <a:pt x="1796" y="300"/>
                  </a:lnTo>
                  <a:lnTo>
                    <a:pt x="1806" y="286"/>
                  </a:lnTo>
                  <a:lnTo>
                    <a:pt x="1814" y="273"/>
                  </a:lnTo>
                  <a:lnTo>
                    <a:pt x="1822" y="259"/>
                  </a:lnTo>
                  <a:lnTo>
                    <a:pt x="1830" y="243"/>
                  </a:lnTo>
                  <a:lnTo>
                    <a:pt x="1836" y="228"/>
                  </a:lnTo>
                  <a:lnTo>
                    <a:pt x="1843" y="212"/>
                  </a:lnTo>
                  <a:lnTo>
                    <a:pt x="1843" y="212"/>
                  </a:lnTo>
                  <a:lnTo>
                    <a:pt x="1852" y="179"/>
                  </a:lnTo>
                  <a:lnTo>
                    <a:pt x="1860" y="148"/>
                  </a:lnTo>
                  <a:lnTo>
                    <a:pt x="1865" y="115"/>
                  </a:lnTo>
                  <a:lnTo>
                    <a:pt x="1869" y="82"/>
                  </a:lnTo>
                  <a:lnTo>
                    <a:pt x="1869" y="82"/>
                  </a:lnTo>
                  <a:lnTo>
                    <a:pt x="1870" y="62"/>
                  </a:lnTo>
                  <a:lnTo>
                    <a:pt x="1870" y="50"/>
                  </a:lnTo>
                  <a:lnTo>
                    <a:pt x="1868" y="41"/>
                  </a:lnTo>
                  <a:lnTo>
                    <a:pt x="1868" y="4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3" name="Freeform 1249"/>
            <p:cNvSpPr/>
            <p:nvPr/>
          </p:nvSpPr>
          <p:spPr bwMode="auto">
            <a:xfrm>
              <a:off x="5237163" y="2127250"/>
              <a:ext cx="23813" cy="455613"/>
            </a:xfrm>
            <a:custGeom>
              <a:avLst/>
              <a:gdLst/>
              <a:ahLst/>
              <a:cxnLst>
                <a:cxn ang="0">
                  <a:pos x="49" y="290"/>
                </a:cxn>
                <a:cxn ang="0">
                  <a:pos x="51" y="256"/>
                </a:cxn>
                <a:cxn ang="0">
                  <a:pos x="57" y="185"/>
                </a:cxn>
                <a:cxn ang="0">
                  <a:pos x="59" y="150"/>
                </a:cxn>
                <a:cxn ang="0">
                  <a:pos x="55" y="86"/>
                </a:cxn>
                <a:cxn ang="0">
                  <a:pos x="52" y="22"/>
                </a:cxn>
                <a:cxn ang="0">
                  <a:pos x="49" y="11"/>
                </a:cxn>
                <a:cxn ang="0">
                  <a:pos x="44" y="5"/>
                </a:cxn>
                <a:cxn ang="0">
                  <a:pos x="38" y="1"/>
                </a:cxn>
                <a:cxn ang="0">
                  <a:pos x="21" y="1"/>
                </a:cxn>
                <a:cxn ang="0">
                  <a:pos x="13" y="5"/>
                </a:cxn>
                <a:cxn ang="0">
                  <a:pos x="8" y="11"/>
                </a:cxn>
                <a:cxn ang="0">
                  <a:pos x="6" y="22"/>
                </a:cxn>
                <a:cxn ang="0">
                  <a:pos x="9" y="88"/>
                </a:cxn>
                <a:cxn ang="0">
                  <a:pos x="10" y="189"/>
                </a:cxn>
                <a:cxn ang="0">
                  <a:pos x="8" y="256"/>
                </a:cxn>
                <a:cxn ang="0">
                  <a:pos x="4" y="290"/>
                </a:cxn>
                <a:cxn ang="0">
                  <a:pos x="1" y="323"/>
                </a:cxn>
                <a:cxn ang="0">
                  <a:pos x="2" y="391"/>
                </a:cxn>
                <a:cxn ang="0">
                  <a:pos x="1" y="423"/>
                </a:cxn>
                <a:cxn ang="0">
                  <a:pos x="0" y="494"/>
                </a:cxn>
                <a:cxn ang="0">
                  <a:pos x="1" y="565"/>
                </a:cxn>
                <a:cxn ang="0">
                  <a:pos x="2" y="704"/>
                </a:cxn>
                <a:cxn ang="0">
                  <a:pos x="10" y="983"/>
                </a:cxn>
                <a:cxn ang="0">
                  <a:pos x="11" y="1123"/>
                </a:cxn>
                <a:cxn ang="0">
                  <a:pos x="13" y="1128"/>
                </a:cxn>
                <a:cxn ang="0">
                  <a:pos x="17" y="1136"/>
                </a:cxn>
                <a:cxn ang="0">
                  <a:pos x="23" y="1141"/>
                </a:cxn>
                <a:cxn ang="0">
                  <a:pos x="35" y="1145"/>
                </a:cxn>
                <a:cxn ang="0">
                  <a:pos x="47" y="1141"/>
                </a:cxn>
                <a:cxn ang="0">
                  <a:pos x="53" y="1136"/>
                </a:cxn>
                <a:cxn ang="0">
                  <a:pos x="57" y="1128"/>
                </a:cxn>
                <a:cxn ang="0">
                  <a:pos x="57" y="1123"/>
                </a:cxn>
                <a:cxn ang="0">
                  <a:pos x="56" y="983"/>
                </a:cxn>
                <a:cxn ang="0">
                  <a:pos x="48" y="704"/>
                </a:cxn>
                <a:cxn ang="0">
                  <a:pos x="47" y="565"/>
                </a:cxn>
                <a:cxn ang="0">
                  <a:pos x="47" y="495"/>
                </a:cxn>
                <a:cxn ang="0">
                  <a:pos x="49" y="359"/>
                </a:cxn>
                <a:cxn ang="0">
                  <a:pos x="49" y="290"/>
                </a:cxn>
              </a:cxnLst>
              <a:rect l="0" t="0" r="r" b="b"/>
              <a:pathLst>
                <a:path w="59" h="1145">
                  <a:moveTo>
                    <a:pt x="49" y="290"/>
                  </a:moveTo>
                  <a:lnTo>
                    <a:pt x="49" y="290"/>
                  </a:lnTo>
                  <a:lnTo>
                    <a:pt x="49" y="273"/>
                  </a:lnTo>
                  <a:lnTo>
                    <a:pt x="51" y="256"/>
                  </a:lnTo>
                  <a:lnTo>
                    <a:pt x="55" y="221"/>
                  </a:lnTo>
                  <a:lnTo>
                    <a:pt x="57" y="185"/>
                  </a:lnTo>
                  <a:lnTo>
                    <a:pt x="59" y="167"/>
                  </a:lnTo>
                  <a:lnTo>
                    <a:pt x="59" y="150"/>
                  </a:lnTo>
                  <a:lnTo>
                    <a:pt x="59" y="150"/>
                  </a:lnTo>
                  <a:lnTo>
                    <a:pt x="55" y="86"/>
                  </a:lnTo>
                  <a:lnTo>
                    <a:pt x="52" y="22"/>
                  </a:lnTo>
                  <a:lnTo>
                    <a:pt x="52" y="22"/>
                  </a:lnTo>
                  <a:lnTo>
                    <a:pt x="52" y="17"/>
                  </a:lnTo>
                  <a:lnTo>
                    <a:pt x="49" y="11"/>
                  </a:lnTo>
                  <a:lnTo>
                    <a:pt x="48" y="7"/>
                  </a:lnTo>
                  <a:lnTo>
                    <a:pt x="44" y="5"/>
                  </a:lnTo>
                  <a:lnTo>
                    <a:pt x="42" y="2"/>
                  </a:lnTo>
                  <a:lnTo>
                    <a:pt x="38" y="1"/>
                  </a:lnTo>
                  <a:lnTo>
                    <a:pt x="28" y="0"/>
                  </a:lnTo>
                  <a:lnTo>
                    <a:pt x="21" y="1"/>
                  </a:lnTo>
                  <a:lnTo>
                    <a:pt x="17" y="2"/>
                  </a:lnTo>
                  <a:lnTo>
                    <a:pt x="13" y="5"/>
                  </a:lnTo>
                  <a:lnTo>
                    <a:pt x="10" y="7"/>
                  </a:lnTo>
                  <a:lnTo>
                    <a:pt x="8" y="11"/>
                  </a:lnTo>
                  <a:lnTo>
                    <a:pt x="6" y="17"/>
                  </a:lnTo>
                  <a:lnTo>
                    <a:pt x="6" y="22"/>
                  </a:lnTo>
                  <a:lnTo>
                    <a:pt x="6" y="22"/>
                  </a:lnTo>
                  <a:lnTo>
                    <a:pt x="9" y="88"/>
                  </a:lnTo>
                  <a:lnTo>
                    <a:pt x="10" y="156"/>
                  </a:lnTo>
                  <a:lnTo>
                    <a:pt x="10" y="189"/>
                  </a:lnTo>
                  <a:lnTo>
                    <a:pt x="10" y="223"/>
                  </a:lnTo>
                  <a:lnTo>
                    <a:pt x="8" y="256"/>
                  </a:lnTo>
                  <a:lnTo>
                    <a:pt x="4" y="290"/>
                  </a:lnTo>
                  <a:lnTo>
                    <a:pt x="4" y="290"/>
                  </a:lnTo>
                  <a:lnTo>
                    <a:pt x="2" y="307"/>
                  </a:lnTo>
                  <a:lnTo>
                    <a:pt x="1" y="323"/>
                  </a:lnTo>
                  <a:lnTo>
                    <a:pt x="2" y="357"/>
                  </a:lnTo>
                  <a:lnTo>
                    <a:pt x="2" y="391"/>
                  </a:lnTo>
                  <a:lnTo>
                    <a:pt x="1" y="423"/>
                  </a:lnTo>
                  <a:lnTo>
                    <a:pt x="1" y="423"/>
                  </a:lnTo>
                  <a:lnTo>
                    <a:pt x="0" y="459"/>
                  </a:lnTo>
                  <a:lnTo>
                    <a:pt x="0" y="494"/>
                  </a:lnTo>
                  <a:lnTo>
                    <a:pt x="1" y="565"/>
                  </a:lnTo>
                  <a:lnTo>
                    <a:pt x="1" y="565"/>
                  </a:lnTo>
                  <a:lnTo>
                    <a:pt x="1" y="634"/>
                  </a:lnTo>
                  <a:lnTo>
                    <a:pt x="2" y="704"/>
                  </a:lnTo>
                  <a:lnTo>
                    <a:pt x="6" y="843"/>
                  </a:lnTo>
                  <a:lnTo>
                    <a:pt x="10" y="983"/>
                  </a:lnTo>
                  <a:lnTo>
                    <a:pt x="11" y="1054"/>
                  </a:lnTo>
                  <a:lnTo>
                    <a:pt x="11" y="1123"/>
                  </a:lnTo>
                  <a:lnTo>
                    <a:pt x="11" y="1123"/>
                  </a:lnTo>
                  <a:lnTo>
                    <a:pt x="13" y="1128"/>
                  </a:lnTo>
                  <a:lnTo>
                    <a:pt x="14" y="1132"/>
                  </a:lnTo>
                  <a:lnTo>
                    <a:pt x="17" y="1136"/>
                  </a:lnTo>
                  <a:lnTo>
                    <a:pt x="19" y="1140"/>
                  </a:lnTo>
                  <a:lnTo>
                    <a:pt x="23" y="1141"/>
                  </a:lnTo>
                  <a:lnTo>
                    <a:pt x="26" y="1144"/>
                  </a:lnTo>
                  <a:lnTo>
                    <a:pt x="35" y="1145"/>
                  </a:lnTo>
                  <a:lnTo>
                    <a:pt x="43" y="1144"/>
                  </a:lnTo>
                  <a:lnTo>
                    <a:pt x="47" y="1141"/>
                  </a:lnTo>
                  <a:lnTo>
                    <a:pt x="51" y="1140"/>
                  </a:lnTo>
                  <a:lnTo>
                    <a:pt x="53" y="1136"/>
                  </a:lnTo>
                  <a:lnTo>
                    <a:pt x="56" y="1132"/>
                  </a:lnTo>
                  <a:lnTo>
                    <a:pt x="57" y="1128"/>
                  </a:lnTo>
                  <a:lnTo>
                    <a:pt x="57" y="1123"/>
                  </a:lnTo>
                  <a:lnTo>
                    <a:pt x="57" y="1123"/>
                  </a:lnTo>
                  <a:lnTo>
                    <a:pt x="57" y="1054"/>
                  </a:lnTo>
                  <a:lnTo>
                    <a:pt x="56" y="983"/>
                  </a:lnTo>
                  <a:lnTo>
                    <a:pt x="52" y="843"/>
                  </a:lnTo>
                  <a:lnTo>
                    <a:pt x="48" y="704"/>
                  </a:lnTo>
                  <a:lnTo>
                    <a:pt x="47" y="634"/>
                  </a:lnTo>
                  <a:lnTo>
                    <a:pt x="47" y="565"/>
                  </a:lnTo>
                  <a:lnTo>
                    <a:pt x="47" y="565"/>
                  </a:lnTo>
                  <a:lnTo>
                    <a:pt x="47" y="495"/>
                  </a:lnTo>
                  <a:lnTo>
                    <a:pt x="48" y="427"/>
                  </a:lnTo>
                  <a:lnTo>
                    <a:pt x="49" y="359"/>
                  </a:lnTo>
                  <a:lnTo>
                    <a:pt x="49" y="290"/>
                  </a:lnTo>
                  <a:lnTo>
                    <a:pt x="49" y="29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4" name="Freeform 1250"/>
            <p:cNvSpPr/>
            <p:nvPr/>
          </p:nvSpPr>
          <p:spPr bwMode="auto">
            <a:xfrm>
              <a:off x="5959476" y="2141538"/>
              <a:ext cx="26988" cy="444500"/>
            </a:xfrm>
            <a:custGeom>
              <a:avLst/>
              <a:gdLst/>
              <a:ahLst/>
              <a:cxnLst>
                <a:cxn ang="0">
                  <a:pos x="51" y="457"/>
                </a:cxn>
                <a:cxn ang="0">
                  <a:pos x="53" y="422"/>
                </a:cxn>
                <a:cxn ang="0">
                  <a:pos x="57" y="387"/>
                </a:cxn>
                <a:cxn ang="0">
                  <a:pos x="57" y="343"/>
                </a:cxn>
                <a:cxn ang="0">
                  <a:pos x="60" y="312"/>
                </a:cxn>
                <a:cxn ang="0">
                  <a:pos x="61" y="302"/>
                </a:cxn>
                <a:cxn ang="0">
                  <a:pos x="67" y="273"/>
                </a:cxn>
                <a:cxn ang="0">
                  <a:pos x="67" y="241"/>
                </a:cxn>
                <a:cxn ang="0">
                  <a:pos x="63" y="181"/>
                </a:cxn>
                <a:cxn ang="0">
                  <a:pos x="63" y="141"/>
                </a:cxn>
                <a:cxn ang="0">
                  <a:pos x="57" y="22"/>
                </a:cxn>
                <a:cxn ang="0">
                  <a:pos x="56" y="17"/>
                </a:cxn>
                <a:cxn ang="0">
                  <a:pos x="52" y="9"/>
                </a:cxn>
                <a:cxn ang="0">
                  <a:pos x="46" y="2"/>
                </a:cxn>
                <a:cxn ang="0">
                  <a:pos x="33" y="0"/>
                </a:cxn>
                <a:cxn ang="0">
                  <a:pos x="21" y="2"/>
                </a:cxn>
                <a:cxn ang="0">
                  <a:pos x="14" y="9"/>
                </a:cxn>
                <a:cxn ang="0">
                  <a:pos x="12" y="17"/>
                </a:cxn>
                <a:cxn ang="0">
                  <a:pos x="12" y="22"/>
                </a:cxn>
                <a:cxn ang="0">
                  <a:pos x="17" y="115"/>
                </a:cxn>
                <a:cxn ang="0">
                  <a:pos x="17" y="145"/>
                </a:cxn>
                <a:cxn ang="0">
                  <a:pos x="21" y="218"/>
                </a:cxn>
                <a:cxn ang="0">
                  <a:pos x="22" y="255"/>
                </a:cxn>
                <a:cxn ang="0">
                  <a:pos x="18" y="290"/>
                </a:cxn>
                <a:cxn ang="0">
                  <a:pos x="14" y="306"/>
                </a:cxn>
                <a:cxn ang="0">
                  <a:pos x="10" y="355"/>
                </a:cxn>
                <a:cxn ang="0">
                  <a:pos x="8" y="421"/>
                </a:cxn>
                <a:cxn ang="0">
                  <a:pos x="5" y="459"/>
                </a:cxn>
                <a:cxn ang="0">
                  <a:pos x="5" y="570"/>
                </a:cxn>
                <a:cxn ang="0">
                  <a:pos x="6" y="601"/>
                </a:cxn>
                <a:cxn ang="0">
                  <a:pos x="9" y="664"/>
                </a:cxn>
                <a:cxn ang="0">
                  <a:pos x="14" y="694"/>
                </a:cxn>
                <a:cxn ang="0">
                  <a:pos x="18" y="735"/>
                </a:cxn>
                <a:cxn ang="0">
                  <a:pos x="19" y="774"/>
                </a:cxn>
                <a:cxn ang="0">
                  <a:pos x="17" y="854"/>
                </a:cxn>
                <a:cxn ang="0">
                  <a:pos x="17" y="869"/>
                </a:cxn>
                <a:cxn ang="0">
                  <a:pos x="12" y="918"/>
                </a:cxn>
                <a:cxn ang="0">
                  <a:pos x="6" y="965"/>
                </a:cxn>
                <a:cxn ang="0">
                  <a:pos x="5" y="980"/>
                </a:cxn>
                <a:cxn ang="0">
                  <a:pos x="9" y="1035"/>
                </a:cxn>
                <a:cxn ang="0">
                  <a:pos x="9" y="1064"/>
                </a:cxn>
                <a:cxn ang="0">
                  <a:pos x="2" y="1089"/>
                </a:cxn>
                <a:cxn ang="0">
                  <a:pos x="1" y="1094"/>
                </a:cxn>
                <a:cxn ang="0">
                  <a:pos x="1" y="1103"/>
                </a:cxn>
                <a:cxn ang="0">
                  <a:pos x="4" y="1111"/>
                </a:cxn>
                <a:cxn ang="0">
                  <a:pos x="13" y="1120"/>
                </a:cxn>
                <a:cxn ang="0">
                  <a:pos x="25" y="1123"/>
                </a:cxn>
                <a:cxn ang="0">
                  <a:pos x="33" y="1122"/>
                </a:cxn>
                <a:cxn ang="0">
                  <a:pos x="39" y="1116"/>
                </a:cxn>
                <a:cxn ang="0">
                  <a:pos x="43" y="1112"/>
                </a:cxn>
                <a:cxn ang="0">
                  <a:pos x="51" y="1090"/>
                </a:cxn>
                <a:cxn ang="0">
                  <a:pos x="53" y="1067"/>
                </a:cxn>
                <a:cxn ang="0">
                  <a:pos x="51" y="1021"/>
                </a:cxn>
                <a:cxn ang="0">
                  <a:pos x="51" y="990"/>
                </a:cxn>
                <a:cxn ang="0">
                  <a:pos x="55" y="925"/>
                </a:cxn>
                <a:cxn ang="0">
                  <a:pos x="59" y="895"/>
                </a:cxn>
                <a:cxn ang="0">
                  <a:pos x="63" y="861"/>
                </a:cxn>
                <a:cxn ang="0">
                  <a:pos x="64" y="795"/>
                </a:cxn>
                <a:cxn ang="0">
                  <a:pos x="64" y="762"/>
                </a:cxn>
                <a:cxn ang="0">
                  <a:pos x="64" y="723"/>
                </a:cxn>
                <a:cxn ang="0">
                  <a:pos x="53" y="647"/>
                </a:cxn>
                <a:cxn ang="0">
                  <a:pos x="51" y="609"/>
                </a:cxn>
              </a:cxnLst>
              <a:rect l="0" t="0" r="r" b="b"/>
              <a:pathLst>
                <a:path w="67" h="1123">
                  <a:moveTo>
                    <a:pt x="51" y="457"/>
                  </a:moveTo>
                  <a:lnTo>
                    <a:pt x="51" y="457"/>
                  </a:lnTo>
                  <a:lnTo>
                    <a:pt x="52" y="440"/>
                  </a:lnTo>
                  <a:lnTo>
                    <a:pt x="53" y="422"/>
                  </a:lnTo>
                  <a:lnTo>
                    <a:pt x="57" y="387"/>
                  </a:lnTo>
                  <a:lnTo>
                    <a:pt x="57" y="387"/>
                  </a:lnTo>
                  <a:lnTo>
                    <a:pt x="57" y="366"/>
                  </a:lnTo>
                  <a:lnTo>
                    <a:pt x="57" y="343"/>
                  </a:lnTo>
                  <a:lnTo>
                    <a:pt x="57" y="323"/>
                  </a:lnTo>
                  <a:lnTo>
                    <a:pt x="60" y="312"/>
                  </a:lnTo>
                  <a:lnTo>
                    <a:pt x="61" y="302"/>
                  </a:lnTo>
                  <a:lnTo>
                    <a:pt x="61" y="302"/>
                  </a:lnTo>
                  <a:lnTo>
                    <a:pt x="65" y="287"/>
                  </a:lnTo>
                  <a:lnTo>
                    <a:pt x="67" y="273"/>
                  </a:lnTo>
                  <a:lnTo>
                    <a:pt x="67" y="257"/>
                  </a:lnTo>
                  <a:lnTo>
                    <a:pt x="67" y="241"/>
                  </a:lnTo>
                  <a:lnTo>
                    <a:pt x="64" y="210"/>
                  </a:lnTo>
                  <a:lnTo>
                    <a:pt x="63" y="181"/>
                  </a:lnTo>
                  <a:lnTo>
                    <a:pt x="63" y="181"/>
                  </a:lnTo>
                  <a:lnTo>
                    <a:pt x="63" y="141"/>
                  </a:lnTo>
                  <a:lnTo>
                    <a:pt x="61" y="102"/>
                  </a:lnTo>
                  <a:lnTo>
                    <a:pt x="57" y="22"/>
                  </a:lnTo>
                  <a:lnTo>
                    <a:pt x="57" y="22"/>
                  </a:lnTo>
                  <a:lnTo>
                    <a:pt x="56" y="17"/>
                  </a:lnTo>
                  <a:lnTo>
                    <a:pt x="55" y="11"/>
                  </a:lnTo>
                  <a:lnTo>
                    <a:pt x="52" y="9"/>
                  </a:lnTo>
                  <a:lnTo>
                    <a:pt x="50" y="5"/>
                  </a:lnTo>
                  <a:lnTo>
                    <a:pt x="46" y="2"/>
                  </a:lnTo>
                  <a:lnTo>
                    <a:pt x="42" y="1"/>
                  </a:lnTo>
                  <a:lnTo>
                    <a:pt x="33" y="0"/>
                  </a:lnTo>
                  <a:lnTo>
                    <a:pt x="25" y="1"/>
                  </a:lnTo>
                  <a:lnTo>
                    <a:pt x="21" y="2"/>
                  </a:lnTo>
                  <a:lnTo>
                    <a:pt x="18" y="5"/>
                  </a:lnTo>
                  <a:lnTo>
                    <a:pt x="14" y="9"/>
                  </a:lnTo>
                  <a:lnTo>
                    <a:pt x="13" y="11"/>
                  </a:lnTo>
                  <a:lnTo>
                    <a:pt x="12" y="17"/>
                  </a:lnTo>
                  <a:lnTo>
                    <a:pt x="12" y="22"/>
                  </a:lnTo>
                  <a:lnTo>
                    <a:pt x="12" y="22"/>
                  </a:lnTo>
                  <a:lnTo>
                    <a:pt x="16" y="83"/>
                  </a:lnTo>
                  <a:lnTo>
                    <a:pt x="17" y="115"/>
                  </a:lnTo>
                  <a:lnTo>
                    <a:pt x="17" y="145"/>
                  </a:lnTo>
                  <a:lnTo>
                    <a:pt x="17" y="145"/>
                  </a:lnTo>
                  <a:lnTo>
                    <a:pt x="18" y="180"/>
                  </a:lnTo>
                  <a:lnTo>
                    <a:pt x="21" y="218"/>
                  </a:lnTo>
                  <a:lnTo>
                    <a:pt x="22" y="236"/>
                  </a:lnTo>
                  <a:lnTo>
                    <a:pt x="22" y="255"/>
                  </a:lnTo>
                  <a:lnTo>
                    <a:pt x="21" y="273"/>
                  </a:lnTo>
                  <a:lnTo>
                    <a:pt x="18" y="290"/>
                  </a:lnTo>
                  <a:lnTo>
                    <a:pt x="18" y="290"/>
                  </a:lnTo>
                  <a:lnTo>
                    <a:pt x="14" y="306"/>
                  </a:lnTo>
                  <a:lnTo>
                    <a:pt x="13" y="321"/>
                  </a:lnTo>
                  <a:lnTo>
                    <a:pt x="10" y="355"/>
                  </a:lnTo>
                  <a:lnTo>
                    <a:pt x="9" y="388"/>
                  </a:lnTo>
                  <a:lnTo>
                    <a:pt x="8" y="421"/>
                  </a:lnTo>
                  <a:lnTo>
                    <a:pt x="8" y="421"/>
                  </a:lnTo>
                  <a:lnTo>
                    <a:pt x="5" y="459"/>
                  </a:lnTo>
                  <a:lnTo>
                    <a:pt x="5" y="495"/>
                  </a:lnTo>
                  <a:lnTo>
                    <a:pt x="5" y="570"/>
                  </a:lnTo>
                  <a:lnTo>
                    <a:pt x="5" y="570"/>
                  </a:lnTo>
                  <a:lnTo>
                    <a:pt x="6" y="601"/>
                  </a:lnTo>
                  <a:lnTo>
                    <a:pt x="6" y="633"/>
                  </a:lnTo>
                  <a:lnTo>
                    <a:pt x="9" y="664"/>
                  </a:lnTo>
                  <a:lnTo>
                    <a:pt x="14" y="694"/>
                  </a:lnTo>
                  <a:lnTo>
                    <a:pt x="14" y="694"/>
                  </a:lnTo>
                  <a:lnTo>
                    <a:pt x="17" y="714"/>
                  </a:lnTo>
                  <a:lnTo>
                    <a:pt x="18" y="735"/>
                  </a:lnTo>
                  <a:lnTo>
                    <a:pt x="19" y="754"/>
                  </a:lnTo>
                  <a:lnTo>
                    <a:pt x="19" y="774"/>
                  </a:lnTo>
                  <a:lnTo>
                    <a:pt x="18" y="814"/>
                  </a:lnTo>
                  <a:lnTo>
                    <a:pt x="17" y="854"/>
                  </a:lnTo>
                  <a:lnTo>
                    <a:pt x="17" y="854"/>
                  </a:lnTo>
                  <a:lnTo>
                    <a:pt x="17" y="869"/>
                  </a:lnTo>
                  <a:lnTo>
                    <a:pt x="16" y="886"/>
                  </a:lnTo>
                  <a:lnTo>
                    <a:pt x="12" y="918"/>
                  </a:lnTo>
                  <a:lnTo>
                    <a:pt x="8" y="949"/>
                  </a:lnTo>
                  <a:lnTo>
                    <a:pt x="6" y="965"/>
                  </a:lnTo>
                  <a:lnTo>
                    <a:pt x="5" y="980"/>
                  </a:lnTo>
                  <a:lnTo>
                    <a:pt x="5" y="980"/>
                  </a:lnTo>
                  <a:lnTo>
                    <a:pt x="8" y="1007"/>
                  </a:lnTo>
                  <a:lnTo>
                    <a:pt x="9" y="1035"/>
                  </a:lnTo>
                  <a:lnTo>
                    <a:pt x="10" y="1051"/>
                  </a:lnTo>
                  <a:lnTo>
                    <a:pt x="9" y="1064"/>
                  </a:lnTo>
                  <a:lnTo>
                    <a:pt x="8" y="1077"/>
                  </a:lnTo>
                  <a:lnTo>
                    <a:pt x="2" y="1089"/>
                  </a:lnTo>
                  <a:lnTo>
                    <a:pt x="2" y="1089"/>
                  </a:lnTo>
                  <a:lnTo>
                    <a:pt x="1" y="1094"/>
                  </a:lnTo>
                  <a:lnTo>
                    <a:pt x="0" y="1098"/>
                  </a:lnTo>
                  <a:lnTo>
                    <a:pt x="1" y="1103"/>
                  </a:lnTo>
                  <a:lnTo>
                    <a:pt x="1" y="1107"/>
                  </a:lnTo>
                  <a:lnTo>
                    <a:pt x="4" y="1111"/>
                  </a:lnTo>
                  <a:lnTo>
                    <a:pt x="6" y="1115"/>
                  </a:lnTo>
                  <a:lnTo>
                    <a:pt x="13" y="1120"/>
                  </a:lnTo>
                  <a:lnTo>
                    <a:pt x="21" y="1123"/>
                  </a:lnTo>
                  <a:lnTo>
                    <a:pt x="25" y="1123"/>
                  </a:lnTo>
                  <a:lnTo>
                    <a:pt x="29" y="1123"/>
                  </a:lnTo>
                  <a:lnTo>
                    <a:pt x="33" y="1122"/>
                  </a:lnTo>
                  <a:lnTo>
                    <a:pt x="36" y="1119"/>
                  </a:lnTo>
                  <a:lnTo>
                    <a:pt x="39" y="1116"/>
                  </a:lnTo>
                  <a:lnTo>
                    <a:pt x="43" y="1112"/>
                  </a:lnTo>
                  <a:lnTo>
                    <a:pt x="43" y="1112"/>
                  </a:lnTo>
                  <a:lnTo>
                    <a:pt x="47" y="1101"/>
                  </a:lnTo>
                  <a:lnTo>
                    <a:pt x="51" y="1090"/>
                  </a:lnTo>
                  <a:lnTo>
                    <a:pt x="52" y="1078"/>
                  </a:lnTo>
                  <a:lnTo>
                    <a:pt x="53" y="1067"/>
                  </a:lnTo>
                  <a:lnTo>
                    <a:pt x="52" y="1044"/>
                  </a:lnTo>
                  <a:lnTo>
                    <a:pt x="51" y="1021"/>
                  </a:lnTo>
                  <a:lnTo>
                    <a:pt x="51" y="1021"/>
                  </a:lnTo>
                  <a:lnTo>
                    <a:pt x="51" y="990"/>
                  </a:lnTo>
                  <a:lnTo>
                    <a:pt x="52" y="958"/>
                  </a:lnTo>
                  <a:lnTo>
                    <a:pt x="55" y="925"/>
                  </a:lnTo>
                  <a:lnTo>
                    <a:pt x="59" y="895"/>
                  </a:lnTo>
                  <a:lnTo>
                    <a:pt x="59" y="895"/>
                  </a:lnTo>
                  <a:lnTo>
                    <a:pt x="61" y="878"/>
                  </a:lnTo>
                  <a:lnTo>
                    <a:pt x="63" y="861"/>
                  </a:lnTo>
                  <a:lnTo>
                    <a:pt x="64" y="829"/>
                  </a:lnTo>
                  <a:lnTo>
                    <a:pt x="64" y="795"/>
                  </a:lnTo>
                  <a:lnTo>
                    <a:pt x="64" y="762"/>
                  </a:lnTo>
                  <a:lnTo>
                    <a:pt x="64" y="762"/>
                  </a:lnTo>
                  <a:lnTo>
                    <a:pt x="65" y="742"/>
                  </a:lnTo>
                  <a:lnTo>
                    <a:pt x="64" y="723"/>
                  </a:lnTo>
                  <a:lnTo>
                    <a:pt x="59" y="685"/>
                  </a:lnTo>
                  <a:lnTo>
                    <a:pt x="53" y="647"/>
                  </a:lnTo>
                  <a:lnTo>
                    <a:pt x="52" y="627"/>
                  </a:lnTo>
                  <a:lnTo>
                    <a:pt x="51" y="609"/>
                  </a:lnTo>
                  <a:lnTo>
                    <a:pt x="51" y="45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5" name="Freeform 1251"/>
            <p:cNvSpPr>
              <a:spLocks noEditPoints="1"/>
            </p:cNvSpPr>
            <p:nvPr/>
          </p:nvSpPr>
          <p:spPr bwMode="auto">
            <a:xfrm>
              <a:off x="5338763" y="2098675"/>
              <a:ext cx="531813" cy="517525"/>
            </a:xfrm>
            <a:custGeom>
              <a:avLst/>
              <a:gdLst/>
              <a:ahLst/>
              <a:cxnLst>
                <a:cxn ang="0">
                  <a:pos x="1333" y="548"/>
                </a:cxn>
                <a:cxn ang="0">
                  <a:pos x="1328" y="423"/>
                </a:cxn>
                <a:cxn ang="0">
                  <a:pos x="1319" y="340"/>
                </a:cxn>
                <a:cxn ang="0">
                  <a:pos x="1323" y="206"/>
                </a:cxn>
                <a:cxn ang="0">
                  <a:pos x="1309" y="68"/>
                </a:cxn>
                <a:cxn ang="0">
                  <a:pos x="1303" y="32"/>
                </a:cxn>
                <a:cxn ang="0">
                  <a:pos x="1287" y="19"/>
                </a:cxn>
                <a:cxn ang="0">
                  <a:pos x="1227" y="19"/>
                </a:cxn>
                <a:cxn ang="0">
                  <a:pos x="833" y="19"/>
                </a:cxn>
                <a:cxn ang="0">
                  <a:pos x="348" y="11"/>
                </a:cxn>
                <a:cxn ang="0">
                  <a:pos x="209" y="0"/>
                </a:cxn>
                <a:cxn ang="0">
                  <a:pos x="30" y="7"/>
                </a:cxn>
                <a:cxn ang="0">
                  <a:pos x="14" y="14"/>
                </a:cxn>
                <a:cxn ang="0">
                  <a:pos x="7" y="111"/>
                </a:cxn>
                <a:cxn ang="0">
                  <a:pos x="3" y="514"/>
                </a:cxn>
                <a:cxn ang="0">
                  <a:pos x="17" y="673"/>
                </a:cxn>
                <a:cxn ang="0">
                  <a:pos x="28" y="933"/>
                </a:cxn>
                <a:cxn ang="0">
                  <a:pos x="20" y="1120"/>
                </a:cxn>
                <a:cxn ang="0">
                  <a:pos x="18" y="1204"/>
                </a:cxn>
                <a:cxn ang="0">
                  <a:pos x="39" y="1245"/>
                </a:cxn>
                <a:cxn ang="0">
                  <a:pos x="99" y="1264"/>
                </a:cxn>
                <a:cxn ang="0">
                  <a:pos x="135" y="1271"/>
                </a:cxn>
                <a:cxn ang="0">
                  <a:pos x="217" y="1273"/>
                </a:cxn>
                <a:cxn ang="0">
                  <a:pos x="437" y="1284"/>
                </a:cxn>
                <a:cxn ang="0">
                  <a:pos x="617" y="1277"/>
                </a:cxn>
                <a:cxn ang="0">
                  <a:pos x="861" y="1275"/>
                </a:cxn>
                <a:cxn ang="0">
                  <a:pos x="1266" y="1297"/>
                </a:cxn>
                <a:cxn ang="0">
                  <a:pos x="1282" y="1302"/>
                </a:cxn>
                <a:cxn ang="0">
                  <a:pos x="1306" y="1293"/>
                </a:cxn>
                <a:cxn ang="0">
                  <a:pos x="1324" y="1216"/>
                </a:cxn>
                <a:cxn ang="0">
                  <a:pos x="1326" y="844"/>
                </a:cxn>
                <a:cxn ang="0">
                  <a:pos x="1336" y="722"/>
                </a:cxn>
                <a:cxn ang="0">
                  <a:pos x="697" y="1229"/>
                </a:cxn>
                <a:cxn ang="0">
                  <a:pos x="381" y="1235"/>
                </a:cxn>
                <a:cxn ang="0">
                  <a:pos x="92" y="1218"/>
                </a:cxn>
                <a:cxn ang="0">
                  <a:pos x="69" y="1201"/>
                </a:cxn>
                <a:cxn ang="0">
                  <a:pos x="65" y="1124"/>
                </a:cxn>
                <a:cxn ang="0">
                  <a:pos x="72" y="978"/>
                </a:cxn>
                <a:cxn ang="0">
                  <a:pos x="68" y="765"/>
                </a:cxn>
                <a:cxn ang="0">
                  <a:pos x="58" y="631"/>
                </a:cxn>
                <a:cxn ang="0">
                  <a:pos x="50" y="544"/>
                </a:cxn>
                <a:cxn ang="0">
                  <a:pos x="46" y="413"/>
                </a:cxn>
                <a:cxn ang="0">
                  <a:pos x="52" y="52"/>
                </a:cxn>
                <a:cxn ang="0">
                  <a:pos x="276" y="49"/>
                </a:cxn>
                <a:cxn ang="0">
                  <a:pos x="424" y="61"/>
                </a:cxn>
                <a:cxn ang="0">
                  <a:pos x="700" y="65"/>
                </a:cxn>
                <a:cxn ang="0">
                  <a:pos x="1198" y="64"/>
                </a:cxn>
                <a:cxn ang="0">
                  <a:pos x="1232" y="65"/>
                </a:cxn>
                <a:cxn ang="0">
                  <a:pos x="1253" y="69"/>
                </a:cxn>
                <a:cxn ang="0">
                  <a:pos x="1272" y="125"/>
                </a:cxn>
                <a:cxn ang="0">
                  <a:pos x="1277" y="225"/>
                </a:cxn>
                <a:cxn ang="0">
                  <a:pos x="1277" y="417"/>
                </a:cxn>
                <a:cxn ang="0">
                  <a:pos x="1292" y="644"/>
                </a:cxn>
                <a:cxn ang="0">
                  <a:pos x="1281" y="790"/>
                </a:cxn>
                <a:cxn ang="0">
                  <a:pos x="1281" y="1127"/>
                </a:cxn>
                <a:cxn ang="0">
                  <a:pos x="1269" y="1251"/>
                </a:cxn>
                <a:cxn ang="0">
                  <a:pos x="769" y="1230"/>
                </a:cxn>
              </a:cxnLst>
              <a:rect l="0" t="0" r="r" b="b"/>
              <a:pathLst>
                <a:path w="1338" h="1302">
                  <a:moveTo>
                    <a:pt x="1337" y="681"/>
                  </a:moveTo>
                  <a:lnTo>
                    <a:pt x="1337" y="681"/>
                  </a:lnTo>
                  <a:lnTo>
                    <a:pt x="1338" y="614"/>
                  </a:lnTo>
                  <a:lnTo>
                    <a:pt x="1336" y="580"/>
                  </a:lnTo>
                  <a:lnTo>
                    <a:pt x="1333" y="548"/>
                  </a:lnTo>
                  <a:lnTo>
                    <a:pt x="1333" y="548"/>
                  </a:lnTo>
                  <a:lnTo>
                    <a:pt x="1330" y="527"/>
                  </a:lnTo>
                  <a:lnTo>
                    <a:pt x="1329" y="506"/>
                  </a:lnTo>
                  <a:lnTo>
                    <a:pt x="1329" y="464"/>
                  </a:lnTo>
                  <a:lnTo>
                    <a:pt x="1328" y="423"/>
                  </a:lnTo>
                  <a:lnTo>
                    <a:pt x="1326" y="402"/>
                  </a:lnTo>
                  <a:lnTo>
                    <a:pt x="1324" y="383"/>
                  </a:lnTo>
                  <a:lnTo>
                    <a:pt x="1324" y="383"/>
                  </a:lnTo>
                  <a:lnTo>
                    <a:pt x="1320" y="361"/>
                  </a:lnTo>
                  <a:lnTo>
                    <a:pt x="1319" y="340"/>
                  </a:lnTo>
                  <a:lnTo>
                    <a:pt x="1319" y="317"/>
                  </a:lnTo>
                  <a:lnTo>
                    <a:pt x="1319" y="295"/>
                  </a:lnTo>
                  <a:lnTo>
                    <a:pt x="1321" y="249"/>
                  </a:lnTo>
                  <a:lnTo>
                    <a:pt x="1323" y="206"/>
                  </a:lnTo>
                  <a:lnTo>
                    <a:pt x="1323" y="206"/>
                  </a:lnTo>
                  <a:lnTo>
                    <a:pt x="1323" y="185"/>
                  </a:lnTo>
                  <a:lnTo>
                    <a:pt x="1321" y="166"/>
                  </a:lnTo>
                  <a:lnTo>
                    <a:pt x="1316" y="126"/>
                  </a:lnTo>
                  <a:lnTo>
                    <a:pt x="1311" y="87"/>
                  </a:lnTo>
                  <a:lnTo>
                    <a:pt x="1309" y="68"/>
                  </a:lnTo>
                  <a:lnTo>
                    <a:pt x="1309" y="48"/>
                  </a:lnTo>
                  <a:lnTo>
                    <a:pt x="1309" y="48"/>
                  </a:lnTo>
                  <a:lnTo>
                    <a:pt x="1308" y="41"/>
                  </a:lnTo>
                  <a:lnTo>
                    <a:pt x="1306" y="36"/>
                  </a:lnTo>
                  <a:lnTo>
                    <a:pt x="1303" y="32"/>
                  </a:lnTo>
                  <a:lnTo>
                    <a:pt x="1299" y="30"/>
                  </a:lnTo>
                  <a:lnTo>
                    <a:pt x="1299" y="30"/>
                  </a:lnTo>
                  <a:lnTo>
                    <a:pt x="1296" y="24"/>
                  </a:lnTo>
                  <a:lnTo>
                    <a:pt x="1291" y="22"/>
                  </a:lnTo>
                  <a:lnTo>
                    <a:pt x="1287" y="19"/>
                  </a:lnTo>
                  <a:lnTo>
                    <a:pt x="1281" y="19"/>
                  </a:lnTo>
                  <a:lnTo>
                    <a:pt x="1230" y="19"/>
                  </a:lnTo>
                  <a:lnTo>
                    <a:pt x="1230" y="19"/>
                  </a:lnTo>
                  <a:lnTo>
                    <a:pt x="1227" y="19"/>
                  </a:lnTo>
                  <a:lnTo>
                    <a:pt x="1227" y="19"/>
                  </a:lnTo>
                  <a:lnTo>
                    <a:pt x="1202" y="19"/>
                  </a:lnTo>
                  <a:lnTo>
                    <a:pt x="1177" y="19"/>
                  </a:lnTo>
                  <a:lnTo>
                    <a:pt x="1006" y="19"/>
                  </a:lnTo>
                  <a:lnTo>
                    <a:pt x="1006" y="19"/>
                  </a:lnTo>
                  <a:lnTo>
                    <a:pt x="833" y="19"/>
                  </a:lnTo>
                  <a:lnTo>
                    <a:pt x="661" y="19"/>
                  </a:lnTo>
                  <a:lnTo>
                    <a:pt x="661" y="19"/>
                  </a:lnTo>
                  <a:lnTo>
                    <a:pt x="504" y="17"/>
                  </a:lnTo>
                  <a:lnTo>
                    <a:pt x="425" y="14"/>
                  </a:lnTo>
                  <a:lnTo>
                    <a:pt x="348" y="11"/>
                  </a:lnTo>
                  <a:lnTo>
                    <a:pt x="348" y="11"/>
                  </a:lnTo>
                  <a:lnTo>
                    <a:pt x="307" y="7"/>
                  </a:lnTo>
                  <a:lnTo>
                    <a:pt x="268" y="4"/>
                  </a:lnTo>
                  <a:lnTo>
                    <a:pt x="229" y="1"/>
                  </a:lnTo>
                  <a:lnTo>
                    <a:pt x="209" y="0"/>
                  </a:lnTo>
                  <a:lnTo>
                    <a:pt x="190" y="0"/>
                  </a:lnTo>
                  <a:lnTo>
                    <a:pt x="190" y="0"/>
                  </a:lnTo>
                  <a:lnTo>
                    <a:pt x="149" y="1"/>
                  </a:lnTo>
                  <a:lnTo>
                    <a:pt x="110" y="4"/>
                  </a:lnTo>
                  <a:lnTo>
                    <a:pt x="30" y="7"/>
                  </a:lnTo>
                  <a:lnTo>
                    <a:pt x="30" y="7"/>
                  </a:lnTo>
                  <a:lnTo>
                    <a:pt x="24" y="9"/>
                  </a:lnTo>
                  <a:lnTo>
                    <a:pt x="18" y="11"/>
                  </a:lnTo>
                  <a:lnTo>
                    <a:pt x="18" y="11"/>
                  </a:lnTo>
                  <a:lnTo>
                    <a:pt x="14" y="14"/>
                  </a:lnTo>
                  <a:lnTo>
                    <a:pt x="11" y="18"/>
                  </a:lnTo>
                  <a:lnTo>
                    <a:pt x="8" y="24"/>
                  </a:lnTo>
                  <a:lnTo>
                    <a:pt x="7" y="31"/>
                  </a:lnTo>
                  <a:lnTo>
                    <a:pt x="7" y="31"/>
                  </a:lnTo>
                  <a:lnTo>
                    <a:pt x="7" y="111"/>
                  </a:lnTo>
                  <a:lnTo>
                    <a:pt x="4" y="192"/>
                  </a:lnTo>
                  <a:lnTo>
                    <a:pt x="3" y="272"/>
                  </a:lnTo>
                  <a:lnTo>
                    <a:pt x="0" y="353"/>
                  </a:lnTo>
                  <a:lnTo>
                    <a:pt x="0" y="434"/>
                  </a:lnTo>
                  <a:lnTo>
                    <a:pt x="3" y="514"/>
                  </a:lnTo>
                  <a:lnTo>
                    <a:pt x="4" y="554"/>
                  </a:lnTo>
                  <a:lnTo>
                    <a:pt x="8" y="595"/>
                  </a:lnTo>
                  <a:lnTo>
                    <a:pt x="12" y="634"/>
                  </a:lnTo>
                  <a:lnTo>
                    <a:pt x="17" y="673"/>
                  </a:lnTo>
                  <a:lnTo>
                    <a:pt x="17" y="673"/>
                  </a:lnTo>
                  <a:lnTo>
                    <a:pt x="22" y="716"/>
                  </a:lnTo>
                  <a:lnTo>
                    <a:pt x="25" y="759"/>
                  </a:lnTo>
                  <a:lnTo>
                    <a:pt x="28" y="803"/>
                  </a:lnTo>
                  <a:lnTo>
                    <a:pt x="28" y="846"/>
                  </a:lnTo>
                  <a:lnTo>
                    <a:pt x="28" y="933"/>
                  </a:lnTo>
                  <a:lnTo>
                    <a:pt x="28" y="1020"/>
                  </a:lnTo>
                  <a:lnTo>
                    <a:pt x="28" y="1020"/>
                  </a:lnTo>
                  <a:lnTo>
                    <a:pt x="26" y="1054"/>
                  </a:lnTo>
                  <a:lnTo>
                    <a:pt x="22" y="1086"/>
                  </a:lnTo>
                  <a:lnTo>
                    <a:pt x="20" y="1120"/>
                  </a:lnTo>
                  <a:lnTo>
                    <a:pt x="18" y="1154"/>
                  </a:lnTo>
                  <a:lnTo>
                    <a:pt x="18" y="1154"/>
                  </a:lnTo>
                  <a:lnTo>
                    <a:pt x="17" y="1179"/>
                  </a:lnTo>
                  <a:lnTo>
                    <a:pt x="17" y="1192"/>
                  </a:lnTo>
                  <a:lnTo>
                    <a:pt x="18" y="1204"/>
                  </a:lnTo>
                  <a:lnTo>
                    <a:pt x="20" y="1215"/>
                  </a:lnTo>
                  <a:lnTo>
                    <a:pt x="24" y="1225"/>
                  </a:lnTo>
                  <a:lnTo>
                    <a:pt x="30" y="1235"/>
                  </a:lnTo>
                  <a:lnTo>
                    <a:pt x="39" y="1245"/>
                  </a:lnTo>
                  <a:lnTo>
                    <a:pt x="39" y="1245"/>
                  </a:lnTo>
                  <a:lnTo>
                    <a:pt x="48" y="1251"/>
                  </a:lnTo>
                  <a:lnTo>
                    <a:pt x="59" y="1256"/>
                  </a:lnTo>
                  <a:lnTo>
                    <a:pt x="68" y="1259"/>
                  </a:lnTo>
                  <a:lnTo>
                    <a:pt x="79" y="1260"/>
                  </a:lnTo>
                  <a:lnTo>
                    <a:pt x="99" y="1264"/>
                  </a:lnTo>
                  <a:lnTo>
                    <a:pt x="110" y="1266"/>
                  </a:lnTo>
                  <a:lnTo>
                    <a:pt x="122" y="1268"/>
                  </a:lnTo>
                  <a:lnTo>
                    <a:pt x="122" y="1268"/>
                  </a:lnTo>
                  <a:lnTo>
                    <a:pt x="127" y="1269"/>
                  </a:lnTo>
                  <a:lnTo>
                    <a:pt x="135" y="1271"/>
                  </a:lnTo>
                  <a:lnTo>
                    <a:pt x="149" y="1271"/>
                  </a:lnTo>
                  <a:lnTo>
                    <a:pt x="178" y="1269"/>
                  </a:lnTo>
                  <a:lnTo>
                    <a:pt x="178" y="1269"/>
                  </a:lnTo>
                  <a:lnTo>
                    <a:pt x="198" y="1271"/>
                  </a:lnTo>
                  <a:lnTo>
                    <a:pt x="217" y="1273"/>
                  </a:lnTo>
                  <a:lnTo>
                    <a:pt x="237" y="1277"/>
                  </a:lnTo>
                  <a:lnTo>
                    <a:pt x="255" y="1280"/>
                  </a:lnTo>
                  <a:lnTo>
                    <a:pt x="255" y="1280"/>
                  </a:lnTo>
                  <a:lnTo>
                    <a:pt x="345" y="1284"/>
                  </a:lnTo>
                  <a:lnTo>
                    <a:pt x="437" y="1284"/>
                  </a:lnTo>
                  <a:lnTo>
                    <a:pt x="481" y="1284"/>
                  </a:lnTo>
                  <a:lnTo>
                    <a:pt x="527" y="1283"/>
                  </a:lnTo>
                  <a:lnTo>
                    <a:pt x="573" y="1280"/>
                  </a:lnTo>
                  <a:lnTo>
                    <a:pt x="617" y="1277"/>
                  </a:lnTo>
                  <a:lnTo>
                    <a:pt x="617" y="1277"/>
                  </a:lnTo>
                  <a:lnTo>
                    <a:pt x="658" y="1275"/>
                  </a:lnTo>
                  <a:lnTo>
                    <a:pt x="699" y="1272"/>
                  </a:lnTo>
                  <a:lnTo>
                    <a:pt x="739" y="1272"/>
                  </a:lnTo>
                  <a:lnTo>
                    <a:pt x="780" y="1272"/>
                  </a:lnTo>
                  <a:lnTo>
                    <a:pt x="861" y="1275"/>
                  </a:lnTo>
                  <a:lnTo>
                    <a:pt x="942" y="1279"/>
                  </a:lnTo>
                  <a:lnTo>
                    <a:pt x="1104" y="1290"/>
                  </a:lnTo>
                  <a:lnTo>
                    <a:pt x="1185" y="1294"/>
                  </a:lnTo>
                  <a:lnTo>
                    <a:pt x="1266" y="1297"/>
                  </a:lnTo>
                  <a:lnTo>
                    <a:pt x="1266" y="1297"/>
                  </a:lnTo>
                  <a:lnTo>
                    <a:pt x="1269" y="1298"/>
                  </a:lnTo>
                  <a:lnTo>
                    <a:pt x="1272" y="1298"/>
                  </a:lnTo>
                  <a:lnTo>
                    <a:pt x="1272" y="1298"/>
                  </a:lnTo>
                  <a:lnTo>
                    <a:pt x="1277" y="1301"/>
                  </a:lnTo>
                  <a:lnTo>
                    <a:pt x="1282" y="1302"/>
                  </a:lnTo>
                  <a:lnTo>
                    <a:pt x="1287" y="1302"/>
                  </a:lnTo>
                  <a:lnTo>
                    <a:pt x="1292" y="1302"/>
                  </a:lnTo>
                  <a:lnTo>
                    <a:pt x="1298" y="1301"/>
                  </a:lnTo>
                  <a:lnTo>
                    <a:pt x="1302" y="1297"/>
                  </a:lnTo>
                  <a:lnTo>
                    <a:pt x="1306" y="1293"/>
                  </a:lnTo>
                  <a:lnTo>
                    <a:pt x="1308" y="1286"/>
                  </a:lnTo>
                  <a:lnTo>
                    <a:pt x="1308" y="1286"/>
                  </a:lnTo>
                  <a:lnTo>
                    <a:pt x="1315" y="1262"/>
                  </a:lnTo>
                  <a:lnTo>
                    <a:pt x="1320" y="1239"/>
                  </a:lnTo>
                  <a:lnTo>
                    <a:pt x="1324" y="1216"/>
                  </a:lnTo>
                  <a:lnTo>
                    <a:pt x="1325" y="1203"/>
                  </a:lnTo>
                  <a:lnTo>
                    <a:pt x="1326" y="1190"/>
                  </a:lnTo>
                  <a:lnTo>
                    <a:pt x="1326" y="1190"/>
                  </a:lnTo>
                  <a:lnTo>
                    <a:pt x="1326" y="1000"/>
                  </a:lnTo>
                  <a:lnTo>
                    <a:pt x="1326" y="844"/>
                  </a:lnTo>
                  <a:lnTo>
                    <a:pt x="1326" y="844"/>
                  </a:lnTo>
                  <a:lnTo>
                    <a:pt x="1326" y="824"/>
                  </a:lnTo>
                  <a:lnTo>
                    <a:pt x="1328" y="803"/>
                  </a:lnTo>
                  <a:lnTo>
                    <a:pt x="1332" y="762"/>
                  </a:lnTo>
                  <a:lnTo>
                    <a:pt x="1336" y="722"/>
                  </a:lnTo>
                  <a:lnTo>
                    <a:pt x="1337" y="702"/>
                  </a:lnTo>
                  <a:lnTo>
                    <a:pt x="1337" y="681"/>
                  </a:lnTo>
                  <a:lnTo>
                    <a:pt x="1337" y="681"/>
                  </a:lnTo>
                  <a:close/>
                  <a:moveTo>
                    <a:pt x="697" y="1229"/>
                  </a:moveTo>
                  <a:lnTo>
                    <a:pt x="697" y="1229"/>
                  </a:lnTo>
                  <a:lnTo>
                    <a:pt x="619" y="1230"/>
                  </a:lnTo>
                  <a:lnTo>
                    <a:pt x="539" y="1232"/>
                  </a:lnTo>
                  <a:lnTo>
                    <a:pt x="460" y="1234"/>
                  </a:lnTo>
                  <a:lnTo>
                    <a:pt x="381" y="1235"/>
                  </a:lnTo>
                  <a:lnTo>
                    <a:pt x="381" y="1235"/>
                  </a:lnTo>
                  <a:lnTo>
                    <a:pt x="345" y="1234"/>
                  </a:lnTo>
                  <a:lnTo>
                    <a:pt x="309" y="1233"/>
                  </a:lnTo>
                  <a:lnTo>
                    <a:pt x="237" y="1228"/>
                  </a:lnTo>
                  <a:lnTo>
                    <a:pt x="165" y="1222"/>
                  </a:lnTo>
                  <a:lnTo>
                    <a:pt x="92" y="1218"/>
                  </a:lnTo>
                  <a:lnTo>
                    <a:pt x="92" y="1218"/>
                  </a:lnTo>
                  <a:lnTo>
                    <a:pt x="84" y="1216"/>
                  </a:lnTo>
                  <a:lnTo>
                    <a:pt x="79" y="1213"/>
                  </a:lnTo>
                  <a:lnTo>
                    <a:pt x="73" y="1208"/>
                  </a:lnTo>
                  <a:lnTo>
                    <a:pt x="69" y="1201"/>
                  </a:lnTo>
                  <a:lnTo>
                    <a:pt x="67" y="1194"/>
                  </a:lnTo>
                  <a:lnTo>
                    <a:pt x="64" y="1184"/>
                  </a:lnTo>
                  <a:lnTo>
                    <a:pt x="63" y="1165"/>
                  </a:lnTo>
                  <a:lnTo>
                    <a:pt x="63" y="1144"/>
                  </a:lnTo>
                  <a:lnTo>
                    <a:pt x="65" y="1124"/>
                  </a:lnTo>
                  <a:lnTo>
                    <a:pt x="68" y="1097"/>
                  </a:lnTo>
                  <a:lnTo>
                    <a:pt x="68" y="1097"/>
                  </a:lnTo>
                  <a:lnTo>
                    <a:pt x="71" y="1058"/>
                  </a:lnTo>
                  <a:lnTo>
                    <a:pt x="72" y="1017"/>
                  </a:lnTo>
                  <a:lnTo>
                    <a:pt x="72" y="978"/>
                  </a:lnTo>
                  <a:lnTo>
                    <a:pt x="71" y="939"/>
                  </a:lnTo>
                  <a:lnTo>
                    <a:pt x="71" y="939"/>
                  </a:lnTo>
                  <a:lnTo>
                    <a:pt x="71" y="869"/>
                  </a:lnTo>
                  <a:lnTo>
                    <a:pt x="69" y="800"/>
                  </a:lnTo>
                  <a:lnTo>
                    <a:pt x="68" y="765"/>
                  </a:lnTo>
                  <a:lnTo>
                    <a:pt x="67" y="731"/>
                  </a:lnTo>
                  <a:lnTo>
                    <a:pt x="64" y="697"/>
                  </a:lnTo>
                  <a:lnTo>
                    <a:pt x="60" y="661"/>
                  </a:lnTo>
                  <a:lnTo>
                    <a:pt x="60" y="661"/>
                  </a:lnTo>
                  <a:lnTo>
                    <a:pt x="58" y="631"/>
                  </a:lnTo>
                  <a:lnTo>
                    <a:pt x="56" y="603"/>
                  </a:lnTo>
                  <a:lnTo>
                    <a:pt x="55" y="574"/>
                  </a:lnTo>
                  <a:lnTo>
                    <a:pt x="52" y="558"/>
                  </a:lnTo>
                  <a:lnTo>
                    <a:pt x="50" y="544"/>
                  </a:lnTo>
                  <a:lnTo>
                    <a:pt x="50" y="544"/>
                  </a:lnTo>
                  <a:lnTo>
                    <a:pt x="46" y="524"/>
                  </a:lnTo>
                  <a:lnTo>
                    <a:pt x="45" y="502"/>
                  </a:lnTo>
                  <a:lnTo>
                    <a:pt x="43" y="480"/>
                  </a:lnTo>
                  <a:lnTo>
                    <a:pt x="43" y="457"/>
                  </a:lnTo>
                  <a:lnTo>
                    <a:pt x="46" y="413"/>
                  </a:lnTo>
                  <a:lnTo>
                    <a:pt x="48" y="370"/>
                  </a:lnTo>
                  <a:lnTo>
                    <a:pt x="48" y="370"/>
                  </a:lnTo>
                  <a:lnTo>
                    <a:pt x="51" y="211"/>
                  </a:lnTo>
                  <a:lnTo>
                    <a:pt x="52" y="52"/>
                  </a:lnTo>
                  <a:lnTo>
                    <a:pt x="52" y="52"/>
                  </a:lnTo>
                  <a:lnTo>
                    <a:pt x="116" y="49"/>
                  </a:lnTo>
                  <a:lnTo>
                    <a:pt x="181" y="47"/>
                  </a:lnTo>
                  <a:lnTo>
                    <a:pt x="212" y="47"/>
                  </a:lnTo>
                  <a:lnTo>
                    <a:pt x="245" y="48"/>
                  </a:lnTo>
                  <a:lnTo>
                    <a:pt x="276" y="49"/>
                  </a:lnTo>
                  <a:lnTo>
                    <a:pt x="309" y="53"/>
                  </a:lnTo>
                  <a:lnTo>
                    <a:pt x="309" y="53"/>
                  </a:lnTo>
                  <a:lnTo>
                    <a:pt x="347" y="57"/>
                  </a:lnTo>
                  <a:lnTo>
                    <a:pt x="386" y="60"/>
                  </a:lnTo>
                  <a:lnTo>
                    <a:pt x="424" y="61"/>
                  </a:lnTo>
                  <a:lnTo>
                    <a:pt x="463" y="62"/>
                  </a:lnTo>
                  <a:lnTo>
                    <a:pt x="542" y="62"/>
                  </a:lnTo>
                  <a:lnTo>
                    <a:pt x="619" y="64"/>
                  </a:lnTo>
                  <a:lnTo>
                    <a:pt x="619" y="64"/>
                  </a:lnTo>
                  <a:lnTo>
                    <a:pt x="700" y="65"/>
                  </a:lnTo>
                  <a:lnTo>
                    <a:pt x="780" y="65"/>
                  </a:lnTo>
                  <a:lnTo>
                    <a:pt x="942" y="65"/>
                  </a:lnTo>
                  <a:lnTo>
                    <a:pt x="1177" y="65"/>
                  </a:lnTo>
                  <a:lnTo>
                    <a:pt x="1177" y="65"/>
                  </a:lnTo>
                  <a:lnTo>
                    <a:pt x="1198" y="64"/>
                  </a:lnTo>
                  <a:lnTo>
                    <a:pt x="1210" y="64"/>
                  </a:lnTo>
                  <a:lnTo>
                    <a:pt x="1220" y="64"/>
                  </a:lnTo>
                  <a:lnTo>
                    <a:pt x="1220" y="64"/>
                  </a:lnTo>
                  <a:lnTo>
                    <a:pt x="1230" y="65"/>
                  </a:lnTo>
                  <a:lnTo>
                    <a:pt x="1232" y="65"/>
                  </a:lnTo>
                  <a:lnTo>
                    <a:pt x="1232" y="65"/>
                  </a:lnTo>
                  <a:lnTo>
                    <a:pt x="1240" y="68"/>
                  </a:lnTo>
                  <a:lnTo>
                    <a:pt x="1240" y="68"/>
                  </a:lnTo>
                  <a:lnTo>
                    <a:pt x="1247" y="69"/>
                  </a:lnTo>
                  <a:lnTo>
                    <a:pt x="1253" y="69"/>
                  </a:lnTo>
                  <a:lnTo>
                    <a:pt x="1258" y="68"/>
                  </a:lnTo>
                  <a:lnTo>
                    <a:pt x="1264" y="65"/>
                  </a:lnTo>
                  <a:lnTo>
                    <a:pt x="1264" y="65"/>
                  </a:lnTo>
                  <a:lnTo>
                    <a:pt x="1268" y="95"/>
                  </a:lnTo>
                  <a:lnTo>
                    <a:pt x="1272" y="125"/>
                  </a:lnTo>
                  <a:lnTo>
                    <a:pt x="1275" y="155"/>
                  </a:lnTo>
                  <a:lnTo>
                    <a:pt x="1277" y="171"/>
                  </a:lnTo>
                  <a:lnTo>
                    <a:pt x="1277" y="187"/>
                  </a:lnTo>
                  <a:lnTo>
                    <a:pt x="1277" y="187"/>
                  </a:lnTo>
                  <a:lnTo>
                    <a:pt x="1277" y="225"/>
                  </a:lnTo>
                  <a:lnTo>
                    <a:pt x="1277" y="264"/>
                  </a:lnTo>
                  <a:lnTo>
                    <a:pt x="1274" y="341"/>
                  </a:lnTo>
                  <a:lnTo>
                    <a:pt x="1274" y="341"/>
                  </a:lnTo>
                  <a:lnTo>
                    <a:pt x="1275" y="379"/>
                  </a:lnTo>
                  <a:lnTo>
                    <a:pt x="1277" y="417"/>
                  </a:lnTo>
                  <a:lnTo>
                    <a:pt x="1283" y="493"/>
                  </a:lnTo>
                  <a:lnTo>
                    <a:pt x="1289" y="569"/>
                  </a:lnTo>
                  <a:lnTo>
                    <a:pt x="1291" y="606"/>
                  </a:lnTo>
                  <a:lnTo>
                    <a:pt x="1292" y="644"/>
                  </a:lnTo>
                  <a:lnTo>
                    <a:pt x="1292" y="644"/>
                  </a:lnTo>
                  <a:lnTo>
                    <a:pt x="1291" y="681"/>
                  </a:lnTo>
                  <a:lnTo>
                    <a:pt x="1287" y="718"/>
                  </a:lnTo>
                  <a:lnTo>
                    <a:pt x="1283" y="753"/>
                  </a:lnTo>
                  <a:lnTo>
                    <a:pt x="1281" y="790"/>
                  </a:lnTo>
                  <a:lnTo>
                    <a:pt x="1281" y="790"/>
                  </a:lnTo>
                  <a:lnTo>
                    <a:pt x="1279" y="831"/>
                  </a:lnTo>
                  <a:lnTo>
                    <a:pt x="1279" y="873"/>
                  </a:lnTo>
                  <a:lnTo>
                    <a:pt x="1281" y="958"/>
                  </a:lnTo>
                  <a:lnTo>
                    <a:pt x="1281" y="1127"/>
                  </a:lnTo>
                  <a:lnTo>
                    <a:pt x="1281" y="1127"/>
                  </a:lnTo>
                  <a:lnTo>
                    <a:pt x="1279" y="1160"/>
                  </a:lnTo>
                  <a:lnTo>
                    <a:pt x="1278" y="1191"/>
                  </a:lnTo>
                  <a:lnTo>
                    <a:pt x="1275" y="1221"/>
                  </a:lnTo>
                  <a:lnTo>
                    <a:pt x="1269" y="1251"/>
                  </a:lnTo>
                  <a:lnTo>
                    <a:pt x="1269" y="1251"/>
                  </a:lnTo>
                  <a:lnTo>
                    <a:pt x="1198" y="1250"/>
                  </a:lnTo>
                  <a:lnTo>
                    <a:pt x="1126" y="1247"/>
                  </a:lnTo>
                  <a:lnTo>
                    <a:pt x="984" y="1239"/>
                  </a:lnTo>
                  <a:lnTo>
                    <a:pt x="841" y="1233"/>
                  </a:lnTo>
                  <a:lnTo>
                    <a:pt x="769" y="1230"/>
                  </a:lnTo>
                  <a:lnTo>
                    <a:pt x="697" y="1229"/>
                  </a:lnTo>
                  <a:lnTo>
                    <a:pt x="697" y="1229"/>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6" name="Freeform 1252"/>
            <p:cNvSpPr/>
            <p:nvPr/>
          </p:nvSpPr>
          <p:spPr bwMode="auto">
            <a:xfrm>
              <a:off x="5348288" y="2224088"/>
              <a:ext cx="396875" cy="234950"/>
            </a:xfrm>
            <a:custGeom>
              <a:avLst/>
              <a:gdLst/>
              <a:ahLst/>
              <a:cxnLst>
                <a:cxn ang="0">
                  <a:pos x="929" y="38"/>
                </a:cxn>
                <a:cxn ang="0">
                  <a:pos x="840" y="137"/>
                </a:cxn>
                <a:cxn ang="0">
                  <a:pos x="777" y="200"/>
                </a:cxn>
                <a:cxn ang="0">
                  <a:pos x="748" y="222"/>
                </a:cxn>
                <a:cxn ang="0">
                  <a:pos x="722" y="213"/>
                </a:cxn>
                <a:cxn ang="0">
                  <a:pos x="659" y="173"/>
                </a:cxn>
                <a:cxn ang="0">
                  <a:pos x="609" y="156"/>
                </a:cxn>
                <a:cxn ang="0">
                  <a:pos x="583" y="166"/>
                </a:cxn>
                <a:cxn ang="0">
                  <a:pos x="568" y="188"/>
                </a:cxn>
                <a:cxn ang="0">
                  <a:pos x="540" y="215"/>
                </a:cxn>
                <a:cxn ang="0">
                  <a:pos x="489" y="285"/>
                </a:cxn>
                <a:cxn ang="0">
                  <a:pos x="432" y="353"/>
                </a:cxn>
                <a:cxn ang="0">
                  <a:pos x="395" y="408"/>
                </a:cxn>
                <a:cxn ang="0">
                  <a:pos x="369" y="426"/>
                </a:cxn>
                <a:cxn ang="0">
                  <a:pos x="344" y="421"/>
                </a:cxn>
                <a:cxn ang="0">
                  <a:pos x="279" y="369"/>
                </a:cxn>
                <a:cxn ang="0">
                  <a:pos x="235" y="335"/>
                </a:cxn>
                <a:cxn ang="0">
                  <a:pos x="211" y="332"/>
                </a:cxn>
                <a:cxn ang="0">
                  <a:pos x="171" y="360"/>
                </a:cxn>
                <a:cxn ang="0">
                  <a:pos x="119" y="424"/>
                </a:cxn>
                <a:cxn ang="0">
                  <a:pos x="47" y="497"/>
                </a:cxn>
                <a:cxn ang="0">
                  <a:pos x="9" y="547"/>
                </a:cxn>
                <a:cxn ang="0">
                  <a:pos x="0" y="565"/>
                </a:cxn>
                <a:cxn ang="0">
                  <a:pos x="1" y="579"/>
                </a:cxn>
                <a:cxn ang="0">
                  <a:pos x="18" y="593"/>
                </a:cxn>
                <a:cxn ang="0">
                  <a:pos x="44" y="577"/>
                </a:cxn>
                <a:cxn ang="0">
                  <a:pos x="69" y="543"/>
                </a:cxn>
                <a:cxn ang="0">
                  <a:pos x="137" y="471"/>
                </a:cxn>
                <a:cxn ang="0">
                  <a:pos x="218" y="379"/>
                </a:cxn>
                <a:cxn ang="0">
                  <a:pos x="264" y="417"/>
                </a:cxn>
                <a:cxn ang="0">
                  <a:pos x="335" y="471"/>
                </a:cxn>
                <a:cxn ang="0">
                  <a:pos x="378" y="476"/>
                </a:cxn>
                <a:cxn ang="0">
                  <a:pos x="422" y="442"/>
                </a:cxn>
                <a:cxn ang="0">
                  <a:pos x="504" y="341"/>
                </a:cxn>
                <a:cxn ang="0">
                  <a:pos x="560" y="270"/>
                </a:cxn>
                <a:cxn ang="0">
                  <a:pos x="594" y="229"/>
                </a:cxn>
                <a:cxn ang="0">
                  <a:pos x="607" y="217"/>
                </a:cxn>
                <a:cxn ang="0">
                  <a:pos x="616" y="207"/>
                </a:cxn>
                <a:cxn ang="0">
                  <a:pos x="657" y="229"/>
                </a:cxn>
                <a:cxn ang="0">
                  <a:pos x="734" y="275"/>
                </a:cxn>
                <a:cxn ang="0">
                  <a:pos x="757" y="275"/>
                </a:cxn>
                <a:cxn ang="0">
                  <a:pos x="800" y="247"/>
                </a:cxn>
                <a:cxn ang="0">
                  <a:pos x="861" y="182"/>
                </a:cxn>
                <a:cxn ang="0">
                  <a:pos x="974" y="56"/>
                </a:cxn>
                <a:cxn ang="0">
                  <a:pos x="998" y="30"/>
                </a:cxn>
                <a:cxn ang="0">
                  <a:pos x="997" y="14"/>
                </a:cxn>
                <a:cxn ang="0">
                  <a:pos x="977" y="0"/>
                </a:cxn>
                <a:cxn ang="0">
                  <a:pos x="960" y="7"/>
                </a:cxn>
              </a:cxnLst>
              <a:rect l="0" t="0" r="r" b="b"/>
              <a:pathLst>
                <a:path w="999" h="593">
                  <a:moveTo>
                    <a:pt x="960" y="7"/>
                  </a:moveTo>
                  <a:lnTo>
                    <a:pt x="960" y="7"/>
                  </a:lnTo>
                  <a:lnTo>
                    <a:pt x="943" y="22"/>
                  </a:lnTo>
                  <a:lnTo>
                    <a:pt x="929" y="38"/>
                  </a:lnTo>
                  <a:lnTo>
                    <a:pt x="899" y="72"/>
                  </a:lnTo>
                  <a:lnTo>
                    <a:pt x="870" y="105"/>
                  </a:lnTo>
                  <a:lnTo>
                    <a:pt x="840" y="137"/>
                  </a:lnTo>
                  <a:lnTo>
                    <a:pt x="840" y="137"/>
                  </a:lnTo>
                  <a:lnTo>
                    <a:pt x="807" y="169"/>
                  </a:lnTo>
                  <a:lnTo>
                    <a:pt x="791" y="184"/>
                  </a:lnTo>
                  <a:lnTo>
                    <a:pt x="777" y="200"/>
                  </a:lnTo>
                  <a:lnTo>
                    <a:pt x="777" y="200"/>
                  </a:lnTo>
                  <a:lnTo>
                    <a:pt x="766" y="212"/>
                  </a:lnTo>
                  <a:lnTo>
                    <a:pt x="757" y="220"/>
                  </a:lnTo>
                  <a:lnTo>
                    <a:pt x="752" y="221"/>
                  </a:lnTo>
                  <a:lnTo>
                    <a:pt x="748" y="222"/>
                  </a:lnTo>
                  <a:lnTo>
                    <a:pt x="744" y="222"/>
                  </a:lnTo>
                  <a:lnTo>
                    <a:pt x="739" y="222"/>
                  </a:lnTo>
                  <a:lnTo>
                    <a:pt x="731" y="218"/>
                  </a:lnTo>
                  <a:lnTo>
                    <a:pt x="722" y="213"/>
                  </a:lnTo>
                  <a:lnTo>
                    <a:pt x="700" y="198"/>
                  </a:lnTo>
                  <a:lnTo>
                    <a:pt x="700" y="198"/>
                  </a:lnTo>
                  <a:lnTo>
                    <a:pt x="675" y="182"/>
                  </a:lnTo>
                  <a:lnTo>
                    <a:pt x="659" y="173"/>
                  </a:lnTo>
                  <a:lnTo>
                    <a:pt x="643" y="165"/>
                  </a:lnTo>
                  <a:lnTo>
                    <a:pt x="626" y="158"/>
                  </a:lnTo>
                  <a:lnTo>
                    <a:pt x="619" y="157"/>
                  </a:lnTo>
                  <a:lnTo>
                    <a:pt x="609" y="156"/>
                  </a:lnTo>
                  <a:lnTo>
                    <a:pt x="603" y="157"/>
                  </a:lnTo>
                  <a:lnTo>
                    <a:pt x="595" y="158"/>
                  </a:lnTo>
                  <a:lnTo>
                    <a:pt x="589" y="161"/>
                  </a:lnTo>
                  <a:lnTo>
                    <a:pt x="583" y="166"/>
                  </a:lnTo>
                  <a:lnTo>
                    <a:pt x="583" y="166"/>
                  </a:lnTo>
                  <a:lnTo>
                    <a:pt x="577" y="174"/>
                  </a:lnTo>
                  <a:lnTo>
                    <a:pt x="572" y="181"/>
                  </a:lnTo>
                  <a:lnTo>
                    <a:pt x="568" y="188"/>
                  </a:lnTo>
                  <a:lnTo>
                    <a:pt x="560" y="195"/>
                  </a:lnTo>
                  <a:lnTo>
                    <a:pt x="560" y="195"/>
                  </a:lnTo>
                  <a:lnTo>
                    <a:pt x="549" y="204"/>
                  </a:lnTo>
                  <a:lnTo>
                    <a:pt x="540" y="215"/>
                  </a:lnTo>
                  <a:lnTo>
                    <a:pt x="523" y="238"/>
                  </a:lnTo>
                  <a:lnTo>
                    <a:pt x="506" y="263"/>
                  </a:lnTo>
                  <a:lnTo>
                    <a:pt x="497" y="275"/>
                  </a:lnTo>
                  <a:lnTo>
                    <a:pt x="489" y="285"/>
                  </a:lnTo>
                  <a:lnTo>
                    <a:pt x="489" y="285"/>
                  </a:lnTo>
                  <a:lnTo>
                    <a:pt x="459" y="318"/>
                  </a:lnTo>
                  <a:lnTo>
                    <a:pt x="445" y="335"/>
                  </a:lnTo>
                  <a:lnTo>
                    <a:pt x="432" y="353"/>
                  </a:lnTo>
                  <a:lnTo>
                    <a:pt x="432" y="353"/>
                  </a:lnTo>
                  <a:lnTo>
                    <a:pt x="416" y="378"/>
                  </a:lnTo>
                  <a:lnTo>
                    <a:pt x="405" y="394"/>
                  </a:lnTo>
                  <a:lnTo>
                    <a:pt x="395" y="408"/>
                  </a:lnTo>
                  <a:lnTo>
                    <a:pt x="388" y="415"/>
                  </a:lnTo>
                  <a:lnTo>
                    <a:pt x="382" y="420"/>
                  </a:lnTo>
                  <a:lnTo>
                    <a:pt x="375" y="424"/>
                  </a:lnTo>
                  <a:lnTo>
                    <a:pt x="369" y="426"/>
                  </a:lnTo>
                  <a:lnTo>
                    <a:pt x="364" y="429"/>
                  </a:lnTo>
                  <a:lnTo>
                    <a:pt x="357" y="428"/>
                  </a:lnTo>
                  <a:lnTo>
                    <a:pt x="350" y="426"/>
                  </a:lnTo>
                  <a:lnTo>
                    <a:pt x="344" y="421"/>
                  </a:lnTo>
                  <a:lnTo>
                    <a:pt x="344" y="421"/>
                  </a:lnTo>
                  <a:lnTo>
                    <a:pt x="322" y="404"/>
                  </a:lnTo>
                  <a:lnTo>
                    <a:pt x="301" y="387"/>
                  </a:lnTo>
                  <a:lnTo>
                    <a:pt x="279" y="369"/>
                  </a:lnTo>
                  <a:lnTo>
                    <a:pt x="258" y="351"/>
                  </a:lnTo>
                  <a:lnTo>
                    <a:pt x="258" y="351"/>
                  </a:lnTo>
                  <a:lnTo>
                    <a:pt x="248" y="343"/>
                  </a:lnTo>
                  <a:lnTo>
                    <a:pt x="235" y="335"/>
                  </a:lnTo>
                  <a:lnTo>
                    <a:pt x="229" y="332"/>
                  </a:lnTo>
                  <a:lnTo>
                    <a:pt x="222" y="331"/>
                  </a:lnTo>
                  <a:lnTo>
                    <a:pt x="216" y="331"/>
                  </a:lnTo>
                  <a:lnTo>
                    <a:pt x="211" y="332"/>
                  </a:lnTo>
                  <a:lnTo>
                    <a:pt x="211" y="332"/>
                  </a:lnTo>
                  <a:lnTo>
                    <a:pt x="196" y="339"/>
                  </a:lnTo>
                  <a:lnTo>
                    <a:pt x="183" y="348"/>
                  </a:lnTo>
                  <a:lnTo>
                    <a:pt x="171" y="360"/>
                  </a:lnTo>
                  <a:lnTo>
                    <a:pt x="161" y="373"/>
                  </a:lnTo>
                  <a:lnTo>
                    <a:pt x="139" y="400"/>
                  </a:lnTo>
                  <a:lnTo>
                    <a:pt x="129" y="412"/>
                  </a:lnTo>
                  <a:lnTo>
                    <a:pt x="119" y="424"/>
                  </a:lnTo>
                  <a:lnTo>
                    <a:pt x="119" y="424"/>
                  </a:lnTo>
                  <a:lnTo>
                    <a:pt x="91" y="453"/>
                  </a:lnTo>
                  <a:lnTo>
                    <a:pt x="61" y="483"/>
                  </a:lnTo>
                  <a:lnTo>
                    <a:pt x="47" y="497"/>
                  </a:lnTo>
                  <a:lnTo>
                    <a:pt x="33" y="514"/>
                  </a:lnTo>
                  <a:lnTo>
                    <a:pt x="20" y="530"/>
                  </a:lnTo>
                  <a:lnTo>
                    <a:pt x="9" y="547"/>
                  </a:lnTo>
                  <a:lnTo>
                    <a:pt x="9" y="547"/>
                  </a:lnTo>
                  <a:lnTo>
                    <a:pt x="5" y="549"/>
                  </a:lnTo>
                  <a:lnTo>
                    <a:pt x="3" y="553"/>
                  </a:lnTo>
                  <a:lnTo>
                    <a:pt x="0" y="559"/>
                  </a:lnTo>
                  <a:lnTo>
                    <a:pt x="0" y="565"/>
                  </a:lnTo>
                  <a:lnTo>
                    <a:pt x="0" y="570"/>
                  </a:lnTo>
                  <a:lnTo>
                    <a:pt x="0" y="570"/>
                  </a:lnTo>
                  <a:lnTo>
                    <a:pt x="0" y="576"/>
                  </a:lnTo>
                  <a:lnTo>
                    <a:pt x="1" y="579"/>
                  </a:lnTo>
                  <a:lnTo>
                    <a:pt x="3" y="583"/>
                  </a:lnTo>
                  <a:lnTo>
                    <a:pt x="5" y="586"/>
                  </a:lnTo>
                  <a:lnTo>
                    <a:pt x="12" y="591"/>
                  </a:lnTo>
                  <a:lnTo>
                    <a:pt x="18" y="593"/>
                  </a:lnTo>
                  <a:lnTo>
                    <a:pt x="26" y="593"/>
                  </a:lnTo>
                  <a:lnTo>
                    <a:pt x="33" y="589"/>
                  </a:lnTo>
                  <a:lnTo>
                    <a:pt x="39" y="585"/>
                  </a:lnTo>
                  <a:lnTo>
                    <a:pt x="44" y="577"/>
                  </a:lnTo>
                  <a:lnTo>
                    <a:pt x="44" y="577"/>
                  </a:lnTo>
                  <a:lnTo>
                    <a:pt x="48" y="568"/>
                  </a:lnTo>
                  <a:lnTo>
                    <a:pt x="55" y="560"/>
                  </a:lnTo>
                  <a:lnTo>
                    <a:pt x="69" y="543"/>
                  </a:lnTo>
                  <a:lnTo>
                    <a:pt x="85" y="527"/>
                  </a:lnTo>
                  <a:lnTo>
                    <a:pt x="99" y="513"/>
                  </a:lnTo>
                  <a:lnTo>
                    <a:pt x="99" y="513"/>
                  </a:lnTo>
                  <a:lnTo>
                    <a:pt x="137" y="471"/>
                  </a:lnTo>
                  <a:lnTo>
                    <a:pt x="176" y="429"/>
                  </a:lnTo>
                  <a:lnTo>
                    <a:pt x="176" y="429"/>
                  </a:lnTo>
                  <a:lnTo>
                    <a:pt x="197" y="404"/>
                  </a:lnTo>
                  <a:lnTo>
                    <a:pt x="218" y="379"/>
                  </a:lnTo>
                  <a:lnTo>
                    <a:pt x="218" y="379"/>
                  </a:lnTo>
                  <a:lnTo>
                    <a:pt x="221" y="383"/>
                  </a:lnTo>
                  <a:lnTo>
                    <a:pt x="231" y="391"/>
                  </a:lnTo>
                  <a:lnTo>
                    <a:pt x="264" y="417"/>
                  </a:lnTo>
                  <a:lnTo>
                    <a:pt x="311" y="454"/>
                  </a:lnTo>
                  <a:lnTo>
                    <a:pt x="311" y="454"/>
                  </a:lnTo>
                  <a:lnTo>
                    <a:pt x="324" y="463"/>
                  </a:lnTo>
                  <a:lnTo>
                    <a:pt x="335" y="471"/>
                  </a:lnTo>
                  <a:lnTo>
                    <a:pt x="345" y="476"/>
                  </a:lnTo>
                  <a:lnTo>
                    <a:pt x="357" y="479"/>
                  </a:lnTo>
                  <a:lnTo>
                    <a:pt x="367" y="479"/>
                  </a:lnTo>
                  <a:lnTo>
                    <a:pt x="378" y="476"/>
                  </a:lnTo>
                  <a:lnTo>
                    <a:pt x="391" y="470"/>
                  </a:lnTo>
                  <a:lnTo>
                    <a:pt x="404" y="459"/>
                  </a:lnTo>
                  <a:lnTo>
                    <a:pt x="404" y="459"/>
                  </a:lnTo>
                  <a:lnTo>
                    <a:pt x="422" y="442"/>
                  </a:lnTo>
                  <a:lnTo>
                    <a:pt x="439" y="424"/>
                  </a:lnTo>
                  <a:lnTo>
                    <a:pt x="456" y="403"/>
                  </a:lnTo>
                  <a:lnTo>
                    <a:pt x="472" y="383"/>
                  </a:lnTo>
                  <a:lnTo>
                    <a:pt x="504" y="341"/>
                  </a:lnTo>
                  <a:lnTo>
                    <a:pt x="519" y="321"/>
                  </a:lnTo>
                  <a:lnTo>
                    <a:pt x="535" y="301"/>
                  </a:lnTo>
                  <a:lnTo>
                    <a:pt x="535" y="301"/>
                  </a:lnTo>
                  <a:lnTo>
                    <a:pt x="560" y="270"/>
                  </a:lnTo>
                  <a:lnTo>
                    <a:pt x="585" y="238"/>
                  </a:lnTo>
                  <a:lnTo>
                    <a:pt x="585" y="238"/>
                  </a:lnTo>
                  <a:lnTo>
                    <a:pt x="590" y="232"/>
                  </a:lnTo>
                  <a:lnTo>
                    <a:pt x="594" y="229"/>
                  </a:lnTo>
                  <a:lnTo>
                    <a:pt x="599" y="226"/>
                  </a:lnTo>
                  <a:lnTo>
                    <a:pt x="603" y="221"/>
                  </a:lnTo>
                  <a:lnTo>
                    <a:pt x="603" y="221"/>
                  </a:lnTo>
                  <a:lnTo>
                    <a:pt x="607" y="217"/>
                  </a:lnTo>
                  <a:lnTo>
                    <a:pt x="609" y="213"/>
                  </a:lnTo>
                  <a:lnTo>
                    <a:pt x="612" y="208"/>
                  </a:lnTo>
                  <a:lnTo>
                    <a:pt x="613" y="207"/>
                  </a:lnTo>
                  <a:lnTo>
                    <a:pt x="616" y="207"/>
                  </a:lnTo>
                  <a:lnTo>
                    <a:pt x="628" y="211"/>
                  </a:lnTo>
                  <a:lnTo>
                    <a:pt x="628" y="211"/>
                  </a:lnTo>
                  <a:lnTo>
                    <a:pt x="641" y="218"/>
                  </a:lnTo>
                  <a:lnTo>
                    <a:pt x="657" y="229"/>
                  </a:lnTo>
                  <a:lnTo>
                    <a:pt x="691" y="253"/>
                  </a:lnTo>
                  <a:lnTo>
                    <a:pt x="708" y="264"/>
                  </a:lnTo>
                  <a:lnTo>
                    <a:pt x="726" y="272"/>
                  </a:lnTo>
                  <a:lnTo>
                    <a:pt x="734" y="275"/>
                  </a:lnTo>
                  <a:lnTo>
                    <a:pt x="743" y="276"/>
                  </a:lnTo>
                  <a:lnTo>
                    <a:pt x="751" y="276"/>
                  </a:lnTo>
                  <a:lnTo>
                    <a:pt x="757" y="275"/>
                  </a:lnTo>
                  <a:lnTo>
                    <a:pt x="757" y="275"/>
                  </a:lnTo>
                  <a:lnTo>
                    <a:pt x="765" y="272"/>
                  </a:lnTo>
                  <a:lnTo>
                    <a:pt x="772" y="270"/>
                  </a:lnTo>
                  <a:lnTo>
                    <a:pt x="786" y="259"/>
                  </a:lnTo>
                  <a:lnTo>
                    <a:pt x="800" y="247"/>
                  </a:lnTo>
                  <a:lnTo>
                    <a:pt x="814" y="234"/>
                  </a:lnTo>
                  <a:lnTo>
                    <a:pt x="838" y="207"/>
                  </a:lnTo>
                  <a:lnTo>
                    <a:pt x="861" y="182"/>
                  </a:lnTo>
                  <a:lnTo>
                    <a:pt x="861" y="182"/>
                  </a:lnTo>
                  <a:lnTo>
                    <a:pt x="893" y="147"/>
                  </a:lnTo>
                  <a:lnTo>
                    <a:pt x="926" y="110"/>
                  </a:lnTo>
                  <a:lnTo>
                    <a:pt x="957" y="73"/>
                  </a:lnTo>
                  <a:lnTo>
                    <a:pt x="974" y="56"/>
                  </a:lnTo>
                  <a:lnTo>
                    <a:pt x="991" y="39"/>
                  </a:lnTo>
                  <a:lnTo>
                    <a:pt x="991" y="39"/>
                  </a:lnTo>
                  <a:lnTo>
                    <a:pt x="995" y="35"/>
                  </a:lnTo>
                  <a:lnTo>
                    <a:pt x="998" y="30"/>
                  </a:lnTo>
                  <a:lnTo>
                    <a:pt x="998" y="26"/>
                  </a:lnTo>
                  <a:lnTo>
                    <a:pt x="999" y="22"/>
                  </a:lnTo>
                  <a:lnTo>
                    <a:pt x="998" y="18"/>
                  </a:lnTo>
                  <a:lnTo>
                    <a:pt x="997" y="14"/>
                  </a:lnTo>
                  <a:lnTo>
                    <a:pt x="991" y="8"/>
                  </a:lnTo>
                  <a:lnTo>
                    <a:pt x="985" y="3"/>
                  </a:lnTo>
                  <a:lnTo>
                    <a:pt x="981" y="1"/>
                  </a:lnTo>
                  <a:lnTo>
                    <a:pt x="977" y="0"/>
                  </a:lnTo>
                  <a:lnTo>
                    <a:pt x="972" y="0"/>
                  </a:lnTo>
                  <a:lnTo>
                    <a:pt x="968" y="1"/>
                  </a:lnTo>
                  <a:lnTo>
                    <a:pt x="964" y="3"/>
                  </a:lnTo>
                  <a:lnTo>
                    <a:pt x="960" y="7"/>
                  </a:lnTo>
                  <a:lnTo>
                    <a:pt x="960"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7" name="Freeform 1253"/>
            <p:cNvSpPr/>
            <p:nvPr/>
          </p:nvSpPr>
          <p:spPr bwMode="auto">
            <a:xfrm>
              <a:off x="5360988" y="2268538"/>
              <a:ext cx="438150" cy="261938"/>
            </a:xfrm>
            <a:custGeom>
              <a:avLst/>
              <a:gdLst/>
              <a:ahLst/>
              <a:cxnLst>
                <a:cxn ang="0">
                  <a:pos x="980" y="112"/>
                </a:cxn>
                <a:cxn ang="0">
                  <a:pos x="884" y="208"/>
                </a:cxn>
                <a:cxn ang="0">
                  <a:pos x="812" y="278"/>
                </a:cxn>
                <a:cxn ang="0">
                  <a:pos x="777" y="327"/>
                </a:cxn>
                <a:cxn ang="0">
                  <a:pos x="764" y="338"/>
                </a:cxn>
                <a:cxn ang="0">
                  <a:pos x="722" y="329"/>
                </a:cxn>
                <a:cxn ang="0">
                  <a:pos x="651" y="282"/>
                </a:cxn>
                <a:cxn ang="0">
                  <a:pos x="619" y="261"/>
                </a:cxn>
                <a:cxn ang="0">
                  <a:pos x="594" y="260"/>
                </a:cxn>
                <a:cxn ang="0">
                  <a:pos x="560" y="286"/>
                </a:cxn>
                <a:cxn ang="0">
                  <a:pos x="447" y="402"/>
                </a:cxn>
                <a:cxn ang="0">
                  <a:pos x="388" y="472"/>
                </a:cxn>
                <a:cxn ang="0">
                  <a:pos x="344" y="540"/>
                </a:cxn>
                <a:cxn ang="0">
                  <a:pos x="254" y="476"/>
                </a:cxn>
                <a:cxn ang="0">
                  <a:pos x="212" y="429"/>
                </a:cxn>
                <a:cxn ang="0">
                  <a:pos x="192" y="418"/>
                </a:cxn>
                <a:cxn ang="0">
                  <a:pos x="173" y="429"/>
                </a:cxn>
                <a:cxn ang="0">
                  <a:pos x="161" y="438"/>
                </a:cxn>
                <a:cxn ang="0">
                  <a:pos x="149" y="446"/>
                </a:cxn>
                <a:cxn ang="0">
                  <a:pos x="112" y="499"/>
                </a:cxn>
                <a:cxn ang="0">
                  <a:pos x="52" y="575"/>
                </a:cxn>
                <a:cxn ang="0">
                  <a:pos x="9" y="616"/>
                </a:cxn>
                <a:cxn ang="0">
                  <a:pos x="0" y="630"/>
                </a:cxn>
                <a:cxn ang="0">
                  <a:pos x="12" y="656"/>
                </a:cxn>
                <a:cxn ang="0">
                  <a:pos x="27" y="657"/>
                </a:cxn>
                <a:cxn ang="0">
                  <a:pos x="63" y="630"/>
                </a:cxn>
                <a:cxn ang="0">
                  <a:pos x="140" y="540"/>
                </a:cxn>
                <a:cxn ang="0">
                  <a:pos x="174" y="497"/>
                </a:cxn>
                <a:cxn ang="0">
                  <a:pos x="190" y="473"/>
                </a:cxn>
                <a:cxn ang="0">
                  <a:pos x="268" y="544"/>
                </a:cxn>
                <a:cxn ang="0">
                  <a:pos x="319" y="583"/>
                </a:cxn>
                <a:cxn ang="0">
                  <a:pos x="354" y="595"/>
                </a:cxn>
                <a:cxn ang="0">
                  <a:pos x="368" y="588"/>
                </a:cxn>
                <a:cxn ang="0">
                  <a:pos x="404" y="533"/>
                </a:cxn>
                <a:cxn ang="0">
                  <a:pos x="455" y="461"/>
                </a:cxn>
                <a:cxn ang="0">
                  <a:pos x="515" y="395"/>
                </a:cxn>
                <a:cxn ang="0">
                  <a:pos x="566" y="347"/>
                </a:cxn>
                <a:cxn ang="0">
                  <a:pos x="591" y="319"/>
                </a:cxn>
                <a:cxn ang="0">
                  <a:pos x="613" y="312"/>
                </a:cxn>
                <a:cxn ang="0">
                  <a:pos x="654" y="341"/>
                </a:cxn>
                <a:cxn ang="0">
                  <a:pos x="726" y="381"/>
                </a:cxn>
                <a:cxn ang="0">
                  <a:pos x="764" y="389"/>
                </a:cxn>
                <a:cxn ang="0">
                  <a:pos x="794" y="378"/>
                </a:cxn>
                <a:cxn ang="0">
                  <a:pos x="833" y="333"/>
                </a:cxn>
                <a:cxn ang="0">
                  <a:pos x="865" y="291"/>
                </a:cxn>
                <a:cxn ang="0">
                  <a:pos x="965" y="196"/>
                </a:cxn>
                <a:cxn ang="0">
                  <a:pos x="1011" y="147"/>
                </a:cxn>
                <a:cxn ang="0">
                  <a:pos x="1060" y="96"/>
                </a:cxn>
                <a:cxn ang="0">
                  <a:pos x="1099" y="40"/>
                </a:cxn>
                <a:cxn ang="0">
                  <a:pos x="1104" y="22"/>
                </a:cxn>
                <a:cxn ang="0">
                  <a:pos x="1086" y="1"/>
                </a:cxn>
                <a:cxn ang="0">
                  <a:pos x="1070" y="3"/>
                </a:cxn>
              </a:cxnLst>
              <a:rect l="0" t="0" r="r" b="b"/>
              <a:pathLst>
                <a:path w="1104" h="659">
                  <a:moveTo>
                    <a:pt x="1066" y="7"/>
                  </a:moveTo>
                  <a:lnTo>
                    <a:pt x="1066" y="7"/>
                  </a:lnTo>
                  <a:lnTo>
                    <a:pt x="1024" y="61"/>
                  </a:lnTo>
                  <a:lnTo>
                    <a:pt x="980" y="112"/>
                  </a:lnTo>
                  <a:lnTo>
                    <a:pt x="958" y="137"/>
                  </a:lnTo>
                  <a:lnTo>
                    <a:pt x="934" y="162"/>
                  </a:lnTo>
                  <a:lnTo>
                    <a:pt x="909" y="185"/>
                  </a:lnTo>
                  <a:lnTo>
                    <a:pt x="884" y="208"/>
                  </a:lnTo>
                  <a:lnTo>
                    <a:pt x="884" y="208"/>
                  </a:lnTo>
                  <a:lnTo>
                    <a:pt x="854" y="234"/>
                  </a:lnTo>
                  <a:lnTo>
                    <a:pt x="825" y="262"/>
                  </a:lnTo>
                  <a:lnTo>
                    <a:pt x="812" y="278"/>
                  </a:lnTo>
                  <a:lnTo>
                    <a:pt x="799" y="294"/>
                  </a:lnTo>
                  <a:lnTo>
                    <a:pt x="787" y="310"/>
                  </a:lnTo>
                  <a:lnTo>
                    <a:pt x="777" y="327"/>
                  </a:lnTo>
                  <a:lnTo>
                    <a:pt x="777" y="327"/>
                  </a:lnTo>
                  <a:lnTo>
                    <a:pt x="774" y="330"/>
                  </a:lnTo>
                  <a:lnTo>
                    <a:pt x="772" y="333"/>
                  </a:lnTo>
                  <a:lnTo>
                    <a:pt x="768" y="336"/>
                  </a:lnTo>
                  <a:lnTo>
                    <a:pt x="764" y="338"/>
                  </a:lnTo>
                  <a:lnTo>
                    <a:pt x="755" y="340"/>
                  </a:lnTo>
                  <a:lnTo>
                    <a:pt x="744" y="338"/>
                  </a:lnTo>
                  <a:lnTo>
                    <a:pt x="734" y="334"/>
                  </a:lnTo>
                  <a:lnTo>
                    <a:pt x="722" y="329"/>
                  </a:lnTo>
                  <a:lnTo>
                    <a:pt x="710" y="323"/>
                  </a:lnTo>
                  <a:lnTo>
                    <a:pt x="699" y="315"/>
                  </a:lnTo>
                  <a:lnTo>
                    <a:pt x="674" y="298"/>
                  </a:lnTo>
                  <a:lnTo>
                    <a:pt x="651" y="282"/>
                  </a:lnTo>
                  <a:lnTo>
                    <a:pt x="632" y="269"/>
                  </a:lnTo>
                  <a:lnTo>
                    <a:pt x="625" y="264"/>
                  </a:lnTo>
                  <a:lnTo>
                    <a:pt x="619" y="261"/>
                  </a:lnTo>
                  <a:lnTo>
                    <a:pt x="619" y="261"/>
                  </a:lnTo>
                  <a:lnTo>
                    <a:pt x="612" y="260"/>
                  </a:lnTo>
                  <a:lnTo>
                    <a:pt x="606" y="259"/>
                  </a:lnTo>
                  <a:lnTo>
                    <a:pt x="599" y="259"/>
                  </a:lnTo>
                  <a:lnTo>
                    <a:pt x="594" y="260"/>
                  </a:lnTo>
                  <a:lnTo>
                    <a:pt x="585" y="264"/>
                  </a:lnTo>
                  <a:lnTo>
                    <a:pt x="576" y="269"/>
                  </a:lnTo>
                  <a:lnTo>
                    <a:pt x="568" y="277"/>
                  </a:lnTo>
                  <a:lnTo>
                    <a:pt x="560" y="286"/>
                  </a:lnTo>
                  <a:lnTo>
                    <a:pt x="544" y="304"/>
                  </a:lnTo>
                  <a:lnTo>
                    <a:pt x="544" y="304"/>
                  </a:lnTo>
                  <a:lnTo>
                    <a:pt x="480" y="370"/>
                  </a:lnTo>
                  <a:lnTo>
                    <a:pt x="447" y="402"/>
                  </a:lnTo>
                  <a:lnTo>
                    <a:pt x="416" y="436"/>
                  </a:lnTo>
                  <a:lnTo>
                    <a:pt x="416" y="436"/>
                  </a:lnTo>
                  <a:lnTo>
                    <a:pt x="402" y="453"/>
                  </a:lnTo>
                  <a:lnTo>
                    <a:pt x="388" y="472"/>
                  </a:lnTo>
                  <a:lnTo>
                    <a:pt x="364" y="508"/>
                  </a:lnTo>
                  <a:lnTo>
                    <a:pt x="364" y="508"/>
                  </a:lnTo>
                  <a:lnTo>
                    <a:pt x="344" y="540"/>
                  </a:lnTo>
                  <a:lnTo>
                    <a:pt x="344" y="540"/>
                  </a:lnTo>
                  <a:lnTo>
                    <a:pt x="309" y="517"/>
                  </a:lnTo>
                  <a:lnTo>
                    <a:pt x="290" y="504"/>
                  </a:lnTo>
                  <a:lnTo>
                    <a:pt x="272" y="490"/>
                  </a:lnTo>
                  <a:lnTo>
                    <a:pt x="254" y="476"/>
                  </a:lnTo>
                  <a:lnTo>
                    <a:pt x="238" y="460"/>
                  </a:lnTo>
                  <a:lnTo>
                    <a:pt x="224" y="444"/>
                  </a:lnTo>
                  <a:lnTo>
                    <a:pt x="212" y="429"/>
                  </a:lnTo>
                  <a:lnTo>
                    <a:pt x="212" y="429"/>
                  </a:lnTo>
                  <a:lnTo>
                    <a:pt x="208" y="425"/>
                  </a:lnTo>
                  <a:lnTo>
                    <a:pt x="203" y="421"/>
                  </a:lnTo>
                  <a:lnTo>
                    <a:pt x="198" y="418"/>
                  </a:lnTo>
                  <a:lnTo>
                    <a:pt x="192" y="418"/>
                  </a:lnTo>
                  <a:lnTo>
                    <a:pt x="187" y="419"/>
                  </a:lnTo>
                  <a:lnTo>
                    <a:pt x="182" y="421"/>
                  </a:lnTo>
                  <a:lnTo>
                    <a:pt x="177" y="425"/>
                  </a:lnTo>
                  <a:lnTo>
                    <a:pt x="173" y="429"/>
                  </a:lnTo>
                  <a:lnTo>
                    <a:pt x="173" y="429"/>
                  </a:lnTo>
                  <a:lnTo>
                    <a:pt x="170" y="431"/>
                  </a:lnTo>
                  <a:lnTo>
                    <a:pt x="167" y="434"/>
                  </a:lnTo>
                  <a:lnTo>
                    <a:pt x="161" y="438"/>
                  </a:lnTo>
                  <a:lnTo>
                    <a:pt x="154" y="440"/>
                  </a:lnTo>
                  <a:lnTo>
                    <a:pt x="152" y="443"/>
                  </a:lnTo>
                  <a:lnTo>
                    <a:pt x="149" y="446"/>
                  </a:lnTo>
                  <a:lnTo>
                    <a:pt x="149" y="446"/>
                  </a:lnTo>
                  <a:lnTo>
                    <a:pt x="141" y="460"/>
                  </a:lnTo>
                  <a:lnTo>
                    <a:pt x="133" y="473"/>
                  </a:lnTo>
                  <a:lnTo>
                    <a:pt x="123" y="486"/>
                  </a:lnTo>
                  <a:lnTo>
                    <a:pt x="112" y="499"/>
                  </a:lnTo>
                  <a:lnTo>
                    <a:pt x="112" y="499"/>
                  </a:lnTo>
                  <a:lnTo>
                    <a:pt x="89" y="529"/>
                  </a:lnTo>
                  <a:lnTo>
                    <a:pt x="64" y="561"/>
                  </a:lnTo>
                  <a:lnTo>
                    <a:pt x="52" y="575"/>
                  </a:lnTo>
                  <a:lnTo>
                    <a:pt x="39" y="589"/>
                  </a:lnTo>
                  <a:lnTo>
                    <a:pt x="25" y="602"/>
                  </a:lnTo>
                  <a:lnTo>
                    <a:pt x="9" y="616"/>
                  </a:lnTo>
                  <a:lnTo>
                    <a:pt x="9" y="616"/>
                  </a:lnTo>
                  <a:lnTo>
                    <a:pt x="5" y="618"/>
                  </a:lnTo>
                  <a:lnTo>
                    <a:pt x="3" y="622"/>
                  </a:lnTo>
                  <a:lnTo>
                    <a:pt x="0" y="626"/>
                  </a:lnTo>
                  <a:lnTo>
                    <a:pt x="0" y="630"/>
                  </a:lnTo>
                  <a:lnTo>
                    <a:pt x="0" y="639"/>
                  </a:lnTo>
                  <a:lnTo>
                    <a:pt x="3" y="647"/>
                  </a:lnTo>
                  <a:lnTo>
                    <a:pt x="8" y="653"/>
                  </a:lnTo>
                  <a:lnTo>
                    <a:pt x="12" y="656"/>
                  </a:lnTo>
                  <a:lnTo>
                    <a:pt x="16" y="657"/>
                  </a:lnTo>
                  <a:lnTo>
                    <a:pt x="20" y="659"/>
                  </a:lnTo>
                  <a:lnTo>
                    <a:pt x="24" y="659"/>
                  </a:lnTo>
                  <a:lnTo>
                    <a:pt x="27" y="657"/>
                  </a:lnTo>
                  <a:lnTo>
                    <a:pt x="33" y="655"/>
                  </a:lnTo>
                  <a:lnTo>
                    <a:pt x="33" y="655"/>
                  </a:lnTo>
                  <a:lnTo>
                    <a:pt x="48" y="643"/>
                  </a:lnTo>
                  <a:lnTo>
                    <a:pt x="63" y="630"/>
                  </a:lnTo>
                  <a:lnTo>
                    <a:pt x="77" y="616"/>
                  </a:lnTo>
                  <a:lnTo>
                    <a:pt x="90" y="601"/>
                  </a:lnTo>
                  <a:lnTo>
                    <a:pt x="116" y="570"/>
                  </a:lnTo>
                  <a:lnTo>
                    <a:pt x="140" y="540"/>
                  </a:lnTo>
                  <a:lnTo>
                    <a:pt x="140" y="540"/>
                  </a:lnTo>
                  <a:lnTo>
                    <a:pt x="150" y="525"/>
                  </a:lnTo>
                  <a:lnTo>
                    <a:pt x="162" y="511"/>
                  </a:lnTo>
                  <a:lnTo>
                    <a:pt x="174" y="497"/>
                  </a:lnTo>
                  <a:lnTo>
                    <a:pt x="183" y="481"/>
                  </a:lnTo>
                  <a:lnTo>
                    <a:pt x="183" y="481"/>
                  </a:lnTo>
                  <a:lnTo>
                    <a:pt x="190" y="473"/>
                  </a:lnTo>
                  <a:lnTo>
                    <a:pt x="190" y="473"/>
                  </a:lnTo>
                  <a:lnTo>
                    <a:pt x="201" y="486"/>
                  </a:lnTo>
                  <a:lnTo>
                    <a:pt x="213" y="499"/>
                  </a:lnTo>
                  <a:lnTo>
                    <a:pt x="241" y="521"/>
                  </a:lnTo>
                  <a:lnTo>
                    <a:pt x="268" y="544"/>
                  </a:lnTo>
                  <a:lnTo>
                    <a:pt x="296" y="565"/>
                  </a:lnTo>
                  <a:lnTo>
                    <a:pt x="296" y="565"/>
                  </a:lnTo>
                  <a:lnTo>
                    <a:pt x="310" y="576"/>
                  </a:lnTo>
                  <a:lnTo>
                    <a:pt x="319" y="583"/>
                  </a:lnTo>
                  <a:lnTo>
                    <a:pt x="330" y="589"/>
                  </a:lnTo>
                  <a:lnTo>
                    <a:pt x="340" y="593"/>
                  </a:lnTo>
                  <a:lnTo>
                    <a:pt x="349" y="595"/>
                  </a:lnTo>
                  <a:lnTo>
                    <a:pt x="354" y="595"/>
                  </a:lnTo>
                  <a:lnTo>
                    <a:pt x="360" y="593"/>
                  </a:lnTo>
                  <a:lnTo>
                    <a:pt x="364" y="592"/>
                  </a:lnTo>
                  <a:lnTo>
                    <a:pt x="368" y="588"/>
                  </a:lnTo>
                  <a:lnTo>
                    <a:pt x="368" y="588"/>
                  </a:lnTo>
                  <a:lnTo>
                    <a:pt x="375" y="580"/>
                  </a:lnTo>
                  <a:lnTo>
                    <a:pt x="381" y="571"/>
                  </a:lnTo>
                  <a:lnTo>
                    <a:pt x="392" y="553"/>
                  </a:lnTo>
                  <a:lnTo>
                    <a:pt x="404" y="533"/>
                  </a:lnTo>
                  <a:lnTo>
                    <a:pt x="415" y="515"/>
                  </a:lnTo>
                  <a:lnTo>
                    <a:pt x="415" y="515"/>
                  </a:lnTo>
                  <a:lnTo>
                    <a:pt x="434" y="487"/>
                  </a:lnTo>
                  <a:lnTo>
                    <a:pt x="455" y="461"/>
                  </a:lnTo>
                  <a:lnTo>
                    <a:pt x="477" y="436"/>
                  </a:lnTo>
                  <a:lnTo>
                    <a:pt x="500" y="412"/>
                  </a:lnTo>
                  <a:lnTo>
                    <a:pt x="500" y="412"/>
                  </a:lnTo>
                  <a:lnTo>
                    <a:pt x="515" y="395"/>
                  </a:lnTo>
                  <a:lnTo>
                    <a:pt x="534" y="380"/>
                  </a:lnTo>
                  <a:lnTo>
                    <a:pt x="551" y="364"/>
                  </a:lnTo>
                  <a:lnTo>
                    <a:pt x="559" y="357"/>
                  </a:lnTo>
                  <a:lnTo>
                    <a:pt x="566" y="347"/>
                  </a:lnTo>
                  <a:lnTo>
                    <a:pt x="566" y="347"/>
                  </a:lnTo>
                  <a:lnTo>
                    <a:pt x="578" y="332"/>
                  </a:lnTo>
                  <a:lnTo>
                    <a:pt x="585" y="324"/>
                  </a:lnTo>
                  <a:lnTo>
                    <a:pt x="591" y="319"/>
                  </a:lnTo>
                  <a:lnTo>
                    <a:pt x="598" y="313"/>
                  </a:lnTo>
                  <a:lnTo>
                    <a:pt x="606" y="312"/>
                  </a:lnTo>
                  <a:lnTo>
                    <a:pt x="610" y="312"/>
                  </a:lnTo>
                  <a:lnTo>
                    <a:pt x="613" y="312"/>
                  </a:lnTo>
                  <a:lnTo>
                    <a:pt x="617" y="315"/>
                  </a:lnTo>
                  <a:lnTo>
                    <a:pt x="623" y="317"/>
                  </a:lnTo>
                  <a:lnTo>
                    <a:pt x="623" y="317"/>
                  </a:lnTo>
                  <a:lnTo>
                    <a:pt x="654" y="341"/>
                  </a:lnTo>
                  <a:lnTo>
                    <a:pt x="671" y="353"/>
                  </a:lnTo>
                  <a:lnTo>
                    <a:pt x="689" y="364"/>
                  </a:lnTo>
                  <a:lnTo>
                    <a:pt x="708" y="374"/>
                  </a:lnTo>
                  <a:lnTo>
                    <a:pt x="726" y="381"/>
                  </a:lnTo>
                  <a:lnTo>
                    <a:pt x="744" y="387"/>
                  </a:lnTo>
                  <a:lnTo>
                    <a:pt x="755" y="389"/>
                  </a:lnTo>
                  <a:lnTo>
                    <a:pt x="764" y="389"/>
                  </a:lnTo>
                  <a:lnTo>
                    <a:pt x="764" y="389"/>
                  </a:lnTo>
                  <a:lnTo>
                    <a:pt x="772" y="389"/>
                  </a:lnTo>
                  <a:lnTo>
                    <a:pt x="780" y="387"/>
                  </a:lnTo>
                  <a:lnTo>
                    <a:pt x="786" y="383"/>
                  </a:lnTo>
                  <a:lnTo>
                    <a:pt x="794" y="378"/>
                  </a:lnTo>
                  <a:lnTo>
                    <a:pt x="801" y="372"/>
                  </a:lnTo>
                  <a:lnTo>
                    <a:pt x="808" y="366"/>
                  </a:lnTo>
                  <a:lnTo>
                    <a:pt x="821" y="350"/>
                  </a:lnTo>
                  <a:lnTo>
                    <a:pt x="833" y="333"/>
                  </a:lnTo>
                  <a:lnTo>
                    <a:pt x="845" y="316"/>
                  </a:lnTo>
                  <a:lnTo>
                    <a:pt x="855" y="302"/>
                  </a:lnTo>
                  <a:lnTo>
                    <a:pt x="865" y="291"/>
                  </a:lnTo>
                  <a:lnTo>
                    <a:pt x="865" y="291"/>
                  </a:lnTo>
                  <a:lnTo>
                    <a:pt x="893" y="264"/>
                  </a:lnTo>
                  <a:lnTo>
                    <a:pt x="923" y="238"/>
                  </a:lnTo>
                  <a:lnTo>
                    <a:pt x="951" y="210"/>
                  </a:lnTo>
                  <a:lnTo>
                    <a:pt x="965" y="196"/>
                  </a:lnTo>
                  <a:lnTo>
                    <a:pt x="978" y="181"/>
                  </a:lnTo>
                  <a:lnTo>
                    <a:pt x="978" y="181"/>
                  </a:lnTo>
                  <a:lnTo>
                    <a:pt x="994" y="163"/>
                  </a:lnTo>
                  <a:lnTo>
                    <a:pt x="1011" y="147"/>
                  </a:lnTo>
                  <a:lnTo>
                    <a:pt x="1028" y="130"/>
                  </a:lnTo>
                  <a:lnTo>
                    <a:pt x="1045" y="113"/>
                  </a:lnTo>
                  <a:lnTo>
                    <a:pt x="1045" y="113"/>
                  </a:lnTo>
                  <a:lnTo>
                    <a:pt x="1060" y="96"/>
                  </a:lnTo>
                  <a:lnTo>
                    <a:pt x="1073" y="77"/>
                  </a:lnTo>
                  <a:lnTo>
                    <a:pt x="1086" y="58"/>
                  </a:lnTo>
                  <a:lnTo>
                    <a:pt x="1099" y="40"/>
                  </a:lnTo>
                  <a:lnTo>
                    <a:pt x="1099" y="40"/>
                  </a:lnTo>
                  <a:lnTo>
                    <a:pt x="1101" y="36"/>
                  </a:lnTo>
                  <a:lnTo>
                    <a:pt x="1103" y="31"/>
                  </a:lnTo>
                  <a:lnTo>
                    <a:pt x="1104" y="27"/>
                  </a:lnTo>
                  <a:lnTo>
                    <a:pt x="1104" y="22"/>
                  </a:lnTo>
                  <a:lnTo>
                    <a:pt x="1101" y="14"/>
                  </a:lnTo>
                  <a:lnTo>
                    <a:pt x="1096" y="6"/>
                  </a:lnTo>
                  <a:lnTo>
                    <a:pt x="1090" y="2"/>
                  </a:lnTo>
                  <a:lnTo>
                    <a:pt x="1086" y="1"/>
                  </a:lnTo>
                  <a:lnTo>
                    <a:pt x="1082" y="0"/>
                  </a:lnTo>
                  <a:lnTo>
                    <a:pt x="1078" y="0"/>
                  </a:lnTo>
                  <a:lnTo>
                    <a:pt x="1074" y="1"/>
                  </a:lnTo>
                  <a:lnTo>
                    <a:pt x="1070" y="3"/>
                  </a:lnTo>
                  <a:lnTo>
                    <a:pt x="1066" y="7"/>
                  </a:lnTo>
                  <a:lnTo>
                    <a:pt x="1066"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8" name="Freeform 1254"/>
            <p:cNvSpPr/>
            <p:nvPr/>
          </p:nvSpPr>
          <p:spPr bwMode="auto">
            <a:xfrm>
              <a:off x="5692776" y="2171700"/>
              <a:ext cx="147638" cy="136525"/>
            </a:xfrm>
            <a:custGeom>
              <a:avLst/>
              <a:gdLst/>
              <a:ahLst/>
              <a:cxnLst>
                <a:cxn ang="0">
                  <a:pos x="332" y="17"/>
                </a:cxn>
                <a:cxn ang="0">
                  <a:pos x="325" y="4"/>
                </a:cxn>
                <a:cxn ang="0">
                  <a:pos x="310" y="0"/>
                </a:cxn>
                <a:cxn ang="0">
                  <a:pos x="298" y="0"/>
                </a:cxn>
                <a:cxn ang="0">
                  <a:pos x="233" y="3"/>
                </a:cxn>
                <a:cxn ang="0">
                  <a:pos x="130" y="17"/>
                </a:cxn>
                <a:cxn ang="0">
                  <a:pos x="34" y="46"/>
                </a:cxn>
                <a:cxn ang="0">
                  <a:pos x="9" y="62"/>
                </a:cxn>
                <a:cxn ang="0">
                  <a:pos x="1" y="75"/>
                </a:cxn>
                <a:cxn ang="0">
                  <a:pos x="4" y="97"/>
                </a:cxn>
                <a:cxn ang="0">
                  <a:pos x="28" y="123"/>
                </a:cxn>
                <a:cxn ang="0">
                  <a:pos x="81" y="161"/>
                </a:cxn>
                <a:cxn ang="0">
                  <a:pos x="102" y="174"/>
                </a:cxn>
                <a:cxn ang="0">
                  <a:pos x="119" y="172"/>
                </a:cxn>
                <a:cxn ang="0">
                  <a:pos x="131" y="157"/>
                </a:cxn>
                <a:cxn ang="0">
                  <a:pos x="131" y="148"/>
                </a:cxn>
                <a:cxn ang="0">
                  <a:pos x="128" y="135"/>
                </a:cxn>
                <a:cxn ang="0">
                  <a:pos x="111" y="126"/>
                </a:cxn>
                <a:cxn ang="0">
                  <a:pos x="67" y="98"/>
                </a:cxn>
                <a:cxn ang="0">
                  <a:pos x="62" y="93"/>
                </a:cxn>
                <a:cxn ang="0">
                  <a:pos x="69" y="83"/>
                </a:cxn>
                <a:cxn ang="0">
                  <a:pos x="121" y="70"/>
                </a:cxn>
                <a:cxn ang="0">
                  <a:pos x="161" y="59"/>
                </a:cxn>
                <a:cxn ang="0">
                  <a:pos x="288" y="46"/>
                </a:cxn>
                <a:cxn ang="0">
                  <a:pos x="296" y="93"/>
                </a:cxn>
                <a:cxn ang="0">
                  <a:pos x="314" y="187"/>
                </a:cxn>
                <a:cxn ang="0">
                  <a:pos x="318" y="233"/>
                </a:cxn>
                <a:cxn ang="0">
                  <a:pos x="323" y="282"/>
                </a:cxn>
                <a:cxn ang="0">
                  <a:pos x="318" y="289"/>
                </a:cxn>
                <a:cxn ang="0">
                  <a:pos x="311" y="287"/>
                </a:cxn>
                <a:cxn ang="0">
                  <a:pos x="263" y="248"/>
                </a:cxn>
                <a:cxn ang="0">
                  <a:pos x="250" y="242"/>
                </a:cxn>
                <a:cxn ang="0">
                  <a:pos x="238" y="245"/>
                </a:cxn>
                <a:cxn ang="0">
                  <a:pos x="229" y="258"/>
                </a:cxn>
                <a:cxn ang="0">
                  <a:pos x="232" y="279"/>
                </a:cxn>
                <a:cxn ang="0">
                  <a:pos x="243" y="288"/>
                </a:cxn>
                <a:cxn ang="0">
                  <a:pos x="257" y="296"/>
                </a:cxn>
                <a:cxn ang="0">
                  <a:pos x="311" y="336"/>
                </a:cxn>
                <a:cxn ang="0">
                  <a:pos x="339" y="346"/>
                </a:cxn>
                <a:cxn ang="0">
                  <a:pos x="355" y="342"/>
                </a:cxn>
                <a:cxn ang="0">
                  <a:pos x="365" y="325"/>
                </a:cxn>
                <a:cxn ang="0">
                  <a:pos x="370" y="292"/>
                </a:cxn>
                <a:cxn ang="0">
                  <a:pos x="369" y="238"/>
                </a:cxn>
                <a:cxn ang="0">
                  <a:pos x="348" y="130"/>
                </a:cxn>
                <a:cxn ang="0">
                  <a:pos x="334" y="41"/>
                </a:cxn>
              </a:cxnLst>
              <a:rect l="0" t="0" r="r" b="b"/>
              <a:pathLst>
                <a:path w="370" h="346">
                  <a:moveTo>
                    <a:pt x="334" y="23"/>
                  </a:moveTo>
                  <a:lnTo>
                    <a:pt x="334" y="23"/>
                  </a:lnTo>
                  <a:lnTo>
                    <a:pt x="332" y="17"/>
                  </a:lnTo>
                  <a:lnTo>
                    <a:pt x="331" y="12"/>
                  </a:lnTo>
                  <a:lnTo>
                    <a:pt x="328" y="8"/>
                  </a:lnTo>
                  <a:lnTo>
                    <a:pt x="325" y="4"/>
                  </a:lnTo>
                  <a:lnTo>
                    <a:pt x="321" y="3"/>
                  </a:lnTo>
                  <a:lnTo>
                    <a:pt x="315" y="2"/>
                  </a:lnTo>
                  <a:lnTo>
                    <a:pt x="310" y="0"/>
                  </a:lnTo>
                  <a:lnTo>
                    <a:pt x="306" y="0"/>
                  </a:lnTo>
                  <a:lnTo>
                    <a:pt x="306" y="0"/>
                  </a:lnTo>
                  <a:lnTo>
                    <a:pt x="298" y="0"/>
                  </a:lnTo>
                  <a:lnTo>
                    <a:pt x="298" y="0"/>
                  </a:lnTo>
                  <a:lnTo>
                    <a:pt x="267" y="0"/>
                  </a:lnTo>
                  <a:lnTo>
                    <a:pt x="233" y="3"/>
                  </a:lnTo>
                  <a:lnTo>
                    <a:pt x="199" y="6"/>
                  </a:lnTo>
                  <a:lnTo>
                    <a:pt x="164" y="11"/>
                  </a:lnTo>
                  <a:lnTo>
                    <a:pt x="130" y="17"/>
                  </a:lnTo>
                  <a:lnTo>
                    <a:pt x="97" y="25"/>
                  </a:lnTo>
                  <a:lnTo>
                    <a:pt x="64" y="34"/>
                  </a:lnTo>
                  <a:lnTo>
                    <a:pt x="34" y="46"/>
                  </a:lnTo>
                  <a:lnTo>
                    <a:pt x="34" y="46"/>
                  </a:lnTo>
                  <a:lnTo>
                    <a:pt x="20" y="54"/>
                  </a:lnTo>
                  <a:lnTo>
                    <a:pt x="9" y="62"/>
                  </a:lnTo>
                  <a:lnTo>
                    <a:pt x="5" y="66"/>
                  </a:lnTo>
                  <a:lnTo>
                    <a:pt x="3" y="71"/>
                  </a:lnTo>
                  <a:lnTo>
                    <a:pt x="1" y="75"/>
                  </a:lnTo>
                  <a:lnTo>
                    <a:pt x="0" y="79"/>
                  </a:lnTo>
                  <a:lnTo>
                    <a:pt x="1" y="88"/>
                  </a:lnTo>
                  <a:lnTo>
                    <a:pt x="4" y="97"/>
                  </a:lnTo>
                  <a:lnTo>
                    <a:pt x="11" y="106"/>
                  </a:lnTo>
                  <a:lnTo>
                    <a:pt x="18" y="114"/>
                  </a:lnTo>
                  <a:lnTo>
                    <a:pt x="28" y="123"/>
                  </a:lnTo>
                  <a:lnTo>
                    <a:pt x="38" y="132"/>
                  </a:lnTo>
                  <a:lnTo>
                    <a:pt x="60" y="147"/>
                  </a:lnTo>
                  <a:lnTo>
                    <a:pt x="81" y="161"/>
                  </a:lnTo>
                  <a:lnTo>
                    <a:pt x="97" y="172"/>
                  </a:lnTo>
                  <a:lnTo>
                    <a:pt x="97" y="172"/>
                  </a:lnTo>
                  <a:lnTo>
                    <a:pt x="102" y="174"/>
                  </a:lnTo>
                  <a:lnTo>
                    <a:pt x="109" y="176"/>
                  </a:lnTo>
                  <a:lnTo>
                    <a:pt x="114" y="174"/>
                  </a:lnTo>
                  <a:lnTo>
                    <a:pt x="119" y="172"/>
                  </a:lnTo>
                  <a:lnTo>
                    <a:pt x="124" y="168"/>
                  </a:lnTo>
                  <a:lnTo>
                    <a:pt x="128" y="164"/>
                  </a:lnTo>
                  <a:lnTo>
                    <a:pt x="131" y="157"/>
                  </a:lnTo>
                  <a:lnTo>
                    <a:pt x="131" y="152"/>
                  </a:lnTo>
                  <a:lnTo>
                    <a:pt x="131" y="148"/>
                  </a:lnTo>
                  <a:lnTo>
                    <a:pt x="131" y="148"/>
                  </a:lnTo>
                  <a:lnTo>
                    <a:pt x="131" y="143"/>
                  </a:lnTo>
                  <a:lnTo>
                    <a:pt x="130" y="139"/>
                  </a:lnTo>
                  <a:lnTo>
                    <a:pt x="128" y="135"/>
                  </a:lnTo>
                  <a:lnTo>
                    <a:pt x="126" y="132"/>
                  </a:lnTo>
                  <a:lnTo>
                    <a:pt x="119" y="129"/>
                  </a:lnTo>
                  <a:lnTo>
                    <a:pt x="111" y="126"/>
                  </a:lnTo>
                  <a:lnTo>
                    <a:pt x="111" y="126"/>
                  </a:lnTo>
                  <a:lnTo>
                    <a:pt x="89" y="112"/>
                  </a:lnTo>
                  <a:lnTo>
                    <a:pt x="67" y="98"/>
                  </a:lnTo>
                  <a:lnTo>
                    <a:pt x="67" y="98"/>
                  </a:lnTo>
                  <a:lnTo>
                    <a:pt x="63" y="96"/>
                  </a:lnTo>
                  <a:lnTo>
                    <a:pt x="62" y="93"/>
                  </a:lnTo>
                  <a:lnTo>
                    <a:pt x="62" y="91"/>
                  </a:lnTo>
                  <a:lnTo>
                    <a:pt x="63" y="88"/>
                  </a:lnTo>
                  <a:lnTo>
                    <a:pt x="69" y="83"/>
                  </a:lnTo>
                  <a:lnTo>
                    <a:pt x="80" y="79"/>
                  </a:lnTo>
                  <a:lnTo>
                    <a:pt x="105" y="74"/>
                  </a:lnTo>
                  <a:lnTo>
                    <a:pt x="121" y="70"/>
                  </a:lnTo>
                  <a:lnTo>
                    <a:pt x="121" y="70"/>
                  </a:lnTo>
                  <a:lnTo>
                    <a:pt x="140" y="64"/>
                  </a:lnTo>
                  <a:lnTo>
                    <a:pt x="161" y="59"/>
                  </a:lnTo>
                  <a:lnTo>
                    <a:pt x="204" y="53"/>
                  </a:lnTo>
                  <a:lnTo>
                    <a:pt x="246" y="47"/>
                  </a:lnTo>
                  <a:lnTo>
                    <a:pt x="288" y="46"/>
                  </a:lnTo>
                  <a:lnTo>
                    <a:pt x="288" y="46"/>
                  </a:lnTo>
                  <a:lnTo>
                    <a:pt x="292" y="70"/>
                  </a:lnTo>
                  <a:lnTo>
                    <a:pt x="296" y="93"/>
                  </a:lnTo>
                  <a:lnTo>
                    <a:pt x="305" y="140"/>
                  </a:lnTo>
                  <a:lnTo>
                    <a:pt x="310" y="164"/>
                  </a:lnTo>
                  <a:lnTo>
                    <a:pt x="314" y="187"/>
                  </a:lnTo>
                  <a:lnTo>
                    <a:pt x="317" y="210"/>
                  </a:lnTo>
                  <a:lnTo>
                    <a:pt x="318" y="233"/>
                  </a:lnTo>
                  <a:lnTo>
                    <a:pt x="318" y="233"/>
                  </a:lnTo>
                  <a:lnTo>
                    <a:pt x="321" y="251"/>
                  </a:lnTo>
                  <a:lnTo>
                    <a:pt x="323" y="272"/>
                  </a:lnTo>
                  <a:lnTo>
                    <a:pt x="323" y="282"/>
                  </a:lnTo>
                  <a:lnTo>
                    <a:pt x="322" y="288"/>
                  </a:lnTo>
                  <a:lnTo>
                    <a:pt x="321" y="289"/>
                  </a:lnTo>
                  <a:lnTo>
                    <a:pt x="318" y="289"/>
                  </a:lnTo>
                  <a:lnTo>
                    <a:pt x="315" y="289"/>
                  </a:lnTo>
                  <a:lnTo>
                    <a:pt x="311" y="287"/>
                  </a:lnTo>
                  <a:lnTo>
                    <a:pt x="311" y="287"/>
                  </a:lnTo>
                  <a:lnTo>
                    <a:pt x="285" y="263"/>
                  </a:lnTo>
                  <a:lnTo>
                    <a:pt x="271" y="253"/>
                  </a:lnTo>
                  <a:lnTo>
                    <a:pt x="263" y="248"/>
                  </a:lnTo>
                  <a:lnTo>
                    <a:pt x="255" y="244"/>
                  </a:lnTo>
                  <a:lnTo>
                    <a:pt x="255" y="244"/>
                  </a:lnTo>
                  <a:lnTo>
                    <a:pt x="250" y="242"/>
                  </a:lnTo>
                  <a:lnTo>
                    <a:pt x="246" y="242"/>
                  </a:lnTo>
                  <a:lnTo>
                    <a:pt x="242" y="244"/>
                  </a:lnTo>
                  <a:lnTo>
                    <a:pt x="238" y="245"/>
                  </a:lnTo>
                  <a:lnTo>
                    <a:pt x="236" y="248"/>
                  </a:lnTo>
                  <a:lnTo>
                    <a:pt x="233" y="250"/>
                  </a:lnTo>
                  <a:lnTo>
                    <a:pt x="229" y="258"/>
                  </a:lnTo>
                  <a:lnTo>
                    <a:pt x="228" y="267"/>
                  </a:lnTo>
                  <a:lnTo>
                    <a:pt x="230" y="275"/>
                  </a:lnTo>
                  <a:lnTo>
                    <a:pt x="232" y="279"/>
                  </a:lnTo>
                  <a:lnTo>
                    <a:pt x="236" y="283"/>
                  </a:lnTo>
                  <a:lnTo>
                    <a:pt x="238" y="285"/>
                  </a:lnTo>
                  <a:lnTo>
                    <a:pt x="243" y="288"/>
                  </a:lnTo>
                  <a:lnTo>
                    <a:pt x="243" y="288"/>
                  </a:lnTo>
                  <a:lnTo>
                    <a:pt x="250" y="291"/>
                  </a:lnTo>
                  <a:lnTo>
                    <a:pt x="257" y="296"/>
                  </a:lnTo>
                  <a:lnTo>
                    <a:pt x="274" y="309"/>
                  </a:lnTo>
                  <a:lnTo>
                    <a:pt x="292" y="323"/>
                  </a:lnTo>
                  <a:lnTo>
                    <a:pt x="311" y="336"/>
                  </a:lnTo>
                  <a:lnTo>
                    <a:pt x="321" y="342"/>
                  </a:lnTo>
                  <a:lnTo>
                    <a:pt x="331" y="344"/>
                  </a:lnTo>
                  <a:lnTo>
                    <a:pt x="339" y="346"/>
                  </a:lnTo>
                  <a:lnTo>
                    <a:pt x="347" y="346"/>
                  </a:lnTo>
                  <a:lnTo>
                    <a:pt x="351" y="344"/>
                  </a:lnTo>
                  <a:lnTo>
                    <a:pt x="355" y="342"/>
                  </a:lnTo>
                  <a:lnTo>
                    <a:pt x="357" y="339"/>
                  </a:lnTo>
                  <a:lnTo>
                    <a:pt x="360" y="335"/>
                  </a:lnTo>
                  <a:lnTo>
                    <a:pt x="365" y="325"/>
                  </a:lnTo>
                  <a:lnTo>
                    <a:pt x="368" y="310"/>
                  </a:lnTo>
                  <a:lnTo>
                    <a:pt x="368" y="310"/>
                  </a:lnTo>
                  <a:lnTo>
                    <a:pt x="370" y="292"/>
                  </a:lnTo>
                  <a:lnTo>
                    <a:pt x="370" y="275"/>
                  </a:lnTo>
                  <a:lnTo>
                    <a:pt x="370" y="257"/>
                  </a:lnTo>
                  <a:lnTo>
                    <a:pt x="369" y="238"/>
                  </a:lnTo>
                  <a:lnTo>
                    <a:pt x="364" y="202"/>
                  </a:lnTo>
                  <a:lnTo>
                    <a:pt x="356" y="166"/>
                  </a:lnTo>
                  <a:lnTo>
                    <a:pt x="348" y="130"/>
                  </a:lnTo>
                  <a:lnTo>
                    <a:pt x="340" y="95"/>
                  </a:lnTo>
                  <a:lnTo>
                    <a:pt x="335" y="58"/>
                  </a:lnTo>
                  <a:lnTo>
                    <a:pt x="334" y="41"/>
                  </a:lnTo>
                  <a:lnTo>
                    <a:pt x="334" y="23"/>
                  </a:lnTo>
                  <a:lnTo>
                    <a:pt x="334" y="2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9" name="Freeform 1255"/>
            <p:cNvSpPr/>
            <p:nvPr/>
          </p:nvSpPr>
          <p:spPr bwMode="auto">
            <a:xfrm>
              <a:off x="5359401" y="2195513"/>
              <a:ext cx="342900" cy="25400"/>
            </a:xfrm>
            <a:custGeom>
              <a:avLst/>
              <a:gdLst/>
              <a:ahLst/>
              <a:cxnLst>
                <a:cxn ang="0">
                  <a:pos x="846" y="31"/>
                </a:cxn>
                <a:cxn ang="0">
                  <a:pos x="846" y="31"/>
                </a:cxn>
                <a:cxn ang="0">
                  <a:pos x="798" y="30"/>
                </a:cxn>
                <a:cxn ang="0">
                  <a:pos x="748" y="29"/>
                </a:cxn>
                <a:cxn ang="0">
                  <a:pos x="649" y="25"/>
                </a:cxn>
                <a:cxn ang="0">
                  <a:pos x="549" y="19"/>
                </a:cxn>
                <a:cxn ang="0">
                  <a:pos x="451" y="16"/>
                </a:cxn>
                <a:cxn ang="0">
                  <a:pos x="451" y="16"/>
                </a:cxn>
                <a:cxn ang="0">
                  <a:pos x="242" y="10"/>
                </a:cxn>
                <a:cxn ang="0">
                  <a:pos x="137" y="9"/>
                </a:cxn>
                <a:cxn ang="0">
                  <a:pos x="33" y="8"/>
                </a:cxn>
                <a:cxn ang="0">
                  <a:pos x="33" y="8"/>
                </a:cxn>
                <a:cxn ang="0">
                  <a:pos x="29" y="4"/>
                </a:cxn>
                <a:cxn ang="0">
                  <a:pos x="24" y="1"/>
                </a:cxn>
                <a:cxn ang="0">
                  <a:pos x="18" y="0"/>
                </a:cxn>
                <a:cxn ang="0">
                  <a:pos x="13" y="0"/>
                </a:cxn>
                <a:cxn ang="0">
                  <a:pos x="8" y="2"/>
                </a:cxn>
                <a:cxn ang="0">
                  <a:pos x="4" y="5"/>
                </a:cxn>
                <a:cxn ang="0">
                  <a:pos x="1" y="10"/>
                </a:cxn>
                <a:cxn ang="0">
                  <a:pos x="0" y="17"/>
                </a:cxn>
                <a:cxn ang="0">
                  <a:pos x="0" y="25"/>
                </a:cxn>
                <a:cxn ang="0">
                  <a:pos x="0" y="25"/>
                </a:cxn>
                <a:cxn ang="0">
                  <a:pos x="1" y="33"/>
                </a:cxn>
                <a:cxn ang="0">
                  <a:pos x="5" y="38"/>
                </a:cxn>
                <a:cxn ang="0">
                  <a:pos x="11" y="42"/>
                </a:cxn>
                <a:cxn ang="0">
                  <a:pos x="17" y="43"/>
                </a:cxn>
                <a:cxn ang="0">
                  <a:pos x="17" y="43"/>
                </a:cxn>
                <a:cxn ang="0">
                  <a:pos x="126" y="43"/>
                </a:cxn>
                <a:cxn ang="0">
                  <a:pos x="234" y="46"/>
                </a:cxn>
                <a:cxn ang="0">
                  <a:pos x="451" y="50"/>
                </a:cxn>
                <a:cxn ang="0">
                  <a:pos x="451" y="50"/>
                </a:cxn>
                <a:cxn ang="0">
                  <a:pos x="549" y="53"/>
                </a:cxn>
                <a:cxn ang="0">
                  <a:pos x="649" y="59"/>
                </a:cxn>
                <a:cxn ang="0">
                  <a:pos x="748" y="64"/>
                </a:cxn>
                <a:cxn ang="0">
                  <a:pos x="798" y="65"/>
                </a:cxn>
                <a:cxn ang="0">
                  <a:pos x="846" y="65"/>
                </a:cxn>
                <a:cxn ang="0">
                  <a:pos x="846" y="65"/>
                </a:cxn>
                <a:cxn ang="0">
                  <a:pos x="850" y="65"/>
                </a:cxn>
                <a:cxn ang="0">
                  <a:pos x="854" y="64"/>
                </a:cxn>
                <a:cxn ang="0">
                  <a:pos x="859" y="60"/>
                </a:cxn>
                <a:cxn ang="0">
                  <a:pos x="862" y="55"/>
                </a:cxn>
                <a:cxn ang="0">
                  <a:pos x="863" y="48"/>
                </a:cxn>
                <a:cxn ang="0">
                  <a:pos x="862" y="42"/>
                </a:cxn>
                <a:cxn ang="0">
                  <a:pos x="859" y="36"/>
                </a:cxn>
                <a:cxn ang="0">
                  <a:pos x="854" y="33"/>
                </a:cxn>
                <a:cxn ang="0">
                  <a:pos x="850" y="31"/>
                </a:cxn>
                <a:cxn ang="0">
                  <a:pos x="846" y="31"/>
                </a:cxn>
                <a:cxn ang="0">
                  <a:pos x="846" y="31"/>
                </a:cxn>
              </a:cxnLst>
              <a:rect l="0" t="0" r="r" b="b"/>
              <a:pathLst>
                <a:path w="863" h="65">
                  <a:moveTo>
                    <a:pt x="846" y="31"/>
                  </a:moveTo>
                  <a:lnTo>
                    <a:pt x="846" y="31"/>
                  </a:lnTo>
                  <a:lnTo>
                    <a:pt x="798" y="30"/>
                  </a:lnTo>
                  <a:lnTo>
                    <a:pt x="748" y="29"/>
                  </a:lnTo>
                  <a:lnTo>
                    <a:pt x="649" y="25"/>
                  </a:lnTo>
                  <a:lnTo>
                    <a:pt x="549" y="19"/>
                  </a:lnTo>
                  <a:lnTo>
                    <a:pt x="451" y="16"/>
                  </a:lnTo>
                  <a:lnTo>
                    <a:pt x="451" y="16"/>
                  </a:lnTo>
                  <a:lnTo>
                    <a:pt x="242" y="10"/>
                  </a:lnTo>
                  <a:lnTo>
                    <a:pt x="137" y="9"/>
                  </a:lnTo>
                  <a:lnTo>
                    <a:pt x="33" y="8"/>
                  </a:lnTo>
                  <a:lnTo>
                    <a:pt x="33" y="8"/>
                  </a:lnTo>
                  <a:lnTo>
                    <a:pt x="29" y="4"/>
                  </a:lnTo>
                  <a:lnTo>
                    <a:pt x="24" y="1"/>
                  </a:lnTo>
                  <a:lnTo>
                    <a:pt x="18" y="0"/>
                  </a:lnTo>
                  <a:lnTo>
                    <a:pt x="13" y="0"/>
                  </a:lnTo>
                  <a:lnTo>
                    <a:pt x="8" y="2"/>
                  </a:lnTo>
                  <a:lnTo>
                    <a:pt x="4" y="5"/>
                  </a:lnTo>
                  <a:lnTo>
                    <a:pt x="1" y="10"/>
                  </a:lnTo>
                  <a:lnTo>
                    <a:pt x="0" y="17"/>
                  </a:lnTo>
                  <a:lnTo>
                    <a:pt x="0" y="25"/>
                  </a:lnTo>
                  <a:lnTo>
                    <a:pt x="0" y="25"/>
                  </a:lnTo>
                  <a:lnTo>
                    <a:pt x="1" y="33"/>
                  </a:lnTo>
                  <a:lnTo>
                    <a:pt x="5" y="38"/>
                  </a:lnTo>
                  <a:lnTo>
                    <a:pt x="11" y="42"/>
                  </a:lnTo>
                  <a:lnTo>
                    <a:pt x="17" y="43"/>
                  </a:lnTo>
                  <a:lnTo>
                    <a:pt x="17" y="43"/>
                  </a:lnTo>
                  <a:lnTo>
                    <a:pt x="126" y="43"/>
                  </a:lnTo>
                  <a:lnTo>
                    <a:pt x="234" y="46"/>
                  </a:lnTo>
                  <a:lnTo>
                    <a:pt x="451" y="50"/>
                  </a:lnTo>
                  <a:lnTo>
                    <a:pt x="451" y="50"/>
                  </a:lnTo>
                  <a:lnTo>
                    <a:pt x="549" y="53"/>
                  </a:lnTo>
                  <a:lnTo>
                    <a:pt x="649" y="59"/>
                  </a:lnTo>
                  <a:lnTo>
                    <a:pt x="748" y="64"/>
                  </a:lnTo>
                  <a:lnTo>
                    <a:pt x="798" y="65"/>
                  </a:lnTo>
                  <a:lnTo>
                    <a:pt x="846" y="65"/>
                  </a:lnTo>
                  <a:lnTo>
                    <a:pt x="846" y="65"/>
                  </a:lnTo>
                  <a:lnTo>
                    <a:pt x="850" y="65"/>
                  </a:lnTo>
                  <a:lnTo>
                    <a:pt x="854" y="64"/>
                  </a:lnTo>
                  <a:lnTo>
                    <a:pt x="859" y="60"/>
                  </a:lnTo>
                  <a:lnTo>
                    <a:pt x="862" y="55"/>
                  </a:lnTo>
                  <a:lnTo>
                    <a:pt x="863" y="48"/>
                  </a:lnTo>
                  <a:lnTo>
                    <a:pt x="862" y="42"/>
                  </a:lnTo>
                  <a:lnTo>
                    <a:pt x="859" y="36"/>
                  </a:lnTo>
                  <a:lnTo>
                    <a:pt x="854" y="33"/>
                  </a:lnTo>
                  <a:lnTo>
                    <a:pt x="850" y="31"/>
                  </a:lnTo>
                  <a:lnTo>
                    <a:pt x="846" y="31"/>
                  </a:lnTo>
                  <a:lnTo>
                    <a:pt x="846" y="3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0" name="Freeform 1256"/>
            <p:cNvSpPr/>
            <p:nvPr/>
          </p:nvSpPr>
          <p:spPr bwMode="auto">
            <a:xfrm>
              <a:off x="5349876" y="2282825"/>
              <a:ext cx="327025" cy="17463"/>
            </a:xfrm>
            <a:custGeom>
              <a:avLst/>
              <a:gdLst/>
              <a:ahLst/>
              <a:cxnLst>
                <a:cxn ang="0">
                  <a:pos x="808" y="8"/>
                </a:cxn>
                <a:cxn ang="0">
                  <a:pos x="808" y="8"/>
                </a:cxn>
                <a:cxn ang="0">
                  <a:pos x="715" y="6"/>
                </a:cxn>
                <a:cxn ang="0">
                  <a:pos x="624" y="4"/>
                </a:cxn>
                <a:cxn ang="0">
                  <a:pos x="531" y="1"/>
                </a:cxn>
                <a:cxn ang="0">
                  <a:pos x="439" y="0"/>
                </a:cxn>
                <a:cxn ang="0">
                  <a:pos x="17" y="0"/>
                </a:cxn>
                <a:cxn ang="0">
                  <a:pos x="17" y="0"/>
                </a:cxn>
                <a:cxn ang="0">
                  <a:pos x="13" y="1"/>
                </a:cxn>
                <a:cxn ang="0">
                  <a:pos x="9" y="1"/>
                </a:cxn>
                <a:cxn ang="0">
                  <a:pos x="4" y="5"/>
                </a:cxn>
                <a:cxn ang="0">
                  <a:pos x="1" y="12"/>
                </a:cxn>
                <a:cxn ang="0">
                  <a:pos x="0" y="17"/>
                </a:cxn>
                <a:cxn ang="0">
                  <a:pos x="1" y="23"/>
                </a:cxn>
                <a:cxn ang="0">
                  <a:pos x="4" y="29"/>
                </a:cxn>
                <a:cxn ang="0">
                  <a:pos x="9" y="33"/>
                </a:cxn>
                <a:cxn ang="0">
                  <a:pos x="13" y="34"/>
                </a:cxn>
                <a:cxn ang="0">
                  <a:pos x="17" y="34"/>
                </a:cxn>
                <a:cxn ang="0">
                  <a:pos x="439" y="34"/>
                </a:cxn>
                <a:cxn ang="0">
                  <a:pos x="439" y="34"/>
                </a:cxn>
                <a:cxn ang="0">
                  <a:pos x="531" y="35"/>
                </a:cxn>
                <a:cxn ang="0">
                  <a:pos x="624" y="38"/>
                </a:cxn>
                <a:cxn ang="0">
                  <a:pos x="715" y="40"/>
                </a:cxn>
                <a:cxn ang="0">
                  <a:pos x="808" y="42"/>
                </a:cxn>
                <a:cxn ang="0">
                  <a:pos x="808" y="42"/>
                </a:cxn>
                <a:cxn ang="0">
                  <a:pos x="812" y="42"/>
                </a:cxn>
                <a:cxn ang="0">
                  <a:pos x="815" y="40"/>
                </a:cxn>
                <a:cxn ang="0">
                  <a:pos x="820" y="36"/>
                </a:cxn>
                <a:cxn ang="0">
                  <a:pos x="824" y="31"/>
                </a:cxn>
                <a:cxn ang="0">
                  <a:pos x="824" y="25"/>
                </a:cxn>
                <a:cxn ang="0">
                  <a:pos x="824" y="18"/>
                </a:cxn>
                <a:cxn ang="0">
                  <a:pos x="820" y="13"/>
                </a:cxn>
                <a:cxn ang="0">
                  <a:pos x="815" y="9"/>
                </a:cxn>
                <a:cxn ang="0">
                  <a:pos x="812" y="8"/>
                </a:cxn>
                <a:cxn ang="0">
                  <a:pos x="808" y="8"/>
                </a:cxn>
                <a:cxn ang="0">
                  <a:pos x="808" y="8"/>
                </a:cxn>
              </a:cxnLst>
              <a:rect l="0" t="0" r="r" b="b"/>
              <a:pathLst>
                <a:path w="824" h="42">
                  <a:moveTo>
                    <a:pt x="808" y="8"/>
                  </a:moveTo>
                  <a:lnTo>
                    <a:pt x="808" y="8"/>
                  </a:lnTo>
                  <a:lnTo>
                    <a:pt x="715" y="6"/>
                  </a:lnTo>
                  <a:lnTo>
                    <a:pt x="624" y="4"/>
                  </a:lnTo>
                  <a:lnTo>
                    <a:pt x="531" y="1"/>
                  </a:lnTo>
                  <a:lnTo>
                    <a:pt x="439" y="0"/>
                  </a:lnTo>
                  <a:lnTo>
                    <a:pt x="17" y="0"/>
                  </a:lnTo>
                  <a:lnTo>
                    <a:pt x="17" y="0"/>
                  </a:lnTo>
                  <a:lnTo>
                    <a:pt x="13" y="1"/>
                  </a:lnTo>
                  <a:lnTo>
                    <a:pt x="9" y="1"/>
                  </a:lnTo>
                  <a:lnTo>
                    <a:pt x="4" y="5"/>
                  </a:lnTo>
                  <a:lnTo>
                    <a:pt x="1" y="12"/>
                  </a:lnTo>
                  <a:lnTo>
                    <a:pt x="0" y="17"/>
                  </a:lnTo>
                  <a:lnTo>
                    <a:pt x="1" y="23"/>
                  </a:lnTo>
                  <a:lnTo>
                    <a:pt x="4" y="29"/>
                  </a:lnTo>
                  <a:lnTo>
                    <a:pt x="9" y="33"/>
                  </a:lnTo>
                  <a:lnTo>
                    <a:pt x="13" y="34"/>
                  </a:lnTo>
                  <a:lnTo>
                    <a:pt x="17" y="34"/>
                  </a:lnTo>
                  <a:lnTo>
                    <a:pt x="439" y="34"/>
                  </a:lnTo>
                  <a:lnTo>
                    <a:pt x="439" y="34"/>
                  </a:lnTo>
                  <a:lnTo>
                    <a:pt x="531" y="35"/>
                  </a:lnTo>
                  <a:lnTo>
                    <a:pt x="624" y="38"/>
                  </a:lnTo>
                  <a:lnTo>
                    <a:pt x="715" y="40"/>
                  </a:lnTo>
                  <a:lnTo>
                    <a:pt x="808" y="42"/>
                  </a:lnTo>
                  <a:lnTo>
                    <a:pt x="808" y="42"/>
                  </a:lnTo>
                  <a:lnTo>
                    <a:pt x="812" y="42"/>
                  </a:lnTo>
                  <a:lnTo>
                    <a:pt x="815" y="40"/>
                  </a:lnTo>
                  <a:lnTo>
                    <a:pt x="820" y="36"/>
                  </a:lnTo>
                  <a:lnTo>
                    <a:pt x="824" y="31"/>
                  </a:lnTo>
                  <a:lnTo>
                    <a:pt x="824" y="25"/>
                  </a:lnTo>
                  <a:lnTo>
                    <a:pt x="824" y="18"/>
                  </a:lnTo>
                  <a:lnTo>
                    <a:pt x="820" y="13"/>
                  </a:lnTo>
                  <a:lnTo>
                    <a:pt x="815" y="9"/>
                  </a:lnTo>
                  <a:lnTo>
                    <a:pt x="812" y="8"/>
                  </a:lnTo>
                  <a:lnTo>
                    <a:pt x="808" y="8"/>
                  </a:lnTo>
                  <a:lnTo>
                    <a:pt x="808" y="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1" name="Freeform 1257"/>
            <p:cNvSpPr/>
            <p:nvPr/>
          </p:nvSpPr>
          <p:spPr bwMode="auto">
            <a:xfrm>
              <a:off x="5343526" y="2359025"/>
              <a:ext cx="182563" cy="12700"/>
            </a:xfrm>
            <a:custGeom>
              <a:avLst/>
              <a:gdLst/>
              <a:ahLst/>
              <a:cxnLst>
                <a:cxn ang="0">
                  <a:pos x="444" y="0"/>
                </a:cxn>
                <a:cxn ang="0">
                  <a:pos x="17" y="0"/>
                </a:cxn>
                <a:cxn ang="0">
                  <a:pos x="17" y="0"/>
                </a:cxn>
                <a:cxn ang="0">
                  <a:pos x="13" y="0"/>
                </a:cxn>
                <a:cxn ang="0">
                  <a:pos x="9" y="1"/>
                </a:cxn>
                <a:cxn ang="0">
                  <a:pos x="4" y="5"/>
                </a:cxn>
                <a:cxn ang="0">
                  <a:pos x="1" y="10"/>
                </a:cxn>
                <a:cxn ang="0">
                  <a:pos x="0" y="17"/>
                </a:cxn>
                <a:cxn ang="0">
                  <a:pos x="1" y="23"/>
                </a:cxn>
                <a:cxn ang="0">
                  <a:pos x="4" y="29"/>
                </a:cxn>
                <a:cxn ang="0">
                  <a:pos x="9" y="33"/>
                </a:cxn>
                <a:cxn ang="0">
                  <a:pos x="13" y="34"/>
                </a:cxn>
                <a:cxn ang="0">
                  <a:pos x="17" y="34"/>
                </a:cxn>
                <a:cxn ang="0">
                  <a:pos x="444" y="34"/>
                </a:cxn>
                <a:cxn ang="0">
                  <a:pos x="444" y="34"/>
                </a:cxn>
                <a:cxn ang="0">
                  <a:pos x="447" y="34"/>
                </a:cxn>
                <a:cxn ang="0">
                  <a:pos x="450" y="33"/>
                </a:cxn>
                <a:cxn ang="0">
                  <a:pos x="455" y="29"/>
                </a:cxn>
                <a:cxn ang="0">
                  <a:pos x="459" y="23"/>
                </a:cxn>
                <a:cxn ang="0">
                  <a:pos x="461" y="17"/>
                </a:cxn>
                <a:cxn ang="0">
                  <a:pos x="459" y="10"/>
                </a:cxn>
                <a:cxn ang="0">
                  <a:pos x="455" y="5"/>
                </a:cxn>
                <a:cxn ang="0">
                  <a:pos x="450" y="1"/>
                </a:cxn>
                <a:cxn ang="0">
                  <a:pos x="447" y="0"/>
                </a:cxn>
                <a:cxn ang="0">
                  <a:pos x="444" y="0"/>
                </a:cxn>
                <a:cxn ang="0">
                  <a:pos x="444" y="0"/>
                </a:cxn>
              </a:cxnLst>
              <a:rect l="0" t="0" r="r" b="b"/>
              <a:pathLst>
                <a:path w="461" h="34">
                  <a:moveTo>
                    <a:pt x="444" y="0"/>
                  </a:moveTo>
                  <a:lnTo>
                    <a:pt x="17" y="0"/>
                  </a:lnTo>
                  <a:lnTo>
                    <a:pt x="17" y="0"/>
                  </a:lnTo>
                  <a:lnTo>
                    <a:pt x="13" y="0"/>
                  </a:lnTo>
                  <a:lnTo>
                    <a:pt x="9" y="1"/>
                  </a:lnTo>
                  <a:lnTo>
                    <a:pt x="4" y="5"/>
                  </a:lnTo>
                  <a:lnTo>
                    <a:pt x="1" y="10"/>
                  </a:lnTo>
                  <a:lnTo>
                    <a:pt x="0" y="17"/>
                  </a:lnTo>
                  <a:lnTo>
                    <a:pt x="1" y="23"/>
                  </a:lnTo>
                  <a:lnTo>
                    <a:pt x="4" y="29"/>
                  </a:lnTo>
                  <a:lnTo>
                    <a:pt x="9" y="33"/>
                  </a:lnTo>
                  <a:lnTo>
                    <a:pt x="13" y="34"/>
                  </a:lnTo>
                  <a:lnTo>
                    <a:pt x="17" y="34"/>
                  </a:lnTo>
                  <a:lnTo>
                    <a:pt x="444" y="34"/>
                  </a:lnTo>
                  <a:lnTo>
                    <a:pt x="444" y="34"/>
                  </a:lnTo>
                  <a:lnTo>
                    <a:pt x="447" y="34"/>
                  </a:lnTo>
                  <a:lnTo>
                    <a:pt x="450" y="33"/>
                  </a:lnTo>
                  <a:lnTo>
                    <a:pt x="455" y="29"/>
                  </a:lnTo>
                  <a:lnTo>
                    <a:pt x="459" y="23"/>
                  </a:lnTo>
                  <a:lnTo>
                    <a:pt x="461" y="17"/>
                  </a:lnTo>
                  <a:lnTo>
                    <a:pt x="459" y="10"/>
                  </a:lnTo>
                  <a:lnTo>
                    <a:pt x="455" y="5"/>
                  </a:lnTo>
                  <a:lnTo>
                    <a:pt x="450" y="1"/>
                  </a:lnTo>
                  <a:lnTo>
                    <a:pt x="447" y="0"/>
                  </a:lnTo>
                  <a:lnTo>
                    <a:pt x="444" y="0"/>
                  </a:lnTo>
                  <a:lnTo>
                    <a:pt x="44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2" name="Freeform 1258"/>
            <p:cNvSpPr/>
            <p:nvPr/>
          </p:nvSpPr>
          <p:spPr bwMode="auto">
            <a:xfrm>
              <a:off x="5703888" y="2362200"/>
              <a:ext cx="139700" cy="19050"/>
            </a:xfrm>
            <a:custGeom>
              <a:avLst/>
              <a:gdLst/>
              <a:ahLst/>
              <a:cxnLst>
                <a:cxn ang="0">
                  <a:pos x="338" y="0"/>
                </a:cxn>
                <a:cxn ang="0">
                  <a:pos x="338" y="0"/>
                </a:cxn>
                <a:cxn ang="0">
                  <a:pos x="299" y="1"/>
                </a:cxn>
                <a:cxn ang="0">
                  <a:pos x="261" y="4"/>
                </a:cxn>
                <a:cxn ang="0">
                  <a:pos x="223" y="6"/>
                </a:cxn>
                <a:cxn ang="0">
                  <a:pos x="183" y="6"/>
                </a:cxn>
                <a:cxn ang="0">
                  <a:pos x="183" y="6"/>
                </a:cxn>
                <a:cxn ang="0">
                  <a:pos x="143" y="6"/>
                </a:cxn>
                <a:cxn ang="0">
                  <a:pos x="101" y="5"/>
                </a:cxn>
                <a:cxn ang="0">
                  <a:pos x="59" y="4"/>
                </a:cxn>
                <a:cxn ang="0">
                  <a:pos x="38" y="5"/>
                </a:cxn>
                <a:cxn ang="0">
                  <a:pos x="17" y="6"/>
                </a:cxn>
                <a:cxn ang="0">
                  <a:pos x="17" y="6"/>
                </a:cxn>
                <a:cxn ang="0">
                  <a:pos x="11" y="9"/>
                </a:cxn>
                <a:cxn ang="0">
                  <a:pos x="6" y="11"/>
                </a:cxn>
                <a:cxn ang="0">
                  <a:pos x="2" y="17"/>
                </a:cxn>
                <a:cxn ang="0">
                  <a:pos x="0" y="25"/>
                </a:cxn>
                <a:cxn ang="0">
                  <a:pos x="0" y="31"/>
                </a:cxn>
                <a:cxn ang="0">
                  <a:pos x="0" y="31"/>
                </a:cxn>
                <a:cxn ang="0">
                  <a:pos x="2" y="38"/>
                </a:cxn>
                <a:cxn ang="0">
                  <a:pos x="4" y="43"/>
                </a:cxn>
                <a:cxn ang="0">
                  <a:pos x="9" y="45"/>
                </a:cxn>
                <a:cxn ang="0">
                  <a:pos x="15" y="48"/>
                </a:cxn>
                <a:cxn ang="0">
                  <a:pos x="20" y="48"/>
                </a:cxn>
                <a:cxn ang="0">
                  <a:pos x="25" y="47"/>
                </a:cxn>
                <a:cxn ang="0">
                  <a:pos x="29" y="44"/>
                </a:cxn>
                <a:cxn ang="0">
                  <a:pos x="33" y="40"/>
                </a:cxn>
                <a:cxn ang="0">
                  <a:pos x="33" y="40"/>
                </a:cxn>
                <a:cxn ang="0">
                  <a:pos x="71" y="38"/>
                </a:cxn>
                <a:cxn ang="0">
                  <a:pos x="109" y="39"/>
                </a:cxn>
                <a:cxn ang="0">
                  <a:pos x="147" y="40"/>
                </a:cxn>
                <a:cxn ang="0">
                  <a:pos x="183" y="42"/>
                </a:cxn>
                <a:cxn ang="0">
                  <a:pos x="183" y="42"/>
                </a:cxn>
                <a:cxn ang="0">
                  <a:pos x="223" y="40"/>
                </a:cxn>
                <a:cxn ang="0">
                  <a:pos x="261" y="38"/>
                </a:cxn>
                <a:cxn ang="0">
                  <a:pos x="299" y="35"/>
                </a:cxn>
                <a:cxn ang="0">
                  <a:pos x="338" y="34"/>
                </a:cxn>
                <a:cxn ang="0">
                  <a:pos x="338" y="34"/>
                </a:cxn>
                <a:cxn ang="0">
                  <a:pos x="342" y="32"/>
                </a:cxn>
                <a:cxn ang="0">
                  <a:pos x="344" y="31"/>
                </a:cxn>
                <a:cxn ang="0">
                  <a:pos x="350" y="27"/>
                </a:cxn>
                <a:cxn ang="0">
                  <a:pos x="354" y="22"/>
                </a:cxn>
                <a:cxn ang="0">
                  <a:pos x="355" y="15"/>
                </a:cxn>
                <a:cxn ang="0">
                  <a:pos x="354" y="9"/>
                </a:cxn>
                <a:cxn ang="0">
                  <a:pos x="350" y="4"/>
                </a:cxn>
                <a:cxn ang="0">
                  <a:pos x="344" y="1"/>
                </a:cxn>
                <a:cxn ang="0">
                  <a:pos x="342" y="0"/>
                </a:cxn>
                <a:cxn ang="0">
                  <a:pos x="338" y="0"/>
                </a:cxn>
                <a:cxn ang="0">
                  <a:pos x="338" y="0"/>
                </a:cxn>
              </a:cxnLst>
              <a:rect l="0" t="0" r="r" b="b"/>
              <a:pathLst>
                <a:path w="355" h="48">
                  <a:moveTo>
                    <a:pt x="338" y="0"/>
                  </a:moveTo>
                  <a:lnTo>
                    <a:pt x="338" y="0"/>
                  </a:lnTo>
                  <a:lnTo>
                    <a:pt x="299" y="1"/>
                  </a:lnTo>
                  <a:lnTo>
                    <a:pt x="261" y="4"/>
                  </a:lnTo>
                  <a:lnTo>
                    <a:pt x="223" y="6"/>
                  </a:lnTo>
                  <a:lnTo>
                    <a:pt x="183" y="6"/>
                  </a:lnTo>
                  <a:lnTo>
                    <a:pt x="183" y="6"/>
                  </a:lnTo>
                  <a:lnTo>
                    <a:pt x="143" y="6"/>
                  </a:lnTo>
                  <a:lnTo>
                    <a:pt x="101" y="5"/>
                  </a:lnTo>
                  <a:lnTo>
                    <a:pt x="59" y="4"/>
                  </a:lnTo>
                  <a:lnTo>
                    <a:pt x="38" y="5"/>
                  </a:lnTo>
                  <a:lnTo>
                    <a:pt x="17" y="6"/>
                  </a:lnTo>
                  <a:lnTo>
                    <a:pt x="17" y="6"/>
                  </a:lnTo>
                  <a:lnTo>
                    <a:pt x="11" y="9"/>
                  </a:lnTo>
                  <a:lnTo>
                    <a:pt x="6" y="11"/>
                  </a:lnTo>
                  <a:lnTo>
                    <a:pt x="2" y="17"/>
                  </a:lnTo>
                  <a:lnTo>
                    <a:pt x="0" y="25"/>
                  </a:lnTo>
                  <a:lnTo>
                    <a:pt x="0" y="31"/>
                  </a:lnTo>
                  <a:lnTo>
                    <a:pt x="0" y="31"/>
                  </a:lnTo>
                  <a:lnTo>
                    <a:pt x="2" y="38"/>
                  </a:lnTo>
                  <a:lnTo>
                    <a:pt x="4" y="43"/>
                  </a:lnTo>
                  <a:lnTo>
                    <a:pt x="9" y="45"/>
                  </a:lnTo>
                  <a:lnTo>
                    <a:pt x="15" y="48"/>
                  </a:lnTo>
                  <a:lnTo>
                    <a:pt x="20" y="48"/>
                  </a:lnTo>
                  <a:lnTo>
                    <a:pt x="25" y="47"/>
                  </a:lnTo>
                  <a:lnTo>
                    <a:pt x="29" y="44"/>
                  </a:lnTo>
                  <a:lnTo>
                    <a:pt x="33" y="40"/>
                  </a:lnTo>
                  <a:lnTo>
                    <a:pt x="33" y="40"/>
                  </a:lnTo>
                  <a:lnTo>
                    <a:pt x="71" y="38"/>
                  </a:lnTo>
                  <a:lnTo>
                    <a:pt x="109" y="39"/>
                  </a:lnTo>
                  <a:lnTo>
                    <a:pt x="147" y="40"/>
                  </a:lnTo>
                  <a:lnTo>
                    <a:pt x="183" y="42"/>
                  </a:lnTo>
                  <a:lnTo>
                    <a:pt x="183" y="42"/>
                  </a:lnTo>
                  <a:lnTo>
                    <a:pt x="223" y="40"/>
                  </a:lnTo>
                  <a:lnTo>
                    <a:pt x="261" y="38"/>
                  </a:lnTo>
                  <a:lnTo>
                    <a:pt x="299" y="35"/>
                  </a:lnTo>
                  <a:lnTo>
                    <a:pt x="338" y="34"/>
                  </a:lnTo>
                  <a:lnTo>
                    <a:pt x="338" y="34"/>
                  </a:lnTo>
                  <a:lnTo>
                    <a:pt x="342" y="32"/>
                  </a:lnTo>
                  <a:lnTo>
                    <a:pt x="344" y="31"/>
                  </a:lnTo>
                  <a:lnTo>
                    <a:pt x="350" y="27"/>
                  </a:lnTo>
                  <a:lnTo>
                    <a:pt x="354" y="22"/>
                  </a:lnTo>
                  <a:lnTo>
                    <a:pt x="355" y="15"/>
                  </a:lnTo>
                  <a:lnTo>
                    <a:pt x="354" y="9"/>
                  </a:lnTo>
                  <a:lnTo>
                    <a:pt x="350" y="4"/>
                  </a:lnTo>
                  <a:lnTo>
                    <a:pt x="344" y="1"/>
                  </a:lnTo>
                  <a:lnTo>
                    <a:pt x="342" y="0"/>
                  </a:lnTo>
                  <a:lnTo>
                    <a:pt x="338" y="0"/>
                  </a:lnTo>
                  <a:lnTo>
                    <a:pt x="33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3" name="Freeform 1259"/>
            <p:cNvSpPr/>
            <p:nvPr/>
          </p:nvSpPr>
          <p:spPr bwMode="auto">
            <a:xfrm>
              <a:off x="5527676" y="2443163"/>
              <a:ext cx="331788" cy="17463"/>
            </a:xfrm>
            <a:custGeom>
              <a:avLst/>
              <a:gdLst/>
              <a:ahLst/>
              <a:cxnLst>
                <a:cxn ang="0">
                  <a:pos x="815" y="0"/>
                </a:cxn>
                <a:cxn ang="0">
                  <a:pos x="729" y="0"/>
                </a:cxn>
                <a:cxn ang="0">
                  <a:pos x="729" y="0"/>
                </a:cxn>
                <a:cxn ang="0">
                  <a:pos x="703" y="1"/>
                </a:cxn>
                <a:cxn ang="0">
                  <a:pos x="677" y="4"/>
                </a:cxn>
                <a:cxn ang="0">
                  <a:pos x="652" y="7"/>
                </a:cxn>
                <a:cxn ang="0">
                  <a:pos x="624" y="9"/>
                </a:cxn>
                <a:cxn ang="0">
                  <a:pos x="624" y="9"/>
                </a:cxn>
                <a:cxn ang="0">
                  <a:pos x="579" y="10"/>
                </a:cxn>
                <a:cxn ang="0">
                  <a:pos x="533" y="9"/>
                </a:cxn>
                <a:cxn ang="0">
                  <a:pos x="487" y="8"/>
                </a:cxn>
                <a:cxn ang="0">
                  <a:pos x="441" y="8"/>
                </a:cxn>
                <a:cxn ang="0">
                  <a:pos x="19" y="8"/>
                </a:cxn>
                <a:cxn ang="0">
                  <a:pos x="19" y="8"/>
                </a:cxn>
                <a:cxn ang="0">
                  <a:pos x="15" y="8"/>
                </a:cxn>
                <a:cxn ang="0">
                  <a:pos x="11" y="9"/>
                </a:cxn>
                <a:cxn ang="0">
                  <a:pos x="6" y="13"/>
                </a:cxn>
                <a:cxn ang="0">
                  <a:pos x="2" y="18"/>
                </a:cxn>
                <a:cxn ang="0">
                  <a:pos x="0" y="25"/>
                </a:cxn>
                <a:cxn ang="0">
                  <a:pos x="2" y="30"/>
                </a:cxn>
                <a:cxn ang="0">
                  <a:pos x="6" y="37"/>
                </a:cxn>
                <a:cxn ang="0">
                  <a:pos x="11" y="41"/>
                </a:cxn>
                <a:cxn ang="0">
                  <a:pos x="15" y="41"/>
                </a:cxn>
                <a:cxn ang="0">
                  <a:pos x="19" y="42"/>
                </a:cxn>
                <a:cxn ang="0">
                  <a:pos x="441" y="42"/>
                </a:cxn>
                <a:cxn ang="0">
                  <a:pos x="441" y="42"/>
                </a:cxn>
                <a:cxn ang="0">
                  <a:pos x="533" y="42"/>
                </a:cxn>
                <a:cxn ang="0">
                  <a:pos x="624" y="43"/>
                </a:cxn>
                <a:cxn ang="0">
                  <a:pos x="624" y="43"/>
                </a:cxn>
                <a:cxn ang="0">
                  <a:pos x="645" y="42"/>
                </a:cxn>
                <a:cxn ang="0">
                  <a:pos x="666" y="39"/>
                </a:cxn>
                <a:cxn ang="0">
                  <a:pos x="687" y="35"/>
                </a:cxn>
                <a:cxn ang="0">
                  <a:pos x="708" y="34"/>
                </a:cxn>
                <a:cxn ang="0">
                  <a:pos x="815" y="34"/>
                </a:cxn>
                <a:cxn ang="0">
                  <a:pos x="815" y="34"/>
                </a:cxn>
                <a:cxn ang="0">
                  <a:pos x="819" y="34"/>
                </a:cxn>
                <a:cxn ang="0">
                  <a:pos x="823" y="33"/>
                </a:cxn>
                <a:cxn ang="0">
                  <a:pos x="829" y="29"/>
                </a:cxn>
                <a:cxn ang="0">
                  <a:pos x="832" y="24"/>
                </a:cxn>
                <a:cxn ang="0">
                  <a:pos x="834" y="17"/>
                </a:cxn>
                <a:cxn ang="0">
                  <a:pos x="832" y="10"/>
                </a:cxn>
                <a:cxn ang="0">
                  <a:pos x="829" y="5"/>
                </a:cxn>
                <a:cxn ang="0">
                  <a:pos x="823" y="1"/>
                </a:cxn>
                <a:cxn ang="0">
                  <a:pos x="819" y="0"/>
                </a:cxn>
                <a:cxn ang="0">
                  <a:pos x="815" y="0"/>
                </a:cxn>
                <a:cxn ang="0">
                  <a:pos x="815" y="0"/>
                </a:cxn>
              </a:cxnLst>
              <a:rect l="0" t="0" r="r" b="b"/>
              <a:pathLst>
                <a:path w="834" h="43">
                  <a:moveTo>
                    <a:pt x="815" y="0"/>
                  </a:moveTo>
                  <a:lnTo>
                    <a:pt x="729" y="0"/>
                  </a:lnTo>
                  <a:lnTo>
                    <a:pt x="729" y="0"/>
                  </a:lnTo>
                  <a:lnTo>
                    <a:pt x="703" y="1"/>
                  </a:lnTo>
                  <a:lnTo>
                    <a:pt x="677" y="4"/>
                  </a:lnTo>
                  <a:lnTo>
                    <a:pt x="652" y="7"/>
                  </a:lnTo>
                  <a:lnTo>
                    <a:pt x="624" y="9"/>
                  </a:lnTo>
                  <a:lnTo>
                    <a:pt x="624" y="9"/>
                  </a:lnTo>
                  <a:lnTo>
                    <a:pt x="579" y="10"/>
                  </a:lnTo>
                  <a:lnTo>
                    <a:pt x="533" y="9"/>
                  </a:lnTo>
                  <a:lnTo>
                    <a:pt x="487" y="8"/>
                  </a:lnTo>
                  <a:lnTo>
                    <a:pt x="441" y="8"/>
                  </a:lnTo>
                  <a:lnTo>
                    <a:pt x="19" y="8"/>
                  </a:lnTo>
                  <a:lnTo>
                    <a:pt x="19" y="8"/>
                  </a:lnTo>
                  <a:lnTo>
                    <a:pt x="15" y="8"/>
                  </a:lnTo>
                  <a:lnTo>
                    <a:pt x="11" y="9"/>
                  </a:lnTo>
                  <a:lnTo>
                    <a:pt x="6" y="13"/>
                  </a:lnTo>
                  <a:lnTo>
                    <a:pt x="2" y="18"/>
                  </a:lnTo>
                  <a:lnTo>
                    <a:pt x="0" y="25"/>
                  </a:lnTo>
                  <a:lnTo>
                    <a:pt x="2" y="30"/>
                  </a:lnTo>
                  <a:lnTo>
                    <a:pt x="6" y="37"/>
                  </a:lnTo>
                  <a:lnTo>
                    <a:pt x="11" y="41"/>
                  </a:lnTo>
                  <a:lnTo>
                    <a:pt x="15" y="41"/>
                  </a:lnTo>
                  <a:lnTo>
                    <a:pt x="19" y="42"/>
                  </a:lnTo>
                  <a:lnTo>
                    <a:pt x="441" y="42"/>
                  </a:lnTo>
                  <a:lnTo>
                    <a:pt x="441" y="42"/>
                  </a:lnTo>
                  <a:lnTo>
                    <a:pt x="533" y="42"/>
                  </a:lnTo>
                  <a:lnTo>
                    <a:pt x="624" y="43"/>
                  </a:lnTo>
                  <a:lnTo>
                    <a:pt x="624" y="43"/>
                  </a:lnTo>
                  <a:lnTo>
                    <a:pt x="645" y="42"/>
                  </a:lnTo>
                  <a:lnTo>
                    <a:pt x="666" y="39"/>
                  </a:lnTo>
                  <a:lnTo>
                    <a:pt x="687" y="35"/>
                  </a:lnTo>
                  <a:lnTo>
                    <a:pt x="708" y="34"/>
                  </a:lnTo>
                  <a:lnTo>
                    <a:pt x="815" y="34"/>
                  </a:lnTo>
                  <a:lnTo>
                    <a:pt x="815" y="34"/>
                  </a:lnTo>
                  <a:lnTo>
                    <a:pt x="819" y="34"/>
                  </a:lnTo>
                  <a:lnTo>
                    <a:pt x="823" y="33"/>
                  </a:lnTo>
                  <a:lnTo>
                    <a:pt x="829" y="29"/>
                  </a:lnTo>
                  <a:lnTo>
                    <a:pt x="832" y="24"/>
                  </a:lnTo>
                  <a:lnTo>
                    <a:pt x="834" y="17"/>
                  </a:lnTo>
                  <a:lnTo>
                    <a:pt x="832" y="10"/>
                  </a:lnTo>
                  <a:lnTo>
                    <a:pt x="829" y="5"/>
                  </a:lnTo>
                  <a:lnTo>
                    <a:pt x="823" y="1"/>
                  </a:lnTo>
                  <a:lnTo>
                    <a:pt x="819" y="0"/>
                  </a:lnTo>
                  <a:lnTo>
                    <a:pt x="815" y="0"/>
                  </a:lnTo>
                  <a:lnTo>
                    <a:pt x="815"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4" name="Freeform 1260"/>
            <p:cNvSpPr/>
            <p:nvPr/>
          </p:nvSpPr>
          <p:spPr bwMode="auto">
            <a:xfrm>
              <a:off x="5362576" y="2519363"/>
              <a:ext cx="487363" cy="19050"/>
            </a:xfrm>
            <a:custGeom>
              <a:avLst/>
              <a:gdLst/>
              <a:ahLst/>
              <a:cxnLst>
                <a:cxn ang="0">
                  <a:pos x="1211" y="15"/>
                </a:cxn>
                <a:cxn ang="0">
                  <a:pos x="1211" y="15"/>
                </a:cxn>
                <a:cxn ang="0">
                  <a:pos x="1062" y="14"/>
                </a:cxn>
                <a:cxn ang="0">
                  <a:pos x="913" y="13"/>
                </a:cxn>
                <a:cxn ang="0">
                  <a:pos x="615" y="7"/>
                </a:cxn>
                <a:cxn ang="0">
                  <a:pos x="315" y="2"/>
                </a:cxn>
                <a:cxn ang="0">
                  <a:pos x="166" y="1"/>
                </a:cxn>
                <a:cxn ang="0">
                  <a:pos x="17" y="0"/>
                </a:cxn>
                <a:cxn ang="0">
                  <a:pos x="17" y="0"/>
                </a:cxn>
                <a:cxn ang="0">
                  <a:pos x="13" y="1"/>
                </a:cxn>
                <a:cxn ang="0">
                  <a:pos x="9" y="1"/>
                </a:cxn>
                <a:cxn ang="0">
                  <a:pos x="4" y="5"/>
                </a:cxn>
                <a:cxn ang="0">
                  <a:pos x="1" y="11"/>
                </a:cxn>
                <a:cxn ang="0">
                  <a:pos x="0" y="17"/>
                </a:cxn>
                <a:cxn ang="0">
                  <a:pos x="1" y="23"/>
                </a:cxn>
                <a:cxn ang="0">
                  <a:pos x="4" y="28"/>
                </a:cxn>
                <a:cxn ang="0">
                  <a:pos x="9" y="32"/>
                </a:cxn>
                <a:cxn ang="0">
                  <a:pos x="13" y="34"/>
                </a:cxn>
                <a:cxn ang="0">
                  <a:pos x="17" y="34"/>
                </a:cxn>
                <a:cxn ang="0">
                  <a:pos x="17" y="34"/>
                </a:cxn>
                <a:cxn ang="0">
                  <a:pos x="166" y="35"/>
                </a:cxn>
                <a:cxn ang="0">
                  <a:pos x="315" y="36"/>
                </a:cxn>
                <a:cxn ang="0">
                  <a:pos x="615" y="41"/>
                </a:cxn>
                <a:cxn ang="0">
                  <a:pos x="913" y="47"/>
                </a:cxn>
                <a:cxn ang="0">
                  <a:pos x="1062" y="49"/>
                </a:cxn>
                <a:cxn ang="0">
                  <a:pos x="1211" y="49"/>
                </a:cxn>
                <a:cxn ang="0">
                  <a:pos x="1211" y="49"/>
                </a:cxn>
                <a:cxn ang="0">
                  <a:pos x="1215" y="49"/>
                </a:cxn>
                <a:cxn ang="0">
                  <a:pos x="1219" y="48"/>
                </a:cxn>
                <a:cxn ang="0">
                  <a:pos x="1224" y="44"/>
                </a:cxn>
                <a:cxn ang="0">
                  <a:pos x="1227" y="39"/>
                </a:cxn>
                <a:cxn ang="0">
                  <a:pos x="1228" y="32"/>
                </a:cxn>
                <a:cxn ang="0">
                  <a:pos x="1227" y="26"/>
                </a:cxn>
                <a:cxn ang="0">
                  <a:pos x="1224" y="21"/>
                </a:cxn>
                <a:cxn ang="0">
                  <a:pos x="1219" y="17"/>
                </a:cxn>
                <a:cxn ang="0">
                  <a:pos x="1215" y="15"/>
                </a:cxn>
                <a:cxn ang="0">
                  <a:pos x="1211" y="15"/>
                </a:cxn>
                <a:cxn ang="0">
                  <a:pos x="1211" y="15"/>
                </a:cxn>
              </a:cxnLst>
              <a:rect l="0" t="0" r="r" b="b"/>
              <a:pathLst>
                <a:path w="1228" h="49">
                  <a:moveTo>
                    <a:pt x="1211" y="15"/>
                  </a:moveTo>
                  <a:lnTo>
                    <a:pt x="1211" y="15"/>
                  </a:lnTo>
                  <a:lnTo>
                    <a:pt x="1062" y="14"/>
                  </a:lnTo>
                  <a:lnTo>
                    <a:pt x="913" y="13"/>
                  </a:lnTo>
                  <a:lnTo>
                    <a:pt x="615" y="7"/>
                  </a:lnTo>
                  <a:lnTo>
                    <a:pt x="315" y="2"/>
                  </a:lnTo>
                  <a:lnTo>
                    <a:pt x="166" y="1"/>
                  </a:lnTo>
                  <a:lnTo>
                    <a:pt x="17" y="0"/>
                  </a:lnTo>
                  <a:lnTo>
                    <a:pt x="17" y="0"/>
                  </a:lnTo>
                  <a:lnTo>
                    <a:pt x="13" y="1"/>
                  </a:lnTo>
                  <a:lnTo>
                    <a:pt x="9" y="1"/>
                  </a:lnTo>
                  <a:lnTo>
                    <a:pt x="4" y="5"/>
                  </a:lnTo>
                  <a:lnTo>
                    <a:pt x="1" y="11"/>
                  </a:lnTo>
                  <a:lnTo>
                    <a:pt x="0" y="17"/>
                  </a:lnTo>
                  <a:lnTo>
                    <a:pt x="1" y="23"/>
                  </a:lnTo>
                  <a:lnTo>
                    <a:pt x="4" y="28"/>
                  </a:lnTo>
                  <a:lnTo>
                    <a:pt x="9" y="32"/>
                  </a:lnTo>
                  <a:lnTo>
                    <a:pt x="13" y="34"/>
                  </a:lnTo>
                  <a:lnTo>
                    <a:pt x="17" y="34"/>
                  </a:lnTo>
                  <a:lnTo>
                    <a:pt x="17" y="34"/>
                  </a:lnTo>
                  <a:lnTo>
                    <a:pt x="166" y="35"/>
                  </a:lnTo>
                  <a:lnTo>
                    <a:pt x="315" y="36"/>
                  </a:lnTo>
                  <a:lnTo>
                    <a:pt x="615" y="41"/>
                  </a:lnTo>
                  <a:lnTo>
                    <a:pt x="913" y="47"/>
                  </a:lnTo>
                  <a:lnTo>
                    <a:pt x="1062" y="49"/>
                  </a:lnTo>
                  <a:lnTo>
                    <a:pt x="1211" y="49"/>
                  </a:lnTo>
                  <a:lnTo>
                    <a:pt x="1211" y="49"/>
                  </a:lnTo>
                  <a:lnTo>
                    <a:pt x="1215" y="49"/>
                  </a:lnTo>
                  <a:lnTo>
                    <a:pt x="1219" y="48"/>
                  </a:lnTo>
                  <a:lnTo>
                    <a:pt x="1224" y="44"/>
                  </a:lnTo>
                  <a:lnTo>
                    <a:pt x="1227" y="39"/>
                  </a:lnTo>
                  <a:lnTo>
                    <a:pt x="1228" y="32"/>
                  </a:lnTo>
                  <a:lnTo>
                    <a:pt x="1227" y="26"/>
                  </a:lnTo>
                  <a:lnTo>
                    <a:pt x="1224" y="21"/>
                  </a:lnTo>
                  <a:lnTo>
                    <a:pt x="1219" y="17"/>
                  </a:lnTo>
                  <a:lnTo>
                    <a:pt x="1215" y="15"/>
                  </a:lnTo>
                  <a:lnTo>
                    <a:pt x="1211" y="15"/>
                  </a:lnTo>
                  <a:lnTo>
                    <a:pt x="1211" y="1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5" name="Freeform 1261"/>
            <p:cNvSpPr/>
            <p:nvPr/>
          </p:nvSpPr>
          <p:spPr bwMode="auto">
            <a:xfrm>
              <a:off x="5429251" y="2111375"/>
              <a:ext cx="22225" cy="257175"/>
            </a:xfrm>
            <a:custGeom>
              <a:avLst/>
              <a:gdLst/>
              <a:ahLst/>
              <a:cxnLst>
                <a:cxn ang="0">
                  <a:pos x="52" y="524"/>
                </a:cxn>
                <a:cxn ang="0">
                  <a:pos x="52" y="341"/>
                </a:cxn>
                <a:cxn ang="0">
                  <a:pos x="50" y="298"/>
                </a:cxn>
                <a:cxn ang="0">
                  <a:pos x="38" y="211"/>
                </a:cxn>
                <a:cxn ang="0">
                  <a:pos x="35" y="167"/>
                </a:cxn>
                <a:cxn ang="0">
                  <a:pos x="33" y="135"/>
                </a:cxn>
                <a:cxn ang="0">
                  <a:pos x="30" y="75"/>
                </a:cxn>
                <a:cxn ang="0">
                  <a:pos x="34" y="39"/>
                </a:cxn>
                <a:cxn ang="0">
                  <a:pos x="38" y="25"/>
                </a:cxn>
                <a:cxn ang="0">
                  <a:pos x="41" y="22"/>
                </a:cxn>
                <a:cxn ang="0">
                  <a:pos x="39" y="12"/>
                </a:cxn>
                <a:cxn ang="0">
                  <a:pos x="31" y="3"/>
                </a:cxn>
                <a:cxn ang="0">
                  <a:pos x="20" y="0"/>
                </a:cxn>
                <a:cxn ang="0">
                  <a:pos x="12" y="5"/>
                </a:cxn>
                <a:cxn ang="0">
                  <a:pos x="9" y="8"/>
                </a:cxn>
                <a:cxn ang="0">
                  <a:pos x="1" y="29"/>
                </a:cxn>
                <a:cxn ang="0">
                  <a:pos x="0" y="50"/>
                </a:cxn>
                <a:cxn ang="0">
                  <a:pos x="1" y="93"/>
                </a:cxn>
                <a:cxn ang="0">
                  <a:pos x="1" y="132"/>
                </a:cxn>
                <a:cxn ang="0">
                  <a:pos x="4" y="212"/>
                </a:cxn>
                <a:cxn ang="0">
                  <a:pos x="9" y="252"/>
                </a:cxn>
                <a:cxn ang="0">
                  <a:pos x="13" y="276"/>
                </a:cxn>
                <a:cxn ang="0">
                  <a:pos x="17" y="323"/>
                </a:cxn>
                <a:cxn ang="0">
                  <a:pos x="18" y="394"/>
                </a:cxn>
                <a:cxn ang="0">
                  <a:pos x="18" y="524"/>
                </a:cxn>
                <a:cxn ang="0">
                  <a:pos x="20" y="548"/>
                </a:cxn>
                <a:cxn ang="0">
                  <a:pos x="21" y="589"/>
                </a:cxn>
                <a:cxn ang="0">
                  <a:pos x="18" y="613"/>
                </a:cxn>
                <a:cxn ang="0">
                  <a:pos x="14" y="624"/>
                </a:cxn>
                <a:cxn ang="0">
                  <a:pos x="13" y="632"/>
                </a:cxn>
                <a:cxn ang="0">
                  <a:pos x="17" y="643"/>
                </a:cxn>
                <a:cxn ang="0">
                  <a:pos x="27" y="650"/>
                </a:cxn>
                <a:cxn ang="0">
                  <a:pos x="39" y="647"/>
                </a:cxn>
                <a:cxn ang="0">
                  <a:pos x="44" y="642"/>
                </a:cxn>
                <a:cxn ang="0">
                  <a:pos x="50" y="628"/>
                </a:cxn>
                <a:cxn ang="0">
                  <a:pos x="55" y="599"/>
                </a:cxn>
                <a:cxn ang="0">
                  <a:pos x="54" y="555"/>
                </a:cxn>
                <a:cxn ang="0">
                  <a:pos x="52" y="524"/>
                </a:cxn>
              </a:cxnLst>
              <a:rect l="0" t="0" r="r" b="b"/>
              <a:pathLst>
                <a:path w="55" h="650">
                  <a:moveTo>
                    <a:pt x="52" y="524"/>
                  </a:moveTo>
                  <a:lnTo>
                    <a:pt x="52" y="524"/>
                  </a:lnTo>
                  <a:lnTo>
                    <a:pt x="52" y="341"/>
                  </a:lnTo>
                  <a:lnTo>
                    <a:pt x="52" y="341"/>
                  </a:lnTo>
                  <a:lnTo>
                    <a:pt x="51" y="319"/>
                  </a:lnTo>
                  <a:lnTo>
                    <a:pt x="50" y="298"/>
                  </a:lnTo>
                  <a:lnTo>
                    <a:pt x="43" y="254"/>
                  </a:lnTo>
                  <a:lnTo>
                    <a:pt x="38" y="211"/>
                  </a:lnTo>
                  <a:lnTo>
                    <a:pt x="35" y="190"/>
                  </a:lnTo>
                  <a:lnTo>
                    <a:pt x="35" y="167"/>
                  </a:lnTo>
                  <a:lnTo>
                    <a:pt x="35" y="167"/>
                  </a:lnTo>
                  <a:lnTo>
                    <a:pt x="33" y="135"/>
                  </a:lnTo>
                  <a:lnTo>
                    <a:pt x="30" y="95"/>
                  </a:lnTo>
                  <a:lnTo>
                    <a:pt x="30" y="75"/>
                  </a:lnTo>
                  <a:lnTo>
                    <a:pt x="30" y="56"/>
                  </a:lnTo>
                  <a:lnTo>
                    <a:pt x="34" y="39"/>
                  </a:lnTo>
                  <a:lnTo>
                    <a:pt x="35" y="31"/>
                  </a:lnTo>
                  <a:lnTo>
                    <a:pt x="38" y="25"/>
                  </a:lnTo>
                  <a:lnTo>
                    <a:pt x="38" y="25"/>
                  </a:lnTo>
                  <a:lnTo>
                    <a:pt x="41" y="22"/>
                  </a:lnTo>
                  <a:lnTo>
                    <a:pt x="41" y="18"/>
                  </a:lnTo>
                  <a:lnTo>
                    <a:pt x="39" y="12"/>
                  </a:lnTo>
                  <a:lnTo>
                    <a:pt x="37" y="7"/>
                  </a:lnTo>
                  <a:lnTo>
                    <a:pt x="31" y="3"/>
                  </a:lnTo>
                  <a:lnTo>
                    <a:pt x="26" y="0"/>
                  </a:lnTo>
                  <a:lnTo>
                    <a:pt x="20" y="0"/>
                  </a:lnTo>
                  <a:lnTo>
                    <a:pt x="13" y="3"/>
                  </a:lnTo>
                  <a:lnTo>
                    <a:pt x="12" y="5"/>
                  </a:lnTo>
                  <a:lnTo>
                    <a:pt x="9" y="8"/>
                  </a:lnTo>
                  <a:lnTo>
                    <a:pt x="9" y="8"/>
                  </a:lnTo>
                  <a:lnTo>
                    <a:pt x="4" y="18"/>
                  </a:lnTo>
                  <a:lnTo>
                    <a:pt x="1" y="29"/>
                  </a:lnTo>
                  <a:lnTo>
                    <a:pt x="0" y="38"/>
                  </a:lnTo>
                  <a:lnTo>
                    <a:pt x="0" y="50"/>
                  </a:lnTo>
                  <a:lnTo>
                    <a:pt x="0" y="71"/>
                  </a:lnTo>
                  <a:lnTo>
                    <a:pt x="1" y="93"/>
                  </a:lnTo>
                  <a:lnTo>
                    <a:pt x="1" y="93"/>
                  </a:lnTo>
                  <a:lnTo>
                    <a:pt x="1" y="132"/>
                  </a:lnTo>
                  <a:lnTo>
                    <a:pt x="1" y="173"/>
                  </a:lnTo>
                  <a:lnTo>
                    <a:pt x="4" y="212"/>
                  </a:lnTo>
                  <a:lnTo>
                    <a:pt x="5" y="231"/>
                  </a:lnTo>
                  <a:lnTo>
                    <a:pt x="9" y="252"/>
                  </a:lnTo>
                  <a:lnTo>
                    <a:pt x="9" y="252"/>
                  </a:lnTo>
                  <a:lnTo>
                    <a:pt x="13" y="276"/>
                  </a:lnTo>
                  <a:lnTo>
                    <a:pt x="16" y="299"/>
                  </a:lnTo>
                  <a:lnTo>
                    <a:pt x="17" y="323"/>
                  </a:lnTo>
                  <a:lnTo>
                    <a:pt x="18" y="347"/>
                  </a:lnTo>
                  <a:lnTo>
                    <a:pt x="18" y="394"/>
                  </a:lnTo>
                  <a:lnTo>
                    <a:pt x="18" y="442"/>
                  </a:lnTo>
                  <a:lnTo>
                    <a:pt x="18" y="524"/>
                  </a:lnTo>
                  <a:lnTo>
                    <a:pt x="18" y="524"/>
                  </a:lnTo>
                  <a:lnTo>
                    <a:pt x="20" y="548"/>
                  </a:lnTo>
                  <a:lnTo>
                    <a:pt x="21" y="575"/>
                  </a:lnTo>
                  <a:lnTo>
                    <a:pt x="21" y="589"/>
                  </a:lnTo>
                  <a:lnTo>
                    <a:pt x="21" y="602"/>
                  </a:lnTo>
                  <a:lnTo>
                    <a:pt x="18" y="613"/>
                  </a:lnTo>
                  <a:lnTo>
                    <a:pt x="14" y="624"/>
                  </a:lnTo>
                  <a:lnTo>
                    <a:pt x="14" y="624"/>
                  </a:lnTo>
                  <a:lnTo>
                    <a:pt x="13" y="628"/>
                  </a:lnTo>
                  <a:lnTo>
                    <a:pt x="13" y="632"/>
                  </a:lnTo>
                  <a:lnTo>
                    <a:pt x="13" y="638"/>
                  </a:lnTo>
                  <a:lnTo>
                    <a:pt x="17" y="643"/>
                  </a:lnTo>
                  <a:lnTo>
                    <a:pt x="22" y="647"/>
                  </a:lnTo>
                  <a:lnTo>
                    <a:pt x="27" y="650"/>
                  </a:lnTo>
                  <a:lnTo>
                    <a:pt x="34" y="650"/>
                  </a:lnTo>
                  <a:lnTo>
                    <a:pt x="39" y="647"/>
                  </a:lnTo>
                  <a:lnTo>
                    <a:pt x="42" y="645"/>
                  </a:lnTo>
                  <a:lnTo>
                    <a:pt x="44" y="642"/>
                  </a:lnTo>
                  <a:lnTo>
                    <a:pt x="44" y="642"/>
                  </a:lnTo>
                  <a:lnTo>
                    <a:pt x="50" y="628"/>
                  </a:lnTo>
                  <a:lnTo>
                    <a:pt x="52" y="615"/>
                  </a:lnTo>
                  <a:lnTo>
                    <a:pt x="55" y="599"/>
                  </a:lnTo>
                  <a:lnTo>
                    <a:pt x="55" y="585"/>
                  </a:lnTo>
                  <a:lnTo>
                    <a:pt x="54" y="555"/>
                  </a:lnTo>
                  <a:lnTo>
                    <a:pt x="52" y="524"/>
                  </a:lnTo>
                  <a:lnTo>
                    <a:pt x="52" y="52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6" name="Freeform 1262"/>
            <p:cNvSpPr/>
            <p:nvPr/>
          </p:nvSpPr>
          <p:spPr bwMode="auto">
            <a:xfrm>
              <a:off x="5519738" y="2112963"/>
              <a:ext cx="17463" cy="258763"/>
            </a:xfrm>
            <a:custGeom>
              <a:avLst/>
              <a:gdLst/>
              <a:ahLst/>
              <a:cxnLst>
                <a:cxn ang="0">
                  <a:pos x="42" y="629"/>
                </a:cxn>
                <a:cxn ang="0">
                  <a:pos x="42" y="629"/>
                </a:cxn>
                <a:cxn ang="0">
                  <a:pos x="38" y="594"/>
                </a:cxn>
                <a:cxn ang="0">
                  <a:pos x="36" y="557"/>
                </a:cxn>
                <a:cxn ang="0">
                  <a:pos x="34" y="521"/>
                </a:cxn>
                <a:cxn ang="0">
                  <a:pos x="34" y="484"/>
                </a:cxn>
                <a:cxn ang="0">
                  <a:pos x="36" y="410"/>
                </a:cxn>
                <a:cxn ang="0">
                  <a:pos x="37" y="336"/>
                </a:cxn>
                <a:cxn ang="0">
                  <a:pos x="37" y="17"/>
                </a:cxn>
                <a:cxn ang="0">
                  <a:pos x="37" y="17"/>
                </a:cxn>
                <a:cxn ang="0">
                  <a:pos x="37" y="13"/>
                </a:cxn>
                <a:cxn ang="0">
                  <a:pos x="36" y="11"/>
                </a:cxn>
                <a:cxn ang="0">
                  <a:pos x="32" y="5"/>
                </a:cxn>
                <a:cxn ang="0">
                  <a:pos x="26" y="2"/>
                </a:cxn>
                <a:cxn ang="0">
                  <a:pos x="20" y="0"/>
                </a:cxn>
                <a:cxn ang="0">
                  <a:pos x="15" y="2"/>
                </a:cxn>
                <a:cxn ang="0">
                  <a:pos x="8" y="5"/>
                </a:cxn>
                <a:cxn ang="0">
                  <a:pos x="4" y="11"/>
                </a:cxn>
                <a:cxn ang="0">
                  <a:pos x="4" y="13"/>
                </a:cxn>
                <a:cxn ang="0">
                  <a:pos x="3" y="17"/>
                </a:cxn>
                <a:cxn ang="0">
                  <a:pos x="3" y="336"/>
                </a:cxn>
                <a:cxn ang="0">
                  <a:pos x="3" y="336"/>
                </a:cxn>
                <a:cxn ang="0">
                  <a:pos x="2" y="412"/>
                </a:cxn>
                <a:cxn ang="0">
                  <a:pos x="0" y="488"/>
                </a:cxn>
                <a:cxn ang="0">
                  <a:pos x="0" y="526"/>
                </a:cxn>
                <a:cxn ang="0">
                  <a:pos x="2" y="564"/>
                </a:cxn>
                <a:cxn ang="0">
                  <a:pos x="4" y="602"/>
                </a:cxn>
                <a:cxn ang="0">
                  <a:pos x="9" y="638"/>
                </a:cxn>
                <a:cxn ang="0">
                  <a:pos x="9" y="638"/>
                </a:cxn>
                <a:cxn ang="0">
                  <a:pos x="11" y="642"/>
                </a:cxn>
                <a:cxn ang="0">
                  <a:pos x="12" y="645"/>
                </a:cxn>
                <a:cxn ang="0">
                  <a:pos x="17" y="649"/>
                </a:cxn>
                <a:cxn ang="0">
                  <a:pos x="22" y="650"/>
                </a:cxn>
                <a:cxn ang="0">
                  <a:pos x="29" y="650"/>
                </a:cxn>
                <a:cxn ang="0">
                  <a:pos x="34" y="648"/>
                </a:cxn>
                <a:cxn ang="0">
                  <a:pos x="40" y="642"/>
                </a:cxn>
                <a:cxn ang="0">
                  <a:pos x="42" y="637"/>
                </a:cxn>
                <a:cxn ang="0">
                  <a:pos x="43" y="633"/>
                </a:cxn>
                <a:cxn ang="0">
                  <a:pos x="42" y="629"/>
                </a:cxn>
                <a:cxn ang="0">
                  <a:pos x="42" y="629"/>
                </a:cxn>
              </a:cxnLst>
              <a:rect l="0" t="0" r="r" b="b"/>
              <a:pathLst>
                <a:path w="43" h="650">
                  <a:moveTo>
                    <a:pt x="42" y="629"/>
                  </a:moveTo>
                  <a:lnTo>
                    <a:pt x="42" y="629"/>
                  </a:lnTo>
                  <a:lnTo>
                    <a:pt x="38" y="594"/>
                  </a:lnTo>
                  <a:lnTo>
                    <a:pt x="36" y="557"/>
                  </a:lnTo>
                  <a:lnTo>
                    <a:pt x="34" y="521"/>
                  </a:lnTo>
                  <a:lnTo>
                    <a:pt x="34" y="484"/>
                  </a:lnTo>
                  <a:lnTo>
                    <a:pt x="36" y="410"/>
                  </a:lnTo>
                  <a:lnTo>
                    <a:pt x="37" y="336"/>
                  </a:lnTo>
                  <a:lnTo>
                    <a:pt x="37" y="17"/>
                  </a:lnTo>
                  <a:lnTo>
                    <a:pt x="37" y="17"/>
                  </a:lnTo>
                  <a:lnTo>
                    <a:pt x="37" y="13"/>
                  </a:lnTo>
                  <a:lnTo>
                    <a:pt x="36" y="11"/>
                  </a:lnTo>
                  <a:lnTo>
                    <a:pt x="32" y="5"/>
                  </a:lnTo>
                  <a:lnTo>
                    <a:pt x="26" y="2"/>
                  </a:lnTo>
                  <a:lnTo>
                    <a:pt x="20" y="0"/>
                  </a:lnTo>
                  <a:lnTo>
                    <a:pt x="15" y="2"/>
                  </a:lnTo>
                  <a:lnTo>
                    <a:pt x="8" y="5"/>
                  </a:lnTo>
                  <a:lnTo>
                    <a:pt x="4" y="11"/>
                  </a:lnTo>
                  <a:lnTo>
                    <a:pt x="4" y="13"/>
                  </a:lnTo>
                  <a:lnTo>
                    <a:pt x="3" y="17"/>
                  </a:lnTo>
                  <a:lnTo>
                    <a:pt x="3" y="336"/>
                  </a:lnTo>
                  <a:lnTo>
                    <a:pt x="3" y="336"/>
                  </a:lnTo>
                  <a:lnTo>
                    <a:pt x="2" y="412"/>
                  </a:lnTo>
                  <a:lnTo>
                    <a:pt x="0" y="488"/>
                  </a:lnTo>
                  <a:lnTo>
                    <a:pt x="0" y="526"/>
                  </a:lnTo>
                  <a:lnTo>
                    <a:pt x="2" y="564"/>
                  </a:lnTo>
                  <a:lnTo>
                    <a:pt x="4" y="602"/>
                  </a:lnTo>
                  <a:lnTo>
                    <a:pt x="9" y="638"/>
                  </a:lnTo>
                  <a:lnTo>
                    <a:pt x="9" y="638"/>
                  </a:lnTo>
                  <a:lnTo>
                    <a:pt x="11" y="642"/>
                  </a:lnTo>
                  <a:lnTo>
                    <a:pt x="12" y="645"/>
                  </a:lnTo>
                  <a:lnTo>
                    <a:pt x="17" y="649"/>
                  </a:lnTo>
                  <a:lnTo>
                    <a:pt x="22" y="650"/>
                  </a:lnTo>
                  <a:lnTo>
                    <a:pt x="29" y="650"/>
                  </a:lnTo>
                  <a:lnTo>
                    <a:pt x="34" y="648"/>
                  </a:lnTo>
                  <a:lnTo>
                    <a:pt x="40" y="642"/>
                  </a:lnTo>
                  <a:lnTo>
                    <a:pt x="42" y="637"/>
                  </a:lnTo>
                  <a:lnTo>
                    <a:pt x="43" y="633"/>
                  </a:lnTo>
                  <a:lnTo>
                    <a:pt x="42" y="629"/>
                  </a:lnTo>
                  <a:lnTo>
                    <a:pt x="42" y="629"/>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7" name="Freeform 1263"/>
            <p:cNvSpPr/>
            <p:nvPr/>
          </p:nvSpPr>
          <p:spPr bwMode="auto">
            <a:xfrm>
              <a:off x="5602288" y="2112963"/>
              <a:ext cx="22225" cy="193675"/>
            </a:xfrm>
            <a:custGeom>
              <a:avLst/>
              <a:gdLst/>
              <a:ahLst/>
              <a:cxnLst>
                <a:cxn ang="0">
                  <a:pos x="56" y="17"/>
                </a:cxn>
                <a:cxn ang="0">
                  <a:pos x="56" y="17"/>
                </a:cxn>
                <a:cxn ang="0">
                  <a:pos x="56" y="13"/>
                </a:cxn>
                <a:cxn ang="0">
                  <a:pos x="54" y="11"/>
                </a:cxn>
                <a:cxn ang="0">
                  <a:pos x="51" y="5"/>
                </a:cxn>
                <a:cxn ang="0">
                  <a:pos x="45" y="2"/>
                </a:cxn>
                <a:cxn ang="0">
                  <a:pos x="39" y="0"/>
                </a:cxn>
                <a:cxn ang="0">
                  <a:pos x="32" y="2"/>
                </a:cxn>
                <a:cxn ang="0">
                  <a:pos x="27" y="5"/>
                </a:cxn>
                <a:cxn ang="0">
                  <a:pos x="23" y="11"/>
                </a:cxn>
                <a:cxn ang="0">
                  <a:pos x="22" y="13"/>
                </a:cxn>
                <a:cxn ang="0">
                  <a:pos x="22" y="17"/>
                </a:cxn>
                <a:cxn ang="0">
                  <a:pos x="22" y="17"/>
                </a:cxn>
                <a:cxn ang="0">
                  <a:pos x="22" y="128"/>
                </a:cxn>
                <a:cxn ang="0">
                  <a:pos x="22" y="185"/>
                </a:cxn>
                <a:cxn ang="0">
                  <a:pos x="20" y="241"/>
                </a:cxn>
                <a:cxn ang="0">
                  <a:pos x="19" y="298"/>
                </a:cxn>
                <a:cxn ang="0">
                  <a:pos x="15" y="355"/>
                </a:cxn>
                <a:cxn ang="0">
                  <a:pos x="9" y="410"/>
                </a:cxn>
                <a:cxn ang="0">
                  <a:pos x="5" y="437"/>
                </a:cxn>
                <a:cxn ang="0">
                  <a:pos x="0" y="463"/>
                </a:cxn>
                <a:cxn ang="0">
                  <a:pos x="0" y="463"/>
                </a:cxn>
                <a:cxn ang="0">
                  <a:pos x="0" y="467"/>
                </a:cxn>
                <a:cxn ang="0">
                  <a:pos x="0" y="471"/>
                </a:cxn>
                <a:cxn ang="0">
                  <a:pos x="2" y="478"/>
                </a:cxn>
                <a:cxn ang="0">
                  <a:pos x="7" y="481"/>
                </a:cxn>
                <a:cxn ang="0">
                  <a:pos x="13" y="484"/>
                </a:cxn>
                <a:cxn ang="0">
                  <a:pos x="19" y="485"/>
                </a:cxn>
                <a:cxn ang="0">
                  <a:pos x="24" y="484"/>
                </a:cxn>
                <a:cxn ang="0">
                  <a:pos x="30" y="479"/>
                </a:cxn>
                <a:cxn ang="0">
                  <a:pos x="31" y="476"/>
                </a:cxn>
                <a:cxn ang="0">
                  <a:pos x="32" y="472"/>
                </a:cxn>
                <a:cxn ang="0">
                  <a:pos x="32" y="472"/>
                </a:cxn>
                <a:cxn ang="0">
                  <a:pos x="37" y="445"/>
                </a:cxn>
                <a:cxn ang="0">
                  <a:pos x="41" y="417"/>
                </a:cxn>
                <a:cxn ang="0">
                  <a:pos x="48" y="361"/>
                </a:cxn>
                <a:cxn ang="0">
                  <a:pos x="52" y="304"/>
                </a:cxn>
                <a:cxn ang="0">
                  <a:pos x="54" y="246"/>
                </a:cxn>
                <a:cxn ang="0">
                  <a:pos x="56" y="189"/>
                </a:cxn>
                <a:cxn ang="0">
                  <a:pos x="56" y="131"/>
                </a:cxn>
                <a:cxn ang="0">
                  <a:pos x="56" y="17"/>
                </a:cxn>
                <a:cxn ang="0">
                  <a:pos x="56" y="17"/>
                </a:cxn>
              </a:cxnLst>
              <a:rect l="0" t="0" r="r" b="b"/>
              <a:pathLst>
                <a:path w="56" h="485">
                  <a:moveTo>
                    <a:pt x="56" y="17"/>
                  </a:moveTo>
                  <a:lnTo>
                    <a:pt x="56" y="17"/>
                  </a:lnTo>
                  <a:lnTo>
                    <a:pt x="56" y="13"/>
                  </a:lnTo>
                  <a:lnTo>
                    <a:pt x="54" y="11"/>
                  </a:lnTo>
                  <a:lnTo>
                    <a:pt x="51" y="5"/>
                  </a:lnTo>
                  <a:lnTo>
                    <a:pt x="45" y="2"/>
                  </a:lnTo>
                  <a:lnTo>
                    <a:pt x="39" y="0"/>
                  </a:lnTo>
                  <a:lnTo>
                    <a:pt x="32" y="2"/>
                  </a:lnTo>
                  <a:lnTo>
                    <a:pt x="27" y="5"/>
                  </a:lnTo>
                  <a:lnTo>
                    <a:pt x="23" y="11"/>
                  </a:lnTo>
                  <a:lnTo>
                    <a:pt x="22" y="13"/>
                  </a:lnTo>
                  <a:lnTo>
                    <a:pt x="22" y="17"/>
                  </a:lnTo>
                  <a:lnTo>
                    <a:pt x="22" y="17"/>
                  </a:lnTo>
                  <a:lnTo>
                    <a:pt x="22" y="128"/>
                  </a:lnTo>
                  <a:lnTo>
                    <a:pt x="22" y="185"/>
                  </a:lnTo>
                  <a:lnTo>
                    <a:pt x="20" y="241"/>
                  </a:lnTo>
                  <a:lnTo>
                    <a:pt x="19" y="298"/>
                  </a:lnTo>
                  <a:lnTo>
                    <a:pt x="15" y="355"/>
                  </a:lnTo>
                  <a:lnTo>
                    <a:pt x="9" y="410"/>
                  </a:lnTo>
                  <a:lnTo>
                    <a:pt x="5" y="437"/>
                  </a:lnTo>
                  <a:lnTo>
                    <a:pt x="0" y="463"/>
                  </a:lnTo>
                  <a:lnTo>
                    <a:pt x="0" y="463"/>
                  </a:lnTo>
                  <a:lnTo>
                    <a:pt x="0" y="467"/>
                  </a:lnTo>
                  <a:lnTo>
                    <a:pt x="0" y="471"/>
                  </a:lnTo>
                  <a:lnTo>
                    <a:pt x="2" y="478"/>
                  </a:lnTo>
                  <a:lnTo>
                    <a:pt x="7" y="481"/>
                  </a:lnTo>
                  <a:lnTo>
                    <a:pt x="13" y="484"/>
                  </a:lnTo>
                  <a:lnTo>
                    <a:pt x="19" y="485"/>
                  </a:lnTo>
                  <a:lnTo>
                    <a:pt x="24" y="484"/>
                  </a:lnTo>
                  <a:lnTo>
                    <a:pt x="30" y="479"/>
                  </a:lnTo>
                  <a:lnTo>
                    <a:pt x="31" y="476"/>
                  </a:lnTo>
                  <a:lnTo>
                    <a:pt x="32" y="472"/>
                  </a:lnTo>
                  <a:lnTo>
                    <a:pt x="32" y="472"/>
                  </a:lnTo>
                  <a:lnTo>
                    <a:pt x="37" y="445"/>
                  </a:lnTo>
                  <a:lnTo>
                    <a:pt x="41" y="417"/>
                  </a:lnTo>
                  <a:lnTo>
                    <a:pt x="48" y="361"/>
                  </a:lnTo>
                  <a:lnTo>
                    <a:pt x="52" y="304"/>
                  </a:lnTo>
                  <a:lnTo>
                    <a:pt x="54" y="246"/>
                  </a:lnTo>
                  <a:lnTo>
                    <a:pt x="56" y="189"/>
                  </a:lnTo>
                  <a:lnTo>
                    <a:pt x="56" y="131"/>
                  </a:lnTo>
                  <a:lnTo>
                    <a:pt x="56" y="17"/>
                  </a:lnTo>
                  <a:lnTo>
                    <a:pt x="56" y="1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8" name="Freeform 1264"/>
            <p:cNvSpPr/>
            <p:nvPr/>
          </p:nvSpPr>
          <p:spPr bwMode="auto">
            <a:xfrm>
              <a:off x="5707063" y="2112963"/>
              <a:ext cx="12700" cy="93663"/>
            </a:xfrm>
            <a:custGeom>
              <a:avLst/>
              <a:gdLst/>
              <a:ahLst/>
              <a:cxnLst>
                <a:cxn ang="0">
                  <a:pos x="0" y="17"/>
                </a:cxn>
                <a:cxn ang="0">
                  <a:pos x="0" y="217"/>
                </a:cxn>
                <a:cxn ang="0">
                  <a:pos x="0" y="217"/>
                </a:cxn>
                <a:cxn ang="0">
                  <a:pos x="0" y="221"/>
                </a:cxn>
                <a:cxn ang="0">
                  <a:pos x="1" y="224"/>
                </a:cxn>
                <a:cxn ang="0">
                  <a:pos x="5" y="229"/>
                </a:cxn>
                <a:cxn ang="0">
                  <a:pos x="11" y="233"/>
                </a:cxn>
                <a:cxn ang="0">
                  <a:pos x="17" y="233"/>
                </a:cxn>
                <a:cxn ang="0">
                  <a:pos x="24" y="233"/>
                </a:cxn>
                <a:cxn ang="0">
                  <a:pos x="29" y="229"/>
                </a:cxn>
                <a:cxn ang="0">
                  <a:pos x="33" y="224"/>
                </a:cxn>
                <a:cxn ang="0">
                  <a:pos x="34" y="221"/>
                </a:cxn>
                <a:cxn ang="0">
                  <a:pos x="34" y="217"/>
                </a:cxn>
                <a:cxn ang="0">
                  <a:pos x="34" y="17"/>
                </a:cxn>
                <a:cxn ang="0">
                  <a:pos x="34" y="17"/>
                </a:cxn>
                <a:cxn ang="0">
                  <a:pos x="34" y="13"/>
                </a:cxn>
                <a:cxn ang="0">
                  <a:pos x="33" y="11"/>
                </a:cxn>
                <a:cxn ang="0">
                  <a:pos x="29" y="5"/>
                </a:cxn>
                <a:cxn ang="0">
                  <a:pos x="24" y="2"/>
                </a:cxn>
                <a:cxn ang="0">
                  <a:pos x="17" y="0"/>
                </a:cxn>
                <a:cxn ang="0">
                  <a:pos x="11" y="2"/>
                </a:cxn>
                <a:cxn ang="0">
                  <a:pos x="5" y="5"/>
                </a:cxn>
                <a:cxn ang="0">
                  <a:pos x="1" y="11"/>
                </a:cxn>
                <a:cxn ang="0">
                  <a:pos x="0" y="13"/>
                </a:cxn>
                <a:cxn ang="0">
                  <a:pos x="0" y="17"/>
                </a:cxn>
                <a:cxn ang="0">
                  <a:pos x="0" y="17"/>
                </a:cxn>
              </a:cxnLst>
              <a:rect l="0" t="0" r="r" b="b"/>
              <a:pathLst>
                <a:path w="34" h="233">
                  <a:moveTo>
                    <a:pt x="0" y="17"/>
                  </a:moveTo>
                  <a:lnTo>
                    <a:pt x="0" y="217"/>
                  </a:lnTo>
                  <a:lnTo>
                    <a:pt x="0" y="217"/>
                  </a:lnTo>
                  <a:lnTo>
                    <a:pt x="0" y="221"/>
                  </a:lnTo>
                  <a:lnTo>
                    <a:pt x="1" y="224"/>
                  </a:lnTo>
                  <a:lnTo>
                    <a:pt x="5" y="229"/>
                  </a:lnTo>
                  <a:lnTo>
                    <a:pt x="11" y="233"/>
                  </a:lnTo>
                  <a:lnTo>
                    <a:pt x="17" y="233"/>
                  </a:lnTo>
                  <a:lnTo>
                    <a:pt x="24" y="233"/>
                  </a:lnTo>
                  <a:lnTo>
                    <a:pt x="29" y="229"/>
                  </a:lnTo>
                  <a:lnTo>
                    <a:pt x="33" y="224"/>
                  </a:lnTo>
                  <a:lnTo>
                    <a:pt x="34" y="221"/>
                  </a:lnTo>
                  <a:lnTo>
                    <a:pt x="34" y="217"/>
                  </a:lnTo>
                  <a:lnTo>
                    <a:pt x="34" y="17"/>
                  </a:lnTo>
                  <a:lnTo>
                    <a:pt x="34" y="17"/>
                  </a:lnTo>
                  <a:lnTo>
                    <a:pt x="34" y="13"/>
                  </a:lnTo>
                  <a:lnTo>
                    <a:pt x="33" y="11"/>
                  </a:lnTo>
                  <a:lnTo>
                    <a:pt x="29" y="5"/>
                  </a:lnTo>
                  <a:lnTo>
                    <a:pt x="24" y="2"/>
                  </a:lnTo>
                  <a:lnTo>
                    <a:pt x="17" y="0"/>
                  </a:lnTo>
                  <a:lnTo>
                    <a:pt x="11" y="2"/>
                  </a:lnTo>
                  <a:lnTo>
                    <a:pt x="5" y="5"/>
                  </a:lnTo>
                  <a:lnTo>
                    <a:pt x="1" y="11"/>
                  </a:lnTo>
                  <a:lnTo>
                    <a:pt x="0" y="13"/>
                  </a:lnTo>
                  <a:lnTo>
                    <a:pt x="0" y="17"/>
                  </a:lnTo>
                  <a:lnTo>
                    <a:pt x="0" y="1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9" name="Freeform 1265"/>
            <p:cNvSpPr/>
            <p:nvPr/>
          </p:nvSpPr>
          <p:spPr bwMode="auto">
            <a:xfrm>
              <a:off x="5776913" y="2111375"/>
              <a:ext cx="14288" cy="68263"/>
            </a:xfrm>
            <a:custGeom>
              <a:avLst/>
              <a:gdLst/>
              <a:ahLst/>
              <a:cxnLst>
                <a:cxn ang="0">
                  <a:pos x="0" y="17"/>
                </a:cxn>
                <a:cxn ang="0">
                  <a:pos x="0" y="153"/>
                </a:cxn>
                <a:cxn ang="0">
                  <a:pos x="0" y="153"/>
                </a:cxn>
                <a:cxn ang="0">
                  <a:pos x="1" y="157"/>
                </a:cxn>
                <a:cxn ang="0">
                  <a:pos x="2" y="161"/>
                </a:cxn>
                <a:cxn ang="0">
                  <a:pos x="6" y="166"/>
                </a:cxn>
                <a:cxn ang="0">
                  <a:pos x="12" y="169"/>
                </a:cxn>
                <a:cxn ang="0">
                  <a:pos x="18" y="170"/>
                </a:cxn>
                <a:cxn ang="0">
                  <a:pos x="23" y="169"/>
                </a:cxn>
                <a:cxn ang="0">
                  <a:pos x="30" y="166"/>
                </a:cxn>
                <a:cxn ang="0">
                  <a:pos x="34" y="161"/>
                </a:cxn>
                <a:cxn ang="0">
                  <a:pos x="34" y="157"/>
                </a:cxn>
                <a:cxn ang="0">
                  <a:pos x="35" y="153"/>
                </a:cxn>
                <a:cxn ang="0">
                  <a:pos x="35" y="17"/>
                </a:cxn>
                <a:cxn ang="0">
                  <a:pos x="35" y="17"/>
                </a:cxn>
                <a:cxn ang="0">
                  <a:pos x="34" y="13"/>
                </a:cxn>
                <a:cxn ang="0">
                  <a:pos x="34" y="9"/>
                </a:cxn>
                <a:cxn ang="0">
                  <a:pos x="30" y="4"/>
                </a:cxn>
                <a:cxn ang="0">
                  <a:pos x="23" y="1"/>
                </a:cxn>
                <a:cxn ang="0">
                  <a:pos x="18" y="0"/>
                </a:cxn>
                <a:cxn ang="0">
                  <a:pos x="12" y="1"/>
                </a:cxn>
                <a:cxn ang="0">
                  <a:pos x="6" y="4"/>
                </a:cxn>
                <a:cxn ang="0">
                  <a:pos x="2" y="9"/>
                </a:cxn>
                <a:cxn ang="0">
                  <a:pos x="1" y="13"/>
                </a:cxn>
                <a:cxn ang="0">
                  <a:pos x="0" y="17"/>
                </a:cxn>
                <a:cxn ang="0">
                  <a:pos x="0" y="17"/>
                </a:cxn>
              </a:cxnLst>
              <a:rect l="0" t="0" r="r" b="b"/>
              <a:pathLst>
                <a:path w="35" h="170">
                  <a:moveTo>
                    <a:pt x="0" y="17"/>
                  </a:moveTo>
                  <a:lnTo>
                    <a:pt x="0" y="153"/>
                  </a:lnTo>
                  <a:lnTo>
                    <a:pt x="0" y="153"/>
                  </a:lnTo>
                  <a:lnTo>
                    <a:pt x="1" y="157"/>
                  </a:lnTo>
                  <a:lnTo>
                    <a:pt x="2" y="161"/>
                  </a:lnTo>
                  <a:lnTo>
                    <a:pt x="6" y="166"/>
                  </a:lnTo>
                  <a:lnTo>
                    <a:pt x="12" y="169"/>
                  </a:lnTo>
                  <a:lnTo>
                    <a:pt x="18" y="170"/>
                  </a:lnTo>
                  <a:lnTo>
                    <a:pt x="23" y="169"/>
                  </a:lnTo>
                  <a:lnTo>
                    <a:pt x="30" y="166"/>
                  </a:lnTo>
                  <a:lnTo>
                    <a:pt x="34" y="161"/>
                  </a:lnTo>
                  <a:lnTo>
                    <a:pt x="34" y="157"/>
                  </a:lnTo>
                  <a:lnTo>
                    <a:pt x="35" y="153"/>
                  </a:lnTo>
                  <a:lnTo>
                    <a:pt x="35" y="17"/>
                  </a:lnTo>
                  <a:lnTo>
                    <a:pt x="35" y="17"/>
                  </a:lnTo>
                  <a:lnTo>
                    <a:pt x="34" y="13"/>
                  </a:lnTo>
                  <a:lnTo>
                    <a:pt x="34" y="9"/>
                  </a:lnTo>
                  <a:lnTo>
                    <a:pt x="30" y="4"/>
                  </a:lnTo>
                  <a:lnTo>
                    <a:pt x="23" y="1"/>
                  </a:lnTo>
                  <a:lnTo>
                    <a:pt x="18" y="0"/>
                  </a:lnTo>
                  <a:lnTo>
                    <a:pt x="12" y="1"/>
                  </a:lnTo>
                  <a:lnTo>
                    <a:pt x="6" y="4"/>
                  </a:lnTo>
                  <a:lnTo>
                    <a:pt x="2" y="9"/>
                  </a:lnTo>
                  <a:lnTo>
                    <a:pt x="1" y="13"/>
                  </a:lnTo>
                  <a:lnTo>
                    <a:pt x="0" y="17"/>
                  </a:lnTo>
                  <a:lnTo>
                    <a:pt x="0" y="1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0" name="Freeform 1266"/>
            <p:cNvSpPr/>
            <p:nvPr/>
          </p:nvSpPr>
          <p:spPr bwMode="auto">
            <a:xfrm>
              <a:off x="5427663" y="2451100"/>
              <a:ext cx="20638" cy="149225"/>
            </a:xfrm>
            <a:custGeom>
              <a:avLst/>
              <a:gdLst/>
              <a:ahLst/>
              <a:cxnLst>
                <a:cxn ang="0">
                  <a:pos x="54" y="15"/>
                </a:cxn>
                <a:cxn ang="0">
                  <a:pos x="54" y="15"/>
                </a:cxn>
                <a:cxn ang="0">
                  <a:pos x="54" y="11"/>
                </a:cxn>
                <a:cxn ang="0">
                  <a:pos x="53" y="9"/>
                </a:cxn>
                <a:cxn ang="0">
                  <a:pos x="49" y="4"/>
                </a:cxn>
                <a:cxn ang="0">
                  <a:pos x="44" y="1"/>
                </a:cxn>
                <a:cxn ang="0">
                  <a:pos x="37" y="0"/>
                </a:cxn>
                <a:cxn ang="0">
                  <a:pos x="31" y="1"/>
                </a:cxn>
                <a:cxn ang="0">
                  <a:pos x="25" y="4"/>
                </a:cxn>
                <a:cxn ang="0">
                  <a:pos x="21" y="9"/>
                </a:cxn>
                <a:cxn ang="0">
                  <a:pos x="20" y="11"/>
                </a:cxn>
                <a:cxn ang="0">
                  <a:pos x="19" y="15"/>
                </a:cxn>
                <a:cxn ang="0">
                  <a:pos x="19" y="15"/>
                </a:cxn>
                <a:cxn ang="0">
                  <a:pos x="16" y="56"/>
                </a:cxn>
                <a:cxn ang="0">
                  <a:pos x="11" y="96"/>
                </a:cxn>
                <a:cxn ang="0">
                  <a:pos x="6" y="136"/>
                </a:cxn>
                <a:cxn ang="0">
                  <a:pos x="2" y="176"/>
                </a:cxn>
                <a:cxn ang="0">
                  <a:pos x="2" y="176"/>
                </a:cxn>
                <a:cxn ang="0">
                  <a:pos x="0" y="222"/>
                </a:cxn>
                <a:cxn ang="0">
                  <a:pos x="0" y="266"/>
                </a:cxn>
                <a:cxn ang="0">
                  <a:pos x="2" y="358"/>
                </a:cxn>
                <a:cxn ang="0">
                  <a:pos x="2" y="358"/>
                </a:cxn>
                <a:cxn ang="0">
                  <a:pos x="3" y="362"/>
                </a:cxn>
                <a:cxn ang="0">
                  <a:pos x="4" y="366"/>
                </a:cxn>
                <a:cxn ang="0">
                  <a:pos x="8" y="371"/>
                </a:cxn>
                <a:cxn ang="0">
                  <a:pos x="14" y="374"/>
                </a:cxn>
                <a:cxn ang="0">
                  <a:pos x="20" y="375"/>
                </a:cxn>
                <a:cxn ang="0">
                  <a:pos x="25" y="374"/>
                </a:cxn>
                <a:cxn ang="0">
                  <a:pos x="32" y="371"/>
                </a:cxn>
                <a:cxn ang="0">
                  <a:pos x="34" y="366"/>
                </a:cxn>
                <a:cxn ang="0">
                  <a:pos x="36" y="362"/>
                </a:cxn>
                <a:cxn ang="0">
                  <a:pos x="37" y="358"/>
                </a:cxn>
                <a:cxn ang="0">
                  <a:pos x="37" y="358"/>
                </a:cxn>
                <a:cxn ang="0">
                  <a:pos x="34" y="308"/>
                </a:cxn>
                <a:cxn ang="0">
                  <a:pos x="33" y="259"/>
                </a:cxn>
                <a:cxn ang="0">
                  <a:pos x="33" y="234"/>
                </a:cxn>
                <a:cxn ang="0">
                  <a:pos x="34" y="209"/>
                </a:cxn>
                <a:cxn ang="0">
                  <a:pos x="36" y="184"/>
                </a:cxn>
                <a:cxn ang="0">
                  <a:pos x="40" y="159"/>
                </a:cxn>
                <a:cxn ang="0">
                  <a:pos x="40" y="159"/>
                </a:cxn>
                <a:cxn ang="0">
                  <a:pos x="45" y="124"/>
                </a:cxn>
                <a:cxn ang="0">
                  <a:pos x="49" y="89"/>
                </a:cxn>
                <a:cxn ang="0">
                  <a:pos x="54" y="15"/>
                </a:cxn>
                <a:cxn ang="0">
                  <a:pos x="54" y="15"/>
                </a:cxn>
              </a:cxnLst>
              <a:rect l="0" t="0" r="r" b="b"/>
              <a:pathLst>
                <a:path w="54" h="375">
                  <a:moveTo>
                    <a:pt x="54" y="15"/>
                  </a:moveTo>
                  <a:lnTo>
                    <a:pt x="54" y="15"/>
                  </a:lnTo>
                  <a:lnTo>
                    <a:pt x="54" y="11"/>
                  </a:lnTo>
                  <a:lnTo>
                    <a:pt x="53" y="9"/>
                  </a:lnTo>
                  <a:lnTo>
                    <a:pt x="49" y="4"/>
                  </a:lnTo>
                  <a:lnTo>
                    <a:pt x="44" y="1"/>
                  </a:lnTo>
                  <a:lnTo>
                    <a:pt x="37" y="0"/>
                  </a:lnTo>
                  <a:lnTo>
                    <a:pt x="31" y="1"/>
                  </a:lnTo>
                  <a:lnTo>
                    <a:pt x="25" y="4"/>
                  </a:lnTo>
                  <a:lnTo>
                    <a:pt x="21" y="9"/>
                  </a:lnTo>
                  <a:lnTo>
                    <a:pt x="20" y="11"/>
                  </a:lnTo>
                  <a:lnTo>
                    <a:pt x="19" y="15"/>
                  </a:lnTo>
                  <a:lnTo>
                    <a:pt x="19" y="15"/>
                  </a:lnTo>
                  <a:lnTo>
                    <a:pt x="16" y="56"/>
                  </a:lnTo>
                  <a:lnTo>
                    <a:pt x="11" y="96"/>
                  </a:lnTo>
                  <a:lnTo>
                    <a:pt x="6" y="136"/>
                  </a:lnTo>
                  <a:lnTo>
                    <a:pt x="2" y="176"/>
                  </a:lnTo>
                  <a:lnTo>
                    <a:pt x="2" y="176"/>
                  </a:lnTo>
                  <a:lnTo>
                    <a:pt x="0" y="222"/>
                  </a:lnTo>
                  <a:lnTo>
                    <a:pt x="0" y="266"/>
                  </a:lnTo>
                  <a:lnTo>
                    <a:pt x="2" y="358"/>
                  </a:lnTo>
                  <a:lnTo>
                    <a:pt x="2" y="358"/>
                  </a:lnTo>
                  <a:lnTo>
                    <a:pt x="3" y="362"/>
                  </a:lnTo>
                  <a:lnTo>
                    <a:pt x="4" y="366"/>
                  </a:lnTo>
                  <a:lnTo>
                    <a:pt x="8" y="371"/>
                  </a:lnTo>
                  <a:lnTo>
                    <a:pt x="14" y="374"/>
                  </a:lnTo>
                  <a:lnTo>
                    <a:pt x="20" y="375"/>
                  </a:lnTo>
                  <a:lnTo>
                    <a:pt x="25" y="374"/>
                  </a:lnTo>
                  <a:lnTo>
                    <a:pt x="32" y="371"/>
                  </a:lnTo>
                  <a:lnTo>
                    <a:pt x="34" y="366"/>
                  </a:lnTo>
                  <a:lnTo>
                    <a:pt x="36" y="362"/>
                  </a:lnTo>
                  <a:lnTo>
                    <a:pt x="37" y="358"/>
                  </a:lnTo>
                  <a:lnTo>
                    <a:pt x="37" y="358"/>
                  </a:lnTo>
                  <a:lnTo>
                    <a:pt x="34" y="308"/>
                  </a:lnTo>
                  <a:lnTo>
                    <a:pt x="33" y="259"/>
                  </a:lnTo>
                  <a:lnTo>
                    <a:pt x="33" y="234"/>
                  </a:lnTo>
                  <a:lnTo>
                    <a:pt x="34" y="209"/>
                  </a:lnTo>
                  <a:lnTo>
                    <a:pt x="36" y="184"/>
                  </a:lnTo>
                  <a:lnTo>
                    <a:pt x="40" y="159"/>
                  </a:lnTo>
                  <a:lnTo>
                    <a:pt x="40" y="159"/>
                  </a:lnTo>
                  <a:lnTo>
                    <a:pt x="45" y="124"/>
                  </a:lnTo>
                  <a:lnTo>
                    <a:pt x="49" y="89"/>
                  </a:lnTo>
                  <a:lnTo>
                    <a:pt x="54" y="15"/>
                  </a:lnTo>
                  <a:lnTo>
                    <a:pt x="54" y="1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1" name="Freeform 1267"/>
            <p:cNvSpPr/>
            <p:nvPr/>
          </p:nvSpPr>
          <p:spPr bwMode="auto">
            <a:xfrm>
              <a:off x="5519738" y="2439988"/>
              <a:ext cx="23813" cy="161925"/>
            </a:xfrm>
            <a:custGeom>
              <a:avLst/>
              <a:gdLst/>
              <a:ahLst/>
              <a:cxnLst>
                <a:cxn ang="0">
                  <a:pos x="23" y="12"/>
                </a:cxn>
                <a:cxn ang="0">
                  <a:pos x="23" y="12"/>
                </a:cxn>
                <a:cxn ang="0">
                  <a:pos x="19" y="27"/>
                </a:cxn>
                <a:cxn ang="0">
                  <a:pos x="17" y="42"/>
                </a:cxn>
                <a:cxn ang="0">
                  <a:pos x="17" y="57"/>
                </a:cxn>
                <a:cxn ang="0">
                  <a:pos x="17" y="73"/>
                </a:cxn>
                <a:cxn ang="0">
                  <a:pos x="17" y="73"/>
                </a:cxn>
                <a:cxn ang="0">
                  <a:pos x="17" y="103"/>
                </a:cxn>
                <a:cxn ang="0">
                  <a:pos x="16" y="133"/>
                </a:cxn>
                <a:cxn ang="0">
                  <a:pos x="13" y="163"/>
                </a:cxn>
                <a:cxn ang="0">
                  <a:pos x="9" y="193"/>
                </a:cxn>
                <a:cxn ang="0">
                  <a:pos x="9" y="193"/>
                </a:cxn>
                <a:cxn ang="0">
                  <a:pos x="4" y="243"/>
                </a:cxn>
                <a:cxn ang="0">
                  <a:pos x="1" y="293"/>
                </a:cxn>
                <a:cxn ang="0">
                  <a:pos x="0" y="344"/>
                </a:cxn>
                <a:cxn ang="0">
                  <a:pos x="0" y="393"/>
                </a:cxn>
                <a:cxn ang="0">
                  <a:pos x="0" y="393"/>
                </a:cxn>
                <a:cxn ang="0">
                  <a:pos x="1" y="397"/>
                </a:cxn>
                <a:cxn ang="0">
                  <a:pos x="1" y="400"/>
                </a:cxn>
                <a:cxn ang="0">
                  <a:pos x="5" y="405"/>
                </a:cxn>
                <a:cxn ang="0">
                  <a:pos x="12" y="409"/>
                </a:cxn>
                <a:cxn ang="0">
                  <a:pos x="17" y="409"/>
                </a:cxn>
                <a:cxn ang="0">
                  <a:pos x="23" y="409"/>
                </a:cxn>
                <a:cxn ang="0">
                  <a:pos x="29" y="405"/>
                </a:cxn>
                <a:cxn ang="0">
                  <a:pos x="33" y="400"/>
                </a:cxn>
                <a:cxn ang="0">
                  <a:pos x="34" y="397"/>
                </a:cxn>
                <a:cxn ang="0">
                  <a:pos x="34" y="393"/>
                </a:cxn>
                <a:cxn ang="0">
                  <a:pos x="34" y="393"/>
                </a:cxn>
                <a:cxn ang="0">
                  <a:pos x="35" y="348"/>
                </a:cxn>
                <a:cxn ang="0">
                  <a:pos x="37" y="303"/>
                </a:cxn>
                <a:cxn ang="0">
                  <a:pos x="42" y="213"/>
                </a:cxn>
                <a:cxn ang="0">
                  <a:pos x="42" y="213"/>
                </a:cxn>
                <a:cxn ang="0">
                  <a:pos x="43" y="186"/>
                </a:cxn>
                <a:cxn ang="0">
                  <a:pos x="47" y="161"/>
                </a:cxn>
                <a:cxn ang="0">
                  <a:pos x="51" y="135"/>
                </a:cxn>
                <a:cxn ang="0">
                  <a:pos x="52" y="107"/>
                </a:cxn>
                <a:cxn ang="0">
                  <a:pos x="52" y="107"/>
                </a:cxn>
                <a:cxn ang="0">
                  <a:pos x="50" y="64"/>
                </a:cxn>
                <a:cxn ang="0">
                  <a:pos x="51" y="52"/>
                </a:cxn>
                <a:cxn ang="0">
                  <a:pos x="51" y="42"/>
                </a:cxn>
                <a:cxn ang="0">
                  <a:pos x="54" y="31"/>
                </a:cxn>
                <a:cxn ang="0">
                  <a:pos x="56" y="21"/>
                </a:cxn>
                <a:cxn ang="0">
                  <a:pos x="56" y="21"/>
                </a:cxn>
                <a:cxn ang="0">
                  <a:pos x="57" y="17"/>
                </a:cxn>
                <a:cxn ang="0">
                  <a:pos x="57" y="14"/>
                </a:cxn>
                <a:cxn ang="0">
                  <a:pos x="56" y="8"/>
                </a:cxn>
                <a:cxn ang="0">
                  <a:pos x="52" y="4"/>
                </a:cxn>
                <a:cxn ang="0">
                  <a:pos x="47" y="1"/>
                </a:cxn>
                <a:cxn ang="0">
                  <a:pos x="40" y="0"/>
                </a:cxn>
                <a:cxn ang="0">
                  <a:pos x="34" y="1"/>
                </a:cxn>
                <a:cxn ang="0">
                  <a:pos x="27" y="5"/>
                </a:cxn>
                <a:cxn ang="0">
                  <a:pos x="26" y="8"/>
                </a:cxn>
                <a:cxn ang="0">
                  <a:pos x="23" y="12"/>
                </a:cxn>
                <a:cxn ang="0">
                  <a:pos x="23" y="12"/>
                </a:cxn>
              </a:cxnLst>
              <a:rect l="0" t="0" r="r" b="b"/>
              <a:pathLst>
                <a:path w="57" h="409">
                  <a:moveTo>
                    <a:pt x="23" y="12"/>
                  </a:moveTo>
                  <a:lnTo>
                    <a:pt x="23" y="12"/>
                  </a:lnTo>
                  <a:lnTo>
                    <a:pt x="19" y="27"/>
                  </a:lnTo>
                  <a:lnTo>
                    <a:pt x="17" y="42"/>
                  </a:lnTo>
                  <a:lnTo>
                    <a:pt x="17" y="57"/>
                  </a:lnTo>
                  <a:lnTo>
                    <a:pt x="17" y="73"/>
                  </a:lnTo>
                  <a:lnTo>
                    <a:pt x="17" y="73"/>
                  </a:lnTo>
                  <a:lnTo>
                    <a:pt x="17" y="103"/>
                  </a:lnTo>
                  <a:lnTo>
                    <a:pt x="16" y="133"/>
                  </a:lnTo>
                  <a:lnTo>
                    <a:pt x="13" y="163"/>
                  </a:lnTo>
                  <a:lnTo>
                    <a:pt x="9" y="193"/>
                  </a:lnTo>
                  <a:lnTo>
                    <a:pt x="9" y="193"/>
                  </a:lnTo>
                  <a:lnTo>
                    <a:pt x="4" y="243"/>
                  </a:lnTo>
                  <a:lnTo>
                    <a:pt x="1" y="293"/>
                  </a:lnTo>
                  <a:lnTo>
                    <a:pt x="0" y="344"/>
                  </a:lnTo>
                  <a:lnTo>
                    <a:pt x="0" y="393"/>
                  </a:lnTo>
                  <a:lnTo>
                    <a:pt x="0" y="393"/>
                  </a:lnTo>
                  <a:lnTo>
                    <a:pt x="1" y="397"/>
                  </a:lnTo>
                  <a:lnTo>
                    <a:pt x="1" y="400"/>
                  </a:lnTo>
                  <a:lnTo>
                    <a:pt x="5" y="405"/>
                  </a:lnTo>
                  <a:lnTo>
                    <a:pt x="12" y="409"/>
                  </a:lnTo>
                  <a:lnTo>
                    <a:pt x="17" y="409"/>
                  </a:lnTo>
                  <a:lnTo>
                    <a:pt x="23" y="409"/>
                  </a:lnTo>
                  <a:lnTo>
                    <a:pt x="29" y="405"/>
                  </a:lnTo>
                  <a:lnTo>
                    <a:pt x="33" y="400"/>
                  </a:lnTo>
                  <a:lnTo>
                    <a:pt x="34" y="397"/>
                  </a:lnTo>
                  <a:lnTo>
                    <a:pt x="34" y="393"/>
                  </a:lnTo>
                  <a:lnTo>
                    <a:pt x="34" y="393"/>
                  </a:lnTo>
                  <a:lnTo>
                    <a:pt x="35" y="348"/>
                  </a:lnTo>
                  <a:lnTo>
                    <a:pt x="37" y="303"/>
                  </a:lnTo>
                  <a:lnTo>
                    <a:pt x="42" y="213"/>
                  </a:lnTo>
                  <a:lnTo>
                    <a:pt x="42" y="213"/>
                  </a:lnTo>
                  <a:lnTo>
                    <a:pt x="43" y="186"/>
                  </a:lnTo>
                  <a:lnTo>
                    <a:pt x="47" y="161"/>
                  </a:lnTo>
                  <a:lnTo>
                    <a:pt x="51" y="135"/>
                  </a:lnTo>
                  <a:lnTo>
                    <a:pt x="52" y="107"/>
                  </a:lnTo>
                  <a:lnTo>
                    <a:pt x="52" y="107"/>
                  </a:lnTo>
                  <a:lnTo>
                    <a:pt x="50" y="64"/>
                  </a:lnTo>
                  <a:lnTo>
                    <a:pt x="51" y="52"/>
                  </a:lnTo>
                  <a:lnTo>
                    <a:pt x="51" y="42"/>
                  </a:lnTo>
                  <a:lnTo>
                    <a:pt x="54" y="31"/>
                  </a:lnTo>
                  <a:lnTo>
                    <a:pt x="56" y="21"/>
                  </a:lnTo>
                  <a:lnTo>
                    <a:pt x="56" y="21"/>
                  </a:lnTo>
                  <a:lnTo>
                    <a:pt x="57" y="17"/>
                  </a:lnTo>
                  <a:lnTo>
                    <a:pt x="57" y="14"/>
                  </a:lnTo>
                  <a:lnTo>
                    <a:pt x="56" y="8"/>
                  </a:lnTo>
                  <a:lnTo>
                    <a:pt x="52" y="4"/>
                  </a:lnTo>
                  <a:lnTo>
                    <a:pt x="47" y="1"/>
                  </a:lnTo>
                  <a:lnTo>
                    <a:pt x="40" y="0"/>
                  </a:lnTo>
                  <a:lnTo>
                    <a:pt x="34" y="1"/>
                  </a:lnTo>
                  <a:lnTo>
                    <a:pt x="27" y="5"/>
                  </a:lnTo>
                  <a:lnTo>
                    <a:pt x="26" y="8"/>
                  </a:lnTo>
                  <a:lnTo>
                    <a:pt x="23" y="12"/>
                  </a:lnTo>
                  <a:lnTo>
                    <a:pt x="23" y="1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2" name="Freeform 1268"/>
            <p:cNvSpPr/>
            <p:nvPr/>
          </p:nvSpPr>
          <p:spPr bwMode="auto">
            <a:xfrm>
              <a:off x="5592763" y="2381250"/>
              <a:ext cx="25400" cy="212725"/>
            </a:xfrm>
            <a:custGeom>
              <a:avLst/>
              <a:gdLst/>
              <a:ahLst/>
              <a:cxnLst>
                <a:cxn ang="0">
                  <a:pos x="52" y="250"/>
                </a:cxn>
                <a:cxn ang="0">
                  <a:pos x="52" y="250"/>
                </a:cxn>
                <a:cxn ang="0">
                  <a:pos x="51" y="219"/>
                </a:cxn>
                <a:cxn ang="0">
                  <a:pos x="50" y="189"/>
                </a:cxn>
                <a:cxn ang="0">
                  <a:pos x="48" y="131"/>
                </a:cxn>
                <a:cxn ang="0">
                  <a:pos x="46" y="100"/>
                </a:cxn>
                <a:cxn ang="0">
                  <a:pos x="43" y="70"/>
                </a:cxn>
                <a:cxn ang="0">
                  <a:pos x="39" y="42"/>
                </a:cxn>
                <a:cxn ang="0">
                  <a:pos x="34" y="13"/>
                </a:cxn>
                <a:cxn ang="0">
                  <a:pos x="34" y="13"/>
                </a:cxn>
                <a:cxn ang="0">
                  <a:pos x="33" y="9"/>
                </a:cxn>
                <a:cxn ang="0">
                  <a:pos x="30" y="6"/>
                </a:cxn>
                <a:cxn ang="0">
                  <a:pos x="25" y="1"/>
                </a:cxn>
                <a:cxn ang="0">
                  <a:pos x="20" y="0"/>
                </a:cxn>
                <a:cxn ang="0">
                  <a:pos x="13" y="1"/>
                </a:cxn>
                <a:cxn ang="0">
                  <a:pos x="8" y="4"/>
                </a:cxn>
                <a:cxn ang="0">
                  <a:pos x="3" y="8"/>
                </a:cxn>
                <a:cxn ang="0">
                  <a:pos x="0" y="14"/>
                </a:cxn>
                <a:cxn ang="0">
                  <a:pos x="0" y="18"/>
                </a:cxn>
                <a:cxn ang="0">
                  <a:pos x="0" y="22"/>
                </a:cxn>
                <a:cxn ang="0">
                  <a:pos x="0" y="22"/>
                </a:cxn>
                <a:cxn ang="0">
                  <a:pos x="7" y="49"/>
                </a:cxn>
                <a:cxn ang="0">
                  <a:pos x="10" y="77"/>
                </a:cxn>
                <a:cxn ang="0">
                  <a:pos x="13" y="106"/>
                </a:cxn>
                <a:cxn ang="0">
                  <a:pos x="16" y="134"/>
                </a:cxn>
                <a:cxn ang="0">
                  <a:pos x="17" y="192"/>
                </a:cxn>
                <a:cxn ang="0">
                  <a:pos x="18" y="250"/>
                </a:cxn>
                <a:cxn ang="0">
                  <a:pos x="18" y="250"/>
                </a:cxn>
                <a:cxn ang="0">
                  <a:pos x="25" y="384"/>
                </a:cxn>
                <a:cxn ang="0">
                  <a:pos x="27" y="452"/>
                </a:cxn>
                <a:cxn ang="0">
                  <a:pos x="29" y="519"/>
                </a:cxn>
                <a:cxn ang="0">
                  <a:pos x="29" y="519"/>
                </a:cxn>
                <a:cxn ang="0">
                  <a:pos x="29" y="523"/>
                </a:cxn>
                <a:cxn ang="0">
                  <a:pos x="30" y="527"/>
                </a:cxn>
                <a:cxn ang="0">
                  <a:pos x="34" y="532"/>
                </a:cxn>
                <a:cxn ang="0">
                  <a:pos x="39" y="535"/>
                </a:cxn>
                <a:cxn ang="0">
                  <a:pos x="46" y="536"/>
                </a:cxn>
                <a:cxn ang="0">
                  <a:pos x="52" y="535"/>
                </a:cxn>
                <a:cxn ang="0">
                  <a:pos x="58" y="532"/>
                </a:cxn>
                <a:cxn ang="0">
                  <a:pos x="61" y="527"/>
                </a:cxn>
                <a:cxn ang="0">
                  <a:pos x="63" y="523"/>
                </a:cxn>
                <a:cxn ang="0">
                  <a:pos x="63" y="519"/>
                </a:cxn>
                <a:cxn ang="0">
                  <a:pos x="63" y="519"/>
                </a:cxn>
                <a:cxn ang="0">
                  <a:pos x="63" y="452"/>
                </a:cxn>
                <a:cxn ang="0">
                  <a:pos x="60" y="384"/>
                </a:cxn>
                <a:cxn ang="0">
                  <a:pos x="58" y="318"/>
                </a:cxn>
                <a:cxn ang="0">
                  <a:pos x="52" y="250"/>
                </a:cxn>
                <a:cxn ang="0">
                  <a:pos x="52" y="250"/>
                </a:cxn>
              </a:cxnLst>
              <a:rect l="0" t="0" r="r" b="b"/>
              <a:pathLst>
                <a:path w="63" h="536">
                  <a:moveTo>
                    <a:pt x="52" y="250"/>
                  </a:moveTo>
                  <a:lnTo>
                    <a:pt x="52" y="250"/>
                  </a:lnTo>
                  <a:lnTo>
                    <a:pt x="51" y="219"/>
                  </a:lnTo>
                  <a:lnTo>
                    <a:pt x="50" y="189"/>
                  </a:lnTo>
                  <a:lnTo>
                    <a:pt x="48" y="131"/>
                  </a:lnTo>
                  <a:lnTo>
                    <a:pt x="46" y="100"/>
                  </a:lnTo>
                  <a:lnTo>
                    <a:pt x="43" y="70"/>
                  </a:lnTo>
                  <a:lnTo>
                    <a:pt x="39" y="42"/>
                  </a:lnTo>
                  <a:lnTo>
                    <a:pt x="34" y="13"/>
                  </a:lnTo>
                  <a:lnTo>
                    <a:pt x="34" y="13"/>
                  </a:lnTo>
                  <a:lnTo>
                    <a:pt x="33" y="9"/>
                  </a:lnTo>
                  <a:lnTo>
                    <a:pt x="30" y="6"/>
                  </a:lnTo>
                  <a:lnTo>
                    <a:pt x="25" y="1"/>
                  </a:lnTo>
                  <a:lnTo>
                    <a:pt x="20" y="0"/>
                  </a:lnTo>
                  <a:lnTo>
                    <a:pt x="13" y="1"/>
                  </a:lnTo>
                  <a:lnTo>
                    <a:pt x="8" y="4"/>
                  </a:lnTo>
                  <a:lnTo>
                    <a:pt x="3" y="8"/>
                  </a:lnTo>
                  <a:lnTo>
                    <a:pt x="0" y="14"/>
                  </a:lnTo>
                  <a:lnTo>
                    <a:pt x="0" y="18"/>
                  </a:lnTo>
                  <a:lnTo>
                    <a:pt x="0" y="22"/>
                  </a:lnTo>
                  <a:lnTo>
                    <a:pt x="0" y="22"/>
                  </a:lnTo>
                  <a:lnTo>
                    <a:pt x="7" y="49"/>
                  </a:lnTo>
                  <a:lnTo>
                    <a:pt x="10" y="77"/>
                  </a:lnTo>
                  <a:lnTo>
                    <a:pt x="13" y="106"/>
                  </a:lnTo>
                  <a:lnTo>
                    <a:pt x="16" y="134"/>
                  </a:lnTo>
                  <a:lnTo>
                    <a:pt x="17" y="192"/>
                  </a:lnTo>
                  <a:lnTo>
                    <a:pt x="18" y="250"/>
                  </a:lnTo>
                  <a:lnTo>
                    <a:pt x="18" y="250"/>
                  </a:lnTo>
                  <a:lnTo>
                    <a:pt x="25" y="384"/>
                  </a:lnTo>
                  <a:lnTo>
                    <a:pt x="27" y="452"/>
                  </a:lnTo>
                  <a:lnTo>
                    <a:pt x="29" y="519"/>
                  </a:lnTo>
                  <a:lnTo>
                    <a:pt x="29" y="519"/>
                  </a:lnTo>
                  <a:lnTo>
                    <a:pt x="29" y="523"/>
                  </a:lnTo>
                  <a:lnTo>
                    <a:pt x="30" y="527"/>
                  </a:lnTo>
                  <a:lnTo>
                    <a:pt x="34" y="532"/>
                  </a:lnTo>
                  <a:lnTo>
                    <a:pt x="39" y="535"/>
                  </a:lnTo>
                  <a:lnTo>
                    <a:pt x="46" y="536"/>
                  </a:lnTo>
                  <a:lnTo>
                    <a:pt x="52" y="535"/>
                  </a:lnTo>
                  <a:lnTo>
                    <a:pt x="58" y="532"/>
                  </a:lnTo>
                  <a:lnTo>
                    <a:pt x="61" y="527"/>
                  </a:lnTo>
                  <a:lnTo>
                    <a:pt x="63" y="523"/>
                  </a:lnTo>
                  <a:lnTo>
                    <a:pt x="63" y="519"/>
                  </a:lnTo>
                  <a:lnTo>
                    <a:pt x="63" y="519"/>
                  </a:lnTo>
                  <a:lnTo>
                    <a:pt x="63" y="452"/>
                  </a:lnTo>
                  <a:lnTo>
                    <a:pt x="60" y="384"/>
                  </a:lnTo>
                  <a:lnTo>
                    <a:pt x="58" y="318"/>
                  </a:lnTo>
                  <a:lnTo>
                    <a:pt x="52" y="250"/>
                  </a:lnTo>
                  <a:lnTo>
                    <a:pt x="52" y="25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3" name="Freeform 1269"/>
            <p:cNvSpPr/>
            <p:nvPr/>
          </p:nvSpPr>
          <p:spPr bwMode="auto">
            <a:xfrm>
              <a:off x="5700713" y="2366963"/>
              <a:ext cx="17463" cy="228600"/>
            </a:xfrm>
            <a:custGeom>
              <a:avLst/>
              <a:gdLst/>
              <a:ahLst/>
              <a:cxnLst>
                <a:cxn ang="0">
                  <a:pos x="42" y="17"/>
                </a:cxn>
                <a:cxn ang="0">
                  <a:pos x="42" y="17"/>
                </a:cxn>
                <a:cxn ang="0">
                  <a:pos x="42" y="13"/>
                </a:cxn>
                <a:cxn ang="0">
                  <a:pos x="41" y="9"/>
                </a:cxn>
                <a:cxn ang="0">
                  <a:pos x="37" y="4"/>
                </a:cxn>
                <a:cxn ang="0">
                  <a:pos x="31" y="1"/>
                </a:cxn>
                <a:cxn ang="0">
                  <a:pos x="25" y="0"/>
                </a:cxn>
                <a:cxn ang="0">
                  <a:pos x="18" y="1"/>
                </a:cxn>
                <a:cxn ang="0">
                  <a:pos x="13" y="4"/>
                </a:cxn>
                <a:cxn ang="0">
                  <a:pos x="9" y="9"/>
                </a:cxn>
                <a:cxn ang="0">
                  <a:pos x="8" y="13"/>
                </a:cxn>
                <a:cxn ang="0">
                  <a:pos x="8" y="17"/>
                </a:cxn>
                <a:cxn ang="0">
                  <a:pos x="8" y="17"/>
                </a:cxn>
                <a:cxn ang="0">
                  <a:pos x="7" y="85"/>
                </a:cxn>
                <a:cxn ang="0">
                  <a:pos x="5" y="153"/>
                </a:cxn>
                <a:cxn ang="0">
                  <a:pos x="1" y="287"/>
                </a:cxn>
                <a:cxn ang="0">
                  <a:pos x="0" y="355"/>
                </a:cxn>
                <a:cxn ang="0">
                  <a:pos x="0" y="423"/>
                </a:cxn>
                <a:cxn ang="0">
                  <a:pos x="0" y="490"/>
                </a:cxn>
                <a:cxn ang="0">
                  <a:pos x="1" y="559"/>
                </a:cxn>
                <a:cxn ang="0">
                  <a:pos x="1" y="559"/>
                </a:cxn>
                <a:cxn ang="0">
                  <a:pos x="3" y="562"/>
                </a:cxn>
                <a:cxn ang="0">
                  <a:pos x="4" y="566"/>
                </a:cxn>
                <a:cxn ang="0">
                  <a:pos x="8" y="571"/>
                </a:cxn>
                <a:cxn ang="0">
                  <a:pos x="13" y="574"/>
                </a:cxn>
                <a:cxn ang="0">
                  <a:pos x="20" y="575"/>
                </a:cxn>
                <a:cxn ang="0">
                  <a:pos x="26" y="574"/>
                </a:cxn>
                <a:cxn ang="0">
                  <a:pos x="31" y="571"/>
                </a:cxn>
                <a:cxn ang="0">
                  <a:pos x="35" y="566"/>
                </a:cxn>
                <a:cxn ang="0">
                  <a:pos x="35" y="562"/>
                </a:cxn>
                <a:cxn ang="0">
                  <a:pos x="37" y="559"/>
                </a:cxn>
                <a:cxn ang="0">
                  <a:pos x="37" y="559"/>
                </a:cxn>
                <a:cxn ang="0">
                  <a:pos x="34" y="490"/>
                </a:cxn>
                <a:cxn ang="0">
                  <a:pos x="34" y="423"/>
                </a:cxn>
                <a:cxn ang="0">
                  <a:pos x="34" y="355"/>
                </a:cxn>
                <a:cxn ang="0">
                  <a:pos x="37" y="287"/>
                </a:cxn>
                <a:cxn ang="0">
                  <a:pos x="39" y="153"/>
                </a:cxn>
                <a:cxn ang="0">
                  <a:pos x="42" y="85"/>
                </a:cxn>
                <a:cxn ang="0">
                  <a:pos x="42" y="17"/>
                </a:cxn>
                <a:cxn ang="0">
                  <a:pos x="42" y="17"/>
                </a:cxn>
              </a:cxnLst>
              <a:rect l="0" t="0" r="r" b="b"/>
              <a:pathLst>
                <a:path w="42" h="575">
                  <a:moveTo>
                    <a:pt x="42" y="17"/>
                  </a:moveTo>
                  <a:lnTo>
                    <a:pt x="42" y="17"/>
                  </a:lnTo>
                  <a:lnTo>
                    <a:pt x="42" y="13"/>
                  </a:lnTo>
                  <a:lnTo>
                    <a:pt x="41" y="9"/>
                  </a:lnTo>
                  <a:lnTo>
                    <a:pt x="37" y="4"/>
                  </a:lnTo>
                  <a:lnTo>
                    <a:pt x="31" y="1"/>
                  </a:lnTo>
                  <a:lnTo>
                    <a:pt x="25" y="0"/>
                  </a:lnTo>
                  <a:lnTo>
                    <a:pt x="18" y="1"/>
                  </a:lnTo>
                  <a:lnTo>
                    <a:pt x="13" y="4"/>
                  </a:lnTo>
                  <a:lnTo>
                    <a:pt x="9" y="9"/>
                  </a:lnTo>
                  <a:lnTo>
                    <a:pt x="8" y="13"/>
                  </a:lnTo>
                  <a:lnTo>
                    <a:pt x="8" y="17"/>
                  </a:lnTo>
                  <a:lnTo>
                    <a:pt x="8" y="17"/>
                  </a:lnTo>
                  <a:lnTo>
                    <a:pt x="7" y="85"/>
                  </a:lnTo>
                  <a:lnTo>
                    <a:pt x="5" y="153"/>
                  </a:lnTo>
                  <a:lnTo>
                    <a:pt x="1" y="287"/>
                  </a:lnTo>
                  <a:lnTo>
                    <a:pt x="0" y="355"/>
                  </a:lnTo>
                  <a:lnTo>
                    <a:pt x="0" y="423"/>
                  </a:lnTo>
                  <a:lnTo>
                    <a:pt x="0" y="490"/>
                  </a:lnTo>
                  <a:lnTo>
                    <a:pt x="1" y="559"/>
                  </a:lnTo>
                  <a:lnTo>
                    <a:pt x="1" y="559"/>
                  </a:lnTo>
                  <a:lnTo>
                    <a:pt x="3" y="562"/>
                  </a:lnTo>
                  <a:lnTo>
                    <a:pt x="4" y="566"/>
                  </a:lnTo>
                  <a:lnTo>
                    <a:pt x="8" y="571"/>
                  </a:lnTo>
                  <a:lnTo>
                    <a:pt x="13" y="574"/>
                  </a:lnTo>
                  <a:lnTo>
                    <a:pt x="20" y="575"/>
                  </a:lnTo>
                  <a:lnTo>
                    <a:pt x="26" y="574"/>
                  </a:lnTo>
                  <a:lnTo>
                    <a:pt x="31" y="571"/>
                  </a:lnTo>
                  <a:lnTo>
                    <a:pt x="35" y="566"/>
                  </a:lnTo>
                  <a:lnTo>
                    <a:pt x="35" y="562"/>
                  </a:lnTo>
                  <a:lnTo>
                    <a:pt x="37" y="559"/>
                  </a:lnTo>
                  <a:lnTo>
                    <a:pt x="37" y="559"/>
                  </a:lnTo>
                  <a:lnTo>
                    <a:pt x="34" y="490"/>
                  </a:lnTo>
                  <a:lnTo>
                    <a:pt x="34" y="423"/>
                  </a:lnTo>
                  <a:lnTo>
                    <a:pt x="34" y="355"/>
                  </a:lnTo>
                  <a:lnTo>
                    <a:pt x="37" y="287"/>
                  </a:lnTo>
                  <a:lnTo>
                    <a:pt x="39" y="153"/>
                  </a:lnTo>
                  <a:lnTo>
                    <a:pt x="42" y="85"/>
                  </a:lnTo>
                  <a:lnTo>
                    <a:pt x="42" y="17"/>
                  </a:lnTo>
                  <a:lnTo>
                    <a:pt x="42" y="1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4" name="Freeform 1270"/>
            <p:cNvSpPr/>
            <p:nvPr/>
          </p:nvSpPr>
          <p:spPr bwMode="auto">
            <a:xfrm>
              <a:off x="5765801" y="2274888"/>
              <a:ext cx="33338" cy="330200"/>
            </a:xfrm>
            <a:custGeom>
              <a:avLst/>
              <a:gdLst/>
              <a:ahLst/>
              <a:cxnLst>
                <a:cxn ang="0">
                  <a:pos x="51" y="17"/>
                </a:cxn>
                <a:cxn ang="0">
                  <a:pos x="45" y="117"/>
                </a:cxn>
                <a:cxn ang="0">
                  <a:pos x="37" y="268"/>
                </a:cxn>
                <a:cxn ang="0">
                  <a:pos x="26" y="368"/>
                </a:cxn>
                <a:cxn ang="0">
                  <a:pos x="19" y="418"/>
                </a:cxn>
                <a:cxn ang="0">
                  <a:pos x="13" y="465"/>
                </a:cxn>
                <a:cxn ang="0">
                  <a:pos x="13" y="514"/>
                </a:cxn>
                <a:cxn ang="0">
                  <a:pos x="17" y="610"/>
                </a:cxn>
                <a:cxn ang="0">
                  <a:pos x="17" y="712"/>
                </a:cxn>
                <a:cxn ang="0">
                  <a:pos x="15" y="740"/>
                </a:cxn>
                <a:cxn ang="0">
                  <a:pos x="3" y="790"/>
                </a:cxn>
                <a:cxn ang="0">
                  <a:pos x="0" y="816"/>
                </a:cxn>
                <a:cxn ang="0">
                  <a:pos x="0" y="820"/>
                </a:cxn>
                <a:cxn ang="0">
                  <a:pos x="6" y="827"/>
                </a:cxn>
                <a:cxn ang="0">
                  <a:pos x="17" y="833"/>
                </a:cxn>
                <a:cxn ang="0">
                  <a:pos x="29" y="827"/>
                </a:cxn>
                <a:cxn ang="0">
                  <a:pos x="34" y="820"/>
                </a:cxn>
                <a:cxn ang="0">
                  <a:pos x="34" y="816"/>
                </a:cxn>
                <a:cxn ang="0">
                  <a:pos x="37" y="793"/>
                </a:cxn>
                <a:cxn ang="0">
                  <a:pos x="49" y="752"/>
                </a:cxn>
                <a:cxn ang="0">
                  <a:pos x="51" y="731"/>
                </a:cxn>
                <a:cxn ang="0">
                  <a:pos x="51" y="631"/>
                </a:cxn>
                <a:cxn ang="0">
                  <a:pos x="49" y="514"/>
                </a:cxn>
                <a:cxn ang="0">
                  <a:pos x="50" y="455"/>
                </a:cxn>
                <a:cxn ang="0">
                  <a:pos x="58" y="397"/>
                </a:cxn>
                <a:cxn ang="0">
                  <a:pos x="62" y="375"/>
                </a:cxn>
                <a:cxn ang="0">
                  <a:pos x="67" y="331"/>
                </a:cxn>
                <a:cxn ang="0">
                  <a:pos x="68" y="264"/>
                </a:cxn>
                <a:cxn ang="0">
                  <a:pos x="70" y="219"/>
                </a:cxn>
                <a:cxn ang="0">
                  <a:pos x="76" y="117"/>
                </a:cxn>
                <a:cxn ang="0">
                  <a:pos x="85" y="17"/>
                </a:cxn>
                <a:cxn ang="0">
                  <a:pos x="85" y="9"/>
                </a:cxn>
                <a:cxn ang="0">
                  <a:pos x="76" y="1"/>
                </a:cxn>
                <a:cxn ang="0">
                  <a:pos x="63" y="1"/>
                </a:cxn>
                <a:cxn ang="0">
                  <a:pos x="54" y="9"/>
                </a:cxn>
                <a:cxn ang="0">
                  <a:pos x="51" y="17"/>
                </a:cxn>
              </a:cxnLst>
              <a:rect l="0" t="0" r="r" b="b"/>
              <a:pathLst>
                <a:path w="85" h="833">
                  <a:moveTo>
                    <a:pt x="51" y="17"/>
                  </a:moveTo>
                  <a:lnTo>
                    <a:pt x="51" y="17"/>
                  </a:lnTo>
                  <a:lnTo>
                    <a:pt x="47" y="66"/>
                  </a:lnTo>
                  <a:lnTo>
                    <a:pt x="45" y="117"/>
                  </a:lnTo>
                  <a:lnTo>
                    <a:pt x="40" y="218"/>
                  </a:lnTo>
                  <a:lnTo>
                    <a:pt x="37" y="268"/>
                  </a:lnTo>
                  <a:lnTo>
                    <a:pt x="32" y="319"/>
                  </a:lnTo>
                  <a:lnTo>
                    <a:pt x="26" y="368"/>
                  </a:lnTo>
                  <a:lnTo>
                    <a:pt x="19" y="418"/>
                  </a:lnTo>
                  <a:lnTo>
                    <a:pt x="19" y="418"/>
                  </a:lnTo>
                  <a:lnTo>
                    <a:pt x="16" y="442"/>
                  </a:lnTo>
                  <a:lnTo>
                    <a:pt x="13" y="465"/>
                  </a:lnTo>
                  <a:lnTo>
                    <a:pt x="13" y="489"/>
                  </a:lnTo>
                  <a:lnTo>
                    <a:pt x="13" y="514"/>
                  </a:lnTo>
                  <a:lnTo>
                    <a:pt x="16" y="563"/>
                  </a:lnTo>
                  <a:lnTo>
                    <a:pt x="17" y="610"/>
                  </a:lnTo>
                  <a:lnTo>
                    <a:pt x="17" y="712"/>
                  </a:lnTo>
                  <a:lnTo>
                    <a:pt x="17" y="712"/>
                  </a:lnTo>
                  <a:lnTo>
                    <a:pt x="16" y="727"/>
                  </a:lnTo>
                  <a:lnTo>
                    <a:pt x="15" y="740"/>
                  </a:lnTo>
                  <a:lnTo>
                    <a:pt x="8" y="765"/>
                  </a:lnTo>
                  <a:lnTo>
                    <a:pt x="3" y="790"/>
                  </a:lnTo>
                  <a:lnTo>
                    <a:pt x="0" y="803"/>
                  </a:lnTo>
                  <a:lnTo>
                    <a:pt x="0" y="816"/>
                  </a:lnTo>
                  <a:lnTo>
                    <a:pt x="0" y="816"/>
                  </a:lnTo>
                  <a:lnTo>
                    <a:pt x="0" y="820"/>
                  </a:lnTo>
                  <a:lnTo>
                    <a:pt x="2" y="824"/>
                  </a:lnTo>
                  <a:lnTo>
                    <a:pt x="6" y="827"/>
                  </a:lnTo>
                  <a:lnTo>
                    <a:pt x="11" y="831"/>
                  </a:lnTo>
                  <a:lnTo>
                    <a:pt x="17" y="833"/>
                  </a:lnTo>
                  <a:lnTo>
                    <a:pt x="24" y="831"/>
                  </a:lnTo>
                  <a:lnTo>
                    <a:pt x="29" y="827"/>
                  </a:lnTo>
                  <a:lnTo>
                    <a:pt x="33" y="824"/>
                  </a:lnTo>
                  <a:lnTo>
                    <a:pt x="34" y="820"/>
                  </a:lnTo>
                  <a:lnTo>
                    <a:pt x="34" y="816"/>
                  </a:lnTo>
                  <a:lnTo>
                    <a:pt x="34" y="816"/>
                  </a:lnTo>
                  <a:lnTo>
                    <a:pt x="34" y="804"/>
                  </a:lnTo>
                  <a:lnTo>
                    <a:pt x="37" y="793"/>
                  </a:lnTo>
                  <a:lnTo>
                    <a:pt x="42" y="773"/>
                  </a:lnTo>
                  <a:lnTo>
                    <a:pt x="49" y="752"/>
                  </a:lnTo>
                  <a:lnTo>
                    <a:pt x="50" y="741"/>
                  </a:lnTo>
                  <a:lnTo>
                    <a:pt x="51" y="731"/>
                  </a:lnTo>
                  <a:lnTo>
                    <a:pt x="51" y="631"/>
                  </a:lnTo>
                  <a:lnTo>
                    <a:pt x="51" y="631"/>
                  </a:lnTo>
                  <a:lnTo>
                    <a:pt x="50" y="574"/>
                  </a:lnTo>
                  <a:lnTo>
                    <a:pt x="49" y="514"/>
                  </a:lnTo>
                  <a:lnTo>
                    <a:pt x="49" y="484"/>
                  </a:lnTo>
                  <a:lnTo>
                    <a:pt x="50" y="455"/>
                  </a:lnTo>
                  <a:lnTo>
                    <a:pt x="53" y="425"/>
                  </a:lnTo>
                  <a:lnTo>
                    <a:pt x="58" y="397"/>
                  </a:lnTo>
                  <a:lnTo>
                    <a:pt x="58" y="397"/>
                  </a:lnTo>
                  <a:lnTo>
                    <a:pt x="62" y="375"/>
                  </a:lnTo>
                  <a:lnTo>
                    <a:pt x="66" y="353"/>
                  </a:lnTo>
                  <a:lnTo>
                    <a:pt x="67" y="331"/>
                  </a:lnTo>
                  <a:lnTo>
                    <a:pt x="68" y="308"/>
                  </a:lnTo>
                  <a:lnTo>
                    <a:pt x="68" y="264"/>
                  </a:lnTo>
                  <a:lnTo>
                    <a:pt x="70" y="219"/>
                  </a:lnTo>
                  <a:lnTo>
                    <a:pt x="70" y="219"/>
                  </a:lnTo>
                  <a:lnTo>
                    <a:pt x="71" y="168"/>
                  </a:lnTo>
                  <a:lnTo>
                    <a:pt x="76" y="117"/>
                  </a:lnTo>
                  <a:lnTo>
                    <a:pt x="85" y="17"/>
                  </a:lnTo>
                  <a:lnTo>
                    <a:pt x="85" y="17"/>
                  </a:lnTo>
                  <a:lnTo>
                    <a:pt x="85" y="13"/>
                  </a:lnTo>
                  <a:lnTo>
                    <a:pt x="85" y="9"/>
                  </a:lnTo>
                  <a:lnTo>
                    <a:pt x="81" y="5"/>
                  </a:lnTo>
                  <a:lnTo>
                    <a:pt x="76" y="1"/>
                  </a:lnTo>
                  <a:lnTo>
                    <a:pt x="70" y="0"/>
                  </a:lnTo>
                  <a:lnTo>
                    <a:pt x="63" y="1"/>
                  </a:lnTo>
                  <a:lnTo>
                    <a:pt x="58" y="5"/>
                  </a:lnTo>
                  <a:lnTo>
                    <a:pt x="54" y="9"/>
                  </a:lnTo>
                  <a:lnTo>
                    <a:pt x="53" y="13"/>
                  </a:lnTo>
                  <a:lnTo>
                    <a:pt x="51" y="17"/>
                  </a:lnTo>
                  <a:lnTo>
                    <a:pt x="51" y="1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5" name="Freeform 1271"/>
            <p:cNvSpPr/>
            <p:nvPr/>
          </p:nvSpPr>
          <p:spPr bwMode="auto">
            <a:xfrm>
              <a:off x="5819776" y="2200275"/>
              <a:ext cx="38100" cy="12700"/>
            </a:xfrm>
            <a:custGeom>
              <a:avLst/>
              <a:gdLst/>
              <a:ahLst/>
              <a:cxnLst>
                <a:cxn ang="0">
                  <a:pos x="79" y="0"/>
                </a:cxn>
                <a:cxn ang="0">
                  <a:pos x="17" y="0"/>
                </a:cxn>
                <a:cxn ang="0">
                  <a:pos x="17" y="0"/>
                </a:cxn>
                <a:cxn ang="0">
                  <a:pos x="13" y="0"/>
                </a:cxn>
                <a:cxn ang="0">
                  <a:pos x="9" y="2"/>
                </a:cxn>
                <a:cxn ang="0">
                  <a:pos x="4" y="6"/>
                </a:cxn>
                <a:cxn ang="0">
                  <a:pos x="1" y="11"/>
                </a:cxn>
                <a:cxn ang="0">
                  <a:pos x="0" y="17"/>
                </a:cxn>
                <a:cxn ang="0">
                  <a:pos x="1" y="24"/>
                </a:cxn>
                <a:cxn ang="0">
                  <a:pos x="4" y="29"/>
                </a:cxn>
                <a:cxn ang="0">
                  <a:pos x="9" y="33"/>
                </a:cxn>
                <a:cxn ang="0">
                  <a:pos x="13" y="34"/>
                </a:cxn>
                <a:cxn ang="0">
                  <a:pos x="17" y="34"/>
                </a:cxn>
                <a:cxn ang="0">
                  <a:pos x="79" y="34"/>
                </a:cxn>
                <a:cxn ang="0">
                  <a:pos x="79" y="34"/>
                </a:cxn>
                <a:cxn ang="0">
                  <a:pos x="82" y="34"/>
                </a:cxn>
                <a:cxn ang="0">
                  <a:pos x="86" y="33"/>
                </a:cxn>
                <a:cxn ang="0">
                  <a:pos x="91" y="29"/>
                </a:cxn>
                <a:cxn ang="0">
                  <a:pos x="94" y="24"/>
                </a:cxn>
                <a:cxn ang="0">
                  <a:pos x="95" y="17"/>
                </a:cxn>
                <a:cxn ang="0">
                  <a:pos x="94" y="11"/>
                </a:cxn>
                <a:cxn ang="0">
                  <a:pos x="91" y="6"/>
                </a:cxn>
                <a:cxn ang="0">
                  <a:pos x="86" y="2"/>
                </a:cxn>
                <a:cxn ang="0">
                  <a:pos x="82" y="0"/>
                </a:cxn>
                <a:cxn ang="0">
                  <a:pos x="79" y="0"/>
                </a:cxn>
                <a:cxn ang="0">
                  <a:pos x="79" y="0"/>
                </a:cxn>
              </a:cxnLst>
              <a:rect l="0" t="0" r="r" b="b"/>
              <a:pathLst>
                <a:path w="95" h="34">
                  <a:moveTo>
                    <a:pt x="79" y="0"/>
                  </a:moveTo>
                  <a:lnTo>
                    <a:pt x="17" y="0"/>
                  </a:lnTo>
                  <a:lnTo>
                    <a:pt x="17" y="0"/>
                  </a:lnTo>
                  <a:lnTo>
                    <a:pt x="13" y="0"/>
                  </a:lnTo>
                  <a:lnTo>
                    <a:pt x="9" y="2"/>
                  </a:lnTo>
                  <a:lnTo>
                    <a:pt x="4" y="6"/>
                  </a:lnTo>
                  <a:lnTo>
                    <a:pt x="1" y="11"/>
                  </a:lnTo>
                  <a:lnTo>
                    <a:pt x="0" y="17"/>
                  </a:lnTo>
                  <a:lnTo>
                    <a:pt x="1" y="24"/>
                  </a:lnTo>
                  <a:lnTo>
                    <a:pt x="4" y="29"/>
                  </a:lnTo>
                  <a:lnTo>
                    <a:pt x="9" y="33"/>
                  </a:lnTo>
                  <a:lnTo>
                    <a:pt x="13" y="34"/>
                  </a:lnTo>
                  <a:lnTo>
                    <a:pt x="17" y="34"/>
                  </a:lnTo>
                  <a:lnTo>
                    <a:pt x="79" y="34"/>
                  </a:lnTo>
                  <a:lnTo>
                    <a:pt x="79" y="34"/>
                  </a:lnTo>
                  <a:lnTo>
                    <a:pt x="82" y="34"/>
                  </a:lnTo>
                  <a:lnTo>
                    <a:pt x="86" y="33"/>
                  </a:lnTo>
                  <a:lnTo>
                    <a:pt x="91" y="29"/>
                  </a:lnTo>
                  <a:lnTo>
                    <a:pt x="94" y="24"/>
                  </a:lnTo>
                  <a:lnTo>
                    <a:pt x="95" y="17"/>
                  </a:lnTo>
                  <a:lnTo>
                    <a:pt x="94" y="11"/>
                  </a:lnTo>
                  <a:lnTo>
                    <a:pt x="91" y="6"/>
                  </a:lnTo>
                  <a:lnTo>
                    <a:pt x="86" y="2"/>
                  </a:lnTo>
                  <a:lnTo>
                    <a:pt x="82" y="0"/>
                  </a:lnTo>
                  <a:lnTo>
                    <a:pt x="79" y="0"/>
                  </a:lnTo>
                  <a:lnTo>
                    <a:pt x="79"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pic>
        <p:nvPicPr>
          <p:cNvPr id="2" name="图片 1"/>
          <p:cNvPicPr>
            <a:picLocks noChangeAspect="1"/>
          </p:cNvPicPr>
          <p:nvPr/>
        </p:nvPicPr>
        <p:blipFill>
          <a:blip r:embed="rId7"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2700000">
            <a:off x="8439763" y="1427952"/>
            <a:ext cx="2077355" cy="4918299"/>
          </a:xfrm>
          <a:prstGeom prst="rect">
            <a:avLst/>
          </a:prstGeom>
        </p:spPr>
      </p:pic>
      <p:grpSp>
        <p:nvGrpSpPr>
          <p:cNvPr id="106" name="组合 1274"/>
          <p:cNvGrpSpPr/>
          <p:nvPr/>
        </p:nvGrpSpPr>
        <p:grpSpPr>
          <a:xfrm>
            <a:off x="4208764" y="4985593"/>
            <a:ext cx="678022" cy="524061"/>
            <a:chOff x="5248276" y="1095375"/>
            <a:chExt cx="727075" cy="561976"/>
          </a:xfrm>
        </p:grpSpPr>
        <p:sp>
          <p:nvSpPr>
            <p:cNvPr id="107" name="Freeform 378"/>
            <p:cNvSpPr/>
            <p:nvPr/>
          </p:nvSpPr>
          <p:spPr bwMode="auto">
            <a:xfrm>
              <a:off x="5367339" y="1268413"/>
              <a:ext cx="39688" cy="144463"/>
            </a:xfrm>
            <a:custGeom>
              <a:avLst/>
              <a:gdLst/>
              <a:ahLst/>
              <a:cxnLst>
                <a:cxn ang="0">
                  <a:pos x="90" y="5"/>
                </a:cxn>
                <a:cxn ang="0">
                  <a:pos x="90" y="5"/>
                </a:cxn>
                <a:cxn ang="0">
                  <a:pos x="89" y="17"/>
                </a:cxn>
                <a:cxn ang="0">
                  <a:pos x="87" y="28"/>
                </a:cxn>
                <a:cxn ang="0">
                  <a:pos x="81" y="49"/>
                </a:cxn>
                <a:cxn ang="0">
                  <a:pos x="64" y="89"/>
                </a:cxn>
                <a:cxn ang="0">
                  <a:pos x="64" y="89"/>
                </a:cxn>
                <a:cxn ang="0">
                  <a:pos x="56" y="113"/>
                </a:cxn>
                <a:cxn ang="0">
                  <a:pos x="49" y="136"/>
                </a:cxn>
                <a:cxn ang="0">
                  <a:pos x="36" y="185"/>
                </a:cxn>
                <a:cxn ang="0">
                  <a:pos x="36" y="185"/>
                </a:cxn>
                <a:cxn ang="0">
                  <a:pos x="31" y="207"/>
                </a:cxn>
                <a:cxn ang="0">
                  <a:pos x="26" y="230"/>
                </a:cxn>
                <a:cxn ang="0">
                  <a:pos x="18" y="277"/>
                </a:cxn>
                <a:cxn ang="0">
                  <a:pos x="18" y="277"/>
                </a:cxn>
                <a:cxn ang="0">
                  <a:pos x="13" y="298"/>
                </a:cxn>
                <a:cxn ang="0">
                  <a:pos x="8" y="318"/>
                </a:cxn>
                <a:cxn ang="0">
                  <a:pos x="2" y="339"/>
                </a:cxn>
                <a:cxn ang="0">
                  <a:pos x="1" y="349"/>
                </a:cxn>
                <a:cxn ang="0">
                  <a:pos x="0" y="360"/>
                </a:cxn>
                <a:cxn ang="0">
                  <a:pos x="0" y="360"/>
                </a:cxn>
                <a:cxn ang="0">
                  <a:pos x="0" y="362"/>
                </a:cxn>
                <a:cxn ang="0">
                  <a:pos x="1" y="364"/>
                </a:cxn>
                <a:cxn ang="0">
                  <a:pos x="2" y="365"/>
                </a:cxn>
                <a:cxn ang="0">
                  <a:pos x="5" y="365"/>
                </a:cxn>
                <a:cxn ang="0">
                  <a:pos x="9" y="364"/>
                </a:cxn>
                <a:cxn ang="0">
                  <a:pos x="10" y="362"/>
                </a:cxn>
                <a:cxn ang="0">
                  <a:pos x="10" y="360"/>
                </a:cxn>
                <a:cxn ang="0">
                  <a:pos x="10" y="360"/>
                </a:cxn>
                <a:cxn ang="0">
                  <a:pos x="13" y="349"/>
                </a:cxn>
                <a:cxn ang="0">
                  <a:pos x="15" y="340"/>
                </a:cxn>
                <a:cxn ang="0">
                  <a:pos x="19" y="331"/>
                </a:cxn>
                <a:cxn ang="0">
                  <a:pos x="22" y="322"/>
                </a:cxn>
                <a:cxn ang="0">
                  <a:pos x="31" y="270"/>
                </a:cxn>
                <a:cxn ang="0">
                  <a:pos x="31" y="270"/>
                </a:cxn>
                <a:cxn ang="0">
                  <a:pos x="39" y="223"/>
                </a:cxn>
                <a:cxn ang="0">
                  <a:pos x="49" y="177"/>
                </a:cxn>
                <a:cxn ang="0">
                  <a:pos x="49" y="177"/>
                </a:cxn>
                <a:cxn ang="0">
                  <a:pos x="64" y="128"/>
                </a:cxn>
                <a:cxn ang="0">
                  <a:pos x="79" y="81"/>
                </a:cxn>
                <a:cxn ang="0">
                  <a:pos x="79" y="81"/>
                </a:cxn>
                <a:cxn ang="0">
                  <a:pos x="93" y="45"/>
                </a:cxn>
                <a:cxn ang="0">
                  <a:pos x="99" y="25"/>
                </a:cxn>
                <a:cxn ang="0">
                  <a:pos x="100" y="16"/>
                </a:cxn>
                <a:cxn ang="0">
                  <a:pos x="102" y="5"/>
                </a:cxn>
                <a:cxn ang="0">
                  <a:pos x="102" y="5"/>
                </a:cxn>
                <a:cxn ang="0">
                  <a:pos x="102" y="4"/>
                </a:cxn>
                <a:cxn ang="0">
                  <a:pos x="100" y="1"/>
                </a:cxn>
                <a:cxn ang="0">
                  <a:pos x="99" y="1"/>
                </a:cxn>
                <a:cxn ang="0">
                  <a:pos x="96" y="0"/>
                </a:cxn>
                <a:cxn ang="0">
                  <a:pos x="93" y="1"/>
                </a:cxn>
                <a:cxn ang="0">
                  <a:pos x="91" y="4"/>
                </a:cxn>
                <a:cxn ang="0">
                  <a:pos x="90" y="5"/>
                </a:cxn>
                <a:cxn ang="0">
                  <a:pos x="90" y="5"/>
                </a:cxn>
              </a:cxnLst>
              <a:rect l="0" t="0" r="r" b="b"/>
              <a:pathLst>
                <a:path w="102" h="365">
                  <a:moveTo>
                    <a:pt x="90" y="5"/>
                  </a:moveTo>
                  <a:lnTo>
                    <a:pt x="90" y="5"/>
                  </a:lnTo>
                  <a:lnTo>
                    <a:pt x="89" y="17"/>
                  </a:lnTo>
                  <a:lnTo>
                    <a:pt x="87" y="28"/>
                  </a:lnTo>
                  <a:lnTo>
                    <a:pt x="81" y="49"/>
                  </a:lnTo>
                  <a:lnTo>
                    <a:pt x="64" y="89"/>
                  </a:lnTo>
                  <a:lnTo>
                    <a:pt x="64" y="89"/>
                  </a:lnTo>
                  <a:lnTo>
                    <a:pt x="56" y="113"/>
                  </a:lnTo>
                  <a:lnTo>
                    <a:pt x="49" y="136"/>
                  </a:lnTo>
                  <a:lnTo>
                    <a:pt x="36" y="185"/>
                  </a:lnTo>
                  <a:lnTo>
                    <a:pt x="36" y="185"/>
                  </a:lnTo>
                  <a:lnTo>
                    <a:pt x="31" y="207"/>
                  </a:lnTo>
                  <a:lnTo>
                    <a:pt x="26" y="230"/>
                  </a:lnTo>
                  <a:lnTo>
                    <a:pt x="18" y="277"/>
                  </a:lnTo>
                  <a:lnTo>
                    <a:pt x="18" y="277"/>
                  </a:lnTo>
                  <a:lnTo>
                    <a:pt x="13" y="298"/>
                  </a:lnTo>
                  <a:lnTo>
                    <a:pt x="8" y="318"/>
                  </a:lnTo>
                  <a:lnTo>
                    <a:pt x="2" y="339"/>
                  </a:lnTo>
                  <a:lnTo>
                    <a:pt x="1" y="349"/>
                  </a:lnTo>
                  <a:lnTo>
                    <a:pt x="0" y="360"/>
                  </a:lnTo>
                  <a:lnTo>
                    <a:pt x="0" y="360"/>
                  </a:lnTo>
                  <a:lnTo>
                    <a:pt x="0" y="362"/>
                  </a:lnTo>
                  <a:lnTo>
                    <a:pt x="1" y="364"/>
                  </a:lnTo>
                  <a:lnTo>
                    <a:pt x="2" y="365"/>
                  </a:lnTo>
                  <a:lnTo>
                    <a:pt x="5" y="365"/>
                  </a:lnTo>
                  <a:lnTo>
                    <a:pt x="9" y="364"/>
                  </a:lnTo>
                  <a:lnTo>
                    <a:pt x="10" y="362"/>
                  </a:lnTo>
                  <a:lnTo>
                    <a:pt x="10" y="360"/>
                  </a:lnTo>
                  <a:lnTo>
                    <a:pt x="10" y="360"/>
                  </a:lnTo>
                  <a:lnTo>
                    <a:pt x="13" y="349"/>
                  </a:lnTo>
                  <a:lnTo>
                    <a:pt x="15" y="340"/>
                  </a:lnTo>
                  <a:lnTo>
                    <a:pt x="19" y="331"/>
                  </a:lnTo>
                  <a:lnTo>
                    <a:pt x="22" y="322"/>
                  </a:lnTo>
                  <a:lnTo>
                    <a:pt x="31" y="270"/>
                  </a:lnTo>
                  <a:lnTo>
                    <a:pt x="31" y="270"/>
                  </a:lnTo>
                  <a:lnTo>
                    <a:pt x="39" y="223"/>
                  </a:lnTo>
                  <a:lnTo>
                    <a:pt x="49" y="177"/>
                  </a:lnTo>
                  <a:lnTo>
                    <a:pt x="49" y="177"/>
                  </a:lnTo>
                  <a:lnTo>
                    <a:pt x="64" y="128"/>
                  </a:lnTo>
                  <a:lnTo>
                    <a:pt x="79" y="81"/>
                  </a:lnTo>
                  <a:lnTo>
                    <a:pt x="79" y="81"/>
                  </a:lnTo>
                  <a:lnTo>
                    <a:pt x="93" y="45"/>
                  </a:lnTo>
                  <a:lnTo>
                    <a:pt x="99" y="25"/>
                  </a:lnTo>
                  <a:lnTo>
                    <a:pt x="100" y="16"/>
                  </a:lnTo>
                  <a:lnTo>
                    <a:pt x="102" y="5"/>
                  </a:lnTo>
                  <a:lnTo>
                    <a:pt x="102" y="5"/>
                  </a:lnTo>
                  <a:lnTo>
                    <a:pt x="102" y="4"/>
                  </a:lnTo>
                  <a:lnTo>
                    <a:pt x="100" y="1"/>
                  </a:lnTo>
                  <a:lnTo>
                    <a:pt x="99" y="1"/>
                  </a:lnTo>
                  <a:lnTo>
                    <a:pt x="96" y="0"/>
                  </a:lnTo>
                  <a:lnTo>
                    <a:pt x="93" y="1"/>
                  </a:lnTo>
                  <a:lnTo>
                    <a:pt x="91" y="4"/>
                  </a:lnTo>
                  <a:lnTo>
                    <a:pt x="90" y="5"/>
                  </a:lnTo>
                  <a:lnTo>
                    <a:pt x="90"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8" name="Freeform 379"/>
            <p:cNvSpPr/>
            <p:nvPr/>
          </p:nvSpPr>
          <p:spPr bwMode="auto">
            <a:xfrm>
              <a:off x="5426076" y="1354138"/>
              <a:ext cx="33338" cy="128588"/>
            </a:xfrm>
            <a:custGeom>
              <a:avLst/>
              <a:gdLst/>
              <a:ahLst/>
              <a:cxnLst>
                <a:cxn ang="0">
                  <a:pos x="75" y="3"/>
                </a:cxn>
                <a:cxn ang="0">
                  <a:pos x="75" y="3"/>
                </a:cxn>
                <a:cxn ang="0">
                  <a:pos x="71" y="11"/>
                </a:cxn>
                <a:cxn ang="0">
                  <a:pos x="69" y="20"/>
                </a:cxn>
                <a:cxn ang="0">
                  <a:pos x="63" y="37"/>
                </a:cxn>
                <a:cxn ang="0">
                  <a:pos x="55" y="71"/>
                </a:cxn>
                <a:cxn ang="0">
                  <a:pos x="55" y="71"/>
                </a:cxn>
                <a:cxn ang="0">
                  <a:pos x="49" y="91"/>
                </a:cxn>
                <a:cxn ang="0">
                  <a:pos x="42" y="110"/>
                </a:cxn>
                <a:cxn ang="0">
                  <a:pos x="36" y="130"/>
                </a:cxn>
                <a:cxn ang="0">
                  <a:pos x="32" y="149"/>
                </a:cxn>
                <a:cxn ang="0">
                  <a:pos x="32" y="149"/>
                </a:cxn>
                <a:cxn ang="0">
                  <a:pos x="27" y="196"/>
                </a:cxn>
                <a:cxn ang="0">
                  <a:pos x="23" y="220"/>
                </a:cxn>
                <a:cxn ang="0">
                  <a:pos x="19" y="244"/>
                </a:cxn>
                <a:cxn ang="0">
                  <a:pos x="19" y="244"/>
                </a:cxn>
                <a:cxn ang="0">
                  <a:pos x="15" y="261"/>
                </a:cxn>
                <a:cxn ang="0">
                  <a:pos x="11" y="279"/>
                </a:cxn>
                <a:cxn ang="0">
                  <a:pos x="11" y="279"/>
                </a:cxn>
                <a:cxn ang="0">
                  <a:pos x="8" y="288"/>
                </a:cxn>
                <a:cxn ang="0">
                  <a:pos x="7" y="298"/>
                </a:cxn>
                <a:cxn ang="0">
                  <a:pos x="6" y="309"/>
                </a:cxn>
                <a:cxn ang="0">
                  <a:pos x="3" y="313"/>
                </a:cxn>
                <a:cxn ang="0">
                  <a:pos x="2" y="317"/>
                </a:cxn>
                <a:cxn ang="0">
                  <a:pos x="2" y="317"/>
                </a:cxn>
                <a:cxn ang="0">
                  <a:pos x="0" y="319"/>
                </a:cxn>
                <a:cxn ang="0">
                  <a:pos x="0" y="321"/>
                </a:cxn>
                <a:cxn ang="0">
                  <a:pos x="2" y="323"/>
                </a:cxn>
                <a:cxn ang="0">
                  <a:pos x="3" y="325"/>
                </a:cxn>
                <a:cxn ang="0">
                  <a:pos x="7" y="325"/>
                </a:cxn>
                <a:cxn ang="0">
                  <a:pos x="10" y="325"/>
                </a:cxn>
                <a:cxn ang="0">
                  <a:pos x="11" y="323"/>
                </a:cxn>
                <a:cxn ang="0">
                  <a:pos x="11" y="323"/>
                </a:cxn>
                <a:cxn ang="0">
                  <a:pos x="15" y="317"/>
                </a:cxn>
                <a:cxn ang="0">
                  <a:pos x="18" y="310"/>
                </a:cxn>
                <a:cxn ang="0">
                  <a:pos x="21" y="295"/>
                </a:cxn>
                <a:cxn ang="0">
                  <a:pos x="24" y="279"/>
                </a:cxn>
                <a:cxn ang="0">
                  <a:pos x="27" y="264"/>
                </a:cxn>
                <a:cxn ang="0">
                  <a:pos x="27" y="264"/>
                </a:cxn>
                <a:cxn ang="0">
                  <a:pos x="31" y="245"/>
                </a:cxn>
                <a:cxn ang="0">
                  <a:pos x="33" y="227"/>
                </a:cxn>
                <a:cxn ang="0">
                  <a:pos x="38" y="187"/>
                </a:cxn>
                <a:cxn ang="0">
                  <a:pos x="38" y="187"/>
                </a:cxn>
                <a:cxn ang="0">
                  <a:pos x="42" y="164"/>
                </a:cxn>
                <a:cxn ang="0">
                  <a:pos x="46" y="140"/>
                </a:cxn>
                <a:cxn ang="0">
                  <a:pos x="52" y="117"/>
                </a:cxn>
                <a:cxn ang="0">
                  <a:pos x="59" y="94"/>
                </a:cxn>
                <a:cxn ang="0">
                  <a:pos x="59" y="94"/>
                </a:cxn>
                <a:cxn ang="0">
                  <a:pos x="66" y="72"/>
                </a:cxn>
                <a:cxn ang="0">
                  <a:pos x="71" y="51"/>
                </a:cxn>
                <a:cxn ang="0">
                  <a:pos x="76" y="29"/>
                </a:cxn>
                <a:cxn ang="0">
                  <a:pos x="80" y="19"/>
                </a:cxn>
                <a:cxn ang="0">
                  <a:pos x="86" y="9"/>
                </a:cxn>
                <a:cxn ang="0">
                  <a:pos x="86" y="9"/>
                </a:cxn>
                <a:cxn ang="0">
                  <a:pos x="87" y="7"/>
                </a:cxn>
                <a:cxn ang="0">
                  <a:pos x="86" y="4"/>
                </a:cxn>
                <a:cxn ang="0">
                  <a:pos x="83" y="2"/>
                </a:cxn>
                <a:cxn ang="0">
                  <a:pos x="79" y="0"/>
                </a:cxn>
                <a:cxn ang="0">
                  <a:pos x="78" y="2"/>
                </a:cxn>
                <a:cxn ang="0">
                  <a:pos x="75" y="3"/>
                </a:cxn>
                <a:cxn ang="0">
                  <a:pos x="75" y="3"/>
                </a:cxn>
              </a:cxnLst>
              <a:rect l="0" t="0" r="r" b="b"/>
              <a:pathLst>
                <a:path w="87" h="325">
                  <a:moveTo>
                    <a:pt x="75" y="3"/>
                  </a:moveTo>
                  <a:lnTo>
                    <a:pt x="75" y="3"/>
                  </a:lnTo>
                  <a:lnTo>
                    <a:pt x="71" y="11"/>
                  </a:lnTo>
                  <a:lnTo>
                    <a:pt x="69" y="20"/>
                  </a:lnTo>
                  <a:lnTo>
                    <a:pt x="63" y="37"/>
                  </a:lnTo>
                  <a:lnTo>
                    <a:pt x="55" y="71"/>
                  </a:lnTo>
                  <a:lnTo>
                    <a:pt x="55" y="71"/>
                  </a:lnTo>
                  <a:lnTo>
                    <a:pt x="49" y="91"/>
                  </a:lnTo>
                  <a:lnTo>
                    <a:pt x="42" y="110"/>
                  </a:lnTo>
                  <a:lnTo>
                    <a:pt x="36" y="130"/>
                  </a:lnTo>
                  <a:lnTo>
                    <a:pt x="32" y="149"/>
                  </a:lnTo>
                  <a:lnTo>
                    <a:pt x="32" y="149"/>
                  </a:lnTo>
                  <a:lnTo>
                    <a:pt x="27" y="196"/>
                  </a:lnTo>
                  <a:lnTo>
                    <a:pt x="23" y="220"/>
                  </a:lnTo>
                  <a:lnTo>
                    <a:pt x="19" y="244"/>
                  </a:lnTo>
                  <a:lnTo>
                    <a:pt x="19" y="244"/>
                  </a:lnTo>
                  <a:lnTo>
                    <a:pt x="15" y="261"/>
                  </a:lnTo>
                  <a:lnTo>
                    <a:pt x="11" y="279"/>
                  </a:lnTo>
                  <a:lnTo>
                    <a:pt x="11" y="279"/>
                  </a:lnTo>
                  <a:lnTo>
                    <a:pt x="8" y="288"/>
                  </a:lnTo>
                  <a:lnTo>
                    <a:pt x="7" y="298"/>
                  </a:lnTo>
                  <a:lnTo>
                    <a:pt x="6" y="309"/>
                  </a:lnTo>
                  <a:lnTo>
                    <a:pt x="3" y="313"/>
                  </a:lnTo>
                  <a:lnTo>
                    <a:pt x="2" y="317"/>
                  </a:lnTo>
                  <a:lnTo>
                    <a:pt x="2" y="317"/>
                  </a:lnTo>
                  <a:lnTo>
                    <a:pt x="0" y="319"/>
                  </a:lnTo>
                  <a:lnTo>
                    <a:pt x="0" y="321"/>
                  </a:lnTo>
                  <a:lnTo>
                    <a:pt x="2" y="323"/>
                  </a:lnTo>
                  <a:lnTo>
                    <a:pt x="3" y="325"/>
                  </a:lnTo>
                  <a:lnTo>
                    <a:pt x="7" y="325"/>
                  </a:lnTo>
                  <a:lnTo>
                    <a:pt x="10" y="325"/>
                  </a:lnTo>
                  <a:lnTo>
                    <a:pt x="11" y="323"/>
                  </a:lnTo>
                  <a:lnTo>
                    <a:pt x="11" y="323"/>
                  </a:lnTo>
                  <a:lnTo>
                    <a:pt x="15" y="317"/>
                  </a:lnTo>
                  <a:lnTo>
                    <a:pt x="18" y="310"/>
                  </a:lnTo>
                  <a:lnTo>
                    <a:pt x="21" y="295"/>
                  </a:lnTo>
                  <a:lnTo>
                    <a:pt x="24" y="279"/>
                  </a:lnTo>
                  <a:lnTo>
                    <a:pt x="27" y="264"/>
                  </a:lnTo>
                  <a:lnTo>
                    <a:pt x="27" y="264"/>
                  </a:lnTo>
                  <a:lnTo>
                    <a:pt x="31" y="245"/>
                  </a:lnTo>
                  <a:lnTo>
                    <a:pt x="33" y="227"/>
                  </a:lnTo>
                  <a:lnTo>
                    <a:pt x="38" y="187"/>
                  </a:lnTo>
                  <a:lnTo>
                    <a:pt x="38" y="187"/>
                  </a:lnTo>
                  <a:lnTo>
                    <a:pt x="42" y="164"/>
                  </a:lnTo>
                  <a:lnTo>
                    <a:pt x="46" y="140"/>
                  </a:lnTo>
                  <a:lnTo>
                    <a:pt x="52" y="117"/>
                  </a:lnTo>
                  <a:lnTo>
                    <a:pt x="59" y="94"/>
                  </a:lnTo>
                  <a:lnTo>
                    <a:pt x="59" y="94"/>
                  </a:lnTo>
                  <a:lnTo>
                    <a:pt x="66" y="72"/>
                  </a:lnTo>
                  <a:lnTo>
                    <a:pt x="71" y="51"/>
                  </a:lnTo>
                  <a:lnTo>
                    <a:pt x="76" y="29"/>
                  </a:lnTo>
                  <a:lnTo>
                    <a:pt x="80" y="19"/>
                  </a:lnTo>
                  <a:lnTo>
                    <a:pt x="86" y="9"/>
                  </a:lnTo>
                  <a:lnTo>
                    <a:pt x="86" y="9"/>
                  </a:lnTo>
                  <a:lnTo>
                    <a:pt x="87" y="7"/>
                  </a:lnTo>
                  <a:lnTo>
                    <a:pt x="86" y="4"/>
                  </a:lnTo>
                  <a:lnTo>
                    <a:pt x="83" y="2"/>
                  </a:lnTo>
                  <a:lnTo>
                    <a:pt x="79" y="0"/>
                  </a:lnTo>
                  <a:lnTo>
                    <a:pt x="78" y="2"/>
                  </a:lnTo>
                  <a:lnTo>
                    <a:pt x="75" y="3"/>
                  </a:lnTo>
                  <a:lnTo>
                    <a:pt x="75"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9" name="Freeform 380"/>
            <p:cNvSpPr/>
            <p:nvPr/>
          </p:nvSpPr>
          <p:spPr bwMode="auto">
            <a:xfrm>
              <a:off x="5492751" y="1465263"/>
              <a:ext cx="25400" cy="90488"/>
            </a:xfrm>
            <a:custGeom>
              <a:avLst/>
              <a:gdLst/>
              <a:ahLst/>
              <a:cxnLst>
                <a:cxn ang="0">
                  <a:pos x="52" y="3"/>
                </a:cxn>
                <a:cxn ang="0">
                  <a:pos x="52" y="3"/>
                </a:cxn>
                <a:cxn ang="0">
                  <a:pos x="46" y="13"/>
                </a:cxn>
                <a:cxn ang="0">
                  <a:pos x="42" y="24"/>
                </a:cxn>
                <a:cxn ang="0">
                  <a:pos x="34" y="45"/>
                </a:cxn>
                <a:cxn ang="0">
                  <a:pos x="29" y="67"/>
                </a:cxn>
                <a:cxn ang="0">
                  <a:pos x="23" y="90"/>
                </a:cxn>
                <a:cxn ang="0">
                  <a:pos x="23" y="90"/>
                </a:cxn>
                <a:cxn ang="0">
                  <a:pos x="16" y="122"/>
                </a:cxn>
                <a:cxn ang="0">
                  <a:pos x="10" y="154"/>
                </a:cxn>
                <a:cxn ang="0">
                  <a:pos x="0" y="221"/>
                </a:cxn>
                <a:cxn ang="0">
                  <a:pos x="0" y="221"/>
                </a:cxn>
                <a:cxn ang="0">
                  <a:pos x="0" y="224"/>
                </a:cxn>
                <a:cxn ang="0">
                  <a:pos x="1" y="225"/>
                </a:cxn>
                <a:cxn ang="0">
                  <a:pos x="5" y="228"/>
                </a:cxn>
                <a:cxn ang="0">
                  <a:pos x="6" y="228"/>
                </a:cxn>
                <a:cxn ang="0">
                  <a:pos x="9" y="228"/>
                </a:cxn>
                <a:cxn ang="0">
                  <a:pos x="10" y="226"/>
                </a:cxn>
                <a:cxn ang="0">
                  <a:pos x="12" y="224"/>
                </a:cxn>
                <a:cxn ang="0">
                  <a:pos x="12" y="224"/>
                </a:cxn>
                <a:cxn ang="0">
                  <a:pos x="16" y="194"/>
                </a:cxn>
                <a:cxn ang="0">
                  <a:pos x="22" y="164"/>
                </a:cxn>
                <a:cxn ang="0">
                  <a:pos x="27" y="134"/>
                </a:cxn>
                <a:cxn ang="0">
                  <a:pos x="33" y="103"/>
                </a:cxn>
                <a:cxn ang="0">
                  <a:pos x="33" y="103"/>
                </a:cxn>
                <a:cxn ang="0">
                  <a:pos x="36" y="79"/>
                </a:cxn>
                <a:cxn ang="0">
                  <a:pos x="42" y="54"/>
                </a:cxn>
                <a:cxn ang="0">
                  <a:pos x="46" y="42"/>
                </a:cxn>
                <a:cxn ang="0">
                  <a:pos x="51" y="30"/>
                </a:cxn>
                <a:cxn ang="0">
                  <a:pos x="56" y="18"/>
                </a:cxn>
                <a:cxn ang="0">
                  <a:pos x="61" y="8"/>
                </a:cxn>
                <a:cxn ang="0">
                  <a:pos x="61" y="8"/>
                </a:cxn>
                <a:cxn ang="0">
                  <a:pos x="63" y="7"/>
                </a:cxn>
                <a:cxn ang="0">
                  <a:pos x="63" y="4"/>
                </a:cxn>
                <a:cxn ang="0">
                  <a:pos x="61" y="3"/>
                </a:cxn>
                <a:cxn ang="0">
                  <a:pos x="60" y="1"/>
                </a:cxn>
                <a:cxn ang="0">
                  <a:pos x="56" y="0"/>
                </a:cxn>
                <a:cxn ang="0">
                  <a:pos x="53" y="1"/>
                </a:cxn>
                <a:cxn ang="0">
                  <a:pos x="52" y="3"/>
                </a:cxn>
                <a:cxn ang="0">
                  <a:pos x="52" y="3"/>
                </a:cxn>
              </a:cxnLst>
              <a:rect l="0" t="0" r="r" b="b"/>
              <a:pathLst>
                <a:path w="63" h="228">
                  <a:moveTo>
                    <a:pt x="52" y="3"/>
                  </a:moveTo>
                  <a:lnTo>
                    <a:pt x="52" y="3"/>
                  </a:lnTo>
                  <a:lnTo>
                    <a:pt x="46" y="13"/>
                  </a:lnTo>
                  <a:lnTo>
                    <a:pt x="42" y="24"/>
                  </a:lnTo>
                  <a:lnTo>
                    <a:pt x="34" y="45"/>
                  </a:lnTo>
                  <a:lnTo>
                    <a:pt x="29" y="67"/>
                  </a:lnTo>
                  <a:lnTo>
                    <a:pt x="23" y="90"/>
                  </a:lnTo>
                  <a:lnTo>
                    <a:pt x="23" y="90"/>
                  </a:lnTo>
                  <a:lnTo>
                    <a:pt x="16" y="122"/>
                  </a:lnTo>
                  <a:lnTo>
                    <a:pt x="10" y="154"/>
                  </a:lnTo>
                  <a:lnTo>
                    <a:pt x="0" y="221"/>
                  </a:lnTo>
                  <a:lnTo>
                    <a:pt x="0" y="221"/>
                  </a:lnTo>
                  <a:lnTo>
                    <a:pt x="0" y="224"/>
                  </a:lnTo>
                  <a:lnTo>
                    <a:pt x="1" y="225"/>
                  </a:lnTo>
                  <a:lnTo>
                    <a:pt x="5" y="228"/>
                  </a:lnTo>
                  <a:lnTo>
                    <a:pt x="6" y="228"/>
                  </a:lnTo>
                  <a:lnTo>
                    <a:pt x="9" y="228"/>
                  </a:lnTo>
                  <a:lnTo>
                    <a:pt x="10" y="226"/>
                  </a:lnTo>
                  <a:lnTo>
                    <a:pt x="12" y="224"/>
                  </a:lnTo>
                  <a:lnTo>
                    <a:pt x="12" y="224"/>
                  </a:lnTo>
                  <a:lnTo>
                    <a:pt x="16" y="194"/>
                  </a:lnTo>
                  <a:lnTo>
                    <a:pt x="22" y="164"/>
                  </a:lnTo>
                  <a:lnTo>
                    <a:pt x="27" y="134"/>
                  </a:lnTo>
                  <a:lnTo>
                    <a:pt x="33" y="103"/>
                  </a:lnTo>
                  <a:lnTo>
                    <a:pt x="33" y="103"/>
                  </a:lnTo>
                  <a:lnTo>
                    <a:pt x="36" y="79"/>
                  </a:lnTo>
                  <a:lnTo>
                    <a:pt x="42" y="54"/>
                  </a:lnTo>
                  <a:lnTo>
                    <a:pt x="46" y="42"/>
                  </a:lnTo>
                  <a:lnTo>
                    <a:pt x="51" y="30"/>
                  </a:lnTo>
                  <a:lnTo>
                    <a:pt x="56" y="18"/>
                  </a:lnTo>
                  <a:lnTo>
                    <a:pt x="61" y="8"/>
                  </a:lnTo>
                  <a:lnTo>
                    <a:pt x="61" y="8"/>
                  </a:lnTo>
                  <a:lnTo>
                    <a:pt x="63" y="7"/>
                  </a:lnTo>
                  <a:lnTo>
                    <a:pt x="63" y="4"/>
                  </a:lnTo>
                  <a:lnTo>
                    <a:pt x="61" y="3"/>
                  </a:lnTo>
                  <a:lnTo>
                    <a:pt x="60" y="1"/>
                  </a:lnTo>
                  <a:lnTo>
                    <a:pt x="56" y="0"/>
                  </a:lnTo>
                  <a:lnTo>
                    <a:pt x="53" y="1"/>
                  </a:lnTo>
                  <a:lnTo>
                    <a:pt x="52" y="3"/>
                  </a:lnTo>
                  <a:lnTo>
                    <a:pt x="52"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0" name="Freeform 381"/>
            <p:cNvSpPr/>
            <p:nvPr/>
          </p:nvSpPr>
          <p:spPr bwMode="auto">
            <a:xfrm>
              <a:off x="5516564" y="1489076"/>
              <a:ext cx="17463" cy="76200"/>
            </a:xfrm>
            <a:custGeom>
              <a:avLst/>
              <a:gdLst/>
              <a:ahLst/>
              <a:cxnLst>
                <a:cxn ang="0">
                  <a:pos x="34" y="4"/>
                </a:cxn>
                <a:cxn ang="0">
                  <a:pos x="34" y="4"/>
                </a:cxn>
                <a:cxn ang="0">
                  <a:pos x="21" y="48"/>
                </a:cxn>
                <a:cxn ang="0">
                  <a:pos x="11" y="94"/>
                </a:cxn>
                <a:cxn ang="0">
                  <a:pos x="7" y="117"/>
                </a:cxn>
                <a:cxn ang="0">
                  <a:pos x="3" y="141"/>
                </a:cxn>
                <a:cxn ang="0">
                  <a:pos x="0" y="163"/>
                </a:cxn>
                <a:cxn ang="0">
                  <a:pos x="0" y="188"/>
                </a:cxn>
                <a:cxn ang="0">
                  <a:pos x="0" y="188"/>
                </a:cxn>
                <a:cxn ang="0">
                  <a:pos x="0" y="189"/>
                </a:cxn>
                <a:cxn ang="0">
                  <a:pos x="2" y="192"/>
                </a:cxn>
                <a:cxn ang="0">
                  <a:pos x="6" y="193"/>
                </a:cxn>
                <a:cxn ang="0">
                  <a:pos x="10" y="192"/>
                </a:cxn>
                <a:cxn ang="0">
                  <a:pos x="11" y="189"/>
                </a:cxn>
                <a:cxn ang="0">
                  <a:pos x="11" y="188"/>
                </a:cxn>
                <a:cxn ang="0">
                  <a:pos x="11" y="188"/>
                </a:cxn>
                <a:cxn ang="0">
                  <a:pos x="12" y="164"/>
                </a:cxn>
                <a:cxn ang="0">
                  <a:pos x="15" y="141"/>
                </a:cxn>
                <a:cxn ang="0">
                  <a:pos x="17" y="119"/>
                </a:cxn>
                <a:cxn ang="0">
                  <a:pos x="23" y="95"/>
                </a:cxn>
                <a:cxn ang="0">
                  <a:pos x="33" y="51"/>
                </a:cxn>
                <a:cxn ang="0">
                  <a:pos x="45" y="6"/>
                </a:cxn>
                <a:cxn ang="0">
                  <a:pos x="45" y="6"/>
                </a:cxn>
                <a:cxn ang="0">
                  <a:pos x="46" y="4"/>
                </a:cxn>
                <a:cxn ang="0">
                  <a:pos x="45" y="2"/>
                </a:cxn>
                <a:cxn ang="0">
                  <a:pos x="41" y="0"/>
                </a:cxn>
                <a:cxn ang="0">
                  <a:pos x="37" y="0"/>
                </a:cxn>
                <a:cxn ang="0">
                  <a:pos x="36" y="1"/>
                </a:cxn>
                <a:cxn ang="0">
                  <a:pos x="34" y="4"/>
                </a:cxn>
                <a:cxn ang="0">
                  <a:pos x="34" y="4"/>
                </a:cxn>
              </a:cxnLst>
              <a:rect l="0" t="0" r="r" b="b"/>
              <a:pathLst>
                <a:path w="46" h="193">
                  <a:moveTo>
                    <a:pt x="34" y="4"/>
                  </a:moveTo>
                  <a:lnTo>
                    <a:pt x="34" y="4"/>
                  </a:lnTo>
                  <a:lnTo>
                    <a:pt x="21" y="48"/>
                  </a:lnTo>
                  <a:lnTo>
                    <a:pt x="11" y="94"/>
                  </a:lnTo>
                  <a:lnTo>
                    <a:pt x="7" y="117"/>
                  </a:lnTo>
                  <a:lnTo>
                    <a:pt x="3" y="141"/>
                  </a:lnTo>
                  <a:lnTo>
                    <a:pt x="0" y="163"/>
                  </a:lnTo>
                  <a:lnTo>
                    <a:pt x="0" y="188"/>
                  </a:lnTo>
                  <a:lnTo>
                    <a:pt x="0" y="188"/>
                  </a:lnTo>
                  <a:lnTo>
                    <a:pt x="0" y="189"/>
                  </a:lnTo>
                  <a:lnTo>
                    <a:pt x="2" y="192"/>
                  </a:lnTo>
                  <a:lnTo>
                    <a:pt x="6" y="193"/>
                  </a:lnTo>
                  <a:lnTo>
                    <a:pt x="10" y="192"/>
                  </a:lnTo>
                  <a:lnTo>
                    <a:pt x="11" y="189"/>
                  </a:lnTo>
                  <a:lnTo>
                    <a:pt x="11" y="188"/>
                  </a:lnTo>
                  <a:lnTo>
                    <a:pt x="11" y="188"/>
                  </a:lnTo>
                  <a:lnTo>
                    <a:pt x="12" y="164"/>
                  </a:lnTo>
                  <a:lnTo>
                    <a:pt x="15" y="141"/>
                  </a:lnTo>
                  <a:lnTo>
                    <a:pt x="17" y="119"/>
                  </a:lnTo>
                  <a:lnTo>
                    <a:pt x="23" y="95"/>
                  </a:lnTo>
                  <a:lnTo>
                    <a:pt x="33" y="51"/>
                  </a:lnTo>
                  <a:lnTo>
                    <a:pt x="45" y="6"/>
                  </a:lnTo>
                  <a:lnTo>
                    <a:pt x="45" y="6"/>
                  </a:lnTo>
                  <a:lnTo>
                    <a:pt x="46" y="4"/>
                  </a:lnTo>
                  <a:lnTo>
                    <a:pt x="45" y="2"/>
                  </a:lnTo>
                  <a:lnTo>
                    <a:pt x="41" y="0"/>
                  </a:lnTo>
                  <a:lnTo>
                    <a:pt x="37" y="0"/>
                  </a:lnTo>
                  <a:lnTo>
                    <a:pt x="36" y="1"/>
                  </a:lnTo>
                  <a:lnTo>
                    <a:pt x="34" y="4"/>
                  </a:lnTo>
                  <a:lnTo>
                    <a:pt x="34"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1" name="Freeform 382"/>
            <p:cNvSpPr/>
            <p:nvPr/>
          </p:nvSpPr>
          <p:spPr bwMode="auto">
            <a:xfrm>
              <a:off x="5478464" y="1268413"/>
              <a:ext cx="228600" cy="104775"/>
            </a:xfrm>
            <a:custGeom>
              <a:avLst/>
              <a:gdLst/>
              <a:ahLst/>
              <a:cxnLst>
                <a:cxn ang="0">
                  <a:pos x="569" y="0"/>
                </a:cxn>
                <a:cxn ang="0">
                  <a:pos x="540" y="9"/>
                </a:cxn>
                <a:cxn ang="0">
                  <a:pos x="512" y="22"/>
                </a:cxn>
                <a:cxn ang="0">
                  <a:pos x="460" y="51"/>
                </a:cxn>
                <a:cxn ang="0">
                  <a:pos x="418" y="72"/>
                </a:cxn>
                <a:cxn ang="0">
                  <a:pos x="333" y="107"/>
                </a:cxn>
                <a:cxn ang="0">
                  <a:pos x="290" y="123"/>
                </a:cxn>
                <a:cxn ang="0">
                  <a:pos x="217" y="151"/>
                </a:cxn>
                <a:cxn ang="0">
                  <a:pos x="145" y="183"/>
                </a:cxn>
                <a:cxn ang="0">
                  <a:pos x="109" y="200"/>
                </a:cxn>
                <a:cxn ang="0">
                  <a:pos x="74" y="217"/>
                </a:cxn>
                <a:cxn ang="0">
                  <a:pos x="22" y="246"/>
                </a:cxn>
                <a:cxn ang="0">
                  <a:pos x="4" y="251"/>
                </a:cxn>
                <a:cxn ang="0">
                  <a:pos x="1" y="253"/>
                </a:cxn>
                <a:cxn ang="0">
                  <a:pos x="0" y="258"/>
                </a:cxn>
                <a:cxn ang="0">
                  <a:pos x="4" y="263"/>
                </a:cxn>
                <a:cxn ang="0">
                  <a:pos x="6" y="263"/>
                </a:cxn>
                <a:cxn ang="0">
                  <a:pos x="36" y="253"/>
                </a:cxn>
                <a:cxn ang="0">
                  <a:pos x="64" y="237"/>
                </a:cxn>
                <a:cxn ang="0">
                  <a:pos x="81" y="228"/>
                </a:cxn>
                <a:cxn ang="0">
                  <a:pos x="132" y="202"/>
                </a:cxn>
                <a:cxn ang="0">
                  <a:pos x="171" y="183"/>
                </a:cxn>
                <a:cxn ang="0">
                  <a:pos x="252" y="149"/>
                </a:cxn>
                <a:cxn ang="0">
                  <a:pos x="294" y="135"/>
                </a:cxn>
                <a:cxn ang="0">
                  <a:pos x="370" y="105"/>
                </a:cxn>
                <a:cxn ang="0">
                  <a:pos x="446" y="71"/>
                </a:cxn>
                <a:cxn ang="0">
                  <a:pos x="482" y="54"/>
                </a:cxn>
                <a:cxn ang="0">
                  <a:pos x="519" y="34"/>
                </a:cxn>
                <a:cxn ang="0">
                  <a:pos x="532" y="28"/>
                </a:cxn>
                <a:cxn ang="0">
                  <a:pos x="558" y="16"/>
                </a:cxn>
                <a:cxn ang="0">
                  <a:pos x="571" y="12"/>
                </a:cxn>
                <a:cxn ang="0">
                  <a:pos x="575" y="9"/>
                </a:cxn>
                <a:cxn ang="0">
                  <a:pos x="573" y="1"/>
                </a:cxn>
                <a:cxn ang="0">
                  <a:pos x="569" y="0"/>
                </a:cxn>
              </a:cxnLst>
              <a:rect l="0" t="0" r="r" b="b"/>
              <a:pathLst>
                <a:path w="575" h="263">
                  <a:moveTo>
                    <a:pt x="569" y="0"/>
                  </a:moveTo>
                  <a:lnTo>
                    <a:pt x="569" y="0"/>
                  </a:lnTo>
                  <a:lnTo>
                    <a:pt x="554" y="4"/>
                  </a:lnTo>
                  <a:lnTo>
                    <a:pt x="540" y="9"/>
                  </a:lnTo>
                  <a:lnTo>
                    <a:pt x="527" y="16"/>
                  </a:lnTo>
                  <a:lnTo>
                    <a:pt x="512" y="22"/>
                  </a:lnTo>
                  <a:lnTo>
                    <a:pt x="486" y="38"/>
                  </a:lnTo>
                  <a:lnTo>
                    <a:pt x="460" y="51"/>
                  </a:lnTo>
                  <a:lnTo>
                    <a:pt x="460" y="51"/>
                  </a:lnTo>
                  <a:lnTo>
                    <a:pt x="418" y="72"/>
                  </a:lnTo>
                  <a:lnTo>
                    <a:pt x="376" y="90"/>
                  </a:lnTo>
                  <a:lnTo>
                    <a:pt x="333" y="107"/>
                  </a:lnTo>
                  <a:lnTo>
                    <a:pt x="290" y="123"/>
                  </a:lnTo>
                  <a:lnTo>
                    <a:pt x="290" y="123"/>
                  </a:lnTo>
                  <a:lnTo>
                    <a:pt x="253" y="138"/>
                  </a:lnTo>
                  <a:lnTo>
                    <a:pt x="217" y="151"/>
                  </a:lnTo>
                  <a:lnTo>
                    <a:pt x="180" y="166"/>
                  </a:lnTo>
                  <a:lnTo>
                    <a:pt x="145" y="183"/>
                  </a:lnTo>
                  <a:lnTo>
                    <a:pt x="145" y="183"/>
                  </a:lnTo>
                  <a:lnTo>
                    <a:pt x="109" y="200"/>
                  </a:lnTo>
                  <a:lnTo>
                    <a:pt x="74" y="217"/>
                  </a:lnTo>
                  <a:lnTo>
                    <a:pt x="74" y="217"/>
                  </a:lnTo>
                  <a:lnTo>
                    <a:pt x="40" y="237"/>
                  </a:lnTo>
                  <a:lnTo>
                    <a:pt x="22" y="246"/>
                  </a:lnTo>
                  <a:lnTo>
                    <a:pt x="13" y="249"/>
                  </a:lnTo>
                  <a:lnTo>
                    <a:pt x="4" y="251"/>
                  </a:lnTo>
                  <a:lnTo>
                    <a:pt x="4" y="251"/>
                  </a:lnTo>
                  <a:lnTo>
                    <a:pt x="1" y="253"/>
                  </a:lnTo>
                  <a:lnTo>
                    <a:pt x="0" y="254"/>
                  </a:lnTo>
                  <a:lnTo>
                    <a:pt x="0" y="258"/>
                  </a:lnTo>
                  <a:lnTo>
                    <a:pt x="2" y="262"/>
                  </a:lnTo>
                  <a:lnTo>
                    <a:pt x="4" y="263"/>
                  </a:lnTo>
                  <a:lnTo>
                    <a:pt x="6" y="263"/>
                  </a:lnTo>
                  <a:lnTo>
                    <a:pt x="6" y="263"/>
                  </a:lnTo>
                  <a:lnTo>
                    <a:pt x="22" y="258"/>
                  </a:lnTo>
                  <a:lnTo>
                    <a:pt x="36" y="253"/>
                  </a:lnTo>
                  <a:lnTo>
                    <a:pt x="51" y="245"/>
                  </a:lnTo>
                  <a:lnTo>
                    <a:pt x="64" y="237"/>
                  </a:lnTo>
                  <a:lnTo>
                    <a:pt x="64" y="237"/>
                  </a:lnTo>
                  <a:lnTo>
                    <a:pt x="81" y="228"/>
                  </a:lnTo>
                  <a:lnTo>
                    <a:pt x="98" y="219"/>
                  </a:lnTo>
                  <a:lnTo>
                    <a:pt x="132" y="202"/>
                  </a:lnTo>
                  <a:lnTo>
                    <a:pt x="132" y="202"/>
                  </a:lnTo>
                  <a:lnTo>
                    <a:pt x="171" y="183"/>
                  </a:lnTo>
                  <a:lnTo>
                    <a:pt x="212" y="165"/>
                  </a:lnTo>
                  <a:lnTo>
                    <a:pt x="252" y="149"/>
                  </a:lnTo>
                  <a:lnTo>
                    <a:pt x="294" y="135"/>
                  </a:lnTo>
                  <a:lnTo>
                    <a:pt x="294" y="135"/>
                  </a:lnTo>
                  <a:lnTo>
                    <a:pt x="332" y="121"/>
                  </a:lnTo>
                  <a:lnTo>
                    <a:pt x="370" y="105"/>
                  </a:lnTo>
                  <a:lnTo>
                    <a:pt x="408" y="88"/>
                  </a:lnTo>
                  <a:lnTo>
                    <a:pt x="446" y="71"/>
                  </a:lnTo>
                  <a:lnTo>
                    <a:pt x="446" y="71"/>
                  </a:lnTo>
                  <a:lnTo>
                    <a:pt x="482" y="54"/>
                  </a:lnTo>
                  <a:lnTo>
                    <a:pt x="501" y="45"/>
                  </a:lnTo>
                  <a:lnTo>
                    <a:pt x="519" y="34"/>
                  </a:lnTo>
                  <a:lnTo>
                    <a:pt x="519" y="34"/>
                  </a:lnTo>
                  <a:lnTo>
                    <a:pt x="532" y="28"/>
                  </a:lnTo>
                  <a:lnTo>
                    <a:pt x="544" y="21"/>
                  </a:lnTo>
                  <a:lnTo>
                    <a:pt x="558" y="16"/>
                  </a:lnTo>
                  <a:lnTo>
                    <a:pt x="571" y="12"/>
                  </a:lnTo>
                  <a:lnTo>
                    <a:pt x="571" y="12"/>
                  </a:lnTo>
                  <a:lnTo>
                    <a:pt x="574" y="11"/>
                  </a:lnTo>
                  <a:lnTo>
                    <a:pt x="575" y="9"/>
                  </a:lnTo>
                  <a:lnTo>
                    <a:pt x="575" y="5"/>
                  </a:lnTo>
                  <a:lnTo>
                    <a:pt x="573" y="1"/>
                  </a:lnTo>
                  <a:lnTo>
                    <a:pt x="571" y="0"/>
                  </a:lnTo>
                  <a:lnTo>
                    <a:pt x="569" y="0"/>
                  </a:lnTo>
                  <a:lnTo>
                    <a:pt x="569"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2" name="Freeform 383"/>
            <p:cNvSpPr/>
            <p:nvPr/>
          </p:nvSpPr>
          <p:spPr bwMode="auto">
            <a:xfrm>
              <a:off x="5513389" y="1352551"/>
              <a:ext cx="195263" cy="92075"/>
            </a:xfrm>
            <a:custGeom>
              <a:avLst/>
              <a:gdLst/>
              <a:ahLst/>
              <a:cxnLst>
                <a:cxn ang="0">
                  <a:pos x="484" y="0"/>
                </a:cxn>
                <a:cxn ang="0">
                  <a:pos x="484" y="0"/>
                </a:cxn>
                <a:cxn ang="0">
                  <a:pos x="452" y="11"/>
                </a:cxn>
                <a:cxn ang="0">
                  <a:pos x="422" y="24"/>
                </a:cxn>
                <a:cxn ang="0">
                  <a:pos x="392" y="38"/>
                </a:cxn>
                <a:cxn ang="0">
                  <a:pos x="361" y="51"/>
                </a:cxn>
                <a:cxn ang="0">
                  <a:pos x="361" y="51"/>
                </a:cxn>
                <a:cxn ang="0">
                  <a:pos x="299" y="77"/>
                </a:cxn>
                <a:cxn ang="0">
                  <a:pos x="239" y="103"/>
                </a:cxn>
                <a:cxn ang="0">
                  <a:pos x="239" y="103"/>
                </a:cxn>
                <a:cxn ang="0">
                  <a:pos x="179" y="130"/>
                </a:cxn>
                <a:cxn ang="0">
                  <a:pos x="119" y="157"/>
                </a:cxn>
                <a:cxn ang="0">
                  <a:pos x="119" y="157"/>
                </a:cxn>
                <a:cxn ang="0">
                  <a:pos x="90" y="171"/>
                </a:cxn>
                <a:cxn ang="0">
                  <a:pos x="61" y="190"/>
                </a:cxn>
                <a:cxn ang="0">
                  <a:pos x="33" y="207"/>
                </a:cxn>
                <a:cxn ang="0">
                  <a:pos x="4" y="222"/>
                </a:cxn>
                <a:cxn ang="0">
                  <a:pos x="4" y="222"/>
                </a:cxn>
                <a:cxn ang="0">
                  <a:pos x="1" y="225"/>
                </a:cxn>
                <a:cxn ang="0">
                  <a:pos x="0" y="226"/>
                </a:cxn>
                <a:cxn ang="0">
                  <a:pos x="1" y="230"/>
                </a:cxn>
                <a:cxn ang="0">
                  <a:pos x="4" y="233"/>
                </a:cxn>
                <a:cxn ang="0">
                  <a:pos x="6" y="233"/>
                </a:cxn>
                <a:cxn ang="0">
                  <a:pos x="9" y="233"/>
                </a:cxn>
                <a:cxn ang="0">
                  <a:pos x="9" y="233"/>
                </a:cxn>
                <a:cxn ang="0">
                  <a:pos x="36" y="218"/>
                </a:cxn>
                <a:cxn ang="0">
                  <a:pos x="64" y="203"/>
                </a:cxn>
                <a:cxn ang="0">
                  <a:pos x="91" y="187"/>
                </a:cxn>
                <a:cxn ang="0">
                  <a:pos x="118" y="170"/>
                </a:cxn>
                <a:cxn ang="0">
                  <a:pos x="118" y="170"/>
                </a:cxn>
                <a:cxn ang="0">
                  <a:pos x="131" y="162"/>
                </a:cxn>
                <a:cxn ang="0">
                  <a:pos x="146" y="157"/>
                </a:cxn>
                <a:cxn ang="0">
                  <a:pos x="161" y="152"/>
                </a:cxn>
                <a:cxn ang="0">
                  <a:pos x="175" y="145"/>
                </a:cxn>
                <a:cxn ang="0">
                  <a:pos x="175" y="145"/>
                </a:cxn>
                <a:cxn ang="0">
                  <a:pos x="235" y="118"/>
                </a:cxn>
                <a:cxn ang="0">
                  <a:pos x="235" y="118"/>
                </a:cxn>
                <a:cxn ang="0">
                  <a:pos x="299" y="89"/>
                </a:cxn>
                <a:cxn ang="0">
                  <a:pos x="365" y="62"/>
                </a:cxn>
                <a:cxn ang="0">
                  <a:pos x="365" y="62"/>
                </a:cxn>
                <a:cxn ang="0">
                  <a:pos x="396" y="48"/>
                </a:cxn>
                <a:cxn ang="0">
                  <a:pos x="412" y="42"/>
                </a:cxn>
                <a:cxn ang="0">
                  <a:pos x="428" y="37"/>
                </a:cxn>
                <a:cxn ang="0">
                  <a:pos x="428" y="37"/>
                </a:cxn>
                <a:cxn ang="0">
                  <a:pos x="442" y="31"/>
                </a:cxn>
                <a:cxn ang="0">
                  <a:pos x="458" y="24"/>
                </a:cxn>
                <a:cxn ang="0">
                  <a:pos x="472" y="17"/>
                </a:cxn>
                <a:cxn ang="0">
                  <a:pos x="488" y="11"/>
                </a:cxn>
                <a:cxn ang="0">
                  <a:pos x="488" y="11"/>
                </a:cxn>
                <a:cxn ang="0">
                  <a:pos x="489" y="9"/>
                </a:cxn>
                <a:cxn ang="0">
                  <a:pos x="490" y="8"/>
                </a:cxn>
                <a:cxn ang="0">
                  <a:pos x="490" y="4"/>
                </a:cxn>
                <a:cxn ang="0">
                  <a:pos x="489" y="0"/>
                </a:cxn>
                <a:cxn ang="0">
                  <a:pos x="486" y="0"/>
                </a:cxn>
                <a:cxn ang="0">
                  <a:pos x="484" y="0"/>
                </a:cxn>
                <a:cxn ang="0">
                  <a:pos x="484" y="0"/>
                </a:cxn>
              </a:cxnLst>
              <a:rect l="0" t="0" r="r" b="b"/>
              <a:pathLst>
                <a:path w="490" h="233">
                  <a:moveTo>
                    <a:pt x="484" y="0"/>
                  </a:moveTo>
                  <a:lnTo>
                    <a:pt x="484" y="0"/>
                  </a:lnTo>
                  <a:lnTo>
                    <a:pt x="452" y="11"/>
                  </a:lnTo>
                  <a:lnTo>
                    <a:pt x="422" y="24"/>
                  </a:lnTo>
                  <a:lnTo>
                    <a:pt x="392" y="38"/>
                  </a:lnTo>
                  <a:lnTo>
                    <a:pt x="361" y="51"/>
                  </a:lnTo>
                  <a:lnTo>
                    <a:pt x="361" y="51"/>
                  </a:lnTo>
                  <a:lnTo>
                    <a:pt x="299" y="77"/>
                  </a:lnTo>
                  <a:lnTo>
                    <a:pt x="239" y="103"/>
                  </a:lnTo>
                  <a:lnTo>
                    <a:pt x="239" y="103"/>
                  </a:lnTo>
                  <a:lnTo>
                    <a:pt x="179" y="130"/>
                  </a:lnTo>
                  <a:lnTo>
                    <a:pt x="119" y="157"/>
                  </a:lnTo>
                  <a:lnTo>
                    <a:pt x="119" y="157"/>
                  </a:lnTo>
                  <a:lnTo>
                    <a:pt x="90" y="171"/>
                  </a:lnTo>
                  <a:lnTo>
                    <a:pt x="61" y="190"/>
                  </a:lnTo>
                  <a:lnTo>
                    <a:pt x="33" y="207"/>
                  </a:lnTo>
                  <a:lnTo>
                    <a:pt x="4" y="222"/>
                  </a:lnTo>
                  <a:lnTo>
                    <a:pt x="4" y="222"/>
                  </a:lnTo>
                  <a:lnTo>
                    <a:pt x="1" y="225"/>
                  </a:lnTo>
                  <a:lnTo>
                    <a:pt x="0" y="226"/>
                  </a:lnTo>
                  <a:lnTo>
                    <a:pt x="1" y="230"/>
                  </a:lnTo>
                  <a:lnTo>
                    <a:pt x="4" y="233"/>
                  </a:lnTo>
                  <a:lnTo>
                    <a:pt x="6" y="233"/>
                  </a:lnTo>
                  <a:lnTo>
                    <a:pt x="9" y="233"/>
                  </a:lnTo>
                  <a:lnTo>
                    <a:pt x="9" y="233"/>
                  </a:lnTo>
                  <a:lnTo>
                    <a:pt x="36" y="218"/>
                  </a:lnTo>
                  <a:lnTo>
                    <a:pt x="64" y="203"/>
                  </a:lnTo>
                  <a:lnTo>
                    <a:pt x="91" y="187"/>
                  </a:lnTo>
                  <a:lnTo>
                    <a:pt x="118" y="170"/>
                  </a:lnTo>
                  <a:lnTo>
                    <a:pt x="118" y="170"/>
                  </a:lnTo>
                  <a:lnTo>
                    <a:pt x="131" y="162"/>
                  </a:lnTo>
                  <a:lnTo>
                    <a:pt x="146" y="157"/>
                  </a:lnTo>
                  <a:lnTo>
                    <a:pt x="161" y="152"/>
                  </a:lnTo>
                  <a:lnTo>
                    <a:pt x="175" y="145"/>
                  </a:lnTo>
                  <a:lnTo>
                    <a:pt x="175" y="145"/>
                  </a:lnTo>
                  <a:lnTo>
                    <a:pt x="235" y="118"/>
                  </a:lnTo>
                  <a:lnTo>
                    <a:pt x="235" y="118"/>
                  </a:lnTo>
                  <a:lnTo>
                    <a:pt x="299" y="89"/>
                  </a:lnTo>
                  <a:lnTo>
                    <a:pt x="365" y="62"/>
                  </a:lnTo>
                  <a:lnTo>
                    <a:pt x="365" y="62"/>
                  </a:lnTo>
                  <a:lnTo>
                    <a:pt x="396" y="48"/>
                  </a:lnTo>
                  <a:lnTo>
                    <a:pt x="412" y="42"/>
                  </a:lnTo>
                  <a:lnTo>
                    <a:pt x="428" y="37"/>
                  </a:lnTo>
                  <a:lnTo>
                    <a:pt x="428" y="37"/>
                  </a:lnTo>
                  <a:lnTo>
                    <a:pt x="442" y="31"/>
                  </a:lnTo>
                  <a:lnTo>
                    <a:pt x="458" y="24"/>
                  </a:lnTo>
                  <a:lnTo>
                    <a:pt x="472" y="17"/>
                  </a:lnTo>
                  <a:lnTo>
                    <a:pt x="488" y="11"/>
                  </a:lnTo>
                  <a:lnTo>
                    <a:pt x="488" y="11"/>
                  </a:lnTo>
                  <a:lnTo>
                    <a:pt x="489" y="9"/>
                  </a:lnTo>
                  <a:lnTo>
                    <a:pt x="490" y="8"/>
                  </a:lnTo>
                  <a:lnTo>
                    <a:pt x="490" y="4"/>
                  </a:lnTo>
                  <a:lnTo>
                    <a:pt x="489" y="0"/>
                  </a:lnTo>
                  <a:lnTo>
                    <a:pt x="486" y="0"/>
                  </a:lnTo>
                  <a:lnTo>
                    <a:pt x="484" y="0"/>
                  </a:lnTo>
                  <a:lnTo>
                    <a:pt x="48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3" name="Freeform 384"/>
            <p:cNvSpPr/>
            <p:nvPr/>
          </p:nvSpPr>
          <p:spPr bwMode="auto">
            <a:xfrm>
              <a:off x="5568951" y="1484313"/>
              <a:ext cx="117475" cy="55563"/>
            </a:xfrm>
            <a:custGeom>
              <a:avLst/>
              <a:gdLst/>
              <a:ahLst/>
              <a:cxnLst>
                <a:cxn ang="0">
                  <a:pos x="291" y="0"/>
                </a:cxn>
                <a:cxn ang="0">
                  <a:pos x="291" y="0"/>
                </a:cxn>
                <a:cxn ang="0">
                  <a:pos x="283" y="1"/>
                </a:cxn>
                <a:cxn ang="0">
                  <a:pos x="276" y="4"/>
                </a:cxn>
                <a:cxn ang="0">
                  <a:pos x="263" y="12"/>
                </a:cxn>
                <a:cxn ang="0">
                  <a:pos x="238" y="27"/>
                </a:cxn>
                <a:cxn ang="0">
                  <a:pos x="238" y="27"/>
                </a:cxn>
                <a:cxn ang="0">
                  <a:pos x="217" y="38"/>
                </a:cxn>
                <a:cxn ang="0">
                  <a:pos x="195" y="47"/>
                </a:cxn>
                <a:cxn ang="0">
                  <a:pos x="151" y="64"/>
                </a:cxn>
                <a:cxn ang="0">
                  <a:pos x="151" y="64"/>
                </a:cxn>
                <a:cxn ang="0">
                  <a:pos x="119" y="78"/>
                </a:cxn>
                <a:cxn ang="0">
                  <a:pos x="87" y="93"/>
                </a:cxn>
                <a:cxn ang="0">
                  <a:pos x="87" y="93"/>
                </a:cxn>
                <a:cxn ang="0">
                  <a:pos x="68" y="103"/>
                </a:cxn>
                <a:cxn ang="0">
                  <a:pos x="47" y="115"/>
                </a:cxn>
                <a:cxn ang="0">
                  <a:pos x="37" y="120"/>
                </a:cxn>
                <a:cxn ang="0">
                  <a:pos x="26" y="125"/>
                </a:cxn>
                <a:cxn ang="0">
                  <a:pos x="16" y="129"/>
                </a:cxn>
                <a:cxn ang="0">
                  <a:pos x="5" y="131"/>
                </a:cxn>
                <a:cxn ang="0">
                  <a:pos x="5" y="131"/>
                </a:cxn>
                <a:cxn ang="0">
                  <a:pos x="4" y="132"/>
                </a:cxn>
                <a:cxn ang="0">
                  <a:pos x="2" y="133"/>
                </a:cxn>
                <a:cxn ang="0">
                  <a:pos x="0" y="137"/>
                </a:cxn>
                <a:cxn ang="0">
                  <a:pos x="2" y="140"/>
                </a:cxn>
                <a:cxn ang="0">
                  <a:pos x="2" y="141"/>
                </a:cxn>
                <a:cxn ang="0">
                  <a:pos x="4" y="142"/>
                </a:cxn>
                <a:cxn ang="0">
                  <a:pos x="5" y="142"/>
                </a:cxn>
                <a:cxn ang="0">
                  <a:pos x="5" y="142"/>
                </a:cxn>
                <a:cxn ang="0">
                  <a:pos x="13" y="141"/>
                </a:cxn>
                <a:cxn ang="0">
                  <a:pos x="20" y="139"/>
                </a:cxn>
                <a:cxn ang="0">
                  <a:pos x="33" y="133"/>
                </a:cxn>
                <a:cxn ang="0">
                  <a:pos x="58" y="120"/>
                </a:cxn>
                <a:cxn ang="0">
                  <a:pos x="58" y="120"/>
                </a:cxn>
                <a:cxn ang="0">
                  <a:pos x="101" y="98"/>
                </a:cxn>
                <a:cxn ang="0">
                  <a:pos x="122" y="89"/>
                </a:cxn>
                <a:cxn ang="0">
                  <a:pos x="144" y="80"/>
                </a:cxn>
                <a:cxn ang="0">
                  <a:pos x="144" y="80"/>
                </a:cxn>
                <a:cxn ang="0">
                  <a:pos x="182" y="65"/>
                </a:cxn>
                <a:cxn ang="0">
                  <a:pos x="219" y="50"/>
                </a:cxn>
                <a:cxn ang="0">
                  <a:pos x="219" y="50"/>
                </a:cxn>
                <a:cxn ang="0">
                  <a:pos x="228" y="46"/>
                </a:cxn>
                <a:cxn ang="0">
                  <a:pos x="237" y="40"/>
                </a:cxn>
                <a:cxn ang="0">
                  <a:pos x="255" y="29"/>
                </a:cxn>
                <a:cxn ang="0">
                  <a:pos x="274" y="17"/>
                </a:cxn>
                <a:cxn ang="0">
                  <a:pos x="283" y="13"/>
                </a:cxn>
                <a:cxn ang="0">
                  <a:pos x="293" y="10"/>
                </a:cxn>
                <a:cxn ang="0">
                  <a:pos x="293" y="10"/>
                </a:cxn>
                <a:cxn ang="0">
                  <a:pos x="296" y="10"/>
                </a:cxn>
                <a:cxn ang="0">
                  <a:pos x="297" y="8"/>
                </a:cxn>
                <a:cxn ang="0">
                  <a:pos x="297" y="6"/>
                </a:cxn>
                <a:cxn ang="0">
                  <a:pos x="297" y="4"/>
                </a:cxn>
                <a:cxn ang="0">
                  <a:pos x="295" y="1"/>
                </a:cxn>
                <a:cxn ang="0">
                  <a:pos x="292" y="0"/>
                </a:cxn>
                <a:cxn ang="0">
                  <a:pos x="291" y="0"/>
                </a:cxn>
                <a:cxn ang="0">
                  <a:pos x="291" y="0"/>
                </a:cxn>
              </a:cxnLst>
              <a:rect l="0" t="0" r="r" b="b"/>
              <a:pathLst>
                <a:path w="297" h="142">
                  <a:moveTo>
                    <a:pt x="291" y="0"/>
                  </a:moveTo>
                  <a:lnTo>
                    <a:pt x="291" y="0"/>
                  </a:lnTo>
                  <a:lnTo>
                    <a:pt x="283" y="1"/>
                  </a:lnTo>
                  <a:lnTo>
                    <a:pt x="276" y="4"/>
                  </a:lnTo>
                  <a:lnTo>
                    <a:pt x="263" y="12"/>
                  </a:lnTo>
                  <a:lnTo>
                    <a:pt x="238" y="27"/>
                  </a:lnTo>
                  <a:lnTo>
                    <a:pt x="238" y="27"/>
                  </a:lnTo>
                  <a:lnTo>
                    <a:pt x="217" y="38"/>
                  </a:lnTo>
                  <a:lnTo>
                    <a:pt x="195" y="47"/>
                  </a:lnTo>
                  <a:lnTo>
                    <a:pt x="151" y="64"/>
                  </a:lnTo>
                  <a:lnTo>
                    <a:pt x="151" y="64"/>
                  </a:lnTo>
                  <a:lnTo>
                    <a:pt x="119" y="78"/>
                  </a:lnTo>
                  <a:lnTo>
                    <a:pt x="87" y="93"/>
                  </a:lnTo>
                  <a:lnTo>
                    <a:pt x="87" y="93"/>
                  </a:lnTo>
                  <a:lnTo>
                    <a:pt x="68" y="103"/>
                  </a:lnTo>
                  <a:lnTo>
                    <a:pt x="47" y="115"/>
                  </a:lnTo>
                  <a:lnTo>
                    <a:pt x="37" y="120"/>
                  </a:lnTo>
                  <a:lnTo>
                    <a:pt x="26" y="125"/>
                  </a:lnTo>
                  <a:lnTo>
                    <a:pt x="16" y="129"/>
                  </a:lnTo>
                  <a:lnTo>
                    <a:pt x="5" y="131"/>
                  </a:lnTo>
                  <a:lnTo>
                    <a:pt x="5" y="131"/>
                  </a:lnTo>
                  <a:lnTo>
                    <a:pt x="4" y="132"/>
                  </a:lnTo>
                  <a:lnTo>
                    <a:pt x="2" y="133"/>
                  </a:lnTo>
                  <a:lnTo>
                    <a:pt x="0" y="137"/>
                  </a:lnTo>
                  <a:lnTo>
                    <a:pt x="2" y="140"/>
                  </a:lnTo>
                  <a:lnTo>
                    <a:pt x="2" y="141"/>
                  </a:lnTo>
                  <a:lnTo>
                    <a:pt x="4" y="142"/>
                  </a:lnTo>
                  <a:lnTo>
                    <a:pt x="5" y="142"/>
                  </a:lnTo>
                  <a:lnTo>
                    <a:pt x="5" y="142"/>
                  </a:lnTo>
                  <a:lnTo>
                    <a:pt x="13" y="141"/>
                  </a:lnTo>
                  <a:lnTo>
                    <a:pt x="20" y="139"/>
                  </a:lnTo>
                  <a:lnTo>
                    <a:pt x="33" y="133"/>
                  </a:lnTo>
                  <a:lnTo>
                    <a:pt x="58" y="120"/>
                  </a:lnTo>
                  <a:lnTo>
                    <a:pt x="58" y="120"/>
                  </a:lnTo>
                  <a:lnTo>
                    <a:pt x="101" y="98"/>
                  </a:lnTo>
                  <a:lnTo>
                    <a:pt x="122" y="89"/>
                  </a:lnTo>
                  <a:lnTo>
                    <a:pt x="144" y="80"/>
                  </a:lnTo>
                  <a:lnTo>
                    <a:pt x="144" y="80"/>
                  </a:lnTo>
                  <a:lnTo>
                    <a:pt x="182" y="65"/>
                  </a:lnTo>
                  <a:lnTo>
                    <a:pt x="219" y="50"/>
                  </a:lnTo>
                  <a:lnTo>
                    <a:pt x="219" y="50"/>
                  </a:lnTo>
                  <a:lnTo>
                    <a:pt x="228" y="46"/>
                  </a:lnTo>
                  <a:lnTo>
                    <a:pt x="237" y="40"/>
                  </a:lnTo>
                  <a:lnTo>
                    <a:pt x="255" y="29"/>
                  </a:lnTo>
                  <a:lnTo>
                    <a:pt x="274" y="17"/>
                  </a:lnTo>
                  <a:lnTo>
                    <a:pt x="283" y="13"/>
                  </a:lnTo>
                  <a:lnTo>
                    <a:pt x="293" y="10"/>
                  </a:lnTo>
                  <a:lnTo>
                    <a:pt x="293" y="10"/>
                  </a:lnTo>
                  <a:lnTo>
                    <a:pt x="296" y="10"/>
                  </a:lnTo>
                  <a:lnTo>
                    <a:pt x="297" y="8"/>
                  </a:lnTo>
                  <a:lnTo>
                    <a:pt x="297" y="6"/>
                  </a:lnTo>
                  <a:lnTo>
                    <a:pt x="297" y="4"/>
                  </a:lnTo>
                  <a:lnTo>
                    <a:pt x="295" y="1"/>
                  </a:lnTo>
                  <a:lnTo>
                    <a:pt x="292" y="0"/>
                  </a:lnTo>
                  <a:lnTo>
                    <a:pt x="291" y="0"/>
                  </a:lnTo>
                  <a:lnTo>
                    <a:pt x="291"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4" name="Freeform 385"/>
            <p:cNvSpPr/>
            <p:nvPr/>
          </p:nvSpPr>
          <p:spPr bwMode="auto">
            <a:xfrm>
              <a:off x="5468939" y="1271588"/>
              <a:ext cx="187325" cy="80963"/>
            </a:xfrm>
            <a:custGeom>
              <a:avLst/>
              <a:gdLst/>
              <a:ahLst/>
              <a:cxnLst>
                <a:cxn ang="0">
                  <a:pos x="467" y="0"/>
                </a:cxn>
                <a:cxn ang="0">
                  <a:pos x="467" y="0"/>
                </a:cxn>
                <a:cxn ang="0">
                  <a:pos x="458" y="1"/>
                </a:cxn>
                <a:cxn ang="0">
                  <a:pos x="449" y="4"/>
                </a:cxn>
                <a:cxn ang="0">
                  <a:pos x="432" y="11"/>
                </a:cxn>
                <a:cxn ang="0">
                  <a:pos x="432" y="11"/>
                </a:cxn>
                <a:cxn ang="0">
                  <a:pos x="417" y="17"/>
                </a:cxn>
                <a:cxn ang="0">
                  <a:pos x="404" y="21"/>
                </a:cxn>
                <a:cxn ang="0">
                  <a:pos x="391" y="26"/>
                </a:cxn>
                <a:cxn ang="0">
                  <a:pos x="378" y="32"/>
                </a:cxn>
                <a:cxn ang="0">
                  <a:pos x="378" y="32"/>
                </a:cxn>
                <a:cxn ang="0">
                  <a:pos x="324" y="57"/>
                </a:cxn>
                <a:cxn ang="0">
                  <a:pos x="271" y="82"/>
                </a:cxn>
                <a:cxn ang="0">
                  <a:pos x="271" y="82"/>
                </a:cxn>
                <a:cxn ang="0">
                  <a:pos x="237" y="97"/>
                </a:cxn>
                <a:cxn ang="0">
                  <a:pos x="204" y="111"/>
                </a:cxn>
                <a:cxn ang="0">
                  <a:pos x="136" y="137"/>
                </a:cxn>
                <a:cxn ang="0">
                  <a:pos x="69" y="165"/>
                </a:cxn>
                <a:cxn ang="0">
                  <a:pos x="35" y="179"/>
                </a:cxn>
                <a:cxn ang="0">
                  <a:pos x="3" y="193"/>
                </a:cxn>
                <a:cxn ang="0">
                  <a:pos x="3" y="193"/>
                </a:cxn>
                <a:cxn ang="0">
                  <a:pos x="1" y="196"/>
                </a:cxn>
                <a:cxn ang="0">
                  <a:pos x="0" y="197"/>
                </a:cxn>
                <a:cxn ang="0">
                  <a:pos x="0" y="200"/>
                </a:cxn>
                <a:cxn ang="0">
                  <a:pos x="1" y="201"/>
                </a:cxn>
                <a:cxn ang="0">
                  <a:pos x="4" y="204"/>
                </a:cxn>
                <a:cxn ang="0">
                  <a:pos x="7" y="205"/>
                </a:cxn>
                <a:cxn ang="0">
                  <a:pos x="9" y="204"/>
                </a:cxn>
                <a:cxn ang="0">
                  <a:pos x="9" y="204"/>
                </a:cxn>
                <a:cxn ang="0">
                  <a:pos x="39" y="189"/>
                </a:cxn>
                <a:cxn ang="0">
                  <a:pos x="69" y="176"/>
                </a:cxn>
                <a:cxn ang="0">
                  <a:pos x="132" y="150"/>
                </a:cxn>
                <a:cxn ang="0">
                  <a:pos x="195" y="127"/>
                </a:cxn>
                <a:cxn ang="0">
                  <a:pos x="256" y="100"/>
                </a:cxn>
                <a:cxn ang="0">
                  <a:pos x="256" y="100"/>
                </a:cxn>
                <a:cxn ang="0">
                  <a:pos x="289" y="86"/>
                </a:cxn>
                <a:cxn ang="0">
                  <a:pos x="323" y="73"/>
                </a:cxn>
                <a:cxn ang="0">
                  <a:pos x="323" y="73"/>
                </a:cxn>
                <a:cxn ang="0">
                  <a:pos x="344" y="65"/>
                </a:cxn>
                <a:cxn ang="0">
                  <a:pos x="356" y="60"/>
                </a:cxn>
                <a:cxn ang="0">
                  <a:pos x="364" y="55"/>
                </a:cxn>
                <a:cxn ang="0">
                  <a:pos x="364" y="55"/>
                </a:cxn>
                <a:cxn ang="0">
                  <a:pos x="377" y="46"/>
                </a:cxn>
                <a:cxn ang="0">
                  <a:pos x="391" y="39"/>
                </a:cxn>
                <a:cxn ang="0">
                  <a:pos x="407" y="32"/>
                </a:cxn>
                <a:cxn ang="0">
                  <a:pos x="421" y="27"/>
                </a:cxn>
                <a:cxn ang="0">
                  <a:pos x="421" y="27"/>
                </a:cxn>
                <a:cxn ang="0">
                  <a:pos x="445" y="18"/>
                </a:cxn>
                <a:cxn ang="0">
                  <a:pos x="458" y="13"/>
                </a:cxn>
                <a:cxn ang="0">
                  <a:pos x="470" y="10"/>
                </a:cxn>
                <a:cxn ang="0">
                  <a:pos x="470" y="10"/>
                </a:cxn>
                <a:cxn ang="0">
                  <a:pos x="472" y="9"/>
                </a:cxn>
                <a:cxn ang="0">
                  <a:pos x="474" y="8"/>
                </a:cxn>
                <a:cxn ang="0">
                  <a:pos x="474" y="6"/>
                </a:cxn>
                <a:cxn ang="0">
                  <a:pos x="474" y="4"/>
                </a:cxn>
                <a:cxn ang="0">
                  <a:pos x="471" y="0"/>
                </a:cxn>
                <a:cxn ang="0">
                  <a:pos x="470" y="0"/>
                </a:cxn>
                <a:cxn ang="0">
                  <a:pos x="467" y="0"/>
                </a:cxn>
                <a:cxn ang="0">
                  <a:pos x="467" y="0"/>
                </a:cxn>
              </a:cxnLst>
              <a:rect l="0" t="0" r="r" b="b"/>
              <a:pathLst>
                <a:path w="474" h="205">
                  <a:moveTo>
                    <a:pt x="467" y="0"/>
                  </a:moveTo>
                  <a:lnTo>
                    <a:pt x="467" y="0"/>
                  </a:lnTo>
                  <a:lnTo>
                    <a:pt x="458" y="1"/>
                  </a:lnTo>
                  <a:lnTo>
                    <a:pt x="449" y="4"/>
                  </a:lnTo>
                  <a:lnTo>
                    <a:pt x="432" y="11"/>
                  </a:lnTo>
                  <a:lnTo>
                    <a:pt x="432" y="11"/>
                  </a:lnTo>
                  <a:lnTo>
                    <a:pt x="417" y="17"/>
                  </a:lnTo>
                  <a:lnTo>
                    <a:pt x="404" y="21"/>
                  </a:lnTo>
                  <a:lnTo>
                    <a:pt x="391" y="26"/>
                  </a:lnTo>
                  <a:lnTo>
                    <a:pt x="378" y="32"/>
                  </a:lnTo>
                  <a:lnTo>
                    <a:pt x="378" y="32"/>
                  </a:lnTo>
                  <a:lnTo>
                    <a:pt x="324" y="57"/>
                  </a:lnTo>
                  <a:lnTo>
                    <a:pt x="271" y="82"/>
                  </a:lnTo>
                  <a:lnTo>
                    <a:pt x="271" y="82"/>
                  </a:lnTo>
                  <a:lnTo>
                    <a:pt x="237" y="97"/>
                  </a:lnTo>
                  <a:lnTo>
                    <a:pt x="204" y="111"/>
                  </a:lnTo>
                  <a:lnTo>
                    <a:pt x="136" y="137"/>
                  </a:lnTo>
                  <a:lnTo>
                    <a:pt x="69" y="165"/>
                  </a:lnTo>
                  <a:lnTo>
                    <a:pt x="35" y="179"/>
                  </a:lnTo>
                  <a:lnTo>
                    <a:pt x="3" y="193"/>
                  </a:lnTo>
                  <a:lnTo>
                    <a:pt x="3" y="193"/>
                  </a:lnTo>
                  <a:lnTo>
                    <a:pt x="1" y="196"/>
                  </a:lnTo>
                  <a:lnTo>
                    <a:pt x="0" y="197"/>
                  </a:lnTo>
                  <a:lnTo>
                    <a:pt x="0" y="200"/>
                  </a:lnTo>
                  <a:lnTo>
                    <a:pt x="1" y="201"/>
                  </a:lnTo>
                  <a:lnTo>
                    <a:pt x="4" y="204"/>
                  </a:lnTo>
                  <a:lnTo>
                    <a:pt x="7" y="205"/>
                  </a:lnTo>
                  <a:lnTo>
                    <a:pt x="9" y="204"/>
                  </a:lnTo>
                  <a:lnTo>
                    <a:pt x="9" y="204"/>
                  </a:lnTo>
                  <a:lnTo>
                    <a:pt x="39" y="189"/>
                  </a:lnTo>
                  <a:lnTo>
                    <a:pt x="69" y="176"/>
                  </a:lnTo>
                  <a:lnTo>
                    <a:pt x="132" y="150"/>
                  </a:lnTo>
                  <a:lnTo>
                    <a:pt x="195" y="127"/>
                  </a:lnTo>
                  <a:lnTo>
                    <a:pt x="256" y="100"/>
                  </a:lnTo>
                  <a:lnTo>
                    <a:pt x="256" y="100"/>
                  </a:lnTo>
                  <a:lnTo>
                    <a:pt x="289" y="86"/>
                  </a:lnTo>
                  <a:lnTo>
                    <a:pt x="323" y="73"/>
                  </a:lnTo>
                  <a:lnTo>
                    <a:pt x="323" y="73"/>
                  </a:lnTo>
                  <a:lnTo>
                    <a:pt x="344" y="65"/>
                  </a:lnTo>
                  <a:lnTo>
                    <a:pt x="356" y="60"/>
                  </a:lnTo>
                  <a:lnTo>
                    <a:pt x="364" y="55"/>
                  </a:lnTo>
                  <a:lnTo>
                    <a:pt x="364" y="55"/>
                  </a:lnTo>
                  <a:lnTo>
                    <a:pt x="377" y="46"/>
                  </a:lnTo>
                  <a:lnTo>
                    <a:pt x="391" y="39"/>
                  </a:lnTo>
                  <a:lnTo>
                    <a:pt x="407" y="32"/>
                  </a:lnTo>
                  <a:lnTo>
                    <a:pt x="421" y="27"/>
                  </a:lnTo>
                  <a:lnTo>
                    <a:pt x="421" y="27"/>
                  </a:lnTo>
                  <a:lnTo>
                    <a:pt x="445" y="18"/>
                  </a:lnTo>
                  <a:lnTo>
                    <a:pt x="458" y="13"/>
                  </a:lnTo>
                  <a:lnTo>
                    <a:pt x="470" y="10"/>
                  </a:lnTo>
                  <a:lnTo>
                    <a:pt x="470" y="10"/>
                  </a:lnTo>
                  <a:lnTo>
                    <a:pt x="472" y="9"/>
                  </a:lnTo>
                  <a:lnTo>
                    <a:pt x="474" y="8"/>
                  </a:lnTo>
                  <a:lnTo>
                    <a:pt x="474" y="6"/>
                  </a:lnTo>
                  <a:lnTo>
                    <a:pt x="474" y="4"/>
                  </a:lnTo>
                  <a:lnTo>
                    <a:pt x="471" y="0"/>
                  </a:lnTo>
                  <a:lnTo>
                    <a:pt x="470" y="0"/>
                  </a:lnTo>
                  <a:lnTo>
                    <a:pt x="467" y="0"/>
                  </a:lnTo>
                  <a:lnTo>
                    <a:pt x="467"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5" name="Freeform 386"/>
            <p:cNvSpPr/>
            <p:nvPr/>
          </p:nvSpPr>
          <p:spPr bwMode="auto">
            <a:xfrm>
              <a:off x="5697539" y="1277938"/>
              <a:ext cx="190500" cy="130175"/>
            </a:xfrm>
            <a:custGeom>
              <a:avLst/>
              <a:gdLst/>
              <a:ahLst/>
              <a:cxnLst>
                <a:cxn ang="0">
                  <a:pos x="470" y="1"/>
                </a:cxn>
                <a:cxn ang="0">
                  <a:pos x="470" y="1"/>
                </a:cxn>
                <a:cxn ang="0">
                  <a:pos x="439" y="23"/>
                </a:cxn>
                <a:cxn ang="0">
                  <a:pos x="408" y="46"/>
                </a:cxn>
                <a:cxn ang="0">
                  <a:pos x="344" y="89"/>
                </a:cxn>
                <a:cxn ang="0">
                  <a:pos x="280" y="131"/>
                </a:cxn>
                <a:cxn ang="0">
                  <a:pos x="248" y="153"/>
                </a:cxn>
                <a:cxn ang="0">
                  <a:pos x="218" y="176"/>
                </a:cxn>
                <a:cxn ang="0">
                  <a:pos x="218" y="176"/>
                </a:cxn>
                <a:cxn ang="0">
                  <a:pos x="184" y="204"/>
                </a:cxn>
                <a:cxn ang="0">
                  <a:pos x="148" y="229"/>
                </a:cxn>
                <a:cxn ang="0">
                  <a:pos x="111" y="252"/>
                </a:cxn>
                <a:cxn ang="0">
                  <a:pos x="73" y="273"/>
                </a:cxn>
                <a:cxn ang="0">
                  <a:pos x="73" y="273"/>
                </a:cxn>
                <a:cxn ang="0">
                  <a:pos x="59" y="281"/>
                </a:cxn>
                <a:cxn ang="0">
                  <a:pos x="46" y="290"/>
                </a:cxn>
                <a:cxn ang="0">
                  <a:pos x="33" y="299"/>
                </a:cxn>
                <a:cxn ang="0">
                  <a:pos x="18" y="306"/>
                </a:cxn>
                <a:cxn ang="0">
                  <a:pos x="18" y="306"/>
                </a:cxn>
                <a:cxn ang="0">
                  <a:pos x="12" y="310"/>
                </a:cxn>
                <a:cxn ang="0">
                  <a:pos x="6" y="312"/>
                </a:cxn>
                <a:cxn ang="0">
                  <a:pos x="3" y="316"/>
                </a:cxn>
                <a:cxn ang="0">
                  <a:pos x="0" y="323"/>
                </a:cxn>
                <a:cxn ang="0">
                  <a:pos x="0" y="323"/>
                </a:cxn>
                <a:cxn ang="0">
                  <a:pos x="0" y="325"/>
                </a:cxn>
                <a:cxn ang="0">
                  <a:pos x="1" y="328"/>
                </a:cxn>
                <a:cxn ang="0">
                  <a:pos x="4" y="329"/>
                </a:cxn>
                <a:cxn ang="0">
                  <a:pos x="8" y="329"/>
                </a:cxn>
                <a:cxn ang="0">
                  <a:pos x="10" y="328"/>
                </a:cxn>
                <a:cxn ang="0">
                  <a:pos x="10" y="327"/>
                </a:cxn>
                <a:cxn ang="0">
                  <a:pos x="10" y="327"/>
                </a:cxn>
                <a:cxn ang="0">
                  <a:pos x="13" y="323"/>
                </a:cxn>
                <a:cxn ang="0">
                  <a:pos x="18" y="319"/>
                </a:cxn>
                <a:cxn ang="0">
                  <a:pos x="31" y="311"/>
                </a:cxn>
                <a:cxn ang="0">
                  <a:pos x="54" y="298"/>
                </a:cxn>
                <a:cxn ang="0">
                  <a:pos x="54" y="298"/>
                </a:cxn>
                <a:cxn ang="0">
                  <a:pos x="85" y="280"/>
                </a:cxn>
                <a:cxn ang="0">
                  <a:pos x="116" y="261"/>
                </a:cxn>
                <a:cxn ang="0">
                  <a:pos x="116" y="261"/>
                </a:cxn>
                <a:cxn ang="0">
                  <a:pos x="148" y="242"/>
                </a:cxn>
                <a:cxn ang="0">
                  <a:pos x="178" y="222"/>
                </a:cxn>
                <a:cxn ang="0">
                  <a:pos x="207" y="200"/>
                </a:cxn>
                <a:cxn ang="0">
                  <a:pos x="235" y="178"/>
                </a:cxn>
                <a:cxn ang="0">
                  <a:pos x="235" y="178"/>
                </a:cxn>
                <a:cxn ang="0">
                  <a:pos x="264" y="155"/>
                </a:cxn>
                <a:cxn ang="0">
                  <a:pos x="294" y="134"/>
                </a:cxn>
                <a:cxn ang="0">
                  <a:pos x="356" y="93"/>
                </a:cxn>
                <a:cxn ang="0">
                  <a:pos x="417" y="52"/>
                </a:cxn>
                <a:cxn ang="0">
                  <a:pos x="449" y="31"/>
                </a:cxn>
                <a:cxn ang="0">
                  <a:pos x="477" y="9"/>
                </a:cxn>
                <a:cxn ang="0">
                  <a:pos x="477" y="9"/>
                </a:cxn>
                <a:cxn ang="0">
                  <a:pos x="479" y="8"/>
                </a:cxn>
                <a:cxn ang="0">
                  <a:pos x="480" y="5"/>
                </a:cxn>
                <a:cxn ang="0">
                  <a:pos x="479" y="4"/>
                </a:cxn>
                <a:cxn ang="0">
                  <a:pos x="477" y="1"/>
                </a:cxn>
                <a:cxn ang="0">
                  <a:pos x="475" y="0"/>
                </a:cxn>
                <a:cxn ang="0">
                  <a:pos x="472" y="0"/>
                </a:cxn>
                <a:cxn ang="0">
                  <a:pos x="470" y="1"/>
                </a:cxn>
                <a:cxn ang="0">
                  <a:pos x="470" y="1"/>
                </a:cxn>
              </a:cxnLst>
              <a:rect l="0" t="0" r="r" b="b"/>
              <a:pathLst>
                <a:path w="480" h="329">
                  <a:moveTo>
                    <a:pt x="470" y="1"/>
                  </a:moveTo>
                  <a:lnTo>
                    <a:pt x="470" y="1"/>
                  </a:lnTo>
                  <a:lnTo>
                    <a:pt x="439" y="23"/>
                  </a:lnTo>
                  <a:lnTo>
                    <a:pt x="408" y="46"/>
                  </a:lnTo>
                  <a:lnTo>
                    <a:pt x="344" y="89"/>
                  </a:lnTo>
                  <a:lnTo>
                    <a:pt x="280" y="131"/>
                  </a:lnTo>
                  <a:lnTo>
                    <a:pt x="248" y="153"/>
                  </a:lnTo>
                  <a:lnTo>
                    <a:pt x="218" y="176"/>
                  </a:lnTo>
                  <a:lnTo>
                    <a:pt x="218" y="176"/>
                  </a:lnTo>
                  <a:lnTo>
                    <a:pt x="184" y="204"/>
                  </a:lnTo>
                  <a:lnTo>
                    <a:pt x="148" y="229"/>
                  </a:lnTo>
                  <a:lnTo>
                    <a:pt x="111" y="252"/>
                  </a:lnTo>
                  <a:lnTo>
                    <a:pt x="73" y="273"/>
                  </a:lnTo>
                  <a:lnTo>
                    <a:pt x="73" y="273"/>
                  </a:lnTo>
                  <a:lnTo>
                    <a:pt x="59" y="281"/>
                  </a:lnTo>
                  <a:lnTo>
                    <a:pt x="46" y="290"/>
                  </a:lnTo>
                  <a:lnTo>
                    <a:pt x="33" y="299"/>
                  </a:lnTo>
                  <a:lnTo>
                    <a:pt x="18" y="306"/>
                  </a:lnTo>
                  <a:lnTo>
                    <a:pt x="18" y="306"/>
                  </a:lnTo>
                  <a:lnTo>
                    <a:pt x="12" y="310"/>
                  </a:lnTo>
                  <a:lnTo>
                    <a:pt x="6" y="312"/>
                  </a:lnTo>
                  <a:lnTo>
                    <a:pt x="3" y="316"/>
                  </a:lnTo>
                  <a:lnTo>
                    <a:pt x="0" y="323"/>
                  </a:lnTo>
                  <a:lnTo>
                    <a:pt x="0" y="323"/>
                  </a:lnTo>
                  <a:lnTo>
                    <a:pt x="0" y="325"/>
                  </a:lnTo>
                  <a:lnTo>
                    <a:pt x="1" y="328"/>
                  </a:lnTo>
                  <a:lnTo>
                    <a:pt x="4" y="329"/>
                  </a:lnTo>
                  <a:lnTo>
                    <a:pt x="8" y="329"/>
                  </a:lnTo>
                  <a:lnTo>
                    <a:pt x="10" y="328"/>
                  </a:lnTo>
                  <a:lnTo>
                    <a:pt x="10" y="327"/>
                  </a:lnTo>
                  <a:lnTo>
                    <a:pt x="10" y="327"/>
                  </a:lnTo>
                  <a:lnTo>
                    <a:pt x="13" y="323"/>
                  </a:lnTo>
                  <a:lnTo>
                    <a:pt x="18" y="319"/>
                  </a:lnTo>
                  <a:lnTo>
                    <a:pt x="31" y="311"/>
                  </a:lnTo>
                  <a:lnTo>
                    <a:pt x="54" y="298"/>
                  </a:lnTo>
                  <a:lnTo>
                    <a:pt x="54" y="298"/>
                  </a:lnTo>
                  <a:lnTo>
                    <a:pt x="85" y="280"/>
                  </a:lnTo>
                  <a:lnTo>
                    <a:pt x="116" y="261"/>
                  </a:lnTo>
                  <a:lnTo>
                    <a:pt x="116" y="261"/>
                  </a:lnTo>
                  <a:lnTo>
                    <a:pt x="148" y="242"/>
                  </a:lnTo>
                  <a:lnTo>
                    <a:pt x="178" y="222"/>
                  </a:lnTo>
                  <a:lnTo>
                    <a:pt x="207" y="200"/>
                  </a:lnTo>
                  <a:lnTo>
                    <a:pt x="235" y="178"/>
                  </a:lnTo>
                  <a:lnTo>
                    <a:pt x="235" y="178"/>
                  </a:lnTo>
                  <a:lnTo>
                    <a:pt x="264" y="155"/>
                  </a:lnTo>
                  <a:lnTo>
                    <a:pt x="294" y="134"/>
                  </a:lnTo>
                  <a:lnTo>
                    <a:pt x="356" y="93"/>
                  </a:lnTo>
                  <a:lnTo>
                    <a:pt x="417" y="52"/>
                  </a:lnTo>
                  <a:lnTo>
                    <a:pt x="449" y="31"/>
                  </a:lnTo>
                  <a:lnTo>
                    <a:pt x="477" y="9"/>
                  </a:lnTo>
                  <a:lnTo>
                    <a:pt x="477" y="9"/>
                  </a:lnTo>
                  <a:lnTo>
                    <a:pt x="479" y="8"/>
                  </a:lnTo>
                  <a:lnTo>
                    <a:pt x="480" y="5"/>
                  </a:lnTo>
                  <a:lnTo>
                    <a:pt x="479" y="4"/>
                  </a:lnTo>
                  <a:lnTo>
                    <a:pt x="477" y="1"/>
                  </a:lnTo>
                  <a:lnTo>
                    <a:pt x="475" y="0"/>
                  </a:lnTo>
                  <a:lnTo>
                    <a:pt x="472" y="0"/>
                  </a:lnTo>
                  <a:lnTo>
                    <a:pt x="470" y="1"/>
                  </a:lnTo>
                  <a:lnTo>
                    <a:pt x="470"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6" name="Freeform 387"/>
            <p:cNvSpPr/>
            <p:nvPr/>
          </p:nvSpPr>
          <p:spPr bwMode="auto">
            <a:xfrm>
              <a:off x="5686426" y="1303338"/>
              <a:ext cx="265113" cy="166688"/>
            </a:xfrm>
            <a:custGeom>
              <a:avLst/>
              <a:gdLst/>
              <a:ahLst/>
              <a:cxnLst>
                <a:cxn ang="0">
                  <a:pos x="657" y="6"/>
                </a:cxn>
                <a:cxn ang="0">
                  <a:pos x="650" y="9"/>
                </a:cxn>
                <a:cxn ang="0">
                  <a:pos x="631" y="19"/>
                </a:cxn>
                <a:cxn ang="0">
                  <a:pos x="604" y="34"/>
                </a:cxn>
                <a:cxn ang="0">
                  <a:pos x="595" y="37"/>
                </a:cxn>
                <a:cxn ang="0">
                  <a:pos x="581" y="51"/>
                </a:cxn>
                <a:cxn ang="0">
                  <a:pos x="573" y="57"/>
                </a:cxn>
                <a:cxn ang="0">
                  <a:pos x="526" y="90"/>
                </a:cxn>
                <a:cxn ang="0">
                  <a:pos x="437" y="146"/>
                </a:cxn>
                <a:cxn ang="0">
                  <a:pos x="345" y="200"/>
                </a:cxn>
                <a:cxn ang="0">
                  <a:pos x="243" y="260"/>
                </a:cxn>
                <a:cxn ang="0">
                  <a:pos x="140" y="320"/>
                </a:cxn>
                <a:cxn ang="0">
                  <a:pos x="97" y="347"/>
                </a:cxn>
                <a:cxn ang="0">
                  <a:pos x="86" y="354"/>
                </a:cxn>
                <a:cxn ang="0">
                  <a:pos x="51" y="371"/>
                </a:cxn>
                <a:cxn ang="0">
                  <a:pos x="37" y="379"/>
                </a:cxn>
                <a:cxn ang="0">
                  <a:pos x="11" y="400"/>
                </a:cxn>
                <a:cxn ang="0">
                  <a:pos x="1" y="413"/>
                </a:cxn>
                <a:cxn ang="0">
                  <a:pos x="0" y="415"/>
                </a:cxn>
                <a:cxn ang="0">
                  <a:pos x="3" y="421"/>
                </a:cxn>
                <a:cxn ang="0">
                  <a:pos x="9" y="421"/>
                </a:cxn>
                <a:cxn ang="0">
                  <a:pos x="11" y="418"/>
                </a:cxn>
                <a:cxn ang="0">
                  <a:pos x="24" y="404"/>
                </a:cxn>
                <a:cxn ang="0">
                  <a:pos x="39" y="392"/>
                </a:cxn>
                <a:cxn ang="0">
                  <a:pos x="73" y="372"/>
                </a:cxn>
                <a:cxn ang="0">
                  <a:pos x="94" y="362"/>
                </a:cxn>
                <a:cxn ang="0">
                  <a:pos x="135" y="336"/>
                </a:cxn>
                <a:cxn ang="0">
                  <a:pos x="156" y="324"/>
                </a:cxn>
                <a:cxn ang="0">
                  <a:pos x="352" y="209"/>
                </a:cxn>
                <a:cxn ang="0">
                  <a:pos x="517" y="109"/>
                </a:cxn>
                <a:cxn ang="0">
                  <a:pos x="536" y="96"/>
                </a:cxn>
                <a:cxn ang="0">
                  <a:pos x="594" y="56"/>
                </a:cxn>
                <a:cxn ang="0">
                  <a:pos x="610" y="44"/>
                </a:cxn>
                <a:cxn ang="0">
                  <a:pos x="636" y="27"/>
                </a:cxn>
                <a:cxn ang="0">
                  <a:pos x="654" y="18"/>
                </a:cxn>
                <a:cxn ang="0">
                  <a:pos x="662" y="17"/>
                </a:cxn>
                <a:cxn ang="0">
                  <a:pos x="667" y="13"/>
                </a:cxn>
                <a:cxn ang="0">
                  <a:pos x="669" y="5"/>
                </a:cxn>
                <a:cxn ang="0">
                  <a:pos x="667" y="2"/>
                </a:cxn>
                <a:cxn ang="0">
                  <a:pos x="662" y="0"/>
                </a:cxn>
                <a:cxn ang="0">
                  <a:pos x="657" y="2"/>
                </a:cxn>
                <a:cxn ang="0">
                  <a:pos x="657" y="5"/>
                </a:cxn>
              </a:cxnLst>
              <a:rect l="0" t="0" r="r" b="b"/>
              <a:pathLst>
                <a:path w="669" h="421">
                  <a:moveTo>
                    <a:pt x="657" y="5"/>
                  </a:moveTo>
                  <a:lnTo>
                    <a:pt x="657" y="6"/>
                  </a:lnTo>
                  <a:lnTo>
                    <a:pt x="657" y="6"/>
                  </a:lnTo>
                  <a:lnTo>
                    <a:pt x="650" y="9"/>
                  </a:lnTo>
                  <a:lnTo>
                    <a:pt x="642" y="11"/>
                  </a:lnTo>
                  <a:lnTo>
                    <a:pt x="631" y="19"/>
                  </a:lnTo>
                  <a:lnTo>
                    <a:pt x="618" y="27"/>
                  </a:lnTo>
                  <a:lnTo>
                    <a:pt x="604" y="34"/>
                  </a:lnTo>
                  <a:lnTo>
                    <a:pt x="604" y="34"/>
                  </a:lnTo>
                  <a:lnTo>
                    <a:pt x="595" y="37"/>
                  </a:lnTo>
                  <a:lnTo>
                    <a:pt x="589" y="44"/>
                  </a:lnTo>
                  <a:lnTo>
                    <a:pt x="581" y="51"/>
                  </a:lnTo>
                  <a:lnTo>
                    <a:pt x="573" y="57"/>
                  </a:lnTo>
                  <a:lnTo>
                    <a:pt x="573" y="57"/>
                  </a:lnTo>
                  <a:lnTo>
                    <a:pt x="526" y="90"/>
                  </a:lnTo>
                  <a:lnTo>
                    <a:pt x="526" y="90"/>
                  </a:lnTo>
                  <a:lnTo>
                    <a:pt x="482" y="119"/>
                  </a:lnTo>
                  <a:lnTo>
                    <a:pt x="437" y="146"/>
                  </a:lnTo>
                  <a:lnTo>
                    <a:pt x="391" y="172"/>
                  </a:lnTo>
                  <a:lnTo>
                    <a:pt x="345" y="200"/>
                  </a:lnTo>
                  <a:lnTo>
                    <a:pt x="345" y="200"/>
                  </a:lnTo>
                  <a:lnTo>
                    <a:pt x="243" y="260"/>
                  </a:lnTo>
                  <a:lnTo>
                    <a:pt x="140" y="320"/>
                  </a:lnTo>
                  <a:lnTo>
                    <a:pt x="140" y="320"/>
                  </a:lnTo>
                  <a:lnTo>
                    <a:pt x="118" y="333"/>
                  </a:lnTo>
                  <a:lnTo>
                    <a:pt x="97" y="347"/>
                  </a:lnTo>
                  <a:lnTo>
                    <a:pt x="97" y="347"/>
                  </a:lnTo>
                  <a:lnTo>
                    <a:pt x="86" y="354"/>
                  </a:lnTo>
                  <a:lnTo>
                    <a:pt x="75" y="360"/>
                  </a:lnTo>
                  <a:lnTo>
                    <a:pt x="51" y="371"/>
                  </a:lnTo>
                  <a:lnTo>
                    <a:pt x="51" y="371"/>
                  </a:lnTo>
                  <a:lnTo>
                    <a:pt x="37" y="379"/>
                  </a:lnTo>
                  <a:lnTo>
                    <a:pt x="24" y="389"/>
                  </a:lnTo>
                  <a:lnTo>
                    <a:pt x="11" y="400"/>
                  </a:lnTo>
                  <a:lnTo>
                    <a:pt x="5" y="406"/>
                  </a:lnTo>
                  <a:lnTo>
                    <a:pt x="1" y="413"/>
                  </a:lnTo>
                  <a:lnTo>
                    <a:pt x="1" y="413"/>
                  </a:lnTo>
                  <a:lnTo>
                    <a:pt x="0" y="415"/>
                  </a:lnTo>
                  <a:lnTo>
                    <a:pt x="0" y="417"/>
                  </a:lnTo>
                  <a:lnTo>
                    <a:pt x="3" y="421"/>
                  </a:lnTo>
                  <a:lnTo>
                    <a:pt x="7" y="421"/>
                  </a:lnTo>
                  <a:lnTo>
                    <a:pt x="9" y="421"/>
                  </a:lnTo>
                  <a:lnTo>
                    <a:pt x="11" y="418"/>
                  </a:lnTo>
                  <a:lnTo>
                    <a:pt x="11" y="418"/>
                  </a:lnTo>
                  <a:lnTo>
                    <a:pt x="17" y="410"/>
                  </a:lnTo>
                  <a:lnTo>
                    <a:pt x="24" y="404"/>
                  </a:lnTo>
                  <a:lnTo>
                    <a:pt x="32" y="397"/>
                  </a:lnTo>
                  <a:lnTo>
                    <a:pt x="39" y="392"/>
                  </a:lnTo>
                  <a:lnTo>
                    <a:pt x="56" y="381"/>
                  </a:lnTo>
                  <a:lnTo>
                    <a:pt x="73" y="372"/>
                  </a:lnTo>
                  <a:lnTo>
                    <a:pt x="73" y="372"/>
                  </a:lnTo>
                  <a:lnTo>
                    <a:pt x="94" y="362"/>
                  </a:lnTo>
                  <a:lnTo>
                    <a:pt x="115" y="349"/>
                  </a:lnTo>
                  <a:lnTo>
                    <a:pt x="135" y="336"/>
                  </a:lnTo>
                  <a:lnTo>
                    <a:pt x="156" y="324"/>
                  </a:lnTo>
                  <a:lnTo>
                    <a:pt x="156" y="324"/>
                  </a:lnTo>
                  <a:lnTo>
                    <a:pt x="352" y="209"/>
                  </a:lnTo>
                  <a:lnTo>
                    <a:pt x="352" y="209"/>
                  </a:lnTo>
                  <a:lnTo>
                    <a:pt x="434" y="159"/>
                  </a:lnTo>
                  <a:lnTo>
                    <a:pt x="517" y="109"/>
                  </a:lnTo>
                  <a:lnTo>
                    <a:pt x="517" y="109"/>
                  </a:lnTo>
                  <a:lnTo>
                    <a:pt x="536" y="96"/>
                  </a:lnTo>
                  <a:lnTo>
                    <a:pt x="556" y="83"/>
                  </a:lnTo>
                  <a:lnTo>
                    <a:pt x="594" y="56"/>
                  </a:lnTo>
                  <a:lnTo>
                    <a:pt x="594" y="56"/>
                  </a:lnTo>
                  <a:lnTo>
                    <a:pt x="610" y="44"/>
                  </a:lnTo>
                  <a:lnTo>
                    <a:pt x="627" y="32"/>
                  </a:lnTo>
                  <a:lnTo>
                    <a:pt x="636" y="27"/>
                  </a:lnTo>
                  <a:lnTo>
                    <a:pt x="645" y="22"/>
                  </a:lnTo>
                  <a:lnTo>
                    <a:pt x="654" y="18"/>
                  </a:lnTo>
                  <a:lnTo>
                    <a:pt x="662" y="17"/>
                  </a:lnTo>
                  <a:lnTo>
                    <a:pt x="662" y="17"/>
                  </a:lnTo>
                  <a:lnTo>
                    <a:pt x="666" y="14"/>
                  </a:lnTo>
                  <a:lnTo>
                    <a:pt x="667" y="13"/>
                  </a:lnTo>
                  <a:lnTo>
                    <a:pt x="669" y="10"/>
                  </a:lnTo>
                  <a:lnTo>
                    <a:pt x="669" y="5"/>
                  </a:lnTo>
                  <a:lnTo>
                    <a:pt x="669" y="5"/>
                  </a:lnTo>
                  <a:lnTo>
                    <a:pt x="667" y="2"/>
                  </a:lnTo>
                  <a:lnTo>
                    <a:pt x="666" y="1"/>
                  </a:lnTo>
                  <a:lnTo>
                    <a:pt x="662" y="0"/>
                  </a:lnTo>
                  <a:lnTo>
                    <a:pt x="658" y="1"/>
                  </a:lnTo>
                  <a:lnTo>
                    <a:pt x="657" y="2"/>
                  </a:lnTo>
                  <a:lnTo>
                    <a:pt x="657" y="5"/>
                  </a:lnTo>
                  <a:lnTo>
                    <a:pt x="657"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7" name="Freeform 388"/>
            <p:cNvSpPr/>
            <p:nvPr/>
          </p:nvSpPr>
          <p:spPr bwMode="auto">
            <a:xfrm>
              <a:off x="5648326" y="1501776"/>
              <a:ext cx="149225" cy="60325"/>
            </a:xfrm>
            <a:custGeom>
              <a:avLst/>
              <a:gdLst/>
              <a:ahLst/>
              <a:cxnLst>
                <a:cxn ang="0">
                  <a:pos x="372" y="0"/>
                </a:cxn>
                <a:cxn ang="0">
                  <a:pos x="372" y="0"/>
                </a:cxn>
                <a:cxn ang="0">
                  <a:pos x="361" y="1"/>
                </a:cxn>
                <a:cxn ang="0">
                  <a:pos x="352" y="4"/>
                </a:cxn>
                <a:cxn ang="0">
                  <a:pos x="334" y="10"/>
                </a:cxn>
                <a:cxn ang="0">
                  <a:pos x="297" y="26"/>
                </a:cxn>
                <a:cxn ang="0">
                  <a:pos x="297" y="26"/>
                </a:cxn>
                <a:cxn ang="0">
                  <a:pos x="271" y="36"/>
                </a:cxn>
                <a:cxn ang="0">
                  <a:pos x="244" y="45"/>
                </a:cxn>
                <a:cxn ang="0">
                  <a:pos x="218" y="55"/>
                </a:cxn>
                <a:cxn ang="0">
                  <a:pos x="191" y="64"/>
                </a:cxn>
                <a:cxn ang="0">
                  <a:pos x="191" y="64"/>
                </a:cxn>
                <a:cxn ang="0">
                  <a:pos x="102" y="99"/>
                </a:cxn>
                <a:cxn ang="0">
                  <a:pos x="58" y="117"/>
                </a:cxn>
                <a:cxn ang="0">
                  <a:pos x="15" y="137"/>
                </a:cxn>
                <a:cxn ang="0">
                  <a:pos x="15" y="137"/>
                </a:cxn>
                <a:cxn ang="0">
                  <a:pos x="11" y="136"/>
                </a:cxn>
                <a:cxn ang="0">
                  <a:pos x="10" y="137"/>
                </a:cxn>
                <a:cxn ang="0">
                  <a:pos x="8" y="138"/>
                </a:cxn>
                <a:cxn ang="0">
                  <a:pos x="2" y="144"/>
                </a:cxn>
                <a:cxn ang="0">
                  <a:pos x="2" y="144"/>
                </a:cxn>
                <a:cxn ang="0">
                  <a:pos x="0" y="145"/>
                </a:cxn>
                <a:cxn ang="0">
                  <a:pos x="0" y="147"/>
                </a:cxn>
                <a:cxn ang="0">
                  <a:pos x="2" y="151"/>
                </a:cxn>
                <a:cxn ang="0">
                  <a:pos x="4" y="153"/>
                </a:cxn>
                <a:cxn ang="0">
                  <a:pos x="7" y="153"/>
                </a:cxn>
                <a:cxn ang="0">
                  <a:pos x="8" y="153"/>
                </a:cxn>
                <a:cxn ang="0">
                  <a:pos x="8" y="153"/>
                </a:cxn>
                <a:cxn ang="0">
                  <a:pos x="54" y="132"/>
                </a:cxn>
                <a:cxn ang="0">
                  <a:pos x="101" y="112"/>
                </a:cxn>
                <a:cxn ang="0">
                  <a:pos x="194" y="76"/>
                </a:cxn>
                <a:cxn ang="0">
                  <a:pos x="194" y="76"/>
                </a:cxn>
                <a:cxn ang="0">
                  <a:pos x="215" y="66"/>
                </a:cxn>
                <a:cxn ang="0">
                  <a:pos x="237" y="59"/>
                </a:cxn>
                <a:cxn ang="0">
                  <a:pos x="282" y="44"/>
                </a:cxn>
                <a:cxn ang="0">
                  <a:pos x="282" y="44"/>
                </a:cxn>
                <a:cxn ang="0">
                  <a:pos x="304" y="35"/>
                </a:cxn>
                <a:cxn ang="0">
                  <a:pos x="326" y="25"/>
                </a:cxn>
                <a:cxn ang="0">
                  <a:pos x="348" y="15"/>
                </a:cxn>
                <a:cxn ang="0">
                  <a:pos x="360" y="13"/>
                </a:cxn>
                <a:cxn ang="0">
                  <a:pos x="372" y="10"/>
                </a:cxn>
                <a:cxn ang="0">
                  <a:pos x="372" y="10"/>
                </a:cxn>
                <a:cxn ang="0">
                  <a:pos x="373" y="10"/>
                </a:cxn>
                <a:cxn ang="0">
                  <a:pos x="376" y="9"/>
                </a:cxn>
                <a:cxn ang="0">
                  <a:pos x="377" y="5"/>
                </a:cxn>
                <a:cxn ang="0">
                  <a:pos x="377" y="2"/>
                </a:cxn>
                <a:cxn ang="0">
                  <a:pos x="376" y="1"/>
                </a:cxn>
                <a:cxn ang="0">
                  <a:pos x="373" y="0"/>
                </a:cxn>
                <a:cxn ang="0">
                  <a:pos x="372" y="0"/>
                </a:cxn>
                <a:cxn ang="0">
                  <a:pos x="372" y="0"/>
                </a:cxn>
              </a:cxnLst>
              <a:rect l="0" t="0" r="r" b="b"/>
              <a:pathLst>
                <a:path w="377" h="153">
                  <a:moveTo>
                    <a:pt x="372" y="0"/>
                  </a:moveTo>
                  <a:lnTo>
                    <a:pt x="372" y="0"/>
                  </a:lnTo>
                  <a:lnTo>
                    <a:pt x="361" y="1"/>
                  </a:lnTo>
                  <a:lnTo>
                    <a:pt x="352" y="4"/>
                  </a:lnTo>
                  <a:lnTo>
                    <a:pt x="334" y="10"/>
                  </a:lnTo>
                  <a:lnTo>
                    <a:pt x="297" y="26"/>
                  </a:lnTo>
                  <a:lnTo>
                    <a:pt x="297" y="26"/>
                  </a:lnTo>
                  <a:lnTo>
                    <a:pt x="271" y="36"/>
                  </a:lnTo>
                  <a:lnTo>
                    <a:pt x="244" y="45"/>
                  </a:lnTo>
                  <a:lnTo>
                    <a:pt x="218" y="55"/>
                  </a:lnTo>
                  <a:lnTo>
                    <a:pt x="191" y="64"/>
                  </a:lnTo>
                  <a:lnTo>
                    <a:pt x="191" y="64"/>
                  </a:lnTo>
                  <a:lnTo>
                    <a:pt x="102" y="99"/>
                  </a:lnTo>
                  <a:lnTo>
                    <a:pt x="58" y="117"/>
                  </a:lnTo>
                  <a:lnTo>
                    <a:pt x="15" y="137"/>
                  </a:lnTo>
                  <a:lnTo>
                    <a:pt x="15" y="137"/>
                  </a:lnTo>
                  <a:lnTo>
                    <a:pt x="11" y="136"/>
                  </a:lnTo>
                  <a:lnTo>
                    <a:pt x="10" y="137"/>
                  </a:lnTo>
                  <a:lnTo>
                    <a:pt x="8" y="138"/>
                  </a:lnTo>
                  <a:lnTo>
                    <a:pt x="2" y="144"/>
                  </a:lnTo>
                  <a:lnTo>
                    <a:pt x="2" y="144"/>
                  </a:lnTo>
                  <a:lnTo>
                    <a:pt x="0" y="145"/>
                  </a:lnTo>
                  <a:lnTo>
                    <a:pt x="0" y="147"/>
                  </a:lnTo>
                  <a:lnTo>
                    <a:pt x="2" y="151"/>
                  </a:lnTo>
                  <a:lnTo>
                    <a:pt x="4" y="153"/>
                  </a:lnTo>
                  <a:lnTo>
                    <a:pt x="7" y="153"/>
                  </a:lnTo>
                  <a:lnTo>
                    <a:pt x="8" y="153"/>
                  </a:lnTo>
                  <a:lnTo>
                    <a:pt x="8" y="153"/>
                  </a:lnTo>
                  <a:lnTo>
                    <a:pt x="54" y="132"/>
                  </a:lnTo>
                  <a:lnTo>
                    <a:pt x="101" y="112"/>
                  </a:lnTo>
                  <a:lnTo>
                    <a:pt x="194" y="76"/>
                  </a:lnTo>
                  <a:lnTo>
                    <a:pt x="194" y="76"/>
                  </a:lnTo>
                  <a:lnTo>
                    <a:pt x="215" y="66"/>
                  </a:lnTo>
                  <a:lnTo>
                    <a:pt x="237" y="59"/>
                  </a:lnTo>
                  <a:lnTo>
                    <a:pt x="282" y="44"/>
                  </a:lnTo>
                  <a:lnTo>
                    <a:pt x="282" y="44"/>
                  </a:lnTo>
                  <a:lnTo>
                    <a:pt x="304" y="35"/>
                  </a:lnTo>
                  <a:lnTo>
                    <a:pt x="326" y="25"/>
                  </a:lnTo>
                  <a:lnTo>
                    <a:pt x="348" y="15"/>
                  </a:lnTo>
                  <a:lnTo>
                    <a:pt x="360" y="13"/>
                  </a:lnTo>
                  <a:lnTo>
                    <a:pt x="372" y="10"/>
                  </a:lnTo>
                  <a:lnTo>
                    <a:pt x="372" y="10"/>
                  </a:lnTo>
                  <a:lnTo>
                    <a:pt x="373" y="10"/>
                  </a:lnTo>
                  <a:lnTo>
                    <a:pt x="376" y="9"/>
                  </a:lnTo>
                  <a:lnTo>
                    <a:pt x="377" y="5"/>
                  </a:lnTo>
                  <a:lnTo>
                    <a:pt x="377" y="2"/>
                  </a:lnTo>
                  <a:lnTo>
                    <a:pt x="376" y="1"/>
                  </a:lnTo>
                  <a:lnTo>
                    <a:pt x="373" y="0"/>
                  </a:lnTo>
                  <a:lnTo>
                    <a:pt x="372" y="0"/>
                  </a:lnTo>
                  <a:lnTo>
                    <a:pt x="372"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8" name="Freeform 389"/>
            <p:cNvSpPr/>
            <p:nvPr/>
          </p:nvSpPr>
          <p:spPr bwMode="auto">
            <a:xfrm>
              <a:off x="5649914" y="1543051"/>
              <a:ext cx="96838" cy="36513"/>
            </a:xfrm>
            <a:custGeom>
              <a:avLst/>
              <a:gdLst/>
              <a:ahLst/>
              <a:cxnLst>
                <a:cxn ang="0">
                  <a:pos x="238" y="0"/>
                </a:cxn>
                <a:cxn ang="0">
                  <a:pos x="238" y="0"/>
                </a:cxn>
                <a:cxn ang="0">
                  <a:pos x="226" y="4"/>
                </a:cxn>
                <a:cxn ang="0">
                  <a:pos x="214" y="9"/>
                </a:cxn>
                <a:cxn ang="0">
                  <a:pos x="201" y="14"/>
                </a:cxn>
                <a:cxn ang="0">
                  <a:pos x="194" y="15"/>
                </a:cxn>
                <a:cxn ang="0">
                  <a:pos x="188" y="17"/>
                </a:cxn>
                <a:cxn ang="0">
                  <a:pos x="188" y="17"/>
                </a:cxn>
                <a:cxn ang="0">
                  <a:pos x="174" y="19"/>
                </a:cxn>
                <a:cxn ang="0">
                  <a:pos x="158" y="25"/>
                </a:cxn>
                <a:cxn ang="0">
                  <a:pos x="130" y="36"/>
                </a:cxn>
                <a:cxn ang="0">
                  <a:pos x="130" y="36"/>
                </a:cxn>
                <a:cxn ang="0">
                  <a:pos x="115" y="42"/>
                </a:cxn>
                <a:cxn ang="0">
                  <a:pos x="99" y="49"/>
                </a:cxn>
                <a:cxn ang="0">
                  <a:pos x="69" y="62"/>
                </a:cxn>
                <a:cxn ang="0">
                  <a:pos x="53" y="69"/>
                </a:cxn>
                <a:cxn ang="0">
                  <a:pos x="38" y="74"/>
                </a:cxn>
                <a:cxn ang="0">
                  <a:pos x="22" y="78"/>
                </a:cxn>
                <a:cxn ang="0">
                  <a:pos x="6" y="79"/>
                </a:cxn>
                <a:cxn ang="0">
                  <a:pos x="6" y="79"/>
                </a:cxn>
                <a:cxn ang="0">
                  <a:pos x="4" y="81"/>
                </a:cxn>
                <a:cxn ang="0">
                  <a:pos x="1" y="82"/>
                </a:cxn>
                <a:cxn ang="0">
                  <a:pos x="0" y="86"/>
                </a:cxn>
                <a:cxn ang="0">
                  <a:pos x="1" y="90"/>
                </a:cxn>
                <a:cxn ang="0">
                  <a:pos x="4" y="91"/>
                </a:cxn>
                <a:cxn ang="0">
                  <a:pos x="6" y="91"/>
                </a:cxn>
                <a:cxn ang="0">
                  <a:pos x="6" y="91"/>
                </a:cxn>
                <a:cxn ang="0">
                  <a:pos x="21" y="90"/>
                </a:cxn>
                <a:cxn ang="0">
                  <a:pos x="35" y="87"/>
                </a:cxn>
                <a:cxn ang="0">
                  <a:pos x="49" y="82"/>
                </a:cxn>
                <a:cxn ang="0">
                  <a:pos x="64" y="78"/>
                </a:cxn>
                <a:cxn ang="0">
                  <a:pos x="92" y="65"/>
                </a:cxn>
                <a:cxn ang="0">
                  <a:pos x="119" y="53"/>
                </a:cxn>
                <a:cxn ang="0">
                  <a:pos x="119" y="53"/>
                </a:cxn>
                <a:cxn ang="0">
                  <a:pos x="137" y="44"/>
                </a:cxn>
                <a:cxn ang="0">
                  <a:pos x="157" y="38"/>
                </a:cxn>
                <a:cxn ang="0">
                  <a:pos x="176" y="31"/>
                </a:cxn>
                <a:cxn ang="0">
                  <a:pos x="194" y="28"/>
                </a:cxn>
                <a:cxn ang="0">
                  <a:pos x="194" y="28"/>
                </a:cxn>
                <a:cxn ang="0">
                  <a:pos x="201" y="27"/>
                </a:cxn>
                <a:cxn ang="0">
                  <a:pos x="208" y="25"/>
                </a:cxn>
                <a:cxn ang="0">
                  <a:pos x="218" y="21"/>
                </a:cxn>
                <a:cxn ang="0">
                  <a:pos x="230" y="15"/>
                </a:cxn>
                <a:cxn ang="0">
                  <a:pos x="242" y="11"/>
                </a:cxn>
                <a:cxn ang="0">
                  <a:pos x="242" y="11"/>
                </a:cxn>
                <a:cxn ang="0">
                  <a:pos x="243" y="10"/>
                </a:cxn>
                <a:cxn ang="0">
                  <a:pos x="244" y="9"/>
                </a:cxn>
                <a:cxn ang="0">
                  <a:pos x="246" y="6"/>
                </a:cxn>
                <a:cxn ang="0">
                  <a:pos x="246" y="5"/>
                </a:cxn>
                <a:cxn ang="0">
                  <a:pos x="243" y="1"/>
                </a:cxn>
                <a:cxn ang="0">
                  <a:pos x="240" y="0"/>
                </a:cxn>
                <a:cxn ang="0">
                  <a:pos x="238" y="0"/>
                </a:cxn>
                <a:cxn ang="0">
                  <a:pos x="238" y="0"/>
                </a:cxn>
              </a:cxnLst>
              <a:rect l="0" t="0" r="r" b="b"/>
              <a:pathLst>
                <a:path w="246" h="91">
                  <a:moveTo>
                    <a:pt x="238" y="0"/>
                  </a:moveTo>
                  <a:lnTo>
                    <a:pt x="238" y="0"/>
                  </a:lnTo>
                  <a:lnTo>
                    <a:pt x="226" y="4"/>
                  </a:lnTo>
                  <a:lnTo>
                    <a:pt x="214" y="9"/>
                  </a:lnTo>
                  <a:lnTo>
                    <a:pt x="201" y="14"/>
                  </a:lnTo>
                  <a:lnTo>
                    <a:pt x="194" y="15"/>
                  </a:lnTo>
                  <a:lnTo>
                    <a:pt x="188" y="17"/>
                  </a:lnTo>
                  <a:lnTo>
                    <a:pt x="188" y="17"/>
                  </a:lnTo>
                  <a:lnTo>
                    <a:pt x="174" y="19"/>
                  </a:lnTo>
                  <a:lnTo>
                    <a:pt x="158" y="25"/>
                  </a:lnTo>
                  <a:lnTo>
                    <a:pt x="130" y="36"/>
                  </a:lnTo>
                  <a:lnTo>
                    <a:pt x="130" y="36"/>
                  </a:lnTo>
                  <a:lnTo>
                    <a:pt x="115" y="42"/>
                  </a:lnTo>
                  <a:lnTo>
                    <a:pt x="99" y="49"/>
                  </a:lnTo>
                  <a:lnTo>
                    <a:pt x="69" y="62"/>
                  </a:lnTo>
                  <a:lnTo>
                    <a:pt x="53" y="69"/>
                  </a:lnTo>
                  <a:lnTo>
                    <a:pt x="38" y="74"/>
                  </a:lnTo>
                  <a:lnTo>
                    <a:pt x="22" y="78"/>
                  </a:lnTo>
                  <a:lnTo>
                    <a:pt x="6" y="79"/>
                  </a:lnTo>
                  <a:lnTo>
                    <a:pt x="6" y="79"/>
                  </a:lnTo>
                  <a:lnTo>
                    <a:pt x="4" y="81"/>
                  </a:lnTo>
                  <a:lnTo>
                    <a:pt x="1" y="82"/>
                  </a:lnTo>
                  <a:lnTo>
                    <a:pt x="0" y="86"/>
                  </a:lnTo>
                  <a:lnTo>
                    <a:pt x="1" y="90"/>
                  </a:lnTo>
                  <a:lnTo>
                    <a:pt x="4" y="91"/>
                  </a:lnTo>
                  <a:lnTo>
                    <a:pt x="6" y="91"/>
                  </a:lnTo>
                  <a:lnTo>
                    <a:pt x="6" y="91"/>
                  </a:lnTo>
                  <a:lnTo>
                    <a:pt x="21" y="90"/>
                  </a:lnTo>
                  <a:lnTo>
                    <a:pt x="35" y="87"/>
                  </a:lnTo>
                  <a:lnTo>
                    <a:pt x="49" y="82"/>
                  </a:lnTo>
                  <a:lnTo>
                    <a:pt x="64" y="78"/>
                  </a:lnTo>
                  <a:lnTo>
                    <a:pt x="92" y="65"/>
                  </a:lnTo>
                  <a:lnTo>
                    <a:pt x="119" y="53"/>
                  </a:lnTo>
                  <a:lnTo>
                    <a:pt x="119" y="53"/>
                  </a:lnTo>
                  <a:lnTo>
                    <a:pt x="137" y="44"/>
                  </a:lnTo>
                  <a:lnTo>
                    <a:pt x="157" y="38"/>
                  </a:lnTo>
                  <a:lnTo>
                    <a:pt x="176" y="31"/>
                  </a:lnTo>
                  <a:lnTo>
                    <a:pt x="194" y="28"/>
                  </a:lnTo>
                  <a:lnTo>
                    <a:pt x="194" y="28"/>
                  </a:lnTo>
                  <a:lnTo>
                    <a:pt x="201" y="27"/>
                  </a:lnTo>
                  <a:lnTo>
                    <a:pt x="208" y="25"/>
                  </a:lnTo>
                  <a:lnTo>
                    <a:pt x="218" y="21"/>
                  </a:lnTo>
                  <a:lnTo>
                    <a:pt x="230" y="15"/>
                  </a:lnTo>
                  <a:lnTo>
                    <a:pt x="242" y="11"/>
                  </a:lnTo>
                  <a:lnTo>
                    <a:pt x="242" y="11"/>
                  </a:lnTo>
                  <a:lnTo>
                    <a:pt x="243" y="10"/>
                  </a:lnTo>
                  <a:lnTo>
                    <a:pt x="244" y="9"/>
                  </a:lnTo>
                  <a:lnTo>
                    <a:pt x="246" y="6"/>
                  </a:lnTo>
                  <a:lnTo>
                    <a:pt x="246" y="5"/>
                  </a:lnTo>
                  <a:lnTo>
                    <a:pt x="243" y="1"/>
                  </a:lnTo>
                  <a:lnTo>
                    <a:pt x="240" y="0"/>
                  </a:lnTo>
                  <a:lnTo>
                    <a:pt x="238" y="0"/>
                  </a:lnTo>
                  <a:lnTo>
                    <a:pt x="23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9" name="Freeform 390"/>
            <p:cNvSpPr/>
            <p:nvPr/>
          </p:nvSpPr>
          <p:spPr bwMode="auto">
            <a:xfrm>
              <a:off x="5273676" y="1162051"/>
              <a:ext cx="122238" cy="95250"/>
            </a:xfrm>
            <a:custGeom>
              <a:avLst/>
              <a:gdLst/>
              <a:ahLst/>
              <a:cxnLst>
                <a:cxn ang="0">
                  <a:pos x="298" y="1"/>
                </a:cxn>
                <a:cxn ang="0">
                  <a:pos x="298" y="1"/>
                </a:cxn>
                <a:cxn ang="0">
                  <a:pos x="277" y="21"/>
                </a:cxn>
                <a:cxn ang="0">
                  <a:pos x="256" y="39"/>
                </a:cxn>
                <a:cxn ang="0">
                  <a:pos x="234" y="56"/>
                </a:cxn>
                <a:cxn ang="0">
                  <a:pos x="210" y="72"/>
                </a:cxn>
                <a:cxn ang="0">
                  <a:pos x="163" y="103"/>
                </a:cxn>
                <a:cxn ang="0">
                  <a:pos x="116" y="136"/>
                </a:cxn>
                <a:cxn ang="0">
                  <a:pos x="116" y="136"/>
                </a:cxn>
                <a:cxn ang="0">
                  <a:pos x="96" y="152"/>
                </a:cxn>
                <a:cxn ang="0">
                  <a:pos x="77" y="167"/>
                </a:cxn>
                <a:cxn ang="0">
                  <a:pos x="56" y="183"/>
                </a:cxn>
                <a:cxn ang="0">
                  <a:pos x="35" y="198"/>
                </a:cxn>
                <a:cxn ang="0">
                  <a:pos x="35" y="198"/>
                </a:cxn>
                <a:cxn ang="0">
                  <a:pos x="24" y="204"/>
                </a:cxn>
                <a:cxn ang="0">
                  <a:pos x="14" y="212"/>
                </a:cxn>
                <a:cxn ang="0">
                  <a:pos x="6" y="221"/>
                </a:cxn>
                <a:cxn ang="0">
                  <a:pos x="2" y="226"/>
                </a:cxn>
                <a:cxn ang="0">
                  <a:pos x="0" y="233"/>
                </a:cxn>
                <a:cxn ang="0">
                  <a:pos x="0" y="233"/>
                </a:cxn>
                <a:cxn ang="0">
                  <a:pos x="0" y="235"/>
                </a:cxn>
                <a:cxn ang="0">
                  <a:pos x="0" y="237"/>
                </a:cxn>
                <a:cxn ang="0">
                  <a:pos x="1" y="238"/>
                </a:cxn>
                <a:cxn ang="0">
                  <a:pos x="3" y="239"/>
                </a:cxn>
                <a:cxn ang="0">
                  <a:pos x="7" y="239"/>
                </a:cxn>
                <a:cxn ang="0">
                  <a:pos x="9" y="238"/>
                </a:cxn>
                <a:cxn ang="0">
                  <a:pos x="10" y="235"/>
                </a:cxn>
                <a:cxn ang="0">
                  <a:pos x="10" y="235"/>
                </a:cxn>
                <a:cxn ang="0">
                  <a:pos x="14" y="229"/>
                </a:cxn>
                <a:cxn ang="0">
                  <a:pos x="19" y="222"/>
                </a:cxn>
                <a:cxn ang="0">
                  <a:pos x="26" y="216"/>
                </a:cxn>
                <a:cxn ang="0">
                  <a:pos x="34" y="211"/>
                </a:cxn>
                <a:cxn ang="0">
                  <a:pos x="49" y="201"/>
                </a:cxn>
                <a:cxn ang="0">
                  <a:pos x="62" y="194"/>
                </a:cxn>
                <a:cxn ang="0">
                  <a:pos x="62" y="194"/>
                </a:cxn>
                <a:cxn ang="0">
                  <a:pos x="83" y="178"/>
                </a:cxn>
                <a:cxn ang="0">
                  <a:pos x="103" y="161"/>
                </a:cxn>
                <a:cxn ang="0">
                  <a:pos x="124" y="145"/>
                </a:cxn>
                <a:cxn ang="0">
                  <a:pos x="145" y="130"/>
                </a:cxn>
                <a:cxn ang="0">
                  <a:pos x="145" y="130"/>
                </a:cxn>
                <a:cxn ang="0">
                  <a:pos x="187" y="102"/>
                </a:cxn>
                <a:cxn ang="0">
                  <a:pos x="228" y="73"/>
                </a:cxn>
                <a:cxn ang="0">
                  <a:pos x="249" y="59"/>
                </a:cxn>
                <a:cxn ang="0">
                  <a:pos x="269" y="43"/>
                </a:cxn>
                <a:cxn ang="0">
                  <a:pos x="287" y="26"/>
                </a:cxn>
                <a:cxn ang="0">
                  <a:pos x="306" y="9"/>
                </a:cxn>
                <a:cxn ang="0">
                  <a:pos x="306" y="9"/>
                </a:cxn>
                <a:cxn ang="0">
                  <a:pos x="307" y="8"/>
                </a:cxn>
                <a:cxn ang="0">
                  <a:pos x="307" y="5"/>
                </a:cxn>
                <a:cxn ang="0">
                  <a:pos x="306" y="1"/>
                </a:cxn>
                <a:cxn ang="0">
                  <a:pos x="302" y="0"/>
                </a:cxn>
                <a:cxn ang="0">
                  <a:pos x="300" y="0"/>
                </a:cxn>
                <a:cxn ang="0">
                  <a:pos x="298" y="1"/>
                </a:cxn>
                <a:cxn ang="0">
                  <a:pos x="298" y="1"/>
                </a:cxn>
              </a:cxnLst>
              <a:rect l="0" t="0" r="r" b="b"/>
              <a:pathLst>
                <a:path w="307" h="239">
                  <a:moveTo>
                    <a:pt x="298" y="1"/>
                  </a:moveTo>
                  <a:lnTo>
                    <a:pt x="298" y="1"/>
                  </a:lnTo>
                  <a:lnTo>
                    <a:pt x="277" y="21"/>
                  </a:lnTo>
                  <a:lnTo>
                    <a:pt x="256" y="39"/>
                  </a:lnTo>
                  <a:lnTo>
                    <a:pt x="234" y="56"/>
                  </a:lnTo>
                  <a:lnTo>
                    <a:pt x="210" y="72"/>
                  </a:lnTo>
                  <a:lnTo>
                    <a:pt x="163" y="103"/>
                  </a:lnTo>
                  <a:lnTo>
                    <a:pt x="116" y="136"/>
                  </a:lnTo>
                  <a:lnTo>
                    <a:pt x="116" y="136"/>
                  </a:lnTo>
                  <a:lnTo>
                    <a:pt x="96" y="152"/>
                  </a:lnTo>
                  <a:lnTo>
                    <a:pt x="77" y="167"/>
                  </a:lnTo>
                  <a:lnTo>
                    <a:pt x="56" y="183"/>
                  </a:lnTo>
                  <a:lnTo>
                    <a:pt x="35" y="198"/>
                  </a:lnTo>
                  <a:lnTo>
                    <a:pt x="35" y="198"/>
                  </a:lnTo>
                  <a:lnTo>
                    <a:pt x="24" y="204"/>
                  </a:lnTo>
                  <a:lnTo>
                    <a:pt x="14" y="212"/>
                  </a:lnTo>
                  <a:lnTo>
                    <a:pt x="6" y="221"/>
                  </a:lnTo>
                  <a:lnTo>
                    <a:pt x="2" y="226"/>
                  </a:lnTo>
                  <a:lnTo>
                    <a:pt x="0" y="233"/>
                  </a:lnTo>
                  <a:lnTo>
                    <a:pt x="0" y="233"/>
                  </a:lnTo>
                  <a:lnTo>
                    <a:pt x="0" y="235"/>
                  </a:lnTo>
                  <a:lnTo>
                    <a:pt x="0" y="237"/>
                  </a:lnTo>
                  <a:lnTo>
                    <a:pt x="1" y="238"/>
                  </a:lnTo>
                  <a:lnTo>
                    <a:pt x="3" y="239"/>
                  </a:lnTo>
                  <a:lnTo>
                    <a:pt x="7" y="239"/>
                  </a:lnTo>
                  <a:lnTo>
                    <a:pt x="9" y="238"/>
                  </a:lnTo>
                  <a:lnTo>
                    <a:pt x="10" y="235"/>
                  </a:lnTo>
                  <a:lnTo>
                    <a:pt x="10" y="235"/>
                  </a:lnTo>
                  <a:lnTo>
                    <a:pt x="14" y="229"/>
                  </a:lnTo>
                  <a:lnTo>
                    <a:pt x="19" y="222"/>
                  </a:lnTo>
                  <a:lnTo>
                    <a:pt x="26" y="216"/>
                  </a:lnTo>
                  <a:lnTo>
                    <a:pt x="34" y="211"/>
                  </a:lnTo>
                  <a:lnTo>
                    <a:pt x="49" y="201"/>
                  </a:lnTo>
                  <a:lnTo>
                    <a:pt x="62" y="194"/>
                  </a:lnTo>
                  <a:lnTo>
                    <a:pt x="62" y="194"/>
                  </a:lnTo>
                  <a:lnTo>
                    <a:pt x="83" y="178"/>
                  </a:lnTo>
                  <a:lnTo>
                    <a:pt x="103" y="161"/>
                  </a:lnTo>
                  <a:lnTo>
                    <a:pt x="124" y="145"/>
                  </a:lnTo>
                  <a:lnTo>
                    <a:pt x="145" y="130"/>
                  </a:lnTo>
                  <a:lnTo>
                    <a:pt x="145" y="130"/>
                  </a:lnTo>
                  <a:lnTo>
                    <a:pt x="187" y="102"/>
                  </a:lnTo>
                  <a:lnTo>
                    <a:pt x="228" y="73"/>
                  </a:lnTo>
                  <a:lnTo>
                    <a:pt x="249" y="59"/>
                  </a:lnTo>
                  <a:lnTo>
                    <a:pt x="269" y="43"/>
                  </a:lnTo>
                  <a:lnTo>
                    <a:pt x="287" y="26"/>
                  </a:lnTo>
                  <a:lnTo>
                    <a:pt x="306" y="9"/>
                  </a:lnTo>
                  <a:lnTo>
                    <a:pt x="306" y="9"/>
                  </a:lnTo>
                  <a:lnTo>
                    <a:pt x="307" y="8"/>
                  </a:lnTo>
                  <a:lnTo>
                    <a:pt x="307" y="5"/>
                  </a:lnTo>
                  <a:lnTo>
                    <a:pt x="306" y="1"/>
                  </a:lnTo>
                  <a:lnTo>
                    <a:pt x="302" y="0"/>
                  </a:lnTo>
                  <a:lnTo>
                    <a:pt x="300" y="0"/>
                  </a:lnTo>
                  <a:lnTo>
                    <a:pt x="298" y="1"/>
                  </a:lnTo>
                  <a:lnTo>
                    <a:pt x="29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0" name="Freeform 391"/>
            <p:cNvSpPr/>
            <p:nvPr/>
          </p:nvSpPr>
          <p:spPr bwMode="auto">
            <a:xfrm>
              <a:off x="5329239" y="1193801"/>
              <a:ext cx="87313" cy="68263"/>
            </a:xfrm>
            <a:custGeom>
              <a:avLst/>
              <a:gdLst/>
              <a:ahLst/>
              <a:cxnLst>
                <a:cxn ang="0">
                  <a:pos x="210" y="0"/>
                </a:cxn>
                <a:cxn ang="0">
                  <a:pos x="210" y="0"/>
                </a:cxn>
                <a:cxn ang="0">
                  <a:pos x="203" y="2"/>
                </a:cxn>
                <a:cxn ang="0">
                  <a:pos x="193" y="5"/>
                </a:cxn>
                <a:cxn ang="0">
                  <a:pos x="176" y="13"/>
                </a:cxn>
                <a:cxn ang="0">
                  <a:pos x="161" y="22"/>
                </a:cxn>
                <a:cxn ang="0">
                  <a:pos x="145" y="34"/>
                </a:cxn>
                <a:cxn ang="0">
                  <a:pos x="116" y="59"/>
                </a:cxn>
                <a:cxn ang="0">
                  <a:pos x="87" y="81"/>
                </a:cxn>
                <a:cxn ang="0">
                  <a:pos x="87" y="81"/>
                </a:cxn>
                <a:cxn ang="0">
                  <a:pos x="56" y="106"/>
                </a:cxn>
                <a:cxn ang="0">
                  <a:pos x="40" y="119"/>
                </a:cxn>
                <a:cxn ang="0">
                  <a:pos x="26" y="133"/>
                </a:cxn>
                <a:cxn ang="0">
                  <a:pos x="26" y="133"/>
                </a:cxn>
                <a:cxn ang="0">
                  <a:pos x="12" y="146"/>
                </a:cxn>
                <a:cxn ang="0">
                  <a:pos x="5" y="154"/>
                </a:cxn>
                <a:cxn ang="0">
                  <a:pos x="0" y="163"/>
                </a:cxn>
                <a:cxn ang="0">
                  <a:pos x="0" y="163"/>
                </a:cxn>
                <a:cxn ang="0">
                  <a:pos x="0" y="166"/>
                </a:cxn>
                <a:cxn ang="0">
                  <a:pos x="1" y="169"/>
                </a:cxn>
                <a:cxn ang="0">
                  <a:pos x="1" y="169"/>
                </a:cxn>
                <a:cxn ang="0">
                  <a:pos x="2" y="170"/>
                </a:cxn>
                <a:cxn ang="0">
                  <a:pos x="2" y="170"/>
                </a:cxn>
                <a:cxn ang="0">
                  <a:pos x="5" y="171"/>
                </a:cxn>
                <a:cxn ang="0">
                  <a:pos x="6" y="171"/>
                </a:cxn>
                <a:cxn ang="0">
                  <a:pos x="10" y="169"/>
                </a:cxn>
                <a:cxn ang="0">
                  <a:pos x="12" y="167"/>
                </a:cxn>
                <a:cxn ang="0">
                  <a:pos x="13" y="166"/>
                </a:cxn>
                <a:cxn ang="0">
                  <a:pos x="12" y="163"/>
                </a:cxn>
                <a:cxn ang="0">
                  <a:pos x="10" y="162"/>
                </a:cxn>
                <a:cxn ang="0">
                  <a:pos x="10" y="162"/>
                </a:cxn>
                <a:cxn ang="0">
                  <a:pos x="102" y="85"/>
                </a:cxn>
                <a:cxn ang="0">
                  <a:pos x="102" y="85"/>
                </a:cxn>
                <a:cxn ang="0">
                  <a:pos x="127" y="64"/>
                </a:cxn>
                <a:cxn ang="0">
                  <a:pos x="154" y="42"/>
                </a:cxn>
                <a:cxn ang="0">
                  <a:pos x="169" y="31"/>
                </a:cxn>
                <a:cxn ang="0">
                  <a:pos x="183" y="22"/>
                </a:cxn>
                <a:cxn ang="0">
                  <a:pos x="197" y="16"/>
                </a:cxn>
                <a:cxn ang="0">
                  <a:pos x="213" y="12"/>
                </a:cxn>
                <a:cxn ang="0">
                  <a:pos x="213" y="12"/>
                </a:cxn>
                <a:cxn ang="0">
                  <a:pos x="216" y="10"/>
                </a:cxn>
                <a:cxn ang="0">
                  <a:pos x="217" y="9"/>
                </a:cxn>
                <a:cxn ang="0">
                  <a:pos x="218" y="6"/>
                </a:cxn>
                <a:cxn ang="0">
                  <a:pos x="217" y="5"/>
                </a:cxn>
                <a:cxn ang="0">
                  <a:pos x="216" y="1"/>
                </a:cxn>
                <a:cxn ang="0">
                  <a:pos x="213" y="0"/>
                </a:cxn>
                <a:cxn ang="0">
                  <a:pos x="210" y="0"/>
                </a:cxn>
                <a:cxn ang="0">
                  <a:pos x="210" y="0"/>
                </a:cxn>
              </a:cxnLst>
              <a:rect l="0" t="0" r="r" b="b"/>
              <a:pathLst>
                <a:path w="218" h="171">
                  <a:moveTo>
                    <a:pt x="210" y="0"/>
                  </a:moveTo>
                  <a:lnTo>
                    <a:pt x="210" y="0"/>
                  </a:lnTo>
                  <a:lnTo>
                    <a:pt x="203" y="2"/>
                  </a:lnTo>
                  <a:lnTo>
                    <a:pt x="193" y="5"/>
                  </a:lnTo>
                  <a:lnTo>
                    <a:pt x="176" y="13"/>
                  </a:lnTo>
                  <a:lnTo>
                    <a:pt x="161" y="22"/>
                  </a:lnTo>
                  <a:lnTo>
                    <a:pt x="145" y="34"/>
                  </a:lnTo>
                  <a:lnTo>
                    <a:pt x="116" y="59"/>
                  </a:lnTo>
                  <a:lnTo>
                    <a:pt x="87" y="81"/>
                  </a:lnTo>
                  <a:lnTo>
                    <a:pt x="87" y="81"/>
                  </a:lnTo>
                  <a:lnTo>
                    <a:pt x="56" y="106"/>
                  </a:lnTo>
                  <a:lnTo>
                    <a:pt x="40" y="119"/>
                  </a:lnTo>
                  <a:lnTo>
                    <a:pt x="26" y="133"/>
                  </a:lnTo>
                  <a:lnTo>
                    <a:pt x="26" y="133"/>
                  </a:lnTo>
                  <a:lnTo>
                    <a:pt x="12" y="146"/>
                  </a:lnTo>
                  <a:lnTo>
                    <a:pt x="5" y="154"/>
                  </a:lnTo>
                  <a:lnTo>
                    <a:pt x="0" y="163"/>
                  </a:lnTo>
                  <a:lnTo>
                    <a:pt x="0" y="163"/>
                  </a:lnTo>
                  <a:lnTo>
                    <a:pt x="0" y="166"/>
                  </a:lnTo>
                  <a:lnTo>
                    <a:pt x="1" y="169"/>
                  </a:lnTo>
                  <a:lnTo>
                    <a:pt x="1" y="169"/>
                  </a:lnTo>
                  <a:lnTo>
                    <a:pt x="2" y="170"/>
                  </a:lnTo>
                  <a:lnTo>
                    <a:pt x="2" y="170"/>
                  </a:lnTo>
                  <a:lnTo>
                    <a:pt x="5" y="171"/>
                  </a:lnTo>
                  <a:lnTo>
                    <a:pt x="6" y="171"/>
                  </a:lnTo>
                  <a:lnTo>
                    <a:pt x="10" y="169"/>
                  </a:lnTo>
                  <a:lnTo>
                    <a:pt x="12" y="167"/>
                  </a:lnTo>
                  <a:lnTo>
                    <a:pt x="13" y="166"/>
                  </a:lnTo>
                  <a:lnTo>
                    <a:pt x="12" y="163"/>
                  </a:lnTo>
                  <a:lnTo>
                    <a:pt x="10" y="162"/>
                  </a:lnTo>
                  <a:lnTo>
                    <a:pt x="10" y="162"/>
                  </a:lnTo>
                  <a:lnTo>
                    <a:pt x="102" y="85"/>
                  </a:lnTo>
                  <a:lnTo>
                    <a:pt x="102" y="85"/>
                  </a:lnTo>
                  <a:lnTo>
                    <a:pt x="127" y="64"/>
                  </a:lnTo>
                  <a:lnTo>
                    <a:pt x="154" y="42"/>
                  </a:lnTo>
                  <a:lnTo>
                    <a:pt x="169" y="31"/>
                  </a:lnTo>
                  <a:lnTo>
                    <a:pt x="183" y="22"/>
                  </a:lnTo>
                  <a:lnTo>
                    <a:pt x="197" y="16"/>
                  </a:lnTo>
                  <a:lnTo>
                    <a:pt x="213" y="12"/>
                  </a:lnTo>
                  <a:lnTo>
                    <a:pt x="213" y="12"/>
                  </a:lnTo>
                  <a:lnTo>
                    <a:pt x="216" y="10"/>
                  </a:lnTo>
                  <a:lnTo>
                    <a:pt x="217" y="9"/>
                  </a:lnTo>
                  <a:lnTo>
                    <a:pt x="218" y="6"/>
                  </a:lnTo>
                  <a:lnTo>
                    <a:pt x="217" y="5"/>
                  </a:lnTo>
                  <a:lnTo>
                    <a:pt x="216" y="1"/>
                  </a:lnTo>
                  <a:lnTo>
                    <a:pt x="213" y="0"/>
                  </a:lnTo>
                  <a:lnTo>
                    <a:pt x="210" y="0"/>
                  </a:lnTo>
                  <a:lnTo>
                    <a:pt x="210"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1" name="Freeform 392"/>
            <p:cNvSpPr/>
            <p:nvPr/>
          </p:nvSpPr>
          <p:spPr bwMode="auto">
            <a:xfrm>
              <a:off x="5395914" y="1125538"/>
              <a:ext cx="141288" cy="26988"/>
            </a:xfrm>
            <a:custGeom>
              <a:avLst/>
              <a:gdLst/>
              <a:ahLst/>
              <a:cxnLst>
                <a:cxn ang="0">
                  <a:pos x="348" y="0"/>
                </a:cxn>
                <a:cxn ang="0">
                  <a:pos x="348" y="0"/>
                </a:cxn>
                <a:cxn ang="0">
                  <a:pos x="326" y="2"/>
                </a:cxn>
                <a:cxn ang="0">
                  <a:pos x="305" y="5"/>
                </a:cxn>
                <a:cxn ang="0">
                  <a:pos x="263" y="14"/>
                </a:cxn>
                <a:cxn ang="0">
                  <a:pos x="221" y="23"/>
                </a:cxn>
                <a:cxn ang="0">
                  <a:pos x="199" y="27"/>
                </a:cxn>
                <a:cxn ang="0">
                  <a:pos x="178" y="30"/>
                </a:cxn>
                <a:cxn ang="0">
                  <a:pos x="178" y="30"/>
                </a:cxn>
                <a:cxn ang="0">
                  <a:pos x="156" y="32"/>
                </a:cxn>
                <a:cxn ang="0">
                  <a:pos x="135" y="36"/>
                </a:cxn>
                <a:cxn ang="0">
                  <a:pos x="92" y="45"/>
                </a:cxn>
                <a:cxn ang="0">
                  <a:pos x="49" y="53"/>
                </a:cxn>
                <a:cxn ang="0">
                  <a:pos x="28" y="56"/>
                </a:cxn>
                <a:cxn ang="0">
                  <a:pos x="5" y="57"/>
                </a:cxn>
                <a:cxn ang="0">
                  <a:pos x="5" y="57"/>
                </a:cxn>
                <a:cxn ang="0">
                  <a:pos x="3" y="57"/>
                </a:cxn>
                <a:cxn ang="0">
                  <a:pos x="2" y="58"/>
                </a:cxn>
                <a:cxn ang="0">
                  <a:pos x="0" y="62"/>
                </a:cxn>
                <a:cxn ang="0">
                  <a:pos x="2" y="66"/>
                </a:cxn>
                <a:cxn ang="0">
                  <a:pos x="3" y="68"/>
                </a:cxn>
                <a:cxn ang="0">
                  <a:pos x="5" y="69"/>
                </a:cxn>
                <a:cxn ang="0">
                  <a:pos x="16" y="69"/>
                </a:cxn>
                <a:cxn ang="0">
                  <a:pos x="16" y="69"/>
                </a:cxn>
                <a:cxn ang="0">
                  <a:pos x="20" y="68"/>
                </a:cxn>
                <a:cxn ang="0">
                  <a:pos x="20" y="68"/>
                </a:cxn>
                <a:cxn ang="0">
                  <a:pos x="38" y="66"/>
                </a:cxn>
                <a:cxn ang="0">
                  <a:pos x="58" y="64"/>
                </a:cxn>
                <a:cxn ang="0">
                  <a:pos x="94" y="57"/>
                </a:cxn>
                <a:cxn ang="0">
                  <a:pos x="132" y="49"/>
                </a:cxn>
                <a:cxn ang="0">
                  <a:pos x="170" y="41"/>
                </a:cxn>
                <a:cxn ang="0">
                  <a:pos x="170" y="41"/>
                </a:cxn>
                <a:cxn ang="0">
                  <a:pos x="215" y="34"/>
                </a:cxn>
                <a:cxn ang="0">
                  <a:pos x="259" y="24"/>
                </a:cxn>
                <a:cxn ang="0">
                  <a:pos x="304" y="17"/>
                </a:cxn>
                <a:cxn ang="0">
                  <a:pos x="326" y="14"/>
                </a:cxn>
                <a:cxn ang="0">
                  <a:pos x="348" y="11"/>
                </a:cxn>
                <a:cxn ang="0">
                  <a:pos x="348" y="11"/>
                </a:cxn>
                <a:cxn ang="0">
                  <a:pos x="350" y="10"/>
                </a:cxn>
                <a:cxn ang="0">
                  <a:pos x="352" y="9"/>
                </a:cxn>
                <a:cxn ang="0">
                  <a:pos x="353" y="5"/>
                </a:cxn>
                <a:cxn ang="0">
                  <a:pos x="353" y="3"/>
                </a:cxn>
                <a:cxn ang="0">
                  <a:pos x="352" y="1"/>
                </a:cxn>
                <a:cxn ang="0">
                  <a:pos x="350" y="0"/>
                </a:cxn>
                <a:cxn ang="0">
                  <a:pos x="348" y="0"/>
                </a:cxn>
                <a:cxn ang="0">
                  <a:pos x="348" y="0"/>
                </a:cxn>
              </a:cxnLst>
              <a:rect l="0" t="0" r="r" b="b"/>
              <a:pathLst>
                <a:path w="353" h="69">
                  <a:moveTo>
                    <a:pt x="348" y="0"/>
                  </a:moveTo>
                  <a:lnTo>
                    <a:pt x="348" y="0"/>
                  </a:lnTo>
                  <a:lnTo>
                    <a:pt x="326" y="2"/>
                  </a:lnTo>
                  <a:lnTo>
                    <a:pt x="305" y="5"/>
                  </a:lnTo>
                  <a:lnTo>
                    <a:pt x="263" y="14"/>
                  </a:lnTo>
                  <a:lnTo>
                    <a:pt x="221" y="23"/>
                  </a:lnTo>
                  <a:lnTo>
                    <a:pt x="199" y="27"/>
                  </a:lnTo>
                  <a:lnTo>
                    <a:pt x="178" y="30"/>
                  </a:lnTo>
                  <a:lnTo>
                    <a:pt x="178" y="30"/>
                  </a:lnTo>
                  <a:lnTo>
                    <a:pt x="156" y="32"/>
                  </a:lnTo>
                  <a:lnTo>
                    <a:pt x="135" y="36"/>
                  </a:lnTo>
                  <a:lnTo>
                    <a:pt x="92" y="45"/>
                  </a:lnTo>
                  <a:lnTo>
                    <a:pt x="49" y="53"/>
                  </a:lnTo>
                  <a:lnTo>
                    <a:pt x="28" y="56"/>
                  </a:lnTo>
                  <a:lnTo>
                    <a:pt x="5" y="57"/>
                  </a:lnTo>
                  <a:lnTo>
                    <a:pt x="5" y="57"/>
                  </a:lnTo>
                  <a:lnTo>
                    <a:pt x="3" y="57"/>
                  </a:lnTo>
                  <a:lnTo>
                    <a:pt x="2" y="58"/>
                  </a:lnTo>
                  <a:lnTo>
                    <a:pt x="0" y="62"/>
                  </a:lnTo>
                  <a:lnTo>
                    <a:pt x="2" y="66"/>
                  </a:lnTo>
                  <a:lnTo>
                    <a:pt x="3" y="68"/>
                  </a:lnTo>
                  <a:lnTo>
                    <a:pt x="5" y="69"/>
                  </a:lnTo>
                  <a:lnTo>
                    <a:pt x="16" y="69"/>
                  </a:lnTo>
                  <a:lnTo>
                    <a:pt x="16" y="69"/>
                  </a:lnTo>
                  <a:lnTo>
                    <a:pt x="20" y="68"/>
                  </a:lnTo>
                  <a:lnTo>
                    <a:pt x="20" y="68"/>
                  </a:lnTo>
                  <a:lnTo>
                    <a:pt x="38" y="66"/>
                  </a:lnTo>
                  <a:lnTo>
                    <a:pt x="58" y="64"/>
                  </a:lnTo>
                  <a:lnTo>
                    <a:pt x="94" y="57"/>
                  </a:lnTo>
                  <a:lnTo>
                    <a:pt x="132" y="49"/>
                  </a:lnTo>
                  <a:lnTo>
                    <a:pt x="170" y="41"/>
                  </a:lnTo>
                  <a:lnTo>
                    <a:pt x="170" y="41"/>
                  </a:lnTo>
                  <a:lnTo>
                    <a:pt x="215" y="34"/>
                  </a:lnTo>
                  <a:lnTo>
                    <a:pt x="259" y="24"/>
                  </a:lnTo>
                  <a:lnTo>
                    <a:pt x="304" y="17"/>
                  </a:lnTo>
                  <a:lnTo>
                    <a:pt x="326" y="14"/>
                  </a:lnTo>
                  <a:lnTo>
                    <a:pt x="348" y="11"/>
                  </a:lnTo>
                  <a:lnTo>
                    <a:pt x="348" y="11"/>
                  </a:lnTo>
                  <a:lnTo>
                    <a:pt x="350" y="10"/>
                  </a:lnTo>
                  <a:lnTo>
                    <a:pt x="352" y="9"/>
                  </a:lnTo>
                  <a:lnTo>
                    <a:pt x="353" y="5"/>
                  </a:lnTo>
                  <a:lnTo>
                    <a:pt x="353" y="3"/>
                  </a:lnTo>
                  <a:lnTo>
                    <a:pt x="352" y="1"/>
                  </a:lnTo>
                  <a:lnTo>
                    <a:pt x="350" y="0"/>
                  </a:lnTo>
                  <a:lnTo>
                    <a:pt x="348" y="0"/>
                  </a:lnTo>
                  <a:lnTo>
                    <a:pt x="34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2" name="Freeform 393"/>
            <p:cNvSpPr/>
            <p:nvPr/>
          </p:nvSpPr>
          <p:spPr bwMode="auto">
            <a:xfrm>
              <a:off x="5421314" y="1193801"/>
              <a:ext cx="92075" cy="20638"/>
            </a:xfrm>
            <a:custGeom>
              <a:avLst/>
              <a:gdLst/>
              <a:ahLst/>
              <a:cxnLst>
                <a:cxn ang="0">
                  <a:pos x="225" y="1"/>
                </a:cxn>
                <a:cxn ang="0">
                  <a:pos x="225" y="1"/>
                </a:cxn>
                <a:cxn ang="0">
                  <a:pos x="217" y="4"/>
                </a:cxn>
                <a:cxn ang="0">
                  <a:pos x="209" y="5"/>
                </a:cxn>
                <a:cxn ang="0">
                  <a:pos x="194" y="5"/>
                </a:cxn>
                <a:cxn ang="0">
                  <a:pos x="194" y="5"/>
                </a:cxn>
                <a:cxn ang="0">
                  <a:pos x="179" y="6"/>
                </a:cxn>
                <a:cxn ang="0">
                  <a:pos x="166" y="10"/>
                </a:cxn>
                <a:cxn ang="0">
                  <a:pos x="139" y="17"/>
                </a:cxn>
                <a:cxn ang="0">
                  <a:pos x="139" y="17"/>
                </a:cxn>
                <a:cxn ang="0">
                  <a:pos x="72" y="31"/>
                </a:cxn>
                <a:cxn ang="0">
                  <a:pos x="38" y="36"/>
                </a:cxn>
                <a:cxn ang="0">
                  <a:pos x="22" y="39"/>
                </a:cxn>
                <a:cxn ang="0">
                  <a:pos x="5" y="40"/>
                </a:cxn>
                <a:cxn ang="0">
                  <a:pos x="5" y="40"/>
                </a:cxn>
                <a:cxn ang="0">
                  <a:pos x="3" y="40"/>
                </a:cxn>
                <a:cxn ang="0">
                  <a:pos x="1" y="42"/>
                </a:cxn>
                <a:cxn ang="0">
                  <a:pos x="0" y="46"/>
                </a:cxn>
                <a:cxn ang="0">
                  <a:pos x="1" y="50"/>
                </a:cxn>
                <a:cxn ang="0">
                  <a:pos x="3" y="51"/>
                </a:cxn>
                <a:cxn ang="0">
                  <a:pos x="5" y="51"/>
                </a:cxn>
                <a:cxn ang="0">
                  <a:pos x="5" y="51"/>
                </a:cxn>
                <a:cxn ang="0">
                  <a:pos x="21" y="51"/>
                </a:cxn>
                <a:cxn ang="0">
                  <a:pos x="37" y="48"/>
                </a:cxn>
                <a:cxn ang="0">
                  <a:pos x="68" y="43"/>
                </a:cxn>
                <a:cxn ang="0">
                  <a:pos x="131" y="30"/>
                </a:cxn>
                <a:cxn ang="0">
                  <a:pos x="131" y="30"/>
                </a:cxn>
                <a:cxn ang="0">
                  <a:pos x="166" y="22"/>
                </a:cxn>
                <a:cxn ang="0">
                  <a:pos x="184" y="18"/>
                </a:cxn>
                <a:cxn ang="0">
                  <a:pos x="201" y="17"/>
                </a:cxn>
                <a:cxn ang="0">
                  <a:pos x="201" y="17"/>
                </a:cxn>
                <a:cxn ang="0">
                  <a:pos x="217" y="16"/>
                </a:cxn>
                <a:cxn ang="0">
                  <a:pos x="224" y="14"/>
                </a:cxn>
                <a:cxn ang="0">
                  <a:pos x="230" y="10"/>
                </a:cxn>
                <a:cxn ang="0">
                  <a:pos x="230" y="10"/>
                </a:cxn>
                <a:cxn ang="0">
                  <a:pos x="233" y="9"/>
                </a:cxn>
                <a:cxn ang="0">
                  <a:pos x="233" y="6"/>
                </a:cxn>
                <a:cxn ang="0">
                  <a:pos x="233" y="2"/>
                </a:cxn>
                <a:cxn ang="0">
                  <a:pos x="229" y="0"/>
                </a:cxn>
                <a:cxn ang="0">
                  <a:pos x="228" y="0"/>
                </a:cxn>
                <a:cxn ang="0">
                  <a:pos x="225" y="1"/>
                </a:cxn>
                <a:cxn ang="0">
                  <a:pos x="225" y="1"/>
                </a:cxn>
              </a:cxnLst>
              <a:rect l="0" t="0" r="r" b="b"/>
              <a:pathLst>
                <a:path w="233" h="51">
                  <a:moveTo>
                    <a:pt x="225" y="1"/>
                  </a:moveTo>
                  <a:lnTo>
                    <a:pt x="225" y="1"/>
                  </a:lnTo>
                  <a:lnTo>
                    <a:pt x="217" y="4"/>
                  </a:lnTo>
                  <a:lnTo>
                    <a:pt x="209" y="5"/>
                  </a:lnTo>
                  <a:lnTo>
                    <a:pt x="194" y="5"/>
                  </a:lnTo>
                  <a:lnTo>
                    <a:pt x="194" y="5"/>
                  </a:lnTo>
                  <a:lnTo>
                    <a:pt x="179" y="6"/>
                  </a:lnTo>
                  <a:lnTo>
                    <a:pt x="166" y="10"/>
                  </a:lnTo>
                  <a:lnTo>
                    <a:pt x="139" y="17"/>
                  </a:lnTo>
                  <a:lnTo>
                    <a:pt x="139" y="17"/>
                  </a:lnTo>
                  <a:lnTo>
                    <a:pt x="72" y="31"/>
                  </a:lnTo>
                  <a:lnTo>
                    <a:pt x="38" y="36"/>
                  </a:lnTo>
                  <a:lnTo>
                    <a:pt x="22" y="39"/>
                  </a:lnTo>
                  <a:lnTo>
                    <a:pt x="5" y="40"/>
                  </a:lnTo>
                  <a:lnTo>
                    <a:pt x="5" y="40"/>
                  </a:lnTo>
                  <a:lnTo>
                    <a:pt x="3" y="40"/>
                  </a:lnTo>
                  <a:lnTo>
                    <a:pt x="1" y="42"/>
                  </a:lnTo>
                  <a:lnTo>
                    <a:pt x="0" y="46"/>
                  </a:lnTo>
                  <a:lnTo>
                    <a:pt x="1" y="50"/>
                  </a:lnTo>
                  <a:lnTo>
                    <a:pt x="3" y="51"/>
                  </a:lnTo>
                  <a:lnTo>
                    <a:pt x="5" y="51"/>
                  </a:lnTo>
                  <a:lnTo>
                    <a:pt x="5" y="51"/>
                  </a:lnTo>
                  <a:lnTo>
                    <a:pt x="21" y="51"/>
                  </a:lnTo>
                  <a:lnTo>
                    <a:pt x="37" y="48"/>
                  </a:lnTo>
                  <a:lnTo>
                    <a:pt x="68" y="43"/>
                  </a:lnTo>
                  <a:lnTo>
                    <a:pt x="131" y="30"/>
                  </a:lnTo>
                  <a:lnTo>
                    <a:pt x="131" y="30"/>
                  </a:lnTo>
                  <a:lnTo>
                    <a:pt x="166" y="22"/>
                  </a:lnTo>
                  <a:lnTo>
                    <a:pt x="184" y="18"/>
                  </a:lnTo>
                  <a:lnTo>
                    <a:pt x="201" y="17"/>
                  </a:lnTo>
                  <a:lnTo>
                    <a:pt x="201" y="17"/>
                  </a:lnTo>
                  <a:lnTo>
                    <a:pt x="217" y="16"/>
                  </a:lnTo>
                  <a:lnTo>
                    <a:pt x="224" y="14"/>
                  </a:lnTo>
                  <a:lnTo>
                    <a:pt x="230" y="10"/>
                  </a:lnTo>
                  <a:lnTo>
                    <a:pt x="230" y="10"/>
                  </a:lnTo>
                  <a:lnTo>
                    <a:pt x="233" y="9"/>
                  </a:lnTo>
                  <a:lnTo>
                    <a:pt x="233" y="6"/>
                  </a:lnTo>
                  <a:lnTo>
                    <a:pt x="233" y="2"/>
                  </a:lnTo>
                  <a:lnTo>
                    <a:pt x="229" y="0"/>
                  </a:lnTo>
                  <a:lnTo>
                    <a:pt x="228" y="0"/>
                  </a:lnTo>
                  <a:lnTo>
                    <a:pt x="225" y="1"/>
                  </a:lnTo>
                  <a:lnTo>
                    <a:pt x="22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3" name="Freeform 394"/>
            <p:cNvSpPr/>
            <p:nvPr/>
          </p:nvSpPr>
          <p:spPr bwMode="auto">
            <a:xfrm>
              <a:off x="5537201" y="1117601"/>
              <a:ext cx="44450" cy="11113"/>
            </a:xfrm>
            <a:custGeom>
              <a:avLst/>
              <a:gdLst/>
              <a:ahLst/>
              <a:cxnLst>
                <a:cxn ang="0">
                  <a:pos x="108" y="0"/>
                </a:cxn>
                <a:cxn ang="0">
                  <a:pos x="108" y="0"/>
                </a:cxn>
                <a:cxn ang="0">
                  <a:pos x="57" y="11"/>
                </a:cxn>
                <a:cxn ang="0">
                  <a:pos x="32" y="15"/>
                </a:cxn>
                <a:cxn ang="0">
                  <a:pos x="6" y="17"/>
                </a:cxn>
                <a:cxn ang="0">
                  <a:pos x="6" y="17"/>
                </a:cxn>
                <a:cxn ang="0">
                  <a:pos x="4" y="17"/>
                </a:cxn>
                <a:cxn ang="0">
                  <a:pos x="2" y="19"/>
                </a:cxn>
                <a:cxn ang="0">
                  <a:pos x="0" y="23"/>
                </a:cxn>
                <a:cxn ang="0">
                  <a:pos x="2" y="26"/>
                </a:cxn>
                <a:cxn ang="0">
                  <a:pos x="4" y="28"/>
                </a:cxn>
                <a:cxn ang="0">
                  <a:pos x="6" y="29"/>
                </a:cxn>
                <a:cxn ang="0">
                  <a:pos x="6" y="29"/>
                </a:cxn>
                <a:cxn ang="0">
                  <a:pos x="20" y="28"/>
                </a:cxn>
                <a:cxn ang="0">
                  <a:pos x="33" y="26"/>
                </a:cxn>
                <a:cxn ang="0">
                  <a:pos x="58" y="21"/>
                </a:cxn>
                <a:cxn ang="0">
                  <a:pos x="110" y="11"/>
                </a:cxn>
                <a:cxn ang="0">
                  <a:pos x="110" y="11"/>
                </a:cxn>
                <a:cxn ang="0">
                  <a:pos x="113" y="11"/>
                </a:cxn>
                <a:cxn ang="0">
                  <a:pos x="114" y="8"/>
                </a:cxn>
                <a:cxn ang="0">
                  <a:pos x="114" y="7"/>
                </a:cxn>
                <a:cxn ang="0">
                  <a:pos x="114" y="4"/>
                </a:cxn>
                <a:cxn ang="0">
                  <a:pos x="112" y="2"/>
                </a:cxn>
                <a:cxn ang="0">
                  <a:pos x="110" y="0"/>
                </a:cxn>
                <a:cxn ang="0">
                  <a:pos x="108" y="0"/>
                </a:cxn>
                <a:cxn ang="0">
                  <a:pos x="108" y="0"/>
                </a:cxn>
              </a:cxnLst>
              <a:rect l="0" t="0" r="r" b="b"/>
              <a:pathLst>
                <a:path w="114" h="29">
                  <a:moveTo>
                    <a:pt x="108" y="0"/>
                  </a:moveTo>
                  <a:lnTo>
                    <a:pt x="108" y="0"/>
                  </a:lnTo>
                  <a:lnTo>
                    <a:pt x="57" y="11"/>
                  </a:lnTo>
                  <a:lnTo>
                    <a:pt x="32" y="15"/>
                  </a:lnTo>
                  <a:lnTo>
                    <a:pt x="6" y="17"/>
                  </a:lnTo>
                  <a:lnTo>
                    <a:pt x="6" y="17"/>
                  </a:lnTo>
                  <a:lnTo>
                    <a:pt x="4" y="17"/>
                  </a:lnTo>
                  <a:lnTo>
                    <a:pt x="2" y="19"/>
                  </a:lnTo>
                  <a:lnTo>
                    <a:pt x="0" y="23"/>
                  </a:lnTo>
                  <a:lnTo>
                    <a:pt x="2" y="26"/>
                  </a:lnTo>
                  <a:lnTo>
                    <a:pt x="4" y="28"/>
                  </a:lnTo>
                  <a:lnTo>
                    <a:pt x="6" y="29"/>
                  </a:lnTo>
                  <a:lnTo>
                    <a:pt x="6" y="29"/>
                  </a:lnTo>
                  <a:lnTo>
                    <a:pt x="20" y="28"/>
                  </a:lnTo>
                  <a:lnTo>
                    <a:pt x="33" y="26"/>
                  </a:lnTo>
                  <a:lnTo>
                    <a:pt x="58" y="21"/>
                  </a:lnTo>
                  <a:lnTo>
                    <a:pt x="110" y="11"/>
                  </a:lnTo>
                  <a:lnTo>
                    <a:pt x="110" y="11"/>
                  </a:lnTo>
                  <a:lnTo>
                    <a:pt x="113" y="11"/>
                  </a:lnTo>
                  <a:lnTo>
                    <a:pt x="114" y="8"/>
                  </a:lnTo>
                  <a:lnTo>
                    <a:pt x="114" y="7"/>
                  </a:lnTo>
                  <a:lnTo>
                    <a:pt x="114" y="4"/>
                  </a:lnTo>
                  <a:lnTo>
                    <a:pt x="112" y="2"/>
                  </a:lnTo>
                  <a:lnTo>
                    <a:pt x="110" y="0"/>
                  </a:lnTo>
                  <a:lnTo>
                    <a:pt x="108" y="0"/>
                  </a:lnTo>
                  <a:lnTo>
                    <a:pt x="10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4" name="Freeform 395"/>
            <p:cNvSpPr/>
            <p:nvPr/>
          </p:nvSpPr>
          <p:spPr bwMode="auto">
            <a:xfrm>
              <a:off x="5481639" y="1184276"/>
              <a:ext cx="198438" cy="82550"/>
            </a:xfrm>
            <a:custGeom>
              <a:avLst/>
              <a:gdLst/>
              <a:ahLst/>
              <a:cxnLst>
                <a:cxn ang="0">
                  <a:pos x="492" y="0"/>
                </a:cxn>
                <a:cxn ang="0">
                  <a:pos x="492" y="0"/>
                </a:cxn>
                <a:cxn ang="0">
                  <a:pos x="478" y="1"/>
                </a:cxn>
                <a:cxn ang="0">
                  <a:pos x="463" y="5"/>
                </a:cxn>
                <a:cxn ang="0">
                  <a:pos x="449" y="10"/>
                </a:cxn>
                <a:cxn ang="0">
                  <a:pos x="434" y="15"/>
                </a:cxn>
                <a:cxn ang="0">
                  <a:pos x="407" y="28"/>
                </a:cxn>
                <a:cxn ang="0">
                  <a:pos x="381" y="40"/>
                </a:cxn>
                <a:cxn ang="0">
                  <a:pos x="381" y="40"/>
                </a:cxn>
                <a:cxn ang="0">
                  <a:pos x="314" y="66"/>
                </a:cxn>
                <a:cxn ang="0">
                  <a:pos x="247" y="91"/>
                </a:cxn>
                <a:cxn ang="0">
                  <a:pos x="247" y="91"/>
                </a:cxn>
                <a:cxn ang="0">
                  <a:pos x="188" y="113"/>
                </a:cxn>
                <a:cxn ang="0">
                  <a:pos x="158" y="125"/>
                </a:cxn>
                <a:cxn ang="0">
                  <a:pos x="128" y="137"/>
                </a:cxn>
                <a:cxn ang="0">
                  <a:pos x="128" y="137"/>
                </a:cxn>
                <a:cxn ang="0">
                  <a:pos x="114" y="145"/>
                </a:cxn>
                <a:cxn ang="0">
                  <a:pos x="98" y="153"/>
                </a:cxn>
                <a:cxn ang="0">
                  <a:pos x="68" y="170"/>
                </a:cxn>
                <a:cxn ang="0">
                  <a:pos x="54" y="177"/>
                </a:cxn>
                <a:cxn ang="0">
                  <a:pos x="38" y="184"/>
                </a:cxn>
                <a:cxn ang="0">
                  <a:pos x="21" y="189"/>
                </a:cxn>
                <a:cxn ang="0">
                  <a:pos x="4" y="193"/>
                </a:cxn>
                <a:cxn ang="0">
                  <a:pos x="4" y="193"/>
                </a:cxn>
                <a:cxn ang="0">
                  <a:pos x="3" y="194"/>
                </a:cxn>
                <a:cxn ang="0">
                  <a:pos x="1" y="196"/>
                </a:cxn>
                <a:cxn ang="0">
                  <a:pos x="0" y="197"/>
                </a:cxn>
                <a:cxn ang="0">
                  <a:pos x="0" y="200"/>
                </a:cxn>
                <a:cxn ang="0">
                  <a:pos x="3" y="204"/>
                </a:cxn>
                <a:cxn ang="0">
                  <a:pos x="5" y="205"/>
                </a:cxn>
                <a:cxn ang="0">
                  <a:pos x="8" y="205"/>
                </a:cxn>
                <a:cxn ang="0">
                  <a:pos x="8" y="205"/>
                </a:cxn>
                <a:cxn ang="0">
                  <a:pos x="21" y="201"/>
                </a:cxn>
                <a:cxn ang="0">
                  <a:pos x="35" y="197"/>
                </a:cxn>
                <a:cxn ang="0">
                  <a:pos x="48" y="192"/>
                </a:cxn>
                <a:cxn ang="0">
                  <a:pos x="62" y="187"/>
                </a:cxn>
                <a:cxn ang="0">
                  <a:pos x="86" y="172"/>
                </a:cxn>
                <a:cxn ang="0">
                  <a:pos x="110" y="159"/>
                </a:cxn>
                <a:cxn ang="0">
                  <a:pos x="110" y="159"/>
                </a:cxn>
                <a:cxn ang="0">
                  <a:pos x="126" y="151"/>
                </a:cxn>
                <a:cxn ang="0">
                  <a:pos x="140" y="145"/>
                </a:cxn>
                <a:cxn ang="0">
                  <a:pos x="171" y="132"/>
                </a:cxn>
                <a:cxn ang="0">
                  <a:pos x="203" y="121"/>
                </a:cxn>
                <a:cxn ang="0">
                  <a:pos x="233" y="109"/>
                </a:cxn>
                <a:cxn ang="0">
                  <a:pos x="233" y="109"/>
                </a:cxn>
                <a:cxn ang="0">
                  <a:pos x="293" y="86"/>
                </a:cxn>
                <a:cxn ang="0">
                  <a:pos x="355" y="62"/>
                </a:cxn>
                <a:cxn ang="0">
                  <a:pos x="355" y="62"/>
                </a:cxn>
                <a:cxn ang="0">
                  <a:pos x="423" y="35"/>
                </a:cxn>
                <a:cxn ang="0">
                  <a:pos x="423" y="35"/>
                </a:cxn>
                <a:cxn ang="0">
                  <a:pos x="457" y="21"/>
                </a:cxn>
                <a:cxn ang="0">
                  <a:pos x="474" y="14"/>
                </a:cxn>
                <a:cxn ang="0">
                  <a:pos x="483" y="11"/>
                </a:cxn>
                <a:cxn ang="0">
                  <a:pos x="492" y="10"/>
                </a:cxn>
                <a:cxn ang="0">
                  <a:pos x="492" y="10"/>
                </a:cxn>
                <a:cxn ang="0">
                  <a:pos x="493" y="10"/>
                </a:cxn>
                <a:cxn ang="0">
                  <a:pos x="496" y="9"/>
                </a:cxn>
                <a:cxn ang="0">
                  <a:pos x="497" y="5"/>
                </a:cxn>
                <a:cxn ang="0">
                  <a:pos x="497" y="2"/>
                </a:cxn>
                <a:cxn ang="0">
                  <a:pos x="496" y="1"/>
                </a:cxn>
                <a:cxn ang="0">
                  <a:pos x="493" y="0"/>
                </a:cxn>
                <a:cxn ang="0">
                  <a:pos x="492" y="0"/>
                </a:cxn>
                <a:cxn ang="0">
                  <a:pos x="492" y="0"/>
                </a:cxn>
              </a:cxnLst>
              <a:rect l="0" t="0" r="r" b="b"/>
              <a:pathLst>
                <a:path w="497" h="205">
                  <a:moveTo>
                    <a:pt x="492" y="0"/>
                  </a:moveTo>
                  <a:lnTo>
                    <a:pt x="492" y="0"/>
                  </a:lnTo>
                  <a:lnTo>
                    <a:pt x="478" y="1"/>
                  </a:lnTo>
                  <a:lnTo>
                    <a:pt x="463" y="5"/>
                  </a:lnTo>
                  <a:lnTo>
                    <a:pt x="449" y="10"/>
                  </a:lnTo>
                  <a:lnTo>
                    <a:pt x="434" y="15"/>
                  </a:lnTo>
                  <a:lnTo>
                    <a:pt x="407" y="28"/>
                  </a:lnTo>
                  <a:lnTo>
                    <a:pt x="381" y="40"/>
                  </a:lnTo>
                  <a:lnTo>
                    <a:pt x="381" y="40"/>
                  </a:lnTo>
                  <a:lnTo>
                    <a:pt x="314" y="66"/>
                  </a:lnTo>
                  <a:lnTo>
                    <a:pt x="247" y="91"/>
                  </a:lnTo>
                  <a:lnTo>
                    <a:pt x="247" y="91"/>
                  </a:lnTo>
                  <a:lnTo>
                    <a:pt x="188" y="113"/>
                  </a:lnTo>
                  <a:lnTo>
                    <a:pt x="158" y="125"/>
                  </a:lnTo>
                  <a:lnTo>
                    <a:pt x="128" y="137"/>
                  </a:lnTo>
                  <a:lnTo>
                    <a:pt x="128" y="137"/>
                  </a:lnTo>
                  <a:lnTo>
                    <a:pt x="114" y="145"/>
                  </a:lnTo>
                  <a:lnTo>
                    <a:pt x="98" y="153"/>
                  </a:lnTo>
                  <a:lnTo>
                    <a:pt x="68" y="170"/>
                  </a:lnTo>
                  <a:lnTo>
                    <a:pt x="54" y="177"/>
                  </a:lnTo>
                  <a:lnTo>
                    <a:pt x="38" y="184"/>
                  </a:lnTo>
                  <a:lnTo>
                    <a:pt x="21" y="189"/>
                  </a:lnTo>
                  <a:lnTo>
                    <a:pt x="4" y="193"/>
                  </a:lnTo>
                  <a:lnTo>
                    <a:pt x="4" y="193"/>
                  </a:lnTo>
                  <a:lnTo>
                    <a:pt x="3" y="194"/>
                  </a:lnTo>
                  <a:lnTo>
                    <a:pt x="1" y="196"/>
                  </a:lnTo>
                  <a:lnTo>
                    <a:pt x="0" y="197"/>
                  </a:lnTo>
                  <a:lnTo>
                    <a:pt x="0" y="200"/>
                  </a:lnTo>
                  <a:lnTo>
                    <a:pt x="3" y="204"/>
                  </a:lnTo>
                  <a:lnTo>
                    <a:pt x="5" y="205"/>
                  </a:lnTo>
                  <a:lnTo>
                    <a:pt x="8" y="205"/>
                  </a:lnTo>
                  <a:lnTo>
                    <a:pt x="8" y="205"/>
                  </a:lnTo>
                  <a:lnTo>
                    <a:pt x="21" y="201"/>
                  </a:lnTo>
                  <a:lnTo>
                    <a:pt x="35" y="197"/>
                  </a:lnTo>
                  <a:lnTo>
                    <a:pt x="48" y="192"/>
                  </a:lnTo>
                  <a:lnTo>
                    <a:pt x="62" y="187"/>
                  </a:lnTo>
                  <a:lnTo>
                    <a:pt x="86" y="172"/>
                  </a:lnTo>
                  <a:lnTo>
                    <a:pt x="110" y="159"/>
                  </a:lnTo>
                  <a:lnTo>
                    <a:pt x="110" y="159"/>
                  </a:lnTo>
                  <a:lnTo>
                    <a:pt x="126" y="151"/>
                  </a:lnTo>
                  <a:lnTo>
                    <a:pt x="140" y="145"/>
                  </a:lnTo>
                  <a:lnTo>
                    <a:pt x="171" y="132"/>
                  </a:lnTo>
                  <a:lnTo>
                    <a:pt x="203" y="121"/>
                  </a:lnTo>
                  <a:lnTo>
                    <a:pt x="233" y="109"/>
                  </a:lnTo>
                  <a:lnTo>
                    <a:pt x="233" y="109"/>
                  </a:lnTo>
                  <a:lnTo>
                    <a:pt x="293" y="86"/>
                  </a:lnTo>
                  <a:lnTo>
                    <a:pt x="355" y="62"/>
                  </a:lnTo>
                  <a:lnTo>
                    <a:pt x="355" y="62"/>
                  </a:lnTo>
                  <a:lnTo>
                    <a:pt x="423" y="35"/>
                  </a:lnTo>
                  <a:lnTo>
                    <a:pt x="423" y="35"/>
                  </a:lnTo>
                  <a:lnTo>
                    <a:pt x="457" y="21"/>
                  </a:lnTo>
                  <a:lnTo>
                    <a:pt x="474" y="14"/>
                  </a:lnTo>
                  <a:lnTo>
                    <a:pt x="483" y="11"/>
                  </a:lnTo>
                  <a:lnTo>
                    <a:pt x="492" y="10"/>
                  </a:lnTo>
                  <a:lnTo>
                    <a:pt x="492" y="10"/>
                  </a:lnTo>
                  <a:lnTo>
                    <a:pt x="493" y="10"/>
                  </a:lnTo>
                  <a:lnTo>
                    <a:pt x="496" y="9"/>
                  </a:lnTo>
                  <a:lnTo>
                    <a:pt x="497" y="5"/>
                  </a:lnTo>
                  <a:lnTo>
                    <a:pt x="497" y="2"/>
                  </a:lnTo>
                  <a:lnTo>
                    <a:pt x="496" y="1"/>
                  </a:lnTo>
                  <a:lnTo>
                    <a:pt x="493" y="0"/>
                  </a:lnTo>
                  <a:lnTo>
                    <a:pt x="492" y="0"/>
                  </a:lnTo>
                  <a:lnTo>
                    <a:pt x="492"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5" name="Freeform 396"/>
            <p:cNvSpPr/>
            <p:nvPr/>
          </p:nvSpPr>
          <p:spPr bwMode="auto">
            <a:xfrm>
              <a:off x="5664201" y="1103313"/>
              <a:ext cx="76200" cy="76200"/>
            </a:xfrm>
            <a:custGeom>
              <a:avLst/>
              <a:gdLst/>
              <a:ahLst/>
              <a:cxnLst>
                <a:cxn ang="0">
                  <a:pos x="186" y="0"/>
                </a:cxn>
                <a:cxn ang="0">
                  <a:pos x="186" y="0"/>
                </a:cxn>
                <a:cxn ang="0">
                  <a:pos x="178" y="3"/>
                </a:cxn>
                <a:cxn ang="0">
                  <a:pos x="171" y="7"/>
                </a:cxn>
                <a:cxn ang="0">
                  <a:pos x="166" y="12"/>
                </a:cxn>
                <a:cxn ang="0">
                  <a:pos x="161" y="19"/>
                </a:cxn>
                <a:cxn ang="0">
                  <a:pos x="161" y="19"/>
                </a:cxn>
                <a:cxn ang="0">
                  <a:pos x="135" y="49"/>
                </a:cxn>
                <a:cxn ang="0">
                  <a:pos x="107" y="77"/>
                </a:cxn>
                <a:cxn ang="0">
                  <a:pos x="107" y="77"/>
                </a:cxn>
                <a:cxn ang="0">
                  <a:pos x="82" y="105"/>
                </a:cxn>
                <a:cxn ang="0">
                  <a:pos x="57" y="134"/>
                </a:cxn>
                <a:cxn ang="0">
                  <a:pos x="44" y="147"/>
                </a:cxn>
                <a:cxn ang="0">
                  <a:pos x="31" y="160"/>
                </a:cxn>
                <a:cxn ang="0">
                  <a:pos x="17" y="173"/>
                </a:cxn>
                <a:cxn ang="0">
                  <a:pos x="3" y="183"/>
                </a:cxn>
                <a:cxn ang="0">
                  <a:pos x="3" y="183"/>
                </a:cxn>
                <a:cxn ang="0">
                  <a:pos x="0" y="185"/>
                </a:cxn>
                <a:cxn ang="0">
                  <a:pos x="0" y="187"/>
                </a:cxn>
                <a:cxn ang="0">
                  <a:pos x="0" y="191"/>
                </a:cxn>
                <a:cxn ang="0">
                  <a:pos x="4" y="194"/>
                </a:cxn>
                <a:cxn ang="0">
                  <a:pos x="5" y="194"/>
                </a:cxn>
                <a:cxn ang="0">
                  <a:pos x="8" y="193"/>
                </a:cxn>
                <a:cxn ang="0">
                  <a:pos x="8" y="193"/>
                </a:cxn>
                <a:cxn ang="0">
                  <a:pos x="20" y="185"/>
                </a:cxn>
                <a:cxn ang="0">
                  <a:pos x="31" y="174"/>
                </a:cxn>
                <a:cxn ang="0">
                  <a:pos x="54" y="153"/>
                </a:cxn>
                <a:cxn ang="0">
                  <a:pos x="74" y="131"/>
                </a:cxn>
                <a:cxn ang="0">
                  <a:pos x="94" y="109"/>
                </a:cxn>
                <a:cxn ang="0">
                  <a:pos x="94" y="109"/>
                </a:cxn>
                <a:cxn ang="0">
                  <a:pos x="140" y="55"/>
                </a:cxn>
                <a:cxn ang="0">
                  <a:pos x="140" y="55"/>
                </a:cxn>
                <a:cxn ang="0">
                  <a:pos x="150" y="43"/>
                </a:cxn>
                <a:cxn ang="0">
                  <a:pos x="162" y="30"/>
                </a:cxn>
                <a:cxn ang="0">
                  <a:pos x="169" y="24"/>
                </a:cxn>
                <a:cxn ang="0">
                  <a:pos x="175" y="17"/>
                </a:cxn>
                <a:cxn ang="0">
                  <a:pos x="183" y="13"/>
                </a:cxn>
                <a:cxn ang="0">
                  <a:pos x="190" y="11"/>
                </a:cxn>
                <a:cxn ang="0">
                  <a:pos x="190" y="11"/>
                </a:cxn>
                <a:cxn ang="0">
                  <a:pos x="191" y="9"/>
                </a:cxn>
                <a:cxn ang="0">
                  <a:pos x="192" y="8"/>
                </a:cxn>
                <a:cxn ang="0">
                  <a:pos x="194" y="7"/>
                </a:cxn>
                <a:cxn ang="0">
                  <a:pos x="194" y="4"/>
                </a:cxn>
                <a:cxn ang="0">
                  <a:pos x="191" y="0"/>
                </a:cxn>
                <a:cxn ang="0">
                  <a:pos x="188" y="0"/>
                </a:cxn>
                <a:cxn ang="0">
                  <a:pos x="186" y="0"/>
                </a:cxn>
                <a:cxn ang="0">
                  <a:pos x="186" y="0"/>
                </a:cxn>
              </a:cxnLst>
              <a:rect l="0" t="0" r="r" b="b"/>
              <a:pathLst>
                <a:path w="194" h="194">
                  <a:moveTo>
                    <a:pt x="186" y="0"/>
                  </a:moveTo>
                  <a:lnTo>
                    <a:pt x="186" y="0"/>
                  </a:lnTo>
                  <a:lnTo>
                    <a:pt x="178" y="3"/>
                  </a:lnTo>
                  <a:lnTo>
                    <a:pt x="171" y="7"/>
                  </a:lnTo>
                  <a:lnTo>
                    <a:pt x="166" y="12"/>
                  </a:lnTo>
                  <a:lnTo>
                    <a:pt x="161" y="19"/>
                  </a:lnTo>
                  <a:lnTo>
                    <a:pt x="161" y="19"/>
                  </a:lnTo>
                  <a:lnTo>
                    <a:pt x="135" y="49"/>
                  </a:lnTo>
                  <a:lnTo>
                    <a:pt x="107" y="77"/>
                  </a:lnTo>
                  <a:lnTo>
                    <a:pt x="107" y="77"/>
                  </a:lnTo>
                  <a:lnTo>
                    <a:pt x="82" y="105"/>
                  </a:lnTo>
                  <a:lnTo>
                    <a:pt x="57" y="134"/>
                  </a:lnTo>
                  <a:lnTo>
                    <a:pt x="44" y="147"/>
                  </a:lnTo>
                  <a:lnTo>
                    <a:pt x="31" y="160"/>
                  </a:lnTo>
                  <a:lnTo>
                    <a:pt x="17" y="173"/>
                  </a:lnTo>
                  <a:lnTo>
                    <a:pt x="3" y="183"/>
                  </a:lnTo>
                  <a:lnTo>
                    <a:pt x="3" y="183"/>
                  </a:lnTo>
                  <a:lnTo>
                    <a:pt x="0" y="185"/>
                  </a:lnTo>
                  <a:lnTo>
                    <a:pt x="0" y="187"/>
                  </a:lnTo>
                  <a:lnTo>
                    <a:pt x="0" y="191"/>
                  </a:lnTo>
                  <a:lnTo>
                    <a:pt x="4" y="194"/>
                  </a:lnTo>
                  <a:lnTo>
                    <a:pt x="5" y="194"/>
                  </a:lnTo>
                  <a:lnTo>
                    <a:pt x="8" y="193"/>
                  </a:lnTo>
                  <a:lnTo>
                    <a:pt x="8" y="193"/>
                  </a:lnTo>
                  <a:lnTo>
                    <a:pt x="20" y="185"/>
                  </a:lnTo>
                  <a:lnTo>
                    <a:pt x="31" y="174"/>
                  </a:lnTo>
                  <a:lnTo>
                    <a:pt x="54" y="153"/>
                  </a:lnTo>
                  <a:lnTo>
                    <a:pt x="74" y="131"/>
                  </a:lnTo>
                  <a:lnTo>
                    <a:pt x="94" y="109"/>
                  </a:lnTo>
                  <a:lnTo>
                    <a:pt x="94" y="109"/>
                  </a:lnTo>
                  <a:lnTo>
                    <a:pt x="140" y="55"/>
                  </a:lnTo>
                  <a:lnTo>
                    <a:pt x="140" y="55"/>
                  </a:lnTo>
                  <a:lnTo>
                    <a:pt x="150" y="43"/>
                  </a:lnTo>
                  <a:lnTo>
                    <a:pt x="162" y="30"/>
                  </a:lnTo>
                  <a:lnTo>
                    <a:pt x="169" y="24"/>
                  </a:lnTo>
                  <a:lnTo>
                    <a:pt x="175" y="17"/>
                  </a:lnTo>
                  <a:lnTo>
                    <a:pt x="183" y="13"/>
                  </a:lnTo>
                  <a:lnTo>
                    <a:pt x="190" y="11"/>
                  </a:lnTo>
                  <a:lnTo>
                    <a:pt x="190" y="11"/>
                  </a:lnTo>
                  <a:lnTo>
                    <a:pt x="191" y="9"/>
                  </a:lnTo>
                  <a:lnTo>
                    <a:pt x="192" y="8"/>
                  </a:lnTo>
                  <a:lnTo>
                    <a:pt x="194" y="7"/>
                  </a:lnTo>
                  <a:lnTo>
                    <a:pt x="194" y="4"/>
                  </a:lnTo>
                  <a:lnTo>
                    <a:pt x="191" y="0"/>
                  </a:lnTo>
                  <a:lnTo>
                    <a:pt x="188" y="0"/>
                  </a:lnTo>
                  <a:lnTo>
                    <a:pt x="186" y="0"/>
                  </a:lnTo>
                  <a:lnTo>
                    <a:pt x="186"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6" name="Freeform 397"/>
            <p:cNvSpPr/>
            <p:nvPr/>
          </p:nvSpPr>
          <p:spPr bwMode="auto">
            <a:xfrm>
              <a:off x="5715001" y="1112838"/>
              <a:ext cx="82550" cy="103188"/>
            </a:xfrm>
            <a:custGeom>
              <a:avLst/>
              <a:gdLst/>
              <a:ahLst/>
              <a:cxnLst>
                <a:cxn ang="0">
                  <a:pos x="195" y="1"/>
                </a:cxn>
                <a:cxn ang="0">
                  <a:pos x="195" y="1"/>
                </a:cxn>
                <a:cxn ang="0">
                  <a:pos x="170" y="28"/>
                </a:cxn>
                <a:cxn ang="0">
                  <a:pos x="145" y="57"/>
                </a:cxn>
                <a:cxn ang="0">
                  <a:pos x="121" y="87"/>
                </a:cxn>
                <a:cxn ang="0">
                  <a:pos x="99" y="116"/>
                </a:cxn>
                <a:cxn ang="0">
                  <a:pos x="99" y="116"/>
                </a:cxn>
                <a:cxn ang="0">
                  <a:pos x="72" y="154"/>
                </a:cxn>
                <a:cxn ang="0">
                  <a:pos x="59" y="173"/>
                </a:cxn>
                <a:cxn ang="0">
                  <a:pos x="44" y="192"/>
                </a:cxn>
                <a:cxn ang="0">
                  <a:pos x="44" y="192"/>
                </a:cxn>
                <a:cxn ang="0">
                  <a:pos x="34" y="207"/>
                </a:cxn>
                <a:cxn ang="0">
                  <a:pos x="23" y="223"/>
                </a:cxn>
                <a:cxn ang="0">
                  <a:pos x="13" y="238"/>
                </a:cxn>
                <a:cxn ang="0">
                  <a:pos x="1" y="252"/>
                </a:cxn>
                <a:cxn ang="0">
                  <a:pos x="1" y="252"/>
                </a:cxn>
                <a:cxn ang="0">
                  <a:pos x="0" y="255"/>
                </a:cxn>
                <a:cxn ang="0">
                  <a:pos x="0" y="257"/>
                </a:cxn>
                <a:cxn ang="0">
                  <a:pos x="1" y="260"/>
                </a:cxn>
                <a:cxn ang="0">
                  <a:pos x="5" y="262"/>
                </a:cxn>
                <a:cxn ang="0">
                  <a:pos x="8" y="262"/>
                </a:cxn>
                <a:cxn ang="0">
                  <a:pos x="9" y="260"/>
                </a:cxn>
                <a:cxn ang="0">
                  <a:pos x="9" y="260"/>
                </a:cxn>
                <a:cxn ang="0">
                  <a:pos x="19" y="248"/>
                </a:cxn>
                <a:cxn ang="0">
                  <a:pos x="28" y="235"/>
                </a:cxn>
                <a:cxn ang="0">
                  <a:pos x="36" y="222"/>
                </a:cxn>
                <a:cxn ang="0">
                  <a:pos x="46" y="209"/>
                </a:cxn>
                <a:cxn ang="0">
                  <a:pos x="46" y="209"/>
                </a:cxn>
                <a:cxn ang="0">
                  <a:pos x="69" y="179"/>
                </a:cxn>
                <a:cxn ang="0">
                  <a:pos x="90" y="147"/>
                </a:cxn>
                <a:cxn ang="0">
                  <a:pos x="90" y="147"/>
                </a:cxn>
                <a:cxn ang="0">
                  <a:pos x="116" y="111"/>
                </a:cxn>
                <a:cxn ang="0">
                  <a:pos x="144" y="75"/>
                </a:cxn>
                <a:cxn ang="0">
                  <a:pos x="172" y="41"/>
                </a:cxn>
                <a:cxn ang="0">
                  <a:pos x="204" y="9"/>
                </a:cxn>
                <a:cxn ang="0">
                  <a:pos x="204" y="9"/>
                </a:cxn>
                <a:cxn ang="0">
                  <a:pos x="205" y="7"/>
                </a:cxn>
                <a:cxn ang="0">
                  <a:pos x="205" y="5"/>
                </a:cxn>
                <a:cxn ang="0">
                  <a:pos x="204" y="1"/>
                </a:cxn>
                <a:cxn ang="0">
                  <a:pos x="200" y="0"/>
                </a:cxn>
                <a:cxn ang="0">
                  <a:pos x="197" y="0"/>
                </a:cxn>
                <a:cxn ang="0">
                  <a:pos x="195" y="1"/>
                </a:cxn>
                <a:cxn ang="0">
                  <a:pos x="195" y="1"/>
                </a:cxn>
              </a:cxnLst>
              <a:rect l="0" t="0" r="r" b="b"/>
              <a:pathLst>
                <a:path w="205" h="262">
                  <a:moveTo>
                    <a:pt x="195" y="1"/>
                  </a:moveTo>
                  <a:lnTo>
                    <a:pt x="195" y="1"/>
                  </a:lnTo>
                  <a:lnTo>
                    <a:pt x="170" y="28"/>
                  </a:lnTo>
                  <a:lnTo>
                    <a:pt x="145" y="57"/>
                  </a:lnTo>
                  <a:lnTo>
                    <a:pt x="121" y="87"/>
                  </a:lnTo>
                  <a:lnTo>
                    <a:pt x="99" y="116"/>
                  </a:lnTo>
                  <a:lnTo>
                    <a:pt x="99" y="116"/>
                  </a:lnTo>
                  <a:lnTo>
                    <a:pt x="72" y="154"/>
                  </a:lnTo>
                  <a:lnTo>
                    <a:pt x="59" y="173"/>
                  </a:lnTo>
                  <a:lnTo>
                    <a:pt x="44" y="192"/>
                  </a:lnTo>
                  <a:lnTo>
                    <a:pt x="44" y="192"/>
                  </a:lnTo>
                  <a:lnTo>
                    <a:pt x="34" y="207"/>
                  </a:lnTo>
                  <a:lnTo>
                    <a:pt x="23" y="223"/>
                  </a:lnTo>
                  <a:lnTo>
                    <a:pt x="13" y="238"/>
                  </a:lnTo>
                  <a:lnTo>
                    <a:pt x="1" y="252"/>
                  </a:lnTo>
                  <a:lnTo>
                    <a:pt x="1" y="252"/>
                  </a:lnTo>
                  <a:lnTo>
                    <a:pt x="0" y="255"/>
                  </a:lnTo>
                  <a:lnTo>
                    <a:pt x="0" y="257"/>
                  </a:lnTo>
                  <a:lnTo>
                    <a:pt x="1" y="260"/>
                  </a:lnTo>
                  <a:lnTo>
                    <a:pt x="5" y="262"/>
                  </a:lnTo>
                  <a:lnTo>
                    <a:pt x="8" y="262"/>
                  </a:lnTo>
                  <a:lnTo>
                    <a:pt x="9" y="260"/>
                  </a:lnTo>
                  <a:lnTo>
                    <a:pt x="9" y="260"/>
                  </a:lnTo>
                  <a:lnTo>
                    <a:pt x="19" y="248"/>
                  </a:lnTo>
                  <a:lnTo>
                    <a:pt x="28" y="235"/>
                  </a:lnTo>
                  <a:lnTo>
                    <a:pt x="36" y="222"/>
                  </a:lnTo>
                  <a:lnTo>
                    <a:pt x="46" y="209"/>
                  </a:lnTo>
                  <a:lnTo>
                    <a:pt x="46" y="209"/>
                  </a:lnTo>
                  <a:lnTo>
                    <a:pt x="69" y="179"/>
                  </a:lnTo>
                  <a:lnTo>
                    <a:pt x="90" y="147"/>
                  </a:lnTo>
                  <a:lnTo>
                    <a:pt x="90" y="147"/>
                  </a:lnTo>
                  <a:lnTo>
                    <a:pt x="116" y="111"/>
                  </a:lnTo>
                  <a:lnTo>
                    <a:pt x="144" y="75"/>
                  </a:lnTo>
                  <a:lnTo>
                    <a:pt x="172" y="41"/>
                  </a:lnTo>
                  <a:lnTo>
                    <a:pt x="204" y="9"/>
                  </a:lnTo>
                  <a:lnTo>
                    <a:pt x="204" y="9"/>
                  </a:lnTo>
                  <a:lnTo>
                    <a:pt x="205" y="7"/>
                  </a:lnTo>
                  <a:lnTo>
                    <a:pt x="205" y="5"/>
                  </a:lnTo>
                  <a:lnTo>
                    <a:pt x="204" y="1"/>
                  </a:lnTo>
                  <a:lnTo>
                    <a:pt x="200" y="0"/>
                  </a:lnTo>
                  <a:lnTo>
                    <a:pt x="197" y="0"/>
                  </a:lnTo>
                  <a:lnTo>
                    <a:pt x="195" y="1"/>
                  </a:lnTo>
                  <a:lnTo>
                    <a:pt x="19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7" name="Freeform 398"/>
            <p:cNvSpPr/>
            <p:nvPr/>
          </p:nvSpPr>
          <p:spPr bwMode="auto">
            <a:xfrm>
              <a:off x="5797551" y="1162051"/>
              <a:ext cx="90488" cy="42863"/>
            </a:xfrm>
            <a:custGeom>
              <a:avLst/>
              <a:gdLst/>
              <a:ahLst/>
              <a:cxnLst>
                <a:cxn ang="0">
                  <a:pos x="221" y="0"/>
                </a:cxn>
                <a:cxn ang="0">
                  <a:pos x="221" y="0"/>
                </a:cxn>
                <a:cxn ang="0">
                  <a:pos x="170" y="20"/>
                </a:cxn>
                <a:cxn ang="0">
                  <a:pos x="145" y="30"/>
                </a:cxn>
                <a:cxn ang="0">
                  <a:pos x="122" y="42"/>
                </a:cxn>
                <a:cxn ang="0">
                  <a:pos x="122" y="42"/>
                </a:cxn>
                <a:cxn ang="0">
                  <a:pos x="107" y="47"/>
                </a:cxn>
                <a:cxn ang="0">
                  <a:pos x="94" y="52"/>
                </a:cxn>
                <a:cxn ang="0">
                  <a:pos x="81" y="58"/>
                </a:cxn>
                <a:cxn ang="0">
                  <a:pos x="68" y="64"/>
                </a:cxn>
                <a:cxn ang="0">
                  <a:pos x="68" y="64"/>
                </a:cxn>
                <a:cxn ang="0">
                  <a:pos x="54" y="73"/>
                </a:cxn>
                <a:cxn ang="0">
                  <a:pos x="38" y="84"/>
                </a:cxn>
                <a:cxn ang="0">
                  <a:pos x="31" y="88"/>
                </a:cxn>
                <a:cxn ang="0">
                  <a:pos x="22" y="93"/>
                </a:cxn>
                <a:cxn ang="0">
                  <a:pos x="14" y="96"/>
                </a:cxn>
                <a:cxn ang="0">
                  <a:pos x="5" y="97"/>
                </a:cxn>
                <a:cxn ang="0">
                  <a:pos x="5" y="97"/>
                </a:cxn>
                <a:cxn ang="0">
                  <a:pos x="3" y="98"/>
                </a:cxn>
                <a:cxn ang="0">
                  <a:pos x="1" y="99"/>
                </a:cxn>
                <a:cxn ang="0">
                  <a:pos x="0" y="103"/>
                </a:cxn>
                <a:cxn ang="0">
                  <a:pos x="0" y="106"/>
                </a:cxn>
                <a:cxn ang="0">
                  <a:pos x="1" y="107"/>
                </a:cxn>
                <a:cxn ang="0">
                  <a:pos x="3" y="109"/>
                </a:cxn>
                <a:cxn ang="0">
                  <a:pos x="5" y="109"/>
                </a:cxn>
                <a:cxn ang="0">
                  <a:pos x="5" y="109"/>
                </a:cxn>
                <a:cxn ang="0">
                  <a:pos x="18" y="106"/>
                </a:cxn>
                <a:cxn ang="0">
                  <a:pos x="30" y="102"/>
                </a:cxn>
                <a:cxn ang="0">
                  <a:pos x="42" y="96"/>
                </a:cxn>
                <a:cxn ang="0">
                  <a:pos x="54" y="89"/>
                </a:cxn>
                <a:cxn ang="0">
                  <a:pos x="76" y="75"/>
                </a:cxn>
                <a:cxn ang="0">
                  <a:pos x="86" y="68"/>
                </a:cxn>
                <a:cxn ang="0">
                  <a:pos x="98" y="63"/>
                </a:cxn>
                <a:cxn ang="0">
                  <a:pos x="98" y="63"/>
                </a:cxn>
                <a:cxn ang="0">
                  <a:pos x="161" y="37"/>
                </a:cxn>
                <a:cxn ang="0">
                  <a:pos x="192" y="24"/>
                </a:cxn>
                <a:cxn ang="0">
                  <a:pos x="224" y="12"/>
                </a:cxn>
                <a:cxn ang="0">
                  <a:pos x="224" y="12"/>
                </a:cxn>
                <a:cxn ang="0">
                  <a:pos x="226" y="11"/>
                </a:cxn>
                <a:cxn ang="0">
                  <a:pos x="228" y="8"/>
                </a:cxn>
                <a:cxn ang="0">
                  <a:pos x="228" y="4"/>
                </a:cxn>
                <a:cxn ang="0">
                  <a:pos x="226" y="1"/>
                </a:cxn>
                <a:cxn ang="0">
                  <a:pos x="225" y="0"/>
                </a:cxn>
                <a:cxn ang="0">
                  <a:pos x="224" y="0"/>
                </a:cxn>
                <a:cxn ang="0">
                  <a:pos x="221" y="0"/>
                </a:cxn>
                <a:cxn ang="0">
                  <a:pos x="221" y="0"/>
                </a:cxn>
              </a:cxnLst>
              <a:rect l="0" t="0" r="r" b="b"/>
              <a:pathLst>
                <a:path w="228" h="109">
                  <a:moveTo>
                    <a:pt x="221" y="0"/>
                  </a:moveTo>
                  <a:lnTo>
                    <a:pt x="221" y="0"/>
                  </a:lnTo>
                  <a:lnTo>
                    <a:pt x="170" y="20"/>
                  </a:lnTo>
                  <a:lnTo>
                    <a:pt x="145" y="30"/>
                  </a:lnTo>
                  <a:lnTo>
                    <a:pt x="122" y="42"/>
                  </a:lnTo>
                  <a:lnTo>
                    <a:pt x="122" y="42"/>
                  </a:lnTo>
                  <a:lnTo>
                    <a:pt x="107" y="47"/>
                  </a:lnTo>
                  <a:lnTo>
                    <a:pt x="94" y="52"/>
                  </a:lnTo>
                  <a:lnTo>
                    <a:pt x="81" y="58"/>
                  </a:lnTo>
                  <a:lnTo>
                    <a:pt x="68" y="64"/>
                  </a:lnTo>
                  <a:lnTo>
                    <a:pt x="68" y="64"/>
                  </a:lnTo>
                  <a:lnTo>
                    <a:pt x="54" y="73"/>
                  </a:lnTo>
                  <a:lnTo>
                    <a:pt x="38" y="84"/>
                  </a:lnTo>
                  <a:lnTo>
                    <a:pt x="31" y="88"/>
                  </a:lnTo>
                  <a:lnTo>
                    <a:pt x="22" y="93"/>
                  </a:lnTo>
                  <a:lnTo>
                    <a:pt x="14" y="96"/>
                  </a:lnTo>
                  <a:lnTo>
                    <a:pt x="5" y="97"/>
                  </a:lnTo>
                  <a:lnTo>
                    <a:pt x="5" y="97"/>
                  </a:lnTo>
                  <a:lnTo>
                    <a:pt x="3" y="98"/>
                  </a:lnTo>
                  <a:lnTo>
                    <a:pt x="1" y="99"/>
                  </a:lnTo>
                  <a:lnTo>
                    <a:pt x="0" y="103"/>
                  </a:lnTo>
                  <a:lnTo>
                    <a:pt x="0" y="106"/>
                  </a:lnTo>
                  <a:lnTo>
                    <a:pt x="1" y="107"/>
                  </a:lnTo>
                  <a:lnTo>
                    <a:pt x="3" y="109"/>
                  </a:lnTo>
                  <a:lnTo>
                    <a:pt x="5" y="109"/>
                  </a:lnTo>
                  <a:lnTo>
                    <a:pt x="5" y="109"/>
                  </a:lnTo>
                  <a:lnTo>
                    <a:pt x="18" y="106"/>
                  </a:lnTo>
                  <a:lnTo>
                    <a:pt x="30" y="102"/>
                  </a:lnTo>
                  <a:lnTo>
                    <a:pt x="42" y="96"/>
                  </a:lnTo>
                  <a:lnTo>
                    <a:pt x="54" y="89"/>
                  </a:lnTo>
                  <a:lnTo>
                    <a:pt x="76" y="75"/>
                  </a:lnTo>
                  <a:lnTo>
                    <a:pt x="86" y="68"/>
                  </a:lnTo>
                  <a:lnTo>
                    <a:pt x="98" y="63"/>
                  </a:lnTo>
                  <a:lnTo>
                    <a:pt x="98" y="63"/>
                  </a:lnTo>
                  <a:lnTo>
                    <a:pt x="161" y="37"/>
                  </a:lnTo>
                  <a:lnTo>
                    <a:pt x="192" y="24"/>
                  </a:lnTo>
                  <a:lnTo>
                    <a:pt x="224" y="12"/>
                  </a:lnTo>
                  <a:lnTo>
                    <a:pt x="224" y="12"/>
                  </a:lnTo>
                  <a:lnTo>
                    <a:pt x="226" y="11"/>
                  </a:lnTo>
                  <a:lnTo>
                    <a:pt x="228" y="8"/>
                  </a:lnTo>
                  <a:lnTo>
                    <a:pt x="228" y="4"/>
                  </a:lnTo>
                  <a:lnTo>
                    <a:pt x="226" y="1"/>
                  </a:lnTo>
                  <a:lnTo>
                    <a:pt x="225" y="0"/>
                  </a:lnTo>
                  <a:lnTo>
                    <a:pt x="224" y="0"/>
                  </a:lnTo>
                  <a:lnTo>
                    <a:pt x="221" y="0"/>
                  </a:lnTo>
                  <a:lnTo>
                    <a:pt x="221"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8" name="Freeform 399"/>
            <p:cNvSpPr/>
            <p:nvPr/>
          </p:nvSpPr>
          <p:spPr bwMode="auto">
            <a:xfrm>
              <a:off x="5772151" y="1168401"/>
              <a:ext cx="136525" cy="65088"/>
            </a:xfrm>
            <a:custGeom>
              <a:avLst/>
              <a:gdLst/>
              <a:ahLst/>
              <a:cxnLst>
                <a:cxn ang="0">
                  <a:pos x="333" y="1"/>
                </a:cxn>
                <a:cxn ang="0">
                  <a:pos x="325" y="4"/>
                </a:cxn>
                <a:cxn ang="0">
                  <a:pos x="316" y="4"/>
                </a:cxn>
                <a:cxn ang="0">
                  <a:pos x="293" y="16"/>
                </a:cxn>
                <a:cxn ang="0">
                  <a:pos x="268" y="26"/>
                </a:cxn>
                <a:cxn ang="0">
                  <a:pos x="259" y="29"/>
                </a:cxn>
                <a:cxn ang="0">
                  <a:pos x="233" y="43"/>
                </a:cxn>
                <a:cxn ang="0">
                  <a:pos x="217" y="50"/>
                </a:cxn>
                <a:cxn ang="0">
                  <a:pos x="172" y="65"/>
                </a:cxn>
                <a:cxn ang="0">
                  <a:pos x="148" y="77"/>
                </a:cxn>
                <a:cxn ang="0">
                  <a:pos x="76" y="118"/>
                </a:cxn>
                <a:cxn ang="0">
                  <a:pos x="58" y="127"/>
                </a:cxn>
                <a:cxn ang="0">
                  <a:pos x="19" y="144"/>
                </a:cxn>
                <a:cxn ang="0">
                  <a:pos x="2" y="156"/>
                </a:cxn>
                <a:cxn ang="0">
                  <a:pos x="0" y="158"/>
                </a:cxn>
                <a:cxn ang="0">
                  <a:pos x="0" y="162"/>
                </a:cxn>
                <a:cxn ang="0">
                  <a:pos x="6" y="165"/>
                </a:cxn>
                <a:cxn ang="0">
                  <a:pos x="9" y="164"/>
                </a:cxn>
                <a:cxn ang="0">
                  <a:pos x="19" y="157"/>
                </a:cxn>
                <a:cxn ang="0">
                  <a:pos x="50" y="141"/>
                </a:cxn>
                <a:cxn ang="0">
                  <a:pos x="92" y="122"/>
                </a:cxn>
                <a:cxn ang="0">
                  <a:pos x="119" y="106"/>
                </a:cxn>
                <a:cxn ang="0">
                  <a:pos x="173" y="79"/>
                </a:cxn>
                <a:cxn ang="0">
                  <a:pos x="203" y="68"/>
                </a:cxn>
                <a:cxn ang="0">
                  <a:pos x="223" y="60"/>
                </a:cxn>
                <a:cxn ang="0">
                  <a:pos x="283" y="34"/>
                </a:cxn>
                <a:cxn ang="0">
                  <a:pos x="304" y="22"/>
                </a:cxn>
                <a:cxn ang="0">
                  <a:pos x="325" y="14"/>
                </a:cxn>
                <a:cxn ang="0">
                  <a:pos x="334" y="14"/>
                </a:cxn>
                <a:cxn ang="0">
                  <a:pos x="342" y="11"/>
                </a:cxn>
                <a:cxn ang="0">
                  <a:pos x="342" y="8"/>
                </a:cxn>
                <a:cxn ang="0">
                  <a:pos x="340" y="1"/>
                </a:cxn>
                <a:cxn ang="0">
                  <a:pos x="336" y="0"/>
                </a:cxn>
                <a:cxn ang="0">
                  <a:pos x="333" y="1"/>
                </a:cxn>
              </a:cxnLst>
              <a:rect l="0" t="0" r="r" b="b"/>
              <a:pathLst>
                <a:path w="343" h="165">
                  <a:moveTo>
                    <a:pt x="333" y="1"/>
                  </a:moveTo>
                  <a:lnTo>
                    <a:pt x="333" y="1"/>
                  </a:lnTo>
                  <a:lnTo>
                    <a:pt x="330" y="4"/>
                  </a:lnTo>
                  <a:lnTo>
                    <a:pt x="325" y="4"/>
                  </a:lnTo>
                  <a:lnTo>
                    <a:pt x="319" y="4"/>
                  </a:lnTo>
                  <a:lnTo>
                    <a:pt x="316" y="4"/>
                  </a:lnTo>
                  <a:lnTo>
                    <a:pt x="316" y="4"/>
                  </a:lnTo>
                  <a:lnTo>
                    <a:pt x="293" y="16"/>
                  </a:lnTo>
                  <a:lnTo>
                    <a:pt x="282" y="21"/>
                  </a:lnTo>
                  <a:lnTo>
                    <a:pt x="268" y="26"/>
                  </a:lnTo>
                  <a:lnTo>
                    <a:pt x="268" y="26"/>
                  </a:lnTo>
                  <a:lnTo>
                    <a:pt x="259" y="29"/>
                  </a:lnTo>
                  <a:lnTo>
                    <a:pt x="250" y="33"/>
                  </a:lnTo>
                  <a:lnTo>
                    <a:pt x="233" y="43"/>
                  </a:lnTo>
                  <a:lnTo>
                    <a:pt x="233" y="43"/>
                  </a:lnTo>
                  <a:lnTo>
                    <a:pt x="217" y="50"/>
                  </a:lnTo>
                  <a:lnTo>
                    <a:pt x="203" y="55"/>
                  </a:lnTo>
                  <a:lnTo>
                    <a:pt x="172" y="65"/>
                  </a:lnTo>
                  <a:lnTo>
                    <a:pt x="172" y="65"/>
                  </a:lnTo>
                  <a:lnTo>
                    <a:pt x="148" y="77"/>
                  </a:lnTo>
                  <a:lnTo>
                    <a:pt x="123" y="89"/>
                  </a:lnTo>
                  <a:lnTo>
                    <a:pt x="76" y="118"/>
                  </a:lnTo>
                  <a:lnTo>
                    <a:pt x="76" y="118"/>
                  </a:lnTo>
                  <a:lnTo>
                    <a:pt x="58" y="127"/>
                  </a:lnTo>
                  <a:lnTo>
                    <a:pt x="38" y="135"/>
                  </a:lnTo>
                  <a:lnTo>
                    <a:pt x="19" y="144"/>
                  </a:lnTo>
                  <a:lnTo>
                    <a:pt x="11" y="149"/>
                  </a:lnTo>
                  <a:lnTo>
                    <a:pt x="2" y="156"/>
                  </a:lnTo>
                  <a:lnTo>
                    <a:pt x="2" y="156"/>
                  </a:lnTo>
                  <a:lnTo>
                    <a:pt x="0" y="158"/>
                  </a:lnTo>
                  <a:lnTo>
                    <a:pt x="0" y="160"/>
                  </a:lnTo>
                  <a:lnTo>
                    <a:pt x="0" y="162"/>
                  </a:lnTo>
                  <a:lnTo>
                    <a:pt x="2" y="164"/>
                  </a:lnTo>
                  <a:lnTo>
                    <a:pt x="6" y="165"/>
                  </a:lnTo>
                  <a:lnTo>
                    <a:pt x="8" y="165"/>
                  </a:lnTo>
                  <a:lnTo>
                    <a:pt x="9" y="164"/>
                  </a:lnTo>
                  <a:lnTo>
                    <a:pt x="9" y="164"/>
                  </a:lnTo>
                  <a:lnTo>
                    <a:pt x="19" y="157"/>
                  </a:lnTo>
                  <a:lnTo>
                    <a:pt x="29" y="152"/>
                  </a:lnTo>
                  <a:lnTo>
                    <a:pt x="50" y="141"/>
                  </a:lnTo>
                  <a:lnTo>
                    <a:pt x="72" y="132"/>
                  </a:lnTo>
                  <a:lnTo>
                    <a:pt x="92" y="122"/>
                  </a:lnTo>
                  <a:lnTo>
                    <a:pt x="92" y="122"/>
                  </a:lnTo>
                  <a:lnTo>
                    <a:pt x="119" y="106"/>
                  </a:lnTo>
                  <a:lnTo>
                    <a:pt x="145" y="92"/>
                  </a:lnTo>
                  <a:lnTo>
                    <a:pt x="173" y="79"/>
                  </a:lnTo>
                  <a:lnTo>
                    <a:pt x="187" y="73"/>
                  </a:lnTo>
                  <a:lnTo>
                    <a:pt x="203" y="68"/>
                  </a:lnTo>
                  <a:lnTo>
                    <a:pt x="203" y="68"/>
                  </a:lnTo>
                  <a:lnTo>
                    <a:pt x="223" y="60"/>
                  </a:lnTo>
                  <a:lnTo>
                    <a:pt x="244" y="52"/>
                  </a:lnTo>
                  <a:lnTo>
                    <a:pt x="283" y="34"/>
                  </a:lnTo>
                  <a:lnTo>
                    <a:pt x="283" y="34"/>
                  </a:lnTo>
                  <a:lnTo>
                    <a:pt x="304" y="22"/>
                  </a:lnTo>
                  <a:lnTo>
                    <a:pt x="314" y="17"/>
                  </a:lnTo>
                  <a:lnTo>
                    <a:pt x="325" y="14"/>
                  </a:lnTo>
                  <a:lnTo>
                    <a:pt x="325" y="14"/>
                  </a:lnTo>
                  <a:lnTo>
                    <a:pt x="334" y="14"/>
                  </a:lnTo>
                  <a:lnTo>
                    <a:pt x="338" y="13"/>
                  </a:lnTo>
                  <a:lnTo>
                    <a:pt x="342" y="11"/>
                  </a:lnTo>
                  <a:lnTo>
                    <a:pt x="342" y="11"/>
                  </a:lnTo>
                  <a:lnTo>
                    <a:pt x="342" y="8"/>
                  </a:lnTo>
                  <a:lnTo>
                    <a:pt x="343" y="5"/>
                  </a:lnTo>
                  <a:lnTo>
                    <a:pt x="340" y="1"/>
                  </a:lnTo>
                  <a:lnTo>
                    <a:pt x="339" y="0"/>
                  </a:lnTo>
                  <a:lnTo>
                    <a:pt x="336" y="0"/>
                  </a:lnTo>
                  <a:lnTo>
                    <a:pt x="335" y="0"/>
                  </a:lnTo>
                  <a:lnTo>
                    <a:pt x="333" y="1"/>
                  </a:lnTo>
                  <a:lnTo>
                    <a:pt x="333"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9" name="Freeform 400"/>
            <p:cNvSpPr/>
            <p:nvPr/>
          </p:nvSpPr>
          <p:spPr bwMode="auto">
            <a:xfrm>
              <a:off x="5813426" y="1204913"/>
              <a:ext cx="111125" cy="57150"/>
            </a:xfrm>
            <a:custGeom>
              <a:avLst/>
              <a:gdLst/>
              <a:ahLst/>
              <a:cxnLst>
                <a:cxn ang="0">
                  <a:pos x="270" y="0"/>
                </a:cxn>
                <a:cxn ang="0">
                  <a:pos x="270" y="0"/>
                </a:cxn>
                <a:cxn ang="0">
                  <a:pos x="238" y="18"/>
                </a:cxn>
                <a:cxn ang="0">
                  <a:pos x="204" y="35"/>
                </a:cxn>
                <a:cxn ang="0">
                  <a:pos x="137" y="68"/>
                </a:cxn>
                <a:cxn ang="0">
                  <a:pos x="69" y="99"/>
                </a:cxn>
                <a:cxn ang="0">
                  <a:pos x="2" y="132"/>
                </a:cxn>
                <a:cxn ang="0">
                  <a:pos x="2" y="132"/>
                </a:cxn>
                <a:cxn ang="0">
                  <a:pos x="0" y="133"/>
                </a:cxn>
                <a:cxn ang="0">
                  <a:pos x="0" y="134"/>
                </a:cxn>
                <a:cxn ang="0">
                  <a:pos x="0" y="137"/>
                </a:cxn>
                <a:cxn ang="0">
                  <a:pos x="0" y="140"/>
                </a:cxn>
                <a:cxn ang="0">
                  <a:pos x="4" y="142"/>
                </a:cxn>
                <a:cxn ang="0">
                  <a:pos x="5" y="142"/>
                </a:cxn>
                <a:cxn ang="0">
                  <a:pos x="7" y="141"/>
                </a:cxn>
                <a:cxn ang="0">
                  <a:pos x="7" y="141"/>
                </a:cxn>
                <a:cxn ang="0">
                  <a:pos x="76" y="109"/>
                </a:cxn>
                <a:cxn ang="0">
                  <a:pos x="142" y="77"/>
                </a:cxn>
                <a:cxn ang="0">
                  <a:pos x="210" y="45"/>
                </a:cxn>
                <a:cxn ang="0">
                  <a:pos x="243" y="28"/>
                </a:cxn>
                <a:cxn ang="0">
                  <a:pos x="276" y="10"/>
                </a:cxn>
                <a:cxn ang="0">
                  <a:pos x="276" y="10"/>
                </a:cxn>
                <a:cxn ang="0">
                  <a:pos x="278" y="9"/>
                </a:cxn>
                <a:cxn ang="0">
                  <a:pos x="278" y="6"/>
                </a:cxn>
                <a:cxn ang="0">
                  <a:pos x="278" y="2"/>
                </a:cxn>
                <a:cxn ang="0">
                  <a:pos x="274" y="0"/>
                </a:cxn>
                <a:cxn ang="0">
                  <a:pos x="273" y="0"/>
                </a:cxn>
                <a:cxn ang="0">
                  <a:pos x="270" y="0"/>
                </a:cxn>
                <a:cxn ang="0">
                  <a:pos x="270" y="0"/>
                </a:cxn>
              </a:cxnLst>
              <a:rect l="0" t="0" r="r" b="b"/>
              <a:pathLst>
                <a:path w="278" h="142">
                  <a:moveTo>
                    <a:pt x="270" y="0"/>
                  </a:moveTo>
                  <a:lnTo>
                    <a:pt x="270" y="0"/>
                  </a:lnTo>
                  <a:lnTo>
                    <a:pt x="238" y="18"/>
                  </a:lnTo>
                  <a:lnTo>
                    <a:pt x="204" y="35"/>
                  </a:lnTo>
                  <a:lnTo>
                    <a:pt x="137" y="68"/>
                  </a:lnTo>
                  <a:lnTo>
                    <a:pt x="69" y="99"/>
                  </a:lnTo>
                  <a:lnTo>
                    <a:pt x="2" y="132"/>
                  </a:lnTo>
                  <a:lnTo>
                    <a:pt x="2" y="132"/>
                  </a:lnTo>
                  <a:lnTo>
                    <a:pt x="0" y="133"/>
                  </a:lnTo>
                  <a:lnTo>
                    <a:pt x="0" y="134"/>
                  </a:lnTo>
                  <a:lnTo>
                    <a:pt x="0" y="137"/>
                  </a:lnTo>
                  <a:lnTo>
                    <a:pt x="0" y="140"/>
                  </a:lnTo>
                  <a:lnTo>
                    <a:pt x="4" y="142"/>
                  </a:lnTo>
                  <a:lnTo>
                    <a:pt x="5" y="142"/>
                  </a:lnTo>
                  <a:lnTo>
                    <a:pt x="7" y="141"/>
                  </a:lnTo>
                  <a:lnTo>
                    <a:pt x="7" y="141"/>
                  </a:lnTo>
                  <a:lnTo>
                    <a:pt x="76" y="109"/>
                  </a:lnTo>
                  <a:lnTo>
                    <a:pt x="142" y="77"/>
                  </a:lnTo>
                  <a:lnTo>
                    <a:pt x="210" y="45"/>
                  </a:lnTo>
                  <a:lnTo>
                    <a:pt x="243" y="28"/>
                  </a:lnTo>
                  <a:lnTo>
                    <a:pt x="276" y="10"/>
                  </a:lnTo>
                  <a:lnTo>
                    <a:pt x="276" y="10"/>
                  </a:lnTo>
                  <a:lnTo>
                    <a:pt x="278" y="9"/>
                  </a:lnTo>
                  <a:lnTo>
                    <a:pt x="278" y="6"/>
                  </a:lnTo>
                  <a:lnTo>
                    <a:pt x="278" y="2"/>
                  </a:lnTo>
                  <a:lnTo>
                    <a:pt x="274" y="0"/>
                  </a:lnTo>
                  <a:lnTo>
                    <a:pt x="273" y="0"/>
                  </a:lnTo>
                  <a:lnTo>
                    <a:pt x="270" y="0"/>
                  </a:lnTo>
                  <a:lnTo>
                    <a:pt x="270"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0" name="Freeform 401"/>
            <p:cNvSpPr>
              <a:spLocks noEditPoints="1"/>
            </p:cNvSpPr>
            <p:nvPr/>
          </p:nvSpPr>
          <p:spPr bwMode="auto">
            <a:xfrm>
              <a:off x="5248276" y="1095376"/>
              <a:ext cx="727075" cy="561975"/>
            </a:xfrm>
            <a:custGeom>
              <a:avLst/>
              <a:gdLst/>
              <a:ahLst/>
              <a:cxnLst>
                <a:cxn ang="0">
                  <a:pos x="1801" y="361"/>
                </a:cxn>
                <a:cxn ang="0">
                  <a:pos x="1711" y="258"/>
                </a:cxn>
                <a:cxn ang="0">
                  <a:pos x="1610" y="119"/>
                </a:cxn>
                <a:cxn ang="0">
                  <a:pos x="1511" y="36"/>
                </a:cxn>
                <a:cxn ang="0">
                  <a:pos x="1477" y="7"/>
                </a:cxn>
                <a:cxn ang="0">
                  <a:pos x="1446" y="15"/>
                </a:cxn>
                <a:cxn ang="0">
                  <a:pos x="899" y="0"/>
                </a:cxn>
                <a:cxn ang="0">
                  <a:pos x="331" y="8"/>
                </a:cxn>
                <a:cxn ang="0">
                  <a:pos x="308" y="32"/>
                </a:cxn>
                <a:cxn ang="0">
                  <a:pos x="228" y="115"/>
                </a:cxn>
                <a:cxn ang="0">
                  <a:pos x="41" y="325"/>
                </a:cxn>
                <a:cxn ang="0">
                  <a:pos x="0" y="431"/>
                </a:cxn>
                <a:cxn ang="0">
                  <a:pos x="4" y="448"/>
                </a:cxn>
                <a:cxn ang="0">
                  <a:pos x="64" y="551"/>
                </a:cxn>
                <a:cxn ang="0">
                  <a:pos x="229" y="780"/>
                </a:cxn>
                <a:cxn ang="0">
                  <a:pos x="433" y="983"/>
                </a:cxn>
                <a:cxn ang="0">
                  <a:pos x="556" y="1103"/>
                </a:cxn>
                <a:cxn ang="0">
                  <a:pos x="729" y="1265"/>
                </a:cxn>
                <a:cxn ang="0">
                  <a:pos x="869" y="1377"/>
                </a:cxn>
                <a:cxn ang="0">
                  <a:pos x="914" y="1413"/>
                </a:cxn>
                <a:cxn ang="0">
                  <a:pos x="962" y="1400"/>
                </a:cxn>
                <a:cxn ang="0">
                  <a:pos x="1071" y="1317"/>
                </a:cxn>
                <a:cxn ang="0">
                  <a:pos x="1238" y="1188"/>
                </a:cxn>
                <a:cxn ang="0">
                  <a:pos x="1364" y="1054"/>
                </a:cxn>
                <a:cxn ang="0">
                  <a:pos x="1527" y="896"/>
                </a:cxn>
                <a:cxn ang="0">
                  <a:pos x="1677" y="741"/>
                </a:cxn>
                <a:cxn ang="0">
                  <a:pos x="1777" y="599"/>
                </a:cxn>
                <a:cxn ang="0">
                  <a:pos x="1825" y="518"/>
                </a:cxn>
                <a:cxn ang="0">
                  <a:pos x="1826" y="423"/>
                </a:cxn>
                <a:cxn ang="0">
                  <a:pos x="1756" y="547"/>
                </a:cxn>
                <a:cxn ang="0">
                  <a:pos x="1711" y="619"/>
                </a:cxn>
                <a:cxn ang="0">
                  <a:pos x="1541" y="819"/>
                </a:cxn>
                <a:cxn ang="0">
                  <a:pos x="1344" y="1009"/>
                </a:cxn>
                <a:cxn ang="0">
                  <a:pos x="1185" y="1173"/>
                </a:cxn>
                <a:cxn ang="0">
                  <a:pos x="980" y="1324"/>
                </a:cxn>
                <a:cxn ang="0">
                  <a:pos x="922" y="1355"/>
                </a:cxn>
                <a:cxn ang="0">
                  <a:pos x="911" y="1349"/>
                </a:cxn>
                <a:cxn ang="0">
                  <a:pos x="826" y="1286"/>
                </a:cxn>
                <a:cxn ang="0">
                  <a:pos x="699" y="1170"/>
                </a:cxn>
                <a:cxn ang="0">
                  <a:pos x="598" y="1075"/>
                </a:cxn>
                <a:cxn ang="0">
                  <a:pos x="530" y="1009"/>
                </a:cxn>
                <a:cxn ang="0">
                  <a:pos x="432" y="921"/>
                </a:cxn>
                <a:cxn ang="0">
                  <a:pos x="202" y="677"/>
                </a:cxn>
                <a:cxn ang="0">
                  <a:pos x="106" y="529"/>
                </a:cxn>
                <a:cxn ang="0">
                  <a:pos x="49" y="418"/>
                </a:cxn>
                <a:cxn ang="0">
                  <a:pos x="97" y="333"/>
                </a:cxn>
                <a:cxn ang="0">
                  <a:pos x="247" y="164"/>
                </a:cxn>
                <a:cxn ang="0">
                  <a:pos x="343" y="62"/>
                </a:cxn>
                <a:cxn ang="0">
                  <a:pos x="765" y="49"/>
                </a:cxn>
                <a:cxn ang="0">
                  <a:pos x="1316" y="58"/>
                </a:cxn>
                <a:cxn ang="0">
                  <a:pos x="1478" y="64"/>
                </a:cxn>
                <a:cxn ang="0">
                  <a:pos x="1586" y="163"/>
                </a:cxn>
                <a:cxn ang="0">
                  <a:pos x="1695" y="309"/>
                </a:cxn>
                <a:cxn ang="0">
                  <a:pos x="1765" y="389"/>
                </a:cxn>
                <a:cxn ang="0">
                  <a:pos x="1786" y="484"/>
                </a:cxn>
              </a:cxnLst>
              <a:rect l="0" t="0" r="r" b="b"/>
              <a:pathLst>
                <a:path w="1833" h="1415">
                  <a:moveTo>
                    <a:pt x="1812" y="374"/>
                  </a:moveTo>
                  <a:lnTo>
                    <a:pt x="1812" y="374"/>
                  </a:lnTo>
                  <a:lnTo>
                    <a:pt x="1808" y="367"/>
                  </a:lnTo>
                  <a:lnTo>
                    <a:pt x="1801" y="361"/>
                  </a:lnTo>
                  <a:lnTo>
                    <a:pt x="1801" y="361"/>
                  </a:lnTo>
                  <a:lnTo>
                    <a:pt x="1801" y="361"/>
                  </a:lnTo>
                  <a:lnTo>
                    <a:pt x="1801" y="361"/>
                  </a:lnTo>
                  <a:lnTo>
                    <a:pt x="1795" y="351"/>
                  </a:lnTo>
                  <a:lnTo>
                    <a:pt x="1788" y="342"/>
                  </a:lnTo>
                  <a:lnTo>
                    <a:pt x="1773" y="322"/>
                  </a:lnTo>
                  <a:lnTo>
                    <a:pt x="1737" y="288"/>
                  </a:lnTo>
                  <a:lnTo>
                    <a:pt x="1737" y="288"/>
                  </a:lnTo>
                  <a:lnTo>
                    <a:pt x="1724" y="274"/>
                  </a:lnTo>
                  <a:lnTo>
                    <a:pt x="1711" y="258"/>
                  </a:lnTo>
                  <a:lnTo>
                    <a:pt x="1689" y="227"/>
                  </a:lnTo>
                  <a:lnTo>
                    <a:pt x="1668" y="193"/>
                  </a:lnTo>
                  <a:lnTo>
                    <a:pt x="1657" y="177"/>
                  </a:lnTo>
                  <a:lnTo>
                    <a:pt x="1646" y="161"/>
                  </a:lnTo>
                  <a:lnTo>
                    <a:pt x="1646" y="161"/>
                  </a:lnTo>
                  <a:lnTo>
                    <a:pt x="1629" y="140"/>
                  </a:lnTo>
                  <a:lnTo>
                    <a:pt x="1610" y="119"/>
                  </a:lnTo>
                  <a:lnTo>
                    <a:pt x="1591" y="100"/>
                  </a:lnTo>
                  <a:lnTo>
                    <a:pt x="1570" y="83"/>
                  </a:lnTo>
                  <a:lnTo>
                    <a:pt x="1570" y="83"/>
                  </a:lnTo>
                  <a:lnTo>
                    <a:pt x="1552" y="70"/>
                  </a:lnTo>
                  <a:lnTo>
                    <a:pt x="1531" y="53"/>
                  </a:lnTo>
                  <a:lnTo>
                    <a:pt x="1520" y="45"/>
                  </a:lnTo>
                  <a:lnTo>
                    <a:pt x="1511" y="36"/>
                  </a:lnTo>
                  <a:lnTo>
                    <a:pt x="1503" y="27"/>
                  </a:lnTo>
                  <a:lnTo>
                    <a:pt x="1497" y="19"/>
                  </a:lnTo>
                  <a:lnTo>
                    <a:pt x="1497" y="19"/>
                  </a:lnTo>
                  <a:lnTo>
                    <a:pt x="1494" y="13"/>
                  </a:lnTo>
                  <a:lnTo>
                    <a:pt x="1489" y="11"/>
                  </a:lnTo>
                  <a:lnTo>
                    <a:pt x="1484" y="8"/>
                  </a:lnTo>
                  <a:lnTo>
                    <a:pt x="1477" y="7"/>
                  </a:lnTo>
                  <a:lnTo>
                    <a:pt x="1463" y="7"/>
                  </a:lnTo>
                  <a:lnTo>
                    <a:pt x="1463" y="7"/>
                  </a:lnTo>
                  <a:lnTo>
                    <a:pt x="1457" y="8"/>
                  </a:lnTo>
                  <a:lnTo>
                    <a:pt x="1452" y="10"/>
                  </a:lnTo>
                  <a:lnTo>
                    <a:pt x="1448" y="12"/>
                  </a:lnTo>
                  <a:lnTo>
                    <a:pt x="1446" y="15"/>
                  </a:lnTo>
                  <a:lnTo>
                    <a:pt x="1446" y="15"/>
                  </a:lnTo>
                  <a:lnTo>
                    <a:pt x="1376" y="13"/>
                  </a:lnTo>
                  <a:lnTo>
                    <a:pt x="1308" y="12"/>
                  </a:lnTo>
                  <a:lnTo>
                    <a:pt x="1172" y="7"/>
                  </a:lnTo>
                  <a:lnTo>
                    <a:pt x="1036" y="2"/>
                  </a:lnTo>
                  <a:lnTo>
                    <a:pt x="967" y="0"/>
                  </a:lnTo>
                  <a:lnTo>
                    <a:pt x="899" y="0"/>
                  </a:lnTo>
                  <a:lnTo>
                    <a:pt x="899" y="0"/>
                  </a:lnTo>
                  <a:lnTo>
                    <a:pt x="832" y="0"/>
                  </a:lnTo>
                  <a:lnTo>
                    <a:pt x="765" y="3"/>
                  </a:lnTo>
                  <a:lnTo>
                    <a:pt x="699" y="6"/>
                  </a:lnTo>
                  <a:lnTo>
                    <a:pt x="632" y="7"/>
                  </a:lnTo>
                  <a:lnTo>
                    <a:pt x="335" y="7"/>
                  </a:lnTo>
                  <a:lnTo>
                    <a:pt x="335" y="7"/>
                  </a:lnTo>
                  <a:lnTo>
                    <a:pt x="331" y="8"/>
                  </a:lnTo>
                  <a:lnTo>
                    <a:pt x="327" y="8"/>
                  </a:lnTo>
                  <a:lnTo>
                    <a:pt x="321" y="13"/>
                  </a:lnTo>
                  <a:lnTo>
                    <a:pt x="321" y="13"/>
                  </a:lnTo>
                  <a:lnTo>
                    <a:pt x="318" y="16"/>
                  </a:lnTo>
                  <a:lnTo>
                    <a:pt x="315" y="19"/>
                  </a:lnTo>
                  <a:lnTo>
                    <a:pt x="315" y="19"/>
                  </a:lnTo>
                  <a:lnTo>
                    <a:pt x="308" y="32"/>
                  </a:lnTo>
                  <a:lnTo>
                    <a:pt x="298" y="45"/>
                  </a:lnTo>
                  <a:lnTo>
                    <a:pt x="288" y="58"/>
                  </a:lnTo>
                  <a:lnTo>
                    <a:pt x="275" y="70"/>
                  </a:lnTo>
                  <a:lnTo>
                    <a:pt x="251" y="92"/>
                  </a:lnTo>
                  <a:lnTo>
                    <a:pt x="238" y="104"/>
                  </a:lnTo>
                  <a:lnTo>
                    <a:pt x="228" y="115"/>
                  </a:lnTo>
                  <a:lnTo>
                    <a:pt x="228" y="115"/>
                  </a:lnTo>
                  <a:lnTo>
                    <a:pt x="171" y="177"/>
                  </a:lnTo>
                  <a:lnTo>
                    <a:pt x="114" y="236"/>
                  </a:lnTo>
                  <a:lnTo>
                    <a:pt x="114" y="236"/>
                  </a:lnTo>
                  <a:lnTo>
                    <a:pt x="96" y="255"/>
                  </a:lnTo>
                  <a:lnTo>
                    <a:pt x="77" y="278"/>
                  </a:lnTo>
                  <a:lnTo>
                    <a:pt x="59" y="301"/>
                  </a:lnTo>
                  <a:lnTo>
                    <a:pt x="41" y="325"/>
                  </a:lnTo>
                  <a:lnTo>
                    <a:pt x="26" y="351"/>
                  </a:lnTo>
                  <a:lnTo>
                    <a:pt x="20" y="364"/>
                  </a:lnTo>
                  <a:lnTo>
                    <a:pt x="13" y="377"/>
                  </a:lnTo>
                  <a:lnTo>
                    <a:pt x="8" y="390"/>
                  </a:lnTo>
                  <a:lnTo>
                    <a:pt x="5" y="403"/>
                  </a:lnTo>
                  <a:lnTo>
                    <a:pt x="3" y="416"/>
                  </a:lnTo>
                  <a:lnTo>
                    <a:pt x="0" y="431"/>
                  </a:lnTo>
                  <a:lnTo>
                    <a:pt x="0" y="431"/>
                  </a:lnTo>
                  <a:lnTo>
                    <a:pt x="0" y="433"/>
                  </a:lnTo>
                  <a:lnTo>
                    <a:pt x="0" y="436"/>
                  </a:lnTo>
                  <a:lnTo>
                    <a:pt x="0" y="436"/>
                  </a:lnTo>
                  <a:lnTo>
                    <a:pt x="1" y="442"/>
                  </a:lnTo>
                  <a:lnTo>
                    <a:pt x="4" y="448"/>
                  </a:lnTo>
                  <a:lnTo>
                    <a:pt x="4" y="448"/>
                  </a:lnTo>
                  <a:lnTo>
                    <a:pt x="8" y="462"/>
                  </a:lnTo>
                  <a:lnTo>
                    <a:pt x="15" y="475"/>
                  </a:lnTo>
                  <a:lnTo>
                    <a:pt x="22" y="490"/>
                  </a:lnTo>
                  <a:lnTo>
                    <a:pt x="30" y="503"/>
                  </a:lnTo>
                  <a:lnTo>
                    <a:pt x="47" y="527"/>
                  </a:lnTo>
                  <a:lnTo>
                    <a:pt x="64" y="551"/>
                  </a:lnTo>
                  <a:lnTo>
                    <a:pt x="64" y="551"/>
                  </a:lnTo>
                  <a:lnTo>
                    <a:pt x="90" y="590"/>
                  </a:lnTo>
                  <a:lnTo>
                    <a:pt x="115" y="629"/>
                  </a:lnTo>
                  <a:lnTo>
                    <a:pt x="141" y="667"/>
                  </a:lnTo>
                  <a:lnTo>
                    <a:pt x="169" y="705"/>
                  </a:lnTo>
                  <a:lnTo>
                    <a:pt x="169" y="705"/>
                  </a:lnTo>
                  <a:lnTo>
                    <a:pt x="198" y="743"/>
                  </a:lnTo>
                  <a:lnTo>
                    <a:pt x="229" y="780"/>
                  </a:lnTo>
                  <a:lnTo>
                    <a:pt x="260" y="816"/>
                  </a:lnTo>
                  <a:lnTo>
                    <a:pt x="293" y="850"/>
                  </a:lnTo>
                  <a:lnTo>
                    <a:pt x="327" y="886"/>
                  </a:lnTo>
                  <a:lnTo>
                    <a:pt x="362" y="918"/>
                  </a:lnTo>
                  <a:lnTo>
                    <a:pt x="398" y="951"/>
                  </a:lnTo>
                  <a:lnTo>
                    <a:pt x="433" y="983"/>
                  </a:lnTo>
                  <a:lnTo>
                    <a:pt x="433" y="983"/>
                  </a:lnTo>
                  <a:lnTo>
                    <a:pt x="449" y="998"/>
                  </a:lnTo>
                  <a:lnTo>
                    <a:pt x="465" y="1013"/>
                  </a:lnTo>
                  <a:lnTo>
                    <a:pt x="495" y="1044"/>
                  </a:lnTo>
                  <a:lnTo>
                    <a:pt x="525" y="1074"/>
                  </a:lnTo>
                  <a:lnTo>
                    <a:pt x="539" y="1090"/>
                  </a:lnTo>
                  <a:lnTo>
                    <a:pt x="556" y="1103"/>
                  </a:lnTo>
                  <a:lnTo>
                    <a:pt x="556" y="1103"/>
                  </a:lnTo>
                  <a:lnTo>
                    <a:pt x="593" y="1133"/>
                  </a:lnTo>
                  <a:lnTo>
                    <a:pt x="627" y="1164"/>
                  </a:lnTo>
                  <a:lnTo>
                    <a:pt x="661" y="1197"/>
                  </a:lnTo>
                  <a:lnTo>
                    <a:pt x="693" y="1231"/>
                  </a:lnTo>
                  <a:lnTo>
                    <a:pt x="693" y="1231"/>
                  </a:lnTo>
                  <a:lnTo>
                    <a:pt x="710" y="1248"/>
                  </a:lnTo>
                  <a:lnTo>
                    <a:pt x="729" y="1265"/>
                  </a:lnTo>
                  <a:lnTo>
                    <a:pt x="747" y="1281"/>
                  </a:lnTo>
                  <a:lnTo>
                    <a:pt x="765" y="1295"/>
                  </a:lnTo>
                  <a:lnTo>
                    <a:pt x="803" y="1324"/>
                  </a:lnTo>
                  <a:lnTo>
                    <a:pt x="841" y="1354"/>
                  </a:lnTo>
                  <a:lnTo>
                    <a:pt x="841" y="1354"/>
                  </a:lnTo>
                  <a:lnTo>
                    <a:pt x="853" y="1364"/>
                  </a:lnTo>
                  <a:lnTo>
                    <a:pt x="869" y="1377"/>
                  </a:lnTo>
                  <a:lnTo>
                    <a:pt x="884" y="1391"/>
                  </a:lnTo>
                  <a:lnTo>
                    <a:pt x="892" y="1396"/>
                  </a:lnTo>
                  <a:lnTo>
                    <a:pt x="900" y="1398"/>
                  </a:lnTo>
                  <a:lnTo>
                    <a:pt x="900" y="1398"/>
                  </a:lnTo>
                  <a:lnTo>
                    <a:pt x="904" y="1406"/>
                  </a:lnTo>
                  <a:lnTo>
                    <a:pt x="911" y="1411"/>
                  </a:lnTo>
                  <a:lnTo>
                    <a:pt x="914" y="1413"/>
                  </a:lnTo>
                  <a:lnTo>
                    <a:pt x="918" y="1414"/>
                  </a:lnTo>
                  <a:lnTo>
                    <a:pt x="922" y="1415"/>
                  </a:lnTo>
                  <a:lnTo>
                    <a:pt x="928" y="1414"/>
                  </a:lnTo>
                  <a:lnTo>
                    <a:pt x="928" y="1414"/>
                  </a:lnTo>
                  <a:lnTo>
                    <a:pt x="941" y="1411"/>
                  </a:lnTo>
                  <a:lnTo>
                    <a:pt x="951" y="1406"/>
                  </a:lnTo>
                  <a:lnTo>
                    <a:pt x="962" y="1400"/>
                  </a:lnTo>
                  <a:lnTo>
                    <a:pt x="972" y="1391"/>
                  </a:lnTo>
                  <a:lnTo>
                    <a:pt x="972" y="1391"/>
                  </a:lnTo>
                  <a:lnTo>
                    <a:pt x="996" y="1371"/>
                  </a:lnTo>
                  <a:lnTo>
                    <a:pt x="1020" y="1353"/>
                  </a:lnTo>
                  <a:lnTo>
                    <a:pt x="1045" y="1334"/>
                  </a:lnTo>
                  <a:lnTo>
                    <a:pt x="1071" y="1317"/>
                  </a:lnTo>
                  <a:lnTo>
                    <a:pt x="1071" y="1317"/>
                  </a:lnTo>
                  <a:lnTo>
                    <a:pt x="1092" y="1303"/>
                  </a:lnTo>
                  <a:lnTo>
                    <a:pt x="1115" y="1287"/>
                  </a:lnTo>
                  <a:lnTo>
                    <a:pt x="1155" y="1255"/>
                  </a:lnTo>
                  <a:lnTo>
                    <a:pt x="1196" y="1221"/>
                  </a:lnTo>
                  <a:lnTo>
                    <a:pt x="1217" y="1204"/>
                  </a:lnTo>
                  <a:lnTo>
                    <a:pt x="1238" y="1188"/>
                  </a:lnTo>
                  <a:lnTo>
                    <a:pt x="1238" y="1188"/>
                  </a:lnTo>
                  <a:lnTo>
                    <a:pt x="1256" y="1175"/>
                  </a:lnTo>
                  <a:lnTo>
                    <a:pt x="1273" y="1159"/>
                  </a:lnTo>
                  <a:lnTo>
                    <a:pt x="1289" y="1143"/>
                  </a:lnTo>
                  <a:lnTo>
                    <a:pt x="1304" y="1126"/>
                  </a:lnTo>
                  <a:lnTo>
                    <a:pt x="1336" y="1091"/>
                  </a:lnTo>
                  <a:lnTo>
                    <a:pt x="1364" y="1054"/>
                  </a:lnTo>
                  <a:lnTo>
                    <a:pt x="1364" y="1054"/>
                  </a:lnTo>
                  <a:lnTo>
                    <a:pt x="1379" y="1037"/>
                  </a:lnTo>
                  <a:lnTo>
                    <a:pt x="1395" y="1020"/>
                  </a:lnTo>
                  <a:lnTo>
                    <a:pt x="1426" y="990"/>
                  </a:lnTo>
                  <a:lnTo>
                    <a:pt x="1460" y="960"/>
                  </a:lnTo>
                  <a:lnTo>
                    <a:pt x="1494" y="929"/>
                  </a:lnTo>
                  <a:lnTo>
                    <a:pt x="1494" y="929"/>
                  </a:lnTo>
                  <a:lnTo>
                    <a:pt x="1527" y="896"/>
                  </a:lnTo>
                  <a:lnTo>
                    <a:pt x="1559" y="862"/>
                  </a:lnTo>
                  <a:lnTo>
                    <a:pt x="1592" y="830"/>
                  </a:lnTo>
                  <a:lnTo>
                    <a:pt x="1626" y="796"/>
                  </a:lnTo>
                  <a:lnTo>
                    <a:pt x="1626" y="796"/>
                  </a:lnTo>
                  <a:lnTo>
                    <a:pt x="1644" y="779"/>
                  </a:lnTo>
                  <a:lnTo>
                    <a:pt x="1661" y="759"/>
                  </a:lnTo>
                  <a:lnTo>
                    <a:pt x="1677" y="741"/>
                  </a:lnTo>
                  <a:lnTo>
                    <a:pt x="1691" y="720"/>
                  </a:lnTo>
                  <a:lnTo>
                    <a:pt x="1722" y="680"/>
                  </a:lnTo>
                  <a:lnTo>
                    <a:pt x="1752" y="640"/>
                  </a:lnTo>
                  <a:lnTo>
                    <a:pt x="1752" y="640"/>
                  </a:lnTo>
                  <a:lnTo>
                    <a:pt x="1761" y="627"/>
                  </a:lnTo>
                  <a:lnTo>
                    <a:pt x="1770" y="614"/>
                  </a:lnTo>
                  <a:lnTo>
                    <a:pt x="1777" y="599"/>
                  </a:lnTo>
                  <a:lnTo>
                    <a:pt x="1783" y="585"/>
                  </a:lnTo>
                  <a:lnTo>
                    <a:pt x="1783" y="585"/>
                  </a:lnTo>
                  <a:lnTo>
                    <a:pt x="1787" y="575"/>
                  </a:lnTo>
                  <a:lnTo>
                    <a:pt x="1794" y="565"/>
                  </a:lnTo>
                  <a:lnTo>
                    <a:pt x="1807" y="547"/>
                  </a:lnTo>
                  <a:lnTo>
                    <a:pt x="1818" y="527"/>
                  </a:lnTo>
                  <a:lnTo>
                    <a:pt x="1825" y="518"/>
                  </a:lnTo>
                  <a:lnTo>
                    <a:pt x="1829" y="507"/>
                  </a:lnTo>
                  <a:lnTo>
                    <a:pt x="1829" y="507"/>
                  </a:lnTo>
                  <a:lnTo>
                    <a:pt x="1831" y="491"/>
                  </a:lnTo>
                  <a:lnTo>
                    <a:pt x="1833" y="474"/>
                  </a:lnTo>
                  <a:lnTo>
                    <a:pt x="1833" y="457"/>
                  </a:lnTo>
                  <a:lnTo>
                    <a:pt x="1830" y="440"/>
                  </a:lnTo>
                  <a:lnTo>
                    <a:pt x="1826" y="423"/>
                  </a:lnTo>
                  <a:lnTo>
                    <a:pt x="1821" y="406"/>
                  </a:lnTo>
                  <a:lnTo>
                    <a:pt x="1812" y="374"/>
                  </a:lnTo>
                  <a:lnTo>
                    <a:pt x="1812" y="374"/>
                  </a:lnTo>
                  <a:close/>
                  <a:moveTo>
                    <a:pt x="1778" y="513"/>
                  </a:moveTo>
                  <a:lnTo>
                    <a:pt x="1778" y="513"/>
                  </a:lnTo>
                  <a:lnTo>
                    <a:pt x="1767" y="531"/>
                  </a:lnTo>
                  <a:lnTo>
                    <a:pt x="1756" y="547"/>
                  </a:lnTo>
                  <a:lnTo>
                    <a:pt x="1744" y="564"/>
                  </a:lnTo>
                  <a:lnTo>
                    <a:pt x="1739" y="572"/>
                  </a:lnTo>
                  <a:lnTo>
                    <a:pt x="1735" y="582"/>
                  </a:lnTo>
                  <a:lnTo>
                    <a:pt x="1735" y="582"/>
                  </a:lnTo>
                  <a:lnTo>
                    <a:pt x="1729" y="592"/>
                  </a:lnTo>
                  <a:lnTo>
                    <a:pt x="1724" y="601"/>
                  </a:lnTo>
                  <a:lnTo>
                    <a:pt x="1711" y="619"/>
                  </a:lnTo>
                  <a:lnTo>
                    <a:pt x="1684" y="656"/>
                  </a:lnTo>
                  <a:lnTo>
                    <a:pt x="1684" y="656"/>
                  </a:lnTo>
                  <a:lnTo>
                    <a:pt x="1657" y="690"/>
                  </a:lnTo>
                  <a:lnTo>
                    <a:pt x="1630" y="722"/>
                  </a:lnTo>
                  <a:lnTo>
                    <a:pt x="1601" y="755"/>
                  </a:lnTo>
                  <a:lnTo>
                    <a:pt x="1571" y="788"/>
                  </a:lnTo>
                  <a:lnTo>
                    <a:pt x="1541" y="819"/>
                  </a:lnTo>
                  <a:lnTo>
                    <a:pt x="1511" y="849"/>
                  </a:lnTo>
                  <a:lnTo>
                    <a:pt x="1448" y="909"/>
                  </a:lnTo>
                  <a:lnTo>
                    <a:pt x="1448" y="909"/>
                  </a:lnTo>
                  <a:lnTo>
                    <a:pt x="1395" y="958"/>
                  </a:lnTo>
                  <a:lnTo>
                    <a:pt x="1368" y="983"/>
                  </a:lnTo>
                  <a:lnTo>
                    <a:pt x="1344" y="1009"/>
                  </a:lnTo>
                  <a:lnTo>
                    <a:pt x="1344" y="1009"/>
                  </a:lnTo>
                  <a:lnTo>
                    <a:pt x="1313" y="1043"/>
                  </a:lnTo>
                  <a:lnTo>
                    <a:pt x="1285" y="1077"/>
                  </a:lnTo>
                  <a:lnTo>
                    <a:pt x="1256" y="1109"/>
                  </a:lnTo>
                  <a:lnTo>
                    <a:pt x="1240" y="1125"/>
                  </a:lnTo>
                  <a:lnTo>
                    <a:pt x="1225" y="1141"/>
                  </a:lnTo>
                  <a:lnTo>
                    <a:pt x="1225" y="1141"/>
                  </a:lnTo>
                  <a:lnTo>
                    <a:pt x="1185" y="1173"/>
                  </a:lnTo>
                  <a:lnTo>
                    <a:pt x="1146" y="1206"/>
                  </a:lnTo>
                  <a:lnTo>
                    <a:pt x="1065" y="1266"/>
                  </a:lnTo>
                  <a:lnTo>
                    <a:pt x="1065" y="1266"/>
                  </a:lnTo>
                  <a:lnTo>
                    <a:pt x="1044" y="1282"/>
                  </a:lnTo>
                  <a:lnTo>
                    <a:pt x="1023" y="1295"/>
                  </a:lnTo>
                  <a:lnTo>
                    <a:pt x="980" y="1324"/>
                  </a:lnTo>
                  <a:lnTo>
                    <a:pt x="980" y="1324"/>
                  </a:lnTo>
                  <a:lnTo>
                    <a:pt x="968" y="1333"/>
                  </a:lnTo>
                  <a:lnTo>
                    <a:pt x="956" y="1343"/>
                  </a:lnTo>
                  <a:lnTo>
                    <a:pt x="945" y="1354"/>
                  </a:lnTo>
                  <a:lnTo>
                    <a:pt x="931" y="1363"/>
                  </a:lnTo>
                  <a:lnTo>
                    <a:pt x="931" y="1363"/>
                  </a:lnTo>
                  <a:lnTo>
                    <a:pt x="928" y="1358"/>
                  </a:lnTo>
                  <a:lnTo>
                    <a:pt x="922" y="1355"/>
                  </a:lnTo>
                  <a:lnTo>
                    <a:pt x="916" y="1354"/>
                  </a:lnTo>
                  <a:lnTo>
                    <a:pt x="908" y="1355"/>
                  </a:lnTo>
                  <a:lnTo>
                    <a:pt x="908" y="1355"/>
                  </a:lnTo>
                  <a:lnTo>
                    <a:pt x="911" y="1354"/>
                  </a:lnTo>
                  <a:lnTo>
                    <a:pt x="912" y="1353"/>
                  </a:lnTo>
                  <a:lnTo>
                    <a:pt x="912" y="1350"/>
                  </a:lnTo>
                  <a:lnTo>
                    <a:pt x="911" y="1349"/>
                  </a:lnTo>
                  <a:lnTo>
                    <a:pt x="907" y="1343"/>
                  </a:lnTo>
                  <a:lnTo>
                    <a:pt x="901" y="1340"/>
                  </a:lnTo>
                  <a:lnTo>
                    <a:pt x="886" y="1329"/>
                  </a:lnTo>
                  <a:lnTo>
                    <a:pt x="874" y="1321"/>
                  </a:lnTo>
                  <a:lnTo>
                    <a:pt x="874" y="1321"/>
                  </a:lnTo>
                  <a:lnTo>
                    <a:pt x="850" y="1303"/>
                  </a:lnTo>
                  <a:lnTo>
                    <a:pt x="826" y="1286"/>
                  </a:lnTo>
                  <a:lnTo>
                    <a:pt x="826" y="1286"/>
                  </a:lnTo>
                  <a:lnTo>
                    <a:pt x="807" y="1274"/>
                  </a:lnTo>
                  <a:lnTo>
                    <a:pt x="790" y="1261"/>
                  </a:lnTo>
                  <a:lnTo>
                    <a:pt x="775" y="1247"/>
                  </a:lnTo>
                  <a:lnTo>
                    <a:pt x="759" y="1232"/>
                  </a:lnTo>
                  <a:lnTo>
                    <a:pt x="729" y="1202"/>
                  </a:lnTo>
                  <a:lnTo>
                    <a:pt x="699" y="1170"/>
                  </a:lnTo>
                  <a:lnTo>
                    <a:pt x="699" y="1170"/>
                  </a:lnTo>
                  <a:lnTo>
                    <a:pt x="676" y="1146"/>
                  </a:lnTo>
                  <a:lnTo>
                    <a:pt x="652" y="1120"/>
                  </a:lnTo>
                  <a:lnTo>
                    <a:pt x="638" y="1107"/>
                  </a:lnTo>
                  <a:lnTo>
                    <a:pt x="625" y="1095"/>
                  </a:lnTo>
                  <a:lnTo>
                    <a:pt x="612" y="1085"/>
                  </a:lnTo>
                  <a:lnTo>
                    <a:pt x="598" y="1075"/>
                  </a:lnTo>
                  <a:lnTo>
                    <a:pt x="598" y="1075"/>
                  </a:lnTo>
                  <a:lnTo>
                    <a:pt x="587" y="1069"/>
                  </a:lnTo>
                  <a:lnTo>
                    <a:pt x="578" y="1062"/>
                  </a:lnTo>
                  <a:lnTo>
                    <a:pt x="561" y="1045"/>
                  </a:lnTo>
                  <a:lnTo>
                    <a:pt x="546" y="1027"/>
                  </a:lnTo>
                  <a:lnTo>
                    <a:pt x="530" y="1009"/>
                  </a:lnTo>
                  <a:lnTo>
                    <a:pt x="530" y="1009"/>
                  </a:lnTo>
                  <a:lnTo>
                    <a:pt x="523" y="1000"/>
                  </a:lnTo>
                  <a:lnTo>
                    <a:pt x="516" y="993"/>
                  </a:lnTo>
                  <a:lnTo>
                    <a:pt x="500" y="979"/>
                  </a:lnTo>
                  <a:lnTo>
                    <a:pt x="482" y="964"/>
                  </a:lnTo>
                  <a:lnTo>
                    <a:pt x="466" y="951"/>
                  </a:lnTo>
                  <a:lnTo>
                    <a:pt x="466" y="951"/>
                  </a:lnTo>
                  <a:lnTo>
                    <a:pt x="432" y="921"/>
                  </a:lnTo>
                  <a:lnTo>
                    <a:pt x="399" y="890"/>
                  </a:lnTo>
                  <a:lnTo>
                    <a:pt x="366" y="858"/>
                  </a:lnTo>
                  <a:lnTo>
                    <a:pt x="335" y="826"/>
                  </a:lnTo>
                  <a:lnTo>
                    <a:pt x="275" y="759"/>
                  </a:lnTo>
                  <a:lnTo>
                    <a:pt x="215" y="691"/>
                  </a:lnTo>
                  <a:lnTo>
                    <a:pt x="215" y="691"/>
                  </a:lnTo>
                  <a:lnTo>
                    <a:pt x="202" y="677"/>
                  </a:lnTo>
                  <a:lnTo>
                    <a:pt x="190" y="661"/>
                  </a:lnTo>
                  <a:lnTo>
                    <a:pt x="166" y="628"/>
                  </a:lnTo>
                  <a:lnTo>
                    <a:pt x="145" y="594"/>
                  </a:lnTo>
                  <a:lnTo>
                    <a:pt x="127" y="559"/>
                  </a:lnTo>
                  <a:lnTo>
                    <a:pt x="127" y="559"/>
                  </a:lnTo>
                  <a:lnTo>
                    <a:pt x="118" y="543"/>
                  </a:lnTo>
                  <a:lnTo>
                    <a:pt x="106" y="529"/>
                  </a:lnTo>
                  <a:lnTo>
                    <a:pt x="83" y="497"/>
                  </a:lnTo>
                  <a:lnTo>
                    <a:pt x="71" y="482"/>
                  </a:lnTo>
                  <a:lnTo>
                    <a:pt x="60" y="466"/>
                  </a:lnTo>
                  <a:lnTo>
                    <a:pt x="52" y="449"/>
                  </a:lnTo>
                  <a:lnTo>
                    <a:pt x="46" y="432"/>
                  </a:lnTo>
                  <a:lnTo>
                    <a:pt x="46" y="432"/>
                  </a:lnTo>
                  <a:lnTo>
                    <a:pt x="49" y="418"/>
                  </a:lnTo>
                  <a:lnTo>
                    <a:pt x="51" y="404"/>
                  </a:lnTo>
                  <a:lnTo>
                    <a:pt x="56" y="391"/>
                  </a:lnTo>
                  <a:lnTo>
                    <a:pt x="63" y="380"/>
                  </a:lnTo>
                  <a:lnTo>
                    <a:pt x="71" y="368"/>
                  </a:lnTo>
                  <a:lnTo>
                    <a:pt x="79" y="356"/>
                  </a:lnTo>
                  <a:lnTo>
                    <a:pt x="97" y="333"/>
                  </a:lnTo>
                  <a:lnTo>
                    <a:pt x="97" y="333"/>
                  </a:lnTo>
                  <a:lnTo>
                    <a:pt x="120" y="302"/>
                  </a:lnTo>
                  <a:lnTo>
                    <a:pt x="145" y="272"/>
                  </a:lnTo>
                  <a:lnTo>
                    <a:pt x="171" y="245"/>
                  </a:lnTo>
                  <a:lnTo>
                    <a:pt x="199" y="216"/>
                  </a:lnTo>
                  <a:lnTo>
                    <a:pt x="199" y="216"/>
                  </a:lnTo>
                  <a:lnTo>
                    <a:pt x="224" y="191"/>
                  </a:lnTo>
                  <a:lnTo>
                    <a:pt x="247" y="164"/>
                  </a:lnTo>
                  <a:lnTo>
                    <a:pt x="270" y="138"/>
                  </a:lnTo>
                  <a:lnTo>
                    <a:pt x="294" y="112"/>
                  </a:lnTo>
                  <a:lnTo>
                    <a:pt x="294" y="112"/>
                  </a:lnTo>
                  <a:lnTo>
                    <a:pt x="315" y="91"/>
                  </a:lnTo>
                  <a:lnTo>
                    <a:pt x="336" y="71"/>
                  </a:lnTo>
                  <a:lnTo>
                    <a:pt x="336" y="71"/>
                  </a:lnTo>
                  <a:lnTo>
                    <a:pt x="343" y="62"/>
                  </a:lnTo>
                  <a:lnTo>
                    <a:pt x="345" y="57"/>
                  </a:lnTo>
                  <a:lnTo>
                    <a:pt x="345" y="54"/>
                  </a:lnTo>
                  <a:lnTo>
                    <a:pt x="343" y="53"/>
                  </a:lnTo>
                  <a:lnTo>
                    <a:pt x="632" y="53"/>
                  </a:lnTo>
                  <a:lnTo>
                    <a:pt x="632" y="53"/>
                  </a:lnTo>
                  <a:lnTo>
                    <a:pt x="699" y="51"/>
                  </a:lnTo>
                  <a:lnTo>
                    <a:pt x="765" y="49"/>
                  </a:lnTo>
                  <a:lnTo>
                    <a:pt x="832" y="46"/>
                  </a:lnTo>
                  <a:lnTo>
                    <a:pt x="899" y="45"/>
                  </a:lnTo>
                  <a:lnTo>
                    <a:pt x="899" y="45"/>
                  </a:lnTo>
                  <a:lnTo>
                    <a:pt x="968" y="46"/>
                  </a:lnTo>
                  <a:lnTo>
                    <a:pt x="1037" y="47"/>
                  </a:lnTo>
                  <a:lnTo>
                    <a:pt x="1176" y="53"/>
                  </a:lnTo>
                  <a:lnTo>
                    <a:pt x="1316" y="58"/>
                  </a:lnTo>
                  <a:lnTo>
                    <a:pt x="1385" y="61"/>
                  </a:lnTo>
                  <a:lnTo>
                    <a:pt x="1455" y="61"/>
                  </a:lnTo>
                  <a:lnTo>
                    <a:pt x="1455" y="61"/>
                  </a:lnTo>
                  <a:lnTo>
                    <a:pt x="1463" y="59"/>
                  </a:lnTo>
                  <a:lnTo>
                    <a:pt x="1468" y="57"/>
                  </a:lnTo>
                  <a:lnTo>
                    <a:pt x="1468" y="57"/>
                  </a:lnTo>
                  <a:lnTo>
                    <a:pt x="1478" y="64"/>
                  </a:lnTo>
                  <a:lnTo>
                    <a:pt x="1489" y="72"/>
                  </a:lnTo>
                  <a:lnTo>
                    <a:pt x="1489" y="72"/>
                  </a:lnTo>
                  <a:lnTo>
                    <a:pt x="1515" y="93"/>
                  </a:lnTo>
                  <a:lnTo>
                    <a:pt x="1540" y="114"/>
                  </a:lnTo>
                  <a:lnTo>
                    <a:pt x="1563" y="138"/>
                  </a:lnTo>
                  <a:lnTo>
                    <a:pt x="1586" y="163"/>
                  </a:lnTo>
                  <a:lnTo>
                    <a:pt x="1586" y="163"/>
                  </a:lnTo>
                  <a:lnTo>
                    <a:pt x="1609" y="191"/>
                  </a:lnTo>
                  <a:lnTo>
                    <a:pt x="1633" y="221"/>
                  </a:lnTo>
                  <a:lnTo>
                    <a:pt x="1654" y="251"/>
                  </a:lnTo>
                  <a:lnTo>
                    <a:pt x="1674" y="283"/>
                  </a:lnTo>
                  <a:lnTo>
                    <a:pt x="1674" y="283"/>
                  </a:lnTo>
                  <a:lnTo>
                    <a:pt x="1685" y="296"/>
                  </a:lnTo>
                  <a:lnTo>
                    <a:pt x="1695" y="309"/>
                  </a:lnTo>
                  <a:lnTo>
                    <a:pt x="1720" y="333"/>
                  </a:lnTo>
                  <a:lnTo>
                    <a:pt x="1732" y="344"/>
                  </a:lnTo>
                  <a:lnTo>
                    <a:pt x="1744" y="357"/>
                  </a:lnTo>
                  <a:lnTo>
                    <a:pt x="1753" y="370"/>
                  </a:lnTo>
                  <a:lnTo>
                    <a:pt x="1762" y="384"/>
                  </a:lnTo>
                  <a:lnTo>
                    <a:pt x="1762" y="384"/>
                  </a:lnTo>
                  <a:lnTo>
                    <a:pt x="1765" y="389"/>
                  </a:lnTo>
                  <a:lnTo>
                    <a:pt x="1770" y="393"/>
                  </a:lnTo>
                  <a:lnTo>
                    <a:pt x="1770" y="393"/>
                  </a:lnTo>
                  <a:lnTo>
                    <a:pt x="1778" y="421"/>
                  </a:lnTo>
                  <a:lnTo>
                    <a:pt x="1782" y="437"/>
                  </a:lnTo>
                  <a:lnTo>
                    <a:pt x="1784" y="453"/>
                  </a:lnTo>
                  <a:lnTo>
                    <a:pt x="1786" y="469"/>
                  </a:lnTo>
                  <a:lnTo>
                    <a:pt x="1786" y="484"/>
                  </a:lnTo>
                  <a:lnTo>
                    <a:pt x="1783" y="500"/>
                  </a:lnTo>
                  <a:lnTo>
                    <a:pt x="1778" y="513"/>
                  </a:lnTo>
                  <a:lnTo>
                    <a:pt x="1778" y="51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1" name="Freeform 402"/>
            <p:cNvSpPr/>
            <p:nvPr/>
          </p:nvSpPr>
          <p:spPr bwMode="auto">
            <a:xfrm>
              <a:off x="5257801" y="1255713"/>
              <a:ext cx="703263" cy="26988"/>
            </a:xfrm>
            <a:custGeom>
              <a:avLst/>
              <a:gdLst/>
              <a:ahLst/>
              <a:cxnLst>
                <a:cxn ang="0">
                  <a:pos x="1763" y="29"/>
                </a:cxn>
                <a:cxn ang="0">
                  <a:pos x="1744" y="21"/>
                </a:cxn>
                <a:cxn ang="0">
                  <a:pos x="1720" y="18"/>
                </a:cxn>
                <a:cxn ang="0">
                  <a:pos x="1673" y="20"/>
                </a:cxn>
                <a:cxn ang="0">
                  <a:pos x="1592" y="22"/>
                </a:cxn>
                <a:cxn ang="0">
                  <a:pos x="1510" y="22"/>
                </a:cxn>
                <a:cxn ang="0">
                  <a:pos x="1451" y="21"/>
                </a:cxn>
                <a:cxn ang="0">
                  <a:pos x="1332" y="13"/>
                </a:cxn>
                <a:cxn ang="0">
                  <a:pos x="1273" y="12"/>
                </a:cxn>
                <a:cxn ang="0">
                  <a:pos x="1145" y="15"/>
                </a:cxn>
                <a:cxn ang="0">
                  <a:pos x="1016" y="16"/>
                </a:cxn>
                <a:cxn ang="0">
                  <a:pos x="769" y="13"/>
                </a:cxn>
                <a:cxn ang="0">
                  <a:pos x="273" y="3"/>
                </a:cxn>
                <a:cxn ang="0">
                  <a:pos x="26" y="0"/>
                </a:cxn>
                <a:cxn ang="0">
                  <a:pos x="20" y="0"/>
                </a:cxn>
                <a:cxn ang="0">
                  <a:pos x="10" y="4"/>
                </a:cxn>
                <a:cxn ang="0">
                  <a:pos x="4" y="11"/>
                </a:cxn>
                <a:cxn ang="0">
                  <a:pos x="0" y="18"/>
                </a:cxn>
                <a:cxn ang="0">
                  <a:pos x="0" y="28"/>
                </a:cxn>
                <a:cxn ang="0">
                  <a:pos x="4" y="35"/>
                </a:cxn>
                <a:cxn ang="0">
                  <a:pos x="10" y="42"/>
                </a:cxn>
                <a:cxn ang="0">
                  <a:pos x="20" y="45"/>
                </a:cxn>
                <a:cxn ang="0">
                  <a:pos x="26" y="46"/>
                </a:cxn>
                <a:cxn ang="0">
                  <a:pos x="256" y="49"/>
                </a:cxn>
                <a:cxn ang="0">
                  <a:pos x="717" y="59"/>
                </a:cxn>
                <a:cxn ang="0">
                  <a:pos x="947" y="60"/>
                </a:cxn>
                <a:cxn ang="0">
                  <a:pos x="1009" y="60"/>
                </a:cxn>
                <a:cxn ang="0">
                  <a:pos x="1196" y="55"/>
                </a:cxn>
                <a:cxn ang="0">
                  <a:pos x="1320" y="56"/>
                </a:cxn>
                <a:cxn ang="0">
                  <a:pos x="1413" y="62"/>
                </a:cxn>
                <a:cxn ang="0">
                  <a:pos x="1443" y="66"/>
                </a:cxn>
                <a:cxn ang="0">
                  <a:pos x="1527" y="69"/>
                </a:cxn>
                <a:cxn ang="0">
                  <a:pos x="1610" y="68"/>
                </a:cxn>
                <a:cxn ang="0">
                  <a:pos x="1673" y="66"/>
                </a:cxn>
                <a:cxn ang="0">
                  <a:pos x="1707" y="67"/>
                </a:cxn>
                <a:cxn ang="0">
                  <a:pos x="1727" y="64"/>
                </a:cxn>
                <a:cxn ang="0">
                  <a:pos x="1725" y="62"/>
                </a:cxn>
                <a:cxn ang="0">
                  <a:pos x="1731" y="66"/>
                </a:cxn>
                <a:cxn ang="0">
                  <a:pos x="1741" y="68"/>
                </a:cxn>
                <a:cxn ang="0">
                  <a:pos x="1750" y="68"/>
                </a:cxn>
                <a:cxn ang="0">
                  <a:pos x="1763" y="62"/>
                </a:cxn>
                <a:cxn ang="0">
                  <a:pos x="1770" y="50"/>
                </a:cxn>
                <a:cxn ang="0">
                  <a:pos x="1771" y="42"/>
                </a:cxn>
                <a:cxn ang="0">
                  <a:pos x="1767" y="34"/>
                </a:cxn>
                <a:cxn ang="0">
                  <a:pos x="1763" y="29"/>
                </a:cxn>
              </a:cxnLst>
              <a:rect l="0" t="0" r="r" b="b"/>
              <a:pathLst>
                <a:path w="1771" h="69">
                  <a:moveTo>
                    <a:pt x="1763" y="29"/>
                  </a:moveTo>
                  <a:lnTo>
                    <a:pt x="1763" y="29"/>
                  </a:lnTo>
                  <a:lnTo>
                    <a:pt x="1754" y="24"/>
                  </a:lnTo>
                  <a:lnTo>
                    <a:pt x="1744" y="21"/>
                  </a:lnTo>
                  <a:lnTo>
                    <a:pt x="1732" y="18"/>
                  </a:lnTo>
                  <a:lnTo>
                    <a:pt x="1720" y="18"/>
                  </a:lnTo>
                  <a:lnTo>
                    <a:pt x="1695" y="18"/>
                  </a:lnTo>
                  <a:lnTo>
                    <a:pt x="1673" y="20"/>
                  </a:lnTo>
                  <a:lnTo>
                    <a:pt x="1673" y="20"/>
                  </a:lnTo>
                  <a:lnTo>
                    <a:pt x="1592" y="22"/>
                  </a:lnTo>
                  <a:lnTo>
                    <a:pt x="1510" y="22"/>
                  </a:lnTo>
                  <a:lnTo>
                    <a:pt x="1510" y="22"/>
                  </a:lnTo>
                  <a:lnTo>
                    <a:pt x="1481" y="22"/>
                  </a:lnTo>
                  <a:lnTo>
                    <a:pt x="1451" y="21"/>
                  </a:lnTo>
                  <a:lnTo>
                    <a:pt x="1392" y="17"/>
                  </a:lnTo>
                  <a:lnTo>
                    <a:pt x="1332" y="13"/>
                  </a:lnTo>
                  <a:lnTo>
                    <a:pt x="1303" y="12"/>
                  </a:lnTo>
                  <a:lnTo>
                    <a:pt x="1273" y="12"/>
                  </a:lnTo>
                  <a:lnTo>
                    <a:pt x="1273" y="12"/>
                  </a:lnTo>
                  <a:lnTo>
                    <a:pt x="1145" y="15"/>
                  </a:lnTo>
                  <a:lnTo>
                    <a:pt x="1016" y="16"/>
                  </a:lnTo>
                  <a:lnTo>
                    <a:pt x="1016" y="16"/>
                  </a:lnTo>
                  <a:lnTo>
                    <a:pt x="893" y="15"/>
                  </a:lnTo>
                  <a:lnTo>
                    <a:pt x="769" y="13"/>
                  </a:lnTo>
                  <a:lnTo>
                    <a:pt x="521" y="8"/>
                  </a:lnTo>
                  <a:lnTo>
                    <a:pt x="273" y="3"/>
                  </a:lnTo>
                  <a:lnTo>
                    <a:pt x="149" y="0"/>
                  </a:lnTo>
                  <a:lnTo>
                    <a:pt x="26" y="0"/>
                  </a:lnTo>
                  <a:lnTo>
                    <a:pt x="26" y="0"/>
                  </a:lnTo>
                  <a:lnTo>
                    <a:pt x="20" y="0"/>
                  </a:lnTo>
                  <a:lnTo>
                    <a:pt x="14" y="1"/>
                  </a:lnTo>
                  <a:lnTo>
                    <a:pt x="10" y="4"/>
                  </a:lnTo>
                  <a:lnTo>
                    <a:pt x="7" y="7"/>
                  </a:lnTo>
                  <a:lnTo>
                    <a:pt x="4" y="11"/>
                  </a:lnTo>
                  <a:lnTo>
                    <a:pt x="1" y="15"/>
                  </a:lnTo>
                  <a:lnTo>
                    <a:pt x="0" y="18"/>
                  </a:lnTo>
                  <a:lnTo>
                    <a:pt x="0" y="22"/>
                  </a:lnTo>
                  <a:lnTo>
                    <a:pt x="0" y="28"/>
                  </a:lnTo>
                  <a:lnTo>
                    <a:pt x="1" y="32"/>
                  </a:lnTo>
                  <a:lnTo>
                    <a:pt x="4" y="35"/>
                  </a:lnTo>
                  <a:lnTo>
                    <a:pt x="7" y="38"/>
                  </a:lnTo>
                  <a:lnTo>
                    <a:pt x="10" y="42"/>
                  </a:lnTo>
                  <a:lnTo>
                    <a:pt x="14" y="43"/>
                  </a:lnTo>
                  <a:lnTo>
                    <a:pt x="20" y="45"/>
                  </a:lnTo>
                  <a:lnTo>
                    <a:pt x="26" y="46"/>
                  </a:lnTo>
                  <a:lnTo>
                    <a:pt x="26" y="46"/>
                  </a:lnTo>
                  <a:lnTo>
                    <a:pt x="141" y="46"/>
                  </a:lnTo>
                  <a:lnTo>
                    <a:pt x="256" y="49"/>
                  </a:lnTo>
                  <a:lnTo>
                    <a:pt x="487" y="54"/>
                  </a:lnTo>
                  <a:lnTo>
                    <a:pt x="717" y="59"/>
                  </a:lnTo>
                  <a:lnTo>
                    <a:pt x="832" y="60"/>
                  </a:lnTo>
                  <a:lnTo>
                    <a:pt x="947" y="60"/>
                  </a:lnTo>
                  <a:lnTo>
                    <a:pt x="947" y="60"/>
                  </a:lnTo>
                  <a:lnTo>
                    <a:pt x="1009" y="60"/>
                  </a:lnTo>
                  <a:lnTo>
                    <a:pt x="1071" y="59"/>
                  </a:lnTo>
                  <a:lnTo>
                    <a:pt x="1196" y="55"/>
                  </a:lnTo>
                  <a:lnTo>
                    <a:pt x="1258" y="55"/>
                  </a:lnTo>
                  <a:lnTo>
                    <a:pt x="1320" y="56"/>
                  </a:lnTo>
                  <a:lnTo>
                    <a:pt x="1381" y="59"/>
                  </a:lnTo>
                  <a:lnTo>
                    <a:pt x="1413" y="62"/>
                  </a:lnTo>
                  <a:lnTo>
                    <a:pt x="1443" y="66"/>
                  </a:lnTo>
                  <a:lnTo>
                    <a:pt x="1443" y="66"/>
                  </a:lnTo>
                  <a:lnTo>
                    <a:pt x="1485" y="68"/>
                  </a:lnTo>
                  <a:lnTo>
                    <a:pt x="1527" y="69"/>
                  </a:lnTo>
                  <a:lnTo>
                    <a:pt x="1568" y="69"/>
                  </a:lnTo>
                  <a:lnTo>
                    <a:pt x="1610" y="68"/>
                  </a:lnTo>
                  <a:lnTo>
                    <a:pt x="1610" y="68"/>
                  </a:lnTo>
                  <a:lnTo>
                    <a:pt x="1673" y="66"/>
                  </a:lnTo>
                  <a:lnTo>
                    <a:pt x="1673" y="66"/>
                  </a:lnTo>
                  <a:lnTo>
                    <a:pt x="1707" y="67"/>
                  </a:lnTo>
                  <a:lnTo>
                    <a:pt x="1723" y="66"/>
                  </a:lnTo>
                  <a:lnTo>
                    <a:pt x="1727" y="64"/>
                  </a:lnTo>
                  <a:lnTo>
                    <a:pt x="1727" y="63"/>
                  </a:lnTo>
                  <a:lnTo>
                    <a:pt x="1725" y="62"/>
                  </a:lnTo>
                  <a:lnTo>
                    <a:pt x="1725" y="62"/>
                  </a:lnTo>
                  <a:lnTo>
                    <a:pt x="1731" y="66"/>
                  </a:lnTo>
                  <a:lnTo>
                    <a:pt x="1736" y="67"/>
                  </a:lnTo>
                  <a:lnTo>
                    <a:pt x="1741" y="68"/>
                  </a:lnTo>
                  <a:lnTo>
                    <a:pt x="1745" y="68"/>
                  </a:lnTo>
                  <a:lnTo>
                    <a:pt x="1750" y="68"/>
                  </a:lnTo>
                  <a:lnTo>
                    <a:pt x="1755" y="66"/>
                  </a:lnTo>
                  <a:lnTo>
                    <a:pt x="1763" y="62"/>
                  </a:lnTo>
                  <a:lnTo>
                    <a:pt x="1769" y="54"/>
                  </a:lnTo>
                  <a:lnTo>
                    <a:pt x="1770" y="50"/>
                  </a:lnTo>
                  <a:lnTo>
                    <a:pt x="1771" y="46"/>
                  </a:lnTo>
                  <a:lnTo>
                    <a:pt x="1771" y="42"/>
                  </a:lnTo>
                  <a:lnTo>
                    <a:pt x="1770" y="38"/>
                  </a:lnTo>
                  <a:lnTo>
                    <a:pt x="1767" y="34"/>
                  </a:lnTo>
                  <a:lnTo>
                    <a:pt x="1763" y="29"/>
                  </a:lnTo>
                  <a:lnTo>
                    <a:pt x="1763" y="29"/>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2" name="Freeform 403"/>
            <p:cNvSpPr/>
            <p:nvPr/>
          </p:nvSpPr>
          <p:spPr bwMode="auto">
            <a:xfrm>
              <a:off x="5435601" y="1260476"/>
              <a:ext cx="180975" cy="381000"/>
            </a:xfrm>
            <a:custGeom>
              <a:avLst/>
              <a:gdLst/>
              <a:ahLst/>
              <a:cxnLst>
                <a:cxn ang="0">
                  <a:pos x="454" y="924"/>
                </a:cxn>
                <a:cxn ang="0">
                  <a:pos x="432" y="877"/>
                </a:cxn>
                <a:cxn ang="0">
                  <a:pos x="394" y="782"/>
                </a:cxn>
                <a:cxn ang="0">
                  <a:pos x="373" y="735"/>
                </a:cxn>
                <a:cxn ang="0">
                  <a:pos x="343" y="672"/>
                </a:cxn>
                <a:cxn ang="0">
                  <a:pos x="245" y="488"/>
                </a:cxn>
                <a:cxn ang="0">
                  <a:pos x="232" y="464"/>
                </a:cxn>
                <a:cxn ang="0">
                  <a:pos x="187" y="395"/>
                </a:cxn>
                <a:cxn ang="0">
                  <a:pos x="160" y="348"/>
                </a:cxn>
                <a:cxn ang="0">
                  <a:pos x="135" y="298"/>
                </a:cxn>
                <a:cxn ang="0">
                  <a:pos x="122" y="264"/>
                </a:cxn>
                <a:cxn ang="0">
                  <a:pos x="100" y="193"/>
                </a:cxn>
                <a:cxn ang="0">
                  <a:pos x="87" y="158"/>
                </a:cxn>
                <a:cxn ang="0">
                  <a:pos x="62" y="91"/>
                </a:cxn>
                <a:cxn ang="0">
                  <a:pos x="51" y="57"/>
                </a:cxn>
                <a:cxn ang="0">
                  <a:pos x="46" y="22"/>
                </a:cxn>
                <a:cxn ang="0">
                  <a:pos x="45" y="17"/>
                </a:cxn>
                <a:cxn ang="0">
                  <a:pos x="41" y="9"/>
                </a:cxn>
                <a:cxn ang="0">
                  <a:pos x="34" y="4"/>
                </a:cxn>
                <a:cxn ang="0">
                  <a:pos x="23" y="0"/>
                </a:cxn>
                <a:cxn ang="0">
                  <a:pos x="10" y="4"/>
                </a:cxn>
                <a:cxn ang="0">
                  <a:pos x="4" y="9"/>
                </a:cxn>
                <a:cxn ang="0">
                  <a:pos x="0" y="17"/>
                </a:cxn>
                <a:cxn ang="0">
                  <a:pos x="0" y="22"/>
                </a:cxn>
                <a:cxn ang="0">
                  <a:pos x="4" y="52"/>
                </a:cxn>
                <a:cxn ang="0">
                  <a:pos x="19" y="108"/>
                </a:cxn>
                <a:cxn ang="0">
                  <a:pos x="29" y="136"/>
                </a:cxn>
                <a:cxn ang="0">
                  <a:pos x="51" y="199"/>
                </a:cxn>
                <a:cxn ang="0">
                  <a:pos x="71" y="261"/>
                </a:cxn>
                <a:cxn ang="0">
                  <a:pos x="81" y="289"/>
                </a:cxn>
                <a:cxn ang="0">
                  <a:pos x="118" y="369"/>
                </a:cxn>
                <a:cxn ang="0">
                  <a:pos x="126" y="383"/>
                </a:cxn>
                <a:cxn ang="0">
                  <a:pos x="152" y="422"/>
                </a:cxn>
                <a:cxn ang="0">
                  <a:pos x="178" y="462"/>
                </a:cxn>
                <a:cxn ang="0">
                  <a:pos x="186" y="475"/>
                </a:cxn>
                <a:cxn ang="0">
                  <a:pos x="220" y="539"/>
                </a:cxn>
                <a:cxn ang="0">
                  <a:pos x="254" y="601"/>
                </a:cxn>
                <a:cxn ang="0">
                  <a:pos x="269" y="635"/>
                </a:cxn>
                <a:cxn ang="0">
                  <a:pos x="291" y="690"/>
                </a:cxn>
                <a:cxn ang="0">
                  <a:pos x="309" y="724"/>
                </a:cxn>
                <a:cxn ang="0">
                  <a:pos x="320" y="739"/>
                </a:cxn>
                <a:cxn ang="0">
                  <a:pos x="333" y="758"/>
                </a:cxn>
                <a:cxn ang="0">
                  <a:pos x="339" y="781"/>
                </a:cxn>
                <a:cxn ang="0">
                  <a:pos x="351" y="812"/>
                </a:cxn>
                <a:cxn ang="0">
                  <a:pos x="356" y="821"/>
                </a:cxn>
                <a:cxn ang="0">
                  <a:pos x="373" y="851"/>
                </a:cxn>
                <a:cxn ang="0">
                  <a:pos x="388" y="883"/>
                </a:cxn>
                <a:cxn ang="0">
                  <a:pos x="407" y="931"/>
                </a:cxn>
                <a:cxn ang="0">
                  <a:pos x="415" y="947"/>
                </a:cxn>
                <a:cxn ang="0">
                  <a:pos x="420" y="955"/>
                </a:cxn>
                <a:cxn ang="0">
                  <a:pos x="428" y="958"/>
                </a:cxn>
                <a:cxn ang="0">
                  <a:pos x="437" y="958"/>
                </a:cxn>
                <a:cxn ang="0">
                  <a:pos x="452" y="949"/>
                </a:cxn>
                <a:cxn ang="0">
                  <a:pos x="456" y="941"/>
                </a:cxn>
                <a:cxn ang="0">
                  <a:pos x="457" y="934"/>
                </a:cxn>
                <a:cxn ang="0">
                  <a:pos x="454" y="924"/>
                </a:cxn>
              </a:cxnLst>
              <a:rect l="0" t="0" r="r" b="b"/>
              <a:pathLst>
                <a:path w="457" h="958">
                  <a:moveTo>
                    <a:pt x="454" y="924"/>
                  </a:moveTo>
                  <a:lnTo>
                    <a:pt x="454" y="924"/>
                  </a:lnTo>
                  <a:lnTo>
                    <a:pt x="442" y="901"/>
                  </a:lnTo>
                  <a:lnTo>
                    <a:pt x="432" y="877"/>
                  </a:lnTo>
                  <a:lnTo>
                    <a:pt x="412" y="830"/>
                  </a:lnTo>
                  <a:lnTo>
                    <a:pt x="394" y="782"/>
                  </a:lnTo>
                  <a:lnTo>
                    <a:pt x="384" y="758"/>
                  </a:lnTo>
                  <a:lnTo>
                    <a:pt x="373" y="735"/>
                  </a:lnTo>
                  <a:lnTo>
                    <a:pt x="373" y="735"/>
                  </a:lnTo>
                  <a:lnTo>
                    <a:pt x="343" y="672"/>
                  </a:lnTo>
                  <a:lnTo>
                    <a:pt x="310" y="611"/>
                  </a:lnTo>
                  <a:lnTo>
                    <a:pt x="245" y="488"/>
                  </a:lnTo>
                  <a:lnTo>
                    <a:pt x="245" y="488"/>
                  </a:lnTo>
                  <a:lnTo>
                    <a:pt x="232" y="464"/>
                  </a:lnTo>
                  <a:lnTo>
                    <a:pt x="217" y="441"/>
                  </a:lnTo>
                  <a:lnTo>
                    <a:pt x="187" y="395"/>
                  </a:lnTo>
                  <a:lnTo>
                    <a:pt x="173" y="371"/>
                  </a:lnTo>
                  <a:lnTo>
                    <a:pt x="160" y="348"/>
                  </a:lnTo>
                  <a:lnTo>
                    <a:pt x="147" y="324"/>
                  </a:lnTo>
                  <a:lnTo>
                    <a:pt x="135" y="298"/>
                  </a:lnTo>
                  <a:lnTo>
                    <a:pt x="135" y="298"/>
                  </a:lnTo>
                  <a:lnTo>
                    <a:pt x="122" y="264"/>
                  </a:lnTo>
                  <a:lnTo>
                    <a:pt x="110" y="229"/>
                  </a:lnTo>
                  <a:lnTo>
                    <a:pt x="100" y="193"/>
                  </a:lnTo>
                  <a:lnTo>
                    <a:pt x="87" y="158"/>
                  </a:lnTo>
                  <a:lnTo>
                    <a:pt x="87" y="158"/>
                  </a:lnTo>
                  <a:lnTo>
                    <a:pt x="74" y="125"/>
                  </a:lnTo>
                  <a:lnTo>
                    <a:pt x="62" y="91"/>
                  </a:lnTo>
                  <a:lnTo>
                    <a:pt x="55" y="74"/>
                  </a:lnTo>
                  <a:lnTo>
                    <a:pt x="51" y="57"/>
                  </a:lnTo>
                  <a:lnTo>
                    <a:pt x="47" y="40"/>
                  </a:lnTo>
                  <a:lnTo>
                    <a:pt x="46" y="22"/>
                  </a:lnTo>
                  <a:lnTo>
                    <a:pt x="46" y="22"/>
                  </a:lnTo>
                  <a:lnTo>
                    <a:pt x="45" y="17"/>
                  </a:lnTo>
                  <a:lnTo>
                    <a:pt x="44" y="13"/>
                  </a:lnTo>
                  <a:lnTo>
                    <a:pt x="41" y="9"/>
                  </a:lnTo>
                  <a:lnTo>
                    <a:pt x="38" y="5"/>
                  </a:lnTo>
                  <a:lnTo>
                    <a:pt x="34" y="4"/>
                  </a:lnTo>
                  <a:lnTo>
                    <a:pt x="30" y="1"/>
                  </a:lnTo>
                  <a:lnTo>
                    <a:pt x="23" y="0"/>
                  </a:lnTo>
                  <a:lnTo>
                    <a:pt x="13" y="1"/>
                  </a:lnTo>
                  <a:lnTo>
                    <a:pt x="10" y="4"/>
                  </a:lnTo>
                  <a:lnTo>
                    <a:pt x="7" y="5"/>
                  </a:lnTo>
                  <a:lnTo>
                    <a:pt x="4" y="9"/>
                  </a:lnTo>
                  <a:lnTo>
                    <a:pt x="2" y="13"/>
                  </a:lnTo>
                  <a:lnTo>
                    <a:pt x="0" y="17"/>
                  </a:lnTo>
                  <a:lnTo>
                    <a:pt x="0" y="22"/>
                  </a:lnTo>
                  <a:lnTo>
                    <a:pt x="0" y="22"/>
                  </a:lnTo>
                  <a:lnTo>
                    <a:pt x="2" y="36"/>
                  </a:lnTo>
                  <a:lnTo>
                    <a:pt x="4" y="52"/>
                  </a:lnTo>
                  <a:lnTo>
                    <a:pt x="10" y="80"/>
                  </a:lnTo>
                  <a:lnTo>
                    <a:pt x="19" y="108"/>
                  </a:lnTo>
                  <a:lnTo>
                    <a:pt x="29" y="136"/>
                  </a:lnTo>
                  <a:lnTo>
                    <a:pt x="29" y="136"/>
                  </a:lnTo>
                  <a:lnTo>
                    <a:pt x="41" y="167"/>
                  </a:lnTo>
                  <a:lnTo>
                    <a:pt x="51" y="199"/>
                  </a:lnTo>
                  <a:lnTo>
                    <a:pt x="61" y="230"/>
                  </a:lnTo>
                  <a:lnTo>
                    <a:pt x="71" y="261"/>
                  </a:lnTo>
                  <a:lnTo>
                    <a:pt x="71" y="261"/>
                  </a:lnTo>
                  <a:lnTo>
                    <a:pt x="81" y="289"/>
                  </a:lnTo>
                  <a:lnTo>
                    <a:pt x="93" y="315"/>
                  </a:lnTo>
                  <a:lnTo>
                    <a:pt x="118" y="369"/>
                  </a:lnTo>
                  <a:lnTo>
                    <a:pt x="118" y="369"/>
                  </a:lnTo>
                  <a:lnTo>
                    <a:pt x="126" y="383"/>
                  </a:lnTo>
                  <a:lnTo>
                    <a:pt x="134" y="396"/>
                  </a:lnTo>
                  <a:lnTo>
                    <a:pt x="152" y="422"/>
                  </a:lnTo>
                  <a:lnTo>
                    <a:pt x="170" y="448"/>
                  </a:lnTo>
                  <a:lnTo>
                    <a:pt x="178" y="462"/>
                  </a:lnTo>
                  <a:lnTo>
                    <a:pt x="186" y="475"/>
                  </a:lnTo>
                  <a:lnTo>
                    <a:pt x="186" y="475"/>
                  </a:lnTo>
                  <a:lnTo>
                    <a:pt x="202" y="507"/>
                  </a:lnTo>
                  <a:lnTo>
                    <a:pt x="220" y="539"/>
                  </a:lnTo>
                  <a:lnTo>
                    <a:pt x="254" y="601"/>
                  </a:lnTo>
                  <a:lnTo>
                    <a:pt x="254" y="601"/>
                  </a:lnTo>
                  <a:lnTo>
                    <a:pt x="262" y="617"/>
                  </a:lnTo>
                  <a:lnTo>
                    <a:pt x="269" y="635"/>
                  </a:lnTo>
                  <a:lnTo>
                    <a:pt x="283" y="672"/>
                  </a:lnTo>
                  <a:lnTo>
                    <a:pt x="291" y="690"/>
                  </a:lnTo>
                  <a:lnTo>
                    <a:pt x="300" y="709"/>
                  </a:lnTo>
                  <a:lnTo>
                    <a:pt x="309" y="724"/>
                  </a:lnTo>
                  <a:lnTo>
                    <a:pt x="320" y="739"/>
                  </a:lnTo>
                  <a:lnTo>
                    <a:pt x="320" y="739"/>
                  </a:lnTo>
                  <a:lnTo>
                    <a:pt x="326" y="748"/>
                  </a:lnTo>
                  <a:lnTo>
                    <a:pt x="333" y="758"/>
                  </a:lnTo>
                  <a:lnTo>
                    <a:pt x="337" y="770"/>
                  </a:lnTo>
                  <a:lnTo>
                    <a:pt x="339" y="781"/>
                  </a:lnTo>
                  <a:lnTo>
                    <a:pt x="346" y="802"/>
                  </a:lnTo>
                  <a:lnTo>
                    <a:pt x="351" y="812"/>
                  </a:lnTo>
                  <a:lnTo>
                    <a:pt x="356" y="821"/>
                  </a:lnTo>
                  <a:lnTo>
                    <a:pt x="356" y="821"/>
                  </a:lnTo>
                  <a:lnTo>
                    <a:pt x="365" y="836"/>
                  </a:lnTo>
                  <a:lnTo>
                    <a:pt x="373" y="851"/>
                  </a:lnTo>
                  <a:lnTo>
                    <a:pt x="381" y="867"/>
                  </a:lnTo>
                  <a:lnTo>
                    <a:pt x="388" y="883"/>
                  </a:lnTo>
                  <a:lnTo>
                    <a:pt x="399" y="915"/>
                  </a:lnTo>
                  <a:lnTo>
                    <a:pt x="407" y="931"/>
                  </a:lnTo>
                  <a:lnTo>
                    <a:pt x="415" y="947"/>
                  </a:lnTo>
                  <a:lnTo>
                    <a:pt x="415" y="947"/>
                  </a:lnTo>
                  <a:lnTo>
                    <a:pt x="418" y="951"/>
                  </a:lnTo>
                  <a:lnTo>
                    <a:pt x="420" y="955"/>
                  </a:lnTo>
                  <a:lnTo>
                    <a:pt x="424" y="957"/>
                  </a:lnTo>
                  <a:lnTo>
                    <a:pt x="428" y="958"/>
                  </a:lnTo>
                  <a:lnTo>
                    <a:pt x="433" y="958"/>
                  </a:lnTo>
                  <a:lnTo>
                    <a:pt x="437" y="958"/>
                  </a:lnTo>
                  <a:lnTo>
                    <a:pt x="445" y="955"/>
                  </a:lnTo>
                  <a:lnTo>
                    <a:pt x="452" y="949"/>
                  </a:lnTo>
                  <a:lnTo>
                    <a:pt x="454" y="945"/>
                  </a:lnTo>
                  <a:lnTo>
                    <a:pt x="456" y="941"/>
                  </a:lnTo>
                  <a:lnTo>
                    <a:pt x="457" y="938"/>
                  </a:lnTo>
                  <a:lnTo>
                    <a:pt x="457" y="934"/>
                  </a:lnTo>
                  <a:lnTo>
                    <a:pt x="456" y="928"/>
                  </a:lnTo>
                  <a:lnTo>
                    <a:pt x="454" y="924"/>
                  </a:lnTo>
                  <a:lnTo>
                    <a:pt x="454" y="92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3" name="Freeform 404"/>
            <p:cNvSpPr/>
            <p:nvPr/>
          </p:nvSpPr>
          <p:spPr bwMode="auto">
            <a:xfrm>
              <a:off x="5607051" y="1260476"/>
              <a:ext cx="146050" cy="387350"/>
            </a:xfrm>
            <a:custGeom>
              <a:avLst/>
              <a:gdLst/>
              <a:ahLst/>
              <a:cxnLst>
                <a:cxn ang="0">
                  <a:pos x="321" y="22"/>
                </a:cxn>
                <a:cxn ang="0">
                  <a:pos x="310" y="85"/>
                </a:cxn>
                <a:cxn ang="0">
                  <a:pos x="292" y="148"/>
                </a:cxn>
                <a:cxn ang="0">
                  <a:pos x="249" y="271"/>
                </a:cxn>
                <a:cxn ang="0">
                  <a:pos x="229" y="333"/>
                </a:cxn>
                <a:cxn ang="0">
                  <a:pos x="189" y="458"/>
                </a:cxn>
                <a:cxn ang="0">
                  <a:pos x="173" y="520"/>
                </a:cxn>
                <a:cxn ang="0">
                  <a:pos x="166" y="553"/>
                </a:cxn>
                <a:cxn ang="0">
                  <a:pos x="148" y="617"/>
                </a:cxn>
                <a:cxn ang="0">
                  <a:pos x="126" y="680"/>
                </a:cxn>
                <a:cxn ang="0">
                  <a:pos x="98" y="741"/>
                </a:cxn>
                <a:cxn ang="0">
                  <a:pos x="84" y="771"/>
                </a:cxn>
                <a:cxn ang="0">
                  <a:pos x="59" y="812"/>
                </a:cxn>
                <a:cxn ang="0">
                  <a:pos x="30" y="856"/>
                </a:cxn>
                <a:cxn ang="0">
                  <a:pos x="12" y="893"/>
                </a:cxn>
                <a:cxn ang="0">
                  <a:pos x="4" y="917"/>
                </a:cxn>
                <a:cxn ang="0">
                  <a:pos x="0" y="939"/>
                </a:cxn>
                <a:cxn ang="0">
                  <a:pos x="2" y="951"/>
                </a:cxn>
                <a:cxn ang="0">
                  <a:pos x="4" y="960"/>
                </a:cxn>
                <a:cxn ang="0">
                  <a:pos x="11" y="968"/>
                </a:cxn>
                <a:cxn ang="0">
                  <a:pos x="26" y="973"/>
                </a:cxn>
                <a:cxn ang="0">
                  <a:pos x="38" y="969"/>
                </a:cxn>
                <a:cxn ang="0">
                  <a:pos x="45" y="964"/>
                </a:cxn>
                <a:cxn ang="0">
                  <a:pos x="47" y="956"/>
                </a:cxn>
                <a:cxn ang="0">
                  <a:pos x="47" y="951"/>
                </a:cxn>
                <a:cxn ang="0">
                  <a:pos x="50" y="928"/>
                </a:cxn>
                <a:cxn ang="0">
                  <a:pos x="59" y="905"/>
                </a:cxn>
                <a:cxn ang="0">
                  <a:pos x="84" y="862"/>
                </a:cxn>
                <a:cxn ang="0">
                  <a:pos x="119" y="802"/>
                </a:cxn>
                <a:cxn ang="0">
                  <a:pos x="151" y="739"/>
                </a:cxn>
                <a:cxn ang="0">
                  <a:pos x="164" y="713"/>
                </a:cxn>
                <a:cxn ang="0">
                  <a:pos x="185" y="658"/>
                </a:cxn>
                <a:cxn ang="0">
                  <a:pos x="202" y="601"/>
                </a:cxn>
                <a:cxn ang="0">
                  <a:pos x="221" y="515"/>
                </a:cxn>
                <a:cxn ang="0">
                  <a:pos x="229" y="484"/>
                </a:cxn>
                <a:cxn ang="0">
                  <a:pos x="246" y="421"/>
                </a:cxn>
                <a:cxn ang="0">
                  <a:pos x="278" y="328"/>
                </a:cxn>
                <a:cxn ang="0">
                  <a:pos x="299" y="265"/>
                </a:cxn>
                <a:cxn ang="0">
                  <a:pos x="339" y="145"/>
                </a:cxn>
                <a:cxn ang="0">
                  <a:pos x="357" y="84"/>
                </a:cxn>
                <a:cxn ang="0">
                  <a:pos x="367" y="22"/>
                </a:cxn>
                <a:cxn ang="0">
                  <a:pos x="367" y="17"/>
                </a:cxn>
                <a:cxn ang="0">
                  <a:pos x="364" y="9"/>
                </a:cxn>
                <a:cxn ang="0">
                  <a:pos x="357" y="4"/>
                </a:cxn>
                <a:cxn ang="0">
                  <a:pos x="346" y="0"/>
                </a:cxn>
                <a:cxn ang="0">
                  <a:pos x="333" y="4"/>
                </a:cxn>
                <a:cxn ang="0">
                  <a:pos x="326" y="9"/>
                </a:cxn>
                <a:cxn ang="0">
                  <a:pos x="322" y="17"/>
                </a:cxn>
                <a:cxn ang="0">
                  <a:pos x="321" y="22"/>
                </a:cxn>
              </a:cxnLst>
              <a:rect l="0" t="0" r="r" b="b"/>
              <a:pathLst>
                <a:path w="367" h="973">
                  <a:moveTo>
                    <a:pt x="321" y="22"/>
                  </a:moveTo>
                  <a:lnTo>
                    <a:pt x="321" y="22"/>
                  </a:lnTo>
                  <a:lnTo>
                    <a:pt x="317" y="53"/>
                  </a:lnTo>
                  <a:lnTo>
                    <a:pt x="310" y="85"/>
                  </a:lnTo>
                  <a:lnTo>
                    <a:pt x="302" y="116"/>
                  </a:lnTo>
                  <a:lnTo>
                    <a:pt x="292" y="148"/>
                  </a:lnTo>
                  <a:lnTo>
                    <a:pt x="270" y="210"/>
                  </a:lnTo>
                  <a:lnTo>
                    <a:pt x="249" y="271"/>
                  </a:lnTo>
                  <a:lnTo>
                    <a:pt x="249" y="271"/>
                  </a:lnTo>
                  <a:lnTo>
                    <a:pt x="229" y="333"/>
                  </a:lnTo>
                  <a:lnTo>
                    <a:pt x="208" y="395"/>
                  </a:lnTo>
                  <a:lnTo>
                    <a:pt x="189" y="458"/>
                  </a:lnTo>
                  <a:lnTo>
                    <a:pt x="181" y="489"/>
                  </a:lnTo>
                  <a:lnTo>
                    <a:pt x="173" y="520"/>
                  </a:lnTo>
                  <a:lnTo>
                    <a:pt x="173" y="520"/>
                  </a:lnTo>
                  <a:lnTo>
                    <a:pt x="166" y="553"/>
                  </a:lnTo>
                  <a:lnTo>
                    <a:pt x="157" y="586"/>
                  </a:lnTo>
                  <a:lnTo>
                    <a:pt x="148" y="617"/>
                  </a:lnTo>
                  <a:lnTo>
                    <a:pt x="138" y="650"/>
                  </a:lnTo>
                  <a:lnTo>
                    <a:pt x="126" y="680"/>
                  </a:lnTo>
                  <a:lnTo>
                    <a:pt x="113" y="711"/>
                  </a:lnTo>
                  <a:lnTo>
                    <a:pt x="98" y="741"/>
                  </a:lnTo>
                  <a:lnTo>
                    <a:pt x="84" y="771"/>
                  </a:lnTo>
                  <a:lnTo>
                    <a:pt x="84" y="771"/>
                  </a:lnTo>
                  <a:lnTo>
                    <a:pt x="72" y="791"/>
                  </a:lnTo>
                  <a:lnTo>
                    <a:pt x="59" y="812"/>
                  </a:lnTo>
                  <a:lnTo>
                    <a:pt x="45" y="834"/>
                  </a:lnTo>
                  <a:lnTo>
                    <a:pt x="30" y="856"/>
                  </a:lnTo>
                  <a:lnTo>
                    <a:pt x="17" y="880"/>
                  </a:lnTo>
                  <a:lnTo>
                    <a:pt x="12" y="893"/>
                  </a:lnTo>
                  <a:lnTo>
                    <a:pt x="8" y="905"/>
                  </a:lnTo>
                  <a:lnTo>
                    <a:pt x="4" y="917"/>
                  </a:lnTo>
                  <a:lnTo>
                    <a:pt x="2" y="928"/>
                  </a:lnTo>
                  <a:lnTo>
                    <a:pt x="0" y="939"/>
                  </a:lnTo>
                  <a:lnTo>
                    <a:pt x="2" y="951"/>
                  </a:lnTo>
                  <a:lnTo>
                    <a:pt x="2" y="951"/>
                  </a:lnTo>
                  <a:lnTo>
                    <a:pt x="3" y="956"/>
                  </a:lnTo>
                  <a:lnTo>
                    <a:pt x="4" y="960"/>
                  </a:lnTo>
                  <a:lnTo>
                    <a:pt x="7" y="964"/>
                  </a:lnTo>
                  <a:lnTo>
                    <a:pt x="11" y="968"/>
                  </a:lnTo>
                  <a:lnTo>
                    <a:pt x="17" y="972"/>
                  </a:lnTo>
                  <a:lnTo>
                    <a:pt x="26" y="973"/>
                  </a:lnTo>
                  <a:lnTo>
                    <a:pt x="34" y="972"/>
                  </a:lnTo>
                  <a:lnTo>
                    <a:pt x="38" y="969"/>
                  </a:lnTo>
                  <a:lnTo>
                    <a:pt x="42" y="968"/>
                  </a:lnTo>
                  <a:lnTo>
                    <a:pt x="45" y="964"/>
                  </a:lnTo>
                  <a:lnTo>
                    <a:pt x="46" y="960"/>
                  </a:lnTo>
                  <a:lnTo>
                    <a:pt x="47" y="956"/>
                  </a:lnTo>
                  <a:lnTo>
                    <a:pt x="47" y="951"/>
                  </a:lnTo>
                  <a:lnTo>
                    <a:pt x="47" y="951"/>
                  </a:lnTo>
                  <a:lnTo>
                    <a:pt x="47" y="940"/>
                  </a:lnTo>
                  <a:lnTo>
                    <a:pt x="50" y="928"/>
                  </a:lnTo>
                  <a:lnTo>
                    <a:pt x="54" y="917"/>
                  </a:lnTo>
                  <a:lnTo>
                    <a:pt x="59" y="905"/>
                  </a:lnTo>
                  <a:lnTo>
                    <a:pt x="72" y="881"/>
                  </a:lnTo>
                  <a:lnTo>
                    <a:pt x="84" y="862"/>
                  </a:lnTo>
                  <a:lnTo>
                    <a:pt x="84" y="862"/>
                  </a:lnTo>
                  <a:lnTo>
                    <a:pt x="119" y="802"/>
                  </a:lnTo>
                  <a:lnTo>
                    <a:pt x="135" y="770"/>
                  </a:lnTo>
                  <a:lnTo>
                    <a:pt x="151" y="739"/>
                  </a:lnTo>
                  <a:lnTo>
                    <a:pt x="151" y="739"/>
                  </a:lnTo>
                  <a:lnTo>
                    <a:pt x="164" y="713"/>
                  </a:lnTo>
                  <a:lnTo>
                    <a:pt x="174" y="685"/>
                  </a:lnTo>
                  <a:lnTo>
                    <a:pt x="185" y="658"/>
                  </a:lnTo>
                  <a:lnTo>
                    <a:pt x="193" y="629"/>
                  </a:lnTo>
                  <a:lnTo>
                    <a:pt x="202" y="601"/>
                  </a:lnTo>
                  <a:lnTo>
                    <a:pt x="208" y="573"/>
                  </a:lnTo>
                  <a:lnTo>
                    <a:pt x="221" y="515"/>
                  </a:lnTo>
                  <a:lnTo>
                    <a:pt x="221" y="515"/>
                  </a:lnTo>
                  <a:lnTo>
                    <a:pt x="229" y="484"/>
                  </a:lnTo>
                  <a:lnTo>
                    <a:pt x="237" y="452"/>
                  </a:lnTo>
                  <a:lnTo>
                    <a:pt x="246" y="421"/>
                  </a:lnTo>
                  <a:lnTo>
                    <a:pt x="257" y="390"/>
                  </a:lnTo>
                  <a:lnTo>
                    <a:pt x="278" y="328"/>
                  </a:lnTo>
                  <a:lnTo>
                    <a:pt x="299" y="265"/>
                  </a:lnTo>
                  <a:lnTo>
                    <a:pt x="299" y="265"/>
                  </a:lnTo>
                  <a:lnTo>
                    <a:pt x="320" y="207"/>
                  </a:lnTo>
                  <a:lnTo>
                    <a:pt x="339" y="145"/>
                  </a:lnTo>
                  <a:lnTo>
                    <a:pt x="350" y="115"/>
                  </a:lnTo>
                  <a:lnTo>
                    <a:pt x="357" y="84"/>
                  </a:lnTo>
                  <a:lnTo>
                    <a:pt x="363" y="53"/>
                  </a:lnTo>
                  <a:lnTo>
                    <a:pt x="367" y="22"/>
                  </a:lnTo>
                  <a:lnTo>
                    <a:pt x="367" y="22"/>
                  </a:lnTo>
                  <a:lnTo>
                    <a:pt x="367" y="17"/>
                  </a:lnTo>
                  <a:lnTo>
                    <a:pt x="365" y="13"/>
                  </a:lnTo>
                  <a:lnTo>
                    <a:pt x="364" y="9"/>
                  </a:lnTo>
                  <a:lnTo>
                    <a:pt x="361" y="5"/>
                  </a:lnTo>
                  <a:lnTo>
                    <a:pt x="357" y="4"/>
                  </a:lnTo>
                  <a:lnTo>
                    <a:pt x="354" y="1"/>
                  </a:lnTo>
                  <a:lnTo>
                    <a:pt x="346" y="0"/>
                  </a:lnTo>
                  <a:lnTo>
                    <a:pt x="337" y="1"/>
                  </a:lnTo>
                  <a:lnTo>
                    <a:pt x="333" y="4"/>
                  </a:lnTo>
                  <a:lnTo>
                    <a:pt x="330" y="5"/>
                  </a:lnTo>
                  <a:lnTo>
                    <a:pt x="326" y="9"/>
                  </a:lnTo>
                  <a:lnTo>
                    <a:pt x="323" y="13"/>
                  </a:lnTo>
                  <a:lnTo>
                    <a:pt x="322" y="17"/>
                  </a:lnTo>
                  <a:lnTo>
                    <a:pt x="321" y="22"/>
                  </a:lnTo>
                  <a:lnTo>
                    <a:pt x="321" y="2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4" name="Freeform 405"/>
            <p:cNvSpPr/>
            <p:nvPr/>
          </p:nvSpPr>
          <p:spPr bwMode="auto">
            <a:xfrm>
              <a:off x="5372101" y="1096963"/>
              <a:ext cx="247650" cy="176213"/>
            </a:xfrm>
            <a:custGeom>
              <a:avLst/>
              <a:gdLst/>
              <a:ahLst/>
              <a:cxnLst>
                <a:cxn ang="0">
                  <a:pos x="586" y="6"/>
                </a:cxn>
                <a:cxn ang="0">
                  <a:pos x="529" y="63"/>
                </a:cxn>
                <a:cxn ang="0">
                  <a:pos x="407" y="169"/>
                </a:cxn>
                <a:cxn ang="0">
                  <a:pos x="346" y="220"/>
                </a:cxn>
                <a:cxn ang="0">
                  <a:pos x="321" y="243"/>
                </a:cxn>
                <a:cxn ang="0">
                  <a:pos x="276" y="293"/>
                </a:cxn>
                <a:cxn ang="0">
                  <a:pos x="253" y="316"/>
                </a:cxn>
                <a:cxn ang="0">
                  <a:pos x="241" y="328"/>
                </a:cxn>
                <a:cxn ang="0">
                  <a:pos x="210" y="367"/>
                </a:cxn>
                <a:cxn ang="0">
                  <a:pos x="198" y="379"/>
                </a:cxn>
                <a:cxn ang="0">
                  <a:pos x="186" y="390"/>
                </a:cxn>
                <a:cxn ang="0">
                  <a:pos x="180" y="384"/>
                </a:cxn>
                <a:cxn ang="0">
                  <a:pos x="169" y="341"/>
                </a:cxn>
                <a:cxn ang="0">
                  <a:pos x="146" y="256"/>
                </a:cxn>
                <a:cxn ang="0">
                  <a:pos x="131" y="216"/>
                </a:cxn>
                <a:cxn ang="0">
                  <a:pos x="92" y="115"/>
                </a:cxn>
                <a:cxn ang="0">
                  <a:pos x="70" y="64"/>
                </a:cxn>
                <a:cxn ang="0">
                  <a:pos x="44" y="20"/>
                </a:cxn>
                <a:cxn ang="0">
                  <a:pos x="41" y="16"/>
                </a:cxn>
                <a:cxn ang="0">
                  <a:pos x="33" y="10"/>
                </a:cxn>
                <a:cxn ang="0">
                  <a:pos x="24" y="9"/>
                </a:cxn>
                <a:cxn ang="0">
                  <a:pos x="12" y="13"/>
                </a:cxn>
                <a:cxn ang="0">
                  <a:pos x="3" y="21"/>
                </a:cxn>
                <a:cxn ang="0">
                  <a:pos x="0" y="29"/>
                </a:cxn>
                <a:cxn ang="0">
                  <a:pos x="2" y="38"/>
                </a:cxn>
                <a:cxn ang="0">
                  <a:pos x="4" y="42"/>
                </a:cxn>
                <a:cxn ang="0">
                  <a:pos x="28" y="84"/>
                </a:cxn>
                <a:cxn ang="0">
                  <a:pos x="45" y="128"/>
                </a:cxn>
                <a:cxn ang="0">
                  <a:pos x="71" y="196"/>
                </a:cxn>
                <a:cxn ang="0">
                  <a:pos x="82" y="217"/>
                </a:cxn>
                <a:cxn ang="0">
                  <a:pos x="102" y="264"/>
                </a:cxn>
                <a:cxn ang="0">
                  <a:pos x="117" y="315"/>
                </a:cxn>
                <a:cxn ang="0">
                  <a:pos x="139" y="417"/>
                </a:cxn>
                <a:cxn ang="0">
                  <a:pos x="142" y="422"/>
                </a:cxn>
                <a:cxn ang="0">
                  <a:pos x="148" y="430"/>
                </a:cxn>
                <a:cxn ang="0">
                  <a:pos x="157" y="434"/>
                </a:cxn>
                <a:cxn ang="0">
                  <a:pos x="168" y="433"/>
                </a:cxn>
                <a:cxn ang="0">
                  <a:pos x="173" y="430"/>
                </a:cxn>
                <a:cxn ang="0">
                  <a:pos x="181" y="438"/>
                </a:cxn>
                <a:cxn ang="0">
                  <a:pos x="191" y="442"/>
                </a:cxn>
                <a:cxn ang="0">
                  <a:pos x="203" y="439"/>
                </a:cxn>
                <a:cxn ang="0">
                  <a:pos x="211" y="430"/>
                </a:cxn>
                <a:cxn ang="0">
                  <a:pos x="215" y="425"/>
                </a:cxn>
                <a:cxn ang="0">
                  <a:pos x="231" y="408"/>
                </a:cxn>
                <a:cxn ang="0">
                  <a:pos x="252" y="387"/>
                </a:cxn>
                <a:cxn ang="0">
                  <a:pos x="274" y="361"/>
                </a:cxn>
                <a:cxn ang="0">
                  <a:pos x="299" y="336"/>
                </a:cxn>
                <a:cxn ang="0">
                  <a:pos x="312" y="326"/>
                </a:cxn>
                <a:cxn ang="0">
                  <a:pos x="344" y="289"/>
                </a:cxn>
                <a:cxn ang="0">
                  <a:pos x="378" y="252"/>
                </a:cxn>
                <a:cxn ang="0">
                  <a:pos x="392" y="241"/>
                </a:cxn>
                <a:cxn ang="0">
                  <a:pos x="508" y="142"/>
                </a:cxn>
                <a:cxn ang="0">
                  <a:pos x="619" y="39"/>
                </a:cxn>
                <a:cxn ang="0">
                  <a:pos x="622" y="35"/>
                </a:cxn>
                <a:cxn ang="0">
                  <a:pos x="626" y="27"/>
                </a:cxn>
                <a:cxn ang="0">
                  <a:pos x="624" y="18"/>
                </a:cxn>
                <a:cxn ang="0">
                  <a:pos x="619" y="8"/>
                </a:cxn>
                <a:cxn ang="0">
                  <a:pos x="607" y="1"/>
                </a:cxn>
                <a:cxn ang="0">
                  <a:pos x="600" y="0"/>
                </a:cxn>
                <a:cxn ang="0">
                  <a:pos x="590" y="4"/>
                </a:cxn>
                <a:cxn ang="0">
                  <a:pos x="586" y="6"/>
                </a:cxn>
              </a:cxnLst>
              <a:rect l="0" t="0" r="r" b="b"/>
              <a:pathLst>
                <a:path w="626" h="442">
                  <a:moveTo>
                    <a:pt x="586" y="6"/>
                  </a:moveTo>
                  <a:lnTo>
                    <a:pt x="586" y="6"/>
                  </a:lnTo>
                  <a:lnTo>
                    <a:pt x="558" y="35"/>
                  </a:lnTo>
                  <a:lnTo>
                    <a:pt x="529" y="63"/>
                  </a:lnTo>
                  <a:lnTo>
                    <a:pt x="469" y="116"/>
                  </a:lnTo>
                  <a:lnTo>
                    <a:pt x="407" y="169"/>
                  </a:lnTo>
                  <a:lnTo>
                    <a:pt x="346" y="220"/>
                  </a:lnTo>
                  <a:lnTo>
                    <a:pt x="346" y="220"/>
                  </a:lnTo>
                  <a:lnTo>
                    <a:pt x="333" y="231"/>
                  </a:lnTo>
                  <a:lnTo>
                    <a:pt x="321" y="243"/>
                  </a:lnTo>
                  <a:lnTo>
                    <a:pt x="299" y="268"/>
                  </a:lnTo>
                  <a:lnTo>
                    <a:pt x="276" y="293"/>
                  </a:lnTo>
                  <a:lnTo>
                    <a:pt x="265" y="305"/>
                  </a:lnTo>
                  <a:lnTo>
                    <a:pt x="253" y="316"/>
                  </a:lnTo>
                  <a:lnTo>
                    <a:pt x="253" y="316"/>
                  </a:lnTo>
                  <a:lnTo>
                    <a:pt x="241" y="328"/>
                  </a:lnTo>
                  <a:lnTo>
                    <a:pt x="231" y="341"/>
                  </a:lnTo>
                  <a:lnTo>
                    <a:pt x="210" y="367"/>
                  </a:lnTo>
                  <a:lnTo>
                    <a:pt x="210" y="367"/>
                  </a:lnTo>
                  <a:lnTo>
                    <a:pt x="198" y="379"/>
                  </a:lnTo>
                  <a:lnTo>
                    <a:pt x="186" y="390"/>
                  </a:lnTo>
                  <a:lnTo>
                    <a:pt x="186" y="390"/>
                  </a:lnTo>
                  <a:lnTo>
                    <a:pt x="184" y="387"/>
                  </a:lnTo>
                  <a:lnTo>
                    <a:pt x="180" y="384"/>
                  </a:lnTo>
                  <a:lnTo>
                    <a:pt x="180" y="384"/>
                  </a:lnTo>
                  <a:lnTo>
                    <a:pt x="169" y="341"/>
                  </a:lnTo>
                  <a:lnTo>
                    <a:pt x="159" y="298"/>
                  </a:lnTo>
                  <a:lnTo>
                    <a:pt x="146" y="256"/>
                  </a:lnTo>
                  <a:lnTo>
                    <a:pt x="131" y="216"/>
                  </a:lnTo>
                  <a:lnTo>
                    <a:pt x="131" y="216"/>
                  </a:lnTo>
                  <a:lnTo>
                    <a:pt x="112" y="166"/>
                  </a:lnTo>
                  <a:lnTo>
                    <a:pt x="92" y="115"/>
                  </a:lnTo>
                  <a:lnTo>
                    <a:pt x="82" y="89"/>
                  </a:lnTo>
                  <a:lnTo>
                    <a:pt x="70" y="64"/>
                  </a:lnTo>
                  <a:lnTo>
                    <a:pt x="58" y="40"/>
                  </a:lnTo>
                  <a:lnTo>
                    <a:pt x="44" y="20"/>
                  </a:lnTo>
                  <a:lnTo>
                    <a:pt x="44" y="20"/>
                  </a:lnTo>
                  <a:lnTo>
                    <a:pt x="41" y="16"/>
                  </a:lnTo>
                  <a:lnTo>
                    <a:pt x="37" y="12"/>
                  </a:lnTo>
                  <a:lnTo>
                    <a:pt x="33" y="10"/>
                  </a:lnTo>
                  <a:lnTo>
                    <a:pt x="28" y="9"/>
                  </a:lnTo>
                  <a:lnTo>
                    <a:pt x="24" y="9"/>
                  </a:lnTo>
                  <a:lnTo>
                    <a:pt x="20" y="9"/>
                  </a:lnTo>
                  <a:lnTo>
                    <a:pt x="12" y="13"/>
                  </a:lnTo>
                  <a:lnTo>
                    <a:pt x="6" y="18"/>
                  </a:lnTo>
                  <a:lnTo>
                    <a:pt x="3" y="21"/>
                  </a:lnTo>
                  <a:lnTo>
                    <a:pt x="2" y="25"/>
                  </a:lnTo>
                  <a:lnTo>
                    <a:pt x="0" y="29"/>
                  </a:lnTo>
                  <a:lnTo>
                    <a:pt x="0" y="34"/>
                  </a:lnTo>
                  <a:lnTo>
                    <a:pt x="2" y="38"/>
                  </a:lnTo>
                  <a:lnTo>
                    <a:pt x="4" y="42"/>
                  </a:lnTo>
                  <a:lnTo>
                    <a:pt x="4" y="42"/>
                  </a:lnTo>
                  <a:lnTo>
                    <a:pt x="17" y="63"/>
                  </a:lnTo>
                  <a:lnTo>
                    <a:pt x="28" y="84"/>
                  </a:lnTo>
                  <a:lnTo>
                    <a:pt x="37" y="106"/>
                  </a:lnTo>
                  <a:lnTo>
                    <a:pt x="45" y="128"/>
                  </a:lnTo>
                  <a:lnTo>
                    <a:pt x="62" y="174"/>
                  </a:lnTo>
                  <a:lnTo>
                    <a:pt x="71" y="196"/>
                  </a:lnTo>
                  <a:lnTo>
                    <a:pt x="82" y="217"/>
                  </a:lnTo>
                  <a:lnTo>
                    <a:pt x="82" y="217"/>
                  </a:lnTo>
                  <a:lnTo>
                    <a:pt x="92" y="239"/>
                  </a:lnTo>
                  <a:lnTo>
                    <a:pt x="102" y="264"/>
                  </a:lnTo>
                  <a:lnTo>
                    <a:pt x="110" y="289"/>
                  </a:lnTo>
                  <a:lnTo>
                    <a:pt x="117" y="315"/>
                  </a:lnTo>
                  <a:lnTo>
                    <a:pt x="130" y="367"/>
                  </a:lnTo>
                  <a:lnTo>
                    <a:pt x="139" y="417"/>
                  </a:lnTo>
                  <a:lnTo>
                    <a:pt x="139" y="417"/>
                  </a:lnTo>
                  <a:lnTo>
                    <a:pt x="142" y="422"/>
                  </a:lnTo>
                  <a:lnTo>
                    <a:pt x="144" y="426"/>
                  </a:lnTo>
                  <a:lnTo>
                    <a:pt x="148" y="430"/>
                  </a:lnTo>
                  <a:lnTo>
                    <a:pt x="152" y="433"/>
                  </a:lnTo>
                  <a:lnTo>
                    <a:pt x="157" y="434"/>
                  </a:lnTo>
                  <a:lnTo>
                    <a:pt x="163" y="434"/>
                  </a:lnTo>
                  <a:lnTo>
                    <a:pt x="168" y="433"/>
                  </a:lnTo>
                  <a:lnTo>
                    <a:pt x="173" y="430"/>
                  </a:lnTo>
                  <a:lnTo>
                    <a:pt x="173" y="430"/>
                  </a:lnTo>
                  <a:lnTo>
                    <a:pt x="177" y="435"/>
                  </a:lnTo>
                  <a:lnTo>
                    <a:pt x="181" y="438"/>
                  </a:lnTo>
                  <a:lnTo>
                    <a:pt x="186" y="441"/>
                  </a:lnTo>
                  <a:lnTo>
                    <a:pt x="191" y="442"/>
                  </a:lnTo>
                  <a:lnTo>
                    <a:pt x="198" y="441"/>
                  </a:lnTo>
                  <a:lnTo>
                    <a:pt x="203" y="439"/>
                  </a:lnTo>
                  <a:lnTo>
                    <a:pt x="207" y="435"/>
                  </a:lnTo>
                  <a:lnTo>
                    <a:pt x="211" y="430"/>
                  </a:lnTo>
                  <a:lnTo>
                    <a:pt x="211" y="430"/>
                  </a:lnTo>
                  <a:lnTo>
                    <a:pt x="215" y="425"/>
                  </a:lnTo>
                  <a:lnTo>
                    <a:pt x="220" y="420"/>
                  </a:lnTo>
                  <a:lnTo>
                    <a:pt x="231" y="408"/>
                  </a:lnTo>
                  <a:lnTo>
                    <a:pt x="242" y="397"/>
                  </a:lnTo>
                  <a:lnTo>
                    <a:pt x="252" y="387"/>
                  </a:lnTo>
                  <a:lnTo>
                    <a:pt x="252" y="387"/>
                  </a:lnTo>
                  <a:lnTo>
                    <a:pt x="274" y="361"/>
                  </a:lnTo>
                  <a:lnTo>
                    <a:pt x="287" y="348"/>
                  </a:lnTo>
                  <a:lnTo>
                    <a:pt x="299" y="336"/>
                  </a:lnTo>
                  <a:lnTo>
                    <a:pt x="299" y="336"/>
                  </a:lnTo>
                  <a:lnTo>
                    <a:pt x="312" y="326"/>
                  </a:lnTo>
                  <a:lnTo>
                    <a:pt x="322" y="314"/>
                  </a:lnTo>
                  <a:lnTo>
                    <a:pt x="344" y="289"/>
                  </a:lnTo>
                  <a:lnTo>
                    <a:pt x="367" y="264"/>
                  </a:lnTo>
                  <a:lnTo>
                    <a:pt x="378" y="252"/>
                  </a:lnTo>
                  <a:lnTo>
                    <a:pt x="392" y="241"/>
                  </a:lnTo>
                  <a:lnTo>
                    <a:pt x="392" y="241"/>
                  </a:lnTo>
                  <a:lnTo>
                    <a:pt x="450" y="192"/>
                  </a:lnTo>
                  <a:lnTo>
                    <a:pt x="508" y="142"/>
                  </a:lnTo>
                  <a:lnTo>
                    <a:pt x="564" y="91"/>
                  </a:lnTo>
                  <a:lnTo>
                    <a:pt x="619" y="39"/>
                  </a:lnTo>
                  <a:lnTo>
                    <a:pt x="619" y="39"/>
                  </a:lnTo>
                  <a:lnTo>
                    <a:pt x="622" y="35"/>
                  </a:lnTo>
                  <a:lnTo>
                    <a:pt x="624" y="31"/>
                  </a:lnTo>
                  <a:lnTo>
                    <a:pt x="626" y="27"/>
                  </a:lnTo>
                  <a:lnTo>
                    <a:pt x="626" y="22"/>
                  </a:lnTo>
                  <a:lnTo>
                    <a:pt x="624" y="18"/>
                  </a:lnTo>
                  <a:lnTo>
                    <a:pt x="623" y="14"/>
                  </a:lnTo>
                  <a:lnTo>
                    <a:pt x="619" y="8"/>
                  </a:lnTo>
                  <a:lnTo>
                    <a:pt x="611" y="3"/>
                  </a:lnTo>
                  <a:lnTo>
                    <a:pt x="607" y="1"/>
                  </a:lnTo>
                  <a:lnTo>
                    <a:pt x="603" y="0"/>
                  </a:lnTo>
                  <a:lnTo>
                    <a:pt x="600" y="0"/>
                  </a:lnTo>
                  <a:lnTo>
                    <a:pt x="596" y="1"/>
                  </a:lnTo>
                  <a:lnTo>
                    <a:pt x="590" y="4"/>
                  </a:lnTo>
                  <a:lnTo>
                    <a:pt x="586" y="6"/>
                  </a:lnTo>
                  <a:lnTo>
                    <a:pt x="586" y="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5" name="Freeform 407"/>
            <p:cNvSpPr/>
            <p:nvPr/>
          </p:nvSpPr>
          <p:spPr bwMode="auto">
            <a:xfrm>
              <a:off x="5599113" y="1095375"/>
              <a:ext cx="249238" cy="177800"/>
            </a:xfrm>
            <a:custGeom>
              <a:avLst/>
              <a:gdLst/>
              <a:ahLst/>
              <a:cxnLst>
                <a:cxn ang="0">
                  <a:pos x="577" y="76"/>
                </a:cxn>
                <a:cxn ang="0">
                  <a:pos x="538" y="154"/>
                </a:cxn>
                <a:cxn ang="0">
                  <a:pos x="474" y="255"/>
                </a:cxn>
                <a:cxn ang="0">
                  <a:pos x="426" y="320"/>
                </a:cxn>
                <a:cxn ang="0">
                  <a:pos x="403" y="358"/>
                </a:cxn>
                <a:cxn ang="0">
                  <a:pos x="382" y="385"/>
                </a:cxn>
                <a:cxn ang="0">
                  <a:pos x="367" y="394"/>
                </a:cxn>
                <a:cxn ang="0">
                  <a:pos x="348" y="386"/>
                </a:cxn>
                <a:cxn ang="0">
                  <a:pos x="317" y="344"/>
                </a:cxn>
                <a:cxn ang="0">
                  <a:pos x="278" y="286"/>
                </a:cxn>
                <a:cxn ang="0">
                  <a:pos x="224" y="225"/>
                </a:cxn>
                <a:cxn ang="0">
                  <a:pos x="151" y="140"/>
                </a:cxn>
                <a:cxn ang="0">
                  <a:pos x="99" y="72"/>
                </a:cxn>
                <a:cxn ang="0">
                  <a:pos x="59" y="35"/>
                </a:cxn>
                <a:cxn ang="0">
                  <a:pos x="49" y="22"/>
                </a:cxn>
                <a:cxn ang="0">
                  <a:pos x="38" y="8"/>
                </a:cxn>
                <a:cxn ang="0">
                  <a:pos x="27" y="0"/>
                </a:cxn>
                <a:cxn ang="0">
                  <a:pos x="15" y="1"/>
                </a:cxn>
                <a:cxn ang="0">
                  <a:pos x="2" y="18"/>
                </a:cxn>
                <a:cxn ang="0">
                  <a:pos x="2" y="31"/>
                </a:cxn>
                <a:cxn ang="0">
                  <a:pos x="6" y="39"/>
                </a:cxn>
                <a:cxn ang="0">
                  <a:pos x="122" y="178"/>
                </a:cxn>
                <a:cxn ang="0">
                  <a:pos x="182" y="247"/>
                </a:cxn>
                <a:cxn ang="0">
                  <a:pos x="246" y="319"/>
                </a:cxn>
                <a:cxn ang="0">
                  <a:pos x="266" y="352"/>
                </a:cxn>
                <a:cxn ang="0">
                  <a:pos x="287" y="387"/>
                </a:cxn>
                <a:cxn ang="0">
                  <a:pos x="326" y="430"/>
                </a:cxn>
                <a:cxn ang="0">
                  <a:pos x="346" y="446"/>
                </a:cxn>
                <a:cxn ang="0">
                  <a:pos x="359" y="449"/>
                </a:cxn>
                <a:cxn ang="0">
                  <a:pos x="375" y="441"/>
                </a:cxn>
                <a:cxn ang="0">
                  <a:pos x="392" y="438"/>
                </a:cxn>
                <a:cxn ang="0">
                  <a:pos x="401" y="430"/>
                </a:cxn>
                <a:cxn ang="0">
                  <a:pos x="411" y="419"/>
                </a:cxn>
                <a:cxn ang="0">
                  <a:pos x="435" y="390"/>
                </a:cxn>
                <a:cxn ang="0">
                  <a:pos x="499" y="301"/>
                </a:cxn>
                <a:cxn ang="0">
                  <a:pos x="535" y="243"/>
                </a:cxn>
                <a:cxn ang="0">
                  <a:pos x="606" y="124"/>
                </a:cxn>
                <a:cxn ang="0">
                  <a:pos x="631" y="60"/>
                </a:cxn>
                <a:cxn ang="0">
                  <a:pos x="631" y="50"/>
                </a:cxn>
                <a:cxn ang="0">
                  <a:pos x="626" y="39"/>
                </a:cxn>
                <a:cxn ang="0">
                  <a:pos x="606" y="31"/>
                </a:cxn>
                <a:cxn ang="0">
                  <a:pos x="594" y="35"/>
                </a:cxn>
                <a:cxn ang="0">
                  <a:pos x="586" y="48"/>
                </a:cxn>
              </a:cxnLst>
              <a:rect l="0" t="0" r="r" b="b"/>
              <a:pathLst>
                <a:path w="631" h="449">
                  <a:moveTo>
                    <a:pt x="586" y="48"/>
                  </a:moveTo>
                  <a:lnTo>
                    <a:pt x="586" y="48"/>
                  </a:lnTo>
                  <a:lnTo>
                    <a:pt x="577" y="76"/>
                  </a:lnTo>
                  <a:lnTo>
                    <a:pt x="567" y="102"/>
                  </a:lnTo>
                  <a:lnTo>
                    <a:pt x="552" y="130"/>
                  </a:lnTo>
                  <a:lnTo>
                    <a:pt x="538" y="154"/>
                  </a:lnTo>
                  <a:lnTo>
                    <a:pt x="507" y="205"/>
                  </a:lnTo>
                  <a:lnTo>
                    <a:pt x="474" y="255"/>
                  </a:lnTo>
                  <a:lnTo>
                    <a:pt x="474" y="255"/>
                  </a:lnTo>
                  <a:lnTo>
                    <a:pt x="463" y="272"/>
                  </a:lnTo>
                  <a:lnTo>
                    <a:pt x="452" y="288"/>
                  </a:lnTo>
                  <a:lnTo>
                    <a:pt x="426" y="320"/>
                  </a:lnTo>
                  <a:lnTo>
                    <a:pt x="426" y="320"/>
                  </a:lnTo>
                  <a:lnTo>
                    <a:pt x="415" y="337"/>
                  </a:lnTo>
                  <a:lnTo>
                    <a:pt x="403" y="358"/>
                  </a:lnTo>
                  <a:lnTo>
                    <a:pt x="397" y="369"/>
                  </a:lnTo>
                  <a:lnTo>
                    <a:pt x="389" y="378"/>
                  </a:lnTo>
                  <a:lnTo>
                    <a:pt x="382" y="385"/>
                  </a:lnTo>
                  <a:lnTo>
                    <a:pt x="375" y="390"/>
                  </a:lnTo>
                  <a:lnTo>
                    <a:pt x="375" y="390"/>
                  </a:lnTo>
                  <a:lnTo>
                    <a:pt x="367" y="394"/>
                  </a:lnTo>
                  <a:lnTo>
                    <a:pt x="361" y="399"/>
                  </a:lnTo>
                  <a:lnTo>
                    <a:pt x="361" y="399"/>
                  </a:lnTo>
                  <a:lnTo>
                    <a:pt x="348" y="386"/>
                  </a:lnTo>
                  <a:lnTo>
                    <a:pt x="338" y="373"/>
                  </a:lnTo>
                  <a:lnTo>
                    <a:pt x="327" y="358"/>
                  </a:lnTo>
                  <a:lnTo>
                    <a:pt x="317" y="344"/>
                  </a:lnTo>
                  <a:lnTo>
                    <a:pt x="299" y="315"/>
                  </a:lnTo>
                  <a:lnTo>
                    <a:pt x="278" y="286"/>
                  </a:lnTo>
                  <a:lnTo>
                    <a:pt x="278" y="286"/>
                  </a:lnTo>
                  <a:lnTo>
                    <a:pt x="261" y="266"/>
                  </a:lnTo>
                  <a:lnTo>
                    <a:pt x="242" y="246"/>
                  </a:lnTo>
                  <a:lnTo>
                    <a:pt x="224" y="225"/>
                  </a:lnTo>
                  <a:lnTo>
                    <a:pt x="206" y="205"/>
                  </a:lnTo>
                  <a:lnTo>
                    <a:pt x="206" y="205"/>
                  </a:lnTo>
                  <a:lnTo>
                    <a:pt x="151" y="140"/>
                  </a:lnTo>
                  <a:lnTo>
                    <a:pt x="125" y="106"/>
                  </a:lnTo>
                  <a:lnTo>
                    <a:pt x="99" y="72"/>
                  </a:lnTo>
                  <a:lnTo>
                    <a:pt x="99" y="72"/>
                  </a:lnTo>
                  <a:lnTo>
                    <a:pt x="89" y="60"/>
                  </a:lnTo>
                  <a:lnTo>
                    <a:pt x="82" y="52"/>
                  </a:lnTo>
                  <a:lnTo>
                    <a:pt x="59" y="35"/>
                  </a:lnTo>
                  <a:lnTo>
                    <a:pt x="59" y="35"/>
                  </a:lnTo>
                  <a:lnTo>
                    <a:pt x="54" y="29"/>
                  </a:lnTo>
                  <a:lnTo>
                    <a:pt x="49" y="22"/>
                  </a:lnTo>
                  <a:lnTo>
                    <a:pt x="44" y="14"/>
                  </a:lnTo>
                  <a:lnTo>
                    <a:pt x="38" y="8"/>
                  </a:lnTo>
                  <a:lnTo>
                    <a:pt x="38" y="8"/>
                  </a:lnTo>
                  <a:lnTo>
                    <a:pt x="34" y="4"/>
                  </a:lnTo>
                  <a:lnTo>
                    <a:pt x="30" y="1"/>
                  </a:lnTo>
                  <a:lnTo>
                    <a:pt x="27" y="0"/>
                  </a:lnTo>
                  <a:lnTo>
                    <a:pt x="23" y="0"/>
                  </a:lnTo>
                  <a:lnTo>
                    <a:pt x="19" y="0"/>
                  </a:lnTo>
                  <a:lnTo>
                    <a:pt x="15" y="1"/>
                  </a:lnTo>
                  <a:lnTo>
                    <a:pt x="8" y="7"/>
                  </a:lnTo>
                  <a:lnTo>
                    <a:pt x="3" y="14"/>
                  </a:lnTo>
                  <a:lnTo>
                    <a:pt x="2" y="18"/>
                  </a:lnTo>
                  <a:lnTo>
                    <a:pt x="0" y="22"/>
                  </a:lnTo>
                  <a:lnTo>
                    <a:pt x="0" y="26"/>
                  </a:lnTo>
                  <a:lnTo>
                    <a:pt x="2" y="31"/>
                  </a:lnTo>
                  <a:lnTo>
                    <a:pt x="3" y="35"/>
                  </a:lnTo>
                  <a:lnTo>
                    <a:pt x="6" y="39"/>
                  </a:lnTo>
                  <a:lnTo>
                    <a:pt x="6" y="39"/>
                  </a:lnTo>
                  <a:lnTo>
                    <a:pt x="44" y="84"/>
                  </a:lnTo>
                  <a:lnTo>
                    <a:pt x="83" y="130"/>
                  </a:lnTo>
                  <a:lnTo>
                    <a:pt x="122" y="178"/>
                  </a:lnTo>
                  <a:lnTo>
                    <a:pt x="161" y="224"/>
                  </a:lnTo>
                  <a:lnTo>
                    <a:pt x="161" y="224"/>
                  </a:lnTo>
                  <a:lnTo>
                    <a:pt x="182" y="247"/>
                  </a:lnTo>
                  <a:lnTo>
                    <a:pt x="204" y="271"/>
                  </a:lnTo>
                  <a:lnTo>
                    <a:pt x="225" y="294"/>
                  </a:lnTo>
                  <a:lnTo>
                    <a:pt x="246" y="319"/>
                  </a:lnTo>
                  <a:lnTo>
                    <a:pt x="246" y="319"/>
                  </a:lnTo>
                  <a:lnTo>
                    <a:pt x="257" y="335"/>
                  </a:lnTo>
                  <a:lnTo>
                    <a:pt x="266" y="352"/>
                  </a:lnTo>
                  <a:lnTo>
                    <a:pt x="276" y="370"/>
                  </a:lnTo>
                  <a:lnTo>
                    <a:pt x="287" y="387"/>
                  </a:lnTo>
                  <a:lnTo>
                    <a:pt x="287" y="387"/>
                  </a:lnTo>
                  <a:lnTo>
                    <a:pt x="299" y="403"/>
                  </a:lnTo>
                  <a:lnTo>
                    <a:pt x="312" y="417"/>
                  </a:lnTo>
                  <a:lnTo>
                    <a:pt x="326" y="430"/>
                  </a:lnTo>
                  <a:lnTo>
                    <a:pt x="341" y="443"/>
                  </a:lnTo>
                  <a:lnTo>
                    <a:pt x="341" y="443"/>
                  </a:lnTo>
                  <a:lnTo>
                    <a:pt x="346" y="446"/>
                  </a:lnTo>
                  <a:lnTo>
                    <a:pt x="350" y="447"/>
                  </a:lnTo>
                  <a:lnTo>
                    <a:pt x="355" y="449"/>
                  </a:lnTo>
                  <a:lnTo>
                    <a:pt x="359" y="449"/>
                  </a:lnTo>
                  <a:lnTo>
                    <a:pt x="363" y="447"/>
                  </a:lnTo>
                  <a:lnTo>
                    <a:pt x="368" y="446"/>
                  </a:lnTo>
                  <a:lnTo>
                    <a:pt x="375" y="441"/>
                  </a:lnTo>
                  <a:lnTo>
                    <a:pt x="375" y="441"/>
                  </a:lnTo>
                  <a:lnTo>
                    <a:pt x="384" y="441"/>
                  </a:lnTo>
                  <a:lnTo>
                    <a:pt x="392" y="438"/>
                  </a:lnTo>
                  <a:lnTo>
                    <a:pt x="395" y="437"/>
                  </a:lnTo>
                  <a:lnTo>
                    <a:pt x="398" y="433"/>
                  </a:lnTo>
                  <a:lnTo>
                    <a:pt x="401" y="430"/>
                  </a:lnTo>
                  <a:lnTo>
                    <a:pt x="402" y="425"/>
                  </a:lnTo>
                  <a:lnTo>
                    <a:pt x="402" y="425"/>
                  </a:lnTo>
                  <a:lnTo>
                    <a:pt x="411" y="419"/>
                  </a:lnTo>
                  <a:lnTo>
                    <a:pt x="419" y="409"/>
                  </a:lnTo>
                  <a:lnTo>
                    <a:pt x="435" y="390"/>
                  </a:lnTo>
                  <a:lnTo>
                    <a:pt x="435" y="390"/>
                  </a:lnTo>
                  <a:lnTo>
                    <a:pt x="467" y="347"/>
                  </a:lnTo>
                  <a:lnTo>
                    <a:pt x="484" y="324"/>
                  </a:lnTo>
                  <a:lnTo>
                    <a:pt x="499" y="301"/>
                  </a:lnTo>
                  <a:lnTo>
                    <a:pt x="499" y="301"/>
                  </a:lnTo>
                  <a:lnTo>
                    <a:pt x="517" y="272"/>
                  </a:lnTo>
                  <a:lnTo>
                    <a:pt x="535" y="243"/>
                  </a:lnTo>
                  <a:lnTo>
                    <a:pt x="573" y="184"/>
                  </a:lnTo>
                  <a:lnTo>
                    <a:pt x="590" y="154"/>
                  </a:lnTo>
                  <a:lnTo>
                    <a:pt x="606" y="124"/>
                  </a:lnTo>
                  <a:lnTo>
                    <a:pt x="620" y="93"/>
                  </a:lnTo>
                  <a:lnTo>
                    <a:pt x="626" y="76"/>
                  </a:lnTo>
                  <a:lnTo>
                    <a:pt x="631" y="60"/>
                  </a:lnTo>
                  <a:lnTo>
                    <a:pt x="631" y="60"/>
                  </a:lnTo>
                  <a:lnTo>
                    <a:pt x="631" y="55"/>
                  </a:lnTo>
                  <a:lnTo>
                    <a:pt x="631" y="50"/>
                  </a:lnTo>
                  <a:lnTo>
                    <a:pt x="630" y="46"/>
                  </a:lnTo>
                  <a:lnTo>
                    <a:pt x="628" y="42"/>
                  </a:lnTo>
                  <a:lnTo>
                    <a:pt x="626" y="39"/>
                  </a:lnTo>
                  <a:lnTo>
                    <a:pt x="622" y="37"/>
                  </a:lnTo>
                  <a:lnTo>
                    <a:pt x="614" y="33"/>
                  </a:lnTo>
                  <a:lnTo>
                    <a:pt x="606" y="31"/>
                  </a:lnTo>
                  <a:lnTo>
                    <a:pt x="602" y="33"/>
                  </a:lnTo>
                  <a:lnTo>
                    <a:pt x="598" y="34"/>
                  </a:lnTo>
                  <a:lnTo>
                    <a:pt x="594" y="35"/>
                  </a:lnTo>
                  <a:lnTo>
                    <a:pt x="590" y="39"/>
                  </a:lnTo>
                  <a:lnTo>
                    <a:pt x="588" y="43"/>
                  </a:lnTo>
                  <a:lnTo>
                    <a:pt x="586" y="48"/>
                  </a:lnTo>
                  <a:lnTo>
                    <a:pt x="586" y="4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136" name="组合 1273"/>
          <p:cNvGrpSpPr/>
          <p:nvPr/>
        </p:nvGrpSpPr>
        <p:grpSpPr>
          <a:xfrm>
            <a:off x="5659668" y="4900499"/>
            <a:ext cx="726876" cy="575875"/>
            <a:chOff x="6286501" y="1016000"/>
            <a:chExt cx="779463" cy="617538"/>
          </a:xfrm>
        </p:grpSpPr>
        <p:sp>
          <p:nvSpPr>
            <p:cNvPr id="137" name="Freeform 408"/>
            <p:cNvSpPr/>
            <p:nvPr/>
          </p:nvSpPr>
          <p:spPr bwMode="auto">
            <a:xfrm>
              <a:off x="6303963" y="1404938"/>
              <a:ext cx="117475" cy="111125"/>
            </a:xfrm>
            <a:custGeom>
              <a:avLst/>
              <a:gdLst/>
              <a:ahLst/>
              <a:cxnLst>
                <a:cxn ang="0">
                  <a:pos x="293" y="0"/>
                </a:cxn>
                <a:cxn ang="0">
                  <a:pos x="281" y="1"/>
                </a:cxn>
                <a:cxn ang="0">
                  <a:pos x="271" y="6"/>
                </a:cxn>
                <a:cxn ang="0">
                  <a:pos x="255" y="26"/>
                </a:cxn>
                <a:cxn ang="0">
                  <a:pos x="250" y="33"/>
                </a:cxn>
                <a:cxn ang="0">
                  <a:pos x="233" y="48"/>
                </a:cxn>
                <a:cxn ang="0">
                  <a:pos x="206" y="68"/>
                </a:cxn>
                <a:cxn ang="0">
                  <a:pos x="179" y="93"/>
                </a:cxn>
                <a:cxn ang="0">
                  <a:pos x="152" y="116"/>
                </a:cxn>
                <a:cxn ang="0">
                  <a:pos x="129" y="135"/>
                </a:cxn>
                <a:cxn ang="0">
                  <a:pos x="66" y="193"/>
                </a:cxn>
                <a:cxn ang="0">
                  <a:pos x="48" y="212"/>
                </a:cxn>
                <a:cxn ang="0">
                  <a:pos x="22" y="239"/>
                </a:cxn>
                <a:cxn ang="0">
                  <a:pos x="6" y="260"/>
                </a:cxn>
                <a:cxn ang="0">
                  <a:pos x="1" y="271"/>
                </a:cxn>
                <a:cxn ang="0">
                  <a:pos x="1" y="276"/>
                </a:cxn>
                <a:cxn ang="0">
                  <a:pos x="5" y="280"/>
                </a:cxn>
                <a:cxn ang="0">
                  <a:pos x="9" y="278"/>
                </a:cxn>
                <a:cxn ang="0">
                  <a:pos x="10" y="277"/>
                </a:cxn>
                <a:cxn ang="0">
                  <a:pos x="22" y="257"/>
                </a:cxn>
                <a:cxn ang="0">
                  <a:pos x="51" y="225"/>
                </a:cxn>
                <a:cxn ang="0">
                  <a:pos x="66" y="209"/>
                </a:cxn>
                <a:cxn ang="0">
                  <a:pos x="123" y="155"/>
                </a:cxn>
                <a:cxn ang="0">
                  <a:pos x="142" y="138"/>
                </a:cxn>
                <a:cxn ang="0">
                  <a:pos x="222" y="69"/>
                </a:cxn>
                <a:cxn ang="0">
                  <a:pos x="261" y="38"/>
                </a:cxn>
                <a:cxn ang="0">
                  <a:pos x="267" y="30"/>
                </a:cxn>
                <a:cxn ang="0">
                  <a:pos x="276" y="17"/>
                </a:cxn>
                <a:cxn ang="0">
                  <a:pos x="284" y="12"/>
                </a:cxn>
                <a:cxn ang="0">
                  <a:pos x="290" y="12"/>
                </a:cxn>
                <a:cxn ang="0">
                  <a:pos x="294" y="10"/>
                </a:cxn>
                <a:cxn ang="0">
                  <a:pos x="297" y="5"/>
                </a:cxn>
                <a:cxn ang="0">
                  <a:pos x="295" y="1"/>
                </a:cxn>
                <a:cxn ang="0">
                  <a:pos x="293" y="0"/>
                </a:cxn>
              </a:cxnLst>
              <a:rect l="0" t="0" r="r" b="b"/>
              <a:pathLst>
                <a:path w="297" h="280">
                  <a:moveTo>
                    <a:pt x="293" y="0"/>
                  </a:moveTo>
                  <a:lnTo>
                    <a:pt x="293" y="0"/>
                  </a:lnTo>
                  <a:lnTo>
                    <a:pt x="286" y="0"/>
                  </a:lnTo>
                  <a:lnTo>
                    <a:pt x="281" y="1"/>
                  </a:lnTo>
                  <a:lnTo>
                    <a:pt x="276" y="4"/>
                  </a:lnTo>
                  <a:lnTo>
                    <a:pt x="271" y="6"/>
                  </a:lnTo>
                  <a:lnTo>
                    <a:pt x="261" y="17"/>
                  </a:lnTo>
                  <a:lnTo>
                    <a:pt x="255" y="26"/>
                  </a:lnTo>
                  <a:lnTo>
                    <a:pt x="255" y="26"/>
                  </a:lnTo>
                  <a:lnTo>
                    <a:pt x="250" y="33"/>
                  </a:lnTo>
                  <a:lnTo>
                    <a:pt x="244" y="38"/>
                  </a:lnTo>
                  <a:lnTo>
                    <a:pt x="233" y="48"/>
                  </a:lnTo>
                  <a:lnTo>
                    <a:pt x="218" y="59"/>
                  </a:lnTo>
                  <a:lnTo>
                    <a:pt x="206" y="68"/>
                  </a:lnTo>
                  <a:lnTo>
                    <a:pt x="206" y="68"/>
                  </a:lnTo>
                  <a:lnTo>
                    <a:pt x="179" y="93"/>
                  </a:lnTo>
                  <a:lnTo>
                    <a:pt x="166" y="104"/>
                  </a:lnTo>
                  <a:lnTo>
                    <a:pt x="152" y="116"/>
                  </a:lnTo>
                  <a:lnTo>
                    <a:pt x="152" y="116"/>
                  </a:lnTo>
                  <a:lnTo>
                    <a:pt x="129" y="135"/>
                  </a:lnTo>
                  <a:lnTo>
                    <a:pt x="108" y="154"/>
                  </a:lnTo>
                  <a:lnTo>
                    <a:pt x="66" y="193"/>
                  </a:lnTo>
                  <a:lnTo>
                    <a:pt x="66" y="193"/>
                  </a:lnTo>
                  <a:lnTo>
                    <a:pt x="48" y="212"/>
                  </a:lnTo>
                  <a:lnTo>
                    <a:pt x="30" y="230"/>
                  </a:lnTo>
                  <a:lnTo>
                    <a:pt x="22" y="239"/>
                  </a:lnTo>
                  <a:lnTo>
                    <a:pt x="14" y="248"/>
                  </a:lnTo>
                  <a:lnTo>
                    <a:pt x="6" y="260"/>
                  </a:lnTo>
                  <a:lnTo>
                    <a:pt x="1" y="271"/>
                  </a:lnTo>
                  <a:lnTo>
                    <a:pt x="1" y="271"/>
                  </a:lnTo>
                  <a:lnTo>
                    <a:pt x="0" y="273"/>
                  </a:lnTo>
                  <a:lnTo>
                    <a:pt x="1" y="276"/>
                  </a:lnTo>
                  <a:lnTo>
                    <a:pt x="4" y="278"/>
                  </a:lnTo>
                  <a:lnTo>
                    <a:pt x="5" y="280"/>
                  </a:lnTo>
                  <a:lnTo>
                    <a:pt x="8" y="280"/>
                  </a:lnTo>
                  <a:lnTo>
                    <a:pt x="9" y="278"/>
                  </a:lnTo>
                  <a:lnTo>
                    <a:pt x="10" y="277"/>
                  </a:lnTo>
                  <a:lnTo>
                    <a:pt x="10" y="277"/>
                  </a:lnTo>
                  <a:lnTo>
                    <a:pt x="15" y="267"/>
                  </a:lnTo>
                  <a:lnTo>
                    <a:pt x="22" y="257"/>
                  </a:lnTo>
                  <a:lnTo>
                    <a:pt x="35" y="240"/>
                  </a:lnTo>
                  <a:lnTo>
                    <a:pt x="51" y="225"/>
                  </a:lnTo>
                  <a:lnTo>
                    <a:pt x="66" y="209"/>
                  </a:lnTo>
                  <a:lnTo>
                    <a:pt x="66" y="209"/>
                  </a:lnTo>
                  <a:lnTo>
                    <a:pt x="104" y="172"/>
                  </a:lnTo>
                  <a:lnTo>
                    <a:pt x="123" y="155"/>
                  </a:lnTo>
                  <a:lnTo>
                    <a:pt x="142" y="138"/>
                  </a:lnTo>
                  <a:lnTo>
                    <a:pt x="142" y="138"/>
                  </a:lnTo>
                  <a:lnTo>
                    <a:pt x="222" y="69"/>
                  </a:lnTo>
                  <a:lnTo>
                    <a:pt x="222" y="69"/>
                  </a:lnTo>
                  <a:lnTo>
                    <a:pt x="261" y="38"/>
                  </a:lnTo>
                  <a:lnTo>
                    <a:pt x="261" y="38"/>
                  </a:lnTo>
                  <a:lnTo>
                    <a:pt x="264" y="35"/>
                  </a:lnTo>
                  <a:lnTo>
                    <a:pt x="267" y="30"/>
                  </a:lnTo>
                  <a:lnTo>
                    <a:pt x="273" y="21"/>
                  </a:lnTo>
                  <a:lnTo>
                    <a:pt x="276" y="17"/>
                  </a:lnTo>
                  <a:lnTo>
                    <a:pt x="280" y="13"/>
                  </a:lnTo>
                  <a:lnTo>
                    <a:pt x="284" y="12"/>
                  </a:lnTo>
                  <a:lnTo>
                    <a:pt x="290" y="12"/>
                  </a:lnTo>
                  <a:lnTo>
                    <a:pt x="290" y="12"/>
                  </a:lnTo>
                  <a:lnTo>
                    <a:pt x="293" y="12"/>
                  </a:lnTo>
                  <a:lnTo>
                    <a:pt x="294" y="10"/>
                  </a:lnTo>
                  <a:lnTo>
                    <a:pt x="297" y="6"/>
                  </a:lnTo>
                  <a:lnTo>
                    <a:pt x="297" y="5"/>
                  </a:lnTo>
                  <a:lnTo>
                    <a:pt x="297" y="2"/>
                  </a:lnTo>
                  <a:lnTo>
                    <a:pt x="295" y="1"/>
                  </a:lnTo>
                  <a:lnTo>
                    <a:pt x="293" y="0"/>
                  </a:lnTo>
                  <a:lnTo>
                    <a:pt x="293"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8" name="Freeform 409"/>
            <p:cNvSpPr/>
            <p:nvPr/>
          </p:nvSpPr>
          <p:spPr bwMode="auto">
            <a:xfrm>
              <a:off x="6289676" y="1406525"/>
              <a:ext cx="195263" cy="190500"/>
            </a:xfrm>
            <a:custGeom>
              <a:avLst/>
              <a:gdLst/>
              <a:ahLst/>
              <a:cxnLst>
                <a:cxn ang="0">
                  <a:pos x="481" y="3"/>
                </a:cxn>
                <a:cxn ang="0">
                  <a:pos x="416" y="60"/>
                </a:cxn>
                <a:cxn ang="0">
                  <a:pos x="350" y="118"/>
                </a:cxn>
                <a:cxn ang="0">
                  <a:pos x="315" y="152"/>
                </a:cxn>
                <a:cxn ang="0">
                  <a:pos x="248" y="222"/>
                </a:cxn>
                <a:cxn ang="0">
                  <a:pos x="214" y="258"/>
                </a:cxn>
                <a:cxn ang="0">
                  <a:pos x="146" y="326"/>
                </a:cxn>
                <a:cxn ang="0">
                  <a:pos x="120" y="358"/>
                </a:cxn>
                <a:cxn ang="0">
                  <a:pos x="102" y="383"/>
                </a:cxn>
                <a:cxn ang="0">
                  <a:pos x="94" y="390"/>
                </a:cxn>
                <a:cxn ang="0">
                  <a:pos x="69" y="408"/>
                </a:cxn>
                <a:cxn ang="0">
                  <a:pos x="25" y="436"/>
                </a:cxn>
                <a:cxn ang="0">
                  <a:pos x="13" y="446"/>
                </a:cxn>
                <a:cxn ang="0">
                  <a:pos x="4" y="459"/>
                </a:cxn>
                <a:cxn ang="0">
                  <a:pos x="0" y="475"/>
                </a:cxn>
                <a:cxn ang="0">
                  <a:pos x="1" y="477"/>
                </a:cxn>
                <a:cxn ang="0">
                  <a:pos x="6" y="480"/>
                </a:cxn>
                <a:cxn ang="0">
                  <a:pos x="21" y="467"/>
                </a:cxn>
                <a:cxn ang="0">
                  <a:pos x="22" y="464"/>
                </a:cxn>
                <a:cxn ang="0">
                  <a:pos x="21" y="459"/>
                </a:cxn>
                <a:cxn ang="0">
                  <a:pos x="18" y="458"/>
                </a:cxn>
                <a:cxn ang="0">
                  <a:pos x="30" y="446"/>
                </a:cxn>
                <a:cxn ang="0">
                  <a:pos x="74" y="420"/>
                </a:cxn>
                <a:cxn ang="0">
                  <a:pos x="87" y="412"/>
                </a:cxn>
                <a:cxn ang="0">
                  <a:pos x="111" y="390"/>
                </a:cxn>
                <a:cxn ang="0">
                  <a:pos x="121" y="377"/>
                </a:cxn>
                <a:cxn ang="0">
                  <a:pos x="150" y="341"/>
                </a:cxn>
                <a:cxn ang="0">
                  <a:pos x="244" y="243"/>
                </a:cxn>
                <a:cxn ang="0">
                  <a:pos x="303" y="181"/>
                </a:cxn>
                <a:cxn ang="0">
                  <a:pos x="365" y="119"/>
                </a:cxn>
                <a:cxn ang="0">
                  <a:pos x="396" y="92"/>
                </a:cxn>
                <a:cxn ang="0">
                  <a:pos x="459" y="38"/>
                </a:cxn>
                <a:cxn ang="0">
                  <a:pos x="489" y="11"/>
                </a:cxn>
                <a:cxn ang="0">
                  <a:pos x="490" y="7"/>
                </a:cxn>
                <a:cxn ang="0">
                  <a:pos x="485" y="0"/>
                </a:cxn>
                <a:cxn ang="0">
                  <a:pos x="481" y="3"/>
                </a:cxn>
              </a:cxnLst>
              <a:rect l="0" t="0" r="r" b="b"/>
              <a:pathLst>
                <a:path w="490" h="480">
                  <a:moveTo>
                    <a:pt x="481" y="3"/>
                  </a:moveTo>
                  <a:lnTo>
                    <a:pt x="481" y="3"/>
                  </a:lnTo>
                  <a:lnTo>
                    <a:pt x="448" y="31"/>
                  </a:lnTo>
                  <a:lnTo>
                    <a:pt x="416" y="60"/>
                  </a:lnTo>
                  <a:lnTo>
                    <a:pt x="382" y="88"/>
                  </a:lnTo>
                  <a:lnTo>
                    <a:pt x="350" y="118"/>
                  </a:lnTo>
                  <a:lnTo>
                    <a:pt x="350" y="118"/>
                  </a:lnTo>
                  <a:lnTo>
                    <a:pt x="315" y="152"/>
                  </a:lnTo>
                  <a:lnTo>
                    <a:pt x="281" y="187"/>
                  </a:lnTo>
                  <a:lnTo>
                    <a:pt x="248" y="222"/>
                  </a:lnTo>
                  <a:lnTo>
                    <a:pt x="214" y="258"/>
                  </a:lnTo>
                  <a:lnTo>
                    <a:pt x="214" y="258"/>
                  </a:lnTo>
                  <a:lnTo>
                    <a:pt x="146" y="326"/>
                  </a:lnTo>
                  <a:lnTo>
                    <a:pt x="146" y="326"/>
                  </a:lnTo>
                  <a:lnTo>
                    <a:pt x="133" y="341"/>
                  </a:lnTo>
                  <a:lnTo>
                    <a:pt x="120" y="358"/>
                  </a:lnTo>
                  <a:lnTo>
                    <a:pt x="108" y="374"/>
                  </a:lnTo>
                  <a:lnTo>
                    <a:pt x="102" y="383"/>
                  </a:lnTo>
                  <a:lnTo>
                    <a:pt x="94" y="390"/>
                  </a:lnTo>
                  <a:lnTo>
                    <a:pt x="94" y="390"/>
                  </a:lnTo>
                  <a:lnTo>
                    <a:pt x="82" y="400"/>
                  </a:lnTo>
                  <a:lnTo>
                    <a:pt x="69" y="408"/>
                  </a:lnTo>
                  <a:lnTo>
                    <a:pt x="39" y="425"/>
                  </a:lnTo>
                  <a:lnTo>
                    <a:pt x="25" y="436"/>
                  </a:lnTo>
                  <a:lnTo>
                    <a:pt x="18" y="441"/>
                  </a:lnTo>
                  <a:lnTo>
                    <a:pt x="13" y="446"/>
                  </a:lnTo>
                  <a:lnTo>
                    <a:pt x="8" y="453"/>
                  </a:lnTo>
                  <a:lnTo>
                    <a:pt x="4" y="459"/>
                  </a:lnTo>
                  <a:lnTo>
                    <a:pt x="1" y="467"/>
                  </a:lnTo>
                  <a:lnTo>
                    <a:pt x="0" y="475"/>
                  </a:lnTo>
                  <a:lnTo>
                    <a:pt x="0" y="475"/>
                  </a:lnTo>
                  <a:lnTo>
                    <a:pt x="1" y="477"/>
                  </a:lnTo>
                  <a:lnTo>
                    <a:pt x="4" y="480"/>
                  </a:lnTo>
                  <a:lnTo>
                    <a:pt x="6" y="480"/>
                  </a:lnTo>
                  <a:lnTo>
                    <a:pt x="10" y="479"/>
                  </a:lnTo>
                  <a:lnTo>
                    <a:pt x="21" y="467"/>
                  </a:lnTo>
                  <a:lnTo>
                    <a:pt x="21" y="467"/>
                  </a:lnTo>
                  <a:lnTo>
                    <a:pt x="22" y="464"/>
                  </a:lnTo>
                  <a:lnTo>
                    <a:pt x="22" y="462"/>
                  </a:lnTo>
                  <a:lnTo>
                    <a:pt x="21" y="459"/>
                  </a:lnTo>
                  <a:lnTo>
                    <a:pt x="18" y="458"/>
                  </a:lnTo>
                  <a:lnTo>
                    <a:pt x="18" y="458"/>
                  </a:lnTo>
                  <a:lnTo>
                    <a:pt x="23" y="451"/>
                  </a:lnTo>
                  <a:lnTo>
                    <a:pt x="30" y="446"/>
                  </a:lnTo>
                  <a:lnTo>
                    <a:pt x="44" y="436"/>
                  </a:lnTo>
                  <a:lnTo>
                    <a:pt x="74" y="420"/>
                  </a:lnTo>
                  <a:lnTo>
                    <a:pt x="74" y="420"/>
                  </a:lnTo>
                  <a:lnTo>
                    <a:pt x="87" y="412"/>
                  </a:lnTo>
                  <a:lnTo>
                    <a:pt x="99" y="402"/>
                  </a:lnTo>
                  <a:lnTo>
                    <a:pt x="111" y="390"/>
                  </a:lnTo>
                  <a:lnTo>
                    <a:pt x="121" y="377"/>
                  </a:lnTo>
                  <a:lnTo>
                    <a:pt x="121" y="377"/>
                  </a:lnTo>
                  <a:lnTo>
                    <a:pt x="136" y="360"/>
                  </a:lnTo>
                  <a:lnTo>
                    <a:pt x="150" y="341"/>
                  </a:lnTo>
                  <a:lnTo>
                    <a:pt x="180" y="309"/>
                  </a:lnTo>
                  <a:lnTo>
                    <a:pt x="244" y="243"/>
                  </a:lnTo>
                  <a:lnTo>
                    <a:pt x="244" y="243"/>
                  </a:lnTo>
                  <a:lnTo>
                    <a:pt x="303" y="181"/>
                  </a:lnTo>
                  <a:lnTo>
                    <a:pt x="335" y="149"/>
                  </a:lnTo>
                  <a:lnTo>
                    <a:pt x="365" y="119"/>
                  </a:lnTo>
                  <a:lnTo>
                    <a:pt x="365" y="119"/>
                  </a:lnTo>
                  <a:lnTo>
                    <a:pt x="396" y="92"/>
                  </a:lnTo>
                  <a:lnTo>
                    <a:pt x="428" y="65"/>
                  </a:lnTo>
                  <a:lnTo>
                    <a:pt x="459" y="38"/>
                  </a:lnTo>
                  <a:lnTo>
                    <a:pt x="489" y="11"/>
                  </a:lnTo>
                  <a:lnTo>
                    <a:pt x="489" y="11"/>
                  </a:lnTo>
                  <a:lnTo>
                    <a:pt x="490" y="8"/>
                  </a:lnTo>
                  <a:lnTo>
                    <a:pt x="490" y="7"/>
                  </a:lnTo>
                  <a:lnTo>
                    <a:pt x="489" y="3"/>
                  </a:lnTo>
                  <a:lnTo>
                    <a:pt x="485" y="0"/>
                  </a:lnTo>
                  <a:lnTo>
                    <a:pt x="484" y="1"/>
                  </a:lnTo>
                  <a:lnTo>
                    <a:pt x="481" y="3"/>
                  </a:lnTo>
                  <a:lnTo>
                    <a:pt x="481"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9" name="Freeform 410"/>
            <p:cNvSpPr/>
            <p:nvPr/>
          </p:nvSpPr>
          <p:spPr bwMode="auto">
            <a:xfrm>
              <a:off x="6429376" y="1481138"/>
              <a:ext cx="107950" cy="130175"/>
            </a:xfrm>
            <a:custGeom>
              <a:avLst/>
              <a:gdLst/>
              <a:ahLst/>
              <a:cxnLst>
                <a:cxn ang="0">
                  <a:pos x="263" y="4"/>
                </a:cxn>
                <a:cxn ang="0">
                  <a:pos x="232" y="51"/>
                </a:cxn>
                <a:cxn ang="0">
                  <a:pos x="195" y="95"/>
                </a:cxn>
                <a:cxn ang="0">
                  <a:pos x="186" y="105"/>
                </a:cxn>
                <a:cxn ang="0">
                  <a:pos x="160" y="139"/>
                </a:cxn>
                <a:cxn ang="0">
                  <a:pos x="124" y="186"/>
                </a:cxn>
                <a:cxn ang="0">
                  <a:pos x="107" y="204"/>
                </a:cxn>
                <a:cxn ang="0">
                  <a:pos x="52" y="257"/>
                </a:cxn>
                <a:cxn ang="0">
                  <a:pos x="43" y="267"/>
                </a:cxn>
                <a:cxn ang="0">
                  <a:pos x="29" y="289"/>
                </a:cxn>
                <a:cxn ang="0">
                  <a:pos x="20" y="299"/>
                </a:cxn>
                <a:cxn ang="0">
                  <a:pos x="8" y="306"/>
                </a:cxn>
                <a:cxn ang="0">
                  <a:pos x="0" y="318"/>
                </a:cxn>
                <a:cxn ang="0">
                  <a:pos x="0" y="319"/>
                </a:cxn>
                <a:cxn ang="0">
                  <a:pos x="3" y="326"/>
                </a:cxn>
                <a:cxn ang="0">
                  <a:pos x="7" y="326"/>
                </a:cxn>
                <a:cxn ang="0">
                  <a:pos x="9" y="323"/>
                </a:cxn>
                <a:cxn ang="0">
                  <a:pos x="12" y="319"/>
                </a:cxn>
                <a:cxn ang="0">
                  <a:pos x="22" y="310"/>
                </a:cxn>
                <a:cxn ang="0">
                  <a:pos x="38" y="299"/>
                </a:cxn>
                <a:cxn ang="0">
                  <a:pos x="45" y="289"/>
                </a:cxn>
                <a:cxn ang="0">
                  <a:pos x="59" y="268"/>
                </a:cxn>
                <a:cxn ang="0">
                  <a:pos x="67" y="259"/>
                </a:cxn>
                <a:cxn ang="0">
                  <a:pos x="127" y="200"/>
                </a:cxn>
                <a:cxn ang="0">
                  <a:pos x="145" y="180"/>
                </a:cxn>
                <a:cxn ang="0">
                  <a:pos x="177" y="136"/>
                </a:cxn>
                <a:cxn ang="0">
                  <a:pos x="211" y="95"/>
                </a:cxn>
                <a:cxn ang="0">
                  <a:pos x="228" y="75"/>
                </a:cxn>
                <a:cxn ang="0">
                  <a:pos x="259" y="33"/>
                </a:cxn>
                <a:cxn ang="0">
                  <a:pos x="272" y="10"/>
                </a:cxn>
                <a:cxn ang="0">
                  <a:pos x="273" y="4"/>
                </a:cxn>
                <a:cxn ang="0">
                  <a:pos x="266" y="0"/>
                </a:cxn>
                <a:cxn ang="0">
                  <a:pos x="263" y="4"/>
                </a:cxn>
              </a:cxnLst>
              <a:rect l="0" t="0" r="r" b="b"/>
              <a:pathLst>
                <a:path w="273" h="326">
                  <a:moveTo>
                    <a:pt x="263" y="4"/>
                  </a:moveTo>
                  <a:lnTo>
                    <a:pt x="263" y="4"/>
                  </a:lnTo>
                  <a:lnTo>
                    <a:pt x="249" y="28"/>
                  </a:lnTo>
                  <a:lnTo>
                    <a:pt x="232" y="51"/>
                  </a:lnTo>
                  <a:lnTo>
                    <a:pt x="215" y="74"/>
                  </a:lnTo>
                  <a:lnTo>
                    <a:pt x="195" y="95"/>
                  </a:lnTo>
                  <a:lnTo>
                    <a:pt x="195" y="95"/>
                  </a:lnTo>
                  <a:lnTo>
                    <a:pt x="186" y="105"/>
                  </a:lnTo>
                  <a:lnTo>
                    <a:pt x="177" y="115"/>
                  </a:lnTo>
                  <a:lnTo>
                    <a:pt x="160" y="139"/>
                  </a:lnTo>
                  <a:lnTo>
                    <a:pt x="143" y="163"/>
                  </a:lnTo>
                  <a:lnTo>
                    <a:pt x="124" y="186"/>
                  </a:lnTo>
                  <a:lnTo>
                    <a:pt x="124" y="186"/>
                  </a:lnTo>
                  <a:lnTo>
                    <a:pt x="107" y="204"/>
                  </a:lnTo>
                  <a:lnTo>
                    <a:pt x="89" y="223"/>
                  </a:lnTo>
                  <a:lnTo>
                    <a:pt x="52" y="257"/>
                  </a:lnTo>
                  <a:lnTo>
                    <a:pt x="52" y="257"/>
                  </a:lnTo>
                  <a:lnTo>
                    <a:pt x="43" y="267"/>
                  </a:lnTo>
                  <a:lnTo>
                    <a:pt x="37" y="279"/>
                  </a:lnTo>
                  <a:lnTo>
                    <a:pt x="29" y="289"/>
                  </a:lnTo>
                  <a:lnTo>
                    <a:pt x="25" y="295"/>
                  </a:lnTo>
                  <a:lnTo>
                    <a:pt x="20" y="299"/>
                  </a:lnTo>
                  <a:lnTo>
                    <a:pt x="20" y="299"/>
                  </a:lnTo>
                  <a:lnTo>
                    <a:pt x="8" y="306"/>
                  </a:lnTo>
                  <a:lnTo>
                    <a:pt x="4" y="312"/>
                  </a:lnTo>
                  <a:lnTo>
                    <a:pt x="0" y="318"/>
                  </a:lnTo>
                  <a:lnTo>
                    <a:pt x="0" y="318"/>
                  </a:lnTo>
                  <a:lnTo>
                    <a:pt x="0" y="319"/>
                  </a:lnTo>
                  <a:lnTo>
                    <a:pt x="0" y="322"/>
                  </a:lnTo>
                  <a:lnTo>
                    <a:pt x="3" y="326"/>
                  </a:lnTo>
                  <a:lnTo>
                    <a:pt x="5" y="326"/>
                  </a:lnTo>
                  <a:lnTo>
                    <a:pt x="7" y="326"/>
                  </a:lnTo>
                  <a:lnTo>
                    <a:pt x="8" y="326"/>
                  </a:lnTo>
                  <a:lnTo>
                    <a:pt x="9" y="323"/>
                  </a:lnTo>
                  <a:lnTo>
                    <a:pt x="9" y="323"/>
                  </a:lnTo>
                  <a:lnTo>
                    <a:pt x="12" y="319"/>
                  </a:lnTo>
                  <a:lnTo>
                    <a:pt x="14" y="316"/>
                  </a:lnTo>
                  <a:lnTo>
                    <a:pt x="22" y="310"/>
                  </a:lnTo>
                  <a:lnTo>
                    <a:pt x="30" y="304"/>
                  </a:lnTo>
                  <a:lnTo>
                    <a:pt x="38" y="299"/>
                  </a:lnTo>
                  <a:lnTo>
                    <a:pt x="38" y="299"/>
                  </a:lnTo>
                  <a:lnTo>
                    <a:pt x="45" y="289"/>
                  </a:lnTo>
                  <a:lnTo>
                    <a:pt x="51" y="279"/>
                  </a:lnTo>
                  <a:lnTo>
                    <a:pt x="59" y="268"/>
                  </a:lnTo>
                  <a:lnTo>
                    <a:pt x="67" y="259"/>
                  </a:lnTo>
                  <a:lnTo>
                    <a:pt x="67" y="259"/>
                  </a:lnTo>
                  <a:lnTo>
                    <a:pt x="107" y="220"/>
                  </a:lnTo>
                  <a:lnTo>
                    <a:pt x="127" y="200"/>
                  </a:lnTo>
                  <a:lnTo>
                    <a:pt x="145" y="180"/>
                  </a:lnTo>
                  <a:lnTo>
                    <a:pt x="145" y="180"/>
                  </a:lnTo>
                  <a:lnTo>
                    <a:pt x="161" y="159"/>
                  </a:lnTo>
                  <a:lnTo>
                    <a:pt x="177" y="136"/>
                  </a:lnTo>
                  <a:lnTo>
                    <a:pt x="192" y="114"/>
                  </a:lnTo>
                  <a:lnTo>
                    <a:pt x="211" y="95"/>
                  </a:lnTo>
                  <a:lnTo>
                    <a:pt x="211" y="95"/>
                  </a:lnTo>
                  <a:lnTo>
                    <a:pt x="228" y="75"/>
                  </a:lnTo>
                  <a:lnTo>
                    <a:pt x="245" y="54"/>
                  </a:lnTo>
                  <a:lnTo>
                    <a:pt x="259" y="33"/>
                  </a:lnTo>
                  <a:lnTo>
                    <a:pt x="272" y="10"/>
                  </a:lnTo>
                  <a:lnTo>
                    <a:pt x="272" y="10"/>
                  </a:lnTo>
                  <a:lnTo>
                    <a:pt x="273" y="7"/>
                  </a:lnTo>
                  <a:lnTo>
                    <a:pt x="273" y="4"/>
                  </a:lnTo>
                  <a:lnTo>
                    <a:pt x="269" y="2"/>
                  </a:lnTo>
                  <a:lnTo>
                    <a:pt x="266" y="0"/>
                  </a:lnTo>
                  <a:lnTo>
                    <a:pt x="264" y="2"/>
                  </a:lnTo>
                  <a:lnTo>
                    <a:pt x="263" y="4"/>
                  </a:lnTo>
                  <a:lnTo>
                    <a:pt x="263"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0" name="Freeform 411"/>
            <p:cNvSpPr/>
            <p:nvPr/>
          </p:nvSpPr>
          <p:spPr bwMode="auto">
            <a:xfrm>
              <a:off x="6464301" y="1528763"/>
              <a:ext cx="74613" cy="84138"/>
            </a:xfrm>
            <a:custGeom>
              <a:avLst/>
              <a:gdLst/>
              <a:ahLst/>
              <a:cxnLst>
                <a:cxn ang="0">
                  <a:pos x="179" y="1"/>
                </a:cxn>
                <a:cxn ang="0">
                  <a:pos x="179" y="1"/>
                </a:cxn>
                <a:cxn ang="0">
                  <a:pos x="157" y="21"/>
                </a:cxn>
                <a:cxn ang="0">
                  <a:pos x="148" y="30"/>
                </a:cxn>
                <a:cxn ang="0">
                  <a:pos x="138" y="40"/>
                </a:cxn>
                <a:cxn ang="0">
                  <a:pos x="138" y="40"/>
                </a:cxn>
                <a:cxn ang="0">
                  <a:pos x="125" y="55"/>
                </a:cxn>
                <a:cxn ang="0">
                  <a:pos x="111" y="69"/>
                </a:cxn>
                <a:cxn ang="0">
                  <a:pos x="98" y="83"/>
                </a:cxn>
                <a:cxn ang="0">
                  <a:pos x="85" y="98"/>
                </a:cxn>
                <a:cxn ang="0">
                  <a:pos x="85" y="98"/>
                </a:cxn>
                <a:cxn ang="0">
                  <a:pos x="75" y="111"/>
                </a:cxn>
                <a:cxn ang="0">
                  <a:pos x="63" y="123"/>
                </a:cxn>
                <a:cxn ang="0">
                  <a:pos x="40" y="147"/>
                </a:cxn>
                <a:cxn ang="0">
                  <a:pos x="29" y="161"/>
                </a:cxn>
                <a:cxn ang="0">
                  <a:pos x="19" y="174"/>
                </a:cxn>
                <a:cxn ang="0">
                  <a:pos x="8" y="188"/>
                </a:cxn>
                <a:cxn ang="0">
                  <a:pos x="2" y="202"/>
                </a:cxn>
                <a:cxn ang="0">
                  <a:pos x="2" y="202"/>
                </a:cxn>
                <a:cxn ang="0">
                  <a:pos x="0" y="206"/>
                </a:cxn>
                <a:cxn ang="0">
                  <a:pos x="2" y="209"/>
                </a:cxn>
                <a:cxn ang="0">
                  <a:pos x="4" y="210"/>
                </a:cxn>
                <a:cxn ang="0">
                  <a:pos x="8" y="210"/>
                </a:cxn>
                <a:cxn ang="0">
                  <a:pos x="8" y="210"/>
                </a:cxn>
                <a:cxn ang="0">
                  <a:pos x="12" y="210"/>
                </a:cxn>
                <a:cxn ang="0">
                  <a:pos x="15" y="208"/>
                </a:cxn>
                <a:cxn ang="0">
                  <a:pos x="17" y="201"/>
                </a:cxn>
                <a:cxn ang="0">
                  <a:pos x="17" y="201"/>
                </a:cxn>
                <a:cxn ang="0">
                  <a:pos x="17" y="198"/>
                </a:cxn>
                <a:cxn ang="0">
                  <a:pos x="17" y="197"/>
                </a:cxn>
                <a:cxn ang="0">
                  <a:pos x="17" y="197"/>
                </a:cxn>
                <a:cxn ang="0">
                  <a:pos x="25" y="184"/>
                </a:cxn>
                <a:cxn ang="0">
                  <a:pos x="34" y="172"/>
                </a:cxn>
                <a:cxn ang="0">
                  <a:pos x="54" y="150"/>
                </a:cxn>
                <a:cxn ang="0">
                  <a:pos x="75" y="128"/>
                </a:cxn>
                <a:cxn ang="0">
                  <a:pos x="93" y="107"/>
                </a:cxn>
                <a:cxn ang="0">
                  <a:pos x="93" y="107"/>
                </a:cxn>
                <a:cxn ang="0">
                  <a:pos x="117" y="81"/>
                </a:cxn>
                <a:cxn ang="0">
                  <a:pos x="139" y="56"/>
                </a:cxn>
                <a:cxn ang="0">
                  <a:pos x="139" y="56"/>
                </a:cxn>
                <a:cxn ang="0">
                  <a:pos x="152" y="40"/>
                </a:cxn>
                <a:cxn ang="0">
                  <a:pos x="159" y="32"/>
                </a:cxn>
                <a:cxn ang="0">
                  <a:pos x="166" y="26"/>
                </a:cxn>
                <a:cxn ang="0">
                  <a:pos x="166" y="26"/>
                </a:cxn>
                <a:cxn ang="0">
                  <a:pos x="177" y="18"/>
                </a:cxn>
                <a:cxn ang="0">
                  <a:pos x="187" y="9"/>
                </a:cxn>
                <a:cxn ang="0">
                  <a:pos x="187" y="9"/>
                </a:cxn>
                <a:cxn ang="0">
                  <a:pos x="189" y="8"/>
                </a:cxn>
                <a:cxn ang="0">
                  <a:pos x="189" y="5"/>
                </a:cxn>
                <a:cxn ang="0">
                  <a:pos x="187" y="2"/>
                </a:cxn>
                <a:cxn ang="0">
                  <a:pos x="183" y="0"/>
                </a:cxn>
                <a:cxn ang="0">
                  <a:pos x="181" y="0"/>
                </a:cxn>
                <a:cxn ang="0">
                  <a:pos x="179" y="1"/>
                </a:cxn>
                <a:cxn ang="0">
                  <a:pos x="179" y="1"/>
                </a:cxn>
              </a:cxnLst>
              <a:rect l="0" t="0" r="r" b="b"/>
              <a:pathLst>
                <a:path w="189" h="210">
                  <a:moveTo>
                    <a:pt x="179" y="1"/>
                  </a:moveTo>
                  <a:lnTo>
                    <a:pt x="179" y="1"/>
                  </a:lnTo>
                  <a:lnTo>
                    <a:pt x="157" y="21"/>
                  </a:lnTo>
                  <a:lnTo>
                    <a:pt x="148" y="30"/>
                  </a:lnTo>
                  <a:lnTo>
                    <a:pt x="138" y="40"/>
                  </a:lnTo>
                  <a:lnTo>
                    <a:pt x="138" y="40"/>
                  </a:lnTo>
                  <a:lnTo>
                    <a:pt x="125" y="55"/>
                  </a:lnTo>
                  <a:lnTo>
                    <a:pt x="111" y="69"/>
                  </a:lnTo>
                  <a:lnTo>
                    <a:pt x="98" y="83"/>
                  </a:lnTo>
                  <a:lnTo>
                    <a:pt x="85" y="98"/>
                  </a:lnTo>
                  <a:lnTo>
                    <a:pt x="85" y="98"/>
                  </a:lnTo>
                  <a:lnTo>
                    <a:pt x="75" y="111"/>
                  </a:lnTo>
                  <a:lnTo>
                    <a:pt x="63" y="123"/>
                  </a:lnTo>
                  <a:lnTo>
                    <a:pt x="40" y="147"/>
                  </a:lnTo>
                  <a:lnTo>
                    <a:pt x="29" y="161"/>
                  </a:lnTo>
                  <a:lnTo>
                    <a:pt x="19" y="174"/>
                  </a:lnTo>
                  <a:lnTo>
                    <a:pt x="8" y="188"/>
                  </a:lnTo>
                  <a:lnTo>
                    <a:pt x="2" y="202"/>
                  </a:lnTo>
                  <a:lnTo>
                    <a:pt x="2" y="202"/>
                  </a:lnTo>
                  <a:lnTo>
                    <a:pt x="0" y="206"/>
                  </a:lnTo>
                  <a:lnTo>
                    <a:pt x="2" y="209"/>
                  </a:lnTo>
                  <a:lnTo>
                    <a:pt x="4" y="210"/>
                  </a:lnTo>
                  <a:lnTo>
                    <a:pt x="8" y="210"/>
                  </a:lnTo>
                  <a:lnTo>
                    <a:pt x="8" y="210"/>
                  </a:lnTo>
                  <a:lnTo>
                    <a:pt x="12" y="210"/>
                  </a:lnTo>
                  <a:lnTo>
                    <a:pt x="15" y="208"/>
                  </a:lnTo>
                  <a:lnTo>
                    <a:pt x="17" y="201"/>
                  </a:lnTo>
                  <a:lnTo>
                    <a:pt x="17" y="201"/>
                  </a:lnTo>
                  <a:lnTo>
                    <a:pt x="17" y="198"/>
                  </a:lnTo>
                  <a:lnTo>
                    <a:pt x="17" y="197"/>
                  </a:lnTo>
                  <a:lnTo>
                    <a:pt x="17" y="197"/>
                  </a:lnTo>
                  <a:lnTo>
                    <a:pt x="25" y="184"/>
                  </a:lnTo>
                  <a:lnTo>
                    <a:pt x="34" y="172"/>
                  </a:lnTo>
                  <a:lnTo>
                    <a:pt x="54" y="150"/>
                  </a:lnTo>
                  <a:lnTo>
                    <a:pt x="75" y="128"/>
                  </a:lnTo>
                  <a:lnTo>
                    <a:pt x="93" y="107"/>
                  </a:lnTo>
                  <a:lnTo>
                    <a:pt x="93" y="107"/>
                  </a:lnTo>
                  <a:lnTo>
                    <a:pt x="117" y="81"/>
                  </a:lnTo>
                  <a:lnTo>
                    <a:pt x="139" y="56"/>
                  </a:lnTo>
                  <a:lnTo>
                    <a:pt x="139" y="56"/>
                  </a:lnTo>
                  <a:lnTo>
                    <a:pt x="152" y="40"/>
                  </a:lnTo>
                  <a:lnTo>
                    <a:pt x="159" y="32"/>
                  </a:lnTo>
                  <a:lnTo>
                    <a:pt x="166" y="26"/>
                  </a:lnTo>
                  <a:lnTo>
                    <a:pt x="166" y="26"/>
                  </a:lnTo>
                  <a:lnTo>
                    <a:pt x="177" y="18"/>
                  </a:lnTo>
                  <a:lnTo>
                    <a:pt x="187" y="9"/>
                  </a:lnTo>
                  <a:lnTo>
                    <a:pt x="187" y="9"/>
                  </a:lnTo>
                  <a:lnTo>
                    <a:pt x="189" y="8"/>
                  </a:lnTo>
                  <a:lnTo>
                    <a:pt x="189" y="5"/>
                  </a:lnTo>
                  <a:lnTo>
                    <a:pt x="187" y="2"/>
                  </a:lnTo>
                  <a:lnTo>
                    <a:pt x="183" y="0"/>
                  </a:lnTo>
                  <a:lnTo>
                    <a:pt x="181" y="0"/>
                  </a:lnTo>
                  <a:lnTo>
                    <a:pt x="179" y="1"/>
                  </a:lnTo>
                  <a:lnTo>
                    <a:pt x="17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1" name="Freeform 412"/>
            <p:cNvSpPr/>
            <p:nvPr/>
          </p:nvSpPr>
          <p:spPr bwMode="auto">
            <a:xfrm>
              <a:off x="6499226" y="1565275"/>
              <a:ext cx="44450" cy="63500"/>
            </a:xfrm>
            <a:custGeom>
              <a:avLst/>
              <a:gdLst/>
              <a:ahLst/>
              <a:cxnLst>
                <a:cxn ang="0">
                  <a:pos x="102" y="4"/>
                </a:cxn>
                <a:cxn ang="0">
                  <a:pos x="102" y="4"/>
                </a:cxn>
                <a:cxn ang="0">
                  <a:pos x="99" y="12"/>
                </a:cxn>
                <a:cxn ang="0">
                  <a:pos x="95" y="21"/>
                </a:cxn>
                <a:cxn ang="0">
                  <a:pos x="83" y="37"/>
                </a:cxn>
                <a:cxn ang="0">
                  <a:pos x="70" y="51"/>
                </a:cxn>
                <a:cxn ang="0">
                  <a:pos x="58" y="64"/>
                </a:cxn>
                <a:cxn ang="0">
                  <a:pos x="58" y="64"/>
                </a:cxn>
                <a:cxn ang="0">
                  <a:pos x="52" y="72"/>
                </a:cxn>
                <a:cxn ang="0">
                  <a:pos x="47" y="81"/>
                </a:cxn>
                <a:cxn ang="0">
                  <a:pos x="36" y="100"/>
                </a:cxn>
                <a:cxn ang="0">
                  <a:pos x="36" y="100"/>
                </a:cxn>
                <a:cxn ang="0">
                  <a:pos x="19" y="126"/>
                </a:cxn>
                <a:cxn ang="0">
                  <a:pos x="1" y="151"/>
                </a:cxn>
                <a:cxn ang="0">
                  <a:pos x="1" y="151"/>
                </a:cxn>
                <a:cxn ang="0">
                  <a:pos x="0" y="152"/>
                </a:cxn>
                <a:cxn ang="0">
                  <a:pos x="0" y="155"/>
                </a:cxn>
                <a:cxn ang="0">
                  <a:pos x="1" y="158"/>
                </a:cxn>
                <a:cxn ang="0">
                  <a:pos x="4" y="160"/>
                </a:cxn>
                <a:cxn ang="0">
                  <a:pos x="5" y="160"/>
                </a:cxn>
                <a:cxn ang="0">
                  <a:pos x="7" y="160"/>
                </a:cxn>
                <a:cxn ang="0">
                  <a:pos x="9" y="158"/>
                </a:cxn>
                <a:cxn ang="0">
                  <a:pos x="9" y="158"/>
                </a:cxn>
                <a:cxn ang="0">
                  <a:pos x="24" y="135"/>
                </a:cxn>
                <a:cxn ang="0">
                  <a:pos x="39" y="111"/>
                </a:cxn>
                <a:cxn ang="0">
                  <a:pos x="55" y="88"/>
                </a:cxn>
                <a:cxn ang="0">
                  <a:pos x="62" y="77"/>
                </a:cxn>
                <a:cxn ang="0">
                  <a:pos x="72" y="67"/>
                </a:cxn>
                <a:cxn ang="0">
                  <a:pos x="72" y="67"/>
                </a:cxn>
                <a:cxn ang="0">
                  <a:pos x="83" y="54"/>
                </a:cxn>
                <a:cxn ang="0">
                  <a:pos x="95" y="39"/>
                </a:cxn>
                <a:cxn ang="0">
                  <a:pos x="106" y="24"/>
                </a:cxn>
                <a:cxn ang="0">
                  <a:pos x="110" y="16"/>
                </a:cxn>
                <a:cxn ang="0">
                  <a:pos x="113" y="7"/>
                </a:cxn>
                <a:cxn ang="0">
                  <a:pos x="113" y="7"/>
                </a:cxn>
                <a:cxn ang="0">
                  <a:pos x="113" y="5"/>
                </a:cxn>
                <a:cxn ang="0">
                  <a:pos x="112" y="3"/>
                </a:cxn>
                <a:cxn ang="0">
                  <a:pos x="110" y="0"/>
                </a:cxn>
                <a:cxn ang="0">
                  <a:pos x="106" y="0"/>
                </a:cxn>
                <a:cxn ang="0">
                  <a:pos x="103" y="2"/>
                </a:cxn>
                <a:cxn ang="0">
                  <a:pos x="102" y="4"/>
                </a:cxn>
                <a:cxn ang="0">
                  <a:pos x="102" y="4"/>
                </a:cxn>
              </a:cxnLst>
              <a:rect l="0" t="0" r="r" b="b"/>
              <a:pathLst>
                <a:path w="113" h="160">
                  <a:moveTo>
                    <a:pt x="102" y="4"/>
                  </a:moveTo>
                  <a:lnTo>
                    <a:pt x="102" y="4"/>
                  </a:lnTo>
                  <a:lnTo>
                    <a:pt x="99" y="12"/>
                  </a:lnTo>
                  <a:lnTo>
                    <a:pt x="95" y="21"/>
                  </a:lnTo>
                  <a:lnTo>
                    <a:pt x="83" y="37"/>
                  </a:lnTo>
                  <a:lnTo>
                    <a:pt x="70" y="51"/>
                  </a:lnTo>
                  <a:lnTo>
                    <a:pt x="58" y="64"/>
                  </a:lnTo>
                  <a:lnTo>
                    <a:pt x="58" y="64"/>
                  </a:lnTo>
                  <a:lnTo>
                    <a:pt x="52" y="72"/>
                  </a:lnTo>
                  <a:lnTo>
                    <a:pt x="47" y="81"/>
                  </a:lnTo>
                  <a:lnTo>
                    <a:pt x="36" y="100"/>
                  </a:lnTo>
                  <a:lnTo>
                    <a:pt x="36" y="100"/>
                  </a:lnTo>
                  <a:lnTo>
                    <a:pt x="19" y="126"/>
                  </a:lnTo>
                  <a:lnTo>
                    <a:pt x="1" y="151"/>
                  </a:lnTo>
                  <a:lnTo>
                    <a:pt x="1" y="151"/>
                  </a:lnTo>
                  <a:lnTo>
                    <a:pt x="0" y="152"/>
                  </a:lnTo>
                  <a:lnTo>
                    <a:pt x="0" y="155"/>
                  </a:lnTo>
                  <a:lnTo>
                    <a:pt x="1" y="158"/>
                  </a:lnTo>
                  <a:lnTo>
                    <a:pt x="4" y="160"/>
                  </a:lnTo>
                  <a:lnTo>
                    <a:pt x="5" y="160"/>
                  </a:lnTo>
                  <a:lnTo>
                    <a:pt x="7" y="160"/>
                  </a:lnTo>
                  <a:lnTo>
                    <a:pt x="9" y="158"/>
                  </a:lnTo>
                  <a:lnTo>
                    <a:pt x="9" y="158"/>
                  </a:lnTo>
                  <a:lnTo>
                    <a:pt x="24" y="135"/>
                  </a:lnTo>
                  <a:lnTo>
                    <a:pt x="39" y="111"/>
                  </a:lnTo>
                  <a:lnTo>
                    <a:pt x="55" y="88"/>
                  </a:lnTo>
                  <a:lnTo>
                    <a:pt x="62" y="77"/>
                  </a:lnTo>
                  <a:lnTo>
                    <a:pt x="72" y="67"/>
                  </a:lnTo>
                  <a:lnTo>
                    <a:pt x="72" y="67"/>
                  </a:lnTo>
                  <a:lnTo>
                    <a:pt x="83" y="54"/>
                  </a:lnTo>
                  <a:lnTo>
                    <a:pt x="95" y="39"/>
                  </a:lnTo>
                  <a:lnTo>
                    <a:pt x="106" y="24"/>
                  </a:lnTo>
                  <a:lnTo>
                    <a:pt x="110" y="16"/>
                  </a:lnTo>
                  <a:lnTo>
                    <a:pt x="113" y="7"/>
                  </a:lnTo>
                  <a:lnTo>
                    <a:pt x="113" y="7"/>
                  </a:lnTo>
                  <a:lnTo>
                    <a:pt x="113" y="5"/>
                  </a:lnTo>
                  <a:lnTo>
                    <a:pt x="112" y="3"/>
                  </a:lnTo>
                  <a:lnTo>
                    <a:pt x="110" y="0"/>
                  </a:lnTo>
                  <a:lnTo>
                    <a:pt x="106" y="0"/>
                  </a:lnTo>
                  <a:lnTo>
                    <a:pt x="103" y="2"/>
                  </a:lnTo>
                  <a:lnTo>
                    <a:pt x="102" y="4"/>
                  </a:lnTo>
                  <a:lnTo>
                    <a:pt x="102"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2" name="Freeform 413"/>
            <p:cNvSpPr/>
            <p:nvPr/>
          </p:nvSpPr>
          <p:spPr bwMode="auto">
            <a:xfrm>
              <a:off x="6569076" y="1401763"/>
              <a:ext cx="100013" cy="104775"/>
            </a:xfrm>
            <a:custGeom>
              <a:avLst/>
              <a:gdLst/>
              <a:ahLst/>
              <a:cxnLst>
                <a:cxn ang="0">
                  <a:pos x="242" y="2"/>
                </a:cxn>
                <a:cxn ang="0">
                  <a:pos x="242" y="2"/>
                </a:cxn>
                <a:cxn ang="0">
                  <a:pos x="207" y="30"/>
                </a:cxn>
                <a:cxn ang="0">
                  <a:pos x="172" y="59"/>
                </a:cxn>
                <a:cxn ang="0">
                  <a:pos x="138" y="89"/>
                </a:cxn>
                <a:cxn ang="0">
                  <a:pos x="105" y="122"/>
                </a:cxn>
                <a:cxn ang="0">
                  <a:pos x="105" y="122"/>
                </a:cxn>
                <a:cxn ang="0">
                  <a:pos x="89" y="136"/>
                </a:cxn>
                <a:cxn ang="0">
                  <a:pos x="73" y="152"/>
                </a:cxn>
                <a:cxn ang="0">
                  <a:pos x="58" y="166"/>
                </a:cxn>
                <a:cxn ang="0">
                  <a:pos x="43" y="181"/>
                </a:cxn>
                <a:cxn ang="0">
                  <a:pos x="43" y="181"/>
                </a:cxn>
                <a:cxn ang="0">
                  <a:pos x="37" y="190"/>
                </a:cxn>
                <a:cxn ang="0">
                  <a:pos x="30" y="198"/>
                </a:cxn>
                <a:cxn ang="0">
                  <a:pos x="20" y="216"/>
                </a:cxn>
                <a:cxn ang="0">
                  <a:pos x="2" y="255"/>
                </a:cxn>
                <a:cxn ang="0">
                  <a:pos x="2" y="255"/>
                </a:cxn>
                <a:cxn ang="0">
                  <a:pos x="0" y="258"/>
                </a:cxn>
                <a:cxn ang="0">
                  <a:pos x="0" y="259"/>
                </a:cxn>
                <a:cxn ang="0">
                  <a:pos x="3" y="263"/>
                </a:cxn>
                <a:cxn ang="0">
                  <a:pos x="7" y="263"/>
                </a:cxn>
                <a:cxn ang="0">
                  <a:pos x="9" y="263"/>
                </a:cxn>
                <a:cxn ang="0">
                  <a:pos x="11" y="261"/>
                </a:cxn>
                <a:cxn ang="0">
                  <a:pos x="11" y="261"/>
                </a:cxn>
                <a:cxn ang="0">
                  <a:pos x="29" y="224"/>
                </a:cxn>
                <a:cxn ang="0">
                  <a:pos x="39" y="206"/>
                </a:cxn>
                <a:cxn ang="0">
                  <a:pos x="51" y="189"/>
                </a:cxn>
                <a:cxn ang="0">
                  <a:pos x="51" y="189"/>
                </a:cxn>
                <a:cxn ang="0">
                  <a:pos x="66" y="174"/>
                </a:cxn>
                <a:cxn ang="0">
                  <a:pos x="81" y="159"/>
                </a:cxn>
                <a:cxn ang="0">
                  <a:pos x="97" y="145"/>
                </a:cxn>
                <a:cxn ang="0">
                  <a:pos x="113" y="130"/>
                </a:cxn>
                <a:cxn ang="0">
                  <a:pos x="113" y="130"/>
                </a:cxn>
                <a:cxn ang="0">
                  <a:pos x="144" y="98"/>
                </a:cxn>
                <a:cxn ang="0">
                  <a:pos x="178" y="68"/>
                </a:cxn>
                <a:cxn ang="0">
                  <a:pos x="213" y="40"/>
                </a:cxn>
                <a:cxn ang="0">
                  <a:pos x="249" y="12"/>
                </a:cxn>
                <a:cxn ang="0">
                  <a:pos x="249" y="12"/>
                </a:cxn>
                <a:cxn ang="0">
                  <a:pos x="250" y="9"/>
                </a:cxn>
                <a:cxn ang="0">
                  <a:pos x="251" y="8"/>
                </a:cxn>
                <a:cxn ang="0">
                  <a:pos x="250" y="3"/>
                </a:cxn>
                <a:cxn ang="0">
                  <a:pos x="249" y="2"/>
                </a:cxn>
                <a:cxn ang="0">
                  <a:pos x="247" y="2"/>
                </a:cxn>
                <a:cxn ang="0">
                  <a:pos x="245" y="0"/>
                </a:cxn>
                <a:cxn ang="0">
                  <a:pos x="242" y="2"/>
                </a:cxn>
                <a:cxn ang="0">
                  <a:pos x="242" y="2"/>
                </a:cxn>
              </a:cxnLst>
              <a:rect l="0" t="0" r="r" b="b"/>
              <a:pathLst>
                <a:path w="251" h="263">
                  <a:moveTo>
                    <a:pt x="242" y="2"/>
                  </a:moveTo>
                  <a:lnTo>
                    <a:pt x="242" y="2"/>
                  </a:lnTo>
                  <a:lnTo>
                    <a:pt x="207" y="30"/>
                  </a:lnTo>
                  <a:lnTo>
                    <a:pt x="172" y="59"/>
                  </a:lnTo>
                  <a:lnTo>
                    <a:pt x="138" y="89"/>
                  </a:lnTo>
                  <a:lnTo>
                    <a:pt x="105" y="122"/>
                  </a:lnTo>
                  <a:lnTo>
                    <a:pt x="105" y="122"/>
                  </a:lnTo>
                  <a:lnTo>
                    <a:pt x="89" y="136"/>
                  </a:lnTo>
                  <a:lnTo>
                    <a:pt x="73" y="152"/>
                  </a:lnTo>
                  <a:lnTo>
                    <a:pt x="58" y="166"/>
                  </a:lnTo>
                  <a:lnTo>
                    <a:pt x="43" y="181"/>
                  </a:lnTo>
                  <a:lnTo>
                    <a:pt x="43" y="181"/>
                  </a:lnTo>
                  <a:lnTo>
                    <a:pt x="37" y="190"/>
                  </a:lnTo>
                  <a:lnTo>
                    <a:pt x="30" y="198"/>
                  </a:lnTo>
                  <a:lnTo>
                    <a:pt x="20" y="216"/>
                  </a:lnTo>
                  <a:lnTo>
                    <a:pt x="2" y="255"/>
                  </a:lnTo>
                  <a:lnTo>
                    <a:pt x="2" y="255"/>
                  </a:lnTo>
                  <a:lnTo>
                    <a:pt x="0" y="258"/>
                  </a:lnTo>
                  <a:lnTo>
                    <a:pt x="0" y="259"/>
                  </a:lnTo>
                  <a:lnTo>
                    <a:pt x="3" y="263"/>
                  </a:lnTo>
                  <a:lnTo>
                    <a:pt x="7" y="263"/>
                  </a:lnTo>
                  <a:lnTo>
                    <a:pt x="9" y="263"/>
                  </a:lnTo>
                  <a:lnTo>
                    <a:pt x="11" y="261"/>
                  </a:lnTo>
                  <a:lnTo>
                    <a:pt x="11" y="261"/>
                  </a:lnTo>
                  <a:lnTo>
                    <a:pt x="29" y="224"/>
                  </a:lnTo>
                  <a:lnTo>
                    <a:pt x="39" y="206"/>
                  </a:lnTo>
                  <a:lnTo>
                    <a:pt x="51" y="189"/>
                  </a:lnTo>
                  <a:lnTo>
                    <a:pt x="51" y="189"/>
                  </a:lnTo>
                  <a:lnTo>
                    <a:pt x="66" y="174"/>
                  </a:lnTo>
                  <a:lnTo>
                    <a:pt x="81" y="159"/>
                  </a:lnTo>
                  <a:lnTo>
                    <a:pt x="97" y="145"/>
                  </a:lnTo>
                  <a:lnTo>
                    <a:pt x="113" y="130"/>
                  </a:lnTo>
                  <a:lnTo>
                    <a:pt x="113" y="130"/>
                  </a:lnTo>
                  <a:lnTo>
                    <a:pt x="144" y="98"/>
                  </a:lnTo>
                  <a:lnTo>
                    <a:pt x="178" y="68"/>
                  </a:lnTo>
                  <a:lnTo>
                    <a:pt x="213" y="40"/>
                  </a:lnTo>
                  <a:lnTo>
                    <a:pt x="249" y="12"/>
                  </a:lnTo>
                  <a:lnTo>
                    <a:pt x="249" y="12"/>
                  </a:lnTo>
                  <a:lnTo>
                    <a:pt x="250" y="9"/>
                  </a:lnTo>
                  <a:lnTo>
                    <a:pt x="251" y="8"/>
                  </a:lnTo>
                  <a:lnTo>
                    <a:pt x="250" y="3"/>
                  </a:lnTo>
                  <a:lnTo>
                    <a:pt x="249" y="2"/>
                  </a:lnTo>
                  <a:lnTo>
                    <a:pt x="247" y="2"/>
                  </a:lnTo>
                  <a:lnTo>
                    <a:pt x="245" y="0"/>
                  </a:lnTo>
                  <a:lnTo>
                    <a:pt x="242" y="2"/>
                  </a:lnTo>
                  <a:lnTo>
                    <a:pt x="24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3" name="Freeform 414"/>
            <p:cNvSpPr/>
            <p:nvPr/>
          </p:nvSpPr>
          <p:spPr bwMode="auto">
            <a:xfrm>
              <a:off x="6553201" y="1406525"/>
              <a:ext cx="206375" cy="217488"/>
            </a:xfrm>
            <a:custGeom>
              <a:avLst/>
              <a:gdLst/>
              <a:ahLst/>
              <a:cxnLst>
                <a:cxn ang="0">
                  <a:pos x="511" y="1"/>
                </a:cxn>
                <a:cxn ang="0">
                  <a:pos x="497" y="8"/>
                </a:cxn>
                <a:cxn ang="0">
                  <a:pos x="484" y="18"/>
                </a:cxn>
                <a:cxn ang="0">
                  <a:pos x="460" y="42"/>
                </a:cxn>
                <a:cxn ang="0">
                  <a:pos x="442" y="56"/>
                </a:cxn>
                <a:cxn ang="0">
                  <a:pos x="408" y="86"/>
                </a:cxn>
                <a:cxn ang="0">
                  <a:pos x="391" y="103"/>
                </a:cxn>
                <a:cxn ang="0">
                  <a:pos x="358" y="143"/>
                </a:cxn>
                <a:cxn ang="0">
                  <a:pos x="327" y="183"/>
                </a:cxn>
                <a:cxn ang="0">
                  <a:pos x="292" y="222"/>
                </a:cxn>
                <a:cxn ang="0">
                  <a:pos x="254" y="262"/>
                </a:cxn>
                <a:cxn ang="0">
                  <a:pos x="191" y="334"/>
                </a:cxn>
                <a:cxn ang="0">
                  <a:pos x="131" y="408"/>
                </a:cxn>
                <a:cxn ang="0">
                  <a:pos x="114" y="430"/>
                </a:cxn>
                <a:cxn ang="0">
                  <a:pos x="76" y="472"/>
                </a:cxn>
                <a:cxn ang="0">
                  <a:pos x="55" y="489"/>
                </a:cxn>
                <a:cxn ang="0">
                  <a:pos x="48" y="494"/>
                </a:cxn>
                <a:cxn ang="0">
                  <a:pos x="29" y="515"/>
                </a:cxn>
                <a:cxn ang="0">
                  <a:pos x="9" y="534"/>
                </a:cxn>
                <a:cxn ang="0">
                  <a:pos x="3" y="538"/>
                </a:cxn>
                <a:cxn ang="0">
                  <a:pos x="0" y="540"/>
                </a:cxn>
                <a:cxn ang="0">
                  <a:pos x="1" y="547"/>
                </a:cxn>
                <a:cxn ang="0">
                  <a:pos x="16" y="548"/>
                </a:cxn>
                <a:cxn ang="0">
                  <a:pos x="20" y="548"/>
                </a:cxn>
                <a:cxn ang="0">
                  <a:pos x="22" y="541"/>
                </a:cxn>
                <a:cxn ang="0">
                  <a:pos x="21" y="539"/>
                </a:cxn>
                <a:cxn ang="0">
                  <a:pos x="37" y="521"/>
                </a:cxn>
                <a:cxn ang="0">
                  <a:pos x="54" y="504"/>
                </a:cxn>
                <a:cxn ang="0">
                  <a:pos x="71" y="490"/>
                </a:cxn>
                <a:cxn ang="0">
                  <a:pos x="114" y="447"/>
                </a:cxn>
                <a:cxn ang="0">
                  <a:pos x="129" y="429"/>
                </a:cxn>
                <a:cxn ang="0">
                  <a:pos x="156" y="391"/>
                </a:cxn>
                <a:cxn ang="0">
                  <a:pos x="170" y="373"/>
                </a:cxn>
                <a:cxn ang="0">
                  <a:pos x="221" y="313"/>
                </a:cxn>
                <a:cxn ang="0">
                  <a:pos x="239" y="293"/>
                </a:cxn>
                <a:cxn ang="0">
                  <a:pos x="307" y="220"/>
                </a:cxn>
                <a:cxn ang="0">
                  <a:pos x="373" y="144"/>
                </a:cxn>
                <a:cxn ang="0">
                  <a:pos x="387" y="126"/>
                </a:cxn>
                <a:cxn ang="0">
                  <a:pos x="420" y="90"/>
                </a:cxn>
                <a:cxn ang="0">
                  <a:pos x="437" y="75"/>
                </a:cxn>
                <a:cxn ang="0">
                  <a:pos x="481" y="39"/>
                </a:cxn>
                <a:cxn ang="0">
                  <a:pos x="489" y="33"/>
                </a:cxn>
                <a:cxn ang="0">
                  <a:pos x="505" y="17"/>
                </a:cxn>
                <a:cxn ang="0">
                  <a:pos x="514" y="12"/>
                </a:cxn>
                <a:cxn ang="0">
                  <a:pos x="517" y="11"/>
                </a:cxn>
                <a:cxn ang="0">
                  <a:pos x="518" y="5"/>
                </a:cxn>
                <a:cxn ang="0">
                  <a:pos x="514" y="0"/>
                </a:cxn>
                <a:cxn ang="0">
                  <a:pos x="511" y="1"/>
                </a:cxn>
              </a:cxnLst>
              <a:rect l="0" t="0" r="r" b="b"/>
              <a:pathLst>
                <a:path w="518" h="548">
                  <a:moveTo>
                    <a:pt x="511" y="1"/>
                  </a:moveTo>
                  <a:lnTo>
                    <a:pt x="511" y="1"/>
                  </a:lnTo>
                  <a:lnTo>
                    <a:pt x="504" y="4"/>
                  </a:lnTo>
                  <a:lnTo>
                    <a:pt x="497" y="8"/>
                  </a:lnTo>
                  <a:lnTo>
                    <a:pt x="491" y="12"/>
                  </a:lnTo>
                  <a:lnTo>
                    <a:pt x="484" y="18"/>
                  </a:lnTo>
                  <a:lnTo>
                    <a:pt x="472" y="30"/>
                  </a:lnTo>
                  <a:lnTo>
                    <a:pt x="460" y="42"/>
                  </a:lnTo>
                  <a:lnTo>
                    <a:pt x="460" y="42"/>
                  </a:lnTo>
                  <a:lnTo>
                    <a:pt x="442" y="56"/>
                  </a:lnTo>
                  <a:lnTo>
                    <a:pt x="425" y="71"/>
                  </a:lnTo>
                  <a:lnTo>
                    <a:pt x="408" y="86"/>
                  </a:lnTo>
                  <a:lnTo>
                    <a:pt x="391" y="103"/>
                  </a:lnTo>
                  <a:lnTo>
                    <a:pt x="391" y="103"/>
                  </a:lnTo>
                  <a:lnTo>
                    <a:pt x="374" y="123"/>
                  </a:lnTo>
                  <a:lnTo>
                    <a:pt x="358" y="143"/>
                  </a:lnTo>
                  <a:lnTo>
                    <a:pt x="327" y="183"/>
                  </a:lnTo>
                  <a:lnTo>
                    <a:pt x="327" y="183"/>
                  </a:lnTo>
                  <a:lnTo>
                    <a:pt x="310" y="203"/>
                  </a:lnTo>
                  <a:lnTo>
                    <a:pt x="292" y="222"/>
                  </a:lnTo>
                  <a:lnTo>
                    <a:pt x="254" y="262"/>
                  </a:lnTo>
                  <a:lnTo>
                    <a:pt x="254" y="262"/>
                  </a:lnTo>
                  <a:lnTo>
                    <a:pt x="221" y="297"/>
                  </a:lnTo>
                  <a:lnTo>
                    <a:pt x="191" y="334"/>
                  </a:lnTo>
                  <a:lnTo>
                    <a:pt x="161" y="370"/>
                  </a:lnTo>
                  <a:lnTo>
                    <a:pt x="131" y="408"/>
                  </a:lnTo>
                  <a:lnTo>
                    <a:pt x="131" y="408"/>
                  </a:lnTo>
                  <a:lnTo>
                    <a:pt x="114" y="430"/>
                  </a:lnTo>
                  <a:lnTo>
                    <a:pt x="95" y="451"/>
                  </a:lnTo>
                  <a:lnTo>
                    <a:pt x="76" y="472"/>
                  </a:lnTo>
                  <a:lnTo>
                    <a:pt x="65" y="481"/>
                  </a:lnTo>
                  <a:lnTo>
                    <a:pt x="55" y="489"/>
                  </a:lnTo>
                  <a:lnTo>
                    <a:pt x="55" y="489"/>
                  </a:lnTo>
                  <a:lnTo>
                    <a:pt x="48" y="494"/>
                  </a:lnTo>
                  <a:lnTo>
                    <a:pt x="42" y="501"/>
                  </a:lnTo>
                  <a:lnTo>
                    <a:pt x="29" y="515"/>
                  </a:lnTo>
                  <a:lnTo>
                    <a:pt x="17" y="528"/>
                  </a:lnTo>
                  <a:lnTo>
                    <a:pt x="9" y="534"/>
                  </a:lnTo>
                  <a:lnTo>
                    <a:pt x="3" y="538"/>
                  </a:lnTo>
                  <a:lnTo>
                    <a:pt x="3" y="538"/>
                  </a:lnTo>
                  <a:lnTo>
                    <a:pt x="0" y="539"/>
                  </a:lnTo>
                  <a:lnTo>
                    <a:pt x="0" y="540"/>
                  </a:lnTo>
                  <a:lnTo>
                    <a:pt x="0" y="544"/>
                  </a:lnTo>
                  <a:lnTo>
                    <a:pt x="1" y="547"/>
                  </a:lnTo>
                  <a:lnTo>
                    <a:pt x="5" y="548"/>
                  </a:lnTo>
                  <a:lnTo>
                    <a:pt x="16" y="548"/>
                  </a:lnTo>
                  <a:lnTo>
                    <a:pt x="16" y="548"/>
                  </a:lnTo>
                  <a:lnTo>
                    <a:pt x="20" y="548"/>
                  </a:lnTo>
                  <a:lnTo>
                    <a:pt x="21" y="545"/>
                  </a:lnTo>
                  <a:lnTo>
                    <a:pt x="22" y="541"/>
                  </a:lnTo>
                  <a:lnTo>
                    <a:pt x="21" y="539"/>
                  </a:lnTo>
                  <a:lnTo>
                    <a:pt x="21" y="539"/>
                  </a:lnTo>
                  <a:lnTo>
                    <a:pt x="29" y="530"/>
                  </a:lnTo>
                  <a:lnTo>
                    <a:pt x="37" y="521"/>
                  </a:lnTo>
                  <a:lnTo>
                    <a:pt x="44" y="511"/>
                  </a:lnTo>
                  <a:lnTo>
                    <a:pt x="54" y="504"/>
                  </a:lnTo>
                  <a:lnTo>
                    <a:pt x="54" y="504"/>
                  </a:lnTo>
                  <a:lnTo>
                    <a:pt x="71" y="490"/>
                  </a:lnTo>
                  <a:lnTo>
                    <a:pt x="86" y="477"/>
                  </a:lnTo>
                  <a:lnTo>
                    <a:pt x="114" y="447"/>
                  </a:lnTo>
                  <a:lnTo>
                    <a:pt x="114" y="447"/>
                  </a:lnTo>
                  <a:lnTo>
                    <a:pt x="129" y="429"/>
                  </a:lnTo>
                  <a:lnTo>
                    <a:pt x="143" y="411"/>
                  </a:lnTo>
                  <a:lnTo>
                    <a:pt x="156" y="391"/>
                  </a:lnTo>
                  <a:lnTo>
                    <a:pt x="170" y="373"/>
                  </a:lnTo>
                  <a:lnTo>
                    <a:pt x="170" y="373"/>
                  </a:lnTo>
                  <a:lnTo>
                    <a:pt x="204" y="332"/>
                  </a:lnTo>
                  <a:lnTo>
                    <a:pt x="221" y="313"/>
                  </a:lnTo>
                  <a:lnTo>
                    <a:pt x="239" y="293"/>
                  </a:lnTo>
                  <a:lnTo>
                    <a:pt x="239" y="293"/>
                  </a:lnTo>
                  <a:lnTo>
                    <a:pt x="275" y="258"/>
                  </a:lnTo>
                  <a:lnTo>
                    <a:pt x="307" y="220"/>
                  </a:lnTo>
                  <a:lnTo>
                    <a:pt x="341" y="182"/>
                  </a:lnTo>
                  <a:lnTo>
                    <a:pt x="373" y="144"/>
                  </a:lnTo>
                  <a:lnTo>
                    <a:pt x="373" y="144"/>
                  </a:lnTo>
                  <a:lnTo>
                    <a:pt x="387" y="126"/>
                  </a:lnTo>
                  <a:lnTo>
                    <a:pt x="403" y="107"/>
                  </a:lnTo>
                  <a:lnTo>
                    <a:pt x="420" y="90"/>
                  </a:lnTo>
                  <a:lnTo>
                    <a:pt x="437" y="75"/>
                  </a:lnTo>
                  <a:lnTo>
                    <a:pt x="437" y="75"/>
                  </a:lnTo>
                  <a:lnTo>
                    <a:pt x="459" y="56"/>
                  </a:lnTo>
                  <a:lnTo>
                    <a:pt x="481" y="39"/>
                  </a:lnTo>
                  <a:lnTo>
                    <a:pt x="481" y="39"/>
                  </a:lnTo>
                  <a:lnTo>
                    <a:pt x="489" y="33"/>
                  </a:lnTo>
                  <a:lnTo>
                    <a:pt x="497" y="24"/>
                  </a:lnTo>
                  <a:lnTo>
                    <a:pt x="505" y="17"/>
                  </a:lnTo>
                  <a:lnTo>
                    <a:pt x="509" y="13"/>
                  </a:lnTo>
                  <a:lnTo>
                    <a:pt x="514" y="12"/>
                  </a:lnTo>
                  <a:lnTo>
                    <a:pt x="514" y="12"/>
                  </a:lnTo>
                  <a:lnTo>
                    <a:pt x="517" y="11"/>
                  </a:lnTo>
                  <a:lnTo>
                    <a:pt x="518" y="9"/>
                  </a:lnTo>
                  <a:lnTo>
                    <a:pt x="518" y="5"/>
                  </a:lnTo>
                  <a:lnTo>
                    <a:pt x="515" y="1"/>
                  </a:lnTo>
                  <a:lnTo>
                    <a:pt x="514" y="0"/>
                  </a:lnTo>
                  <a:lnTo>
                    <a:pt x="511" y="1"/>
                  </a:lnTo>
                  <a:lnTo>
                    <a:pt x="511"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4" name="Freeform 415"/>
            <p:cNvSpPr/>
            <p:nvPr/>
          </p:nvSpPr>
          <p:spPr bwMode="auto">
            <a:xfrm>
              <a:off x="6648451" y="1455738"/>
              <a:ext cx="138113" cy="166688"/>
            </a:xfrm>
            <a:custGeom>
              <a:avLst/>
              <a:gdLst/>
              <a:ahLst/>
              <a:cxnLst>
                <a:cxn ang="0">
                  <a:pos x="338" y="4"/>
                </a:cxn>
                <a:cxn ang="0">
                  <a:pos x="338" y="4"/>
                </a:cxn>
                <a:cxn ang="0">
                  <a:pos x="329" y="18"/>
                </a:cxn>
                <a:cxn ang="0">
                  <a:pos x="318" y="31"/>
                </a:cxn>
                <a:cxn ang="0">
                  <a:pos x="297" y="57"/>
                </a:cxn>
                <a:cxn ang="0">
                  <a:pos x="274" y="83"/>
                </a:cxn>
                <a:cxn ang="0">
                  <a:pos x="252" y="108"/>
                </a:cxn>
                <a:cxn ang="0">
                  <a:pos x="252" y="108"/>
                </a:cxn>
                <a:cxn ang="0">
                  <a:pos x="206" y="162"/>
                </a:cxn>
                <a:cxn ang="0">
                  <a:pos x="160" y="217"/>
                </a:cxn>
                <a:cxn ang="0">
                  <a:pos x="160" y="217"/>
                </a:cxn>
                <a:cxn ang="0">
                  <a:pos x="70" y="329"/>
                </a:cxn>
                <a:cxn ang="0">
                  <a:pos x="70" y="329"/>
                </a:cxn>
                <a:cxn ang="0">
                  <a:pos x="61" y="338"/>
                </a:cxn>
                <a:cxn ang="0">
                  <a:pos x="50" y="349"/>
                </a:cxn>
                <a:cxn ang="0">
                  <a:pos x="40" y="359"/>
                </a:cxn>
                <a:cxn ang="0">
                  <a:pos x="37" y="364"/>
                </a:cxn>
                <a:cxn ang="0">
                  <a:pos x="34" y="370"/>
                </a:cxn>
                <a:cxn ang="0">
                  <a:pos x="34" y="370"/>
                </a:cxn>
                <a:cxn ang="0">
                  <a:pos x="33" y="375"/>
                </a:cxn>
                <a:cxn ang="0">
                  <a:pos x="29" y="380"/>
                </a:cxn>
                <a:cxn ang="0">
                  <a:pos x="21" y="389"/>
                </a:cxn>
                <a:cxn ang="0">
                  <a:pos x="11" y="398"/>
                </a:cxn>
                <a:cxn ang="0">
                  <a:pos x="2" y="408"/>
                </a:cxn>
                <a:cxn ang="0">
                  <a:pos x="2" y="408"/>
                </a:cxn>
                <a:cxn ang="0">
                  <a:pos x="0" y="409"/>
                </a:cxn>
                <a:cxn ang="0">
                  <a:pos x="0" y="412"/>
                </a:cxn>
                <a:cxn ang="0">
                  <a:pos x="0" y="413"/>
                </a:cxn>
                <a:cxn ang="0">
                  <a:pos x="2" y="414"/>
                </a:cxn>
                <a:cxn ang="0">
                  <a:pos x="6" y="417"/>
                </a:cxn>
                <a:cxn ang="0">
                  <a:pos x="7" y="417"/>
                </a:cxn>
                <a:cxn ang="0">
                  <a:pos x="10" y="415"/>
                </a:cxn>
                <a:cxn ang="0">
                  <a:pos x="10" y="415"/>
                </a:cxn>
                <a:cxn ang="0">
                  <a:pos x="24" y="402"/>
                </a:cxn>
                <a:cxn ang="0">
                  <a:pos x="38" y="391"/>
                </a:cxn>
                <a:cxn ang="0">
                  <a:pos x="38" y="391"/>
                </a:cxn>
                <a:cxn ang="0">
                  <a:pos x="40" y="388"/>
                </a:cxn>
                <a:cxn ang="0">
                  <a:pos x="42" y="385"/>
                </a:cxn>
                <a:cxn ang="0">
                  <a:pos x="45" y="379"/>
                </a:cxn>
                <a:cxn ang="0">
                  <a:pos x="45" y="379"/>
                </a:cxn>
                <a:cxn ang="0">
                  <a:pos x="49" y="371"/>
                </a:cxn>
                <a:cxn ang="0">
                  <a:pos x="54" y="364"/>
                </a:cxn>
                <a:cxn ang="0">
                  <a:pos x="64" y="353"/>
                </a:cxn>
                <a:cxn ang="0">
                  <a:pos x="64" y="353"/>
                </a:cxn>
                <a:cxn ang="0">
                  <a:pos x="89" y="323"/>
                </a:cxn>
                <a:cxn ang="0">
                  <a:pos x="113" y="293"/>
                </a:cxn>
                <a:cxn ang="0">
                  <a:pos x="161" y="232"/>
                </a:cxn>
                <a:cxn ang="0">
                  <a:pos x="161" y="232"/>
                </a:cxn>
                <a:cxn ang="0">
                  <a:pos x="210" y="175"/>
                </a:cxn>
                <a:cxn ang="0">
                  <a:pos x="259" y="117"/>
                </a:cxn>
                <a:cxn ang="0">
                  <a:pos x="259" y="117"/>
                </a:cxn>
                <a:cxn ang="0">
                  <a:pos x="306" y="65"/>
                </a:cxn>
                <a:cxn ang="0">
                  <a:pos x="329" y="38"/>
                </a:cxn>
                <a:cxn ang="0">
                  <a:pos x="338" y="23"/>
                </a:cxn>
                <a:cxn ang="0">
                  <a:pos x="347" y="9"/>
                </a:cxn>
                <a:cxn ang="0">
                  <a:pos x="347" y="9"/>
                </a:cxn>
                <a:cxn ang="0">
                  <a:pos x="348" y="6"/>
                </a:cxn>
                <a:cxn ang="0">
                  <a:pos x="348" y="4"/>
                </a:cxn>
                <a:cxn ang="0">
                  <a:pos x="346" y="1"/>
                </a:cxn>
                <a:cxn ang="0">
                  <a:pos x="342" y="0"/>
                </a:cxn>
                <a:cxn ang="0">
                  <a:pos x="339" y="1"/>
                </a:cxn>
                <a:cxn ang="0">
                  <a:pos x="338" y="4"/>
                </a:cxn>
                <a:cxn ang="0">
                  <a:pos x="338" y="4"/>
                </a:cxn>
              </a:cxnLst>
              <a:rect l="0" t="0" r="r" b="b"/>
              <a:pathLst>
                <a:path w="348" h="417">
                  <a:moveTo>
                    <a:pt x="338" y="4"/>
                  </a:moveTo>
                  <a:lnTo>
                    <a:pt x="338" y="4"/>
                  </a:lnTo>
                  <a:lnTo>
                    <a:pt x="329" y="18"/>
                  </a:lnTo>
                  <a:lnTo>
                    <a:pt x="318" y="31"/>
                  </a:lnTo>
                  <a:lnTo>
                    <a:pt x="297" y="57"/>
                  </a:lnTo>
                  <a:lnTo>
                    <a:pt x="274" y="83"/>
                  </a:lnTo>
                  <a:lnTo>
                    <a:pt x="252" y="108"/>
                  </a:lnTo>
                  <a:lnTo>
                    <a:pt x="252" y="108"/>
                  </a:lnTo>
                  <a:lnTo>
                    <a:pt x="206" y="162"/>
                  </a:lnTo>
                  <a:lnTo>
                    <a:pt x="160" y="217"/>
                  </a:lnTo>
                  <a:lnTo>
                    <a:pt x="160" y="217"/>
                  </a:lnTo>
                  <a:lnTo>
                    <a:pt x="70" y="329"/>
                  </a:lnTo>
                  <a:lnTo>
                    <a:pt x="70" y="329"/>
                  </a:lnTo>
                  <a:lnTo>
                    <a:pt x="61" y="338"/>
                  </a:lnTo>
                  <a:lnTo>
                    <a:pt x="50" y="349"/>
                  </a:lnTo>
                  <a:lnTo>
                    <a:pt x="40" y="359"/>
                  </a:lnTo>
                  <a:lnTo>
                    <a:pt x="37" y="364"/>
                  </a:lnTo>
                  <a:lnTo>
                    <a:pt x="34" y="370"/>
                  </a:lnTo>
                  <a:lnTo>
                    <a:pt x="34" y="370"/>
                  </a:lnTo>
                  <a:lnTo>
                    <a:pt x="33" y="375"/>
                  </a:lnTo>
                  <a:lnTo>
                    <a:pt x="29" y="380"/>
                  </a:lnTo>
                  <a:lnTo>
                    <a:pt x="21" y="389"/>
                  </a:lnTo>
                  <a:lnTo>
                    <a:pt x="11" y="398"/>
                  </a:lnTo>
                  <a:lnTo>
                    <a:pt x="2" y="408"/>
                  </a:lnTo>
                  <a:lnTo>
                    <a:pt x="2" y="408"/>
                  </a:lnTo>
                  <a:lnTo>
                    <a:pt x="0" y="409"/>
                  </a:lnTo>
                  <a:lnTo>
                    <a:pt x="0" y="412"/>
                  </a:lnTo>
                  <a:lnTo>
                    <a:pt x="0" y="413"/>
                  </a:lnTo>
                  <a:lnTo>
                    <a:pt x="2" y="414"/>
                  </a:lnTo>
                  <a:lnTo>
                    <a:pt x="6" y="417"/>
                  </a:lnTo>
                  <a:lnTo>
                    <a:pt x="7" y="417"/>
                  </a:lnTo>
                  <a:lnTo>
                    <a:pt x="10" y="415"/>
                  </a:lnTo>
                  <a:lnTo>
                    <a:pt x="10" y="415"/>
                  </a:lnTo>
                  <a:lnTo>
                    <a:pt x="24" y="402"/>
                  </a:lnTo>
                  <a:lnTo>
                    <a:pt x="38" y="391"/>
                  </a:lnTo>
                  <a:lnTo>
                    <a:pt x="38" y="391"/>
                  </a:lnTo>
                  <a:lnTo>
                    <a:pt x="40" y="388"/>
                  </a:lnTo>
                  <a:lnTo>
                    <a:pt x="42" y="385"/>
                  </a:lnTo>
                  <a:lnTo>
                    <a:pt x="45" y="379"/>
                  </a:lnTo>
                  <a:lnTo>
                    <a:pt x="45" y="379"/>
                  </a:lnTo>
                  <a:lnTo>
                    <a:pt x="49" y="371"/>
                  </a:lnTo>
                  <a:lnTo>
                    <a:pt x="54" y="364"/>
                  </a:lnTo>
                  <a:lnTo>
                    <a:pt x="64" y="353"/>
                  </a:lnTo>
                  <a:lnTo>
                    <a:pt x="64" y="353"/>
                  </a:lnTo>
                  <a:lnTo>
                    <a:pt x="89" y="323"/>
                  </a:lnTo>
                  <a:lnTo>
                    <a:pt x="113" y="293"/>
                  </a:lnTo>
                  <a:lnTo>
                    <a:pt x="161" y="232"/>
                  </a:lnTo>
                  <a:lnTo>
                    <a:pt x="161" y="232"/>
                  </a:lnTo>
                  <a:lnTo>
                    <a:pt x="210" y="175"/>
                  </a:lnTo>
                  <a:lnTo>
                    <a:pt x="259" y="117"/>
                  </a:lnTo>
                  <a:lnTo>
                    <a:pt x="259" y="117"/>
                  </a:lnTo>
                  <a:lnTo>
                    <a:pt x="306" y="65"/>
                  </a:lnTo>
                  <a:lnTo>
                    <a:pt x="329" y="38"/>
                  </a:lnTo>
                  <a:lnTo>
                    <a:pt x="338" y="23"/>
                  </a:lnTo>
                  <a:lnTo>
                    <a:pt x="347" y="9"/>
                  </a:lnTo>
                  <a:lnTo>
                    <a:pt x="347" y="9"/>
                  </a:lnTo>
                  <a:lnTo>
                    <a:pt x="348" y="6"/>
                  </a:lnTo>
                  <a:lnTo>
                    <a:pt x="348" y="4"/>
                  </a:lnTo>
                  <a:lnTo>
                    <a:pt x="346" y="1"/>
                  </a:lnTo>
                  <a:lnTo>
                    <a:pt x="342" y="0"/>
                  </a:lnTo>
                  <a:lnTo>
                    <a:pt x="339" y="1"/>
                  </a:lnTo>
                  <a:lnTo>
                    <a:pt x="338" y="4"/>
                  </a:lnTo>
                  <a:lnTo>
                    <a:pt x="338"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5" name="Freeform 416"/>
            <p:cNvSpPr/>
            <p:nvPr/>
          </p:nvSpPr>
          <p:spPr bwMode="auto">
            <a:xfrm>
              <a:off x="6689726" y="1511300"/>
              <a:ext cx="84138" cy="101600"/>
            </a:xfrm>
            <a:custGeom>
              <a:avLst/>
              <a:gdLst/>
              <a:ahLst/>
              <a:cxnLst>
                <a:cxn ang="0">
                  <a:pos x="203" y="1"/>
                </a:cxn>
                <a:cxn ang="0">
                  <a:pos x="203" y="1"/>
                </a:cxn>
                <a:cxn ang="0">
                  <a:pos x="198" y="5"/>
                </a:cxn>
                <a:cxn ang="0">
                  <a:pos x="193" y="10"/>
                </a:cxn>
                <a:cxn ang="0">
                  <a:pos x="184" y="21"/>
                </a:cxn>
                <a:cxn ang="0">
                  <a:pos x="167" y="44"/>
                </a:cxn>
                <a:cxn ang="0">
                  <a:pos x="167" y="44"/>
                </a:cxn>
                <a:cxn ang="0">
                  <a:pos x="142" y="82"/>
                </a:cxn>
                <a:cxn ang="0">
                  <a:pos x="115" y="120"/>
                </a:cxn>
                <a:cxn ang="0">
                  <a:pos x="115" y="120"/>
                </a:cxn>
                <a:cxn ang="0">
                  <a:pos x="101" y="140"/>
                </a:cxn>
                <a:cxn ang="0">
                  <a:pos x="84" y="158"/>
                </a:cxn>
                <a:cxn ang="0">
                  <a:pos x="50" y="195"/>
                </a:cxn>
                <a:cxn ang="0">
                  <a:pos x="50" y="195"/>
                </a:cxn>
                <a:cxn ang="0">
                  <a:pos x="23" y="220"/>
                </a:cxn>
                <a:cxn ang="0">
                  <a:pos x="11" y="233"/>
                </a:cxn>
                <a:cxn ang="0">
                  <a:pos x="6" y="241"/>
                </a:cxn>
                <a:cxn ang="0">
                  <a:pos x="2" y="248"/>
                </a:cxn>
                <a:cxn ang="0">
                  <a:pos x="2" y="248"/>
                </a:cxn>
                <a:cxn ang="0">
                  <a:pos x="0" y="251"/>
                </a:cxn>
                <a:cxn ang="0">
                  <a:pos x="2" y="254"/>
                </a:cxn>
                <a:cxn ang="0">
                  <a:pos x="4" y="256"/>
                </a:cxn>
                <a:cxn ang="0">
                  <a:pos x="6" y="258"/>
                </a:cxn>
                <a:cxn ang="0">
                  <a:pos x="8" y="258"/>
                </a:cxn>
                <a:cxn ang="0">
                  <a:pos x="10" y="256"/>
                </a:cxn>
                <a:cxn ang="0">
                  <a:pos x="11" y="254"/>
                </a:cxn>
                <a:cxn ang="0">
                  <a:pos x="11" y="254"/>
                </a:cxn>
                <a:cxn ang="0">
                  <a:pos x="16" y="247"/>
                </a:cxn>
                <a:cxn ang="0">
                  <a:pos x="20" y="239"/>
                </a:cxn>
                <a:cxn ang="0">
                  <a:pos x="32" y="226"/>
                </a:cxn>
                <a:cxn ang="0">
                  <a:pos x="58" y="203"/>
                </a:cxn>
                <a:cxn ang="0">
                  <a:pos x="58" y="203"/>
                </a:cxn>
                <a:cxn ang="0">
                  <a:pos x="85" y="174"/>
                </a:cxn>
                <a:cxn ang="0">
                  <a:pos x="113" y="142"/>
                </a:cxn>
                <a:cxn ang="0">
                  <a:pos x="113" y="142"/>
                </a:cxn>
                <a:cxn ang="0">
                  <a:pos x="134" y="114"/>
                </a:cxn>
                <a:cxn ang="0">
                  <a:pos x="155" y="85"/>
                </a:cxn>
                <a:cxn ang="0">
                  <a:pos x="155" y="85"/>
                </a:cxn>
                <a:cxn ang="0">
                  <a:pos x="178" y="44"/>
                </a:cxn>
                <a:cxn ang="0">
                  <a:pos x="186" y="35"/>
                </a:cxn>
                <a:cxn ang="0">
                  <a:pos x="193" y="26"/>
                </a:cxn>
                <a:cxn ang="0">
                  <a:pos x="201" y="17"/>
                </a:cxn>
                <a:cxn ang="0">
                  <a:pos x="210" y="10"/>
                </a:cxn>
                <a:cxn ang="0">
                  <a:pos x="210" y="10"/>
                </a:cxn>
                <a:cxn ang="0">
                  <a:pos x="211" y="9"/>
                </a:cxn>
                <a:cxn ang="0">
                  <a:pos x="212" y="6"/>
                </a:cxn>
                <a:cxn ang="0">
                  <a:pos x="211" y="3"/>
                </a:cxn>
                <a:cxn ang="0">
                  <a:pos x="208" y="0"/>
                </a:cxn>
                <a:cxn ang="0">
                  <a:pos x="206" y="0"/>
                </a:cxn>
                <a:cxn ang="0">
                  <a:pos x="203" y="1"/>
                </a:cxn>
                <a:cxn ang="0">
                  <a:pos x="203" y="1"/>
                </a:cxn>
              </a:cxnLst>
              <a:rect l="0" t="0" r="r" b="b"/>
              <a:pathLst>
                <a:path w="212" h="258">
                  <a:moveTo>
                    <a:pt x="203" y="1"/>
                  </a:moveTo>
                  <a:lnTo>
                    <a:pt x="203" y="1"/>
                  </a:lnTo>
                  <a:lnTo>
                    <a:pt x="198" y="5"/>
                  </a:lnTo>
                  <a:lnTo>
                    <a:pt x="193" y="10"/>
                  </a:lnTo>
                  <a:lnTo>
                    <a:pt x="184" y="21"/>
                  </a:lnTo>
                  <a:lnTo>
                    <a:pt x="167" y="44"/>
                  </a:lnTo>
                  <a:lnTo>
                    <a:pt x="167" y="44"/>
                  </a:lnTo>
                  <a:lnTo>
                    <a:pt x="142" y="82"/>
                  </a:lnTo>
                  <a:lnTo>
                    <a:pt x="115" y="120"/>
                  </a:lnTo>
                  <a:lnTo>
                    <a:pt x="115" y="120"/>
                  </a:lnTo>
                  <a:lnTo>
                    <a:pt x="101" y="140"/>
                  </a:lnTo>
                  <a:lnTo>
                    <a:pt x="84" y="158"/>
                  </a:lnTo>
                  <a:lnTo>
                    <a:pt x="50" y="195"/>
                  </a:lnTo>
                  <a:lnTo>
                    <a:pt x="50" y="195"/>
                  </a:lnTo>
                  <a:lnTo>
                    <a:pt x="23" y="220"/>
                  </a:lnTo>
                  <a:lnTo>
                    <a:pt x="11" y="233"/>
                  </a:lnTo>
                  <a:lnTo>
                    <a:pt x="6" y="241"/>
                  </a:lnTo>
                  <a:lnTo>
                    <a:pt x="2" y="248"/>
                  </a:lnTo>
                  <a:lnTo>
                    <a:pt x="2" y="248"/>
                  </a:lnTo>
                  <a:lnTo>
                    <a:pt x="0" y="251"/>
                  </a:lnTo>
                  <a:lnTo>
                    <a:pt x="2" y="254"/>
                  </a:lnTo>
                  <a:lnTo>
                    <a:pt x="4" y="256"/>
                  </a:lnTo>
                  <a:lnTo>
                    <a:pt x="6" y="258"/>
                  </a:lnTo>
                  <a:lnTo>
                    <a:pt x="8" y="258"/>
                  </a:lnTo>
                  <a:lnTo>
                    <a:pt x="10" y="256"/>
                  </a:lnTo>
                  <a:lnTo>
                    <a:pt x="11" y="254"/>
                  </a:lnTo>
                  <a:lnTo>
                    <a:pt x="11" y="254"/>
                  </a:lnTo>
                  <a:lnTo>
                    <a:pt x="16" y="247"/>
                  </a:lnTo>
                  <a:lnTo>
                    <a:pt x="20" y="239"/>
                  </a:lnTo>
                  <a:lnTo>
                    <a:pt x="32" y="226"/>
                  </a:lnTo>
                  <a:lnTo>
                    <a:pt x="58" y="203"/>
                  </a:lnTo>
                  <a:lnTo>
                    <a:pt x="58" y="203"/>
                  </a:lnTo>
                  <a:lnTo>
                    <a:pt x="85" y="174"/>
                  </a:lnTo>
                  <a:lnTo>
                    <a:pt x="113" y="142"/>
                  </a:lnTo>
                  <a:lnTo>
                    <a:pt x="113" y="142"/>
                  </a:lnTo>
                  <a:lnTo>
                    <a:pt x="134" y="114"/>
                  </a:lnTo>
                  <a:lnTo>
                    <a:pt x="155" y="85"/>
                  </a:lnTo>
                  <a:lnTo>
                    <a:pt x="155" y="85"/>
                  </a:lnTo>
                  <a:lnTo>
                    <a:pt x="178" y="44"/>
                  </a:lnTo>
                  <a:lnTo>
                    <a:pt x="186" y="35"/>
                  </a:lnTo>
                  <a:lnTo>
                    <a:pt x="193" y="26"/>
                  </a:lnTo>
                  <a:lnTo>
                    <a:pt x="201" y="17"/>
                  </a:lnTo>
                  <a:lnTo>
                    <a:pt x="210" y="10"/>
                  </a:lnTo>
                  <a:lnTo>
                    <a:pt x="210" y="10"/>
                  </a:lnTo>
                  <a:lnTo>
                    <a:pt x="211" y="9"/>
                  </a:lnTo>
                  <a:lnTo>
                    <a:pt x="212" y="6"/>
                  </a:lnTo>
                  <a:lnTo>
                    <a:pt x="211" y="3"/>
                  </a:lnTo>
                  <a:lnTo>
                    <a:pt x="208" y="0"/>
                  </a:lnTo>
                  <a:lnTo>
                    <a:pt x="206" y="0"/>
                  </a:lnTo>
                  <a:lnTo>
                    <a:pt x="203" y="1"/>
                  </a:lnTo>
                  <a:lnTo>
                    <a:pt x="203"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6" name="Freeform 417"/>
            <p:cNvSpPr/>
            <p:nvPr/>
          </p:nvSpPr>
          <p:spPr bwMode="auto">
            <a:xfrm>
              <a:off x="6737351" y="1549400"/>
              <a:ext cx="55563" cy="68263"/>
            </a:xfrm>
            <a:custGeom>
              <a:avLst/>
              <a:gdLst/>
              <a:ahLst/>
              <a:cxnLst>
                <a:cxn ang="0">
                  <a:pos x="132" y="2"/>
                </a:cxn>
                <a:cxn ang="0">
                  <a:pos x="132" y="2"/>
                </a:cxn>
                <a:cxn ang="0">
                  <a:pos x="125" y="14"/>
                </a:cxn>
                <a:cxn ang="0">
                  <a:pos x="117" y="25"/>
                </a:cxn>
                <a:cxn ang="0">
                  <a:pos x="100" y="44"/>
                </a:cxn>
                <a:cxn ang="0">
                  <a:pos x="83" y="64"/>
                </a:cxn>
                <a:cxn ang="0">
                  <a:pos x="64" y="82"/>
                </a:cxn>
                <a:cxn ang="0">
                  <a:pos x="46" y="100"/>
                </a:cxn>
                <a:cxn ang="0">
                  <a:pos x="29" y="119"/>
                </a:cxn>
                <a:cxn ang="0">
                  <a:pos x="13" y="140"/>
                </a:cxn>
                <a:cxn ang="0">
                  <a:pos x="6" y="151"/>
                </a:cxn>
                <a:cxn ang="0">
                  <a:pos x="1" y="163"/>
                </a:cxn>
                <a:cxn ang="0">
                  <a:pos x="1" y="163"/>
                </a:cxn>
                <a:cxn ang="0">
                  <a:pos x="0" y="166"/>
                </a:cxn>
                <a:cxn ang="0">
                  <a:pos x="0" y="167"/>
                </a:cxn>
                <a:cxn ang="0">
                  <a:pos x="4" y="171"/>
                </a:cxn>
                <a:cxn ang="0">
                  <a:pos x="5" y="171"/>
                </a:cxn>
                <a:cxn ang="0">
                  <a:pos x="8" y="171"/>
                </a:cxn>
                <a:cxn ang="0">
                  <a:pos x="9" y="171"/>
                </a:cxn>
                <a:cxn ang="0">
                  <a:pos x="10" y="168"/>
                </a:cxn>
                <a:cxn ang="0">
                  <a:pos x="10" y="168"/>
                </a:cxn>
                <a:cxn ang="0">
                  <a:pos x="17" y="157"/>
                </a:cxn>
                <a:cxn ang="0">
                  <a:pos x="23" y="146"/>
                </a:cxn>
                <a:cxn ang="0">
                  <a:pos x="39" y="125"/>
                </a:cxn>
                <a:cxn ang="0">
                  <a:pos x="56" y="106"/>
                </a:cxn>
                <a:cxn ang="0">
                  <a:pos x="74" y="87"/>
                </a:cxn>
                <a:cxn ang="0">
                  <a:pos x="93" y="69"/>
                </a:cxn>
                <a:cxn ang="0">
                  <a:pos x="111" y="51"/>
                </a:cxn>
                <a:cxn ang="0">
                  <a:pos x="128" y="30"/>
                </a:cxn>
                <a:cxn ang="0">
                  <a:pos x="134" y="19"/>
                </a:cxn>
                <a:cxn ang="0">
                  <a:pos x="141" y="9"/>
                </a:cxn>
                <a:cxn ang="0">
                  <a:pos x="141" y="9"/>
                </a:cxn>
                <a:cxn ang="0">
                  <a:pos x="142" y="6"/>
                </a:cxn>
                <a:cxn ang="0">
                  <a:pos x="142" y="4"/>
                </a:cxn>
                <a:cxn ang="0">
                  <a:pos x="140" y="1"/>
                </a:cxn>
                <a:cxn ang="0">
                  <a:pos x="136" y="0"/>
                </a:cxn>
                <a:cxn ang="0">
                  <a:pos x="133" y="1"/>
                </a:cxn>
                <a:cxn ang="0">
                  <a:pos x="132" y="2"/>
                </a:cxn>
                <a:cxn ang="0">
                  <a:pos x="132" y="2"/>
                </a:cxn>
              </a:cxnLst>
              <a:rect l="0" t="0" r="r" b="b"/>
              <a:pathLst>
                <a:path w="142" h="171">
                  <a:moveTo>
                    <a:pt x="132" y="2"/>
                  </a:moveTo>
                  <a:lnTo>
                    <a:pt x="132" y="2"/>
                  </a:lnTo>
                  <a:lnTo>
                    <a:pt x="125" y="14"/>
                  </a:lnTo>
                  <a:lnTo>
                    <a:pt x="117" y="25"/>
                  </a:lnTo>
                  <a:lnTo>
                    <a:pt x="100" y="44"/>
                  </a:lnTo>
                  <a:lnTo>
                    <a:pt x="83" y="64"/>
                  </a:lnTo>
                  <a:lnTo>
                    <a:pt x="64" y="82"/>
                  </a:lnTo>
                  <a:lnTo>
                    <a:pt x="46" y="100"/>
                  </a:lnTo>
                  <a:lnTo>
                    <a:pt x="29" y="119"/>
                  </a:lnTo>
                  <a:lnTo>
                    <a:pt x="13" y="140"/>
                  </a:lnTo>
                  <a:lnTo>
                    <a:pt x="6" y="151"/>
                  </a:lnTo>
                  <a:lnTo>
                    <a:pt x="1" y="163"/>
                  </a:lnTo>
                  <a:lnTo>
                    <a:pt x="1" y="163"/>
                  </a:lnTo>
                  <a:lnTo>
                    <a:pt x="0" y="166"/>
                  </a:lnTo>
                  <a:lnTo>
                    <a:pt x="0" y="167"/>
                  </a:lnTo>
                  <a:lnTo>
                    <a:pt x="4" y="171"/>
                  </a:lnTo>
                  <a:lnTo>
                    <a:pt x="5" y="171"/>
                  </a:lnTo>
                  <a:lnTo>
                    <a:pt x="8" y="171"/>
                  </a:lnTo>
                  <a:lnTo>
                    <a:pt x="9" y="171"/>
                  </a:lnTo>
                  <a:lnTo>
                    <a:pt x="10" y="168"/>
                  </a:lnTo>
                  <a:lnTo>
                    <a:pt x="10" y="168"/>
                  </a:lnTo>
                  <a:lnTo>
                    <a:pt x="17" y="157"/>
                  </a:lnTo>
                  <a:lnTo>
                    <a:pt x="23" y="146"/>
                  </a:lnTo>
                  <a:lnTo>
                    <a:pt x="39" y="125"/>
                  </a:lnTo>
                  <a:lnTo>
                    <a:pt x="56" y="106"/>
                  </a:lnTo>
                  <a:lnTo>
                    <a:pt x="74" y="87"/>
                  </a:lnTo>
                  <a:lnTo>
                    <a:pt x="93" y="69"/>
                  </a:lnTo>
                  <a:lnTo>
                    <a:pt x="111" y="51"/>
                  </a:lnTo>
                  <a:lnTo>
                    <a:pt x="128" y="30"/>
                  </a:lnTo>
                  <a:lnTo>
                    <a:pt x="134" y="19"/>
                  </a:lnTo>
                  <a:lnTo>
                    <a:pt x="141" y="9"/>
                  </a:lnTo>
                  <a:lnTo>
                    <a:pt x="141" y="9"/>
                  </a:lnTo>
                  <a:lnTo>
                    <a:pt x="142" y="6"/>
                  </a:lnTo>
                  <a:lnTo>
                    <a:pt x="142" y="4"/>
                  </a:lnTo>
                  <a:lnTo>
                    <a:pt x="140" y="1"/>
                  </a:lnTo>
                  <a:lnTo>
                    <a:pt x="136" y="0"/>
                  </a:lnTo>
                  <a:lnTo>
                    <a:pt x="133" y="1"/>
                  </a:lnTo>
                  <a:lnTo>
                    <a:pt x="132" y="2"/>
                  </a:lnTo>
                  <a:lnTo>
                    <a:pt x="13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7" name="Freeform 418"/>
            <p:cNvSpPr/>
            <p:nvPr/>
          </p:nvSpPr>
          <p:spPr bwMode="auto">
            <a:xfrm>
              <a:off x="6823076" y="1404938"/>
              <a:ext cx="88900" cy="92075"/>
            </a:xfrm>
            <a:custGeom>
              <a:avLst/>
              <a:gdLst/>
              <a:ahLst/>
              <a:cxnLst>
                <a:cxn ang="0">
                  <a:pos x="213" y="1"/>
                </a:cxn>
                <a:cxn ang="0">
                  <a:pos x="213" y="1"/>
                </a:cxn>
                <a:cxn ang="0">
                  <a:pos x="152" y="63"/>
                </a:cxn>
                <a:cxn ang="0">
                  <a:pos x="120" y="93"/>
                </a:cxn>
                <a:cxn ang="0">
                  <a:pos x="91" y="124"/>
                </a:cxn>
                <a:cxn ang="0">
                  <a:pos x="91" y="124"/>
                </a:cxn>
                <a:cxn ang="0">
                  <a:pos x="64" y="154"/>
                </a:cxn>
                <a:cxn ang="0">
                  <a:pos x="35" y="184"/>
                </a:cxn>
                <a:cxn ang="0">
                  <a:pos x="35" y="184"/>
                </a:cxn>
                <a:cxn ang="0">
                  <a:pos x="16" y="203"/>
                </a:cxn>
                <a:cxn ang="0">
                  <a:pos x="8" y="213"/>
                </a:cxn>
                <a:cxn ang="0">
                  <a:pos x="0" y="225"/>
                </a:cxn>
                <a:cxn ang="0">
                  <a:pos x="0" y="225"/>
                </a:cxn>
                <a:cxn ang="0">
                  <a:pos x="0" y="227"/>
                </a:cxn>
                <a:cxn ang="0">
                  <a:pos x="0" y="230"/>
                </a:cxn>
                <a:cxn ang="0">
                  <a:pos x="2" y="233"/>
                </a:cxn>
                <a:cxn ang="0">
                  <a:pos x="5" y="234"/>
                </a:cxn>
                <a:cxn ang="0">
                  <a:pos x="6" y="234"/>
                </a:cxn>
                <a:cxn ang="0">
                  <a:pos x="9" y="233"/>
                </a:cxn>
                <a:cxn ang="0">
                  <a:pos x="10" y="231"/>
                </a:cxn>
                <a:cxn ang="0">
                  <a:pos x="10" y="231"/>
                </a:cxn>
                <a:cxn ang="0">
                  <a:pos x="14" y="223"/>
                </a:cxn>
                <a:cxn ang="0">
                  <a:pos x="18" y="218"/>
                </a:cxn>
                <a:cxn ang="0">
                  <a:pos x="29" y="206"/>
                </a:cxn>
                <a:cxn ang="0">
                  <a:pos x="51" y="184"/>
                </a:cxn>
                <a:cxn ang="0">
                  <a:pos x="51" y="184"/>
                </a:cxn>
                <a:cxn ang="0">
                  <a:pos x="78" y="155"/>
                </a:cxn>
                <a:cxn ang="0">
                  <a:pos x="106" y="125"/>
                </a:cxn>
                <a:cxn ang="0">
                  <a:pos x="106" y="125"/>
                </a:cxn>
                <a:cxn ang="0">
                  <a:pos x="133" y="95"/>
                </a:cxn>
                <a:cxn ang="0">
                  <a:pos x="162" y="67"/>
                </a:cxn>
                <a:cxn ang="0">
                  <a:pos x="221" y="9"/>
                </a:cxn>
                <a:cxn ang="0">
                  <a:pos x="221" y="9"/>
                </a:cxn>
                <a:cxn ang="0">
                  <a:pos x="222" y="8"/>
                </a:cxn>
                <a:cxn ang="0">
                  <a:pos x="222" y="5"/>
                </a:cxn>
                <a:cxn ang="0">
                  <a:pos x="221" y="1"/>
                </a:cxn>
                <a:cxn ang="0">
                  <a:pos x="217" y="0"/>
                </a:cxn>
                <a:cxn ang="0">
                  <a:pos x="214" y="0"/>
                </a:cxn>
                <a:cxn ang="0">
                  <a:pos x="213" y="1"/>
                </a:cxn>
                <a:cxn ang="0">
                  <a:pos x="213" y="1"/>
                </a:cxn>
              </a:cxnLst>
              <a:rect l="0" t="0" r="r" b="b"/>
              <a:pathLst>
                <a:path w="222" h="234">
                  <a:moveTo>
                    <a:pt x="213" y="1"/>
                  </a:moveTo>
                  <a:lnTo>
                    <a:pt x="213" y="1"/>
                  </a:lnTo>
                  <a:lnTo>
                    <a:pt x="152" y="63"/>
                  </a:lnTo>
                  <a:lnTo>
                    <a:pt x="120" y="93"/>
                  </a:lnTo>
                  <a:lnTo>
                    <a:pt x="91" y="124"/>
                  </a:lnTo>
                  <a:lnTo>
                    <a:pt x="91" y="124"/>
                  </a:lnTo>
                  <a:lnTo>
                    <a:pt x="64" y="154"/>
                  </a:lnTo>
                  <a:lnTo>
                    <a:pt x="35" y="184"/>
                  </a:lnTo>
                  <a:lnTo>
                    <a:pt x="35" y="184"/>
                  </a:lnTo>
                  <a:lnTo>
                    <a:pt x="16" y="203"/>
                  </a:lnTo>
                  <a:lnTo>
                    <a:pt x="8" y="213"/>
                  </a:lnTo>
                  <a:lnTo>
                    <a:pt x="0" y="225"/>
                  </a:lnTo>
                  <a:lnTo>
                    <a:pt x="0" y="225"/>
                  </a:lnTo>
                  <a:lnTo>
                    <a:pt x="0" y="227"/>
                  </a:lnTo>
                  <a:lnTo>
                    <a:pt x="0" y="230"/>
                  </a:lnTo>
                  <a:lnTo>
                    <a:pt x="2" y="233"/>
                  </a:lnTo>
                  <a:lnTo>
                    <a:pt x="5" y="234"/>
                  </a:lnTo>
                  <a:lnTo>
                    <a:pt x="6" y="234"/>
                  </a:lnTo>
                  <a:lnTo>
                    <a:pt x="9" y="233"/>
                  </a:lnTo>
                  <a:lnTo>
                    <a:pt x="10" y="231"/>
                  </a:lnTo>
                  <a:lnTo>
                    <a:pt x="10" y="231"/>
                  </a:lnTo>
                  <a:lnTo>
                    <a:pt x="14" y="223"/>
                  </a:lnTo>
                  <a:lnTo>
                    <a:pt x="18" y="218"/>
                  </a:lnTo>
                  <a:lnTo>
                    <a:pt x="29" y="206"/>
                  </a:lnTo>
                  <a:lnTo>
                    <a:pt x="51" y="184"/>
                  </a:lnTo>
                  <a:lnTo>
                    <a:pt x="51" y="184"/>
                  </a:lnTo>
                  <a:lnTo>
                    <a:pt x="78" y="155"/>
                  </a:lnTo>
                  <a:lnTo>
                    <a:pt x="106" y="125"/>
                  </a:lnTo>
                  <a:lnTo>
                    <a:pt x="106" y="125"/>
                  </a:lnTo>
                  <a:lnTo>
                    <a:pt x="133" y="95"/>
                  </a:lnTo>
                  <a:lnTo>
                    <a:pt x="162" y="67"/>
                  </a:lnTo>
                  <a:lnTo>
                    <a:pt x="221" y="9"/>
                  </a:lnTo>
                  <a:lnTo>
                    <a:pt x="221" y="9"/>
                  </a:lnTo>
                  <a:lnTo>
                    <a:pt x="222" y="8"/>
                  </a:lnTo>
                  <a:lnTo>
                    <a:pt x="222" y="5"/>
                  </a:lnTo>
                  <a:lnTo>
                    <a:pt x="221" y="1"/>
                  </a:lnTo>
                  <a:lnTo>
                    <a:pt x="217" y="0"/>
                  </a:lnTo>
                  <a:lnTo>
                    <a:pt x="214" y="0"/>
                  </a:lnTo>
                  <a:lnTo>
                    <a:pt x="213" y="1"/>
                  </a:lnTo>
                  <a:lnTo>
                    <a:pt x="213"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8" name="Freeform 419"/>
            <p:cNvSpPr/>
            <p:nvPr/>
          </p:nvSpPr>
          <p:spPr bwMode="auto">
            <a:xfrm>
              <a:off x="6811963" y="1420813"/>
              <a:ext cx="187325" cy="196850"/>
            </a:xfrm>
            <a:custGeom>
              <a:avLst/>
              <a:gdLst/>
              <a:ahLst/>
              <a:cxnLst>
                <a:cxn ang="0">
                  <a:pos x="464" y="2"/>
                </a:cxn>
                <a:cxn ang="0">
                  <a:pos x="398" y="71"/>
                </a:cxn>
                <a:cxn ang="0">
                  <a:pos x="270" y="211"/>
                </a:cxn>
                <a:cxn ang="0">
                  <a:pos x="203" y="280"/>
                </a:cxn>
                <a:cxn ang="0">
                  <a:pos x="190" y="295"/>
                </a:cxn>
                <a:cxn ang="0">
                  <a:pos x="154" y="346"/>
                </a:cxn>
                <a:cxn ang="0">
                  <a:pos x="140" y="365"/>
                </a:cxn>
                <a:cxn ang="0">
                  <a:pos x="107" y="402"/>
                </a:cxn>
                <a:cxn ang="0">
                  <a:pos x="89" y="418"/>
                </a:cxn>
                <a:cxn ang="0">
                  <a:pos x="65" y="435"/>
                </a:cxn>
                <a:cxn ang="0">
                  <a:pos x="26" y="455"/>
                </a:cxn>
                <a:cxn ang="0">
                  <a:pos x="11" y="470"/>
                </a:cxn>
                <a:cxn ang="0">
                  <a:pos x="3" y="482"/>
                </a:cxn>
                <a:cxn ang="0">
                  <a:pos x="0" y="489"/>
                </a:cxn>
                <a:cxn ang="0">
                  <a:pos x="1" y="493"/>
                </a:cxn>
                <a:cxn ang="0">
                  <a:pos x="8" y="496"/>
                </a:cxn>
                <a:cxn ang="0">
                  <a:pos x="12" y="492"/>
                </a:cxn>
                <a:cxn ang="0">
                  <a:pos x="14" y="484"/>
                </a:cxn>
                <a:cxn ang="0">
                  <a:pos x="25" y="471"/>
                </a:cxn>
                <a:cxn ang="0">
                  <a:pos x="46" y="457"/>
                </a:cxn>
                <a:cxn ang="0">
                  <a:pos x="60" y="449"/>
                </a:cxn>
                <a:cxn ang="0">
                  <a:pos x="88" y="433"/>
                </a:cxn>
                <a:cxn ang="0">
                  <a:pos x="111" y="412"/>
                </a:cxn>
                <a:cxn ang="0">
                  <a:pos x="136" y="387"/>
                </a:cxn>
                <a:cxn ang="0">
                  <a:pos x="160" y="360"/>
                </a:cxn>
                <a:cxn ang="0">
                  <a:pos x="187" y="319"/>
                </a:cxn>
                <a:cxn ang="0">
                  <a:pos x="219" y="280"/>
                </a:cxn>
                <a:cxn ang="0">
                  <a:pos x="251" y="248"/>
                </a:cxn>
                <a:cxn ang="0">
                  <a:pos x="345" y="146"/>
                </a:cxn>
                <a:cxn ang="0">
                  <a:pos x="440" y="42"/>
                </a:cxn>
                <a:cxn ang="0">
                  <a:pos x="472" y="10"/>
                </a:cxn>
                <a:cxn ang="0">
                  <a:pos x="474" y="6"/>
                </a:cxn>
                <a:cxn ang="0">
                  <a:pos x="468" y="0"/>
                </a:cxn>
                <a:cxn ang="0">
                  <a:pos x="464" y="2"/>
                </a:cxn>
              </a:cxnLst>
              <a:rect l="0" t="0" r="r" b="b"/>
              <a:pathLst>
                <a:path w="474" h="496">
                  <a:moveTo>
                    <a:pt x="464" y="2"/>
                  </a:moveTo>
                  <a:lnTo>
                    <a:pt x="464" y="2"/>
                  </a:lnTo>
                  <a:lnTo>
                    <a:pt x="430" y="36"/>
                  </a:lnTo>
                  <a:lnTo>
                    <a:pt x="398" y="71"/>
                  </a:lnTo>
                  <a:lnTo>
                    <a:pt x="334" y="140"/>
                  </a:lnTo>
                  <a:lnTo>
                    <a:pt x="270" y="211"/>
                  </a:lnTo>
                  <a:lnTo>
                    <a:pt x="237" y="245"/>
                  </a:lnTo>
                  <a:lnTo>
                    <a:pt x="203" y="280"/>
                  </a:lnTo>
                  <a:lnTo>
                    <a:pt x="203" y="280"/>
                  </a:lnTo>
                  <a:lnTo>
                    <a:pt x="190" y="295"/>
                  </a:lnTo>
                  <a:lnTo>
                    <a:pt x="178" y="312"/>
                  </a:lnTo>
                  <a:lnTo>
                    <a:pt x="154" y="346"/>
                  </a:lnTo>
                  <a:lnTo>
                    <a:pt x="154" y="346"/>
                  </a:lnTo>
                  <a:lnTo>
                    <a:pt x="140" y="365"/>
                  </a:lnTo>
                  <a:lnTo>
                    <a:pt x="124" y="384"/>
                  </a:lnTo>
                  <a:lnTo>
                    <a:pt x="107" y="402"/>
                  </a:lnTo>
                  <a:lnTo>
                    <a:pt x="89" y="418"/>
                  </a:lnTo>
                  <a:lnTo>
                    <a:pt x="89" y="418"/>
                  </a:lnTo>
                  <a:lnTo>
                    <a:pt x="79" y="427"/>
                  </a:lnTo>
                  <a:lnTo>
                    <a:pt x="65" y="435"/>
                  </a:lnTo>
                  <a:lnTo>
                    <a:pt x="39" y="448"/>
                  </a:lnTo>
                  <a:lnTo>
                    <a:pt x="26" y="455"/>
                  </a:lnTo>
                  <a:lnTo>
                    <a:pt x="16" y="465"/>
                  </a:lnTo>
                  <a:lnTo>
                    <a:pt x="11" y="470"/>
                  </a:lnTo>
                  <a:lnTo>
                    <a:pt x="7" y="475"/>
                  </a:lnTo>
                  <a:lnTo>
                    <a:pt x="3" y="482"/>
                  </a:lnTo>
                  <a:lnTo>
                    <a:pt x="0" y="489"/>
                  </a:lnTo>
                  <a:lnTo>
                    <a:pt x="0" y="489"/>
                  </a:lnTo>
                  <a:lnTo>
                    <a:pt x="0" y="492"/>
                  </a:lnTo>
                  <a:lnTo>
                    <a:pt x="1" y="493"/>
                  </a:lnTo>
                  <a:lnTo>
                    <a:pt x="4" y="496"/>
                  </a:lnTo>
                  <a:lnTo>
                    <a:pt x="8" y="496"/>
                  </a:lnTo>
                  <a:lnTo>
                    <a:pt x="11" y="495"/>
                  </a:lnTo>
                  <a:lnTo>
                    <a:pt x="12" y="492"/>
                  </a:lnTo>
                  <a:lnTo>
                    <a:pt x="12" y="492"/>
                  </a:lnTo>
                  <a:lnTo>
                    <a:pt x="14" y="484"/>
                  </a:lnTo>
                  <a:lnTo>
                    <a:pt x="20" y="478"/>
                  </a:lnTo>
                  <a:lnTo>
                    <a:pt x="25" y="471"/>
                  </a:lnTo>
                  <a:lnTo>
                    <a:pt x="31" y="466"/>
                  </a:lnTo>
                  <a:lnTo>
                    <a:pt x="46" y="457"/>
                  </a:lnTo>
                  <a:lnTo>
                    <a:pt x="60" y="449"/>
                  </a:lnTo>
                  <a:lnTo>
                    <a:pt x="60" y="449"/>
                  </a:lnTo>
                  <a:lnTo>
                    <a:pt x="75" y="441"/>
                  </a:lnTo>
                  <a:lnTo>
                    <a:pt x="88" y="433"/>
                  </a:lnTo>
                  <a:lnTo>
                    <a:pt x="100" y="424"/>
                  </a:lnTo>
                  <a:lnTo>
                    <a:pt x="111" y="412"/>
                  </a:lnTo>
                  <a:lnTo>
                    <a:pt x="111" y="412"/>
                  </a:lnTo>
                  <a:lnTo>
                    <a:pt x="136" y="387"/>
                  </a:lnTo>
                  <a:lnTo>
                    <a:pt x="148" y="374"/>
                  </a:lnTo>
                  <a:lnTo>
                    <a:pt x="160" y="360"/>
                  </a:lnTo>
                  <a:lnTo>
                    <a:pt x="160" y="360"/>
                  </a:lnTo>
                  <a:lnTo>
                    <a:pt x="187" y="319"/>
                  </a:lnTo>
                  <a:lnTo>
                    <a:pt x="202" y="300"/>
                  </a:lnTo>
                  <a:lnTo>
                    <a:pt x="219" y="280"/>
                  </a:lnTo>
                  <a:lnTo>
                    <a:pt x="219" y="280"/>
                  </a:lnTo>
                  <a:lnTo>
                    <a:pt x="251" y="248"/>
                  </a:lnTo>
                  <a:lnTo>
                    <a:pt x="283" y="214"/>
                  </a:lnTo>
                  <a:lnTo>
                    <a:pt x="345" y="146"/>
                  </a:lnTo>
                  <a:lnTo>
                    <a:pt x="408" y="76"/>
                  </a:lnTo>
                  <a:lnTo>
                    <a:pt x="440" y="42"/>
                  </a:lnTo>
                  <a:lnTo>
                    <a:pt x="472" y="10"/>
                  </a:lnTo>
                  <a:lnTo>
                    <a:pt x="472" y="10"/>
                  </a:lnTo>
                  <a:lnTo>
                    <a:pt x="474" y="7"/>
                  </a:lnTo>
                  <a:lnTo>
                    <a:pt x="474" y="6"/>
                  </a:lnTo>
                  <a:lnTo>
                    <a:pt x="472" y="2"/>
                  </a:lnTo>
                  <a:lnTo>
                    <a:pt x="468" y="0"/>
                  </a:lnTo>
                  <a:lnTo>
                    <a:pt x="466" y="0"/>
                  </a:lnTo>
                  <a:lnTo>
                    <a:pt x="464" y="2"/>
                  </a:lnTo>
                  <a:lnTo>
                    <a:pt x="464"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9" name="Freeform 420"/>
            <p:cNvSpPr/>
            <p:nvPr/>
          </p:nvSpPr>
          <p:spPr bwMode="auto">
            <a:xfrm>
              <a:off x="6875463" y="1454150"/>
              <a:ext cx="147638" cy="163513"/>
            </a:xfrm>
            <a:custGeom>
              <a:avLst/>
              <a:gdLst/>
              <a:ahLst/>
              <a:cxnLst>
                <a:cxn ang="0">
                  <a:pos x="362" y="2"/>
                </a:cxn>
                <a:cxn ang="0">
                  <a:pos x="362" y="2"/>
                </a:cxn>
                <a:cxn ang="0">
                  <a:pos x="349" y="11"/>
                </a:cxn>
                <a:cxn ang="0">
                  <a:pos x="337" y="21"/>
                </a:cxn>
                <a:cxn ang="0">
                  <a:pos x="325" y="32"/>
                </a:cxn>
                <a:cxn ang="0">
                  <a:pos x="315" y="44"/>
                </a:cxn>
                <a:cxn ang="0">
                  <a:pos x="294" y="68"/>
                </a:cxn>
                <a:cxn ang="0">
                  <a:pos x="274" y="93"/>
                </a:cxn>
                <a:cxn ang="0">
                  <a:pos x="274" y="93"/>
                </a:cxn>
                <a:cxn ang="0">
                  <a:pos x="251" y="121"/>
                </a:cxn>
                <a:cxn ang="0">
                  <a:pos x="227" y="148"/>
                </a:cxn>
                <a:cxn ang="0">
                  <a:pos x="179" y="202"/>
                </a:cxn>
                <a:cxn ang="0">
                  <a:pos x="179" y="202"/>
                </a:cxn>
                <a:cxn ang="0">
                  <a:pos x="91" y="304"/>
                </a:cxn>
                <a:cxn ang="0">
                  <a:pos x="48" y="353"/>
                </a:cxn>
                <a:cxn ang="0">
                  <a:pos x="25" y="378"/>
                </a:cxn>
                <a:cxn ang="0">
                  <a:pos x="1" y="402"/>
                </a:cxn>
                <a:cxn ang="0">
                  <a:pos x="1" y="402"/>
                </a:cxn>
                <a:cxn ang="0">
                  <a:pos x="0" y="403"/>
                </a:cxn>
                <a:cxn ang="0">
                  <a:pos x="0" y="406"/>
                </a:cxn>
                <a:cxn ang="0">
                  <a:pos x="2" y="410"/>
                </a:cxn>
                <a:cxn ang="0">
                  <a:pos x="5" y="411"/>
                </a:cxn>
                <a:cxn ang="0">
                  <a:pos x="8" y="411"/>
                </a:cxn>
                <a:cxn ang="0">
                  <a:pos x="10" y="410"/>
                </a:cxn>
                <a:cxn ang="0">
                  <a:pos x="10" y="410"/>
                </a:cxn>
                <a:cxn ang="0">
                  <a:pos x="55" y="364"/>
                </a:cxn>
                <a:cxn ang="0">
                  <a:pos x="96" y="316"/>
                </a:cxn>
                <a:cxn ang="0">
                  <a:pos x="138" y="267"/>
                </a:cxn>
                <a:cxn ang="0">
                  <a:pos x="180" y="219"/>
                </a:cxn>
                <a:cxn ang="0">
                  <a:pos x="180" y="219"/>
                </a:cxn>
                <a:cxn ang="0">
                  <a:pos x="225" y="168"/>
                </a:cxn>
                <a:cxn ang="0">
                  <a:pos x="269" y="118"/>
                </a:cxn>
                <a:cxn ang="0">
                  <a:pos x="269" y="118"/>
                </a:cxn>
                <a:cxn ang="0">
                  <a:pos x="291" y="89"/>
                </a:cxn>
                <a:cxn ang="0">
                  <a:pos x="315" y="61"/>
                </a:cxn>
                <a:cxn ang="0">
                  <a:pos x="327" y="47"/>
                </a:cxn>
                <a:cxn ang="0">
                  <a:pos x="340" y="34"/>
                </a:cxn>
                <a:cxn ang="0">
                  <a:pos x="353" y="21"/>
                </a:cxn>
                <a:cxn ang="0">
                  <a:pos x="369" y="11"/>
                </a:cxn>
                <a:cxn ang="0">
                  <a:pos x="369" y="11"/>
                </a:cxn>
                <a:cxn ang="0">
                  <a:pos x="370" y="10"/>
                </a:cxn>
                <a:cxn ang="0">
                  <a:pos x="371" y="7"/>
                </a:cxn>
                <a:cxn ang="0">
                  <a:pos x="370" y="3"/>
                </a:cxn>
                <a:cxn ang="0">
                  <a:pos x="367" y="0"/>
                </a:cxn>
                <a:cxn ang="0">
                  <a:pos x="365" y="0"/>
                </a:cxn>
                <a:cxn ang="0">
                  <a:pos x="362" y="2"/>
                </a:cxn>
                <a:cxn ang="0">
                  <a:pos x="362" y="2"/>
                </a:cxn>
              </a:cxnLst>
              <a:rect l="0" t="0" r="r" b="b"/>
              <a:pathLst>
                <a:path w="371" h="411">
                  <a:moveTo>
                    <a:pt x="362" y="2"/>
                  </a:moveTo>
                  <a:lnTo>
                    <a:pt x="362" y="2"/>
                  </a:lnTo>
                  <a:lnTo>
                    <a:pt x="349" y="11"/>
                  </a:lnTo>
                  <a:lnTo>
                    <a:pt x="337" y="21"/>
                  </a:lnTo>
                  <a:lnTo>
                    <a:pt x="325" y="32"/>
                  </a:lnTo>
                  <a:lnTo>
                    <a:pt x="315" y="44"/>
                  </a:lnTo>
                  <a:lnTo>
                    <a:pt x="294" y="68"/>
                  </a:lnTo>
                  <a:lnTo>
                    <a:pt x="274" y="93"/>
                  </a:lnTo>
                  <a:lnTo>
                    <a:pt x="274" y="93"/>
                  </a:lnTo>
                  <a:lnTo>
                    <a:pt x="251" y="121"/>
                  </a:lnTo>
                  <a:lnTo>
                    <a:pt x="227" y="148"/>
                  </a:lnTo>
                  <a:lnTo>
                    <a:pt x="179" y="202"/>
                  </a:lnTo>
                  <a:lnTo>
                    <a:pt x="179" y="202"/>
                  </a:lnTo>
                  <a:lnTo>
                    <a:pt x="91" y="304"/>
                  </a:lnTo>
                  <a:lnTo>
                    <a:pt x="48" y="353"/>
                  </a:lnTo>
                  <a:lnTo>
                    <a:pt x="25" y="378"/>
                  </a:lnTo>
                  <a:lnTo>
                    <a:pt x="1" y="402"/>
                  </a:lnTo>
                  <a:lnTo>
                    <a:pt x="1" y="402"/>
                  </a:lnTo>
                  <a:lnTo>
                    <a:pt x="0" y="403"/>
                  </a:lnTo>
                  <a:lnTo>
                    <a:pt x="0" y="406"/>
                  </a:lnTo>
                  <a:lnTo>
                    <a:pt x="2" y="410"/>
                  </a:lnTo>
                  <a:lnTo>
                    <a:pt x="5" y="411"/>
                  </a:lnTo>
                  <a:lnTo>
                    <a:pt x="8" y="411"/>
                  </a:lnTo>
                  <a:lnTo>
                    <a:pt x="10" y="410"/>
                  </a:lnTo>
                  <a:lnTo>
                    <a:pt x="10" y="410"/>
                  </a:lnTo>
                  <a:lnTo>
                    <a:pt x="55" y="364"/>
                  </a:lnTo>
                  <a:lnTo>
                    <a:pt x="96" y="316"/>
                  </a:lnTo>
                  <a:lnTo>
                    <a:pt x="138" y="267"/>
                  </a:lnTo>
                  <a:lnTo>
                    <a:pt x="180" y="219"/>
                  </a:lnTo>
                  <a:lnTo>
                    <a:pt x="180" y="219"/>
                  </a:lnTo>
                  <a:lnTo>
                    <a:pt x="225" y="168"/>
                  </a:lnTo>
                  <a:lnTo>
                    <a:pt x="269" y="118"/>
                  </a:lnTo>
                  <a:lnTo>
                    <a:pt x="269" y="118"/>
                  </a:lnTo>
                  <a:lnTo>
                    <a:pt x="291" y="89"/>
                  </a:lnTo>
                  <a:lnTo>
                    <a:pt x="315" y="61"/>
                  </a:lnTo>
                  <a:lnTo>
                    <a:pt x="327" y="47"/>
                  </a:lnTo>
                  <a:lnTo>
                    <a:pt x="340" y="34"/>
                  </a:lnTo>
                  <a:lnTo>
                    <a:pt x="353" y="21"/>
                  </a:lnTo>
                  <a:lnTo>
                    <a:pt x="369" y="11"/>
                  </a:lnTo>
                  <a:lnTo>
                    <a:pt x="369" y="11"/>
                  </a:lnTo>
                  <a:lnTo>
                    <a:pt x="370" y="10"/>
                  </a:lnTo>
                  <a:lnTo>
                    <a:pt x="371" y="7"/>
                  </a:lnTo>
                  <a:lnTo>
                    <a:pt x="370" y="3"/>
                  </a:lnTo>
                  <a:lnTo>
                    <a:pt x="367" y="0"/>
                  </a:lnTo>
                  <a:lnTo>
                    <a:pt x="365" y="0"/>
                  </a:lnTo>
                  <a:lnTo>
                    <a:pt x="362" y="2"/>
                  </a:lnTo>
                  <a:lnTo>
                    <a:pt x="36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0" name="Freeform 421"/>
            <p:cNvSpPr/>
            <p:nvPr/>
          </p:nvSpPr>
          <p:spPr bwMode="auto">
            <a:xfrm>
              <a:off x="6973888" y="1531938"/>
              <a:ext cx="66675" cy="79375"/>
            </a:xfrm>
            <a:custGeom>
              <a:avLst/>
              <a:gdLst/>
              <a:ahLst/>
              <a:cxnLst>
                <a:cxn ang="0">
                  <a:pos x="154" y="4"/>
                </a:cxn>
                <a:cxn ang="0">
                  <a:pos x="154" y="4"/>
                </a:cxn>
                <a:cxn ang="0">
                  <a:pos x="150" y="12"/>
                </a:cxn>
                <a:cxn ang="0">
                  <a:pos x="146" y="20"/>
                </a:cxn>
                <a:cxn ang="0">
                  <a:pos x="136" y="34"/>
                </a:cxn>
                <a:cxn ang="0">
                  <a:pos x="124" y="47"/>
                </a:cxn>
                <a:cxn ang="0">
                  <a:pos x="111" y="59"/>
                </a:cxn>
                <a:cxn ang="0">
                  <a:pos x="111" y="59"/>
                </a:cxn>
                <a:cxn ang="0">
                  <a:pos x="98" y="72"/>
                </a:cxn>
                <a:cxn ang="0">
                  <a:pos x="86" y="85"/>
                </a:cxn>
                <a:cxn ang="0">
                  <a:pos x="64" y="113"/>
                </a:cxn>
                <a:cxn ang="0">
                  <a:pos x="64" y="113"/>
                </a:cxn>
                <a:cxn ang="0">
                  <a:pos x="56" y="122"/>
                </a:cxn>
                <a:cxn ang="0">
                  <a:pos x="47" y="131"/>
                </a:cxn>
                <a:cxn ang="0">
                  <a:pos x="26" y="149"/>
                </a:cxn>
                <a:cxn ang="0">
                  <a:pos x="17" y="160"/>
                </a:cxn>
                <a:cxn ang="0">
                  <a:pos x="9" y="170"/>
                </a:cxn>
                <a:cxn ang="0">
                  <a:pos x="4" y="182"/>
                </a:cxn>
                <a:cxn ang="0">
                  <a:pos x="1" y="187"/>
                </a:cxn>
                <a:cxn ang="0">
                  <a:pos x="0" y="194"/>
                </a:cxn>
                <a:cxn ang="0">
                  <a:pos x="0" y="194"/>
                </a:cxn>
                <a:cxn ang="0">
                  <a:pos x="0" y="196"/>
                </a:cxn>
                <a:cxn ang="0">
                  <a:pos x="1" y="198"/>
                </a:cxn>
                <a:cxn ang="0">
                  <a:pos x="4" y="199"/>
                </a:cxn>
                <a:cxn ang="0">
                  <a:pos x="5" y="199"/>
                </a:cxn>
                <a:cxn ang="0">
                  <a:pos x="9" y="198"/>
                </a:cxn>
                <a:cxn ang="0">
                  <a:pos x="10" y="196"/>
                </a:cxn>
                <a:cxn ang="0">
                  <a:pos x="12" y="194"/>
                </a:cxn>
                <a:cxn ang="0">
                  <a:pos x="12" y="194"/>
                </a:cxn>
                <a:cxn ang="0">
                  <a:pos x="14" y="186"/>
                </a:cxn>
                <a:cxn ang="0">
                  <a:pos x="18" y="178"/>
                </a:cxn>
                <a:cxn ang="0">
                  <a:pos x="25" y="170"/>
                </a:cxn>
                <a:cxn ang="0">
                  <a:pos x="31" y="162"/>
                </a:cxn>
                <a:cxn ang="0">
                  <a:pos x="47" y="148"/>
                </a:cxn>
                <a:cxn ang="0">
                  <a:pos x="60" y="135"/>
                </a:cxn>
                <a:cxn ang="0">
                  <a:pos x="60" y="135"/>
                </a:cxn>
                <a:cxn ang="0">
                  <a:pos x="70" y="123"/>
                </a:cxn>
                <a:cxn ang="0">
                  <a:pos x="80" y="109"/>
                </a:cxn>
                <a:cxn ang="0">
                  <a:pos x="90" y="96"/>
                </a:cxn>
                <a:cxn ang="0">
                  <a:pos x="101" y="84"/>
                </a:cxn>
                <a:cxn ang="0">
                  <a:pos x="101" y="84"/>
                </a:cxn>
                <a:cxn ang="0">
                  <a:pos x="120" y="67"/>
                </a:cxn>
                <a:cxn ang="0">
                  <a:pos x="137" y="49"/>
                </a:cxn>
                <a:cxn ang="0">
                  <a:pos x="146" y="39"/>
                </a:cxn>
                <a:cxn ang="0">
                  <a:pos x="153" y="29"/>
                </a:cxn>
                <a:cxn ang="0">
                  <a:pos x="159" y="19"/>
                </a:cxn>
                <a:cxn ang="0">
                  <a:pos x="166" y="7"/>
                </a:cxn>
                <a:cxn ang="0">
                  <a:pos x="166" y="7"/>
                </a:cxn>
                <a:cxn ang="0">
                  <a:pos x="166" y="4"/>
                </a:cxn>
                <a:cxn ang="0">
                  <a:pos x="165" y="3"/>
                </a:cxn>
                <a:cxn ang="0">
                  <a:pos x="163" y="2"/>
                </a:cxn>
                <a:cxn ang="0">
                  <a:pos x="162" y="0"/>
                </a:cxn>
                <a:cxn ang="0">
                  <a:pos x="158" y="0"/>
                </a:cxn>
                <a:cxn ang="0">
                  <a:pos x="155" y="2"/>
                </a:cxn>
                <a:cxn ang="0">
                  <a:pos x="154" y="4"/>
                </a:cxn>
                <a:cxn ang="0">
                  <a:pos x="154" y="4"/>
                </a:cxn>
              </a:cxnLst>
              <a:rect l="0" t="0" r="r" b="b"/>
              <a:pathLst>
                <a:path w="166" h="199">
                  <a:moveTo>
                    <a:pt x="154" y="4"/>
                  </a:moveTo>
                  <a:lnTo>
                    <a:pt x="154" y="4"/>
                  </a:lnTo>
                  <a:lnTo>
                    <a:pt x="150" y="12"/>
                  </a:lnTo>
                  <a:lnTo>
                    <a:pt x="146" y="20"/>
                  </a:lnTo>
                  <a:lnTo>
                    <a:pt x="136" y="34"/>
                  </a:lnTo>
                  <a:lnTo>
                    <a:pt x="124" y="47"/>
                  </a:lnTo>
                  <a:lnTo>
                    <a:pt x="111" y="59"/>
                  </a:lnTo>
                  <a:lnTo>
                    <a:pt x="111" y="59"/>
                  </a:lnTo>
                  <a:lnTo>
                    <a:pt x="98" y="72"/>
                  </a:lnTo>
                  <a:lnTo>
                    <a:pt x="86" y="85"/>
                  </a:lnTo>
                  <a:lnTo>
                    <a:pt x="64" y="113"/>
                  </a:lnTo>
                  <a:lnTo>
                    <a:pt x="64" y="113"/>
                  </a:lnTo>
                  <a:lnTo>
                    <a:pt x="56" y="122"/>
                  </a:lnTo>
                  <a:lnTo>
                    <a:pt x="47" y="131"/>
                  </a:lnTo>
                  <a:lnTo>
                    <a:pt x="26" y="149"/>
                  </a:lnTo>
                  <a:lnTo>
                    <a:pt x="17" y="160"/>
                  </a:lnTo>
                  <a:lnTo>
                    <a:pt x="9" y="170"/>
                  </a:lnTo>
                  <a:lnTo>
                    <a:pt x="4" y="182"/>
                  </a:lnTo>
                  <a:lnTo>
                    <a:pt x="1" y="187"/>
                  </a:lnTo>
                  <a:lnTo>
                    <a:pt x="0" y="194"/>
                  </a:lnTo>
                  <a:lnTo>
                    <a:pt x="0" y="194"/>
                  </a:lnTo>
                  <a:lnTo>
                    <a:pt x="0" y="196"/>
                  </a:lnTo>
                  <a:lnTo>
                    <a:pt x="1" y="198"/>
                  </a:lnTo>
                  <a:lnTo>
                    <a:pt x="4" y="199"/>
                  </a:lnTo>
                  <a:lnTo>
                    <a:pt x="5" y="199"/>
                  </a:lnTo>
                  <a:lnTo>
                    <a:pt x="9" y="198"/>
                  </a:lnTo>
                  <a:lnTo>
                    <a:pt x="10" y="196"/>
                  </a:lnTo>
                  <a:lnTo>
                    <a:pt x="12" y="194"/>
                  </a:lnTo>
                  <a:lnTo>
                    <a:pt x="12" y="194"/>
                  </a:lnTo>
                  <a:lnTo>
                    <a:pt x="14" y="186"/>
                  </a:lnTo>
                  <a:lnTo>
                    <a:pt x="18" y="178"/>
                  </a:lnTo>
                  <a:lnTo>
                    <a:pt x="25" y="170"/>
                  </a:lnTo>
                  <a:lnTo>
                    <a:pt x="31" y="162"/>
                  </a:lnTo>
                  <a:lnTo>
                    <a:pt x="47" y="148"/>
                  </a:lnTo>
                  <a:lnTo>
                    <a:pt x="60" y="135"/>
                  </a:lnTo>
                  <a:lnTo>
                    <a:pt x="60" y="135"/>
                  </a:lnTo>
                  <a:lnTo>
                    <a:pt x="70" y="123"/>
                  </a:lnTo>
                  <a:lnTo>
                    <a:pt x="80" y="109"/>
                  </a:lnTo>
                  <a:lnTo>
                    <a:pt x="90" y="96"/>
                  </a:lnTo>
                  <a:lnTo>
                    <a:pt x="101" y="84"/>
                  </a:lnTo>
                  <a:lnTo>
                    <a:pt x="101" y="84"/>
                  </a:lnTo>
                  <a:lnTo>
                    <a:pt x="120" y="67"/>
                  </a:lnTo>
                  <a:lnTo>
                    <a:pt x="137" y="49"/>
                  </a:lnTo>
                  <a:lnTo>
                    <a:pt x="146" y="39"/>
                  </a:lnTo>
                  <a:lnTo>
                    <a:pt x="153" y="29"/>
                  </a:lnTo>
                  <a:lnTo>
                    <a:pt x="159" y="19"/>
                  </a:lnTo>
                  <a:lnTo>
                    <a:pt x="166" y="7"/>
                  </a:lnTo>
                  <a:lnTo>
                    <a:pt x="166" y="7"/>
                  </a:lnTo>
                  <a:lnTo>
                    <a:pt x="166" y="4"/>
                  </a:lnTo>
                  <a:lnTo>
                    <a:pt x="165" y="3"/>
                  </a:lnTo>
                  <a:lnTo>
                    <a:pt x="163" y="2"/>
                  </a:lnTo>
                  <a:lnTo>
                    <a:pt x="162" y="0"/>
                  </a:lnTo>
                  <a:lnTo>
                    <a:pt x="158" y="0"/>
                  </a:lnTo>
                  <a:lnTo>
                    <a:pt x="155" y="2"/>
                  </a:lnTo>
                  <a:lnTo>
                    <a:pt x="154" y="4"/>
                  </a:lnTo>
                  <a:lnTo>
                    <a:pt x="154"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1" name="Freeform 422"/>
            <p:cNvSpPr/>
            <p:nvPr/>
          </p:nvSpPr>
          <p:spPr bwMode="auto">
            <a:xfrm>
              <a:off x="6991351" y="1555750"/>
              <a:ext cx="53975" cy="57150"/>
            </a:xfrm>
            <a:custGeom>
              <a:avLst/>
              <a:gdLst/>
              <a:ahLst/>
              <a:cxnLst>
                <a:cxn ang="0">
                  <a:pos x="127" y="2"/>
                </a:cxn>
                <a:cxn ang="0">
                  <a:pos x="127" y="2"/>
                </a:cxn>
                <a:cxn ang="0">
                  <a:pos x="110" y="17"/>
                </a:cxn>
                <a:cxn ang="0">
                  <a:pos x="93" y="30"/>
                </a:cxn>
                <a:cxn ang="0">
                  <a:pos x="75" y="44"/>
                </a:cxn>
                <a:cxn ang="0">
                  <a:pos x="59" y="59"/>
                </a:cxn>
                <a:cxn ang="0">
                  <a:pos x="59" y="59"/>
                </a:cxn>
                <a:cxn ang="0">
                  <a:pos x="44" y="77"/>
                </a:cxn>
                <a:cxn ang="0">
                  <a:pos x="30" y="96"/>
                </a:cxn>
                <a:cxn ang="0">
                  <a:pos x="16" y="115"/>
                </a:cxn>
                <a:cxn ang="0">
                  <a:pos x="2" y="133"/>
                </a:cxn>
                <a:cxn ang="0">
                  <a:pos x="2" y="133"/>
                </a:cxn>
                <a:cxn ang="0">
                  <a:pos x="0" y="136"/>
                </a:cxn>
                <a:cxn ang="0">
                  <a:pos x="0" y="137"/>
                </a:cxn>
                <a:cxn ang="0">
                  <a:pos x="2" y="141"/>
                </a:cxn>
                <a:cxn ang="0">
                  <a:pos x="6" y="144"/>
                </a:cxn>
                <a:cxn ang="0">
                  <a:pos x="8" y="142"/>
                </a:cxn>
                <a:cxn ang="0">
                  <a:pos x="10" y="141"/>
                </a:cxn>
                <a:cxn ang="0">
                  <a:pos x="10" y="141"/>
                </a:cxn>
                <a:cxn ang="0">
                  <a:pos x="24" y="125"/>
                </a:cxn>
                <a:cxn ang="0">
                  <a:pos x="36" y="108"/>
                </a:cxn>
                <a:cxn ang="0">
                  <a:pos x="47" y="90"/>
                </a:cxn>
                <a:cxn ang="0">
                  <a:pos x="61" y="73"/>
                </a:cxn>
                <a:cxn ang="0">
                  <a:pos x="61" y="73"/>
                </a:cxn>
                <a:cxn ang="0">
                  <a:pos x="68" y="65"/>
                </a:cxn>
                <a:cxn ang="0">
                  <a:pos x="78" y="56"/>
                </a:cxn>
                <a:cxn ang="0">
                  <a:pos x="97" y="42"/>
                </a:cxn>
                <a:cxn ang="0">
                  <a:pos x="117" y="26"/>
                </a:cxn>
                <a:cxn ang="0">
                  <a:pos x="135" y="10"/>
                </a:cxn>
                <a:cxn ang="0">
                  <a:pos x="135" y="10"/>
                </a:cxn>
                <a:cxn ang="0">
                  <a:pos x="136" y="8"/>
                </a:cxn>
                <a:cxn ang="0">
                  <a:pos x="138" y="6"/>
                </a:cxn>
                <a:cxn ang="0">
                  <a:pos x="135" y="2"/>
                </a:cxn>
                <a:cxn ang="0">
                  <a:pos x="131" y="0"/>
                </a:cxn>
                <a:cxn ang="0">
                  <a:pos x="130" y="1"/>
                </a:cxn>
                <a:cxn ang="0">
                  <a:pos x="127" y="2"/>
                </a:cxn>
                <a:cxn ang="0">
                  <a:pos x="127" y="2"/>
                </a:cxn>
              </a:cxnLst>
              <a:rect l="0" t="0" r="r" b="b"/>
              <a:pathLst>
                <a:path w="138" h="144">
                  <a:moveTo>
                    <a:pt x="127" y="2"/>
                  </a:moveTo>
                  <a:lnTo>
                    <a:pt x="127" y="2"/>
                  </a:lnTo>
                  <a:lnTo>
                    <a:pt x="110" y="17"/>
                  </a:lnTo>
                  <a:lnTo>
                    <a:pt x="93" y="30"/>
                  </a:lnTo>
                  <a:lnTo>
                    <a:pt x="75" y="44"/>
                  </a:lnTo>
                  <a:lnTo>
                    <a:pt x="59" y="59"/>
                  </a:lnTo>
                  <a:lnTo>
                    <a:pt x="59" y="59"/>
                  </a:lnTo>
                  <a:lnTo>
                    <a:pt x="44" y="77"/>
                  </a:lnTo>
                  <a:lnTo>
                    <a:pt x="30" y="96"/>
                  </a:lnTo>
                  <a:lnTo>
                    <a:pt x="16" y="115"/>
                  </a:lnTo>
                  <a:lnTo>
                    <a:pt x="2" y="133"/>
                  </a:lnTo>
                  <a:lnTo>
                    <a:pt x="2" y="133"/>
                  </a:lnTo>
                  <a:lnTo>
                    <a:pt x="0" y="136"/>
                  </a:lnTo>
                  <a:lnTo>
                    <a:pt x="0" y="137"/>
                  </a:lnTo>
                  <a:lnTo>
                    <a:pt x="2" y="141"/>
                  </a:lnTo>
                  <a:lnTo>
                    <a:pt x="6" y="144"/>
                  </a:lnTo>
                  <a:lnTo>
                    <a:pt x="8" y="142"/>
                  </a:lnTo>
                  <a:lnTo>
                    <a:pt x="10" y="141"/>
                  </a:lnTo>
                  <a:lnTo>
                    <a:pt x="10" y="141"/>
                  </a:lnTo>
                  <a:lnTo>
                    <a:pt x="24" y="125"/>
                  </a:lnTo>
                  <a:lnTo>
                    <a:pt x="36" y="108"/>
                  </a:lnTo>
                  <a:lnTo>
                    <a:pt x="47" y="90"/>
                  </a:lnTo>
                  <a:lnTo>
                    <a:pt x="61" y="73"/>
                  </a:lnTo>
                  <a:lnTo>
                    <a:pt x="61" y="73"/>
                  </a:lnTo>
                  <a:lnTo>
                    <a:pt x="68" y="65"/>
                  </a:lnTo>
                  <a:lnTo>
                    <a:pt x="78" y="56"/>
                  </a:lnTo>
                  <a:lnTo>
                    <a:pt x="97" y="42"/>
                  </a:lnTo>
                  <a:lnTo>
                    <a:pt x="117" y="26"/>
                  </a:lnTo>
                  <a:lnTo>
                    <a:pt x="135" y="10"/>
                  </a:lnTo>
                  <a:lnTo>
                    <a:pt x="135" y="10"/>
                  </a:lnTo>
                  <a:lnTo>
                    <a:pt x="136" y="8"/>
                  </a:lnTo>
                  <a:lnTo>
                    <a:pt x="138" y="6"/>
                  </a:lnTo>
                  <a:lnTo>
                    <a:pt x="135" y="2"/>
                  </a:lnTo>
                  <a:lnTo>
                    <a:pt x="131" y="0"/>
                  </a:lnTo>
                  <a:lnTo>
                    <a:pt x="130" y="1"/>
                  </a:lnTo>
                  <a:lnTo>
                    <a:pt x="127" y="2"/>
                  </a:lnTo>
                  <a:lnTo>
                    <a:pt x="127"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2" name="Freeform 423"/>
            <p:cNvSpPr/>
            <p:nvPr/>
          </p:nvSpPr>
          <p:spPr bwMode="auto">
            <a:xfrm>
              <a:off x="6459538" y="1193800"/>
              <a:ext cx="103188" cy="112713"/>
            </a:xfrm>
            <a:custGeom>
              <a:avLst/>
              <a:gdLst/>
              <a:ahLst/>
              <a:cxnLst>
                <a:cxn ang="0">
                  <a:pos x="248" y="1"/>
                </a:cxn>
                <a:cxn ang="0">
                  <a:pos x="248" y="1"/>
                </a:cxn>
                <a:cxn ang="0">
                  <a:pos x="227" y="14"/>
                </a:cxn>
                <a:cxn ang="0">
                  <a:pos x="208" y="29"/>
                </a:cxn>
                <a:cxn ang="0">
                  <a:pos x="189" y="46"/>
                </a:cxn>
                <a:cxn ang="0">
                  <a:pos x="172" y="64"/>
                </a:cxn>
                <a:cxn ang="0">
                  <a:pos x="138" y="102"/>
                </a:cxn>
                <a:cxn ang="0">
                  <a:pos x="121" y="120"/>
                </a:cxn>
                <a:cxn ang="0">
                  <a:pos x="104" y="138"/>
                </a:cxn>
                <a:cxn ang="0">
                  <a:pos x="104" y="138"/>
                </a:cxn>
                <a:cxn ang="0">
                  <a:pos x="68" y="179"/>
                </a:cxn>
                <a:cxn ang="0">
                  <a:pos x="32" y="221"/>
                </a:cxn>
                <a:cxn ang="0">
                  <a:pos x="32" y="221"/>
                </a:cxn>
                <a:cxn ang="0">
                  <a:pos x="20" y="234"/>
                </a:cxn>
                <a:cxn ang="0">
                  <a:pos x="11" y="248"/>
                </a:cxn>
                <a:cxn ang="0">
                  <a:pos x="7" y="255"/>
                </a:cxn>
                <a:cxn ang="0">
                  <a:pos x="3" y="263"/>
                </a:cxn>
                <a:cxn ang="0">
                  <a:pos x="2" y="271"/>
                </a:cxn>
                <a:cxn ang="0">
                  <a:pos x="0" y="280"/>
                </a:cxn>
                <a:cxn ang="0">
                  <a:pos x="0" y="280"/>
                </a:cxn>
                <a:cxn ang="0">
                  <a:pos x="1" y="282"/>
                </a:cxn>
                <a:cxn ang="0">
                  <a:pos x="1" y="284"/>
                </a:cxn>
                <a:cxn ang="0">
                  <a:pos x="3" y="285"/>
                </a:cxn>
                <a:cxn ang="0">
                  <a:pos x="5" y="285"/>
                </a:cxn>
                <a:cxn ang="0">
                  <a:pos x="9" y="284"/>
                </a:cxn>
                <a:cxn ang="0">
                  <a:pos x="11" y="282"/>
                </a:cxn>
                <a:cxn ang="0">
                  <a:pos x="11" y="280"/>
                </a:cxn>
                <a:cxn ang="0">
                  <a:pos x="11" y="280"/>
                </a:cxn>
                <a:cxn ang="0">
                  <a:pos x="14" y="269"/>
                </a:cxn>
                <a:cxn ang="0">
                  <a:pos x="18" y="259"/>
                </a:cxn>
                <a:cxn ang="0">
                  <a:pos x="23" y="250"/>
                </a:cxn>
                <a:cxn ang="0">
                  <a:pos x="30" y="241"/>
                </a:cxn>
                <a:cxn ang="0">
                  <a:pos x="44" y="222"/>
                </a:cxn>
                <a:cxn ang="0">
                  <a:pos x="58" y="206"/>
                </a:cxn>
                <a:cxn ang="0">
                  <a:pos x="58" y="206"/>
                </a:cxn>
                <a:cxn ang="0">
                  <a:pos x="88" y="172"/>
                </a:cxn>
                <a:cxn ang="0">
                  <a:pos x="120" y="140"/>
                </a:cxn>
                <a:cxn ang="0">
                  <a:pos x="120" y="140"/>
                </a:cxn>
                <a:cxn ang="0">
                  <a:pos x="136" y="123"/>
                </a:cxn>
                <a:cxn ang="0">
                  <a:pos x="151" y="106"/>
                </a:cxn>
                <a:cxn ang="0">
                  <a:pos x="183" y="70"/>
                </a:cxn>
                <a:cxn ang="0">
                  <a:pos x="200" y="53"/>
                </a:cxn>
                <a:cxn ang="0">
                  <a:pos x="217" y="38"/>
                </a:cxn>
                <a:cxn ang="0">
                  <a:pos x="235" y="23"/>
                </a:cxn>
                <a:cxn ang="0">
                  <a:pos x="255" y="10"/>
                </a:cxn>
                <a:cxn ang="0">
                  <a:pos x="255" y="10"/>
                </a:cxn>
                <a:cxn ang="0">
                  <a:pos x="256" y="9"/>
                </a:cxn>
                <a:cxn ang="0">
                  <a:pos x="257" y="8"/>
                </a:cxn>
                <a:cxn ang="0">
                  <a:pos x="256" y="2"/>
                </a:cxn>
                <a:cxn ang="0">
                  <a:pos x="253" y="0"/>
                </a:cxn>
                <a:cxn ang="0">
                  <a:pos x="251" y="0"/>
                </a:cxn>
                <a:cxn ang="0">
                  <a:pos x="248" y="1"/>
                </a:cxn>
                <a:cxn ang="0">
                  <a:pos x="248" y="1"/>
                </a:cxn>
              </a:cxnLst>
              <a:rect l="0" t="0" r="r" b="b"/>
              <a:pathLst>
                <a:path w="257" h="285">
                  <a:moveTo>
                    <a:pt x="248" y="1"/>
                  </a:moveTo>
                  <a:lnTo>
                    <a:pt x="248" y="1"/>
                  </a:lnTo>
                  <a:lnTo>
                    <a:pt x="227" y="14"/>
                  </a:lnTo>
                  <a:lnTo>
                    <a:pt x="208" y="29"/>
                  </a:lnTo>
                  <a:lnTo>
                    <a:pt x="189" y="46"/>
                  </a:lnTo>
                  <a:lnTo>
                    <a:pt x="172" y="64"/>
                  </a:lnTo>
                  <a:lnTo>
                    <a:pt x="138" y="102"/>
                  </a:lnTo>
                  <a:lnTo>
                    <a:pt x="121" y="120"/>
                  </a:lnTo>
                  <a:lnTo>
                    <a:pt x="104" y="138"/>
                  </a:lnTo>
                  <a:lnTo>
                    <a:pt x="104" y="138"/>
                  </a:lnTo>
                  <a:lnTo>
                    <a:pt x="68" y="179"/>
                  </a:lnTo>
                  <a:lnTo>
                    <a:pt x="32" y="221"/>
                  </a:lnTo>
                  <a:lnTo>
                    <a:pt x="32" y="221"/>
                  </a:lnTo>
                  <a:lnTo>
                    <a:pt x="20" y="234"/>
                  </a:lnTo>
                  <a:lnTo>
                    <a:pt x="11" y="248"/>
                  </a:lnTo>
                  <a:lnTo>
                    <a:pt x="7" y="255"/>
                  </a:lnTo>
                  <a:lnTo>
                    <a:pt x="3" y="263"/>
                  </a:lnTo>
                  <a:lnTo>
                    <a:pt x="2" y="271"/>
                  </a:lnTo>
                  <a:lnTo>
                    <a:pt x="0" y="280"/>
                  </a:lnTo>
                  <a:lnTo>
                    <a:pt x="0" y="280"/>
                  </a:lnTo>
                  <a:lnTo>
                    <a:pt x="1" y="282"/>
                  </a:lnTo>
                  <a:lnTo>
                    <a:pt x="1" y="284"/>
                  </a:lnTo>
                  <a:lnTo>
                    <a:pt x="3" y="285"/>
                  </a:lnTo>
                  <a:lnTo>
                    <a:pt x="5" y="285"/>
                  </a:lnTo>
                  <a:lnTo>
                    <a:pt x="9" y="284"/>
                  </a:lnTo>
                  <a:lnTo>
                    <a:pt x="11" y="282"/>
                  </a:lnTo>
                  <a:lnTo>
                    <a:pt x="11" y="280"/>
                  </a:lnTo>
                  <a:lnTo>
                    <a:pt x="11" y="280"/>
                  </a:lnTo>
                  <a:lnTo>
                    <a:pt x="14" y="269"/>
                  </a:lnTo>
                  <a:lnTo>
                    <a:pt x="18" y="259"/>
                  </a:lnTo>
                  <a:lnTo>
                    <a:pt x="23" y="250"/>
                  </a:lnTo>
                  <a:lnTo>
                    <a:pt x="30" y="241"/>
                  </a:lnTo>
                  <a:lnTo>
                    <a:pt x="44" y="222"/>
                  </a:lnTo>
                  <a:lnTo>
                    <a:pt x="58" y="206"/>
                  </a:lnTo>
                  <a:lnTo>
                    <a:pt x="58" y="206"/>
                  </a:lnTo>
                  <a:lnTo>
                    <a:pt x="88" y="172"/>
                  </a:lnTo>
                  <a:lnTo>
                    <a:pt x="120" y="140"/>
                  </a:lnTo>
                  <a:lnTo>
                    <a:pt x="120" y="140"/>
                  </a:lnTo>
                  <a:lnTo>
                    <a:pt x="136" y="123"/>
                  </a:lnTo>
                  <a:lnTo>
                    <a:pt x="151" y="106"/>
                  </a:lnTo>
                  <a:lnTo>
                    <a:pt x="183" y="70"/>
                  </a:lnTo>
                  <a:lnTo>
                    <a:pt x="200" y="53"/>
                  </a:lnTo>
                  <a:lnTo>
                    <a:pt x="217" y="38"/>
                  </a:lnTo>
                  <a:lnTo>
                    <a:pt x="235" y="23"/>
                  </a:lnTo>
                  <a:lnTo>
                    <a:pt x="255" y="10"/>
                  </a:lnTo>
                  <a:lnTo>
                    <a:pt x="255" y="10"/>
                  </a:lnTo>
                  <a:lnTo>
                    <a:pt x="256" y="9"/>
                  </a:lnTo>
                  <a:lnTo>
                    <a:pt x="257" y="8"/>
                  </a:lnTo>
                  <a:lnTo>
                    <a:pt x="256" y="2"/>
                  </a:lnTo>
                  <a:lnTo>
                    <a:pt x="253" y="0"/>
                  </a:lnTo>
                  <a:lnTo>
                    <a:pt x="251" y="0"/>
                  </a:lnTo>
                  <a:lnTo>
                    <a:pt x="248" y="1"/>
                  </a:lnTo>
                  <a:lnTo>
                    <a:pt x="24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3" name="Freeform 424"/>
            <p:cNvSpPr/>
            <p:nvPr/>
          </p:nvSpPr>
          <p:spPr bwMode="auto">
            <a:xfrm>
              <a:off x="6483351" y="1208088"/>
              <a:ext cx="153988" cy="193675"/>
            </a:xfrm>
            <a:custGeom>
              <a:avLst/>
              <a:gdLst/>
              <a:ahLst/>
              <a:cxnLst>
                <a:cxn ang="0">
                  <a:pos x="377" y="3"/>
                </a:cxn>
                <a:cxn ang="0">
                  <a:pos x="369" y="18"/>
                </a:cxn>
                <a:cxn ang="0">
                  <a:pos x="358" y="30"/>
                </a:cxn>
                <a:cxn ang="0">
                  <a:pos x="347" y="47"/>
                </a:cxn>
                <a:cxn ang="0">
                  <a:pos x="335" y="64"/>
                </a:cxn>
                <a:cxn ang="0">
                  <a:pos x="307" y="92"/>
                </a:cxn>
                <a:cxn ang="0">
                  <a:pos x="280" y="118"/>
                </a:cxn>
                <a:cxn ang="0">
                  <a:pos x="224" y="186"/>
                </a:cxn>
                <a:cxn ang="0">
                  <a:pos x="168" y="255"/>
                </a:cxn>
                <a:cxn ang="0">
                  <a:pos x="122" y="317"/>
                </a:cxn>
                <a:cxn ang="0">
                  <a:pos x="79" y="382"/>
                </a:cxn>
                <a:cxn ang="0">
                  <a:pos x="73" y="390"/>
                </a:cxn>
                <a:cxn ang="0">
                  <a:pos x="55" y="411"/>
                </a:cxn>
                <a:cxn ang="0">
                  <a:pos x="28" y="437"/>
                </a:cxn>
                <a:cxn ang="0">
                  <a:pos x="24" y="445"/>
                </a:cxn>
                <a:cxn ang="0">
                  <a:pos x="11" y="468"/>
                </a:cxn>
                <a:cxn ang="0">
                  <a:pos x="4" y="474"/>
                </a:cxn>
                <a:cxn ang="0">
                  <a:pos x="3" y="474"/>
                </a:cxn>
                <a:cxn ang="0">
                  <a:pos x="0" y="479"/>
                </a:cxn>
                <a:cxn ang="0">
                  <a:pos x="0" y="484"/>
                </a:cxn>
                <a:cxn ang="0">
                  <a:pos x="1" y="488"/>
                </a:cxn>
                <a:cxn ang="0">
                  <a:pos x="9" y="488"/>
                </a:cxn>
                <a:cxn ang="0">
                  <a:pos x="12" y="484"/>
                </a:cxn>
                <a:cxn ang="0">
                  <a:pos x="12" y="483"/>
                </a:cxn>
                <a:cxn ang="0">
                  <a:pos x="13" y="481"/>
                </a:cxn>
                <a:cxn ang="0">
                  <a:pos x="16" y="479"/>
                </a:cxn>
                <a:cxn ang="0">
                  <a:pos x="21" y="470"/>
                </a:cxn>
                <a:cxn ang="0">
                  <a:pos x="45" y="438"/>
                </a:cxn>
                <a:cxn ang="0">
                  <a:pos x="72" y="408"/>
                </a:cxn>
                <a:cxn ang="0">
                  <a:pos x="79" y="402"/>
                </a:cxn>
                <a:cxn ang="0">
                  <a:pos x="94" y="379"/>
                </a:cxn>
                <a:cxn ang="0">
                  <a:pos x="113" y="347"/>
                </a:cxn>
                <a:cxn ang="0">
                  <a:pos x="143" y="304"/>
                </a:cxn>
                <a:cxn ang="0">
                  <a:pos x="177" y="263"/>
                </a:cxn>
                <a:cxn ang="0">
                  <a:pos x="238" y="186"/>
                </a:cxn>
                <a:cxn ang="0">
                  <a:pos x="285" y="128"/>
                </a:cxn>
                <a:cxn ang="0">
                  <a:pos x="304" y="111"/>
                </a:cxn>
                <a:cxn ang="0">
                  <a:pos x="317" y="98"/>
                </a:cxn>
                <a:cxn ang="0">
                  <a:pos x="343" y="72"/>
                </a:cxn>
                <a:cxn ang="0">
                  <a:pos x="355" y="58"/>
                </a:cxn>
                <a:cxn ang="0">
                  <a:pos x="383" y="20"/>
                </a:cxn>
                <a:cxn ang="0">
                  <a:pos x="389" y="7"/>
                </a:cxn>
                <a:cxn ang="0">
                  <a:pos x="389" y="4"/>
                </a:cxn>
                <a:cxn ang="0">
                  <a:pos x="383" y="0"/>
                </a:cxn>
                <a:cxn ang="0">
                  <a:pos x="378" y="1"/>
                </a:cxn>
                <a:cxn ang="0">
                  <a:pos x="377" y="3"/>
                </a:cxn>
              </a:cxnLst>
              <a:rect l="0" t="0" r="r" b="b"/>
              <a:pathLst>
                <a:path w="389" h="489">
                  <a:moveTo>
                    <a:pt x="377" y="3"/>
                  </a:moveTo>
                  <a:lnTo>
                    <a:pt x="377" y="3"/>
                  </a:lnTo>
                  <a:lnTo>
                    <a:pt x="374" y="12"/>
                  </a:lnTo>
                  <a:lnTo>
                    <a:pt x="369" y="18"/>
                  </a:lnTo>
                  <a:lnTo>
                    <a:pt x="364" y="24"/>
                  </a:lnTo>
                  <a:lnTo>
                    <a:pt x="358" y="30"/>
                  </a:lnTo>
                  <a:lnTo>
                    <a:pt x="358" y="30"/>
                  </a:lnTo>
                  <a:lnTo>
                    <a:pt x="347" y="47"/>
                  </a:lnTo>
                  <a:lnTo>
                    <a:pt x="335" y="64"/>
                  </a:lnTo>
                  <a:lnTo>
                    <a:pt x="335" y="64"/>
                  </a:lnTo>
                  <a:lnTo>
                    <a:pt x="322" y="79"/>
                  </a:lnTo>
                  <a:lnTo>
                    <a:pt x="307" y="92"/>
                  </a:lnTo>
                  <a:lnTo>
                    <a:pt x="293" y="103"/>
                  </a:lnTo>
                  <a:lnTo>
                    <a:pt x="280" y="118"/>
                  </a:lnTo>
                  <a:lnTo>
                    <a:pt x="280" y="118"/>
                  </a:lnTo>
                  <a:lnTo>
                    <a:pt x="224" y="186"/>
                  </a:lnTo>
                  <a:lnTo>
                    <a:pt x="168" y="255"/>
                  </a:lnTo>
                  <a:lnTo>
                    <a:pt x="168" y="255"/>
                  </a:lnTo>
                  <a:lnTo>
                    <a:pt x="144" y="285"/>
                  </a:lnTo>
                  <a:lnTo>
                    <a:pt x="122" y="317"/>
                  </a:lnTo>
                  <a:lnTo>
                    <a:pt x="99" y="349"/>
                  </a:lnTo>
                  <a:lnTo>
                    <a:pt x="79" y="382"/>
                  </a:lnTo>
                  <a:lnTo>
                    <a:pt x="79" y="382"/>
                  </a:lnTo>
                  <a:lnTo>
                    <a:pt x="73" y="390"/>
                  </a:lnTo>
                  <a:lnTo>
                    <a:pt x="68" y="396"/>
                  </a:lnTo>
                  <a:lnTo>
                    <a:pt x="55" y="411"/>
                  </a:lnTo>
                  <a:lnTo>
                    <a:pt x="41" y="424"/>
                  </a:lnTo>
                  <a:lnTo>
                    <a:pt x="28" y="437"/>
                  </a:lnTo>
                  <a:lnTo>
                    <a:pt x="28" y="437"/>
                  </a:lnTo>
                  <a:lnTo>
                    <a:pt x="24" y="445"/>
                  </a:lnTo>
                  <a:lnTo>
                    <a:pt x="17" y="457"/>
                  </a:lnTo>
                  <a:lnTo>
                    <a:pt x="11" y="468"/>
                  </a:lnTo>
                  <a:lnTo>
                    <a:pt x="7" y="471"/>
                  </a:lnTo>
                  <a:lnTo>
                    <a:pt x="4" y="474"/>
                  </a:lnTo>
                  <a:lnTo>
                    <a:pt x="4" y="474"/>
                  </a:lnTo>
                  <a:lnTo>
                    <a:pt x="3" y="474"/>
                  </a:lnTo>
                  <a:lnTo>
                    <a:pt x="1" y="475"/>
                  </a:lnTo>
                  <a:lnTo>
                    <a:pt x="0" y="479"/>
                  </a:lnTo>
                  <a:lnTo>
                    <a:pt x="0" y="484"/>
                  </a:lnTo>
                  <a:lnTo>
                    <a:pt x="0" y="484"/>
                  </a:lnTo>
                  <a:lnTo>
                    <a:pt x="0" y="487"/>
                  </a:lnTo>
                  <a:lnTo>
                    <a:pt x="1" y="488"/>
                  </a:lnTo>
                  <a:lnTo>
                    <a:pt x="5" y="489"/>
                  </a:lnTo>
                  <a:lnTo>
                    <a:pt x="9" y="488"/>
                  </a:lnTo>
                  <a:lnTo>
                    <a:pt x="11" y="487"/>
                  </a:lnTo>
                  <a:lnTo>
                    <a:pt x="12" y="484"/>
                  </a:lnTo>
                  <a:lnTo>
                    <a:pt x="12" y="484"/>
                  </a:lnTo>
                  <a:lnTo>
                    <a:pt x="12" y="483"/>
                  </a:lnTo>
                  <a:lnTo>
                    <a:pt x="12" y="483"/>
                  </a:lnTo>
                  <a:lnTo>
                    <a:pt x="13" y="481"/>
                  </a:lnTo>
                  <a:lnTo>
                    <a:pt x="13" y="481"/>
                  </a:lnTo>
                  <a:lnTo>
                    <a:pt x="16" y="479"/>
                  </a:lnTo>
                  <a:lnTo>
                    <a:pt x="18" y="476"/>
                  </a:lnTo>
                  <a:lnTo>
                    <a:pt x="21" y="470"/>
                  </a:lnTo>
                  <a:lnTo>
                    <a:pt x="21" y="470"/>
                  </a:lnTo>
                  <a:lnTo>
                    <a:pt x="45" y="438"/>
                  </a:lnTo>
                  <a:lnTo>
                    <a:pt x="58" y="423"/>
                  </a:lnTo>
                  <a:lnTo>
                    <a:pt x="72" y="408"/>
                  </a:lnTo>
                  <a:lnTo>
                    <a:pt x="72" y="408"/>
                  </a:lnTo>
                  <a:lnTo>
                    <a:pt x="79" y="402"/>
                  </a:lnTo>
                  <a:lnTo>
                    <a:pt x="85" y="395"/>
                  </a:lnTo>
                  <a:lnTo>
                    <a:pt x="94" y="379"/>
                  </a:lnTo>
                  <a:lnTo>
                    <a:pt x="113" y="347"/>
                  </a:lnTo>
                  <a:lnTo>
                    <a:pt x="113" y="347"/>
                  </a:lnTo>
                  <a:lnTo>
                    <a:pt x="127" y="326"/>
                  </a:lnTo>
                  <a:lnTo>
                    <a:pt x="143" y="304"/>
                  </a:lnTo>
                  <a:lnTo>
                    <a:pt x="177" y="263"/>
                  </a:lnTo>
                  <a:lnTo>
                    <a:pt x="177" y="263"/>
                  </a:lnTo>
                  <a:lnTo>
                    <a:pt x="238" y="186"/>
                  </a:lnTo>
                  <a:lnTo>
                    <a:pt x="238" y="186"/>
                  </a:lnTo>
                  <a:lnTo>
                    <a:pt x="270" y="147"/>
                  </a:lnTo>
                  <a:lnTo>
                    <a:pt x="285" y="128"/>
                  </a:lnTo>
                  <a:lnTo>
                    <a:pt x="294" y="119"/>
                  </a:lnTo>
                  <a:lnTo>
                    <a:pt x="304" y="111"/>
                  </a:lnTo>
                  <a:lnTo>
                    <a:pt x="304" y="111"/>
                  </a:lnTo>
                  <a:lnTo>
                    <a:pt x="317" y="98"/>
                  </a:lnTo>
                  <a:lnTo>
                    <a:pt x="331" y="85"/>
                  </a:lnTo>
                  <a:lnTo>
                    <a:pt x="343" y="72"/>
                  </a:lnTo>
                  <a:lnTo>
                    <a:pt x="355" y="58"/>
                  </a:lnTo>
                  <a:lnTo>
                    <a:pt x="355" y="58"/>
                  </a:lnTo>
                  <a:lnTo>
                    <a:pt x="374" y="33"/>
                  </a:lnTo>
                  <a:lnTo>
                    <a:pt x="383" y="20"/>
                  </a:lnTo>
                  <a:lnTo>
                    <a:pt x="386" y="13"/>
                  </a:lnTo>
                  <a:lnTo>
                    <a:pt x="389" y="7"/>
                  </a:lnTo>
                  <a:lnTo>
                    <a:pt x="389" y="7"/>
                  </a:lnTo>
                  <a:lnTo>
                    <a:pt x="389" y="4"/>
                  </a:lnTo>
                  <a:lnTo>
                    <a:pt x="387" y="1"/>
                  </a:lnTo>
                  <a:lnTo>
                    <a:pt x="383" y="0"/>
                  </a:lnTo>
                  <a:lnTo>
                    <a:pt x="379" y="0"/>
                  </a:lnTo>
                  <a:lnTo>
                    <a:pt x="378" y="1"/>
                  </a:lnTo>
                  <a:lnTo>
                    <a:pt x="377" y="3"/>
                  </a:lnTo>
                  <a:lnTo>
                    <a:pt x="37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4" name="Freeform 425"/>
            <p:cNvSpPr/>
            <p:nvPr/>
          </p:nvSpPr>
          <p:spPr bwMode="auto">
            <a:xfrm>
              <a:off x="6594476" y="1293813"/>
              <a:ext cx="74613" cy="103188"/>
            </a:xfrm>
            <a:custGeom>
              <a:avLst/>
              <a:gdLst/>
              <a:ahLst/>
              <a:cxnLst>
                <a:cxn ang="0">
                  <a:pos x="179" y="1"/>
                </a:cxn>
                <a:cxn ang="0">
                  <a:pos x="179" y="1"/>
                </a:cxn>
                <a:cxn ang="0">
                  <a:pos x="165" y="17"/>
                </a:cxn>
                <a:cxn ang="0">
                  <a:pos x="152" y="33"/>
                </a:cxn>
                <a:cxn ang="0">
                  <a:pos x="127" y="64"/>
                </a:cxn>
                <a:cxn ang="0">
                  <a:pos x="102" y="97"/>
                </a:cxn>
                <a:cxn ang="0">
                  <a:pos x="77" y="129"/>
                </a:cxn>
                <a:cxn ang="0">
                  <a:pos x="77" y="129"/>
                </a:cxn>
                <a:cxn ang="0">
                  <a:pos x="52" y="162"/>
                </a:cxn>
                <a:cxn ang="0">
                  <a:pos x="42" y="178"/>
                </a:cxn>
                <a:cxn ang="0">
                  <a:pos x="31" y="196"/>
                </a:cxn>
                <a:cxn ang="0">
                  <a:pos x="31" y="196"/>
                </a:cxn>
                <a:cxn ang="0">
                  <a:pos x="13" y="225"/>
                </a:cxn>
                <a:cxn ang="0">
                  <a:pos x="5" y="239"/>
                </a:cxn>
                <a:cxn ang="0">
                  <a:pos x="3" y="247"/>
                </a:cxn>
                <a:cxn ang="0">
                  <a:pos x="0" y="255"/>
                </a:cxn>
                <a:cxn ang="0">
                  <a:pos x="0" y="255"/>
                </a:cxn>
                <a:cxn ang="0">
                  <a:pos x="0" y="258"/>
                </a:cxn>
                <a:cxn ang="0">
                  <a:pos x="1" y="260"/>
                </a:cxn>
                <a:cxn ang="0">
                  <a:pos x="5" y="263"/>
                </a:cxn>
                <a:cxn ang="0">
                  <a:pos x="7" y="263"/>
                </a:cxn>
                <a:cxn ang="0">
                  <a:pos x="9" y="262"/>
                </a:cxn>
                <a:cxn ang="0">
                  <a:pos x="10" y="260"/>
                </a:cxn>
                <a:cxn ang="0">
                  <a:pos x="12" y="259"/>
                </a:cxn>
                <a:cxn ang="0">
                  <a:pos x="12" y="259"/>
                </a:cxn>
                <a:cxn ang="0">
                  <a:pos x="13" y="251"/>
                </a:cxn>
                <a:cxn ang="0">
                  <a:pos x="16" y="243"/>
                </a:cxn>
                <a:cxn ang="0">
                  <a:pos x="24" y="229"/>
                </a:cxn>
                <a:cxn ang="0">
                  <a:pos x="41" y="201"/>
                </a:cxn>
                <a:cxn ang="0">
                  <a:pos x="41" y="201"/>
                </a:cxn>
                <a:cxn ang="0">
                  <a:pos x="52" y="183"/>
                </a:cxn>
                <a:cxn ang="0">
                  <a:pos x="64" y="165"/>
                </a:cxn>
                <a:cxn ang="0">
                  <a:pos x="92" y="131"/>
                </a:cxn>
                <a:cxn ang="0">
                  <a:pos x="92" y="131"/>
                </a:cxn>
                <a:cxn ang="0">
                  <a:pos x="115" y="99"/>
                </a:cxn>
                <a:cxn ang="0">
                  <a:pos x="137" y="69"/>
                </a:cxn>
                <a:cxn ang="0">
                  <a:pos x="161" y="39"/>
                </a:cxn>
                <a:cxn ang="0">
                  <a:pos x="174" y="24"/>
                </a:cxn>
                <a:cxn ang="0">
                  <a:pos x="187" y="10"/>
                </a:cxn>
                <a:cxn ang="0">
                  <a:pos x="187" y="10"/>
                </a:cxn>
                <a:cxn ang="0">
                  <a:pos x="188" y="8"/>
                </a:cxn>
                <a:cxn ang="0">
                  <a:pos x="188" y="5"/>
                </a:cxn>
                <a:cxn ang="0">
                  <a:pos x="187" y="1"/>
                </a:cxn>
                <a:cxn ang="0">
                  <a:pos x="183" y="0"/>
                </a:cxn>
                <a:cxn ang="0">
                  <a:pos x="181" y="0"/>
                </a:cxn>
                <a:cxn ang="0">
                  <a:pos x="179" y="1"/>
                </a:cxn>
                <a:cxn ang="0">
                  <a:pos x="179" y="1"/>
                </a:cxn>
              </a:cxnLst>
              <a:rect l="0" t="0" r="r" b="b"/>
              <a:pathLst>
                <a:path w="188" h="263">
                  <a:moveTo>
                    <a:pt x="179" y="1"/>
                  </a:moveTo>
                  <a:lnTo>
                    <a:pt x="179" y="1"/>
                  </a:lnTo>
                  <a:lnTo>
                    <a:pt x="165" y="17"/>
                  </a:lnTo>
                  <a:lnTo>
                    <a:pt x="152" y="33"/>
                  </a:lnTo>
                  <a:lnTo>
                    <a:pt x="127" y="64"/>
                  </a:lnTo>
                  <a:lnTo>
                    <a:pt x="102" y="97"/>
                  </a:lnTo>
                  <a:lnTo>
                    <a:pt x="77" y="129"/>
                  </a:lnTo>
                  <a:lnTo>
                    <a:pt x="77" y="129"/>
                  </a:lnTo>
                  <a:lnTo>
                    <a:pt x="52" y="162"/>
                  </a:lnTo>
                  <a:lnTo>
                    <a:pt x="42" y="178"/>
                  </a:lnTo>
                  <a:lnTo>
                    <a:pt x="31" y="196"/>
                  </a:lnTo>
                  <a:lnTo>
                    <a:pt x="31" y="196"/>
                  </a:lnTo>
                  <a:lnTo>
                    <a:pt x="13" y="225"/>
                  </a:lnTo>
                  <a:lnTo>
                    <a:pt x="5" y="239"/>
                  </a:lnTo>
                  <a:lnTo>
                    <a:pt x="3" y="247"/>
                  </a:lnTo>
                  <a:lnTo>
                    <a:pt x="0" y="255"/>
                  </a:lnTo>
                  <a:lnTo>
                    <a:pt x="0" y="255"/>
                  </a:lnTo>
                  <a:lnTo>
                    <a:pt x="0" y="258"/>
                  </a:lnTo>
                  <a:lnTo>
                    <a:pt x="1" y="260"/>
                  </a:lnTo>
                  <a:lnTo>
                    <a:pt x="5" y="263"/>
                  </a:lnTo>
                  <a:lnTo>
                    <a:pt x="7" y="263"/>
                  </a:lnTo>
                  <a:lnTo>
                    <a:pt x="9" y="262"/>
                  </a:lnTo>
                  <a:lnTo>
                    <a:pt x="10" y="260"/>
                  </a:lnTo>
                  <a:lnTo>
                    <a:pt x="12" y="259"/>
                  </a:lnTo>
                  <a:lnTo>
                    <a:pt x="12" y="259"/>
                  </a:lnTo>
                  <a:lnTo>
                    <a:pt x="13" y="251"/>
                  </a:lnTo>
                  <a:lnTo>
                    <a:pt x="16" y="243"/>
                  </a:lnTo>
                  <a:lnTo>
                    <a:pt x="24" y="229"/>
                  </a:lnTo>
                  <a:lnTo>
                    <a:pt x="41" y="201"/>
                  </a:lnTo>
                  <a:lnTo>
                    <a:pt x="41" y="201"/>
                  </a:lnTo>
                  <a:lnTo>
                    <a:pt x="52" y="183"/>
                  </a:lnTo>
                  <a:lnTo>
                    <a:pt x="64" y="165"/>
                  </a:lnTo>
                  <a:lnTo>
                    <a:pt x="92" y="131"/>
                  </a:lnTo>
                  <a:lnTo>
                    <a:pt x="92" y="131"/>
                  </a:lnTo>
                  <a:lnTo>
                    <a:pt x="115" y="99"/>
                  </a:lnTo>
                  <a:lnTo>
                    <a:pt x="137" y="69"/>
                  </a:lnTo>
                  <a:lnTo>
                    <a:pt x="161" y="39"/>
                  </a:lnTo>
                  <a:lnTo>
                    <a:pt x="174" y="24"/>
                  </a:lnTo>
                  <a:lnTo>
                    <a:pt x="187" y="10"/>
                  </a:lnTo>
                  <a:lnTo>
                    <a:pt x="187" y="10"/>
                  </a:lnTo>
                  <a:lnTo>
                    <a:pt x="188" y="8"/>
                  </a:lnTo>
                  <a:lnTo>
                    <a:pt x="188" y="5"/>
                  </a:lnTo>
                  <a:lnTo>
                    <a:pt x="187" y="1"/>
                  </a:lnTo>
                  <a:lnTo>
                    <a:pt x="183" y="0"/>
                  </a:lnTo>
                  <a:lnTo>
                    <a:pt x="181" y="0"/>
                  </a:lnTo>
                  <a:lnTo>
                    <a:pt x="179" y="1"/>
                  </a:lnTo>
                  <a:lnTo>
                    <a:pt x="17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5" name="Freeform 426"/>
            <p:cNvSpPr/>
            <p:nvPr/>
          </p:nvSpPr>
          <p:spPr bwMode="auto">
            <a:xfrm>
              <a:off x="6626226" y="1341438"/>
              <a:ext cx="42863" cy="63500"/>
            </a:xfrm>
            <a:custGeom>
              <a:avLst/>
              <a:gdLst/>
              <a:ahLst/>
              <a:cxnLst>
                <a:cxn ang="0">
                  <a:pos x="97" y="4"/>
                </a:cxn>
                <a:cxn ang="0">
                  <a:pos x="97" y="4"/>
                </a:cxn>
                <a:cxn ang="0">
                  <a:pos x="93" y="15"/>
                </a:cxn>
                <a:cxn ang="0">
                  <a:pos x="87" y="24"/>
                </a:cxn>
                <a:cxn ang="0">
                  <a:pos x="80" y="33"/>
                </a:cxn>
                <a:cxn ang="0">
                  <a:pos x="73" y="41"/>
                </a:cxn>
                <a:cxn ang="0">
                  <a:pos x="57" y="57"/>
                </a:cxn>
                <a:cxn ang="0">
                  <a:pos x="50" y="66"/>
                </a:cxn>
                <a:cxn ang="0">
                  <a:pos x="43" y="75"/>
                </a:cxn>
                <a:cxn ang="0">
                  <a:pos x="43" y="75"/>
                </a:cxn>
                <a:cxn ang="0">
                  <a:pos x="30" y="93"/>
                </a:cxn>
                <a:cxn ang="0">
                  <a:pos x="18" y="111"/>
                </a:cxn>
                <a:cxn ang="0">
                  <a:pos x="12" y="121"/>
                </a:cxn>
                <a:cxn ang="0">
                  <a:pos x="8" y="131"/>
                </a:cxn>
                <a:cxn ang="0">
                  <a:pos x="4" y="142"/>
                </a:cxn>
                <a:cxn ang="0">
                  <a:pos x="0" y="152"/>
                </a:cxn>
                <a:cxn ang="0">
                  <a:pos x="0" y="152"/>
                </a:cxn>
                <a:cxn ang="0">
                  <a:pos x="0" y="155"/>
                </a:cxn>
                <a:cxn ang="0">
                  <a:pos x="1" y="157"/>
                </a:cxn>
                <a:cxn ang="0">
                  <a:pos x="5" y="160"/>
                </a:cxn>
                <a:cxn ang="0">
                  <a:pos x="9" y="160"/>
                </a:cxn>
                <a:cxn ang="0">
                  <a:pos x="10" y="157"/>
                </a:cxn>
                <a:cxn ang="0">
                  <a:pos x="12" y="156"/>
                </a:cxn>
                <a:cxn ang="0">
                  <a:pos x="12" y="156"/>
                </a:cxn>
                <a:cxn ang="0">
                  <a:pos x="14" y="144"/>
                </a:cxn>
                <a:cxn ang="0">
                  <a:pos x="19" y="132"/>
                </a:cxn>
                <a:cxn ang="0">
                  <a:pos x="25" y="122"/>
                </a:cxn>
                <a:cxn ang="0">
                  <a:pos x="30" y="113"/>
                </a:cxn>
                <a:cxn ang="0">
                  <a:pos x="43" y="92"/>
                </a:cxn>
                <a:cxn ang="0">
                  <a:pos x="57" y="72"/>
                </a:cxn>
                <a:cxn ang="0">
                  <a:pos x="57" y="72"/>
                </a:cxn>
                <a:cxn ang="0">
                  <a:pos x="64" y="64"/>
                </a:cxn>
                <a:cxn ang="0">
                  <a:pos x="70" y="57"/>
                </a:cxn>
                <a:cxn ang="0">
                  <a:pos x="85" y="42"/>
                </a:cxn>
                <a:cxn ang="0">
                  <a:pos x="93" y="34"/>
                </a:cxn>
                <a:cxn ang="0">
                  <a:pos x="98" y="26"/>
                </a:cxn>
                <a:cxn ang="0">
                  <a:pos x="104" y="17"/>
                </a:cxn>
                <a:cxn ang="0">
                  <a:pos x="108" y="7"/>
                </a:cxn>
                <a:cxn ang="0">
                  <a:pos x="108" y="7"/>
                </a:cxn>
                <a:cxn ang="0">
                  <a:pos x="108" y="4"/>
                </a:cxn>
                <a:cxn ang="0">
                  <a:pos x="108" y="3"/>
                </a:cxn>
                <a:cxn ang="0">
                  <a:pos x="104" y="0"/>
                </a:cxn>
                <a:cxn ang="0">
                  <a:pos x="101" y="0"/>
                </a:cxn>
                <a:cxn ang="0">
                  <a:pos x="98" y="2"/>
                </a:cxn>
                <a:cxn ang="0">
                  <a:pos x="97" y="4"/>
                </a:cxn>
                <a:cxn ang="0">
                  <a:pos x="97" y="4"/>
                </a:cxn>
              </a:cxnLst>
              <a:rect l="0" t="0" r="r" b="b"/>
              <a:pathLst>
                <a:path w="108" h="160">
                  <a:moveTo>
                    <a:pt x="97" y="4"/>
                  </a:moveTo>
                  <a:lnTo>
                    <a:pt x="97" y="4"/>
                  </a:lnTo>
                  <a:lnTo>
                    <a:pt x="93" y="15"/>
                  </a:lnTo>
                  <a:lnTo>
                    <a:pt x="87" y="24"/>
                  </a:lnTo>
                  <a:lnTo>
                    <a:pt x="80" y="33"/>
                  </a:lnTo>
                  <a:lnTo>
                    <a:pt x="73" y="41"/>
                  </a:lnTo>
                  <a:lnTo>
                    <a:pt x="57" y="57"/>
                  </a:lnTo>
                  <a:lnTo>
                    <a:pt x="50" y="66"/>
                  </a:lnTo>
                  <a:lnTo>
                    <a:pt x="43" y="75"/>
                  </a:lnTo>
                  <a:lnTo>
                    <a:pt x="43" y="75"/>
                  </a:lnTo>
                  <a:lnTo>
                    <a:pt x="30" y="93"/>
                  </a:lnTo>
                  <a:lnTo>
                    <a:pt x="18" y="111"/>
                  </a:lnTo>
                  <a:lnTo>
                    <a:pt x="12" y="121"/>
                  </a:lnTo>
                  <a:lnTo>
                    <a:pt x="8" y="131"/>
                  </a:lnTo>
                  <a:lnTo>
                    <a:pt x="4" y="142"/>
                  </a:lnTo>
                  <a:lnTo>
                    <a:pt x="0" y="152"/>
                  </a:lnTo>
                  <a:lnTo>
                    <a:pt x="0" y="152"/>
                  </a:lnTo>
                  <a:lnTo>
                    <a:pt x="0" y="155"/>
                  </a:lnTo>
                  <a:lnTo>
                    <a:pt x="1" y="157"/>
                  </a:lnTo>
                  <a:lnTo>
                    <a:pt x="5" y="160"/>
                  </a:lnTo>
                  <a:lnTo>
                    <a:pt x="9" y="160"/>
                  </a:lnTo>
                  <a:lnTo>
                    <a:pt x="10" y="157"/>
                  </a:lnTo>
                  <a:lnTo>
                    <a:pt x="12" y="156"/>
                  </a:lnTo>
                  <a:lnTo>
                    <a:pt x="12" y="156"/>
                  </a:lnTo>
                  <a:lnTo>
                    <a:pt x="14" y="144"/>
                  </a:lnTo>
                  <a:lnTo>
                    <a:pt x="19" y="132"/>
                  </a:lnTo>
                  <a:lnTo>
                    <a:pt x="25" y="122"/>
                  </a:lnTo>
                  <a:lnTo>
                    <a:pt x="30" y="113"/>
                  </a:lnTo>
                  <a:lnTo>
                    <a:pt x="43" y="92"/>
                  </a:lnTo>
                  <a:lnTo>
                    <a:pt x="57" y="72"/>
                  </a:lnTo>
                  <a:lnTo>
                    <a:pt x="57" y="72"/>
                  </a:lnTo>
                  <a:lnTo>
                    <a:pt x="64" y="64"/>
                  </a:lnTo>
                  <a:lnTo>
                    <a:pt x="70" y="57"/>
                  </a:lnTo>
                  <a:lnTo>
                    <a:pt x="85" y="42"/>
                  </a:lnTo>
                  <a:lnTo>
                    <a:pt x="93" y="34"/>
                  </a:lnTo>
                  <a:lnTo>
                    <a:pt x="98" y="26"/>
                  </a:lnTo>
                  <a:lnTo>
                    <a:pt x="104" y="17"/>
                  </a:lnTo>
                  <a:lnTo>
                    <a:pt x="108" y="7"/>
                  </a:lnTo>
                  <a:lnTo>
                    <a:pt x="108" y="7"/>
                  </a:lnTo>
                  <a:lnTo>
                    <a:pt x="108" y="4"/>
                  </a:lnTo>
                  <a:lnTo>
                    <a:pt x="108" y="3"/>
                  </a:lnTo>
                  <a:lnTo>
                    <a:pt x="104" y="0"/>
                  </a:lnTo>
                  <a:lnTo>
                    <a:pt x="101" y="0"/>
                  </a:lnTo>
                  <a:lnTo>
                    <a:pt x="98" y="2"/>
                  </a:lnTo>
                  <a:lnTo>
                    <a:pt x="97" y="4"/>
                  </a:lnTo>
                  <a:lnTo>
                    <a:pt x="97"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6" name="Freeform 427"/>
            <p:cNvSpPr/>
            <p:nvPr/>
          </p:nvSpPr>
          <p:spPr bwMode="auto">
            <a:xfrm>
              <a:off x="6696076" y="1203325"/>
              <a:ext cx="101600" cy="127000"/>
            </a:xfrm>
            <a:custGeom>
              <a:avLst/>
              <a:gdLst/>
              <a:ahLst/>
              <a:cxnLst>
                <a:cxn ang="0">
                  <a:pos x="248" y="2"/>
                </a:cxn>
                <a:cxn ang="0">
                  <a:pos x="248" y="2"/>
                </a:cxn>
                <a:cxn ang="0">
                  <a:pos x="231" y="17"/>
                </a:cxn>
                <a:cxn ang="0">
                  <a:pos x="212" y="34"/>
                </a:cxn>
                <a:cxn ang="0">
                  <a:pos x="180" y="68"/>
                </a:cxn>
                <a:cxn ang="0">
                  <a:pos x="147" y="105"/>
                </a:cxn>
                <a:cxn ang="0">
                  <a:pos x="116" y="140"/>
                </a:cxn>
                <a:cxn ang="0">
                  <a:pos x="116" y="140"/>
                </a:cxn>
                <a:cxn ang="0">
                  <a:pos x="81" y="182"/>
                </a:cxn>
                <a:cxn ang="0">
                  <a:pos x="64" y="203"/>
                </a:cxn>
                <a:cxn ang="0">
                  <a:pos x="47" y="225"/>
                </a:cxn>
                <a:cxn ang="0">
                  <a:pos x="47" y="225"/>
                </a:cxn>
                <a:cxn ang="0">
                  <a:pos x="33" y="246"/>
                </a:cxn>
                <a:cxn ang="0">
                  <a:pos x="19" y="267"/>
                </a:cxn>
                <a:cxn ang="0">
                  <a:pos x="12" y="278"/>
                </a:cxn>
                <a:cxn ang="0">
                  <a:pos x="7" y="289"/>
                </a:cxn>
                <a:cxn ang="0">
                  <a:pos x="3" y="301"/>
                </a:cxn>
                <a:cxn ang="0">
                  <a:pos x="0" y="314"/>
                </a:cxn>
                <a:cxn ang="0">
                  <a:pos x="0" y="314"/>
                </a:cxn>
                <a:cxn ang="0">
                  <a:pos x="2" y="316"/>
                </a:cxn>
                <a:cxn ang="0">
                  <a:pos x="2" y="318"/>
                </a:cxn>
                <a:cxn ang="0">
                  <a:pos x="4" y="320"/>
                </a:cxn>
                <a:cxn ang="0">
                  <a:pos x="6" y="320"/>
                </a:cxn>
                <a:cxn ang="0">
                  <a:pos x="10" y="318"/>
                </a:cxn>
                <a:cxn ang="0">
                  <a:pos x="12" y="316"/>
                </a:cxn>
                <a:cxn ang="0">
                  <a:pos x="12" y="314"/>
                </a:cxn>
                <a:cxn ang="0">
                  <a:pos x="12" y="314"/>
                </a:cxn>
                <a:cxn ang="0">
                  <a:pos x="15" y="301"/>
                </a:cxn>
                <a:cxn ang="0">
                  <a:pos x="19" y="289"/>
                </a:cxn>
                <a:cxn ang="0">
                  <a:pos x="25" y="278"/>
                </a:cxn>
                <a:cxn ang="0">
                  <a:pos x="33" y="266"/>
                </a:cxn>
                <a:cxn ang="0">
                  <a:pos x="49" y="244"/>
                </a:cxn>
                <a:cxn ang="0">
                  <a:pos x="64" y="223"/>
                </a:cxn>
                <a:cxn ang="0">
                  <a:pos x="64" y="223"/>
                </a:cxn>
                <a:cxn ang="0">
                  <a:pos x="81" y="199"/>
                </a:cxn>
                <a:cxn ang="0">
                  <a:pos x="100" y="177"/>
                </a:cxn>
                <a:cxn ang="0">
                  <a:pos x="138" y="132"/>
                </a:cxn>
                <a:cxn ang="0">
                  <a:pos x="138" y="132"/>
                </a:cxn>
                <a:cxn ang="0">
                  <a:pos x="167" y="101"/>
                </a:cxn>
                <a:cxn ang="0">
                  <a:pos x="195" y="68"/>
                </a:cxn>
                <a:cxn ang="0">
                  <a:pos x="225" y="38"/>
                </a:cxn>
                <a:cxn ang="0">
                  <a:pos x="257" y="10"/>
                </a:cxn>
                <a:cxn ang="0">
                  <a:pos x="257" y="10"/>
                </a:cxn>
                <a:cxn ang="0">
                  <a:pos x="258" y="8"/>
                </a:cxn>
                <a:cxn ang="0">
                  <a:pos x="258" y="6"/>
                </a:cxn>
                <a:cxn ang="0">
                  <a:pos x="258" y="3"/>
                </a:cxn>
                <a:cxn ang="0">
                  <a:pos x="257" y="2"/>
                </a:cxn>
                <a:cxn ang="0">
                  <a:pos x="253" y="0"/>
                </a:cxn>
                <a:cxn ang="0">
                  <a:pos x="250" y="0"/>
                </a:cxn>
                <a:cxn ang="0">
                  <a:pos x="248" y="2"/>
                </a:cxn>
                <a:cxn ang="0">
                  <a:pos x="248" y="2"/>
                </a:cxn>
              </a:cxnLst>
              <a:rect l="0" t="0" r="r" b="b"/>
              <a:pathLst>
                <a:path w="258" h="320">
                  <a:moveTo>
                    <a:pt x="248" y="2"/>
                  </a:moveTo>
                  <a:lnTo>
                    <a:pt x="248" y="2"/>
                  </a:lnTo>
                  <a:lnTo>
                    <a:pt x="231" y="17"/>
                  </a:lnTo>
                  <a:lnTo>
                    <a:pt x="212" y="34"/>
                  </a:lnTo>
                  <a:lnTo>
                    <a:pt x="180" y="68"/>
                  </a:lnTo>
                  <a:lnTo>
                    <a:pt x="147" y="105"/>
                  </a:lnTo>
                  <a:lnTo>
                    <a:pt x="116" y="140"/>
                  </a:lnTo>
                  <a:lnTo>
                    <a:pt x="116" y="140"/>
                  </a:lnTo>
                  <a:lnTo>
                    <a:pt x="81" y="182"/>
                  </a:lnTo>
                  <a:lnTo>
                    <a:pt x="64" y="203"/>
                  </a:lnTo>
                  <a:lnTo>
                    <a:pt x="47" y="225"/>
                  </a:lnTo>
                  <a:lnTo>
                    <a:pt x="47" y="225"/>
                  </a:lnTo>
                  <a:lnTo>
                    <a:pt x="33" y="246"/>
                  </a:lnTo>
                  <a:lnTo>
                    <a:pt x="19" y="267"/>
                  </a:lnTo>
                  <a:lnTo>
                    <a:pt x="12" y="278"/>
                  </a:lnTo>
                  <a:lnTo>
                    <a:pt x="7" y="289"/>
                  </a:lnTo>
                  <a:lnTo>
                    <a:pt x="3" y="301"/>
                  </a:lnTo>
                  <a:lnTo>
                    <a:pt x="0" y="314"/>
                  </a:lnTo>
                  <a:lnTo>
                    <a:pt x="0" y="314"/>
                  </a:lnTo>
                  <a:lnTo>
                    <a:pt x="2" y="316"/>
                  </a:lnTo>
                  <a:lnTo>
                    <a:pt x="2" y="318"/>
                  </a:lnTo>
                  <a:lnTo>
                    <a:pt x="4" y="320"/>
                  </a:lnTo>
                  <a:lnTo>
                    <a:pt x="6" y="320"/>
                  </a:lnTo>
                  <a:lnTo>
                    <a:pt x="10" y="318"/>
                  </a:lnTo>
                  <a:lnTo>
                    <a:pt x="12" y="316"/>
                  </a:lnTo>
                  <a:lnTo>
                    <a:pt x="12" y="314"/>
                  </a:lnTo>
                  <a:lnTo>
                    <a:pt x="12" y="314"/>
                  </a:lnTo>
                  <a:lnTo>
                    <a:pt x="15" y="301"/>
                  </a:lnTo>
                  <a:lnTo>
                    <a:pt x="19" y="289"/>
                  </a:lnTo>
                  <a:lnTo>
                    <a:pt x="25" y="278"/>
                  </a:lnTo>
                  <a:lnTo>
                    <a:pt x="33" y="266"/>
                  </a:lnTo>
                  <a:lnTo>
                    <a:pt x="49" y="244"/>
                  </a:lnTo>
                  <a:lnTo>
                    <a:pt x="64" y="223"/>
                  </a:lnTo>
                  <a:lnTo>
                    <a:pt x="64" y="223"/>
                  </a:lnTo>
                  <a:lnTo>
                    <a:pt x="81" y="199"/>
                  </a:lnTo>
                  <a:lnTo>
                    <a:pt x="100" y="177"/>
                  </a:lnTo>
                  <a:lnTo>
                    <a:pt x="138" y="132"/>
                  </a:lnTo>
                  <a:lnTo>
                    <a:pt x="138" y="132"/>
                  </a:lnTo>
                  <a:lnTo>
                    <a:pt x="167" y="101"/>
                  </a:lnTo>
                  <a:lnTo>
                    <a:pt x="195" y="68"/>
                  </a:lnTo>
                  <a:lnTo>
                    <a:pt x="225" y="38"/>
                  </a:lnTo>
                  <a:lnTo>
                    <a:pt x="257" y="10"/>
                  </a:lnTo>
                  <a:lnTo>
                    <a:pt x="257" y="10"/>
                  </a:lnTo>
                  <a:lnTo>
                    <a:pt x="258" y="8"/>
                  </a:lnTo>
                  <a:lnTo>
                    <a:pt x="258" y="6"/>
                  </a:lnTo>
                  <a:lnTo>
                    <a:pt x="258" y="3"/>
                  </a:lnTo>
                  <a:lnTo>
                    <a:pt x="257" y="2"/>
                  </a:lnTo>
                  <a:lnTo>
                    <a:pt x="253" y="0"/>
                  </a:lnTo>
                  <a:lnTo>
                    <a:pt x="250" y="0"/>
                  </a:lnTo>
                  <a:lnTo>
                    <a:pt x="248" y="2"/>
                  </a:lnTo>
                  <a:lnTo>
                    <a:pt x="248"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7" name="Freeform 428"/>
            <p:cNvSpPr/>
            <p:nvPr/>
          </p:nvSpPr>
          <p:spPr bwMode="auto">
            <a:xfrm>
              <a:off x="6713538" y="1211263"/>
              <a:ext cx="161925" cy="195263"/>
            </a:xfrm>
            <a:custGeom>
              <a:avLst/>
              <a:gdLst/>
              <a:ahLst/>
              <a:cxnLst>
                <a:cxn ang="0">
                  <a:pos x="398" y="1"/>
                </a:cxn>
                <a:cxn ang="0">
                  <a:pos x="370" y="21"/>
                </a:cxn>
                <a:cxn ang="0">
                  <a:pos x="346" y="44"/>
                </a:cxn>
                <a:cxn ang="0">
                  <a:pos x="298" y="94"/>
                </a:cxn>
                <a:cxn ang="0">
                  <a:pos x="241" y="158"/>
                </a:cxn>
                <a:cxn ang="0">
                  <a:pos x="189" y="226"/>
                </a:cxn>
                <a:cxn ang="0">
                  <a:pos x="135" y="290"/>
                </a:cxn>
                <a:cxn ang="0">
                  <a:pos x="97" y="340"/>
                </a:cxn>
                <a:cxn ang="0">
                  <a:pos x="85" y="357"/>
                </a:cxn>
                <a:cxn ang="0">
                  <a:pos x="52" y="404"/>
                </a:cxn>
                <a:cxn ang="0">
                  <a:pos x="39" y="419"/>
                </a:cxn>
                <a:cxn ang="0">
                  <a:pos x="29" y="434"/>
                </a:cxn>
                <a:cxn ang="0">
                  <a:pos x="12" y="467"/>
                </a:cxn>
                <a:cxn ang="0">
                  <a:pos x="3" y="481"/>
                </a:cxn>
                <a:cxn ang="0">
                  <a:pos x="1" y="484"/>
                </a:cxn>
                <a:cxn ang="0">
                  <a:pos x="3" y="489"/>
                </a:cxn>
                <a:cxn ang="0">
                  <a:pos x="7" y="491"/>
                </a:cxn>
                <a:cxn ang="0">
                  <a:pos x="11" y="489"/>
                </a:cxn>
                <a:cxn ang="0">
                  <a:pos x="18" y="477"/>
                </a:cxn>
                <a:cxn ang="0">
                  <a:pos x="38" y="439"/>
                </a:cxn>
                <a:cxn ang="0">
                  <a:pos x="47" y="426"/>
                </a:cxn>
                <a:cxn ang="0">
                  <a:pos x="70" y="401"/>
                </a:cxn>
                <a:cxn ang="0">
                  <a:pos x="79" y="388"/>
                </a:cxn>
                <a:cxn ang="0">
                  <a:pos x="104" y="351"/>
                </a:cxn>
                <a:cxn ang="0">
                  <a:pos x="183" y="251"/>
                </a:cxn>
                <a:cxn ang="0">
                  <a:pos x="233" y="187"/>
                </a:cxn>
                <a:cxn ang="0">
                  <a:pos x="285" y="124"/>
                </a:cxn>
                <a:cxn ang="0">
                  <a:pos x="338" y="70"/>
                </a:cxn>
                <a:cxn ang="0">
                  <a:pos x="369" y="38"/>
                </a:cxn>
                <a:cxn ang="0">
                  <a:pos x="394" y="17"/>
                </a:cxn>
                <a:cxn ang="0">
                  <a:pos x="403" y="10"/>
                </a:cxn>
                <a:cxn ang="0">
                  <a:pos x="406" y="6"/>
                </a:cxn>
                <a:cxn ang="0">
                  <a:pos x="402" y="0"/>
                </a:cxn>
                <a:cxn ang="0">
                  <a:pos x="398" y="1"/>
                </a:cxn>
              </a:cxnLst>
              <a:rect l="0" t="0" r="r" b="b"/>
              <a:pathLst>
                <a:path w="406" h="491">
                  <a:moveTo>
                    <a:pt x="398" y="1"/>
                  </a:moveTo>
                  <a:lnTo>
                    <a:pt x="398" y="1"/>
                  </a:lnTo>
                  <a:lnTo>
                    <a:pt x="383" y="10"/>
                  </a:lnTo>
                  <a:lnTo>
                    <a:pt x="370" y="21"/>
                  </a:lnTo>
                  <a:lnTo>
                    <a:pt x="357" y="31"/>
                  </a:lnTo>
                  <a:lnTo>
                    <a:pt x="346" y="44"/>
                  </a:lnTo>
                  <a:lnTo>
                    <a:pt x="298" y="94"/>
                  </a:lnTo>
                  <a:lnTo>
                    <a:pt x="298" y="94"/>
                  </a:lnTo>
                  <a:lnTo>
                    <a:pt x="268" y="125"/>
                  </a:lnTo>
                  <a:lnTo>
                    <a:pt x="241" y="158"/>
                  </a:lnTo>
                  <a:lnTo>
                    <a:pt x="189" y="226"/>
                  </a:lnTo>
                  <a:lnTo>
                    <a:pt x="189" y="226"/>
                  </a:lnTo>
                  <a:lnTo>
                    <a:pt x="161" y="257"/>
                  </a:lnTo>
                  <a:lnTo>
                    <a:pt x="135" y="290"/>
                  </a:lnTo>
                  <a:lnTo>
                    <a:pt x="109" y="323"/>
                  </a:lnTo>
                  <a:lnTo>
                    <a:pt x="97" y="340"/>
                  </a:lnTo>
                  <a:lnTo>
                    <a:pt x="85" y="357"/>
                  </a:lnTo>
                  <a:lnTo>
                    <a:pt x="85" y="357"/>
                  </a:lnTo>
                  <a:lnTo>
                    <a:pt x="63" y="388"/>
                  </a:lnTo>
                  <a:lnTo>
                    <a:pt x="52" y="404"/>
                  </a:lnTo>
                  <a:lnTo>
                    <a:pt x="39" y="419"/>
                  </a:lnTo>
                  <a:lnTo>
                    <a:pt x="39" y="419"/>
                  </a:lnTo>
                  <a:lnTo>
                    <a:pt x="34" y="426"/>
                  </a:lnTo>
                  <a:lnTo>
                    <a:pt x="29" y="434"/>
                  </a:lnTo>
                  <a:lnTo>
                    <a:pt x="21" y="450"/>
                  </a:lnTo>
                  <a:lnTo>
                    <a:pt x="12" y="467"/>
                  </a:lnTo>
                  <a:lnTo>
                    <a:pt x="8" y="473"/>
                  </a:lnTo>
                  <a:lnTo>
                    <a:pt x="3" y="481"/>
                  </a:lnTo>
                  <a:lnTo>
                    <a:pt x="3" y="481"/>
                  </a:lnTo>
                  <a:lnTo>
                    <a:pt x="1" y="484"/>
                  </a:lnTo>
                  <a:lnTo>
                    <a:pt x="0" y="485"/>
                  </a:lnTo>
                  <a:lnTo>
                    <a:pt x="3" y="489"/>
                  </a:lnTo>
                  <a:lnTo>
                    <a:pt x="4" y="490"/>
                  </a:lnTo>
                  <a:lnTo>
                    <a:pt x="7" y="491"/>
                  </a:lnTo>
                  <a:lnTo>
                    <a:pt x="8" y="490"/>
                  </a:lnTo>
                  <a:lnTo>
                    <a:pt x="11" y="489"/>
                  </a:lnTo>
                  <a:lnTo>
                    <a:pt x="11" y="489"/>
                  </a:lnTo>
                  <a:lnTo>
                    <a:pt x="18" y="477"/>
                  </a:lnTo>
                  <a:lnTo>
                    <a:pt x="25" y="465"/>
                  </a:lnTo>
                  <a:lnTo>
                    <a:pt x="38" y="439"/>
                  </a:lnTo>
                  <a:lnTo>
                    <a:pt x="38" y="439"/>
                  </a:lnTo>
                  <a:lnTo>
                    <a:pt x="47" y="426"/>
                  </a:lnTo>
                  <a:lnTo>
                    <a:pt x="59" y="414"/>
                  </a:lnTo>
                  <a:lnTo>
                    <a:pt x="70" y="401"/>
                  </a:lnTo>
                  <a:lnTo>
                    <a:pt x="79" y="388"/>
                  </a:lnTo>
                  <a:lnTo>
                    <a:pt x="79" y="388"/>
                  </a:lnTo>
                  <a:lnTo>
                    <a:pt x="90" y="370"/>
                  </a:lnTo>
                  <a:lnTo>
                    <a:pt x="104" y="351"/>
                  </a:lnTo>
                  <a:lnTo>
                    <a:pt x="128" y="317"/>
                  </a:lnTo>
                  <a:lnTo>
                    <a:pt x="183" y="251"/>
                  </a:lnTo>
                  <a:lnTo>
                    <a:pt x="183" y="251"/>
                  </a:lnTo>
                  <a:lnTo>
                    <a:pt x="233" y="187"/>
                  </a:lnTo>
                  <a:lnTo>
                    <a:pt x="285" y="124"/>
                  </a:lnTo>
                  <a:lnTo>
                    <a:pt x="285" y="124"/>
                  </a:lnTo>
                  <a:lnTo>
                    <a:pt x="311" y="96"/>
                  </a:lnTo>
                  <a:lnTo>
                    <a:pt x="338" y="70"/>
                  </a:lnTo>
                  <a:lnTo>
                    <a:pt x="338" y="70"/>
                  </a:lnTo>
                  <a:lnTo>
                    <a:pt x="369" y="38"/>
                  </a:lnTo>
                  <a:lnTo>
                    <a:pt x="385" y="23"/>
                  </a:lnTo>
                  <a:lnTo>
                    <a:pt x="394" y="17"/>
                  </a:lnTo>
                  <a:lnTo>
                    <a:pt x="403" y="10"/>
                  </a:lnTo>
                  <a:lnTo>
                    <a:pt x="403" y="10"/>
                  </a:lnTo>
                  <a:lnTo>
                    <a:pt x="404" y="9"/>
                  </a:lnTo>
                  <a:lnTo>
                    <a:pt x="406" y="6"/>
                  </a:lnTo>
                  <a:lnTo>
                    <a:pt x="404" y="2"/>
                  </a:lnTo>
                  <a:lnTo>
                    <a:pt x="402" y="0"/>
                  </a:lnTo>
                  <a:lnTo>
                    <a:pt x="399" y="0"/>
                  </a:lnTo>
                  <a:lnTo>
                    <a:pt x="398" y="1"/>
                  </a:lnTo>
                  <a:lnTo>
                    <a:pt x="39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8" name="Freeform 429"/>
            <p:cNvSpPr/>
            <p:nvPr/>
          </p:nvSpPr>
          <p:spPr bwMode="auto">
            <a:xfrm>
              <a:off x="6775451" y="1270000"/>
              <a:ext cx="119063" cy="142875"/>
            </a:xfrm>
            <a:custGeom>
              <a:avLst/>
              <a:gdLst/>
              <a:ahLst/>
              <a:cxnLst>
                <a:cxn ang="0">
                  <a:pos x="293" y="3"/>
                </a:cxn>
                <a:cxn ang="0">
                  <a:pos x="293" y="3"/>
                </a:cxn>
                <a:cxn ang="0">
                  <a:pos x="273" y="24"/>
                </a:cxn>
                <a:cxn ang="0">
                  <a:pos x="252" y="45"/>
                </a:cxn>
                <a:cxn ang="0">
                  <a:pos x="230" y="65"/>
                </a:cxn>
                <a:cxn ang="0">
                  <a:pos x="208" y="83"/>
                </a:cxn>
                <a:cxn ang="0">
                  <a:pos x="208" y="83"/>
                </a:cxn>
                <a:cxn ang="0">
                  <a:pos x="196" y="93"/>
                </a:cxn>
                <a:cxn ang="0">
                  <a:pos x="185" y="106"/>
                </a:cxn>
                <a:cxn ang="0">
                  <a:pos x="166" y="131"/>
                </a:cxn>
                <a:cxn ang="0">
                  <a:pos x="166" y="131"/>
                </a:cxn>
                <a:cxn ang="0">
                  <a:pos x="125" y="181"/>
                </a:cxn>
                <a:cxn ang="0">
                  <a:pos x="125" y="181"/>
                </a:cxn>
                <a:cxn ang="0">
                  <a:pos x="86" y="229"/>
                </a:cxn>
                <a:cxn ang="0">
                  <a:pos x="48" y="278"/>
                </a:cxn>
                <a:cxn ang="0">
                  <a:pos x="48" y="278"/>
                </a:cxn>
                <a:cxn ang="0">
                  <a:pos x="34" y="296"/>
                </a:cxn>
                <a:cxn ang="0">
                  <a:pos x="18" y="314"/>
                </a:cxn>
                <a:cxn ang="0">
                  <a:pos x="11" y="323"/>
                </a:cxn>
                <a:cxn ang="0">
                  <a:pos x="6" y="334"/>
                </a:cxn>
                <a:cxn ang="0">
                  <a:pos x="2" y="344"/>
                </a:cxn>
                <a:cxn ang="0">
                  <a:pos x="0" y="355"/>
                </a:cxn>
                <a:cxn ang="0">
                  <a:pos x="0" y="355"/>
                </a:cxn>
                <a:cxn ang="0">
                  <a:pos x="0" y="357"/>
                </a:cxn>
                <a:cxn ang="0">
                  <a:pos x="1" y="359"/>
                </a:cxn>
                <a:cxn ang="0">
                  <a:pos x="2" y="360"/>
                </a:cxn>
                <a:cxn ang="0">
                  <a:pos x="5" y="360"/>
                </a:cxn>
                <a:cxn ang="0">
                  <a:pos x="9" y="359"/>
                </a:cxn>
                <a:cxn ang="0">
                  <a:pos x="10" y="357"/>
                </a:cxn>
                <a:cxn ang="0">
                  <a:pos x="11" y="355"/>
                </a:cxn>
                <a:cxn ang="0">
                  <a:pos x="11" y="355"/>
                </a:cxn>
                <a:cxn ang="0">
                  <a:pos x="13" y="348"/>
                </a:cxn>
                <a:cxn ang="0">
                  <a:pos x="15" y="342"/>
                </a:cxn>
                <a:cxn ang="0">
                  <a:pos x="18" y="335"/>
                </a:cxn>
                <a:cxn ang="0">
                  <a:pos x="22" y="330"/>
                </a:cxn>
                <a:cxn ang="0">
                  <a:pos x="31" y="320"/>
                </a:cxn>
                <a:cxn ang="0">
                  <a:pos x="39" y="309"/>
                </a:cxn>
                <a:cxn ang="0">
                  <a:pos x="39" y="309"/>
                </a:cxn>
                <a:cxn ang="0">
                  <a:pos x="57" y="284"/>
                </a:cxn>
                <a:cxn ang="0">
                  <a:pos x="77" y="259"/>
                </a:cxn>
                <a:cxn ang="0">
                  <a:pos x="77" y="259"/>
                </a:cxn>
                <a:cxn ang="0">
                  <a:pos x="154" y="164"/>
                </a:cxn>
                <a:cxn ang="0">
                  <a:pos x="154" y="164"/>
                </a:cxn>
                <a:cxn ang="0">
                  <a:pos x="185" y="122"/>
                </a:cxn>
                <a:cxn ang="0">
                  <a:pos x="204" y="102"/>
                </a:cxn>
                <a:cxn ang="0">
                  <a:pos x="213" y="93"/>
                </a:cxn>
                <a:cxn ang="0">
                  <a:pos x="222" y="85"/>
                </a:cxn>
                <a:cxn ang="0">
                  <a:pos x="222" y="85"/>
                </a:cxn>
                <a:cxn ang="0">
                  <a:pos x="243" y="67"/>
                </a:cxn>
                <a:cxn ang="0">
                  <a:pos x="264" y="50"/>
                </a:cxn>
                <a:cxn ang="0">
                  <a:pos x="282" y="30"/>
                </a:cxn>
                <a:cxn ang="0">
                  <a:pos x="300" y="11"/>
                </a:cxn>
                <a:cxn ang="0">
                  <a:pos x="300" y="11"/>
                </a:cxn>
                <a:cxn ang="0">
                  <a:pos x="302" y="8"/>
                </a:cxn>
                <a:cxn ang="0">
                  <a:pos x="302" y="7"/>
                </a:cxn>
                <a:cxn ang="0">
                  <a:pos x="300" y="3"/>
                </a:cxn>
                <a:cxn ang="0">
                  <a:pos x="298" y="2"/>
                </a:cxn>
                <a:cxn ang="0">
                  <a:pos x="296" y="0"/>
                </a:cxn>
                <a:cxn ang="0">
                  <a:pos x="294" y="2"/>
                </a:cxn>
                <a:cxn ang="0">
                  <a:pos x="293" y="3"/>
                </a:cxn>
                <a:cxn ang="0">
                  <a:pos x="293" y="3"/>
                </a:cxn>
              </a:cxnLst>
              <a:rect l="0" t="0" r="r" b="b"/>
              <a:pathLst>
                <a:path w="302" h="360">
                  <a:moveTo>
                    <a:pt x="293" y="3"/>
                  </a:moveTo>
                  <a:lnTo>
                    <a:pt x="293" y="3"/>
                  </a:lnTo>
                  <a:lnTo>
                    <a:pt x="273" y="24"/>
                  </a:lnTo>
                  <a:lnTo>
                    <a:pt x="252" y="45"/>
                  </a:lnTo>
                  <a:lnTo>
                    <a:pt x="230" y="65"/>
                  </a:lnTo>
                  <a:lnTo>
                    <a:pt x="208" y="83"/>
                  </a:lnTo>
                  <a:lnTo>
                    <a:pt x="208" y="83"/>
                  </a:lnTo>
                  <a:lnTo>
                    <a:pt x="196" y="93"/>
                  </a:lnTo>
                  <a:lnTo>
                    <a:pt x="185" y="106"/>
                  </a:lnTo>
                  <a:lnTo>
                    <a:pt x="166" y="131"/>
                  </a:lnTo>
                  <a:lnTo>
                    <a:pt x="166" y="131"/>
                  </a:lnTo>
                  <a:lnTo>
                    <a:pt x="125" y="181"/>
                  </a:lnTo>
                  <a:lnTo>
                    <a:pt x="125" y="181"/>
                  </a:lnTo>
                  <a:lnTo>
                    <a:pt x="86" y="229"/>
                  </a:lnTo>
                  <a:lnTo>
                    <a:pt x="48" y="278"/>
                  </a:lnTo>
                  <a:lnTo>
                    <a:pt x="48" y="278"/>
                  </a:lnTo>
                  <a:lnTo>
                    <a:pt x="34" y="296"/>
                  </a:lnTo>
                  <a:lnTo>
                    <a:pt x="18" y="314"/>
                  </a:lnTo>
                  <a:lnTo>
                    <a:pt x="11" y="323"/>
                  </a:lnTo>
                  <a:lnTo>
                    <a:pt x="6" y="334"/>
                  </a:lnTo>
                  <a:lnTo>
                    <a:pt x="2" y="344"/>
                  </a:lnTo>
                  <a:lnTo>
                    <a:pt x="0" y="355"/>
                  </a:lnTo>
                  <a:lnTo>
                    <a:pt x="0" y="355"/>
                  </a:lnTo>
                  <a:lnTo>
                    <a:pt x="0" y="357"/>
                  </a:lnTo>
                  <a:lnTo>
                    <a:pt x="1" y="359"/>
                  </a:lnTo>
                  <a:lnTo>
                    <a:pt x="2" y="360"/>
                  </a:lnTo>
                  <a:lnTo>
                    <a:pt x="5" y="360"/>
                  </a:lnTo>
                  <a:lnTo>
                    <a:pt x="9" y="359"/>
                  </a:lnTo>
                  <a:lnTo>
                    <a:pt x="10" y="357"/>
                  </a:lnTo>
                  <a:lnTo>
                    <a:pt x="11" y="355"/>
                  </a:lnTo>
                  <a:lnTo>
                    <a:pt x="11" y="355"/>
                  </a:lnTo>
                  <a:lnTo>
                    <a:pt x="13" y="348"/>
                  </a:lnTo>
                  <a:lnTo>
                    <a:pt x="15" y="342"/>
                  </a:lnTo>
                  <a:lnTo>
                    <a:pt x="18" y="335"/>
                  </a:lnTo>
                  <a:lnTo>
                    <a:pt x="22" y="330"/>
                  </a:lnTo>
                  <a:lnTo>
                    <a:pt x="31" y="320"/>
                  </a:lnTo>
                  <a:lnTo>
                    <a:pt x="39" y="309"/>
                  </a:lnTo>
                  <a:lnTo>
                    <a:pt x="39" y="309"/>
                  </a:lnTo>
                  <a:lnTo>
                    <a:pt x="57" y="284"/>
                  </a:lnTo>
                  <a:lnTo>
                    <a:pt x="77" y="259"/>
                  </a:lnTo>
                  <a:lnTo>
                    <a:pt x="77" y="259"/>
                  </a:lnTo>
                  <a:lnTo>
                    <a:pt x="154" y="164"/>
                  </a:lnTo>
                  <a:lnTo>
                    <a:pt x="154" y="164"/>
                  </a:lnTo>
                  <a:lnTo>
                    <a:pt x="185" y="122"/>
                  </a:lnTo>
                  <a:lnTo>
                    <a:pt x="204" y="102"/>
                  </a:lnTo>
                  <a:lnTo>
                    <a:pt x="213" y="93"/>
                  </a:lnTo>
                  <a:lnTo>
                    <a:pt x="222" y="85"/>
                  </a:lnTo>
                  <a:lnTo>
                    <a:pt x="222" y="85"/>
                  </a:lnTo>
                  <a:lnTo>
                    <a:pt x="243" y="67"/>
                  </a:lnTo>
                  <a:lnTo>
                    <a:pt x="264" y="50"/>
                  </a:lnTo>
                  <a:lnTo>
                    <a:pt x="282" y="30"/>
                  </a:lnTo>
                  <a:lnTo>
                    <a:pt x="300" y="11"/>
                  </a:lnTo>
                  <a:lnTo>
                    <a:pt x="300" y="11"/>
                  </a:lnTo>
                  <a:lnTo>
                    <a:pt x="302" y="8"/>
                  </a:lnTo>
                  <a:lnTo>
                    <a:pt x="302" y="7"/>
                  </a:lnTo>
                  <a:lnTo>
                    <a:pt x="300" y="3"/>
                  </a:lnTo>
                  <a:lnTo>
                    <a:pt x="298" y="2"/>
                  </a:lnTo>
                  <a:lnTo>
                    <a:pt x="296" y="0"/>
                  </a:lnTo>
                  <a:lnTo>
                    <a:pt x="294" y="2"/>
                  </a:lnTo>
                  <a:lnTo>
                    <a:pt x="293" y="3"/>
                  </a:lnTo>
                  <a:lnTo>
                    <a:pt x="293"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9" name="Freeform 430"/>
            <p:cNvSpPr/>
            <p:nvPr/>
          </p:nvSpPr>
          <p:spPr bwMode="auto">
            <a:xfrm>
              <a:off x="6805613" y="1320800"/>
              <a:ext cx="87313" cy="92075"/>
            </a:xfrm>
            <a:custGeom>
              <a:avLst/>
              <a:gdLst/>
              <a:ahLst/>
              <a:cxnLst>
                <a:cxn ang="0">
                  <a:pos x="215" y="1"/>
                </a:cxn>
                <a:cxn ang="0">
                  <a:pos x="215" y="1"/>
                </a:cxn>
                <a:cxn ang="0">
                  <a:pos x="200" y="12"/>
                </a:cxn>
                <a:cxn ang="0">
                  <a:pos x="188" y="24"/>
                </a:cxn>
                <a:cxn ang="0">
                  <a:pos x="177" y="37"/>
                </a:cxn>
                <a:cxn ang="0">
                  <a:pos x="165" y="50"/>
                </a:cxn>
                <a:cxn ang="0">
                  <a:pos x="143" y="76"/>
                </a:cxn>
                <a:cxn ang="0">
                  <a:pos x="132" y="89"/>
                </a:cxn>
                <a:cxn ang="0">
                  <a:pos x="119" y="101"/>
                </a:cxn>
                <a:cxn ang="0">
                  <a:pos x="119" y="101"/>
                </a:cxn>
                <a:cxn ang="0">
                  <a:pos x="103" y="115"/>
                </a:cxn>
                <a:cxn ang="0">
                  <a:pos x="89" y="131"/>
                </a:cxn>
                <a:cxn ang="0">
                  <a:pos x="59" y="162"/>
                </a:cxn>
                <a:cxn ang="0">
                  <a:pos x="31" y="194"/>
                </a:cxn>
                <a:cxn ang="0">
                  <a:pos x="1" y="225"/>
                </a:cxn>
                <a:cxn ang="0">
                  <a:pos x="1" y="225"/>
                </a:cxn>
                <a:cxn ang="0">
                  <a:pos x="0" y="228"/>
                </a:cxn>
                <a:cxn ang="0">
                  <a:pos x="0" y="229"/>
                </a:cxn>
                <a:cxn ang="0">
                  <a:pos x="1" y="233"/>
                </a:cxn>
                <a:cxn ang="0">
                  <a:pos x="5" y="234"/>
                </a:cxn>
                <a:cxn ang="0">
                  <a:pos x="8" y="234"/>
                </a:cxn>
                <a:cxn ang="0">
                  <a:pos x="9" y="233"/>
                </a:cxn>
                <a:cxn ang="0">
                  <a:pos x="9" y="233"/>
                </a:cxn>
                <a:cxn ang="0">
                  <a:pos x="37" y="204"/>
                </a:cxn>
                <a:cxn ang="0">
                  <a:pos x="64" y="174"/>
                </a:cxn>
                <a:cxn ang="0">
                  <a:pos x="92" y="145"/>
                </a:cxn>
                <a:cxn ang="0">
                  <a:pos x="119" y="116"/>
                </a:cxn>
                <a:cxn ang="0">
                  <a:pos x="119" y="116"/>
                </a:cxn>
                <a:cxn ang="0">
                  <a:pos x="132" y="103"/>
                </a:cxn>
                <a:cxn ang="0">
                  <a:pos x="144" y="89"/>
                </a:cxn>
                <a:cxn ang="0">
                  <a:pos x="168" y="61"/>
                </a:cxn>
                <a:cxn ang="0">
                  <a:pos x="181" y="48"/>
                </a:cxn>
                <a:cxn ang="0">
                  <a:pos x="192" y="35"/>
                </a:cxn>
                <a:cxn ang="0">
                  <a:pos x="205" y="22"/>
                </a:cxn>
                <a:cxn ang="0">
                  <a:pos x="220" y="12"/>
                </a:cxn>
                <a:cxn ang="0">
                  <a:pos x="220" y="12"/>
                </a:cxn>
                <a:cxn ang="0">
                  <a:pos x="221" y="9"/>
                </a:cxn>
                <a:cxn ang="0">
                  <a:pos x="222" y="8"/>
                </a:cxn>
                <a:cxn ang="0">
                  <a:pos x="221" y="3"/>
                </a:cxn>
                <a:cxn ang="0">
                  <a:pos x="220" y="1"/>
                </a:cxn>
                <a:cxn ang="0">
                  <a:pos x="219" y="0"/>
                </a:cxn>
                <a:cxn ang="0">
                  <a:pos x="216" y="0"/>
                </a:cxn>
                <a:cxn ang="0">
                  <a:pos x="215" y="1"/>
                </a:cxn>
                <a:cxn ang="0">
                  <a:pos x="215" y="1"/>
                </a:cxn>
              </a:cxnLst>
              <a:rect l="0" t="0" r="r" b="b"/>
              <a:pathLst>
                <a:path w="222" h="234">
                  <a:moveTo>
                    <a:pt x="215" y="1"/>
                  </a:moveTo>
                  <a:lnTo>
                    <a:pt x="215" y="1"/>
                  </a:lnTo>
                  <a:lnTo>
                    <a:pt x="200" y="12"/>
                  </a:lnTo>
                  <a:lnTo>
                    <a:pt x="188" y="24"/>
                  </a:lnTo>
                  <a:lnTo>
                    <a:pt x="177" y="37"/>
                  </a:lnTo>
                  <a:lnTo>
                    <a:pt x="165" y="50"/>
                  </a:lnTo>
                  <a:lnTo>
                    <a:pt x="143" y="76"/>
                  </a:lnTo>
                  <a:lnTo>
                    <a:pt x="132" y="89"/>
                  </a:lnTo>
                  <a:lnTo>
                    <a:pt x="119" y="101"/>
                  </a:lnTo>
                  <a:lnTo>
                    <a:pt x="119" y="101"/>
                  </a:lnTo>
                  <a:lnTo>
                    <a:pt x="103" y="115"/>
                  </a:lnTo>
                  <a:lnTo>
                    <a:pt x="89" y="131"/>
                  </a:lnTo>
                  <a:lnTo>
                    <a:pt x="59" y="162"/>
                  </a:lnTo>
                  <a:lnTo>
                    <a:pt x="31" y="194"/>
                  </a:lnTo>
                  <a:lnTo>
                    <a:pt x="1" y="225"/>
                  </a:lnTo>
                  <a:lnTo>
                    <a:pt x="1" y="225"/>
                  </a:lnTo>
                  <a:lnTo>
                    <a:pt x="0" y="228"/>
                  </a:lnTo>
                  <a:lnTo>
                    <a:pt x="0" y="229"/>
                  </a:lnTo>
                  <a:lnTo>
                    <a:pt x="1" y="233"/>
                  </a:lnTo>
                  <a:lnTo>
                    <a:pt x="5" y="234"/>
                  </a:lnTo>
                  <a:lnTo>
                    <a:pt x="8" y="234"/>
                  </a:lnTo>
                  <a:lnTo>
                    <a:pt x="9" y="233"/>
                  </a:lnTo>
                  <a:lnTo>
                    <a:pt x="9" y="233"/>
                  </a:lnTo>
                  <a:lnTo>
                    <a:pt x="37" y="204"/>
                  </a:lnTo>
                  <a:lnTo>
                    <a:pt x="64" y="174"/>
                  </a:lnTo>
                  <a:lnTo>
                    <a:pt x="92" y="145"/>
                  </a:lnTo>
                  <a:lnTo>
                    <a:pt x="119" y="116"/>
                  </a:lnTo>
                  <a:lnTo>
                    <a:pt x="119" y="116"/>
                  </a:lnTo>
                  <a:lnTo>
                    <a:pt x="132" y="103"/>
                  </a:lnTo>
                  <a:lnTo>
                    <a:pt x="144" y="89"/>
                  </a:lnTo>
                  <a:lnTo>
                    <a:pt x="168" y="61"/>
                  </a:lnTo>
                  <a:lnTo>
                    <a:pt x="181" y="48"/>
                  </a:lnTo>
                  <a:lnTo>
                    <a:pt x="192" y="35"/>
                  </a:lnTo>
                  <a:lnTo>
                    <a:pt x="205" y="22"/>
                  </a:lnTo>
                  <a:lnTo>
                    <a:pt x="220" y="12"/>
                  </a:lnTo>
                  <a:lnTo>
                    <a:pt x="220" y="12"/>
                  </a:lnTo>
                  <a:lnTo>
                    <a:pt x="221" y="9"/>
                  </a:lnTo>
                  <a:lnTo>
                    <a:pt x="222" y="8"/>
                  </a:lnTo>
                  <a:lnTo>
                    <a:pt x="221" y="3"/>
                  </a:lnTo>
                  <a:lnTo>
                    <a:pt x="220" y="1"/>
                  </a:lnTo>
                  <a:lnTo>
                    <a:pt x="219" y="0"/>
                  </a:lnTo>
                  <a:lnTo>
                    <a:pt x="216" y="0"/>
                  </a:lnTo>
                  <a:lnTo>
                    <a:pt x="215" y="1"/>
                  </a:lnTo>
                  <a:lnTo>
                    <a:pt x="21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0" name="Freeform 431"/>
            <p:cNvSpPr/>
            <p:nvPr/>
          </p:nvSpPr>
          <p:spPr bwMode="auto">
            <a:xfrm>
              <a:off x="6845301" y="1349375"/>
              <a:ext cx="57150" cy="55563"/>
            </a:xfrm>
            <a:custGeom>
              <a:avLst/>
              <a:gdLst/>
              <a:ahLst/>
              <a:cxnLst>
                <a:cxn ang="0">
                  <a:pos x="133" y="2"/>
                </a:cxn>
                <a:cxn ang="0">
                  <a:pos x="133" y="2"/>
                </a:cxn>
                <a:cxn ang="0">
                  <a:pos x="99" y="32"/>
                </a:cxn>
                <a:cxn ang="0">
                  <a:pos x="65" y="62"/>
                </a:cxn>
                <a:cxn ang="0">
                  <a:pos x="32" y="94"/>
                </a:cxn>
                <a:cxn ang="0">
                  <a:pos x="2" y="128"/>
                </a:cxn>
                <a:cxn ang="0">
                  <a:pos x="2" y="128"/>
                </a:cxn>
                <a:cxn ang="0">
                  <a:pos x="0" y="129"/>
                </a:cxn>
                <a:cxn ang="0">
                  <a:pos x="0" y="132"/>
                </a:cxn>
                <a:cxn ang="0">
                  <a:pos x="2" y="136"/>
                </a:cxn>
                <a:cxn ang="0">
                  <a:pos x="6" y="137"/>
                </a:cxn>
                <a:cxn ang="0">
                  <a:pos x="7" y="137"/>
                </a:cxn>
                <a:cxn ang="0">
                  <a:pos x="10" y="136"/>
                </a:cxn>
                <a:cxn ang="0">
                  <a:pos x="10" y="136"/>
                </a:cxn>
                <a:cxn ang="0">
                  <a:pos x="41" y="102"/>
                </a:cxn>
                <a:cxn ang="0">
                  <a:pos x="74" y="70"/>
                </a:cxn>
                <a:cxn ang="0">
                  <a:pos x="106" y="40"/>
                </a:cxn>
                <a:cxn ang="0">
                  <a:pos x="140" y="10"/>
                </a:cxn>
                <a:cxn ang="0">
                  <a:pos x="140" y="10"/>
                </a:cxn>
                <a:cxn ang="0">
                  <a:pos x="142" y="7"/>
                </a:cxn>
                <a:cxn ang="0">
                  <a:pos x="143" y="6"/>
                </a:cxn>
                <a:cxn ang="0">
                  <a:pos x="142" y="3"/>
                </a:cxn>
                <a:cxn ang="0">
                  <a:pos x="140" y="2"/>
                </a:cxn>
                <a:cxn ang="0">
                  <a:pos x="136" y="0"/>
                </a:cxn>
                <a:cxn ang="0">
                  <a:pos x="135" y="1"/>
                </a:cxn>
                <a:cxn ang="0">
                  <a:pos x="133" y="2"/>
                </a:cxn>
                <a:cxn ang="0">
                  <a:pos x="133" y="2"/>
                </a:cxn>
              </a:cxnLst>
              <a:rect l="0" t="0" r="r" b="b"/>
              <a:pathLst>
                <a:path w="143" h="137">
                  <a:moveTo>
                    <a:pt x="133" y="2"/>
                  </a:moveTo>
                  <a:lnTo>
                    <a:pt x="133" y="2"/>
                  </a:lnTo>
                  <a:lnTo>
                    <a:pt x="99" y="32"/>
                  </a:lnTo>
                  <a:lnTo>
                    <a:pt x="65" y="62"/>
                  </a:lnTo>
                  <a:lnTo>
                    <a:pt x="32" y="94"/>
                  </a:lnTo>
                  <a:lnTo>
                    <a:pt x="2" y="128"/>
                  </a:lnTo>
                  <a:lnTo>
                    <a:pt x="2" y="128"/>
                  </a:lnTo>
                  <a:lnTo>
                    <a:pt x="0" y="129"/>
                  </a:lnTo>
                  <a:lnTo>
                    <a:pt x="0" y="132"/>
                  </a:lnTo>
                  <a:lnTo>
                    <a:pt x="2" y="136"/>
                  </a:lnTo>
                  <a:lnTo>
                    <a:pt x="6" y="137"/>
                  </a:lnTo>
                  <a:lnTo>
                    <a:pt x="7" y="137"/>
                  </a:lnTo>
                  <a:lnTo>
                    <a:pt x="10" y="136"/>
                  </a:lnTo>
                  <a:lnTo>
                    <a:pt x="10" y="136"/>
                  </a:lnTo>
                  <a:lnTo>
                    <a:pt x="41" y="102"/>
                  </a:lnTo>
                  <a:lnTo>
                    <a:pt x="74" y="70"/>
                  </a:lnTo>
                  <a:lnTo>
                    <a:pt x="106" y="40"/>
                  </a:lnTo>
                  <a:lnTo>
                    <a:pt x="140" y="10"/>
                  </a:lnTo>
                  <a:lnTo>
                    <a:pt x="140" y="10"/>
                  </a:lnTo>
                  <a:lnTo>
                    <a:pt x="142" y="7"/>
                  </a:lnTo>
                  <a:lnTo>
                    <a:pt x="143" y="6"/>
                  </a:lnTo>
                  <a:lnTo>
                    <a:pt x="142" y="3"/>
                  </a:lnTo>
                  <a:lnTo>
                    <a:pt x="140" y="2"/>
                  </a:lnTo>
                  <a:lnTo>
                    <a:pt x="136" y="0"/>
                  </a:lnTo>
                  <a:lnTo>
                    <a:pt x="135" y="1"/>
                  </a:lnTo>
                  <a:lnTo>
                    <a:pt x="133" y="2"/>
                  </a:lnTo>
                  <a:lnTo>
                    <a:pt x="133"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1" name="Freeform 432"/>
            <p:cNvSpPr/>
            <p:nvPr/>
          </p:nvSpPr>
          <p:spPr bwMode="auto">
            <a:xfrm>
              <a:off x="6569076" y="1028700"/>
              <a:ext cx="98425" cy="95250"/>
            </a:xfrm>
            <a:custGeom>
              <a:avLst/>
              <a:gdLst/>
              <a:ahLst/>
              <a:cxnLst>
                <a:cxn ang="0">
                  <a:pos x="237" y="1"/>
                </a:cxn>
                <a:cxn ang="0">
                  <a:pos x="237" y="1"/>
                </a:cxn>
                <a:cxn ang="0">
                  <a:pos x="219" y="11"/>
                </a:cxn>
                <a:cxn ang="0">
                  <a:pos x="203" y="25"/>
                </a:cxn>
                <a:cxn ang="0">
                  <a:pos x="186" y="39"/>
                </a:cxn>
                <a:cxn ang="0">
                  <a:pos x="170" y="53"/>
                </a:cxn>
                <a:cxn ang="0">
                  <a:pos x="141" y="83"/>
                </a:cxn>
                <a:cxn ang="0">
                  <a:pos x="113" y="115"/>
                </a:cxn>
                <a:cxn ang="0">
                  <a:pos x="113" y="115"/>
                </a:cxn>
                <a:cxn ang="0">
                  <a:pos x="94" y="130"/>
                </a:cxn>
                <a:cxn ang="0">
                  <a:pos x="75" y="147"/>
                </a:cxn>
                <a:cxn ang="0">
                  <a:pos x="55" y="163"/>
                </a:cxn>
                <a:cxn ang="0">
                  <a:pos x="37" y="180"/>
                </a:cxn>
                <a:cxn ang="0">
                  <a:pos x="37" y="180"/>
                </a:cxn>
                <a:cxn ang="0">
                  <a:pos x="26" y="192"/>
                </a:cxn>
                <a:cxn ang="0">
                  <a:pos x="15" y="205"/>
                </a:cxn>
                <a:cxn ang="0">
                  <a:pos x="5" y="218"/>
                </a:cxn>
                <a:cxn ang="0">
                  <a:pos x="3" y="226"/>
                </a:cxn>
                <a:cxn ang="0">
                  <a:pos x="0" y="232"/>
                </a:cxn>
                <a:cxn ang="0">
                  <a:pos x="0" y="232"/>
                </a:cxn>
                <a:cxn ang="0">
                  <a:pos x="0" y="235"/>
                </a:cxn>
                <a:cxn ang="0">
                  <a:pos x="2" y="238"/>
                </a:cxn>
                <a:cxn ang="0">
                  <a:pos x="4" y="240"/>
                </a:cxn>
                <a:cxn ang="0">
                  <a:pos x="7" y="240"/>
                </a:cxn>
                <a:cxn ang="0">
                  <a:pos x="9" y="239"/>
                </a:cxn>
                <a:cxn ang="0">
                  <a:pos x="11" y="238"/>
                </a:cxn>
                <a:cxn ang="0">
                  <a:pos x="12" y="236"/>
                </a:cxn>
                <a:cxn ang="0">
                  <a:pos x="12" y="236"/>
                </a:cxn>
                <a:cxn ang="0">
                  <a:pos x="15" y="227"/>
                </a:cxn>
                <a:cxn ang="0">
                  <a:pos x="19" y="219"/>
                </a:cxn>
                <a:cxn ang="0">
                  <a:pos x="24" y="210"/>
                </a:cxn>
                <a:cxn ang="0">
                  <a:pos x="32" y="202"/>
                </a:cxn>
                <a:cxn ang="0">
                  <a:pos x="46" y="188"/>
                </a:cxn>
                <a:cxn ang="0">
                  <a:pos x="59" y="175"/>
                </a:cxn>
                <a:cxn ang="0">
                  <a:pos x="59" y="175"/>
                </a:cxn>
                <a:cxn ang="0">
                  <a:pos x="73" y="161"/>
                </a:cxn>
                <a:cxn ang="0">
                  <a:pos x="89" y="149"/>
                </a:cxn>
                <a:cxn ang="0">
                  <a:pos x="105" y="136"/>
                </a:cxn>
                <a:cxn ang="0">
                  <a:pos x="121" y="123"/>
                </a:cxn>
                <a:cxn ang="0">
                  <a:pos x="121" y="123"/>
                </a:cxn>
                <a:cxn ang="0">
                  <a:pos x="149" y="93"/>
                </a:cxn>
                <a:cxn ang="0">
                  <a:pos x="178" y="62"/>
                </a:cxn>
                <a:cxn ang="0">
                  <a:pos x="193" y="48"/>
                </a:cxn>
                <a:cxn ang="0">
                  <a:pos x="210" y="34"/>
                </a:cxn>
                <a:cxn ang="0">
                  <a:pos x="225" y="22"/>
                </a:cxn>
                <a:cxn ang="0">
                  <a:pos x="242" y="11"/>
                </a:cxn>
                <a:cxn ang="0">
                  <a:pos x="242" y="11"/>
                </a:cxn>
                <a:cxn ang="0">
                  <a:pos x="245" y="9"/>
                </a:cxn>
                <a:cxn ang="0">
                  <a:pos x="246" y="8"/>
                </a:cxn>
                <a:cxn ang="0">
                  <a:pos x="245" y="4"/>
                </a:cxn>
                <a:cxn ang="0">
                  <a:pos x="242" y="1"/>
                </a:cxn>
                <a:cxn ang="0">
                  <a:pos x="240" y="0"/>
                </a:cxn>
                <a:cxn ang="0">
                  <a:pos x="237" y="1"/>
                </a:cxn>
                <a:cxn ang="0">
                  <a:pos x="237" y="1"/>
                </a:cxn>
              </a:cxnLst>
              <a:rect l="0" t="0" r="r" b="b"/>
              <a:pathLst>
                <a:path w="246" h="240">
                  <a:moveTo>
                    <a:pt x="237" y="1"/>
                  </a:moveTo>
                  <a:lnTo>
                    <a:pt x="237" y="1"/>
                  </a:lnTo>
                  <a:lnTo>
                    <a:pt x="219" y="11"/>
                  </a:lnTo>
                  <a:lnTo>
                    <a:pt x="203" y="25"/>
                  </a:lnTo>
                  <a:lnTo>
                    <a:pt x="186" y="39"/>
                  </a:lnTo>
                  <a:lnTo>
                    <a:pt x="170" y="53"/>
                  </a:lnTo>
                  <a:lnTo>
                    <a:pt x="141" y="83"/>
                  </a:lnTo>
                  <a:lnTo>
                    <a:pt x="113" y="115"/>
                  </a:lnTo>
                  <a:lnTo>
                    <a:pt x="113" y="115"/>
                  </a:lnTo>
                  <a:lnTo>
                    <a:pt x="94" y="130"/>
                  </a:lnTo>
                  <a:lnTo>
                    <a:pt x="75" y="147"/>
                  </a:lnTo>
                  <a:lnTo>
                    <a:pt x="55" y="163"/>
                  </a:lnTo>
                  <a:lnTo>
                    <a:pt x="37" y="180"/>
                  </a:lnTo>
                  <a:lnTo>
                    <a:pt x="37" y="180"/>
                  </a:lnTo>
                  <a:lnTo>
                    <a:pt x="26" y="192"/>
                  </a:lnTo>
                  <a:lnTo>
                    <a:pt x="15" y="205"/>
                  </a:lnTo>
                  <a:lnTo>
                    <a:pt x="5" y="218"/>
                  </a:lnTo>
                  <a:lnTo>
                    <a:pt x="3" y="226"/>
                  </a:lnTo>
                  <a:lnTo>
                    <a:pt x="0" y="232"/>
                  </a:lnTo>
                  <a:lnTo>
                    <a:pt x="0" y="232"/>
                  </a:lnTo>
                  <a:lnTo>
                    <a:pt x="0" y="235"/>
                  </a:lnTo>
                  <a:lnTo>
                    <a:pt x="2" y="238"/>
                  </a:lnTo>
                  <a:lnTo>
                    <a:pt x="4" y="240"/>
                  </a:lnTo>
                  <a:lnTo>
                    <a:pt x="7" y="240"/>
                  </a:lnTo>
                  <a:lnTo>
                    <a:pt x="9" y="239"/>
                  </a:lnTo>
                  <a:lnTo>
                    <a:pt x="11" y="238"/>
                  </a:lnTo>
                  <a:lnTo>
                    <a:pt x="12" y="236"/>
                  </a:lnTo>
                  <a:lnTo>
                    <a:pt x="12" y="236"/>
                  </a:lnTo>
                  <a:lnTo>
                    <a:pt x="15" y="227"/>
                  </a:lnTo>
                  <a:lnTo>
                    <a:pt x="19" y="219"/>
                  </a:lnTo>
                  <a:lnTo>
                    <a:pt x="24" y="210"/>
                  </a:lnTo>
                  <a:lnTo>
                    <a:pt x="32" y="202"/>
                  </a:lnTo>
                  <a:lnTo>
                    <a:pt x="46" y="188"/>
                  </a:lnTo>
                  <a:lnTo>
                    <a:pt x="59" y="175"/>
                  </a:lnTo>
                  <a:lnTo>
                    <a:pt x="59" y="175"/>
                  </a:lnTo>
                  <a:lnTo>
                    <a:pt x="73" y="161"/>
                  </a:lnTo>
                  <a:lnTo>
                    <a:pt x="89" y="149"/>
                  </a:lnTo>
                  <a:lnTo>
                    <a:pt x="105" y="136"/>
                  </a:lnTo>
                  <a:lnTo>
                    <a:pt x="121" y="123"/>
                  </a:lnTo>
                  <a:lnTo>
                    <a:pt x="121" y="123"/>
                  </a:lnTo>
                  <a:lnTo>
                    <a:pt x="149" y="93"/>
                  </a:lnTo>
                  <a:lnTo>
                    <a:pt x="178" y="62"/>
                  </a:lnTo>
                  <a:lnTo>
                    <a:pt x="193" y="48"/>
                  </a:lnTo>
                  <a:lnTo>
                    <a:pt x="210" y="34"/>
                  </a:lnTo>
                  <a:lnTo>
                    <a:pt x="225" y="22"/>
                  </a:lnTo>
                  <a:lnTo>
                    <a:pt x="242" y="11"/>
                  </a:lnTo>
                  <a:lnTo>
                    <a:pt x="242" y="11"/>
                  </a:lnTo>
                  <a:lnTo>
                    <a:pt x="245" y="9"/>
                  </a:lnTo>
                  <a:lnTo>
                    <a:pt x="246" y="8"/>
                  </a:lnTo>
                  <a:lnTo>
                    <a:pt x="245" y="4"/>
                  </a:lnTo>
                  <a:lnTo>
                    <a:pt x="242" y="1"/>
                  </a:lnTo>
                  <a:lnTo>
                    <a:pt x="240" y="0"/>
                  </a:lnTo>
                  <a:lnTo>
                    <a:pt x="237" y="1"/>
                  </a:lnTo>
                  <a:lnTo>
                    <a:pt x="23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2" name="Freeform 433"/>
            <p:cNvSpPr/>
            <p:nvPr/>
          </p:nvSpPr>
          <p:spPr bwMode="auto">
            <a:xfrm>
              <a:off x="6599238" y="1033463"/>
              <a:ext cx="157163" cy="158750"/>
            </a:xfrm>
            <a:custGeom>
              <a:avLst/>
              <a:gdLst/>
              <a:ahLst/>
              <a:cxnLst>
                <a:cxn ang="0">
                  <a:pos x="388" y="2"/>
                </a:cxn>
                <a:cxn ang="0">
                  <a:pos x="383" y="10"/>
                </a:cxn>
                <a:cxn ang="0">
                  <a:pos x="378" y="12"/>
                </a:cxn>
                <a:cxn ang="0">
                  <a:pos x="349" y="40"/>
                </a:cxn>
                <a:cxn ang="0">
                  <a:pos x="336" y="52"/>
                </a:cxn>
                <a:cxn ang="0">
                  <a:pos x="294" y="85"/>
                </a:cxn>
                <a:cxn ang="0">
                  <a:pos x="267" y="108"/>
                </a:cxn>
                <a:cxn ang="0">
                  <a:pos x="188" y="184"/>
                </a:cxn>
                <a:cxn ang="0">
                  <a:pos x="165" y="209"/>
                </a:cxn>
                <a:cxn ang="0">
                  <a:pos x="93" y="286"/>
                </a:cxn>
                <a:cxn ang="0">
                  <a:pos x="72" y="308"/>
                </a:cxn>
                <a:cxn ang="0">
                  <a:pos x="51" y="331"/>
                </a:cxn>
                <a:cxn ang="0">
                  <a:pos x="40" y="346"/>
                </a:cxn>
                <a:cxn ang="0">
                  <a:pos x="27" y="370"/>
                </a:cxn>
                <a:cxn ang="0">
                  <a:pos x="14" y="383"/>
                </a:cxn>
                <a:cxn ang="0">
                  <a:pos x="4" y="387"/>
                </a:cxn>
                <a:cxn ang="0">
                  <a:pos x="0" y="389"/>
                </a:cxn>
                <a:cxn ang="0">
                  <a:pos x="2" y="397"/>
                </a:cxn>
                <a:cxn ang="0">
                  <a:pos x="6" y="399"/>
                </a:cxn>
                <a:cxn ang="0">
                  <a:pos x="14" y="395"/>
                </a:cxn>
                <a:cxn ang="0">
                  <a:pos x="31" y="383"/>
                </a:cxn>
                <a:cxn ang="0">
                  <a:pos x="48" y="362"/>
                </a:cxn>
                <a:cxn ang="0">
                  <a:pos x="72" y="327"/>
                </a:cxn>
                <a:cxn ang="0">
                  <a:pos x="81" y="316"/>
                </a:cxn>
                <a:cxn ang="0">
                  <a:pos x="136" y="257"/>
                </a:cxn>
                <a:cxn ang="0">
                  <a:pos x="189" y="200"/>
                </a:cxn>
                <a:cxn ang="0">
                  <a:pos x="248" y="141"/>
                </a:cxn>
                <a:cxn ang="0">
                  <a:pos x="310" y="86"/>
                </a:cxn>
                <a:cxn ang="0">
                  <a:pos x="341" y="60"/>
                </a:cxn>
                <a:cxn ang="0">
                  <a:pos x="371" y="34"/>
                </a:cxn>
                <a:cxn ang="0">
                  <a:pos x="379" y="27"/>
                </a:cxn>
                <a:cxn ang="0">
                  <a:pos x="394" y="14"/>
                </a:cxn>
                <a:cxn ang="0">
                  <a:pos x="399" y="6"/>
                </a:cxn>
                <a:cxn ang="0">
                  <a:pos x="399" y="4"/>
                </a:cxn>
                <a:cxn ang="0">
                  <a:pos x="395" y="0"/>
                </a:cxn>
                <a:cxn ang="0">
                  <a:pos x="390" y="1"/>
                </a:cxn>
                <a:cxn ang="0">
                  <a:pos x="388" y="2"/>
                </a:cxn>
              </a:cxnLst>
              <a:rect l="0" t="0" r="r" b="b"/>
              <a:pathLst>
                <a:path w="399" h="399">
                  <a:moveTo>
                    <a:pt x="388" y="2"/>
                  </a:moveTo>
                  <a:lnTo>
                    <a:pt x="388" y="2"/>
                  </a:lnTo>
                  <a:lnTo>
                    <a:pt x="386" y="8"/>
                  </a:lnTo>
                  <a:lnTo>
                    <a:pt x="383" y="10"/>
                  </a:lnTo>
                  <a:lnTo>
                    <a:pt x="380" y="10"/>
                  </a:lnTo>
                  <a:lnTo>
                    <a:pt x="378" y="12"/>
                  </a:lnTo>
                  <a:lnTo>
                    <a:pt x="378" y="12"/>
                  </a:lnTo>
                  <a:lnTo>
                    <a:pt x="349" y="40"/>
                  </a:lnTo>
                  <a:lnTo>
                    <a:pt x="349" y="40"/>
                  </a:lnTo>
                  <a:lnTo>
                    <a:pt x="336" y="52"/>
                  </a:lnTo>
                  <a:lnTo>
                    <a:pt x="322" y="63"/>
                  </a:lnTo>
                  <a:lnTo>
                    <a:pt x="294" y="85"/>
                  </a:lnTo>
                  <a:lnTo>
                    <a:pt x="294" y="85"/>
                  </a:lnTo>
                  <a:lnTo>
                    <a:pt x="267" y="108"/>
                  </a:lnTo>
                  <a:lnTo>
                    <a:pt x="240" y="133"/>
                  </a:lnTo>
                  <a:lnTo>
                    <a:pt x="188" y="184"/>
                  </a:lnTo>
                  <a:lnTo>
                    <a:pt x="188" y="184"/>
                  </a:lnTo>
                  <a:lnTo>
                    <a:pt x="165" y="209"/>
                  </a:lnTo>
                  <a:lnTo>
                    <a:pt x="140" y="235"/>
                  </a:lnTo>
                  <a:lnTo>
                    <a:pt x="93" y="286"/>
                  </a:lnTo>
                  <a:lnTo>
                    <a:pt x="93" y="286"/>
                  </a:lnTo>
                  <a:lnTo>
                    <a:pt x="72" y="308"/>
                  </a:lnTo>
                  <a:lnTo>
                    <a:pt x="51" y="331"/>
                  </a:lnTo>
                  <a:lnTo>
                    <a:pt x="51" y="331"/>
                  </a:lnTo>
                  <a:lnTo>
                    <a:pt x="46" y="338"/>
                  </a:lnTo>
                  <a:lnTo>
                    <a:pt x="40" y="346"/>
                  </a:lnTo>
                  <a:lnTo>
                    <a:pt x="32" y="363"/>
                  </a:lnTo>
                  <a:lnTo>
                    <a:pt x="27" y="370"/>
                  </a:lnTo>
                  <a:lnTo>
                    <a:pt x="22" y="376"/>
                  </a:lnTo>
                  <a:lnTo>
                    <a:pt x="14" y="383"/>
                  </a:lnTo>
                  <a:lnTo>
                    <a:pt x="4" y="387"/>
                  </a:lnTo>
                  <a:lnTo>
                    <a:pt x="4" y="387"/>
                  </a:lnTo>
                  <a:lnTo>
                    <a:pt x="1" y="388"/>
                  </a:lnTo>
                  <a:lnTo>
                    <a:pt x="0" y="389"/>
                  </a:lnTo>
                  <a:lnTo>
                    <a:pt x="0" y="395"/>
                  </a:lnTo>
                  <a:lnTo>
                    <a:pt x="2" y="397"/>
                  </a:lnTo>
                  <a:lnTo>
                    <a:pt x="4" y="399"/>
                  </a:lnTo>
                  <a:lnTo>
                    <a:pt x="6" y="399"/>
                  </a:lnTo>
                  <a:lnTo>
                    <a:pt x="6" y="399"/>
                  </a:lnTo>
                  <a:lnTo>
                    <a:pt x="14" y="395"/>
                  </a:lnTo>
                  <a:lnTo>
                    <a:pt x="19" y="392"/>
                  </a:lnTo>
                  <a:lnTo>
                    <a:pt x="31" y="383"/>
                  </a:lnTo>
                  <a:lnTo>
                    <a:pt x="40" y="374"/>
                  </a:lnTo>
                  <a:lnTo>
                    <a:pt x="48" y="362"/>
                  </a:lnTo>
                  <a:lnTo>
                    <a:pt x="64" y="338"/>
                  </a:lnTo>
                  <a:lnTo>
                    <a:pt x="72" y="327"/>
                  </a:lnTo>
                  <a:lnTo>
                    <a:pt x="81" y="316"/>
                  </a:lnTo>
                  <a:lnTo>
                    <a:pt x="81" y="316"/>
                  </a:lnTo>
                  <a:lnTo>
                    <a:pt x="108" y="287"/>
                  </a:lnTo>
                  <a:lnTo>
                    <a:pt x="136" y="257"/>
                  </a:lnTo>
                  <a:lnTo>
                    <a:pt x="162" y="227"/>
                  </a:lnTo>
                  <a:lnTo>
                    <a:pt x="189" y="200"/>
                  </a:lnTo>
                  <a:lnTo>
                    <a:pt x="189" y="200"/>
                  </a:lnTo>
                  <a:lnTo>
                    <a:pt x="248" y="141"/>
                  </a:lnTo>
                  <a:lnTo>
                    <a:pt x="280" y="114"/>
                  </a:lnTo>
                  <a:lnTo>
                    <a:pt x="310" y="86"/>
                  </a:lnTo>
                  <a:lnTo>
                    <a:pt x="310" y="86"/>
                  </a:lnTo>
                  <a:lnTo>
                    <a:pt x="341" y="60"/>
                  </a:lnTo>
                  <a:lnTo>
                    <a:pt x="357" y="48"/>
                  </a:lnTo>
                  <a:lnTo>
                    <a:pt x="371" y="34"/>
                  </a:lnTo>
                  <a:lnTo>
                    <a:pt x="371" y="34"/>
                  </a:lnTo>
                  <a:lnTo>
                    <a:pt x="379" y="27"/>
                  </a:lnTo>
                  <a:lnTo>
                    <a:pt x="387" y="22"/>
                  </a:lnTo>
                  <a:lnTo>
                    <a:pt x="394" y="14"/>
                  </a:lnTo>
                  <a:lnTo>
                    <a:pt x="397" y="10"/>
                  </a:lnTo>
                  <a:lnTo>
                    <a:pt x="399" y="6"/>
                  </a:lnTo>
                  <a:lnTo>
                    <a:pt x="399" y="6"/>
                  </a:lnTo>
                  <a:lnTo>
                    <a:pt x="399" y="4"/>
                  </a:lnTo>
                  <a:lnTo>
                    <a:pt x="399" y="1"/>
                  </a:lnTo>
                  <a:lnTo>
                    <a:pt x="395" y="0"/>
                  </a:lnTo>
                  <a:lnTo>
                    <a:pt x="391" y="0"/>
                  </a:lnTo>
                  <a:lnTo>
                    <a:pt x="390" y="1"/>
                  </a:lnTo>
                  <a:lnTo>
                    <a:pt x="388" y="2"/>
                  </a:lnTo>
                  <a:lnTo>
                    <a:pt x="388"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3" name="Freeform 434"/>
            <p:cNvSpPr/>
            <p:nvPr/>
          </p:nvSpPr>
          <p:spPr bwMode="auto">
            <a:xfrm>
              <a:off x="6678613" y="1082675"/>
              <a:ext cx="107950" cy="120650"/>
            </a:xfrm>
            <a:custGeom>
              <a:avLst/>
              <a:gdLst/>
              <a:ahLst/>
              <a:cxnLst>
                <a:cxn ang="0">
                  <a:pos x="264" y="1"/>
                </a:cxn>
                <a:cxn ang="0">
                  <a:pos x="264" y="1"/>
                </a:cxn>
                <a:cxn ang="0">
                  <a:pos x="245" y="14"/>
                </a:cxn>
                <a:cxn ang="0">
                  <a:pos x="228" y="30"/>
                </a:cxn>
                <a:cxn ang="0">
                  <a:pos x="211" y="47"/>
                </a:cxn>
                <a:cxn ang="0">
                  <a:pos x="195" y="65"/>
                </a:cxn>
                <a:cxn ang="0">
                  <a:pos x="195" y="65"/>
                </a:cxn>
                <a:cxn ang="0">
                  <a:pos x="177" y="86"/>
                </a:cxn>
                <a:cxn ang="0">
                  <a:pos x="158" y="107"/>
                </a:cxn>
                <a:cxn ang="0">
                  <a:pos x="139" y="129"/>
                </a:cxn>
                <a:cxn ang="0">
                  <a:pos x="120" y="150"/>
                </a:cxn>
                <a:cxn ang="0">
                  <a:pos x="120" y="150"/>
                </a:cxn>
                <a:cxn ang="0">
                  <a:pos x="103" y="173"/>
                </a:cxn>
                <a:cxn ang="0">
                  <a:pos x="86" y="195"/>
                </a:cxn>
                <a:cxn ang="0">
                  <a:pos x="69" y="217"/>
                </a:cxn>
                <a:cxn ang="0">
                  <a:pos x="51" y="239"/>
                </a:cxn>
                <a:cxn ang="0">
                  <a:pos x="51" y="239"/>
                </a:cxn>
                <a:cxn ang="0">
                  <a:pos x="44" y="246"/>
                </a:cxn>
                <a:cxn ang="0">
                  <a:pos x="37" y="251"/>
                </a:cxn>
                <a:cxn ang="0">
                  <a:pos x="21" y="264"/>
                </a:cxn>
                <a:cxn ang="0">
                  <a:pos x="13" y="271"/>
                </a:cxn>
                <a:cxn ang="0">
                  <a:pos x="6" y="279"/>
                </a:cxn>
                <a:cxn ang="0">
                  <a:pos x="3" y="286"/>
                </a:cxn>
                <a:cxn ang="0">
                  <a:pos x="0" y="296"/>
                </a:cxn>
                <a:cxn ang="0">
                  <a:pos x="0" y="296"/>
                </a:cxn>
                <a:cxn ang="0">
                  <a:pos x="0" y="298"/>
                </a:cxn>
                <a:cxn ang="0">
                  <a:pos x="0" y="299"/>
                </a:cxn>
                <a:cxn ang="0">
                  <a:pos x="4" y="302"/>
                </a:cxn>
                <a:cxn ang="0">
                  <a:pos x="6" y="302"/>
                </a:cxn>
                <a:cxn ang="0">
                  <a:pos x="8" y="302"/>
                </a:cxn>
                <a:cxn ang="0">
                  <a:pos x="9" y="301"/>
                </a:cxn>
                <a:cxn ang="0">
                  <a:pos x="10" y="298"/>
                </a:cxn>
                <a:cxn ang="0">
                  <a:pos x="10" y="298"/>
                </a:cxn>
                <a:cxn ang="0">
                  <a:pos x="13" y="290"/>
                </a:cxn>
                <a:cxn ang="0">
                  <a:pos x="18" y="282"/>
                </a:cxn>
                <a:cxn ang="0">
                  <a:pos x="26" y="275"/>
                </a:cxn>
                <a:cxn ang="0">
                  <a:pos x="34" y="267"/>
                </a:cxn>
                <a:cxn ang="0">
                  <a:pos x="51" y="252"/>
                </a:cxn>
                <a:cxn ang="0">
                  <a:pos x="65" y="239"/>
                </a:cxn>
                <a:cxn ang="0">
                  <a:pos x="65" y="239"/>
                </a:cxn>
                <a:cxn ang="0">
                  <a:pos x="81" y="222"/>
                </a:cxn>
                <a:cxn ang="0">
                  <a:pos x="95" y="204"/>
                </a:cxn>
                <a:cxn ang="0">
                  <a:pos x="124" y="166"/>
                </a:cxn>
                <a:cxn ang="0">
                  <a:pos x="124" y="166"/>
                </a:cxn>
                <a:cxn ang="0">
                  <a:pos x="141" y="144"/>
                </a:cxn>
                <a:cxn ang="0">
                  <a:pos x="160" y="123"/>
                </a:cxn>
                <a:cxn ang="0">
                  <a:pos x="196" y="81"/>
                </a:cxn>
                <a:cxn ang="0">
                  <a:pos x="196" y="81"/>
                </a:cxn>
                <a:cxn ang="0">
                  <a:pos x="213" y="61"/>
                </a:cxn>
                <a:cxn ang="0">
                  <a:pos x="230" y="43"/>
                </a:cxn>
                <a:cxn ang="0">
                  <a:pos x="250" y="26"/>
                </a:cxn>
                <a:cxn ang="0">
                  <a:pos x="259" y="18"/>
                </a:cxn>
                <a:cxn ang="0">
                  <a:pos x="271" y="10"/>
                </a:cxn>
                <a:cxn ang="0">
                  <a:pos x="271" y="10"/>
                </a:cxn>
                <a:cxn ang="0">
                  <a:pos x="272" y="9"/>
                </a:cxn>
                <a:cxn ang="0">
                  <a:pos x="273" y="7"/>
                </a:cxn>
                <a:cxn ang="0">
                  <a:pos x="272" y="3"/>
                </a:cxn>
                <a:cxn ang="0">
                  <a:pos x="269" y="0"/>
                </a:cxn>
                <a:cxn ang="0">
                  <a:pos x="267" y="0"/>
                </a:cxn>
                <a:cxn ang="0">
                  <a:pos x="264" y="1"/>
                </a:cxn>
                <a:cxn ang="0">
                  <a:pos x="264" y="1"/>
                </a:cxn>
              </a:cxnLst>
              <a:rect l="0" t="0" r="r" b="b"/>
              <a:pathLst>
                <a:path w="273" h="302">
                  <a:moveTo>
                    <a:pt x="264" y="1"/>
                  </a:moveTo>
                  <a:lnTo>
                    <a:pt x="264" y="1"/>
                  </a:lnTo>
                  <a:lnTo>
                    <a:pt x="245" y="14"/>
                  </a:lnTo>
                  <a:lnTo>
                    <a:pt x="228" y="30"/>
                  </a:lnTo>
                  <a:lnTo>
                    <a:pt x="211" y="47"/>
                  </a:lnTo>
                  <a:lnTo>
                    <a:pt x="195" y="65"/>
                  </a:lnTo>
                  <a:lnTo>
                    <a:pt x="195" y="65"/>
                  </a:lnTo>
                  <a:lnTo>
                    <a:pt x="177" y="86"/>
                  </a:lnTo>
                  <a:lnTo>
                    <a:pt x="158" y="107"/>
                  </a:lnTo>
                  <a:lnTo>
                    <a:pt x="139" y="129"/>
                  </a:lnTo>
                  <a:lnTo>
                    <a:pt x="120" y="150"/>
                  </a:lnTo>
                  <a:lnTo>
                    <a:pt x="120" y="150"/>
                  </a:lnTo>
                  <a:lnTo>
                    <a:pt x="103" y="173"/>
                  </a:lnTo>
                  <a:lnTo>
                    <a:pt x="86" y="195"/>
                  </a:lnTo>
                  <a:lnTo>
                    <a:pt x="69" y="217"/>
                  </a:lnTo>
                  <a:lnTo>
                    <a:pt x="51" y="239"/>
                  </a:lnTo>
                  <a:lnTo>
                    <a:pt x="51" y="239"/>
                  </a:lnTo>
                  <a:lnTo>
                    <a:pt x="44" y="246"/>
                  </a:lnTo>
                  <a:lnTo>
                    <a:pt x="37" y="251"/>
                  </a:lnTo>
                  <a:lnTo>
                    <a:pt x="21" y="264"/>
                  </a:lnTo>
                  <a:lnTo>
                    <a:pt x="13" y="271"/>
                  </a:lnTo>
                  <a:lnTo>
                    <a:pt x="6" y="279"/>
                  </a:lnTo>
                  <a:lnTo>
                    <a:pt x="3" y="286"/>
                  </a:lnTo>
                  <a:lnTo>
                    <a:pt x="0" y="296"/>
                  </a:lnTo>
                  <a:lnTo>
                    <a:pt x="0" y="296"/>
                  </a:lnTo>
                  <a:lnTo>
                    <a:pt x="0" y="298"/>
                  </a:lnTo>
                  <a:lnTo>
                    <a:pt x="0" y="299"/>
                  </a:lnTo>
                  <a:lnTo>
                    <a:pt x="4" y="302"/>
                  </a:lnTo>
                  <a:lnTo>
                    <a:pt x="6" y="302"/>
                  </a:lnTo>
                  <a:lnTo>
                    <a:pt x="8" y="302"/>
                  </a:lnTo>
                  <a:lnTo>
                    <a:pt x="9" y="301"/>
                  </a:lnTo>
                  <a:lnTo>
                    <a:pt x="10" y="298"/>
                  </a:lnTo>
                  <a:lnTo>
                    <a:pt x="10" y="298"/>
                  </a:lnTo>
                  <a:lnTo>
                    <a:pt x="13" y="290"/>
                  </a:lnTo>
                  <a:lnTo>
                    <a:pt x="18" y="282"/>
                  </a:lnTo>
                  <a:lnTo>
                    <a:pt x="26" y="275"/>
                  </a:lnTo>
                  <a:lnTo>
                    <a:pt x="34" y="267"/>
                  </a:lnTo>
                  <a:lnTo>
                    <a:pt x="51" y="252"/>
                  </a:lnTo>
                  <a:lnTo>
                    <a:pt x="65" y="239"/>
                  </a:lnTo>
                  <a:lnTo>
                    <a:pt x="65" y="239"/>
                  </a:lnTo>
                  <a:lnTo>
                    <a:pt x="81" y="222"/>
                  </a:lnTo>
                  <a:lnTo>
                    <a:pt x="95" y="204"/>
                  </a:lnTo>
                  <a:lnTo>
                    <a:pt x="124" y="166"/>
                  </a:lnTo>
                  <a:lnTo>
                    <a:pt x="124" y="166"/>
                  </a:lnTo>
                  <a:lnTo>
                    <a:pt x="141" y="144"/>
                  </a:lnTo>
                  <a:lnTo>
                    <a:pt x="160" y="123"/>
                  </a:lnTo>
                  <a:lnTo>
                    <a:pt x="196" y="81"/>
                  </a:lnTo>
                  <a:lnTo>
                    <a:pt x="196" y="81"/>
                  </a:lnTo>
                  <a:lnTo>
                    <a:pt x="213" y="61"/>
                  </a:lnTo>
                  <a:lnTo>
                    <a:pt x="230" y="43"/>
                  </a:lnTo>
                  <a:lnTo>
                    <a:pt x="250" y="26"/>
                  </a:lnTo>
                  <a:lnTo>
                    <a:pt x="259" y="18"/>
                  </a:lnTo>
                  <a:lnTo>
                    <a:pt x="271" y="10"/>
                  </a:lnTo>
                  <a:lnTo>
                    <a:pt x="271" y="10"/>
                  </a:lnTo>
                  <a:lnTo>
                    <a:pt x="272" y="9"/>
                  </a:lnTo>
                  <a:lnTo>
                    <a:pt x="273" y="7"/>
                  </a:lnTo>
                  <a:lnTo>
                    <a:pt x="272" y="3"/>
                  </a:lnTo>
                  <a:lnTo>
                    <a:pt x="269" y="0"/>
                  </a:lnTo>
                  <a:lnTo>
                    <a:pt x="267" y="0"/>
                  </a:lnTo>
                  <a:lnTo>
                    <a:pt x="264" y="1"/>
                  </a:lnTo>
                  <a:lnTo>
                    <a:pt x="264"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4" name="Freeform 435"/>
            <p:cNvSpPr/>
            <p:nvPr/>
          </p:nvSpPr>
          <p:spPr bwMode="auto">
            <a:xfrm>
              <a:off x="6707188" y="1125538"/>
              <a:ext cx="69850" cy="77788"/>
            </a:xfrm>
            <a:custGeom>
              <a:avLst/>
              <a:gdLst/>
              <a:ahLst/>
              <a:cxnLst>
                <a:cxn ang="0">
                  <a:pos x="166" y="3"/>
                </a:cxn>
                <a:cxn ang="0">
                  <a:pos x="160" y="17"/>
                </a:cxn>
                <a:cxn ang="0">
                  <a:pos x="148" y="27"/>
                </a:cxn>
                <a:cxn ang="0">
                  <a:pos x="124" y="48"/>
                </a:cxn>
                <a:cxn ang="0">
                  <a:pos x="79" y="98"/>
                </a:cxn>
                <a:cxn ang="0">
                  <a:pos x="54" y="126"/>
                </a:cxn>
                <a:cxn ang="0">
                  <a:pos x="30" y="155"/>
                </a:cxn>
                <a:cxn ang="0">
                  <a:pos x="12" y="173"/>
                </a:cxn>
                <a:cxn ang="0">
                  <a:pos x="8" y="177"/>
                </a:cxn>
                <a:cxn ang="0">
                  <a:pos x="11" y="183"/>
                </a:cxn>
                <a:cxn ang="0">
                  <a:pos x="12" y="187"/>
                </a:cxn>
                <a:cxn ang="0">
                  <a:pos x="9" y="183"/>
                </a:cxn>
                <a:cxn ang="0">
                  <a:pos x="5" y="183"/>
                </a:cxn>
                <a:cxn ang="0">
                  <a:pos x="0" y="187"/>
                </a:cxn>
                <a:cxn ang="0">
                  <a:pos x="0" y="189"/>
                </a:cxn>
                <a:cxn ang="0">
                  <a:pos x="4" y="194"/>
                </a:cxn>
                <a:cxn ang="0">
                  <a:pos x="7" y="196"/>
                </a:cxn>
                <a:cxn ang="0">
                  <a:pos x="11" y="196"/>
                </a:cxn>
                <a:cxn ang="0">
                  <a:pos x="25" y="180"/>
                </a:cxn>
                <a:cxn ang="0">
                  <a:pos x="38" y="163"/>
                </a:cxn>
                <a:cxn ang="0">
                  <a:pos x="54" y="149"/>
                </a:cxn>
                <a:cxn ang="0">
                  <a:pos x="80" y="115"/>
                </a:cxn>
                <a:cxn ang="0">
                  <a:pos x="93" y="98"/>
                </a:cxn>
                <a:cxn ang="0">
                  <a:pos x="145" y="43"/>
                </a:cxn>
                <a:cxn ang="0">
                  <a:pos x="156" y="35"/>
                </a:cxn>
                <a:cxn ang="0">
                  <a:pos x="169" y="23"/>
                </a:cxn>
                <a:cxn ang="0">
                  <a:pos x="175" y="13"/>
                </a:cxn>
                <a:cxn ang="0">
                  <a:pos x="177" y="7"/>
                </a:cxn>
                <a:cxn ang="0">
                  <a:pos x="177" y="2"/>
                </a:cxn>
                <a:cxn ang="0">
                  <a:pos x="170" y="0"/>
                </a:cxn>
                <a:cxn ang="0">
                  <a:pos x="168" y="2"/>
                </a:cxn>
                <a:cxn ang="0">
                  <a:pos x="166" y="3"/>
                </a:cxn>
              </a:cxnLst>
              <a:rect l="0" t="0" r="r" b="b"/>
              <a:pathLst>
                <a:path w="177" h="196">
                  <a:moveTo>
                    <a:pt x="166" y="3"/>
                  </a:moveTo>
                  <a:lnTo>
                    <a:pt x="166" y="3"/>
                  </a:lnTo>
                  <a:lnTo>
                    <a:pt x="164" y="10"/>
                  </a:lnTo>
                  <a:lnTo>
                    <a:pt x="160" y="17"/>
                  </a:lnTo>
                  <a:lnTo>
                    <a:pt x="155" y="22"/>
                  </a:lnTo>
                  <a:lnTo>
                    <a:pt x="148" y="27"/>
                  </a:lnTo>
                  <a:lnTo>
                    <a:pt x="136" y="39"/>
                  </a:lnTo>
                  <a:lnTo>
                    <a:pt x="124" y="48"/>
                  </a:lnTo>
                  <a:lnTo>
                    <a:pt x="124" y="48"/>
                  </a:lnTo>
                  <a:lnTo>
                    <a:pt x="79" y="98"/>
                  </a:lnTo>
                  <a:lnTo>
                    <a:pt x="79" y="98"/>
                  </a:lnTo>
                  <a:lnTo>
                    <a:pt x="54" y="126"/>
                  </a:lnTo>
                  <a:lnTo>
                    <a:pt x="30" y="155"/>
                  </a:lnTo>
                  <a:lnTo>
                    <a:pt x="30" y="155"/>
                  </a:lnTo>
                  <a:lnTo>
                    <a:pt x="21" y="164"/>
                  </a:lnTo>
                  <a:lnTo>
                    <a:pt x="12" y="173"/>
                  </a:lnTo>
                  <a:lnTo>
                    <a:pt x="12" y="173"/>
                  </a:lnTo>
                  <a:lnTo>
                    <a:pt x="8" y="177"/>
                  </a:lnTo>
                  <a:lnTo>
                    <a:pt x="8" y="180"/>
                  </a:lnTo>
                  <a:lnTo>
                    <a:pt x="11" y="183"/>
                  </a:lnTo>
                  <a:lnTo>
                    <a:pt x="12" y="187"/>
                  </a:lnTo>
                  <a:lnTo>
                    <a:pt x="12" y="187"/>
                  </a:lnTo>
                  <a:lnTo>
                    <a:pt x="11" y="184"/>
                  </a:lnTo>
                  <a:lnTo>
                    <a:pt x="9" y="183"/>
                  </a:lnTo>
                  <a:lnTo>
                    <a:pt x="7" y="183"/>
                  </a:lnTo>
                  <a:lnTo>
                    <a:pt x="5" y="183"/>
                  </a:lnTo>
                  <a:lnTo>
                    <a:pt x="1" y="185"/>
                  </a:lnTo>
                  <a:lnTo>
                    <a:pt x="0" y="187"/>
                  </a:lnTo>
                  <a:lnTo>
                    <a:pt x="0" y="189"/>
                  </a:lnTo>
                  <a:lnTo>
                    <a:pt x="0" y="189"/>
                  </a:lnTo>
                  <a:lnTo>
                    <a:pt x="1" y="193"/>
                  </a:lnTo>
                  <a:lnTo>
                    <a:pt x="4" y="194"/>
                  </a:lnTo>
                  <a:lnTo>
                    <a:pt x="4" y="194"/>
                  </a:lnTo>
                  <a:lnTo>
                    <a:pt x="7" y="196"/>
                  </a:lnTo>
                  <a:lnTo>
                    <a:pt x="11" y="196"/>
                  </a:lnTo>
                  <a:lnTo>
                    <a:pt x="11" y="196"/>
                  </a:lnTo>
                  <a:lnTo>
                    <a:pt x="18" y="189"/>
                  </a:lnTo>
                  <a:lnTo>
                    <a:pt x="25" y="180"/>
                  </a:lnTo>
                  <a:lnTo>
                    <a:pt x="32" y="172"/>
                  </a:lnTo>
                  <a:lnTo>
                    <a:pt x="38" y="163"/>
                  </a:lnTo>
                  <a:lnTo>
                    <a:pt x="38" y="163"/>
                  </a:lnTo>
                  <a:lnTo>
                    <a:pt x="54" y="149"/>
                  </a:lnTo>
                  <a:lnTo>
                    <a:pt x="67" y="132"/>
                  </a:lnTo>
                  <a:lnTo>
                    <a:pt x="80" y="115"/>
                  </a:lnTo>
                  <a:lnTo>
                    <a:pt x="93" y="98"/>
                  </a:lnTo>
                  <a:lnTo>
                    <a:pt x="93" y="98"/>
                  </a:lnTo>
                  <a:lnTo>
                    <a:pt x="119" y="70"/>
                  </a:lnTo>
                  <a:lnTo>
                    <a:pt x="145" y="43"/>
                  </a:lnTo>
                  <a:lnTo>
                    <a:pt x="145" y="43"/>
                  </a:lnTo>
                  <a:lnTo>
                    <a:pt x="156" y="35"/>
                  </a:lnTo>
                  <a:lnTo>
                    <a:pt x="165" y="27"/>
                  </a:lnTo>
                  <a:lnTo>
                    <a:pt x="169" y="23"/>
                  </a:lnTo>
                  <a:lnTo>
                    <a:pt x="173" y="18"/>
                  </a:lnTo>
                  <a:lnTo>
                    <a:pt x="175" y="13"/>
                  </a:lnTo>
                  <a:lnTo>
                    <a:pt x="177" y="7"/>
                  </a:lnTo>
                  <a:lnTo>
                    <a:pt x="177" y="7"/>
                  </a:lnTo>
                  <a:lnTo>
                    <a:pt x="177" y="5"/>
                  </a:lnTo>
                  <a:lnTo>
                    <a:pt x="177" y="2"/>
                  </a:lnTo>
                  <a:lnTo>
                    <a:pt x="173" y="0"/>
                  </a:lnTo>
                  <a:lnTo>
                    <a:pt x="170" y="0"/>
                  </a:lnTo>
                  <a:lnTo>
                    <a:pt x="169" y="1"/>
                  </a:lnTo>
                  <a:lnTo>
                    <a:pt x="168" y="2"/>
                  </a:lnTo>
                  <a:lnTo>
                    <a:pt x="166" y="3"/>
                  </a:lnTo>
                  <a:lnTo>
                    <a:pt x="166"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5" name="Freeform 436"/>
            <p:cNvSpPr/>
            <p:nvPr/>
          </p:nvSpPr>
          <p:spPr bwMode="auto">
            <a:xfrm>
              <a:off x="6734176" y="1155700"/>
              <a:ext cx="42863" cy="50800"/>
            </a:xfrm>
            <a:custGeom>
              <a:avLst/>
              <a:gdLst/>
              <a:ahLst/>
              <a:cxnLst>
                <a:cxn ang="0">
                  <a:pos x="97" y="3"/>
                </a:cxn>
                <a:cxn ang="0">
                  <a:pos x="97" y="3"/>
                </a:cxn>
                <a:cxn ang="0">
                  <a:pos x="92" y="12"/>
                </a:cxn>
                <a:cxn ang="0">
                  <a:pos x="86" y="21"/>
                </a:cxn>
                <a:cxn ang="0">
                  <a:pos x="72" y="38"/>
                </a:cxn>
                <a:cxn ang="0">
                  <a:pos x="42" y="71"/>
                </a:cxn>
                <a:cxn ang="0">
                  <a:pos x="42" y="71"/>
                </a:cxn>
                <a:cxn ang="0">
                  <a:pos x="37" y="77"/>
                </a:cxn>
                <a:cxn ang="0">
                  <a:pos x="32" y="86"/>
                </a:cxn>
                <a:cxn ang="0">
                  <a:pos x="27" y="94"/>
                </a:cxn>
                <a:cxn ang="0">
                  <a:pos x="21" y="102"/>
                </a:cxn>
                <a:cxn ang="0">
                  <a:pos x="21" y="102"/>
                </a:cxn>
                <a:cxn ang="0">
                  <a:pos x="10" y="111"/>
                </a:cxn>
                <a:cxn ang="0">
                  <a:pos x="6" y="116"/>
                </a:cxn>
                <a:cxn ang="0">
                  <a:pos x="0" y="123"/>
                </a:cxn>
                <a:cxn ang="0">
                  <a:pos x="0" y="123"/>
                </a:cxn>
                <a:cxn ang="0">
                  <a:pos x="0" y="124"/>
                </a:cxn>
                <a:cxn ang="0">
                  <a:pos x="0" y="127"/>
                </a:cxn>
                <a:cxn ang="0">
                  <a:pos x="3" y="130"/>
                </a:cxn>
                <a:cxn ang="0">
                  <a:pos x="7" y="131"/>
                </a:cxn>
                <a:cxn ang="0">
                  <a:pos x="8" y="130"/>
                </a:cxn>
                <a:cxn ang="0">
                  <a:pos x="11" y="128"/>
                </a:cxn>
                <a:cxn ang="0">
                  <a:pos x="11" y="128"/>
                </a:cxn>
                <a:cxn ang="0">
                  <a:pos x="15" y="122"/>
                </a:cxn>
                <a:cxn ang="0">
                  <a:pos x="20" y="116"/>
                </a:cxn>
                <a:cxn ang="0">
                  <a:pos x="32" y="107"/>
                </a:cxn>
                <a:cxn ang="0">
                  <a:pos x="32" y="107"/>
                </a:cxn>
                <a:cxn ang="0">
                  <a:pos x="38" y="99"/>
                </a:cxn>
                <a:cxn ang="0">
                  <a:pos x="44" y="90"/>
                </a:cxn>
                <a:cxn ang="0">
                  <a:pos x="49" y="81"/>
                </a:cxn>
                <a:cxn ang="0">
                  <a:pos x="55" y="72"/>
                </a:cxn>
                <a:cxn ang="0">
                  <a:pos x="55" y="72"/>
                </a:cxn>
                <a:cxn ang="0">
                  <a:pos x="83" y="42"/>
                </a:cxn>
                <a:cxn ang="0">
                  <a:pos x="96" y="26"/>
                </a:cxn>
                <a:cxn ang="0">
                  <a:pos x="108" y="8"/>
                </a:cxn>
                <a:cxn ang="0">
                  <a:pos x="108" y="8"/>
                </a:cxn>
                <a:cxn ang="0">
                  <a:pos x="108" y="7"/>
                </a:cxn>
                <a:cxn ang="0">
                  <a:pos x="108" y="4"/>
                </a:cxn>
                <a:cxn ang="0">
                  <a:pos x="105" y="1"/>
                </a:cxn>
                <a:cxn ang="0">
                  <a:pos x="101" y="0"/>
                </a:cxn>
                <a:cxn ang="0">
                  <a:pos x="100" y="1"/>
                </a:cxn>
                <a:cxn ang="0">
                  <a:pos x="97" y="3"/>
                </a:cxn>
                <a:cxn ang="0">
                  <a:pos x="97" y="3"/>
                </a:cxn>
              </a:cxnLst>
              <a:rect l="0" t="0" r="r" b="b"/>
              <a:pathLst>
                <a:path w="108" h="131">
                  <a:moveTo>
                    <a:pt x="97" y="3"/>
                  </a:moveTo>
                  <a:lnTo>
                    <a:pt x="97" y="3"/>
                  </a:lnTo>
                  <a:lnTo>
                    <a:pt x="92" y="12"/>
                  </a:lnTo>
                  <a:lnTo>
                    <a:pt x="86" y="21"/>
                  </a:lnTo>
                  <a:lnTo>
                    <a:pt x="72" y="38"/>
                  </a:lnTo>
                  <a:lnTo>
                    <a:pt x="42" y="71"/>
                  </a:lnTo>
                  <a:lnTo>
                    <a:pt x="42" y="71"/>
                  </a:lnTo>
                  <a:lnTo>
                    <a:pt x="37" y="77"/>
                  </a:lnTo>
                  <a:lnTo>
                    <a:pt x="32" y="86"/>
                  </a:lnTo>
                  <a:lnTo>
                    <a:pt x="27" y="94"/>
                  </a:lnTo>
                  <a:lnTo>
                    <a:pt x="21" y="102"/>
                  </a:lnTo>
                  <a:lnTo>
                    <a:pt x="21" y="102"/>
                  </a:lnTo>
                  <a:lnTo>
                    <a:pt x="10" y="111"/>
                  </a:lnTo>
                  <a:lnTo>
                    <a:pt x="6" y="116"/>
                  </a:lnTo>
                  <a:lnTo>
                    <a:pt x="0" y="123"/>
                  </a:lnTo>
                  <a:lnTo>
                    <a:pt x="0" y="123"/>
                  </a:lnTo>
                  <a:lnTo>
                    <a:pt x="0" y="124"/>
                  </a:lnTo>
                  <a:lnTo>
                    <a:pt x="0" y="127"/>
                  </a:lnTo>
                  <a:lnTo>
                    <a:pt x="3" y="130"/>
                  </a:lnTo>
                  <a:lnTo>
                    <a:pt x="7" y="131"/>
                  </a:lnTo>
                  <a:lnTo>
                    <a:pt x="8" y="130"/>
                  </a:lnTo>
                  <a:lnTo>
                    <a:pt x="11" y="128"/>
                  </a:lnTo>
                  <a:lnTo>
                    <a:pt x="11" y="128"/>
                  </a:lnTo>
                  <a:lnTo>
                    <a:pt x="15" y="122"/>
                  </a:lnTo>
                  <a:lnTo>
                    <a:pt x="20" y="116"/>
                  </a:lnTo>
                  <a:lnTo>
                    <a:pt x="32" y="107"/>
                  </a:lnTo>
                  <a:lnTo>
                    <a:pt x="32" y="107"/>
                  </a:lnTo>
                  <a:lnTo>
                    <a:pt x="38" y="99"/>
                  </a:lnTo>
                  <a:lnTo>
                    <a:pt x="44" y="90"/>
                  </a:lnTo>
                  <a:lnTo>
                    <a:pt x="49" y="81"/>
                  </a:lnTo>
                  <a:lnTo>
                    <a:pt x="55" y="72"/>
                  </a:lnTo>
                  <a:lnTo>
                    <a:pt x="55" y="72"/>
                  </a:lnTo>
                  <a:lnTo>
                    <a:pt x="83" y="42"/>
                  </a:lnTo>
                  <a:lnTo>
                    <a:pt x="96" y="26"/>
                  </a:lnTo>
                  <a:lnTo>
                    <a:pt x="108" y="8"/>
                  </a:lnTo>
                  <a:lnTo>
                    <a:pt x="108" y="8"/>
                  </a:lnTo>
                  <a:lnTo>
                    <a:pt x="108" y="7"/>
                  </a:lnTo>
                  <a:lnTo>
                    <a:pt x="108" y="4"/>
                  </a:lnTo>
                  <a:lnTo>
                    <a:pt x="105" y="1"/>
                  </a:lnTo>
                  <a:lnTo>
                    <a:pt x="101" y="0"/>
                  </a:lnTo>
                  <a:lnTo>
                    <a:pt x="100" y="1"/>
                  </a:lnTo>
                  <a:lnTo>
                    <a:pt x="97" y="3"/>
                  </a:lnTo>
                  <a:lnTo>
                    <a:pt x="9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6" name="Freeform 437"/>
            <p:cNvSpPr/>
            <p:nvPr/>
          </p:nvSpPr>
          <p:spPr bwMode="auto">
            <a:xfrm>
              <a:off x="6451601" y="1363663"/>
              <a:ext cx="28575" cy="38100"/>
            </a:xfrm>
            <a:custGeom>
              <a:avLst/>
              <a:gdLst/>
              <a:ahLst/>
              <a:cxnLst>
                <a:cxn ang="0">
                  <a:pos x="64" y="2"/>
                </a:cxn>
                <a:cxn ang="0">
                  <a:pos x="64" y="2"/>
                </a:cxn>
                <a:cxn ang="0">
                  <a:pos x="46" y="22"/>
                </a:cxn>
                <a:cxn ang="0">
                  <a:pos x="28" y="43"/>
                </a:cxn>
                <a:cxn ang="0">
                  <a:pos x="20" y="53"/>
                </a:cxn>
                <a:cxn ang="0">
                  <a:pos x="12" y="65"/>
                </a:cxn>
                <a:cxn ang="0">
                  <a:pos x="6" y="77"/>
                </a:cxn>
                <a:cxn ang="0">
                  <a:pos x="0" y="90"/>
                </a:cxn>
                <a:cxn ang="0">
                  <a:pos x="0" y="90"/>
                </a:cxn>
                <a:cxn ang="0">
                  <a:pos x="0" y="92"/>
                </a:cxn>
                <a:cxn ang="0">
                  <a:pos x="0" y="94"/>
                </a:cxn>
                <a:cxn ang="0">
                  <a:pos x="2" y="96"/>
                </a:cxn>
                <a:cxn ang="0">
                  <a:pos x="4" y="96"/>
                </a:cxn>
                <a:cxn ang="0">
                  <a:pos x="8" y="96"/>
                </a:cxn>
                <a:cxn ang="0">
                  <a:pos x="11" y="95"/>
                </a:cxn>
                <a:cxn ang="0">
                  <a:pos x="12" y="92"/>
                </a:cxn>
                <a:cxn ang="0">
                  <a:pos x="12" y="92"/>
                </a:cxn>
                <a:cxn ang="0">
                  <a:pos x="16" y="81"/>
                </a:cxn>
                <a:cxn ang="0">
                  <a:pos x="23" y="69"/>
                </a:cxn>
                <a:cxn ang="0">
                  <a:pos x="29" y="58"/>
                </a:cxn>
                <a:cxn ang="0">
                  <a:pos x="37" y="48"/>
                </a:cxn>
                <a:cxn ang="0">
                  <a:pos x="55" y="28"/>
                </a:cxn>
                <a:cxn ang="0">
                  <a:pos x="72" y="10"/>
                </a:cxn>
                <a:cxn ang="0">
                  <a:pos x="72" y="10"/>
                </a:cxn>
                <a:cxn ang="0">
                  <a:pos x="74" y="7"/>
                </a:cxn>
                <a:cxn ang="0">
                  <a:pos x="75" y="6"/>
                </a:cxn>
                <a:cxn ang="0">
                  <a:pos x="72" y="2"/>
                </a:cxn>
                <a:cxn ang="0">
                  <a:pos x="68" y="0"/>
                </a:cxn>
                <a:cxn ang="0">
                  <a:pos x="67" y="1"/>
                </a:cxn>
                <a:cxn ang="0">
                  <a:pos x="64" y="2"/>
                </a:cxn>
                <a:cxn ang="0">
                  <a:pos x="64" y="2"/>
                </a:cxn>
              </a:cxnLst>
              <a:rect l="0" t="0" r="r" b="b"/>
              <a:pathLst>
                <a:path w="75" h="96">
                  <a:moveTo>
                    <a:pt x="64" y="2"/>
                  </a:moveTo>
                  <a:lnTo>
                    <a:pt x="64" y="2"/>
                  </a:lnTo>
                  <a:lnTo>
                    <a:pt x="46" y="22"/>
                  </a:lnTo>
                  <a:lnTo>
                    <a:pt x="28" y="43"/>
                  </a:lnTo>
                  <a:lnTo>
                    <a:pt x="20" y="53"/>
                  </a:lnTo>
                  <a:lnTo>
                    <a:pt x="12" y="65"/>
                  </a:lnTo>
                  <a:lnTo>
                    <a:pt x="6" y="77"/>
                  </a:lnTo>
                  <a:lnTo>
                    <a:pt x="0" y="90"/>
                  </a:lnTo>
                  <a:lnTo>
                    <a:pt x="0" y="90"/>
                  </a:lnTo>
                  <a:lnTo>
                    <a:pt x="0" y="92"/>
                  </a:lnTo>
                  <a:lnTo>
                    <a:pt x="0" y="94"/>
                  </a:lnTo>
                  <a:lnTo>
                    <a:pt x="2" y="96"/>
                  </a:lnTo>
                  <a:lnTo>
                    <a:pt x="4" y="96"/>
                  </a:lnTo>
                  <a:lnTo>
                    <a:pt x="8" y="96"/>
                  </a:lnTo>
                  <a:lnTo>
                    <a:pt x="11" y="95"/>
                  </a:lnTo>
                  <a:lnTo>
                    <a:pt x="12" y="92"/>
                  </a:lnTo>
                  <a:lnTo>
                    <a:pt x="12" y="92"/>
                  </a:lnTo>
                  <a:lnTo>
                    <a:pt x="16" y="81"/>
                  </a:lnTo>
                  <a:lnTo>
                    <a:pt x="23" y="69"/>
                  </a:lnTo>
                  <a:lnTo>
                    <a:pt x="29" y="58"/>
                  </a:lnTo>
                  <a:lnTo>
                    <a:pt x="37" y="48"/>
                  </a:lnTo>
                  <a:lnTo>
                    <a:pt x="55" y="28"/>
                  </a:lnTo>
                  <a:lnTo>
                    <a:pt x="72" y="10"/>
                  </a:lnTo>
                  <a:lnTo>
                    <a:pt x="72" y="10"/>
                  </a:lnTo>
                  <a:lnTo>
                    <a:pt x="74" y="7"/>
                  </a:lnTo>
                  <a:lnTo>
                    <a:pt x="75" y="6"/>
                  </a:lnTo>
                  <a:lnTo>
                    <a:pt x="72" y="2"/>
                  </a:lnTo>
                  <a:lnTo>
                    <a:pt x="68" y="0"/>
                  </a:lnTo>
                  <a:lnTo>
                    <a:pt x="67" y="1"/>
                  </a:lnTo>
                  <a:lnTo>
                    <a:pt x="64" y="2"/>
                  </a:lnTo>
                  <a:lnTo>
                    <a:pt x="64"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7" name="Freeform 438"/>
            <p:cNvSpPr/>
            <p:nvPr/>
          </p:nvSpPr>
          <p:spPr bwMode="auto">
            <a:xfrm>
              <a:off x="6511926" y="1363663"/>
              <a:ext cx="30163" cy="34925"/>
            </a:xfrm>
            <a:custGeom>
              <a:avLst/>
              <a:gdLst/>
              <a:ahLst/>
              <a:cxnLst>
                <a:cxn ang="0">
                  <a:pos x="64" y="2"/>
                </a:cxn>
                <a:cxn ang="0">
                  <a:pos x="64" y="2"/>
                </a:cxn>
                <a:cxn ang="0">
                  <a:pos x="44" y="22"/>
                </a:cxn>
                <a:cxn ang="0">
                  <a:pos x="34" y="32"/>
                </a:cxn>
                <a:cxn ang="0">
                  <a:pos x="24" y="43"/>
                </a:cxn>
                <a:cxn ang="0">
                  <a:pos x="24" y="43"/>
                </a:cxn>
                <a:cxn ang="0">
                  <a:pos x="10" y="62"/>
                </a:cxn>
                <a:cxn ang="0">
                  <a:pos x="10" y="62"/>
                </a:cxn>
                <a:cxn ang="0">
                  <a:pos x="5" y="70"/>
                </a:cxn>
                <a:cxn ang="0">
                  <a:pos x="5" y="70"/>
                </a:cxn>
                <a:cxn ang="0">
                  <a:pos x="2" y="75"/>
                </a:cxn>
                <a:cxn ang="0">
                  <a:pos x="2" y="75"/>
                </a:cxn>
                <a:cxn ang="0">
                  <a:pos x="2" y="75"/>
                </a:cxn>
                <a:cxn ang="0">
                  <a:pos x="2" y="75"/>
                </a:cxn>
                <a:cxn ang="0">
                  <a:pos x="0" y="78"/>
                </a:cxn>
                <a:cxn ang="0">
                  <a:pos x="0" y="82"/>
                </a:cxn>
                <a:cxn ang="0">
                  <a:pos x="0" y="82"/>
                </a:cxn>
                <a:cxn ang="0">
                  <a:pos x="0" y="83"/>
                </a:cxn>
                <a:cxn ang="0">
                  <a:pos x="0" y="83"/>
                </a:cxn>
                <a:cxn ang="0">
                  <a:pos x="1" y="85"/>
                </a:cxn>
                <a:cxn ang="0">
                  <a:pos x="2" y="86"/>
                </a:cxn>
                <a:cxn ang="0">
                  <a:pos x="6" y="87"/>
                </a:cxn>
                <a:cxn ang="0">
                  <a:pos x="6" y="87"/>
                </a:cxn>
                <a:cxn ang="0">
                  <a:pos x="9" y="86"/>
                </a:cxn>
                <a:cxn ang="0">
                  <a:pos x="11" y="83"/>
                </a:cxn>
                <a:cxn ang="0">
                  <a:pos x="14" y="78"/>
                </a:cxn>
                <a:cxn ang="0">
                  <a:pos x="14" y="78"/>
                </a:cxn>
                <a:cxn ang="0">
                  <a:pos x="19" y="70"/>
                </a:cxn>
                <a:cxn ang="0">
                  <a:pos x="26" y="61"/>
                </a:cxn>
                <a:cxn ang="0">
                  <a:pos x="26" y="61"/>
                </a:cxn>
                <a:cxn ang="0">
                  <a:pos x="36" y="48"/>
                </a:cxn>
                <a:cxn ang="0">
                  <a:pos x="48" y="35"/>
                </a:cxn>
                <a:cxn ang="0">
                  <a:pos x="72" y="10"/>
                </a:cxn>
                <a:cxn ang="0">
                  <a:pos x="72" y="10"/>
                </a:cxn>
                <a:cxn ang="0">
                  <a:pos x="73" y="7"/>
                </a:cxn>
                <a:cxn ang="0">
                  <a:pos x="74" y="6"/>
                </a:cxn>
                <a:cxn ang="0">
                  <a:pos x="72" y="2"/>
                </a:cxn>
                <a:cxn ang="0">
                  <a:pos x="68" y="0"/>
                </a:cxn>
                <a:cxn ang="0">
                  <a:pos x="66" y="1"/>
                </a:cxn>
                <a:cxn ang="0">
                  <a:pos x="64" y="2"/>
                </a:cxn>
                <a:cxn ang="0">
                  <a:pos x="64" y="2"/>
                </a:cxn>
              </a:cxnLst>
              <a:rect l="0" t="0" r="r" b="b"/>
              <a:pathLst>
                <a:path w="74" h="87">
                  <a:moveTo>
                    <a:pt x="64" y="2"/>
                  </a:moveTo>
                  <a:lnTo>
                    <a:pt x="64" y="2"/>
                  </a:lnTo>
                  <a:lnTo>
                    <a:pt x="44" y="22"/>
                  </a:lnTo>
                  <a:lnTo>
                    <a:pt x="34" y="32"/>
                  </a:lnTo>
                  <a:lnTo>
                    <a:pt x="24" y="43"/>
                  </a:lnTo>
                  <a:lnTo>
                    <a:pt x="24" y="43"/>
                  </a:lnTo>
                  <a:lnTo>
                    <a:pt x="10" y="62"/>
                  </a:lnTo>
                  <a:lnTo>
                    <a:pt x="10" y="62"/>
                  </a:lnTo>
                  <a:lnTo>
                    <a:pt x="5" y="70"/>
                  </a:lnTo>
                  <a:lnTo>
                    <a:pt x="5" y="70"/>
                  </a:lnTo>
                  <a:lnTo>
                    <a:pt x="2" y="75"/>
                  </a:lnTo>
                  <a:lnTo>
                    <a:pt x="2" y="75"/>
                  </a:lnTo>
                  <a:lnTo>
                    <a:pt x="2" y="75"/>
                  </a:lnTo>
                  <a:lnTo>
                    <a:pt x="2" y="75"/>
                  </a:lnTo>
                  <a:lnTo>
                    <a:pt x="0" y="78"/>
                  </a:lnTo>
                  <a:lnTo>
                    <a:pt x="0" y="82"/>
                  </a:lnTo>
                  <a:lnTo>
                    <a:pt x="0" y="82"/>
                  </a:lnTo>
                  <a:lnTo>
                    <a:pt x="0" y="83"/>
                  </a:lnTo>
                  <a:lnTo>
                    <a:pt x="0" y="83"/>
                  </a:lnTo>
                  <a:lnTo>
                    <a:pt x="1" y="85"/>
                  </a:lnTo>
                  <a:lnTo>
                    <a:pt x="2" y="86"/>
                  </a:lnTo>
                  <a:lnTo>
                    <a:pt x="6" y="87"/>
                  </a:lnTo>
                  <a:lnTo>
                    <a:pt x="6" y="87"/>
                  </a:lnTo>
                  <a:lnTo>
                    <a:pt x="9" y="86"/>
                  </a:lnTo>
                  <a:lnTo>
                    <a:pt x="11" y="83"/>
                  </a:lnTo>
                  <a:lnTo>
                    <a:pt x="14" y="78"/>
                  </a:lnTo>
                  <a:lnTo>
                    <a:pt x="14" y="78"/>
                  </a:lnTo>
                  <a:lnTo>
                    <a:pt x="19" y="70"/>
                  </a:lnTo>
                  <a:lnTo>
                    <a:pt x="26" y="61"/>
                  </a:lnTo>
                  <a:lnTo>
                    <a:pt x="26" y="61"/>
                  </a:lnTo>
                  <a:lnTo>
                    <a:pt x="36" y="48"/>
                  </a:lnTo>
                  <a:lnTo>
                    <a:pt x="48" y="35"/>
                  </a:lnTo>
                  <a:lnTo>
                    <a:pt x="72" y="10"/>
                  </a:lnTo>
                  <a:lnTo>
                    <a:pt x="72" y="10"/>
                  </a:lnTo>
                  <a:lnTo>
                    <a:pt x="73" y="7"/>
                  </a:lnTo>
                  <a:lnTo>
                    <a:pt x="74" y="6"/>
                  </a:lnTo>
                  <a:lnTo>
                    <a:pt x="72" y="2"/>
                  </a:lnTo>
                  <a:lnTo>
                    <a:pt x="68" y="0"/>
                  </a:lnTo>
                  <a:lnTo>
                    <a:pt x="66" y="1"/>
                  </a:lnTo>
                  <a:lnTo>
                    <a:pt x="64" y="2"/>
                  </a:lnTo>
                  <a:lnTo>
                    <a:pt x="64"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8" name="Freeform 439"/>
            <p:cNvSpPr/>
            <p:nvPr/>
          </p:nvSpPr>
          <p:spPr bwMode="auto">
            <a:xfrm>
              <a:off x="6542088" y="1370013"/>
              <a:ext cx="17463" cy="30163"/>
            </a:xfrm>
            <a:custGeom>
              <a:avLst/>
              <a:gdLst/>
              <a:ahLst/>
              <a:cxnLst>
                <a:cxn ang="0">
                  <a:pos x="34" y="5"/>
                </a:cxn>
                <a:cxn ang="0">
                  <a:pos x="34" y="5"/>
                </a:cxn>
                <a:cxn ang="0">
                  <a:pos x="32" y="13"/>
                </a:cxn>
                <a:cxn ang="0">
                  <a:pos x="28" y="21"/>
                </a:cxn>
                <a:cxn ang="0">
                  <a:pos x="17" y="36"/>
                </a:cxn>
                <a:cxn ang="0">
                  <a:pos x="17" y="36"/>
                </a:cxn>
                <a:cxn ang="0">
                  <a:pos x="9" y="51"/>
                </a:cxn>
                <a:cxn ang="0">
                  <a:pos x="0" y="65"/>
                </a:cxn>
                <a:cxn ang="0">
                  <a:pos x="0" y="65"/>
                </a:cxn>
                <a:cxn ang="0">
                  <a:pos x="0" y="68"/>
                </a:cxn>
                <a:cxn ang="0">
                  <a:pos x="0" y="69"/>
                </a:cxn>
                <a:cxn ang="0">
                  <a:pos x="3" y="73"/>
                </a:cxn>
                <a:cxn ang="0">
                  <a:pos x="7" y="73"/>
                </a:cxn>
                <a:cxn ang="0">
                  <a:pos x="9" y="73"/>
                </a:cxn>
                <a:cxn ang="0">
                  <a:pos x="11" y="70"/>
                </a:cxn>
                <a:cxn ang="0">
                  <a:pos x="11" y="70"/>
                </a:cxn>
                <a:cxn ang="0">
                  <a:pos x="21" y="52"/>
                </a:cxn>
                <a:cxn ang="0">
                  <a:pos x="32" y="35"/>
                </a:cxn>
                <a:cxn ang="0">
                  <a:pos x="32" y="35"/>
                </a:cxn>
                <a:cxn ang="0">
                  <a:pos x="41" y="21"/>
                </a:cxn>
                <a:cxn ang="0">
                  <a:pos x="43" y="13"/>
                </a:cxn>
                <a:cxn ang="0">
                  <a:pos x="45" y="5"/>
                </a:cxn>
                <a:cxn ang="0">
                  <a:pos x="45" y="5"/>
                </a:cxn>
                <a:cxn ang="0">
                  <a:pos x="45" y="2"/>
                </a:cxn>
                <a:cxn ang="0">
                  <a:pos x="43" y="1"/>
                </a:cxn>
                <a:cxn ang="0">
                  <a:pos x="42" y="0"/>
                </a:cxn>
                <a:cxn ang="0">
                  <a:pos x="41" y="0"/>
                </a:cxn>
                <a:cxn ang="0">
                  <a:pos x="36" y="1"/>
                </a:cxn>
                <a:cxn ang="0">
                  <a:pos x="34" y="2"/>
                </a:cxn>
                <a:cxn ang="0">
                  <a:pos x="34" y="5"/>
                </a:cxn>
                <a:cxn ang="0">
                  <a:pos x="34" y="5"/>
                </a:cxn>
              </a:cxnLst>
              <a:rect l="0" t="0" r="r" b="b"/>
              <a:pathLst>
                <a:path w="45" h="73">
                  <a:moveTo>
                    <a:pt x="34" y="5"/>
                  </a:moveTo>
                  <a:lnTo>
                    <a:pt x="34" y="5"/>
                  </a:lnTo>
                  <a:lnTo>
                    <a:pt x="32" y="13"/>
                  </a:lnTo>
                  <a:lnTo>
                    <a:pt x="28" y="21"/>
                  </a:lnTo>
                  <a:lnTo>
                    <a:pt x="17" y="36"/>
                  </a:lnTo>
                  <a:lnTo>
                    <a:pt x="17" y="36"/>
                  </a:lnTo>
                  <a:lnTo>
                    <a:pt x="9" y="51"/>
                  </a:lnTo>
                  <a:lnTo>
                    <a:pt x="0" y="65"/>
                  </a:lnTo>
                  <a:lnTo>
                    <a:pt x="0" y="65"/>
                  </a:lnTo>
                  <a:lnTo>
                    <a:pt x="0" y="68"/>
                  </a:lnTo>
                  <a:lnTo>
                    <a:pt x="0" y="69"/>
                  </a:lnTo>
                  <a:lnTo>
                    <a:pt x="3" y="73"/>
                  </a:lnTo>
                  <a:lnTo>
                    <a:pt x="7" y="73"/>
                  </a:lnTo>
                  <a:lnTo>
                    <a:pt x="9" y="73"/>
                  </a:lnTo>
                  <a:lnTo>
                    <a:pt x="11" y="70"/>
                  </a:lnTo>
                  <a:lnTo>
                    <a:pt x="11" y="70"/>
                  </a:lnTo>
                  <a:lnTo>
                    <a:pt x="21" y="52"/>
                  </a:lnTo>
                  <a:lnTo>
                    <a:pt x="32" y="35"/>
                  </a:lnTo>
                  <a:lnTo>
                    <a:pt x="32" y="35"/>
                  </a:lnTo>
                  <a:lnTo>
                    <a:pt x="41" y="21"/>
                  </a:lnTo>
                  <a:lnTo>
                    <a:pt x="43" y="13"/>
                  </a:lnTo>
                  <a:lnTo>
                    <a:pt x="45" y="5"/>
                  </a:lnTo>
                  <a:lnTo>
                    <a:pt x="45" y="5"/>
                  </a:lnTo>
                  <a:lnTo>
                    <a:pt x="45" y="2"/>
                  </a:lnTo>
                  <a:lnTo>
                    <a:pt x="43" y="1"/>
                  </a:lnTo>
                  <a:lnTo>
                    <a:pt x="42" y="0"/>
                  </a:lnTo>
                  <a:lnTo>
                    <a:pt x="41" y="0"/>
                  </a:lnTo>
                  <a:lnTo>
                    <a:pt x="36" y="1"/>
                  </a:lnTo>
                  <a:lnTo>
                    <a:pt x="34" y="2"/>
                  </a:lnTo>
                  <a:lnTo>
                    <a:pt x="34" y="5"/>
                  </a:lnTo>
                  <a:lnTo>
                    <a:pt x="34"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9" name="Freeform 440"/>
            <p:cNvSpPr/>
            <p:nvPr/>
          </p:nvSpPr>
          <p:spPr bwMode="auto">
            <a:xfrm>
              <a:off x="6562726" y="1368425"/>
              <a:ext cx="23813" cy="28575"/>
            </a:xfrm>
            <a:custGeom>
              <a:avLst/>
              <a:gdLst/>
              <a:ahLst/>
              <a:cxnLst>
                <a:cxn ang="0">
                  <a:pos x="53" y="2"/>
                </a:cxn>
                <a:cxn ang="0">
                  <a:pos x="53" y="2"/>
                </a:cxn>
                <a:cxn ang="0">
                  <a:pos x="42" y="12"/>
                </a:cxn>
                <a:cxn ang="0">
                  <a:pos x="42" y="12"/>
                </a:cxn>
                <a:cxn ang="0">
                  <a:pos x="38" y="15"/>
                </a:cxn>
                <a:cxn ang="0">
                  <a:pos x="34" y="20"/>
                </a:cxn>
                <a:cxn ang="0">
                  <a:pos x="28" y="28"/>
                </a:cxn>
                <a:cxn ang="0">
                  <a:pos x="28" y="28"/>
                </a:cxn>
                <a:cxn ang="0">
                  <a:pos x="21" y="37"/>
                </a:cxn>
                <a:cxn ang="0">
                  <a:pos x="15" y="46"/>
                </a:cxn>
                <a:cxn ang="0">
                  <a:pos x="8" y="57"/>
                </a:cxn>
                <a:cxn ang="0">
                  <a:pos x="2" y="64"/>
                </a:cxn>
                <a:cxn ang="0">
                  <a:pos x="2" y="64"/>
                </a:cxn>
                <a:cxn ang="0">
                  <a:pos x="0" y="67"/>
                </a:cxn>
                <a:cxn ang="0">
                  <a:pos x="0" y="70"/>
                </a:cxn>
                <a:cxn ang="0">
                  <a:pos x="2" y="74"/>
                </a:cxn>
                <a:cxn ang="0">
                  <a:pos x="5" y="75"/>
                </a:cxn>
                <a:cxn ang="0">
                  <a:pos x="8" y="75"/>
                </a:cxn>
                <a:cxn ang="0">
                  <a:pos x="9" y="74"/>
                </a:cxn>
                <a:cxn ang="0">
                  <a:pos x="9" y="74"/>
                </a:cxn>
                <a:cxn ang="0">
                  <a:pos x="16" y="66"/>
                </a:cxn>
                <a:cxn ang="0">
                  <a:pos x="21" y="58"/>
                </a:cxn>
                <a:cxn ang="0">
                  <a:pos x="32" y="41"/>
                </a:cxn>
                <a:cxn ang="0">
                  <a:pos x="32" y="41"/>
                </a:cxn>
                <a:cxn ang="0">
                  <a:pos x="38" y="32"/>
                </a:cxn>
                <a:cxn ang="0">
                  <a:pos x="46" y="25"/>
                </a:cxn>
                <a:cxn ang="0">
                  <a:pos x="62" y="11"/>
                </a:cxn>
                <a:cxn ang="0">
                  <a:pos x="62" y="11"/>
                </a:cxn>
                <a:cxn ang="0">
                  <a:pos x="63" y="8"/>
                </a:cxn>
                <a:cxn ang="0">
                  <a:pos x="63" y="7"/>
                </a:cxn>
                <a:cxn ang="0">
                  <a:pos x="62" y="3"/>
                </a:cxn>
                <a:cxn ang="0">
                  <a:pos x="58" y="0"/>
                </a:cxn>
                <a:cxn ang="0">
                  <a:pos x="55" y="0"/>
                </a:cxn>
                <a:cxn ang="0">
                  <a:pos x="53" y="2"/>
                </a:cxn>
                <a:cxn ang="0">
                  <a:pos x="53" y="2"/>
                </a:cxn>
              </a:cxnLst>
              <a:rect l="0" t="0" r="r" b="b"/>
              <a:pathLst>
                <a:path w="63" h="75">
                  <a:moveTo>
                    <a:pt x="53" y="2"/>
                  </a:moveTo>
                  <a:lnTo>
                    <a:pt x="53" y="2"/>
                  </a:lnTo>
                  <a:lnTo>
                    <a:pt x="42" y="12"/>
                  </a:lnTo>
                  <a:lnTo>
                    <a:pt x="42" y="12"/>
                  </a:lnTo>
                  <a:lnTo>
                    <a:pt x="38" y="15"/>
                  </a:lnTo>
                  <a:lnTo>
                    <a:pt x="34" y="20"/>
                  </a:lnTo>
                  <a:lnTo>
                    <a:pt x="28" y="28"/>
                  </a:lnTo>
                  <a:lnTo>
                    <a:pt x="28" y="28"/>
                  </a:lnTo>
                  <a:lnTo>
                    <a:pt x="21" y="37"/>
                  </a:lnTo>
                  <a:lnTo>
                    <a:pt x="15" y="46"/>
                  </a:lnTo>
                  <a:lnTo>
                    <a:pt x="8" y="57"/>
                  </a:lnTo>
                  <a:lnTo>
                    <a:pt x="2" y="64"/>
                  </a:lnTo>
                  <a:lnTo>
                    <a:pt x="2" y="64"/>
                  </a:lnTo>
                  <a:lnTo>
                    <a:pt x="0" y="67"/>
                  </a:lnTo>
                  <a:lnTo>
                    <a:pt x="0" y="70"/>
                  </a:lnTo>
                  <a:lnTo>
                    <a:pt x="2" y="74"/>
                  </a:lnTo>
                  <a:lnTo>
                    <a:pt x="5" y="75"/>
                  </a:lnTo>
                  <a:lnTo>
                    <a:pt x="8" y="75"/>
                  </a:lnTo>
                  <a:lnTo>
                    <a:pt x="9" y="74"/>
                  </a:lnTo>
                  <a:lnTo>
                    <a:pt x="9" y="74"/>
                  </a:lnTo>
                  <a:lnTo>
                    <a:pt x="16" y="66"/>
                  </a:lnTo>
                  <a:lnTo>
                    <a:pt x="21" y="58"/>
                  </a:lnTo>
                  <a:lnTo>
                    <a:pt x="32" y="41"/>
                  </a:lnTo>
                  <a:lnTo>
                    <a:pt x="32" y="41"/>
                  </a:lnTo>
                  <a:lnTo>
                    <a:pt x="38" y="32"/>
                  </a:lnTo>
                  <a:lnTo>
                    <a:pt x="46" y="25"/>
                  </a:lnTo>
                  <a:lnTo>
                    <a:pt x="62" y="11"/>
                  </a:lnTo>
                  <a:lnTo>
                    <a:pt x="62" y="11"/>
                  </a:lnTo>
                  <a:lnTo>
                    <a:pt x="63" y="8"/>
                  </a:lnTo>
                  <a:lnTo>
                    <a:pt x="63" y="7"/>
                  </a:lnTo>
                  <a:lnTo>
                    <a:pt x="62" y="3"/>
                  </a:lnTo>
                  <a:lnTo>
                    <a:pt x="58" y="0"/>
                  </a:lnTo>
                  <a:lnTo>
                    <a:pt x="55" y="0"/>
                  </a:lnTo>
                  <a:lnTo>
                    <a:pt x="53" y="2"/>
                  </a:lnTo>
                  <a:lnTo>
                    <a:pt x="53"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0" name="Freeform 441"/>
            <p:cNvSpPr/>
            <p:nvPr/>
          </p:nvSpPr>
          <p:spPr bwMode="auto">
            <a:xfrm>
              <a:off x="6650038" y="1374775"/>
              <a:ext cx="20638" cy="25400"/>
            </a:xfrm>
            <a:custGeom>
              <a:avLst/>
              <a:gdLst/>
              <a:ahLst/>
              <a:cxnLst>
                <a:cxn ang="0">
                  <a:pos x="40" y="4"/>
                </a:cxn>
                <a:cxn ang="0">
                  <a:pos x="40" y="4"/>
                </a:cxn>
                <a:cxn ang="0">
                  <a:pos x="39" y="8"/>
                </a:cxn>
                <a:cxn ang="0">
                  <a:pos x="36" y="11"/>
                </a:cxn>
                <a:cxn ang="0">
                  <a:pos x="31" y="16"/>
                </a:cxn>
                <a:cxn ang="0">
                  <a:pos x="18" y="25"/>
                </a:cxn>
                <a:cxn ang="0">
                  <a:pos x="18" y="25"/>
                </a:cxn>
                <a:cxn ang="0">
                  <a:pos x="15" y="29"/>
                </a:cxn>
                <a:cxn ang="0">
                  <a:pos x="13" y="33"/>
                </a:cxn>
                <a:cxn ang="0">
                  <a:pos x="7" y="42"/>
                </a:cxn>
                <a:cxn ang="0">
                  <a:pos x="7" y="42"/>
                </a:cxn>
                <a:cxn ang="0">
                  <a:pos x="2" y="49"/>
                </a:cxn>
                <a:cxn ang="0">
                  <a:pos x="1" y="53"/>
                </a:cxn>
                <a:cxn ang="0">
                  <a:pos x="0" y="57"/>
                </a:cxn>
                <a:cxn ang="0">
                  <a:pos x="0" y="57"/>
                </a:cxn>
                <a:cxn ang="0">
                  <a:pos x="0" y="59"/>
                </a:cxn>
                <a:cxn ang="0">
                  <a:pos x="1" y="60"/>
                </a:cxn>
                <a:cxn ang="0">
                  <a:pos x="5" y="63"/>
                </a:cxn>
                <a:cxn ang="0">
                  <a:pos x="6" y="63"/>
                </a:cxn>
                <a:cxn ang="0">
                  <a:pos x="9" y="63"/>
                </a:cxn>
                <a:cxn ang="0">
                  <a:pos x="10" y="62"/>
                </a:cxn>
                <a:cxn ang="0">
                  <a:pos x="11" y="59"/>
                </a:cxn>
                <a:cxn ang="0">
                  <a:pos x="11" y="59"/>
                </a:cxn>
                <a:cxn ang="0">
                  <a:pos x="13" y="55"/>
                </a:cxn>
                <a:cxn ang="0">
                  <a:pos x="15" y="51"/>
                </a:cxn>
                <a:cxn ang="0">
                  <a:pos x="21" y="43"/>
                </a:cxn>
                <a:cxn ang="0">
                  <a:pos x="21" y="43"/>
                </a:cxn>
                <a:cxn ang="0">
                  <a:pos x="26" y="36"/>
                </a:cxn>
                <a:cxn ang="0">
                  <a:pos x="32" y="28"/>
                </a:cxn>
                <a:cxn ang="0">
                  <a:pos x="32" y="28"/>
                </a:cxn>
                <a:cxn ang="0">
                  <a:pos x="44" y="20"/>
                </a:cxn>
                <a:cxn ang="0">
                  <a:pos x="48" y="13"/>
                </a:cxn>
                <a:cxn ang="0">
                  <a:pos x="51" y="8"/>
                </a:cxn>
                <a:cxn ang="0">
                  <a:pos x="51" y="8"/>
                </a:cxn>
                <a:cxn ang="0">
                  <a:pos x="51" y="6"/>
                </a:cxn>
                <a:cxn ang="0">
                  <a:pos x="49" y="3"/>
                </a:cxn>
                <a:cxn ang="0">
                  <a:pos x="47" y="0"/>
                </a:cxn>
                <a:cxn ang="0">
                  <a:pos x="44" y="0"/>
                </a:cxn>
                <a:cxn ang="0">
                  <a:pos x="43" y="2"/>
                </a:cxn>
                <a:cxn ang="0">
                  <a:pos x="40" y="3"/>
                </a:cxn>
                <a:cxn ang="0">
                  <a:pos x="40" y="4"/>
                </a:cxn>
                <a:cxn ang="0">
                  <a:pos x="40" y="4"/>
                </a:cxn>
              </a:cxnLst>
              <a:rect l="0" t="0" r="r" b="b"/>
              <a:pathLst>
                <a:path w="51" h="63">
                  <a:moveTo>
                    <a:pt x="40" y="4"/>
                  </a:moveTo>
                  <a:lnTo>
                    <a:pt x="40" y="4"/>
                  </a:lnTo>
                  <a:lnTo>
                    <a:pt x="39" y="8"/>
                  </a:lnTo>
                  <a:lnTo>
                    <a:pt x="36" y="11"/>
                  </a:lnTo>
                  <a:lnTo>
                    <a:pt x="31" y="16"/>
                  </a:lnTo>
                  <a:lnTo>
                    <a:pt x="18" y="25"/>
                  </a:lnTo>
                  <a:lnTo>
                    <a:pt x="18" y="25"/>
                  </a:lnTo>
                  <a:lnTo>
                    <a:pt x="15" y="29"/>
                  </a:lnTo>
                  <a:lnTo>
                    <a:pt x="13" y="33"/>
                  </a:lnTo>
                  <a:lnTo>
                    <a:pt x="7" y="42"/>
                  </a:lnTo>
                  <a:lnTo>
                    <a:pt x="7" y="42"/>
                  </a:lnTo>
                  <a:lnTo>
                    <a:pt x="2" y="49"/>
                  </a:lnTo>
                  <a:lnTo>
                    <a:pt x="1" y="53"/>
                  </a:lnTo>
                  <a:lnTo>
                    <a:pt x="0" y="57"/>
                  </a:lnTo>
                  <a:lnTo>
                    <a:pt x="0" y="57"/>
                  </a:lnTo>
                  <a:lnTo>
                    <a:pt x="0" y="59"/>
                  </a:lnTo>
                  <a:lnTo>
                    <a:pt x="1" y="60"/>
                  </a:lnTo>
                  <a:lnTo>
                    <a:pt x="5" y="63"/>
                  </a:lnTo>
                  <a:lnTo>
                    <a:pt x="6" y="63"/>
                  </a:lnTo>
                  <a:lnTo>
                    <a:pt x="9" y="63"/>
                  </a:lnTo>
                  <a:lnTo>
                    <a:pt x="10" y="62"/>
                  </a:lnTo>
                  <a:lnTo>
                    <a:pt x="11" y="59"/>
                  </a:lnTo>
                  <a:lnTo>
                    <a:pt x="11" y="59"/>
                  </a:lnTo>
                  <a:lnTo>
                    <a:pt x="13" y="55"/>
                  </a:lnTo>
                  <a:lnTo>
                    <a:pt x="15" y="51"/>
                  </a:lnTo>
                  <a:lnTo>
                    <a:pt x="21" y="43"/>
                  </a:lnTo>
                  <a:lnTo>
                    <a:pt x="21" y="43"/>
                  </a:lnTo>
                  <a:lnTo>
                    <a:pt x="26" y="36"/>
                  </a:lnTo>
                  <a:lnTo>
                    <a:pt x="32" y="28"/>
                  </a:lnTo>
                  <a:lnTo>
                    <a:pt x="32" y="28"/>
                  </a:lnTo>
                  <a:lnTo>
                    <a:pt x="44" y="20"/>
                  </a:lnTo>
                  <a:lnTo>
                    <a:pt x="48" y="13"/>
                  </a:lnTo>
                  <a:lnTo>
                    <a:pt x="51" y="8"/>
                  </a:lnTo>
                  <a:lnTo>
                    <a:pt x="51" y="8"/>
                  </a:lnTo>
                  <a:lnTo>
                    <a:pt x="51" y="6"/>
                  </a:lnTo>
                  <a:lnTo>
                    <a:pt x="49" y="3"/>
                  </a:lnTo>
                  <a:lnTo>
                    <a:pt x="47" y="0"/>
                  </a:lnTo>
                  <a:lnTo>
                    <a:pt x="44" y="0"/>
                  </a:lnTo>
                  <a:lnTo>
                    <a:pt x="43" y="2"/>
                  </a:lnTo>
                  <a:lnTo>
                    <a:pt x="40" y="3"/>
                  </a:lnTo>
                  <a:lnTo>
                    <a:pt x="40" y="4"/>
                  </a:lnTo>
                  <a:lnTo>
                    <a:pt x="40"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1" name="Freeform 442"/>
            <p:cNvSpPr/>
            <p:nvPr/>
          </p:nvSpPr>
          <p:spPr bwMode="auto">
            <a:xfrm>
              <a:off x="6678613" y="1373188"/>
              <a:ext cx="22225" cy="28575"/>
            </a:xfrm>
            <a:custGeom>
              <a:avLst/>
              <a:gdLst/>
              <a:ahLst/>
              <a:cxnLst>
                <a:cxn ang="0">
                  <a:pos x="47" y="1"/>
                </a:cxn>
                <a:cxn ang="0">
                  <a:pos x="47" y="1"/>
                </a:cxn>
                <a:cxn ang="0">
                  <a:pos x="40" y="9"/>
                </a:cxn>
                <a:cxn ang="0">
                  <a:pos x="34" y="17"/>
                </a:cxn>
                <a:cxn ang="0">
                  <a:pos x="23" y="33"/>
                </a:cxn>
                <a:cxn ang="0">
                  <a:pos x="13" y="50"/>
                </a:cxn>
                <a:cxn ang="0">
                  <a:pos x="8" y="58"/>
                </a:cxn>
                <a:cxn ang="0">
                  <a:pos x="1" y="64"/>
                </a:cxn>
                <a:cxn ang="0">
                  <a:pos x="1" y="64"/>
                </a:cxn>
                <a:cxn ang="0">
                  <a:pos x="0" y="67"/>
                </a:cxn>
                <a:cxn ang="0">
                  <a:pos x="0" y="68"/>
                </a:cxn>
                <a:cxn ang="0">
                  <a:pos x="1" y="72"/>
                </a:cxn>
                <a:cxn ang="0">
                  <a:pos x="5" y="75"/>
                </a:cxn>
                <a:cxn ang="0">
                  <a:pos x="6" y="73"/>
                </a:cxn>
                <a:cxn ang="0">
                  <a:pos x="9" y="72"/>
                </a:cxn>
                <a:cxn ang="0">
                  <a:pos x="9" y="72"/>
                </a:cxn>
                <a:cxn ang="0">
                  <a:pos x="16" y="65"/>
                </a:cxn>
                <a:cxn ang="0">
                  <a:pos x="21" y="58"/>
                </a:cxn>
                <a:cxn ang="0">
                  <a:pos x="31" y="41"/>
                </a:cxn>
                <a:cxn ang="0">
                  <a:pos x="42" y="25"/>
                </a:cxn>
                <a:cxn ang="0">
                  <a:pos x="48" y="17"/>
                </a:cxn>
                <a:cxn ang="0">
                  <a:pos x="55" y="9"/>
                </a:cxn>
                <a:cxn ang="0">
                  <a:pos x="55" y="9"/>
                </a:cxn>
                <a:cxn ang="0">
                  <a:pos x="56" y="8"/>
                </a:cxn>
                <a:cxn ang="0">
                  <a:pos x="56" y="5"/>
                </a:cxn>
                <a:cxn ang="0">
                  <a:pos x="55" y="1"/>
                </a:cxn>
                <a:cxn ang="0">
                  <a:pos x="51" y="0"/>
                </a:cxn>
                <a:cxn ang="0">
                  <a:pos x="48" y="0"/>
                </a:cxn>
                <a:cxn ang="0">
                  <a:pos x="47" y="1"/>
                </a:cxn>
                <a:cxn ang="0">
                  <a:pos x="47" y="1"/>
                </a:cxn>
              </a:cxnLst>
              <a:rect l="0" t="0" r="r" b="b"/>
              <a:pathLst>
                <a:path w="56" h="75">
                  <a:moveTo>
                    <a:pt x="47" y="1"/>
                  </a:moveTo>
                  <a:lnTo>
                    <a:pt x="47" y="1"/>
                  </a:lnTo>
                  <a:lnTo>
                    <a:pt x="40" y="9"/>
                  </a:lnTo>
                  <a:lnTo>
                    <a:pt x="34" y="17"/>
                  </a:lnTo>
                  <a:lnTo>
                    <a:pt x="23" y="33"/>
                  </a:lnTo>
                  <a:lnTo>
                    <a:pt x="13" y="50"/>
                  </a:lnTo>
                  <a:lnTo>
                    <a:pt x="8" y="58"/>
                  </a:lnTo>
                  <a:lnTo>
                    <a:pt x="1" y="64"/>
                  </a:lnTo>
                  <a:lnTo>
                    <a:pt x="1" y="64"/>
                  </a:lnTo>
                  <a:lnTo>
                    <a:pt x="0" y="67"/>
                  </a:lnTo>
                  <a:lnTo>
                    <a:pt x="0" y="68"/>
                  </a:lnTo>
                  <a:lnTo>
                    <a:pt x="1" y="72"/>
                  </a:lnTo>
                  <a:lnTo>
                    <a:pt x="5" y="75"/>
                  </a:lnTo>
                  <a:lnTo>
                    <a:pt x="6" y="73"/>
                  </a:lnTo>
                  <a:lnTo>
                    <a:pt x="9" y="72"/>
                  </a:lnTo>
                  <a:lnTo>
                    <a:pt x="9" y="72"/>
                  </a:lnTo>
                  <a:lnTo>
                    <a:pt x="16" y="65"/>
                  </a:lnTo>
                  <a:lnTo>
                    <a:pt x="21" y="58"/>
                  </a:lnTo>
                  <a:lnTo>
                    <a:pt x="31" y="41"/>
                  </a:lnTo>
                  <a:lnTo>
                    <a:pt x="42" y="25"/>
                  </a:lnTo>
                  <a:lnTo>
                    <a:pt x="48" y="17"/>
                  </a:lnTo>
                  <a:lnTo>
                    <a:pt x="55" y="9"/>
                  </a:lnTo>
                  <a:lnTo>
                    <a:pt x="55" y="9"/>
                  </a:lnTo>
                  <a:lnTo>
                    <a:pt x="56" y="8"/>
                  </a:lnTo>
                  <a:lnTo>
                    <a:pt x="56" y="5"/>
                  </a:lnTo>
                  <a:lnTo>
                    <a:pt x="55" y="1"/>
                  </a:lnTo>
                  <a:lnTo>
                    <a:pt x="51" y="0"/>
                  </a:lnTo>
                  <a:lnTo>
                    <a:pt x="48" y="0"/>
                  </a:lnTo>
                  <a:lnTo>
                    <a:pt x="47" y="1"/>
                  </a:lnTo>
                  <a:lnTo>
                    <a:pt x="4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2" name="Freeform 443"/>
            <p:cNvSpPr/>
            <p:nvPr/>
          </p:nvSpPr>
          <p:spPr bwMode="auto">
            <a:xfrm>
              <a:off x="6702426" y="1374775"/>
              <a:ext cx="19050" cy="25400"/>
            </a:xfrm>
            <a:custGeom>
              <a:avLst/>
              <a:gdLst/>
              <a:ahLst/>
              <a:cxnLst>
                <a:cxn ang="0">
                  <a:pos x="36" y="3"/>
                </a:cxn>
                <a:cxn ang="0">
                  <a:pos x="2" y="55"/>
                </a:cxn>
                <a:cxn ang="0">
                  <a:pos x="2" y="55"/>
                </a:cxn>
                <a:cxn ang="0">
                  <a:pos x="0" y="57"/>
                </a:cxn>
                <a:cxn ang="0">
                  <a:pos x="0" y="59"/>
                </a:cxn>
                <a:cxn ang="0">
                  <a:pos x="3" y="62"/>
                </a:cxn>
                <a:cxn ang="0">
                  <a:pos x="8" y="63"/>
                </a:cxn>
                <a:cxn ang="0">
                  <a:pos x="10" y="62"/>
                </a:cxn>
                <a:cxn ang="0">
                  <a:pos x="12" y="60"/>
                </a:cxn>
                <a:cxn ang="0">
                  <a:pos x="46" y="9"/>
                </a:cxn>
                <a:cxn ang="0">
                  <a:pos x="46" y="9"/>
                </a:cxn>
                <a:cxn ang="0">
                  <a:pos x="46" y="7"/>
                </a:cxn>
                <a:cxn ang="0">
                  <a:pos x="46" y="4"/>
                </a:cxn>
                <a:cxn ang="0">
                  <a:pos x="46" y="3"/>
                </a:cxn>
                <a:cxn ang="0">
                  <a:pos x="44" y="2"/>
                </a:cxn>
                <a:cxn ang="0">
                  <a:pos x="40" y="0"/>
                </a:cxn>
                <a:cxn ang="0">
                  <a:pos x="38" y="2"/>
                </a:cxn>
                <a:cxn ang="0">
                  <a:pos x="36" y="3"/>
                </a:cxn>
                <a:cxn ang="0">
                  <a:pos x="36" y="3"/>
                </a:cxn>
              </a:cxnLst>
              <a:rect l="0" t="0" r="r" b="b"/>
              <a:pathLst>
                <a:path w="46" h="63">
                  <a:moveTo>
                    <a:pt x="36" y="3"/>
                  </a:moveTo>
                  <a:lnTo>
                    <a:pt x="2" y="55"/>
                  </a:lnTo>
                  <a:lnTo>
                    <a:pt x="2" y="55"/>
                  </a:lnTo>
                  <a:lnTo>
                    <a:pt x="0" y="57"/>
                  </a:lnTo>
                  <a:lnTo>
                    <a:pt x="0" y="59"/>
                  </a:lnTo>
                  <a:lnTo>
                    <a:pt x="3" y="62"/>
                  </a:lnTo>
                  <a:lnTo>
                    <a:pt x="8" y="63"/>
                  </a:lnTo>
                  <a:lnTo>
                    <a:pt x="10" y="62"/>
                  </a:lnTo>
                  <a:lnTo>
                    <a:pt x="12" y="60"/>
                  </a:lnTo>
                  <a:lnTo>
                    <a:pt x="46" y="9"/>
                  </a:lnTo>
                  <a:lnTo>
                    <a:pt x="46" y="9"/>
                  </a:lnTo>
                  <a:lnTo>
                    <a:pt x="46" y="7"/>
                  </a:lnTo>
                  <a:lnTo>
                    <a:pt x="46" y="4"/>
                  </a:lnTo>
                  <a:lnTo>
                    <a:pt x="46" y="3"/>
                  </a:lnTo>
                  <a:lnTo>
                    <a:pt x="44" y="2"/>
                  </a:lnTo>
                  <a:lnTo>
                    <a:pt x="40" y="0"/>
                  </a:lnTo>
                  <a:lnTo>
                    <a:pt x="38" y="2"/>
                  </a:lnTo>
                  <a:lnTo>
                    <a:pt x="36" y="3"/>
                  </a:lnTo>
                  <a:lnTo>
                    <a:pt x="36"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3" name="Freeform 444"/>
            <p:cNvSpPr/>
            <p:nvPr/>
          </p:nvSpPr>
          <p:spPr bwMode="auto">
            <a:xfrm>
              <a:off x="6737351" y="1374775"/>
              <a:ext cx="22225" cy="30163"/>
            </a:xfrm>
            <a:custGeom>
              <a:avLst/>
              <a:gdLst/>
              <a:ahLst/>
              <a:cxnLst>
                <a:cxn ang="0">
                  <a:pos x="47" y="3"/>
                </a:cxn>
                <a:cxn ang="0">
                  <a:pos x="47" y="3"/>
                </a:cxn>
                <a:cxn ang="0">
                  <a:pos x="32" y="16"/>
                </a:cxn>
                <a:cxn ang="0">
                  <a:pos x="17" y="32"/>
                </a:cxn>
                <a:cxn ang="0">
                  <a:pos x="10" y="41"/>
                </a:cxn>
                <a:cxn ang="0">
                  <a:pos x="5" y="49"/>
                </a:cxn>
                <a:cxn ang="0">
                  <a:pos x="1" y="59"/>
                </a:cxn>
                <a:cxn ang="0">
                  <a:pos x="0" y="70"/>
                </a:cxn>
                <a:cxn ang="0">
                  <a:pos x="0" y="70"/>
                </a:cxn>
                <a:cxn ang="0">
                  <a:pos x="0" y="71"/>
                </a:cxn>
                <a:cxn ang="0">
                  <a:pos x="1" y="74"/>
                </a:cxn>
                <a:cxn ang="0">
                  <a:pos x="5" y="75"/>
                </a:cxn>
                <a:cxn ang="0">
                  <a:pos x="9" y="74"/>
                </a:cxn>
                <a:cxn ang="0">
                  <a:pos x="10" y="71"/>
                </a:cxn>
                <a:cxn ang="0">
                  <a:pos x="12" y="70"/>
                </a:cxn>
                <a:cxn ang="0">
                  <a:pos x="12" y="70"/>
                </a:cxn>
                <a:cxn ang="0">
                  <a:pos x="13" y="60"/>
                </a:cxn>
                <a:cxn ang="0">
                  <a:pos x="17" y="51"/>
                </a:cxn>
                <a:cxn ang="0">
                  <a:pos x="22" y="43"/>
                </a:cxn>
                <a:cxn ang="0">
                  <a:pos x="27" y="37"/>
                </a:cxn>
                <a:cxn ang="0">
                  <a:pos x="42" y="23"/>
                </a:cxn>
                <a:cxn ang="0">
                  <a:pos x="55" y="11"/>
                </a:cxn>
                <a:cxn ang="0">
                  <a:pos x="55" y="11"/>
                </a:cxn>
                <a:cxn ang="0">
                  <a:pos x="56" y="8"/>
                </a:cxn>
                <a:cxn ang="0">
                  <a:pos x="57" y="7"/>
                </a:cxn>
                <a:cxn ang="0">
                  <a:pos x="55" y="3"/>
                </a:cxn>
                <a:cxn ang="0">
                  <a:pos x="51" y="0"/>
                </a:cxn>
                <a:cxn ang="0">
                  <a:pos x="49" y="0"/>
                </a:cxn>
                <a:cxn ang="0">
                  <a:pos x="47" y="3"/>
                </a:cxn>
                <a:cxn ang="0">
                  <a:pos x="47" y="3"/>
                </a:cxn>
              </a:cxnLst>
              <a:rect l="0" t="0" r="r" b="b"/>
              <a:pathLst>
                <a:path w="57" h="75">
                  <a:moveTo>
                    <a:pt x="47" y="3"/>
                  </a:moveTo>
                  <a:lnTo>
                    <a:pt x="47" y="3"/>
                  </a:lnTo>
                  <a:lnTo>
                    <a:pt x="32" y="16"/>
                  </a:lnTo>
                  <a:lnTo>
                    <a:pt x="17" y="32"/>
                  </a:lnTo>
                  <a:lnTo>
                    <a:pt x="10" y="41"/>
                  </a:lnTo>
                  <a:lnTo>
                    <a:pt x="5" y="49"/>
                  </a:lnTo>
                  <a:lnTo>
                    <a:pt x="1" y="59"/>
                  </a:lnTo>
                  <a:lnTo>
                    <a:pt x="0" y="70"/>
                  </a:lnTo>
                  <a:lnTo>
                    <a:pt x="0" y="70"/>
                  </a:lnTo>
                  <a:lnTo>
                    <a:pt x="0" y="71"/>
                  </a:lnTo>
                  <a:lnTo>
                    <a:pt x="1" y="74"/>
                  </a:lnTo>
                  <a:lnTo>
                    <a:pt x="5" y="75"/>
                  </a:lnTo>
                  <a:lnTo>
                    <a:pt x="9" y="74"/>
                  </a:lnTo>
                  <a:lnTo>
                    <a:pt x="10" y="71"/>
                  </a:lnTo>
                  <a:lnTo>
                    <a:pt x="12" y="70"/>
                  </a:lnTo>
                  <a:lnTo>
                    <a:pt x="12" y="70"/>
                  </a:lnTo>
                  <a:lnTo>
                    <a:pt x="13" y="60"/>
                  </a:lnTo>
                  <a:lnTo>
                    <a:pt x="17" y="51"/>
                  </a:lnTo>
                  <a:lnTo>
                    <a:pt x="22" y="43"/>
                  </a:lnTo>
                  <a:lnTo>
                    <a:pt x="27" y="37"/>
                  </a:lnTo>
                  <a:lnTo>
                    <a:pt x="42" y="23"/>
                  </a:lnTo>
                  <a:lnTo>
                    <a:pt x="55" y="11"/>
                  </a:lnTo>
                  <a:lnTo>
                    <a:pt x="55" y="11"/>
                  </a:lnTo>
                  <a:lnTo>
                    <a:pt x="56" y="8"/>
                  </a:lnTo>
                  <a:lnTo>
                    <a:pt x="57" y="7"/>
                  </a:lnTo>
                  <a:lnTo>
                    <a:pt x="55" y="3"/>
                  </a:lnTo>
                  <a:lnTo>
                    <a:pt x="51" y="0"/>
                  </a:lnTo>
                  <a:lnTo>
                    <a:pt x="49" y="0"/>
                  </a:lnTo>
                  <a:lnTo>
                    <a:pt x="47" y="3"/>
                  </a:lnTo>
                  <a:lnTo>
                    <a:pt x="4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4" name="Freeform 445"/>
            <p:cNvSpPr/>
            <p:nvPr/>
          </p:nvSpPr>
          <p:spPr bwMode="auto">
            <a:xfrm>
              <a:off x="6764338" y="1374775"/>
              <a:ext cx="12700" cy="19050"/>
            </a:xfrm>
            <a:custGeom>
              <a:avLst/>
              <a:gdLst/>
              <a:ahLst/>
              <a:cxnLst>
                <a:cxn ang="0">
                  <a:pos x="25" y="3"/>
                </a:cxn>
                <a:cxn ang="0">
                  <a:pos x="25" y="3"/>
                </a:cxn>
                <a:cxn ang="0">
                  <a:pos x="18" y="11"/>
                </a:cxn>
                <a:cxn ang="0">
                  <a:pos x="12" y="19"/>
                </a:cxn>
                <a:cxn ang="0">
                  <a:pos x="1" y="38"/>
                </a:cxn>
                <a:cxn ang="0">
                  <a:pos x="1" y="38"/>
                </a:cxn>
                <a:cxn ang="0">
                  <a:pos x="0" y="40"/>
                </a:cxn>
                <a:cxn ang="0">
                  <a:pos x="1" y="42"/>
                </a:cxn>
                <a:cxn ang="0">
                  <a:pos x="4" y="46"/>
                </a:cxn>
                <a:cxn ang="0">
                  <a:pos x="8" y="46"/>
                </a:cxn>
                <a:cxn ang="0">
                  <a:pos x="9" y="45"/>
                </a:cxn>
                <a:cxn ang="0">
                  <a:pos x="10" y="43"/>
                </a:cxn>
                <a:cxn ang="0">
                  <a:pos x="10" y="43"/>
                </a:cxn>
                <a:cxn ang="0">
                  <a:pos x="21" y="26"/>
                </a:cxn>
                <a:cxn ang="0">
                  <a:pos x="26" y="19"/>
                </a:cxn>
                <a:cxn ang="0">
                  <a:pos x="32" y="11"/>
                </a:cxn>
                <a:cxn ang="0">
                  <a:pos x="32" y="11"/>
                </a:cxn>
                <a:cxn ang="0">
                  <a:pos x="34" y="8"/>
                </a:cxn>
                <a:cxn ang="0">
                  <a:pos x="34" y="6"/>
                </a:cxn>
                <a:cxn ang="0">
                  <a:pos x="32" y="3"/>
                </a:cxn>
                <a:cxn ang="0">
                  <a:pos x="29" y="0"/>
                </a:cxn>
                <a:cxn ang="0">
                  <a:pos x="27" y="0"/>
                </a:cxn>
                <a:cxn ang="0">
                  <a:pos x="25" y="3"/>
                </a:cxn>
                <a:cxn ang="0">
                  <a:pos x="25" y="3"/>
                </a:cxn>
              </a:cxnLst>
              <a:rect l="0" t="0" r="r" b="b"/>
              <a:pathLst>
                <a:path w="34" h="46">
                  <a:moveTo>
                    <a:pt x="25" y="3"/>
                  </a:moveTo>
                  <a:lnTo>
                    <a:pt x="25" y="3"/>
                  </a:lnTo>
                  <a:lnTo>
                    <a:pt x="18" y="11"/>
                  </a:lnTo>
                  <a:lnTo>
                    <a:pt x="12" y="19"/>
                  </a:lnTo>
                  <a:lnTo>
                    <a:pt x="1" y="38"/>
                  </a:lnTo>
                  <a:lnTo>
                    <a:pt x="1" y="38"/>
                  </a:lnTo>
                  <a:lnTo>
                    <a:pt x="0" y="40"/>
                  </a:lnTo>
                  <a:lnTo>
                    <a:pt x="1" y="42"/>
                  </a:lnTo>
                  <a:lnTo>
                    <a:pt x="4" y="46"/>
                  </a:lnTo>
                  <a:lnTo>
                    <a:pt x="8" y="46"/>
                  </a:lnTo>
                  <a:lnTo>
                    <a:pt x="9" y="45"/>
                  </a:lnTo>
                  <a:lnTo>
                    <a:pt x="10" y="43"/>
                  </a:lnTo>
                  <a:lnTo>
                    <a:pt x="10" y="43"/>
                  </a:lnTo>
                  <a:lnTo>
                    <a:pt x="21" y="26"/>
                  </a:lnTo>
                  <a:lnTo>
                    <a:pt x="26" y="19"/>
                  </a:lnTo>
                  <a:lnTo>
                    <a:pt x="32" y="11"/>
                  </a:lnTo>
                  <a:lnTo>
                    <a:pt x="32" y="11"/>
                  </a:lnTo>
                  <a:lnTo>
                    <a:pt x="34" y="8"/>
                  </a:lnTo>
                  <a:lnTo>
                    <a:pt x="34" y="6"/>
                  </a:lnTo>
                  <a:lnTo>
                    <a:pt x="32" y="3"/>
                  </a:lnTo>
                  <a:lnTo>
                    <a:pt x="29" y="0"/>
                  </a:lnTo>
                  <a:lnTo>
                    <a:pt x="27" y="0"/>
                  </a:lnTo>
                  <a:lnTo>
                    <a:pt x="25" y="3"/>
                  </a:lnTo>
                  <a:lnTo>
                    <a:pt x="25"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5" name="Freeform 446"/>
            <p:cNvSpPr/>
            <p:nvPr/>
          </p:nvSpPr>
          <p:spPr bwMode="auto">
            <a:xfrm>
              <a:off x="6313488" y="1584325"/>
              <a:ext cx="31750" cy="33338"/>
            </a:xfrm>
            <a:custGeom>
              <a:avLst/>
              <a:gdLst/>
              <a:ahLst/>
              <a:cxnLst>
                <a:cxn ang="0">
                  <a:pos x="70" y="1"/>
                </a:cxn>
                <a:cxn ang="0">
                  <a:pos x="70" y="1"/>
                </a:cxn>
                <a:cxn ang="0">
                  <a:pos x="34" y="38"/>
                </a:cxn>
                <a:cxn ang="0">
                  <a:pos x="17" y="56"/>
                </a:cxn>
                <a:cxn ang="0">
                  <a:pos x="2" y="76"/>
                </a:cxn>
                <a:cxn ang="0">
                  <a:pos x="2" y="76"/>
                </a:cxn>
                <a:cxn ang="0">
                  <a:pos x="0" y="78"/>
                </a:cxn>
                <a:cxn ang="0">
                  <a:pos x="0" y="80"/>
                </a:cxn>
                <a:cxn ang="0">
                  <a:pos x="2" y="84"/>
                </a:cxn>
                <a:cxn ang="0">
                  <a:pos x="4" y="85"/>
                </a:cxn>
                <a:cxn ang="0">
                  <a:pos x="6" y="85"/>
                </a:cxn>
                <a:cxn ang="0">
                  <a:pos x="8" y="85"/>
                </a:cxn>
                <a:cxn ang="0">
                  <a:pos x="9" y="84"/>
                </a:cxn>
                <a:cxn ang="0">
                  <a:pos x="9" y="84"/>
                </a:cxn>
                <a:cxn ang="0">
                  <a:pos x="26" y="64"/>
                </a:cxn>
                <a:cxn ang="0">
                  <a:pos x="43" y="46"/>
                </a:cxn>
                <a:cxn ang="0">
                  <a:pos x="79" y="9"/>
                </a:cxn>
                <a:cxn ang="0">
                  <a:pos x="79" y="9"/>
                </a:cxn>
                <a:cxn ang="0">
                  <a:pos x="80" y="8"/>
                </a:cxn>
                <a:cxn ang="0">
                  <a:pos x="80" y="5"/>
                </a:cxn>
                <a:cxn ang="0">
                  <a:pos x="78" y="1"/>
                </a:cxn>
                <a:cxn ang="0">
                  <a:pos x="75" y="0"/>
                </a:cxn>
                <a:cxn ang="0">
                  <a:pos x="72" y="0"/>
                </a:cxn>
                <a:cxn ang="0">
                  <a:pos x="70" y="1"/>
                </a:cxn>
                <a:cxn ang="0">
                  <a:pos x="70" y="1"/>
                </a:cxn>
              </a:cxnLst>
              <a:rect l="0" t="0" r="r" b="b"/>
              <a:pathLst>
                <a:path w="80" h="85">
                  <a:moveTo>
                    <a:pt x="70" y="1"/>
                  </a:moveTo>
                  <a:lnTo>
                    <a:pt x="70" y="1"/>
                  </a:lnTo>
                  <a:lnTo>
                    <a:pt x="34" y="38"/>
                  </a:lnTo>
                  <a:lnTo>
                    <a:pt x="17" y="56"/>
                  </a:lnTo>
                  <a:lnTo>
                    <a:pt x="2" y="76"/>
                  </a:lnTo>
                  <a:lnTo>
                    <a:pt x="2" y="76"/>
                  </a:lnTo>
                  <a:lnTo>
                    <a:pt x="0" y="78"/>
                  </a:lnTo>
                  <a:lnTo>
                    <a:pt x="0" y="80"/>
                  </a:lnTo>
                  <a:lnTo>
                    <a:pt x="2" y="84"/>
                  </a:lnTo>
                  <a:lnTo>
                    <a:pt x="4" y="85"/>
                  </a:lnTo>
                  <a:lnTo>
                    <a:pt x="6" y="85"/>
                  </a:lnTo>
                  <a:lnTo>
                    <a:pt x="8" y="85"/>
                  </a:lnTo>
                  <a:lnTo>
                    <a:pt x="9" y="84"/>
                  </a:lnTo>
                  <a:lnTo>
                    <a:pt x="9" y="84"/>
                  </a:lnTo>
                  <a:lnTo>
                    <a:pt x="26" y="64"/>
                  </a:lnTo>
                  <a:lnTo>
                    <a:pt x="43" y="46"/>
                  </a:lnTo>
                  <a:lnTo>
                    <a:pt x="79" y="9"/>
                  </a:lnTo>
                  <a:lnTo>
                    <a:pt x="79" y="9"/>
                  </a:lnTo>
                  <a:lnTo>
                    <a:pt x="80" y="8"/>
                  </a:lnTo>
                  <a:lnTo>
                    <a:pt x="80" y="5"/>
                  </a:lnTo>
                  <a:lnTo>
                    <a:pt x="78" y="1"/>
                  </a:lnTo>
                  <a:lnTo>
                    <a:pt x="75" y="0"/>
                  </a:lnTo>
                  <a:lnTo>
                    <a:pt x="72" y="0"/>
                  </a:lnTo>
                  <a:lnTo>
                    <a:pt x="70" y="1"/>
                  </a:lnTo>
                  <a:lnTo>
                    <a:pt x="70"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6" name="Freeform 447"/>
            <p:cNvSpPr/>
            <p:nvPr/>
          </p:nvSpPr>
          <p:spPr bwMode="auto">
            <a:xfrm>
              <a:off x="6346826" y="1581150"/>
              <a:ext cx="20638" cy="33338"/>
            </a:xfrm>
            <a:custGeom>
              <a:avLst/>
              <a:gdLst/>
              <a:ahLst/>
              <a:cxnLst>
                <a:cxn ang="0">
                  <a:pos x="41" y="5"/>
                </a:cxn>
                <a:cxn ang="0">
                  <a:pos x="41" y="5"/>
                </a:cxn>
                <a:cxn ang="0">
                  <a:pos x="40" y="14"/>
                </a:cxn>
                <a:cxn ang="0">
                  <a:pos x="37" y="25"/>
                </a:cxn>
                <a:cxn ang="0">
                  <a:pos x="33" y="34"/>
                </a:cxn>
                <a:cxn ang="0">
                  <a:pos x="28" y="43"/>
                </a:cxn>
                <a:cxn ang="0">
                  <a:pos x="16" y="60"/>
                </a:cxn>
                <a:cxn ang="0">
                  <a:pos x="2" y="74"/>
                </a:cxn>
                <a:cxn ang="0">
                  <a:pos x="2" y="74"/>
                </a:cxn>
                <a:cxn ang="0">
                  <a:pos x="0" y="77"/>
                </a:cxn>
                <a:cxn ang="0">
                  <a:pos x="0" y="80"/>
                </a:cxn>
                <a:cxn ang="0">
                  <a:pos x="3" y="83"/>
                </a:cxn>
                <a:cxn ang="0">
                  <a:pos x="6" y="85"/>
                </a:cxn>
                <a:cxn ang="0">
                  <a:pos x="8" y="85"/>
                </a:cxn>
                <a:cxn ang="0">
                  <a:pos x="11" y="83"/>
                </a:cxn>
                <a:cxn ang="0">
                  <a:pos x="11" y="83"/>
                </a:cxn>
                <a:cxn ang="0">
                  <a:pos x="25" y="66"/>
                </a:cxn>
                <a:cxn ang="0">
                  <a:pos x="32" y="57"/>
                </a:cxn>
                <a:cxn ang="0">
                  <a:pos x="38" y="47"/>
                </a:cxn>
                <a:cxn ang="0">
                  <a:pos x="44" y="36"/>
                </a:cxn>
                <a:cxn ang="0">
                  <a:pos x="47" y="26"/>
                </a:cxn>
                <a:cxn ang="0">
                  <a:pos x="50" y="15"/>
                </a:cxn>
                <a:cxn ang="0">
                  <a:pos x="51" y="5"/>
                </a:cxn>
                <a:cxn ang="0">
                  <a:pos x="51" y="5"/>
                </a:cxn>
                <a:cxn ang="0">
                  <a:pos x="51" y="2"/>
                </a:cxn>
                <a:cxn ang="0">
                  <a:pos x="50" y="1"/>
                </a:cxn>
                <a:cxn ang="0">
                  <a:pos x="46" y="0"/>
                </a:cxn>
                <a:cxn ang="0">
                  <a:pos x="42" y="1"/>
                </a:cxn>
                <a:cxn ang="0">
                  <a:pos x="41" y="2"/>
                </a:cxn>
                <a:cxn ang="0">
                  <a:pos x="41" y="5"/>
                </a:cxn>
                <a:cxn ang="0">
                  <a:pos x="41" y="5"/>
                </a:cxn>
              </a:cxnLst>
              <a:rect l="0" t="0" r="r" b="b"/>
              <a:pathLst>
                <a:path w="51" h="85">
                  <a:moveTo>
                    <a:pt x="41" y="5"/>
                  </a:moveTo>
                  <a:lnTo>
                    <a:pt x="41" y="5"/>
                  </a:lnTo>
                  <a:lnTo>
                    <a:pt x="40" y="14"/>
                  </a:lnTo>
                  <a:lnTo>
                    <a:pt x="37" y="25"/>
                  </a:lnTo>
                  <a:lnTo>
                    <a:pt x="33" y="34"/>
                  </a:lnTo>
                  <a:lnTo>
                    <a:pt x="28" y="43"/>
                  </a:lnTo>
                  <a:lnTo>
                    <a:pt x="16" y="60"/>
                  </a:lnTo>
                  <a:lnTo>
                    <a:pt x="2" y="74"/>
                  </a:lnTo>
                  <a:lnTo>
                    <a:pt x="2" y="74"/>
                  </a:lnTo>
                  <a:lnTo>
                    <a:pt x="0" y="77"/>
                  </a:lnTo>
                  <a:lnTo>
                    <a:pt x="0" y="80"/>
                  </a:lnTo>
                  <a:lnTo>
                    <a:pt x="3" y="83"/>
                  </a:lnTo>
                  <a:lnTo>
                    <a:pt x="6" y="85"/>
                  </a:lnTo>
                  <a:lnTo>
                    <a:pt x="8" y="85"/>
                  </a:lnTo>
                  <a:lnTo>
                    <a:pt x="11" y="83"/>
                  </a:lnTo>
                  <a:lnTo>
                    <a:pt x="11" y="83"/>
                  </a:lnTo>
                  <a:lnTo>
                    <a:pt x="25" y="66"/>
                  </a:lnTo>
                  <a:lnTo>
                    <a:pt x="32" y="57"/>
                  </a:lnTo>
                  <a:lnTo>
                    <a:pt x="38" y="47"/>
                  </a:lnTo>
                  <a:lnTo>
                    <a:pt x="44" y="36"/>
                  </a:lnTo>
                  <a:lnTo>
                    <a:pt x="47" y="26"/>
                  </a:lnTo>
                  <a:lnTo>
                    <a:pt x="50" y="15"/>
                  </a:lnTo>
                  <a:lnTo>
                    <a:pt x="51" y="5"/>
                  </a:lnTo>
                  <a:lnTo>
                    <a:pt x="51" y="5"/>
                  </a:lnTo>
                  <a:lnTo>
                    <a:pt x="51" y="2"/>
                  </a:lnTo>
                  <a:lnTo>
                    <a:pt x="50" y="1"/>
                  </a:lnTo>
                  <a:lnTo>
                    <a:pt x="46" y="0"/>
                  </a:lnTo>
                  <a:lnTo>
                    <a:pt x="42" y="1"/>
                  </a:lnTo>
                  <a:lnTo>
                    <a:pt x="41" y="2"/>
                  </a:lnTo>
                  <a:lnTo>
                    <a:pt x="41" y="5"/>
                  </a:lnTo>
                  <a:lnTo>
                    <a:pt x="41"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7" name="Freeform 448"/>
            <p:cNvSpPr/>
            <p:nvPr/>
          </p:nvSpPr>
          <p:spPr bwMode="auto">
            <a:xfrm>
              <a:off x="6376988" y="1584325"/>
              <a:ext cx="20638" cy="30163"/>
            </a:xfrm>
            <a:custGeom>
              <a:avLst/>
              <a:gdLst/>
              <a:ahLst/>
              <a:cxnLst>
                <a:cxn ang="0">
                  <a:pos x="51" y="4"/>
                </a:cxn>
                <a:cxn ang="0">
                  <a:pos x="51" y="4"/>
                </a:cxn>
                <a:cxn ang="0">
                  <a:pos x="50" y="1"/>
                </a:cxn>
                <a:cxn ang="0">
                  <a:pos x="48" y="0"/>
                </a:cxn>
                <a:cxn ang="0">
                  <a:pos x="47" y="0"/>
                </a:cxn>
                <a:cxn ang="0">
                  <a:pos x="44" y="0"/>
                </a:cxn>
                <a:cxn ang="0">
                  <a:pos x="40" y="3"/>
                </a:cxn>
                <a:cxn ang="0">
                  <a:pos x="40" y="4"/>
                </a:cxn>
                <a:cxn ang="0">
                  <a:pos x="40" y="7"/>
                </a:cxn>
                <a:cxn ang="0">
                  <a:pos x="40" y="7"/>
                </a:cxn>
                <a:cxn ang="0">
                  <a:pos x="40" y="16"/>
                </a:cxn>
                <a:cxn ang="0">
                  <a:pos x="38" y="25"/>
                </a:cxn>
                <a:cxn ang="0">
                  <a:pos x="34" y="34"/>
                </a:cxn>
                <a:cxn ang="0">
                  <a:pos x="29" y="42"/>
                </a:cxn>
                <a:cxn ang="0">
                  <a:pos x="14" y="58"/>
                </a:cxn>
                <a:cxn ang="0">
                  <a:pos x="1" y="69"/>
                </a:cxn>
                <a:cxn ang="0">
                  <a:pos x="1" y="69"/>
                </a:cxn>
                <a:cxn ang="0">
                  <a:pos x="0" y="72"/>
                </a:cxn>
                <a:cxn ang="0">
                  <a:pos x="0" y="75"/>
                </a:cxn>
                <a:cxn ang="0">
                  <a:pos x="1" y="78"/>
                </a:cxn>
                <a:cxn ang="0">
                  <a:pos x="5" y="80"/>
                </a:cxn>
                <a:cxn ang="0">
                  <a:pos x="8" y="80"/>
                </a:cxn>
                <a:cxn ang="0">
                  <a:pos x="9" y="78"/>
                </a:cxn>
                <a:cxn ang="0">
                  <a:pos x="9" y="78"/>
                </a:cxn>
                <a:cxn ang="0">
                  <a:pos x="25" y="63"/>
                </a:cxn>
                <a:cxn ang="0">
                  <a:pos x="33" y="54"/>
                </a:cxn>
                <a:cxn ang="0">
                  <a:pos x="39" y="44"/>
                </a:cxn>
                <a:cxn ang="0">
                  <a:pos x="46" y="35"/>
                </a:cxn>
                <a:cxn ang="0">
                  <a:pos x="50" y="25"/>
                </a:cxn>
                <a:cxn ang="0">
                  <a:pos x="52" y="14"/>
                </a:cxn>
                <a:cxn ang="0">
                  <a:pos x="51" y="4"/>
                </a:cxn>
                <a:cxn ang="0">
                  <a:pos x="51" y="4"/>
                </a:cxn>
              </a:cxnLst>
              <a:rect l="0" t="0" r="r" b="b"/>
              <a:pathLst>
                <a:path w="52" h="80">
                  <a:moveTo>
                    <a:pt x="51" y="4"/>
                  </a:moveTo>
                  <a:lnTo>
                    <a:pt x="51" y="4"/>
                  </a:lnTo>
                  <a:lnTo>
                    <a:pt x="50" y="1"/>
                  </a:lnTo>
                  <a:lnTo>
                    <a:pt x="48" y="0"/>
                  </a:lnTo>
                  <a:lnTo>
                    <a:pt x="47" y="0"/>
                  </a:lnTo>
                  <a:lnTo>
                    <a:pt x="44" y="0"/>
                  </a:lnTo>
                  <a:lnTo>
                    <a:pt x="40" y="3"/>
                  </a:lnTo>
                  <a:lnTo>
                    <a:pt x="40" y="4"/>
                  </a:lnTo>
                  <a:lnTo>
                    <a:pt x="40" y="7"/>
                  </a:lnTo>
                  <a:lnTo>
                    <a:pt x="40" y="7"/>
                  </a:lnTo>
                  <a:lnTo>
                    <a:pt x="40" y="16"/>
                  </a:lnTo>
                  <a:lnTo>
                    <a:pt x="38" y="25"/>
                  </a:lnTo>
                  <a:lnTo>
                    <a:pt x="34" y="34"/>
                  </a:lnTo>
                  <a:lnTo>
                    <a:pt x="29" y="42"/>
                  </a:lnTo>
                  <a:lnTo>
                    <a:pt x="14" y="58"/>
                  </a:lnTo>
                  <a:lnTo>
                    <a:pt x="1" y="69"/>
                  </a:lnTo>
                  <a:lnTo>
                    <a:pt x="1" y="69"/>
                  </a:lnTo>
                  <a:lnTo>
                    <a:pt x="0" y="72"/>
                  </a:lnTo>
                  <a:lnTo>
                    <a:pt x="0" y="75"/>
                  </a:lnTo>
                  <a:lnTo>
                    <a:pt x="1" y="78"/>
                  </a:lnTo>
                  <a:lnTo>
                    <a:pt x="5" y="80"/>
                  </a:lnTo>
                  <a:lnTo>
                    <a:pt x="8" y="80"/>
                  </a:lnTo>
                  <a:lnTo>
                    <a:pt x="9" y="78"/>
                  </a:lnTo>
                  <a:lnTo>
                    <a:pt x="9" y="78"/>
                  </a:lnTo>
                  <a:lnTo>
                    <a:pt x="25" y="63"/>
                  </a:lnTo>
                  <a:lnTo>
                    <a:pt x="33" y="54"/>
                  </a:lnTo>
                  <a:lnTo>
                    <a:pt x="39" y="44"/>
                  </a:lnTo>
                  <a:lnTo>
                    <a:pt x="46" y="35"/>
                  </a:lnTo>
                  <a:lnTo>
                    <a:pt x="50" y="25"/>
                  </a:lnTo>
                  <a:lnTo>
                    <a:pt x="52" y="14"/>
                  </a:lnTo>
                  <a:lnTo>
                    <a:pt x="51" y="4"/>
                  </a:lnTo>
                  <a:lnTo>
                    <a:pt x="51"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8" name="Freeform 449"/>
            <p:cNvSpPr/>
            <p:nvPr/>
          </p:nvSpPr>
          <p:spPr bwMode="auto">
            <a:xfrm>
              <a:off x="6399213" y="1585913"/>
              <a:ext cx="28575" cy="36513"/>
            </a:xfrm>
            <a:custGeom>
              <a:avLst/>
              <a:gdLst/>
              <a:ahLst/>
              <a:cxnLst>
                <a:cxn ang="0">
                  <a:pos x="65" y="2"/>
                </a:cxn>
                <a:cxn ang="0">
                  <a:pos x="65" y="2"/>
                </a:cxn>
                <a:cxn ang="0">
                  <a:pos x="49" y="22"/>
                </a:cxn>
                <a:cxn ang="0">
                  <a:pos x="33" y="42"/>
                </a:cxn>
                <a:cxn ang="0">
                  <a:pos x="19" y="63"/>
                </a:cxn>
                <a:cxn ang="0">
                  <a:pos x="2" y="83"/>
                </a:cxn>
                <a:cxn ang="0">
                  <a:pos x="2" y="83"/>
                </a:cxn>
                <a:cxn ang="0">
                  <a:pos x="0" y="84"/>
                </a:cxn>
                <a:cxn ang="0">
                  <a:pos x="0" y="87"/>
                </a:cxn>
                <a:cxn ang="0">
                  <a:pos x="2" y="90"/>
                </a:cxn>
                <a:cxn ang="0">
                  <a:pos x="6" y="92"/>
                </a:cxn>
                <a:cxn ang="0">
                  <a:pos x="8" y="92"/>
                </a:cxn>
                <a:cxn ang="0">
                  <a:pos x="10" y="90"/>
                </a:cxn>
                <a:cxn ang="0">
                  <a:pos x="10" y="90"/>
                </a:cxn>
                <a:cxn ang="0">
                  <a:pos x="27" y="71"/>
                </a:cxn>
                <a:cxn ang="0">
                  <a:pos x="41" y="50"/>
                </a:cxn>
                <a:cxn ang="0">
                  <a:pos x="57" y="30"/>
                </a:cxn>
                <a:cxn ang="0">
                  <a:pos x="72" y="11"/>
                </a:cxn>
                <a:cxn ang="0">
                  <a:pos x="72" y="11"/>
                </a:cxn>
                <a:cxn ang="0">
                  <a:pos x="74" y="8"/>
                </a:cxn>
                <a:cxn ang="0">
                  <a:pos x="74" y="5"/>
                </a:cxn>
                <a:cxn ang="0">
                  <a:pos x="72" y="2"/>
                </a:cxn>
                <a:cxn ang="0">
                  <a:pos x="70" y="0"/>
                </a:cxn>
                <a:cxn ang="0">
                  <a:pos x="68" y="0"/>
                </a:cxn>
                <a:cxn ang="0">
                  <a:pos x="66" y="0"/>
                </a:cxn>
                <a:cxn ang="0">
                  <a:pos x="65" y="2"/>
                </a:cxn>
                <a:cxn ang="0">
                  <a:pos x="65" y="2"/>
                </a:cxn>
              </a:cxnLst>
              <a:rect l="0" t="0" r="r" b="b"/>
              <a:pathLst>
                <a:path w="74" h="92">
                  <a:moveTo>
                    <a:pt x="65" y="2"/>
                  </a:moveTo>
                  <a:lnTo>
                    <a:pt x="65" y="2"/>
                  </a:lnTo>
                  <a:lnTo>
                    <a:pt x="49" y="22"/>
                  </a:lnTo>
                  <a:lnTo>
                    <a:pt x="33" y="42"/>
                  </a:lnTo>
                  <a:lnTo>
                    <a:pt x="19" y="63"/>
                  </a:lnTo>
                  <a:lnTo>
                    <a:pt x="2" y="83"/>
                  </a:lnTo>
                  <a:lnTo>
                    <a:pt x="2" y="83"/>
                  </a:lnTo>
                  <a:lnTo>
                    <a:pt x="0" y="84"/>
                  </a:lnTo>
                  <a:lnTo>
                    <a:pt x="0" y="87"/>
                  </a:lnTo>
                  <a:lnTo>
                    <a:pt x="2" y="90"/>
                  </a:lnTo>
                  <a:lnTo>
                    <a:pt x="6" y="92"/>
                  </a:lnTo>
                  <a:lnTo>
                    <a:pt x="8" y="92"/>
                  </a:lnTo>
                  <a:lnTo>
                    <a:pt x="10" y="90"/>
                  </a:lnTo>
                  <a:lnTo>
                    <a:pt x="10" y="90"/>
                  </a:lnTo>
                  <a:lnTo>
                    <a:pt x="27" y="71"/>
                  </a:lnTo>
                  <a:lnTo>
                    <a:pt x="41" y="50"/>
                  </a:lnTo>
                  <a:lnTo>
                    <a:pt x="57" y="30"/>
                  </a:lnTo>
                  <a:lnTo>
                    <a:pt x="72" y="11"/>
                  </a:lnTo>
                  <a:lnTo>
                    <a:pt x="72" y="11"/>
                  </a:lnTo>
                  <a:lnTo>
                    <a:pt x="74" y="8"/>
                  </a:lnTo>
                  <a:lnTo>
                    <a:pt x="74" y="5"/>
                  </a:lnTo>
                  <a:lnTo>
                    <a:pt x="72" y="2"/>
                  </a:lnTo>
                  <a:lnTo>
                    <a:pt x="70" y="0"/>
                  </a:lnTo>
                  <a:lnTo>
                    <a:pt x="68" y="0"/>
                  </a:lnTo>
                  <a:lnTo>
                    <a:pt x="66" y="0"/>
                  </a:lnTo>
                  <a:lnTo>
                    <a:pt x="65" y="2"/>
                  </a:lnTo>
                  <a:lnTo>
                    <a:pt x="6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9" name="Freeform 450"/>
            <p:cNvSpPr/>
            <p:nvPr/>
          </p:nvSpPr>
          <p:spPr bwMode="auto">
            <a:xfrm>
              <a:off x="6527801" y="1592263"/>
              <a:ext cx="19050" cy="22225"/>
            </a:xfrm>
            <a:custGeom>
              <a:avLst/>
              <a:gdLst/>
              <a:ahLst/>
              <a:cxnLst>
                <a:cxn ang="0">
                  <a:pos x="35" y="4"/>
                </a:cxn>
                <a:cxn ang="0">
                  <a:pos x="35" y="4"/>
                </a:cxn>
                <a:cxn ang="0">
                  <a:pos x="34" y="8"/>
                </a:cxn>
                <a:cxn ang="0">
                  <a:pos x="31" y="11"/>
                </a:cxn>
                <a:cxn ang="0">
                  <a:pos x="26" y="16"/>
                </a:cxn>
                <a:cxn ang="0">
                  <a:pos x="26" y="16"/>
                </a:cxn>
                <a:cxn ang="0">
                  <a:pos x="21" y="21"/>
                </a:cxn>
                <a:cxn ang="0">
                  <a:pos x="18" y="26"/>
                </a:cxn>
                <a:cxn ang="0">
                  <a:pos x="18" y="26"/>
                </a:cxn>
                <a:cxn ang="0">
                  <a:pos x="16" y="29"/>
                </a:cxn>
                <a:cxn ang="0">
                  <a:pos x="13" y="32"/>
                </a:cxn>
                <a:cxn ang="0">
                  <a:pos x="6" y="36"/>
                </a:cxn>
                <a:cxn ang="0">
                  <a:pos x="6" y="36"/>
                </a:cxn>
                <a:cxn ang="0">
                  <a:pos x="4" y="39"/>
                </a:cxn>
                <a:cxn ang="0">
                  <a:pos x="2" y="43"/>
                </a:cxn>
                <a:cxn ang="0">
                  <a:pos x="0" y="53"/>
                </a:cxn>
                <a:cxn ang="0">
                  <a:pos x="0" y="53"/>
                </a:cxn>
                <a:cxn ang="0">
                  <a:pos x="1" y="54"/>
                </a:cxn>
                <a:cxn ang="0">
                  <a:pos x="2" y="56"/>
                </a:cxn>
                <a:cxn ang="0">
                  <a:pos x="5" y="58"/>
                </a:cxn>
                <a:cxn ang="0">
                  <a:pos x="10" y="56"/>
                </a:cxn>
                <a:cxn ang="0">
                  <a:pos x="12" y="54"/>
                </a:cxn>
                <a:cxn ang="0">
                  <a:pos x="12" y="53"/>
                </a:cxn>
                <a:cxn ang="0">
                  <a:pos x="12" y="53"/>
                </a:cxn>
                <a:cxn ang="0">
                  <a:pos x="13" y="47"/>
                </a:cxn>
                <a:cxn ang="0">
                  <a:pos x="16" y="45"/>
                </a:cxn>
                <a:cxn ang="0">
                  <a:pos x="21" y="38"/>
                </a:cxn>
                <a:cxn ang="0">
                  <a:pos x="21" y="38"/>
                </a:cxn>
                <a:cxn ang="0">
                  <a:pos x="26" y="34"/>
                </a:cxn>
                <a:cxn ang="0">
                  <a:pos x="30" y="29"/>
                </a:cxn>
                <a:cxn ang="0">
                  <a:pos x="30" y="29"/>
                </a:cxn>
                <a:cxn ang="0">
                  <a:pos x="34" y="24"/>
                </a:cxn>
                <a:cxn ang="0">
                  <a:pos x="39" y="19"/>
                </a:cxn>
                <a:cxn ang="0">
                  <a:pos x="43" y="13"/>
                </a:cxn>
                <a:cxn ang="0">
                  <a:pos x="44" y="11"/>
                </a:cxn>
                <a:cxn ang="0">
                  <a:pos x="46" y="8"/>
                </a:cxn>
                <a:cxn ang="0">
                  <a:pos x="46" y="8"/>
                </a:cxn>
                <a:cxn ang="0">
                  <a:pos x="46" y="5"/>
                </a:cxn>
                <a:cxn ang="0">
                  <a:pos x="44" y="3"/>
                </a:cxn>
                <a:cxn ang="0">
                  <a:pos x="42" y="0"/>
                </a:cxn>
                <a:cxn ang="0">
                  <a:pos x="39" y="0"/>
                </a:cxn>
                <a:cxn ang="0">
                  <a:pos x="38" y="2"/>
                </a:cxn>
                <a:cxn ang="0">
                  <a:pos x="35" y="3"/>
                </a:cxn>
                <a:cxn ang="0">
                  <a:pos x="35" y="4"/>
                </a:cxn>
                <a:cxn ang="0">
                  <a:pos x="35" y="4"/>
                </a:cxn>
              </a:cxnLst>
              <a:rect l="0" t="0" r="r" b="b"/>
              <a:pathLst>
                <a:path w="46" h="58">
                  <a:moveTo>
                    <a:pt x="35" y="4"/>
                  </a:moveTo>
                  <a:lnTo>
                    <a:pt x="35" y="4"/>
                  </a:lnTo>
                  <a:lnTo>
                    <a:pt x="34" y="8"/>
                  </a:lnTo>
                  <a:lnTo>
                    <a:pt x="31" y="11"/>
                  </a:lnTo>
                  <a:lnTo>
                    <a:pt x="26" y="16"/>
                  </a:lnTo>
                  <a:lnTo>
                    <a:pt x="26" y="16"/>
                  </a:lnTo>
                  <a:lnTo>
                    <a:pt x="21" y="21"/>
                  </a:lnTo>
                  <a:lnTo>
                    <a:pt x="18" y="26"/>
                  </a:lnTo>
                  <a:lnTo>
                    <a:pt x="18" y="26"/>
                  </a:lnTo>
                  <a:lnTo>
                    <a:pt x="16" y="29"/>
                  </a:lnTo>
                  <a:lnTo>
                    <a:pt x="13" y="32"/>
                  </a:lnTo>
                  <a:lnTo>
                    <a:pt x="6" y="36"/>
                  </a:lnTo>
                  <a:lnTo>
                    <a:pt x="6" y="36"/>
                  </a:lnTo>
                  <a:lnTo>
                    <a:pt x="4" y="39"/>
                  </a:lnTo>
                  <a:lnTo>
                    <a:pt x="2" y="43"/>
                  </a:lnTo>
                  <a:lnTo>
                    <a:pt x="0" y="53"/>
                  </a:lnTo>
                  <a:lnTo>
                    <a:pt x="0" y="53"/>
                  </a:lnTo>
                  <a:lnTo>
                    <a:pt x="1" y="54"/>
                  </a:lnTo>
                  <a:lnTo>
                    <a:pt x="2" y="56"/>
                  </a:lnTo>
                  <a:lnTo>
                    <a:pt x="5" y="58"/>
                  </a:lnTo>
                  <a:lnTo>
                    <a:pt x="10" y="56"/>
                  </a:lnTo>
                  <a:lnTo>
                    <a:pt x="12" y="54"/>
                  </a:lnTo>
                  <a:lnTo>
                    <a:pt x="12" y="53"/>
                  </a:lnTo>
                  <a:lnTo>
                    <a:pt x="12" y="53"/>
                  </a:lnTo>
                  <a:lnTo>
                    <a:pt x="13" y="47"/>
                  </a:lnTo>
                  <a:lnTo>
                    <a:pt x="16" y="45"/>
                  </a:lnTo>
                  <a:lnTo>
                    <a:pt x="21" y="38"/>
                  </a:lnTo>
                  <a:lnTo>
                    <a:pt x="21" y="38"/>
                  </a:lnTo>
                  <a:lnTo>
                    <a:pt x="26" y="34"/>
                  </a:lnTo>
                  <a:lnTo>
                    <a:pt x="30" y="29"/>
                  </a:lnTo>
                  <a:lnTo>
                    <a:pt x="30" y="29"/>
                  </a:lnTo>
                  <a:lnTo>
                    <a:pt x="34" y="24"/>
                  </a:lnTo>
                  <a:lnTo>
                    <a:pt x="39" y="19"/>
                  </a:lnTo>
                  <a:lnTo>
                    <a:pt x="43" y="13"/>
                  </a:lnTo>
                  <a:lnTo>
                    <a:pt x="44" y="11"/>
                  </a:lnTo>
                  <a:lnTo>
                    <a:pt x="46" y="8"/>
                  </a:lnTo>
                  <a:lnTo>
                    <a:pt x="46" y="8"/>
                  </a:lnTo>
                  <a:lnTo>
                    <a:pt x="46" y="5"/>
                  </a:lnTo>
                  <a:lnTo>
                    <a:pt x="44" y="3"/>
                  </a:lnTo>
                  <a:lnTo>
                    <a:pt x="42" y="0"/>
                  </a:lnTo>
                  <a:lnTo>
                    <a:pt x="39" y="0"/>
                  </a:lnTo>
                  <a:lnTo>
                    <a:pt x="38" y="2"/>
                  </a:lnTo>
                  <a:lnTo>
                    <a:pt x="35" y="3"/>
                  </a:lnTo>
                  <a:lnTo>
                    <a:pt x="35" y="4"/>
                  </a:lnTo>
                  <a:lnTo>
                    <a:pt x="35"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0" name="Freeform 451"/>
            <p:cNvSpPr/>
            <p:nvPr/>
          </p:nvSpPr>
          <p:spPr bwMode="auto">
            <a:xfrm>
              <a:off x="6584951" y="1590675"/>
              <a:ext cx="30163" cy="31750"/>
            </a:xfrm>
            <a:custGeom>
              <a:avLst/>
              <a:gdLst/>
              <a:ahLst/>
              <a:cxnLst>
                <a:cxn ang="0">
                  <a:pos x="64" y="1"/>
                </a:cxn>
                <a:cxn ang="0">
                  <a:pos x="64" y="1"/>
                </a:cxn>
                <a:cxn ang="0">
                  <a:pos x="48" y="18"/>
                </a:cxn>
                <a:cxn ang="0">
                  <a:pos x="32" y="35"/>
                </a:cxn>
                <a:cxn ang="0">
                  <a:pos x="17" y="54"/>
                </a:cxn>
                <a:cxn ang="0">
                  <a:pos x="1" y="71"/>
                </a:cxn>
                <a:cxn ang="0">
                  <a:pos x="1" y="71"/>
                </a:cxn>
                <a:cxn ang="0">
                  <a:pos x="0" y="73"/>
                </a:cxn>
                <a:cxn ang="0">
                  <a:pos x="0" y="76"/>
                </a:cxn>
                <a:cxn ang="0">
                  <a:pos x="1" y="78"/>
                </a:cxn>
                <a:cxn ang="0">
                  <a:pos x="5" y="80"/>
                </a:cxn>
                <a:cxn ang="0">
                  <a:pos x="10" y="80"/>
                </a:cxn>
                <a:cxn ang="0">
                  <a:pos x="10" y="80"/>
                </a:cxn>
                <a:cxn ang="0">
                  <a:pos x="14" y="78"/>
                </a:cxn>
                <a:cxn ang="0">
                  <a:pos x="15" y="77"/>
                </a:cxn>
                <a:cxn ang="0">
                  <a:pos x="15" y="75"/>
                </a:cxn>
                <a:cxn ang="0">
                  <a:pos x="15" y="71"/>
                </a:cxn>
                <a:cxn ang="0">
                  <a:pos x="15" y="71"/>
                </a:cxn>
                <a:cxn ang="0">
                  <a:pos x="43" y="41"/>
                </a:cxn>
                <a:cxn ang="0">
                  <a:pos x="72" y="9"/>
                </a:cxn>
                <a:cxn ang="0">
                  <a:pos x="72" y="9"/>
                </a:cxn>
                <a:cxn ang="0">
                  <a:pos x="73" y="8"/>
                </a:cxn>
                <a:cxn ang="0">
                  <a:pos x="73" y="5"/>
                </a:cxn>
                <a:cxn ang="0">
                  <a:pos x="72" y="1"/>
                </a:cxn>
                <a:cxn ang="0">
                  <a:pos x="68" y="0"/>
                </a:cxn>
                <a:cxn ang="0">
                  <a:pos x="65" y="0"/>
                </a:cxn>
                <a:cxn ang="0">
                  <a:pos x="64" y="1"/>
                </a:cxn>
                <a:cxn ang="0">
                  <a:pos x="64" y="1"/>
                </a:cxn>
              </a:cxnLst>
              <a:rect l="0" t="0" r="r" b="b"/>
              <a:pathLst>
                <a:path w="73" h="80">
                  <a:moveTo>
                    <a:pt x="64" y="1"/>
                  </a:moveTo>
                  <a:lnTo>
                    <a:pt x="64" y="1"/>
                  </a:lnTo>
                  <a:lnTo>
                    <a:pt x="48" y="18"/>
                  </a:lnTo>
                  <a:lnTo>
                    <a:pt x="32" y="35"/>
                  </a:lnTo>
                  <a:lnTo>
                    <a:pt x="17" y="54"/>
                  </a:lnTo>
                  <a:lnTo>
                    <a:pt x="1" y="71"/>
                  </a:lnTo>
                  <a:lnTo>
                    <a:pt x="1" y="71"/>
                  </a:lnTo>
                  <a:lnTo>
                    <a:pt x="0" y="73"/>
                  </a:lnTo>
                  <a:lnTo>
                    <a:pt x="0" y="76"/>
                  </a:lnTo>
                  <a:lnTo>
                    <a:pt x="1" y="78"/>
                  </a:lnTo>
                  <a:lnTo>
                    <a:pt x="5" y="80"/>
                  </a:lnTo>
                  <a:lnTo>
                    <a:pt x="10" y="80"/>
                  </a:lnTo>
                  <a:lnTo>
                    <a:pt x="10" y="80"/>
                  </a:lnTo>
                  <a:lnTo>
                    <a:pt x="14" y="78"/>
                  </a:lnTo>
                  <a:lnTo>
                    <a:pt x="15" y="77"/>
                  </a:lnTo>
                  <a:lnTo>
                    <a:pt x="15" y="75"/>
                  </a:lnTo>
                  <a:lnTo>
                    <a:pt x="15" y="71"/>
                  </a:lnTo>
                  <a:lnTo>
                    <a:pt x="15" y="71"/>
                  </a:lnTo>
                  <a:lnTo>
                    <a:pt x="43" y="41"/>
                  </a:lnTo>
                  <a:lnTo>
                    <a:pt x="72" y="9"/>
                  </a:lnTo>
                  <a:lnTo>
                    <a:pt x="72" y="9"/>
                  </a:lnTo>
                  <a:lnTo>
                    <a:pt x="73" y="8"/>
                  </a:lnTo>
                  <a:lnTo>
                    <a:pt x="73" y="5"/>
                  </a:lnTo>
                  <a:lnTo>
                    <a:pt x="72" y="1"/>
                  </a:lnTo>
                  <a:lnTo>
                    <a:pt x="68" y="0"/>
                  </a:lnTo>
                  <a:lnTo>
                    <a:pt x="65" y="0"/>
                  </a:lnTo>
                  <a:lnTo>
                    <a:pt x="64" y="1"/>
                  </a:lnTo>
                  <a:lnTo>
                    <a:pt x="64"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1" name="Freeform 452"/>
            <p:cNvSpPr/>
            <p:nvPr/>
          </p:nvSpPr>
          <p:spPr bwMode="auto">
            <a:xfrm>
              <a:off x="6611938" y="1590675"/>
              <a:ext cx="23813" cy="23813"/>
            </a:xfrm>
            <a:custGeom>
              <a:avLst/>
              <a:gdLst/>
              <a:ahLst/>
              <a:cxnLst>
                <a:cxn ang="0">
                  <a:pos x="46" y="5"/>
                </a:cxn>
                <a:cxn ang="0">
                  <a:pos x="46" y="5"/>
                </a:cxn>
                <a:cxn ang="0">
                  <a:pos x="44" y="13"/>
                </a:cxn>
                <a:cxn ang="0">
                  <a:pos x="40" y="21"/>
                </a:cxn>
                <a:cxn ang="0">
                  <a:pos x="35" y="26"/>
                </a:cxn>
                <a:cxn ang="0">
                  <a:pos x="29" y="33"/>
                </a:cxn>
                <a:cxn ang="0">
                  <a:pos x="14" y="43"/>
                </a:cxn>
                <a:cxn ang="0">
                  <a:pos x="1" y="52"/>
                </a:cxn>
                <a:cxn ang="0">
                  <a:pos x="1" y="52"/>
                </a:cxn>
                <a:cxn ang="0">
                  <a:pos x="0" y="55"/>
                </a:cxn>
                <a:cxn ang="0">
                  <a:pos x="0" y="58"/>
                </a:cxn>
                <a:cxn ang="0">
                  <a:pos x="1" y="60"/>
                </a:cxn>
                <a:cxn ang="0">
                  <a:pos x="5" y="63"/>
                </a:cxn>
                <a:cxn ang="0">
                  <a:pos x="8" y="63"/>
                </a:cxn>
                <a:cxn ang="0">
                  <a:pos x="9" y="61"/>
                </a:cxn>
                <a:cxn ang="0">
                  <a:pos x="9" y="61"/>
                </a:cxn>
                <a:cxn ang="0">
                  <a:pos x="23" y="50"/>
                </a:cxn>
                <a:cxn ang="0">
                  <a:pos x="39" y="38"/>
                </a:cxn>
                <a:cxn ang="0">
                  <a:pos x="46" y="31"/>
                </a:cxn>
                <a:cxn ang="0">
                  <a:pos x="51" y="24"/>
                </a:cxn>
                <a:cxn ang="0">
                  <a:pos x="55" y="16"/>
                </a:cxn>
                <a:cxn ang="0">
                  <a:pos x="57" y="5"/>
                </a:cxn>
                <a:cxn ang="0">
                  <a:pos x="57" y="5"/>
                </a:cxn>
                <a:cxn ang="0">
                  <a:pos x="56" y="3"/>
                </a:cxn>
                <a:cxn ang="0">
                  <a:pos x="55" y="1"/>
                </a:cxn>
                <a:cxn ang="0">
                  <a:pos x="51" y="0"/>
                </a:cxn>
                <a:cxn ang="0">
                  <a:pos x="47" y="1"/>
                </a:cxn>
                <a:cxn ang="0">
                  <a:pos x="46" y="3"/>
                </a:cxn>
                <a:cxn ang="0">
                  <a:pos x="46" y="5"/>
                </a:cxn>
                <a:cxn ang="0">
                  <a:pos x="46" y="5"/>
                </a:cxn>
              </a:cxnLst>
              <a:rect l="0" t="0" r="r" b="b"/>
              <a:pathLst>
                <a:path w="57" h="63">
                  <a:moveTo>
                    <a:pt x="46" y="5"/>
                  </a:moveTo>
                  <a:lnTo>
                    <a:pt x="46" y="5"/>
                  </a:lnTo>
                  <a:lnTo>
                    <a:pt x="44" y="13"/>
                  </a:lnTo>
                  <a:lnTo>
                    <a:pt x="40" y="21"/>
                  </a:lnTo>
                  <a:lnTo>
                    <a:pt x="35" y="26"/>
                  </a:lnTo>
                  <a:lnTo>
                    <a:pt x="29" y="33"/>
                  </a:lnTo>
                  <a:lnTo>
                    <a:pt x="14" y="43"/>
                  </a:lnTo>
                  <a:lnTo>
                    <a:pt x="1" y="52"/>
                  </a:lnTo>
                  <a:lnTo>
                    <a:pt x="1" y="52"/>
                  </a:lnTo>
                  <a:lnTo>
                    <a:pt x="0" y="55"/>
                  </a:lnTo>
                  <a:lnTo>
                    <a:pt x="0" y="58"/>
                  </a:lnTo>
                  <a:lnTo>
                    <a:pt x="1" y="60"/>
                  </a:lnTo>
                  <a:lnTo>
                    <a:pt x="5" y="63"/>
                  </a:lnTo>
                  <a:lnTo>
                    <a:pt x="8" y="63"/>
                  </a:lnTo>
                  <a:lnTo>
                    <a:pt x="9" y="61"/>
                  </a:lnTo>
                  <a:lnTo>
                    <a:pt x="9" y="61"/>
                  </a:lnTo>
                  <a:lnTo>
                    <a:pt x="23" y="50"/>
                  </a:lnTo>
                  <a:lnTo>
                    <a:pt x="39" y="38"/>
                  </a:lnTo>
                  <a:lnTo>
                    <a:pt x="46" y="31"/>
                  </a:lnTo>
                  <a:lnTo>
                    <a:pt x="51" y="24"/>
                  </a:lnTo>
                  <a:lnTo>
                    <a:pt x="55" y="16"/>
                  </a:lnTo>
                  <a:lnTo>
                    <a:pt x="57" y="5"/>
                  </a:lnTo>
                  <a:lnTo>
                    <a:pt x="57" y="5"/>
                  </a:lnTo>
                  <a:lnTo>
                    <a:pt x="56" y="3"/>
                  </a:lnTo>
                  <a:lnTo>
                    <a:pt x="55" y="1"/>
                  </a:lnTo>
                  <a:lnTo>
                    <a:pt x="51" y="0"/>
                  </a:lnTo>
                  <a:lnTo>
                    <a:pt x="47" y="1"/>
                  </a:lnTo>
                  <a:lnTo>
                    <a:pt x="46" y="3"/>
                  </a:lnTo>
                  <a:lnTo>
                    <a:pt x="46" y="5"/>
                  </a:lnTo>
                  <a:lnTo>
                    <a:pt x="46"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2" name="Freeform 453"/>
            <p:cNvSpPr/>
            <p:nvPr/>
          </p:nvSpPr>
          <p:spPr bwMode="auto">
            <a:xfrm>
              <a:off x="6761163" y="1590675"/>
              <a:ext cx="19050" cy="23813"/>
            </a:xfrm>
            <a:custGeom>
              <a:avLst/>
              <a:gdLst/>
              <a:ahLst/>
              <a:cxnLst>
                <a:cxn ang="0">
                  <a:pos x="35" y="1"/>
                </a:cxn>
                <a:cxn ang="0">
                  <a:pos x="35" y="1"/>
                </a:cxn>
                <a:cxn ang="0">
                  <a:pos x="24" y="13"/>
                </a:cxn>
                <a:cxn ang="0">
                  <a:pos x="15" y="26"/>
                </a:cxn>
                <a:cxn ang="0">
                  <a:pos x="7" y="39"/>
                </a:cxn>
                <a:cxn ang="0">
                  <a:pos x="1" y="54"/>
                </a:cxn>
                <a:cxn ang="0">
                  <a:pos x="1" y="54"/>
                </a:cxn>
                <a:cxn ang="0">
                  <a:pos x="0" y="56"/>
                </a:cxn>
                <a:cxn ang="0">
                  <a:pos x="0" y="59"/>
                </a:cxn>
                <a:cxn ang="0">
                  <a:pos x="2" y="61"/>
                </a:cxn>
                <a:cxn ang="0">
                  <a:pos x="6" y="63"/>
                </a:cxn>
                <a:cxn ang="0">
                  <a:pos x="9" y="61"/>
                </a:cxn>
                <a:cxn ang="0">
                  <a:pos x="10" y="60"/>
                </a:cxn>
                <a:cxn ang="0">
                  <a:pos x="10" y="60"/>
                </a:cxn>
                <a:cxn ang="0">
                  <a:pos x="17" y="46"/>
                </a:cxn>
                <a:cxn ang="0">
                  <a:pos x="24" y="33"/>
                </a:cxn>
                <a:cxn ang="0">
                  <a:pos x="34" y="21"/>
                </a:cxn>
                <a:cxn ang="0">
                  <a:pos x="44" y="9"/>
                </a:cxn>
                <a:cxn ang="0">
                  <a:pos x="44" y="9"/>
                </a:cxn>
                <a:cxn ang="0">
                  <a:pos x="45" y="8"/>
                </a:cxn>
                <a:cxn ang="0">
                  <a:pos x="45" y="5"/>
                </a:cxn>
                <a:cxn ang="0">
                  <a:pos x="43" y="1"/>
                </a:cxn>
                <a:cxn ang="0">
                  <a:pos x="40" y="0"/>
                </a:cxn>
                <a:cxn ang="0">
                  <a:pos x="37" y="0"/>
                </a:cxn>
                <a:cxn ang="0">
                  <a:pos x="35" y="1"/>
                </a:cxn>
                <a:cxn ang="0">
                  <a:pos x="35" y="1"/>
                </a:cxn>
              </a:cxnLst>
              <a:rect l="0" t="0" r="r" b="b"/>
              <a:pathLst>
                <a:path w="45" h="63">
                  <a:moveTo>
                    <a:pt x="35" y="1"/>
                  </a:moveTo>
                  <a:lnTo>
                    <a:pt x="35" y="1"/>
                  </a:lnTo>
                  <a:lnTo>
                    <a:pt x="24" y="13"/>
                  </a:lnTo>
                  <a:lnTo>
                    <a:pt x="15" y="26"/>
                  </a:lnTo>
                  <a:lnTo>
                    <a:pt x="7" y="39"/>
                  </a:lnTo>
                  <a:lnTo>
                    <a:pt x="1" y="54"/>
                  </a:lnTo>
                  <a:lnTo>
                    <a:pt x="1" y="54"/>
                  </a:lnTo>
                  <a:lnTo>
                    <a:pt x="0" y="56"/>
                  </a:lnTo>
                  <a:lnTo>
                    <a:pt x="0" y="59"/>
                  </a:lnTo>
                  <a:lnTo>
                    <a:pt x="2" y="61"/>
                  </a:lnTo>
                  <a:lnTo>
                    <a:pt x="6" y="63"/>
                  </a:lnTo>
                  <a:lnTo>
                    <a:pt x="9" y="61"/>
                  </a:lnTo>
                  <a:lnTo>
                    <a:pt x="10" y="60"/>
                  </a:lnTo>
                  <a:lnTo>
                    <a:pt x="10" y="60"/>
                  </a:lnTo>
                  <a:lnTo>
                    <a:pt x="17" y="46"/>
                  </a:lnTo>
                  <a:lnTo>
                    <a:pt x="24" y="33"/>
                  </a:lnTo>
                  <a:lnTo>
                    <a:pt x="34" y="21"/>
                  </a:lnTo>
                  <a:lnTo>
                    <a:pt x="44" y="9"/>
                  </a:lnTo>
                  <a:lnTo>
                    <a:pt x="44" y="9"/>
                  </a:lnTo>
                  <a:lnTo>
                    <a:pt x="45" y="8"/>
                  </a:lnTo>
                  <a:lnTo>
                    <a:pt x="45" y="5"/>
                  </a:lnTo>
                  <a:lnTo>
                    <a:pt x="43" y="1"/>
                  </a:lnTo>
                  <a:lnTo>
                    <a:pt x="40" y="0"/>
                  </a:lnTo>
                  <a:lnTo>
                    <a:pt x="37" y="0"/>
                  </a:lnTo>
                  <a:lnTo>
                    <a:pt x="35" y="1"/>
                  </a:lnTo>
                  <a:lnTo>
                    <a:pt x="3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3" name="Freeform 454"/>
            <p:cNvSpPr/>
            <p:nvPr/>
          </p:nvSpPr>
          <p:spPr bwMode="auto">
            <a:xfrm>
              <a:off x="6786563" y="1595438"/>
              <a:ext cx="20638" cy="22225"/>
            </a:xfrm>
            <a:custGeom>
              <a:avLst/>
              <a:gdLst/>
              <a:ahLst/>
              <a:cxnLst>
                <a:cxn ang="0">
                  <a:pos x="42" y="1"/>
                </a:cxn>
                <a:cxn ang="0">
                  <a:pos x="42" y="1"/>
                </a:cxn>
                <a:cxn ang="0">
                  <a:pos x="20" y="23"/>
                </a:cxn>
                <a:cxn ang="0">
                  <a:pos x="11" y="35"/>
                </a:cxn>
                <a:cxn ang="0">
                  <a:pos x="2" y="48"/>
                </a:cxn>
                <a:cxn ang="0">
                  <a:pos x="2" y="48"/>
                </a:cxn>
                <a:cxn ang="0">
                  <a:pos x="0" y="49"/>
                </a:cxn>
                <a:cxn ang="0">
                  <a:pos x="0" y="52"/>
                </a:cxn>
                <a:cxn ang="0">
                  <a:pos x="2" y="53"/>
                </a:cxn>
                <a:cxn ang="0">
                  <a:pos x="3" y="55"/>
                </a:cxn>
                <a:cxn ang="0">
                  <a:pos x="7" y="56"/>
                </a:cxn>
                <a:cxn ang="0">
                  <a:pos x="9" y="55"/>
                </a:cxn>
                <a:cxn ang="0">
                  <a:pos x="11" y="53"/>
                </a:cxn>
                <a:cxn ang="0">
                  <a:pos x="11" y="53"/>
                </a:cxn>
                <a:cxn ang="0">
                  <a:pos x="20" y="42"/>
                </a:cxn>
                <a:cxn ang="0">
                  <a:pos x="29" y="30"/>
                </a:cxn>
                <a:cxn ang="0">
                  <a:pos x="50" y="9"/>
                </a:cxn>
                <a:cxn ang="0">
                  <a:pos x="50" y="9"/>
                </a:cxn>
                <a:cxn ang="0">
                  <a:pos x="51" y="6"/>
                </a:cxn>
                <a:cxn ang="0">
                  <a:pos x="51" y="5"/>
                </a:cxn>
                <a:cxn ang="0">
                  <a:pos x="50" y="1"/>
                </a:cxn>
                <a:cxn ang="0">
                  <a:pos x="46" y="0"/>
                </a:cxn>
                <a:cxn ang="0">
                  <a:pos x="43" y="0"/>
                </a:cxn>
                <a:cxn ang="0">
                  <a:pos x="42" y="1"/>
                </a:cxn>
                <a:cxn ang="0">
                  <a:pos x="42" y="1"/>
                </a:cxn>
              </a:cxnLst>
              <a:rect l="0" t="0" r="r" b="b"/>
              <a:pathLst>
                <a:path w="51" h="56">
                  <a:moveTo>
                    <a:pt x="42" y="1"/>
                  </a:moveTo>
                  <a:lnTo>
                    <a:pt x="42" y="1"/>
                  </a:lnTo>
                  <a:lnTo>
                    <a:pt x="20" y="23"/>
                  </a:lnTo>
                  <a:lnTo>
                    <a:pt x="11" y="35"/>
                  </a:lnTo>
                  <a:lnTo>
                    <a:pt x="2" y="48"/>
                  </a:lnTo>
                  <a:lnTo>
                    <a:pt x="2" y="48"/>
                  </a:lnTo>
                  <a:lnTo>
                    <a:pt x="0" y="49"/>
                  </a:lnTo>
                  <a:lnTo>
                    <a:pt x="0" y="52"/>
                  </a:lnTo>
                  <a:lnTo>
                    <a:pt x="2" y="53"/>
                  </a:lnTo>
                  <a:lnTo>
                    <a:pt x="3" y="55"/>
                  </a:lnTo>
                  <a:lnTo>
                    <a:pt x="7" y="56"/>
                  </a:lnTo>
                  <a:lnTo>
                    <a:pt x="9" y="55"/>
                  </a:lnTo>
                  <a:lnTo>
                    <a:pt x="11" y="53"/>
                  </a:lnTo>
                  <a:lnTo>
                    <a:pt x="11" y="53"/>
                  </a:lnTo>
                  <a:lnTo>
                    <a:pt x="20" y="42"/>
                  </a:lnTo>
                  <a:lnTo>
                    <a:pt x="29" y="30"/>
                  </a:lnTo>
                  <a:lnTo>
                    <a:pt x="50" y="9"/>
                  </a:lnTo>
                  <a:lnTo>
                    <a:pt x="50" y="9"/>
                  </a:lnTo>
                  <a:lnTo>
                    <a:pt x="51" y="6"/>
                  </a:lnTo>
                  <a:lnTo>
                    <a:pt x="51" y="5"/>
                  </a:lnTo>
                  <a:lnTo>
                    <a:pt x="50" y="1"/>
                  </a:lnTo>
                  <a:lnTo>
                    <a:pt x="46" y="0"/>
                  </a:lnTo>
                  <a:lnTo>
                    <a:pt x="43" y="0"/>
                  </a:lnTo>
                  <a:lnTo>
                    <a:pt x="42" y="1"/>
                  </a:lnTo>
                  <a:lnTo>
                    <a:pt x="42"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4" name="Freeform 455"/>
            <p:cNvSpPr/>
            <p:nvPr/>
          </p:nvSpPr>
          <p:spPr bwMode="auto">
            <a:xfrm>
              <a:off x="6848476" y="1592263"/>
              <a:ext cx="23813" cy="26988"/>
            </a:xfrm>
            <a:custGeom>
              <a:avLst/>
              <a:gdLst/>
              <a:ahLst/>
              <a:cxnLst>
                <a:cxn ang="0">
                  <a:pos x="52" y="3"/>
                </a:cxn>
                <a:cxn ang="0">
                  <a:pos x="52" y="3"/>
                </a:cxn>
                <a:cxn ang="0">
                  <a:pos x="39" y="16"/>
                </a:cxn>
                <a:cxn ang="0">
                  <a:pos x="27" y="30"/>
                </a:cxn>
                <a:cxn ang="0">
                  <a:pos x="14" y="45"/>
                </a:cxn>
                <a:cxn ang="0">
                  <a:pos x="1" y="59"/>
                </a:cxn>
                <a:cxn ang="0">
                  <a:pos x="1" y="59"/>
                </a:cxn>
                <a:cxn ang="0">
                  <a:pos x="0" y="62"/>
                </a:cxn>
                <a:cxn ang="0">
                  <a:pos x="0" y="63"/>
                </a:cxn>
                <a:cxn ang="0">
                  <a:pos x="1" y="67"/>
                </a:cxn>
                <a:cxn ang="0">
                  <a:pos x="5" y="70"/>
                </a:cxn>
                <a:cxn ang="0">
                  <a:pos x="8" y="68"/>
                </a:cxn>
                <a:cxn ang="0">
                  <a:pos x="9" y="67"/>
                </a:cxn>
                <a:cxn ang="0">
                  <a:pos x="9" y="67"/>
                </a:cxn>
                <a:cxn ang="0">
                  <a:pos x="22" y="54"/>
                </a:cxn>
                <a:cxn ang="0">
                  <a:pos x="35" y="39"/>
                </a:cxn>
                <a:cxn ang="0">
                  <a:pos x="48" y="24"/>
                </a:cxn>
                <a:cxn ang="0">
                  <a:pos x="61" y="11"/>
                </a:cxn>
                <a:cxn ang="0">
                  <a:pos x="61" y="11"/>
                </a:cxn>
                <a:cxn ang="0">
                  <a:pos x="62" y="8"/>
                </a:cxn>
                <a:cxn ang="0">
                  <a:pos x="62" y="5"/>
                </a:cxn>
                <a:cxn ang="0">
                  <a:pos x="60" y="3"/>
                </a:cxn>
                <a:cxn ang="0">
                  <a:pos x="57" y="0"/>
                </a:cxn>
                <a:cxn ang="0">
                  <a:pos x="55" y="0"/>
                </a:cxn>
                <a:cxn ang="0">
                  <a:pos x="52" y="3"/>
                </a:cxn>
                <a:cxn ang="0">
                  <a:pos x="52" y="3"/>
                </a:cxn>
              </a:cxnLst>
              <a:rect l="0" t="0" r="r" b="b"/>
              <a:pathLst>
                <a:path w="62" h="70">
                  <a:moveTo>
                    <a:pt x="52" y="3"/>
                  </a:moveTo>
                  <a:lnTo>
                    <a:pt x="52" y="3"/>
                  </a:lnTo>
                  <a:lnTo>
                    <a:pt x="39" y="16"/>
                  </a:lnTo>
                  <a:lnTo>
                    <a:pt x="27" y="30"/>
                  </a:lnTo>
                  <a:lnTo>
                    <a:pt x="14" y="45"/>
                  </a:lnTo>
                  <a:lnTo>
                    <a:pt x="1" y="59"/>
                  </a:lnTo>
                  <a:lnTo>
                    <a:pt x="1" y="59"/>
                  </a:lnTo>
                  <a:lnTo>
                    <a:pt x="0" y="62"/>
                  </a:lnTo>
                  <a:lnTo>
                    <a:pt x="0" y="63"/>
                  </a:lnTo>
                  <a:lnTo>
                    <a:pt x="1" y="67"/>
                  </a:lnTo>
                  <a:lnTo>
                    <a:pt x="5" y="70"/>
                  </a:lnTo>
                  <a:lnTo>
                    <a:pt x="8" y="68"/>
                  </a:lnTo>
                  <a:lnTo>
                    <a:pt x="9" y="67"/>
                  </a:lnTo>
                  <a:lnTo>
                    <a:pt x="9" y="67"/>
                  </a:lnTo>
                  <a:lnTo>
                    <a:pt x="22" y="54"/>
                  </a:lnTo>
                  <a:lnTo>
                    <a:pt x="35" y="39"/>
                  </a:lnTo>
                  <a:lnTo>
                    <a:pt x="48" y="24"/>
                  </a:lnTo>
                  <a:lnTo>
                    <a:pt x="61" y="11"/>
                  </a:lnTo>
                  <a:lnTo>
                    <a:pt x="61" y="11"/>
                  </a:lnTo>
                  <a:lnTo>
                    <a:pt x="62" y="8"/>
                  </a:lnTo>
                  <a:lnTo>
                    <a:pt x="62" y="5"/>
                  </a:lnTo>
                  <a:lnTo>
                    <a:pt x="60" y="3"/>
                  </a:lnTo>
                  <a:lnTo>
                    <a:pt x="57" y="0"/>
                  </a:lnTo>
                  <a:lnTo>
                    <a:pt x="55" y="0"/>
                  </a:lnTo>
                  <a:lnTo>
                    <a:pt x="52" y="3"/>
                  </a:lnTo>
                  <a:lnTo>
                    <a:pt x="52"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5" name="Freeform 456"/>
            <p:cNvSpPr/>
            <p:nvPr/>
          </p:nvSpPr>
          <p:spPr bwMode="auto">
            <a:xfrm>
              <a:off x="6907213" y="1587500"/>
              <a:ext cx="22225" cy="26988"/>
            </a:xfrm>
            <a:custGeom>
              <a:avLst/>
              <a:gdLst/>
              <a:ahLst/>
              <a:cxnLst>
                <a:cxn ang="0">
                  <a:pos x="48" y="2"/>
                </a:cxn>
                <a:cxn ang="0">
                  <a:pos x="48" y="2"/>
                </a:cxn>
                <a:cxn ang="0">
                  <a:pos x="42" y="10"/>
                </a:cxn>
                <a:cxn ang="0">
                  <a:pos x="36" y="17"/>
                </a:cxn>
                <a:cxn ang="0">
                  <a:pos x="23" y="30"/>
                </a:cxn>
                <a:cxn ang="0">
                  <a:pos x="16" y="36"/>
                </a:cxn>
                <a:cxn ang="0">
                  <a:pos x="10" y="44"/>
                </a:cxn>
                <a:cxn ang="0">
                  <a:pos x="4" y="52"/>
                </a:cxn>
                <a:cxn ang="0">
                  <a:pos x="0" y="60"/>
                </a:cxn>
                <a:cxn ang="0">
                  <a:pos x="0" y="60"/>
                </a:cxn>
                <a:cxn ang="0">
                  <a:pos x="0" y="63"/>
                </a:cxn>
                <a:cxn ang="0">
                  <a:pos x="2" y="65"/>
                </a:cxn>
                <a:cxn ang="0">
                  <a:pos x="4" y="68"/>
                </a:cxn>
                <a:cxn ang="0">
                  <a:pos x="10" y="66"/>
                </a:cxn>
                <a:cxn ang="0">
                  <a:pos x="11" y="65"/>
                </a:cxn>
                <a:cxn ang="0">
                  <a:pos x="12" y="64"/>
                </a:cxn>
                <a:cxn ang="0">
                  <a:pos x="12" y="64"/>
                </a:cxn>
                <a:cxn ang="0">
                  <a:pos x="15" y="55"/>
                </a:cxn>
                <a:cxn ang="0">
                  <a:pos x="20" y="48"/>
                </a:cxn>
                <a:cxn ang="0">
                  <a:pos x="27" y="42"/>
                </a:cxn>
                <a:cxn ang="0">
                  <a:pos x="33" y="35"/>
                </a:cxn>
                <a:cxn ang="0">
                  <a:pos x="46" y="22"/>
                </a:cxn>
                <a:cxn ang="0">
                  <a:pos x="53" y="15"/>
                </a:cxn>
                <a:cxn ang="0">
                  <a:pos x="57" y="8"/>
                </a:cxn>
                <a:cxn ang="0">
                  <a:pos x="57" y="8"/>
                </a:cxn>
                <a:cxn ang="0">
                  <a:pos x="58" y="5"/>
                </a:cxn>
                <a:cxn ang="0">
                  <a:pos x="58" y="4"/>
                </a:cxn>
                <a:cxn ang="0">
                  <a:pos x="55" y="0"/>
                </a:cxn>
                <a:cxn ang="0">
                  <a:pos x="50" y="0"/>
                </a:cxn>
                <a:cxn ang="0">
                  <a:pos x="49" y="0"/>
                </a:cxn>
                <a:cxn ang="0">
                  <a:pos x="48" y="2"/>
                </a:cxn>
                <a:cxn ang="0">
                  <a:pos x="48" y="2"/>
                </a:cxn>
              </a:cxnLst>
              <a:rect l="0" t="0" r="r" b="b"/>
              <a:pathLst>
                <a:path w="58" h="68">
                  <a:moveTo>
                    <a:pt x="48" y="2"/>
                  </a:moveTo>
                  <a:lnTo>
                    <a:pt x="48" y="2"/>
                  </a:lnTo>
                  <a:lnTo>
                    <a:pt x="42" y="10"/>
                  </a:lnTo>
                  <a:lnTo>
                    <a:pt x="36" y="17"/>
                  </a:lnTo>
                  <a:lnTo>
                    <a:pt x="23" y="30"/>
                  </a:lnTo>
                  <a:lnTo>
                    <a:pt x="16" y="36"/>
                  </a:lnTo>
                  <a:lnTo>
                    <a:pt x="10" y="44"/>
                  </a:lnTo>
                  <a:lnTo>
                    <a:pt x="4" y="52"/>
                  </a:lnTo>
                  <a:lnTo>
                    <a:pt x="0" y="60"/>
                  </a:lnTo>
                  <a:lnTo>
                    <a:pt x="0" y="60"/>
                  </a:lnTo>
                  <a:lnTo>
                    <a:pt x="0" y="63"/>
                  </a:lnTo>
                  <a:lnTo>
                    <a:pt x="2" y="65"/>
                  </a:lnTo>
                  <a:lnTo>
                    <a:pt x="4" y="68"/>
                  </a:lnTo>
                  <a:lnTo>
                    <a:pt x="10" y="66"/>
                  </a:lnTo>
                  <a:lnTo>
                    <a:pt x="11" y="65"/>
                  </a:lnTo>
                  <a:lnTo>
                    <a:pt x="12" y="64"/>
                  </a:lnTo>
                  <a:lnTo>
                    <a:pt x="12" y="64"/>
                  </a:lnTo>
                  <a:lnTo>
                    <a:pt x="15" y="55"/>
                  </a:lnTo>
                  <a:lnTo>
                    <a:pt x="20" y="48"/>
                  </a:lnTo>
                  <a:lnTo>
                    <a:pt x="27" y="42"/>
                  </a:lnTo>
                  <a:lnTo>
                    <a:pt x="33" y="35"/>
                  </a:lnTo>
                  <a:lnTo>
                    <a:pt x="46" y="22"/>
                  </a:lnTo>
                  <a:lnTo>
                    <a:pt x="53" y="15"/>
                  </a:lnTo>
                  <a:lnTo>
                    <a:pt x="57" y="8"/>
                  </a:lnTo>
                  <a:lnTo>
                    <a:pt x="57" y="8"/>
                  </a:lnTo>
                  <a:lnTo>
                    <a:pt x="58" y="5"/>
                  </a:lnTo>
                  <a:lnTo>
                    <a:pt x="58" y="4"/>
                  </a:lnTo>
                  <a:lnTo>
                    <a:pt x="55" y="0"/>
                  </a:lnTo>
                  <a:lnTo>
                    <a:pt x="50" y="0"/>
                  </a:lnTo>
                  <a:lnTo>
                    <a:pt x="49" y="0"/>
                  </a:lnTo>
                  <a:lnTo>
                    <a:pt x="48" y="2"/>
                  </a:lnTo>
                  <a:lnTo>
                    <a:pt x="48"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6" name="Freeform 457"/>
            <p:cNvSpPr/>
            <p:nvPr/>
          </p:nvSpPr>
          <p:spPr bwMode="auto">
            <a:xfrm>
              <a:off x="6943726" y="1587500"/>
              <a:ext cx="19050" cy="23813"/>
            </a:xfrm>
            <a:custGeom>
              <a:avLst/>
              <a:gdLst/>
              <a:ahLst/>
              <a:cxnLst>
                <a:cxn ang="0">
                  <a:pos x="42" y="1"/>
                </a:cxn>
                <a:cxn ang="0">
                  <a:pos x="42" y="1"/>
                </a:cxn>
                <a:cxn ang="0">
                  <a:pos x="34" y="9"/>
                </a:cxn>
                <a:cxn ang="0">
                  <a:pos x="34" y="9"/>
                </a:cxn>
                <a:cxn ang="0">
                  <a:pos x="26" y="13"/>
                </a:cxn>
                <a:cxn ang="0">
                  <a:pos x="22" y="15"/>
                </a:cxn>
                <a:cxn ang="0">
                  <a:pos x="18" y="18"/>
                </a:cxn>
                <a:cxn ang="0">
                  <a:pos x="18" y="18"/>
                </a:cxn>
                <a:cxn ang="0">
                  <a:pos x="14" y="25"/>
                </a:cxn>
                <a:cxn ang="0">
                  <a:pos x="12" y="31"/>
                </a:cxn>
                <a:cxn ang="0">
                  <a:pos x="12" y="31"/>
                </a:cxn>
                <a:cxn ang="0">
                  <a:pos x="8" y="39"/>
                </a:cxn>
                <a:cxn ang="0">
                  <a:pos x="1" y="47"/>
                </a:cxn>
                <a:cxn ang="0">
                  <a:pos x="1" y="47"/>
                </a:cxn>
                <a:cxn ang="0">
                  <a:pos x="0" y="48"/>
                </a:cxn>
                <a:cxn ang="0">
                  <a:pos x="0" y="51"/>
                </a:cxn>
                <a:cxn ang="0">
                  <a:pos x="3" y="55"/>
                </a:cxn>
                <a:cxn ang="0">
                  <a:pos x="5" y="56"/>
                </a:cxn>
                <a:cxn ang="0">
                  <a:pos x="8" y="56"/>
                </a:cxn>
                <a:cxn ang="0">
                  <a:pos x="11" y="55"/>
                </a:cxn>
                <a:cxn ang="0">
                  <a:pos x="11" y="55"/>
                </a:cxn>
                <a:cxn ang="0">
                  <a:pos x="14" y="48"/>
                </a:cxn>
                <a:cxn ang="0">
                  <a:pos x="20" y="42"/>
                </a:cxn>
                <a:cxn ang="0">
                  <a:pos x="26" y="29"/>
                </a:cxn>
                <a:cxn ang="0">
                  <a:pos x="26" y="29"/>
                </a:cxn>
                <a:cxn ang="0">
                  <a:pos x="29" y="25"/>
                </a:cxn>
                <a:cxn ang="0">
                  <a:pos x="33" y="22"/>
                </a:cxn>
                <a:cxn ang="0">
                  <a:pos x="39" y="18"/>
                </a:cxn>
                <a:cxn ang="0">
                  <a:pos x="39" y="18"/>
                </a:cxn>
                <a:cxn ang="0">
                  <a:pos x="50" y="9"/>
                </a:cxn>
                <a:cxn ang="0">
                  <a:pos x="50" y="9"/>
                </a:cxn>
                <a:cxn ang="0">
                  <a:pos x="51" y="6"/>
                </a:cxn>
                <a:cxn ang="0">
                  <a:pos x="51" y="5"/>
                </a:cxn>
                <a:cxn ang="0">
                  <a:pos x="50" y="1"/>
                </a:cxn>
                <a:cxn ang="0">
                  <a:pos x="46" y="0"/>
                </a:cxn>
                <a:cxn ang="0">
                  <a:pos x="45" y="0"/>
                </a:cxn>
                <a:cxn ang="0">
                  <a:pos x="42" y="1"/>
                </a:cxn>
                <a:cxn ang="0">
                  <a:pos x="42" y="1"/>
                </a:cxn>
              </a:cxnLst>
              <a:rect l="0" t="0" r="r" b="b"/>
              <a:pathLst>
                <a:path w="51" h="56">
                  <a:moveTo>
                    <a:pt x="42" y="1"/>
                  </a:moveTo>
                  <a:lnTo>
                    <a:pt x="42" y="1"/>
                  </a:lnTo>
                  <a:lnTo>
                    <a:pt x="34" y="9"/>
                  </a:lnTo>
                  <a:lnTo>
                    <a:pt x="34" y="9"/>
                  </a:lnTo>
                  <a:lnTo>
                    <a:pt x="26" y="13"/>
                  </a:lnTo>
                  <a:lnTo>
                    <a:pt x="22" y="15"/>
                  </a:lnTo>
                  <a:lnTo>
                    <a:pt x="18" y="18"/>
                  </a:lnTo>
                  <a:lnTo>
                    <a:pt x="18" y="18"/>
                  </a:lnTo>
                  <a:lnTo>
                    <a:pt x="14" y="25"/>
                  </a:lnTo>
                  <a:lnTo>
                    <a:pt x="12" y="31"/>
                  </a:lnTo>
                  <a:lnTo>
                    <a:pt x="12" y="31"/>
                  </a:lnTo>
                  <a:lnTo>
                    <a:pt x="8" y="39"/>
                  </a:lnTo>
                  <a:lnTo>
                    <a:pt x="1" y="47"/>
                  </a:lnTo>
                  <a:lnTo>
                    <a:pt x="1" y="47"/>
                  </a:lnTo>
                  <a:lnTo>
                    <a:pt x="0" y="48"/>
                  </a:lnTo>
                  <a:lnTo>
                    <a:pt x="0" y="51"/>
                  </a:lnTo>
                  <a:lnTo>
                    <a:pt x="3" y="55"/>
                  </a:lnTo>
                  <a:lnTo>
                    <a:pt x="5" y="56"/>
                  </a:lnTo>
                  <a:lnTo>
                    <a:pt x="8" y="56"/>
                  </a:lnTo>
                  <a:lnTo>
                    <a:pt x="11" y="55"/>
                  </a:lnTo>
                  <a:lnTo>
                    <a:pt x="11" y="55"/>
                  </a:lnTo>
                  <a:lnTo>
                    <a:pt x="14" y="48"/>
                  </a:lnTo>
                  <a:lnTo>
                    <a:pt x="20" y="42"/>
                  </a:lnTo>
                  <a:lnTo>
                    <a:pt x="26" y="29"/>
                  </a:lnTo>
                  <a:lnTo>
                    <a:pt x="26" y="29"/>
                  </a:lnTo>
                  <a:lnTo>
                    <a:pt x="29" y="25"/>
                  </a:lnTo>
                  <a:lnTo>
                    <a:pt x="33" y="22"/>
                  </a:lnTo>
                  <a:lnTo>
                    <a:pt x="39" y="18"/>
                  </a:lnTo>
                  <a:lnTo>
                    <a:pt x="39" y="18"/>
                  </a:lnTo>
                  <a:lnTo>
                    <a:pt x="50" y="9"/>
                  </a:lnTo>
                  <a:lnTo>
                    <a:pt x="50" y="9"/>
                  </a:lnTo>
                  <a:lnTo>
                    <a:pt x="51" y="6"/>
                  </a:lnTo>
                  <a:lnTo>
                    <a:pt x="51" y="5"/>
                  </a:lnTo>
                  <a:lnTo>
                    <a:pt x="50" y="1"/>
                  </a:lnTo>
                  <a:lnTo>
                    <a:pt x="46" y="0"/>
                  </a:lnTo>
                  <a:lnTo>
                    <a:pt x="45" y="0"/>
                  </a:lnTo>
                  <a:lnTo>
                    <a:pt x="42" y="1"/>
                  </a:lnTo>
                  <a:lnTo>
                    <a:pt x="42"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7" name="Freeform 458"/>
            <p:cNvSpPr/>
            <p:nvPr/>
          </p:nvSpPr>
          <p:spPr bwMode="auto">
            <a:xfrm>
              <a:off x="6286501" y="1403350"/>
              <a:ext cx="779463" cy="230188"/>
            </a:xfrm>
            <a:custGeom>
              <a:avLst/>
              <a:gdLst/>
              <a:ahLst/>
              <a:cxnLst>
                <a:cxn ang="0">
                  <a:pos x="1953" y="471"/>
                </a:cxn>
                <a:cxn ang="0">
                  <a:pos x="1915" y="288"/>
                </a:cxn>
                <a:cxn ang="0">
                  <a:pos x="1894" y="184"/>
                </a:cxn>
                <a:cxn ang="0">
                  <a:pos x="1872" y="118"/>
                </a:cxn>
                <a:cxn ang="0">
                  <a:pos x="1837" y="34"/>
                </a:cxn>
                <a:cxn ang="0">
                  <a:pos x="1830" y="8"/>
                </a:cxn>
                <a:cxn ang="0">
                  <a:pos x="1816" y="0"/>
                </a:cxn>
                <a:cxn ang="0">
                  <a:pos x="1791" y="14"/>
                </a:cxn>
                <a:cxn ang="0">
                  <a:pos x="1790" y="29"/>
                </a:cxn>
                <a:cxn ang="0">
                  <a:pos x="1805" y="77"/>
                </a:cxn>
                <a:cxn ang="0">
                  <a:pos x="1839" y="157"/>
                </a:cxn>
                <a:cxn ang="0">
                  <a:pos x="1864" y="260"/>
                </a:cxn>
                <a:cxn ang="0">
                  <a:pos x="1911" y="485"/>
                </a:cxn>
                <a:cxn ang="0">
                  <a:pos x="1877" y="514"/>
                </a:cxn>
                <a:cxn ang="0">
                  <a:pos x="1863" y="511"/>
                </a:cxn>
                <a:cxn ang="0">
                  <a:pos x="1737" y="513"/>
                </a:cxn>
                <a:cxn ang="0">
                  <a:pos x="1362" y="526"/>
                </a:cxn>
                <a:cxn ang="0">
                  <a:pos x="1187" y="532"/>
                </a:cxn>
                <a:cxn ang="0">
                  <a:pos x="932" y="533"/>
                </a:cxn>
                <a:cxn ang="0">
                  <a:pos x="741" y="535"/>
                </a:cxn>
                <a:cxn ang="0">
                  <a:pos x="615" y="528"/>
                </a:cxn>
                <a:cxn ang="0">
                  <a:pos x="471" y="528"/>
                </a:cxn>
                <a:cxn ang="0">
                  <a:pos x="386" y="522"/>
                </a:cxn>
                <a:cxn ang="0">
                  <a:pos x="283" y="516"/>
                </a:cxn>
                <a:cxn ang="0">
                  <a:pos x="180" y="520"/>
                </a:cxn>
                <a:cxn ang="0">
                  <a:pos x="70" y="510"/>
                </a:cxn>
                <a:cxn ang="0">
                  <a:pos x="49" y="506"/>
                </a:cxn>
                <a:cxn ang="0">
                  <a:pos x="57" y="479"/>
                </a:cxn>
                <a:cxn ang="0">
                  <a:pos x="66" y="412"/>
                </a:cxn>
                <a:cxn ang="0">
                  <a:pos x="68" y="361"/>
                </a:cxn>
                <a:cxn ang="0">
                  <a:pos x="79" y="322"/>
                </a:cxn>
                <a:cxn ang="0">
                  <a:pos x="105" y="251"/>
                </a:cxn>
                <a:cxn ang="0">
                  <a:pos x="127" y="154"/>
                </a:cxn>
                <a:cxn ang="0">
                  <a:pos x="160" y="30"/>
                </a:cxn>
                <a:cxn ang="0">
                  <a:pos x="156" y="17"/>
                </a:cxn>
                <a:cxn ang="0">
                  <a:pos x="139" y="9"/>
                </a:cxn>
                <a:cxn ang="0">
                  <a:pos x="117" y="21"/>
                </a:cxn>
                <a:cxn ang="0">
                  <a:pos x="111" y="47"/>
                </a:cxn>
                <a:cxn ang="0">
                  <a:pos x="79" y="159"/>
                </a:cxn>
                <a:cxn ang="0">
                  <a:pos x="46" y="282"/>
                </a:cxn>
                <a:cxn ang="0">
                  <a:pos x="32" y="322"/>
                </a:cxn>
                <a:cxn ang="0">
                  <a:pos x="20" y="417"/>
                </a:cxn>
                <a:cxn ang="0">
                  <a:pos x="8" y="489"/>
                </a:cxn>
                <a:cxn ang="0">
                  <a:pos x="9" y="506"/>
                </a:cxn>
                <a:cxn ang="0">
                  <a:pos x="0" y="524"/>
                </a:cxn>
                <a:cxn ang="0">
                  <a:pos x="15" y="547"/>
                </a:cxn>
                <a:cxn ang="0">
                  <a:pos x="45" y="552"/>
                </a:cxn>
                <a:cxn ang="0">
                  <a:pos x="97" y="557"/>
                </a:cxn>
                <a:cxn ang="0">
                  <a:pos x="180" y="566"/>
                </a:cxn>
                <a:cxn ang="0">
                  <a:pos x="394" y="570"/>
                </a:cxn>
                <a:cxn ang="0">
                  <a:pos x="505" y="571"/>
                </a:cxn>
                <a:cxn ang="0">
                  <a:pos x="615" y="574"/>
                </a:cxn>
                <a:cxn ang="0">
                  <a:pos x="866" y="579"/>
                </a:cxn>
                <a:cxn ang="0">
                  <a:pos x="1128" y="578"/>
                </a:cxn>
                <a:cxn ang="0">
                  <a:pos x="1303" y="571"/>
                </a:cxn>
                <a:cxn ang="0">
                  <a:pos x="1480" y="569"/>
                </a:cxn>
                <a:cxn ang="0">
                  <a:pos x="1847" y="556"/>
                </a:cxn>
                <a:cxn ang="0">
                  <a:pos x="1859" y="562"/>
                </a:cxn>
                <a:cxn ang="0">
                  <a:pos x="1925" y="562"/>
                </a:cxn>
                <a:cxn ang="0">
                  <a:pos x="1936" y="553"/>
                </a:cxn>
                <a:cxn ang="0">
                  <a:pos x="1956" y="550"/>
                </a:cxn>
                <a:cxn ang="0">
                  <a:pos x="1964" y="532"/>
                </a:cxn>
              </a:cxnLst>
              <a:rect l="0" t="0" r="r" b="b"/>
              <a:pathLst>
                <a:path w="1964" h="581">
                  <a:moveTo>
                    <a:pt x="1964" y="532"/>
                  </a:moveTo>
                  <a:lnTo>
                    <a:pt x="1964" y="532"/>
                  </a:lnTo>
                  <a:lnTo>
                    <a:pt x="1960" y="502"/>
                  </a:lnTo>
                  <a:lnTo>
                    <a:pt x="1953" y="471"/>
                  </a:lnTo>
                  <a:lnTo>
                    <a:pt x="1940" y="409"/>
                  </a:lnTo>
                  <a:lnTo>
                    <a:pt x="1926" y="349"/>
                  </a:lnTo>
                  <a:lnTo>
                    <a:pt x="1919" y="318"/>
                  </a:lnTo>
                  <a:lnTo>
                    <a:pt x="1915" y="288"/>
                  </a:lnTo>
                  <a:lnTo>
                    <a:pt x="1915" y="288"/>
                  </a:lnTo>
                  <a:lnTo>
                    <a:pt x="1909" y="252"/>
                  </a:lnTo>
                  <a:lnTo>
                    <a:pt x="1902" y="218"/>
                  </a:lnTo>
                  <a:lnTo>
                    <a:pt x="1894" y="184"/>
                  </a:lnTo>
                  <a:lnTo>
                    <a:pt x="1885" y="150"/>
                  </a:lnTo>
                  <a:lnTo>
                    <a:pt x="1885" y="150"/>
                  </a:lnTo>
                  <a:lnTo>
                    <a:pt x="1880" y="133"/>
                  </a:lnTo>
                  <a:lnTo>
                    <a:pt x="1872" y="118"/>
                  </a:lnTo>
                  <a:lnTo>
                    <a:pt x="1856" y="84"/>
                  </a:lnTo>
                  <a:lnTo>
                    <a:pt x="1849" y="67"/>
                  </a:lnTo>
                  <a:lnTo>
                    <a:pt x="1842" y="51"/>
                  </a:lnTo>
                  <a:lnTo>
                    <a:pt x="1837" y="34"/>
                  </a:lnTo>
                  <a:lnTo>
                    <a:pt x="1833" y="17"/>
                  </a:lnTo>
                  <a:lnTo>
                    <a:pt x="1833" y="17"/>
                  </a:lnTo>
                  <a:lnTo>
                    <a:pt x="1832" y="12"/>
                  </a:lnTo>
                  <a:lnTo>
                    <a:pt x="1830" y="8"/>
                  </a:lnTo>
                  <a:lnTo>
                    <a:pt x="1828" y="5"/>
                  </a:lnTo>
                  <a:lnTo>
                    <a:pt x="1824" y="3"/>
                  </a:lnTo>
                  <a:lnTo>
                    <a:pt x="1820" y="1"/>
                  </a:lnTo>
                  <a:lnTo>
                    <a:pt x="1816" y="0"/>
                  </a:lnTo>
                  <a:lnTo>
                    <a:pt x="1808" y="1"/>
                  </a:lnTo>
                  <a:lnTo>
                    <a:pt x="1800" y="5"/>
                  </a:lnTo>
                  <a:lnTo>
                    <a:pt x="1794" y="10"/>
                  </a:lnTo>
                  <a:lnTo>
                    <a:pt x="1791" y="14"/>
                  </a:lnTo>
                  <a:lnTo>
                    <a:pt x="1790" y="20"/>
                  </a:lnTo>
                  <a:lnTo>
                    <a:pt x="1788" y="23"/>
                  </a:lnTo>
                  <a:lnTo>
                    <a:pt x="1790" y="29"/>
                  </a:lnTo>
                  <a:lnTo>
                    <a:pt x="1790" y="29"/>
                  </a:lnTo>
                  <a:lnTo>
                    <a:pt x="1791" y="42"/>
                  </a:lnTo>
                  <a:lnTo>
                    <a:pt x="1795" y="54"/>
                  </a:lnTo>
                  <a:lnTo>
                    <a:pt x="1800" y="65"/>
                  </a:lnTo>
                  <a:lnTo>
                    <a:pt x="1805" y="77"/>
                  </a:lnTo>
                  <a:lnTo>
                    <a:pt x="1817" y="101"/>
                  </a:lnTo>
                  <a:lnTo>
                    <a:pt x="1828" y="124"/>
                  </a:lnTo>
                  <a:lnTo>
                    <a:pt x="1828" y="124"/>
                  </a:lnTo>
                  <a:lnTo>
                    <a:pt x="1839" y="157"/>
                  </a:lnTo>
                  <a:lnTo>
                    <a:pt x="1850" y="191"/>
                  </a:lnTo>
                  <a:lnTo>
                    <a:pt x="1858" y="226"/>
                  </a:lnTo>
                  <a:lnTo>
                    <a:pt x="1864" y="260"/>
                  </a:lnTo>
                  <a:lnTo>
                    <a:pt x="1864" y="260"/>
                  </a:lnTo>
                  <a:lnTo>
                    <a:pt x="1877" y="324"/>
                  </a:lnTo>
                  <a:lnTo>
                    <a:pt x="1892" y="388"/>
                  </a:lnTo>
                  <a:lnTo>
                    <a:pt x="1905" y="452"/>
                  </a:lnTo>
                  <a:lnTo>
                    <a:pt x="1911" y="485"/>
                  </a:lnTo>
                  <a:lnTo>
                    <a:pt x="1915" y="518"/>
                  </a:lnTo>
                  <a:lnTo>
                    <a:pt x="1881" y="518"/>
                  </a:lnTo>
                  <a:lnTo>
                    <a:pt x="1881" y="518"/>
                  </a:lnTo>
                  <a:lnTo>
                    <a:pt x="1877" y="514"/>
                  </a:lnTo>
                  <a:lnTo>
                    <a:pt x="1873" y="513"/>
                  </a:lnTo>
                  <a:lnTo>
                    <a:pt x="1868" y="511"/>
                  </a:lnTo>
                  <a:lnTo>
                    <a:pt x="1863" y="511"/>
                  </a:lnTo>
                  <a:lnTo>
                    <a:pt x="1863" y="511"/>
                  </a:lnTo>
                  <a:lnTo>
                    <a:pt x="1856" y="510"/>
                  </a:lnTo>
                  <a:lnTo>
                    <a:pt x="1856" y="510"/>
                  </a:lnTo>
                  <a:lnTo>
                    <a:pt x="1799" y="510"/>
                  </a:lnTo>
                  <a:lnTo>
                    <a:pt x="1737" y="513"/>
                  </a:lnTo>
                  <a:lnTo>
                    <a:pt x="1609" y="518"/>
                  </a:lnTo>
                  <a:lnTo>
                    <a:pt x="1481" y="523"/>
                  </a:lnTo>
                  <a:lnTo>
                    <a:pt x="1421" y="524"/>
                  </a:lnTo>
                  <a:lnTo>
                    <a:pt x="1362" y="526"/>
                  </a:lnTo>
                  <a:lnTo>
                    <a:pt x="1362" y="526"/>
                  </a:lnTo>
                  <a:lnTo>
                    <a:pt x="1303" y="527"/>
                  </a:lnTo>
                  <a:lnTo>
                    <a:pt x="1244" y="530"/>
                  </a:lnTo>
                  <a:lnTo>
                    <a:pt x="1187" y="532"/>
                  </a:lnTo>
                  <a:lnTo>
                    <a:pt x="1128" y="532"/>
                  </a:lnTo>
                  <a:lnTo>
                    <a:pt x="1128" y="532"/>
                  </a:lnTo>
                  <a:lnTo>
                    <a:pt x="997" y="532"/>
                  </a:lnTo>
                  <a:lnTo>
                    <a:pt x="932" y="533"/>
                  </a:lnTo>
                  <a:lnTo>
                    <a:pt x="866" y="533"/>
                  </a:lnTo>
                  <a:lnTo>
                    <a:pt x="866" y="533"/>
                  </a:lnTo>
                  <a:lnTo>
                    <a:pt x="803" y="535"/>
                  </a:lnTo>
                  <a:lnTo>
                    <a:pt x="741" y="535"/>
                  </a:lnTo>
                  <a:lnTo>
                    <a:pt x="678" y="532"/>
                  </a:lnTo>
                  <a:lnTo>
                    <a:pt x="647" y="531"/>
                  </a:lnTo>
                  <a:lnTo>
                    <a:pt x="615" y="528"/>
                  </a:lnTo>
                  <a:lnTo>
                    <a:pt x="615" y="528"/>
                  </a:lnTo>
                  <a:lnTo>
                    <a:pt x="586" y="526"/>
                  </a:lnTo>
                  <a:lnTo>
                    <a:pt x="558" y="526"/>
                  </a:lnTo>
                  <a:lnTo>
                    <a:pt x="500" y="527"/>
                  </a:lnTo>
                  <a:lnTo>
                    <a:pt x="471" y="528"/>
                  </a:lnTo>
                  <a:lnTo>
                    <a:pt x="442" y="528"/>
                  </a:lnTo>
                  <a:lnTo>
                    <a:pt x="414" y="526"/>
                  </a:lnTo>
                  <a:lnTo>
                    <a:pt x="386" y="522"/>
                  </a:lnTo>
                  <a:lnTo>
                    <a:pt x="386" y="522"/>
                  </a:lnTo>
                  <a:lnTo>
                    <a:pt x="361" y="519"/>
                  </a:lnTo>
                  <a:lnTo>
                    <a:pt x="335" y="516"/>
                  </a:lnTo>
                  <a:lnTo>
                    <a:pt x="309" y="516"/>
                  </a:lnTo>
                  <a:lnTo>
                    <a:pt x="283" y="516"/>
                  </a:lnTo>
                  <a:lnTo>
                    <a:pt x="231" y="519"/>
                  </a:lnTo>
                  <a:lnTo>
                    <a:pt x="206" y="520"/>
                  </a:lnTo>
                  <a:lnTo>
                    <a:pt x="180" y="520"/>
                  </a:lnTo>
                  <a:lnTo>
                    <a:pt x="180" y="520"/>
                  </a:lnTo>
                  <a:lnTo>
                    <a:pt x="152" y="519"/>
                  </a:lnTo>
                  <a:lnTo>
                    <a:pt x="125" y="516"/>
                  </a:lnTo>
                  <a:lnTo>
                    <a:pt x="97" y="513"/>
                  </a:lnTo>
                  <a:lnTo>
                    <a:pt x="70" y="510"/>
                  </a:lnTo>
                  <a:lnTo>
                    <a:pt x="70" y="510"/>
                  </a:lnTo>
                  <a:lnTo>
                    <a:pt x="59" y="509"/>
                  </a:lnTo>
                  <a:lnTo>
                    <a:pt x="49" y="506"/>
                  </a:lnTo>
                  <a:lnTo>
                    <a:pt x="49" y="506"/>
                  </a:lnTo>
                  <a:lnTo>
                    <a:pt x="51" y="501"/>
                  </a:lnTo>
                  <a:lnTo>
                    <a:pt x="51" y="501"/>
                  </a:lnTo>
                  <a:lnTo>
                    <a:pt x="55" y="489"/>
                  </a:lnTo>
                  <a:lnTo>
                    <a:pt x="57" y="479"/>
                  </a:lnTo>
                  <a:lnTo>
                    <a:pt x="59" y="456"/>
                  </a:lnTo>
                  <a:lnTo>
                    <a:pt x="60" y="434"/>
                  </a:lnTo>
                  <a:lnTo>
                    <a:pt x="62" y="422"/>
                  </a:lnTo>
                  <a:lnTo>
                    <a:pt x="66" y="412"/>
                  </a:lnTo>
                  <a:lnTo>
                    <a:pt x="66" y="412"/>
                  </a:lnTo>
                  <a:lnTo>
                    <a:pt x="68" y="399"/>
                  </a:lnTo>
                  <a:lnTo>
                    <a:pt x="68" y="387"/>
                  </a:lnTo>
                  <a:lnTo>
                    <a:pt x="68" y="361"/>
                  </a:lnTo>
                  <a:lnTo>
                    <a:pt x="68" y="361"/>
                  </a:lnTo>
                  <a:lnTo>
                    <a:pt x="70" y="352"/>
                  </a:lnTo>
                  <a:lnTo>
                    <a:pt x="72" y="341"/>
                  </a:lnTo>
                  <a:lnTo>
                    <a:pt x="79" y="322"/>
                  </a:lnTo>
                  <a:lnTo>
                    <a:pt x="88" y="302"/>
                  </a:lnTo>
                  <a:lnTo>
                    <a:pt x="94" y="282"/>
                  </a:lnTo>
                  <a:lnTo>
                    <a:pt x="94" y="282"/>
                  </a:lnTo>
                  <a:lnTo>
                    <a:pt x="105" y="251"/>
                  </a:lnTo>
                  <a:lnTo>
                    <a:pt x="111" y="218"/>
                  </a:lnTo>
                  <a:lnTo>
                    <a:pt x="119" y="186"/>
                  </a:lnTo>
                  <a:lnTo>
                    <a:pt x="127" y="154"/>
                  </a:lnTo>
                  <a:lnTo>
                    <a:pt x="127" y="154"/>
                  </a:lnTo>
                  <a:lnTo>
                    <a:pt x="147" y="93"/>
                  </a:lnTo>
                  <a:lnTo>
                    <a:pt x="155" y="61"/>
                  </a:lnTo>
                  <a:lnTo>
                    <a:pt x="157" y="46"/>
                  </a:lnTo>
                  <a:lnTo>
                    <a:pt x="160" y="30"/>
                  </a:lnTo>
                  <a:lnTo>
                    <a:pt x="160" y="30"/>
                  </a:lnTo>
                  <a:lnTo>
                    <a:pt x="160" y="25"/>
                  </a:lnTo>
                  <a:lnTo>
                    <a:pt x="159" y="21"/>
                  </a:lnTo>
                  <a:lnTo>
                    <a:pt x="156" y="17"/>
                  </a:lnTo>
                  <a:lnTo>
                    <a:pt x="153" y="14"/>
                  </a:lnTo>
                  <a:lnTo>
                    <a:pt x="151" y="12"/>
                  </a:lnTo>
                  <a:lnTo>
                    <a:pt x="147" y="10"/>
                  </a:lnTo>
                  <a:lnTo>
                    <a:pt x="139" y="9"/>
                  </a:lnTo>
                  <a:lnTo>
                    <a:pt x="130" y="10"/>
                  </a:lnTo>
                  <a:lnTo>
                    <a:pt x="122" y="14"/>
                  </a:lnTo>
                  <a:lnTo>
                    <a:pt x="119" y="17"/>
                  </a:lnTo>
                  <a:lnTo>
                    <a:pt x="117" y="21"/>
                  </a:lnTo>
                  <a:lnTo>
                    <a:pt x="114" y="25"/>
                  </a:lnTo>
                  <a:lnTo>
                    <a:pt x="114" y="30"/>
                  </a:lnTo>
                  <a:lnTo>
                    <a:pt x="114" y="30"/>
                  </a:lnTo>
                  <a:lnTo>
                    <a:pt x="111" y="47"/>
                  </a:lnTo>
                  <a:lnTo>
                    <a:pt x="109" y="63"/>
                  </a:lnTo>
                  <a:lnTo>
                    <a:pt x="100" y="95"/>
                  </a:lnTo>
                  <a:lnTo>
                    <a:pt x="79" y="159"/>
                  </a:lnTo>
                  <a:lnTo>
                    <a:pt x="79" y="159"/>
                  </a:lnTo>
                  <a:lnTo>
                    <a:pt x="70" y="195"/>
                  </a:lnTo>
                  <a:lnTo>
                    <a:pt x="60" y="230"/>
                  </a:lnTo>
                  <a:lnTo>
                    <a:pt x="51" y="265"/>
                  </a:lnTo>
                  <a:lnTo>
                    <a:pt x="46" y="282"/>
                  </a:lnTo>
                  <a:lnTo>
                    <a:pt x="40" y="298"/>
                  </a:lnTo>
                  <a:lnTo>
                    <a:pt x="40" y="298"/>
                  </a:lnTo>
                  <a:lnTo>
                    <a:pt x="36" y="310"/>
                  </a:lnTo>
                  <a:lnTo>
                    <a:pt x="32" y="322"/>
                  </a:lnTo>
                  <a:lnTo>
                    <a:pt x="26" y="345"/>
                  </a:lnTo>
                  <a:lnTo>
                    <a:pt x="24" y="370"/>
                  </a:lnTo>
                  <a:lnTo>
                    <a:pt x="21" y="394"/>
                  </a:lnTo>
                  <a:lnTo>
                    <a:pt x="20" y="417"/>
                  </a:lnTo>
                  <a:lnTo>
                    <a:pt x="17" y="442"/>
                  </a:lnTo>
                  <a:lnTo>
                    <a:pt x="15" y="465"/>
                  </a:lnTo>
                  <a:lnTo>
                    <a:pt x="8" y="489"/>
                  </a:lnTo>
                  <a:lnTo>
                    <a:pt x="8" y="489"/>
                  </a:lnTo>
                  <a:lnTo>
                    <a:pt x="7" y="494"/>
                  </a:lnTo>
                  <a:lnTo>
                    <a:pt x="7" y="498"/>
                  </a:lnTo>
                  <a:lnTo>
                    <a:pt x="8" y="502"/>
                  </a:lnTo>
                  <a:lnTo>
                    <a:pt x="9" y="506"/>
                  </a:lnTo>
                  <a:lnTo>
                    <a:pt x="9" y="506"/>
                  </a:lnTo>
                  <a:lnTo>
                    <a:pt x="4" y="511"/>
                  </a:lnTo>
                  <a:lnTo>
                    <a:pt x="2" y="518"/>
                  </a:lnTo>
                  <a:lnTo>
                    <a:pt x="0" y="524"/>
                  </a:lnTo>
                  <a:lnTo>
                    <a:pt x="0" y="531"/>
                  </a:lnTo>
                  <a:lnTo>
                    <a:pt x="3" y="537"/>
                  </a:lnTo>
                  <a:lnTo>
                    <a:pt x="8" y="543"/>
                  </a:lnTo>
                  <a:lnTo>
                    <a:pt x="15" y="547"/>
                  </a:lnTo>
                  <a:lnTo>
                    <a:pt x="23" y="548"/>
                  </a:lnTo>
                  <a:lnTo>
                    <a:pt x="23" y="548"/>
                  </a:lnTo>
                  <a:lnTo>
                    <a:pt x="33" y="549"/>
                  </a:lnTo>
                  <a:lnTo>
                    <a:pt x="45" y="552"/>
                  </a:lnTo>
                  <a:lnTo>
                    <a:pt x="57" y="554"/>
                  </a:lnTo>
                  <a:lnTo>
                    <a:pt x="70" y="556"/>
                  </a:lnTo>
                  <a:lnTo>
                    <a:pt x="70" y="556"/>
                  </a:lnTo>
                  <a:lnTo>
                    <a:pt x="97" y="557"/>
                  </a:lnTo>
                  <a:lnTo>
                    <a:pt x="125" y="561"/>
                  </a:lnTo>
                  <a:lnTo>
                    <a:pt x="152" y="565"/>
                  </a:lnTo>
                  <a:lnTo>
                    <a:pt x="180" y="566"/>
                  </a:lnTo>
                  <a:lnTo>
                    <a:pt x="180" y="566"/>
                  </a:lnTo>
                  <a:lnTo>
                    <a:pt x="233" y="567"/>
                  </a:lnTo>
                  <a:lnTo>
                    <a:pt x="287" y="566"/>
                  </a:lnTo>
                  <a:lnTo>
                    <a:pt x="340" y="567"/>
                  </a:lnTo>
                  <a:lnTo>
                    <a:pt x="394" y="570"/>
                  </a:lnTo>
                  <a:lnTo>
                    <a:pt x="394" y="570"/>
                  </a:lnTo>
                  <a:lnTo>
                    <a:pt x="422" y="571"/>
                  </a:lnTo>
                  <a:lnTo>
                    <a:pt x="449" y="571"/>
                  </a:lnTo>
                  <a:lnTo>
                    <a:pt x="505" y="571"/>
                  </a:lnTo>
                  <a:lnTo>
                    <a:pt x="560" y="571"/>
                  </a:lnTo>
                  <a:lnTo>
                    <a:pt x="588" y="573"/>
                  </a:lnTo>
                  <a:lnTo>
                    <a:pt x="615" y="574"/>
                  </a:lnTo>
                  <a:lnTo>
                    <a:pt x="615" y="574"/>
                  </a:lnTo>
                  <a:lnTo>
                    <a:pt x="678" y="578"/>
                  </a:lnTo>
                  <a:lnTo>
                    <a:pt x="741" y="579"/>
                  </a:lnTo>
                  <a:lnTo>
                    <a:pt x="803" y="581"/>
                  </a:lnTo>
                  <a:lnTo>
                    <a:pt x="866" y="579"/>
                  </a:lnTo>
                  <a:lnTo>
                    <a:pt x="866" y="579"/>
                  </a:lnTo>
                  <a:lnTo>
                    <a:pt x="932" y="578"/>
                  </a:lnTo>
                  <a:lnTo>
                    <a:pt x="997" y="578"/>
                  </a:lnTo>
                  <a:lnTo>
                    <a:pt x="1128" y="578"/>
                  </a:lnTo>
                  <a:lnTo>
                    <a:pt x="1128" y="578"/>
                  </a:lnTo>
                  <a:lnTo>
                    <a:pt x="1187" y="577"/>
                  </a:lnTo>
                  <a:lnTo>
                    <a:pt x="1244" y="574"/>
                  </a:lnTo>
                  <a:lnTo>
                    <a:pt x="1303" y="571"/>
                  </a:lnTo>
                  <a:lnTo>
                    <a:pt x="1362" y="571"/>
                  </a:lnTo>
                  <a:lnTo>
                    <a:pt x="1362" y="571"/>
                  </a:lnTo>
                  <a:lnTo>
                    <a:pt x="1420" y="570"/>
                  </a:lnTo>
                  <a:lnTo>
                    <a:pt x="1480" y="569"/>
                  </a:lnTo>
                  <a:lnTo>
                    <a:pt x="1605" y="564"/>
                  </a:lnTo>
                  <a:lnTo>
                    <a:pt x="1731" y="558"/>
                  </a:lnTo>
                  <a:lnTo>
                    <a:pt x="1791" y="557"/>
                  </a:lnTo>
                  <a:lnTo>
                    <a:pt x="1847" y="556"/>
                  </a:lnTo>
                  <a:lnTo>
                    <a:pt x="1847" y="556"/>
                  </a:lnTo>
                  <a:lnTo>
                    <a:pt x="1851" y="558"/>
                  </a:lnTo>
                  <a:lnTo>
                    <a:pt x="1855" y="561"/>
                  </a:lnTo>
                  <a:lnTo>
                    <a:pt x="1859" y="562"/>
                  </a:lnTo>
                  <a:lnTo>
                    <a:pt x="1864" y="564"/>
                  </a:lnTo>
                  <a:lnTo>
                    <a:pt x="1918" y="564"/>
                  </a:lnTo>
                  <a:lnTo>
                    <a:pt x="1918" y="564"/>
                  </a:lnTo>
                  <a:lnTo>
                    <a:pt x="1925" y="562"/>
                  </a:lnTo>
                  <a:lnTo>
                    <a:pt x="1928" y="561"/>
                  </a:lnTo>
                  <a:lnTo>
                    <a:pt x="1932" y="557"/>
                  </a:lnTo>
                  <a:lnTo>
                    <a:pt x="1936" y="553"/>
                  </a:lnTo>
                  <a:lnTo>
                    <a:pt x="1936" y="553"/>
                  </a:lnTo>
                  <a:lnTo>
                    <a:pt x="1942" y="554"/>
                  </a:lnTo>
                  <a:lnTo>
                    <a:pt x="1947" y="554"/>
                  </a:lnTo>
                  <a:lnTo>
                    <a:pt x="1951" y="553"/>
                  </a:lnTo>
                  <a:lnTo>
                    <a:pt x="1956" y="550"/>
                  </a:lnTo>
                  <a:lnTo>
                    <a:pt x="1960" y="548"/>
                  </a:lnTo>
                  <a:lnTo>
                    <a:pt x="1962" y="544"/>
                  </a:lnTo>
                  <a:lnTo>
                    <a:pt x="1964" y="539"/>
                  </a:lnTo>
                  <a:lnTo>
                    <a:pt x="1964" y="532"/>
                  </a:lnTo>
                  <a:lnTo>
                    <a:pt x="1964" y="53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8" name="Freeform 459"/>
            <p:cNvSpPr/>
            <p:nvPr/>
          </p:nvSpPr>
          <p:spPr bwMode="auto">
            <a:xfrm>
              <a:off x="6334126" y="1387475"/>
              <a:ext cx="682625" cy="200025"/>
            </a:xfrm>
            <a:custGeom>
              <a:avLst/>
              <a:gdLst/>
              <a:ahLst/>
              <a:cxnLst>
                <a:cxn ang="0">
                  <a:pos x="1658" y="17"/>
                </a:cxn>
                <a:cxn ang="0">
                  <a:pos x="1546" y="11"/>
                </a:cxn>
                <a:cxn ang="0">
                  <a:pos x="1249" y="11"/>
                </a:cxn>
                <a:cxn ang="0">
                  <a:pos x="1228" y="25"/>
                </a:cxn>
                <a:cxn ang="0">
                  <a:pos x="1225" y="49"/>
                </a:cxn>
                <a:cxn ang="0">
                  <a:pos x="1215" y="126"/>
                </a:cxn>
                <a:cxn ang="0">
                  <a:pos x="1199" y="265"/>
                </a:cxn>
                <a:cxn ang="0">
                  <a:pos x="1187" y="372"/>
                </a:cxn>
                <a:cxn ang="0">
                  <a:pos x="1185" y="398"/>
                </a:cxn>
                <a:cxn ang="0">
                  <a:pos x="1168" y="246"/>
                </a:cxn>
                <a:cxn ang="0">
                  <a:pos x="1135" y="57"/>
                </a:cxn>
                <a:cxn ang="0">
                  <a:pos x="1123" y="37"/>
                </a:cxn>
                <a:cxn ang="0">
                  <a:pos x="1079" y="32"/>
                </a:cxn>
                <a:cxn ang="0">
                  <a:pos x="822" y="25"/>
                </a:cxn>
                <a:cxn ang="0">
                  <a:pos x="625" y="30"/>
                </a:cxn>
                <a:cxn ang="0">
                  <a:pos x="596" y="49"/>
                </a:cxn>
                <a:cxn ang="0">
                  <a:pos x="594" y="80"/>
                </a:cxn>
                <a:cxn ang="0">
                  <a:pos x="586" y="197"/>
                </a:cxn>
                <a:cxn ang="0">
                  <a:pos x="556" y="334"/>
                </a:cxn>
                <a:cxn ang="0">
                  <a:pos x="527" y="194"/>
                </a:cxn>
                <a:cxn ang="0">
                  <a:pos x="497" y="92"/>
                </a:cxn>
                <a:cxn ang="0">
                  <a:pos x="473" y="24"/>
                </a:cxn>
                <a:cxn ang="0">
                  <a:pos x="443" y="25"/>
                </a:cxn>
                <a:cxn ang="0">
                  <a:pos x="192" y="11"/>
                </a:cxn>
                <a:cxn ang="0">
                  <a:pos x="72" y="0"/>
                </a:cxn>
                <a:cxn ang="0">
                  <a:pos x="10" y="19"/>
                </a:cxn>
                <a:cxn ang="0">
                  <a:pos x="2" y="66"/>
                </a:cxn>
                <a:cxn ang="0">
                  <a:pos x="31" y="78"/>
                </a:cxn>
                <a:cxn ang="0">
                  <a:pos x="45" y="57"/>
                </a:cxn>
                <a:cxn ang="0">
                  <a:pos x="66" y="42"/>
                </a:cxn>
                <a:cxn ang="0">
                  <a:pos x="134" y="55"/>
                </a:cxn>
                <a:cxn ang="0">
                  <a:pos x="232" y="57"/>
                </a:cxn>
                <a:cxn ang="0">
                  <a:pos x="440" y="71"/>
                </a:cxn>
                <a:cxn ang="0">
                  <a:pos x="469" y="142"/>
                </a:cxn>
                <a:cxn ang="0">
                  <a:pos x="489" y="253"/>
                </a:cxn>
                <a:cxn ang="0">
                  <a:pos x="535" y="470"/>
                </a:cxn>
                <a:cxn ang="0">
                  <a:pos x="546" y="491"/>
                </a:cxn>
                <a:cxn ang="0">
                  <a:pos x="583" y="488"/>
                </a:cxn>
                <a:cxn ang="0">
                  <a:pos x="590" y="421"/>
                </a:cxn>
                <a:cxn ang="0">
                  <a:pos x="626" y="229"/>
                </a:cxn>
                <a:cxn ang="0">
                  <a:pos x="635" y="96"/>
                </a:cxn>
                <a:cxn ang="0">
                  <a:pos x="646" y="91"/>
                </a:cxn>
                <a:cxn ang="0">
                  <a:pos x="679" y="68"/>
                </a:cxn>
                <a:cxn ang="0">
                  <a:pos x="990" y="71"/>
                </a:cxn>
                <a:cxn ang="0">
                  <a:pos x="1089" y="79"/>
                </a:cxn>
                <a:cxn ang="0">
                  <a:pos x="1129" y="284"/>
                </a:cxn>
                <a:cxn ang="0">
                  <a:pos x="1136" y="399"/>
                </a:cxn>
                <a:cxn ang="0">
                  <a:pos x="1164" y="475"/>
                </a:cxn>
                <a:cxn ang="0">
                  <a:pos x="1174" y="489"/>
                </a:cxn>
                <a:cxn ang="0">
                  <a:pos x="1206" y="503"/>
                </a:cxn>
                <a:cxn ang="0">
                  <a:pos x="1229" y="466"/>
                </a:cxn>
                <a:cxn ang="0">
                  <a:pos x="1240" y="331"/>
                </a:cxn>
                <a:cxn ang="0">
                  <a:pos x="1255" y="178"/>
                </a:cxn>
                <a:cxn ang="0">
                  <a:pos x="1512" y="57"/>
                </a:cxn>
                <a:cxn ang="0">
                  <a:pos x="1641" y="62"/>
                </a:cxn>
                <a:cxn ang="0">
                  <a:pos x="1681" y="74"/>
                </a:cxn>
                <a:cxn ang="0">
                  <a:pos x="1709" y="76"/>
                </a:cxn>
                <a:cxn ang="0">
                  <a:pos x="1718" y="46"/>
                </a:cxn>
              </a:cxnLst>
              <a:rect l="0" t="0" r="r" b="b"/>
              <a:pathLst>
                <a:path w="1720" h="505">
                  <a:moveTo>
                    <a:pt x="1704" y="34"/>
                  </a:moveTo>
                  <a:lnTo>
                    <a:pt x="1704" y="34"/>
                  </a:lnTo>
                  <a:lnTo>
                    <a:pt x="1687" y="28"/>
                  </a:lnTo>
                  <a:lnTo>
                    <a:pt x="1673" y="21"/>
                  </a:lnTo>
                  <a:lnTo>
                    <a:pt x="1666" y="19"/>
                  </a:lnTo>
                  <a:lnTo>
                    <a:pt x="1658" y="17"/>
                  </a:lnTo>
                  <a:lnTo>
                    <a:pt x="1650" y="16"/>
                  </a:lnTo>
                  <a:lnTo>
                    <a:pt x="1641" y="15"/>
                  </a:lnTo>
                  <a:lnTo>
                    <a:pt x="1641" y="15"/>
                  </a:lnTo>
                  <a:lnTo>
                    <a:pt x="1616" y="15"/>
                  </a:lnTo>
                  <a:lnTo>
                    <a:pt x="1593" y="13"/>
                  </a:lnTo>
                  <a:lnTo>
                    <a:pt x="1546" y="11"/>
                  </a:lnTo>
                  <a:lnTo>
                    <a:pt x="1546" y="11"/>
                  </a:lnTo>
                  <a:lnTo>
                    <a:pt x="1513" y="10"/>
                  </a:lnTo>
                  <a:lnTo>
                    <a:pt x="1476" y="8"/>
                  </a:lnTo>
                  <a:lnTo>
                    <a:pt x="1397" y="8"/>
                  </a:lnTo>
                  <a:lnTo>
                    <a:pt x="1318" y="10"/>
                  </a:lnTo>
                  <a:lnTo>
                    <a:pt x="1249" y="11"/>
                  </a:lnTo>
                  <a:lnTo>
                    <a:pt x="1249" y="11"/>
                  </a:lnTo>
                  <a:lnTo>
                    <a:pt x="1242" y="11"/>
                  </a:lnTo>
                  <a:lnTo>
                    <a:pt x="1237" y="13"/>
                  </a:lnTo>
                  <a:lnTo>
                    <a:pt x="1233" y="16"/>
                  </a:lnTo>
                  <a:lnTo>
                    <a:pt x="1231" y="20"/>
                  </a:lnTo>
                  <a:lnTo>
                    <a:pt x="1228" y="25"/>
                  </a:lnTo>
                  <a:lnTo>
                    <a:pt x="1227" y="30"/>
                  </a:lnTo>
                  <a:lnTo>
                    <a:pt x="1227" y="36"/>
                  </a:lnTo>
                  <a:lnTo>
                    <a:pt x="1228" y="40"/>
                  </a:lnTo>
                  <a:lnTo>
                    <a:pt x="1228" y="40"/>
                  </a:lnTo>
                  <a:lnTo>
                    <a:pt x="1227" y="44"/>
                  </a:lnTo>
                  <a:lnTo>
                    <a:pt x="1225" y="49"/>
                  </a:lnTo>
                  <a:lnTo>
                    <a:pt x="1225" y="49"/>
                  </a:lnTo>
                  <a:lnTo>
                    <a:pt x="1225" y="59"/>
                  </a:lnTo>
                  <a:lnTo>
                    <a:pt x="1224" y="71"/>
                  </a:lnTo>
                  <a:lnTo>
                    <a:pt x="1220" y="93"/>
                  </a:lnTo>
                  <a:lnTo>
                    <a:pt x="1216" y="114"/>
                  </a:lnTo>
                  <a:lnTo>
                    <a:pt x="1215" y="126"/>
                  </a:lnTo>
                  <a:lnTo>
                    <a:pt x="1215" y="138"/>
                  </a:lnTo>
                  <a:lnTo>
                    <a:pt x="1215" y="138"/>
                  </a:lnTo>
                  <a:lnTo>
                    <a:pt x="1214" y="169"/>
                  </a:lnTo>
                  <a:lnTo>
                    <a:pt x="1211" y="200"/>
                  </a:lnTo>
                  <a:lnTo>
                    <a:pt x="1206" y="233"/>
                  </a:lnTo>
                  <a:lnTo>
                    <a:pt x="1199" y="265"/>
                  </a:lnTo>
                  <a:lnTo>
                    <a:pt x="1199" y="265"/>
                  </a:lnTo>
                  <a:lnTo>
                    <a:pt x="1194" y="287"/>
                  </a:lnTo>
                  <a:lnTo>
                    <a:pt x="1191" y="310"/>
                  </a:lnTo>
                  <a:lnTo>
                    <a:pt x="1187" y="356"/>
                  </a:lnTo>
                  <a:lnTo>
                    <a:pt x="1187" y="356"/>
                  </a:lnTo>
                  <a:lnTo>
                    <a:pt x="1187" y="372"/>
                  </a:lnTo>
                  <a:lnTo>
                    <a:pt x="1189" y="390"/>
                  </a:lnTo>
                  <a:lnTo>
                    <a:pt x="1190" y="411"/>
                  </a:lnTo>
                  <a:lnTo>
                    <a:pt x="1190" y="432"/>
                  </a:lnTo>
                  <a:lnTo>
                    <a:pt x="1190" y="432"/>
                  </a:lnTo>
                  <a:lnTo>
                    <a:pt x="1186" y="416"/>
                  </a:lnTo>
                  <a:lnTo>
                    <a:pt x="1185" y="398"/>
                  </a:lnTo>
                  <a:lnTo>
                    <a:pt x="1183" y="370"/>
                  </a:lnTo>
                  <a:lnTo>
                    <a:pt x="1183" y="370"/>
                  </a:lnTo>
                  <a:lnTo>
                    <a:pt x="1178" y="321"/>
                  </a:lnTo>
                  <a:lnTo>
                    <a:pt x="1172" y="272"/>
                  </a:lnTo>
                  <a:lnTo>
                    <a:pt x="1172" y="272"/>
                  </a:lnTo>
                  <a:lnTo>
                    <a:pt x="1168" y="246"/>
                  </a:lnTo>
                  <a:lnTo>
                    <a:pt x="1161" y="219"/>
                  </a:lnTo>
                  <a:lnTo>
                    <a:pt x="1149" y="165"/>
                  </a:lnTo>
                  <a:lnTo>
                    <a:pt x="1143" y="139"/>
                  </a:lnTo>
                  <a:lnTo>
                    <a:pt x="1139" y="112"/>
                  </a:lnTo>
                  <a:lnTo>
                    <a:pt x="1135" y="84"/>
                  </a:lnTo>
                  <a:lnTo>
                    <a:pt x="1135" y="57"/>
                  </a:lnTo>
                  <a:lnTo>
                    <a:pt x="1135" y="57"/>
                  </a:lnTo>
                  <a:lnTo>
                    <a:pt x="1134" y="51"/>
                  </a:lnTo>
                  <a:lnTo>
                    <a:pt x="1132" y="46"/>
                  </a:lnTo>
                  <a:lnTo>
                    <a:pt x="1130" y="42"/>
                  </a:lnTo>
                  <a:lnTo>
                    <a:pt x="1127" y="40"/>
                  </a:lnTo>
                  <a:lnTo>
                    <a:pt x="1123" y="37"/>
                  </a:lnTo>
                  <a:lnTo>
                    <a:pt x="1119" y="36"/>
                  </a:lnTo>
                  <a:lnTo>
                    <a:pt x="1110" y="34"/>
                  </a:lnTo>
                  <a:lnTo>
                    <a:pt x="1110" y="34"/>
                  </a:lnTo>
                  <a:lnTo>
                    <a:pt x="1104" y="33"/>
                  </a:lnTo>
                  <a:lnTo>
                    <a:pt x="1104" y="33"/>
                  </a:lnTo>
                  <a:lnTo>
                    <a:pt x="1079" y="32"/>
                  </a:lnTo>
                  <a:lnTo>
                    <a:pt x="1055" y="29"/>
                  </a:lnTo>
                  <a:lnTo>
                    <a:pt x="1030" y="27"/>
                  </a:lnTo>
                  <a:lnTo>
                    <a:pt x="1006" y="25"/>
                  </a:lnTo>
                  <a:lnTo>
                    <a:pt x="851" y="25"/>
                  </a:lnTo>
                  <a:lnTo>
                    <a:pt x="851" y="25"/>
                  </a:lnTo>
                  <a:lnTo>
                    <a:pt x="822" y="25"/>
                  </a:lnTo>
                  <a:lnTo>
                    <a:pt x="792" y="24"/>
                  </a:lnTo>
                  <a:lnTo>
                    <a:pt x="730" y="21"/>
                  </a:lnTo>
                  <a:lnTo>
                    <a:pt x="698" y="21"/>
                  </a:lnTo>
                  <a:lnTo>
                    <a:pt x="668" y="23"/>
                  </a:lnTo>
                  <a:lnTo>
                    <a:pt x="639" y="27"/>
                  </a:lnTo>
                  <a:lnTo>
                    <a:pt x="625" y="30"/>
                  </a:lnTo>
                  <a:lnTo>
                    <a:pt x="611" y="34"/>
                  </a:lnTo>
                  <a:lnTo>
                    <a:pt x="611" y="34"/>
                  </a:lnTo>
                  <a:lnTo>
                    <a:pt x="605" y="37"/>
                  </a:lnTo>
                  <a:lnTo>
                    <a:pt x="601" y="40"/>
                  </a:lnTo>
                  <a:lnTo>
                    <a:pt x="599" y="45"/>
                  </a:lnTo>
                  <a:lnTo>
                    <a:pt x="596" y="49"/>
                  </a:lnTo>
                  <a:lnTo>
                    <a:pt x="595" y="54"/>
                  </a:lnTo>
                  <a:lnTo>
                    <a:pt x="595" y="59"/>
                  </a:lnTo>
                  <a:lnTo>
                    <a:pt x="596" y="63"/>
                  </a:lnTo>
                  <a:lnTo>
                    <a:pt x="597" y="68"/>
                  </a:lnTo>
                  <a:lnTo>
                    <a:pt x="597" y="68"/>
                  </a:lnTo>
                  <a:lnTo>
                    <a:pt x="594" y="80"/>
                  </a:lnTo>
                  <a:lnTo>
                    <a:pt x="594" y="80"/>
                  </a:lnTo>
                  <a:lnTo>
                    <a:pt x="591" y="93"/>
                  </a:lnTo>
                  <a:lnTo>
                    <a:pt x="590" y="108"/>
                  </a:lnTo>
                  <a:lnTo>
                    <a:pt x="587" y="138"/>
                  </a:lnTo>
                  <a:lnTo>
                    <a:pt x="586" y="197"/>
                  </a:lnTo>
                  <a:lnTo>
                    <a:pt x="586" y="197"/>
                  </a:lnTo>
                  <a:lnTo>
                    <a:pt x="584" y="214"/>
                  </a:lnTo>
                  <a:lnTo>
                    <a:pt x="582" y="231"/>
                  </a:lnTo>
                  <a:lnTo>
                    <a:pt x="579" y="249"/>
                  </a:lnTo>
                  <a:lnTo>
                    <a:pt x="574" y="266"/>
                  </a:lnTo>
                  <a:lnTo>
                    <a:pt x="565" y="300"/>
                  </a:lnTo>
                  <a:lnTo>
                    <a:pt x="556" y="334"/>
                  </a:lnTo>
                  <a:lnTo>
                    <a:pt x="556" y="334"/>
                  </a:lnTo>
                  <a:lnTo>
                    <a:pt x="532" y="241"/>
                  </a:lnTo>
                  <a:lnTo>
                    <a:pt x="532" y="241"/>
                  </a:lnTo>
                  <a:lnTo>
                    <a:pt x="529" y="229"/>
                  </a:lnTo>
                  <a:lnTo>
                    <a:pt x="528" y="217"/>
                  </a:lnTo>
                  <a:lnTo>
                    <a:pt x="527" y="194"/>
                  </a:lnTo>
                  <a:lnTo>
                    <a:pt x="524" y="170"/>
                  </a:lnTo>
                  <a:lnTo>
                    <a:pt x="522" y="159"/>
                  </a:lnTo>
                  <a:lnTo>
                    <a:pt x="519" y="147"/>
                  </a:lnTo>
                  <a:lnTo>
                    <a:pt x="519" y="147"/>
                  </a:lnTo>
                  <a:lnTo>
                    <a:pt x="508" y="119"/>
                  </a:lnTo>
                  <a:lnTo>
                    <a:pt x="497" y="92"/>
                  </a:lnTo>
                  <a:lnTo>
                    <a:pt x="486" y="63"/>
                  </a:lnTo>
                  <a:lnTo>
                    <a:pt x="482" y="49"/>
                  </a:lnTo>
                  <a:lnTo>
                    <a:pt x="478" y="34"/>
                  </a:lnTo>
                  <a:lnTo>
                    <a:pt x="478" y="34"/>
                  </a:lnTo>
                  <a:lnTo>
                    <a:pt x="477" y="28"/>
                  </a:lnTo>
                  <a:lnTo>
                    <a:pt x="473" y="24"/>
                  </a:lnTo>
                  <a:lnTo>
                    <a:pt x="469" y="20"/>
                  </a:lnTo>
                  <a:lnTo>
                    <a:pt x="464" y="19"/>
                  </a:lnTo>
                  <a:lnTo>
                    <a:pt x="459" y="19"/>
                  </a:lnTo>
                  <a:lnTo>
                    <a:pt x="454" y="20"/>
                  </a:lnTo>
                  <a:lnTo>
                    <a:pt x="447" y="23"/>
                  </a:lnTo>
                  <a:lnTo>
                    <a:pt x="443" y="25"/>
                  </a:lnTo>
                  <a:lnTo>
                    <a:pt x="443" y="25"/>
                  </a:lnTo>
                  <a:lnTo>
                    <a:pt x="406" y="24"/>
                  </a:lnTo>
                  <a:lnTo>
                    <a:pt x="371" y="23"/>
                  </a:lnTo>
                  <a:lnTo>
                    <a:pt x="299" y="17"/>
                  </a:lnTo>
                  <a:lnTo>
                    <a:pt x="229" y="12"/>
                  </a:lnTo>
                  <a:lnTo>
                    <a:pt x="192" y="11"/>
                  </a:lnTo>
                  <a:lnTo>
                    <a:pt x="157" y="11"/>
                  </a:lnTo>
                  <a:lnTo>
                    <a:pt x="157" y="11"/>
                  </a:lnTo>
                  <a:lnTo>
                    <a:pt x="136" y="8"/>
                  </a:lnTo>
                  <a:lnTo>
                    <a:pt x="111" y="6"/>
                  </a:lnTo>
                  <a:lnTo>
                    <a:pt x="85" y="2"/>
                  </a:lnTo>
                  <a:lnTo>
                    <a:pt x="72" y="0"/>
                  </a:lnTo>
                  <a:lnTo>
                    <a:pt x="60" y="0"/>
                  </a:lnTo>
                  <a:lnTo>
                    <a:pt x="47" y="0"/>
                  </a:lnTo>
                  <a:lnTo>
                    <a:pt x="36" y="3"/>
                  </a:lnTo>
                  <a:lnTo>
                    <a:pt x="26" y="6"/>
                  </a:lnTo>
                  <a:lnTo>
                    <a:pt x="18" y="12"/>
                  </a:lnTo>
                  <a:lnTo>
                    <a:pt x="10" y="19"/>
                  </a:lnTo>
                  <a:lnTo>
                    <a:pt x="5" y="29"/>
                  </a:lnTo>
                  <a:lnTo>
                    <a:pt x="1" y="41"/>
                  </a:lnTo>
                  <a:lnTo>
                    <a:pt x="0" y="57"/>
                  </a:lnTo>
                  <a:lnTo>
                    <a:pt x="0" y="57"/>
                  </a:lnTo>
                  <a:lnTo>
                    <a:pt x="1" y="62"/>
                  </a:lnTo>
                  <a:lnTo>
                    <a:pt x="2" y="66"/>
                  </a:lnTo>
                  <a:lnTo>
                    <a:pt x="5" y="70"/>
                  </a:lnTo>
                  <a:lnTo>
                    <a:pt x="8" y="72"/>
                  </a:lnTo>
                  <a:lnTo>
                    <a:pt x="11" y="75"/>
                  </a:lnTo>
                  <a:lnTo>
                    <a:pt x="15" y="78"/>
                  </a:lnTo>
                  <a:lnTo>
                    <a:pt x="23" y="79"/>
                  </a:lnTo>
                  <a:lnTo>
                    <a:pt x="31" y="78"/>
                  </a:lnTo>
                  <a:lnTo>
                    <a:pt x="35" y="75"/>
                  </a:lnTo>
                  <a:lnTo>
                    <a:pt x="39" y="72"/>
                  </a:lnTo>
                  <a:lnTo>
                    <a:pt x="42" y="70"/>
                  </a:lnTo>
                  <a:lnTo>
                    <a:pt x="44" y="66"/>
                  </a:lnTo>
                  <a:lnTo>
                    <a:pt x="45" y="62"/>
                  </a:lnTo>
                  <a:lnTo>
                    <a:pt x="45" y="57"/>
                  </a:lnTo>
                  <a:lnTo>
                    <a:pt x="45" y="57"/>
                  </a:lnTo>
                  <a:lnTo>
                    <a:pt x="47" y="51"/>
                  </a:lnTo>
                  <a:lnTo>
                    <a:pt x="48" y="47"/>
                  </a:lnTo>
                  <a:lnTo>
                    <a:pt x="52" y="45"/>
                  </a:lnTo>
                  <a:lnTo>
                    <a:pt x="56" y="44"/>
                  </a:lnTo>
                  <a:lnTo>
                    <a:pt x="66" y="42"/>
                  </a:lnTo>
                  <a:lnTo>
                    <a:pt x="78" y="42"/>
                  </a:lnTo>
                  <a:lnTo>
                    <a:pt x="91" y="45"/>
                  </a:lnTo>
                  <a:lnTo>
                    <a:pt x="103" y="47"/>
                  </a:lnTo>
                  <a:lnTo>
                    <a:pt x="121" y="53"/>
                  </a:lnTo>
                  <a:lnTo>
                    <a:pt x="121" y="53"/>
                  </a:lnTo>
                  <a:lnTo>
                    <a:pt x="134" y="55"/>
                  </a:lnTo>
                  <a:lnTo>
                    <a:pt x="149" y="58"/>
                  </a:lnTo>
                  <a:lnTo>
                    <a:pt x="162" y="58"/>
                  </a:lnTo>
                  <a:lnTo>
                    <a:pt x="176" y="58"/>
                  </a:lnTo>
                  <a:lnTo>
                    <a:pt x="205" y="57"/>
                  </a:lnTo>
                  <a:lnTo>
                    <a:pt x="232" y="57"/>
                  </a:lnTo>
                  <a:lnTo>
                    <a:pt x="232" y="57"/>
                  </a:lnTo>
                  <a:lnTo>
                    <a:pt x="259" y="57"/>
                  </a:lnTo>
                  <a:lnTo>
                    <a:pt x="285" y="58"/>
                  </a:lnTo>
                  <a:lnTo>
                    <a:pt x="337" y="63"/>
                  </a:lnTo>
                  <a:lnTo>
                    <a:pt x="388" y="68"/>
                  </a:lnTo>
                  <a:lnTo>
                    <a:pt x="414" y="70"/>
                  </a:lnTo>
                  <a:lnTo>
                    <a:pt x="440" y="71"/>
                  </a:lnTo>
                  <a:lnTo>
                    <a:pt x="440" y="71"/>
                  </a:lnTo>
                  <a:lnTo>
                    <a:pt x="447" y="89"/>
                  </a:lnTo>
                  <a:lnTo>
                    <a:pt x="455" y="106"/>
                  </a:lnTo>
                  <a:lnTo>
                    <a:pt x="463" y="125"/>
                  </a:lnTo>
                  <a:lnTo>
                    <a:pt x="469" y="142"/>
                  </a:lnTo>
                  <a:lnTo>
                    <a:pt x="469" y="142"/>
                  </a:lnTo>
                  <a:lnTo>
                    <a:pt x="473" y="156"/>
                  </a:lnTo>
                  <a:lnTo>
                    <a:pt x="476" y="169"/>
                  </a:lnTo>
                  <a:lnTo>
                    <a:pt x="480" y="197"/>
                  </a:lnTo>
                  <a:lnTo>
                    <a:pt x="484" y="225"/>
                  </a:lnTo>
                  <a:lnTo>
                    <a:pt x="489" y="253"/>
                  </a:lnTo>
                  <a:lnTo>
                    <a:pt x="489" y="253"/>
                  </a:lnTo>
                  <a:lnTo>
                    <a:pt x="514" y="359"/>
                  </a:lnTo>
                  <a:lnTo>
                    <a:pt x="524" y="412"/>
                  </a:lnTo>
                  <a:lnTo>
                    <a:pt x="529" y="438"/>
                  </a:lnTo>
                  <a:lnTo>
                    <a:pt x="533" y="466"/>
                  </a:lnTo>
                  <a:lnTo>
                    <a:pt x="533" y="466"/>
                  </a:lnTo>
                  <a:lnTo>
                    <a:pt x="535" y="470"/>
                  </a:lnTo>
                  <a:lnTo>
                    <a:pt x="536" y="474"/>
                  </a:lnTo>
                  <a:lnTo>
                    <a:pt x="541" y="479"/>
                  </a:lnTo>
                  <a:lnTo>
                    <a:pt x="541" y="479"/>
                  </a:lnTo>
                  <a:lnTo>
                    <a:pt x="543" y="483"/>
                  </a:lnTo>
                  <a:lnTo>
                    <a:pt x="544" y="487"/>
                  </a:lnTo>
                  <a:lnTo>
                    <a:pt x="546" y="491"/>
                  </a:lnTo>
                  <a:lnTo>
                    <a:pt x="550" y="493"/>
                  </a:lnTo>
                  <a:lnTo>
                    <a:pt x="557" y="496"/>
                  </a:lnTo>
                  <a:lnTo>
                    <a:pt x="565" y="497"/>
                  </a:lnTo>
                  <a:lnTo>
                    <a:pt x="573" y="495"/>
                  </a:lnTo>
                  <a:lnTo>
                    <a:pt x="580" y="491"/>
                  </a:lnTo>
                  <a:lnTo>
                    <a:pt x="583" y="488"/>
                  </a:lnTo>
                  <a:lnTo>
                    <a:pt x="584" y="484"/>
                  </a:lnTo>
                  <a:lnTo>
                    <a:pt x="586" y="480"/>
                  </a:lnTo>
                  <a:lnTo>
                    <a:pt x="587" y="475"/>
                  </a:lnTo>
                  <a:lnTo>
                    <a:pt x="587" y="475"/>
                  </a:lnTo>
                  <a:lnTo>
                    <a:pt x="587" y="448"/>
                  </a:lnTo>
                  <a:lnTo>
                    <a:pt x="590" y="421"/>
                  </a:lnTo>
                  <a:lnTo>
                    <a:pt x="592" y="395"/>
                  </a:lnTo>
                  <a:lnTo>
                    <a:pt x="597" y="369"/>
                  </a:lnTo>
                  <a:lnTo>
                    <a:pt x="608" y="317"/>
                  </a:lnTo>
                  <a:lnTo>
                    <a:pt x="620" y="265"/>
                  </a:lnTo>
                  <a:lnTo>
                    <a:pt x="620" y="265"/>
                  </a:lnTo>
                  <a:lnTo>
                    <a:pt x="626" y="229"/>
                  </a:lnTo>
                  <a:lnTo>
                    <a:pt x="635" y="172"/>
                  </a:lnTo>
                  <a:lnTo>
                    <a:pt x="638" y="143"/>
                  </a:lnTo>
                  <a:lnTo>
                    <a:pt x="638" y="118"/>
                  </a:lnTo>
                  <a:lnTo>
                    <a:pt x="638" y="109"/>
                  </a:lnTo>
                  <a:lnTo>
                    <a:pt x="637" y="101"/>
                  </a:lnTo>
                  <a:lnTo>
                    <a:pt x="635" y="96"/>
                  </a:lnTo>
                  <a:lnTo>
                    <a:pt x="634" y="95"/>
                  </a:lnTo>
                  <a:lnTo>
                    <a:pt x="633" y="95"/>
                  </a:lnTo>
                  <a:lnTo>
                    <a:pt x="633" y="95"/>
                  </a:lnTo>
                  <a:lnTo>
                    <a:pt x="638" y="95"/>
                  </a:lnTo>
                  <a:lnTo>
                    <a:pt x="642" y="92"/>
                  </a:lnTo>
                  <a:lnTo>
                    <a:pt x="646" y="91"/>
                  </a:lnTo>
                  <a:lnTo>
                    <a:pt x="650" y="87"/>
                  </a:lnTo>
                  <a:lnTo>
                    <a:pt x="651" y="84"/>
                  </a:lnTo>
                  <a:lnTo>
                    <a:pt x="654" y="80"/>
                  </a:lnTo>
                  <a:lnTo>
                    <a:pt x="654" y="71"/>
                  </a:lnTo>
                  <a:lnTo>
                    <a:pt x="654" y="71"/>
                  </a:lnTo>
                  <a:lnTo>
                    <a:pt x="679" y="68"/>
                  </a:lnTo>
                  <a:lnTo>
                    <a:pt x="702" y="66"/>
                  </a:lnTo>
                  <a:lnTo>
                    <a:pt x="728" y="66"/>
                  </a:lnTo>
                  <a:lnTo>
                    <a:pt x="753" y="67"/>
                  </a:lnTo>
                  <a:lnTo>
                    <a:pt x="804" y="70"/>
                  </a:lnTo>
                  <a:lnTo>
                    <a:pt x="851" y="71"/>
                  </a:lnTo>
                  <a:lnTo>
                    <a:pt x="990" y="71"/>
                  </a:lnTo>
                  <a:lnTo>
                    <a:pt x="990" y="71"/>
                  </a:lnTo>
                  <a:lnTo>
                    <a:pt x="1015" y="72"/>
                  </a:lnTo>
                  <a:lnTo>
                    <a:pt x="1040" y="75"/>
                  </a:lnTo>
                  <a:lnTo>
                    <a:pt x="1064" y="78"/>
                  </a:lnTo>
                  <a:lnTo>
                    <a:pt x="1089" y="79"/>
                  </a:lnTo>
                  <a:lnTo>
                    <a:pt x="1089" y="79"/>
                  </a:lnTo>
                  <a:lnTo>
                    <a:pt x="1092" y="109"/>
                  </a:lnTo>
                  <a:lnTo>
                    <a:pt x="1097" y="138"/>
                  </a:lnTo>
                  <a:lnTo>
                    <a:pt x="1102" y="168"/>
                  </a:lnTo>
                  <a:lnTo>
                    <a:pt x="1109" y="197"/>
                  </a:lnTo>
                  <a:lnTo>
                    <a:pt x="1122" y="255"/>
                  </a:lnTo>
                  <a:lnTo>
                    <a:pt x="1129" y="284"/>
                  </a:lnTo>
                  <a:lnTo>
                    <a:pt x="1132" y="314"/>
                  </a:lnTo>
                  <a:lnTo>
                    <a:pt x="1132" y="314"/>
                  </a:lnTo>
                  <a:lnTo>
                    <a:pt x="1134" y="333"/>
                  </a:lnTo>
                  <a:lnTo>
                    <a:pt x="1135" y="353"/>
                  </a:lnTo>
                  <a:lnTo>
                    <a:pt x="1135" y="376"/>
                  </a:lnTo>
                  <a:lnTo>
                    <a:pt x="1136" y="399"/>
                  </a:lnTo>
                  <a:lnTo>
                    <a:pt x="1140" y="421"/>
                  </a:lnTo>
                  <a:lnTo>
                    <a:pt x="1144" y="442"/>
                  </a:lnTo>
                  <a:lnTo>
                    <a:pt x="1148" y="452"/>
                  </a:lnTo>
                  <a:lnTo>
                    <a:pt x="1152" y="461"/>
                  </a:lnTo>
                  <a:lnTo>
                    <a:pt x="1157" y="469"/>
                  </a:lnTo>
                  <a:lnTo>
                    <a:pt x="1164" y="475"/>
                  </a:lnTo>
                  <a:lnTo>
                    <a:pt x="1164" y="475"/>
                  </a:lnTo>
                  <a:lnTo>
                    <a:pt x="1168" y="479"/>
                  </a:lnTo>
                  <a:lnTo>
                    <a:pt x="1173" y="482"/>
                  </a:lnTo>
                  <a:lnTo>
                    <a:pt x="1173" y="483"/>
                  </a:lnTo>
                  <a:lnTo>
                    <a:pt x="1173" y="483"/>
                  </a:lnTo>
                  <a:lnTo>
                    <a:pt x="1174" y="489"/>
                  </a:lnTo>
                  <a:lnTo>
                    <a:pt x="1177" y="495"/>
                  </a:lnTo>
                  <a:lnTo>
                    <a:pt x="1181" y="500"/>
                  </a:lnTo>
                  <a:lnTo>
                    <a:pt x="1187" y="504"/>
                  </a:lnTo>
                  <a:lnTo>
                    <a:pt x="1193" y="505"/>
                  </a:lnTo>
                  <a:lnTo>
                    <a:pt x="1199" y="505"/>
                  </a:lnTo>
                  <a:lnTo>
                    <a:pt x="1206" y="503"/>
                  </a:lnTo>
                  <a:lnTo>
                    <a:pt x="1211" y="499"/>
                  </a:lnTo>
                  <a:lnTo>
                    <a:pt x="1211" y="499"/>
                  </a:lnTo>
                  <a:lnTo>
                    <a:pt x="1217" y="492"/>
                  </a:lnTo>
                  <a:lnTo>
                    <a:pt x="1221" y="484"/>
                  </a:lnTo>
                  <a:lnTo>
                    <a:pt x="1225" y="475"/>
                  </a:lnTo>
                  <a:lnTo>
                    <a:pt x="1229" y="466"/>
                  </a:lnTo>
                  <a:lnTo>
                    <a:pt x="1232" y="448"/>
                  </a:lnTo>
                  <a:lnTo>
                    <a:pt x="1233" y="429"/>
                  </a:lnTo>
                  <a:lnTo>
                    <a:pt x="1233" y="429"/>
                  </a:lnTo>
                  <a:lnTo>
                    <a:pt x="1234" y="397"/>
                  </a:lnTo>
                  <a:lnTo>
                    <a:pt x="1237" y="364"/>
                  </a:lnTo>
                  <a:lnTo>
                    <a:pt x="1240" y="331"/>
                  </a:lnTo>
                  <a:lnTo>
                    <a:pt x="1241" y="299"/>
                  </a:lnTo>
                  <a:lnTo>
                    <a:pt x="1241" y="299"/>
                  </a:lnTo>
                  <a:lnTo>
                    <a:pt x="1242" y="268"/>
                  </a:lnTo>
                  <a:lnTo>
                    <a:pt x="1246" y="238"/>
                  </a:lnTo>
                  <a:lnTo>
                    <a:pt x="1250" y="208"/>
                  </a:lnTo>
                  <a:lnTo>
                    <a:pt x="1255" y="178"/>
                  </a:lnTo>
                  <a:lnTo>
                    <a:pt x="1266" y="117"/>
                  </a:lnTo>
                  <a:lnTo>
                    <a:pt x="1268" y="87"/>
                  </a:lnTo>
                  <a:lnTo>
                    <a:pt x="1271" y="57"/>
                  </a:lnTo>
                  <a:lnTo>
                    <a:pt x="1483" y="57"/>
                  </a:lnTo>
                  <a:lnTo>
                    <a:pt x="1483" y="57"/>
                  </a:lnTo>
                  <a:lnTo>
                    <a:pt x="1512" y="57"/>
                  </a:lnTo>
                  <a:lnTo>
                    <a:pt x="1548" y="59"/>
                  </a:lnTo>
                  <a:lnTo>
                    <a:pt x="1614" y="64"/>
                  </a:lnTo>
                  <a:lnTo>
                    <a:pt x="1614" y="64"/>
                  </a:lnTo>
                  <a:lnTo>
                    <a:pt x="1622" y="64"/>
                  </a:lnTo>
                  <a:lnTo>
                    <a:pt x="1628" y="63"/>
                  </a:lnTo>
                  <a:lnTo>
                    <a:pt x="1641" y="62"/>
                  </a:lnTo>
                  <a:lnTo>
                    <a:pt x="1647" y="62"/>
                  </a:lnTo>
                  <a:lnTo>
                    <a:pt x="1653" y="62"/>
                  </a:lnTo>
                  <a:lnTo>
                    <a:pt x="1661" y="64"/>
                  </a:lnTo>
                  <a:lnTo>
                    <a:pt x="1669" y="68"/>
                  </a:lnTo>
                  <a:lnTo>
                    <a:pt x="1669" y="68"/>
                  </a:lnTo>
                  <a:lnTo>
                    <a:pt x="1681" y="74"/>
                  </a:lnTo>
                  <a:lnTo>
                    <a:pt x="1692" y="79"/>
                  </a:lnTo>
                  <a:lnTo>
                    <a:pt x="1692" y="79"/>
                  </a:lnTo>
                  <a:lnTo>
                    <a:pt x="1698" y="79"/>
                  </a:lnTo>
                  <a:lnTo>
                    <a:pt x="1701" y="79"/>
                  </a:lnTo>
                  <a:lnTo>
                    <a:pt x="1705" y="78"/>
                  </a:lnTo>
                  <a:lnTo>
                    <a:pt x="1709" y="76"/>
                  </a:lnTo>
                  <a:lnTo>
                    <a:pt x="1713" y="74"/>
                  </a:lnTo>
                  <a:lnTo>
                    <a:pt x="1716" y="70"/>
                  </a:lnTo>
                  <a:lnTo>
                    <a:pt x="1718" y="62"/>
                  </a:lnTo>
                  <a:lnTo>
                    <a:pt x="1720" y="54"/>
                  </a:lnTo>
                  <a:lnTo>
                    <a:pt x="1720" y="50"/>
                  </a:lnTo>
                  <a:lnTo>
                    <a:pt x="1718" y="46"/>
                  </a:lnTo>
                  <a:lnTo>
                    <a:pt x="1716" y="42"/>
                  </a:lnTo>
                  <a:lnTo>
                    <a:pt x="1713" y="38"/>
                  </a:lnTo>
                  <a:lnTo>
                    <a:pt x="1709" y="36"/>
                  </a:lnTo>
                  <a:lnTo>
                    <a:pt x="1704" y="34"/>
                  </a:lnTo>
                  <a:lnTo>
                    <a:pt x="1704" y="3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9" name="Freeform 460"/>
            <p:cNvSpPr>
              <a:spLocks noEditPoints="1"/>
            </p:cNvSpPr>
            <p:nvPr/>
          </p:nvSpPr>
          <p:spPr bwMode="auto">
            <a:xfrm>
              <a:off x="6437313" y="1179513"/>
              <a:ext cx="485775" cy="236538"/>
            </a:xfrm>
            <a:custGeom>
              <a:avLst/>
              <a:gdLst/>
              <a:ahLst/>
              <a:cxnLst>
                <a:cxn ang="0">
                  <a:pos x="1214" y="459"/>
                </a:cxn>
                <a:cxn ang="0">
                  <a:pos x="1203" y="339"/>
                </a:cxn>
                <a:cxn ang="0">
                  <a:pos x="1177" y="245"/>
                </a:cxn>
                <a:cxn ang="0">
                  <a:pos x="1134" y="94"/>
                </a:cxn>
                <a:cxn ang="0">
                  <a:pos x="1100" y="42"/>
                </a:cxn>
                <a:cxn ang="0">
                  <a:pos x="1093" y="34"/>
                </a:cxn>
                <a:cxn ang="0">
                  <a:pos x="703" y="32"/>
                </a:cxn>
                <a:cxn ang="0">
                  <a:pos x="686" y="50"/>
                </a:cxn>
                <a:cxn ang="0">
                  <a:pos x="679" y="63"/>
                </a:cxn>
                <a:cxn ang="0">
                  <a:pos x="634" y="240"/>
                </a:cxn>
                <a:cxn ang="0">
                  <a:pos x="574" y="211"/>
                </a:cxn>
                <a:cxn ang="0">
                  <a:pos x="544" y="38"/>
                </a:cxn>
                <a:cxn ang="0">
                  <a:pos x="524" y="32"/>
                </a:cxn>
                <a:cxn ang="0">
                  <a:pos x="510" y="32"/>
                </a:cxn>
                <a:cxn ang="0">
                  <a:pos x="121" y="0"/>
                </a:cxn>
                <a:cxn ang="0">
                  <a:pos x="103" y="11"/>
                </a:cxn>
                <a:cxn ang="0">
                  <a:pos x="90" y="42"/>
                </a:cxn>
                <a:cxn ang="0">
                  <a:pos x="77" y="104"/>
                </a:cxn>
                <a:cxn ang="0">
                  <a:pos x="38" y="241"/>
                </a:cxn>
                <a:cxn ang="0">
                  <a:pos x="23" y="369"/>
                </a:cxn>
                <a:cxn ang="0">
                  <a:pos x="13" y="437"/>
                </a:cxn>
                <a:cxn ang="0">
                  <a:pos x="6" y="531"/>
                </a:cxn>
                <a:cxn ang="0">
                  <a:pos x="1" y="555"/>
                </a:cxn>
                <a:cxn ang="0">
                  <a:pos x="21" y="570"/>
                </a:cxn>
                <a:cxn ang="0">
                  <a:pos x="38" y="580"/>
                </a:cxn>
                <a:cxn ang="0">
                  <a:pos x="232" y="591"/>
                </a:cxn>
                <a:cxn ang="0">
                  <a:pos x="497" y="595"/>
                </a:cxn>
                <a:cxn ang="0">
                  <a:pos x="1044" y="587"/>
                </a:cxn>
                <a:cxn ang="0">
                  <a:pos x="1216" y="582"/>
                </a:cxn>
                <a:cxn ang="0">
                  <a:pos x="1225" y="561"/>
                </a:cxn>
                <a:cxn ang="0">
                  <a:pos x="184" y="540"/>
                </a:cxn>
                <a:cxn ang="0">
                  <a:pos x="55" y="513"/>
                </a:cxn>
                <a:cxn ang="0">
                  <a:pos x="68" y="390"/>
                </a:cxn>
                <a:cxn ang="0">
                  <a:pos x="85" y="254"/>
                </a:cxn>
                <a:cxn ang="0">
                  <a:pos x="108" y="162"/>
                </a:cxn>
                <a:cxn ang="0">
                  <a:pos x="121" y="115"/>
                </a:cxn>
                <a:cxn ang="0">
                  <a:pos x="138" y="47"/>
                </a:cxn>
                <a:cxn ang="0">
                  <a:pos x="506" y="76"/>
                </a:cxn>
                <a:cxn ang="0">
                  <a:pos x="558" y="410"/>
                </a:cxn>
                <a:cxn ang="0">
                  <a:pos x="574" y="476"/>
                </a:cxn>
                <a:cxn ang="0">
                  <a:pos x="594" y="480"/>
                </a:cxn>
                <a:cxn ang="0">
                  <a:pos x="617" y="475"/>
                </a:cxn>
                <a:cxn ang="0">
                  <a:pos x="648" y="366"/>
                </a:cxn>
                <a:cxn ang="0">
                  <a:pos x="713" y="126"/>
                </a:cxn>
                <a:cxn ang="0">
                  <a:pos x="1074" y="79"/>
                </a:cxn>
                <a:cxn ang="0">
                  <a:pos x="1091" y="98"/>
                </a:cxn>
                <a:cxn ang="0">
                  <a:pos x="1115" y="186"/>
                </a:cxn>
                <a:cxn ang="0">
                  <a:pos x="1152" y="315"/>
                </a:cxn>
                <a:cxn ang="0">
                  <a:pos x="1165" y="441"/>
                </a:cxn>
                <a:cxn ang="0">
                  <a:pos x="1178" y="542"/>
                </a:cxn>
                <a:cxn ang="0">
                  <a:pos x="584" y="548"/>
                </a:cxn>
                <a:cxn ang="0">
                  <a:pos x="316" y="551"/>
                </a:cxn>
              </a:cxnLst>
              <a:rect l="0" t="0" r="r" b="b"/>
              <a:pathLst>
                <a:path w="1225" h="597">
                  <a:moveTo>
                    <a:pt x="1225" y="556"/>
                  </a:moveTo>
                  <a:lnTo>
                    <a:pt x="1225" y="556"/>
                  </a:lnTo>
                  <a:lnTo>
                    <a:pt x="1221" y="525"/>
                  </a:lnTo>
                  <a:lnTo>
                    <a:pt x="1217" y="492"/>
                  </a:lnTo>
                  <a:lnTo>
                    <a:pt x="1214" y="459"/>
                  </a:lnTo>
                  <a:lnTo>
                    <a:pt x="1211" y="427"/>
                  </a:lnTo>
                  <a:lnTo>
                    <a:pt x="1211" y="427"/>
                  </a:lnTo>
                  <a:lnTo>
                    <a:pt x="1208" y="391"/>
                  </a:lnTo>
                  <a:lnTo>
                    <a:pt x="1206" y="356"/>
                  </a:lnTo>
                  <a:lnTo>
                    <a:pt x="1203" y="339"/>
                  </a:lnTo>
                  <a:lnTo>
                    <a:pt x="1200" y="322"/>
                  </a:lnTo>
                  <a:lnTo>
                    <a:pt x="1197" y="305"/>
                  </a:lnTo>
                  <a:lnTo>
                    <a:pt x="1190" y="288"/>
                  </a:lnTo>
                  <a:lnTo>
                    <a:pt x="1190" y="288"/>
                  </a:lnTo>
                  <a:lnTo>
                    <a:pt x="1177" y="245"/>
                  </a:lnTo>
                  <a:lnTo>
                    <a:pt x="1165" y="200"/>
                  </a:lnTo>
                  <a:lnTo>
                    <a:pt x="1152" y="157"/>
                  </a:lnTo>
                  <a:lnTo>
                    <a:pt x="1139" y="114"/>
                  </a:lnTo>
                  <a:lnTo>
                    <a:pt x="1139" y="114"/>
                  </a:lnTo>
                  <a:lnTo>
                    <a:pt x="1134" y="94"/>
                  </a:lnTo>
                  <a:lnTo>
                    <a:pt x="1127" y="73"/>
                  </a:lnTo>
                  <a:lnTo>
                    <a:pt x="1122" y="63"/>
                  </a:lnTo>
                  <a:lnTo>
                    <a:pt x="1117" y="54"/>
                  </a:lnTo>
                  <a:lnTo>
                    <a:pt x="1109" y="47"/>
                  </a:lnTo>
                  <a:lnTo>
                    <a:pt x="1100" y="42"/>
                  </a:lnTo>
                  <a:lnTo>
                    <a:pt x="1100" y="42"/>
                  </a:lnTo>
                  <a:lnTo>
                    <a:pt x="1100" y="42"/>
                  </a:lnTo>
                  <a:lnTo>
                    <a:pt x="1100" y="42"/>
                  </a:lnTo>
                  <a:lnTo>
                    <a:pt x="1097" y="38"/>
                  </a:lnTo>
                  <a:lnTo>
                    <a:pt x="1093" y="34"/>
                  </a:lnTo>
                  <a:lnTo>
                    <a:pt x="1088" y="32"/>
                  </a:lnTo>
                  <a:lnTo>
                    <a:pt x="1081" y="32"/>
                  </a:lnTo>
                  <a:lnTo>
                    <a:pt x="709" y="32"/>
                  </a:lnTo>
                  <a:lnTo>
                    <a:pt x="709" y="32"/>
                  </a:lnTo>
                  <a:lnTo>
                    <a:pt x="703" y="32"/>
                  </a:lnTo>
                  <a:lnTo>
                    <a:pt x="699" y="33"/>
                  </a:lnTo>
                  <a:lnTo>
                    <a:pt x="693" y="37"/>
                  </a:lnTo>
                  <a:lnTo>
                    <a:pt x="689" y="42"/>
                  </a:lnTo>
                  <a:lnTo>
                    <a:pt x="686" y="50"/>
                  </a:lnTo>
                  <a:lnTo>
                    <a:pt x="686" y="50"/>
                  </a:lnTo>
                  <a:lnTo>
                    <a:pt x="684" y="53"/>
                  </a:lnTo>
                  <a:lnTo>
                    <a:pt x="681" y="55"/>
                  </a:lnTo>
                  <a:lnTo>
                    <a:pt x="680" y="59"/>
                  </a:lnTo>
                  <a:lnTo>
                    <a:pt x="679" y="63"/>
                  </a:lnTo>
                  <a:lnTo>
                    <a:pt x="679" y="63"/>
                  </a:lnTo>
                  <a:lnTo>
                    <a:pt x="675" y="85"/>
                  </a:lnTo>
                  <a:lnTo>
                    <a:pt x="671" y="107"/>
                  </a:lnTo>
                  <a:lnTo>
                    <a:pt x="659" y="152"/>
                  </a:lnTo>
                  <a:lnTo>
                    <a:pt x="646" y="196"/>
                  </a:lnTo>
                  <a:lnTo>
                    <a:pt x="634" y="240"/>
                  </a:lnTo>
                  <a:lnTo>
                    <a:pt x="634" y="240"/>
                  </a:lnTo>
                  <a:lnTo>
                    <a:pt x="600" y="376"/>
                  </a:lnTo>
                  <a:lnTo>
                    <a:pt x="600" y="376"/>
                  </a:lnTo>
                  <a:lnTo>
                    <a:pt x="587" y="293"/>
                  </a:lnTo>
                  <a:lnTo>
                    <a:pt x="574" y="211"/>
                  </a:lnTo>
                  <a:lnTo>
                    <a:pt x="561" y="130"/>
                  </a:lnTo>
                  <a:lnTo>
                    <a:pt x="548" y="49"/>
                  </a:lnTo>
                  <a:lnTo>
                    <a:pt x="548" y="49"/>
                  </a:lnTo>
                  <a:lnTo>
                    <a:pt x="546" y="42"/>
                  </a:lnTo>
                  <a:lnTo>
                    <a:pt x="544" y="38"/>
                  </a:lnTo>
                  <a:lnTo>
                    <a:pt x="540" y="36"/>
                  </a:lnTo>
                  <a:lnTo>
                    <a:pt x="537" y="33"/>
                  </a:lnTo>
                  <a:lnTo>
                    <a:pt x="532" y="32"/>
                  </a:lnTo>
                  <a:lnTo>
                    <a:pt x="528" y="32"/>
                  </a:lnTo>
                  <a:lnTo>
                    <a:pt x="524" y="32"/>
                  </a:lnTo>
                  <a:lnTo>
                    <a:pt x="519" y="33"/>
                  </a:lnTo>
                  <a:lnTo>
                    <a:pt x="519" y="33"/>
                  </a:lnTo>
                  <a:lnTo>
                    <a:pt x="515" y="32"/>
                  </a:lnTo>
                  <a:lnTo>
                    <a:pt x="510" y="32"/>
                  </a:lnTo>
                  <a:lnTo>
                    <a:pt x="510" y="32"/>
                  </a:lnTo>
                  <a:lnTo>
                    <a:pt x="413" y="25"/>
                  </a:lnTo>
                  <a:lnTo>
                    <a:pt x="316" y="17"/>
                  </a:lnTo>
                  <a:lnTo>
                    <a:pt x="219" y="9"/>
                  </a:lnTo>
                  <a:lnTo>
                    <a:pt x="121" y="0"/>
                  </a:lnTo>
                  <a:lnTo>
                    <a:pt x="121" y="0"/>
                  </a:lnTo>
                  <a:lnTo>
                    <a:pt x="116" y="2"/>
                  </a:lnTo>
                  <a:lnTo>
                    <a:pt x="112" y="2"/>
                  </a:lnTo>
                  <a:lnTo>
                    <a:pt x="108" y="4"/>
                  </a:lnTo>
                  <a:lnTo>
                    <a:pt x="106" y="7"/>
                  </a:lnTo>
                  <a:lnTo>
                    <a:pt x="103" y="11"/>
                  </a:lnTo>
                  <a:lnTo>
                    <a:pt x="102" y="15"/>
                  </a:lnTo>
                  <a:lnTo>
                    <a:pt x="100" y="22"/>
                  </a:lnTo>
                  <a:lnTo>
                    <a:pt x="100" y="22"/>
                  </a:lnTo>
                  <a:lnTo>
                    <a:pt x="95" y="32"/>
                  </a:lnTo>
                  <a:lnTo>
                    <a:pt x="90" y="42"/>
                  </a:lnTo>
                  <a:lnTo>
                    <a:pt x="86" y="51"/>
                  </a:lnTo>
                  <a:lnTo>
                    <a:pt x="83" y="62"/>
                  </a:lnTo>
                  <a:lnTo>
                    <a:pt x="79" y="83"/>
                  </a:lnTo>
                  <a:lnTo>
                    <a:pt x="77" y="104"/>
                  </a:lnTo>
                  <a:lnTo>
                    <a:pt x="77" y="104"/>
                  </a:lnTo>
                  <a:lnTo>
                    <a:pt x="73" y="123"/>
                  </a:lnTo>
                  <a:lnTo>
                    <a:pt x="69" y="143"/>
                  </a:lnTo>
                  <a:lnTo>
                    <a:pt x="56" y="182"/>
                  </a:lnTo>
                  <a:lnTo>
                    <a:pt x="43" y="221"/>
                  </a:lnTo>
                  <a:lnTo>
                    <a:pt x="38" y="241"/>
                  </a:lnTo>
                  <a:lnTo>
                    <a:pt x="34" y="262"/>
                  </a:lnTo>
                  <a:lnTo>
                    <a:pt x="34" y="262"/>
                  </a:lnTo>
                  <a:lnTo>
                    <a:pt x="30" y="298"/>
                  </a:lnTo>
                  <a:lnTo>
                    <a:pt x="27" y="334"/>
                  </a:lnTo>
                  <a:lnTo>
                    <a:pt x="23" y="369"/>
                  </a:lnTo>
                  <a:lnTo>
                    <a:pt x="21" y="387"/>
                  </a:lnTo>
                  <a:lnTo>
                    <a:pt x="17" y="406"/>
                  </a:lnTo>
                  <a:lnTo>
                    <a:pt x="17" y="406"/>
                  </a:lnTo>
                  <a:lnTo>
                    <a:pt x="14" y="421"/>
                  </a:lnTo>
                  <a:lnTo>
                    <a:pt x="13" y="437"/>
                  </a:lnTo>
                  <a:lnTo>
                    <a:pt x="13" y="474"/>
                  </a:lnTo>
                  <a:lnTo>
                    <a:pt x="13" y="492"/>
                  </a:lnTo>
                  <a:lnTo>
                    <a:pt x="11" y="509"/>
                  </a:lnTo>
                  <a:lnTo>
                    <a:pt x="9" y="523"/>
                  </a:lnTo>
                  <a:lnTo>
                    <a:pt x="6" y="531"/>
                  </a:lnTo>
                  <a:lnTo>
                    <a:pt x="4" y="538"/>
                  </a:lnTo>
                  <a:lnTo>
                    <a:pt x="4" y="538"/>
                  </a:lnTo>
                  <a:lnTo>
                    <a:pt x="1" y="543"/>
                  </a:lnTo>
                  <a:lnTo>
                    <a:pt x="0" y="550"/>
                  </a:lnTo>
                  <a:lnTo>
                    <a:pt x="1" y="555"/>
                  </a:lnTo>
                  <a:lnTo>
                    <a:pt x="4" y="560"/>
                  </a:lnTo>
                  <a:lnTo>
                    <a:pt x="6" y="564"/>
                  </a:lnTo>
                  <a:lnTo>
                    <a:pt x="10" y="567"/>
                  </a:lnTo>
                  <a:lnTo>
                    <a:pt x="15" y="569"/>
                  </a:lnTo>
                  <a:lnTo>
                    <a:pt x="21" y="570"/>
                  </a:lnTo>
                  <a:lnTo>
                    <a:pt x="21" y="570"/>
                  </a:lnTo>
                  <a:lnTo>
                    <a:pt x="25" y="574"/>
                  </a:lnTo>
                  <a:lnTo>
                    <a:pt x="28" y="577"/>
                  </a:lnTo>
                  <a:lnTo>
                    <a:pt x="32" y="578"/>
                  </a:lnTo>
                  <a:lnTo>
                    <a:pt x="38" y="580"/>
                  </a:lnTo>
                  <a:lnTo>
                    <a:pt x="38" y="580"/>
                  </a:lnTo>
                  <a:lnTo>
                    <a:pt x="70" y="580"/>
                  </a:lnTo>
                  <a:lnTo>
                    <a:pt x="103" y="581"/>
                  </a:lnTo>
                  <a:lnTo>
                    <a:pt x="168" y="586"/>
                  </a:lnTo>
                  <a:lnTo>
                    <a:pt x="232" y="591"/>
                  </a:lnTo>
                  <a:lnTo>
                    <a:pt x="298" y="595"/>
                  </a:lnTo>
                  <a:lnTo>
                    <a:pt x="298" y="595"/>
                  </a:lnTo>
                  <a:lnTo>
                    <a:pt x="365" y="597"/>
                  </a:lnTo>
                  <a:lnTo>
                    <a:pt x="430" y="597"/>
                  </a:lnTo>
                  <a:lnTo>
                    <a:pt x="497" y="595"/>
                  </a:lnTo>
                  <a:lnTo>
                    <a:pt x="563" y="594"/>
                  </a:lnTo>
                  <a:lnTo>
                    <a:pt x="563" y="594"/>
                  </a:lnTo>
                  <a:lnTo>
                    <a:pt x="723" y="593"/>
                  </a:lnTo>
                  <a:lnTo>
                    <a:pt x="883" y="590"/>
                  </a:lnTo>
                  <a:lnTo>
                    <a:pt x="1044" y="587"/>
                  </a:lnTo>
                  <a:lnTo>
                    <a:pt x="1203" y="587"/>
                  </a:lnTo>
                  <a:lnTo>
                    <a:pt x="1203" y="587"/>
                  </a:lnTo>
                  <a:lnTo>
                    <a:pt x="1208" y="586"/>
                  </a:lnTo>
                  <a:lnTo>
                    <a:pt x="1212" y="585"/>
                  </a:lnTo>
                  <a:lnTo>
                    <a:pt x="1216" y="582"/>
                  </a:lnTo>
                  <a:lnTo>
                    <a:pt x="1219" y="580"/>
                  </a:lnTo>
                  <a:lnTo>
                    <a:pt x="1223" y="573"/>
                  </a:lnTo>
                  <a:lnTo>
                    <a:pt x="1225" y="565"/>
                  </a:lnTo>
                  <a:lnTo>
                    <a:pt x="1225" y="565"/>
                  </a:lnTo>
                  <a:lnTo>
                    <a:pt x="1225" y="561"/>
                  </a:lnTo>
                  <a:lnTo>
                    <a:pt x="1225" y="556"/>
                  </a:lnTo>
                  <a:lnTo>
                    <a:pt x="1225" y="556"/>
                  </a:lnTo>
                  <a:close/>
                  <a:moveTo>
                    <a:pt x="316" y="551"/>
                  </a:moveTo>
                  <a:lnTo>
                    <a:pt x="316" y="551"/>
                  </a:lnTo>
                  <a:lnTo>
                    <a:pt x="184" y="540"/>
                  </a:lnTo>
                  <a:lnTo>
                    <a:pt x="119" y="536"/>
                  </a:lnTo>
                  <a:lnTo>
                    <a:pt x="53" y="534"/>
                  </a:lnTo>
                  <a:lnTo>
                    <a:pt x="53" y="534"/>
                  </a:lnTo>
                  <a:lnTo>
                    <a:pt x="55" y="523"/>
                  </a:lnTo>
                  <a:lnTo>
                    <a:pt x="55" y="513"/>
                  </a:lnTo>
                  <a:lnTo>
                    <a:pt x="56" y="492"/>
                  </a:lnTo>
                  <a:lnTo>
                    <a:pt x="56" y="471"/>
                  </a:lnTo>
                  <a:lnTo>
                    <a:pt x="57" y="449"/>
                  </a:lnTo>
                  <a:lnTo>
                    <a:pt x="57" y="449"/>
                  </a:lnTo>
                  <a:lnTo>
                    <a:pt x="68" y="390"/>
                  </a:lnTo>
                  <a:lnTo>
                    <a:pt x="72" y="361"/>
                  </a:lnTo>
                  <a:lnTo>
                    <a:pt x="76" y="331"/>
                  </a:lnTo>
                  <a:lnTo>
                    <a:pt x="76" y="331"/>
                  </a:lnTo>
                  <a:lnTo>
                    <a:pt x="79" y="292"/>
                  </a:lnTo>
                  <a:lnTo>
                    <a:pt x="85" y="254"/>
                  </a:lnTo>
                  <a:lnTo>
                    <a:pt x="91" y="215"/>
                  </a:lnTo>
                  <a:lnTo>
                    <a:pt x="96" y="196"/>
                  </a:lnTo>
                  <a:lnTo>
                    <a:pt x="102" y="177"/>
                  </a:lnTo>
                  <a:lnTo>
                    <a:pt x="102" y="177"/>
                  </a:lnTo>
                  <a:lnTo>
                    <a:pt x="108" y="162"/>
                  </a:lnTo>
                  <a:lnTo>
                    <a:pt x="113" y="147"/>
                  </a:lnTo>
                  <a:lnTo>
                    <a:pt x="119" y="131"/>
                  </a:lnTo>
                  <a:lnTo>
                    <a:pt x="121" y="123"/>
                  </a:lnTo>
                  <a:lnTo>
                    <a:pt x="121" y="115"/>
                  </a:lnTo>
                  <a:lnTo>
                    <a:pt x="121" y="115"/>
                  </a:lnTo>
                  <a:lnTo>
                    <a:pt x="123" y="97"/>
                  </a:lnTo>
                  <a:lnTo>
                    <a:pt x="125" y="80"/>
                  </a:lnTo>
                  <a:lnTo>
                    <a:pt x="130" y="63"/>
                  </a:lnTo>
                  <a:lnTo>
                    <a:pt x="134" y="55"/>
                  </a:lnTo>
                  <a:lnTo>
                    <a:pt x="138" y="47"/>
                  </a:lnTo>
                  <a:lnTo>
                    <a:pt x="138" y="47"/>
                  </a:lnTo>
                  <a:lnTo>
                    <a:pt x="230" y="55"/>
                  </a:lnTo>
                  <a:lnTo>
                    <a:pt x="321" y="63"/>
                  </a:lnTo>
                  <a:lnTo>
                    <a:pt x="414" y="71"/>
                  </a:lnTo>
                  <a:lnTo>
                    <a:pt x="506" y="76"/>
                  </a:lnTo>
                  <a:lnTo>
                    <a:pt x="506" y="76"/>
                  </a:lnTo>
                  <a:lnTo>
                    <a:pt x="522" y="172"/>
                  </a:lnTo>
                  <a:lnTo>
                    <a:pt x="537" y="267"/>
                  </a:lnTo>
                  <a:lnTo>
                    <a:pt x="552" y="363"/>
                  </a:lnTo>
                  <a:lnTo>
                    <a:pt x="558" y="410"/>
                  </a:lnTo>
                  <a:lnTo>
                    <a:pt x="563" y="458"/>
                  </a:lnTo>
                  <a:lnTo>
                    <a:pt x="563" y="458"/>
                  </a:lnTo>
                  <a:lnTo>
                    <a:pt x="566" y="466"/>
                  </a:lnTo>
                  <a:lnTo>
                    <a:pt x="570" y="474"/>
                  </a:lnTo>
                  <a:lnTo>
                    <a:pt x="574" y="476"/>
                  </a:lnTo>
                  <a:lnTo>
                    <a:pt x="578" y="479"/>
                  </a:lnTo>
                  <a:lnTo>
                    <a:pt x="582" y="480"/>
                  </a:lnTo>
                  <a:lnTo>
                    <a:pt x="586" y="480"/>
                  </a:lnTo>
                  <a:lnTo>
                    <a:pt x="594" y="480"/>
                  </a:lnTo>
                  <a:lnTo>
                    <a:pt x="594" y="480"/>
                  </a:lnTo>
                  <a:lnTo>
                    <a:pt x="600" y="479"/>
                  </a:lnTo>
                  <a:lnTo>
                    <a:pt x="600" y="479"/>
                  </a:lnTo>
                  <a:lnTo>
                    <a:pt x="607" y="479"/>
                  </a:lnTo>
                  <a:lnTo>
                    <a:pt x="614" y="476"/>
                  </a:lnTo>
                  <a:lnTo>
                    <a:pt x="617" y="475"/>
                  </a:lnTo>
                  <a:lnTo>
                    <a:pt x="620" y="471"/>
                  </a:lnTo>
                  <a:lnTo>
                    <a:pt x="622" y="468"/>
                  </a:lnTo>
                  <a:lnTo>
                    <a:pt x="624" y="463"/>
                  </a:lnTo>
                  <a:lnTo>
                    <a:pt x="624" y="463"/>
                  </a:lnTo>
                  <a:lnTo>
                    <a:pt x="648" y="366"/>
                  </a:lnTo>
                  <a:lnTo>
                    <a:pt x="673" y="270"/>
                  </a:lnTo>
                  <a:lnTo>
                    <a:pt x="673" y="270"/>
                  </a:lnTo>
                  <a:lnTo>
                    <a:pt x="686" y="223"/>
                  </a:lnTo>
                  <a:lnTo>
                    <a:pt x="701" y="174"/>
                  </a:lnTo>
                  <a:lnTo>
                    <a:pt x="713" y="126"/>
                  </a:lnTo>
                  <a:lnTo>
                    <a:pt x="718" y="101"/>
                  </a:lnTo>
                  <a:lnTo>
                    <a:pt x="722" y="77"/>
                  </a:lnTo>
                  <a:lnTo>
                    <a:pt x="1071" y="77"/>
                  </a:lnTo>
                  <a:lnTo>
                    <a:pt x="1071" y="77"/>
                  </a:lnTo>
                  <a:lnTo>
                    <a:pt x="1074" y="79"/>
                  </a:lnTo>
                  <a:lnTo>
                    <a:pt x="1078" y="81"/>
                  </a:lnTo>
                  <a:lnTo>
                    <a:pt x="1078" y="81"/>
                  </a:lnTo>
                  <a:lnTo>
                    <a:pt x="1080" y="84"/>
                  </a:lnTo>
                  <a:lnTo>
                    <a:pt x="1084" y="88"/>
                  </a:lnTo>
                  <a:lnTo>
                    <a:pt x="1091" y="98"/>
                  </a:lnTo>
                  <a:lnTo>
                    <a:pt x="1096" y="113"/>
                  </a:lnTo>
                  <a:lnTo>
                    <a:pt x="1101" y="130"/>
                  </a:lnTo>
                  <a:lnTo>
                    <a:pt x="1109" y="162"/>
                  </a:lnTo>
                  <a:lnTo>
                    <a:pt x="1115" y="186"/>
                  </a:lnTo>
                  <a:lnTo>
                    <a:pt x="1115" y="186"/>
                  </a:lnTo>
                  <a:lnTo>
                    <a:pt x="1125" y="219"/>
                  </a:lnTo>
                  <a:lnTo>
                    <a:pt x="1134" y="251"/>
                  </a:lnTo>
                  <a:lnTo>
                    <a:pt x="1142" y="283"/>
                  </a:lnTo>
                  <a:lnTo>
                    <a:pt x="1152" y="315"/>
                  </a:lnTo>
                  <a:lnTo>
                    <a:pt x="1152" y="315"/>
                  </a:lnTo>
                  <a:lnTo>
                    <a:pt x="1156" y="330"/>
                  </a:lnTo>
                  <a:lnTo>
                    <a:pt x="1160" y="346"/>
                  </a:lnTo>
                  <a:lnTo>
                    <a:pt x="1161" y="361"/>
                  </a:lnTo>
                  <a:lnTo>
                    <a:pt x="1163" y="378"/>
                  </a:lnTo>
                  <a:lnTo>
                    <a:pt x="1165" y="441"/>
                  </a:lnTo>
                  <a:lnTo>
                    <a:pt x="1165" y="441"/>
                  </a:lnTo>
                  <a:lnTo>
                    <a:pt x="1168" y="466"/>
                  </a:lnTo>
                  <a:lnTo>
                    <a:pt x="1172" y="491"/>
                  </a:lnTo>
                  <a:lnTo>
                    <a:pt x="1178" y="542"/>
                  </a:lnTo>
                  <a:lnTo>
                    <a:pt x="1178" y="542"/>
                  </a:lnTo>
                  <a:lnTo>
                    <a:pt x="1029" y="543"/>
                  </a:lnTo>
                  <a:lnTo>
                    <a:pt x="881" y="546"/>
                  </a:lnTo>
                  <a:lnTo>
                    <a:pt x="732" y="548"/>
                  </a:lnTo>
                  <a:lnTo>
                    <a:pt x="584" y="548"/>
                  </a:lnTo>
                  <a:lnTo>
                    <a:pt x="584" y="548"/>
                  </a:lnTo>
                  <a:lnTo>
                    <a:pt x="516" y="550"/>
                  </a:lnTo>
                  <a:lnTo>
                    <a:pt x="450" y="552"/>
                  </a:lnTo>
                  <a:lnTo>
                    <a:pt x="383" y="553"/>
                  </a:lnTo>
                  <a:lnTo>
                    <a:pt x="350" y="553"/>
                  </a:lnTo>
                  <a:lnTo>
                    <a:pt x="316" y="551"/>
                  </a:lnTo>
                  <a:lnTo>
                    <a:pt x="316" y="55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0" name="Freeform 461"/>
            <p:cNvSpPr/>
            <p:nvPr/>
          </p:nvSpPr>
          <p:spPr bwMode="auto">
            <a:xfrm>
              <a:off x="6624638" y="1189038"/>
              <a:ext cx="127000" cy="23813"/>
            </a:xfrm>
            <a:custGeom>
              <a:avLst/>
              <a:gdLst/>
              <a:ahLst/>
              <a:cxnLst>
                <a:cxn ang="0">
                  <a:pos x="296" y="15"/>
                </a:cxn>
                <a:cxn ang="0">
                  <a:pos x="296" y="15"/>
                </a:cxn>
                <a:cxn ang="0">
                  <a:pos x="216" y="18"/>
                </a:cxn>
                <a:cxn ang="0">
                  <a:pos x="195" y="18"/>
                </a:cxn>
                <a:cxn ang="0">
                  <a:pos x="175" y="17"/>
                </a:cxn>
                <a:cxn ang="0">
                  <a:pos x="156" y="15"/>
                </a:cxn>
                <a:cxn ang="0">
                  <a:pos x="135" y="12"/>
                </a:cxn>
                <a:cxn ang="0">
                  <a:pos x="135" y="12"/>
                </a:cxn>
                <a:cxn ang="0">
                  <a:pos x="107" y="8"/>
                </a:cxn>
                <a:cxn ang="0">
                  <a:pos x="79" y="4"/>
                </a:cxn>
                <a:cxn ang="0">
                  <a:pos x="50" y="1"/>
                </a:cxn>
                <a:cxn ang="0">
                  <a:pos x="22" y="0"/>
                </a:cxn>
                <a:cxn ang="0">
                  <a:pos x="22" y="0"/>
                </a:cxn>
                <a:cxn ang="0">
                  <a:pos x="17" y="0"/>
                </a:cxn>
                <a:cxn ang="0">
                  <a:pos x="12" y="1"/>
                </a:cxn>
                <a:cxn ang="0">
                  <a:pos x="8" y="4"/>
                </a:cxn>
                <a:cxn ang="0">
                  <a:pos x="5" y="6"/>
                </a:cxn>
                <a:cxn ang="0">
                  <a:pos x="3" y="10"/>
                </a:cxn>
                <a:cxn ang="0">
                  <a:pos x="1" y="13"/>
                </a:cxn>
                <a:cxn ang="0">
                  <a:pos x="0" y="22"/>
                </a:cxn>
                <a:cxn ang="0">
                  <a:pos x="1" y="30"/>
                </a:cxn>
                <a:cxn ang="0">
                  <a:pos x="3" y="34"/>
                </a:cxn>
                <a:cxn ang="0">
                  <a:pos x="5" y="38"/>
                </a:cxn>
                <a:cxn ang="0">
                  <a:pos x="8" y="40"/>
                </a:cxn>
                <a:cxn ang="0">
                  <a:pos x="12" y="43"/>
                </a:cxn>
                <a:cxn ang="0">
                  <a:pos x="17" y="44"/>
                </a:cxn>
                <a:cxn ang="0">
                  <a:pos x="22" y="46"/>
                </a:cxn>
                <a:cxn ang="0">
                  <a:pos x="22" y="46"/>
                </a:cxn>
                <a:cxn ang="0">
                  <a:pos x="35" y="47"/>
                </a:cxn>
                <a:cxn ang="0">
                  <a:pos x="49" y="49"/>
                </a:cxn>
                <a:cxn ang="0">
                  <a:pos x="62" y="52"/>
                </a:cxn>
                <a:cxn ang="0">
                  <a:pos x="76" y="53"/>
                </a:cxn>
                <a:cxn ang="0">
                  <a:pos x="76" y="53"/>
                </a:cxn>
                <a:cxn ang="0">
                  <a:pos x="93" y="53"/>
                </a:cxn>
                <a:cxn ang="0">
                  <a:pos x="110" y="56"/>
                </a:cxn>
                <a:cxn ang="0">
                  <a:pos x="143" y="60"/>
                </a:cxn>
                <a:cxn ang="0">
                  <a:pos x="143" y="60"/>
                </a:cxn>
                <a:cxn ang="0">
                  <a:pos x="182" y="61"/>
                </a:cxn>
                <a:cxn ang="0">
                  <a:pos x="220" y="61"/>
                </a:cxn>
                <a:cxn ang="0">
                  <a:pos x="296" y="60"/>
                </a:cxn>
                <a:cxn ang="0">
                  <a:pos x="296" y="60"/>
                </a:cxn>
                <a:cxn ang="0">
                  <a:pos x="301" y="60"/>
                </a:cxn>
                <a:cxn ang="0">
                  <a:pos x="306" y="59"/>
                </a:cxn>
                <a:cxn ang="0">
                  <a:pos x="309" y="56"/>
                </a:cxn>
                <a:cxn ang="0">
                  <a:pos x="313" y="53"/>
                </a:cxn>
                <a:cxn ang="0">
                  <a:pos x="315" y="49"/>
                </a:cxn>
                <a:cxn ang="0">
                  <a:pos x="317" y="46"/>
                </a:cxn>
                <a:cxn ang="0">
                  <a:pos x="318" y="38"/>
                </a:cxn>
                <a:cxn ang="0">
                  <a:pos x="317" y="29"/>
                </a:cxn>
                <a:cxn ang="0">
                  <a:pos x="315" y="25"/>
                </a:cxn>
                <a:cxn ang="0">
                  <a:pos x="313" y="22"/>
                </a:cxn>
                <a:cxn ang="0">
                  <a:pos x="309" y="19"/>
                </a:cxn>
                <a:cxn ang="0">
                  <a:pos x="306" y="17"/>
                </a:cxn>
                <a:cxn ang="0">
                  <a:pos x="301" y="15"/>
                </a:cxn>
                <a:cxn ang="0">
                  <a:pos x="296" y="15"/>
                </a:cxn>
                <a:cxn ang="0">
                  <a:pos x="296" y="15"/>
                </a:cxn>
              </a:cxnLst>
              <a:rect l="0" t="0" r="r" b="b"/>
              <a:pathLst>
                <a:path w="318" h="61">
                  <a:moveTo>
                    <a:pt x="296" y="15"/>
                  </a:moveTo>
                  <a:lnTo>
                    <a:pt x="296" y="15"/>
                  </a:lnTo>
                  <a:lnTo>
                    <a:pt x="216" y="18"/>
                  </a:lnTo>
                  <a:lnTo>
                    <a:pt x="195" y="18"/>
                  </a:lnTo>
                  <a:lnTo>
                    <a:pt x="175" y="17"/>
                  </a:lnTo>
                  <a:lnTo>
                    <a:pt x="156" y="15"/>
                  </a:lnTo>
                  <a:lnTo>
                    <a:pt x="135" y="12"/>
                  </a:lnTo>
                  <a:lnTo>
                    <a:pt x="135" y="12"/>
                  </a:lnTo>
                  <a:lnTo>
                    <a:pt x="107" y="8"/>
                  </a:lnTo>
                  <a:lnTo>
                    <a:pt x="79" y="4"/>
                  </a:lnTo>
                  <a:lnTo>
                    <a:pt x="50" y="1"/>
                  </a:lnTo>
                  <a:lnTo>
                    <a:pt x="22" y="0"/>
                  </a:lnTo>
                  <a:lnTo>
                    <a:pt x="22" y="0"/>
                  </a:lnTo>
                  <a:lnTo>
                    <a:pt x="17" y="0"/>
                  </a:lnTo>
                  <a:lnTo>
                    <a:pt x="12" y="1"/>
                  </a:lnTo>
                  <a:lnTo>
                    <a:pt x="8" y="4"/>
                  </a:lnTo>
                  <a:lnTo>
                    <a:pt x="5" y="6"/>
                  </a:lnTo>
                  <a:lnTo>
                    <a:pt x="3" y="10"/>
                  </a:lnTo>
                  <a:lnTo>
                    <a:pt x="1" y="13"/>
                  </a:lnTo>
                  <a:lnTo>
                    <a:pt x="0" y="22"/>
                  </a:lnTo>
                  <a:lnTo>
                    <a:pt x="1" y="30"/>
                  </a:lnTo>
                  <a:lnTo>
                    <a:pt x="3" y="34"/>
                  </a:lnTo>
                  <a:lnTo>
                    <a:pt x="5" y="38"/>
                  </a:lnTo>
                  <a:lnTo>
                    <a:pt x="8" y="40"/>
                  </a:lnTo>
                  <a:lnTo>
                    <a:pt x="12" y="43"/>
                  </a:lnTo>
                  <a:lnTo>
                    <a:pt x="17" y="44"/>
                  </a:lnTo>
                  <a:lnTo>
                    <a:pt x="22" y="46"/>
                  </a:lnTo>
                  <a:lnTo>
                    <a:pt x="22" y="46"/>
                  </a:lnTo>
                  <a:lnTo>
                    <a:pt x="35" y="47"/>
                  </a:lnTo>
                  <a:lnTo>
                    <a:pt x="49" y="49"/>
                  </a:lnTo>
                  <a:lnTo>
                    <a:pt x="62" y="52"/>
                  </a:lnTo>
                  <a:lnTo>
                    <a:pt x="76" y="53"/>
                  </a:lnTo>
                  <a:lnTo>
                    <a:pt x="76" y="53"/>
                  </a:lnTo>
                  <a:lnTo>
                    <a:pt x="93" y="53"/>
                  </a:lnTo>
                  <a:lnTo>
                    <a:pt x="110" y="56"/>
                  </a:lnTo>
                  <a:lnTo>
                    <a:pt x="143" y="60"/>
                  </a:lnTo>
                  <a:lnTo>
                    <a:pt x="143" y="60"/>
                  </a:lnTo>
                  <a:lnTo>
                    <a:pt x="182" y="61"/>
                  </a:lnTo>
                  <a:lnTo>
                    <a:pt x="220" y="61"/>
                  </a:lnTo>
                  <a:lnTo>
                    <a:pt x="296" y="60"/>
                  </a:lnTo>
                  <a:lnTo>
                    <a:pt x="296" y="60"/>
                  </a:lnTo>
                  <a:lnTo>
                    <a:pt x="301" y="60"/>
                  </a:lnTo>
                  <a:lnTo>
                    <a:pt x="306" y="59"/>
                  </a:lnTo>
                  <a:lnTo>
                    <a:pt x="309" y="56"/>
                  </a:lnTo>
                  <a:lnTo>
                    <a:pt x="313" y="53"/>
                  </a:lnTo>
                  <a:lnTo>
                    <a:pt x="315" y="49"/>
                  </a:lnTo>
                  <a:lnTo>
                    <a:pt x="317" y="46"/>
                  </a:lnTo>
                  <a:lnTo>
                    <a:pt x="318" y="38"/>
                  </a:lnTo>
                  <a:lnTo>
                    <a:pt x="317" y="29"/>
                  </a:lnTo>
                  <a:lnTo>
                    <a:pt x="315" y="25"/>
                  </a:lnTo>
                  <a:lnTo>
                    <a:pt x="313" y="22"/>
                  </a:lnTo>
                  <a:lnTo>
                    <a:pt x="309" y="19"/>
                  </a:lnTo>
                  <a:lnTo>
                    <a:pt x="306" y="17"/>
                  </a:lnTo>
                  <a:lnTo>
                    <a:pt x="301" y="15"/>
                  </a:lnTo>
                  <a:lnTo>
                    <a:pt x="296" y="15"/>
                  </a:lnTo>
                  <a:lnTo>
                    <a:pt x="296" y="1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1" name="Freeform 462"/>
            <p:cNvSpPr/>
            <p:nvPr/>
          </p:nvSpPr>
          <p:spPr bwMode="auto">
            <a:xfrm>
              <a:off x="6542088" y="1016000"/>
              <a:ext cx="263525" cy="193675"/>
            </a:xfrm>
            <a:custGeom>
              <a:avLst/>
              <a:gdLst/>
              <a:ahLst/>
              <a:cxnLst>
                <a:cxn ang="0">
                  <a:pos x="655" y="435"/>
                </a:cxn>
                <a:cxn ang="0">
                  <a:pos x="644" y="362"/>
                </a:cxn>
                <a:cxn ang="0">
                  <a:pos x="634" y="291"/>
                </a:cxn>
                <a:cxn ang="0">
                  <a:pos x="623" y="252"/>
                </a:cxn>
                <a:cxn ang="0">
                  <a:pos x="621" y="201"/>
                </a:cxn>
                <a:cxn ang="0">
                  <a:pos x="622" y="134"/>
                </a:cxn>
                <a:cxn ang="0">
                  <a:pos x="617" y="109"/>
                </a:cxn>
                <a:cxn ang="0">
                  <a:pos x="597" y="62"/>
                </a:cxn>
                <a:cxn ang="0">
                  <a:pos x="593" y="38"/>
                </a:cxn>
                <a:cxn ang="0">
                  <a:pos x="586" y="21"/>
                </a:cxn>
                <a:cxn ang="0">
                  <a:pos x="569" y="15"/>
                </a:cxn>
                <a:cxn ang="0">
                  <a:pos x="557" y="19"/>
                </a:cxn>
                <a:cxn ang="0">
                  <a:pos x="487" y="10"/>
                </a:cxn>
                <a:cxn ang="0">
                  <a:pos x="392" y="14"/>
                </a:cxn>
                <a:cxn ang="0">
                  <a:pos x="338" y="14"/>
                </a:cxn>
                <a:cxn ang="0">
                  <a:pos x="184" y="2"/>
                </a:cxn>
                <a:cxn ang="0">
                  <a:pos x="121" y="0"/>
                </a:cxn>
                <a:cxn ang="0">
                  <a:pos x="107" y="5"/>
                </a:cxn>
                <a:cxn ang="0">
                  <a:pos x="100" y="17"/>
                </a:cxn>
                <a:cxn ang="0">
                  <a:pos x="100" y="27"/>
                </a:cxn>
                <a:cxn ang="0">
                  <a:pos x="85" y="69"/>
                </a:cxn>
                <a:cxn ang="0">
                  <a:pos x="82" y="95"/>
                </a:cxn>
                <a:cxn ang="0">
                  <a:pos x="69" y="130"/>
                </a:cxn>
                <a:cxn ang="0">
                  <a:pos x="49" y="177"/>
                </a:cxn>
                <a:cxn ang="0">
                  <a:pos x="35" y="243"/>
                </a:cxn>
                <a:cxn ang="0">
                  <a:pos x="19" y="338"/>
                </a:cxn>
                <a:cxn ang="0">
                  <a:pos x="1" y="427"/>
                </a:cxn>
                <a:cxn ang="0">
                  <a:pos x="1" y="438"/>
                </a:cxn>
                <a:cxn ang="0">
                  <a:pos x="11" y="452"/>
                </a:cxn>
                <a:cxn ang="0">
                  <a:pos x="31" y="456"/>
                </a:cxn>
                <a:cxn ang="0">
                  <a:pos x="41" y="448"/>
                </a:cxn>
                <a:cxn ang="0">
                  <a:pos x="44" y="440"/>
                </a:cxn>
                <a:cxn ang="0">
                  <a:pos x="62" y="374"/>
                </a:cxn>
                <a:cxn ang="0">
                  <a:pos x="74" y="289"/>
                </a:cxn>
                <a:cxn ang="0">
                  <a:pos x="90" y="200"/>
                </a:cxn>
                <a:cxn ang="0">
                  <a:pos x="119" y="120"/>
                </a:cxn>
                <a:cxn ang="0">
                  <a:pos x="125" y="102"/>
                </a:cxn>
                <a:cxn ang="0">
                  <a:pos x="138" y="55"/>
                </a:cxn>
                <a:cxn ang="0">
                  <a:pos x="184" y="47"/>
                </a:cxn>
                <a:cxn ang="0">
                  <a:pos x="311" y="58"/>
                </a:cxn>
                <a:cxn ang="0">
                  <a:pos x="371" y="61"/>
                </a:cxn>
                <a:cxn ang="0">
                  <a:pos x="460" y="60"/>
                </a:cxn>
                <a:cxn ang="0">
                  <a:pos x="524" y="58"/>
                </a:cxn>
                <a:cxn ang="0">
                  <a:pos x="552" y="65"/>
                </a:cxn>
                <a:cxn ang="0">
                  <a:pos x="555" y="81"/>
                </a:cxn>
                <a:cxn ang="0">
                  <a:pos x="572" y="125"/>
                </a:cxn>
                <a:cxn ang="0">
                  <a:pos x="579" y="158"/>
                </a:cxn>
                <a:cxn ang="0">
                  <a:pos x="576" y="230"/>
                </a:cxn>
                <a:cxn ang="0">
                  <a:pos x="580" y="265"/>
                </a:cxn>
                <a:cxn ang="0">
                  <a:pos x="596" y="368"/>
                </a:cxn>
                <a:cxn ang="0">
                  <a:pos x="610" y="446"/>
                </a:cxn>
                <a:cxn ang="0">
                  <a:pos x="620" y="474"/>
                </a:cxn>
                <a:cxn ang="0">
                  <a:pos x="629" y="483"/>
                </a:cxn>
                <a:cxn ang="0">
                  <a:pos x="646" y="485"/>
                </a:cxn>
                <a:cxn ang="0">
                  <a:pos x="659" y="476"/>
                </a:cxn>
                <a:cxn ang="0">
                  <a:pos x="663" y="463"/>
                </a:cxn>
              </a:cxnLst>
              <a:rect l="0" t="0" r="r" b="b"/>
              <a:pathLst>
                <a:path w="663" h="486">
                  <a:moveTo>
                    <a:pt x="661" y="459"/>
                  </a:moveTo>
                  <a:lnTo>
                    <a:pt x="661" y="459"/>
                  </a:lnTo>
                  <a:lnTo>
                    <a:pt x="655" y="435"/>
                  </a:lnTo>
                  <a:lnTo>
                    <a:pt x="650" y="410"/>
                  </a:lnTo>
                  <a:lnTo>
                    <a:pt x="647" y="387"/>
                  </a:lnTo>
                  <a:lnTo>
                    <a:pt x="644" y="362"/>
                  </a:lnTo>
                  <a:lnTo>
                    <a:pt x="642" y="338"/>
                  </a:lnTo>
                  <a:lnTo>
                    <a:pt x="639" y="315"/>
                  </a:lnTo>
                  <a:lnTo>
                    <a:pt x="634" y="291"/>
                  </a:lnTo>
                  <a:lnTo>
                    <a:pt x="627" y="268"/>
                  </a:lnTo>
                  <a:lnTo>
                    <a:pt x="627" y="268"/>
                  </a:lnTo>
                  <a:lnTo>
                    <a:pt x="623" y="252"/>
                  </a:lnTo>
                  <a:lnTo>
                    <a:pt x="621" y="235"/>
                  </a:lnTo>
                  <a:lnTo>
                    <a:pt x="621" y="218"/>
                  </a:lnTo>
                  <a:lnTo>
                    <a:pt x="621" y="201"/>
                  </a:lnTo>
                  <a:lnTo>
                    <a:pt x="622" y="168"/>
                  </a:lnTo>
                  <a:lnTo>
                    <a:pt x="623" y="151"/>
                  </a:lnTo>
                  <a:lnTo>
                    <a:pt x="622" y="134"/>
                  </a:lnTo>
                  <a:lnTo>
                    <a:pt x="622" y="134"/>
                  </a:lnTo>
                  <a:lnTo>
                    <a:pt x="620" y="123"/>
                  </a:lnTo>
                  <a:lnTo>
                    <a:pt x="617" y="109"/>
                  </a:lnTo>
                  <a:lnTo>
                    <a:pt x="606" y="86"/>
                  </a:lnTo>
                  <a:lnTo>
                    <a:pt x="603" y="74"/>
                  </a:lnTo>
                  <a:lnTo>
                    <a:pt x="597" y="62"/>
                  </a:lnTo>
                  <a:lnTo>
                    <a:pt x="595" y="51"/>
                  </a:lnTo>
                  <a:lnTo>
                    <a:pt x="593" y="38"/>
                  </a:lnTo>
                  <a:lnTo>
                    <a:pt x="593" y="38"/>
                  </a:lnTo>
                  <a:lnTo>
                    <a:pt x="592" y="31"/>
                  </a:lnTo>
                  <a:lnTo>
                    <a:pt x="589" y="26"/>
                  </a:lnTo>
                  <a:lnTo>
                    <a:pt x="586" y="21"/>
                  </a:lnTo>
                  <a:lnTo>
                    <a:pt x="580" y="18"/>
                  </a:lnTo>
                  <a:lnTo>
                    <a:pt x="574" y="17"/>
                  </a:lnTo>
                  <a:lnTo>
                    <a:pt x="569" y="15"/>
                  </a:lnTo>
                  <a:lnTo>
                    <a:pt x="562" y="17"/>
                  </a:lnTo>
                  <a:lnTo>
                    <a:pt x="557" y="19"/>
                  </a:lnTo>
                  <a:lnTo>
                    <a:pt x="557" y="19"/>
                  </a:lnTo>
                  <a:lnTo>
                    <a:pt x="535" y="14"/>
                  </a:lnTo>
                  <a:lnTo>
                    <a:pt x="512" y="11"/>
                  </a:lnTo>
                  <a:lnTo>
                    <a:pt x="487" y="10"/>
                  </a:lnTo>
                  <a:lnTo>
                    <a:pt x="464" y="10"/>
                  </a:lnTo>
                  <a:lnTo>
                    <a:pt x="414" y="13"/>
                  </a:lnTo>
                  <a:lnTo>
                    <a:pt x="392" y="14"/>
                  </a:lnTo>
                  <a:lnTo>
                    <a:pt x="370" y="15"/>
                  </a:lnTo>
                  <a:lnTo>
                    <a:pt x="370" y="15"/>
                  </a:lnTo>
                  <a:lnTo>
                    <a:pt x="338" y="14"/>
                  </a:lnTo>
                  <a:lnTo>
                    <a:pt x="307" y="13"/>
                  </a:lnTo>
                  <a:lnTo>
                    <a:pt x="245" y="7"/>
                  </a:lnTo>
                  <a:lnTo>
                    <a:pt x="184" y="2"/>
                  </a:lnTo>
                  <a:lnTo>
                    <a:pt x="153" y="1"/>
                  </a:lnTo>
                  <a:lnTo>
                    <a:pt x="121" y="0"/>
                  </a:lnTo>
                  <a:lnTo>
                    <a:pt x="121" y="0"/>
                  </a:lnTo>
                  <a:lnTo>
                    <a:pt x="116" y="1"/>
                  </a:lnTo>
                  <a:lnTo>
                    <a:pt x="111" y="2"/>
                  </a:lnTo>
                  <a:lnTo>
                    <a:pt x="107" y="5"/>
                  </a:lnTo>
                  <a:lnTo>
                    <a:pt x="104" y="9"/>
                  </a:lnTo>
                  <a:lnTo>
                    <a:pt x="102" y="13"/>
                  </a:lnTo>
                  <a:lnTo>
                    <a:pt x="100" y="17"/>
                  </a:lnTo>
                  <a:lnTo>
                    <a:pt x="99" y="22"/>
                  </a:lnTo>
                  <a:lnTo>
                    <a:pt x="100" y="27"/>
                  </a:lnTo>
                  <a:lnTo>
                    <a:pt x="100" y="27"/>
                  </a:lnTo>
                  <a:lnTo>
                    <a:pt x="94" y="40"/>
                  </a:lnTo>
                  <a:lnTo>
                    <a:pt x="88" y="55"/>
                  </a:lnTo>
                  <a:lnTo>
                    <a:pt x="85" y="69"/>
                  </a:lnTo>
                  <a:lnTo>
                    <a:pt x="83" y="83"/>
                  </a:lnTo>
                  <a:lnTo>
                    <a:pt x="83" y="83"/>
                  </a:lnTo>
                  <a:lnTo>
                    <a:pt x="82" y="95"/>
                  </a:lnTo>
                  <a:lnTo>
                    <a:pt x="79" y="106"/>
                  </a:lnTo>
                  <a:lnTo>
                    <a:pt x="74" y="119"/>
                  </a:lnTo>
                  <a:lnTo>
                    <a:pt x="69" y="130"/>
                  </a:lnTo>
                  <a:lnTo>
                    <a:pt x="57" y="155"/>
                  </a:lnTo>
                  <a:lnTo>
                    <a:pt x="53" y="167"/>
                  </a:lnTo>
                  <a:lnTo>
                    <a:pt x="49" y="177"/>
                  </a:lnTo>
                  <a:lnTo>
                    <a:pt x="49" y="177"/>
                  </a:lnTo>
                  <a:lnTo>
                    <a:pt x="40" y="209"/>
                  </a:lnTo>
                  <a:lnTo>
                    <a:pt x="35" y="243"/>
                  </a:lnTo>
                  <a:lnTo>
                    <a:pt x="26" y="308"/>
                  </a:lnTo>
                  <a:lnTo>
                    <a:pt x="26" y="308"/>
                  </a:lnTo>
                  <a:lnTo>
                    <a:pt x="19" y="338"/>
                  </a:lnTo>
                  <a:lnTo>
                    <a:pt x="13" y="368"/>
                  </a:lnTo>
                  <a:lnTo>
                    <a:pt x="6" y="397"/>
                  </a:lnTo>
                  <a:lnTo>
                    <a:pt x="1" y="427"/>
                  </a:lnTo>
                  <a:lnTo>
                    <a:pt x="1" y="427"/>
                  </a:lnTo>
                  <a:lnTo>
                    <a:pt x="0" y="432"/>
                  </a:lnTo>
                  <a:lnTo>
                    <a:pt x="1" y="438"/>
                  </a:lnTo>
                  <a:lnTo>
                    <a:pt x="2" y="442"/>
                  </a:lnTo>
                  <a:lnTo>
                    <a:pt x="5" y="446"/>
                  </a:lnTo>
                  <a:lnTo>
                    <a:pt x="11" y="452"/>
                  </a:lnTo>
                  <a:lnTo>
                    <a:pt x="19" y="455"/>
                  </a:lnTo>
                  <a:lnTo>
                    <a:pt x="27" y="456"/>
                  </a:lnTo>
                  <a:lnTo>
                    <a:pt x="31" y="456"/>
                  </a:lnTo>
                  <a:lnTo>
                    <a:pt x="35" y="455"/>
                  </a:lnTo>
                  <a:lnTo>
                    <a:pt x="39" y="452"/>
                  </a:lnTo>
                  <a:lnTo>
                    <a:pt x="41" y="448"/>
                  </a:lnTo>
                  <a:lnTo>
                    <a:pt x="43" y="444"/>
                  </a:lnTo>
                  <a:lnTo>
                    <a:pt x="44" y="440"/>
                  </a:lnTo>
                  <a:lnTo>
                    <a:pt x="44" y="440"/>
                  </a:lnTo>
                  <a:lnTo>
                    <a:pt x="49" y="417"/>
                  </a:lnTo>
                  <a:lnTo>
                    <a:pt x="56" y="396"/>
                  </a:lnTo>
                  <a:lnTo>
                    <a:pt x="62" y="374"/>
                  </a:lnTo>
                  <a:lnTo>
                    <a:pt x="66" y="350"/>
                  </a:lnTo>
                  <a:lnTo>
                    <a:pt x="66" y="350"/>
                  </a:lnTo>
                  <a:lnTo>
                    <a:pt x="74" y="289"/>
                  </a:lnTo>
                  <a:lnTo>
                    <a:pt x="85" y="228"/>
                  </a:lnTo>
                  <a:lnTo>
                    <a:pt x="85" y="228"/>
                  </a:lnTo>
                  <a:lnTo>
                    <a:pt x="90" y="200"/>
                  </a:lnTo>
                  <a:lnTo>
                    <a:pt x="98" y="172"/>
                  </a:lnTo>
                  <a:lnTo>
                    <a:pt x="107" y="146"/>
                  </a:lnTo>
                  <a:lnTo>
                    <a:pt x="119" y="120"/>
                  </a:lnTo>
                  <a:lnTo>
                    <a:pt x="119" y="120"/>
                  </a:lnTo>
                  <a:lnTo>
                    <a:pt x="122" y="111"/>
                  </a:lnTo>
                  <a:lnTo>
                    <a:pt x="125" y="102"/>
                  </a:lnTo>
                  <a:lnTo>
                    <a:pt x="130" y="83"/>
                  </a:lnTo>
                  <a:lnTo>
                    <a:pt x="136" y="64"/>
                  </a:lnTo>
                  <a:lnTo>
                    <a:pt x="138" y="55"/>
                  </a:lnTo>
                  <a:lnTo>
                    <a:pt x="142" y="45"/>
                  </a:lnTo>
                  <a:lnTo>
                    <a:pt x="142" y="45"/>
                  </a:lnTo>
                  <a:lnTo>
                    <a:pt x="184" y="47"/>
                  </a:lnTo>
                  <a:lnTo>
                    <a:pt x="226" y="49"/>
                  </a:lnTo>
                  <a:lnTo>
                    <a:pt x="269" y="53"/>
                  </a:lnTo>
                  <a:lnTo>
                    <a:pt x="311" y="58"/>
                  </a:lnTo>
                  <a:lnTo>
                    <a:pt x="311" y="58"/>
                  </a:lnTo>
                  <a:lnTo>
                    <a:pt x="341" y="61"/>
                  </a:lnTo>
                  <a:lnTo>
                    <a:pt x="371" y="61"/>
                  </a:lnTo>
                  <a:lnTo>
                    <a:pt x="431" y="61"/>
                  </a:lnTo>
                  <a:lnTo>
                    <a:pt x="431" y="61"/>
                  </a:lnTo>
                  <a:lnTo>
                    <a:pt x="460" y="60"/>
                  </a:lnTo>
                  <a:lnTo>
                    <a:pt x="493" y="57"/>
                  </a:lnTo>
                  <a:lnTo>
                    <a:pt x="508" y="57"/>
                  </a:lnTo>
                  <a:lnTo>
                    <a:pt x="524" y="58"/>
                  </a:lnTo>
                  <a:lnTo>
                    <a:pt x="538" y="61"/>
                  </a:lnTo>
                  <a:lnTo>
                    <a:pt x="552" y="65"/>
                  </a:lnTo>
                  <a:lnTo>
                    <a:pt x="552" y="65"/>
                  </a:lnTo>
                  <a:lnTo>
                    <a:pt x="552" y="65"/>
                  </a:lnTo>
                  <a:lnTo>
                    <a:pt x="552" y="65"/>
                  </a:lnTo>
                  <a:lnTo>
                    <a:pt x="555" y="81"/>
                  </a:lnTo>
                  <a:lnTo>
                    <a:pt x="561" y="95"/>
                  </a:lnTo>
                  <a:lnTo>
                    <a:pt x="572" y="125"/>
                  </a:lnTo>
                  <a:lnTo>
                    <a:pt x="572" y="125"/>
                  </a:lnTo>
                  <a:lnTo>
                    <a:pt x="576" y="133"/>
                  </a:lnTo>
                  <a:lnTo>
                    <a:pt x="578" y="141"/>
                  </a:lnTo>
                  <a:lnTo>
                    <a:pt x="579" y="158"/>
                  </a:lnTo>
                  <a:lnTo>
                    <a:pt x="580" y="176"/>
                  </a:lnTo>
                  <a:lnTo>
                    <a:pt x="579" y="194"/>
                  </a:lnTo>
                  <a:lnTo>
                    <a:pt x="576" y="230"/>
                  </a:lnTo>
                  <a:lnTo>
                    <a:pt x="578" y="248"/>
                  </a:lnTo>
                  <a:lnTo>
                    <a:pt x="580" y="265"/>
                  </a:lnTo>
                  <a:lnTo>
                    <a:pt x="580" y="265"/>
                  </a:lnTo>
                  <a:lnTo>
                    <a:pt x="586" y="291"/>
                  </a:lnTo>
                  <a:lnTo>
                    <a:pt x="589" y="316"/>
                  </a:lnTo>
                  <a:lnTo>
                    <a:pt x="596" y="368"/>
                  </a:lnTo>
                  <a:lnTo>
                    <a:pt x="600" y="395"/>
                  </a:lnTo>
                  <a:lnTo>
                    <a:pt x="604" y="419"/>
                  </a:lnTo>
                  <a:lnTo>
                    <a:pt x="610" y="446"/>
                  </a:lnTo>
                  <a:lnTo>
                    <a:pt x="617" y="470"/>
                  </a:lnTo>
                  <a:lnTo>
                    <a:pt x="617" y="470"/>
                  </a:lnTo>
                  <a:lnTo>
                    <a:pt x="620" y="474"/>
                  </a:lnTo>
                  <a:lnTo>
                    <a:pt x="622" y="478"/>
                  </a:lnTo>
                  <a:lnTo>
                    <a:pt x="625" y="482"/>
                  </a:lnTo>
                  <a:lnTo>
                    <a:pt x="629" y="483"/>
                  </a:lnTo>
                  <a:lnTo>
                    <a:pt x="633" y="485"/>
                  </a:lnTo>
                  <a:lnTo>
                    <a:pt x="638" y="486"/>
                  </a:lnTo>
                  <a:lnTo>
                    <a:pt x="646" y="485"/>
                  </a:lnTo>
                  <a:lnTo>
                    <a:pt x="654" y="481"/>
                  </a:lnTo>
                  <a:lnTo>
                    <a:pt x="656" y="478"/>
                  </a:lnTo>
                  <a:lnTo>
                    <a:pt x="659" y="476"/>
                  </a:lnTo>
                  <a:lnTo>
                    <a:pt x="661" y="472"/>
                  </a:lnTo>
                  <a:lnTo>
                    <a:pt x="663" y="468"/>
                  </a:lnTo>
                  <a:lnTo>
                    <a:pt x="663" y="463"/>
                  </a:lnTo>
                  <a:lnTo>
                    <a:pt x="661" y="459"/>
                  </a:lnTo>
                  <a:lnTo>
                    <a:pt x="661" y="459"/>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192" name="组合 1276"/>
          <p:cNvGrpSpPr/>
          <p:nvPr/>
        </p:nvGrpSpPr>
        <p:grpSpPr>
          <a:xfrm>
            <a:off x="3050558" y="4883441"/>
            <a:ext cx="679503" cy="630650"/>
            <a:chOff x="3119438" y="984250"/>
            <a:chExt cx="728663" cy="676276"/>
          </a:xfrm>
        </p:grpSpPr>
        <p:sp>
          <p:nvSpPr>
            <p:cNvPr id="193" name="Freeform 463"/>
            <p:cNvSpPr/>
            <p:nvPr/>
          </p:nvSpPr>
          <p:spPr bwMode="auto">
            <a:xfrm>
              <a:off x="3146426" y="1431925"/>
              <a:ext cx="17463" cy="26988"/>
            </a:xfrm>
            <a:custGeom>
              <a:avLst/>
              <a:gdLst/>
              <a:ahLst/>
              <a:cxnLst>
                <a:cxn ang="0">
                  <a:pos x="35" y="2"/>
                </a:cxn>
                <a:cxn ang="0">
                  <a:pos x="35" y="2"/>
                </a:cxn>
                <a:cxn ang="0">
                  <a:pos x="25" y="15"/>
                </a:cxn>
                <a:cxn ang="0">
                  <a:pos x="14" y="29"/>
                </a:cxn>
                <a:cxn ang="0">
                  <a:pos x="6" y="45"/>
                </a:cxn>
                <a:cxn ang="0">
                  <a:pos x="0" y="62"/>
                </a:cxn>
                <a:cxn ang="0">
                  <a:pos x="0" y="62"/>
                </a:cxn>
                <a:cxn ang="0">
                  <a:pos x="0" y="65"/>
                </a:cxn>
                <a:cxn ang="0">
                  <a:pos x="0" y="66"/>
                </a:cxn>
                <a:cxn ang="0">
                  <a:pos x="2" y="67"/>
                </a:cxn>
                <a:cxn ang="0">
                  <a:pos x="4" y="68"/>
                </a:cxn>
                <a:cxn ang="0">
                  <a:pos x="8" y="68"/>
                </a:cxn>
                <a:cxn ang="0">
                  <a:pos x="10" y="67"/>
                </a:cxn>
                <a:cxn ang="0">
                  <a:pos x="11" y="65"/>
                </a:cxn>
                <a:cxn ang="0">
                  <a:pos x="11" y="65"/>
                </a:cxn>
                <a:cxn ang="0">
                  <a:pos x="17" y="50"/>
                </a:cxn>
                <a:cxn ang="0">
                  <a:pos x="25" y="36"/>
                </a:cxn>
                <a:cxn ang="0">
                  <a:pos x="34" y="23"/>
                </a:cxn>
                <a:cxn ang="0">
                  <a:pos x="44" y="10"/>
                </a:cxn>
                <a:cxn ang="0">
                  <a:pos x="44" y="10"/>
                </a:cxn>
                <a:cxn ang="0">
                  <a:pos x="45" y="8"/>
                </a:cxn>
                <a:cxn ang="0">
                  <a:pos x="45" y="6"/>
                </a:cxn>
                <a:cxn ang="0">
                  <a:pos x="43" y="2"/>
                </a:cxn>
                <a:cxn ang="0">
                  <a:pos x="40" y="0"/>
                </a:cxn>
                <a:cxn ang="0">
                  <a:pos x="38" y="0"/>
                </a:cxn>
                <a:cxn ang="0">
                  <a:pos x="35" y="2"/>
                </a:cxn>
                <a:cxn ang="0">
                  <a:pos x="35" y="2"/>
                </a:cxn>
              </a:cxnLst>
              <a:rect l="0" t="0" r="r" b="b"/>
              <a:pathLst>
                <a:path w="45" h="68">
                  <a:moveTo>
                    <a:pt x="35" y="2"/>
                  </a:moveTo>
                  <a:lnTo>
                    <a:pt x="35" y="2"/>
                  </a:lnTo>
                  <a:lnTo>
                    <a:pt x="25" y="15"/>
                  </a:lnTo>
                  <a:lnTo>
                    <a:pt x="14" y="29"/>
                  </a:lnTo>
                  <a:lnTo>
                    <a:pt x="6" y="45"/>
                  </a:lnTo>
                  <a:lnTo>
                    <a:pt x="0" y="62"/>
                  </a:lnTo>
                  <a:lnTo>
                    <a:pt x="0" y="62"/>
                  </a:lnTo>
                  <a:lnTo>
                    <a:pt x="0" y="65"/>
                  </a:lnTo>
                  <a:lnTo>
                    <a:pt x="0" y="66"/>
                  </a:lnTo>
                  <a:lnTo>
                    <a:pt x="2" y="67"/>
                  </a:lnTo>
                  <a:lnTo>
                    <a:pt x="4" y="68"/>
                  </a:lnTo>
                  <a:lnTo>
                    <a:pt x="8" y="68"/>
                  </a:lnTo>
                  <a:lnTo>
                    <a:pt x="10" y="67"/>
                  </a:lnTo>
                  <a:lnTo>
                    <a:pt x="11" y="65"/>
                  </a:lnTo>
                  <a:lnTo>
                    <a:pt x="11" y="65"/>
                  </a:lnTo>
                  <a:lnTo>
                    <a:pt x="17" y="50"/>
                  </a:lnTo>
                  <a:lnTo>
                    <a:pt x="25" y="36"/>
                  </a:lnTo>
                  <a:lnTo>
                    <a:pt x="34" y="23"/>
                  </a:lnTo>
                  <a:lnTo>
                    <a:pt x="44" y="10"/>
                  </a:lnTo>
                  <a:lnTo>
                    <a:pt x="44" y="10"/>
                  </a:lnTo>
                  <a:lnTo>
                    <a:pt x="45" y="8"/>
                  </a:lnTo>
                  <a:lnTo>
                    <a:pt x="45" y="6"/>
                  </a:lnTo>
                  <a:lnTo>
                    <a:pt x="43" y="2"/>
                  </a:lnTo>
                  <a:lnTo>
                    <a:pt x="40" y="0"/>
                  </a:lnTo>
                  <a:lnTo>
                    <a:pt x="38" y="0"/>
                  </a:lnTo>
                  <a:lnTo>
                    <a:pt x="35" y="2"/>
                  </a:lnTo>
                  <a:lnTo>
                    <a:pt x="3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4" name="Freeform 464"/>
            <p:cNvSpPr/>
            <p:nvPr/>
          </p:nvSpPr>
          <p:spPr bwMode="auto">
            <a:xfrm>
              <a:off x="3162301" y="1450975"/>
              <a:ext cx="23813" cy="33338"/>
            </a:xfrm>
            <a:custGeom>
              <a:avLst/>
              <a:gdLst/>
              <a:ahLst/>
              <a:cxnLst>
                <a:cxn ang="0">
                  <a:pos x="47" y="3"/>
                </a:cxn>
                <a:cxn ang="0">
                  <a:pos x="47" y="3"/>
                </a:cxn>
                <a:cxn ang="0">
                  <a:pos x="32" y="21"/>
                </a:cxn>
                <a:cxn ang="0">
                  <a:pos x="20" y="39"/>
                </a:cxn>
                <a:cxn ang="0">
                  <a:pos x="9" y="59"/>
                </a:cxn>
                <a:cxn ang="0">
                  <a:pos x="3" y="70"/>
                </a:cxn>
                <a:cxn ang="0">
                  <a:pos x="0" y="80"/>
                </a:cxn>
                <a:cxn ang="0">
                  <a:pos x="0" y="80"/>
                </a:cxn>
                <a:cxn ang="0">
                  <a:pos x="0" y="83"/>
                </a:cxn>
                <a:cxn ang="0">
                  <a:pos x="0" y="84"/>
                </a:cxn>
                <a:cxn ang="0">
                  <a:pos x="2" y="87"/>
                </a:cxn>
                <a:cxn ang="0">
                  <a:pos x="3" y="87"/>
                </a:cxn>
                <a:cxn ang="0">
                  <a:pos x="7" y="87"/>
                </a:cxn>
                <a:cxn ang="0">
                  <a:pos x="10" y="85"/>
                </a:cxn>
                <a:cxn ang="0">
                  <a:pos x="11" y="83"/>
                </a:cxn>
                <a:cxn ang="0">
                  <a:pos x="11" y="83"/>
                </a:cxn>
                <a:cxn ang="0">
                  <a:pos x="15" y="73"/>
                </a:cxn>
                <a:cxn ang="0">
                  <a:pos x="19" y="63"/>
                </a:cxn>
                <a:cxn ang="0">
                  <a:pos x="31" y="45"/>
                </a:cxn>
                <a:cxn ang="0">
                  <a:pos x="43" y="26"/>
                </a:cxn>
                <a:cxn ang="0">
                  <a:pos x="56" y="8"/>
                </a:cxn>
                <a:cxn ang="0">
                  <a:pos x="56" y="8"/>
                </a:cxn>
                <a:cxn ang="0">
                  <a:pos x="57" y="7"/>
                </a:cxn>
                <a:cxn ang="0">
                  <a:pos x="57" y="4"/>
                </a:cxn>
                <a:cxn ang="0">
                  <a:pos x="56" y="3"/>
                </a:cxn>
                <a:cxn ang="0">
                  <a:pos x="54" y="2"/>
                </a:cxn>
                <a:cxn ang="0">
                  <a:pos x="51" y="0"/>
                </a:cxn>
                <a:cxn ang="0">
                  <a:pos x="48" y="2"/>
                </a:cxn>
                <a:cxn ang="0">
                  <a:pos x="47" y="3"/>
                </a:cxn>
                <a:cxn ang="0">
                  <a:pos x="47" y="3"/>
                </a:cxn>
              </a:cxnLst>
              <a:rect l="0" t="0" r="r" b="b"/>
              <a:pathLst>
                <a:path w="57" h="87">
                  <a:moveTo>
                    <a:pt x="47" y="3"/>
                  </a:moveTo>
                  <a:lnTo>
                    <a:pt x="47" y="3"/>
                  </a:lnTo>
                  <a:lnTo>
                    <a:pt x="32" y="21"/>
                  </a:lnTo>
                  <a:lnTo>
                    <a:pt x="20" y="39"/>
                  </a:lnTo>
                  <a:lnTo>
                    <a:pt x="9" y="59"/>
                  </a:lnTo>
                  <a:lnTo>
                    <a:pt x="3" y="70"/>
                  </a:lnTo>
                  <a:lnTo>
                    <a:pt x="0" y="80"/>
                  </a:lnTo>
                  <a:lnTo>
                    <a:pt x="0" y="80"/>
                  </a:lnTo>
                  <a:lnTo>
                    <a:pt x="0" y="83"/>
                  </a:lnTo>
                  <a:lnTo>
                    <a:pt x="0" y="84"/>
                  </a:lnTo>
                  <a:lnTo>
                    <a:pt x="2" y="87"/>
                  </a:lnTo>
                  <a:lnTo>
                    <a:pt x="3" y="87"/>
                  </a:lnTo>
                  <a:lnTo>
                    <a:pt x="7" y="87"/>
                  </a:lnTo>
                  <a:lnTo>
                    <a:pt x="10" y="85"/>
                  </a:lnTo>
                  <a:lnTo>
                    <a:pt x="11" y="83"/>
                  </a:lnTo>
                  <a:lnTo>
                    <a:pt x="11" y="83"/>
                  </a:lnTo>
                  <a:lnTo>
                    <a:pt x="15" y="73"/>
                  </a:lnTo>
                  <a:lnTo>
                    <a:pt x="19" y="63"/>
                  </a:lnTo>
                  <a:lnTo>
                    <a:pt x="31" y="45"/>
                  </a:lnTo>
                  <a:lnTo>
                    <a:pt x="43" y="26"/>
                  </a:lnTo>
                  <a:lnTo>
                    <a:pt x="56" y="8"/>
                  </a:lnTo>
                  <a:lnTo>
                    <a:pt x="56" y="8"/>
                  </a:lnTo>
                  <a:lnTo>
                    <a:pt x="57" y="7"/>
                  </a:lnTo>
                  <a:lnTo>
                    <a:pt x="57" y="4"/>
                  </a:lnTo>
                  <a:lnTo>
                    <a:pt x="56" y="3"/>
                  </a:lnTo>
                  <a:lnTo>
                    <a:pt x="54" y="2"/>
                  </a:lnTo>
                  <a:lnTo>
                    <a:pt x="51" y="0"/>
                  </a:lnTo>
                  <a:lnTo>
                    <a:pt x="48" y="2"/>
                  </a:lnTo>
                  <a:lnTo>
                    <a:pt x="47" y="3"/>
                  </a:lnTo>
                  <a:lnTo>
                    <a:pt x="4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5" name="Freeform 465"/>
            <p:cNvSpPr/>
            <p:nvPr/>
          </p:nvSpPr>
          <p:spPr bwMode="auto">
            <a:xfrm>
              <a:off x="3192463" y="1466850"/>
              <a:ext cx="22225" cy="31750"/>
            </a:xfrm>
            <a:custGeom>
              <a:avLst/>
              <a:gdLst/>
              <a:ahLst/>
              <a:cxnLst>
                <a:cxn ang="0">
                  <a:pos x="42" y="5"/>
                </a:cxn>
                <a:cxn ang="0">
                  <a:pos x="42" y="5"/>
                </a:cxn>
                <a:cxn ang="0">
                  <a:pos x="40" y="14"/>
                </a:cxn>
                <a:cxn ang="0">
                  <a:pos x="36" y="22"/>
                </a:cxn>
                <a:cxn ang="0">
                  <a:pos x="30" y="30"/>
                </a:cxn>
                <a:cxn ang="0">
                  <a:pos x="25" y="38"/>
                </a:cxn>
                <a:cxn ang="0">
                  <a:pos x="25" y="38"/>
                </a:cxn>
                <a:cxn ang="0">
                  <a:pos x="20" y="46"/>
                </a:cxn>
                <a:cxn ang="0">
                  <a:pos x="13" y="55"/>
                </a:cxn>
                <a:cxn ang="0">
                  <a:pos x="2" y="71"/>
                </a:cxn>
                <a:cxn ang="0">
                  <a:pos x="2" y="71"/>
                </a:cxn>
                <a:cxn ang="0">
                  <a:pos x="0" y="73"/>
                </a:cxn>
                <a:cxn ang="0">
                  <a:pos x="0" y="76"/>
                </a:cxn>
                <a:cxn ang="0">
                  <a:pos x="2" y="77"/>
                </a:cxn>
                <a:cxn ang="0">
                  <a:pos x="3" y="79"/>
                </a:cxn>
                <a:cxn ang="0">
                  <a:pos x="7" y="80"/>
                </a:cxn>
                <a:cxn ang="0">
                  <a:pos x="10" y="79"/>
                </a:cxn>
                <a:cxn ang="0">
                  <a:pos x="11" y="77"/>
                </a:cxn>
                <a:cxn ang="0">
                  <a:pos x="11" y="77"/>
                </a:cxn>
                <a:cxn ang="0">
                  <a:pos x="25" y="58"/>
                </a:cxn>
                <a:cxn ang="0">
                  <a:pos x="38" y="37"/>
                </a:cxn>
                <a:cxn ang="0">
                  <a:pos x="38" y="37"/>
                </a:cxn>
                <a:cxn ang="0">
                  <a:pos x="48" y="22"/>
                </a:cxn>
                <a:cxn ang="0">
                  <a:pos x="51" y="14"/>
                </a:cxn>
                <a:cxn ang="0">
                  <a:pos x="54" y="5"/>
                </a:cxn>
                <a:cxn ang="0">
                  <a:pos x="54" y="5"/>
                </a:cxn>
                <a:cxn ang="0">
                  <a:pos x="54" y="3"/>
                </a:cxn>
                <a:cxn ang="0">
                  <a:pos x="53" y="1"/>
                </a:cxn>
                <a:cxn ang="0">
                  <a:pos x="51" y="0"/>
                </a:cxn>
                <a:cxn ang="0">
                  <a:pos x="49" y="0"/>
                </a:cxn>
                <a:cxn ang="0">
                  <a:pos x="45" y="1"/>
                </a:cxn>
                <a:cxn ang="0">
                  <a:pos x="44" y="3"/>
                </a:cxn>
                <a:cxn ang="0">
                  <a:pos x="42" y="5"/>
                </a:cxn>
                <a:cxn ang="0">
                  <a:pos x="42" y="5"/>
                </a:cxn>
              </a:cxnLst>
              <a:rect l="0" t="0" r="r" b="b"/>
              <a:pathLst>
                <a:path w="54" h="80">
                  <a:moveTo>
                    <a:pt x="42" y="5"/>
                  </a:moveTo>
                  <a:lnTo>
                    <a:pt x="42" y="5"/>
                  </a:lnTo>
                  <a:lnTo>
                    <a:pt x="40" y="14"/>
                  </a:lnTo>
                  <a:lnTo>
                    <a:pt x="36" y="22"/>
                  </a:lnTo>
                  <a:lnTo>
                    <a:pt x="30" y="30"/>
                  </a:lnTo>
                  <a:lnTo>
                    <a:pt x="25" y="38"/>
                  </a:lnTo>
                  <a:lnTo>
                    <a:pt x="25" y="38"/>
                  </a:lnTo>
                  <a:lnTo>
                    <a:pt x="20" y="46"/>
                  </a:lnTo>
                  <a:lnTo>
                    <a:pt x="13" y="55"/>
                  </a:lnTo>
                  <a:lnTo>
                    <a:pt x="2" y="71"/>
                  </a:lnTo>
                  <a:lnTo>
                    <a:pt x="2" y="71"/>
                  </a:lnTo>
                  <a:lnTo>
                    <a:pt x="0" y="73"/>
                  </a:lnTo>
                  <a:lnTo>
                    <a:pt x="0" y="76"/>
                  </a:lnTo>
                  <a:lnTo>
                    <a:pt x="2" y="77"/>
                  </a:lnTo>
                  <a:lnTo>
                    <a:pt x="3" y="79"/>
                  </a:lnTo>
                  <a:lnTo>
                    <a:pt x="7" y="80"/>
                  </a:lnTo>
                  <a:lnTo>
                    <a:pt x="10" y="79"/>
                  </a:lnTo>
                  <a:lnTo>
                    <a:pt x="11" y="77"/>
                  </a:lnTo>
                  <a:lnTo>
                    <a:pt x="11" y="77"/>
                  </a:lnTo>
                  <a:lnTo>
                    <a:pt x="25" y="58"/>
                  </a:lnTo>
                  <a:lnTo>
                    <a:pt x="38" y="37"/>
                  </a:lnTo>
                  <a:lnTo>
                    <a:pt x="38" y="37"/>
                  </a:lnTo>
                  <a:lnTo>
                    <a:pt x="48" y="22"/>
                  </a:lnTo>
                  <a:lnTo>
                    <a:pt x="51" y="14"/>
                  </a:lnTo>
                  <a:lnTo>
                    <a:pt x="54" y="5"/>
                  </a:lnTo>
                  <a:lnTo>
                    <a:pt x="54" y="5"/>
                  </a:lnTo>
                  <a:lnTo>
                    <a:pt x="54" y="3"/>
                  </a:lnTo>
                  <a:lnTo>
                    <a:pt x="53" y="1"/>
                  </a:lnTo>
                  <a:lnTo>
                    <a:pt x="51" y="0"/>
                  </a:lnTo>
                  <a:lnTo>
                    <a:pt x="49" y="0"/>
                  </a:lnTo>
                  <a:lnTo>
                    <a:pt x="45" y="1"/>
                  </a:lnTo>
                  <a:lnTo>
                    <a:pt x="44" y="3"/>
                  </a:lnTo>
                  <a:lnTo>
                    <a:pt x="42" y="5"/>
                  </a:lnTo>
                  <a:lnTo>
                    <a:pt x="42"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6" name="Freeform 466"/>
            <p:cNvSpPr/>
            <p:nvPr/>
          </p:nvSpPr>
          <p:spPr bwMode="auto">
            <a:xfrm>
              <a:off x="3228976" y="1474788"/>
              <a:ext cx="14288" cy="25400"/>
            </a:xfrm>
            <a:custGeom>
              <a:avLst/>
              <a:gdLst/>
              <a:ahLst/>
              <a:cxnLst>
                <a:cxn ang="0">
                  <a:pos x="27" y="4"/>
                </a:cxn>
                <a:cxn ang="0">
                  <a:pos x="27" y="4"/>
                </a:cxn>
                <a:cxn ang="0">
                  <a:pos x="24" y="10"/>
                </a:cxn>
                <a:cxn ang="0">
                  <a:pos x="20" y="17"/>
                </a:cxn>
                <a:cxn ang="0">
                  <a:pos x="16" y="23"/>
                </a:cxn>
                <a:cxn ang="0">
                  <a:pos x="13" y="30"/>
                </a:cxn>
                <a:cxn ang="0">
                  <a:pos x="13" y="30"/>
                </a:cxn>
                <a:cxn ang="0">
                  <a:pos x="9" y="35"/>
                </a:cxn>
                <a:cxn ang="0">
                  <a:pos x="7" y="40"/>
                </a:cxn>
                <a:cxn ang="0">
                  <a:pos x="7" y="40"/>
                </a:cxn>
                <a:cxn ang="0">
                  <a:pos x="4" y="48"/>
                </a:cxn>
                <a:cxn ang="0">
                  <a:pos x="1" y="55"/>
                </a:cxn>
                <a:cxn ang="0">
                  <a:pos x="1" y="55"/>
                </a:cxn>
                <a:cxn ang="0">
                  <a:pos x="0" y="57"/>
                </a:cxn>
                <a:cxn ang="0">
                  <a:pos x="1" y="60"/>
                </a:cxn>
                <a:cxn ang="0">
                  <a:pos x="4" y="62"/>
                </a:cxn>
                <a:cxn ang="0">
                  <a:pos x="5" y="64"/>
                </a:cxn>
                <a:cxn ang="0">
                  <a:pos x="8" y="64"/>
                </a:cxn>
                <a:cxn ang="0">
                  <a:pos x="9" y="62"/>
                </a:cxn>
                <a:cxn ang="0">
                  <a:pos x="10" y="61"/>
                </a:cxn>
                <a:cxn ang="0">
                  <a:pos x="10" y="61"/>
                </a:cxn>
                <a:cxn ang="0">
                  <a:pos x="14" y="51"/>
                </a:cxn>
                <a:cxn ang="0">
                  <a:pos x="14" y="51"/>
                </a:cxn>
                <a:cxn ang="0">
                  <a:pos x="16" y="47"/>
                </a:cxn>
                <a:cxn ang="0">
                  <a:pos x="18" y="43"/>
                </a:cxn>
                <a:cxn ang="0">
                  <a:pos x="22" y="36"/>
                </a:cxn>
                <a:cxn ang="0">
                  <a:pos x="22" y="36"/>
                </a:cxn>
                <a:cxn ang="0">
                  <a:pos x="26" y="28"/>
                </a:cxn>
                <a:cxn ang="0">
                  <a:pos x="30" y="21"/>
                </a:cxn>
                <a:cxn ang="0">
                  <a:pos x="34" y="14"/>
                </a:cxn>
                <a:cxn ang="0">
                  <a:pos x="38" y="6"/>
                </a:cxn>
                <a:cxn ang="0">
                  <a:pos x="38" y="6"/>
                </a:cxn>
                <a:cxn ang="0">
                  <a:pos x="38" y="4"/>
                </a:cxn>
                <a:cxn ang="0">
                  <a:pos x="38" y="2"/>
                </a:cxn>
                <a:cxn ang="0">
                  <a:pos x="37" y="0"/>
                </a:cxn>
                <a:cxn ang="0">
                  <a:pos x="34" y="0"/>
                </a:cxn>
                <a:cxn ang="0">
                  <a:pos x="30" y="0"/>
                </a:cxn>
                <a:cxn ang="0">
                  <a:pos x="29" y="1"/>
                </a:cxn>
                <a:cxn ang="0">
                  <a:pos x="27" y="4"/>
                </a:cxn>
                <a:cxn ang="0">
                  <a:pos x="27" y="4"/>
                </a:cxn>
              </a:cxnLst>
              <a:rect l="0" t="0" r="r" b="b"/>
              <a:pathLst>
                <a:path w="38" h="64">
                  <a:moveTo>
                    <a:pt x="27" y="4"/>
                  </a:moveTo>
                  <a:lnTo>
                    <a:pt x="27" y="4"/>
                  </a:lnTo>
                  <a:lnTo>
                    <a:pt x="24" y="10"/>
                  </a:lnTo>
                  <a:lnTo>
                    <a:pt x="20" y="17"/>
                  </a:lnTo>
                  <a:lnTo>
                    <a:pt x="16" y="23"/>
                  </a:lnTo>
                  <a:lnTo>
                    <a:pt x="13" y="30"/>
                  </a:lnTo>
                  <a:lnTo>
                    <a:pt x="13" y="30"/>
                  </a:lnTo>
                  <a:lnTo>
                    <a:pt x="9" y="35"/>
                  </a:lnTo>
                  <a:lnTo>
                    <a:pt x="7" y="40"/>
                  </a:lnTo>
                  <a:lnTo>
                    <a:pt x="7" y="40"/>
                  </a:lnTo>
                  <a:lnTo>
                    <a:pt x="4" y="48"/>
                  </a:lnTo>
                  <a:lnTo>
                    <a:pt x="1" y="55"/>
                  </a:lnTo>
                  <a:lnTo>
                    <a:pt x="1" y="55"/>
                  </a:lnTo>
                  <a:lnTo>
                    <a:pt x="0" y="57"/>
                  </a:lnTo>
                  <a:lnTo>
                    <a:pt x="1" y="60"/>
                  </a:lnTo>
                  <a:lnTo>
                    <a:pt x="4" y="62"/>
                  </a:lnTo>
                  <a:lnTo>
                    <a:pt x="5" y="64"/>
                  </a:lnTo>
                  <a:lnTo>
                    <a:pt x="8" y="64"/>
                  </a:lnTo>
                  <a:lnTo>
                    <a:pt x="9" y="62"/>
                  </a:lnTo>
                  <a:lnTo>
                    <a:pt x="10" y="61"/>
                  </a:lnTo>
                  <a:lnTo>
                    <a:pt x="10" y="61"/>
                  </a:lnTo>
                  <a:lnTo>
                    <a:pt x="14" y="51"/>
                  </a:lnTo>
                  <a:lnTo>
                    <a:pt x="14" y="51"/>
                  </a:lnTo>
                  <a:lnTo>
                    <a:pt x="16" y="47"/>
                  </a:lnTo>
                  <a:lnTo>
                    <a:pt x="18" y="43"/>
                  </a:lnTo>
                  <a:lnTo>
                    <a:pt x="22" y="36"/>
                  </a:lnTo>
                  <a:lnTo>
                    <a:pt x="22" y="36"/>
                  </a:lnTo>
                  <a:lnTo>
                    <a:pt x="26" y="28"/>
                  </a:lnTo>
                  <a:lnTo>
                    <a:pt x="30" y="21"/>
                  </a:lnTo>
                  <a:lnTo>
                    <a:pt x="34" y="14"/>
                  </a:lnTo>
                  <a:lnTo>
                    <a:pt x="38" y="6"/>
                  </a:lnTo>
                  <a:lnTo>
                    <a:pt x="38" y="6"/>
                  </a:lnTo>
                  <a:lnTo>
                    <a:pt x="38" y="4"/>
                  </a:lnTo>
                  <a:lnTo>
                    <a:pt x="38" y="2"/>
                  </a:lnTo>
                  <a:lnTo>
                    <a:pt x="37" y="0"/>
                  </a:lnTo>
                  <a:lnTo>
                    <a:pt x="34" y="0"/>
                  </a:lnTo>
                  <a:lnTo>
                    <a:pt x="30" y="0"/>
                  </a:lnTo>
                  <a:lnTo>
                    <a:pt x="29" y="1"/>
                  </a:lnTo>
                  <a:lnTo>
                    <a:pt x="27" y="4"/>
                  </a:lnTo>
                  <a:lnTo>
                    <a:pt x="27"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7" name="Freeform 467"/>
            <p:cNvSpPr/>
            <p:nvPr/>
          </p:nvSpPr>
          <p:spPr bwMode="auto">
            <a:xfrm>
              <a:off x="3262313" y="1473200"/>
              <a:ext cx="19050" cy="30163"/>
            </a:xfrm>
            <a:custGeom>
              <a:avLst/>
              <a:gdLst/>
              <a:ahLst/>
              <a:cxnLst>
                <a:cxn ang="0">
                  <a:pos x="39" y="4"/>
                </a:cxn>
                <a:cxn ang="0">
                  <a:pos x="39" y="4"/>
                </a:cxn>
                <a:cxn ang="0">
                  <a:pos x="30" y="20"/>
                </a:cxn>
                <a:cxn ang="0">
                  <a:pos x="19" y="36"/>
                </a:cxn>
                <a:cxn ang="0">
                  <a:pos x="10" y="51"/>
                </a:cxn>
                <a:cxn ang="0">
                  <a:pos x="1" y="68"/>
                </a:cxn>
                <a:cxn ang="0">
                  <a:pos x="1" y="68"/>
                </a:cxn>
                <a:cxn ang="0">
                  <a:pos x="0" y="71"/>
                </a:cxn>
                <a:cxn ang="0">
                  <a:pos x="0" y="74"/>
                </a:cxn>
                <a:cxn ang="0">
                  <a:pos x="2" y="76"/>
                </a:cxn>
                <a:cxn ang="0">
                  <a:pos x="8" y="78"/>
                </a:cxn>
                <a:cxn ang="0">
                  <a:pos x="9" y="76"/>
                </a:cxn>
                <a:cxn ang="0">
                  <a:pos x="10" y="74"/>
                </a:cxn>
                <a:cxn ang="0">
                  <a:pos x="10" y="74"/>
                </a:cxn>
                <a:cxn ang="0">
                  <a:pos x="19" y="58"/>
                </a:cxn>
                <a:cxn ang="0">
                  <a:pos x="30" y="42"/>
                </a:cxn>
                <a:cxn ang="0">
                  <a:pos x="39" y="25"/>
                </a:cxn>
                <a:cxn ang="0">
                  <a:pos x="48" y="10"/>
                </a:cxn>
                <a:cxn ang="0">
                  <a:pos x="48" y="10"/>
                </a:cxn>
                <a:cxn ang="0">
                  <a:pos x="49" y="7"/>
                </a:cxn>
                <a:cxn ang="0">
                  <a:pos x="49" y="4"/>
                </a:cxn>
                <a:cxn ang="0">
                  <a:pos x="45" y="2"/>
                </a:cxn>
                <a:cxn ang="0">
                  <a:pos x="42" y="0"/>
                </a:cxn>
                <a:cxn ang="0">
                  <a:pos x="40" y="2"/>
                </a:cxn>
                <a:cxn ang="0">
                  <a:pos x="39" y="4"/>
                </a:cxn>
                <a:cxn ang="0">
                  <a:pos x="39" y="4"/>
                </a:cxn>
              </a:cxnLst>
              <a:rect l="0" t="0" r="r" b="b"/>
              <a:pathLst>
                <a:path w="49" h="78">
                  <a:moveTo>
                    <a:pt x="39" y="4"/>
                  </a:moveTo>
                  <a:lnTo>
                    <a:pt x="39" y="4"/>
                  </a:lnTo>
                  <a:lnTo>
                    <a:pt x="30" y="20"/>
                  </a:lnTo>
                  <a:lnTo>
                    <a:pt x="19" y="36"/>
                  </a:lnTo>
                  <a:lnTo>
                    <a:pt x="10" y="51"/>
                  </a:lnTo>
                  <a:lnTo>
                    <a:pt x="1" y="68"/>
                  </a:lnTo>
                  <a:lnTo>
                    <a:pt x="1" y="68"/>
                  </a:lnTo>
                  <a:lnTo>
                    <a:pt x="0" y="71"/>
                  </a:lnTo>
                  <a:lnTo>
                    <a:pt x="0" y="74"/>
                  </a:lnTo>
                  <a:lnTo>
                    <a:pt x="2" y="76"/>
                  </a:lnTo>
                  <a:lnTo>
                    <a:pt x="8" y="78"/>
                  </a:lnTo>
                  <a:lnTo>
                    <a:pt x="9" y="76"/>
                  </a:lnTo>
                  <a:lnTo>
                    <a:pt x="10" y="74"/>
                  </a:lnTo>
                  <a:lnTo>
                    <a:pt x="10" y="74"/>
                  </a:lnTo>
                  <a:lnTo>
                    <a:pt x="19" y="58"/>
                  </a:lnTo>
                  <a:lnTo>
                    <a:pt x="30" y="42"/>
                  </a:lnTo>
                  <a:lnTo>
                    <a:pt x="39" y="25"/>
                  </a:lnTo>
                  <a:lnTo>
                    <a:pt x="48" y="10"/>
                  </a:lnTo>
                  <a:lnTo>
                    <a:pt x="48" y="10"/>
                  </a:lnTo>
                  <a:lnTo>
                    <a:pt x="49" y="7"/>
                  </a:lnTo>
                  <a:lnTo>
                    <a:pt x="49" y="4"/>
                  </a:lnTo>
                  <a:lnTo>
                    <a:pt x="45" y="2"/>
                  </a:lnTo>
                  <a:lnTo>
                    <a:pt x="42" y="0"/>
                  </a:lnTo>
                  <a:lnTo>
                    <a:pt x="40" y="2"/>
                  </a:lnTo>
                  <a:lnTo>
                    <a:pt x="39" y="4"/>
                  </a:lnTo>
                  <a:lnTo>
                    <a:pt x="39"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8" name="Freeform 468"/>
            <p:cNvSpPr/>
            <p:nvPr/>
          </p:nvSpPr>
          <p:spPr bwMode="auto">
            <a:xfrm>
              <a:off x="3298826" y="1471613"/>
              <a:ext cx="15875" cy="23813"/>
            </a:xfrm>
            <a:custGeom>
              <a:avLst/>
              <a:gdLst/>
              <a:ahLst/>
              <a:cxnLst>
                <a:cxn ang="0">
                  <a:pos x="32" y="3"/>
                </a:cxn>
                <a:cxn ang="0">
                  <a:pos x="32" y="3"/>
                </a:cxn>
                <a:cxn ang="0">
                  <a:pos x="25" y="17"/>
                </a:cxn>
                <a:cxn ang="0">
                  <a:pos x="17" y="28"/>
                </a:cxn>
                <a:cxn ang="0">
                  <a:pos x="8" y="40"/>
                </a:cxn>
                <a:cxn ang="0">
                  <a:pos x="0" y="52"/>
                </a:cxn>
                <a:cxn ang="0">
                  <a:pos x="0" y="52"/>
                </a:cxn>
                <a:cxn ang="0">
                  <a:pos x="0" y="54"/>
                </a:cxn>
                <a:cxn ang="0">
                  <a:pos x="0" y="57"/>
                </a:cxn>
                <a:cxn ang="0">
                  <a:pos x="3" y="60"/>
                </a:cxn>
                <a:cxn ang="0">
                  <a:pos x="7" y="61"/>
                </a:cxn>
                <a:cxn ang="0">
                  <a:pos x="9" y="60"/>
                </a:cxn>
                <a:cxn ang="0">
                  <a:pos x="11" y="58"/>
                </a:cxn>
                <a:cxn ang="0">
                  <a:pos x="11" y="58"/>
                </a:cxn>
                <a:cxn ang="0">
                  <a:pos x="19" y="45"/>
                </a:cxn>
                <a:cxn ang="0">
                  <a:pos x="26" y="34"/>
                </a:cxn>
                <a:cxn ang="0">
                  <a:pos x="34" y="22"/>
                </a:cxn>
                <a:cxn ang="0">
                  <a:pos x="41" y="9"/>
                </a:cxn>
                <a:cxn ang="0">
                  <a:pos x="41" y="9"/>
                </a:cxn>
                <a:cxn ang="0">
                  <a:pos x="42" y="6"/>
                </a:cxn>
                <a:cxn ang="0">
                  <a:pos x="41" y="3"/>
                </a:cxn>
                <a:cxn ang="0">
                  <a:pos x="38" y="1"/>
                </a:cxn>
                <a:cxn ang="0">
                  <a:pos x="37" y="0"/>
                </a:cxn>
                <a:cxn ang="0">
                  <a:pos x="34" y="0"/>
                </a:cxn>
                <a:cxn ang="0">
                  <a:pos x="33" y="1"/>
                </a:cxn>
                <a:cxn ang="0">
                  <a:pos x="32" y="3"/>
                </a:cxn>
                <a:cxn ang="0">
                  <a:pos x="32" y="3"/>
                </a:cxn>
              </a:cxnLst>
              <a:rect l="0" t="0" r="r" b="b"/>
              <a:pathLst>
                <a:path w="42" h="61">
                  <a:moveTo>
                    <a:pt x="32" y="3"/>
                  </a:moveTo>
                  <a:lnTo>
                    <a:pt x="32" y="3"/>
                  </a:lnTo>
                  <a:lnTo>
                    <a:pt x="25" y="17"/>
                  </a:lnTo>
                  <a:lnTo>
                    <a:pt x="17" y="28"/>
                  </a:lnTo>
                  <a:lnTo>
                    <a:pt x="8" y="40"/>
                  </a:lnTo>
                  <a:lnTo>
                    <a:pt x="0" y="52"/>
                  </a:lnTo>
                  <a:lnTo>
                    <a:pt x="0" y="52"/>
                  </a:lnTo>
                  <a:lnTo>
                    <a:pt x="0" y="54"/>
                  </a:lnTo>
                  <a:lnTo>
                    <a:pt x="0" y="57"/>
                  </a:lnTo>
                  <a:lnTo>
                    <a:pt x="3" y="60"/>
                  </a:lnTo>
                  <a:lnTo>
                    <a:pt x="7" y="61"/>
                  </a:lnTo>
                  <a:lnTo>
                    <a:pt x="9" y="60"/>
                  </a:lnTo>
                  <a:lnTo>
                    <a:pt x="11" y="58"/>
                  </a:lnTo>
                  <a:lnTo>
                    <a:pt x="11" y="58"/>
                  </a:lnTo>
                  <a:lnTo>
                    <a:pt x="19" y="45"/>
                  </a:lnTo>
                  <a:lnTo>
                    <a:pt x="26" y="34"/>
                  </a:lnTo>
                  <a:lnTo>
                    <a:pt x="34" y="22"/>
                  </a:lnTo>
                  <a:lnTo>
                    <a:pt x="41" y="9"/>
                  </a:lnTo>
                  <a:lnTo>
                    <a:pt x="41" y="9"/>
                  </a:lnTo>
                  <a:lnTo>
                    <a:pt x="42" y="6"/>
                  </a:lnTo>
                  <a:lnTo>
                    <a:pt x="41" y="3"/>
                  </a:lnTo>
                  <a:lnTo>
                    <a:pt x="38" y="1"/>
                  </a:lnTo>
                  <a:lnTo>
                    <a:pt x="37" y="0"/>
                  </a:lnTo>
                  <a:lnTo>
                    <a:pt x="34" y="0"/>
                  </a:lnTo>
                  <a:lnTo>
                    <a:pt x="33" y="1"/>
                  </a:lnTo>
                  <a:lnTo>
                    <a:pt x="32" y="3"/>
                  </a:lnTo>
                  <a:lnTo>
                    <a:pt x="32"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9" name="Freeform 469"/>
            <p:cNvSpPr/>
            <p:nvPr/>
          </p:nvSpPr>
          <p:spPr bwMode="auto">
            <a:xfrm>
              <a:off x="3333751" y="1468438"/>
              <a:ext cx="12700" cy="23813"/>
            </a:xfrm>
            <a:custGeom>
              <a:avLst/>
              <a:gdLst/>
              <a:ahLst/>
              <a:cxnLst>
                <a:cxn ang="0">
                  <a:pos x="22" y="5"/>
                </a:cxn>
                <a:cxn ang="0">
                  <a:pos x="22" y="5"/>
                </a:cxn>
                <a:cxn ang="0">
                  <a:pos x="21" y="10"/>
                </a:cxn>
                <a:cxn ang="0">
                  <a:pos x="17" y="16"/>
                </a:cxn>
                <a:cxn ang="0">
                  <a:pos x="14" y="21"/>
                </a:cxn>
                <a:cxn ang="0">
                  <a:pos x="12" y="26"/>
                </a:cxn>
                <a:cxn ang="0">
                  <a:pos x="12" y="26"/>
                </a:cxn>
                <a:cxn ang="0">
                  <a:pos x="8" y="39"/>
                </a:cxn>
                <a:cxn ang="0">
                  <a:pos x="5" y="46"/>
                </a:cxn>
                <a:cxn ang="0">
                  <a:pos x="1" y="51"/>
                </a:cxn>
                <a:cxn ang="0">
                  <a:pos x="1" y="51"/>
                </a:cxn>
                <a:cxn ang="0">
                  <a:pos x="0" y="52"/>
                </a:cxn>
                <a:cxn ang="0">
                  <a:pos x="0" y="55"/>
                </a:cxn>
                <a:cxn ang="0">
                  <a:pos x="1" y="59"/>
                </a:cxn>
                <a:cxn ang="0">
                  <a:pos x="5" y="60"/>
                </a:cxn>
                <a:cxn ang="0">
                  <a:pos x="8" y="60"/>
                </a:cxn>
                <a:cxn ang="0">
                  <a:pos x="9" y="59"/>
                </a:cxn>
                <a:cxn ang="0">
                  <a:pos x="9" y="59"/>
                </a:cxn>
                <a:cxn ang="0">
                  <a:pos x="13" y="54"/>
                </a:cxn>
                <a:cxn ang="0">
                  <a:pos x="17" y="48"/>
                </a:cxn>
                <a:cxn ang="0">
                  <a:pos x="21" y="35"/>
                </a:cxn>
                <a:cxn ang="0">
                  <a:pos x="21" y="35"/>
                </a:cxn>
                <a:cxn ang="0">
                  <a:pos x="23" y="27"/>
                </a:cxn>
                <a:cxn ang="0">
                  <a:pos x="27" y="21"/>
                </a:cxn>
                <a:cxn ang="0">
                  <a:pos x="31" y="13"/>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0">
                  <a:moveTo>
                    <a:pt x="22" y="5"/>
                  </a:moveTo>
                  <a:lnTo>
                    <a:pt x="22" y="5"/>
                  </a:lnTo>
                  <a:lnTo>
                    <a:pt x="21" y="10"/>
                  </a:lnTo>
                  <a:lnTo>
                    <a:pt x="17" y="16"/>
                  </a:lnTo>
                  <a:lnTo>
                    <a:pt x="14" y="21"/>
                  </a:lnTo>
                  <a:lnTo>
                    <a:pt x="12" y="26"/>
                  </a:lnTo>
                  <a:lnTo>
                    <a:pt x="12" y="26"/>
                  </a:lnTo>
                  <a:lnTo>
                    <a:pt x="8" y="39"/>
                  </a:lnTo>
                  <a:lnTo>
                    <a:pt x="5" y="46"/>
                  </a:lnTo>
                  <a:lnTo>
                    <a:pt x="1" y="51"/>
                  </a:lnTo>
                  <a:lnTo>
                    <a:pt x="1" y="51"/>
                  </a:lnTo>
                  <a:lnTo>
                    <a:pt x="0" y="52"/>
                  </a:lnTo>
                  <a:lnTo>
                    <a:pt x="0" y="55"/>
                  </a:lnTo>
                  <a:lnTo>
                    <a:pt x="1" y="59"/>
                  </a:lnTo>
                  <a:lnTo>
                    <a:pt x="5" y="60"/>
                  </a:lnTo>
                  <a:lnTo>
                    <a:pt x="8" y="60"/>
                  </a:lnTo>
                  <a:lnTo>
                    <a:pt x="9" y="59"/>
                  </a:lnTo>
                  <a:lnTo>
                    <a:pt x="9" y="59"/>
                  </a:lnTo>
                  <a:lnTo>
                    <a:pt x="13" y="54"/>
                  </a:lnTo>
                  <a:lnTo>
                    <a:pt x="17" y="48"/>
                  </a:lnTo>
                  <a:lnTo>
                    <a:pt x="21" y="35"/>
                  </a:lnTo>
                  <a:lnTo>
                    <a:pt x="21" y="35"/>
                  </a:lnTo>
                  <a:lnTo>
                    <a:pt x="23" y="27"/>
                  </a:lnTo>
                  <a:lnTo>
                    <a:pt x="27" y="21"/>
                  </a:lnTo>
                  <a:lnTo>
                    <a:pt x="31" y="13"/>
                  </a:lnTo>
                  <a:lnTo>
                    <a:pt x="34" y="5"/>
                  </a:lnTo>
                  <a:lnTo>
                    <a:pt x="34" y="5"/>
                  </a:lnTo>
                  <a:lnTo>
                    <a:pt x="34" y="3"/>
                  </a:lnTo>
                  <a:lnTo>
                    <a:pt x="33" y="1"/>
                  </a:lnTo>
                  <a:lnTo>
                    <a:pt x="31" y="0"/>
                  </a:lnTo>
                  <a:lnTo>
                    <a:pt x="29" y="0"/>
                  </a:lnTo>
                  <a:lnTo>
                    <a:pt x="25" y="1"/>
                  </a:lnTo>
                  <a:lnTo>
                    <a:pt x="23" y="3"/>
                  </a:lnTo>
                  <a:lnTo>
                    <a:pt x="22" y="5"/>
                  </a:lnTo>
                  <a:lnTo>
                    <a:pt x="22"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0" name="Freeform 470"/>
            <p:cNvSpPr/>
            <p:nvPr/>
          </p:nvSpPr>
          <p:spPr bwMode="auto">
            <a:xfrm>
              <a:off x="3589338" y="1428750"/>
              <a:ext cx="19050" cy="22225"/>
            </a:xfrm>
            <a:custGeom>
              <a:avLst/>
              <a:gdLst/>
              <a:ahLst/>
              <a:cxnLst>
                <a:cxn ang="0">
                  <a:pos x="35" y="2"/>
                </a:cxn>
                <a:cxn ang="0">
                  <a:pos x="35" y="2"/>
                </a:cxn>
                <a:cxn ang="0">
                  <a:pos x="1" y="48"/>
                </a:cxn>
                <a:cxn ang="0">
                  <a:pos x="1" y="48"/>
                </a:cxn>
                <a:cxn ang="0">
                  <a:pos x="0" y="51"/>
                </a:cxn>
                <a:cxn ang="0">
                  <a:pos x="0" y="52"/>
                </a:cxn>
                <a:cxn ang="0">
                  <a:pos x="1" y="55"/>
                </a:cxn>
                <a:cxn ang="0">
                  <a:pos x="3" y="56"/>
                </a:cxn>
                <a:cxn ang="0">
                  <a:pos x="8" y="56"/>
                </a:cxn>
                <a:cxn ang="0">
                  <a:pos x="9" y="56"/>
                </a:cxn>
                <a:cxn ang="0">
                  <a:pos x="12" y="53"/>
                </a:cxn>
                <a:cxn ang="0">
                  <a:pos x="12" y="53"/>
                </a:cxn>
                <a:cxn ang="0">
                  <a:pos x="46" y="9"/>
                </a:cxn>
                <a:cxn ang="0">
                  <a:pos x="46" y="9"/>
                </a:cxn>
                <a:cxn ang="0">
                  <a:pos x="47" y="6"/>
                </a:cxn>
                <a:cxn ang="0">
                  <a:pos x="46" y="4"/>
                </a:cxn>
                <a:cxn ang="0">
                  <a:pos x="46" y="2"/>
                </a:cxn>
                <a:cxn ang="0">
                  <a:pos x="45" y="1"/>
                </a:cxn>
                <a:cxn ang="0">
                  <a:pos x="39" y="0"/>
                </a:cxn>
                <a:cxn ang="0">
                  <a:pos x="38" y="1"/>
                </a:cxn>
                <a:cxn ang="0">
                  <a:pos x="35" y="2"/>
                </a:cxn>
                <a:cxn ang="0">
                  <a:pos x="35" y="2"/>
                </a:cxn>
              </a:cxnLst>
              <a:rect l="0" t="0" r="r" b="b"/>
              <a:pathLst>
                <a:path w="47" h="56">
                  <a:moveTo>
                    <a:pt x="35" y="2"/>
                  </a:moveTo>
                  <a:lnTo>
                    <a:pt x="35" y="2"/>
                  </a:lnTo>
                  <a:lnTo>
                    <a:pt x="1" y="48"/>
                  </a:lnTo>
                  <a:lnTo>
                    <a:pt x="1" y="48"/>
                  </a:lnTo>
                  <a:lnTo>
                    <a:pt x="0" y="51"/>
                  </a:lnTo>
                  <a:lnTo>
                    <a:pt x="0" y="52"/>
                  </a:lnTo>
                  <a:lnTo>
                    <a:pt x="1" y="55"/>
                  </a:lnTo>
                  <a:lnTo>
                    <a:pt x="3" y="56"/>
                  </a:lnTo>
                  <a:lnTo>
                    <a:pt x="8" y="56"/>
                  </a:lnTo>
                  <a:lnTo>
                    <a:pt x="9" y="56"/>
                  </a:lnTo>
                  <a:lnTo>
                    <a:pt x="12" y="53"/>
                  </a:lnTo>
                  <a:lnTo>
                    <a:pt x="12" y="53"/>
                  </a:lnTo>
                  <a:lnTo>
                    <a:pt x="46" y="9"/>
                  </a:lnTo>
                  <a:lnTo>
                    <a:pt x="46" y="9"/>
                  </a:lnTo>
                  <a:lnTo>
                    <a:pt x="47" y="6"/>
                  </a:lnTo>
                  <a:lnTo>
                    <a:pt x="46" y="4"/>
                  </a:lnTo>
                  <a:lnTo>
                    <a:pt x="46" y="2"/>
                  </a:lnTo>
                  <a:lnTo>
                    <a:pt x="45" y="1"/>
                  </a:lnTo>
                  <a:lnTo>
                    <a:pt x="39" y="0"/>
                  </a:lnTo>
                  <a:lnTo>
                    <a:pt x="38" y="1"/>
                  </a:lnTo>
                  <a:lnTo>
                    <a:pt x="35" y="2"/>
                  </a:lnTo>
                  <a:lnTo>
                    <a:pt x="3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1" name="Freeform 471"/>
            <p:cNvSpPr/>
            <p:nvPr/>
          </p:nvSpPr>
          <p:spPr bwMode="auto">
            <a:xfrm>
              <a:off x="3606801" y="1447800"/>
              <a:ext cx="22225" cy="30163"/>
            </a:xfrm>
            <a:custGeom>
              <a:avLst/>
              <a:gdLst/>
              <a:ahLst/>
              <a:cxnLst>
                <a:cxn ang="0">
                  <a:pos x="47" y="2"/>
                </a:cxn>
                <a:cxn ang="0">
                  <a:pos x="47" y="2"/>
                </a:cxn>
                <a:cxn ang="0">
                  <a:pos x="33" y="17"/>
                </a:cxn>
                <a:cxn ang="0">
                  <a:pos x="21" y="33"/>
                </a:cxn>
                <a:cxn ang="0">
                  <a:pos x="11" y="50"/>
                </a:cxn>
                <a:cxn ang="0">
                  <a:pos x="0" y="68"/>
                </a:cxn>
                <a:cxn ang="0">
                  <a:pos x="0" y="68"/>
                </a:cxn>
                <a:cxn ang="0">
                  <a:pos x="0" y="70"/>
                </a:cxn>
                <a:cxn ang="0">
                  <a:pos x="0" y="72"/>
                </a:cxn>
                <a:cxn ang="0">
                  <a:pos x="3" y="76"/>
                </a:cxn>
                <a:cxn ang="0">
                  <a:pos x="7" y="76"/>
                </a:cxn>
                <a:cxn ang="0">
                  <a:pos x="8" y="75"/>
                </a:cxn>
                <a:cxn ang="0">
                  <a:pos x="11" y="74"/>
                </a:cxn>
                <a:cxn ang="0">
                  <a:pos x="11" y="74"/>
                </a:cxn>
                <a:cxn ang="0">
                  <a:pos x="20" y="57"/>
                </a:cxn>
                <a:cxn ang="0">
                  <a:pos x="30" y="40"/>
                </a:cxn>
                <a:cxn ang="0">
                  <a:pos x="42" y="25"/>
                </a:cxn>
                <a:cxn ang="0">
                  <a:pos x="55" y="10"/>
                </a:cxn>
                <a:cxn ang="0">
                  <a:pos x="55" y="10"/>
                </a:cxn>
                <a:cxn ang="0">
                  <a:pos x="57" y="8"/>
                </a:cxn>
                <a:cxn ang="0">
                  <a:pos x="57" y="6"/>
                </a:cxn>
                <a:cxn ang="0">
                  <a:pos x="55" y="2"/>
                </a:cxn>
                <a:cxn ang="0">
                  <a:pos x="51" y="0"/>
                </a:cxn>
                <a:cxn ang="0">
                  <a:pos x="49" y="0"/>
                </a:cxn>
                <a:cxn ang="0">
                  <a:pos x="47" y="2"/>
                </a:cxn>
                <a:cxn ang="0">
                  <a:pos x="47" y="2"/>
                </a:cxn>
              </a:cxnLst>
              <a:rect l="0" t="0" r="r" b="b"/>
              <a:pathLst>
                <a:path w="57" h="76">
                  <a:moveTo>
                    <a:pt x="47" y="2"/>
                  </a:moveTo>
                  <a:lnTo>
                    <a:pt x="47" y="2"/>
                  </a:lnTo>
                  <a:lnTo>
                    <a:pt x="33" y="17"/>
                  </a:lnTo>
                  <a:lnTo>
                    <a:pt x="21" y="33"/>
                  </a:lnTo>
                  <a:lnTo>
                    <a:pt x="11" y="50"/>
                  </a:lnTo>
                  <a:lnTo>
                    <a:pt x="0" y="68"/>
                  </a:lnTo>
                  <a:lnTo>
                    <a:pt x="0" y="68"/>
                  </a:lnTo>
                  <a:lnTo>
                    <a:pt x="0" y="70"/>
                  </a:lnTo>
                  <a:lnTo>
                    <a:pt x="0" y="72"/>
                  </a:lnTo>
                  <a:lnTo>
                    <a:pt x="3" y="76"/>
                  </a:lnTo>
                  <a:lnTo>
                    <a:pt x="7" y="76"/>
                  </a:lnTo>
                  <a:lnTo>
                    <a:pt x="8" y="75"/>
                  </a:lnTo>
                  <a:lnTo>
                    <a:pt x="11" y="74"/>
                  </a:lnTo>
                  <a:lnTo>
                    <a:pt x="11" y="74"/>
                  </a:lnTo>
                  <a:lnTo>
                    <a:pt x="20" y="57"/>
                  </a:lnTo>
                  <a:lnTo>
                    <a:pt x="30" y="40"/>
                  </a:lnTo>
                  <a:lnTo>
                    <a:pt x="42" y="25"/>
                  </a:lnTo>
                  <a:lnTo>
                    <a:pt x="55" y="10"/>
                  </a:lnTo>
                  <a:lnTo>
                    <a:pt x="55" y="10"/>
                  </a:lnTo>
                  <a:lnTo>
                    <a:pt x="57" y="8"/>
                  </a:lnTo>
                  <a:lnTo>
                    <a:pt x="57" y="6"/>
                  </a:lnTo>
                  <a:lnTo>
                    <a:pt x="55" y="2"/>
                  </a:lnTo>
                  <a:lnTo>
                    <a:pt x="51" y="0"/>
                  </a:lnTo>
                  <a:lnTo>
                    <a:pt x="49" y="0"/>
                  </a:lnTo>
                  <a:lnTo>
                    <a:pt x="47" y="2"/>
                  </a:lnTo>
                  <a:lnTo>
                    <a:pt x="47"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2" name="Freeform 472"/>
            <p:cNvSpPr/>
            <p:nvPr/>
          </p:nvSpPr>
          <p:spPr bwMode="auto">
            <a:xfrm>
              <a:off x="3629026" y="1465263"/>
              <a:ext cx="23813" cy="31750"/>
            </a:xfrm>
            <a:custGeom>
              <a:avLst/>
              <a:gdLst/>
              <a:ahLst/>
              <a:cxnLst>
                <a:cxn ang="0">
                  <a:pos x="47" y="3"/>
                </a:cxn>
                <a:cxn ang="0">
                  <a:pos x="47" y="3"/>
                </a:cxn>
                <a:cxn ang="0">
                  <a:pos x="22" y="37"/>
                </a:cxn>
                <a:cxn ang="0">
                  <a:pos x="11" y="54"/>
                </a:cxn>
                <a:cxn ang="0">
                  <a:pos x="1" y="71"/>
                </a:cxn>
                <a:cxn ang="0">
                  <a:pos x="1" y="71"/>
                </a:cxn>
                <a:cxn ang="0">
                  <a:pos x="0" y="73"/>
                </a:cxn>
                <a:cxn ang="0">
                  <a:pos x="0" y="76"/>
                </a:cxn>
                <a:cxn ang="0">
                  <a:pos x="3" y="79"/>
                </a:cxn>
                <a:cxn ang="0">
                  <a:pos x="7" y="80"/>
                </a:cxn>
                <a:cxn ang="0">
                  <a:pos x="9" y="79"/>
                </a:cxn>
                <a:cxn ang="0">
                  <a:pos x="10" y="77"/>
                </a:cxn>
                <a:cxn ang="0">
                  <a:pos x="10" y="77"/>
                </a:cxn>
                <a:cxn ang="0">
                  <a:pos x="20" y="59"/>
                </a:cxn>
                <a:cxn ang="0">
                  <a:pos x="32" y="42"/>
                </a:cxn>
                <a:cxn ang="0">
                  <a:pos x="56" y="8"/>
                </a:cxn>
                <a:cxn ang="0">
                  <a:pos x="56" y="8"/>
                </a:cxn>
                <a:cxn ang="0">
                  <a:pos x="57" y="7"/>
                </a:cxn>
                <a:cxn ang="0">
                  <a:pos x="57" y="4"/>
                </a:cxn>
                <a:cxn ang="0">
                  <a:pos x="56" y="3"/>
                </a:cxn>
                <a:cxn ang="0">
                  <a:pos x="54" y="1"/>
                </a:cxn>
                <a:cxn ang="0">
                  <a:pos x="51" y="0"/>
                </a:cxn>
                <a:cxn ang="0">
                  <a:pos x="48" y="1"/>
                </a:cxn>
                <a:cxn ang="0">
                  <a:pos x="47" y="3"/>
                </a:cxn>
                <a:cxn ang="0">
                  <a:pos x="47" y="3"/>
                </a:cxn>
              </a:cxnLst>
              <a:rect l="0" t="0" r="r" b="b"/>
              <a:pathLst>
                <a:path w="57" h="80">
                  <a:moveTo>
                    <a:pt x="47" y="3"/>
                  </a:moveTo>
                  <a:lnTo>
                    <a:pt x="47" y="3"/>
                  </a:lnTo>
                  <a:lnTo>
                    <a:pt x="22" y="37"/>
                  </a:lnTo>
                  <a:lnTo>
                    <a:pt x="11" y="54"/>
                  </a:lnTo>
                  <a:lnTo>
                    <a:pt x="1" y="71"/>
                  </a:lnTo>
                  <a:lnTo>
                    <a:pt x="1" y="71"/>
                  </a:lnTo>
                  <a:lnTo>
                    <a:pt x="0" y="73"/>
                  </a:lnTo>
                  <a:lnTo>
                    <a:pt x="0" y="76"/>
                  </a:lnTo>
                  <a:lnTo>
                    <a:pt x="3" y="79"/>
                  </a:lnTo>
                  <a:lnTo>
                    <a:pt x="7" y="80"/>
                  </a:lnTo>
                  <a:lnTo>
                    <a:pt x="9" y="79"/>
                  </a:lnTo>
                  <a:lnTo>
                    <a:pt x="10" y="77"/>
                  </a:lnTo>
                  <a:lnTo>
                    <a:pt x="10" y="77"/>
                  </a:lnTo>
                  <a:lnTo>
                    <a:pt x="20" y="59"/>
                  </a:lnTo>
                  <a:lnTo>
                    <a:pt x="32" y="42"/>
                  </a:lnTo>
                  <a:lnTo>
                    <a:pt x="56" y="8"/>
                  </a:lnTo>
                  <a:lnTo>
                    <a:pt x="56" y="8"/>
                  </a:lnTo>
                  <a:lnTo>
                    <a:pt x="57" y="7"/>
                  </a:lnTo>
                  <a:lnTo>
                    <a:pt x="57" y="4"/>
                  </a:lnTo>
                  <a:lnTo>
                    <a:pt x="56" y="3"/>
                  </a:lnTo>
                  <a:lnTo>
                    <a:pt x="54" y="1"/>
                  </a:lnTo>
                  <a:lnTo>
                    <a:pt x="51" y="0"/>
                  </a:lnTo>
                  <a:lnTo>
                    <a:pt x="48" y="1"/>
                  </a:lnTo>
                  <a:lnTo>
                    <a:pt x="47" y="3"/>
                  </a:lnTo>
                  <a:lnTo>
                    <a:pt x="4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3" name="Freeform 473"/>
            <p:cNvSpPr/>
            <p:nvPr/>
          </p:nvSpPr>
          <p:spPr bwMode="auto">
            <a:xfrm>
              <a:off x="3656013" y="1474788"/>
              <a:ext cx="20638" cy="28575"/>
            </a:xfrm>
            <a:custGeom>
              <a:avLst/>
              <a:gdLst/>
              <a:ahLst/>
              <a:cxnLst>
                <a:cxn ang="0">
                  <a:pos x="39" y="3"/>
                </a:cxn>
                <a:cxn ang="0">
                  <a:pos x="39" y="3"/>
                </a:cxn>
                <a:cxn ang="0">
                  <a:pos x="30" y="17"/>
                </a:cxn>
                <a:cxn ang="0">
                  <a:pos x="20" y="30"/>
                </a:cxn>
                <a:cxn ang="0">
                  <a:pos x="20" y="30"/>
                </a:cxn>
                <a:cxn ang="0">
                  <a:pos x="15" y="38"/>
                </a:cxn>
                <a:cxn ang="0">
                  <a:pos x="10" y="47"/>
                </a:cxn>
                <a:cxn ang="0">
                  <a:pos x="1" y="64"/>
                </a:cxn>
                <a:cxn ang="0">
                  <a:pos x="1" y="64"/>
                </a:cxn>
                <a:cxn ang="0">
                  <a:pos x="0" y="67"/>
                </a:cxn>
                <a:cxn ang="0">
                  <a:pos x="1" y="68"/>
                </a:cxn>
                <a:cxn ang="0">
                  <a:pos x="3" y="72"/>
                </a:cxn>
                <a:cxn ang="0">
                  <a:pos x="7" y="72"/>
                </a:cxn>
                <a:cxn ang="0">
                  <a:pos x="9" y="72"/>
                </a:cxn>
                <a:cxn ang="0">
                  <a:pos x="11" y="70"/>
                </a:cxn>
                <a:cxn ang="0">
                  <a:pos x="11" y="70"/>
                </a:cxn>
                <a:cxn ang="0">
                  <a:pos x="20" y="53"/>
                </a:cxn>
                <a:cxn ang="0">
                  <a:pos x="30" y="36"/>
                </a:cxn>
                <a:cxn ang="0">
                  <a:pos x="30" y="36"/>
                </a:cxn>
                <a:cxn ang="0">
                  <a:pos x="40" y="23"/>
                </a:cxn>
                <a:cxn ang="0">
                  <a:pos x="44" y="16"/>
                </a:cxn>
                <a:cxn ang="0">
                  <a:pos x="49" y="10"/>
                </a:cxn>
                <a:cxn ang="0">
                  <a:pos x="49" y="10"/>
                </a:cxn>
                <a:cxn ang="0">
                  <a:pos x="49" y="7"/>
                </a:cxn>
                <a:cxn ang="0">
                  <a:pos x="49" y="4"/>
                </a:cxn>
                <a:cxn ang="0">
                  <a:pos x="47" y="2"/>
                </a:cxn>
                <a:cxn ang="0">
                  <a:pos x="43" y="0"/>
                </a:cxn>
                <a:cxn ang="0">
                  <a:pos x="40" y="2"/>
                </a:cxn>
                <a:cxn ang="0">
                  <a:pos x="39" y="3"/>
                </a:cxn>
                <a:cxn ang="0">
                  <a:pos x="39" y="3"/>
                </a:cxn>
              </a:cxnLst>
              <a:rect l="0" t="0" r="r" b="b"/>
              <a:pathLst>
                <a:path w="49" h="72">
                  <a:moveTo>
                    <a:pt x="39" y="3"/>
                  </a:moveTo>
                  <a:lnTo>
                    <a:pt x="39" y="3"/>
                  </a:lnTo>
                  <a:lnTo>
                    <a:pt x="30" y="17"/>
                  </a:lnTo>
                  <a:lnTo>
                    <a:pt x="20" y="30"/>
                  </a:lnTo>
                  <a:lnTo>
                    <a:pt x="20" y="30"/>
                  </a:lnTo>
                  <a:lnTo>
                    <a:pt x="15" y="38"/>
                  </a:lnTo>
                  <a:lnTo>
                    <a:pt x="10" y="47"/>
                  </a:lnTo>
                  <a:lnTo>
                    <a:pt x="1" y="64"/>
                  </a:lnTo>
                  <a:lnTo>
                    <a:pt x="1" y="64"/>
                  </a:lnTo>
                  <a:lnTo>
                    <a:pt x="0" y="67"/>
                  </a:lnTo>
                  <a:lnTo>
                    <a:pt x="1" y="68"/>
                  </a:lnTo>
                  <a:lnTo>
                    <a:pt x="3" y="72"/>
                  </a:lnTo>
                  <a:lnTo>
                    <a:pt x="7" y="72"/>
                  </a:lnTo>
                  <a:lnTo>
                    <a:pt x="9" y="72"/>
                  </a:lnTo>
                  <a:lnTo>
                    <a:pt x="11" y="70"/>
                  </a:lnTo>
                  <a:lnTo>
                    <a:pt x="11" y="70"/>
                  </a:lnTo>
                  <a:lnTo>
                    <a:pt x="20" y="53"/>
                  </a:lnTo>
                  <a:lnTo>
                    <a:pt x="30" y="36"/>
                  </a:lnTo>
                  <a:lnTo>
                    <a:pt x="30" y="36"/>
                  </a:lnTo>
                  <a:lnTo>
                    <a:pt x="40" y="23"/>
                  </a:lnTo>
                  <a:lnTo>
                    <a:pt x="44" y="16"/>
                  </a:lnTo>
                  <a:lnTo>
                    <a:pt x="49" y="10"/>
                  </a:lnTo>
                  <a:lnTo>
                    <a:pt x="49" y="10"/>
                  </a:lnTo>
                  <a:lnTo>
                    <a:pt x="49" y="7"/>
                  </a:lnTo>
                  <a:lnTo>
                    <a:pt x="49" y="4"/>
                  </a:lnTo>
                  <a:lnTo>
                    <a:pt x="47" y="2"/>
                  </a:lnTo>
                  <a:lnTo>
                    <a:pt x="43" y="0"/>
                  </a:lnTo>
                  <a:lnTo>
                    <a:pt x="40" y="2"/>
                  </a:lnTo>
                  <a:lnTo>
                    <a:pt x="39" y="3"/>
                  </a:lnTo>
                  <a:lnTo>
                    <a:pt x="39"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4" name="Freeform 474"/>
            <p:cNvSpPr/>
            <p:nvPr/>
          </p:nvSpPr>
          <p:spPr bwMode="auto">
            <a:xfrm>
              <a:off x="3692526" y="1479550"/>
              <a:ext cx="22225" cy="26988"/>
            </a:xfrm>
            <a:custGeom>
              <a:avLst/>
              <a:gdLst/>
              <a:ahLst/>
              <a:cxnLst>
                <a:cxn ang="0">
                  <a:pos x="48" y="1"/>
                </a:cxn>
                <a:cxn ang="0">
                  <a:pos x="48" y="1"/>
                </a:cxn>
                <a:cxn ang="0">
                  <a:pos x="42" y="9"/>
                </a:cxn>
                <a:cxn ang="0">
                  <a:pos x="38" y="16"/>
                </a:cxn>
                <a:cxn ang="0">
                  <a:pos x="33" y="24"/>
                </a:cxn>
                <a:cxn ang="0">
                  <a:pos x="26" y="30"/>
                </a:cxn>
                <a:cxn ang="0">
                  <a:pos x="26" y="30"/>
                </a:cxn>
                <a:cxn ang="0">
                  <a:pos x="13" y="45"/>
                </a:cxn>
                <a:cxn ang="0">
                  <a:pos x="1" y="60"/>
                </a:cxn>
                <a:cxn ang="0">
                  <a:pos x="1" y="60"/>
                </a:cxn>
                <a:cxn ang="0">
                  <a:pos x="0" y="63"/>
                </a:cxn>
                <a:cxn ang="0">
                  <a:pos x="0" y="64"/>
                </a:cxn>
                <a:cxn ang="0">
                  <a:pos x="1" y="66"/>
                </a:cxn>
                <a:cxn ang="0">
                  <a:pos x="3" y="67"/>
                </a:cxn>
                <a:cxn ang="0">
                  <a:pos x="7" y="68"/>
                </a:cxn>
                <a:cxn ang="0">
                  <a:pos x="9" y="68"/>
                </a:cxn>
                <a:cxn ang="0">
                  <a:pos x="11" y="66"/>
                </a:cxn>
                <a:cxn ang="0">
                  <a:pos x="11" y="66"/>
                </a:cxn>
                <a:cxn ang="0">
                  <a:pos x="24" y="51"/>
                </a:cxn>
                <a:cxn ang="0">
                  <a:pos x="37" y="37"/>
                </a:cxn>
                <a:cxn ang="0">
                  <a:pos x="37" y="37"/>
                </a:cxn>
                <a:cxn ang="0">
                  <a:pos x="42" y="30"/>
                </a:cxn>
                <a:cxn ang="0">
                  <a:pos x="47" y="24"/>
                </a:cxn>
                <a:cxn ang="0">
                  <a:pos x="51" y="16"/>
                </a:cxn>
                <a:cxn ang="0">
                  <a:pos x="56" y="9"/>
                </a:cxn>
                <a:cxn ang="0">
                  <a:pos x="56" y="9"/>
                </a:cxn>
                <a:cxn ang="0">
                  <a:pos x="58" y="8"/>
                </a:cxn>
                <a:cxn ang="0">
                  <a:pos x="58" y="5"/>
                </a:cxn>
                <a:cxn ang="0">
                  <a:pos x="55" y="1"/>
                </a:cxn>
                <a:cxn ang="0">
                  <a:pos x="52" y="0"/>
                </a:cxn>
                <a:cxn ang="0">
                  <a:pos x="50" y="0"/>
                </a:cxn>
                <a:cxn ang="0">
                  <a:pos x="48" y="1"/>
                </a:cxn>
                <a:cxn ang="0">
                  <a:pos x="48" y="1"/>
                </a:cxn>
              </a:cxnLst>
              <a:rect l="0" t="0" r="r" b="b"/>
              <a:pathLst>
                <a:path w="58" h="68">
                  <a:moveTo>
                    <a:pt x="48" y="1"/>
                  </a:moveTo>
                  <a:lnTo>
                    <a:pt x="48" y="1"/>
                  </a:lnTo>
                  <a:lnTo>
                    <a:pt x="42" y="9"/>
                  </a:lnTo>
                  <a:lnTo>
                    <a:pt x="38" y="16"/>
                  </a:lnTo>
                  <a:lnTo>
                    <a:pt x="33" y="24"/>
                  </a:lnTo>
                  <a:lnTo>
                    <a:pt x="26" y="30"/>
                  </a:lnTo>
                  <a:lnTo>
                    <a:pt x="26" y="30"/>
                  </a:lnTo>
                  <a:lnTo>
                    <a:pt x="13" y="45"/>
                  </a:lnTo>
                  <a:lnTo>
                    <a:pt x="1" y="60"/>
                  </a:lnTo>
                  <a:lnTo>
                    <a:pt x="1" y="60"/>
                  </a:lnTo>
                  <a:lnTo>
                    <a:pt x="0" y="63"/>
                  </a:lnTo>
                  <a:lnTo>
                    <a:pt x="0" y="64"/>
                  </a:lnTo>
                  <a:lnTo>
                    <a:pt x="1" y="66"/>
                  </a:lnTo>
                  <a:lnTo>
                    <a:pt x="3" y="67"/>
                  </a:lnTo>
                  <a:lnTo>
                    <a:pt x="7" y="68"/>
                  </a:lnTo>
                  <a:lnTo>
                    <a:pt x="9" y="68"/>
                  </a:lnTo>
                  <a:lnTo>
                    <a:pt x="11" y="66"/>
                  </a:lnTo>
                  <a:lnTo>
                    <a:pt x="11" y="66"/>
                  </a:lnTo>
                  <a:lnTo>
                    <a:pt x="24" y="51"/>
                  </a:lnTo>
                  <a:lnTo>
                    <a:pt x="37" y="37"/>
                  </a:lnTo>
                  <a:lnTo>
                    <a:pt x="37" y="37"/>
                  </a:lnTo>
                  <a:lnTo>
                    <a:pt x="42" y="30"/>
                  </a:lnTo>
                  <a:lnTo>
                    <a:pt x="47" y="24"/>
                  </a:lnTo>
                  <a:lnTo>
                    <a:pt x="51" y="16"/>
                  </a:lnTo>
                  <a:lnTo>
                    <a:pt x="56" y="9"/>
                  </a:lnTo>
                  <a:lnTo>
                    <a:pt x="56" y="9"/>
                  </a:lnTo>
                  <a:lnTo>
                    <a:pt x="58" y="8"/>
                  </a:lnTo>
                  <a:lnTo>
                    <a:pt x="58" y="5"/>
                  </a:lnTo>
                  <a:lnTo>
                    <a:pt x="55" y="1"/>
                  </a:lnTo>
                  <a:lnTo>
                    <a:pt x="52" y="0"/>
                  </a:lnTo>
                  <a:lnTo>
                    <a:pt x="50" y="0"/>
                  </a:lnTo>
                  <a:lnTo>
                    <a:pt x="48" y="1"/>
                  </a:lnTo>
                  <a:lnTo>
                    <a:pt x="4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5" name="Freeform 475"/>
            <p:cNvSpPr/>
            <p:nvPr/>
          </p:nvSpPr>
          <p:spPr bwMode="auto">
            <a:xfrm>
              <a:off x="3725863" y="1477963"/>
              <a:ext cx="17463" cy="25400"/>
            </a:xfrm>
            <a:custGeom>
              <a:avLst/>
              <a:gdLst/>
              <a:ahLst/>
              <a:cxnLst>
                <a:cxn ang="0">
                  <a:pos x="36" y="2"/>
                </a:cxn>
                <a:cxn ang="0">
                  <a:pos x="36" y="2"/>
                </a:cxn>
                <a:cxn ang="0">
                  <a:pos x="26" y="15"/>
                </a:cxn>
                <a:cxn ang="0">
                  <a:pos x="17" y="28"/>
                </a:cxn>
                <a:cxn ang="0">
                  <a:pos x="9" y="42"/>
                </a:cxn>
                <a:cxn ang="0">
                  <a:pos x="1" y="56"/>
                </a:cxn>
                <a:cxn ang="0">
                  <a:pos x="1" y="56"/>
                </a:cxn>
                <a:cxn ang="0">
                  <a:pos x="0" y="59"/>
                </a:cxn>
                <a:cxn ang="0">
                  <a:pos x="1" y="62"/>
                </a:cxn>
                <a:cxn ang="0">
                  <a:pos x="4" y="64"/>
                </a:cxn>
                <a:cxn ang="0">
                  <a:pos x="8" y="66"/>
                </a:cxn>
                <a:cxn ang="0">
                  <a:pos x="9" y="64"/>
                </a:cxn>
                <a:cxn ang="0">
                  <a:pos x="10" y="62"/>
                </a:cxn>
                <a:cxn ang="0">
                  <a:pos x="10" y="62"/>
                </a:cxn>
                <a:cxn ang="0">
                  <a:pos x="18" y="49"/>
                </a:cxn>
                <a:cxn ang="0">
                  <a:pos x="26" y="34"/>
                </a:cxn>
                <a:cxn ang="0">
                  <a:pos x="34" y="22"/>
                </a:cxn>
                <a:cxn ang="0">
                  <a:pos x="44" y="11"/>
                </a:cxn>
                <a:cxn ang="0">
                  <a:pos x="44" y="11"/>
                </a:cxn>
                <a:cxn ang="0">
                  <a:pos x="46" y="8"/>
                </a:cxn>
                <a:cxn ang="0">
                  <a:pos x="46" y="5"/>
                </a:cxn>
                <a:cxn ang="0">
                  <a:pos x="44" y="2"/>
                </a:cxn>
                <a:cxn ang="0">
                  <a:pos x="40" y="0"/>
                </a:cxn>
                <a:cxn ang="0">
                  <a:pos x="38" y="0"/>
                </a:cxn>
                <a:cxn ang="0">
                  <a:pos x="36" y="2"/>
                </a:cxn>
                <a:cxn ang="0">
                  <a:pos x="36" y="2"/>
                </a:cxn>
              </a:cxnLst>
              <a:rect l="0" t="0" r="r" b="b"/>
              <a:pathLst>
                <a:path w="46" h="66">
                  <a:moveTo>
                    <a:pt x="36" y="2"/>
                  </a:moveTo>
                  <a:lnTo>
                    <a:pt x="36" y="2"/>
                  </a:lnTo>
                  <a:lnTo>
                    <a:pt x="26" y="15"/>
                  </a:lnTo>
                  <a:lnTo>
                    <a:pt x="17" y="28"/>
                  </a:lnTo>
                  <a:lnTo>
                    <a:pt x="9" y="42"/>
                  </a:lnTo>
                  <a:lnTo>
                    <a:pt x="1" y="56"/>
                  </a:lnTo>
                  <a:lnTo>
                    <a:pt x="1" y="56"/>
                  </a:lnTo>
                  <a:lnTo>
                    <a:pt x="0" y="59"/>
                  </a:lnTo>
                  <a:lnTo>
                    <a:pt x="1" y="62"/>
                  </a:lnTo>
                  <a:lnTo>
                    <a:pt x="4" y="64"/>
                  </a:lnTo>
                  <a:lnTo>
                    <a:pt x="8" y="66"/>
                  </a:lnTo>
                  <a:lnTo>
                    <a:pt x="9" y="64"/>
                  </a:lnTo>
                  <a:lnTo>
                    <a:pt x="10" y="62"/>
                  </a:lnTo>
                  <a:lnTo>
                    <a:pt x="10" y="62"/>
                  </a:lnTo>
                  <a:lnTo>
                    <a:pt x="18" y="49"/>
                  </a:lnTo>
                  <a:lnTo>
                    <a:pt x="26" y="34"/>
                  </a:lnTo>
                  <a:lnTo>
                    <a:pt x="34" y="22"/>
                  </a:lnTo>
                  <a:lnTo>
                    <a:pt x="44" y="11"/>
                  </a:lnTo>
                  <a:lnTo>
                    <a:pt x="44" y="11"/>
                  </a:lnTo>
                  <a:lnTo>
                    <a:pt x="46" y="8"/>
                  </a:lnTo>
                  <a:lnTo>
                    <a:pt x="46" y="5"/>
                  </a:lnTo>
                  <a:lnTo>
                    <a:pt x="44" y="2"/>
                  </a:lnTo>
                  <a:lnTo>
                    <a:pt x="40" y="0"/>
                  </a:lnTo>
                  <a:lnTo>
                    <a:pt x="38" y="0"/>
                  </a:lnTo>
                  <a:lnTo>
                    <a:pt x="36" y="2"/>
                  </a:lnTo>
                  <a:lnTo>
                    <a:pt x="36"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6" name="Freeform 476"/>
            <p:cNvSpPr/>
            <p:nvPr/>
          </p:nvSpPr>
          <p:spPr bwMode="auto">
            <a:xfrm>
              <a:off x="3767138" y="1474788"/>
              <a:ext cx="12700" cy="22225"/>
            </a:xfrm>
            <a:custGeom>
              <a:avLst/>
              <a:gdLst/>
              <a:ahLst/>
              <a:cxnLst>
                <a:cxn ang="0">
                  <a:pos x="24" y="3"/>
                </a:cxn>
                <a:cxn ang="0">
                  <a:pos x="24" y="3"/>
                </a:cxn>
                <a:cxn ang="0">
                  <a:pos x="13" y="27"/>
                </a:cxn>
                <a:cxn ang="0">
                  <a:pos x="8" y="38"/>
                </a:cxn>
                <a:cxn ang="0">
                  <a:pos x="0" y="49"/>
                </a:cxn>
                <a:cxn ang="0">
                  <a:pos x="0" y="49"/>
                </a:cxn>
                <a:cxn ang="0">
                  <a:pos x="0" y="51"/>
                </a:cxn>
                <a:cxn ang="0">
                  <a:pos x="0" y="54"/>
                </a:cxn>
                <a:cxn ang="0">
                  <a:pos x="1" y="55"/>
                </a:cxn>
                <a:cxn ang="0">
                  <a:pos x="3" y="57"/>
                </a:cxn>
                <a:cxn ang="0">
                  <a:pos x="7" y="58"/>
                </a:cxn>
                <a:cxn ang="0">
                  <a:pos x="9" y="57"/>
                </a:cxn>
                <a:cxn ang="0">
                  <a:pos x="11" y="55"/>
                </a:cxn>
                <a:cxn ang="0">
                  <a:pos x="11" y="55"/>
                </a:cxn>
                <a:cxn ang="0">
                  <a:pos x="17" y="44"/>
                </a:cxn>
                <a:cxn ang="0">
                  <a:pos x="24" y="33"/>
                </a:cxn>
                <a:cxn ang="0">
                  <a:pos x="33" y="10"/>
                </a:cxn>
                <a:cxn ang="0">
                  <a:pos x="33" y="10"/>
                </a:cxn>
                <a:cxn ang="0">
                  <a:pos x="34" y="7"/>
                </a:cxn>
                <a:cxn ang="0">
                  <a:pos x="34" y="4"/>
                </a:cxn>
                <a:cxn ang="0">
                  <a:pos x="32" y="2"/>
                </a:cxn>
                <a:cxn ang="0">
                  <a:pos x="29" y="0"/>
                </a:cxn>
                <a:cxn ang="0">
                  <a:pos x="28" y="0"/>
                </a:cxn>
                <a:cxn ang="0">
                  <a:pos x="25" y="2"/>
                </a:cxn>
                <a:cxn ang="0">
                  <a:pos x="24" y="3"/>
                </a:cxn>
                <a:cxn ang="0">
                  <a:pos x="24" y="3"/>
                </a:cxn>
              </a:cxnLst>
              <a:rect l="0" t="0" r="r" b="b"/>
              <a:pathLst>
                <a:path w="34" h="58">
                  <a:moveTo>
                    <a:pt x="24" y="3"/>
                  </a:moveTo>
                  <a:lnTo>
                    <a:pt x="24" y="3"/>
                  </a:lnTo>
                  <a:lnTo>
                    <a:pt x="13" y="27"/>
                  </a:lnTo>
                  <a:lnTo>
                    <a:pt x="8" y="38"/>
                  </a:lnTo>
                  <a:lnTo>
                    <a:pt x="0" y="49"/>
                  </a:lnTo>
                  <a:lnTo>
                    <a:pt x="0" y="49"/>
                  </a:lnTo>
                  <a:lnTo>
                    <a:pt x="0" y="51"/>
                  </a:lnTo>
                  <a:lnTo>
                    <a:pt x="0" y="54"/>
                  </a:lnTo>
                  <a:lnTo>
                    <a:pt x="1" y="55"/>
                  </a:lnTo>
                  <a:lnTo>
                    <a:pt x="3" y="57"/>
                  </a:lnTo>
                  <a:lnTo>
                    <a:pt x="7" y="58"/>
                  </a:lnTo>
                  <a:lnTo>
                    <a:pt x="9" y="57"/>
                  </a:lnTo>
                  <a:lnTo>
                    <a:pt x="11" y="55"/>
                  </a:lnTo>
                  <a:lnTo>
                    <a:pt x="11" y="55"/>
                  </a:lnTo>
                  <a:lnTo>
                    <a:pt x="17" y="44"/>
                  </a:lnTo>
                  <a:lnTo>
                    <a:pt x="24" y="33"/>
                  </a:lnTo>
                  <a:lnTo>
                    <a:pt x="33" y="10"/>
                  </a:lnTo>
                  <a:lnTo>
                    <a:pt x="33" y="10"/>
                  </a:lnTo>
                  <a:lnTo>
                    <a:pt x="34" y="7"/>
                  </a:lnTo>
                  <a:lnTo>
                    <a:pt x="34" y="4"/>
                  </a:lnTo>
                  <a:lnTo>
                    <a:pt x="32" y="2"/>
                  </a:lnTo>
                  <a:lnTo>
                    <a:pt x="29" y="0"/>
                  </a:lnTo>
                  <a:lnTo>
                    <a:pt x="28" y="0"/>
                  </a:lnTo>
                  <a:lnTo>
                    <a:pt x="25" y="2"/>
                  </a:lnTo>
                  <a:lnTo>
                    <a:pt x="24" y="3"/>
                  </a:lnTo>
                  <a:lnTo>
                    <a:pt x="24"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7" name="Freeform 477"/>
            <p:cNvSpPr/>
            <p:nvPr/>
          </p:nvSpPr>
          <p:spPr bwMode="auto">
            <a:xfrm>
              <a:off x="3354388" y="1589088"/>
              <a:ext cx="44450" cy="55563"/>
            </a:xfrm>
            <a:custGeom>
              <a:avLst/>
              <a:gdLst/>
              <a:ahLst/>
              <a:cxnLst>
                <a:cxn ang="0">
                  <a:pos x="99" y="3"/>
                </a:cxn>
                <a:cxn ang="0">
                  <a:pos x="99" y="3"/>
                </a:cxn>
                <a:cxn ang="0">
                  <a:pos x="71" y="29"/>
                </a:cxn>
                <a:cxn ang="0">
                  <a:pos x="58" y="44"/>
                </a:cxn>
                <a:cxn ang="0">
                  <a:pos x="47" y="58"/>
                </a:cxn>
                <a:cxn ang="0">
                  <a:pos x="47" y="58"/>
                </a:cxn>
                <a:cxn ang="0">
                  <a:pos x="34" y="76"/>
                </a:cxn>
                <a:cxn ang="0">
                  <a:pos x="22" y="95"/>
                </a:cxn>
                <a:cxn ang="0">
                  <a:pos x="0" y="134"/>
                </a:cxn>
                <a:cxn ang="0">
                  <a:pos x="0" y="134"/>
                </a:cxn>
                <a:cxn ang="0">
                  <a:pos x="0" y="135"/>
                </a:cxn>
                <a:cxn ang="0">
                  <a:pos x="0" y="138"/>
                </a:cxn>
                <a:cxn ang="0">
                  <a:pos x="2" y="140"/>
                </a:cxn>
                <a:cxn ang="0">
                  <a:pos x="6" y="142"/>
                </a:cxn>
                <a:cxn ang="0">
                  <a:pos x="7" y="140"/>
                </a:cxn>
                <a:cxn ang="0">
                  <a:pos x="10" y="139"/>
                </a:cxn>
                <a:cxn ang="0">
                  <a:pos x="10" y="139"/>
                </a:cxn>
                <a:cxn ang="0">
                  <a:pos x="27" y="108"/>
                </a:cxn>
                <a:cxn ang="0">
                  <a:pos x="36" y="92"/>
                </a:cxn>
                <a:cxn ang="0">
                  <a:pos x="47" y="78"/>
                </a:cxn>
                <a:cxn ang="0">
                  <a:pos x="47" y="78"/>
                </a:cxn>
                <a:cxn ang="0">
                  <a:pos x="61" y="59"/>
                </a:cxn>
                <a:cxn ang="0">
                  <a:pos x="75" y="42"/>
                </a:cxn>
                <a:cxn ang="0">
                  <a:pos x="108" y="11"/>
                </a:cxn>
                <a:cxn ang="0">
                  <a:pos x="108" y="11"/>
                </a:cxn>
                <a:cxn ang="0">
                  <a:pos x="109" y="8"/>
                </a:cxn>
                <a:cxn ang="0">
                  <a:pos x="109" y="7"/>
                </a:cxn>
                <a:cxn ang="0">
                  <a:pos x="108" y="3"/>
                </a:cxn>
                <a:cxn ang="0">
                  <a:pos x="104" y="0"/>
                </a:cxn>
                <a:cxn ang="0">
                  <a:pos x="102" y="2"/>
                </a:cxn>
                <a:cxn ang="0">
                  <a:pos x="99" y="3"/>
                </a:cxn>
                <a:cxn ang="0">
                  <a:pos x="99" y="3"/>
                </a:cxn>
              </a:cxnLst>
              <a:rect l="0" t="0" r="r" b="b"/>
              <a:pathLst>
                <a:path w="109" h="142">
                  <a:moveTo>
                    <a:pt x="99" y="3"/>
                  </a:moveTo>
                  <a:lnTo>
                    <a:pt x="99" y="3"/>
                  </a:lnTo>
                  <a:lnTo>
                    <a:pt x="71" y="29"/>
                  </a:lnTo>
                  <a:lnTo>
                    <a:pt x="58" y="44"/>
                  </a:lnTo>
                  <a:lnTo>
                    <a:pt x="47" y="58"/>
                  </a:lnTo>
                  <a:lnTo>
                    <a:pt x="47" y="58"/>
                  </a:lnTo>
                  <a:lnTo>
                    <a:pt x="34" y="76"/>
                  </a:lnTo>
                  <a:lnTo>
                    <a:pt x="22" y="95"/>
                  </a:lnTo>
                  <a:lnTo>
                    <a:pt x="0" y="134"/>
                  </a:lnTo>
                  <a:lnTo>
                    <a:pt x="0" y="134"/>
                  </a:lnTo>
                  <a:lnTo>
                    <a:pt x="0" y="135"/>
                  </a:lnTo>
                  <a:lnTo>
                    <a:pt x="0" y="138"/>
                  </a:lnTo>
                  <a:lnTo>
                    <a:pt x="2" y="140"/>
                  </a:lnTo>
                  <a:lnTo>
                    <a:pt x="6" y="142"/>
                  </a:lnTo>
                  <a:lnTo>
                    <a:pt x="7" y="140"/>
                  </a:lnTo>
                  <a:lnTo>
                    <a:pt x="10" y="139"/>
                  </a:lnTo>
                  <a:lnTo>
                    <a:pt x="10" y="139"/>
                  </a:lnTo>
                  <a:lnTo>
                    <a:pt x="27" y="108"/>
                  </a:lnTo>
                  <a:lnTo>
                    <a:pt x="36" y="92"/>
                  </a:lnTo>
                  <a:lnTo>
                    <a:pt x="47" y="78"/>
                  </a:lnTo>
                  <a:lnTo>
                    <a:pt x="47" y="78"/>
                  </a:lnTo>
                  <a:lnTo>
                    <a:pt x="61" y="59"/>
                  </a:lnTo>
                  <a:lnTo>
                    <a:pt x="75" y="42"/>
                  </a:lnTo>
                  <a:lnTo>
                    <a:pt x="108" y="11"/>
                  </a:lnTo>
                  <a:lnTo>
                    <a:pt x="108" y="11"/>
                  </a:lnTo>
                  <a:lnTo>
                    <a:pt x="109" y="8"/>
                  </a:lnTo>
                  <a:lnTo>
                    <a:pt x="109" y="7"/>
                  </a:lnTo>
                  <a:lnTo>
                    <a:pt x="108" y="3"/>
                  </a:lnTo>
                  <a:lnTo>
                    <a:pt x="104" y="0"/>
                  </a:lnTo>
                  <a:lnTo>
                    <a:pt x="102" y="2"/>
                  </a:lnTo>
                  <a:lnTo>
                    <a:pt x="99" y="3"/>
                  </a:lnTo>
                  <a:lnTo>
                    <a:pt x="99"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8" name="Freeform 478"/>
            <p:cNvSpPr/>
            <p:nvPr/>
          </p:nvSpPr>
          <p:spPr bwMode="auto">
            <a:xfrm>
              <a:off x="3382963" y="1584325"/>
              <a:ext cx="50800" cy="63500"/>
            </a:xfrm>
            <a:custGeom>
              <a:avLst/>
              <a:gdLst/>
              <a:ahLst/>
              <a:cxnLst>
                <a:cxn ang="0">
                  <a:pos x="120" y="3"/>
                </a:cxn>
                <a:cxn ang="0">
                  <a:pos x="120" y="3"/>
                </a:cxn>
                <a:cxn ang="0">
                  <a:pos x="88" y="43"/>
                </a:cxn>
                <a:cxn ang="0">
                  <a:pos x="58" y="82"/>
                </a:cxn>
                <a:cxn ang="0">
                  <a:pos x="58" y="82"/>
                </a:cxn>
                <a:cxn ang="0">
                  <a:pos x="44" y="101"/>
                </a:cxn>
                <a:cxn ang="0">
                  <a:pos x="29" y="119"/>
                </a:cxn>
                <a:cxn ang="0">
                  <a:pos x="15" y="136"/>
                </a:cxn>
                <a:cxn ang="0">
                  <a:pos x="0" y="154"/>
                </a:cxn>
                <a:cxn ang="0">
                  <a:pos x="0" y="154"/>
                </a:cxn>
                <a:cxn ang="0">
                  <a:pos x="0" y="157"/>
                </a:cxn>
                <a:cxn ang="0">
                  <a:pos x="0" y="160"/>
                </a:cxn>
                <a:cxn ang="0">
                  <a:pos x="2" y="161"/>
                </a:cxn>
                <a:cxn ang="0">
                  <a:pos x="3" y="162"/>
                </a:cxn>
                <a:cxn ang="0">
                  <a:pos x="7" y="163"/>
                </a:cxn>
                <a:cxn ang="0">
                  <a:pos x="10" y="162"/>
                </a:cxn>
                <a:cxn ang="0">
                  <a:pos x="11" y="161"/>
                </a:cxn>
                <a:cxn ang="0">
                  <a:pos x="11" y="161"/>
                </a:cxn>
                <a:cxn ang="0">
                  <a:pos x="24" y="144"/>
                </a:cxn>
                <a:cxn ang="0">
                  <a:pos x="37" y="128"/>
                </a:cxn>
                <a:cxn ang="0">
                  <a:pos x="50" y="112"/>
                </a:cxn>
                <a:cxn ang="0">
                  <a:pos x="63" y="97"/>
                </a:cxn>
                <a:cxn ang="0">
                  <a:pos x="63" y="97"/>
                </a:cxn>
                <a:cxn ang="0">
                  <a:pos x="79" y="73"/>
                </a:cxn>
                <a:cxn ang="0">
                  <a:pos x="96" y="52"/>
                </a:cxn>
                <a:cxn ang="0">
                  <a:pos x="129" y="8"/>
                </a:cxn>
                <a:cxn ang="0">
                  <a:pos x="129" y="8"/>
                </a:cxn>
                <a:cxn ang="0">
                  <a:pos x="130" y="7"/>
                </a:cxn>
                <a:cxn ang="0">
                  <a:pos x="130" y="4"/>
                </a:cxn>
                <a:cxn ang="0">
                  <a:pos x="129" y="3"/>
                </a:cxn>
                <a:cxn ang="0">
                  <a:pos x="127" y="1"/>
                </a:cxn>
                <a:cxn ang="0">
                  <a:pos x="123" y="0"/>
                </a:cxn>
                <a:cxn ang="0">
                  <a:pos x="121" y="1"/>
                </a:cxn>
                <a:cxn ang="0">
                  <a:pos x="120" y="3"/>
                </a:cxn>
                <a:cxn ang="0">
                  <a:pos x="120" y="3"/>
                </a:cxn>
              </a:cxnLst>
              <a:rect l="0" t="0" r="r" b="b"/>
              <a:pathLst>
                <a:path w="130" h="163">
                  <a:moveTo>
                    <a:pt x="120" y="3"/>
                  </a:moveTo>
                  <a:lnTo>
                    <a:pt x="120" y="3"/>
                  </a:lnTo>
                  <a:lnTo>
                    <a:pt x="88" y="43"/>
                  </a:lnTo>
                  <a:lnTo>
                    <a:pt x="58" y="82"/>
                  </a:lnTo>
                  <a:lnTo>
                    <a:pt x="58" y="82"/>
                  </a:lnTo>
                  <a:lnTo>
                    <a:pt x="44" y="101"/>
                  </a:lnTo>
                  <a:lnTo>
                    <a:pt x="29" y="119"/>
                  </a:lnTo>
                  <a:lnTo>
                    <a:pt x="15" y="136"/>
                  </a:lnTo>
                  <a:lnTo>
                    <a:pt x="0" y="154"/>
                  </a:lnTo>
                  <a:lnTo>
                    <a:pt x="0" y="154"/>
                  </a:lnTo>
                  <a:lnTo>
                    <a:pt x="0" y="157"/>
                  </a:lnTo>
                  <a:lnTo>
                    <a:pt x="0" y="160"/>
                  </a:lnTo>
                  <a:lnTo>
                    <a:pt x="2" y="161"/>
                  </a:lnTo>
                  <a:lnTo>
                    <a:pt x="3" y="162"/>
                  </a:lnTo>
                  <a:lnTo>
                    <a:pt x="7" y="163"/>
                  </a:lnTo>
                  <a:lnTo>
                    <a:pt x="10" y="162"/>
                  </a:lnTo>
                  <a:lnTo>
                    <a:pt x="11" y="161"/>
                  </a:lnTo>
                  <a:lnTo>
                    <a:pt x="11" y="161"/>
                  </a:lnTo>
                  <a:lnTo>
                    <a:pt x="24" y="144"/>
                  </a:lnTo>
                  <a:lnTo>
                    <a:pt x="37" y="128"/>
                  </a:lnTo>
                  <a:lnTo>
                    <a:pt x="50" y="112"/>
                  </a:lnTo>
                  <a:lnTo>
                    <a:pt x="63" y="97"/>
                  </a:lnTo>
                  <a:lnTo>
                    <a:pt x="63" y="97"/>
                  </a:lnTo>
                  <a:lnTo>
                    <a:pt x="79" y="73"/>
                  </a:lnTo>
                  <a:lnTo>
                    <a:pt x="96" y="52"/>
                  </a:lnTo>
                  <a:lnTo>
                    <a:pt x="129" y="8"/>
                  </a:lnTo>
                  <a:lnTo>
                    <a:pt x="129" y="8"/>
                  </a:lnTo>
                  <a:lnTo>
                    <a:pt x="130" y="7"/>
                  </a:lnTo>
                  <a:lnTo>
                    <a:pt x="130" y="4"/>
                  </a:lnTo>
                  <a:lnTo>
                    <a:pt x="129" y="3"/>
                  </a:lnTo>
                  <a:lnTo>
                    <a:pt x="127" y="1"/>
                  </a:lnTo>
                  <a:lnTo>
                    <a:pt x="123" y="0"/>
                  </a:lnTo>
                  <a:lnTo>
                    <a:pt x="121" y="1"/>
                  </a:lnTo>
                  <a:lnTo>
                    <a:pt x="120" y="3"/>
                  </a:lnTo>
                  <a:lnTo>
                    <a:pt x="120"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9" name="Freeform 479"/>
            <p:cNvSpPr/>
            <p:nvPr/>
          </p:nvSpPr>
          <p:spPr bwMode="auto">
            <a:xfrm>
              <a:off x="3424238" y="1584325"/>
              <a:ext cx="50800" cy="61913"/>
            </a:xfrm>
            <a:custGeom>
              <a:avLst/>
              <a:gdLst/>
              <a:ahLst/>
              <a:cxnLst>
                <a:cxn ang="0">
                  <a:pos x="120" y="1"/>
                </a:cxn>
                <a:cxn ang="0">
                  <a:pos x="120" y="1"/>
                </a:cxn>
                <a:cxn ang="0">
                  <a:pos x="105" y="18"/>
                </a:cxn>
                <a:cxn ang="0">
                  <a:pos x="91" y="35"/>
                </a:cxn>
                <a:cxn ang="0">
                  <a:pos x="66" y="72"/>
                </a:cxn>
                <a:cxn ang="0">
                  <a:pos x="66" y="72"/>
                </a:cxn>
                <a:cxn ang="0">
                  <a:pos x="51" y="92"/>
                </a:cxn>
                <a:cxn ang="0">
                  <a:pos x="34" y="111"/>
                </a:cxn>
                <a:cxn ang="0">
                  <a:pos x="17" y="131"/>
                </a:cxn>
                <a:cxn ang="0">
                  <a:pos x="1" y="150"/>
                </a:cxn>
                <a:cxn ang="0">
                  <a:pos x="1" y="150"/>
                </a:cxn>
                <a:cxn ang="0">
                  <a:pos x="0" y="153"/>
                </a:cxn>
                <a:cxn ang="0">
                  <a:pos x="0" y="156"/>
                </a:cxn>
                <a:cxn ang="0">
                  <a:pos x="1" y="157"/>
                </a:cxn>
                <a:cxn ang="0">
                  <a:pos x="2" y="158"/>
                </a:cxn>
                <a:cxn ang="0">
                  <a:pos x="7" y="160"/>
                </a:cxn>
                <a:cxn ang="0">
                  <a:pos x="9" y="158"/>
                </a:cxn>
                <a:cxn ang="0">
                  <a:pos x="11" y="157"/>
                </a:cxn>
                <a:cxn ang="0">
                  <a:pos x="11" y="157"/>
                </a:cxn>
                <a:cxn ang="0">
                  <a:pos x="24" y="139"/>
                </a:cxn>
                <a:cxn ang="0">
                  <a:pos x="39" y="120"/>
                </a:cxn>
                <a:cxn ang="0">
                  <a:pos x="69" y="86"/>
                </a:cxn>
                <a:cxn ang="0">
                  <a:pos x="69" y="86"/>
                </a:cxn>
                <a:cxn ang="0">
                  <a:pos x="83" y="67"/>
                </a:cxn>
                <a:cxn ang="0">
                  <a:pos x="98" y="47"/>
                </a:cxn>
                <a:cxn ang="0">
                  <a:pos x="112" y="27"/>
                </a:cxn>
                <a:cxn ang="0">
                  <a:pos x="128" y="9"/>
                </a:cxn>
                <a:cxn ang="0">
                  <a:pos x="128" y="9"/>
                </a:cxn>
                <a:cxn ang="0">
                  <a:pos x="129" y="8"/>
                </a:cxn>
                <a:cxn ang="0">
                  <a:pos x="129" y="5"/>
                </a:cxn>
                <a:cxn ang="0">
                  <a:pos x="128" y="1"/>
                </a:cxn>
                <a:cxn ang="0">
                  <a:pos x="124" y="0"/>
                </a:cxn>
                <a:cxn ang="0">
                  <a:pos x="121" y="0"/>
                </a:cxn>
                <a:cxn ang="0">
                  <a:pos x="120" y="1"/>
                </a:cxn>
                <a:cxn ang="0">
                  <a:pos x="120" y="1"/>
                </a:cxn>
              </a:cxnLst>
              <a:rect l="0" t="0" r="r" b="b"/>
              <a:pathLst>
                <a:path w="129" h="160">
                  <a:moveTo>
                    <a:pt x="120" y="1"/>
                  </a:moveTo>
                  <a:lnTo>
                    <a:pt x="120" y="1"/>
                  </a:lnTo>
                  <a:lnTo>
                    <a:pt x="105" y="18"/>
                  </a:lnTo>
                  <a:lnTo>
                    <a:pt x="91" y="35"/>
                  </a:lnTo>
                  <a:lnTo>
                    <a:pt x="66" y="72"/>
                  </a:lnTo>
                  <a:lnTo>
                    <a:pt x="66" y="72"/>
                  </a:lnTo>
                  <a:lnTo>
                    <a:pt x="51" y="92"/>
                  </a:lnTo>
                  <a:lnTo>
                    <a:pt x="34" y="111"/>
                  </a:lnTo>
                  <a:lnTo>
                    <a:pt x="17" y="131"/>
                  </a:lnTo>
                  <a:lnTo>
                    <a:pt x="1" y="150"/>
                  </a:lnTo>
                  <a:lnTo>
                    <a:pt x="1" y="150"/>
                  </a:lnTo>
                  <a:lnTo>
                    <a:pt x="0" y="153"/>
                  </a:lnTo>
                  <a:lnTo>
                    <a:pt x="0" y="156"/>
                  </a:lnTo>
                  <a:lnTo>
                    <a:pt x="1" y="157"/>
                  </a:lnTo>
                  <a:lnTo>
                    <a:pt x="2" y="158"/>
                  </a:lnTo>
                  <a:lnTo>
                    <a:pt x="7" y="160"/>
                  </a:lnTo>
                  <a:lnTo>
                    <a:pt x="9" y="158"/>
                  </a:lnTo>
                  <a:lnTo>
                    <a:pt x="11" y="157"/>
                  </a:lnTo>
                  <a:lnTo>
                    <a:pt x="11" y="157"/>
                  </a:lnTo>
                  <a:lnTo>
                    <a:pt x="24" y="139"/>
                  </a:lnTo>
                  <a:lnTo>
                    <a:pt x="39" y="120"/>
                  </a:lnTo>
                  <a:lnTo>
                    <a:pt x="69" y="86"/>
                  </a:lnTo>
                  <a:lnTo>
                    <a:pt x="69" y="86"/>
                  </a:lnTo>
                  <a:lnTo>
                    <a:pt x="83" y="67"/>
                  </a:lnTo>
                  <a:lnTo>
                    <a:pt x="98" y="47"/>
                  </a:lnTo>
                  <a:lnTo>
                    <a:pt x="112" y="27"/>
                  </a:lnTo>
                  <a:lnTo>
                    <a:pt x="128" y="9"/>
                  </a:lnTo>
                  <a:lnTo>
                    <a:pt x="128" y="9"/>
                  </a:lnTo>
                  <a:lnTo>
                    <a:pt x="129" y="8"/>
                  </a:lnTo>
                  <a:lnTo>
                    <a:pt x="129" y="5"/>
                  </a:lnTo>
                  <a:lnTo>
                    <a:pt x="128" y="1"/>
                  </a:lnTo>
                  <a:lnTo>
                    <a:pt x="124" y="0"/>
                  </a:lnTo>
                  <a:lnTo>
                    <a:pt x="121" y="0"/>
                  </a:lnTo>
                  <a:lnTo>
                    <a:pt x="120" y="1"/>
                  </a:lnTo>
                  <a:lnTo>
                    <a:pt x="120"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0" name="Freeform 480"/>
            <p:cNvSpPr/>
            <p:nvPr/>
          </p:nvSpPr>
          <p:spPr bwMode="auto">
            <a:xfrm>
              <a:off x="3465513" y="1581150"/>
              <a:ext cx="46038" cy="55563"/>
            </a:xfrm>
            <a:custGeom>
              <a:avLst/>
              <a:gdLst/>
              <a:ahLst/>
              <a:cxnLst>
                <a:cxn ang="0">
                  <a:pos x="104" y="1"/>
                </a:cxn>
                <a:cxn ang="0">
                  <a:pos x="104" y="1"/>
                </a:cxn>
                <a:cxn ang="0">
                  <a:pos x="93" y="13"/>
                </a:cxn>
                <a:cxn ang="0">
                  <a:pos x="82" y="26"/>
                </a:cxn>
                <a:cxn ang="0">
                  <a:pos x="63" y="54"/>
                </a:cxn>
                <a:cxn ang="0">
                  <a:pos x="63" y="54"/>
                </a:cxn>
                <a:cxn ang="0">
                  <a:pos x="32" y="93"/>
                </a:cxn>
                <a:cxn ang="0">
                  <a:pos x="1" y="131"/>
                </a:cxn>
                <a:cxn ang="0">
                  <a:pos x="1" y="131"/>
                </a:cxn>
                <a:cxn ang="0">
                  <a:pos x="0" y="134"/>
                </a:cxn>
                <a:cxn ang="0">
                  <a:pos x="0" y="136"/>
                </a:cxn>
                <a:cxn ang="0">
                  <a:pos x="2" y="140"/>
                </a:cxn>
                <a:cxn ang="0">
                  <a:pos x="4" y="140"/>
                </a:cxn>
                <a:cxn ang="0">
                  <a:pos x="5" y="141"/>
                </a:cxn>
                <a:cxn ang="0">
                  <a:pos x="8" y="141"/>
                </a:cxn>
                <a:cxn ang="0">
                  <a:pos x="9" y="139"/>
                </a:cxn>
                <a:cxn ang="0">
                  <a:pos x="9" y="139"/>
                </a:cxn>
                <a:cxn ang="0">
                  <a:pos x="32" y="110"/>
                </a:cxn>
                <a:cxn ang="0">
                  <a:pos x="56" y="81"/>
                </a:cxn>
                <a:cxn ang="0">
                  <a:pos x="56" y="81"/>
                </a:cxn>
                <a:cxn ang="0">
                  <a:pos x="82" y="45"/>
                </a:cxn>
                <a:cxn ang="0">
                  <a:pos x="97" y="26"/>
                </a:cxn>
                <a:cxn ang="0">
                  <a:pos x="104" y="17"/>
                </a:cxn>
                <a:cxn ang="0">
                  <a:pos x="112" y="9"/>
                </a:cxn>
                <a:cxn ang="0">
                  <a:pos x="112" y="9"/>
                </a:cxn>
                <a:cxn ang="0">
                  <a:pos x="114" y="8"/>
                </a:cxn>
                <a:cxn ang="0">
                  <a:pos x="114" y="5"/>
                </a:cxn>
                <a:cxn ang="0">
                  <a:pos x="114" y="4"/>
                </a:cxn>
                <a:cxn ang="0">
                  <a:pos x="112" y="3"/>
                </a:cxn>
                <a:cxn ang="0">
                  <a:pos x="108" y="0"/>
                </a:cxn>
                <a:cxn ang="0">
                  <a:pos x="106" y="0"/>
                </a:cxn>
                <a:cxn ang="0">
                  <a:pos x="104" y="1"/>
                </a:cxn>
                <a:cxn ang="0">
                  <a:pos x="104" y="1"/>
                </a:cxn>
              </a:cxnLst>
              <a:rect l="0" t="0" r="r" b="b"/>
              <a:pathLst>
                <a:path w="114" h="141">
                  <a:moveTo>
                    <a:pt x="104" y="1"/>
                  </a:moveTo>
                  <a:lnTo>
                    <a:pt x="104" y="1"/>
                  </a:lnTo>
                  <a:lnTo>
                    <a:pt x="93" y="13"/>
                  </a:lnTo>
                  <a:lnTo>
                    <a:pt x="82" y="26"/>
                  </a:lnTo>
                  <a:lnTo>
                    <a:pt x="63" y="54"/>
                  </a:lnTo>
                  <a:lnTo>
                    <a:pt x="63" y="54"/>
                  </a:lnTo>
                  <a:lnTo>
                    <a:pt x="32" y="93"/>
                  </a:lnTo>
                  <a:lnTo>
                    <a:pt x="1" y="131"/>
                  </a:lnTo>
                  <a:lnTo>
                    <a:pt x="1" y="131"/>
                  </a:lnTo>
                  <a:lnTo>
                    <a:pt x="0" y="134"/>
                  </a:lnTo>
                  <a:lnTo>
                    <a:pt x="0" y="136"/>
                  </a:lnTo>
                  <a:lnTo>
                    <a:pt x="2" y="140"/>
                  </a:lnTo>
                  <a:lnTo>
                    <a:pt x="4" y="140"/>
                  </a:lnTo>
                  <a:lnTo>
                    <a:pt x="5" y="141"/>
                  </a:lnTo>
                  <a:lnTo>
                    <a:pt x="8" y="141"/>
                  </a:lnTo>
                  <a:lnTo>
                    <a:pt x="9" y="139"/>
                  </a:lnTo>
                  <a:lnTo>
                    <a:pt x="9" y="139"/>
                  </a:lnTo>
                  <a:lnTo>
                    <a:pt x="32" y="110"/>
                  </a:lnTo>
                  <a:lnTo>
                    <a:pt x="56" y="81"/>
                  </a:lnTo>
                  <a:lnTo>
                    <a:pt x="56" y="81"/>
                  </a:lnTo>
                  <a:lnTo>
                    <a:pt x="82" y="45"/>
                  </a:lnTo>
                  <a:lnTo>
                    <a:pt x="97" y="26"/>
                  </a:lnTo>
                  <a:lnTo>
                    <a:pt x="104" y="17"/>
                  </a:lnTo>
                  <a:lnTo>
                    <a:pt x="112" y="9"/>
                  </a:lnTo>
                  <a:lnTo>
                    <a:pt x="112" y="9"/>
                  </a:lnTo>
                  <a:lnTo>
                    <a:pt x="114" y="8"/>
                  </a:lnTo>
                  <a:lnTo>
                    <a:pt x="114" y="5"/>
                  </a:lnTo>
                  <a:lnTo>
                    <a:pt x="114" y="4"/>
                  </a:lnTo>
                  <a:lnTo>
                    <a:pt x="112" y="3"/>
                  </a:lnTo>
                  <a:lnTo>
                    <a:pt x="108" y="0"/>
                  </a:lnTo>
                  <a:lnTo>
                    <a:pt x="106" y="0"/>
                  </a:lnTo>
                  <a:lnTo>
                    <a:pt x="104" y="1"/>
                  </a:lnTo>
                  <a:lnTo>
                    <a:pt x="104"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1" name="Freeform 481"/>
            <p:cNvSpPr/>
            <p:nvPr/>
          </p:nvSpPr>
          <p:spPr bwMode="auto">
            <a:xfrm>
              <a:off x="3509963" y="1582738"/>
              <a:ext cx="38100" cy="63500"/>
            </a:xfrm>
            <a:custGeom>
              <a:avLst/>
              <a:gdLst/>
              <a:ahLst/>
              <a:cxnLst>
                <a:cxn ang="0">
                  <a:pos x="85" y="3"/>
                </a:cxn>
                <a:cxn ang="0">
                  <a:pos x="85" y="3"/>
                </a:cxn>
                <a:cxn ang="0">
                  <a:pos x="44" y="80"/>
                </a:cxn>
                <a:cxn ang="0">
                  <a:pos x="23" y="118"/>
                </a:cxn>
                <a:cxn ang="0">
                  <a:pos x="1" y="154"/>
                </a:cxn>
                <a:cxn ang="0">
                  <a:pos x="1" y="154"/>
                </a:cxn>
                <a:cxn ang="0">
                  <a:pos x="0" y="157"/>
                </a:cxn>
                <a:cxn ang="0">
                  <a:pos x="0" y="160"/>
                </a:cxn>
                <a:cxn ang="0">
                  <a:pos x="2" y="162"/>
                </a:cxn>
                <a:cxn ang="0">
                  <a:pos x="8" y="164"/>
                </a:cxn>
                <a:cxn ang="0">
                  <a:pos x="9" y="162"/>
                </a:cxn>
                <a:cxn ang="0">
                  <a:pos x="10" y="161"/>
                </a:cxn>
                <a:cxn ang="0">
                  <a:pos x="10" y="161"/>
                </a:cxn>
                <a:cxn ang="0">
                  <a:pos x="32" y="123"/>
                </a:cxn>
                <a:cxn ang="0">
                  <a:pos x="53" y="85"/>
                </a:cxn>
                <a:cxn ang="0">
                  <a:pos x="94" y="8"/>
                </a:cxn>
                <a:cxn ang="0">
                  <a:pos x="94" y="8"/>
                </a:cxn>
                <a:cxn ang="0">
                  <a:pos x="95" y="7"/>
                </a:cxn>
                <a:cxn ang="0">
                  <a:pos x="95" y="4"/>
                </a:cxn>
                <a:cxn ang="0">
                  <a:pos x="93" y="1"/>
                </a:cxn>
                <a:cxn ang="0">
                  <a:pos x="89" y="0"/>
                </a:cxn>
                <a:cxn ang="0">
                  <a:pos x="86" y="1"/>
                </a:cxn>
                <a:cxn ang="0">
                  <a:pos x="85" y="3"/>
                </a:cxn>
                <a:cxn ang="0">
                  <a:pos x="85" y="3"/>
                </a:cxn>
              </a:cxnLst>
              <a:rect l="0" t="0" r="r" b="b"/>
              <a:pathLst>
                <a:path w="95" h="164">
                  <a:moveTo>
                    <a:pt x="85" y="3"/>
                  </a:moveTo>
                  <a:lnTo>
                    <a:pt x="85" y="3"/>
                  </a:lnTo>
                  <a:lnTo>
                    <a:pt x="44" y="80"/>
                  </a:lnTo>
                  <a:lnTo>
                    <a:pt x="23" y="118"/>
                  </a:lnTo>
                  <a:lnTo>
                    <a:pt x="1" y="154"/>
                  </a:lnTo>
                  <a:lnTo>
                    <a:pt x="1" y="154"/>
                  </a:lnTo>
                  <a:lnTo>
                    <a:pt x="0" y="157"/>
                  </a:lnTo>
                  <a:lnTo>
                    <a:pt x="0" y="160"/>
                  </a:lnTo>
                  <a:lnTo>
                    <a:pt x="2" y="162"/>
                  </a:lnTo>
                  <a:lnTo>
                    <a:pt x="8" y="164"/>
                  </a:lnTo>
                  <a:lnTo>
                    <a:pt x="9" y="162"/>
                  </a:lnTo>
                  <a:lnTo>
                    <a:pt x="10" y="161"/>
                  </a:lnTo>
                  <a:lnTo>
                    <a:pt x="10" y="161"/>
                  </a:lnTo>
                  <a:lnTo>
                    <a:pt x="32" y="123"/>
                  </a:lnTo>
                  <a:lnTo>
                    <a:pt x="53" y="85"/>
                  </a:lnTo>
                  <a:lnTo>
                    <a:pt x="94" y="8"/>
                  </a:lnTo>
                  <a:lnTo>
                    <a:pt x="94" y="8"/>
                  </a:lnTo>
                  <a:lnTo>
                    <a:pt x="95" y="7"/>
                  </a:lnTo>
                  <a:lnTo>
                    <a:pt x="95" y="4"/>
                  </a:lnTo>
                  <a:lnTo>
                    <a:pt x="93" y="1"/>
                  </a:lnTo>
                  <a:lnTo>
                    <a:pt x="89" y="0"/>
                  </a:lnTo>
                  <a:lnTo>
                    <a:pt x="86" y="1"/>
                  </a:lnTo>
                  <a:lnTo>
                    <a:pt x="85" y="3"/>
                  </a:lnTo>
                  <a:lnTo>
                    <a:pt x="85"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2" name="Freeform 482"/>
            <p:cNvSpPr/>
            <p:nvPr/>
          </p:nvSpPr>
          <p:spPr bwMode="auto">
            <a:xfrm>
              <a:off x="3546476" y="1597025"/>
              <a:ext cx="31750" cy="50800"/>
            </a:xfrm>
            <a:custGeom>
              <a:avLst/>
              <a:gdLst/>
              <a:ahLst/>
              <a:cxnLst>
                <a:cxn ang="0">
                  <a:pos x="71" y="1"/>
                </a:cxn>
                <a:cxn ang="0">
                  <a:pos x="71" y="1"/>
                </a:cxn>
                <a:cxn ang="0">
                  <a:pos x="50" y="30"/>
                </a:cxn>
                <a:cxn ang="0">
                  <a:pos x="33" y="59"/>
                </a:cxn>
                <a:cxn ang="0">
                  <a:pos x="16" y="89"/>
                </a:cxn>
                <a:cxn ang="0">
                  <a:pos x="2" y="120"/>
                </a:cxn>
                <a:cxn ang="0">
                  <a:pos x="2" y="120"/>
                </a:cxn>
                <a:cxn ang="0">
                  <a:pos x="0" y="123"/>
                </a:cxn>
                <a:cxn ang="0">
                  <a:pos x="2" y="126"/>
                </a:cxn>
                <a:cxn ang="0">
                  <a:pos x="4" y="128"/>
                </a:cxn>
                <a:cxn ang="0">
                  <a:pos x="5" y="129"/>
                </a:cxn>
                <a:cxn ang="0">
                  <a:pos x="8" y="129"/>
                </a:cxn>
                <a:cxn ang="0">
                  <a:pos x="9" y="128"/>
                </a:cxn>
                <a:cxn ang="0">
                  <a:pos x="11" y="127"/>
                </a:cxn>
                <a:cxn ang="0">
                  <a:pos x="11" y="127"/>
                </a:cxn>
                <a:cxn ang="0">
                  <a:pos x="25" y="95"/>
                </a:cxn>
                <a:cxn ang="0">
                  <a:pos x="41" y="67"/>
                </a:cxn>
                <a:cxn ang="0">
                  <a:pos x="59" y="38"/>
                </a:cxn>
                <a:cxn ang="0">
                  <a:pos x="79" y="9"/>
                </a:cxn>
                <a:cxn ang="0">
                  <a:pos x="79" y="9"/>
                </a:cxn>
                <a:cxn ang="0">
                  <a:pos x="80" y="8"/>
                </a:cxn>
                <a:cxn ang="0">
                  <a:pos x="80" y="5"/>
                </a:cxn>
                <a:cxn ang="0">
                  <a:pos x="77" y="1"/>
                </a:cxn>
                <a:cxn ang="0">
                  <a:pos x="76" y="0"/>
                </a:cxn>
                <a:cxn ang="0">
                  <a:pos x="75" y="0"/>
                </a:cxn>
                <a:cxn ang="0">
                  <a:pos x="72" y="0"/>
                </a:cxn>
                <a:cxn ang="0">
                  <a:pos x="71" y="1"/>
                </a:cxn>
                <a:cxn ang="0">
                  <a:pos x="71" y="1"/>
                </a:cxn>
              </a:cxnLst>
              <a:rect l="0" t="0" r="r" b="b"/>
              <a:pathLst>
                <a:path w="80" h="129">
                  <a:moveTo>
                    <a:pt x="71" y="1"/>
                  </a:moveTo>
                  <a:lnTo>
                    <a:pt x="71" y="1"/>
                  </a:lnTo>
                  <a:lnTo>
                    <a:pt x="50" y="30"/>
                  </a:lnTo>
                  <a:lnTo>
                    <a:pt x="33" y="59"/>
                  </a:lnTo>
                  <a:lnTo>
                    <a:pt x="16" y="89"/>
                  </a:lnTo>
                  <a:lnTo>
                    <a:pt x="2" y="120"/>
                  </a:lnTo>
                  <a:lnTo>
                    <a:pt x="2" y="120"/>
                  </a:lnTo>
                  <a:lnTo>
                    <a:pt x="0" y="123"/>
                  </a:lnTo>
                  <a:lnTo>
                    <a:pt x="2" y="126"/>
                  </a:lnTo>
                  <a:lnTo>
                    <a:pt x="4" y="128"/>
                  </a:lnTo>
                  <a:lnTo>
                    <a:pt x="5" y="129"/>
                  </a:lnTo>
                  <a:lnTo>
                    <a:pt x="8" y="129"/>
                  </a:lnTo>
                  <a:lnTo>
                    <a:pt x="9" y="128"/>
                  </a:lnTo>
                  <a:lnTo>
                    <a:pt x="11" y="127"/>
                  </a:lnTo>
                  <a:lnTo>
                    <a:pt x="11" y="127"/>
                  </a:lnTo>
                  <a:lnTo>
                    <a:pt x="25" y="95"/>
                  </a:lnTo>
                  <a:lnTo>
                    <a:pt x="41" y="67"/>
                  </a:lnTo>
                  <a:lnTo>
                    <a:pt x="59" y="38"/>
                  </a:lnTo>
                  <a:lnTo>
                    <a:pt x="79" y="9"/>
                  </a:lnTo>
                  <a:lnTo>
                    <a:pt x="79" y="9"/>
                  </a:lnTo>
                  <a:lnTo>
                    <a:pt x="80" y="8"/>
                  </a:lnTo>
                  <a:lnTo>
                    <a:pt x="80" y="5"/>
                  </a:lnTo>
                  <a:lnTo>
                    <a:pt x="77" y="1"/>
                  </a:lnTo>
                  <a:lnTo>
                    <a:pt x="76" y="0"/>
                  </a:lnTo>
                  <a:lnTo>
                    <a:pt x="75" y="0"/>
                  </a:lnTo>
                  <a:lnTo>
                    <a:pt x="72" y="0"/>
                  </a:lnTo>
                  <a:lnTo>
                    <a:pt x="71" y="1"/>
                  </a:lnTo>
                  <a:lnTo>
                    <a:pt x="71"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3" name="Freeform 483"/>
            <p:cNvSpPr/>
            <p:nvPr/>
          </p:nvSpPr>
          <p:spPr bwMode="auto">
            <a:xfrm>
              <a:off x="3581401" y="1608138"/>
              <a:ext cx="15875" cy="39688"/>
            </a:xfrm>
            <a:custGeom>
              <a:avLst/>
              <a:gdLst/>
              <a:ahLst/>
              <a:cxnLst>
                <a:cxn ang="0">
                  <a:pos x="30" y="6"/>
                </a:cxn>
                <a:cxn ang="0">
                  <a:pos x="30" y="6"/>
                </a:cxn>
                <a:cxn ang="0">
                  <a:pos x="29" y="17"/>
                </a:cxn>
                <a:cxn ang="0">
                  <a:pos x="25" y="29"/>
                </a:cxn>
                <a:cxn ang="0">
                  <a:pos x="17" y="53"/>
                </a:cxn>
                <a:cxn ang="0">
                  <a:pos x="17" y="53"/>
                </a:cxn>
                <a:cxn ang="0">
                  <a:pos x="10" y="74"/>
                </a:cxn>
                <a:cxn ang="0">
                  <a:pos x="6" y="84"/>
                </a:cxn>
                <a:cxn ang="0">
                  <a:pos x="1" y="93"/>
                </a:cxn>
                <a:cxn ang="0">
                  <a:pos x="1" y="93"/>
                </a:cxn>
                <a:cxn ang="0">
                  <a:pos x="0" y="96"/>
                </a:cxn>
                <a:cxn ang="0">
                  <a:pos x="0" y="99"/>
                </a:cxn>
                <a:cxn ang="0">
                  <a:pos x="2" y="101"/>
                </a:cxn>
                <a:cxn ang="0">
                  <a:pos x="6" y="102"/>
                </a:cxn>
                <a:cxn ang="0">
                  <a:pos x="9" y="101"/>
                </a:cxn>
                <a:cxn ang="0">
                  <a:pos x="10" y="100"/>
                </a:cxn>
                <a:cxn ang="0">
                  <a:pos x="10" y="100"/>
                </a:cxn>
                <a:cxn ang="0">
                  <a:pos x="16" y="89"/>
                </a:cxn>
                <a:cxn ang="0">
                  <a:pos x="21" y="78"/>
                </a:cxn>
                <a:cxn ang="0">
                  <a:pos x="29" y="55"/>
                </a:cxn>
                <a:cxn ang="0">
                  <a:pos x="29" y="55"/>
                </a:cxn>
                <a:cxn ang="0">
                  <a:pos x="36" y="31"/>
                </a:cxn>
                <a:cxn ang="0">
                  <a:pos x="40" y="19"/>
                </a:cxn>
                <a:cxn ang="0">
                  <a:pos x="42" y="6"/>
                </a:cxn>
                <a:cxn ang="0">
                  <a:pos x="42" y="6"/>
                </a:cxn>
                <a:cxn ang="0">
                  <a:pos x="42" y="3"/>
                </a:cxn>
                <a:cxn ang="0">
                  <a:pos x="40" y="2"/>
                </a:cxn>
                <a:cxn ang="0">
                  <a:pos x="36" y="0"/>
                </a:cxn>
                <a:cxn ang="0">
                  <a:pos x="33" y="2"/>
                </a:cxn>
                <a:cxn ang="0">
                  <a:pos x="31" y="3"/>
                </a:cxn>
                <a:cxn ang="0">
                  <a:pos x="30" y="6"/>
                </a:cxn>
                <a:cxn ang="0">
                  <a:pos x="30" y="6"/>
                </a:cxn>
              </a:cxnLst>
              <a:rect l="0" t="0" r="r" b="b"/>
              <a:pathLst>
                <a:path w="42" h="102">
                  <a:moveTo>
                    <a:pt x="30" y="6"/>
                  </a:moveTo>
                  <a:lnTo>
                    <a:pt x="30" y="6"/>
                  </a:lnTo>
                  <a:lnTo>
                    <a:pt x="29" y="17"/>
                  </a:lnTo>
                  <a:lnTo>
                    <a:pt x="25" y="29"/>
                  </a:lnTo>
                  <a:lnTo>
                    <a:pt x="17" y="53"/>
                  </a:lnTo>
                  <a:lnTo>
                    <a:pt x="17" y="53"/>
                  </a:lnTo>
                  <a:lnTo>
                    <a:pt x="10" y="74"/>
                  </a:lnTo>
                  <a:lnTo>
                    <a:pt x="6" y="84"/>
                  </a:lnTo>
                  <a:lnTo>
                    <a:pt x="1" y="93"/>
                  </a:lnTo>
                  <a:lnTo>
                    <a:pt x="1" y="93"/>
                  </a:lnTo>
                  <a:lnTo>
                    <a:pt x="0" y="96"/>
                  </a:lnTo>
                  <a:lnTo>
                    <a:pt x="0" y="99"/>
                  </a:lnTo>
                  <a:lnTo>
                    <a:pt x="2" y="101"/>
                  </a:lnTo>
                  <a:lnTo>
                    <a:pt x="6" y="102"/>
                  </a:lnTo>
                  <a:lnTo>
                    <a:pt x="9" y="101"/>
                  </a:lnTo>
                  <a:lnTo>
                    <a:pt x="10" y="100"/>
                  </a:lnTo>
                  <a:lnTo>
                    <a:pt x="10" y="100"/>
                  </a:lnTo>
                  <a:lnTo>
                    <a:pt x="16" y="89"/>
                  </a:lnTo>
                  <a:lnTo>
                    <a:pt x="21" y="78"/>
                  </a:lnTo>
                  <a:lnTo>
                    <a:pt x="29" y="55"/>
                  </a:lnTo>
                  <a:lnTo>
                    <a:pt x="29" y="55"/>
                  </a:lnTo>
                  <a:lnTo>
                    <a:pt x="36" y="31"/>
                  </a:lnTo>
                  <a:lnTo>
                    <a:pt x="40" y="19"/>
                  </a:lnTo>
                  <a:lnTo>
                    <a:pt x="42" y="6"/>
                  </a:lnTo>
                  <a:lnTo>
                    <a:pt x="42" y="6"/>
                  </a:lnTo>
                  <a:lnTo>
                    <a:pt x="42" y="3"/>
                  </a:lnTo>
                  <a:lnTo>
                    <a:pt x="40" y="2"/>
                  </a:lnTo>
                  <a:lnTo>
                    <a:pt x="36" y="0"/>
                  </a:lnTo>
                  <a:lnTo>
                    <a:pt x="33" y="2"/>
                  </a:lnTo>
                  <a:lnTo>
                    <a:pt x="31" y="3"/>
                  </a:lnTo>
                  <a:lnTo>
                    <a:pt x="30" y="6"/>
                  </a:lnTo>
                  <a:lnTo>
                    <a:pt x="30" y="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4" name="Freeform 484"/>
            <p:cNvSpPr/>
            <p:nvPr/>
          </p:nvSpPr>
          <p:spPr bwMode="auto">
            <a:xfrm>
              <a:off x="3214688" y="1146175"/>
              <a:ext cx="12700" cy="30163"/>
            </a:xfrm>
            <a:custGeom>
              <a:avLst/>
              <a:gdLst/>
              <a:ahLst/>
              <a:cxnLst>
                <a:cxn ang="0">
                  <a:pos x="24" y="4"/>
                </a:cxn>
                <a:cxn ang="0">
                  <a:pos x="24" y="4"/>
                </a:cxn>
                <a:cxn ang="0">
                  <a:pos x="11" y="37"/>
                </a:cxn>
                <a:cxn ang="0">
                  <a:pos x="4" y="53"/>
                </a:cxn>
                <a:cxn ang="0">
                  <a:pos x="0" y="70"/>
                </a:cxn>
                <a:cxn ang="0">
                  <a:pos x="0" y="70"/>
                </a:cxn>
                <a:cxn ang="0">
                  <a:pos x="0" y="72"/>
                </a:cxn>
                <a:cxn ang="0">
                  <a:pos x="1" y="73"/>
                </a:cxn>
                <a:cxn ang="0">
                  <a:pos x="5" y="76"/>
                </a:cxn>
                <a:cxn ang="0">
                  <a:pos x="7" y="76"/>
                </a:cxn>
                <a:cxn ang="0">
                  <a:pos x="9" y="76"/>
                </a:cxn>
                <a:cxn ang="0">
                  <a:pos x="11" y="75"/>
                </a:cxn>
                <a:cxn ang="0">
                  <a:pos x="11" y="72"/>
                </a:cxn>
                <a:cxn ang="0">
                  <a:pos x="11" y="72"/>
                </a:cxn>
                <a:cxn ang="0">
                  <a:pos x="16" y="55"/>
                </a:cxn>
                <a:cxn ang="0">
                  <a:pos x="21" y="39"/>
                </a:cxn>
                <a:cxn ang="0">
                  <a:pos x="34" y="7"/>
                </a:cxn>
                <a:cxn ang="0">
                  <a:pos x="34" y="7"/>
                </a:cxn>
                <a:cxn ang="0">
                  <a:pos x="34" y="5"/>
                </a:cxn>
                <a:cxn ang="0">
                  <a:pos x="34" y="3"/>
                </a:cxn>
                <a:cxn ang="0">
                  <a:pos x="33" y="2"/>
                </a:cxn>
                <a:cxn ang="0">
                  <a:pos x="30" y="0"/>
                </a:cxn>
                <a:cxn ang="0">
                  <a:pos x="26" y="2"/>
                </a:cxn>
                <a:cxn ang="0">
                  <a:pos x="25" y="3"/>
                </a:cxn>
                <a:cxn ang="0">
                  <a:pos x="24" y="4"/>
                </a:cxn>
                <a:cxn ang="0">
                  <a:pos x="24" y="4"/>
                </a:cxn>
              </a:cxnLst>
              <a:rect l="0" t="0" r="r" b="b"/>
              <a:pathLst>
                <a:path w="34" h="76">
                  <a:moveTo>
                    <a:pt x="24" y="4"/>
                  </a:moveTo>
                  <a:lnTo>
                    <a:pt x="24" y="4"/>
                  </a:lnTo>
                  <a:lnTo>
                    <a:pt x="11" y="37"/>
                  </a:lnTo>
                  <a:lnTo>
                    <a:pt x="4" y="53"/>
                  </a:lnTo>
                  <a:lnTo>
                    <a:pt x="0" y="70"/>
                  </a:lnTo>
                  <a:lnTo>
                    <a:pt x="0" y="70"/>
                  </a:lnTo>
                  <a:lnTo>
                    <a:pt x="0" y="72"/>
                  </a:lnTo>
                  <a:lnTo>
                    <a:pt x="1" y="73"/>
                  </a:lnTo>
                  <a:lnTo>
                    <a:pt x="5" y="76"/>
                  </a:lnTo>
                  <a:lnTo>
                    <a:pt x="7" y="76"/>
                  </a:lnTo>
                  <a:lnTo>
                    <a:pt x="9" y="76"/>
                  </a:lnTo>
                  <a:lnTo>
                    <a:pt x="11" y="75"/>
                  </a:lnTo>
                  <a:lnTo>
                    <a:pt x="11" y="72"/>
                  </a:lnTo>
                  <a:lnTo>
                    <a:pt x="11" y="72"/>
                  </a:lnTo>
                  <a:lnTo>
                    <a:pt x="16" y="55"/>
                  </a:lnTo>
                  <a:lnTo>
                    <a:pt x="21" y="39"/>
                  </a:lnTo>
                  <a:lnTo>
                    <a:pt x="34" y="7"/>
                  </a:lnTo>
                  <a:lnTo>
                    <a:pt x="34" y="7"/>
                  </a:lnTo>
                  <a:lnTo>
                    <a:pt x="34" y="5"/>
                  </a:lnTo>
                  <a:lnTo>
                    <a:pt x="34" y="3"/>
                  </a:lnTo>
                  <a:lnTo>
                    <a:pt x="33" y="2"/>
                  </a:lnTo>
                  <a:lnTo>
                    <a:pt x="30" y="0"/>
                  </a:lnTo>
                  <a:lnTo>
                    <a:pt x="26" y="2"/>
                  </a:lnTo>
                  <a:lnTo>
                    <a:pt x="25" y="3"/>
                  </a:lnTo>
                  <a:lnTo>
                    <a:pt x="24" y="4"/>
                  </a:lnTo>
                  <a:lnTo>
                    <a:pt x="24"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5" name="Freeform 485"/>
            <p:cNvSpPr/>
            <p:nvPr/>
          </p:nvSpPr>
          <p:spPr bwMode="auto">
            <a:xfrm>
              <a:off x="3240088" y="1150938"/>
              <a:ext cx="20638" cy="28575"/>
            </a:xfrm>
            <a:custGeom>
              <a:avLst/>
              <a:gdLst/>
              <a:ahLst/>
              <a:cxnLst>
                <a:cxn ang="0">
                  <a:pos x="46" y="0"/>
                </a:cxn>
                <a:cxn ang="0">
                  <a:pos x="46" y="0"/>
                </a:cxn>
                <a:cxn ang="0">
                  <a:pos x="39" y="7"/>
                </a:cxn>
                <a:cxn ang="0">
                  <a:pos x="34" y="13"/>
                </a:cxn>
                <a:cxn ang="0">
                  <a:pos x="30" y="21"/>
                </a:cxn>
                <a:cxn ang="0">
                  <a:pos x="26" y="29"/>
                </a:cxn>
                <a:cxn ang="0">
                  <a:pos x="26" y="29"/>
                </a:cxn>
                <a:cxn ang="0">
                  <a:pos x="13" y="47"/>
                </a:cxn>
                <a:cxn ang="0">
                  <a:pos x="1" y="67"/>
                </a:cxn>
                <a:cxn ang="0">
                  <a:pos x="1" y="67"/>
                </a:cxn>
                <a:cxn ang="0">
                  <a:pos x="0" y="69"/>
                </a:cxn>
                <a:cxn ang="0">
                  <a:pos x="1" y="72"/>
                </a:cxn>
                <a:cxn ang="0">
                  <a:pos x="4" y="75"/>
                </a:cxn>
                <a:cxn ang="0">
                  <a:pos x="8" y="76"/>
                </a:cxn>
                <a:cxn ang="0">
                  <a:pos x="9" y="75"/>
                </a:cxn>
                <a:cxn ang="0">
                  <a:pos x="12" y="73"/>
                </a:cxn>
                <a:cxn ang="0">
                  <a:pos x="12" y="73"/>
                </a:cxn>
                <a:cxn ang="0">
                  <a:pos x="21" y="56"/>
                </a:cxn>
                <a:cxn ang="0">
                  <a:pos x="32" y="41"/>
                </a:cxn>
                <a:cxn ang="0">
                  <a:pos x="32" y="41"/>
                </a:cxn>
                <a:cxn ang="0">
                  <a:pos x="35" y="33"/>
                </a:cxn>
                <a:cxn ang="0">
                  <a:pos x="41" y="24"/>
                </a:cxn>
                <a:cxn ang="0">
                  <a:pos x="45" y="16"/>
                </a:cxn>
                <a:cxn ang="0">
                  <a:pos x="47" y="13"/>
                </a:cxn>
                <a:cxn ang="0">
                  <a:pos x="51" y="10"/>
                </a:cxn>
                <a:cxn ang="0">
                  <a:pos x="51" y="10"/>
                </a:cxn>
                <a:cxn ang="0">
                  <a:pos x="52" y="9"/>
                </a:cxn>
                <a:cxn ang="0">
                  <a:pos x="54" y="7"/>
                </a:cxn>
                <a:cxn ang="0">
                  <a:pos x="52" y="3"/>
                </a:cxn>
                <a:cxn ang="0">
                  <a:pos x="50" y="0"/>
                </a:cxn>
                <a:cxn ang="0">
                  <a:pos x="47" y="0"/>
                </a:cxn>
                <a:cxn ang="0">
                  <a:pos x="46" y="0"/>
                </a:cxn>
                <a:cxn ang="0">
                  <a:pos x="46" y="0"/>
                </a:cxn>
              </a:cxnLst>
              <a:rect l="0" t="0" r="r" b="b"/>
              <a:pathLst>
                <a:path w="54" h="76">
                  <a:moveTo>
                    <a:pt x="46" y="0"/>
                  </a:moveTo>
                  <a:lnTo>
                    <a:pt x="46" y="0"/>
                  </a:lnTo>
                  <a:lnTo>
                    <a:pt x="39" y="7"/>
                  </a:lnTo>
                  <a:lnTo>
                    <a:pt x="34" y="13"/>
                  </a:lnTo>
                  <a:lnTo>
                    <a:pt x="30" y="21"/>
                  </a:lnTo>
                  <a:lnTo>
                    <a:pt x="26" y="29"/>
                  </a:lnTo>
                  <a:lnTo>
                    <a:pt x="26" y="29"/>
                  </a:lnTo>
                  <a:lnTo>
                    <a:pt x="13" y="47"/>
                  </a:lnTo>
                  <a:lnTo>
                    <a:pt x="1" y="67"/>
                  </a:lnTo>
                  <a:lnTo>
                    <a:pt x="1" y="67"/>
                  </a:lnTo>
                  <a:lnTo>
                    <a:pt x="0" y="69"/>
                  </a:lnTo>
                  <a:lnTo>
                    <a:pt x="1" y="72"/>
                  </a:lnTo>
                  <a:lnTo>
                    <a:pt x="4" y="75"/>
                  </a:lnTo>
                  <a:lnTo>
                    <a:pt x="8" y="76"/>
                  </a:lnTo>
                  <a:lnTo>
                    <a:pt x="9" y="75"/>
                  </a:lnTo>
                  <a:lnTo>
                    <a:pt x="12" y="73"/>
                  </a:lnTo>
                  <a:lnTo>
                    <a:pt x="12" y="73"/>
                  </a:lnTo>
                  <a:lnTo>
                    <a:pt x="21" y="56"/>
                  </a:lnTo>
                  <a:lnTo>
                    <a:pt x="32" y="41"/>
                  </a:lnTo>
                  <a:lnTo>
                    <a:pt x="32" y="41"/>
                  </a:lnTo>
                  <a:lnTo>
                    <a:pt x="35" y="33"/>
                  </a:lnTo>
                  <a:lnTo>
                    <a:pt x="41" y="24"/>
                  </a:lnTo>
                  <a:lnTo>
                    <a:pt x="45" y="16"/>
                  </a:lnTo>
                  <a:lnTo>
                    <a:pt x="47" y="13"/>
                  </a:lnTo>
                  <a:lnTo>
                    <a:pt x="51" y="10"/>
                  </a:lnTo>
                  <a:lnTo>
                    <a:pt x="51" y="10"/>
                  </a:lnTo>
                  <a:lnTo>
                    <a:pt x="52" y="9"/>
                  </a:lnTo>
                  <a:lnTo>
                    <a:pt x="54" y="7"/>
                  </a:lnTo>
                  <a:lnTo>
                    <a:pt x="52" y="3"/>
                  </a:lnTo>
                  <a:lnTo>
                    <a:pt x="50" y="0"/>
                  </a:lnTo>
                  <a:lnTo>
                    <a:pt x="47" y="0"/>
                  </a:lnTo>
                  <a:lnTo>
                    <a:pt x="46" y="0"/>
                  </a:lnTo>
                  <a:lnTo>
                    <a:pt x="46"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6" name="Freeform 486"/>
            <p:cNvSpPr/>
            <p:nvPr/>
          </p:nvSpPr>
          <p:spPr bwMode="auto">
            <a:xfrm>
              <a:off x="3273426" y="1149350"/>
              <a:ext cx="12700" cy="23813"/>
            </a:xfrm>
            <a:custGeom>
              <a:avLst/>
              <a:gdLst/>
              <a:ahLst/>
              <a:cxnLst>
                <a:cxn ang="0">
                  <a:pos x="22" y="5"/>
                </a:cxn>
                <a:cxn ang="0">
                  <a:pos x="22" y="5"/>
                </a:cxn>
                <a:cxn ang="0">
                  <a:pos x="21" y="13"/>
                </a:cxn>
                <a:cxn ang="0">
                  <a:pos x="18" y="20"/>
                </a:cxn>
                <a:cxn ang="0">
                  <a:pos x="9" y="33"/>
                </a:cxn>
                <a:cxn ang="0">
                  <a:pos x="9" y="33"/>
                </a:cxn>
                <a:cxn ang="0">
                  <a:pos x="4" y="42"/>
                </a:cxn>
                <a:cxn ang="0">
                  <a:pos x="0" y="52"/>
                </a:cxn>
                <a:cxn ang="0">
                  <a:pos x="0" y="52"/>
                </a:cxn>
                <a:cxn ang="0">
                  <a:pos x="0" y="55"/>
                </a:cxn>
                <a:cxn ang="0">
                  <a:pos x="0" y="56"/>
                </a:cxn>
                <a:cxn ang="0">
                  <a:pos x="3" y="60"/>
                </a:cxn>
                <a:cxn ang="0">
                  <a:pos x="4" y="60"/>
                </a:cxn>
                <a:cxn ang="0">
                  <a:pos x="7" y="60"/>
                </a:cxn>
                <a:cxn ang="0">
                  <a:pos x="8" y="60"/>
                </a:cxn>
                <a:cxn ang="0">
                  <a:pos x="11" y="58"/>
                </a:cxn>
                <a:cxn ang="0">
                  <a:pos x="11" y="58"/>
                </a:cxn>
                <a:cxn ang="0">
                  <a:pos x="16" y="45"/>
                </a:cxn>
                <a:cxn ang="0">
                  <a:pos x="20" y="38"/>
                </a:cxn>
                <a:cxn ang="0">
                  <a:pos x="24" y="33"/>
                </a:cxn>
                <a:cxn ang="0">
                  <a:pos x="24" y="33"/>
                </a:cxn>
                <a:cxn ang="0">
                  <a:pos x="28" y="26"/>
                </a:cxn>
                <a:cxn ang="0">
                  <a:pos x="32" y="20"/>
                </a:cxn>
                <a:cxn ang="0">
                  <a:pos x="33" y="12"/>
                </a:cxn>
                <a:cxn ang="0">
                  <a:pos x="34" y="5"/>
                </a:cxn>
                <a:cxn ang="0">
                  <a:pos x="34" y="5"/>
                </a:cxn>
                <a:cxn ang="0">
                  <a:pos x="33" y="3"/>
                </a:cxn>
                <a:cxn ang="0">
                  <a:pos x="32" y="1"/>
                </a:cxn>
                <a:cxn ang="0">
                  <a:pos x="29" y="0"/>
                </a:cxn>
                <a:cxn ang="0">
                  <a:pos x="24" y="1"/>
                </a:cxn>
                <a:cxn ang="0">
                  <a:pos x="22" y="3"/>
                </a:cxn>
                <a:cxn ang="0">
                  <a:pos x="22" y="5"/>
                </a:cxn>
                <a:cxn ang="0">
                  <a:pos x="22" y="5"/>
                </a:cxn>
              </a:cxnLst>
              <a:rect l="0" t="0" r="r" b="b"/>
              <a:pathLst>
                <a:path w="34" h="60">
                  <a:moveTo>
                    <a:pt x="22" y="5"/>
                  </a:moveTo>
                  <a:lnTo>
                    <a:pt x="22" y="5"/>
                  </a:lnTo>
                  <a:lnTo>
                    <a:pt x="21" y="13"/>
                  </a:lnTo>
                  <a:lnTo>
                    <a:pt x="18" y="20"/>
                  </a:lnTo>
                  <a:lnTo>
                    <a:pt x="9" y="33"/>
                  </a:lnTo>
                  <a:lnTo>
                    <a:pt x="9" y="33"/>
                  </a:lnTo>
                  <a:lnTo>
                    <a:pt x="4" y="42"/>
                  </a:lnTo>
                  <a:lnTo>
                    <a:pt x="0" y="52"/>
                  </a:lnTo>
                  <a:lnTo>
                    <a:pt x="0" y="52"/>
                  </a:lnTo>
                  <a:lnTo>
                    <a:pt x="0" y="55"/>
                  </a:lnTo>
                  <a:lnTo>
                    <a:pt x="0" y="56"/>
                  </a:lnTo>
                  <a:lnTo>
                    <a:pt x="3" y="60"/>
                  </a:lnTo>
                  <a:lnTo>
                    <a:pt x="4" y="60"/>
                  </a:lnTo>
                  <a:lnTo>
                    <a:pt x="7" y="60"/>
                  </a:lnTo>
                  <a:lnTo>
                    <a:pt x="8" y="60"/>
                  </a:lnTo>
                  <a:lnTo>
                    <a:pt x="11" y="58"/>
                  </a:lnTo>
                  <a:lnTo>
                    <a:pt x="11" y="58"/>
                  </a:lnTo>
                  <a:lnTo>
                    <a:pt x="16" y="45"/>
                  </a:lnTo>
                  <a:lnTo>
                    <a:pt x="20" y="38"/>
                  </a:lnTo>
                  <a:lnTo>
                    <a:pt x="24" y="33"/>
                  </a:lnTo>
                  <a:lnTo>
                    <a:pt x="24" y="33"/>
                  </a:lnTo>
                  <a:lnTo>
                    <a:pt x="28" y="26"/>
                  </a:lnTo>
                  <a:lnTo>
                    <a:pt x="32" y="20"/>
                  </a:lnTo>
                  <a:lnTo>
                    <a:pt x="33" y="12"/>
                  </a:lnTo>
                  <a:lnTo>
                    <a:pt x="34" y="5"/>
                  </a:lnTo>
                  <a:lnTo>
                    <a:pt x="34" y="5"/>
                  </a:lnTo>
                  <a:lnTo>
                    <a:pt x="33" y="3"/>
                  </a:lnTo>
                  <a:lnTo>
                    <a:pt x="32" y="1"/>
                  </a:lnTo>
                  <a:lnTo>
                    <a:pt x="29" y="0"/>
                  </a:lnTo>
                  <a:lnTo>
                    <a:pt x="24" y="1"/>
                  </a:lnTo>
                  <a:lnTo>
                    <a:pt x="22" y="3"/>
                  </a:lnTo>
                  <a:lnTo>
                    <a:pt x="22" y="5"/>
                  </a:lnTo>
                  <a:lnTo>
                    <a:pt x="22"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7" name="Freeform 487"/>
            <p:cNvSpPr/>
            <p:nvPr/>
          </p:nvSpPr>
          <p:spPr bwMode="auto">
            <a:xfrm>
              <a:off x="3379788" y="1117600"/>
              <a:ext cx="12700" cy="15875"/>
            </a:xfrm>
            <a:custGeom>
              <a:avLst/>
              <a:gdLst/>
              <a:ahLst/>
              <a:cxnLst>
                <a:cxn ang="0">
                  <a:pos x="19" y="6"/>
                </a:cxn>
                <a:cxn ang="0">
                  <a:pos x="19" y="6"/>
                </a:cxn>
                <a:cxn ang="0">
                  <a:pos x="18" y="9"/>
                </a:cxn>
                <a:cxn ang="0">
                  <a:pos x="15" y="12"/>
                </a:cxn>
                <a:cxn ang="0">
                  <a:pos x="11" y="19"/>
                </a:cxn>
                <a:cxn ang="0">
                  <a:pos x="11" y="19"/>
                </a:cxn>
                <a:cxn ang="0">
                  <a:pos x="5" y="25"/>
                </a:cxn>
                <a:cxn ang="0">
                  <a:pos x="1" y="33"/>
                </a:cxn>
                <a:cxn ang="0">
                  <a:pos x="1" y="33"/>
                </a:cxn>
                <a:cxn ang="0">
                  <a:pos x="0" y="36"/>
                </a:cxn>
                <a:cxn ang="0">
                  <a:pos x="0" y="38"/>
                </a:cxn>
                <a:cxn ang="0">
                  <a:pos x="2" y="41"/>
                </a:cxn>
                <a:cxn ang="0">
                  <a:pos x="6" y="42"/>
                </a:cxn>
                <a:cxn ang="0">
                  <a:pos x="9" y="41"/>
                </a:cxn>
                <a:cxn ang="0">
                  <a:pos x="10" y="40"/>
                </a:cxn>
                <a:cxn ang="0">
                  <a:pos x="10" y="40"/>
                </a:cxn>
                <a:cxn ang="0">
                  <a:pos x="15" y="30"/>
                </a:cxn>
                <a:cxn ang="0">
                  <a:pos x="22" y="23"/>
                </a:cxn>
                <a:cxn ang="0">
                  <a:pos x="27" y="15"/>
                </a:cxn>
                <a:cxn ang="0">
                  <a:pos x="30" y="11"/>
                </a:cxn>
                <a:cxn ang="0">
                  <a:pos x="30" y="6"/>
                </a:cxn>
                <a:cxn ang="0">
                  <a:pos x="30" y="6"/>
                </a:cxn>
                <a:cxn ang="0">
                  <a:pos x="30" y="3"/>
                </a:cxn>
                <a:cxn ang="0">
                  <a:pos x="28" y="2"/>
                </a:cxn>
                <a:cxn ang="0">
                  <a:pos x="24" y="0"/>
                </a:cxn>
                <a:cxn ang="0">
                  <a:pos x="21" y="2"/>
                </a:cxn>
                <a:cxn ang="0">
                  <a:pos x="19" y="3"/>
                </a:cxn>
                <a:cxn ang="0">
                  <a:pos x="19" y="6"/>
                </a:cxn>
                <a:cxn ang="0">
                  <a:pos x="19" y="6"/>
                </a:cxn>
              </a:cxnLst>
              <a:rect l="0" t="0" r="r" b="b"/>
              <a:pathLst>
                <a:path w="30" h="42">
                  <a:moveTo>
                    <a:pt x="19" y="6"/>
                  </a:moveTo>
                  <a:lnTo>
                    <a:pt x="19" y="6"/>
                  </a:lnTo>
                  <a:lnTo>
                    <a:pt x="18" y="9"/>
                  </a:lnTo>
                  <a:lnTo>
                    <a:pt x="15" y="12"/>
                  </a:lnTo>
                  <a:lnTo>
                    <a:pt x="11" y="19"/>
                  </a:lnTo>
                  <a:lnTo>
                    <a:pt x="11" y="19"/>
                  </a:lnTo>
                  <a:lnTo>
                    <a:pt x="5" y="25"/>
                  </a:lnTo>
                  <a:lnTo>
                    <a:pt x="1" y="33"/>
                  </a:lnTo>
                  <a:lnTo>
                    <a:pt x="1" y="33"/>
                  </a:lnTo>
                  <a:lnTo>
                    <a:pt x="0" y="36"/>
                  </a:lnTo>
                  <a:lnTo>
                    <a:pt x="0" y="38"/>
                  </a:lnTo>
                  <a:lnTo>
                    <a:pt x="2" y="41"/>
                  </a:lnTo>
                  <a:lnTo>
                    <a:pt x="6" y="42"/>
                  </a:lnTo>
                  <a:lnTo>
                    <a:pt x="9" y="41"/>
                  </a:lnTo>
                  <a:lnTo>
                    <a:pt x="10" y="40"/>
                  </a:lnTo>
                  <a:lnTo>
                    <a:pt x="10" y="40"/>
                  </a:lnTo>
                  <a:lnTo>
                    <a:pt x="15" y="30"/>
                  </a:lnTo>
                  <a:lnTo>
                    <a:pt x="22" y="23"/>
                  </a:lnTo>
                  <a:lnTo>
                    <a:pt x="27" y="15"/>
                  </a:lnTo>
                  <a:lnTo>
                    <a:pt x="30" y="11"/>
                  </a:lnTo>
                  <a:lnTo>
                    <a:pt x="30" y="6"/>
                  </a:lnTo>
                  <a:lnTo>
                    <a:pt x="30" y="6"/>
                  </a:lnTo>
                  <a:lnTo>
                    <a:pt x="30" y="3"/>
                  </a:lnTo>
                  <a:lnTo>
                    <a:pt x="28" y="2"/>
                  </a:lnTo>
                  <a:lnTo>
                    <a:pt x="24" y="0"/>
                  </a:lnTo>
                  <a:lnTo>
                    <a:pt x="21" y="2"/>
                  </a:lnTo>
                  <a:lnTo>
                    <a:pt x="19" y="3"/>
                  </a:lnTo>
                  <a:lnTo>
                    <a:pt x="19" y="6"/>
                  </a:lnTo>
                  <a:lnTo>
                    <a:pt x="19" y="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8" name="Freeform 488"/>
            <p:cNvSpPr/>
            <p:nvPr/>
          </p:nvSpPr>
          <p:spPr bwMode="auto">
            <a:xfrm>
              <a:off x="3406776" y="1123950"/>
              <a:ext cx="14288" cy="19050"/>
            </a:xfrm>
            <a:custGeom>
              <a:avLst/>
              <a:gdLst/>
              <a:ahLst/>
              <a:cxnLst>
                <a:cxn ang="0">
                  <a:pos x="23" y="1"/>
                </a:cxn>
                <a:cxn ang="0">
                  <a:pos x="23" y="1"/>
                </a:cxn>
                <a:cxn ang="0">
                  <a:pos x="17" y="10"/>
                </a:cxn>
                <a:cxn ang="0">
                  <a:pos x="9" y="20"/>
                </a:cxn>
                <a:cxn ang="0">
                  <a:pos x="4" y="29"/>
                </a:cxn>
                <a:cxn ang="0">
                  <a:pos x="1" y="34"/>
                </a:cxn>
                <a:cxn ang="0">
                  <a:pos x="0" y="39"/>
                </a:cxn>
                <a:cxn ang="0">
                  <a:pos x="0" y="39"/>
                </a:cxn>
                <a:cxn ang="0">
                  <a:pos x="1" y="42"/>
                </a:cxn>
                <a:cxn ang="0">
                  <a:pos x="2" y="43"/>
                </a:cxn>
                <a:cxn ang="0">
                  <a:pos x="5" y="44"/>
                </a:cxn>
                <a:cxn ang="0">
                  <a:pos x="10" y="43"/>
                </a:cxn>
                <a:cxn ang="0">
                  <a:pos x="11" y="42"/>
                </a:cxn>
                <a:cxn ang="0">
                  <a:pos x="11" y="39"/>
                </a:cxn>
                <a:cxn ang="0">
                  <a:pos x="11" y="39"/>
                </a:cxn>
                <a:cxn ang="0">
                  <a:pos x="13" y="34"/>
                </a:cxn>
                <a:cxn ang="0">
                  <a:pos x="15" y="30"/>
                </a:cxn>
                <a:cxn ang="0">
                  <a:pos x="21" y="23"/>
                </a:cxn>
                <a:cxn ang="0">
                  <a:pos x="21" y="23"/>
                </a:cxn>
                <a:cxn ang="0">
                  <a:pos x="27" y="16"/>
                </a:cxn>
                <a:cxn ang="0">
                  <a:pos x="34" y="8"/>
                </a:cxn>
                <a:cxn ang="0">
                  <a:pos x="34" y="8"/>
                </a:cxn>
                <a:cxn ang="0">
                  <a:pos x="35" y="5"/>
                </a:cxn>
                <a:cxn ang="0">
                  <a:pos x="35" y="4"/>
                </a:cxn>
                <a:cxn ang="0">
                  <a:pos x="34" y="1"/>
                </a:cxn>
                <a:cxn ang="0">
                  <a:pos x="32" y="0"/>
                </a:cxn>
                <a:cxn ang="0">
                  <a:pos x="27" y="0"/>
                </a:cxn>
                <a:cxn ang="0">
                  <a:pos x="26" y="0"/>
                </a:cxn>
                <a:cxn ang="0">
                  <a:pos x="23" y="1"/>
                </a:cxn>
                <a:cxn ang="0">
                  <a:pos x="23" y="1"/>
                </a:cxn>
              </a:cxnLst>
              <a:rect l="0" t="0" r="r" b="b"/>
              <a:pathLst>
                <a:path w="35" h="44">
                  <a:moveTo>
                    <a:pt x="23" y="1"/>
                  </a:moveTo>
                  <a:lnTo>
                    <a:pt x="23" y="1"/>
                  </a:lnTo>
                  <a:lnTo>
                    <a:pt x="17" y="10"/>
                  </a:lnTo>
                  <a:lnTo>
                    <a:pt x="9" y="20"/>
                  </a:lnTo>
                  <a:lnTo>
                    <a:pt x="4" y="29"/>
                  </a:lnTo>
                  <a:lnTo>
                    <a:pt x="1" y="34"/>
                  </a:lnTo>
                  <a:lnTo>
                    <a:pt x="0" y="39"/>
                  </a:lnTo>
                  <a:lnTo>
                    <a:pt x="0" y="39"/>
                  </a:lnTo>
                  <a:lnTo>
                    <a:pt x="1" y="42"/>
                  </a:lnTo>
                  <a:lnTo>
                    <a:pt x="2" y="43"/>
                  </a:lnTo>
                  <a:lnTo>
                    <a:pt x="5" y="44"/>
                  </a:lnTo>
                  <a:lnTo>
                    <a:pt x="10" y="43"/>
                  </a:lnTo>
                  <a:lnTo>
                    <a:pt x="11" y="42"/>
                  </a:lnTo>
                  <a:lnTo>
                    <a:pt x="11" y="39"/>
                  </a:lnTo>
                  <a:lnTo>
                    <a:pt x="11" y="39"/>
                  </a:lnTo>
                  <a:lnTo>
                    <a:pt x="13" y="34"/>
                  </a:lnTo>
                  <a:lnTo>
                    <a:pt x="15" y="30"/>
                  </a:lnTo>
                  <a:lnTo>
                    <a:pt x="21" y="23"/>
                  </a:lnTo>
                  <a:lnTo>
                    <a:pt x="21" y="23"/>
                  </a:lnTo>
                  <a:lnTo>
                    <a:pt x="27" y="16"/>
                  </a:lnTo>
                  <a:lnTo>
                    <a:pt x="34" y="8"/>
                  </a:lnTo>
                  <a:lnTo>
                    <a:pt x="34" y="8"/>
                  </a:lnTo>
                  <a:lnTo>
                    <a:pt x="35" y="5"/>
                  </a:lnTo>
                  <a:lnTo>
                    <a:pt x="35" y="4"/>
                  </a:lnTo>
                  <a:lnTo>
                    <a:pt x="34" y="1"/>
                  </a:lnTo>
                  <a:lnTo>
                    <a:pt x="32" y="0"/>
                  </a:lnTo>
                  <a:lnTo>
                    <a:pt x="27" y="0"/>
                  </a:lnTo>
                  <a:lnTo>
                    <a:pt x="26" y="0"/>
                  </a:lnTo>
                  <a:lnTo>
                    <a:pt x="23" y="1"/>
                  </a:lnTo>
                  <a:lnTo>
                    <a:pt x="23"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9" name="Freeform 489"/>
            <p:cNvSpPr/>
            <p:nvPr/>
          </p:nvSpPr>
          <p:spPr bwMode="auto">
            <a:xfrm>
              <a:off x="3440113" y="1130300"/>
              <a:ext cx="14288" cy="23813"/>
            </a:xfrm>
            <a:custGeom>
              <a:avLst/>
              <a:gdLst/>
              <a:ahLst/>
              <a:cxnLst>
                <a:cxn ang="0">
                  <a:pos x="24" y="3"/>
                </a:cxn>
                <a:cxn ang="0">
                  <a:pos x="24" y="3"/>
                </a:cxn>
                <a:cxn ang="0">
                  <a:pos x="2" y="53"/>
                </a:cxn>
                <a:cxn ang="0">
                  <a:pos x="2" y="53"/>
                </a:cxn>
                <a:cxn ang="0">
                  <a:pos x="0" y="55"/>
                </a:cxn>
                <a:cxn ang="0">
                  <a:pos x="2" y="57"/>
                </a:cxn>
                <a:cxn ang="0">
                  <a:pos x="4" y="60"/>
                </a:cxn>
                <a:cxn ang="0">
                  <a:pos x="6" y="60"/>
                </a:cxn>
                <a:cxn ang="0">
                  <a:pos x="8" y="60"/>
                </a:cxn>
                <a:cxn ang="0">
                  <a:pos x="10" y="60"/>
                </a:cxn>
                <a:cxn ang="0">
                  <a:pos x="12" y="58"/>
                </a:cxn>
                <a:cxn ang="0">
                  <a:pos x="12" y="58"/>
                </a:cxn>
                <a:cxn ang="0">
                  <a:pos x="34" y="8"/>
                </a:cxn>
                <a:cxn ang="0">
                  <a:pos x="34" y="8"/>
                </a:cxn>
                <a:cxn ang="0">
                  <a:pos x="34" y="7"/>
                </a:cxn>
                <a:cxn ang="0">
                  <a:pos x="34" y="4"/>
                </a:cxn>
                <a:cxn ang="0">
                  <a:pos x="32" y="0"/>
                </a:cxn>
                <a:cxn ang="0">
                  <a:pos x="30" y="0"/>
                </a:cxn>
                <a:cxn ang="0">
                  <a:pos x="28" y="0"/>
                </a:cxn>
                <a:cxn ang="0">
                  <a:pos x="27" y="2"/>
                </a:cxn>
                <a:cxn ang="0">
                  <a:pos x="24" y="3"/>
                </a:cxn>
                <a:cxn ang="0">
                  <a:pos x="24" y="3"/>
                </a:cxn>
              </a:cxnLst>
              <a:rect l="0" t="0" r="r" b="b"/>
              <a:pathLst>
                <a:path w="34" h="60">
                  <a:moveTo>
                    <a:pt x="24" y="3"/>
                  </a:moveTo>
                  <a:lnTo>
                    <a:pt x="24" y="3"/>
                  </a:lnTo>
                  <a:lnTo>
                    <a:pt x="2" y="53"/>
                  </a:lnTo>
                  <a:lnTo>
                    <a:pt x="2" y="53"/>
                  </a:lnTo>
                  <a:lnTo>
                    <a:pt x="0" y="55"/>
                  </a:lnTo>
                  <a:lnTo>
                    <a:pt x="2" y="57"/>
                  </a:lnTo>
                  <a:lnTo>
                    <a:pt x="4" y="60"/>
                  </a:lnTo>
                  <a:lnTo>
                    <a:pt x="6" y="60"/>
                  </a:lnTo>
                  <a:lnTo>
                    <a:pt x="8" y="60"/>
                  </a:lnTo>
                  <a:lnTo>
                    <a:pt x="10" y="60"/>
                  </a:lnTo>
                  <a:lnTo>
                    <a:pt x="12" y="58"/>
                  </a:lnTo>
                  <a:lnTo>
                    <a:pt x="12" y="58"/>
                  </a:lnTo>
                  <a:lnTo>
                    <a:pt x="34" y="8"/>
                  </a:lnTo>
                  <a:lnTo>
                    <a:pt x="34" y="8"/>
                  </a:lnTo>
                  <a:lnTo>
                    <a:pt x="34" y="7"/>
                  </a:lnTo>
                  <a:lnTo>
                    <a:pt x="34" y="4"/>
                  </a:lnTo>
                  <a:lnTo>
                    <a:pt x="32" y="0"/>
                  </a:lnTo>
                  <a:lnTo>
                    <a:pt x="30" y="0"/>
                  </a:lnTo>
                  <a:lnTo>
                    <a:pt x="28" y="0"/>
                  </a:lnTo>
                  <a:lnTo>
                    <a:pt x="27" y="2"/>
                  </a:lnTo>
                  <a:lnTo>
                    <a:pt x="24" y="3"/>
                  </a:lnTo>
                  <a:lnTo>
                    <a:pt x="24"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0" name="Freeform 490"/>
            <p:cNvSpPr/>
            <p:nvPr/>
          </p:nvSpPr>
          <p:spPr bwMode="auto">
            <a:xfrm>
              <a:off x="3463926" y="1141413"/>
              <a:ext cx="15875" cy="26988"/>
            </a:xfrm>
            <a:custGeom>
              <a:avLst/>
              <a:gdLst/>
              <a:ahLst/>
              <a:cxnLst>
                <a:cxn ang="0">
                  <a:pos x="27" y="3"/>
                </a:cxn>
                <a:cxn ang="0">
                  <a:pos x="27" y="3"/>
                </a:cxn>
                <a:cxn ang="0">
                  <a:pos x="23" y="12"/>
                </a:cxn>
                <a:cxn ang="0">
                  <a:pos x="21" y="21"/>
                </a:cxn>
                <a:cxn ang="0">
                  <a:pos x="17" y="31"/>
                </a:cxn>
                <a:cxn ang="0">
                  <a:pos x="12" y="38"/>
                </a:cxn>
                <a:cxn ang="0">
                  <a:pos x="12" y="38"/>
                </a:cxn>
                <a:cxn ang="0">
                  <a:pos x="8" y="44"/>
                </a:cxn>
                <a:cxn ang="0">
                  <a:pos x="4" y="50"/>
                </a:cxn>
                <a:cxn ang="0">
                  <a:pos x="1" y="57"/>
                </a:cxn>
                <a:cxn ang="0">
                  <a:pos x="0" y="63"/>
                </a:cxn>
                <a:cxn ang="0">
                  <a:pos x="0" y="63"/>
                </a:cxn>
                <a:cxn ang="0">
                  <a:pos x="0" y="66"/>
                </a:cxn>
                <a:cxn ang="0">
                  <a:pos x="1" y="67"/>
                </a:cxn>
                <a:cxn ang="0">
                  <a:pos x="2" y="68"/>
                </a:cxn>
                <a:cxn ang="0">
                  <a:pos x="5" y="68"/>
                </a:cxn>
                <a:cxn ang="0">
                  <a:pos x="9" y="67"/>
                </a:cxn>
                <a:cxn ang="0">
                  <a:pos x="10" y="66"/>
                </a:cxn>
                <a:cxn ang="0">
                  <a:pos x="12" y="63"/>
                </a:cxn>
                <a:cxn ang="0">
                  <a:pos x="12" y="63"/>
                </a:cxn>
                <a:cxn ang="0">
                  <a:pos x="13" y="57"/>
                </a:cxn>
                <a:cxn ang="0">
                  <a:pos x="17" y="51"/>
                </a:cxn>
                <a:cxn ang="0">
                  <a:pos x="22" y="45"/>
                </a:cxn>
                <a:cxn ang="0">
                  <a:pos x="26" y="40"/>
                </a:cxn>
                <a:cxn ang="0">
                  <a:pos x="26" y="40"/>
                </a:cxn>
                <a:cxn ang="0">
                  <a:pos x="29" y="33"/>
                </a:cxn>
                <a:cxn ang="0">
                  <a:pos x="31" y="25"/>
                </a:cxn>
                <a:cxn ang="0">
                  <a:pos x="34" y="17"/>
                </a:cxn>
                <a:cxn ang="0">
                  <a:pos x="36" y="10"/>
                </a:cxn>
                <a:cxn ang="0">
                  <a:pos x="36" y="10"/>
                </a:cxn>
                <a:cxn ang="0">
                  <a:pos x="38" y="7"/>
                </a:cxn>
                <a:cxn ang="0">
                  <a:pos x="38" y="4"/>
                </a:cxn>
                <a:cxn ang="0">
                  <a:pos x="34" y="2"/>
                </a:cxn>
                <a:cxn ang="0">
                  <a:pos x="33" y="0"/>
                </a:cxn>
                <a:cxn ang="0">
                  <a:pos x="30" y="0"/>
                </a:cxn>
                <a:cxn ang="0">
                  <a:pos x="29" y="2"/>
                </a:cxn>
                <a:cxn ang="0">
                  <a:pos x="27" y="3"/>
                </a:cxn>
                <a:cxn ang="0">
                  <a:pos x="27" y="3"/>
                </a:cxn>
              </a:cxnLst>
              <a:rect l="0" t="0" r="r" b="b"/>
              <a:pathLst>
                <a:path w="38" h="68">
                  <a:moveTo>
                    <a:pt x="27" y="3"/>
                  </a:moveTo>
                  <a:lnTo>
                    <a:pt x="27" y="3"/>
                  </a:lnTo>
                  <a:lnTo>
                    <a:pt x="23" y="12"/>
                  </a:lnTo>
                  <a:lnTo>
                    <a:pt x="21" y="21"/>
                  </a:lnTo>
                  <a:lnTo>
                    <a:pt x="17" y="31"/>
                  </a:lnTo>
                  <a:lnTo>
                    <a:pt x="12" y="38"/>
                  </a:lnTo>
                  <a:lnTo>
                    <a:pt x="12" y="38"/>
                  </a:lnTo>
                  <a:lnTo>
                    <a:pt x="8" y="44"/>
                  </a:lnTo>
                  <a:lnTo>
                    <a:pt x="4" y="50"/>
                  </a:lnTo>
                  <a:lnTo>
                    <a:pt x="1" y="57"/>
                  </a:lnTo>
                  <a:lnTo>
                    <a:pt x="0" y="63"/>
                  </a:lnTo>
                  <a:lnTo>
                    <a:pt x="0" y="63"/>
                  </a:lnTo>
                  <a:lnTo>
                    <a:pt x="0" y="66"/>
                  </a:lnTo>
                  <a:lnTo>
                    <a:pt x="1" y="67"/>
                  </a:lnTo>
                  <a:lnTo>
                    <a:pt x="2" y="68"/>
                  </a:lnTo>
                  <a:lnTo>
                    <a:pt x="5" y="68"/>
                  </a:lnTo>
                  <a:lnTo>
                    <a:pt x="9" y="67"/>
                  </a:lnTo>
                  <a:lnTo>
                    <a:pt x="10" y="66"/>
                  </a:lnTo>
                  <a:lnTo>
                    <a:pt x="12" y="63"/>
                  </a:lnTo>
                  <a:lnTo>
                    <a:pt x="12" y="63"/>
                  </a:lnTo>
                  <a:lnTo>
                    <a:pt x="13" y="57"/>
                  </a:lnTo>
                  <a:lnTo>
                    <a:pt x="17" y="51"/>
                  </a:lnTo>
                  <a:lnTo>
                    <a:pt x="22" y="45"/>
                  </a:lnTo>
                  <a:lnTo>
                    <a:pt x="26" y="40"/>
                  </a:lnTo>
                  <a:lnTo>
                    <a:pt x="26" y="40"/>
                  </a:lnTo>
                  <a:lnTo>
                    <a:pt x="29" y="33"/>
                  </a:lnTo>
                  <a:lnTo>
                    <a:pt x="31" y="25"/>
                  </a:lnTo>
                  <a:lnTo>
                    <a:pt x="34" y="17"/>
                  </a:lnTo>
                  <a:lnTo>
                    <a:pt x="36" y="10"/>
                  </a:lnTo>
                  <a:lnTo>
                    <a:pt x="36" y="10"/>
                  </a:lnTo>
                  <a:lnTo>
                    <a:pt x="38" y="7"/>
                  </a:lnTo>
                  <a:lnTo>
                    <a:pt x="38" y="4"/>
                  </a:lnTo>
                  <a:lnTo>
                    <a:pt x="34" y="2"/>
                  </a:lnTo>
                  <a:lnTo>
                    <a:pt x="33" y="0"/>
                  </a:lnTo>
                  <a:lnTo>
                    <a:pt x="30" y="0"/>
                  </a:lnTo>
                  <a:lnTo>
                    <a:pt x="29" y="2"/>
                  </a:lnTo>
                  <a:lnTo>
                    <a:pt x="27" y="3"/>
                  </a:lnTo>
                  <a:lnTo>
                    <a:pt x="2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1" name="Freeform 491"/>
            <p:cNvSpPr/>
            <p:nvPr/>
          </p:nvSpPr>
          <p:spPr bwMode="auto">
            <a:xfrm>
              <a:off x="3489326" y="1144588"/>
              <a:ext cx="14288" cy="22225"/>
            </a:xfrm>
            <a:custGeom>
              <a:avLst/>
              <a:gdLst/>
              <a:ahLst/>
              <a:cxnLst>
                <a:cxn ang="0">
                  <a:pos x="23" y="3"/>
                </a:cxn>
                <a:cxn ang="0">
                  <a:pos x="23" y="3"/>
                </a:cxn>
                <a:cxn ang="0">
                  <a:pos x="17" y="15"/>
                </a:cxn>
                <a:cxn ang="0">
                  <a:pos x="9" y="26"/>
                </a:cxn>
                <a:cxn ang="0">
                  <a:pos x="4" y="38"/>
                </a:cxn>
                <a:cxn ang="0">
                  <a:pos x="1" y="45"/>
                </a:cxn>
                <a:cxn ang="0">
                  <a:pos x="0" y="51"/>
                </a:cxn>
                <a:cxn ang="0">
                  <a:pos x="0" y="51"/>
                </a:cxn>
                <a:cxn ang="0">
                  <a:pos x="1" y="54"/>
                </a:cxn>
                <a:cxn ang="0">
                  <a:pos x="3" y="57"/>
                </a:cxn>
                <a:cxn ang="0">
                  <a:pos x="6" y="58"/>
                </a:cxn>
                <a:cxn ang="0">
                  <a:pos x="10" y="57"/>
                </a:cxn>
                <a:cxn ang="0">
                  <a:pos x="12" y="54"/>
                </a:cxn>
                <a:cxn ang="0">
                  <a:pos x="12" y="51"/>
                </a:cxn>
                <a:cxn ang="0">
                  <a:pos x="12" y="51"/>
                </a:cxn>
                <a:cxn ang="0">
                  <a:pos x="13" y="46"/>
                </a:cxn>
                <a:cxn ang="0">
                  <a:pos x="14" y="41"/>
                </a:cxn>
                <a:cxn ang="0">
                  <a:pos x="21" y="29"/>
                </a:cxn>
                <a:cxn ang="0">
                  <a:pos x="27" y="19"/>
                </a:cxn>
                <a:cxn ang="0">
                  <a:pos x="34" y="9"/>
                </a:cxn>
                <a:cxn ang="0">
                  <a:pos x="34" y="9"/>
                </a:cxn>
                <a:cxn ang="0">
                  <a:pos x="35" y="7"/>
                </a:cxn>
                <a:cxn ang="0">
                  <a:pos x="34" y="4"/>
                </a:cxn>
                <a:cxn ang="0">
                  <a:pos x="31" y="2"/>
                </a:cxn>
                <a:cxn ang="0">
                  <a:pos x="27" y="0"/>
                </a:cxn>
                <a:cxn ang="0">
                  <a:pos x="26" y="2"/>
                </a:cxn>
                <a:cxn ang="0">
                  <a:pos x="23" y="3"/>
                </a:cxn>
                <a:cxn ang="0">
                  <a:pos x="23" y="3"/>
                </a:cxn>
              </a:cxnLst>
              <a:rect l="0" t="0" r="r" b="b"/>
              <a:pathLst>
                <a:path w="35" h="58">
                  <a:moveTo>
                    <a:pt x="23" y="3"/>
                  </a:moveTo>
                  <a:lnTo>
                    <a:pt x="23" y="3"/>
                  </a:lnTo>
                  <a:lnTo>
                    <a:pt x="17" y="15"/>
                  </a:lnTo>
                  <a:lnTo>
                    <a:pt x="9" y="26"/>
                  </a:lnTo>
                  <a:lnTo>
                    <a:pt x="4" y="38"/>
                  </a:lnTo>
                  <a:lnTo>
                    <a:pt x="1" y="45"/>
                  </a:lnTo>
                  <a:lnTo>
                    <a:pt x="0" y="51"/>
                  </a:lnTo>
                  <a:lnTo>
                    <a:pt x="0" y="51"/>
                  </a:lnTo>
                  <a:lnTo>
                    <a:pt x="1" y="54"/>
                  </a:lnTo>
                  <a:lnTo>
                    <a:pt x="3" y="57"/>
                  </a:lnTo>
                  <a:lnTo>
                    <a:pt x="6" y="58"/>
                  </a:lnTo>
                  <a:lnTo>
                    <a:pt x="10" y="57"/>
                  </a:lnTo>
                  <a:lnTo>
                    <a:pt x="12" y="54"/>
                  </a:lnTo>
                  <a:lnTo>
                    <a:pt x="12" y="51"/>
                  </a:lnTo>
                  <a:lnTo>
                    <a:pt x="12" y="51"/>
                  </a:lnTo>
                  <a:lnTo>
                    <a:pt x="13" y="46"/>
                  </a:lnTo>
                  <a:lnTo>
                    <a:pt x="14" y="41"/>
                  </a:lnTo>
                  <a:lnTo>
                    <a:pt x="21" y="29"/>
                  </a:lnTo>
                  <a:lnTo>
                    <a:pt x="27" y="19"/>
                  </a:lnTo>
                  <a:lnTo>
                    <a:pt x="34" y="9"/>
                  </a:lnTo>
                  <a:lnTo>
                    <a:pt x="34" y="9"/>
                  </a:lnTo>
                  <a:lnTo>
                    <a:pt x="35" y="7"/>
                  </a:lnTo>
                  <a:lnTo>
                    <a:pt x="34" y="4"/>
                  </a:lnTo>
                  <a:lnTo>
                    <a:pt x="31" y="2"/>
                  </a:lnTo>
                  <a:lnTo>
                    <a:pt x="27" y="0"/>
                  </a:lnTo>
                  <a:lnTo>
                    <a:pt x="26" y="2"/>
                  </a:lnTo>
                  <a:lnTo>
                    <a:pt x="23" y="3"/>
                  </a:lnTo>
                  <a:lnTo>
                    <a:pt x="23"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2" name="Freeform 492"/>
            <p:cNvSpPr/>
            <p:nvPr/>
          </p:nvSpPr>
          <p:spPr bwMode="auto">
            <a:xfrm>
              <a:off x="3517901" y="1138238"/>
              <a:ext cx="9525" cy="12700"/>
            </a:xfrm>
            <a:custGeom>
              <a:avLst/>
              <a:gdLst/>
              <a:ahLst/>
              <a:cxnLst>
                <a:cxn ang="0">
                  <a:pos x="16" y="4"/>
                </a:cxn>
                <a:cxn ang="0">
                  <a:pos x="16" y="4"/>
                </a:cxn>
                <a:cxn ang="0">
                  <a:pos x="8" y="14"/>
                </a:cxn>
                <a:cxn ang="0">
                  <a:pos x="0" y="26"/>
                </a:cxn>
                <a:cxn ang="0">
                  <a:pos x="0" y="26"/>
                </a:cxn>
                <a:cxn ang="0">
                  <a:pos x="0" y="28"/>
                </a:cxn>
                <a:cxn ang="0">
                  <a:pos x="0" y="31"/>
                </a:cxn>
                <a:cxn ang="0">
                  <a:pos x="3" y="34"/>
                </a:cxn>
                <a:cxn ang="0">
                  <a:pos x="7" y="35"/>
                </a:cxn>
                <a:cxn ang="0">
                  <a:pos x="9" y="34"/>
                </a:cxn>
                <a:cxn ang="0">
                  <a:pos x="11" y="31"/>
                </a:cxn>
                <a:cxn ang="0">
                  <a:pos x="11" y="31"/>
                </a:cxn>
                <a:cxn ang="0">
                  <a:pos x="19" y="21"/>
                </a:cxn>
                <a:cxn ang="0">
                  <a:pos x="26" y="9"/>
                </a:cxn>
                <a:cxn ang="0">
                  <a:pos x="26" y="9"/>
                </a:cxn>
                <a:cxn ang="0">
                  <a:pos x="26" y="6"/>
                </a:cxn>
                <a:cxn ang="0">
                  <a:pos x="26" y="5"/>
                </a:cxn>
                <a:cxn ang="0">
                  <a:pos x="24" y="1"/>
                </a:cxn>
                <a:cxn ang="0">
                  <a:pos x="20" y="0"/>
                </a:cxn>
                <a:cxn ang="0">
                  <a:pos x="17" y="1"/>
                </a:cxn>
                <a:cxn ang="0">
                  <a:pos x="16" y="4"/>
                </a:cxn>
                <a:cxn ang="0">
                  <a:pos x="16" y="4"/>
                </a:cxn>
              </a:cxnLst>
              <a:rect l="0" t="0" r="r" b="b"/>
              <a:pathLst>
                <a:path w="26" h="35">
                  <a:moveTo>
                    <a:pt x="16" y="4"/>
                  </a:moveTo>
                  <a:lnTo>
                    <a:pt x="16" y="4"/>
                  </a:lnTo>
                  <a:lnTo>
                    <a:pt x="8" y="14"/>
                  </a:lnTo>
                  <a:lnTo>
                    <a:pt x="0" y="26"/>
                  </a:lnTo>
                  <a:lnTo>
                    <a:pt x="0" y="26"/>
                  </a:lnTo>
                  <a:lnTo>
                    <a:pt x="0" y="28"/>
                  </a:lnTo>
                  <a:lnTo>
                    <a:pt x="0" y="31"/>
                  </a:lnTo>
                  <a:lnTo>
                    <a:pt x="3" y="34"/>
                  </a:lnTo>
                  <a:lnTo>
                    <a:pt x="7" y="35"/>
                  </a:lnTo>
                  <a:lnTo>
                    <a:pt x="9" y="34"/>
                  </a:lnTo>
                  <a:lnTo>
                    <a:pt x="11" y="31"/>
                  </a:lnTo>
                  <a:lnTo>
                    <a:pt x="11" y="31"/>
                  </a:lnTo>
                  <a:lnTo>
                    <a:pt x="19" y="21"/>
                  </a:lnTo>
                  <a:lnTo>
                    <a:pt x="26" y="9"/>
                  </a:lnTo>
                  <a:lnTo>
                    <a:pt x="26" y="9"/>
                  </a:lnTo>
                  <a:lnTo>
                    <a:pt x="26" y="6"/>
                  </a:lnTo>
                  <a:lnTo>
                    <a:pt x="26" y="5"/>
                  </a:lnTo>
                  <a:lnTo>
                    <a:pt x="24" y="1"/>
                  </a:lnTo>
                  <a:lnTo>
                    <a:pt x="20" y="0"/>
                  </a:lnTo>
                  <a:lnTo>
                    <a:pt x="17" y="1"/>
                  </a:lnTo>
                  <a:lnTo>
                    <a:pt x="16" y="4"/>
                  </a:lnTo>
                  <a:lnTo>
                    <a:pt x="16"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3" name="Freeform 493"/>
            <p:cNvSpPr/>
            <p:nvPr/>
          </p:nvSpPr>
          <p:spPr bwMode="auto">
            <a:xfrm>
              <a:off x="3608388" y="1120775"/>
              <a:ext cx="14288" cy="17463"/>
            </a:xfrm>
            <a:custGeom>
              <a:avLst/>
              <a:gdLst/>
              <a:ahLst/>
              <a:cxnLst>
                <a:cxn ang="0">
                  <a:pos x="25" y="2"/>
                </a:cxn>
                <a:cxn ang="0">
                  <a:pos x="25" y="2"/>
                </a:cxn>
                <a:cxn ang="0">
                  <a:pos x="18" y="9"/>
                </a:cxn>
                <a:cxn ang="0">
                  <a:pos x="13" y="17"/>
                </a:cxn>
                <a:cxn ang="0">
                  <a:pos x="8" y="25"/>
                </a:cxn>
                <a:cxn ang="0">
                  <a:pos x="2" y="32"/>
                </a:cxn>
                <a:cxn ang="0">
                  <a:pos x="2" y="32"/>
                </a:cxn>
                <a:cxn ang="0">
                  <a:pos x="1" y="35"/>
                </a:cxn>
                <a:cxn ang="0">
                  <a:pos x="0" y="36"/>
                </a:cxn>
                <a:cxn ang="0">
                  <a:pos x="2" y="40"/>
                </a:cxn>
                <a:cxn ang="0">
                  <a:pos x="6" y="42"/>
                </a:cxn>
                <a:cxn ang="0">
                  <a:pos x="8" y="42"/>
                </a:cxn>
                <a:cxn ang="0">
                  <a:pos x="10" y="40"/>
                </a:cxn>
                <a:cxn ang="0">
                  <a:pos x="10" y="40"/>
                </a:cxn>
                <a:cxn ang="0">
                  <a:pos x="16" y="34"/>
                </a:cxn>
                <a:cxn ang="0">
                  <a:pos x="22" y="26"/>
                </a:cxn>
                <a:cxn ang="0">
                  <a:pos x="27" y="17"/>
                </a:cxn>
                <a:cxn ang="0">
                  <a:pos x="33" y="10"/>
                </a:cxn>
                <a:cxn ang="0">
                  <a:pos x="33" y="10"/>
                </a:cxn>
                <a:cxn ang="0">
                  <a:pos x="34" y="8"/>
                </a:cxn>
                <a:cxn ang="0">
                  <a:pos x="35" y="6"/>
                </a:cxn>
                <a:cxn ang="0">
                  <a:pos x="33" y="2"/>
                </a:cxn>
                <a:cxn ang="0">
                  <a:pos x="29" y="0"/>
                </a:cxn>
                <a:cxn ang="0">
                  <a:pos x="27" y="1"/>
                </a:cxn>
                <a:cxn ang="0">
                  <a:pos x="25" y="2"/>
                </a:cxn>
                <a:cxn ang="0">
                  <a:pos x="25" y="2"/>
                </a:cxn>
              </a:cxnLst>
              <a:rect l="0" t="0" r="r" b="b"/>
              <a:pathLst>
                <a:path w="35" h="42">
                  <a:moveTo>
                    <a:pt x="25" y="2"/>
                  </a:moveTo>
                  <a:lnTo>
                    <a:pt x="25" y="2"/>
                  </a:lnTo>
                  <a:lnTo>
                    <a:pt x="18" y="9"/>
                  </a:lnTo>
                  <a:lnTo>
                    <a:pt x="13" y="17"/>
                  </a:lnTo>
                  <a:lnTo>
                    <a:pt x="8" y="25"/>
                  </a:lnTo>
                  <a:lnTo>
                    <a:pt x="2" y="32"/>
                  </a:lnTo>
                  <a:lnTo>
                    <a:pt x="2" y="32"/>
                  </a:lnTo>
                  <a:lnTo>
                    <a:pt x="1" y="35"/>
                  </a:lnTo>
                  <a:lnTo>
                    <a:pt x="0" y="36"/>
                  </a:lnTo>
                  <a:lnTo>
                    <a:pt x="2" y="40"/>
                  </a:lnTo>
                  <a:lnTo>
                    <a:pt x="6" y="42"/>
                  </a:lnTo>
                  <a:lnTo>
                    <a:pt x="8" y="42"/>
                  </a:lnTo>
                  <a:lnTo>
                    <a:pt x="10" y="40"/>
                  </a:lnTo>
                  <a:lnTo>
                    <a:pt x="10" y="40"/>
                  </a:lnTo>
                  <a:lnTo>
                    <a:pt x="16" y="34"/>
                  </a:lnTo>
                  <a:lnTo>
                    <a:pt x="22" y="26"/>
                  </a:lnTo>
                  <a:lnTo>
                    <a:pt x="27" y="17"/>
                  </a:lnTo>
                  <a:lnTo>
                    <a:pt x="33" y="10"/>
                  </a:lnTo>
                  <a:lnTo>
                    <a:pt x="33" y="10"/>
                  </a:lnTo>
                  <a:lnTo>
                    <a:pt x="34" y="8"/>
                  </a:lnTo>
                  <a:lnTo>
                    <a:pt x="35" y="6"/>
                  </a:lnTo>
                  <a:lnTo>
                    <a:pt x="33" y="2"/>
                  </a:lnTo>
                  <a:lnTo>
                    <a:pt x="29" y="0"/>
                  </a:lnTo>
                  <a:lnTo>
                    <a:pt x="27" y="1"/>
                  </a:lnTo>
                  <a:lnTo>
                    <a:pt x="25" y="2"/>
                  </a:lnTo>
                  <a:lnTo>
                    <a:pt x="2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4" name="Freeform 494"/>
            <p:cNvSpPr/>
            <p:nvPr/>
          </p:nvSpPr>
          <p:spPr bwMode="auto">
            <a:xfrm>
              <a:off x="3640138" y="1130300"/>
              <a:ext cx="9525" cy="17463"/>
            </a:xfrm>
            <a:custGeom>
              <a:avLst/>
              <a:gdLst/>
              <a:ahLst/>
              <a:cxnLst>
                <a:cxn ang="0">
                  <a:pos x="10" y="6"/>
                </a:cxn>
                <a:cxn ang="0">
                  <a:pos x="10" y="6"/>
                </a:cxn>
                <a:cxn ang="0">
                  <a:pos x="9" y="13"/>
                </a:cxn>
                <a:cxn ang="0">
                  <a:pos x="7" y="20"/>
                </a:cxn>
                <a:cxn ang="0">
                  <a:pos x="0" y="33"/>
                </a:cxn>
                <a:cxn ang="0">
                  <a:pos x="0" y="33"/>
                </a:cxn>
                <a:cxn ang="0">
                  <a:pos x="0" y="36"/>
                </a:cxn>
                <a:cxn ang="0">
                  <a:pos x="0" y="38"/>
                </a:cxn>
                <a:cxn ang="0">
                  <a:pos x="3" y="41"/>
                </a:cxn>
                <a:cxn ang="0">
                  <a:pos x="7" y="42"/>
                </a:cxn>
                <a:cxn ang="0">
                  <a:pos x="8" y="41"/>
                </a:cxn>
                <a:cxn ang="0">
                  <a:pos x="10" y="40"/>
                </a:cxn>
                <a:cxn ang="0">
                  <a:pos x="10" y="40"/>
                </a:cxn>
                <a:cxn ang="0">
                  <a:pos x="18" y="23"/>
                </a:cxn>
                <a:cxn ang="0">
                  <a:pos x="21" y="15"/>
                </a:cxn>
                <a:cxn ang="0">
                  <a:pos x="22" y="6"/>
                </a:cxn>
                <a:cxn ang="0">
                  <a:pos x="22" y="6"/>
                </a:cxn>
                <a:cxn ang="0">
                  <a:pos x="22" y="3"/>
                </a:cxn>
                <a:cxn ang="0">
                  <a:pos x="21" y="2"/>
                </a:cxn>
                <a:cxn ang="0">
                  <a:pos x="17" y="0"/>
                </a:cxn>
                <a:cxn ang="0">
                  <a:pos x="13" y="2"/>
                </a:cxn>
                <a:cxn ang="0">
                  <a:pos x="12" y="3"/>
                </a:cxn>
                <a:cxn ang="0">
                  <a:pos x="10" y="6"/>
                </a:cxn>
                <a:cxn ang="0">
                  <a:pos x="10" y="6"/>
                </a:cxn>
              </a:cxnLst>
              <a:rect l="0" t="0" r="r" b="b"/>
              <a:pathLst>
                <a:path w="22" h="42">
                  <a:moveTo>
                    <a:pt x="10" y="6"/>
                  </a:moveTo>
                  <a:lnTo>
                    <a:pt x="10" y="6"/>
                  </a:lnTo>
                  <a:lnTo>
                    <a:pt x="9" y="13"/>
                  </a:lnTo>
                  <a:lnTo>
                    <a:pt x="7" y="20"/>
                  </a:lnTo>
                  <a:lnTo>
                    <a:pt x="0" y="33"/>
                  </a:lnTo>
                  <a:lnTo>
                    <a:pt x="0" y="33"/>
                  </a:lnTo>
                  <a:lnTo>
                    <a:pt x="0" y="36"/>
                  </a:lnTo>
                  <a:lnTo>
                    <a:pt x="0" y="38"/>
                  </a:lnTo>
                  <a:lnTo>
                    <a:pt x="3" y="41"/>
                  </a:lnTo>
                  <a:lnTo>
                    <a:pt x="7" y="42"/>
                  </a:lnTo>
                  <a:lnTo>
                    <a:pt x="8" y="41"/>
                  </a:lnTo>
                  <a:lnTo>
                    <a:pt x="10" y="40"/>
                  </a:lnTo>
                  <a:lnTo>
                    <a:pt x="10" y="40"/>
                  </a:lnTo>
                  <a:lnTo>
                    <a:pt x="18" y="23"/>
                  </a:lnTo>
                  <a:lnTo>
                    <a:pt x="21" y="15"/>
                  </a:lnTo>
                  <a:lnTo>
                    <a:pt x="22" y="6"/>
                  </a:lnTo>
                  <a:lnTo>
                    <a:pt x="22" y="6"/>
                  </a:lnTo>
                  <a:lnTo>
                    <a:pt x="22" y="3"/>
                  </a:lnTo>
                  <a:lnTo>
                    <a:pt x="21" y="2"/>
                  </a:lnTo>
                  <a:lnTo>
                    <a:pt x="17" y="0"/>
                  </a:lnTo>
                  <a:lnTo>
                    <a:pt x="13" y="2"/>
                  </a:lnTo>
                  <a:lnTo>
                    <a:pt x="12" y="3"/>
                  </a:lnTo>
                  <a:lnTo>
                    <a:pt x="10" y="6"/>
                  </a:lnTo>
                  <a:lnTo>
                    <a:pt x="10" y="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5" name="Freeform 495"/>
            <p:cNvSpPr/>
            <p:nvPr/>
          </p:nvSpPr>
          <p:spPr bwMode="auto">
            <a:xfrm>
              <a:off x="3662363" y="1141413"/>
              <a:ext cx="14288" cy="23813"/>
            </a:xfrm>
            <a:custGeom>
              <a:avLst/>
              <a:gdLst/>
              <a:ahLst/>
              <a:cxnLst>
                <a:cxn ang="0">
                  <a:pos x="24" y="7"/>
                </a:cxn>
                <a:cxn ang="0">
                  <a:pos x="24" y="7"/>
                </a:cxn>
                <a:cxn ang="0">
                  <a:pos x="22" y="14"/>
                </a:cxn>
                <a:cxn ang="0">
                  <a:pos x="19" y="19"/>
                </a:cxn>
                <a:cxn ang="0">
                  <a:pos x="12" y="31"/>
                </a:cxn>
                <a:cxn ang="0">
                  <a:pos x="12" y="31"/>
                </a:cxn>
                <a:cxn ang="0">
                  <a:pos x="5" y="42"/>
                </a:cxn>
                <a:cxn ang="0">
                  <a:pos x="0" y="54"/>
                </a:cxn>
                <a:cxn ang="0">
                  <a:pos x="0" y="54"/>
                </a:cxn>
                <a:cxn ang="0">
                  <a:pos x="0" y="57"/>
                </a:cxn>
                <a:cxn ang="0">
                  <a:pos x="2" y="59"/>
                </a:cxn>
                <a:cxn ang="0">
                  <a:pos x="5" y="62"/>
                </a:cxn>
                <a:cxn ang="0">
                  <a:pos x="9" y="61"/>
                </a:cxn>
                <a:cxn ang="0">
                  <a:pos x="11" y="59"/>
                </a:cxn>
                <a:cxn ang="0">
                  <a:pos x="12" y="58"/>
                </a:cxn>
                <a:cxn ang="0">
                  <a:pos x="12" y="58"/>
                </a:cxn>
                <a:cxn ang="0">
                  <a:pos x="13" y="50"/>
                </a:cxn>
                <a:cxn ang="0">
                  <a:pos x="17" y="45"/>
                </a:cxn>
                <a:cxn ang="0">
                  <a:pos x="24" y="32"/>
                </a:cxn>
                <a:cxn ang="0">
                  <a:pos x="32" y="20"/>
                </a:cxn>
                <a:cxn ang="0">
                  <a:pos x="33" y="14"/>
                </a:cxn>
                <a:cxn ang="0">
                  <a:pos x="34" y="7"/>
                </a:cxn>
                <a:cxn ang="0">
                  <a:pos x="34" y="7"/>
                </a:cxn>
                <a:cxn ang="0">
                  <a:pos x="34" y="4"/>
                </a:cxn>
                <a:cxn ang="0">
                  <a:pos x="33" y="2"/>
                </a:cxn>
                <a:cxn ang="0">
                  <a:pos x="29" y="0"/>
                </a:cxn>
                <a:cxn ang="0">
                  <a:pos x="25" y="2"/>
                </a:cxn>
                <a:cxn ang="0">
                  <a:pos x="24" y="4"/>
                </a:cxn>
                <a:cxn ang="0">
                  <a:pos x="24" y="7"/>
                </a:cxn>
                <a:cxn ang="0">
                  <a:pos x="24" y="7"/>
                </a:cxn>
              </a:cxnLst>
              <a:rect l="0" t="0" r="r" b="b"/>
              <a:pathLst>
                <a:path w="34" h="62">
                  <a:moveTo>
                    <a:pt x="24" y="7"/>
                  </a:moveTo>
                  <a:lnTo>
                    <a:pt x="24" y="7"/>
                  </a:lnTo>
                  <a:lnTo>
                    <a:pt x="22" y="14"/>
                  </a:lnTo>
                  <a:lnTo>
                    <a:pt x="19" y="19"/>
                  </a:lnTo>
                  <a:lnTo>
                    <a:pt x="12" y="31"/>
                  </a:lnTo>
                  <a:lnTo>
                    <a:pt x="12" y="31"/>
                  </a:lnTo>
                  <a:lnTo>
                    <a:pt x="5" y="42"/>
                  </a:lnTo>
                  <a:lnTo>
                    <a:pt x="0" y="54"/>
                  </a:lnTo>
                  <a:lnTo>
                    <a:pt x="0" y="54"/>
                  </a:lnTo>
                  <a:lnTo>
                    <a:pt x="0" y="57"/>
                  </a:lnTo>
                  <a:lnTo>
                    <a:pt x="2" y="59"/>
                  </a:lnTo>
                  <a:lnTo>
                    <a:pt x="5" y="62"/>
                  </a:lnTo>
                  <a:lnTo>
                    <a:pt x="9" y="61"/>
                  </a:lnTo>
                  <a:lnTo>
                    <a:pt x="11" y="59"/>
                  </a:lnTo>
                  <a:lnTo>
                    <a:pt x="12" y="58"/>
                  </a:lnTo>
                  <a:lnTo>
                    <a:pt x="12" y="58"/>
                  </a:lnTo>
                  <a:lnTo>
                    <a:pt x="13" y="50"/>
                  </a:lnTo>
                  <a:lnTo>
                    <a:pt x="17" y="45"/>
                  </a:lnTo>
                  <a:lnTo>
                    <a:pt x="24" y="32"/>
                  </a:lnTo>
                  <a:lnTo>
                    <a:pt x="32" y="20"/>
                  </a:lnTo>
                  <a:lnTo>
                    <a:pt x="33" y="14"/>
                  </a:lnTo>
                  <a:lnTo>
                    <a:pt x="34" y="7"/>
                  </a:lnTo>
                  <a:lnTo>
                    <a:pt x="34" y="7"/>
                  </a:lnTo>
                  <a:lnTo>
                    <a:pt x="34" y="4"/>
                  </a:lnTo>
                  <a:lnTo>
                    <a:pt x="33" y="2"/>
                  </a:lnTo>
                  <a:lnTo>
                    <a:pt x="29" y="0"/>
                  </a:lnTo>
                  <a:lnTo>
                    <a:pt x="25" y="2"/>
                  </a:lnTo>
                  <a:lnTo>
                    <a:pt x="24" y="4"/>
                  </a:lnTo>
                  <a:lnTo>
                    <a:pt x="24" y="7"/>
                  </a:lnTo>
                  <a:lnTo>
                    <a:pt x="24"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6" name="Freeform 496"/>
            <p:cNvSpPr/>
            <p:nvPr/>
          </p:nvSpPr>
          <p:spPr bwMode="auto">
            <a:xfrm>
              <a:off x="3681413" y="1150938"/>
              <a:ext cx="15875" cy="25400"/>
            </a:xfrm>
            <a:custGeom>
              <a:avLst/>
              <a:gdLst/>
              <a:ahLst/>
              <a:cxnLst>
                <a:cxn ang="0">
                  <a:pos x="29" y="1"/>
                </a:cxn>
                <a:cxn ang="0">
                  <a:pos x="29" y="1"/>
                </a:cxn>
                <a:cxn ang="0">
                  <a:pos x="22" y="6"/>
                </a:cxn>
                <a:cxn ang="0">
                  <a:pos x="18" y="12"/>
                </a:cxn>
                <a:cxn ang="0">
                  <a:pos x="12" y="25"/>
                </a:cxn>
                <a:cxn ang="0">
                  <a:pos x="6" y="38"/>
                </a:cxn>
                <a:cxn ang="0">
                  <a:pos x="1" y="52"/>
                </a:cxn>
                <a:cxn ang="0">
                  <a:pos x="1" y="52"/>
                </a:cxn>
                <a:cxn ang="0">
                  <a:pos x="0" y="54"/>
                </a:cxn>
                <a:cxn ang="0">
                  <a:pos x="0" y="56"/>
                </a:cxn>
                <a:cxn ang="0">
                  <a:pos x="3" y="60"/>
                </a:cxn>
                <a:cxn ang="0">
                  <a:pos x="5" y="60"/>
                </a:cxn>
                <a:cxn ang="0">
                  <a:pos x="8" y="60"/>
                </a:cxn>
                <a:cxn ang="0">
                  <a:pos x="9" y="59"/>
                </a:cxn>
                <a:cxn ang="0">
                  <a:pos x="10" y="57"/>
                </a:cxn>
                <a:cxn ang="0">
                  <a:pos x="10" y="57"/>
                </a:cxn>
                <a:cxn ang="0">
                  <a:pos x="16" y="44"/>
                </a:cxn>
                <a:cxn ang="0">
                  <a:pos x="21" y="31"/>
                </a:cxn>
                <a:cxn ang="0">
                  <a:pos x="27" y="20"/>
                </a:cxn>
                <a:cxn ang="0">
                  <a:pos x="31" y="14"/>
                </a:cxn>
                <a:cxn ang="0">
                  <a:pos x="37" y="9"/>
                </a:cxn>
                <a:cxn ang="0">
                  <a:pos x="37" y="9"/>
                </a:cxn>
                <a:cxn ang="0">
                  <a:pos x="38" y="8"/>
                </a:cxn>
                <a:cxn ang="0">
                  <a:pos x="38" y="5"/>
                </a:cxn>
                <a:cxn ang="0">
                  <a:pos x="38" y="4"/>
                </a:cxn>
                <a:cxn ang="0">
                  <a:pos x="37" y="1"/>
                </a:cxn>
                <a:cxn ang="0">
                  <a:pos x="33" y="0"/>
                </a:cxn>
                <a:cxn ang="0">
                  <a:pos x="30" y="0"/>
                </a:cxn>
                <a:cxn ang="0">
                  <a:pos x="29" y="1"/>
                </a:cxn>
                <a:cxn ang="0">
                  <a:pos x="29" y="1"/>
                </a:cxn>
              </a:cxnLst>
              <a:rect l="0" t="0" r="r" b="b"/>
              <a:pathLst>
                <a:path w="38" h="60">
                  <a:moveTo>
                    <a:pt x="29" y="1"/>
                  </a:moveTo>
                  <a:lnTo>
                    <a:pt x="29" y="1"/>
                  </a:lnTo>
                  <a:lnTo>
                    <a:pt x="22" y="6"/>
                  </a:lnTo>
                  <a:lnTo>
                    <a:pt x="18" y="12"/>
                  </a:lnTo>
                  <a:lnTo>
                    <a:pt x="12" y="25"/>
                  </a:lnTo>
                  <a:lnTo>
                    <a:pt x="6" y="38"/>
                  </a:lnTo>
                  <a:lnTo>
                    <a:pt x="1" y="52"/>
                  </a:lnTo>
                  <a:lnTo>
                    <a:pt x="1" y="52"/>
                  </a:lnTo>
                  <a:lnTo>
                    <a:pt x="0" y="54"/>
                  </a:lnTo>
                  <a:lnTo>
                    <a:pt x="0" y="56"/>
                  </a:lnTo>
                  <a:lnTo>
                    <a:pt x="3" y="60"/>
                  </a:lnTo>
                  <a:lnTo>
                    <a:pt x="5" y="60"/>
                  </a:lnTo>
                  <a:lnTo>
                    <a:pt x="8" y="60"/>
                  </a:lnTo>
                  <a:lnTo>
                    <a:pt x="9" y="59"/>
                  </a:lnTo>
                  <a:lnTo>
                    <a:pt x="10" y="57"/>
                  </a:lnTo>
                  <a:lnTo>
                    <a:pt x="10" y="57"/>
                  </a:lnTo>
                  <a:lnTo>
                    <a:pt x="16" y="44"/>
                  </a:lnTo>
                  <a:lnTo>
                    <a:pt x="21" y="31"/>
                  </a:lnTo>
                  <a:lnTo>
                    <a:pt x="27" y="20"/>
                  </a:lnTo>
                  <a:lnTo>
                    <a:pt x="31" y="14"/>
                  </a:lnTo>
                  <a:lnTo>
                    <a:pt x="37" y="9"/>
                  </a:lnTo>
                  <a:lnTo>
                    <a:pt x="37" y="9"/>
                  </a:lnTo>
                  <a:lnTo>
                    <a:pt x="38" y="8"/>
                  </a:lnTo>
                  <a:lnTo>
                    <a:pt x="38" y="5"/>
                  </a:lnTo>
                  <a:lnTo>
                    <a:pt x="38" y="4"/>
                  </a:lnTo>
                  <a:lnTo>
                    <a:pt x="37" y="1"/>
                  </a:lnTo>
                  <a:lnTo>
                    <a:pt x="33" y="0"/>
                  </a:lnTo>
                  <a:lnTo>
                    <a:pt x="30" y="0"/>
                  </a:lnTo>
                  <a:lnTo>
                    <a:pt x="29" y="1"/>
                  </a:lnTo>
                  <a:lnTo>
                    <a:pt x="2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7" name="Freeform 497"/>
            <p:cNvSpPr/>
            <p:nvPr/>
          </p:nvSpPr>
          <p:spPr bwMode="auto">
            <a:xfrm>
              <a:off x="3708401" y="1157288"/>
              <a:ext cx="9525" cy="19050"/>
            </a:xfrm>
            <a:custGeom>
              <a:avLst/>
              <a:gdLst/>
              <a:ahLst/>
              <a:cxnLst>
                <a:cxn ang="0">
                  <a:pos x="16" y="7"/>
                </a:cxn>
                <a:cxn ang="0">
                  <a:pos x="16" y="7"/>
                </a:cxn>
                <a:cxn ang="0">
                  <a:pos x="14" y="11"/>
                </a:cxn>
                <a:cxn ang="0">
                  <a:pos x="12" y="15"/>
                </a:cxn>
                <a:cxn ang="0">
                  <a:pos x="7" y="23"/>
                </a:cxn>
                <a:cxn ang="0">
                  <a:pos x="7" y="23"/>
                </a:cxn>
                <a:cxn ang="0">
                  <a:pos x="3" y="32"/>
                </a:cxn>
                <a:cxn ang="0">
                  <a:pos x="1" y="36"/>
                </a:cxn>
                <a:cxn ang="0">
                  <a:pos x="0" y="41"/>
                </a:cxn>
                <a:cxn ang="0">
                  <a:pos x="0" y="41"/>
                </a:cxn>
                <a:cxn ang="0">
                  <a:pos x="1" y="43"/>
                </a:cxn>
                <a:cxn ang="0">
                  <a:pos x="3" y="45"/>
                </a:cxn>
                <a:cxn ang="0">
                  <a:pos x="7" y="46"/>
                </a:cxn>
                <a:cxn ang="0">
                  <a:pos x="10" y="45"/>
                </a:cxn>
                <a:cxn ang="0">
                  <a:pos x="12" y="43"/>
                </a:cxn>
                <a:cxn ang="0">
                  <a:pos x="12" y="41"/>
                </a:cxn>
                <a:cxn ang="0">
                  <a:pos x="12" y="41"/>
                </a:cxn>
                <a:cxn ang="0">
                  <a:pos x="13" y="36"/>
                </a:cxn>
                <a:cxn ang="0">
                  <a:pos x="16" y="30"/>
                </a:cxn>
                <a:cxn ang="0">
                  <a:pos x="21" y="23"/>
                </a:cxn>
                <a:cxn ang="0">
                  <a:pos x="21" y="23"/>
                </a:cxn>
                <a:cxn ang="0">
                  <a:pos x="24" y="19"/>
                </a:cxn>
                <a:cxn ang="0">
                  <a:pos x="26" y="15"/>
                </a:cxn>
                <a:cxn ang="0">
                  <a:pos x="28" y="7"/>
                </a:cxn>
                <a:cxn ang="0">
                  <a:pos x="28" y="7"/>
                </a:cxn>
                <a:cxn ang="0">
                  <a:pos x="26" y="4"/>
                </a:cxn>
                <a:cxn ang="0">
                  <a:pos x="26" y="2"/>
                </a:cxn>
                <a:cxn ang="0">
                  <a:pos x="22" y="0"/>
                </a:cxn>
                <a:cxn ang="0">
                  <a:pos x="18" y="2"/>
                </a:cxn>
                <a:cxn ang="0">
                  <a:pos x="17" y="4"/>
                </a:cxn>
                <a:cxn ang="0">
                  <a:pos x="16" y="7"/>
                </a:cxn>
                <a:cxn ang="0">
                  <a:pos x="16" y="7"/>
                </a:cxn>
              </a:cxnLst>
              <a:rect l="0" t="0" r="r" b="b"/>
              <a:pathLst>
                <a:path w="28" h="46">
                  <a:moveTo>
                    <a:pt x="16" y="7"/>
                  </a:moveTo>
                  <a:lnTo>
                    <a:pt x="16" y="7"/>
                  </a:lnTo>
                  <a:lnTo>
                    <a:pt x="14" y="11"/>
                  </a:lnTo>
                  <a:lnTo>
                    <a:pt x="12" y="15"/>
                  </a:lnTo>
                  <a:lnTo>
                    <a:pt x="7" y="23"/>
                  </a:lnTo>
                  <a:lnTo>
                    <a:pt x="7" y="23"/>
                  </a:lnTo>
                  <a:lnTo>
                    <a:pt x="3" y="32"/>
                  </a:lnTo>
                  <a:lnTo>
                    <a:pt x="1" y="36"/>
                  </a:lnTo>
                  <a:lnTo>
                    <a:pt x="0" y="41"/>
                  </a:lnTo>
                  <a:lnTo>
                    <a:pt x="0" y="41"/>
                  </a:lnTo>
                  <a:lnTo>
                    <a:pt x="1" y="43"/>
                  </a:lnTo>
                  <a:lnTo>
                    <a:pt x="3" y="45"/>
                  </a:lnTo>
                  <a:lnTo>
                    <a:pt x="7" y="46"/>
                  </a:lnTo>
                  <a:lnTo>
                    <a:pt x="10" y="45"/>
                  </a:lnTo>
                  <a:lnTo>
                    <a:pt x="12" y="43"/>
                  </a:lnTo>
                  <a:lnTo>
                    <a:pt x="12" y="41"/>
                  </a:lnTo>
                  <a:lnTo>
                    <a:pt x="12" y="41"/>
                  </a:lnTo>
                  <a:lnTo>
                    <a:pt x="13" y="36"/>
                  </a:lnTo>
                  <a:lnTo>
                    <a:pt x="16" y="30"/>
                  </a:lnTo>
                  <a:lnTo>
                    <a:pt x="21" y="23"/>
                  </a:lnTo>
                  <a:lnTo>
                    <a:pt x="21" y="23"/>
                  </a:lnTo>
                  <a:lnTo>
                    <a:pt x="24" y="19"/>
                  </a:lnTo>
                  <a:lnTo>
                    <a:pt x="26" y="15"/>
                  </a:lnTo>
                  <a:lnTo>
                    <a:pt x="28" y="7"/>
                  </a:lnTo>
                  <a:lnTo>
                    <a:pt x="28" y="7"/>
                  </a:lnTo>
                  <a:lnTo>
                    <a:pt x="26" y="4"/>
                  </a:lnTo>
                  <a:lnTo>
                    <a:pt x="26" y="2"/>
                  </a:lnTo>
                  <a:lnTo>
                    <a:pt x="22" y="0"/>
                  </a:lnTo>
                  <a:lnTo>
                    <a:pt x="18" y="2"/>
                  </a:lnTo>
                  <a:lnTo>
                    <a:pt x="17" y="4"/>
                  </a:lnTo>
                  <a:lnTo>
                    <a:pt x="16" y="7"/>
                  </a:lnTo>
                  <a:lnTo>
                    <a:pt x="16"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8" name="Freeform 498"/>
            <p:cNvSpPr/>
            <p:nvPr/>
          </p:nvSpPr>
          <p:spPr bwMode="auto">
            <a:xfrm>
              <a:off x="3736976" y="1157288"/>
              <a:ext cx="7938" cy="17463"/>
            </a:xfrm>
            <a:custGeom>
              <a:avLst/>
              <a:gdLst/>
              <a:ahLst/>
              <a:cxnLst>
                <a:cxn ang="0">
                  <a:pos x="11" y="7"/>
                </a:cxn>
                <a:cxn ang="0">
                  <a:pos x="11" y="7"/>
                </a:cxn>
                <a:cxn ang="0">
                  <a:pos x="9" y="13"/>
                </a:cxn>
                <a:cxn ang="0">
                  <a:pos x="7" y="20"/>
                </a:cxn>
                <a:cxn ang="0">
                  <a:pos x="0" y="34"/>
                </a:cxn>
                <a:cxn ang="0">
                  <a:pos x="0" y="34"/>
                </a:cxn>
                <a:cxn ang="0">
                  <a:pos x="0" y="37"/>
                </a:cxn>
                <a:cxn ang="0">
                  <a:pos x="0" y="38"/>
                </a:cxn>
                <a:cxn ang="0">
                  <a:pos x="3" y="42"/>
                </a:cxn>
                <a:cxn ang="0">
                  <a:pos x="7" y="42"/>
                </a:cxn>
                <a:cxn ang="0">
                  <a:pos x="9" y="42"/>
                </a:cxn>
                <a:cxn ang="0">
                  <a:pos x="11" y="40"/>
                </a:cxn>
                <a:cxn ang="0">
                  <a:pos x="11" y="40"/>
                </a:cxn>
                <a:cxn ang="0">
                  <a:pos x="19" y="24"/>
                </a:cxn>
                <a:cxn ang="0">
                  <a:pos x="21" y="15"/>
                </a:cxn>
                <a:cxn ang="0">
                  <a:pos x="23" y="7"/>
                </a:cxn>
                <a:cxn ang="0">
                  <a:pos x="23" y="7"/>
                </a:cxn>
                <a:cxn ang="0">
                  <a:pos x="23" y="4"/>
                </a:cxn>
                <a:cxn ang="0">
                  <a:pos x="21" y="2"/>
                </a:cxn>
                <a:cxn ang="0">
                  <a:pos x="17" y="0"/>
                </a:cxn>
                <a:cxn ang="0">
                  <a:pos x="13" y="2"/>
                </a:cxn>
                <a:cxn ang="0">
                  <a:pos x="12" y="4"/>
                </a:cxn>
                <a:cxn ang="0">
                  <a:pos x="11" y="7"/>
                </a:cxn>
                <a:cxn ang="0">
                  <a:pos x="11" y="7"/>
                </a:cxn>
              </a:cxnLst>
              <a:rect l="0" t="0" r="r" b="b"/>
              <a:pathLst>
                <a:path w="23" h="42">
                  <a:moveTo>
                    <a:pt x="11" y="7"/>
                  </a:moveTo>
                  <a:lnTo>
                    <a:pt x="11" y="7"/>
                  </a:lnTo>
                  <a:lnTo>
                    <a:pt x="9" y="13"/>
                  </a:lnTo>
                  <a:lnTo>
                    <a:pt x="7" y="20"/>
                  </a:lnTo>
                  <a:lnTo>
                    <a:pt x="0" y="34"/>
                  </a:lnTo>
                  <a:lnTo>
                    <a:pt x="0" y="34"/>
                  </a:lnTo>
                  <a:lnTo>
                    <a:pt x="0" y="37"/>
                  </a:lnTo>
                  <a:lnTo>
                    <a:pt x="0" y="38"/>
                  </a:lnTo>
                  <a:lnTo>
                    <a:pt x="3" y="42"/>
                  </a:lnTo>
                  <a:lnTo>
                    <a:pt x="7" y="42"/>
                  </a:lnTo>
                  <a:lnTo>
                    <a:pt x="9" y="42"/>
                  </a:lnTo>
                  <a:lnTo>
                    <a:pt x="11" y="40"/>
                  </a:lnTo>
                  <a:lnTo>
                    <a:pt x="11" y="40"/>
                  </a:lnTo>
                  <a:lnTo>
                    <a:pt x="19" y="24"/>
                  </a:lnTo>
                  <a:lnTo>
                    <a:pt x="21" y="15"/>
                  </a:lnTo>
                  <a:lnTo>
                    <a:pt x="23" y="7"/>
                  </a:lnTo>
                  <a:lnTo>
                    <a:pt x="23" y="7"/>
                  </a:lnTo>
                  <a:lnTo>
                    <a:pt x="23" y="4"/>
                  </a:lnTo>
                  <a:lnTo>
                    <a:pt x="21" y="2"/>
                  </a:lnTo>
                  <a:lnTo>
                    <a:pt x="17" y="0"/>
                  </a:lnTo>
                  <a:lnTo>
                    <a:pt x="13" y="2"/>
                  </a:lnTo>
                  <a:lnTo>
                    <a:pt x="12" y="4"/>
                  </a:lnTo>
                  <a:lnTo>
                    <a:pt x="11" y="7"/>
                  </a:lnTo>
                  <a:lnTo>
                    <a:pt x="11"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9" name="Freeform 499"/>
            <p:cNvSpPr/>
            <p:nvPr/>
          </p:nvSpPr>
          <p:spPr bwMode="auto">
            <a:xfrm>
              <a:off x="3435351" y="1001713"/>
              <a:ext cx="53975" cy="57150"/>
            </a:xfrm>
            <a:custGeom>
              <a:avLst/>
              <a:gdLst/>
              <a:ahLst/>
              <a:cxnLst>
                <a:cxn ang="0">
                  <a:pos x="122" y="3"/>
                </a:cxn>
                <a:cxn ang="0">
                  <a:pos x="122" y="3"/>
                </a:cxn>
                <a:cxn ang="0">
                  <a:pos x="116" y="11"/>
                </a:cxn>
                <a:cxn ang="0">
                  <a:pos x="108" y="17"/>
                </a:cxn>
                <a:cxn ang="0">
                  <a:pos x="94" y="30"/>
                </a:cxn>
                <a:cxn ang="0">
                  <a:pos x="57" y="67"/>
                </a:cxn>
                <a:cxn ang="0">
                  <a:pos x="57" y="67"/>
                </a:cxn>
                <a:cxn ang="0">
                  <a:pos x="42" y="83"/>
                </a:cxn>
                <a:cxn ang="0">
                  <a:pos x="25" y="100"/>
                </a:cxn>
                <a:cxn ang="0">
                  <a:pos x="17" y="108"/>
                </a:cxn>
                <a:cxn ang="0">
                  <a:pos x="10" y="117"/>
                </a:cxn>
                <a:cxn ang="0">
                  <a:pos x="4" y="127"/>
                </a:cxn>
                <a:cxn ang="0">
                  <a:pos x="0" y="138"/>
                </a:cxn>
                <a:cxn ang="0">
                  <a:pos x="0" y="138"/>
                </a:cxn>
                <a:cxn ang="0">
                  <a:pos x="0" y="139"/>
                </a:cxn>
                <a:cxn ang="0">
                  <a:pos x="0" y="142"/>
                </a:cxn>
                <a:cxn ang="0">
                  <a:pos x="1" y="143"/>
                </a:cxn>
                <a:cxn ang="0">
                  <a:pos x="4" y="144"/>
                </a:cxn>
                <a:cxn ang="0">
                  <a:pos x="8" y="143"/>
                </a:cxn>
                <a:cxn ang="0">
                  <a:pos x="9" y="143"/>
                </a:cxn>
                <a:cxn ang="0">
                  <a:pos x="10" y="140"/>
                </a:cxn>
                <a:cxn ang="0">
                  <a:pos x="10" y="140"/>
                </a:cxn>
                <a:cxn ang="0">
                  <a:pos x="16" y="128"/>
                </a:cxn>
                <a:cxn ang="0">
                  <a:pos x="23" y="118"/>
                </a:cxn>
                <a:cxn ang="0">
                  <a:pos x="31" y="108"/>
                </a:cxn>
                <a:cxn ang="0">
                  <a:pos x="40" y="98"/>
                </a:cxn>
                <a:cxn ang="0">
                  <a:pos x="60" y="79"/>
                </a:cxn>
                <a:cxn ang="0">
                  <a:pos x="78" y="62"/>
                </a:cxn>
                <a:cxn ang="0">
                  <a:pos x="78" y="62"/>
                </a:cxn>
                <a:cxn ang="0">
                  <a:pos x="93" y="49"/>
                </a:cxn>
                <a:cxn ang="0">
                  <a:pos x="107" y="36"/>
                </a:cxn>
                <a:cxn ang="0">
                  <a:pos x="120" y="23"/>
                </a:cxn>
                <a:cxn ang="0">
                  <a:pos x="127" y="16"/>
                </a:cxn>
                <a:cxn ang="0">
                  <a:pos x="132" y="8"/>
                </a:cxn>
                <a:cxn ang="0">
                  <a:pos x="132" y="8"/>
                </a:cxn>
                <a:cxn ang="0">
                  <a:pos x="133" y="6"/>
                </a:cxn>
                <a:cxn ang="0">
                  <a:pos x="132" y="4"/>
                </a:cxn>
                <a:cxn ang="0">
                  <a:pos x="129" y="0"/>
                </a:cxn>
                <a:cxn ang="0">
                  <a:pos x="125" y="0"/>
                </a:cxn>
                <a:cxn ang="0">
                  <a:pos x="124" y="0"/>
                </a:cxn>
                <a:cxn ang="0">
                  <a:pos x="122" y="3"/>
                </a:cxn>
                <a:cxn ang="0">
                  <a:pos x="122" y="3"/>
                </a:cxn>
              </a:cxnLst>
              <a:rect l="0" t="0" r="r" b="b"/>
              <a:pathLst>
                <a:path w="133" h="144">
                  <a:moveTo>
                    <a:pt x="122" y="3"/>
                  </a:moveTo>
                  <a:lnTo>
                    <a:pt x="122" y="3"/>
                  </a:lnTo>
                  <a:lnTo>
                    <a:pt x="116" y="11"/>
                  </a:lnTo>
                  <a:lnTo>
                    <a:pt x="108" y="17"/>
                  </a:lnTo>
                  <a:lnTo>
                    <a:pt x="94" y="30"/>
                  </a:lnTo>
                  <a:lnTo>
                    <a:pt x="57" y="67"/>
                  </a:lnTo>
                  <a:lnTo>
                    <a:pt x="57" y="67"/>
                  </a:lnTo>
                  <a:lnTo>
                    <a:pt x="42" y="83"/>
                  </a:lnTo>
                  <a:lnTo>
                    <a:pt x="25" y="100"/>
                  </a:lnTo>
                  <a:lnTo>
                    <a:pt x="17" y="108"/>
                  </a:lnTo>
                  <a:lnTo>
                    <a:pt x="10" y="117"/>
                  </a:lnTo>
                  <a:lnTo>
                    <a:pt x="4" y="127"/>
                  </a:lnTo>
                  <a:lnTo>
                    <a:pt x="0" y="138"/>
                  </a:lnTo>
                  <a:lnTo>
                    <a:pt x="0" y="138"/>
                  </a:lnTo>
                  <a:lnTo>
                    <a:pt x="0" y="139"/>
                  </a:lnTo>
                  <a:lnTo>
                    <a:pt x="0" y="142"/>
                  </a:lnTo>
                  <a:lnTo>
                    <a:pt x="1" y="143"/>
                  </a:lnTo>
                  <a:lnTo>
                    <a:pt x="4" y="144"/>
                  </a:lnTo>
                  <a:lnTo>
                    <a:pt x="8" y="143"/>
                  </a:lnTo>
                  <a:lnTo>
                    <a:pt x="9" y="143"/>
                  </a:lnTo>
                  <a:lnTo>
                    <a:pt x="10" y="140"/>
                  </a:lnTo>
                  <a:lnTo>
                    <a:pt x="10" y="140"/>
                  </a:lnTo>
                  <a:lnTo>
                    <a:pt x="16" y="128"/>
                  </a:lnTo>
                  <a:lnTo>
                    <a:pt x="23" y="118"/>
                  </a:lnTo>
                  <a:lnTo>
                    <a:pt x="31" y="108"/>
                  </a:lnTo>
                  <a:lnTo>
                    <a:pt x="40" y="98"/>
                  </a:lnTo>
                  <a:lnTo>
                    <a:pt x="60" y="79"/>
                  </a:lnTo>
                  <a:lnTo>
                    <a:pt x="78" y="62"/>
                  </a:lnTo>
                  <a:lnTo>
                    <a:pt x="78" y="62"/>
                  </a:lnTo>
                  <a:lnTo>
                    <a:pt x="93" y="49"/>
                  </a:lnTo>
                  <a:lnTo>
                    <a:pt x="107" y="36"/>
                  </a:lnTo>
                  <a:lnTo>
                    <a:pt x="120" y="23"/>
                  </a:lnTo>
                  <a:lnTo>
                    <a:pt x="127" y="16"/>
                  </a:lnTo>
                  <a:lnTo>
                    <a:pt x="132" y="8"/>
                  </a:lnTo>
                  <a:lnTo>
                    <a:pt x="132" y="8"/>
                  </a:lnTo>
                  <a:lnTo>
                    <a:pt x="133" y="6"/>
                  </a:lnTo>
                  <a:lnTo>
                    <a:pt x="132" y="4"/>
                  </a:lnTo>
                  <a:lnTo>
                    <a:pt x="129" y="0"/>
                  </a:lnTo>
                  <a:lnTo>
                    <a:pt x="125" y="0"/>
                  </a:lnTo>
                  <a:lnTo>
                    <a:pt x="124" y="0"/>
                  </a:lnTo>
                  <a:lnTo>
                    <a:pt x="122" y="3"/>
                  </a:lnTo>
                  <a:lnTo>
                    <a:pt x="122"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0" name="Freeform 500"/>
            <p:cNvSpPr/>
            <p:nvPr/>
          </p:nvSpPr>
          <p:spPr bwMode="auto">
            <a:xfrm>
              <a:off x="3441701" y="1014413"/>
              <a:ext cx="69850" cy="73025"/>
            </a:xfrm>
            <a:custGeom>
              <a:avLst/>
              <a:gdLst/>
              <a:ahLst/>
              <a:cxnLst>
                <a:cxn ang="0">
                  <a:pos x="168" y="0"/>
                </a:cxn>
                <a:cxn ang="0">
                  <a:pos x="168" y="0"/>
                </a:cxn>
                <a:cxn ang="0">
                  <a:pos x="159" y="7"/>
                </a:cxn>
                <a:cxn ang="0">
                  <a:pos x="151" y="13"/>
                </a:cxn>
                <a:cxn ang="0">
                  <a:pos x="136" y="28"/>
                </a:cxn>
                <a:cxn ang="0">
                  <a:pos x="136" y="28"/>
                </a:cxn>
                <a:cxn ang="0">
                  <a:pos x="113" y="53"/>
                </a:cxn>
                <a:cxn ang="0">
                  <a:pos x="91" y="78"/>
                </a:cxn>
                <a:cxn ang="0">
                  <a:pos x="91" y="78"/>
                </a:cxn>
                <a:cxn ang="0">
                  <a:pos x="47" y="129"/>
                </a:cxn>
                <a:cxn ang="0">
                  <a:pos x="25" y="153"/>
                </a:cxn>
                <a:cxn ang="0">
                  <a:pos x="3" y="177"/>
                </a:cxn>
                <a:cxn ang="0">
                  <a:pos x="3" y="177"/>
                </a:cxn>
                <a:cxn ang="0">
                  <a:pos x="2" y="180"/>
                </a:cxn>
                <a:cxn ang="0">
                  <a:pos x="0" y="181"/>
                </a:cxn>
                <a:cxn ang="0">
                  <a:pos x="3" y="185"/>
                </a:cxn>
                <a:cxn ang="0">
                  <a:pos x="7" y="186"/>
                </a:cxn>
                <a:cxn ang="0">
                  <a:pos x="8" y="186"/>
                </a:cxn>
                <a:cxn ang="0">
                  <a:pos x="11" y="185"/>
                </a:cxn>
                <a:cxn ang="0">
                  <a:pos x="11" y="185"/>
                </a:cxn>
                <a:cxn ang="0">
                  <a:pos x="32" y="163"/>
                </a:cxn>
                <a:cxn ang="0">
                  <a:pos x="51" y="140"/>
                </a:cxn>
                <a:cxn ang="0">
                  <a:pos x="91" y="95"/>
                </a:cxn>
                <a:cxn ang="0">
                  <a:pos x="91" y="95"/>
                </a:cxn>
                <a:cxn ang="0">
                  <a:pos x="110" y="72"/>
                </a:cxn>
                <a:cxn ang="0">
                  <a:pos x="130" y="50"/>
                </a:cxn>
                <a:cxn ang="0">
                  <a:pos x="130" y="50"/>
                </a:cxn>
                <a:cxn ang="0">
                  <a:pos x="149" y="29"/>
                </a:cxn>
                <a:cxn ang="0">
                  <a:pos x="161" y="19"/>
                </a:cxn>
                <a:cxn ang="0">
                  <a:pos x="166" y="15"/>
                </a:cxn>
                <a:cxn ang="0">
                  <a:pos x="173" y="11"/>
                </a:cxn>
                <a:cxn ang="0">
                  <a:pos x="173" y="11"/>
                </a:cxn>
                <a:cxn ang="0">
                  <a:pos x="174" y="10"/>
                </a:cxn>
                <a:cxn ang="0">
                  <a:pos x="176" y="7"/>
                </a:cxn>
                <a:cxn ang="0">
                  <a:pos x="176" y="6"/>
                </a:cxn>
                <a:cxn ang="0">
                  <a:pos x="176" y="3"/>
                </a:cxn>
                <a:cxn ang="0">
                  <a:pos x="172" y="0"/>
                </a:cxn>
                <a:cxn ang="0">
                  <a:pos x="169" y="0"/>
                </a:cxn>
                <a:cxn ang="0">
                  <a:pos x="168" y="0"/>
                </a:cxn>
                <a:cxn ang="0">
                  <a:pos x="168" y="0"/>
                </a:cxn>
              </a:cxnLst>
              <a:rect l="0" t="0" r="r" b="b"/>
              <a:pathLst>
                <a:path w="176" h="186">
                  <a:moveTo>
                    <a:pt x="168" y="0"/>
                  </a:moveTo>
                  <a:lnTo>
                    <a:pt x="168" y="0"/>
                  </a:lnTo>
                  <a:lnTo>
                    <a:pt x="159" y="7"/>
                  </a:lnTo>
                  <a:lnTo>
                    <a:pt x="151" y="13"/>
                  </a:lnTo>
                  <a:lnTo>
                    <a:pt x="136" y="28"/>
                  </a:lnTo>
                  <a:lnTo>
                    <a:pt x="136" y="28"/>
                  </a:lnTo>
                  <a:lnTo>
                    <a:pt x="113" y="53"/>
                  </a:lnTo>
                  <a:lnTo>
                    <a:pt x="91" y="78"/>
                  </a:lnTo>
                  <a:lnTo>
                    <a:pt x="91" y="78"/>
                  </a:lnTo>
                  <a:lnTo>
                    <a:pt x="47" y="129"/>
                  </a:lnTo>
                  <a:lnTo>
                    <a:pt x="25" y="153"/>
                  </a:lnTo>
                  <a:lnTo>
                    <a:pt x="3" y="177"/>
                  </a:lnTo>
                  <a:lnTo>
                    <a:pt x="3" y="177"/>
                  </a:lnTo>
                  <a:lnTo>
                    <a:pt x="2" y="180"/>
                  </a:lnTo>
                  <a:lnTo>
                    <a:pt x="0" y="181"/>
                  </a:lnTo>
                  <a:lnTo>
                    <a:pt x="3" y="185"/>
                  </a:lnTo>
                  <a:lnTo>
                    <a:pt x="7" y="186"/>
                  </a:lnTo>
                  <a:lnTo>
                    <a:pt x="8" y="186"/>
                  </a:lnTo>
                  <a:lnTo>
                    <a:pt x="11" y="185"/>
                  </a:lnTo>
                  <a:lnTo>
                    <a:pt x="11" y="185"/>
                  </a:lnTo>
                  <a:lnTo>
                    <a:pt x="32" y="163"/>
                  </a:lnTo>
                  <a:lnTo>
                    <a:pt x="51" y="140"/>
                  </a:lnTo>
                  <a:lnTo>
                    <a:pt x="91" y="95"/>
                  </a:lnTo>
                  <a:lnTo>
                    <a:pt x="91" y="95"/>
                  </a:lnTo>
                  <a:lnTo>
                    <a:pt x="110" y="72"/>
                  </a:lnTo>
                  <a:lnTo>
                    <a:pt x="130" y="50"/>
                  </a:lnTo>
                  <a:lnTo>
                    <a:pt x="130" y="50"/>
                  </a:lnTo>
                  <a:lnTo>
                    <a:pt x="149" y="29"/>
                  </a:lnTo>
                  <a:lnTo>
                    <a:pt x="161" y="19"/>
                  </a:lnTo>
                  <a:lnTo>
                    <a:pt x="166" y="15"/>
                  </a:lnTo>
                  <a:lnTo>
                    <a:pt x="173" y="11"/>
                  </a:lnTo>
                  <a:lnTo>
                    <a:pt x="173" y="11"/>
                  </a:lnTo>
                  <a:lnTo>
                    <a:pt x="174" y="10"/>
                  </a:lnTo>
                  <a:lnTo>
                    <a:pt x="176" y="7"/>
                  </a:lnTo>
                  <a:lnTo>
                    <a:pt x="176" y="6"/>
                  </a:lnTo>
                  <a:lnTo>
                    <a:pt x="176" y="3"/>
                  </a:lnTo>
                  <a:lnTo>
                    <a:pt x="172" y="0"/>
                  </a:lnTo>
                  <a:lnTo>
                    <a:pt x="169" y="0"/>
                  </a:lnTo>
                  <a:lnTo>
                    <a:pt x="168" y="0"/>
                  </a:lnTo>
                  <a:lnTo>
                    <a:pt x="16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1" name="Freeform 501"/>
            <p:cNvSpPr/>
            <p:nvPr/>
          </p:nvSpPr>
          <p:spPr bwMode="auto">
            <a:xfrm>
              <a:off x="3465513" y="1044575"/>
              <a:ext cx="50800" cy="57150"/>
            </a:xfrm>
            <a:custGeom>
              <a:avLst/>
              <a:gdLst/>
              <a:ahLst/>
              <a:cxnLst>
                <a:cxn ang="0">
                  <a:pos x="115" y="2"/>
                </a:cxn>
                <a:cxn ang="0">
                  <a:pos x="115" y="2"/>
                </a:cxn>
                <a:cxn ang="0">
                  <a:pos x="86" y="34"/>
                </a:cxn>
                <a:cxn ang="0">
                  <a:pos x="57" y="67"/>
                </a:cxn>
                <a:cxn ang="0">
                  <a:pos x="1" y="135"/>
                </a:cxn>
                <a:cxn ang="0">
                  <a:pos x="1" y="135"/>
                </a:cxn>
                <a:cxn ang="0">
                  <a:pos x="0" y="138"/>
                </a:cxn>
                <a:cxn ang="0">
                  <a:pos x="0" y="140"/>
                </a:cxn>
                <a:cxn ang="0">
                  <a:pos x="2" y="143"/>
                </a:cxn>
                <a:cxn ang="0">
                  <a:pos x="4" y="144"/>
                </a:cxn>
                <a:cxn ang="0">
                  <a:pos x="5" y="145"/>
                </a:cxn>
                <a:cxn ang="0">
                  <a:pos x="8" y="144"/>
                </a:cxn>
                <a:cxn ang="0">
                  <a:pos x="9" y="143"/>
                </a:cxn>
                <a:cxn ang="0">
                  <a:pos x="9" y="143"/>
                </a:cxn>
                <a:cxn ang="0">
                  <a:pos x="65" y="75"/>
                </a:cxn>
                <a:cxn ang="0">
                  <a:pos x="94" y="42"/>
                </a:cxn>
                <a:cxn ang="0">
                  <a:pos x="124" y="9"/>
                </a:cxn>
                <a:cxn ang="0">
                  <a:pos x="124" y="9"/>
                </a:cxn>
                <a:cxn ang="0">
                  <a:pos x="125" y="8"/>
                </a:cxn>
                <a:cxn ang="0">
                  <a:pos x="125" y="5"/>
                </a:cxn>
                <a:cxn ang="0">
                  <a:pos x="123" y="2"/>
                </a:cxn>
                <a:cxn ang="0">
                  <a:pos x="120" y="0"/>
                </a:cxn>
                <a:cxn ang="0">
                  <a:pos x="118" y="0"/>
                </a:cxn>
                <a:cxn ang="0">
                  <a:pos x="115" y="2"/>
                </a:cxn>
                <a:cxn ang="0">
                  <a:pos x="115" y="2"/>
                </a:cxn>
              </a:cxnLst>
              <a:rect l="0" t="0" r="r" b="b"/>
              <a:pathLst>
                <a:path w="125" h="145">
                  <a:moveTo>
                    <a:pt x="115" y="2"/>
                  </a:moveTo>
                  <a:lnTo>
                    <a:pt x="115" y="2"/>
                  </a:lnTo>
                  <a:lnTo>
                    <a:pt x="86" y="34"/>
                  </a:lnTo>
                  <a:lnTo>
                    <a:pt x="57" y="67"/>
                  </a:lnTo>
                  <a:lnTo>
                    <a:pt x="1" y="135"/>
                  </a:lnTo>
                  <a:lnTo>
                    <a:pt x="1" y="135"/>
                  </a:lnTo>
                  <a:lnTo>
                    <a:pt x="0" y="138"/>
                  </a:lnTo>
                  <a:lnTo>
                    <a:pt x="0" y="140"/>
                  </a:lnTo>
                  <a:lnTo>
                    <a:pt x="2" y="143"/>
                  </a:lnTo>
                  <a:lnTo>
                    <a:pt x="4" y="144"/>
                  </a:lnTo>
                  <a:lnTo>
                    <a:pt x="5" y="145"/>
                  </a:lnTo>
                  <a:lnTo>
                    <a:pt x="8" y="144"/>
                  </a:lnTo>
                  <a:lnTo>
                    <a:pt x="9" y="143"/>
                  </a:lnTo>
                  <a:lnTo>
                    <a:pt x="9" y="143"/>
                  </a:lnTo>
                  <a:lnTo>
                    <a:pt x="65" y="75"/>
                  </a:lnTo>
                  <a:lnTo>
                    <a:pt x="94" y="42"/>
                  </a:lnTo>
                  <a:lnTo>
                    <a:pt x="124" y="9"/>
                  </a:lnTo>
                  <a:lnTo>
                    <a:pt x="124" y="9"/>
                  </a:lnTo>
                  <a:lnTo>
                    <a:pt x="125" y="8"/>
                  </a:lnTo>
                  <a:lnTo>
                    <a:pt x="125" y="5"/>
                  </a:lnTo>
                  <a:lnTo>
                    <a:pt x="123" y="2"/>
                  </a:lnTo>
                  <a:lnTo>
                    <a:pt x="120" y="0"/>
                  </a:lnTo>
                  <a:lnTo>
                    <a:pt x="118" y="0"/>
                  </a:lnTo>
                  <a:lnTo>
                    <a:pt x="115" y="2"/>
                  </a:lnTo>
                  <a:lnTo>
                    <a:pt x="11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2" name="Freeform 502"/>
            <p:cNvSpPr/>
            <p:nvPr/>
          </p:nvSpPr>
          <p:spPr bwMode="auto">
            <a:xfrm>
              <a:off x="3430588" y="1176338"/>
              <a:ext cx="38100" cy="52388"/>
            </a:xfrm>
            <a:custGeom>
              <a:avLst/>
              <a:gdLst/>
              <a:ahLst/>
              <a:cxnLst>
                <a:cxn ang="0">
                  <a:pos x="89" y="1"/>
                </a:cxn>
                <a:cxn ang="0">
                  <a:pos x="89" y="1"/>
                </a:cxn>
                <a:cxn ang="0">
                  <a:pos x="64" y="33"/>
                </a:cxn>
                <a:cxn ang="0">
                  <a:pos x="39" y="64"/>
                </a:cxn>
                <a:cxn ang="0">
                  <a:pos x="39" y="64"/>
                </a:cxn>
                <a:cxn ang="0">
                  <a:pos x="17" y="94"/>
                </a:cxn>
                <a:cxn ang="0">
                  <a:pos x="8" y="110"/>
                </a:cxn>
                <a:cxn ang="0">
                  <a:pos x="4" y="118"/>
                </a:cxn>
                <a:cxn ang="0">
                  <a:pos x="0" y="126"/>
                </a:cxn>
                <a:cxn ang="0">
                  <a:pos x="0" y="126"/>
                </a:cxn>
                <a:cxn ang="0">
                  <a:pos x="0" y="128"/>
                </a:cxn>
                <a:cxn ang="0">
                  <a:pos x="2" y="131"/>
                </a:cxn>
                <a:cxn ang="0">
                  <a:pos x="4" y="133"/>
                </a:cxn>
                <a:cxn ang="0">
                  <a:pos x="8" y="132"/>
                </a:cxn>
                <a:cxn ang="0">
                  <a:pos x="11" y="131"/>
                </a:cxn>
                <a:cxn ang="0">
                  <a:pos x="12" y="130"/>
                </a:cxn>
                <a:cxn ang="0">
                  <a:pos x="12" y="130"/>
                </a:cxn>
                <a:cxn ang="0">
                  <a:pos x="15" y="122"/>
                </a:cxn>
                <a:cxn ang="0">
                  <a:pos x="17" y="115"/>
                </a:cxn>
                <a:cxn ang="0">
                  <a:pos x="26" y="102"/>
                </a:cxn>
                <a:cxn ang="0">
                  <a:pos x="36" y="90"/>
                </a:cxn>
                <a:cxn ang="0">
                  <a:pos x="45" y="77"/>
                </a:cxn>
                <a:cxn ang="0">
                  <a:pos x="45" y="77"/>
                </a:cxn>
                <a:cxn ang="0">
                  <a:pos x="58" y="60"/>
                </a:cxn>
                <a:cxn ang="0">
                  <a:pos x="71" y="43"/>
                </a:cxn>
                <a:cxn ang="0">
                  <a:pos x="97" y="11"/>
                </a:cxn>
                <a:cxn ang="0">
                  <a:pos x="97" y="11"/>
                </a:cxn>
                <a:cxn ang="0">
                  <a:pos x="98" y="8"/>
                </a:cxn>
                <a:cxn ang="0">
                  <a:pos x="98" y="5"/>
                </a:cxn>
                <a:cxn ang="0">
                  <a:pos x="97" y="1"/>
                </a:cxn>
                <a:cxn ang="0">
                  <a:pos x="96" y="0"/>
                </a:cxn>
                <a:cxn ang="0">
                  <a:pos x="93" y="0"/>
                </a:cxn>
                <a:cxn ang="0">
                  <a:pos x="92" y="0"/>
                </a:cxn>
                <a:cxn ang="0">
                  <a:pos x="89" y="1"/>
                </a:cxn>
                <a:cxn ang="0">
                  <a:pos x="89" y="1"/>
                </a:cxn>
              </a:cxnLst>
              <a:rect l="0" t="0" r="r" b="b"/>
              <a:pathLst>
                <a:path w="98" h="133">
                  <a:moveTo>
                    <a:pt x="89" y="1"/>
                  </a:moveTo>
                  <a:lnTo>
                    <a:pt x="89" y="1"/>
                  </a:lnTo>
                  <a:lnTo>
                    <a:pt x="64" y="33"/>
                  </a:lnTo>
                  <a:lnTo>
                    <a:pt x="39" y="64"/>
                  </a:lnTo>
                  <a:lnTo>
                    <a:pt x="39" y="64"/>
                  </a:lnTo>
                  <a:lnTo>
                    <a:pt x="17" y="94"/>
                  </a:lnTo>
                  <a:lnTo>
                    <a:pt x="8" y="110"/>
                  </a:lnTo>
                  <a:lnTo>
                    <a:pt x="4" y="118"/>
                  </a:lnTo>
                  <a:lnTo>
                    <a:pt x="0" y="126"/>
                  </a:lnTo>
                  <a:lnTo>
                    <a:pt x="0" y="126"/>
                  </a:lnTo>
                  <a:lnTo>
                    <a:pt x="0" y="128"/>
                  </a:lnTo>
                  <a:lnTo>
                    <a:pt x="2" y="131"/>
                  </a:lnTo>
                  <a:lnTo>
                    <a:pt x="4" y="133"/>
                  </a:lnTo>
                  <a:lnTo>
                    <a:pt x="8" y="132"/>
                  </a:lnTo>
                  <a:lnTo>
                    <a:pt x="11" y="131"/>
                  </a:lnTo>
                  <a:lnTo>
                    <a:pt x="12" y="130"/>
                  </a:lnTo>
                  <a:lnTo>
                    <a:pt x="12" y="130"/>
                  </a:lnTo>
                  <a:lnTo>
                    <a:pt x="15" y="122"/>
                  </a:lnTo>
                  <a:lnTo>
                    <a:pt x="17" y="115"/>
                  </a:lnTo>
                  <a:lnTo>
                    <a:pt x="26" y="102"/>
                  </a:lnTo>
                  <a:lnTo>
                    <a:pt x="36" y="90"/>
                  </a:lnTo>
                  <a:lnTo>
                    <a:pt x="45" y="77"/>
                  </a:lnTo>
                  <a:lnTo>
                    <a:pt x="45" y="77"/>
                  </a:lnTo>
                  <a:lnTo>
                    <a:pt x="58" y="60"/>
                  </a:lnTo>
                  <a:lnTo>
                    <a:pt x="71" y="43"/>
                  </a:lnTo>
                  <a:lnTo>
                    <a:pt x="97" y="11"/>
                  </a:lnTo>
                  <a:lnTo>
                    <a:pt x="97" y="11"/>
                  </a:lnTo>
                  <a:lnTo>
                    <a:pt x="98" y="8"/>
                  </a:lnTo>
                  <a:lnTo>
                    <a:pt x="98" y="5"/>
                  </a:lnTo>
                  <a:lnTo>
                    <a:pt x="97" y="1"/>
                  </a:lnTo>
                  <a:lnTo>
                    <a:pt x="96" y="0"/>
                  </a:lnTo>
                  <a:lnTo>
                    <a:pt x="93" y="0"/>
                  </a:lnTo>
                  <a:lnTo>
                    <a:pt x="92" y="0"/>
                  </a:lnTo>
                  <a:lnTo>
                    <a:pt x="89" y="1"/>
                  </a:lnTo>
                  <a:lnTo>
                    <a:pt x="8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3" name="Freeform 503"/>
            <p:cNvSpPr/>
            <p:nvPr/>
          </p:nvSpPr>
          <p:spPr bwMode="auto">
            <a:xfrm>
              <a:off x="3443288" y="1169988"/>
              <a:ext cx="65088" cy="79375"/>
            </a:xfrm>
            <a:custGeom>
              <a:avLst/>
              <a:gdLst/>
              <a:ahLst/>
              <a:cxnLst>
                <a:cxn ang="0">
                  <a:pos x="155" y="3"/>
                </a:cxn>
                <a:cxn ang="0">
                  <a:pos x="155" y="3"/>
                </a:cxn>
                <a:cxn ang="0">
                  <a:pos x="135" y="27"/>
                </a:cxn>
                <a:cxn ang="0">
                  <a:pos x="115" y="50"/>
                </a:cxn>
                <a:cxn ang="0">
                  <a:pos x="75" y="96"/>
                </a:cxn>
                <a:cxn ang="0">
                  <a:pos x="55" y="119"/>
                </a:cxn>
                <a:cxn ang="0">
                  <a:pos x="36" y="143"/>
                </a:cxn>
                <a:cxn ang="0">
                  <a:pos x="17" y="168"/>
                </a:cxn>
                <a:cxn ang="0">
                  <a:pos x="2" y="194"/>
                </a:cxn>
                <a:cxn ang="0">
                  <a:pos x="2" y="194"/>
                </a:cxn>
                <a:cxn ang="0">
                  <a:pos x="0" y="197"/>
                </a:cxn>
                <a:cxn ang="0">
                  <a:pos x="0" y="199"/>
                </a:cxn>
                <a:cxn ang="0">
                  <a:pos x="3" y="202"/>
                </a:cxn>
                <a:cxn ang="0">
                  <a:pos x="8" y="203"/>
                </a:cxn>
                <a:cxn ang="0">
                  <a:pos x="9" y="202"/>
                </a:cxn>
                <a:cxn ang="0">
                  <a:pos x="11" y="200"/>
                </a:cxn>
                <a:cxn ang="0">
                  <a:pos x="11" y="200"/>
                </a:cxn>
                <a:cxn ang="0">
                  <a:pos x="28" y="174"/>
                </a:cxn>
                <a:cxn ang="0">
                  <a:pos x="45" y="149"/>
                </a:cxn>
                <a:cxn ang="0">
                  <a:pos x="64" y="126"/>
                </a:cxn>
                <a:cxn ang="0">
                  <a:pos x="84" y="102"/>
                </a:cxn>
                <a:cxn ang="0">
                  <a:pos x="123" y="57"/>
                </a:cxn>
                <a:cxn ang="0">
                  <a:pos x="144" y="34"/>
                </a:cxn>
                <a:cxn ang="0">
                  <a:pos x="162" y="11"/>
                </a:cxn>
                <a:cxn ang="0">
                  <a:pos x="162" y="11"/>
                </a:cxn>
                <a:cxn ang="0">
                  <a:pos x="164" y="8"/>
                </a:cxn>
                <a:cxn ang="0">
                  <a:pos x="164" y="7"/>
                </a:cxn>
                <a:cxn ang="0">
                  <a:pos x="162" y="3"/>
                </a:cxn>
                <a:cxn ang="0">
                  <a:pos x="160" y="2"/>
                </a:cxn>
                <a:cxn ang="0">
                  <a:pos x="158" y="0"/>
                </a:cxn>
                <a:cxn ang="0">
                  <a:pos x="156" y="2"/>
                </a:cxn>
                <a:cxn ang="0">
                  <a:pos x="155" y="3"/>
                </a:cxn>
                <a:cxn ang="0">
                  <a:pos x="155" y="3"/>
                </a:cxn>
              </a:cxnLst>
              <a:rect l="0" t="0" r="r" b="b"/>
              <a:pathLst>
                <a:path w="164" h="203">
                  <a:moveTo>
                    <a:pt x="155" y="3"/>
                  </a:moveTo>
                  <a:lnTo>
                    <a:pt x="155" y="3"/>
                  </a:lnTo>
                  <a:lnTo>
                    <a:pt x="135" y="27"/>
                  </a:lnTo>
                  <a:lnTo>
                    <a:pt x="115" y="50"/>
                  </a:lnTo>
                  <a:lnTo>
                    <a:pt x="75" y="96"/>
                  </a:lnTo>
                  <a:lnTo>
                    <a:pt x="55" y="119"/>
                  </a:lnTo>
                  <a:lnTo>
                    <a:pt x="36" y="143"/>
                  </a:lnTo>
                  <a:lnTo>
                    <a:pt x="17" y="168"/>
                  </a:lnTo>
                  <a:lnTo>
                    <a:pt x="2" y="194"/>
                  </a:lnTo>
                  <a:lnTo>
                    <a:pt x="2" y="194"/>
                  </a:lnTo>
                  <a:lnTo>
                    <a:pt x="0" y="197"/>
                  </a:lnTo>
                  <a:lnTo>
                    <a:pt x="0" y="199"/>
                  </a:lnTo>
                  <a:lnTo>
                    <a:pt x="3" y="202"/>
                  </a:lnTo>
                  <a:lnTo>
                    <a:pt x="8" y="203"/>
                  </a:lnTo>
                  <a:lnTo>
                    <a:pt x="9" y="202"/>
                  </a:lnTo>
                  <a:lnTo>
                    <a:pt x="11" y="200"/>
                  </a:lnTo>
                  <a:lnTo>
                    <a:pt x="11" y="200"/>
                  </a:lnTo>
                  <a:lnTo>
                    <a:pt x="28" y="174"/>
                  </a:lnTo>
                  <a:lnTo>
                    <a:pt x="45" y="149"/>
                  </a:lnTo>
                  <a:lnTo>
                    <a:pt x="64" y="126"/>
                  </a:lnTo>
                  <a:lnTo>
                    <a:pt x="84" y="102"/>
                  </a:lnTo>
                  <a:lnTo>
                    <a:pt x="123" y="57"/>
                  </a:lnTo>
                  <a:lnTo>
                    <a:pt x="144" y="34"/>
                  </a:lnTo>
                  <a:lnTo>
                    <a:pt x="162" y="11"/>
                  </a:lnTo>
                  <a:lnTo>
                    <a:pt x="162" y="11"/>
                  </a:lnTo>
                  <a:lnTo>
                    <a:pt x="164" y="8"/>
                  </a:lnTo>
                  <a:lnTo>
                    <a:pt x="164" y="7"/>
                  </a:lnTo>
                  <a:lnTo>
                    <a:pt x="162" y="3"/>
                  </a:lnTo>
                  <a:lnTo>
                    <a:pt x="160" y="2"/>
                  </a:lnTo>
                  <a:lnTo>
                    <a:pt x="158" y="0"/>
                  </a:lnTo>
                  <a:lnTo>
                    <a:pt x="156" y="2"/>
                  </a:lnTo>
                  <a:lnTo>
                    <a:pt x="155" y="3"/>
                  </a:lnTo>
                  <a:lnTo>
                    <a:pt x="155"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4" name="Freeform 504"/>
            <p:cNvSpPr/>
            <p:nvPr/>
          </p:nvSpPr>
          <p:spPr bwMode="auto">
            <a:xfrm>
              <a:off x="3446463" y="1190625"/>
              <a:ext cx="82550" cy="96838"/>
            </a:xfrm>
            <a:custGeom>
              <a:avLst/>
              <a:gdLst/>
              <a:ahLst/>
              <a:cxnLst>
                <a:cxn ang="0">
                  <a:pos x="202" y="1"/>
                </a:cxn>
                <a:cxn ang="0">
                  <a:pos x="202" y="1"/>
                </a:cxn>
                <a:cxn ang="0">
                  <a:pos x="173" y="24"/>
                </a:cxn>
                <a:cxn ang="0">
                  <a:pos x="145" y="50"/>
                </a:cxn>
                <a:cxn ang="0">
                  <a:pos x="119" y="77"/>
                </a:cxn>
                <a:cxn ang="0">
                  <a:pos x="107" y="92"/>
                </a:cxn>
                <a:cxn ang="0">
                  <a:pos x="96" y="106"/>
                </a:cxn>
                <a:cxn ang="0">
                  <a:pos x="96" y="106"/>
                </a:cxn>
                <a:cxn ang="0">
                  <a:pos x="84" y="122"/>
                </a:cxn>
                <a:cxn ang="0">
                  <a:pos x="71" y="137"/>
                </a:cxn>
                <a:cxn ang="0">
                  <a:pos x="45" y="169"/>
                </a:cxn>
                <a:cxn ang="0">
                  <a:pos x="33" y="184"/>
                </a:cxn>
                <a:cxn ang="0">
                  <a:pos x="21" y="200"/>
                </a:cxn>
                <a:cxn ang="0">
                  <a:pos x="11" y="217"/>
                </a:cxn>
                <a:cxn ang="0">
                  <a:pos x="1" y="235"/>
                </a:cxn>
                <a:cxn ang="0">
                  <a:pos x="1" y="235"/>
                </a:cxn>
                <a:cxn ang="0">
                  <a:pos x="0" y="238"/>
                </a:cxn>
                <a:cxn ang="0">
                  <a:pos x="0" y="239"/>
                </a:cxn>
                <a:cxn ang="0">
                  <a:pos x="4" y="243"/>
                </a:cxn>
                <a:cxn ang="0">
                  <a:pos x="5" y="245"/>
                </a:cxn>
                <a:cxn ang="0">
                  <a:pos x="8" y="245"/>
                </a:cxn>
                <a:cxn ang="0">
                  <a:pos x="9" y="243"/>
                </a:cxn>
                <a:cxn ang="0">
                  <a:pos x="11" y="241"/>
                </a:cxn>
                <a:cxn ang="0">
                  <a:pos x="11" y="241"/>
                </a:cxn>
                <a:cxn ang="0">
                  <a:pos x="18" y="225"/>
                </a:cxn>
                <a:cxn ang="0">
                  <a:pos x="28" y="211"/>
                </a:cxn>
                <a:cxn ang="0">
                  <a:pos x="38" y="196"/>
                </a:cxn>
                <a:cxn ang="0">
                  <a:pos x="50" y="182"/>
                </a:cxn>
                <a:cxn ang="0">
                  <a:pos x="72" y="156"/>
                </a:cxn>
                <a:cxn ang="0">
                  <a:pos x="94" y="128"/>
                </a:cxn>
                <a:cxn ang="0">
                  <a:pos x="94" y="128"/>
                </a:cxn>
                <a:cxn ang="0">
                  <a:pos x="119" y="95"/>
                </a:cxn>
                <a:cxn ang="0">
                  <a:pos x="147" y="65"/>
                </a:cxn>
                <a:cxn ang="0">
                  <a:pos x="175" y="37"/>
                </a:cxn>
                <a:cxn ang="0">
                  <a:pos x="191" y="24"/>
                </a:cxn>
                <a:cxn ang="0">
                  <a:pos x="207" y="10"/>
                </a:cxn>
                <a:cxn ang="0">
                  <a:pos x="207" y="10"/>
                </a:cxn>
                <a:cxn ang="0">
                  <a:pos x="208" y="9"/>
                </a:cxn>
                <a:cxn ang="0">
                  <a:pos x="209" y="7"/>
                </a:cxn>
                <a:cxn ang="0">
                  <a:pos x="208" y="3"/>
                </a:cxn>
                <a:cxn ang="0">
                  <a:pos x="207" y="1"/>
                </a:cxn>
                <a:cxn ang="0">
                  <a:pos x="205" y="0"/>
                </a:cxn>
                <a:cxn ang="0">
                  <a:pos x="203" y="0"/>
                </a:cxn>
                <a:cxn ang="0">
                  <a:pos x="202" y="1"/>
                </a:cxn>
                <a:cxn ang="0">
                  <a:pos x="202" y="1"/>
                </a:cxn>
              </a:cxnLst>
              <a:rect l="0" t="0" r="r" b="b"/>
              <a:pathLst>
                <a:path w="209" h="245">
                  <a:moveTo>
                    <a:pt x="202" y="1"/>
                  </a:moveTo>
                  <a:lnTo>
                    <a:pt x="202" y="1"/>
                  </a:lnTo>
                  <a:lnTo>
                    <a:pt x="173" y="24"/>
                  </a:lnTo>
                  <a:lnTo>
                    <a:pt x="145" y="50"/>
                  </a:lnTo>
                  <a:lnTo>
                    <a:pt x="119" y="77"/>
                  </a:lnTo>
                  <a:lnTo>
                    <a:pt x="107" y="92"/>
                  </a:lnTo>
                  <a:lnTo>
                    <a:pt x="96" y="106"/>
                  </a:lnTo>
                  <a:lnTo>
                    <a:pt x="96" y="106"/>
                  </a:lnTo>
                  <a:lnTo>
                    <a:pt x="84" y="122"/>
                  </a:lnTo>
                  <a:lnTo>
                    <a:pt x="71" y="137"/>
                  </a:lnTo>
                  <a:lnTo>
                    <a:pt x="45" y="169"/>
                  </a:lnTo>
                  <a:lnTo>
                    <a:pt x="33" y="184"/>
                  </a:lnTo>
                  <a:lnTo>
                    <a:pt x="21" y="200"/>
                  </a:lnTo>
                  <a:lnTo>
                    <a:pt x="11" y="217"/>
                  </a:lnTo>
                  <a:lnTo>
                    <a:pt x="1" y="235"/>
                  </a:lnTo>
                  <a:lnTo>
                    <a:pt x="1" y="235"/>
                  </a:lnTo>
                  <a:lnTo>
                    <a:pt x="0" y="238"/>
                  </a:lnTo>
                  <a:lnTo>
                    <a:pt x="0" y="239"/>
                  </a:lnTo>
                  <a:lnTo>
                    <a:pt x="4" y="243"/>
                  </a:lnTo>
                  <a:lnTo>
                    <a:pt x="5" y="245"/>
                  </a:lnTo>
                  <a:lnTo>
                    <a:pt x="8" y="245"/>
                  </a:lnTo>
                  <a:lnTo>
                    <a:pt x="9" y="243"/>
                  </a:lnTo>
                  <a:lnTo>
                    <a:pt x="11" y="241"/>
                  </a:lnTo>
                  <a:lnTo>
                    <a:pt x="11" y="241"/>
                  </a:lnTo>
                  <a:lnTo>
                    <a:pt x="18" y="225"/>
                  </a:lnTo>
                  <a:lnTo>
                    <a:pt x="28" y="211"/>
                  </a:lnTo>
                  <a:lnTo>
                    <a:pt x="38" y="196"/>
                  </a:lnTo>
                  <a:lnTo>
                    <a:pt x="50" y="182"/>
                  </a:lnTo>
                  <a:lnTo>
                    <a:pt x="72" y="156"/>
                  </a:lnTo>
                  <a:lnTo>
                    <a:pt x="94" y="128"/>
                  </a:lnTo>
                  <a:lnTo>
                    <a:pt x="94" y="128"/>
                  </a:lnTo>
                  <a:lnTo>
                    <a:pt x="119" y="95"/>
                  </a:lnTo>
                  <a:lnTo>
                    <a:pt x="147" y="65"/>
                  </a:lnTo>
                  <a:lnTo>
                    <a:pt x="175" y="37"/>
                  </a:lnTo>
                  <a:lnTo>
                    <a:pt x="191" y="24"/>
                  </a:lnTo>
                  <a:lnTo>
                    <a:pt x="207" y="10"/>
                  </a:lnTo>
                  <a:lnTo>
                    <a:pt x="207" y="10"/>
                  </a:lnTo>
                  <a:lnTo>
                    <a:pt x="208" y="9"/>
                  </a:lnTo>
                  <a:lnTo>
                    <a:pt x="209" y="7"/>
                  </a:lnTo>
                  <a:lnTo>
                    <a:pt x="208" y="3"/>
                  </a:lnTo>
                  <a:lnTo>
                    <a:pt x="207" y="1"/>
                  </a:lnTo>
                  <a:lnTo>
                    <a:pt x="205" y="0"/>
                  </a:lnTo>
                  <a:lnTo>
                    <a:pt x="203" y="0"/>
                  </a:lnTo>
                  <a:lnTo>
                    <a:pt x="202" y="1"/>
                  </a:lnTo>
                  <a:lnTo>
                    <a:pt x="202"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5" name="Freeform 505"/>
            <p:cNvSpPr/>
            <p:nvPr/>
          </p:nvSpPr>
          <p:spPr bwMode="auto">
            <a:xfrm>
              <a:off x="3448051" y="1246188"/>
              <a:ext cx="66675" cy="82550"/>
            </a:xfrm>
            <a:custGeom>
              <a:avLst/>
              <a:gdLst/>
              <a:ahLst/>
              <a:cxnLst>
                <a:cxn ang="0">
                  <a:pos x="157" y="3"/>
                </a:cxn>
                <a:cxn ang="0">
                  <a:pos x="157" y="3"/>
                </a:cxn>
                <a:cxn ang="0">
                  <a:pos x="136" y="32"/>
                </a:cxn>
                <a:cxn ang="0">
                  <a:pos x="115" y="60"/>
                </a:cxn>
                <a:cxn ang="0">
                  <a:pos x="94" y="89"/>
                </a:cxn>
                <a:cxn ang="0">
                  <a:pos x="84" y="102"/>
                </a:cxn>
                <a:cxn ang="0">
                  <a:pos x="71" y="115"/>
                </a:cxn>
                <a:cxn ang="0">
                  <a:pos x="71" y="115"/>
                </a:cxn>
                <a:cxn ang="0">
                  <a:pos x="52" y="134"/>
                </a:cxn>
                <a:cxn ang="0">
                  <a:pos x="34" y="155"/>
                </a:cxn>
                <a:cxn ang="0">
                  <a:pos x="16" y="176"/>
                </a:cxn>
                <a:cxn ang="0">
                  <a:pos x="8" y="186"/>
                </a:cxn>
                <a:cxn ang="0">
                  <a:pos x="1" y="196"/>
                </a:cxn>
                <a:cxn ang="0">
                  <a:pos x="1" y="196"/>
                </a:cxn>
                <a:cxn ang="0">
                  <a:pos x="0" y="199"/>
                </a:cxn>
                <a:cxn ang="0">
                  <a:pos x="0" y="202"/>
                </a:cxn>
                <a:cxn ang="0">
                  <a:pos x="3" y="204"/>
                </a:cxn>
                <a:cxn ang="0">
                  <a:pos x="7" y="206"/>
                </a:cxn>
                <a:cxn ang="0">
                  <a:pos x="9" y="204"/>
                </a:cxn>
                <a:cxn ang="0">
                  <a:pos x="10" y="203"/>
                </a:cxn>
                <a:cxn ang="0">
                  <a:pos x="10" y="203"/>
                </a:cxn>
                <a:cxn ang="0">
                  <a:pos x="20" y="190"/>
                </a:cxn>
                <a:cxn ang="0">
                  <a:pos x="29" y="178"/>
                </a:cxn>
                <a:cxn ang="0">
                  <a:pos x="50" y="155"/>
                </a:cxn>
                <a:cxn ang="0">
                  <a:pos x="72" y="131"/>
                </a:cxn>
                <a:cxn ang="0">
                  <a:pos x="93" y="109"/>
                </a:cxn>
                <a:cxn ang="0">
                  <a:pos x="93" y="109"/>
                </a:cxn>
                <a:cxn ang="0">
                  <a:pos x="112" y="84"/>
                </a:cxn>
                <a:cxn ang="0">
                  <a:pos x="131" y="59"/>
                </a:cxn>
                <a:cxn ang="0">
                  <a:pos x="148" y="34"/>
                </a:cxn>
                <a:cxn ang="0">
                  <a:pos x="166" y="8"/>
                </a:cxn>
                <a:cxn ang="0">
                  <a:pos x="166" y="8"/>
                </a:cxn>
                <a:cxn ang="0">
                  <a:pos x="167" y="7"/>
                </a:cxn>
                <a:cxn ang="0">
                  <a:pos x="167" y="4"/>
                </a:cxn>
                <a:cxn ang="0">
                  <a:pos x="166" y="3"/>
                </a:cxn>
                <a:cxn ang="0">
                  <a:pos x="165" y="2"/>
                </a:cxn>
                <a:cxn ang="0">
                  <a:pos x="161" y="0"/>
                </a:cxn>
                <a:cxn ang="0">
                  <a:pos x="158" y="2"/>
                </a:cxn>
                <a:cxn ang="0">
                  <a:pos x="157" y="3"/>
                </a:cxn>
                <a:cxn ang="0">
                  <a:pos x="157" y="3"/>
                </a:cxn>
              </a:cxnLst>
              <a:rect l="0" t="0" r="r" b="b"/>
              <a:pathLst>
                <a:path w="167" h="206">
                  <a:moveTo>
                    <a:pt x="157" y="3"/>
                  </a:moveTo>
                  <a:lnTo>
                    <a:pt x="157" y="3"/>
                  </a:lnTo>
                  <a:lnTo>
                    <a:pt x="136" y="32"/>
                  </a:lnTo>
                  <a:lnTo>
                    <a:pt x="115" y="60"/>
                  </a:lnTo>
                  <a:lnTo>
                    <a:pt x="94" y="89"/>
                  </a:lnTo>
                  <a:lnTo>
                    <a:pt x="84" y="102"/>
                  </a:lnTo>
                  <a:lnTo>
                    <a:pt x="71" y="115"/>
                  </a:lnTo>
                  <a:lnTo>
                    <a:pt x="71" y="115"/>
                  </a:lnTo>
                  <a:lnTo>
                    <a:pt x="52" y="134"/>
                  </a:lnTo>
                  <a:lnTo>
                    <a:pt x="34" y="155"/>
                  </a:lnTo>
                  <a:lnTo>
                    <a:pt x="16" y="176"/>
                  </a:lnTo>
                  <a:lnTo>
                    <a:pt x="8" y="186"/>
                  </a:lnTo>
                  <a:lnTo>
                    <a:pt x="1" y="196"/>
                  </a:lnTo>
                  <a:lnTo>
                    <a:pt x="1" y="196"/>
                  </a:lnTo>
                  <a:lnTo>
                    <a:pt x="0" y="199"/>
                  </a:lnTo>
                  <a:lnTo>
                    <a:pt x="0" y="202"/>
                  </a:lnTo>
                  <a:lnTo>
                    <a:pt x="3" y="204"/>
                  </a:lnTo>
                  <a:lnTo>
                    <a:pt x="7" y="206"/>
                  </a:lnTo>
                  <a:lnTo>
                    <a:pt x="9" y="204"/>
                  </a:lnTo>
                  <a:lnTo>
                    <a:pt x="10" y="203"/>
                  </a:lnTo>
                  <a:lnTo>
                    <a:pt x="10" y="203"/>
                  </a:lnTo>
                  <a:lnTo>
                    <a:pt x="20" y="190"/>
                  </a:lnTo>
                  <a:lnTo>
                    <a:pt x="29" y="178"/>
                  </a:lnTo>
                  <a:lnTo>
                    <a:pt x="50" y="155"/>
                  </a:lnTo>
                  <a:lnTo>
                    <a:pt x="72" y="131"/>
                  </a:lnTo>
                  <a:lnTo>
                    <a:pt x="93" y="109"/>
                  </a:lnTo>
                  <a:lnTo>
                    <a:pt x="93" y="109"/>
                  </a:lnTo>
                  <a:lnTo>
                    <a:pt x="112" y="84"/>
                  </a:lnTo>
                  <a:lnTo>
                    <a:pt x="131" y="59"/>
                  </a:lnTo>
                  <a:lnTo>
                    <a:pt x="148" y="34"/>
                  </a:lnTo>
                  <a:lnTo>
                    <a:pt x="166" y="8"/>
                  </a:lnTo>
                  <a:lnTo>
                    <a:pt x="166" y="8"/>
                  </a:lnTo>
                  <a:lnTo>
                    <a:pt x="167" y="7"/>
                  </a:lnTo>
                  <a:lnTo>
                    <a:pt x="167" y="4"/>
                  </a:lnTo>
                  <a:lnTo>
                    <a:pt x="166" y="3"/>
                  </a:lnTo>
                  <a:lnTo>
                    <a:pt x="165" y="2"/>
                  </a:lnTo>
                  <a:lnTo>
                    <a:pt x="161" y="0"/>
                  </a:lnTo>
                  <a:lnTo>
                    <a:pt x="158" y="2"/>
                  </a:lnTo>
                  <a:lnTo>
                    <a:pt x="157" y="3"/>
                  </a:lnTo>
                  <a:lnTo>
                    <a:pt x="15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6" name="Freeform 506"/>
            <p:cNvSpPr/>
            <p:nvPr/>
          </p:nvSpPr>
          <p:spPr bwMode="auto">
            <a:xfrm>
              <a:off x="3448051" y="1282700"/>
              <a:ext cx="73025" cy="90488"/>
            </a:xfrm>
            <a:custGeom>
              <a:avLst/>
              <a:gdLst/>
              <a:ahLst/>
              <a:cxnLst>
                <a:cxn ang="0">
                  <a:pos x="177" y="1"/>
                </a:cxn>
                <a:cxn ang="0">
                  <a:pos x="177" y="1"/>
                </a:cxn>
                <a:cxn ang="0">
                  <a:pos x="152" y="29"/>
                </a:cxn>
                <a:cxn ang="0">
                  <a:pos x="128" y="57"/>
                </a:cxn>
                <a:cxn ang="0">
                  <a:pos x="81" y="115"/>
                </a:cxn>
                <a:cxn ang="0">
                  <a:pos x="81" y="115"/>
                </a:cxn>
                <a:cxn ang="0">
                  <a:pos x="43" y="165"/>
                </a:cxn>
                <a:cxn ang="0">
                  <a:pos x="43" y="165"/>
                </a:cxn>
                <a:cxn ang="0">
                  <a:pos x="21" y="192"/>
                </a:cxn>
                <a:cxn ang="0">
                  <a:pos x="10" y="205"/>
                </a:cxn>
                <a:cxn ang="0">
                  <a:pos x="1" y="220"/>
                </a:cxn>
                <a:cxn ang="0">
                  <a:pos x="1" y="220"/>
                </a:cxn>
                <a:cxn ang="0">
                  <a:pos x="0" y="222"/>
                </a:cxn>
                <a:cxn ang="0">
                  <a:pos x="0" y="223"/>
                </a:cxn>
                <a:cxn ang="0">
                  <a:pos x="3" y="227"/>
                </a:cxn>
                <a:cxn ang="0">
                  <a:pos x="7" y="227"/>
                </a:cxn>
                <a:cxn ang="0">
                  <a:pos x="9" y="227"/>
                </a:cxn>
                <a:cxn ang="0">
                  <a:pos x="10" y="225"/>
                </a:cxn>
                <a:cxn ang="0">
                  <a:pos x="10" y="225"/>
                </a:cxn>
                <a:cxn ang="0">
                  <a:pos x="18" y="213"/>
                </a:cxn>
                <a:cxn ang="0">
                  <a:pos x="29" y="201"/>
                </a:cxn>
                <a:cxn ang="0">
                  <a:pos x="38" y="191"/>
                </a:cxn>
                <a:cxn ang="0">
                  <a:pos x="47" y="179"/>
                </a:cxn>
                <a:cxn ang="0">
                  <a:pos x="47" y="179"/>
                </a:cxn>
                <a:cxn ang="0">
                  <a:pos x="71" y="146"/>
                </a:cxn>
                <a:cxn ang="0">
                  <a:pos x="95" y="116"/>
                </a:cxn>
                <a:cxn ang="0">
                  <a:pos x="95" y="116"/>
                </a:cxn>
                <a:cxn ang="0">
                  <a:pos x="139" y="61"/>
                </a:cxn>
                <a:cxn ang="0">
                  <a:pos x="161" y="35"/>
                </a:cxn>
                <a:cxn ang="0">
                  <a:pos x="184" y="9"/>
                </a:cxn>
                <a:cxn ang="0">
                  <a:pos x="184" y="9"/>
                </a:cxn>
                <a:cxn ang="0">
                  <a:pos x="186" y="8"/>
                </a:cxn>
                <a:cxn ang="0">
                  <a:pos x="186" y="5"/>
                </a:cxn>
                <a:cxn ang="0">
                  <a:pos x="184" y="1"/>
                </a:cxn>
                <a:cxn ang="0">
                  <a:pos x="181" y="0"/>
                </a:cxn>
                <a:cxn ang="0">
                  <a:pos x="179" y="0"/>
                </a:cxn>
                <a:cxn ang="0">
                  <a:pos x="177" y="1"/>
                </a:cxn>
                <a:cxn ang="0">
                  <a:pos x="177" y="1"/>
                </a:cxn>
              </a:cxnLst>
              <a:rect l="0" t="0" r="r" b="b"/>
              <a:pathLst>
                <a:path w="186" h="227">
                  <a:moveTo>
                    <a:pt x="177" y="1"/>
                  </a:moveTo>
                  <a:lnTo>
                    <a:pt x="177" y="1"/>
                  </a:lnTo>
                  <a:lnTo>
                    <a:pt x="152" y="29"/>
                  </a:lnTo>
                  <a:lnTo>
                    <a:pt x="128" y="57"/>
                  </a:lnTo>
                  <a:lnTo>
                    <a:pt x="81" y="115"/>
                  </a:lnTo>
                  <a:lnTo>
                    <a:pt x="81" y="115"/>
                  </a:lnTo>
                  <a:lnTo>
                    <a:pt x="43" y="165"/>
                  </a:lnTo>
                  <a:lnTo>
                    <a:pt x="43" y="165"/>
                  </a:lnTo>
                  <a:lnTo>
                    <a:pt x="21" y="192"/>
                  </a:lnTo>
                  <a:lnTo>
                    <a:pt x="10" y="205"/>
                  </a:lnTo>
                  <a:lnTo>
                    <a:pt x="1" y="220"/>
                  </a:lnTo>
                  <a:lnTo>
                    <a:pt x="1" y="220"/>
                  </a:lnTo>
                  <a:lnTo>
                    <a:pt x="0" y="222"/>
                  </a:lnTo>
                  <a:lnTo>
                    <a:pt x="0" y="223"/>
                  </a:lnTo>
                  <a:lnTo>
                    <a:pt x="3" y="227"/>
                  </a:lnTo>
                  <a:lnTo>
                    <a:pt x="7" y="227"/>
                  </a:lnTo>
                  <a:lnTo>
                    <a:pt x="9" y="227"/>
                  </a:lnTo>
                  <a:lnTo>
                    <a:pt x="10" y="225"/>
                  </a:lnTo>
                  <a:lnTo>
                    <a:pt x="10" y="225"/>
                  </a:lnTo>
                  <a:lnTo>
                    <a:pt x="18" y="213"/>
                  </a:lnTo>
                  <a:lnTo>
                    <a:pt x="29" y="201"/>
                  </a:lnTo>
                  <a:lnTo>
                    <a:pt x="38" y="191"/>
                  </a:lnTo>
                  <a:lnTo>
                    <a:pt x="47" y="179"/>
                  </a:lnTo>
                  <a:lnTo>
                    <a:pt x="47" y="179"/>
                  </a:lnTo>
                  <a:lnTo>
                    <a:pt x="71" y="146"/>
                  </a:lnTo>
                  <a:lnTo>
                    <a:pt x="95" y="116"/>
                  </a:lnTo>
                  <a:lnTo>
                    <a:pt x="95" y="116"/>
                  </a:lnTo>
                  <a:lnTo>
                    <a:pt x="139" y="61"/>
                  </a:lnTo>
                  <a:lnTo>
                    <a:pt x="161" y="35"/>
                  </a:lnTo>
                  <a:lnTo>
                    <a:pt x="184" y="9"/>
                  </a:lnTo>
                  <a:lnTo>
                    <a:pt x="184" y="9"/>
                  </a:lnTo>
                  <a:lnTo>
                    <a:pt x="186" y="8"/>
                  </a:lnTo>
                  <a:lnTo>
                    <a:pt x="186" y="5"/>
                  </a:lnTo>
                  <a:lnTo>
                    <a:pt x="184" y="1"/>
                  </a:lnTo>
                  <a:lnTo>
                    <a:pt x="181" y="0"/>
                  </a:lnTo>
                  <a:lnTo>
                    <a:pt x="179" y="0"/>
                  </a:lnTo>
                  <a:lnTo>
                    <a:pt x="177" y="1"/>
                  </a:lnTo>
                  <a:lnTo>
                    <a:pt x="17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7" name="Freeform 507"/>
            <p:cNvSpPr/>
            <p:nvPr/>
          </p:nvSpPr>
          <p:spPr bwMode="auto">
            <a:xfrm>
              <a:off x="3452813" y="1331913"/>
              <a:ext cx="65088" cy="82550"/>
            </a:xfrm>
            <a:custGeom>
              <a:avLst/>
              <a:gdLst/>
              <a:ahLst/>
              <a:cxnLst>
                <a:cxn ang="0">
                  <a:pos x="153" y="2"/>
                </a:cxn>
                <a:cxn ang="0">
                  <a:pos x="153" y="2"/>
                </a:cxn>
                <a:cxn ang="0">
                  <a:pos x="63" y="116"/>
                </a:cxn>
                <a:cxn ang="0">
                  <a:pos x="63" y="116"/>
                </a:cxn>
                <a:cxn ang="0">
                  <a:pos x="44" y="136"/>
                </a:cxn>
                <a:cxn ang="0">
                  <a:pos x="27" y="157"/>
                </a:cxn>
                <a:cxn ang="0">
                  <a:pos x="19" y="168"/>
                </a:cxn>
                <a:cxn ang="0">
                  <a:pos x="12" y="178"/>
                </a:cxn>
                <a:cxn ang="0">
                  <a:pos x="5" y="190"/>
                </a:cxn>
                <a:cxn ang="0">
                  <a:pos x="0" y="202"/>
                </a:cxn>
                <a:cxn ang="0">
                  <a:pos x="0" y="202"/>
                </a:cxn>
                <a:cxn ang="0">
                  <a:pos x="0" y="204"/>
                </a:cxn>
                <a:cxn ang="0">
                  <a:pos x="0" y="207"/>
                </a:cxn>
                <a:cxn ang="0">
                  <a:pos x="1" y="208"/>
                </a:cxn>
                <a:cxn ang="0">
                  <a:pos x="4" y="208"/>
                </a:cxn>
                <a:cxn ang="0">
                  <a:pos x="8" y="208"/>
                </a:cxn>
                <a:cxn ang="0">
                  <a:pos x="9" y="207"/>
                </a:cxn>
                <a:cxn ang="0">
                  <a:pos x="10" y="206"/>
                </a:cxn>
                <a:cxn ang="0">
                  <a:pos x="10" y="206"/>
                </a:cxn>
                <a:cxn ang="0">
                  <a:pos x="17" y="191"/>
                </a:cxn>
                <a:cxn ang="0">
                  <a:pos x="25" y="178"/>
                </a:cxn>
                <a:cxn ang="0">
                  <a:pos x="34" y="167"/>
                </a:cxn>
                <a:cxn ang="0">
                  <a:pos x="43" y="153"/>
                </a:cxn>
                <a:cxn ang="0">
                  <a:pos x="64" y="130"/>
                </a:cxn>
                <a:cxn ang="0">
                  <a:pos x="83" y="106"/>
                </a:cxn>
                <a:cxn ang="0">
                  <a:pos x="83" y="106"/>
                </a:cxn>
                <a:cxn ang="0">
                  <a:pos x="162" y="10"/>
                </a:cxn>
                <a:cxn ang="0">
                  <a:pos x="162" y="10"/>
                </a:cxn>
                <a:cxn ang="0">
                  <a:pos x="162" y="8"/>
                </a:cxn>
                <a:cxn ang="0">
                  <a:pos x="163" y="6"/>
                </a:cxn>
                <a:cxn ang="0">
                  <a:pos x="161" y="2"/>
                </a:cxn>
                <a:cxn ang="0">
                  <a:pos x="159" y="0"/>
                </a:cxn>
                <a:cxn ang="0">
                  <a:pos x="157" y="0"/>
                </a:cxn>
                <a:cxn ang="0">
                  <a:pos x="155" y="0"/>
                </a:cxn>
                <a:cxn ang="0">
                  <a:pos x="153" y="2"/>
                </a:cxn>
                <a:cxn ang="0">
                  <a:pos x="153" y="2"/>
                </a:cxn>
              </a:cxnLst>
              <a:rect l="0" t="0" r="r" b="b"/>
              <a:pathLst>
                <a:path w="163" h="208">
                  <a:moveTo>
                    <a:pt x="153" y="2"/>
                  </a:moveTo>
                  <a:lnTo>
                    <a:pt x="153" y="2"/>
                  </a:lnTo>
                  <a:lnTo>
                    <a:pt x="63" y="116"/>
                  </a:lnTo>
                  <a:lnTo>
                    <a:pt x="63" y="116"/>
                  </a:lnTo>
                  <a:lnTo>
                    <a:pt x="44" y="136"/>
                  </a:lnTo>
                  <a:lnTo>
                    <a:pt x="27" y="157"/>
                  </a:lnTo>
                  <a:lnTo>
                    <a:pt x="19" y="168"/>
                  </a:lnTo>
                  <a:lnTo>
                    <a:pt x="12" y="178"/>
                  </a:lnTo>
                  <a:lnTo>
                    <a:pt x="5" y="190"/>
                  </a:lnTo>
                  <a:lnTo>
                    <a:pt x="0" y="202"/>
                  </a:lnTo>
                  <a:lnTo>
                    <a:pt x="0" y="202"/>
                  </a:lnTo>
                  <a:lnTo>
                    <a:pt x="0" y="204"/>
                  </a:lnTo>
                  <a:lnTo>
                    <a:pt x="0" y="207"/>
                  </a:lnTo>
                  <a:lnTo>
                    <a:pt x="1" y="208"/>
                  </a:lnTo>
                  <a:lnTo>
                    <a:pt x="4" y="208"/>
                  </a:lnTo>
                  <a:lnTo>
                    <a:pt x="8" y="208"/>
                  </a:lnTo>
                  <a:lnTo>
                    <a:pt x="9" y="207"/>
                  </a:lnTo>
                  <a:lnTo>
                    <a:pt x="10" y="206"/>
                  </a:lnTo>
                  <a:lnTo>
                    <a:pt x="10" y="206"/>
                  </a:lnTo>
                  <a:lnTo>
                    <a:pt x="17" y="191"/>
                  </a:lnTo>
                  <a:lnTo>
                    <a:pt x="25" y="178"/>
                  </a:lnTo>
                  <a:lnTo>
                    <a:pt x="34" y="167"/>
                  </a:lnTo>
                  <a:lnTo>
                    <a:pt x="43" y="153"/>
                  </a:lnTo>
                  <a:lnTo>
                    <a:pt x="64" y="130"/>
                  </a:lnTo>
                  <a:lnTo>
                    <a:pt x="83" y="106"/>
                  </a:lnTo>
                  <a:lnTo>
                    <a:pt x="83" y="106"/>
                  </a:lnTo>
                  <a:lnTo>
                    <a:pt x="162" y="10"/>
                  </a:lnTo>
                  <a:lnTo>
                    <a:pt x="162" y="10"/>
                  </a:lnTo>
                  <a:lnTo>
                    <a:pt x="162" y="8"/>
                  </a:lnTo>
                  <a:lnTo>
                    <a:pt x="163" y="6"/>
                  </a:lnTo>
                  <a:lnTo>
                    <a:pt x="161" y="2"/>
                  </a:lnTo>
                  <a:lnTo>
                    <a:pt x="159" y="0"/>
                  </a:lnTo>
                  <a:lnTo>
                    <a:pt x="157" y="0"/>
                  </a:lnTo>
                  <a:lnTo>
                    <a:pt x="155" y="0"/>
                  </a:lnTo>
                  <a:lnTo>
                    <a:pt x="153" y="2"/>
                  </a:lnTo>
                  <a:lnTo>
                    <a:pt x="153"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8" name="Freeform 508"/>
            <p:cNvSpPr/>
            <p:nvPr/>
          </p:nvSpPr>
          <p:spPr bwMode="auto">
            <a:xfrm>
              <a:off x="3446463" y="1387475"/>
              <a:ext cx="68263" cy="82550"/>
            </a:xfrm>
            <a:custGeom>
              <a:avLst/>
              <a:gdLst/>
              <a:ahLst/>
              <a:cxnLst>
                <a:cxn ang="0">
                  <a:pos x="162" y="3"/>
                </a:cxn>
                <a:cxn ang="0">
                  <a:pos x="162" y="3"/>
                </a:cxn>
                <a:cxn ang="0">
                  <a:pos x="120" y="51"/>
                </a:cxn>
                <a:cxn ang="0">
                  <a:pos x="80" y="101"/>
                </a:cxn>
                <a:cxn ang="0">
                  <a:pos x="39" y="151"/>
                </a:cxn>
                <a:cxn ang="0">
                  <a:pos x="1" y="202"/>
                </a:cxn>
                <a:cxn ang="0">
                  <a:pos x="1" y="202"/>
                </a:cxn>
                <a:cxn ang="0">
                  <a:pos x="0" y="204"/>
                </a:cxn>
                <a:cxn ang="0">
                  <a:pos x="0" y="206"/>
                </a:cxn>
                <a:cxn ang="0">
                  <a:pos x="1" y="208"/>
                </a:cxn>
                <a:cxn ang="0">
                  <a:pos x="3" y="210"/>
                </a:cxn>
                <a:cxn ang="0">
                  <a:pos x="7" y="210"/>
                </a:cxn>
                <a:cxn ang="0">
                  <a:pos x="9" y="210"/>
                </a:cxn>
                <a:cxn ang="0">
                  <a:pos x="11" y="207"/>
                </a:cxn>
                <a:cxn ang="0">
                  <a:pos x="11" y="207"/>
                </a:cxn>
                <a:cxn ang="0">
                  <a:pos x="50" y="157"/>
                </a:cxn>
                <a:cxn ang="0">
                  <a:pos x="89" y="108"/>
                </a:cxn>
                <a:cxn ang="0">
                  <a:pos x="128" y="59"/>
                </a:cxn>
                <a:cxn ang="0">
                  <a:pos x="170" y="11"/>
                </a:cxn>
                <a:cxn ang="0">
                  <a:pos x="170" y="11"/>
                </a:cxn>
                <a:cxn ang="0">
                  <a:pos x="171" y="8"/>
                </a:cxn>
                <a:cxn ang="0">
                  <a:pos x="171" y="7"/>
                </a:cxn>
                <a:cxn ang="0">
                  <a:pos x="169" y="3"/>
                </a:cxn>
                <a:cxn ang="0">
                  <a:pos x="166" y="0"/>
                </a:cxn>
                <a:cxn ang="0">
                  <a:pos x="164" y="2"/>
                </a:cxn>
                <a:cxn ang="0">
                  <a:pos x="162" y="3"/>
                </a:cxn>
                <a:cxn ang="0">
                  <a:pos x="162" y="3"/>
                </a:cxn>
              </a:cxnLst>
              <a:rect l="0" t="0" r="r" b="b"/>
              <a:pathLst>
                <a:path w="171" h="210">
                  <a:moveTo>
                    <a:pt x="162" y="3"/>
                  </a:moveTo>
                  <a:lnTo>
                    <a:pt x="162" y="3"/>
                  </a:lnTo>
                  <a:lnTo>
                    <a:pt x="120" y="51"/>
                  </a:lnTo>
                  <a:lnTo>
                    <a:pt x="80" y="101"/>
                  </a:lnTo>
                  <a:lnTo>
                    <a:pt x="39" y="151"/>
                  </a:lnTo>
                  <a:lnTo>
                    <a:pt x="1" y="202"/>
                  </a:lnTo>
                  <a:lnTo>
                    <a:pt x="1" y="202"/>
                  </a:lnTo>
                  <a:lnTo>
                    <a:pt x="0" y="204"/>
                  </a:lnTo>
                  <a:lnTo>
                    <a:pt x="0" y="206"/>
                  </a:lnTo>
                  <a:lnTo>
                    <a:pt x="1" y="208"/>
                  </a:lnTo>
                  <a:lnTo>
                    <a:pt x="3" y="210"/>
                  </a:lnTo>
                  <a:lnTo>
                    <a:pt x="7" y="210"/>
                  </a:lnTo>
                  <a:lnTo>
                    <a:pt x="9" y="210"/>
                  </a:lnTo>
                  <a:lnTo>
                    <a:pt x="11" y="207"/>
                  </a:lnTo>
                  <a:lnTo>
                    <a:pt x="11" y="207"/>
                  </a:lnTo>
                  <a:lnTo>
                    <a:pt x="50" y="157"/>
                  </a:lnTo>
                  <a:lnTo>
                    <a:pt x="89" y="108"/>
                  </a:lnTo>
                  <a:lnTo>
                    <a:pt x="128" y="59"/>
                  </a:lnTo>
                  <a:lnTo>
                    <a:pt x="170" y="11"/>
                  </a:lnTo>
                  <a:lnTo>
                    <a:pt x="170" y="11"/>
                  </a:lnTo>
                  <a:lnTo>
                    <a:pt x="171" y="8"/>
                  </a:lnTo>
                  <a:lnTo>
                    <a:pt x="171" y="7"/>
                  </a:lnTo>
                  <a:lnTo>
                    <a:pt x="169" y="3"/>
                  </a:lnTo>
                  <a:lnTo>
                    <a:pt x="166" y="0"/>
                  </a:lnTo>
                  <a:lnTo>
                    <a:pt x="164" y="2"/>
                  </a:lnTo>
                  <a:lnTo>
                    <a:pt x="162" y="3"/>
                  </a:lnTo>
                  <a:lnTo>
                    <a:pt x="162"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9" name="Freeform 509"/>
            <p:cNvSpPr/>
            <p:nvPr/>
          </p:nvSpPr>
          <p:spPr bwMode="auto">
            <a:xfrm>
              <a:off x="3433763" y="1431925"/>
              <a:ext cx="76200" cy="93663"/>
            </a:xfrm>
            <a:custGeom>
              <a:avLst/>
              <a:gdLst/>
              <a:ahLst/>
              <a:cxnLst>
                <a:cxn ang="0">
                  <a:pos x="183" y="3"/>
                </a:cxn>
                <a:cxn ang="0">
                  <a:pos x="183" y="3"/>
                </a:cxn>
                <a:cxn ang="0">
                  <a:pos x="174" y="16"/>
                </a:cxn>
                <a:cxn ang="0">
                  <a:pos x="162" y="28"/>
                </a:cxn>
                <a:cxn ang="0">
                  <a:pos x="139" y="51"/>
                </a:cxn>
                <a:cxn ang="0">
                  <a:pos x="139" y="51"/>
                </a:cxn>
                <a:cxn ang="0">
                  <a:pos x="115" y="78"/>
                </a:cxn>
                <a:cxn ang="0">
                  <a:pos x="92" y="106"/>
                </a:cxn>
                <a:cxn ang="0">
                  <a:pos x="92" y="106"/>
                </a:cxn>
                <a:cxn ang="0">
                  <a:pos x="68" y="135"/>
                </a:cxn>
                <a:cxn ang="0">
                  <a:pos x="43" y="165"/>
                </a:cxn>
                <a:cxn ang="0">
                  <a:pos x="31" y="180"/>
                </a:cxn>
                <a:cxn ang="0">
                  <a:pos x="21" y="194"/>
                </a:cxn>
                <a:cxn ang="0">
                  <a:pos x="11" y="211"/>
                </a:cxn>
                <a:cxn ang="0">
                  <a:pos x="0" y="228"/>
                </a:cxn>
                <a:cxn ang="0">
                  <a:pos x="0" y="228"/>
                </a:cxn>
                <a:cxn ang="0">
                  <a:pos x="0" y="231"/>
                </a:cxn>
                <a:cxn ang="0">
                  <a:pos x="0" y="232"/>
                </a:cxn>
                <a:cxn ang="0">
                  <a:pos x="3" y="236"/>
                </a:cxn>
                <a:cxn ang="0">
                  <a:pos x="7" y="236"/>
                </a:cxn>
                <a:cxn ang="0">
                  <a:pos x="9" y="236"/>
                </a:cxn>
                <a:cxn ang="0">
                  <a:pos x="11" y="233"/>
                </a:cxn>
                <a:cxn ang="0">
                  <a:pos x="11" y="233"/>
                </a:cxn>
                <a:cxn ang="0">
                  <a:pos x="20" y="218"/>
                </a:cxn>
                <a:cxn ang="0">
                  <a:pos x="29" y="202"/>
                </a:cxn>
                <a:cxn ang="0">
                  <a:pos x="39" y="187"/>
                </a:cxn>
                <a:cxn ang="0">
                  <a:pos x="51" y="174"/>
                </a:cxn>
                <a:cxn ang="0">
                  <a:pos x="73" y="147"/>
                </a:cxn>
                <a:cxn ang="0">
                  <a:pos x="96" y="119"/>
                </a:cxn>
                <a:cxn ang="0">
                  <a:pos x="96" y="119"/>
                </a:cxn>
                <a:cxn ang="0">
                  <a:pos x="110" y="102"/>
                </a:cxn>
                <a:cxn ang="0">
                  <a:pos x="124" y="84"/>
                </a:cxn>
                <a:cxn ang="0">
                  <a:pos x="154" y="51"/>
                </a:cxn>
                <a:cxn ang="0">
                  <a:pos x="154" y="51"/>
                </a:cxn>
                <a:cxn ang="0">
                  <a:pos x="175" y="32"/>
                </a:cxn>
                <a:cxn ang="0">
                  <a:pos x="184" y="21"/>
                </a:cxn>
                <a:cxn ang="0">
                  <a:pos x="194" y="8"/>
                </a:cxn>
                <a:cxn ang="0">
                  <a:pos x="194" y="8"/>
                </a:cxn>
                <a:cxn ang="0">
                  <a:pos x="194" y="7"/>
                </a:cxn>
                <a:cxn ang="0">
                  <a:pos x="194" y="4"/>
                </a:cxn>
                <a:cxn ang="0">
                  <a:pos x="191" y="2"/>
                </a:cxn>
                <a:cxn ang="0">
                  <a:pos x="187" y="0"/>
                </a:cxn>
                <a:cxn ang="0">
                  <a:pos x="184" y="2"/>
                </a:cxn>
                <a:cxn ang="0">
                  <a:pos x="183" y="3"/>
                </a:cxn>
                <a:cxn ang="0">
                  <a:pos x="183" y="3"/>
                </a:cxn>
              </a:cxnLst>
              <a:rect l="0" t="0" r="r" b="b"/>
              <a:pathLst>
                <a:path w="194" h="236">
                  <a:moveTo>
                    <a:pt x="183" y="3"/>
                  </a:moveTo>
                  <a:lnTo>
                    <a:pt x="183" y="3"/>
                  </a:lnTo>
                  <a:lnTo>
                    <a:pt x="174" y="16"/>
                  </a:lnTo>
                  <a:lnTo>
                    <a:pt x="162" y="28"/>
                  </a:lnTo>
                  <a:lnTo>
                    <a:pt x="139" y="51"/>
                  </a:lnTo>
                  <a:lnTo>
                    <a:pt x="139" y="51"/>
                  </a:lnTo>
                  <a:lnTo>
                    <a:pt x="115" y="78"/>
                  </a:lnTo>
                  <a:lnTo>
                    <a:pt x="92" y="106"/>
                  </a:lnTo>
                  <a:lnTo>
                    <a:pt x="92" y="106"/>
                  </a:lnTo>
                  <a:lnTo>
                    <a:pt x="68" y="135"/>
                  </a:lnTo>
                  <a:lnTo>
                    <a:pt x="43" y="165"/>
                  </a:lnTo>
                  <a:lnTo>
                    <a:pt x="31" y="180"/>
                  </a:lnTo>
                  <a:lnTo>
                    <a:pt x="21" y="194"/>
                  </a:lnTo>
                  <a:lnTo>
                    <a:pt x="11" y="211"/>
                  </a:lnTo>
                  <a:lnTo>
                    <a:pt x="0" y="228"/>
                  </a:lnTo>
                  <a:lnTo>
                    <a:pt x="0" y="228"/>
                  </a:lnTo>
                  <a:lnTo>
                    <a:pt x="0" y="231"/>
                  </a:lnTo>
                  <a:lnTo>
                    <a:pt x="0" y="232"/>
                  </a:lnTo>
                  <a:lnTo>
                    <a:pt x="3" y="236"/>
                  </a:lnTo>
                  <a:lnTo>
                    <a:pt x="7" y="236"/>
                  </a:lnTo>
                  <a:lnTo>
                    <a:pt x="9" y="236"/>
                  </a:lnTo>
                  <a:lnTo>
                    <a:pt x="11" y="233"/>
                  </a:lnTo>
                  <a:lnTo>
                    <a:pt x="11" y="233"/>
                  </a:lnTo>
                  <a:lnTo>
                    <a:pt x="20" y="218"/>
                  </a:lnTo>
                  <a:lnTo>
                    <a:pt x="29" y="202"/>
                  </a:lnTo>
                  <a:lnTo>
                    <a:pt x="39" y="187"/>
                  </a:lnTo>
                  <a:lnTo>
                    <a:pt x="51" y="174"/>
                  </a:lnTo>
                  <a:lnTo>
                    <a:pt x="73" y="147"/>
                  </a:lnTo>
                  <a:lnTo>
                    <a:pt x="96" y="119"/>
                  </a:lnTo>
                  <a:lnTo>
                    <a:pt x="96" y="119"/>
                  </a:lnTo>
                  <a:lnTo>
                    <a:pt x="110" y="102"/>
                  </a:lnTo>
                  <a:lnTo>
                    <a:pt x="124" y="84"/>
                  </a:lnTo>
                  <a:lnTo>
                    <a:pt x="154" y="51"/>
                  </a:lnTo>
                  <a:lnTo>
                    <a:pt x="154" y="51"/>
                  </a:lnTo>
                  <a:lnTo>
                    <a:pt x="175" y="32"/>
                  </a:lnTo>
                  <a:lnTo>
                    <a:pt x="184" y="21"/>
                  </a:lnTo>
                  <a:lnTo>
                    <a:pt x="194" y="8"/>
                  </a:lnTo>
                  <a:lnTo>
                    <a:pt x="194" y="8"/>
                  </a:lnTo>
                  <a:lnTo>
                    <a:pt x="194" y="7"/>
                  </a:lnTo>
                  <a:lnTo>
                    <a:pt x="194" y="4"/>
                  </a:lnTo>
                  <a:lnTo>
                    <a:pt x="191" y="2"/>
                  </a:lnTo>
                  <a:lnTo>
                    <a:pt x="187" y="0"/>
                  </a:lnTo>
                  <a:lnTo>
                    <a:pt x="184" y="2"/>
                  </a:lnTo>
                  <a:lnTo>
                    <a:pt x="183" y="3"/>
                  </a:lnTo>
                  <a:lnTo>
                    <a:pt x="183"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0" name="Freeform 510"/>
            <p:cNvSpPr/>
            <p:nvPr/>
          </p:nvSpPr>
          <p:spPr bwMode="auto">
            <a:xfrm>
              <a:off x="3438526" y="1466850"/>
              <a:ext cx="76200" cy="87313"/>
            </a:xfrm>
            <a:custGeom>
              <a:avLst/>
              <a:gdLst/>
              <a:ahLst/>
              <a:cxnLst>
                <a:cxn ang="0">
                  <a:pos x="179" y="3"/>
                </a:cxn>
                <a:cxn ang="0">
                  <a:pos x="179" y="3"/>
                </a:cxn>
                <a:cxn ang="0">
                  <a:pos x="158" y="37"/>
                </a:cxn>
                <a:cxn ang="0">
                  <a:pos x="136" y="69"/>
                </a:cxn>
                <a:cxn ang="0">
                  <a:pos x="112" y="101"/>
                </a:cxn>
                <a:cxn ang="0">
                  <a:pos x="99" y="116"/>
                </a:cxn>
                <a:cxn ang="0">
                  <a:pos x="86" y="132"/>
                </a:cxn>
                <a:cxn ang="0">
                  <a:pos x="86" y="132"/>
                </a:cxn>
                <a:cxn ang="0">
                  <a:pos x="74" y="144"/>
                </a:cxn>
                <a:cxn ang="0">
                  <a:pos x="61" y="156"/>
                </a:cxn>
                <a:cxn ang="0">
                  <a:pos x="34" y="177"/>
                </a:cxn>
                <a:cxn ang="0">
                  <a:pos x="34" y="177"/>
                </a:cxn>
                <a:cxn ang="0">
                  <a:pos x="23" y="183"/>
                </a:cxn>
                <a:cxn ang="0">
                  <a:pos x="14" y="190"/>
                </a:cxn>
                <a:cxn ang="0">
                  <a:pos x="6" y="198"/>
                </a:cxn>
                <a:cxn ang="0">
                  <a:pos x="0" y="208"/>
                </a:cxn>
                <a:cxn ang="0">
                  <a:pos x="0" y="208"/>
                </a:cxn>
                <a:cxn ang="0">
                  <a:pos x="0" y="211"/>
                </a:cxn>
                <a:cxn ang="0">
                  <a:pos x="0" y="213"/>
                </a:cxn>
                <a:cxn ang="0">
                  <a:pos x="2" y="216"/>
                </a:cxn>
                <a:cxn ang="0">
                  <a:pos x="6" y="217"/>
                </a:cxn>
                <a:cxn ang="0">
                  <a:pos x="8" y="216"/>
                </a:cxn>
                <a:cxn ang="0">
                  <a:pos x="10" y="213"/>
                </a:cxn>
                <a:cxn ang="0">
                  <a:pos x="10" y="213"/>
                </a:cxn>
                <a:cxn ang="0">
                  <a:pos x="14" y="208"/>
                </a:cxn>
                <a:cxn ang="0">
                  <a:pos x="19" y="201"/>
                </a:cxn>
                <a:cxn ang="0">
                  <a:pos x="31" y="191"/>
                </a:cxn>
                <a:cxn ang="0">
                  <a:pos x="44" y="182"/>
                </a:cxn>
                <a:cxn ang="0">
                  <a:pos x="57" y="173"/>
                </a:cxn>
                <a:cxn ang="0">
                  <a:pos x="57" y="173"/>
                </a:cxn>
                <a:cxn ang="0">
                  <a:pos x="70" y="162"/>
                </a:cxn>
                <a:cxn ang="0">
                  <a:pos x="83" y="150"/>
                </a:cxn>
                <a:cxn ang="0">
                  <a:pos x="95" y="139"/>
                </a:cxn>
                <a:cxn ang="0">
                  <a:pos x="106" y="127"/>
                </a:cxn>
                <a:cxn ang="0">
                  <a:pos x="106" y="127"/>
                </a:cxn>
                <a:cxn ang="0">
                  <a:pos x="129" y="98"/>
                </a:cxn>
                <a:cxn ang="0">
                  <a:pos x="150" y="69"/>
                </a:cxn>
                <a:cxn ang="0">
                  <a:pos x="170" y="39"/>
                </a:cxn>
                <a:cxn ang="0">
                  <a:pos x="188" y="8"/>
                </a:cxn>
                <a:cxn ang="0">
                  <a:pos x="188" y="8"/>
                </a:cxn>
                <a:cxn ang="0">
                  <a:pos x="189" y="7"/>
                </a:cxn>
                <a:cxn ang="0">
                  <a:pos x="189" y="4"/>
                </a:cxn>
                <a:cxn ang="0">
                  <a:pos x="187" y="0"/>
                </a:cxn>
                <a:cxn ang="0">
                  <a:pos x="183" y="0"/>
                </a:cxn>
                <a:cxn ang="0">
                  <a:pos x="180" y="1"/>
                </a:cxn>
                <a:cxn ang="0">
                  <a:pos x="179" y="3"/>
                </a:cxn>
                <a:cxn ang="0">
                  <a:pos x="179" y="3"/>
                </a:cxn>
              </a:cxnLst>
              <a:rect l="0" t="0" r="r" b="b"/>
              <a:pathLst>
                <a:path w="189" h="217">
                  <a:moveTo>
                    <a:pt x="179" y="3"/>
                  </a:moveTo>
                  <a:lnTo>
                    <a:pt x="179" y="3"/>
                  </a:lnTo>
                  <a:lnTo>
                    <a:pt x="158" y="37"/>
                  </a:lnTo>
                  <a:lnTo>
                    <a:pt x="136" y="69"/>
                  </a:lnTo>
                  <a:lnTo>
                    <a:pt x="112" y="101"/>
                  </a:lnTo>
                  <a:lnTo>
                    <a:pt x="99" y="116"/>
                  </a:lnTo>
                  <a:lnTo>
                    <a:pt x="86" y="132"/>
                  </a:lnTo>
                  <a:lnTo>
                    <a:pt x="86" y="132"/>
                  </a:lnTo>
                  <a:lnTo>
                    <a:pt x="74" y="144"/>
                  </a:lnTo>
                  <a:lnTo>
                    <a:pt x="61" y="156"/>
                  </a:lnTo>
                  <a:lnTo>
                    <a:pt x="34" y="177"/>
                  </a:lnTo>
                  <a:lnTo>
                    <a:pt x="34" y="177"/>
                  </a:lnTo>
                  <a:lnTo>
                    <a:pt x="23" y="183"/>
                  </a:lnTo>
                  <a:lnTo>
                    <a:pt x="14" y="190"/>
                  </a:lnTo>
                  <a:lnTo>
                    <a:pt x="6" y="198"/>
                  </a:lnTo>
                  <a:lnTo>
                    <a:pt x="0" y="208"/>
                  </a:lnTo>
                  <a:lnTo>
                    <a:pt x="0" y="208"/>
                  </a:lnTo>
                  <a:lnTo>
                    <a:pt x="0" y="211"/>
                  </a:lnTo>
                  <a:lnTo>
                    <a:pt x="0" y="213"/>
                  </a:lnTo>
                  <a:lnTo>
                    <a:pt x="2" y="216"/>
                  </a:lnTo>
                  <a:lnTo>
                    <a:pt x="6" y="217"/>
                  </a:lnTo>
                  <a:lnTo>
                    <a:pt x="8" y="216"/>
                  </a:lnTo>
                  <a:lnTo>
                    <a:pt x="10" y="213"/>
                  </a:lnTo>
                  <a:lnTo>
                    <a:pt x="10" y="213"/>
                  </a:lnTo>
                  <a:lnTo>
                    <a:pt x="14" y="208"/>
                  </a:lnTo>
                  <a:lnTo>
                    <a:pt x="19" y="201"/>
                  </a:lnTo>
                  <a:lnTo>
                    <a:pt x="31" y="191"/>
                  </a:lnTo>
                  <a:lnTo>
                    <a:pt x="44" y="182"/>
                  </a:lnTo>
                  <a:lnTo>
                    <a:pt x="57" y="173"/>
                  </a:lnTo>
                  <a:lnTo>
                    <a:pt x="57" y="173"/>
                  </a:lnTo>
                  <a:lnTo>
                    <a:pt x="70" y="162"/>
                  </a:lnTo>
                  <a:lnTo>
                    <a:pt x="83" y="150"/>
                  </a:lnTo>
                  <a:lnTo>
                    <a:pt x="95" y="139"/>
                  </a:lnTo>
                  <a:lnTo>
                    <a:pt x="106" y="127"/>
                  </a:lnTo>
                  <a:lnTo>
                    <a:pt x="106" y="127"/>
                  </a:lnTo>
                  <a:lnTo>
                    <a:pt x="129" y="98"/>
                  </a:lnTo>
                  <a:lnTo>
                    <a:pt x="150" y="69"/>
                  </a:lnTo>
                  <a:lnTo>
                    <a:pt x="170" y="39"/>
                  </a:lnTo>
                  <a:lnTo>
                    <a:pt x="188" y="8"/>
                  </a:lnTo>
                  <a:lnTo>
                    <a:pt x="188" y="8"/>
                  </a:lnTo>
                  <a:lnTo>
                    <a:pt x="189" y="7"/>
                  </a:lnTo>
                  <a:lnTo>
                    <a:pt x="189" y="4"/>
                  </a:lnTo>
                  <a:lnTo>
                    <a:pt x="187" y="0"/>
                  </a:lnTo>
                  <a:lnTo>
                    <a:pt x="183" y="0"/>
                  </a:lnTo>
                  <a:lnTo>
                    <a:pt x="180" y="1"/>
                  </a:lnTo>
                  <a:lnTo>
                    <a:pt x="179" y="3"/>
                  </a:lnTo>
                  <a:lnTo>
                    <a:pt x="179"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1" name="Freeform 511"/>
            <p:cNvSpPr/>
            <p:nvPr/>
          </p:nvSpPr>
          <p:spPr bwMode="auto">
            <a:xfrm>
              <a:off x="3465513" y="1516063"/>
              <a:ext cx="52388" cy="65088"/>
            </a:xfrm>
            <a:custGeom>
              <a:avLst/>
              <a:gdLst/>
              <a:ahLst/>
              <a:cxnLst>
                <a:cxn ang="0">
                  <a:pos x="119" y="1"/>
                </a:cxn>
                <a:cxn ang="0">
                  <a:pos x="119" y="1"/>
                </a:cxn>
                <a:cxn ang="0">
                  <a:pos x="85" y="34"/>
                </a:cxn>
                <a:cxn ang="0">
                  <a:pos x="68" y="51"/>
                </a:cxn>
                <a:cxn ang="0">
                  <a:pos x="52" y="69"/>
                </a:cxn>
                <a:cxn ang="0">
                  <a:pos x="52" y="69"/>
                </a:cxn>
                <a:cxn ang="0">
                  <a:pos x="38" y="90"/>
                </a:cxn>
                <a:cxn ang="0">
                  <a:pos x="25" y="111"/>
                </a:cxn>
                <a:cxn ang="0">
                  <a:pos x="12" y="132"/>
                </a:cxn>
                <a:cxn ang="0">
                  <a:pos x="0" y="154"/>
                </a:cxn>
                <a:cxn ang="0">
                  <a:pos x="0" y="154"/>
                </a:cxn>
                <a:cxn ang="0">
                  <a:pos x="0" y="157"/>
                </a:cxn>
                <a:cxn ang="0">
                  <a:pos x="0" y="159"/>
                </a:cxn>
                <a:cxn ang="0">
                  <a:pos x="2" y="162"/>
                </a:cxn>
                <a:cxn ang="0">
                  <a:pos x="5" y="163"/>
                </a:cxn>
                <a:cxn ang="0">
                  <a:pos x="8" y="163"/>
                </a:cxn>
                <a:cxn ang="0">
                  <a:pos x="9" y="162"/>
                </a:cxn>
                <a:cxn ang="0">
                  <a:pos x="10" y="161"/>
                </a:cxn>
                <a:cxn ang="0">
                  <a:pos x="10" y="161"/>
                </a:cxn>
                <a:cxn ang="0">
                  <a:pos x="21" y="140"/>
                </a:cxn>
                <a:cxn ang="0">
                  <a:pos x="31" y="120"/>
                </a:cxn>
                <a:cxn ang="0">
                  <a:pos x="43" y="102"/>
                </a:cxn>
                <a:cxn ang="0">
                  <a:pos x="57" y="83"/>
                </a:cxn>
                <a:cxn ang="0">
                  <a:pos x="57" y="83"/>
                </a:cxn>
                <a:cxn ang="0">
                  <a:pos x="73" y="62"/>
                </a:cxn>
                <a:cxn ang="0">
                  <a:pos x="90" y="44"/>
                </a:cxn>
                <a:cxn ang="0">
                  <a:pos x="128" y="9"/>
                </a:cxn>
                <a:cxn ang="0">
                  <a:pos x="128" y="9"/>
                </a:cxn>
                <a:cxn ang="0">
                  <a:pos x="129" y="8"/>
                </a:cxn>
                <a:cxn ang="0">
                  <a:pos x="129" y="5"/>
                </a:cxn>
                <a:cxn ang="0">
                  <a:pos x="127" y="1"/>
                </a:cxn>
                <a:cxn ang="0">
                  <a:pos x="124" y="0"/>
                </a:cxn>
                <a:cxn ang="0">
                  <a:pos x="121" y="0"/>
                </a:cxn>
                <a:cxn ang="0">
                  <a:pos x="119" y="1"/>
                </a:cxn>
                <a:cxn ang="0">
                  <a:pos x="119" y="1"/>
                </a:cxn>
              </a:cxnLst>
              <a:rect l="0" t="0" r="r" b="b"/>
              <a:pathLst>
                <a:path w="129" h="163">
                  <a:moveTo>
                    <a:pt x="119" y="1"/>
                  </a:moveTo>
                  <a:lnTo>
                    <a:pt x="119" y="1"/>
                  </a:lnTo>
                  <a:lnTo>
                    <a:pt x="85" y="34"/>
                  </a:lnTo>
                  <a:lnTo>
                    <a:pt x="68" y="51"/>
                  </a:lnTo>
                  <a:lnTo>
                    <a:pt x="52" y="69"/>
                  </a:lnTo>
                  <a:lnTo>
                    <a:pt x="52" y="69"/>
                  </a:lnTo>
                  <a:lnTo>
                    <a:pt x="38" y="90"/>
                  </a:lnTo>
                  <a:lnTo>
                    <a:pt x="25" y="111"/>
                  </a:lnTo>
                  <a:lnTo>
                    <a:pt x="12" y="132"/>
                  </a:lnTo>
                  <a:lnTo>
                    <a:pt x="0" y="154"/>
                  </a:lnTo>
                  <a:lnTo>
                    <a:pt x="0" y="154"/>
                  </a:lnTo>
                  <a:lnTo>
                    <a:pt x="0" y="157"/>
                  </a:lnTo>
                  <a:lnTo>
                    <a:pt x="0" y="159"/>
                  </a:lnTo>
                  <a:lnTo>
                    <a:pt x="2" y="162"/>
                  </a:lnTo>
                  <a:lnTo>
                    <a:pt x="5" y="163"/>
                  </a:lnTo>
                  <a:lnTo>
                    <a:pt x="8" y="163"/>
                  </a:lnTo>
                  <a:lnTo>
                    <a:pt x="9" y="162"/>
                  </a:lnTo>
                  <a:lnTo>
                    <a:pt x="10" y="161"/>
                  </a:lnTo>
                  <a:lnTo>
                    <a:pt x="10" y="161"/>
                  </a:lnTo>
                  <a:lnTo>
                    <a:pt x="21" y="140"/>
                  </a:lnTo>
                  <a:lnTo>
                    <a:pt x="31" y="120"/>
                  </a:lnTo>
                  <a:lnTo>
                    <a:pt x="43" y="102"/>
                  </a:lnTo>
                  <a:lnTo>
                    <a:pt x="57" y="83"/>
                  </a:lnTo>
                  <a:lnTo>
                    <a:pt x="57" y="83"/>
                  </a:lnTo>
                  <a:lnTo>
                    <a:pt x="73" y="62"/>
                  </a:lnTo>
                  <a:lnTo>
                    <a:pt x="90" y="44"/>
                  </a:lnTo>
                  <a:lnTo>
                    <a:pt x="128" y="9"/>
                  </a:lnTo>
                  <a:lnTo>
                    <a:pt x="128" y="9"/>
                  </a:lnTo>
                  <a:lnTo>
                    <a:pt x="129" y="8"/>
                  </a:lnTo>
                  <a:lnTo>
                    <a:pt x="129" y="5"/>
                  </a:lnTo>
                  <a:lnTo>
                    <a:pt x="127" y="1"/>
                  </a:lnTo>
                  <a:lnTo>
                    <a:pt x="124" y="0"/>
                  </a:lnTo>
                  <a:lnTo>
                    <a:pt x="121" y="0"/>
                  </a:lnTo>
                  <a:lnTo>
                    <a:pt x="119" y="1"/>
                  </a:lnTo>
                  <a:lnTo>
                    <a:pt x="11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2" name="Freeform 512"/>
            <p:cNvSpPr>
              <a:spLocks noEditPoints="1"/>
            </p:cNvSpPr>
            <p:nvPr/>
          </p:nvSpPr>
          <p:spPr bwMode="auto">
            <a:xfrm>
              <a:off x="3119438" y="1393825"/>
              <a:ext cx="277813" cy="128588"/>
            </a:xfrm>
            <a:custGeom>
              <a:avLst/>
              <a:gdLst/>
              <a:ahLst/>
              <a:cxnLst>
                <a:cxn ang="0">
                  <a:pos x="661" y="10"/>
                </a:cxn>
                <a:cxn ang="0">
                  <a:pos x="647" y="6"/>
                </a:cxn>
                <a:cxn ang="0">
                  <a:pos x="256" y="6"/>
                </a:cxn>
                <a:cxn ang="0">
                  <a:pos x="24" y="0"/>
                </a:cxn>
                <a:cxn ang="0">
                  <a:pos x="13" y="1"/>
                </a:cxn>
                <a:cxn ang="0">
                  <a:pos x="4" y="10"/>
                </a:cxn>
                <a:cxn ang="0">
                  <a:pos x="1" y="23"/>
                </a:cxn>
                <a:cxn ang="0">
                  <a:pos x="3" y="65"/>
                </a:cxn>
                <a:cxn ang="0">
                  <a:pos x="14" y="129"/>
                </a:cxn>
                <a:cxn ang="0">
                  <a:pos x="31" y="171"/>
                </a:cxn>
                <a:cxn ang="0">
                  <a:pos x="56" y="210"/>
                </a:cxn>
                <a:cxn ang="0">
                  <a:pos x="92" y="247"/>
                </a:cxn>
                <a:cxn ang="0">
                  <a:pos x="119" y="268"/>
                </a:cxn>
                <a:cxn ang="0">
                  <a:pos x="162" y="291"/>
                </a:cxn>
                <a:cxn ang="0">
                  <a:pos x="226" y="311"/>
                </a:cxn>
                <a:cxn ang="0">
                  <a:pos x="326" y="321"/>
                </a:cxn>
                <a:cxn ang="0">
                  <a:pos x="391" y="319"/>
                </a:cxn>
                <a:cxn ang="0">
                  <a:pos x="492" y="307"/>
                </a:cxn>
                <a:cxn ang="0">
                  <a:pos x="570" y="281"/>
                </a:cxn>
                <a:cxn ang="0">
                  <a:pos x="615" y="256"/>
                </a:cxn>
                <a:cxn ang="0">
                  <a:pos x="642" y="235"/>
                </a:cxn>
                <a:cxn ang="0">
                  <a:pos x="670" y="197"/>
                </a:cxn>
                <a:cxn ang="0">
                  <a:pos x="685" y="155"/>
                </a:cxn>
                <a:cxn ang="0">
                  <a:pos x="696" y="94"/>
                </a:cxn>
                <a:cxn ang="0">
                  <a:pos x="700" y="22"/>
                </a:cxn>
                <a:cxn ang="0">
                  <a:pos x="688" y="9"/>
                </a:cxn>
                <a:cxn ang="0">
                  <a:pos x="668" y="10"/>
                </a:cxn>
                <a:cxn ang="0">
                  <a:pos x="579" y="226"/>
                </a:cxn>
                <a:cxn ang="0">
                  <a:pos x="556" y="239"/>
                </a:cxn>
                <a:cxn ang="0">
                  <a:pos x="481" y="264"/>
                </a:cxn>
                <a:cxn ang="0">
                  <a:pos x="375" y="274"/>
                </a:cxn>
                <a:cxn ang="0">
                  <a:pos x="322" y="274"/>
                </a:cxn>
                <a:cxn ang="0">
                  <a:pos x="242" y="266"/>
                </a:cxn>
                <a:cxn ang="0">
                  <a:pos x="165" y="243"/>
                </a:cxn>
                <a:cxn ang="0">
                  <a:pos x="136" y="229"/>
                </a:cxn>
                <a:cxn ang="0">
                  <a:pos x="102" y="198"/>
                </a:cxn>
                <a:cxn ang="0">
                  <a:pos x="77" y="162"/>
                </a:cxn>
                <a:cxn ang="0">
                  <a:pos x="60" y="120"/>
                </a:cxn>
                <a:cxn ang="0">
                  <a:pos x="47" y="45"/>
                </a:cxn>
                <a:cxn ang="0">
                  <a:pos x="182" y="49"/>
                </a:cxn>
                <a:cxn ang="0">
                  <a:pos x="647" y="52"/>
                </a:cxn>
                <a:cxn ang="0">
                  <a:pos x="653" y="52"/>
                </a:cxn>
                <a:cxn ang="0">
                  <a:pos x="645" y="125"/>
                </a:cxn>
                <a:cxn ang="0">
                  <a:pos x="629" y="170"/>
                </a:cxn>
                <a:cxn ang="0">
                  <a:pos x="610" y="200"/>
                </a:cxn>
                <a:cxn ang="0">
                  <a:pos x="579" y="226"/>
                </a:cxn>
              </a:cxnLst>
              <a:rect l="0" t="0" r="r" b="b"/>
              <a:pathLst>
                <a:path w="700" h="321">
                  <a:moveTo>
                    <a:pt x="663" y="13"/>
                  </a:moveTo>
                  <a:lnTo>
                    <a:pt x="663" y="13"/>
                  </a:lnTo>
                  <a:lnTo>
                    <a:pt x="661" y="10"/>
                  </a:lnTo>
                  <a:lnTo>
                    <a:pt x="657" y="9"/>
                  </a:lnTo>
                  <a:lnTo>
                    <a:pt x="651" y="8"/>
                  </a:lnTo>
                  <a:lnTo>
                    <a:pt x="647" y="6"/>
                  </a:lnTo>
                  <a:lnTo>
                    <a:pt x="335" y="6"/>
                  </a:lnTo>
                  <a:lnTo>
                    <a:pt x="335" y="6"/>
                  </a:lnTo>
                  <a:lnTo>
                    <a:pt x="256" y="6"/>
                  </a:lnTo>
                  <a:lnTo>
                    <a:pt x="179" y="4"/>
                  </a:lnTo>
                  <a:lnTo>
                    <a:pt x="101" y="1"/>
                  </a:lnTo>
                  <a:lnTo>
                    <a:pt x="24" y="0"/>
                  </a:lnTo>
                  <a:lnTo>
                    <a:pt x="24" y="0"/>
                  </a:lnTo>
                  <a:lnTo>
                    <a:pt x="17" y="0"/>
                  </a:lnTo>
                  <a:lnTo>
                    <a:pt x="13" y="1"/>
                  </a:lnTo>
                  <a:lnTo>
                    <a:pt x="9" y="4"/>
                  </a:lnTo>
                  <a:lnTo>
                    <a:pt x="7" y="6"/>
                  </a:lnTo>
                  <a:lnTo>
                    <a:pt x="4" y="10"/>
                  </a:lnTo>
                  <a:lnTo>
                    <a:pt x="3" y="14"/>
                  </a:lnTo>
                  <a:lnTo>
                    <a:pt x="1" y="23"/>
                  </a:lnTo>
                  <a:lnTo>
                    <a:pt x="1" y="23"/>
                  </a:lnTo>
                  <a:lnTo>
                    <a:pt x="0" y="30"/>
                  </a:lnTo>
                  <a:lnTo>
                    <a:pt x="0" y="30"/>
                  </a:lnTo>
                  <a:lnTo>
                    <a:pt x="3" y="65"/>
                  </a:lnTo>
                  <a:lnTo>
                    <a:pt x="7" y="98"/>
                  </a:lnTo>
                  <a:lnTo>
                    <a:pt x="10" y="113"/>
                  </a:lnTo>
                  <a:lnTo>
                    <a:pt x="14" y="129"/>
                  </a:lnTo>
                  <a:lnTo>
                    <a:pt x="20" y="144"/>
                  </a:lnTo>
                  <a:lnTo>
                    <a:pt x="25" y="158"/>
                  </a:lnTo>
                  <a:lnTo>
                    <a:pt x="31" y="171"/>
                  </a:lnTo>
                  <a:lnTo>
                    <a:pt x="39" y="185"/>
                  </a:lnTo>
                  <a:lnTo>
                    <a:pt x="47" y="198"/>
                  </a:lnTo>
                  <a:lnTo>
                    <a:pt x="56" y="210"/>
                  </a:lnTo>
                  <a:lnTo>
                    <a:pt x="67" y="223"/>
                  </a:lnTo>
                  <a:lnTo>
                    <a:pt x="78" y="235"/>
                  </a:lnTo>
                  <a:lnTo>
                    <a:pt x="92" y="247"/>
                  </a:lnTo>
                  <a:lnTo>
                    <a:pt x="106" y="259"/>
                  </a:lnTo>
                  <a:lnTo>
                    <a:pt x="106" y="259"/>
                  </a:lnTo>
                  <a:lnTo>
                    <a:pt x="119" y="268"/>
                  </a:lnTo>
                  <a:lnTo>
                    <a:pt x="132" y="277"/>
                  </a:lnTo>
                  <a:lnTo>
                    <a:pt x="146" y="285"/>
                  </a:lnTo>
                  <a:lnTo>
                    <a:pt x="162" y="291"/>
                  </a:lnTo>
                  <a:lnTo>
                    <a:pt x="178" y="298"/>
                  </a:lnTo>
                  <a:lnTo>
                    <a:pt x="194" y="303"/>
                  </a:lnTo>
                  <a:lnTo>
                    <a:pt x="226" y="311"/>
                  </a:lnTo>
                  <a:lnTo>
                    <a:pt x="259" y="317"/>
                  </a:lnTo>
                  <a:lnTo>
                    <a:pt x="293" y="320"/>
                  </a:lnTo>
                  <a:lnTo>
                    <a:pt x="326" y="321"/>
                  </a:lnTo>
                  <a:lnTo>
                    <a:pt x="358" y="321"/>
                  </a:lnTo>
                  <a:lnTo>
                    <a:pt x="358" y="321"/>
                  </a:lnTo>
                  <a:lnTo>
                    <a:pt x="391" y="319"/>
                  </a:lnTo>
                  <a:lnTo>
                    <a:pt x="425" y="316"/>
                  </a:lnTo>
                  <a:lnTo>
                    <a:pt x="459" y="312"/>
                  </a:lnTo>
                  <a:lnTo>
                    <a:pt x="492" y="307"/>
                  </a:lnTo>
                  <a:lnTo>
                    <a:pt x="523" y="298"/>
                  </a:lnTo>
                  <a:lnTo>
                    <a:pt x="555" y="287"/>
                  </a:lnTo>
                  <a:lnTo>
                    <a:pt x="570" y="281"/>
                  </a:lnTo>
                  <a:lnTo>
                    <a:pt x="586" y="274"/>
                  </a:lnTo>
                  <a:lnTo>
                    <a:pt x="600" y="265"/>
                  </a:lnTo>
                  <a:lnTo>
                    <a:pt x="615" y="256"/>
                  </a:lnTo>
                  <a:lnTo>
                    <a:pt x="615" y="256"/>
                  </a:lnTo>
                  <a:lnTo>
                    <a:pt x="629" y="246"/>
                  </a:lnTo>
                  <a:lnTo>
                    <a:pt x="642" y="235"/>
                  </a:lnTo>
                  <a:lnTo>
                    <a:pt x="653" y="223"/>
                  </a:lnTo>
                  <a:lnTo>
                    <a:pt x="662" y="210"/>
                  </a:lnTo>
                  <a:lnTo>
                    <a:pt x="670" y="197"/>
                  </a:lnTo>
                  <a:lnTo>
                    <a:pt x="676" y="184"/>
                  </a:lnTo>
                  <a:lnTo>
                    <a:pt x="681" y="170"/>
                  </a:lnTo>
                  <a:lnTo>
                    <a:pt x="685" y="155"/>
                  </a:lnTo>
                  <a:lnTo>
                    <a:pt x="689" y="141"/>
                  </a:lnTo>
                  <a:lnTo>
                    <a:pt x="692" y="125"/>
                  </a:lnTo>
                  <a:lnTo>
                    <a:pt x="696" y="94"/>
                  </a:lnTo>
                  <a:lnTo>
                    <a:pt x="700" y="30"/>
                  </a:lnTo>
                  <a:lnTo>
                    <a:pt x="700" y="30"/>
                  </a:lnTo>
                  <a:lnTo>
                    <a:pt x="700" y="22"/>
                  </a:lnTo>
                  <a:lnTo>
                    <a:pt x="697" y="17"/>
                  </a:lnTo>
                  <a:lnTo>
                    <a:pt x="693" y="11"/>
                  </a:lnTo>
                  <a:lnTo>
                    <a:pt x="688" y="9"/>
                  </a:lnTo>
                  <a:lnTo>
                    <a:pt x="681" y="8"/>
                  </a:lnTo>
                  <a:lnTo>
                    <a:pt x="675" y="8"/>
                  </a:lnTo>
                  <a:lnTo>
                    <a:pt x="668" y="10"/>
                  </a:lnTo>
                  <a:lnTo>
                    <a:pt x="663" y="13"/>
                  </a:lnTo>
                  <a:lnTo>
                    <a:pt x="663" y="13"/>
                  </a:lnTo>
                  <a:close/>
                  <a:moveTo>
                    <a:pt x="579" y="226"/>
                  </a:moveTo>
                  <a:lnTo>
                    <a:pt x="579" y="226"/>
                  </a:lnTo>
                  <a:lnTo>
                    <a:pt x="568" y="232"/>
                  </a:lnTo>
                  <a:lnTo>
                    <a:pt x="556" y="239"/>
                  </a:lnTo>
                  <a:lnTo>
                    <a:pt x="532" y="249"/>
                  </a:lnTo>
                  <a:lnTo>
                    <a:pt x="506" y="257"/>
                  </a:lnTo>
                  <a:lnTo>
                    <a:pt x="481" y="264"/>
                  </a:lnTo>
                  <a:lnTo>
                    <a:pt x="455" y="268"/>
                  </a:lnTo>
                  <a:lnTo>
                    <a:pt x="428" y="270"/>
                  </a:lnTo>
                  <a:lnTo>
                    <a:pt x="375" y="274"/>
                  </a:lnTo>
                  <a:lnTo>
                    <a:pt x="375" y="274"/>
                  </a:lnTo>
                  <a:lnTo>
                    <a:pt x="349" y="274"/>
                  </a:lnTo>
                  <a:lnTo>
                    <a:pt x="322" y="274"/>
                  </a:lnTo>
                  <a:lnTo>
                    <a:pt x="296" y="273"/>
                  </a:lnTo>
                  <a:lnTo>
                    <a:pt x="268" y="270"/>
                  </a:lnTo>
                  <a:lnTo>
                    <a:pt x="242" y="266"/>
                  </a:lnTo>
                  <a:lnTo>
                    <a:pt x="216" y="261"/>
                  </a:lnTo>
                  <a:lnTo>
                    <a:pt x="190" y="253"/>
                  </a:lnTo>
                  <a:lnTo>
                    <a:pt x="165" y="243"/>
                  </a:lnTo>
                  <a:lnTo>
                    <a:pt x="165" y="243"/>
                  </a:lnTo>
                  <a:lnTo>
                    <a:pt x="150" y="236"/>
                  </a:lnTo>
                  <a:lnTo>
                    <a:pt x="136" y="229"/>
                  </a:lnTo>
                  <a:lnTo>
                    <a:pt x="124" y="219"/>
                  </a:lnTo>
                  <a:lnTo>
                    <a:pt x="112" y="209"/>
                  </a:lnTo>
                  <a:lnTo>
                    <a:pt x="102" y="198"/>
                  </a:lnTo>
                  <a:lnTo>
                    <a:pt x="93" y="187"/>
                  </a:lnTo>
                  <a:lnTo>
                    <a:pt x="84" y="175"/>
                  </a:lnTo>
                  <a:lnTo>
                    <a:pt x="77" y="162"/>
                  </a:lnTo>
                  <a:lnTo>
                    <a:pt x="71" y="149"/>
                  </a:lnTo>
                  <a:lnTo>
                    <a:pt x="64" y="134"/>
                  </a:lnTo>
                  <a:lnTo>
                    <a:pt x="60" y="120"/>
                  </a:lnTo>
                  <a:lnTo>
                    <a:pt x="56" y="106"/>
                  </a:lnTo>
                  <a:lnTo>
                    <a:pt x="50" y="76"/>
                  </a:lnTo>
                  <a:lnTo>
                    <a:pt x="47" y="45"/>
                  </a:lnTo>
                  <a:lnTo>
                    <a:pt x="47" y="45"/>
                  </a:lnTo>
                  <a:lnTo>
                    <a:pt x="114" y="47"/>
                  </a:lnTo>
                  <a:lnTo>
                    <a:pt x="182" y="49"/>
                  </a:lnTo>
                  <a:lnTo>
                    <a:pt x="249" y="52"/>
                  </a:lnTo>
                  <a:lnTo>
                    <a:pt x="317" y="52"/>
                  </a:lnTo>
                  <a:lnTo>
                    <a:pt x="647" y="52"/>
                  </a:lnTo>
                  <a:lnTo>
                    <a:pt x="647" y="52"/>
                  </a:lnTo>
                  <a:lnTo>
                    <a:pt x="653" y="52"/>
                  </a:lnTo>
                  <a:lnTo>
                    <a:pt x="653" y="52"/>
                  </a:lnTo>
                  <a:lnTo>
                    <a:pt x="651" y="77"/>
                  </a:lnTo>
                  <a:lnTo>
                    <a:pt x="649" y="102"/>
                  </a:lnTo>
                  <a:lnTo>
                    <a:pt x="645" y="125"/>
                  </a:lnTo>
                  <a:lnTo>
                    <a:pt x="638" y="149"/>
                  </a:lnTo>
                  <a:lnTo>
                    <a:pt x="634" y="159"/>
                  </a:lnTo>
                  <a:lnTo>
                    <a:pt x="629" y="170"/>
                  </a:lnTo>
                  <a:lnTo>
                    <a:pt x="624" y="180"/>
                  </a:lnTo>
                  <a:lnTo>
                    <a:pt x="616" y="191"/>
                  </a:lnTo>
                  <a:lnTo>
                    <a:pt x="610" y="200"/>
                  </a:lnTo>
                  <a:lnTo>
                    <a:pt x="600" y="209"/>
                  </a:lnTo>
                  <a:lnTo>
                    <a:pt x="590" y="218"/>
                  </a:lnTo>
                  <a:lnTo>
                    <a:pt x="579" y="226"/>
                  </a:lnTo>
                  <a:lnTo>
                    <a:pt x="579" y="22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3" name="Freeform 513"/>
            <p:cNvSpPr>
              <a:spLocks noEditPoints="1"/>
            </p:cNvSpPr>
            <p:nvPr/>
          </p:nvSpPr>
          <p:spPr bwMode="auto">
            <a:xfrm>
              <a:off x="3570288" y="1393825"/>
              <a:ext cx="277813" cy="128588"/>
            </a:xfrm>
            <a:custGeom>
              <a:avLst/>
              <a:gdLst/>
              <a:ahLst/>
              <a:cxnLst>
                <a:cxn ang="0">
                  <a:pos x="661" y="10"/>
                </a:cxn>
                <a:cxn ang="0">
                  <a:pos x="648" y="6"/>
                </a:cxn>
                <a:cxn ang="0">
                  <a:pos x="258" y="6"/>
                </a:cxn>
                <a:cxn ang="0">
                  <a:pos x="24" y="0"/>
                </a:cxn>
                <a:cxn ang="0">
                  <a:pos x="13" y="1"/>
                </a:cxn>
                <a:cxn ang="0">
                  <a:pos x="4" y="10"/>
                </a:cxn>
                <a:cxn ang="0">
                  <a:pos x="1" y="23"/>
                </a:cxn>
                <a:cxn ang="0">
                  <a:pos x="3" y="65"/>
                </a:cxn>
                <a:cxn ang="0">
                  <a:pos x="14" y="129"/>
                </a:cxn>
                <a:cxn ang="0">
                  <a:pos x="31" y="171"/>
                </a:cxn>
                <a:cxn ang="0">
                  <a:pos x="56" y="210"/>
                </a:cxn>
                <a:cxn ang="0">
                  <a:pos x="92" y="247"/>
                </a:cxn>
                <a:cxn ang="0">
                  <a:pos x="119" y="268"/>
                </a:cxn>
                <a:cxn ang="0">
                  <a:pos x="162" y="291"/>
                </a:cxn>
                <a:cxn ang="0">
                  <a:pos x="226" y="311"/>
                </a:cxn>
                <a:cxn ang="0">
                  <a:pos x="326" y="321"/>
                </a:cxn>
                <a:cxn ang="0">
                  <a:pos x="393" y="319"/>
                </a:cxn>
                <a:cxn ang="0">
                  <a:pos x="492" y="307"/>
                </a:cxn>
                <a:cxn ang="0">
                  <a:pos x="570" y="281"/>
                </a:cxn>
                <a:cxn ang="0">
                  <a:pos x="615" y="256"/>
                </a:cxn>
                <a:cxn ang="0">
                  <a:pos x="642" y="235"/>
                </a:cxn>
                <a:cxn ang="0">
                  <a:pos x="670" y="197"/>
                </a:cxn>
                <a:cxn ang="0">
                  <a:pos x="686" y="155"/>
                </a:cxn>
                <a:cxn ang="0">
                  <a:pos x="696" y="94"/>
                </a:cxn>
                <a:cxn ang="0">
                  <a:pos x="700" y="22"/>
                </a:cxn>
                <a:cxn ang="0">
                  <a:pos x="688" y="9"/>
                </a:cxn>
                <a:cxn ang="0">
                  <a:pos x="669" y="10"/>
                </a:cxn>
                <a:cxn ang="0">
                  <a:pos x="580" y="226"/>
                </a:cxn>
                <a:cxn ang="0">
                  <a:pos x="556" y="239"/>
                </a:cxn>
                <a:cxn ang="0">
                  <a:pos x="481" y="264"/>
                </a:cxn>
                <a:cxn ang="0">
                  <a:pos x="376" y="274"/>
                </a:cxn>
                <a:cxn ang="0">
                  <a:pos x="322" y="274"/>
                </a:cxn>
                <a:cxn ang="0">
                  <a:pos x="242" y="266"/>
                </a:cxn>
                <a:cxn ang="0">
                  <a:pos x="165" y="243"/>
                </a:cxn>
                <a:cxn ang="0">
                  <a:pos x="136" y="229"/>
                </a:cxn>
                <a:cxn ang="0">
                  <a:pos x="102" y="198"/>
                </a:cxn>
                <a:cxn ang="0">
                  <a:pos x="77" y="162"/>
                </a:cxn>
                <a:cxn ang="0">
                  <a:pos x="60" y="120"/>
                </a:cxn>
                <a:cxn ang="0">
                  <a:pos x="47" y="45"/>
                </a:cxn>
                <a:cxn ang="0">
                  <a:pos x="182" y="49"/>
                </a:cxn>
                <a:cxn ang="0">
                  <a:pos x="648" y="52"/>
                </a:cxn>
                <a:cxn ang="0">
                  <a:pos x="653" y="52"/>
                </a:cxn>
                <a:cxn ang="0">
                  <a:pos x="645" y="125"/>
                </a:cxn>
                <a:cxn ang="0">
                  <a:pos x="629" y="170"/>
                </a:cxn>
                <a:cxn ang="0">
                  <a:pos x="610" y="200"/>
                </a:cxn>
                <a:cxn ang="0">
                  <a:pos x="580" y="226"/>
                </a:cxn>
              </a:cxnLst>
              <a:rect l="0" t="0" r="r" b="b"/>
              <a:pathLst>
                <a:path w="701" h="321">
                  <a:moveTo>
                    <a:pt x="663" y="13"/>
                  </a:moveTo>
                  <a:lnTo>
                    <a:pt x="663" y="13"/>
                  </a:lnTo>
                  <a:lnTo>
                    <a:pt x="661" y="10"/>
                  </a:lnTo>
                  <a:lnTo>
                    <a:pt x="657" y="9"/>
                  </a:lnTo>
                  <a:lnTo>
                    <a:pt x="653" y="8"/>
                  </a:lnTo>
                  <a:lnTo>
                    <a:pt x="648" y="6"/>
                  </a:lnTo>
                  <a:lnTo>
                    <a:pt x="335" y="6"/>
                  </a:lnTo>
                  <a:lnTo>
                    <a:pt x="335" y="6"/>
                  </a:lnTo>
                  <a:lnTo>
                    <a:pt x="258" y="6"/>
                  </a:lnTo>
                  <a:lnTo>
                    <a:pt x="179" y="4"/>
                  </a:lnTo>
                  <a:lnTo>
                    <a:pt x="101" y="1"/>
                  </a:lnTo>
                  <a:lnTo>
                    <a:pt x="24" y="0"/>
                  </a:lnTo>
                  <a:lnTo>
                    <a:pt x="24" y="0"/>
                  </a:lnTo>
                  <a:lnTo>
                    <a:pt x="18" y="0"/>
                  </a:lnTo>
                  <a:lnTo>
                    <a:pt x="13" y="1"/>
                  </a:lnTo>
                  <a:lnTo>
                    <a:pt x="9" y="4"/>
                  </a:lnTo>
                  <a:lnTo>
                    <a:pt x="7" y="6"/>
                  </a:lnTo>
                  <a:lnTo>
                    <a:pt x="4" y="10"/>
                  </a:lnTo>
                  <a:lnTo>
                    <a:pt x="3" y="14"/>
                  </a:lnTo>
                  <a:lnTo>
                    <a:pt x="1" y="23"/>
                  </a:lnTo>
                  <a:lnTo>
                    <a:pt x="1" y="23"/>
                  </a:lnTo>
                  <a:lnTo>
                    <a:pt x="0" y="30"/>
                  </a:lnTo>
                  <a:lnTo>
                    <a:pt x="0" y="30"/>
                  </a:lnTo>
                  <a:lnTo>
                    <a:pt x="3" y="65"/>
                  </a:lnTo>
                  <a:lnTo>
                    <a:pt x="7" y="98"/>
                  </a:lnTo>
                  <a:lnTo>
                    <a:pt x="11" y="113"/>
                  </a:lnTo>
                  <a:lnTo>
                    <a:pt x="14" y="129"/>
                  </a:lnTo>
                  <a:lnTo>
                    <a:pt x="20" y="144"/>
                  </a:lnTo>
                  <a:lnTo>
                    <a:pt x="25" y="158"/>
                  </a:lnTo>
                  <a:lnTo>
                    <a:pt x="31" y="171"/>
                  </a:lnTo>
                  <a:lnTo>
                    <a:pt x="39" y="185"/>
                  </a:lnTo>
                  <a:lnTo>
                    <a:pt x="47" y="198"/>
                  </a:lnTo>
                  <a:lnTo>
                    <a:pt x="56" y="210"/>
                  </a:lnTo>
                  <a:lnTo>
                    <a:pt x="67" y="223"/>
                  </a:lnTo>
                  <a:lnTo>
                    <a:pt x="79" y="235"/>
                  </a:lnTo>
                  <a:lnTo>
                    <a:pt x="92" y="247"/>
                  </a:lnTo>
                  <a:lnTo>
                    <a:pt x="106" y="259"/>
                  </a:lnTo>
                  <a:lnTo>
                    <a:pt x="106" y="259"/>
                  </a:lnTo>
                  <a:lnTo>
                    <a:pt x="119" y="268"/>
                  </a:lnTo>
                  <a:lnTo>
                    <a:pt x="132" y="277"/>
                  </a:lnTo>
                  <a:lnTo>
                    <a:pt x="147" y="285"/>
                  </a:lnTo>
                  <a:lnTo>
                    <a:pt x="162" y="291"/>
                  </a:lnTo>
                  <a:lnTo>
                    <a:pt x="178" y="298"/>
                  </a:lnTo>
                  <a:lnTo>
                    <a:pt x="194" y="303"/>
                  </a:lnTo>
                  <a:lnTo>
                    <a:pt x="226" y="311"/>
                  </a:lnTo>
                  <a:lnTo>
                    <a:pt x="259" y="317"/>
                  </a:lnTo>
                  <a:lnTo>
                    <a:pt x="293" y="320"/>
                  </a:lnTo>
                  <a:lnTo>
                    <a:pt x="326" y="321"/>
                  </a:lnTo>
                  <a:lnTo>
                    <a:pt x="358" y="321"/>
                  </a:lnTo>
                  <a:lnTo>
                    <a:pt x="358" y="321"/>
                  </a:lnTo>
                  <a:lnTo>
                    <a:pt x="393" y="319"/>
                  </a:lnTo>
                  <a:lnTo>
                    <a:pt x="425" y="316"/>
                  </a:lnTo>
                  <a:lnTo>
                    <a:pt x="459" y="312"/>
                  </a:lnTo>
                  <a:lnTo>
                    <a:pt x="492" y="307"/>
                  </a:lnTo>
                  <a:lnTo>
                    <a:pt x="523" y="298"/>
                  </a:lnTo>
                  <a:lnTo>
                    <a:pt x="555" y="287"/>
                  </a:lnTo>
                  <a:lnTo>
                    <a:pt x="570" y="281"/>
                  </a:lnTo>
                  <a:lnTo>
                    <a:pt x="586" y="274"/>
                  </a:lnTo>
                  <a:lnTo>
                    <a:pt x="600" y="265"/>
                  </a:lnTo>
                  <a:lnTo>
                    <a:pt x="615" y="256"/>
                  </a:lnTo>
                  <a:lnTo>
                    <a:pt x="615" y="256"/>
                  </a:lnTo>
                  <a:lnTo>
                    <a:pt x="629" y="246"/>
                  </a:lnTo>
                  <a:lnTo>
                    <a:pt x="642" y="235"/>
                  </a:lnTo>
                  <a:lnTo>
                    <a:pt x="653" y="223"/>
                  </a:lnTo>
                  <a:lnTo>
                    <a:pt x="662" y="210"/>
                  </a:lnTo>
                  <a:lnTo>
                    <a:pt x="670" y="197"/>
                  </a:lnTo>
                  <a:lnTo>
                    <a:pt x="676" y="184"/>
                  </a:lnTo>
                  <a:lnTo>
                    <a:pt x="682" y="170"/>
                  </a:lnTo>
                  <a:lnTo>
                    <a:pt x="686" y="155"/>
                  </a:lnTo>
                  <a:lnTo>
                    <a:pt x="689" y="141"/>
                  </a:lnTo>
                  <a:lnTo>
                    <a:pt x="692" y="125"/>
                  </a:lnTo>
                  <a:lnTo>
                    <a:pt x="696" y="94"/>
                  </a:lnTo>
                  <a:lnTo>
                    <a:pt x="701" y="30"/>
                  </a:lnTo>
                  <a:lnTo>
                    <a:pt x="701" y="30"/>
                  </a:lnTo>
                  <a:lnTo>
                    <a:pt x="700" y="22"/>
                  </a:lnTo>
                  <a:lnTo>
                    <a:pt x="697" y="17"/>
                  </a:lnTo>
                  <a:lnTo>
                    <a:pt x="693" y="11"/>
                  </a:lnTo>
                  <a:lnTo>
                    <a:pt x="688" y="9"/>
                  </a:lnTo>
                  <a:lnTo>
                    <a:pt x="682" y="8"/>
                  </a:lnTo>
                  <a:lnTo>
                    <a:pt x="675" y="8"/>
                  </a:lnTo>
                  <a:lnTo>
                    <a:pt x="669" y="10"/>
                  </a:lnTo>
                  <a:lnTo>
                    <a:pt x="663" y="13"/>
                  </a:lnTo>
                  <a:lnTo>
                    <a:pt x="663" y="13"/>
                  </a:lnTo>
                  <a:close/>
                  <a:moveTo>
                    <a:pt x="580" y="226"/>
                  </a:moveTo>
                  <a:lnTo>
                    <a:pt x="580" y="226"/>
                  </a:lnTo>
                  <a:lnTo>
                    <a:pt x="568" y="232"/>
                  </a:lnTo>
                  <a:lnTo>
                    <a:pt x="556" y="239"/>
                  </a:lnTo>
                  <a:lnTo>
                    <a:pt x="532" y="249"/>
                  </a:lnTo>
                  <a:lnTo>
                    <a:pt x="506" y="257"/>
                  </a:lnTo>
                  <a:lnTo>
                    <a:pt x="481" y="264"/>
                  </a:lnTo>
                  <a:lnTo>
                    <a:pt x="455" y="268"/>
                  </a:lnTo>
                  <a:lnTo>
                    <a:pt x="428" y="270"/>
                  </a:lnTo>
                  <a:lnTo>
                    <a:pt x="376" y="274"/>
                  </a:lnTo>
                  <a:lnTo>
                    <a:pt x="376" y="274"/>
                  </a:lnTo>
                  <a:lnTo>
                    <a:pt x="349" y="274"/>
                  </a:lnTo>
                  <a:lnTo>
                    <a:pt x="322" y="274"/>
                  </a:lnTo>
                  <a:lnTo>
                    <a:pt x="296" y="273"/>
                  </a:lnTo>
                  <a:lnTo>
                    <a:pt x="268" y="270"/>
                  </a:lnTo>
                  <a:lnTo>
                    <a:pt x="242" y="266"/>
                  </a:lnTo>
                  <a:lnTo>
                    <a:pt x="216" y="261"/>
                  </a:lnTo>
                  <a:lnTo>
                    <a:pt x="191" y="253"/>
                  </a:lnTo>
                  <a:lnTo>
                    <a:pt x="165" y="243"/>
                  </a:lnTo>
                  <a:lnTo>
                    <a:pt x="165" y="243"/>
                  </a:lnTo>
                  <a:lnTo>
                    <a:pt x="151" y="236"/>
                  </a:lnTo>
                  <a:lnTo>
                    <a:pt x="136" y="229"/>
                  </a:lnTo>
                  <a:lnTo>
                    <a:pt x="124" y="219"/>
                  </a:lnTo>
                  <a:lnTo>
                    <a:pt x="113" y="209"/>
                  </a:lnTo>
                  <a:lnTo>
                    <a:pt x="102" y="198"/>
                  </a:lnTo>
                  <a:lnTo>
                    <a:pt x="93" y="187"/>
                  </a:lnTo>
                  <a:lnTo>
                    <a:pt x="85" y="175"/>
                  </a:lnTo>
                  <a:lnTo>
                    <a:pt x="77" y="162"/>
                  </a:lnTo>
                  <a:lnTo>
                    <a:pt x="71" y="149"/>
                  </a:lnTo>
                  <a:lnTo>
                    <a:pt x="65" y="134"/>
                  </a:lnTo>
                  <a:lnTo>
                    <a:pt x="60" y="120"/>
                  </a:lnTo>
                  <a:lnTo>
                    <a:pt x="56" y="106"/>
                  </a:lnTo>
                  <a:lnTo>
                    <a:pt x="50" y="76"/>
                  </a:lnTo>
                  <a:lnTo>
                    <a:pt x="47" y="45"/>
                  </a:lnTo>
                  <a:lnTo>
                    <a:pt x="47" y="45"/>
                  </a:lnTo>
                  <a:lnTo>
                    <a:pt x="114" y="47"/>
                  </a:lnTo>
                  <a:lnTo>
                    <a:pt x="182" y="49"/>
                  </a:lnTo>
                  <a:lnTo>
                    <a:pt x="250" y="52"/>
                  </a:lnTo>
                  <a:lnTo>
                    <a:pt x="317" y="52"/>
                  </a:lnTo>
                  <a:lnTo>
                    <a:pt x="648" y="52"/>
                  </a:lnTo>
                  <a:lnTo>
                    <a:pt x="648" y="52"/>
                  </a:lnTo>
                  <a:lnTo>
                    <a:pt x="653" y="52"/>
                  </a:lnTo>
                  <a:lnTo>
                    <a:pt x="653" y="52"/>
                  </a:lnTo>
                  <a:lnTo>
                    <a:pt x="652" y="77"/>
                  </a:lnTo>
                  <a:lnTo>
                    <a:pt x="649" y="102"/>
                  </a:lnTo>
                  <a:lnTo>
                    <a:pt x="645" y="125"/>
                  </a:lnTo>
                  <a:lnTo>
                    <a:pt x="638" y="149"/>
                  </a:lnTo>
                  <a:lnTo>
                    <a:pt x="635" y="159"/>
                  </a:lnTo>
                  <a:lnTo>
                    <a:pt x="629" y="170"/>
                  </a:lnTo>
                  <a:lnTo>
                    <a:pt x="624" y="180"/>
                  </a:lnTo>
                  <a:lnTo>
                    <a:pt x="617" y="191"/>
                  </a:lnTo>
                  <a:lnTo>
                    <a:pt x="610" y="200"/>
                  </a:lnTo>
                  <a:lnTo>
                    <a:pt x="600" y="209"/>
                  </a:lnTo>
                  <a:lnTo>
                    <a:pt x="590" y="218"/>
                  </a:lnTo>
                  <a:lnTo>
                    <a:pt x="580" y="226"/>
                  </a:lnTo>
                  <a:lnTo>
                    <a:pt x="580" y="22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4" name="Freeform 514"/>
            <p:cNvSpPr>
              <a:spLocks noEditPoints="1"/>
            </p:cNvSpPr>
            <p:nvPr/>
          </p:nvSpPr>
          <p:spPr bwMode="auto">
            <a:xfrm>
              <a:off x="3187701" y="1065213"/>
              <a:ext cx="587375" cy="128588"/>
            </a:xfrm>
            <a:custGeom>
              <a:avLst/>
              <a:gdLst/>
              <a:ahLst/>
              <a:cxnLst>
                <a:cxn ang="0">
                  <a:pos x="1383" y="117"/>
                </a:cxn>
                <a:cxn ang="0">
                  <a:pos x="1313" y="106"/>
                </a:cxn>
                <a:cxn ang="0">
                  <a:pos x="1176" y="26"/>
                </a:cxn>
                <a:cxn ang="0">
                  <a:pos x="1078" y="2"/>
                </a:cxn>
                <a:cxn ang="0">
                  <a:pos x="969" y="17"/>
                </a:cxn>
                <a:cxn ang="0">
                  <a:pos x="862" y="60"/>
                </a:cxn>
                <a:cxn ang="0">
                  <a:pos x="700" y="75"/>
                </a:cxn>
                <a:cxn ang="0">
                  <a:pos x="581" y="47"/>
                </a:cxn>
                <a:cxn ang="0">
                  <a:pos x="453" y="4"/>
                </a:cxn>
                <a:cxn ang="0">
                  <a:pos x="348" y="9"/>
                </a:cxn>
                <a:cxn ang="0">
                  <a:pos x="230" y="72"/>
                </a:cxn>
                <a:cxn ang="0">
                  <a:pos x="148" y="110"/>
                </a:cxn>
                <a:cxn ang="0">
                  <a:pos x="48" y="127"/>
                </a:cxn>
                <a:cxn ang="0">
                  <a:pos x="1" y="194"/>
                </a:cxn>
                <a:cxn ang="0">
                  <a:pos x="33" y="280"/>
                </a:cxn>
                <a:cxn ang="0">
                  <a:pos x="146" y="327"/>
                </a:cxn>
                <a:cxn ang="0">
                  <a:pos x="271" y="293"/>
                </a:cxn>
                <a:cxn ang="0">
                  <a:pos x="415" y="213"/>
                </a:cxn>
                <a:cxn ang="0">
                  <a:pos x="502" y="207"/>
                </a:cxn>
                <a:cxn ang="0">
                  <a:pos x="636" y="268"/>
                </a:cxn>
                <a:cxn ang="0">
                  <a:pos x="739" y="296"/>
                </a:cxn>
                <a:cxn ang="0">
                  <a:pos x="820" y="277"/>
                </a:cxn>
                <a:cxn ang="0">
                  <a:pos x="960" y="211"/>
                </a:cxn>
                <a:cxn ang="0">
                  <a:pos x="1049" y="209"/>
                </a:cxn>
                <a:cxn ang="0">
                  <a:pos x="1207" y="293"/>
                </a:cxn>
                <a:cxn ang="0">
                  <a:pos x="1313" y="327"/>
                </a:cxn>
                <a:cxn ang="0">
                  <a:pos x="1431" y="293"/>
                </a:cxn>
                <a:cxn ang="0">
                  <a:pos x="1477" y="208"/>
                </a:cxn>
                <a:cxn ang="0">
                  <a:pos x="1415" y="245"/>
                </a:cxn>
                <a:cxn ang="0">
                  <a:pos x="1321" y="284"/>
                </a:cxn>
                <a:cxn ang="0">
                  <a:pos x="1260" y="270"/>
                </a:cxn>
                <a:cxn ang="0">
                  <a:pos x="1074" y="166"/>
                </a:cxn>
                <a:cxn ang="0">
                  <a:pos x="963" y="165"/>
                </a:cxn>
                <a:cxn ang="0">
                  <a:pos x="777" y="246"/>
                </a:cxn>
                <a:cxn ang="0">
                  <a:pos x="761" y="250"/>
                </a:cxn>
                <a:cxn ang="0">
                  <a:pos x="717" y="253"/>
                </a:cxn>
                <a:cxn ang="0">
                  <a:pos x="591" y="195"/>
                </a:cxn>
                <a:cxn ang="0">
                  <a:pos x="433" y="161"/>
                </a:cxn>
                <a:cxn ang="0">
                  <a:pos x="322" y="206"/>
                </a:cxn>
                <a:cxn ang="0">
                  <a:pos x="188" y="281"/>
                </a:cxn>
                <a:cxn ang="0">
                  <a:pos x="97" y="270"/>
                </a:cxn>
                <a:cxn ang="0">
                  <a:pos x="47" y="221"/>
                </a:cxn>
                <a:cxn ang="0">
                  <a:pos x="61" y="178"/>
                </a:cxn>
                <a:cxn ang="0">
                  <a:pos x="161" y="161"/>
                </a:cxn>
                <a:cxn ang="0">
                  <a:pos x="192" y="144"/>
                </a:cxn>
                <a:cxn ang="0">
                  <a:pos x="309" y="75"/>
                </a:cxn>
                <a:cxn ang="0">
                  <a:pos x="433" y="47"/>
                </a:cxn>
                <a:cxn ang="0">
                  <a:pos x="572" y="94"/>
                </a:cxn>
                <a:cxn ang="0">
                  <a:pos x="725" y="122"/>
                </a:cxn>
                <a:cxn ang="0">
                  <a:pos x="747" y="122"/>
                </a:cxn>
                <a:cxn ang="0">
                  <a:pos x="872" y="106"/>
                </a:cxn>
                <a:cxn ang="0">
                  <a:pos x="1020" y="50"/>
                </a:cxn>
                <a:cxn ang="0">
                  <a:pos x="1129" y="59"/>
                </a:cxn>
                <a:cxn ang="0">
                  <a:pos x="1249" y="126"/>
                </a:cxn>
                <a:cxn ang="0">
                  <a:pos x="1309" y="160"/>
                </a:cxn>
                <a:cxn ang="0">
                  <a:pos x="1400" y="169"/>
                </a:cxn>
                <a:cxn ang="0">
                  <a:pos x="1432" y="209"/>
                </a:cxn>
                <a:cxn ang="0">
                  <a:pos x="1415" y="245"/>
                </a:cxn>
              </a:cxnLst>
              <a:rect l="0" t="0" r="r" b="b"/>
              <a:pathLst>
                <a:path w="1477" h="327">
                  <a:moveTo>
                    <a:pt x="1455" y="144"/>
                  </a:moveTo>
                  <a:lnTo>
                    <a:pt x="1455" y="144"/>
                  </a:lnTo>
                  <a:lnTo>
                    <a:pt x="1443" y="135"/>
                  </a:lnTo>
                  <a:lnTo>
                    <a:pt x="1430" y="127"/>
                  </a:lnTo>
                  <a:lnTo>
                    <a:pt x="1415" y="122"/>
                  </a:lnTo>
                  <a:lnTo>
                    <a:pt x="1400" y="119"/>
                  </a:lnTo>
                  <a:lnTo>
                    <a:pt x="1383" y="117"/>
                  </a:lnTo>
                  <a:lnTo>
                    <a:pt x="1367" y="115"/>
                  </a:lnTo>
                  <a:lnTo>
                    <a:pt x="1336" y="115"/>
                  </a:lnTo>
                  <a:lnTo>
                    <a:pt x="1336" y="115"/>
                  </a:lnTo>
                  <a:lnTo>
                    <a:pt x="1330" y="110"/>
                  </a:lnTo>
                  <a:lnTo>
                    <a:pt x="1322" y="107"/>
                  </a:lnTo>
                  <a:lnTo>
                    <a:pt x="1322" y="107"/>
                  </a:lnTo>
                  <a:lnTo>
                    <a:pt x="1313" y="106"/>
                  </a:lnTo>
                  <a:lnTo>
                    <a:pt x="1303" y="102"/>
                  </a:lnTo>
                  <a:lnTo>
                    <a:pt x="1284" y="94"/>
                  </a:lnTo>
                  <a:lnTo>
                    <a:pt x="1266" y="84"/>
                  </a:lnTo>
                  <a:lnTo>
                    <a:pt x="1248" y="72"/>
                  </a:lnTo>
                  <a:lnTo>
                    <a:pt x="1211" y="49"/>
                  </a:lnTo>
                  <a:lnTo>
                    <a:pt x="1194" y="37"/>
                  </a:lnTo>
                  <a:lnTo>
                    <a:pt x="1176" y="26"/>
                  </a:lnTo>
                  <a:lnTo>
                    <a:pt x="1176" y="26"/>
                  </a:lnTo>
                  <a:lnTo>
                    <a:pt x="1162" y="21"/>
                  </a:lnTo>
                  <a:lnTo>
                    <a:pt x="1146" y="15"/>
                  </a:lnTo>
                  <a:lnTo>
                    <a:pt x="1129" y="9"/>
                  </a:lnTo>
                  <a:lnTo>
                    <a:pt x="1112" y="5"/>
                  </a:lnTo>
                  <a:lnTo>
                    <a:pt x="1095" y="3"/>
                  </a:lnTo>
                  <a:lnTo>
                    <a:pt x="1078" y="2"/>
                  </a:lnTo>
                  <a:lnTo>
                    <a:pt x="1061" y="0"/>
                  </a:lnTo>
                  <a:lnTo>
                    <a:pt x="1045" y="2"/>
                  </a:lnTo>
                  <a:lnTo>
                    <a:pt x="1045" y="2"/>
                  </a:lnTo>
                  <a:lnTo>
                    <a:pt x="1025" y="4"/>
                  </a:lnTo>
                  <a:lnTo>
                    <a:pt x="1006" y="8"/>
                  </a:lnTo>
                  <a:lnTo>
                    <a:pt x="988" y="12"/>
                  </a:lnTo>
                  <a:lnTo>
                    <a:pt x="969" y="17"/>
                  </a:lnTo>
                  <a:lnTo>
                    <a:pt x="951" y="24"/>
                  </a:lnTo>
                  <a:lnTo>
                    <a:pt x="933" y="30"/>
                  </a:lnTo>
                  <a:lnTo>
                    <a:pt x="914" y="38"/>
                  </a:lnTo>
                  <a:lnTo>
                    <a:pt x="897" y="47"/>
                  </a:lnTo>
                  <a:lnTo>
                    <a:pt x="897" y="47"/>
                  </a:lnTo>
                  <a:lnTo>
                    <a:pt x="880" y="55"/>
                  </a:lnTo>
                  <a:lnTo>
                    <a:pt x="862" y="60"/>
                  </a:lnTo>
                  <a:lnTo>
                    <a:pt x="842" y="66"/>
                  </a:lnTo>
                  <a:lnTo>
                    <a:pt x="821" y="70"/>
                  </a:lnTo>
                  <a:lnTo>
                    <a:pt x="799" y="72"/>
                  </a:lnTo>
                  <a:lnTo>
                    <a:pt x="778" y="75"/>
                  </a:lnTo>
                  <a:lnTo>
                    <a:pt x="739" y="76"/>
                  </a:lnTo>
                  <a:lnTo>
                    <a:pt x="739" y="76"/>
                  </a:lnTo>
                  <a:lnTo>
                    <a:pt x="700" y="75"/>
                  </a:lnTo>
                  <a:lnTo>
                    <a:pt x="678" y="72"/>
                  </a:lnTo>
                  <a:lnTo>
                    <a:pt x="657" y="70"/>
                  </a:lnTo>
                  <a:lnTo>
                    <a:pt x="636" y="66"/>
                  </a:lnTo>
                  <a:lnTo>
                    <a:pt x="615" y="60"/>
                  </a:lnTo>
                  <a:lnTo>
                    <a:pt x="596" y="55"/>
                  </a:lnTo>
                  <a:lnTo>
                    <a:pt x="581" y="47"/>
                  </a:lnTo>
                  <a:lnTo>
                    <a:pt x="581" y="47"/>
                  </a:lnTo>
                  <a:lnTo>
                    <a:pt x="564" y="38"/>
                  </a:lnTo>
                  <a:lnTo>
                    <a:pt x="545" y="30"/>
                  </a:lnTo>
                  <a:lnTo>
                    <a:pt x="527" y="24"/>
                  </a:lnTo>
                  <a:lnTo>
                    <a:pt x="509" y="17"/>
                  </a:lnTo>
                  <a:lnTo>
                    <a:pt x="490" y="12"/>
                  </a:lnTo>
                  <a:lnTo>
                    <a:pt x="471" y="8"/>
                  </a:lnTo>
                  <a:lnTo>
                    <a:pt x="453" y="4"/>
                  </a:lnTo>
                  <a:lnTo>
                    <a:pt x="433" y="2"/>
                  </a:lnTo>
                  <a:lnTo>
                    <a:pt x="433" y="2"/>
                  </a:lnTo>
                  <a:lnTo>
                    <a:pt x="417" y="0"/>
                  </a:lnTo>
                  <a:lnTo>
                    <a:pt x="400" y="2"/>
                  </a:lnTo>
                  <a:lnTo>
                    <a:pt x="383" y="3"/>
                  </a:lnTo>
                  <a:lnTo>
                    <a:pt x="365" y="5"/>
                  </a:lnTo>
                  <a:lnTo>
                    <a:pt x="348" y="9"/>
                  </a:lnTo>
                  <a:lnTo>
                    <a:pt x="332" y="15"/>
                  </a:lnTo>
                  <a:lnTo>
                    <a:pt x="317" y="21"/>
                  </a:lnTo>
                  <a:lnTo>
                    <a:pt x="302" y="26"/>
                  </a:lnTo>
                  <a:lnTo>
                    <a:pt x="302" y="26"/>
                  </a:lnTo>
                  <a:lnTo>
                    <a:pt x="284" y="37"/>
                  </a:lnTo>
                  <a:lnTo>
                    <a:pt x="265" y="49"/>
                  </a:lnTo>
                  <a:lnTo>
                    <a:pt x="230" y="72"/>
                  </a:lnTo>
                  <a:lnTo>
                    <a:pt x="212" y="84"/>
                  </a:lnTo>
                  <a:lnTo>
                    <a:pt x="194" y="94"/>
                  </a:lnTo>
                  <a:lnTo>
                    <a:pt x="174" y="102"/>
                  </a:lnTo>
                  <a:lnTo>
                    <a:pt x="165" y="106"/>
                  </a:lnTo>
                  <a:lnTo>
                    <a:pt x="154" y="107"/>
                  </a:lnTo>
                  <a:lnTo>
                    <a:pt x="154" y="107"/>
                  </a:lnTo>
                  <a:lnTo>
                    <a:pt x="148" y="110"/>
                  </a:lnTo>
                  <a:lnTo>
                    <a:pt x="143" y="115"/>
                  </a:lnTo>
                  <a:lnTo>
                    <a:pt x="143" y="115"/>
                  </a:lnTo>
                  <a:lnTo>
                    <a:pt x="111" y="115"/>
                  </a:lnTo>
                  <a:lnTo>
                    <a:pt x="94" y="117"/>
                  </a:lnTo>
                  <a:lnTo>
                    <a:pt x="78" y="119"/>
                  </a:lnTo>
                  <a:lnTo>
                    <a:pt x="63" y="122"/>
                  </a:lnTo>
                  <a:lnTo>
                    <a:pt x="48" y="127"/>
                  </a:lnTo>
                  <a:lnTo>
                    <a:pt x="35" y="135"/>
                  </a:lnTo>
                  <a:lnTo>
                    <a:pt x="23" y="144"/>
                  </a:lnTo>
                  <a:lnTo>
                    <a:pt x="23" y="144"/>
                  </a:lnTo>
                  <a:lnTo>
                    <a:pt x="16" y="155"/>
                  </a:lnTo>
                  <a:lnTo>
                    <a:pt x="9" y="166"/>
                  </a:lnTo>
                  <a:lnTo>
                    <a:pt x="4" y="179"/>
                  </a:lnTo>
                  <a:lnTo>
                    <a:pt x="1" y="194"/>
                  </a:lnTo>
                  <a:lnTo>
                    <a:pt x="0" y="208"/>
                  </a:lnTo>
                  <a:lnTo>
                    <a:pt x="1" y="223"/>
                  </a:lnTo>
                  <a:lnTo>
                    <a:pt x="4" y="236"/>
                  </a:lnTo>
                  <a:lnTo>
                    <a:pt x="9" y="247"/>
                  </a:lnTo>
                  <a:lnTo>
                    <a:pt x="9" y="247"/>
                  </a:lnTo>
                  <a:lnTo>
                    <a:pt x="21" y="264"/>
                  </a:lnTo>
                  <a:lnTo>
                    <a:pt x="33" y="280"/>
                  </a:lnTo>
                  <a:lnTo>
                    <a:pt x="46" y="293"/>
                  </a:lnTo>
                  <a:lnTo>
                    <a:pt x="61" y="304"/>
                  </a:lnTo>
                  <a:lnTo>
                    <a:pt x="77" y="311"/>
                  </a:lnTo>
                  <a:lnTo>
                    <a:pt x="93" y="319"/>
                  </a:lnTo>
                  <a:lnTo>
                    <a:pt x="110" y="323"/>
                  </a:lnTo>
                  <a:lnTo>
                    <a:pt x="128" y="326"/>
                  </a:lnTo>
                  <a:lnTo>
                    <a:pt x="146" y="327"/>
                  </a:lnTo>
                  <a:lnTo>
                    <a:pt x="165" y="327"/>
                  </a:lnTo>
                  <a:lnTo>
                    <a:pt x="183" y="325"/>
                  </a:lnTo>
                  <a:lnTo>
                    <a:pt x="201" y="321"/>
                  </a:lnTo>
                  <a:lnTo>
                    <a:pt x="218" y="317"/>
                  </a:lnTo>
                  <a:lnTo>
                    <a:pt x="237" y="310"/>
                  </a:lnTo>
                  <a:lnTo>
                    <a:pt x="254" y="302"/>
                  </a:lnTo>
                  <a:lnTo>
                    <a:pt x="271" y="293"/>
                  </a:lnTo>
                  <a:lnTo>
                    <a:pt x="271" y="293"/>
                  </a:lnTo>
                  <a:lnTo>
                    <a:pt x="296" y="279"/>
                  </a:lnTo>
                  <a:lnTo>
                    <a:pt x="319" y="263"/>
                  </a:lnTo>
                  <a:lnTo>
                    <a:pt x="343" y="249"/>
                  </a:lnTo>
                  <a:lnTo>
                    <a:pt x="366" y="234"/>
                  </a:lnTo>
                  <a:lnTo>
                    <a:pt x="390" y="223"/>
                  </a:lnTo>
                  <a:lnTo>
                    <a:pt x="415" y="213"/>
                  </a:lnTo>
                  <a:lnTo>
                    <a:pt x="429" y="209"/>
                  </a:lnTo>
                  <a:lnTo>
                    <a:pt x="442" y="207"/>
                  </a:lnTo>
                  <a:lnTo>
                    <a:pt x="456" y="204"/>
                  </a:lnTo>
                  <a:lnTo>
                    <a:pt x="471" y="203"/>
                  </a:lnTo>
                  <a:lnTo>
                    <a:pt x="471" y="203"/>
                  </a:lnTo>
                  <a:lnTo>
                    <a:pt x="487" y="204"/>
                  </a:lnTo>
                  <a:lnTo>
                    <a:pt x="502" y="207"/>
                  </a:lnTo>
                  <a:lnTo>
                    <a:pt x="517" y="211"/>
                  </a:lnTo>
                  <a:lnTo>
                    <a:pt x="532" y="217"/>
                  </a:lnTo>
                  <a:lnTo>
                    <a:pt x="560" y="230"/>
                  </a:lnTo>
                  <a:lnTo>
                    <a:pt x="589" y="245"/>
                  </a:lnTo>
                  <a:lnTo>
                    <a:pt x="589" y="245"/>
                  </a:lnTo>
                  <a:lnTo>
                    <a:pt x="617" y="259"/>
                  </a:lnTo>
                  <a:lnTo>
                    <a:pt x="636" y="268"/>
                  </a:lnTo>
                  <a:lnTo>
                    <a:pt x="657" y="277"/>
                  </a:lnTo>
                  <a:lnTo>
                    <a:pt x="679" y="287"/>
                  </a:lnTo>
                  <a:lnTo>
                    <a:pt x="700" y="293"/>
                  </a:lnTo>
                  <a:lnTo>
                    <a:pt x="710" y="296"/>
                  </a:lnTo>
                  <a:lnTo>
                    <a:pt x="721" y="297"/>
                  </a:lnTo>
                  <a:lnTo>
                    <a:pt x="730" y="297"/>
                  </a:lnTo>
                  <a:lnTo>
                    <a:pt x="739" y="296"/>
                  </a:lnTo>
                  <a:lnTo>
                    <a:pt x="739" y="296"/>
                  </a:lnTo>
                  <a:lnTo>
                    <a:pt x="748" y="297"/>
                  </a:lnTo>
                  <a:lnTo>
                    <a:pt x="757" y="297"/>
                  </a:lnTo>
                  <a:lnTo>
                    <a:pt x="768" y="296"/>
                  </a:lnTo>
                  <a:lnTo>
                    <a:pt x="778" y="293"/>
                  </a:lnTo>
                  <a:lnTo>
                    <a:pt x="799" y="287"/>
                  </a:lnTo>
                  <a:lnTo>
                    <a:pt x="820" y="277"/>
                  </a:lnTo>
                  <a:lnTo>
                    <a:pt x="841" y="268"/>
                  </a:lnTo>
                  <a:lnTo>
                    <a:pt x="861" y="259"/>
                  </a:lnTo>
                  <a:lnTo>
                    <a:pt x="889" y="245"/>
                  </a:lnTo>
                  <a:lnTo>
                    <a:pt x="889" y="245"/>
                  </a:lnTo>
                  <a:lnTo>
                    <a:pt x="917" y="230"/>
                  </a:lnTo>
                  <a:lnTo>
                    <a:pt x="946" y="217"/>
                  </a:lnTo>
                  <a:lnTo>
                    <a:pt x="960" y="211"/>
                  </a:lnTo>
                  <a:lnTo>
                    <a:pt x="976" y="207"/>
                  </a:lnTo>
                  <a:lnTo>
                    <a:pt x="990" y="204"/>
                  </a:lnTo>
                  <a:lnTo>
                    <a:pt x="1006" y="203"/>
                  </a:lnTo>
                  <a:lnTo>
                    <a:pt x="1006" y="203"/>
                  </a:lnTo>
                  <a:lnTo>
                    <a:pt x="1022" y="204"/>
                  </a:lnTo>
                  <a:lnTo>
                    <a:pt x="1036" y="207"/>
                  </a:lnTo>
                  <a:lnTo>
                    <a:pt x="1049" y="209"/>
                  </a:lnTo>
                  <a:lnTo>
                    <a:pt x="1062" y="213"/>
                  </a:lnTo>
                  <a:lnTo>
                    <a:pt x="1088" y="223"/>
                  </a:lnTo>
                  <a:lnTo>
                    <a:pt x="1112" y="234"/>
                  </a:lnTo>
                  <a:lnTo>
                    <a:pt x="1135" y="249"/>
                  </a:lnTo>
                  <a:lnTo>
                    <a:pt x="1159" y="263"/>
                  </a:lnTo>
                  <a:lnTo>
                    <a:pt x="1182" y="279"/>
                  </a:lnTo>
                  <a:lnTo>
                    <a:pt x="1207" y="293"/>
                  </a:lnTo>
                  <a:lnTo>
                    <a:pt x="1207" y="293"/>
                  </a:lnTo>
                  <a:lnTo>
                    <a:pt x="1223" y="302"/>
                  </a:lnTo>
                  <a:lnTo>
                    <a:pt x="1241" y="310"/>
                  </a:lnTo>
                  <a:lnTo>
                    <a:pt x="1258" y="317"/>
                  </a:lnTo>
                  <a:lnTo>
                    <a:pt x="1277" y="321"/>
                  </a:lnTo>
                  <a:lnTo>
                    <a:pt x="1295" y="325"/>
                  </a:lnTo>
                  <a:lnTo>
                    <a:pt x="1313" y="327"/>
                  </a:lnTo>
                  <a:lnTo>
                    <a:pt x="1332" y="327"/>
                  </a:lnTo>
                  <a:lnTo>
                    <a:pt x="1350" y="326"/>
                  </a:lnTo>
                  <a:lnTo>
                    <a:pt x="1367" y="323"/>
                  </a:lnTo>
                  <a:lnTo>
                    <a:pt x="1384" y="319"/>
                  </a:lnTo>
                  <a:lnTo>
                    <a:pt x="1401" y="311"/>
                  </a:lnTo>
                  <a:lnTo>
                    <a:pt x="1417" y="304"/>
                  </a:lnTo>
                  <a:lnTo>
                    <a:pt x="1431" y="293"/>
                  </a:lnTo>
                  <a:lnTo>
                    <a:pt x="1445" y="280"/>
                  </a:lnTo>
                  <a:lnTo>
                    <a:pt x="1457" y="264"/>
                  </a:lnTo>
                  <a:lnTo>
                    <a:pt x="1469" y="247"/>
                  </a:lnTo>
                  <a:lnTo>
                    <a:pt x="1469" y="247"/>
                  </a:lnTo>
                  <a:lnTo>
                    <a:pt x="1473" y="236"/>
                  </a:lnTo>
                  <a:lnTo>
                    <a:pt x="1477" y="223"/>
                  </a:lnTo>
                  <a:lnTo>
                    <a:pt x="1477" y="208"/>
                  </a:lnTo>
                  <a:lnTo>
                    <a:pt x="1477" y="194"/>
                  </a:lnTo>
                  <a:lnTo>
                    <a:pt x="1474" y="179"/>
                  </a:lnTo>
                  <a:lnTo>
                    <a:pt x="1469" y="166"/>
                  </a:lnTo>
                  <a:lnTo>
                    <a:pt x="1462" y="155"/>
                  </a:lnTo>
                  <a:lnTo>
                    <a:pt x="1455" y="144"/>
                  </a:lnTo>
                  <a:lnTo>
                    <a:pt x="1455" y="144"/>
                  </a:lnTo>
                  <a:close/>
                  <a:moveTo>
                    <a:pt x="1415" y="245"/>
                  </a:moveTo>
                  <a:lnTo>
                    <a:pt x="1415" y="245"/>
                  </a:lnTo>
                  <a:lnTo>
                    <a:pt x="1400" y="259"/>
                  </a:lnTo>
                  <a:lnTo>
                    <a:pt x="1381" y="270"/>
                  </a:lnTo>
                  <a:lnTo>
                    <a:pt x="1362" y="277"/>
                  </a:lnTo>
                  <a:lnTo>
                    <a:pt x="1342" y="283"/>
                  </a:lnTo>
                  <a:lnTo>
                    <a:pt x="1332" y="284"/>
                  </a:lnTo>
                  <a:lnTo>
                    <a:pt x="1321" y="284"/>
                  </a:lnTo>
                  <a:lnTo>
                    <a:pt x="1311" y="284"/>
                  </a:lnTo>
                  <a:lnTo>
                    <a:pt x="1300" y="283"/>
                  </a:lnTo>
                  <a:lnTo>
                    <a:pt x="1290" y="281"/>
                  </a:lnTo>
                  <a:lnTo>
                    <a:pt x="1279" y="279"/>
                  </a:lnTo>
                  <a:lnTo>
                    <a:pt x="1270" y="275"/>
                  </a:lnTo>
                  <a:lnTo>
                    <a:pt x="1260" y="270"/>
                  </a:lnTo>
                  <a:lnTo>
                    <a:pt x="1260" y="270"/>
                  </a:lnTo>
                  <a:lnTo>
                    <a:pt x="1233" y="255"/>
                  </a:lnTo>
                  <a:lnTo>
                    <a:pt x="1207" y="238"/>
                  </a:lnTo>
                  <a:lnTo>
                    <a:pt x="1156" y="206"/>
                  </a:lnTo>
                  <a:lnTo>
                    <a:pt x="1130" y="190"/>
                  </a:lnTo>
                  <a:lnTo>
                    <a:pt x="1103" y="177"/>
                  </a:lnTo>
                  <a:lnTo>
                    <a:pt x="1088" y="170"/>
                  </a:lnTo>
                  <a:lnTo>
                    <a:pt x="1074" y="166"/>
                  </a:lnTo>
                  <a:lnTo>
                    <a:pt x="1059" y="162"/>
                  </a:lnTo>
                  <a:lnTo>
                    <a:pt x="1045" y="161"/>
                  </a:lnTo>
                  <a:lnTo>
                    <a:pt x="1045" y="161"/>
                  </a:lnTo>
                  <a:lnTo>
                    <a:pt x="1022" y="158"/>
                  </a:lnTo>
                  <a:lnTo>
                    <a:pt x="999" y="158"/>
                  </a:lnTo>
                  <a:lnTo>
                    <a:pt x="981" y="161"/>
                  </a:lnTo>
                  <a:lnTo>
                    <a:pt x="963" y="165"/>
                  </a:lnTo>
                  <a:lnTo>
                    <a:pt x="944" y="170"/>
                  </a:lnTo>
                  <a:lnTo>
                    <a:pt x="926" y="178"/>
                  </a:lnTo>
                  <a:lnTo>
                    <a:pt x="887" y="195"/>
                  </a:lnTo>
                  <a:lnTo>
                    <a:pt x="887" y="195"/>
                  </a:lnTo>
                  <a:lnTo>
                    <a:pt x="842" y="217"/>
                  </a:lnTo>
                  <a:lnTo>
                    <a:pt x="808" y="233"/>
                  </a:lnTo>
                  <a:lnTo>
                    <a:pt x="777" y="246"/>
                  </a:lnTo>
                  <a:lnTo>
                    <a:pt x="777" y="246"/>
                  </a:lnTo>
                  <a:lnTo>
                    <a:pt x="777" y="246"/>
                  </a:lnTo>
                  <a:lnTo>
                    <a:pt x="777" y="246"/>
                  </a:lnTo>
                  <a:lnTo>
                    <a:pt x="761" y="250"/>
                  </a:lnTo>
                  <a:lnTo>
                    <a:pt x="761" y="250"/>
                  </a:lnTo>
                  <a:lnTo>
                    <a:pt x="761" y="250"/>
                  </a:lnTo>
                  <a:lnTo>
                    <a:pt x="761" y="250"/>
                  </a:lnTo>
                  <a:lnTo>
                    <a:pt x="748" y="254"/>
                  </a:lnTo>
                  <a:lnTo>
                    <a:pt x="748" y="254"/>
                  </a:lnTo>
                  <a:lnTo>
                    <a:pt x="739" y="254"/>
                  </a:lnTo>
                  <a:lnTo>
                    <a:pt x="739" y="254"/>
                  </a:lnTo>
                  <a:lnTo>
                    <a:pt x="731" y="255"/>
                  </a:lnTo>
                  <a:lnTo>
                    <a:pt x="723" y="254"/>
                  </a:lnTo>
                  <a:lnTo>
                    <a:pt x="717" y="253"/>
                  </a:lnTo>
                  <a:lnTo>
                    <a:pt x="710" y="249"/>
                  </a:lnTo>
                  <a:lnTo>
                    <a:pt x="710" y="249"/>
                  </a:lnTo>
                  <a:lnTo>
                    <a:pt x="695" y="243"/>
                  </a:lnTo>
                  <a:lnTo>
                    <a:pt x="678" y="236"/>
                  </a:lnTo>
                  <a:lnTo>
                    <a:pt x="641" y="220"/>
                  </a:lnTo>
                  <a:lnTo>
                    <a:pt x="591" y="195"/>
                  </a:lnTo>
                  <a:lnTo>
                    <a:pt x="591" y="195"/>
                  </a:lnTo>
                  <a:lnTo>
                    <a:pt x="552" y="178"/>
                  </a:lnTo>
                  <a:lnTo>
                    <a:pt x="534" y="170"/>
                  </a:lnTo>
                  <a:lnTo>
                    <a:pt x="515" y="165"/>
                  </a:lnTo>
                  <a:lnTo>
                    <a:pt x="497" y="161"/>
                  </a:lnTo>
                  <a:lnTo>
                    <a:pt x="477" y="158"/>
                  </a:lnTo>
                  <a:lnTo>
                    <a:pt x="456" y="158"/>
                  </a:lnTo>
                  <a:lnTo>
                    <a:pt x="433" y="161"/>
                  </a:lnTo>
                  <a:lnTo>
                    <a:pt x="433" y="161"/>
                  </a:lnTo>
                  <a:lnTo>
                    <a:pt x="419" y="162"/>
                  </a:lnTo>
                  <a:lnTo>
                    <a:pt x="403" y="166"/>
                  </a:lnTo>
                  <a:lnTo>
                    <a:pt x="388" y="170"/>
                  </a:lnTo>
                  <a:lnTo>
                    <a:pt x="375" y="177"/>
                  </a:lnTo>
                  <a:lnTo>
                    <a:pt x="348" y="190"/>
                  </a:lnTo>
                  <a:lnTo>
                    <a:pt x="322" y="206"/>
                  </a:lnTo>
                  <a:lnTo>
                    <a:pt x="269" y="238"/>
                  </a:lnTo>
                  <a:lnTo>
                    <a:pt x="245" y="255"/>
                  </a:lnTo>
                  <a:lnTo>
                    <a:pt x="218" y="270"/>
                  </a:lnTo>
                  <a:lnTo>
                    <a:pt x="218" y="270"/>
                  </a:lnTo>
                  <a:lnTo>
                    <a:pt x="208" y="275"/>
                  </a:lnTo>
                  <a:lnTo>
                    <a:pt x="199" y="279"/>
                  </a:lnTo>
                  <a:lnTo>
                    <a:pt x="188" y="281"/>
                  </a:lnTo>
                  <a:lnTo>
                    <a:pt x="178" y="283"/>
                  </a:lnTo>
                  <a:lnTo>
                    <a:pt x="167" y="284"/>
                  </a:lnTo>
                  <a:lnTo>
                    <a:pt x="157" y="284"/>
                  </a:lnTo>
                  <a:lnTo>
                    <a:pt x="146" y="284"/>
                  </a:lnTo>
                  <a:lnTo>
                    <a:pt x="136" y="283"/>
                  </a:lnTo>
                  <a:lnTo>
                    <a:pt x="116" y="277"/>
                  </a:lnTo>
                  <a:lnTo>
                    <a:pt x="97" y="270"/>
                  </a:lnTo>
                  <a:lnTo>
                    <a:pt x="78" y="259"/>
                  </a:lnTo>
                  <a:lnTo>
                    <a:pt x="61" y="245"/>
                  </a:lnTo>
                  <a:lnTo>
                    <a:pt x="61" y="245"/>
                  </a:lnTo>
                  <a:lnTo>
                    <a:pt x="56" y="240"/>
                  </a:lnTo>
                  <a:lnTo>
                    <a:pt x="52" y="233"/>
                  </a:lnTo>
                  <a:lnTo>
                    <a:pt x="50" y="228"/>
                  </a:lnTo>
                  <a:lnTo>
                    <a:pt x="47" y="221"/>
                  </a:lnTo>
                  <a:lnTo>
                    <a:pt x="46" y="215"/>
                  </a:lnTo>
                  <a:lnTo>
                    <a:pt x="46" y="209"/>
                  </a:lnTo>
                  <a:lnTo>
                    <a:pt x="46" y="203"/>
                  </a:lnTo>
                  <a:lnTo>
                    <a:pt x="48" y="198"/>
                  </a:lnTo>
                  <a:lnTo>
                    <a:pt x="50" y="192"/>
                  </a:lnTo>
                  <a:lnTo>
                    <a:pt x="54" y="187"/>
                  </a:lnTo>
                  <a:lnTo>
                    <a:pt x="61" y="178"/>
                  </a:lnTo>
                  <a:lnTo>
                    <a:pt x="72" y="172"/>
                  </a:lnTo>
                  <a:lnTo>
                    <a:pt x="77" y="169"/>
                  </a:lnTo>
                  <a:lnTo>
                    <a:pt x="84" y="166"/>
                  </a:lnTo>
                  <a:lnTo>
                    <a:pt x="84" y="166"/>
                  </a:lnTo>
                  <a:lnTo>
                    <a:pt x="103" y="164"/>
                  </a:lnTo>
                  <a:lnTo>
                    <a:pt x="123" y="161"/>
                  </a:lnTo>
                  <a:lnTo>
                    <a:pt x="161" y="161"/>
                  </a:lnTo>
                  <a:lnTo>
                    <a:pt x="161" y="161"/>
                  </a:lnTo>
                  <a:lnTo>
                    <a:pt x="167" y="160"/>
                  </a:lnTo>
                  <a:lnTo>
                    <a:pt x="173" y="157"/>
                  </a:lnTo>
                  <a:lnTo>
                    <a:pt x="178" y="153"/>
                  </a:lnTo>
                  <a:lnTo>
                    <a:pt x="180" y="149"/>
                  </a:lnTo>
                  <a:lnTo>
                    <a:pt x="180" y="149"/>
                  </a:lnTo>
                  <a:lnTo>
                    <a:pt x="192" y="144"/>
                  </a:lnTo>
                  <a:lnTo>
                    <a:pt x="205" y="139"/>
                  </a:lnTo>
                  <a:lnTo>
                    <a:pt x="228" y="126"/>
                  </a:lnTo>
                  <a:lnTo>
                    <a:pt x="250" y="111"/>
                  </a:lnTo>
                  <a:lnTo>
                    <a:pt x="272" y="97"/>
                  </a:lnTo>
                  <a:lnTo>
                    <a:pt x="272" y="97"/>
                  </a:lnTo>
                  <a:lnTo>
                    <a:pt x="289" y="85"/>
                  </a:lnTo>
                  <a:lnTo>
                    <a:pt x="309" y="75"/>
                  </a:lnTo>
                  <a:lnTo>
                    <a:pt x="328" y="67"/>
                  </a:lnTo>
                  <a:lnTo>
                    <a:pt x="348" y="59"/>
                  </a:lnTo>
                  <a:lnTo>
                    <a:pt x="369" y="54"/>
                  </a:lnTo>
                  <a:lnTo>
                    <a:pt x="390" y="50"/>
                  </a:lnTo>
                  <a:lnTo>
                    <a:pt x="411" y="47"/>
                  </a:lnTo>
                  <a:lnTo>
                    <a:pt x="433" y="47"/>
                  </a:lnTo>
                  <a:lnTo>
                    <a:pt x="433" y="47"/>
                  </a:lnTo>
                  <a:lnTo>
                    <a:pt x="445" y="49"/>
                  </a:lnTo>
                  <a:lnTo>
                    <a:pt x="458" y="50"/>
                  </a:lnTo>
                  <a:lnTo>
                    <a:pt x="481" y="56"/>
                  </a:lnTo>
                  <a:lnTo>
                    <a:pt x="504" y="64"/>
                  </a:lnTo>
                  <a:lnTo>
                    <a:pt x="527" y="75"/>
                  </a:lnTo>
                  <a:lnTo>
                    <a:pt x="549" y="85"/>
                  </a:lnTo>
                  <a:lnTo>
                    <a:pt x="572" y="94"/>
                  </a:lnTo>
                  <a:lnTo>
                    <a:pt x="594" y="102"/>
                  </a:lnTo>
                  <a:lnTo>
                    <a:pt x="606" y="106"/>
                  </a:lnTo>
                  <a:lnTo>
                    <a:pt x="617" y="109"/>
                  </a:lnTo>
                  <a:lnTo>
                    <a:pt x="617" y="109"/>
                  </a:lnTo>
                  <a:lnTo>
                    <a:pt x="671" y="117"/>
                  </a:lnTo>
                  <a:lnTo>
                    <a:pt x="697" y="119"/>
                  </a:lnTo>
                  <a:lnTo>
                    <a:pt x="725" y="122"/>
                  </a:lnTo>
                  <a:lnTo>
                    <a:pt x="725" y="122"/>
                  </a:lnTo>
                  <a:lnTo>
                    <a:pt x="730" y="122"/>
                  </a:lnTo>
                  <a:lnTo>
                    <a:pt x="730" y="122"/>
                  </a:lnTo>
                  <a:lnTo>
                    <a:pt x="739" y="122"/>
                  </a:lnTo>
                  <a:lnTo>
                    <a:pt x="739" y="122"/>
                  </a:lnTo>
                  <a:lnTo>
                    <a:pt x="747" y="122"/>
                  </a:lnTo>
                  <a:lnTo>
                    <a:pt x="747" y="122"/>
                  </a:lnTo>
                  <a:lnTo>
                    <a:pt x="753" y="122"/>
                  </a:lnTo>
                  <a:lnTo>
                    <a:pt x="753" y="122"/>
                  </a:lnTo>
                  <a:lnTo>
                    <a:pt x="780" y="119"/>
                  </a:lnTo>
                  <a:lnTo>
                    <a:pt x="807" y="117"/>
                  </a:lnTo>
                  <a:lnTo>
                    <a:pt x="859" y="109"/>
                  </a:lnTo>
                  <a:lnTo>
                    <a:pt x="859" y="109"/>
                  </a:lnTo>
                  <a:lnTo>
                    <a:pt x="872" y="106"/>
                  </a:lnTo>
                  <a:lnTo>
                    <a:pt x="884" y="102"/>
                  </a:lnTo>
                  <a:lnTo>
                    <a:pt x="906" y="94"/>
                  </a:lnTo>
                  <a:lnTo>
                    <a:pt x="929" y="85"/>
                  </a:lnTo>
                  <a:lnTo>
                    <a:pt x="951" y="75"/>
                  </a:lnTo>
                  <a:lnTo>
                    <a:pt x="973" y="64"/>
                  </a:lnTo>
                  <a:lnTo>
                    <a:pt x="997" y="56"/>
                  </a:lnTo>
                  <a:lnTo>
                    <a:pt x="1020" y="50"/>
                  </a:lnTo>
                  <a:lnTo>
                    <a:pt x="1032" y="49"/>
                  </a:lnTo>
                  <a:lnTo>
                    <a:pt x="1045" y="47"/>
                  </a:lnTo>
                  <a:lnTo>
                    <a:pt x="1045" y="47"/>
                  </a:lnTo>
                  <a:lnTo>
                    <a:pt x="1066" y="47"/>
                  </a:lnTo>
                  <a:lnTo>
                    <a:pt x="1088" y="50"/>
                  </a:lnTo>
                  <a:lnTo>
                    <a:pt x="1109" y="54"/>
                  </a:lnTo>
                  <a:lnTo>
                    <a:pt x="1129" y="59"/>
                  </a:lnTo>
                  <a:lnTo>
                    <a:pt x="1150" y="67"/>
                  </a:lnTo>
                  <a:lnTo>
                    <a:pt x="1169" y="75"/>
                  </a:lnTo>
                  <a:lnTo>
                    <a:pt x="1188" y="85"/>
                  </a:lnTo>
                  <a:lnTo>
                    <a:pt x="1206" y="97"/>
                  </a:lnTo>
                  <a:lnTo>
                    <a:pt x="1206" y="97"/>
                  </a:lnTo>
                  <a:lnTo>
                    <a:pt x="1227" y="111"/>
                  </a:lnTo>
                  <a:lnTo>
                    <a:pt x="1249" y="126"/>
                  </a:lnTo>
                  <a:lnTo>
                    <a:pt x="1273" y="139"/>
                  </a:lnTo>
                  <a:lnTo>
                    <a:pt x="1284" y="144"/>
                  </a:lnTo>
                  <a:lnTo>
                    <a:pt x="1298" y="149"/>
                  </a:lnTo>
                  <a:lnTo>
                    <a:pt x="1298" y="149"/>
                  </a:lnTo>
                  <a:lnTo>
                    <a:pt x="1300" y="153"/>
                  </a:lnTo>
                  <a:lnTo>
                    <a:pt x="1304" y="157"/>
                  </a:lnTo>
                  <a:lnTo>
                    <a:pt x="1309" y="160"/>
                  </a:lnTo>
                  <a:lnTo>
                    <a:pt x="1317" y="161"/>
                  </a:lnTo>
                  <a:lnTo>
                    <a:pt x="1317" y="161"/>
                  </a:lnTo>
                  <a:lnTo>
                    <a:pt x="1355" y="161"/>
                  </a:lnTo>
                  <a:lnTo>
                    <a:pt x="1375" y="164"/>
                  </a:lnTo>
                  <a:lnTo>
                    <a:pt x="1393" y="166"/>
                  </a:lnTo>
                  <a:lnTo>
                    <a:pt x="1393" y="166"/>
                  </a:lnTo>
                  <a:lnTo>
                    <a:pt x="1400" y="169"/>
                  </a:lnTo>
                  <a:lnTo>
                    <a:pt x="1406" y="172"/>
                  </a:lnTo>
                  <a:lnTo>
                    <a:pt x="1417" y="178"/>
                  </a:lnTo>
                  <a:lnTo>
                    <a:pt x="1424" y="187"/>
                  </a:lnTo>
                  <a:lnTo>
                    <a:pt x="1427" y="192"/>
                  </a:lnTo>
                  <a:lnTo>
                    <a:pt x="1430" y="198"/>
                  </a:lnTo>
                  <a:lnTo>
                    <a:pt x="1431" y="203"/>
                  </a:lnTo>
                  <a:lnTo>
                    <a:pt x="1432" y="209"/>
                  </a:lnTo>
                  <a:lnTo>
                    <a:pt x="1432" y="215"/>
                  </a:lnTo>
                  <a:lnTo>
                    <a:pt x="1431" y="221"/>
                  </a:lnTo>
                  <a:lnTo>
                    <a:pt x="1428" y="228"/>
                  </a:lnTo>
                  <a:lnTo>
                    <a:pt x="1426" y="233"/>
                  </a:lnTo>
                  <a:lnTo>
                    <a:pt x="1421" y="240"/>
                  </a:lnTo>
                  <a:lnTo>
                    <a:pt x="1415" y="245"/>
                  </a:lnTo>
                  <a:lnTo>
                    <a:pt x="1415" y="24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5" name="Freeform 515"/>
            <p:cNvSpPr/>
            <p:nvPr/>
          </p:nvSpPr>
          <p:spPr bwMode="auto">
            <a:xfrm>
              <a:off x="3133726" y="1176338"/>
              <a:ext cx="117475" cy="230188"/>
            </a:xfrm>
            <a:custGeom>
              <a:avLst/>
              <a:gdLst/>
              <a:ahLst/>
              <a:cxnLst>
                <a:cxn ang="0">
                  <a:pos x="251" y="10"/>
                </a:cxn>
                <a:cxn ang="0">
                  <a:pos x="216" y="78"/>
                </a:cxn>
                <a:cxn ang="0">
                  <a:pos x="186" y="149"/>
                </a:cxn>
                <a:cxn ang="0">
                  <a:pos x="140" y="255"/>
                </a:cxn>
                <a:cxn ang="0">
                  <a:pos x="124" y="290"/>
                </a:cxn>
                <a:cxn ang="0">
                  <a:pos x="91" y="349"/>
                </a:cxn>
                <a:cxn ang="0">
                  <a:pos x="59" y="406"/>
                </a:cxn>
                <a:cxn ang="0">
                  <a:pos x="42" y="440"/>
                </a:cxn>
                <a:cxn ang="0">
                  <a:pos x="12" y="515"/>
                </a:cxn>
                <a:cxn ang="0">
                  <a:pos x="1" y="553"/>
                </a:cxn>
                <a:cxn ang="0">
                  <a:pos x="1" y="553"/>
                </a:cxn>
                <a:cxn ang="0">
                  <a:pos x="0" y="558"/>
                </a:cxn>
                <a:cxn ang="0">
                  <a:pos x="1" y="567"/>
                </a:cxn>
                <a:cxn ang="0">
                  <a:pos x="5" y="574"/>
                </a:cxn>
                <a:cxn ang="0">
                  <a:pos x="20" y="580"/>
                </a:cxn>
                <a:cxn ang="0">
                  <a:pos x="35" y="578"/>
                </a:cxn>
                <a:cxn ang="0">
                  <a:pos x="42" y="573"/>
                </a:cxn>
                <a:cxn ang="0">
                  <a:pos x="44" y="565"/>
                </a:cxn>
                <a:cxn ang="0">
                  <a:pos x="46" y="563"/>
                </a:cxn>
                <a:cxn ang="0">
                  <a:pos x="48" y="558"/>
                </a:cxn>
                <a:cxn ang="0">
                  <a:pos x="48" y="552"/>
                </a:cxn>
                <a:cxn ang="0">
                  <a:pos x="73" y="485"/>
                </a:cxn>
                <a:cxn ang="0">
                  <a:pos x="106" y="421"/>
                </a:cxn>
                <a:cxn ang="0">
                  <a:pos x="156" y="328"/>
                </a:cxn>
                <a:cxn ang="0">
                  <a:pos x="173" y="297"/>
                </a:cxn>
                <a:cxn ang="0">
                  <a:pos x="201" y="230"/>
                </a:cxn>
                <a:cxn ang="0">
                  <a:pos x="243" y="130"/>
                </a:cxn>
                <a:cxn ang="0">
                  <a:pos x="273" y="65"/>
                </a:cxn>
                <a:cxn ang="0">
                  <a:pos x="290" y="34"/>
                </a:cxn>
                <a:cxn ang="0">
                  <a:pos x="293" y="25"/>
                </a:cxn>
                <a:cxn ang="0">
                  <a:pos x="292" y="15"/>
                </a:cxn>
                <a:cxn ang="0">
                  <a:pos x="288" y="9"/>
                </a:cxn>
                <a:cxn ang="0">
                  <a:pos x="273" y="0"/>
                </a:cxn>
                <a:cxn ang="0">
                  <a:pos x="265" y="0"/>
                </a:cxn>
                <a:cxn ang="0">
                  <a:pos x="258" y="4"/>
                </a:cxn>
                <a:cxn ang="0">
                  <a:pos x="251" y="10"/>
                </a:cxn>
              </a:cxnLst>
              <a:rect l="0" t="0" r="r" b="b"/>
              <a:pathLst>
                <a:path w="293" h="580">
                  <a:moveTo>
                    <a:pt x="251" y="10"/>
                  </a:moveTo>
                  <a:lnTo>
                    <a:pt x="251" y="10"/>
                  </a:lnTo>
                  <a:lnTo>
                    <a:pt x="233" y="44"/>
                  </a:lnTo>
                  <a:lnTo>
                    <a:pt x="216" y="78"/>
                  </a:lnTo>
                  <a:lnTo>
                    <a:pt x="200" y="113"/>
                  </a:lnTo>
                  <a:lnTo>
                    <a:pt x="186" y="149"/>
                  </a:lnTo>
                  <a:lnTo>
                    <a:pt x="156" y="219"/>
                  </a:lnTo>
                  <a:lnTo>
                    <a:pt x="140" y="255"/>
                  </a:lnTo>
                  <a:lnTo>
                    <a:pt x="124" y="290"/>
                  </a:lnTo>
                  <a:lnTo>
                    <a:pt x="124" y="290"/>
                  </a:lnTo>
                  <a:lnTo>
                    <a:pt x="110" y="320"/>
                  </a:lnTo>
                  <a:lnTo>
                    <a:pt x="91" y="349"/>
                  </a:lnTo>
                  <a:lnTo>
                    <a:pt x="74" y="376"/>
                  </a:lnTo>
                  <a:lnTo>
                    <a:pt x="59" y="406"/>
                  </a:lnTo>
                  <a:lnTo>
                    <a:pt x="59" y="406"/>
                  </a:lnTo>
                  <a:lnTo>
                    <a:pt x="42" y="440"/>
                  </a:lnTo>
                  <a:lnTo>
                    <a:pt x="26" y="477"/>
                  </a:lnTo>
                  <a:lnTo>
                    <a:pt x="12" y="515"/>
                  </a:lnTo>
                  <a:lnTo>
                    <a:pt x="1" y="553"/>
                  </a:lnTo>
                  <a:lnTo>
                    <a:pt x="1" y="553"/>
                  </a:lnTo>
                  <a:lnTo>
                    <a:pt x="1" y="553"/>
                  </a:lnTo>
                  <a:lnTo>
                    <a:pt x="1" y="553"/>
                  </a:lnTo>
                  <a:lnTo>
                    <a:pt x="0" y="558"/>
                  </a:lnTo>
                  <a:lnTo>
                    <a:pt x="0" y="558"/>
                  </a:lnTo>
                  <a:lnTo>
                    <a:pt x="0" y="563"/>
                  </a:lnTo>
                  <a:lnTo>
                    <a:pt x="1" y="567"/>
                  </a:lnTo>
                  <a:lnTo>
                    <a:pt x="3" y="571"/>
                  </a:lnTo>
                  <a:lnTo>
                    <a:pt x="5" y="574"/>
                  </a:lnTo>
                  <a:lnTo>
                    <a:pt x="12" y="578"/>
                  </a:lnTo>
                  <a:lnTo>
                    <a:pt x="20" y="580"/>
                  </a:lnTo>
                  <a:lnTo>
                    <a:pt x="27" y="580"/>
                  </a:lnTo>
                  <a:lnTo>
                    <a:pt x="35" y="578"/>
                  </a:lnTo>
                  <a:lnTo>
                    <a:pt x="38" y="575"/>
                  </a:lnTo>
                  <a:lnTo>
                    <a:pt x="42" y="573"/>
                  </a:lnTo>
                  <a:lnTo>
                    <a:pt x="43" y="569"/>
                  </a:lnTo>
                  <a:lnTo>
                    <a:pt x="44" y="565"/>
                  </a:lnTo>
                  <a:lnTo>
                    <a:pt x="44" y="565"/>
                  </a:lnTo>
                  <a:lnTo>
                    <a:pt x="46" y="563"/>
                  </a:lnTo>
                  <a:lnTo>
                    <a:pt x="46" y="563"/>
                  </a:lnTo>
                  <a:lnTo>
                    <a:pt x="48" y="558"/>
                  </a:lnTo>
                  <a:lnTo>
                    <a:pt x="48" y="552"/>
                  </a:lnTo>
                  <a:lnTo>
                    <a:pt x="48" y="552"/>
                  </a:lnTo>
                  <a:lnTo>
                    <a:pt x="60" y="518"/>
                  </a:lnTo>
                  <a:lnTo>
                    <a:pt x="73" y="485"/>
                  </a:lnTo>
                  <a:lnTo>
                    <a:pt x="89" y="452"/>
                  </a:lnTo>
                  <a:lnTo>
                    <a:pt x="106" y="421"/>
                  </a:lnTo>
                  <a:lnTo>
                    <a:pt x="140" y="359"/>
                  </a:lnTo>
                  <a:lnTo>
                    <a:pt x="156" y="328"/>
                  </a:lnTo>
                  <a:lnTo>
                    <a:pt x="173" y="297"/>
                  </a:lnTo>
                  <a:lnTo>
                    <a:pt x="173" y="297"/>
                  </a:lnTo>
                  <a:lnTo>
                    <a:pt x="187" y="264"/>
                  </a:lnTo>
                  <a:lnTo>
                    <a:pt x="201" y="230"/>
                  </a:lnTo>
                  <a:lnTo>
                    <a:pt x="229" y="163"/>
                  </a:lnTo>
                  <a:lnTo>
                    <a:pt x="243" y="130"/>
                  </a:lnTo>
                  <a:lnTo>
                    <a:pt x="258" y="98"/>
                  </a:lnTo>
                  <a:lnTo>
                    <a:pt x="273" y="65"/>
                  </a:lnTo>
                  <a:lnTo>
                    <a:pt x="290" y="34"/>
                  </a:lnTo>
                  <a:lnTo>
                    <a:pt x="290" y="34"/>
                  </a:lnTo>
                  <a:lnTo>
                    <a:pt x="292" y="28"/>
                  </a:lnTo>
                  <a:lnTo>
                    <a:pt x="293" y="25"/>
                  </a:lnTo>
                  <a:lnTo>
                    <a:pt x="293" y="19"/>
                  </a:lnTo>
                  <a:lnTo>
                    <a:pt x="292" y="15"/>
                  </a:lnTo>
                  <a:lnTo>
                    <a:pt x="290" y="11"/>
                  </a:lnTo>
                  <a:lnTo>
                    <a:pt x="288" y="9"/>
                  </a:lnTo>
                  <a:lnTo>
                    <a:pt x="281" y="2"/>
                  </a:lnTo>
                  <a:lnTo>
                    <a:pt x="273" y="0"/>
                  </a:lnTo>
                  <a:lnTo>
                    <a:pt x="269" y="0"/>
                  </a:lnTo>
                  <a:lnTo>
                    <a:pt x="265" y="0"/>
                  </a:lnTo>
                  <a:lnTo>
                    <a:pt x="262" y="1"/>
                  </a:lnTo>
                  <a:lnTo>
                    <a:pt x="258" y="4"/>
                  </a:lnTo>
                  <a:lnTo>
                    <a:pt x="254" y="6"/>
                  </a:lnTo>
                  <a:lnTo>
                    <a:pt x="251" y="10"/>
                  </a:lnTo>
                  <a:lnTo>
                    <a:pt x="251" y="1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6" name="Freeform 516"/>
            <p:cNvSpPr/>
            <p:nvPr/>
          </p:nvSpPr>
          <p:spPr bwMode="auto">
            <a:xfrm>
              <a:off x="3255963" y="1174750"/>
              <a:ext cx="109538" cy="230188"/>
            </a:xfrm>
            <a:custGeom>
              <a:avLst/>
              <a:gdLst/>
              <a:ahLst/>
              <a:cxnLst>
                <a:cxn ang="0">
                  <a:pos x="270" y="543"/>
                </a:cxn>
                <a:cxn ang="0">
                  <a:pos x="263" y="533"/>
                </a:cxn>
                <a:cxn ang="0">
                  <a:pos x="248" y="505"/>
                </a:cxn>
                <a:cxn ang="0">
                  <a:pos x="233" y="456"/>
                </a:cxn>
                <a:cxn ang="0">
                  <a:pos x="221" y="429"/>
                </a:cxn>
                <a:cxn ang="0">
                  <a:pos x="213" y="412"/>
                </a:cxn>
                <a:cxn ang="0">
                  <a:pos x="192" y="359"/>
                </a:cxn>
                <a:cxn ang="0">
                  <a:pos x="170" y="288"/>
                </a:cxn>
                <a:cxn ang="0">
                  <a:pos x="165" y="270"/>
                </a:cxn>
                <a:cxn ang="0">
                  <a:pos x="146" y="222"/>
                </a:cxn>
                <a:cxn ang="0">
                  <a:pos x="125" y="174"/>
                </a:cxn>
                <a:cxn ang="0">
                  <a:pos x="120" y="157"/>
                </a:cxn>
                <a:cxn ang="0">
                  <a:pos x="103" y="120"/>
                </a:cxn>
                <a:cxn ang="0">
                  <a:pos x="81" y="86"/>
                </a:cxn>
                <a:cxn ang="0">
                  <a:pos x="60" y="52"/>
                </a:cxn>
                <a:cxn ang="0">
                  <a:pos x="44" y="17"/>
                </a:cxn>
                <a:cxn ang="0">
                  <a:pos x="43" y="12"/>
                </a:cxn>
                <a:cxn ang="0">
                  <a:pos x="36" y="5"/>
                </a:cxn>
                <a:cxn ang="0">
                  <a:pos x="28" y="1"/>
                </a:cxn>
                <a:cxn ang="0">
                  <a:pos x="17" y="1"/>
                </a:cxn>
                <a:cxn ang="0">
                  <a:pos x="5" y="8"/>
                </a:cxn>
                <a:cxn ang="0">
                  <a:pos x="1" y="14"/>
                </a:cxn>
                <a:cxn ang="0">
                  <a:pos x="0" y="23"/>
                </a:cxn>
                <a:cxn ang="0">
                  <a:pos x="1" y="29"/>
                </a:cxn>
                <a:cxn ang="0">
                  <a:pos x="15" y="64"/>
                </a:cxn>
                <a:cxn ang="0">
                  <a:pos x="36" y="99"/>
                </a:cxn>
                <a:cxn ang="0">
                  <a:pos x="68" y="150"/>
                </a:cxn>
                <a:cxn ang="0">
                  <a:pos x="76" y="168"/>
                </a:cxn>
                <a:cxn ang="0">
                  <a:pos x="119" y="277"/>
                </a:cxn>
                <a:cxn ang="0">
                  <a:pos x="130" y="314"/>
                </a:cxn>
                <a:cxn ang="0">
                  <a:pos x="151" y="384"/>
                </a:cxn>
                <a:cxn ang="0">
                  <a:pos x="182" y="451"/>
                </a:cxn>
                <a:cxn ang="0">
                  <a:pos x="188" y="465"/>
                </a:cxn>
                <a:cxn ang="0">
                  <a:pos x="205" y="516"/>
                </a:cxn>
                <a:cxn ang="0">
                  <a:pos x="219" y="549"/>
                </a:cxn>
                <a:cxn ang="0">
                  <a:pos x="233" y="569"/>
                </a:cxn>
                <a:cxn ang="0">
                  <a:pos x="239" y="575"/>
                </a:cxn>
                <a:cxn ang="0">
                  <a:pos x="247" y="580"/>
                </a:cxn>
                <a:cxn ang="0">
                  <a:pos x="256" y="580"/>
                </a:cxn>
                <a:cxn ang="0">
                  <a:pos x="264" y="579"/>
                </a:cxn>
                <a:cxn ang="0">
                  <a:pos x="276" y="567"/>
                </a:cxn>
                <a:cxn ang="0">
                  <a:pos x="278" y="558"/>
                </a:cxn>
                <a:cxn ang="0">
                  <a:pos x="277" y="550"/>
                </a:cxn>
                <a:cxn ang="0">
                  <a:pos x="270" y="543"/>
                </a:cxn>
              </a:cxnLst>
              <a:rect l="0" t="0" r="r" b="b"/>
              <a:pathLst>
                <a:path w="278" h="580">
                  <a:moveTo>
                    <a:pt x="270" y="543"/>
                  </a:moveTo>
                  <a:lnTo>
                    <a:pt x="270" y="543"/>
                  </a:lnTo>
                  <a:lnTo>
                    <a:pt x="267" y="539"/>
                  </a:lnTo>
                  <a:lnTo>
                    <a:pt x="263" y="533"/>
                  </a:lnTo>
                  <a:lnTo>
                    <a:pt x="255" y="520"/>
                  </a:lnTo>
                  <a:lnTo>
                    <a:pt x="248" y="505"/>
                  </a:lnTo>
                  <a:lnTo>
                    <a:pt x="243" y="489"/>
                  </a:lnTo>
                  <a:lnTo>
                    <a:pt x="233" y="456"/>
                  </a:lnTo>
                  <a:lnTo>
                    <a:pt x="227" y="441"/>
                  </a:lnTo>
                  <a:lnTo>
                    <a:pt x="221" y="429"/>
                  </a:lnTo>
                  <a:lnTo>
                    <a:pt x="221" y="429"/>
                  </a:lnTo>
                  <a:lnTo>
                    <a:pt x="213" y="412"/>
                  </a:lnTo>
                  <a:lnTo>
                    <a:pt x="205" y="395"/>
                  </a:lnTo>
                  <a:lnTo>
                    <a:pt x="192" y="359"/>
                  </a:lnTo>
                  <a:lnTo>
                    <a:pt x="180" y="324"/>
                  </a:lnTo>
                  <a:lnTo>
                    <a:pt x="170" y="288"/>
                  </a:lnTo>
                  <a:lnTo>
                    <a:pt x="170" y="288"/>
                  </a:lnTo>
                  <a:lnTo>
                    <a:pt x="165" y="270"/>
                  </a:lnTo>
                  <a:lnTo>
                    <a:pt x="159" y="253"/>
                  </a:lnTo>
                  <a:lnTo>
                    <a:pt x="146" y="222"/>
                  </a:lnTo>
                  <a:lnTo>
                    <a:pt x="132" y="189"/>
                  </a:lnTo>
                  <a:lnTo>
                    <a:pt x="125" y="174"/>
                  </a:lnTo>
                  <a:lnTo>
                    <a:pt x="120" y="157"/>
                  </a:lnTo>
                  <a:lnTo>
                    <a:pt x="120" y="157"/>
                  </a:lnTo>
                  <a:lnTo>
                    <a:pt x="112" y="138"/>
                  </a:lnTo>
                  <a:lnTo>
                    <a:pt x="103" y="120"/>
                  </a:lnTo>
                  <a:lnTo>
                    <a:pt x="93" y="103"/>
                  </a:lnTo>
                  <a:lnTo>
                    <a:pt x="81" y="86"/>
                  </a:lnTo>
                  <a:lnTo>
                    <a:pt x="70" y="69"/>
                  </a:lnTo>
                  <a:lnTo>
                    <a:pt x="60" y="52"/>
                  </a:lnTo>
                  <a:lnTo>
                    <a:pt x="51" y="34"/>
                  </a:lnTo>
                  <a:lnTo>
                    <a:pt x="44" y="17"/>
                  </a:lnTo>
                  <a:lnTo>
                    <a:pt x="44" y="17"/>
                  </a:lnTo>
                  <a:lnTo>
                    <a:pt x="43" y="12"/>
                  </a:lnTo>
                  <a:lnTo>
                    <a:pt x="40" y="8"/>
                  </a:lnTo>
                  <a:lnTo>
                    <a:pt x="36" y="5"/>
                  </a:lnTo>
                  <a:lnTo>
                    <a:pt x="32" y="2"/>
                  </a:lnTo>
                  <a:lnTo>
                    <a:pt x="28" y="1"/>
                  </a:lnTo>
                  <a:lnTo>
                    <a:pt x="25" y="0"/>
                  </a:lnTo>
                  <a:lnTo>
                    <a:pt x="17" y="1"/>
                  </a:lnTo>
                  <a:lnTo>
                    <a:pt x="9" y="5"/>
                  </a:lnTo>
                  <a:lnTo>
                    <a:pt x="5" y="8"/>
                  </a:lnTo>
                  <a:lnTo>
                    <a:pt x="2" y="10"/>
                  </a:lnTo>
                  <a:lnTo>
                    <a:pt x="1" y="14"/>
                  </a:lnTo>
                  <a:lnTo>
                    <a:pt x="0" y="18"/>
                  </a:lnTo>
                  <a:lnTo>
                    <a:pt x="0" y="23"/>
                  </a:lnTo>
                  <a:lnTo>
                    <a:pt x="1" y="29"/>
                  </a:lnTo>
                  <a:lnTo>
                    <a:pt x="1" y="29"/>
                  </a:lnTo>
                  <a:lnTo>
                    <a:pt x="8" y="47"/>
                  </a:lnTo>
                  <a:lnTo>
                    <a:pt x="15" y="64"/>
                  </a:lnTo>
                  <a:lnTo>
                    <a:pt x="26" y="82"/>
                  </a:lnTo>
                  <a:lnTo>
                    <a:pt x="36" y="99"/>
                  </a:lnTo>
                  <a:lnTo>
                    <a:pt x="57" y="133"/>
                  </a:lnTo>
                  <a:lnTo>
                    <a:pt x="68" y="150"/>
                  </a:lnTo>
                  <a:lnTo>
                    <a:pt x="76" y="168"/>
                  </a:lnTo>
                  <a:lnTo>
                    <a:pt x="76" y="168"/>
                  </a:lnTo>
                  <a:lnTo>
                    <a:pt x="104" y="240"/>
                  </a:lnTo>
                  <a:lnTo>
                    <a:pt x="119" y="277"/>
                  </a:lnTo>
                  <a:lnTo>
                    <a:pt x="130" y="314"/>
                  </a:lnTo>
                  <a:lnTo>
                    <a:pt x="130" y="314"/>
                  </a:lnTo>
                  <a:lnTo>
                    <a:pt x="140" y="349"/>
                  </a:lnTo>
                  <a:lnTo>
                    <a:pt x="151" y="384"/>
                  </a:lnTo>
                  <a:lnTo>
                    <a:pt x="166" y="418"/>
                  </a:lnTo>
                  <a:lnTo>
                    <a:pt x="182" y="451"/>
                  </a:lnTo>
                  <a:lnTo>
                    <a:pt x="182" y="451"/>
                  </a:lnTo>
                  <a:lnTo>
                    <a:pt x="188" y="465"/>
                  </a:lnTo>
                  <a:lnTo>
                    <a:pt x="195" y="482"/>
                  </a:lnTo>
                  <a:lnTo>
                    <a:pt x="205" y="516"/>
                  </a:lnTo>
                  <a:lnTo>
                    <a:pt x="212" y="533"/>
                  </a:lnTo>
                  <a:lnTo>
                    <a:pt x="219" y="549"/>
                  </a:lnTo>
                  <a:lnTo>
                    <a:pt x="229" y="563"/>
                  </a:lnTo>
                  <a:lnTo>
                    <a:pt x="233" y="569"/>
                  </a:lnTo>
                  <a:lnTo>
                    <a:pt x="239" y="575"/>
                  </a:lnTo>
                  <a:lnTo>
                    <a:pt x="239" y="575"/>
                  </a:lnTo>
                  <a:lnTo>
                    <a:pt x="243" y="578"/>
                  </a:lnTo>
                  <a:lnTo>
                    <a:pt x="247" y="580"/>
                  </a:lnTo>
                  <a:lnTo>
                    <a:pt x="251" y="580"/>
                  </a:lnTo>
                  <a:lnTo>
                    <a:pt x="256" y="580"/>
                  </a:lnTo>
                  <a:lnTo>
                    <a:pt x="260" y="580"/>
                  </a:lnTo>
                  <a:lnTo>
                    <a:pt x="264" y="579"/>
                  </a:lnTo>
                  <a:lnTo>
                    <a:pt x="270" y="574"/>
                  </a:lnTo>
                  <a:lnTo>
                    <a:pt x="276" y="567"/>
                  </a:lnTo>
                  <a:lnTo>
                    <a:pt x="277" y="563"/>
                  </a:lnTo>
                  <a:lnTo>
                    <a:pt x="278" y="558"/>
                  </a:lnTo>
                  <a:lnTo>
                    <a:pt x="278" y="554"/>
                  </a:lnTo>
                  <a:lnTo>
                    <a:pt x="277" y="550"/>
                  </a:lnTo>
                  <a:lnTo>
                    <a:pt x="274" y="546"/>
                  </a:lnTo>
                  <a:lnTo>
                    <a:pt x="270" y="543"/>
                  </a:lnTo>
                  <a:lnTo>
                    <a:pt x="270" y="54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7" name="Freeform 517"/>
            <p:cNvSpPr/>
            <p:nvPr/>
          </p:nvSpPr>
          <p:spPr bwMode="auto">
            <a:xfrm>
              <a:off x="3589338" y="1176338"/>
              <a:ext cx="115888" cy="230188"/>
            </a:xfrm>
            <a:custGeom>
              <a:avLst/>
              <a:gdLst/>
              <a:ahLst/>
              <a:cxnLst>
                <a:cxn ang="0">
                  <a:pos x="251" y="10"/>
                </a:cxn>
                <a:cxn ang="0">
                  <a:pos x="216" y="78"/>
                </a:cxn>
                <a:cxn ang="0">
                  <a:pos x="186" y="149"/>
                </a:cxn>
                <a:cxn ang="0">
                  <a:pos x="140" y="255"/>
                </a:cxn>
                <a:cxn ang="0">
                  <a:pos x="124" y="290"/>
                </a:cxn>
                <a:cxn ang="0">
                  <a:pos x="91" y="349"/>
                </a:cxn>
                <a:cxn ang="0">
                  <a:pos x="59" y="406"/>
                </a:cxn>
                <a:cxn ang="0">
                  <a:pos x="40" y="440"/>
                </a:cxn>
                <a:cxn ang="0">
                  <a:pos x="12" y="515"/>
                </a:cxn>
                <a:cxn ang="0">
                  <a:pos x="1" y="553"/>
                </a:cxn>
                <a:cxn ang="0">
                  <a:pos x="1" y="553"/>
                </a:cxn>
                <a:cxn ang="0">
                  <a:pos x="0" y="558"/>
                </a:cxn>
                <a:cxn ang="0">
                  <a:pos x="1" y="567"/>
                </a:cxn>
                <a:cxn ang="0">
                  <a:pos x="5" y="574"/>
                </a:cxn>
                <a:cxn ang="0">
                  <a:pos x="18" y="580"/>
                </a:cxn>
                <a:cxn ang="0">
                  <a:pos x="35" y="578"/>
                </a:cxn>
                <a:cxn ang="0">
                  <a:pos x="40" y="573"/>
                </a:cxn>
                <a:cxn ang="0">
                  <a:pos x="44" y="565"/>
                </a:cxn>
                <a:cxn ang="0">
                  <a:pos x="44" y="563"/>
                </a:cxn>
                <a:cxn ang="0">
                  <a:pos x="48" y="558"/>
                </a:cxn>
                <a:cxn ang="0">
                  <a:pos x="48" y="552"/>
                </a:cxn>
                <a:cxn ang="0">
                  <a:pos x="73" y="485"/>
                </a:cxn>
                <a:cxn ang="0">
                  <a:pos x="104" y="421"/>
                </a:cxn>
                <a:cxn ang="0">
                  <a:pos x="155" y="328"/>
                </a:cxn>
                <a:cxn ang="0">
                  <a:pos x="171" y="297"/>
                </a:cxn>
                <a:cxn ang="0">
                  <a:pos x="201" y="230"/>
                </a:cxn>
                <a:cxn ang="0">
                  <a:pos x="243" y="130"/>
                </a:cxn>
                <a:cxn ang="0">
                  <a:pos x="273" y="65"/>
                </a:cxn>
                <a:cxn ang="0">
                  <a:pos x="290" y="34"/>
                </a:cxn>
                <a:cxn ang="0">
                  <a:pos x="293" y="25"/>
                </a:cxn>
                <a:cxn ang="0">
                  <a:pos x="291" y="15"/>
                </a:cxn>
                <a:cxn ang="0">
                  <a:pos x="288" y="9"/>
                </a:cxn>
                <a:cxn ang="0">
                  <a:pos x="273" y="0"/>
                </a:cxn>
                <a:cxn ang="0">
                  <a:pos x="264" y="0"/>
                </a:cxn>
                <a:cxn ang="0">
                  <a:pos x="256" y="4"/>
                </a:cxn>
                <a:cxn ang="0">
                  <a:pos x="251" y="10"/>
                </a:cxn>
              </a:cxnLst>
              <a:rect l="0" t="0" r="r" b="b"/>
              <a:pathLst>
                <a:path w="293" h="580">
                  <a:moveTo>
                    <a:pt x="251" y="10"/>
                  </a:moveTo>
                  <a:lnTo>
                    <a:pt x="251" y="10"/>
                  </a:lnTo>
                  <a:lnTo>
                    <a:pt x="233" y="44"/>
                  </a:lnTo>
                  <a:lnTo>
                    <a:pt x="216" y="78"/>
                  </a:lnTo>
                  <a:lnTo>
                    <a:pt x="200" y="113"/>
                  </a:lnTo>
                  <a:lnTo>
                    <a:pt x="186" y="149"/>
                  </a:lnTo>
                  <a:lnTo>
                    <a:pt x="155" y="219"/>
                  </a:lnTo>
                  <a:lnTo>
                    <a:pt x="140" y="255"/>
                  </a:lnTo>
                  <a:lnTo>
                    <a:pt x="124" y="290"/>
                  </a:lnTo>
                  <a:lnTo>
                    <a:pt x="124" y="290"/>
                  </a:lnTo>
                  <a:lnTo>
                    <a:pt x="108" y="320"/>
                  </a:lnTo>
                  <a:lnTo>
                    <a:pt x="91" y="349"/>
                  </a:lnTo>
                  <a:lnTo>
                    <a:pt x="74" y="376"/>
                  </a:lnTo>
                  <a:lnTo>
                    <a:pt x="59" y="406"/>
                  </a:lnTo>
                  <a:lnTo>
                    <a:pt x="59" y="406"/>
                  </a:lnTo>
                  <a:lnTo>
                    <a:pt x="40" y="440"/>
                  </a:lnTo>
                  <a:lnTo>
                    <a:pt x="25" y="477"/>
                  </a:lnTo>
                  <a:lnTo>
                    <a:pt x="12" y="515"/>
                  </a:lnTo>
                  <a:lnTo>
                    <a:pt x="1" y="553"/>
                  </a:lnTo>
                  <a:lnTo>
                    <a:pt x="1" y="553"/>
                  </a:lnTo>
                  <a:lnTo>
                    <a:pt x="1" y="553"/>
                  </a:lnTo>
                  <a:lnTo>
                    <a:pt x="1" y="553"/>
                  </a:lnTo>
                  <a:lnTo>
                    <a:pt x="0" y="558"/>
                  </a:lnTo>
                  <a:lnTo>
                    <a:pt x="0" y="558"/>
                  </a:lnTo>
                  <a:lnTo>
                    <a:pt x="0" y="563"/>
                  </a:lnTo>
                  <a:lnTo>
                    <a:pt x="1" y="567"/>
                  </a:lnTo>
                  <a:lnTo>
                    <a:pt x="2" y="571"/>
                  </a:lnTo>
                  <a:lnTo>
                    <a:pt x="5" y="574"/>
                  </a:lnTo>
                  <a:lnTo>
                    <a:pt x="12" y="578"/>
                  </a:lnTo>
                  <a:lnTo>
                    <a:pt x="18" y="580"/>
                  </a:lnTo>
                  <a:lnTo>
                    <a:pt x="27" y="580"/>
                  </a:lnTo>
                  <a:lnTo>
                    <a:pt x="35" y="578"/>
                  </a:lnTo>
                  <a:lnTo>
                    <a:pt x="38" y="575"/>
                  </a:lnTo>
                  <a:lnTo>
                    <a:pt x="40" y="573"/>
                  </a:lnTo>
                  <a:lnTo>
                    <a:pt x="43" y="569"/>
                  </a:lnTo>
                  <a:lnTo>
                    <a:pt x="44" y="565"/>
                  </a:lnTo>
                  <a:lnTo>
                    <a:pt x="44" y="565"/>
                  </a:lnTo>
                  <a:lnTo>
                    <a:pt x="44" y="563"/>
                  </a:lnTo>
                  <a:lnTo>
                    <a:pt x="44" y="563"/>
                  </a:lnTo>
                  <a:lnTo>
                    <a:pt x="48" y="558"/>
                  </a:lnTo>
                  <a:lnTo>
                    <a:pt x="48" y="552"/>
                  </a:lnTo>
                  <a:lnTo>
                    <a:pt x="48" y="552"/>
                  </a:lnTo>
                  <a:lnTo>
                    <a:pt x="60" y="518"/>
                  </a:lnTo>
                  <a:lnTo>
                    <a:pt x="73" y="485"/>
                  </a:lnTo>
                  <a:lnTo>
                    <a:pt x="89" y="452"/>
                  </a:lnTo>
                  <a:lnTo>
                    <a:pt x="104" y="421"/>
                  </a:lnTo>
                  <a:lnTo>
                    <a:pt x="138" y="359"/>
                  </a:lnTo>
                  <a:lnTo>
                    <a:pt x="155" y="328"/>
                  </a:lnTo>
                  <a:lnTo>
                    <a:pt x="171" y="297"/>
                  </a:lnTo>
                  <a:lnTo>
                    <a:pt x="171" y="297"/>
                  </a:lnTo>
                  <a:lnTo>
                    <a:pt x="187" y="264"/>
                  </a:lnTo>
                  <a:lnTo>
                    <a:pt x="201" y="230"/>
                  </a:lnTo>
                  <a:lnTo>
                    <a:pt x="229" y="163"/>
                  </a:lnTo>
                  <a:lnTo>
                    <a:pt x="243" y="130"/>
                  </a:lnTo>
                  <a:lnTo>
                    <a:pt x="257" y="98"/>
                  </a:lnTo>
                  <a:lnTo>
                    <a:pt x="273" y="65"/>
                  </a:lnTo>
                  <a:lnTo>
                    <a:pt x="290" y="34"/>
                  </a:lnTo>
                  <a:lnTo>
                    <a:pt x="290" y="34"/>
                  </a:lnTo>
                  <a:lnTo>
                    <a:pt x="291" y="28"/>
                  </a:lnTo>
                  <a:lnTo>
                    <a:pt x="293" y="25"/>
                  </a:lnTo>
                  <a:lnTo>
                    <a:pt x="293" y="19"/>
                  </a:lnTo>
                  <a:lnTo>
                    <a:pt x="291" y="15"/>
                  </a:lnTo>
                  <a:lnTo>
                    <a:pt x="290" y="11"/>
                  </a:lnTo>
                  <a:lnTo>
                    <a:pt x="288" y="9"/>
                  </a:lnTo>
                  <a:lnTo>
                    <a:pt x="281" y="2"/>
                  </a:lnTo>
                  <a:lnTo>
                    <a:pt x="273" y="0"/>
                  </a:lnTo>
                  <a:lnTo>
                    <a:pt x="269" y="0"/>
                  </a:lnTo>
                  <a:lnTo>
                    <a:pt x="264" y="0"/>
                  </a:lnTo>
                  <a:lnTo>
                    <a:pt x="260" y="1"/>
                  </a:lnTo>
                  <a:lnTo>
                    <a:pt x="256" y="4"/>
                  </a:lnTo>
                  <a:lnTo>
                    <a:pt x="254" y="6"/>
                  </a:lnTo>
                  <a:lnTo>
                    <a:pt x="251" y="10"/>
                  </a:lnTo>
                  <a:lnTo>
                    <a:pt x="251" y="1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8" name="Freeform 518"/>
            <p:cNvSpPr/>
            <p:nvPr/>
          </p:nvSpPr>
          <p:spPr bwMode="auto">
            <a:xfrm>
              <a:off x="3709988" y="1174750"/>
              <a:ext cx="111125" cy="230188"/>
            </a:xfrm>
            <a:custGeom>
              <a:avLst/>
              <a:gdLst/>
              <a:ahLst/>
              <a:cxnLst>
                <a:cxn ang="0">
                  <a:pos x="270" y="543"/>
                </a:cxn>
                <a:cxn ang="0">
                  <a:pos x="262" y="533"/>
                </a:cxn>
                <a:cxn ang="0">
                  <a:pos x="248" y="505"/>
                </a:cxn>
                <a:cxn ang="0">
                  <a:pos x="232" y="456"/>
                </a:cxn>
                <a:cxn ang="0">
                  <a:pos x="221" y="429"/>
                </a:cxn>
                <a:cxn ang="0">
                  <a:pos x="211" y="412"/>
                </a:cxn>
                <a:cxn ang="0">
                  <a:pos x="191" y="359"/>
                </a:cxn>
                <a:cxn ang="0">
                  <a:pos x="170" y="288"/>
                </a:cxn>
                <a:cxn ang="0">
                  <a:pos x="164" y="270"/>
                </a:cxn>
                <a:cxn ang="0">
                  <a:pos x="145" y="222"/>
                </a:cxn>
                <a:cxn ang="0">
                  <a:pos x="125" y="174"/>
                </a:cxn>
                <a:cxn ang="0">
                  <a:pos x="119" y="157"/>
                </a:cxn>
                <a:cxn ang="0">
                  <a:pos x="103" y="120"/>
                </a:cxn>
                <a:cxn ang="0">
                  <a:pos x="81" y="86"/>
                </a:cxn>
                <a:cxn ang="0">
                  <a:pos x="60" y="52"/>
                </a:cxn>
                <a:cxn ang="0">
                  <a:pos x="44" y="17"/>
                </a:cxn>
                <a:cxn ang="0">
                  <a:pos x="43" y="12"/>
                </a:cxn>
                <a:cxn ang="0">
                  <a:pos x="36" y="5"/>
                </a:cxn>
                <a:cxn ang="0">
                  <a:pos x="28" y="1"/>
                </a:cxn>
                <a:cxn ang="0">
                  <a:pos x="17" y="1"/>
                </a:cxn>
                <a:cxn ang="0">
                  <a:pos x="5" y="8"/>
                </a:cxn>
                <a:cxn ang="0">
                  <a:pos x="1" y="14"/>
                </a:cxn>
                <a:cxn ang="0">
                  <a:pos x="0" y="23"/>
                </a:cxn>
                <a:cxn ang="0">
                  <a:pos x="0" y="29"/>
                </a:cxn>
                <a:cxn ang="0">
                  <a:pos x="15" y="64"/>
                </a:cxn>
                <a:cxn ang="0">
                  <a:pos x="36" y="99"/>
                </a:cxn>
                <a:cxn ang="0">
                  <a:pos x="66" y="150"/>
                </a:cxn>
                <a:cxn ang="0">
                  <a:pos x="75" y="168"/>
                </a:cxn>
                <a:cxn ang="0">
                  <a:pos x="119" y="277"/>
                </a:cxn>
                <a:cxn ang="0">
                  <a:pos x="129" y="314"/>
                </a:cxn>
                <a:cxn ang="0">
                  <a:pos x="151" y="384"/>
                </a:cxn>
                <a:cxn ang="0">
                  <a:pos x="181" y="451"/>
                </a:cxn>
                <a:cxn ang="0">
                  <a:pos x="188" y="465"/>
                </a:cxn>
                <a:cxn ang="0">
                  <a:pos x="205" y="516"/>
                </a:cxn>
                <a:cxn ang="0">
                  <a:pos x="219" y="549"/>
                </a:cxn>
                <a:cxn ang="0">
                  <a:pos x="232" y="569"/>
                </a:cxn>
                <a:cxn ang="0">
                  <a:pos x="238" y="575"/>
                </a:cxn>
                <a:cxn ang="0">
                  <a:pos x="247" y="580"/>
                </a:cxn>
                <a:cxn ang="0">
                  <a:pos x="256" y="580"/>
                </a:cxn>
                <a:cxn ang="0">
                  <a:pos x="264" y="579"/>
                </a:cxn>
                <a:cxn ang="0">
                  <a:pos x="276" y="567"/>
                </a:cxn>
                <a:cxn ang="0">
                  <a:pos x="278" y="558"/>
                </a:cxn>
                <a:cxn ang="0">
                  <a:pos x="277" y="550"/>
                </a:cxn>
                <a:cxn ang="0">
                  <a:pos x="270" y="543"/>
                </a:cxn>
              </a:cxnLst>
              <a:rect l="0" t="0" r="r" b="b"/>
              <a:pathLst>
                <a:path w="278" h="580">
                  <a:moveTo>
                    <a:pt x="270" y="543"/>
                  </a:moveTo>
                  <a:lnTo>
                    <a:pt x="270" y="543"/>
                  </a:lnTo>
                  <a:lnTo>
                    <a:pt x="266" y="539"/>
                  </a:lnTo>
                  <a:lnTo>
                    <a:pt x="262" y="533"/>
                  </a:lnTo>
                  <a:lnTo>
                    <a:pt x="255" y="520"/>
                  </a:lnTo>
                  <a:lnTo>
                    <a:pt x="248" y="505"/>
                  </a:lnTo>
                  <a:lnTo>
                    <a:pt x="243" y="489"/>
                  </a:lnTo>
                  <a:lnTo>
                    <a:pt x="232" y="456"/>
                  </a:lnTo>
                  <a:lnTo>
                    <a:pt x="226" y="441"/>
                  </a:lnTo>
                  <a:lnTo>
                    <a:pt x="221" y="429"/>
                  </a:lnTo>
                  <a:lnTo>
                    <a:pt x="221" y="429"/>
                  </a:lnTo>
                  <a:lnTo>
                    <a:pt x="211" y="412"/>
                  </a:lnTo>
                  <a:lnTo>
                    <a:pt x="205" y="395"/>
                  </a:lnTo>
                  <a:lnTo>
                    <a:pt x="191" y="359"/>
                  </a:lnTo>
                  <a:lnTo>
                    <a:pt x="180" y="324"/>
                  </a:lnTo>
                  <a:lnTo>
                    <a:pt x="170" y="288"/>
                  </a:lnTo>
                  <a:lnTo>
                    <a:pt x="170" y="288"/>
                  </a:lnTo>
                  <a:lnTo>
                    <a:pt x="164" y="270"/>
                  </a:lnTo>
                  <a:lnTo>
                    <a:pt x="159" y="253"/>
                  </a:lnTo>
                  <a:lnTo>
                    <a:pt x="145" y="222"/>
                  </a:lnTo>
                  <a:lnTo>
                    <a:pt x="132" y="189"/>
                  </a:lnTo>
                  <a:lnTo>
                    <a:pt x="125" y="174"/>
                  </a:lnTo>
                  <a:lnTo>
                    <a:pt x="119" y="157"/>
                  </a:lnTo>
                  <a:lnTo>
                    <a:pt x="119" y="157"/>
                  </a:lnTo>
                  <a:lnTo>
                    <a:pt x="112" y="138"/>
                  </a:lnTo>
                  <a:lnTo>
                    <a:pt x="103" y="120"/>
                  </a:lnTo>
                  <a:lnTo>
                    <a:pt x="92" y="103"/>
                  </a:lnTo>
                  <a:lnTo>
                    <a:pt x="81" y="86"/>
                  </a:lnTo>
                  <a:lnTo>
                    <a:pt x="70" y="69"/>
                  </a:lnTo>
                  <a:lnTo>
                    <a:pt x="60" y="52"/>
                  </a:lnTo>
                  <a:lnTo>
                    <a:pt x="51" y="34"/>
                  </a:lnTo>
                  <a:lnTo>
                    <a:pt x="44" y="17"/>
                  </a:lnTo>
                  <a:lnTo>
                    <a:pt x="44" y="17"/>
                  </a:lnTo>
                  <a:lnTo>
                    <a:pt x="43" y="12"/>
                  </a:lnTo>
                  <a:lnTo>
                    <a:pt x="40" y="8"/>
                  </a:lnTo>
                  <a:lnTo>
                    <a:pt x="36" y="5"/>
                  </a:lnTo>
                  <a:lnTo>
                    <a:pt x="32" y="2"/>
                  </a:lnTo>
                  <a:lnTo>
                    <a:pt x="28" y="1"/>
                  </a:lnTo>
                  <a:lnTo>
                    <a:pt x="24" y="0"/>
                  </a:lnTo>
                  <a:lnTo>
                    <a:pt x="17" y="1"/>
                  </a:lnTo>
                  <a:lnTo>
                    <a:pt x="9" y="5"/>
                  </a:lnTo>
                  <a:lnTo>
                    <a:pt x="5" y="8"/>
                  </a:lnTo>
                  <a:lnTo>
                    <a:pt x="2" y="10"/>
                  </a:lnTo>
                  <a:lnTo>
                    <a:pt x="1" y="14"/>
                  </a:lnTo>
                  <a:lnTo>
                    <a:pt x="0" y="18"/>
                  </a:lnTo>
                  <a:lnTo>
                    <a:pt x="0" y="23"/>
                  </a:lnTo>
                  <a:lnTo>
                    <a:pt x="0" y="29"/>
                  </a:lnTo>
                  <a:lnTo>
                    <a:pt x="0" y="29"/>
                  </a:lnTo>
                  <a:lnTo>
                    <a:pt x="6" y="47"/>
                  </a:lnTo>
                  <a:lnTo>
                    <a:pt x="15" y="64"/>
                  </a:lnTo>
                  <a:lnTo>
                    <a:pt x="24" y="82"/>
                  </a:lnTo>
                  <a:lnTo>
                    <a:pt x="36" y="99"/>
                  </a:lnTo>
                  <a:lnTo>
                    <a:pt x="57" y="133"/>
                  </a:lnTo>
                  <a:lnTo>
                    <a:pt x="66" y="150"/>
                  </a:lnTo>
                  <a:lnTo>
                    <a:pt x="75" y="168"/>
                  </a:lnTo>
                  <a:lnTo>
                    <a:pt x="75" y="168"/>
                  </a:lnTo>
                  <a:lnTo>
                    <a:pt x="104" y="240"/>
                  </a:lnTo>
                  <a:lnTo>
                    <a:pt x="119" y="277"/>
                  </a:lnTo>
                  <a:lnTo>
                    <a:pt x="129" y="314"/>
                  </a:lnTo>
                  <a:lnTo>
                    <a:pt x="129" y="314"/>
                  </a:lnTo>
                  <a:lnTo>
                    <a:pt x="140" y="349"/>
                  </a:lnTo>
                  <a:lnTo>
                    <a:pt x="151" y="384"/>
                  </a:lnTo>
                  <a:lnTo>
                    <a:pt x="164" y="418"/>
                  </a:lnTo>
                  <a:lnTo>
                    <a:pt x="181" y="451"/>
                  </a:lnTo>
                  <a:lnTo>
                    <a:pt x="181" y="451"/>
                  </a:lnTo>
                  <a:lnTo>
                    <a:pt x="188" y="465"/>
                  </a:lnTo>
                  <a:lnTo>
                    <a:pt x="194" y="482"/>
                  </a:lnTo>
                  <a:lnTo>
                    <a:pt x="205" y="516"/>
                  </a:lnTo>
                  <a:lnTo>
                    <a:pt x="211" y="533"/>
                  </a:lnTo>
                  <a:lnTo>
                    <a:pt x="219" y="549"/>
                  </a:lnTo>
                  <a:lnTo>
                    <a:pt x="227" y="563"/>
                  </a:lnTo>
                  <a:lnTo>
                    <a:pt x="232" y="569"/>
                  </a:lnTo>
                  <a:lnTo>
                    <a:pt x="238" y="575"/>
                  </a:lnTo>
                  <a:lnTo>
                    <a:pt x="238" y="575"/>
                  </a:lnTo>
                  <a:lnTo>
                    <a:pt x="243" y="578"/>
                  </a:lnTo>
                  <a:lnTo>
                    <a:pt x="247" y="580"/>
                  </a:lnTo>
                  <a:lnTo>
                    <a:pt x="251" y="580"/>
                  </a:lnTo>
                  <a:lnTo>
                    <a:pt x="256" y="580"/>
                  </a:lnTo>
                  <a:lnTo>
                    <a:pt x="260" y="580"/>
                  </a:lnTo>
                  <a:lnTo>
                    <a:pt x="264" y="579"/>
                  </a:lnTo>
                  <a:lnTo>
                    <a:pt x="270" y="574"/>
                  </a:lnTo>
                  <a:lnTo>
                    <a:pt x="276" y="567"/>
                  </a:lnTo>
                  <a:lnTo>
                    <a:pt x="277" y="563"/>
                  </a:lnTo>
                  <a:lnTo>
                    <a:pt x="278" y="558"/>
                  </a:lnTo>
                  <a:lnTo>
                    <a:pt x="277" y="554"/>
                  </a:lnTo>
                  <a:lnTo>
                    <a:pt x="277" y="550"/>
                  </a:lnTo>
                  <a:lnTo>
                    <a:pt x="274" y="546"/>
                  </a:lnTo>
                  <a:lnTo>
                    <a:pt x="270" y="543"/>
                  </a:lnTo>
                  <a:lnTo>
                    <a:pt x="270" y="54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9" name="Freeform 519"/>
            <p:cNvSpPr/>
            <p:nvPr/>
          </p:nvSpPr>
          <p:spPr bwMode="auto">
            <a:xfrm>
              <a:off x="3429001" y="984250"/>
              <a:ext cx="101600" cy="120650"/>
            </a:xfrm>
            <a:custGeom>
              <a:avLst/>
              <a:gdLst/>
              <a:ahLst/>
              <a:cxnLst>
                <a:cxn ang="0">
                  <a:pos x="248" y="90"/>
                </a:cxn>
                <a:cxn ang="0">
                  <a:pos x="241" y="68"/>
                </a:cxn>
                <a:cxn ang="0">
                  <a:pos x="232" y="48"/>
                </a:cxn>
                <a:cxn ang="0">
                  <a:pos x="219" y="33"/>
                </a:cxn>
                <a:cxn ang="0">
                  <a:pos x="204" y="19"/>
                </a:cxn>
                <a:cxn ang="0">
                  <a:pos x="186" y="10"/>
                </a:cxn>
                <a:cxn ang="0">
                  <a:pos x="166" y="4"/>
                </a:cxn>
                <a:cxn ang="0">
                  <a:pos x="122" y="0"/>
                </a:cxn>
                <a:cxn ang="0">
                  <a:pos x="102" y="0"/>
                </a:cxn>
                <a:cxn ang="0">
                  <a:pos x="75" y="4"/>
                </a:cxn>
                <a:cxn ang="0">
                  <a:pos x="57" y="10"/>
                </a:cxn>
                <a:cxn ang="0">
                  <a:pos x="47" y="14"/>
                </a:cxn>
                <a:cxn ang="0">
                  <a:pos x="33" y="26"/>
                </a:cxn>
                <a:cxn ang="0">
                  <a:pos x="24" y="39"/>
                </a:cxn>
                <a:cxn ang="0">
                  <a:pos x="8" y="70"/>
                </a:cxn>
                <a:cxn ang="0">
                  <a:pos x="4" y="78"/>
                </a:cxn>
                <a:cxn ang="0">
                  <a:pos x="2" y="97"/>
                </a:cxn>
                <a:cxn ang="0">
                  <a:pos x="3" y="144"/>
                </a:cxn>
                <a:cxn ang="0">
                  <a:pos x="3" y="281"/>
                </a:cxn>
                <a:cxn ang="0">
                  <a:pos x="4" y="291"/>
                </a:cxn>
                <a:cxn ang="0">
                  <a:pos x="9" y="298"/>
                </a:cxn>
                <a:cxn ang="0">
                  <a:pos x="17" y="302"/>
                </a:cxn>
                <a:cxn ang="0">
                  <a:pos x="33" y="302"/>
                </a:cxn>
                <a:cxn ang="0">
                  <a:pos x="41" y="298"/>
                </a:cxn>
                <a:cxn ang="0">
                  <a:pos x="46" y="291"/>
                </a:cxn>
                <a:cxn ang="0">
                  <a:pos x="47" y="281"/>
                </a:cxn>
                <a:cxn ang="0">
                  <a:pos x="47" y="144"/>
                </a:cxn>
                <a:cxn ang="0">
                  <a:pos x="49" y="98"/>
                </a:cxn>
                <a:cxn ang="0">
                  <a:pos x="53" y="84"/>
                </a:cxn>
                <a:cxn ang="0">
                  <a:pos x="59" y="72"/>
                </a:cxn>
                <a:cxn ang="0">
                  <a:pos x="74" y="56"/>
                </a:cxn>
                <a:cxn ang="0">
                  <a:pos x="89" y="48"/>
                </a:cxn>
                <a:cxn ang="0">
                  <a:pos x="109" y="46"/>
                </a:cxn>
                <a:cxn ang="0">
                  <a:pos x="122" y="46"/>
                </a:cxn>
                <a:cxn ang="0">
                  <a:pos x="145" y="47"/>
                </a:cxn>
                <a:cxn ang="0">
                  <a:pos x="165" y="52"/>
                </a:cxn>
                <a:cxn ang="0">
                  <a:pos x="179" y="61"/>
                </a:cxn>
                <a:cxn ang="0">
                  <a:pos x="190" y="73"/>
                </a:cxn>
                <a:cxn ang="0">
                  <a:pos x="196" y="89"/>
                </a:cxn>
                <a:cxn ang="0">
                  <a:pos x="203" y="127"/>
                </a:cxn>
                <a:cxn ang="0">
                  <a:pos x="204" y="149"/>
                </a:cxn>
                <a:cxn ang="0">
                  <a:pos x="208" y="210"/>
                </a:cxn>
                <a:cxn ang="0">
                  <a:pos x="212" y="274"/>
                </a:cxn>
                <a:cxn ang="0">
                  <a:pos x="212" y="280"/>
                </a:cxn>
                <a:cxn ang="0">
                  <a:pos x="216" y="288"/>
                </a:cxn>
                <a:cxn ang="0">
                  <a:pos x="223" y="293"/>
                </a:cxn>
                <a:cxn ang="0">
                  <a:pos x="234" y="295"/>
                </a:cxn>
                <a:cxn ang="0">
                  <a:pos x="246" y="293"/>
                </a:cxn>
                <a:cxn ang="0">
                  <a:pos x="253" y="288"/>
                </a:cxn>
                <a:cxn ang="0">
                  <a:pos x="257" y="280"/>
                </a:cxn>
                <a:cxn ang="0">
                  <a:pos x="258" y="274"/>
                </a:cxn>
                <a:cxn ang="0">
                  <a:pos x="257" y="182"/>
                </a:cxn>
                <a:cxn ang="0">
                  <a:pos x="251" y="112"/>
                </a:cxn>
                <a:cxn ang="0">
                  <a:pos x="248" y="90"/>
                </a:cxn>
              </a:cxnLst>
              <a:rect l="0" t="0" r="r" b="b"/>
              <a:pathLst>
                <a:path w="258" h="303">
                  <a:moveTo>
                    <a:pt x="248" y="90"/>
                  </a:moveTo>
                  <a:lnTo>
                    <a:pt x="248" y="90"/>
                  </a:lnTo>
                  <a:lnTo>
                    <a:pt x="245" y="78"/>
                  </a:lnTo>
                  <a:lnTo>
                    <a:pt x="241" y="68"/>
                  </a:lnTo>
                  <a:lnTo>
                    <a:pt x="237" y="57"/>
                  </a:lnTo>
                  <a:lnTo>
                    <a:pt x="232" y="48"/>
                  </a:lnTo>
                  <a:lnTo>
                    <a:pt x="225" y="40"/>
                  </a:lnTo>
                  <a:lnTo>
                    <a:pt x="219" y="33"/>
                  </a:lnTo>
                  <a:lnTo>
                    <a:pt x="212" y="26"/>
                  </a:lnTo>
                  <a:lnTo>
                    <a:pt x="204" y="19"/>
                  </a:lnTo>
                  <a:lnTo>
                    <a:pt x="195" y="16"/>
                  </a:lnTo>
                  <a:lnTo>
                    <a:pt x="186" y="10"/>
                  </a:lnTo>
                  <a:lnTo>
                    <a:pt x="177" y="8"/>
                  </a:lnTo>
                  <a:lnTo>
                    <a:pt x="166" y="4"/>
                  </a:lnTo>
                  <a:lnTo>
                    <a:pt x="144" y="1"/>
                  </a:lnTo>
                  <a:lnTo>
                    <a:pt x="122" y="0"/>
                  </a:lnTo>
                  <a:lnTo>
                    <a:pt x="122" y="0"/>
                  </a:lnTo>
                  <a:lnTo>
                    <a:pt x="102" y="0"/>
                  </a:lnTo>
                  <a:lnTo>
                    <a:pt x="84" y="1"/>
                  </a:lnTo>
                  <a:lnTo>
                    <a:pt x="75" y="4"/>
                  </a:lnTo>
                  <a:lnTo>
                    <a:pt x="66" y="6"/>
                  </a:lnTo>
                  <a:lnTo>
                    <a:pt x="57" y="10"/>
                  </a:lnTo>
                  <a:lnTo>
                    <a:pt x="47" y="14"/>
                  </a:lnTo>
                  <a:lnTo>
                    <a:pt x="47" y="14"/>
                  </a:lnTo>
                  <a:lnTo>
                    <a:pt x="40" y="21"/>
                  </a:lnTo>
                  <a:lnTo>
                    <a:pt x="33" y="26"/>
                  </a:lnTo>
                  <a:lnTo>
                    <a:pt x="28" y="33"/>
                  </a:lnTo>
                  <a:lnTo>
                    <a:pt x="24" y="39"/>
                  </a:lnTo>
                  <a:lnTo>
                    <a:pt x="16" y="53"/>
                  </a:lnTo>
                  <a:lnTo>
                    <a:pt x="8" y="70"/>
                  </a:lnTo>
                  <a:lnTo>
                    <a:pt x="8" y="70"/>
                  </a:lnTo>
                  <a:lnTo>
                    <a:pt x="4" y="78"/>
                  </a:lnTo>
                  <a:lnTo>
                    <a:pt x="3" y="87"/>
                  </a:lnTo>
                  <a:lnTo>
                    <a:pt x="2" y="97"/>
                  </a:lnTo>
                  <a:lnTo>
                    <a:pt x="0" y="106"/>
                  </a:lnTo>
                  <a:lnTo>
                    <a:pt x="3" y="144"/>
                  </a:lnTo>
                  <a:lnTo>
                    <a:pt x="3" y="281"/>
                  </a:lnTo>
                  <a:lnTo>
                    <a:pt x="3" y="281"/>
                  </a:lnTo>
                  <a:lnTo>
                    <a:pt x="3" y="286"/>
                  </a:lnTo>
                  <a:lnTo>
                    <a:pt x="4" y="291"/>
                  </a:lnTo>
                  <a:lnTo>
                    <a:pt x="7" y="295"/>
                  </a:lnTo>
                  <a:lnTo>
                    <a:pt x="9" y="298"/>
                  </a:lnTo>
                  <a:lnTo>
                    <a:pt x="13" y="301"/>
                  </a:lnTo>
                  <a:lnTo>
                    <a:pt x="17" y="302"/>
                  </a:lnTo>
                  <a:lnTo>
                    <a:pt x="25" y="303"/>
                  </a:lnTo>
                  <a:lnTo>
                    <a:pt x="33" y="302"/>
                  </a:lnTo>
                  <a:lnTo>
                    <a:pt x="37" y="301"/>
                  </a:lnTo>
                  <a:lnTo>
                    <a:pt x="41" y="298"/>
                  </a:lnTo>
                  <a:lnTo>
                    <a:pt x="43" y="295"/>
                  </a:lnTo>
                  <a:lnTo>
                    <a:pt x="46" y="291"/>
                  </a:lnTo>
                  <a:lnTo>
                    <a:pt x="47" y="286"/>
                  </a:lnTo>
                  <a:lnTo>
                    <a:pt x="47" y="281"/>
                  </a:lnTo>
                  <a:lnTo>
                    <a:pt x="47" y="144"/>
                  </a:lnTo>
                  <a:lnTo>
                    <a:pt x="47" y="144"/>
                  </a:lnTo>
                  <a:lnTo>
                    <a:pt x="47" y="114"/>
                  </a:lnTo>
                  <a:lnTo>
                    <a:pt x="49" y="98"/>
                  </a:lnTo>
                  <a:lnTo>
                    <a:pt x="50" y="90"/>
                  </a:lnTo>
                  <a:lnTo>
                    <a:pt x="53" y="84"/>
                  </a:lnTo>
                  <a:lnTo>
                    <a:pt x="53" y="84"/>
                  </a:lnTo>
                  <a:lnTo>
                    <a:pt x="59" y="72"/>
                  </a:lnTo>
                  <a:lnTo>
                    <a:pt x="66" y="63"/>
                  </a:lnTo>
                  <a:lnTo>
                    <a:pt x="74" y="56"/>
                  </a:lnTo>
                  <a:lnTo>
                    <a:pt x="80" y="52"/>
                  </a:lnTo>
                  <a:lnTo>
                    <a:pt x="89" y="48"/>
                  </a:lnTo>
                  <a:lnTo>
                    <a:pt x="98" y="47"/>
                  </a:lnTo>
                  <a:lnTo>
                    <a:pt x="109" y="46"/>
                  </a:lnTo>
                  <a:lnTo>
                    <a:pt x="122" y="46"/>
                  </a:lnTo>
                  <a:lnTo>
                    <a:pt x="122" y="46"/>
                  </a:lnTo>
                  <a:lnTo>
                    <a:pt x="135" y="46"/>
                  </a:lnTo>
                  <a:lnTo>
                    <a:pt x="145" y="47"/>
                  </a:lnTo>
                  <a:lnTo>
                    <a:pt x="156" y="50"/>
                  </a:lnTo>
                  <a:lnTo>
                    <a:pt x="165" y="52"/>
                  </a:lnTo>
                  <a:lnTo>
                    <a:pt x="173" y="56"/>
                  </a:lnTo>
                  <a:lnTo>
                    <a:pt x="179" y="61"/>
                  </a:lnTo>
                  <a:lnTo>
                    <a:pt x="185" y="67"/>
                  </a:lnTo>
                  <a:lnTo>
                    <a:pt x="190" y="73"/>
                  </a:lnTo>
                  <a:lnTo>
                    <a:pt x="194" y="81"/>
                  </a:lnTo>
                  <a:lnTo>
                    <a:pt x="196" y="89"/>
                  </a:lnTo>
                  <a:lnTo>
                    <a:pt x="202" y="106"/>
                  </a:lnTo>
                  <a:lnTo>
                    <a:pt x="203" y="127"/>
                  </a:lnTo>
                  <a:lnTo>
                    <a:pt x="204" y="149"/>
                  </a:lnTo>
                  <a:lnTo>
                    <a:pt x="204" y="149"/>
                  </a:lnTo>
                  <a:lnTo>
                    <a:pt x="206" y="179"/>
                  </a:lnTo>
                  <a:lnTo>
                    <a:pt x="208" y="210"/>
                  </a:lnTo>
                  <a:lnTo>
                    <a:pt x="211" y="242"/>
                  </a:lnTo>
                  <a:lnTo>
                    <a:pt x="212" y="274"/>
                  </a:lnTo>
                  <a:lnTo>
                    <a:pt x="212" y="274"/>
                  </a:lnTo>
                  <a:lnTo>
                    <a:pt x="212" y="280"/>
                  </a:lnTo>
                  <a:lnTo>
                    <a:pt x="214" y="284"/>
                  </a:lnTo>
                  <a:lnTo>
                    <a:pt x="216" y="288"/>
                  </a:lnTo>
                  <a:lnTo>
                    <a:pt x="219" y="290"/>
                  </a:lnTo>
                  <a:lnTo>
                    <a:pt x="223" y="293"/>
                  </a:lnTo>
                  <a:lnTo>
                    <a:pt x="227" y="294"/>
                  </a:lnTo>
                  <a:lnTo>
                    <a:pt x="234" y="295"/>
                  </a:lnTo>
                  <a:lnTo>
                    <a:pt x="242" y="294"/>
                  </a:lnTo>
                  <a:lnTo>
                    <a:pt x="246" y="293"/>
                  </a:lnTo>
                  <a:lnTo>
                    <a:pt x="250" y="290"/>
                  </a:lnTo>
                  <a:lnTo>
                    <a:pt x="253" y="288"/>
                  </a:lnTo>
                  <a:lnTo>
                    <a:pt x="255" y="284"/>
                  </a:lnTo>
                  <a:lnTo>
                    <a:pt x="257" y="280"/>
                  </a:lnTo>
                  <a:lnTo>
                    <a:pt x="258" y="274"/>
                  </a:lnTo>
                  <a:lnTo>
                    <a:pt x="258" y="274"/>
                  </a:lnTo>
                  <a:lnTo>
                    <a:pt x="257" y="229"/>
                  </a:lnTo>
                  <a:lnTo>
                    <a:pt x="257" y="182"/>
                  </a:lnTo>
                  <a:lnTo>
                    <a:pt x="253" y="136"/>
                  </a:lnTo>
                  <a:lnTo>
                    <a:pt x="251" y="112"/>
                  </a:lnTo>
                  <a:lnTo>
                    <a:pt x="248" y="90"/>
                  </a:lnTo>
                  <a:lnTo>
                    <a:pt x="248" y="9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50" name="Freeform 520"/>
            <p:cNvSpPr/>
            <p:nvPr/>
          </p:nvSpPr>
          <p:spPr bwMode="auto">
            <a:xfrm>
              <a:off x="3425826" y="1157288"/>
              <a:ext cx="25400" cy="434975"/>
            </a:xfrm>
            <a:custGeom>
              <a:avLst/>
              <a:gdLst/>
              <a:ahLst/>
              <a:cxnLst>
                <a:cxn ang="0">
                  <a:pos x="56" y="777"/>
                </a:cxn>
                <a:cxn ang="0">
                  <a:pos x="59" y="715"/>
                </a:cxn>
                <a:cxn ang="0">
                  <a:pos x="63" y="624"/>
                </a:cxn>
                <a:cxn ang="0">
                  <a:pos x="63" y="562"/>
                </a:cxn>
                <a:cxn ang="0">
                  <a:pos x="60" y="532"/>
                </a:cxn>
                <a:cxn ang="0">
                  <a:pos x="58" y="466"/>
                </a:cxn>
                <a:cxn ang="0">
                  <a:pos x="59" y="267"/>
                </a:cxn>
                <a:cxn ang="0">
                  <a:pos x="58" y="237"/>
                </a:cxn>
                <a:cxn ang="0">
                  <a:pos x="52" y="145"/>
                </a:cxn>
                <a:cxn ang="0">
                  <a:pos x="46" y="54"/>
                </a:cxn>
                <a:cxn ang="0">
                  <a:pos x="46" y="22"/>
                </a:cxn>
                <a:cxn ang="0">
                  <a:pos x="43" y="13"/>
                </a:cxn>
                <a:cxn ang="0">
                  <a:pos x="38" y="7"/>
                </a:cxn>
                <a:cxn ang="0">
                  <a:pos x="31" y="1"/>
                </a:cxn>
                <a:cxn ang="0">
                  <a:pos x="14" y="1"/>
                </a:cxn>
                <a:cxn ang="0">
                  <a:pos x="7" y="7"/>
                </a:cxn>
                <a:cxn ang="0">
                  <a:pos x="1" y="13"/>
                </a:cxn>
                <a:cxn ang="0">
                  <a:pos x="0" y="22"/>
                </a:cxn>
                <a:cxn ang="0">
                  <a:pos x="0" y="54"/>
                </a:cxn>
                <a:cxn ang="0">
                  <a:pos x="5" y="145"/>
                </a:cxn>
                <a:cxn ang="0">
                  <a:pos x="13" y="267"/>
                </a:cxn>
                <a:cxn ang="0">
                  <a:pos x="13" y="334"/>
                </a:cxn>
                <a:cxn ang="0">
                  <a:pos x="12" y="466"/>
                </a:cxn>
                <a:cxn ang="0">
                  <a:pos x="14" y="532"/>
                </a:cxn>
                <a:cxn ang="0">
                  <a:pos x="17" y="562"/>
                </a:cxn>
                <a:cxn ang="0">
                  <a:pos x="16" y="655"/>
                </a:cxn>
                <a:cxn ang="0">
                  <a:pos x="12" y="747"/>
                </a:cxn>
                <a:cxn ang="0">
                  <a:pos x="11" y="777"/>
                </a:cxn>
                <a:cxn ang="0">
                  <a:pos x="16" y="872"/>
                </a:cxn>
                <a:cxn ang="0">
                  <a:pos x="18" y="949"/>
                </a:cxn>
                <a:cxn ang="0">
                  <a:pos x="17" y="966"/>
                </a:cxn>
                <a:cxn ang="0">
                  <a:pos x="14" y="1021"/>
                </a:cxn>
                <a:cxn ang="0">
                  <a:pos x="14" y="1076"/>
                </a:cxn>
                <a:cxn ang="0">
                  <a:pos x="17" y="1087"/>
                </a:cxn>
                <a:cxn ang="0">
                  <a:pos x="22" y="1093"/>
                </a:cxn>
                <a:cxn ang="0">
                  <a:pos x="29" y="1097"/>
                </a:cxn>
                <a:cxn ang="0">
                  <a:pos x="46" y="1097"/>
                </a:cxn>
                <a:cxn ang="0">
                  <a:pos x="54" y="1093"/>
                </a:cxn>
                <a:cxn ang="0">
                  <a:pos x="59" y="1087"/>
                </a:cxn>
                <a:cxn ang="0">
                  <a:pos x="60" y="1076"/>
                </a:cxn>
                <a:cxn ang="0">
                  <a:pos x="62" y="1048"/>
                </a:cxn>
                <a:cxn ang="0">
                  <a:pos x="64" y="987"/>
                </a:cxn>
                <a:cxn ang="0">
                  <a:pos x="64" y="959"/>
                </a:cxn>
                <a:cxn ang="0">
                  <a:pos x="60" y="867"/>
                </a:cxn>
                <a:cxn ang="0">
                  <a:pos x="56" y="777"/>
                </a:cxn>
              </a:cxnLst>
              <a:rect l="0" t="0" r="r" b="b"/>
              <a:pathLst>
                <a:path w="64" h="1099">
                  <a:moveTo>
                    <a:pt x="56" y="777"/>
                  </a:moveTo>
                  <a:lnTo>
                    <a:pt x="56" y="777"/>
                  </a:lnTo>
                  <a:lnTo>
                    <a:pt x="58" y="747"/>
                  </a:lnTo>
                  <a:lnTo>
                    <a:pt x="59" y="715"/>
                  </a:lnTo>
                  <a:lnTo>
                    <a:pt x="62" y="655"/>
                  </a:lnTo>
                  <a:lnTo>
                    <a:pt x="63" y="624"/>
                  </a:lnTo>
                  <a:lnTo>
                    <a:pt x="63" y="594"/>
                  </a:lnTo>
                  <a:lnTo>
                    <a:pt x="63" y="562"/>
                  </a:lnTo>
                  <a:lnTo>
                    <a:pt x="60" y="532"/>
                  </a:lnTo>
                  <a:lnTo>
                    <a:pt x="60" y="532"/>
                  </a:lnTo>
                  <a:lnTo>
                    <a:pt x="59" y="498"/>
                  </a:lnTo>
                  <a:lnTo>
                    <a:pt x="58" y="466"/>
                  </a:lnTo>
                  <a:lnTo>
                    <a:pt x="56" y="399"/>
                  </a:lnTo>
                  <a:lnTo>
                    <a:pt x="59" y="267"/>
                  </a:lnTo>
                  <a:lnTo>
                    <a:pt x="59" y="267"/>
                  </a:lnTo>
                  <a:lnTo>
                    <a:pt x="58" y="237"/>
                  </a:lnTo>
                  <a:lnTo>
                    <a:pt x="56" y="205"/>
                  </a:lnTo>
                  <a:lnTo>
                    <a:pt x="52" y="145"/>
                  </a:lnTo>
                  <a:lnTo>
                    <a:pt x="47" y="84"/>
                  </a:lnTo>
                  <a:lnTo>
                    <a:pt x="46" y="54"/>
                  </a:lnTo>
                  <a:lnTo>
                    <a:pt x="46" y="22"/>
                  </a:lnTo>
                  <a:lnTo>
                    <a:pt x="46" y="22"/>
                  </a:lnTo>
                  <a:lnTo>
                    <a:pt x="45" y="17"/>
                  </a:lnTo>
                  <a:lnTo>
                    <a:pt x="43" y="13"/>
                  </a:lnTo>
                  <a:lnTo>
                    <a:pt x="41" y="9"/>
                  </a:lnTo>
                  <a:lnTo>
                    <a:pt x="38" y="7"/>
                  </a:lnTo>
                  <a:lnTo>
                    <a:pt x="35" y="4"/>
                  </a:lnTo>
                  <a:lnTo>
                    <a:pt x="31" y="1"/>
                  </a:lnTo>
                  <a:lnTo>
                    <a:pt x="22" y="0"/>
                  </a:lnTo>
                  <a:lnTo>
                    <a:pt x="14" y="1"/>
                  </a:lnTo>
                  <a:lnTo>
                    <a:pt x="11" y="4"/>
                  </a:lnTo>
                  <a:lnTo>
                    <a:pt x="7" y="7"/>
                  </a:lnTo>
                  <a:lnTo>
                    <a:pt x="4" y="9"/>
                  </a:lnTo>
                  <a:lnTo>
                    <a:pt x="1" y="13"/>
                  </a:lnTo>
                  <a:lnTo>
                    <a:pt x="0" y="17"/>
                  </a:lnTo>
                  <a:lnTo>
                    <a:pt x="0" y="22"/>
                  </a:lnTo>
                  <a:lnTo>
                    <a:pt x="0" y="22"/>
                  </a:lnTo>
                  <a:lnTo>
                    <a:pt x="0" y="54"/>
                  </a:lnTo>
                  <a:lnTo>
                    <a:pt x="1" y="84"/>
                  </a:lnTo>
                  <a:lnTo>
                    <a:pt x="5" y="145"/>
                  </a:lnTo>
                  <a:lnTo>
                    <a:pt x="11" y="205"/>
                  </a:lnTo>
                  <a:lnTo>
                    <a:pt x="13" y="267"/>
                  </a:lnTo>
                  <a:lnTo>
                    <a:pt x="13" y="267"/>
                  </a:lnTo>
                  <a:lnTo>
                    <a:pt x="13" y="334"/>
                  </a:lnTo>
                  <a:lnTo>
                    <a:pt x="12" y="399"/>
                  </a:lnTo>
                  <a:lnTo>
                    <a:pt x="12" y="466"/>
                  </a:lnTo>
                  <a:lnTo>
                    <a:pt x="13" y="498"/>
                  </a:lnTo>
                  <a:lnTo>
                    <a:pt x="14" y="532"/>
                  </a:lnTo>
                  <a:lnTo>
                    <a:pt x="14" y="532"/>
                  </a:lnTo>
                  <a:lnTo>
                    <a:pt x="17" y="562"/>
                  </a:lnTo>
                  <a:lnTo>
                    <a:pt x="17" y="594"/>
                  </a:lnTo>
                  <a:lnTo>
                    <a:pt x="16" y="655"/>
                  </a:lnTo>
                  <a:lnTo>
                    <a:pt x="13" y="715"/>
                  </a:lnTo>
                  <a:lnTo>
                    <a:pt x="12" y="747"/>
                  </a:lnTo>
                  <a:lnTo>
                    <a:pt x="11" y="777"/>
                  </a:lnTo>
                  <a:lnTo>
                    <a:pt x="11" y="777"/>
                  </a:lnTo>
                  <a:lnTo>
                    <a:pt x="13" y="816"/>
                  </a:lnTo>
                  <a:lnTo>
                    <a:pt x="16" y="872"/>
                  </a:lnTo>
                  <a:lnTo>
                    <a:pt x="18" y="927"/>
                  </a:lnTo>
                  <a:lnTo>
                    <a:pt x="18" y="949"/>
                  </a:lnTo>
                  <a:lnTo>
                    <a:pt x="17" y="966"/>
                  </a:lnTo>
                  <a:lnTo>
                    <a:pt x="17" y="966"/>
                  </a:lnTo>
                  <a:lnTo>
                    <a:pt x="16" y="994"/>
                  </a:lnTo>
                  <a:lnTo>
                    <a:pt x="14" y="1021"/>
                  </a:lnTo>
                  <a:lnTo>
                    <a:pt x="14" y="1076"/>
                  </a:lnTo>
                  <a:lnTo>
                    <a:pt x="14" y="1076"/>
                  </a:lnTo>
                  <a:lnTo>
                    <a:pt x="16" y="1082"/>
                  </a:lnTo>
                  <a:lnTo>
                    <a:pt x="17" y="1087"/>
                  </a:lnTo>
                  <a:lnTo>
                    <a:pt x="20" y="1091"/>
                  </a:lnTo>
                  <a:lnTo>
                    <a:pt x="22" y="1093"/>
                  </a:lnTo>
                  <a:lnTo>
                    <a:pt x="25" y="1096"/>
                  </a:lnTo>
                  <a:lnTo>
                    <a:pt x="29" y="1097"/>
                  </a:lnTo>
                  <a:lnTo>
                    <a:pt x="38" y="1099"/>
                  </a:lnTo>
                  <a:lnTo>
                    <a:pt x="46" y="1097"/>
                  </a:lnTo>
                  <a:lnTo>
                    <a:pt x="50" y="1096"/>
                  </a:lnTo>
                  <a:lnTo>
                    <a:pt x="54" y="1093"/>
                  </a:lnTo>
                  <a:lnTo>
                    <a:pt x="56" y="1091"/>
                  </a:lnTo>
                  <a:lnTo>
                    <a:pt x="59" y="1087"/>
                  </a:lnTo>
                  <a:lnTo>
                    <a:pt x="60" y="1082"/>
                  </a:lnTo>
                  <a:lnTo>
                    <a:pt x="60" y="1076"/>
                  </a:lnTo>
                  <a:lnTo>
                    <a:pt x="60" y="1076"/>
                  </a:lnTo>
                  <a:lnTo>
                    <a:pt x="62" y="1048"/>
                  </a:lnTo>
                  <a:lnTo>
                    <a:pt x="63" y="1017"/>
                  </a:lnTo>
                  <a:lnTo>
                    <a:pt x="64" y="987"/>
                  </a:lnTo>
                  <a:lnTo>
                    <a:pt x="64" y="959"/>
                  </a:lnTo>
                  <a:lnTo>
                    <a:pt x="64" y="959"/>
                  </a:lnTo>
                  <a:lnTo>
                    <a:pt x="63" y="921"/>
                  </a:lnTo>
                  <a:lnTo>
                    <a:pt x="60" y="867"/>
                  </a:lnTo>
                  <a:lnTo>
                    <a:pt x="58" y="815"/>
                  </a:lnTo>
                  <a:lnTo>
                    <a:pt x="56" y="777"/>
                  </a:lnTo>
                  <a:lnTo>
                    <a:pt x="56" y="77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51" name="Freeform 521"/>
            <p:cNvSpPr/>
            <p:nvPr/>
          </p:nvSpPr>
          <p:spPr bwMode="auto">
            <a:xfrm>
              <a:off x="3509963" y="1157288"/>
              <a:ext cx="25400" cy="434975"/>
            </a:xfrm>
            <a:custGeom>
              <a:avLst/>
              <a:gdLst/>
              <a:ahLst/>
              <a:cxnLst>
                <a:cxn ang="0">
                  <a:pos x="8" y="777"/>
                </a:cxn>
                <a:cxn ang="0">
                  <a:pos x="6" y="715"/>
                </a:cxn>
                <a:cxn ang="0">
                  <a:pos x="2" y="624"/>
                </a:cxn>
                <a:cxn ang="0">
                  <a:pos x="2" y="562"/>
                </a:cxn>
                <a:cxn ang="0">
                  <a:pos x="4" y="532"/>
                </a:cxn>
                <a:cxn ang="0">
                  <a:pos x="8" y="466"/>
                </a:cxn>
                <a:cxn ang="0">
                  <a:pos x="6" y="267"/>
                </a:cxn>
                <a:cxn ang="0">
                  <a:pos x="7" y="237"/>
                </a:cxn>
                <a:cxn ang="0">
                  <a:pos x="12" y="145"/>
                </a:cxn>
                <a:cxn ang="0">
                  <a:pos x="19" y="54"/>
                </a:cxn>
                <a:cxn ang="0">
                  <a:pos x="19" y="22"/>
                </a:cxn>
                <a:cxn ang="0">
                  <a:pos x="21" y="13"/>
                </a:cxn>
                <a:cxn ang="0">
                  <a:pos x="27" y="7"/>
                </a:cxn>
                <a:cxn ang="0">
                  <a:pos x="33" y="1"/>
                </a:cxn>
                <a:cxn ang="0">
                  <a:pos x="50" y="1"/>
                </a:cxn>
                <a:cxn ang="0">
                  <a:pos x="58" y="7"/>
                </a:cxn>
                <a:cxn ang="0">
                  <a:pos x="63" y="13"/>
                </a:cxn>
                <a:cxn ang="0">
                  <a:pos x="64" y="22"/>
                </a:cxn>
                <a:cxn ang="0">
                  <a:pos x="64" y="54"/>
                </a:cxn>
                <a:cxn ang="0">
                  <a:pos x="59" y="145"/>
                </a:cxn>
                <a:cxn ang="0">
                  <a:pos x="51" y="267"/>
                </a:cxn>
                <a:cxn ang="0">
                  <a:pos x="51" y="334"/>
                </a:cxn>
                <a:cxn ang="0">
                  <a:pos x="53" y="466"/>
                </a:cxn>
                <a:cxn ang="0">
                  <a:pos x="50" y="532"/>
                </a:cxn>
                <a:cxn ang="0">
                  <a:pos x="47" y="562"/>
                </a:cxn>
                <a:cxn ang="0">
                  <a:pos x="49" y="655"/>
                </a:cxn>
                <a:cxn ang="0">
                  <a:pos x="53" y="747"/>
                </a:cxn>
                <a:cxn ang="0">
                  <a:pos x="54" y="777"/>
                </a:cxn>
                <a:cxn ang="0">
                  <a:pos x="49" y="872"/>
                </a:cxn>
                <a:cxn ang="0">
                  <a:pos x="46" y="949"/>
                </a:cxn>
                <a:cxn ang="0">
                  <a:pos x="47" y="966"/>
                </a:cxn>
                <a:cxn ang="0">
                  <a:pos x="50" y="1021"/>
                </a:cxn>
                <a:cxn ang="0">
                  <a:pos x="50" y="1076"/>
                </a:cxn>
                <a:cxn ang="0">
                  <a:pos x="47" y="1087"/>
                </a:cxn>
                <a:cxn ang="0">
                  <a:pos x="42" y="1093"/>
                </a:cxn>
                <a:cxn ang="0">
                  <a:pos x="36" y="1097"/>
                </a:cxn>
                <a:cxn ang="0">
                  <a:pos x="19" y="1097"/>
                </a:cxn>
                <a:cxn ang="0">
                  <a:pos x="11" y="1093"/>
                </a:cxn>
                <a:cxn ang="0">
                  <a:pos x="6" y="1087"/>
                </a:cxn>
                <a:cxn ang="0">
                  <a:pos x="4" y="1076"/>
                </a:cxn>
                <a:cxn ang="0">
                  <a:pos x="3" y="1048"/>
                </a:cxn>
                <a:cxn ang="0">
                  <a:pos x="0" y="987"/>
                </a:cxn>
                <a:cxn ang="0">
                  <a:pos x="0" y="959"/>
                </a:cxn>
                <a:cxn ang="0">
                  <a:pos x="4" y="867"/>
                </a:cxn>
                <a:cxn ang="0">
                  <a:pos x="8" y="777"/>
                </a:cxn>
              </a:cxnLst>
              <a:rect l="0" t="0" r="r" b="b"/>
              <a:pathLst>
                <a:path w="64" h="1099">
                  <a:moveTo>
                    <a:pt x="8" y="777"/>
                  </a:moveTo>
                  <a:lnTo>
                    <a:pt x="8" y="777"/>
                  </a:lnTo>
                  <a:lnTo>
                    <a:pt x="7" y="747"/>
                  </a:lnTo>
                  <a:lnTo>
                    <a:pt x="6" y="715"/>
                  </a:lnTo>
                  <a:lnTo>
                    <a:pt x="3" y="655"/>
                  </a:lnTo>
                  <a:lnTo>
                    <a:pt x="2" y="624"/>
                  </a:lnTo>
                  <a:lnTo>
                    <a:pt x="2" y="594"/>
                  </a:lnTo>
                  <a:lnTo>
                    <a:pt x="2" y="562"/>
                  </a:lnTo>
                  <a:lnTo>
                    <a:pt x="4" y="532"/>
                  </a:lnTo>
                  <a:lnTo>
                    <a:pt x="4" y="532"/>
                  </a:lnTo>
                  <a:lnTo>
                    <a:pt x="6" y="498"/>
                  </a:lnTo>
                  <a:lnTo>
                    <a:pt x="8" y="466"/>
                  </a:lnTo>
                  <a:lnTo>
                    <a:pt x="8" y="399"/>
                  </a:lnTo>
                  <a:lnTo>
                    <a:pt x="6" y="267"/>
                  </a:lnTo>
                  <a:lnTo>
                    <a:pt x="6" y="267"/>
                  </a:lnTo>
                  <a:lnTo>
                    <a:pt x="7" y="237"/>
                  </a:lnTo>
                  <a:lnTo>
                    <a:pt x="8" y="205"/>
                  </a:lnTo>
                  <a:lnTo>
                    <a:pt x="12" y="145"/>
                  </a:lnTo>
                  <a:lnTo>
                    <a:pt x="17" y="84"/>
                  </a:lnTo>
                  <a:lnTo>
                    <a:pt x="19" y="54"/>
                  </a:lnTo>
                  <a:lnTo>
                    <a:pt x="19" y="22"/>
                  </a:lnTo>
                  <a:lnTo>
                    <a:pt x="19" y="22"/>
                  </a:lnTo>
                  <a:lnTo>
                    <a:pt x="20" y="17"/>
                  </a:lnTo>
                  <a:lnTo>
                    <a:pt x="21" y="13"/>
                  </a:lnTo>
                  <a:lnTo>
                    <a:pt x="24" y="9"/>
                  </a:lnTo>
                  <a:lnTo>
                    <a:pt x="27" y="7"/>
                  </a:lnTo>
                  <a:lnTo>
                    <a:pt x="29" y="4"/>
                  </a:lnTo>
                  <a:lnTo>
                    <a:pt x="33" y="1"/>
                  </a:lnTo>
                  <a:lnTo>
                    <a:pt x="42" y="0"/>
                  </a:lnTo>
                  <a:lnTo>
                    <a:pt x="50" y="1"/>
                  </a:lnTo>
                  <a:lnTo>
                    <a:pt x="54" y="4"/>
                  </a:lnTo>
                  <a:lnTo>
                    <a:pt x="58" y="7"/>
                  </a:lnTo>
                  <a:lnTo>
                    <a:pt x="61" y="9"/>
                  </a:lnTo>
                  <a:lnTo>
                    <a:pt x="63" y="13"/>
                  </a:lnTo>
                  <a:lnTo>
                    <a:pt x="64" y="17"/>
                  </a:lnTo>
                  <a:lnTo>
                    <a:pt x="64" y="22"/>
                  </a:lnTo>
                  <a:lnTo>
                    <a:pt x="64" y="22"/>
                  </a:lnTo>
                  <a:lnTo>
                    <a:pt x="64" y="54"/>
                  </a:lnTo>
                  <a:lnTo>
                    <a:pt x="63" y="84"/>
                  </a:lnTo>
                  <a:lnTo>
                    <a:pt x="59" y="145"/>
                  </a:lnTo>
                  <a:lnTo>
                    <a:pt x="54" y="205"/>
                  </a:lnTo>
                  <a:lnTo>
                    <a:pt x="51" y="267"/>
                  </a:lnTo>
                  <a:lnTo>
                    <a:pt x="51" y="267"/>
                  </a:lnTo>
                  <a:lnTo>
                    <a:pt x="51" y="334"/>
                  </a:lnTo>
                  <a:lnTo>
                    <a:pt x="53" y="399"/>
                  </a:lnTo>
                  <a:lnTo>
                    <a:pt x="53" y="466"/>
                  </a:lnTo>
                  <a:lnTo>
                    <a:pt x="51" y="498"/>
                  </a:lnTo>
                  <a:lnTo>
                    <a:pt x="50" y="532"/>
                  </a:lnTo>
                  <a:lnTo>
                    <a:pt x="50" y="532"/>
                  </a:lnTo>
                  <a:lnTo>
                    <a:pt x="47" y="562"/>
                  </a:lnTo>
                  <a:lnTo>
                    <a:pt x="47" y="594"/>
                  </a:lnTo>
                  <a:lnTo>
                    <a:pt x="49" y="655"/>
                  </a:lnTo>
                  <a:lnTo>
                    <a:pt x="51" y="715"/>
                  </a:lnTo>
                  <a:lnTo>
                    <a:pt x="53" y="747"/>
                  </a:lnTo>
                  <a:lnTo>
                    <a:pt x="54" y="777"/>
                  </a:lnTo>
                  <a:lnTo>
                    <a:pt x="54" y="777"/>
                  </a:lnTo>
                  <a:lnTo>
                    <a:pt x="51" y="816"/>
                  </a:lnTo>
                  <a:lnTo>
                    <a:pt x="49" y="872"/>
                  </a:lnTo>
                  <a:lnTo>
                    <a:pt x="46" y="927"/>
                  </a:lnTo>
                  <a:lnTo>
                    <a:pt x="46" y="949"/>
                  </a:lnTo>
                  <a:lnTo>
                    <a:pt x="47" y="966"/>
                  </a:lnTo>
                  <a:lnTo>
                    <a:pt x="47" y="966"/>
                  </a:lnTo>
                  <a:lnTo>
                    <a:pt x="49" y="994"/>
                  </a:lnTo>
                  <a:lnTo>
                    <a:pt x="50" y="1021"/>
                  </a:lnTo>
                  <a:lnTo>
                    <a:pt x="50" y="1076"/>
                  </a:lnTo>
                  <a:lnTo>
                    <a:pt x="50" y="1076"/>
                  </a:lnTo>
                  <a:lnTo>
                    <a:pt x="49" y="1082"/>
                  </a:lnTo>
                  <a:lnTo>
                    <a:pt x="47" y="1087"/>
                  </a:lnTo>
                  <a:lnTo>
                    <a:pt x="45" y="1091"/>
                  </a:lnTo>
                  <a:lnTo>
                    <a:pt x="42" y="1093"/>
                  </a:lnTo>
                  <a:lnTo>
                    <a:pt x="40" y="1096"/>
                  </a:lnTo>
                  <a:lnTo>
                    <a:pt x="36" y="1097"/>
                  </a:lnTo>
                  <a:lnTo>
                    <a:pt x="27" y="1099"/>
                  </a:lnTo>
                  <a:lnTo>
                    <a:pt x="19" y="1097"/>
                  </a:lnTo>
                  <a:lnTo>
                    <a:pt x="15" y="1096"/>
                  </a:lnTo>
                  <a:lnTo>
                    <a:pt x="11" y="1093"/>
                  </a:lnTo>
                  <a:lnTo>
                    <a:pt x="8" y="1091"/>
                  </a:lnTo>
                  <a:lnTo>
                    <a:pt x="6" y="1087"/>
                  </a:lnTo>
                  <a:lnTo>
                    <a:pt x="4" y="1082"/>
                  </a:lnTo>
                  <a:lnTo>
                    <a:pt x="4" y="1076"/>
                  </a:lnTo>
                  <a:lnTo>
                    <a:pt x="4" y="1076"/>
                  </a:lnTo>
                  <a:lnTo>
                    <a:pt x="3" y="1048"/>
                  </a:lnTo>
                  <a:lnTo>
                    <a:pt x="2" y="1017"/>
                  </a:lnTo>
                  <a:lnTo>
                    <a:pt x="0" y="987"/>
                  </a:lnTo>
                  <a:lnTo>
                    <a:pt x="0" y="959"/>
                  </a:lnTo>
                  <a:lnTo>
                    <a:pt x="0" y="959"/>
                  </a:lnTo>
                  <a:lnTo>
                    <a:pt x="2" y="921"/>
                  </a:lnTo>
                  <a:lnTo>
                    <a:pt x="4" y="867"/>
                  </a:lnTo>
                  <a:lnTo>
                    <a:pt x="7" y="815"/>
                  </a:lnTo>
                  <a:lnTo>
                    <a:pt x="8" y="777"/>
                  </a:lnTo>
                  <a:lnTo>
                    <a:pt x="8" y="77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52" name="Freeform 522"/>
            <p:cNvSpPr>
              <a:spLocks noEditPoints="1"/>
            </p:cNvSpPr>
            <p:nvPr/>
          </p:nvSpPr>
          <p:spPr bwMode="auto">
            <a:xfrm>
              <a:off x="3327401" y="1573213"/>
              <a:ext cx="307975" cy="87313"/>
            </a:xfrm>
            <a:custGeom>
              <a:avLst/>
              <a:gdLst/>
              <a:ahLst/>
              <a:cxnLst>
                <a:cxn ang="0">
                  <a:pos x="776" y="155"/>
                </a:cxn>
                <a:cxn ang="0">
                  <a:pos x="769" y="136"/>
                </a:cxn>
                <a:cxn ang="0">
                  <a:pos x="752" y="98"/>
                </a:cxn>
                <a:cxn ang="0">
                  <a:pos x="727" y="68"/>
                </a:cxn>
                <a:cxn ang="0">
                  <a:pos x="694" y="44"/>
                </a:cxn>
                <a:cxn ang="0">
                  <a:pos x="645" y="22"/>
                </a:cxn>
                <a:cxn ang="0">
                  <a:pos x="560" y="5"/>
                </a:cxn>
                <a:cxn ang="0">
                  <a:pos x="445" y="0"/>
                </a:cxn>
                <a:cxn ang="0">
                  <a:pos x="327" y="1"/>
                </a:cxn>
                <a:cxn ang="0">
                  <a:pos x="226" y="9"/>
                </a:cxn>
                <a:cxn ang="0">
                  <a:pos x="127" y="27"/>
                </a:cxn>
                <a:cxn ang="0">
                  <a:pos x="80" y="43"/>
                </a:cxn>
                <a:cxn ang="0">
                  <a:pos x="50" y="61"/>
                </a:cxn>
                <a:cxn ang="0">
                  <a:pos x="26" y="85"/>
                </a:cxn>
                <a:cxn ang="0">
                  <a:pos x="9" y="116"/>
                </a:cxn>
                <a:cxn ang="0">
                  <a:pos x="4" y="153"/>
                </a:cxn>
                <a:cxn ang="0">
                  <a:pos x="4" y="157"/>
                </a:cxn>
                <a:cxn ang="0">
                  <a:pos x="0" y="171"/>
                </a:cxn>
                <a:cxn ang="0">
                  <a:pos x="6" y="184"/>
                </a:cxn>
                <a:cxn ang="0">
                  <a:pos x="16" y="191"/>
                </a:cxn>
                <a:cxn ang="0">
                  <a:pos x="77" y="201"/>
                </a:cxn>
                <a:cxn ang="0">
                  <a:pos x="140" y="203"/>
                </a:cxn>
                <a:cxn ang="0">
                  <a:pos x="380" y="206"/>
                </a:cxn>
                <a:cxn ang="0">
                  <a:pos x="522" y="214"/>
                </a:cxn>
                <a:cxn ang="0">
                  <a:pos x="663" y="217"/>
                </a:cxn>
                <a:cxn ang="0">
                  <a:pos x="732" y="210"/>
                </a:cxn>
                <a:cxn ang="0">
                  <a:pos x="762" y="203"/>
                </a:cxn>
                <a:cxn ang="0">
                  <a:pos x="772" y="184"/>
                </a:cxn>
                <a:cxn ang="0">
                  <a:pos x="772" y="178"/>
                </a:cxn>
                <a:cxn ang="0">
                  <a:pos x="776" y="165"/>
                </a:cxn>
                <a:cxn ang="0">
                  <a:pos x="380" y="161"/>
                </a:cxn>
                <a:cxn ang="0">
                  <a:pos x="230" y="161"/>
                </a:cxn>
                <a:cxn ang="0">
                  <a:pos x="115" y="158"/>
                </a:cxn>
                <a:cxn ang="0">
                  <a:pos x="50" y="152"/>
                </a:cxn>
                <a:cxn ang="0">
                  <a:pos x="55" y="127"/>
                </a:cxn>
                <a:cxn ang="0">
                  <a:pos x="76" y="99"/>
                </a:cxn>
                <a:cxn ang="0">
                  <a:pos x="108" y="82"/>
                </a:cxn>
                <a:cxn ang="0">
                  <a:pos x="206" y="56"/>
                </a:cxn>
                <a:cxn ang="0">
                  <a:pos x="231" y="52"/>
                </a:cxn>
                <a:cxn ang="0">
                  <a:pos x="307" y="52"/>
                </a:cxn>
                <a:cxn ang="0">
                  <a:pos x="373" y="47"/>
                </a:cxn>
                <a:cxn ang="0">
                  <a:pos x="437" y="44"/>
                </a:cxn>
                <a:cxn ang="0">
                  <a:pos x="539" y="47"/>
                </a:cxn>
                <a:cxn ang="0">
                  <a:pos x="615" y="60"/>
                </a:cxn>
                <a:cxn ang="0">
                  <a:pos x="670" y="82"/>
                </a:cxn>
                <a:cxn ang="0">
                  <a:pos x="697" y="103"/>
                </a:cxn>
                <a:cxn ang="0">
                  <a:pos x="717" y="131"/>
                </a:cxn>
                <a:cxn ang="0">
                  <a:pos x="730" y="165"/>
                </a:cxn>
                <a:cxn ang="0">
                  <a:pos x="687" y="170"/>
                </a:cxn>
                <a:cxn ang="0">
                  <a:pos x="556" y="172"/>
                </a:cxn>
                <a:cxn ang="0">
                  <a:pos x="380" y="161"/>
                </a:cxn>
              </a:cxnLst>
              <a:rect l="0" t="0" r="r" b="b"/>
              <a:pathLst>
                <a:path w="776" h="218">
                  <a:moveTo>
                    <a:pt x="776" y="161"/>
                  </a:moveTo>
                  <a:lnTo>
                    <a:pt x="776" y="161"/>
                  </a:lnTo>
                  <a:lnTo>
                    <a:pt x="776" y="155"/>
                  </a:lnTo>
                  <a:lnTo>
                    <a:pt x="773" y="150"/>
                  </a:lnTo>
                  <a:lnTo>
                    <a:pt x="773" y="150"/>
                  </a:lnTo>
                  <a:lnTo>
                    <a:pt x="769" y="136"/>
                  </a:lnTo>
                  <a:lnTo>
                    <a:pt x="764" y="121"/>
                  </a:lnTo>
                  <a:lnTo>
                    <a:pt x="759" y="110"/>
                  </a:lnTo>
                  <a:lnTo>
                    <a:pt x="752" y="98"/>
                  </a:lnTo>
                  <a:lnTo>
                    <a:pt x="744" y="86"/>
                  </a:lnTo>
                  <a:lnTo>
                    <a:pt x="736" y="77"/>
                  </a:lnTo>
                  <a:lnTo>
                    <a:pt x="727" y="68"/>
                  </a:lnTo>
                  <a:lnTo>
                    <a:pt x="717" y="59"/>
                  </a:lnTo>
                  <a:lnTo>
                    <a:pt x="706" y="51"/>
                  </a:lnTo>
                  <a:lnTo>
                    <a:pt x="694" y="44"/>
                  </a:lnTo>
                  <a:lnTo>
                    <a:pt x="683" y="38"/>
                  </a:lnTo>
                  <a:lnTo>
                    <a:pt x="671" y="33"/>
                  </a:lnTo>
                  <a:lnTo>
                    <a:pt x="645" y="22"/>
                  </a:lnTo>
                  <a:lnTo>
                    <a:pt x="617" y="16"/>
                  </a:lnTo>
                  <a:lnTo>
                    <a:pt x="590" y="9"/>
                  </a:lnTo>
                  <a:lnTo>
                    <a:pt x="560" y="5"/>
                  </a:lnTo>
                  <a:lnTo>
                    <a:pt x="531" y="2"/>
                  </a:lnTo>
                  <a:lnTo>
                    <a:pt x="502" y="1"/>
                  </a:lnTo>
                  <a:lnTo>
                    <a:pt x="445" y="0"/>
                  </a:lnTo>
                  <a:lnTo>
                    <a:pt x="394" y="0"/>
                  </a:lnTo>
                  <a:lnTo>
                    <a:pt x="394" y="0"/>
                  </a:lnTo>
                  <a:lnTo>
                    <a:pt x="327" y="1"/>
                  </a:lnTo>
                  <a:lnTo>
                    <a:pt x="293" y="4"/>
                  </a:lnTo>
                  <a:lnTo>
                    <a:pt x="259" y="6"/>
                  </a:lnTo>
                  <a:lnTo>
                    <a:pt x="226" y="9"/>
                  </a:lnTo>
                  <a:lnTo>
                    <a:pt x="193" y="14"/>
                  </a:lnTo>
                  <a:lnTo>
                    <a:pt x="159" y="19"/>
                  </a:lnTo>
                  <a:lnTo>
                    <a:pt x="127" y="27"/>
                  </a:lnTo>
                  <a:lnTo>
                    <a:pt x="127" y="27"/>
                  </a:lnTo>
                  <a:lnTo>
                    <a:pt x="102" y="34"/>
                  </a:lnTo>
                  <a:lnTo>
                    <a:pt x="80" y="43"/>
                  </a:lnTo>
                  <a:lnTo>
                    <a:pt x="69" y="48"/>
                  </a:lnTo>
                  <a:lnTo>
                    <a:pt x="59" y="55"/>
                  </a:lnTo>
                  <a:lnTo>
                    <a:pt x="50" y="61"/>
                  </a:lnTo>
                  <a:lnTo>
                    <a:pt x="40" y="69"/>
                  </a:lnTo>
                  <a:lnTo>
                    <a:pt x="33" y="77"/>
                  </a:lnTo>
                  <a:lnTo>
                    <a:pt x="26" y="85"/>
                  </a:lnTo>
                  <a:lnTo>
                    <a:pt x="19" y="94"/>
                  </a:lnTo>
                  <a:lnTo>
                    <a:pt x="14" y="104"/>
                  </a:lnTo>
                  <a:lnTo>
                    <a:pt x="9" y="116"/>
                  </a:lnTo>
                  <a:lnTo>
                    <a:pt x="6" y="127"/>
                  </a:lnTo>
                  <a:lnTo>
                    <a:pt x="4" y="140"/>
                  </a:lnTo>
                  <a:lnTo>
                    <a:pt x="4" y="153"/>
                  </a:lnTo>
                  <a:lnTo>
                    <a:pt x="4" y="153"/>
                  </a:lnTo>
                  <a:lnTo>
                    <a:pt x="4" y="157"/>
                  </a:lnTo>
                  <a:lnTo>
                    <a:pt x="4" y="157"/>
                  </a:lnTo>
                  <a:lnTo>
                    <a:pt x="1" y="161"/>
                  </a:lnTo>
                  <a:lnTo>
                    <a:pt x="0" y="166"/>
                  </a:lnTo>
                  <a:lnTo>
                    <a:pt x="0" y="171"/>
                  </a:lnTo>
                  <a:lnTo>
                    <a:pt x="1" y="176"/>
                  </a:lnTo>
                  <a:lnTo>
                    <a:pt x="4" y="180"/>
                  </a:lnTo>
                  <a:lnTo>
                    <a:pt x="6" y="184"/>
                  </a:lnTo>
                  <a:lnTo>
                    <a:pt x="10" y="188"/>
                  </a:lnTo>
                  <a:lnTo>
                    <a:pt x="16" y="191"/>
                  </a:lnTo>
                  <a:lnTo>
                    <a:pt x="16" y="191"/>
                  </a:lnTo>
                  <a:lnTo>
                    <a:pt x="31" y="195"/>
                  </a:lnTo>
                  <a:lnTo>
                    <a:pt x="46" y="197"/>
                  </a:lnTo>
                  <a:lnTo>
                    <a:pt x="77" y="201"/>
                  </a:lnTo>
                  <a:lnTo>
                    <a:pt x="110" y="203"/>
                  </a:lnTo>
                  <a:lnTo>
                    <a:pt x="140" y="203"/>
                  </a:lnTo>
                  <a:lnTo>
                    <a:pt x="140" y="203"/>
                  </a:lnTo>
                  <a:lnTo>
                    <a:pt x="260" y="204"/>
                  </a:lnTo>
                  <a:lnTo>
                    <a:pt x="380" y="206"/>
                  </a:lnTo>
                  <a:lnTo>
                    <a:pt x="380" y="206"/>
                  </a:lnTo>
                  <a:lnTo>
                    <a:pt x="428" y="209"/>
                  </a:lnTo>
                  <a:lnTo>
                    <a:pt x="475" y="212"/>
                  </a:lnTo>
                  <a:lnTo>
                    <a:pt x="522" y="214"/>
                  </a:lnTo>
                  <a:lnTo>
                    <a:pt x="569" y="217"/>
                  </a:lnTo>
                  <a:lnTo>
                    <a:pt x="616" y="218"/>
                  </a:lnTo>
                  <a:lnTo>
                    <a:pt x="663" y="217"/>
                  </a:lnTo>
                  <a:lnTo>
                    <a:pt x="687" y="216"/>
                  </a:lnTo>
                  <a:lnTo>
                    <a:pt x="709" y="213"/>
                  </a:lnTo>
                  <a:lnTo>
                    <a:pt x="732" y="210"/>
                  </a:lnTo>
                  <a:lnTo>
                    <a:pt x="755" y="205"/>
                  </a:lnTo>
                  <a:lnTo>
                    <a:pt x="755" y="205"/>
                  </a:lnTo>
                  <a:lnTo>
                    <a:pt x="762" y="203"/>
                  </a:lnTo>
                  <a:lnTo>
                    <a:pt x="768" y="197"/>
                  </a:lnTo>
                  <a:lnTo>
                    <a:pt x="770" y="191"/>
                  </a:lnTo>
                  <a:lnTo>
                    <a:pt x="772" y="184"/>
                  </a:lnTo>
                  <a:lnTo>
                    <a:pt x="772" y="180"/>
                  </a:lnTo>
                  <a:lnTo>
                    <a:pt x="772" y="180"/>
                  </a:lnTo>
                  <a:lnTo>
                    <a:pt x="772" y="178"/>
                  </a:lnTo>
                  <a:lnTo>
                    <a:pt x="772" y="178"/>
                  </a:lnTo>
                  <a:lnTo>
                    <a:pt x="774" y="171"/>
                  </a:lnTo>
                  <a:lnTo>
                    <a:pt x="776" y="165"/>
                  </a:lnTo>
                  <a:lnTo>
                    <a:pt x="776" y="161"/>
                  </a:lnTo>
                  <a:close/>
                  <a:moveTo>
                    <a:pt x="380" y="161"/>
                  </a:moveTo>
                  <a:lnTo>
                    <a:pt x="380" y="161"/>
                  </a:lnTo>
                  <a:lnTo>
                    <a:pt x="331" y="161"/>
                  </a:lnTo>
                  <a:lnTo>
                    <a:pt x="281" y="161"/>
                  </a:lnTo>
                  <a:lnTo>
                    <a:pt x="230" y="161"/>
                  </a:lnTo>
                  <a:lnTo>
                    <a:pt x="180" y="161"/>
                  </a:lnTo>
                  <a:lnTo>
                    <a:pt x="180" y="161"/>
                  </a:lnTo>
                  <a:lnTo>
                    <a:pt x="115" y="158"/>
                  </a:lnTo>
                  <a:lnTo>
                    <a:pt x="81" y="157"/>
                  </a:lnTo>
                  <a:lnTo>
                    <a:pt x="65" y="154"/>
                  </a:lnTo>
                  <a:lnTo>
                    <a:pt x="50" y="152"/>
                  </a:lnTo>
                  <a:lnTo>
                    <a:pt x="50" y="152"/>
                  </a:lnTo>
                  <a:lnTo>
                    <a:pt x="51" y="138"/>
                  </a:lnTo>
                  <a:lnTo>
                    <a:pt x="55" y="127"/>
                  </a:lnTo>
                  <a:lnTo>
                    <a:pt x="60" y="116"/>
                  </a:lnTo>
                  <a:lnTo>
                    <a:pt x="68" y="108"/>
                  </a:lnTo>
                  <a:lnTo>
                    <a:pt x="76" y="99"/>
                  </a:lnTo>
                  <a:lnTo>
                    <a:pt x="86" y="93"/>
                  </a:lnTo>
                  <a:lnTo>
                    <a:pt x="97" y="87"/>
                  </a:lnTo>
                  <a:lnTo>
                    <a:pt x="108" y="82"/>
                  </a:lnTo>
                  <a:lnTo>
                    <a:pt x="133" y="73"/>
                  </a:lnTo>
                  <a:lnTo>
                    <a:pt x="159" y="67"/>
                  </a:lnTo>
                  <a:lnTo>
                    <a:pt x="206" y="56"/>
                  </a:lnTo>
                  <a:lnTo>
                    <a:pt x="206" y="56"/>
                  </a:lnTo>
                  <a:lnTo>
                    <a:pt x="218" y="53"/>
                  </a:lnTo>
                  <a:lnTo>
                    <a:pt x="231" y="52"/>
                  </a:lnTo>
                  <a:lnTo>
                    <a:pt x="256" y="51"/>
                  </a:lnTo>
                  <a:lnTo>
                    <a:pt x="307" y="52"/>
                  </a:lnTo>
                  <a:lnTo>
                    <a:pt x="307" y="52"/>
                  </a:lnTo>
                  <a:lnTo>
                    <a:pt x="328" y="51"/>
                  </a:lnTo>
                  <a:lnTo>
                    <a:pt x="350" y="50"/>
                  </a:lnTo>
                  <a:lnTo>
                    <a:pt x="373" y="47"/>
                  </a:lnTo>
                  <a:lnTo>
                    <a:pt x="394" y="46"/>
                  </a:lnTo>
                  <a:lnTo>
                    <a:pt x="394" y="46"/>
                  </a:lnTo>
                  <a:lnTo>
                    <a:pt x="437" y="44"/>
                  </a:lnTo>
                  <a:lnTo>
                    <a:pt x="486" y="44"/>
                  </a:lnTo>
                  <a:lnTo>
                    <a:pt x="513" y="44"/>
                  </a:lnTo>
                  <a:lnTo>
                    <a:pt x="539" y="47"/>
                  </a:lnTo>
                  <a:lnTo>
                    <a:pt x="565" y="50"/>
                  </a:lnTo>
                  <a:lnTo>
                    <a:pt x="590" y="53"/>
                  </a:lnTo>
                  <a:lnTo>
                    <a:pt x="615" y="60"/>
                  </a:lnTo>
                  <a:lnTo>
                    <a:pt x="638" y="68"/>
                  </a:lnTo>
                  <a:lnTo>
                    <a:pt x="659" y="77"/>
                  </a:lnTo>
                  <a:lnTo>
                    <a:pt x="670" y="82"/>
                  </a:lnTo>
                  <a:lnTo>
                    <a:pt x="679" y="89"/>
                  </a:lnTo>
                  <a:lnTo>
                    <a:pt x="688" y="95"/>
                  </a:lnTo>
                  <a:lnTo>
                    <a:pt x="697" y="103"/>
                  </a:lnTo>
                  <a:lnTo>
                    <a:pt x="704" y="112"/>
                  </a:lnTo>
                  <a:lnTo>
                    <a:pt x="711" y="120"/>
                  </a:lnTo>
                  <a:lnTo>
                    <a:pt x="717" y="131"/>
                  </a:lnTo>
                  <a:lnTo>
                    <a:pt x="722" y="141"/>
                  </a:lnTo>
                  <a:lnTo>
                    <a:pt x="726" y="152"/>
                  </a:lnTo>
                  <a:lnTo>
                    <a:pt x="730" y="165"/>
                  </a:lnTo>
                  <a:lnTo>
                    <a:pt x="730" y="165"/>
                  </a:lnTo>
                  <a:lnTo>
                    <a:pt x="709" y="167"/>
                  </a:lnTo>
                  <a:lnTo>
                    <a:pt x="687" y="170"/>
                  </a:lnTo>
                  <a:lnTo>
                    <a:pt x="643" y="172"/>
                  </a:lnTo>
                  <a:lnTo>
                    <a:pt x="600" y="174"/>
                  </a:lnTo>
                  <a:lnTo>
                    <a:pt x="556" y="172"/>
                  </a:lnTo>
                  <a:lnTo>
                    <a:pt x="511" y="170"/>
                  </a:lnTo>
                  <a:lnTo>
                    <a:pt x="467" y="167"/>
                  </a:lnTo>
                  <a:lnTo>
                    <a:pt x="380" y="161"/>
                  </a:lnTo>
                  <a:lnTo>
                    <a:pt x="380" y="16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1158682436"/>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 calcmode="lin" valueType="num">
                                      <p:cBhvr>
                                        <p:cTn id="13" dur="1000" fill="hold"/>
                                        <p:tgtEl>
                                          <p:spTgt spid="2"/>
                                        </p:tgtEl>
                                        <p:attrNameLst>
                                          <p:attrName>style.rotation</p:attrName>
                                        </p:attrNameLst>
                                      </p:cBhvr>
                                      <p:tavLst>
                                        <p:tav tm="0">
                                          <p:val>
                                            <p:fltVal val="90"/>
                                          </p:val>
                                        </p:tav>
                                        <p:tav tm="100000">
                                          <p:val>
                                            <p:fltVal val="0"/>
                                          </p:val>
                                        </p:tav>
                                      </p:tavLst>
                                    </p:anim>
                                    <p:animEffect transition="in" filter="fade">
                                      <p:cBhvr>
                                        <p:cTn id="14" dur="1000"/>
                                        <p:tgtEl>
                                          <p:spTgt spid="2"/>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outVertical)">
                                      <p:cBhvr>
                                        <p:cTn id="18" dur="500"/>
                                        <p:tgtEl>
                                          <p:spTgt spid="15"/>
                                        </p:tgtEl>
                                      </p:cBhvr>
                                    </p:animEffect>
                                  </p:childTnLst>
                                </p:cTn>
                              </p:par>
                            </p:childTnLst>
                          </p:cTn>
                        </p:par>
                        <p:par>
                          <p:cTn id="19" fill="hold">
                            <p:stCondLst>
                              <p:cond delay="1500"/>
                            </p:stCondLst>
                            <p:childTnLst>
                              <p:par>
                                <p:cTn id="20" presetID="26" presetClass="emph" presetSubtype="0" fill="hold" grpId="1" nodeType="afterEffect">
                                  <p:stCondLst>
                                    <p:cond delay="0"/>
                                  </p:stCondLst>
                                  <p:childTnLst>
                                    <p:animEffect transition="out" filter="fade">
                                      <p:cBhvr>
                                        <p:cTn id="21" dur="500" tmFilter="0, 0; .2, .5; .8, .5; 1, 0"/>
                                        <p:tgtEl>
                                          <p:spTgt spid="15"/>
                                        </p:tgtEl>
                                      </p:cBhvr>
                                    </p:animEffect>
                                    <p:animScale>
                                      <p:cBhvr>
                                        <p:cTn id="22" dur="250" autoRev="1" fill="hold"/>
                                        <p:tgtEl>
                                          <p:spTgt spid="15"/>
                                        </p:tgtEl>
                                      </p:cBhvr>
                                      <p:by x="105000" y="105000"/>
                                    </p:animScale>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1900"/>
                                        <p:tgtEl>
                                          <p:spTgt spid="18"/>
                                        </p:tgtEl>
                                      </p:cBhvr>
                                    </p:animEffect>
                                  </p:childTnLst>
                                </p:cTn>
                              </p:par>
                            </p:childTnLst>
                          </p:cTn>
                        </p:par>
                        <p:par>
                          <p:cTn id="27" fill="hold">
                            <p:stCondLst>
                              <p:cond delay="3900"/>
                            </p:stCondLst>
                            <p:childTnLst>
                              <p:par>
                                <p:cTn id="28" presetID="10"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900"/>
                                        <p:tgtEl>
                                          <p:spTgt spid="17"/>
                                        </p:tgtEl>
                                      </p:cBhvr>
                                    </p:animEffect>
                                  </p:childTnLst>
                                </p:cTn>
                              </p:par>
                            </p:childTnLst>
                          </p:cTn>
                        </p:par>
                        <p:par>
                          <p:cTn id="31" fill="hold">
                            <p:stCondLst>
                              <p:cond delay="5800"/>
                            </p:stCondLst>
                            <p:childTnLst>
                              <p:par>
                                <p:cTn id="32" presetID="53" presetClass="entr" presetSubtype="16"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p:cTn id="34" dur="300" fill="hold"/>
                                        <p:tgtEl>
                                          <p:spTgt spid="8"/>
                                        </p:tgtEl>
                                        <p:attrNameLst>
                                          <p:attrName>ppt_w</p:attrName>
                                        </p:attrNameLst>
                                      </p:cBhvr>
                                      <p:tavLst>
                                        <p:tav tm="0">
                                          <p:val>
                                            <p:fltVal val="0"/>
                                          </p:val>
                                        </p:tav>
                                        <p:tav tm="100000">
                                          <p:val>
                                            <p:strVal val="#ppt_w"/>
                                          </p:val>
                                        </p:tav>
                                      </p:tavLst>
                                    </p:anim>
                                    <p:anim calcmode="lin" valueType="num">
                                      <p:cBhvr>
                                        <p:cTn id="35" dur="300" fill="hold"/>
                                        <p:tgtEl>
                                          <p:spTgt spid="8"/>
                                        </p:tgtEl>
                                        <p:attrNameLst>
                                          <p:attrName>ppt_h</p:attrName>
                                        </p:attrNameLst>
                                      </p:cBhvr>
                                      <p:tavLst>
                                        <p:tav tm="0">
                                          <p:val>
                                            <p:fltVal val="0"/>
                                          </p:val>
                                        </p:tav>
                                        <p:tav tm="100000">
                                          <p:val>
                                            <p:strVal val="#ppt_h"/>
                                          </p:val>
                                        </p:tav>
                                      </p:tavLst>
                                    </p:anim>
                                    <p:animEffect transition="in" filter="fade">
                                      <p:cBhvr>
                                        <p:cTn id="36" dur="300"/>
                                        <p:tgtEl>
                                          <p:spTgt spid="8"/>
                                        </p:tgtEl>
                                      </p:cBhvr>
                                    </p:animEffect>
                                  </p:childTnLst>
                                </p:cTn>
                              </p:par>
                            </p:childTnLst>
                          </p:cTn>
                        </p:par>
                        <p:par>
                          <p:cTn id="37" fill="hold">
                            <p:stCondLst>
                              <p:cond delay="6100"/>
                            </p:stCondLst>
                            <p:childTnLst>
                              <p:par>
                                <p:cTn id="38" presetID="53" presetClass="entr" presetSubtype="16" fill="hold" nodeType="afterEffect">
                                  <p:stCondLst>
                                    <p:cond delay="0"/>
                                  </p:stCondLst>
                                  <p:childTnLst>
                                    <p:set>
                                      <p:cBhvr>
                                        <p:cTn id="39" dur="1" fill="hold">
                                          <p:stCondLst>
                                            <p:cond delay="0"/>
                                          </p:stCondLst>
                                        </p:cTn>
                                        <p:tgtEl>
                                          <p:spTgt spid="192"/>
                                        </p:tgtEl>
                                        <p:attrNameLst>
                                          <p:attrName>style.visibility</p:attrName>
                                        </p:attrNameLst>
                                      </p:cBhvr>
                                      <p:to>
                                        <p:strVal val="visible"/>
                                      </p:to>
                                    </p:set>
                                    <p:anim calcmode="lin" valueType="num">
                                      <p:cBhvr>
                                        <p:cTn id="40" dur="300" fill="hold"/>
                                        <p:tgtEl>
                                          <p:spTgt spid="192"/>
                                        </p:tgtEl>
                                        <p:attrNameLst>
                                          <p:attrName>ppt_w</p:attrName>
                                        </p:attrNameLst>
                                      </p:cBhvr>
                                      <p:tavLst>
                                        <p:tav tm="0">
                                          <p:val>
                                            <p:fltVal val="0"/>
                                          </p:val>
                                        </p:tav>
                                        <p:tav tm="100000">
                                          <p:val>
                                            <p:strVal val="#ppt_w"/>
                                          </p:val>
                                        </p:tav>
                                      </p:tavLst>
                                    </p:anim>
                                    <p:anim calcmode="lin" valueType="num">
                                      <p:cBhvr>
                                        <p:cTn id="41" dur="300" fill="hold"/>
                                        <p:tgtEl>
                                          <p:spTgt spid="192"/>
                                        </p:tgtEl>
                                        <p:attrNameLst>
                                          <p:attrName>ppt_h</p:attrName>
                                        </p:attrNameLst>
                                      </p:cBhvr>
                                      <p:tavLst>
                                        <p:tav tm="0">
                                          <p:val>
                                            <p:fltVal val="0"/>
                                          </p:val>
                                        </p:tav>
                                        <p:tav tm="100000">
                                          <p:val>
                                            <p:strVal val="#ppt_h"/>
                                          </p:val>
                                        </p:tav>
                                      </p:tavLst>
                                    </p:anim>
                                    <p:animEffect transition="in" filter="fade">
                                      <p:cBhvr>
                                        <p:cTn id="42" dur="300"/>
                                        <p:tgtEl>
                                          <p:spTgt spid="192"/>
                                        </p:tgtEl>
                                      </p:cBhvr>
                                    </p:animEffect>
                                  </p:childTnLst>
                                </p:cTn>
                              </p:par>
                            </p:childTnLst>
                          </p:cTn>
                        </p:par>
                        <p:par>
                          <p:cTn id="43" fill="hold">
                            <p:stCondLst>
                              <p:cond delay="6400"/>
                            </p:stCondLst>
                            <p:childTnLst>
                              <p:par>
                                <p:cTn id="44" presetID="53" presetClass="entr" presetSubtype="16" fill="hold" nodeType="afterEffect">
                                  <p:stCondLst>
                                    <p:cond delay="0"/>
                                  </p:stCondLst>
                                  <p:childTnLst>
                                    <p:set>
                                      <p:cBhvr>
                                        <p:cTn id="45" dur="1" fill="hold">
                                          <p:stCondLst>
                                            <p:cond delay="0"/>
                                          </p:stCondLst>
                                        </p:cTn>
                                        <p:tgtEl>
                                          <p:spTgt spid="106"/>
                                        </p:tgtEl>
                                        <p:attrNameLst>
                                          <p:attrName>style.visibility</p:attrName>
                                        </p:attrNameLst>
                                      </p:cBhvr>
                                      <p:to>
                                        <p:strVal val="visible"/>
                                      </p:to>
                                    </p:set>
                                    <p:anim calcmode="lin" valueType="num">
                                      <p:cBhvr>
                                        <p:cTn id="46" dur="300" fill="hold"/>
                                        <p:tgtEl>
                                          <p:spTgt spid="106"/>
                                        </p:tgtEl>
                                        <p:attrNameLst>
                                          <p:attrName>ppt_w</p:attrName>
                                        </p:attrNameLst>
                                      </p:cBhvr>
                                      <p:tavLst>
                                        <p:tav tm="0">
                                          <p:val>
                                            <p:fltVal val="0"/>
                                          </p:val>
                                        </p:tav>
                                        <p:tav tm="100000">
                                          <p:val>
                                            <p:strVal val="#ppt_w"/>
                                          </p:val>
                                        </p:tav>
                                      </p:tavLst>
                                    </p:anim>
                                    <p:anim calcmode="lin" valueType="num">
                                      <p:cBhvr>
                                        <p:cTn id="47" dur="300" fill="hold"/>
                                        <p:tgtEl>
                                          <p:spTgt spid="106"/>
                                        </p:tgtEl>
                                        <p:attrNameLst>
                                          <p:attrName>ppt_h</p:attrName>
                                        </p:attrNameLst>
                                      </p:cBhvr>
                                      <p:tavLst>
                                        <p:tav tm="0">
                                          <p:val>
                                            <p:fltVal val="0"/>
                                          </p:val>
                                        </p:tav>
                                        <p:tav tm="100000">
                                          <p:val>
                                            <p:strVal val="#ppt_h"/>
                                          </p:val>
                                        </p:tav>
                                      </p:tavLst>
                                    </p:anim>
                                    <p:animEffect transition="in" filter="fade">
                                      <p:cBhvr>
                                        <p:cTn id="48" dur="300"/>
                                        <p:tgtEl>
                                          <p:spTgt spid="106"/>
                                        </p:tgtEl>
                                      </p:cBhvr>
                                    </p:animEffect>
                                  </p:childTnLst>
                                </p:cTn>
                              </p:par>
                            </p:childTnLst>
                          </p:cTn>
                        </p:par>
                        <p:par>
                          <p:cTn id="49" fill="hold">
                            <p:stCondLst>
                              <p:cond delay="6700"/>
                            </p:stCondLst>
                            <p:childTnLst>
                              <p:par>
                                <p:cTn id="50" presetID="53" presetClass="entr" presetSubtype="16" fill="hold" nodeType="afterEffect">
                                  <p:stCondLst>
                                    <p:cond delay="0"/>
                                  </p:stCondLst>
                                  <p:childTnLst>
                                    <p:set>
                                      <p:cBhvr>
                                        <p:cTn id="51" dur="1" fill="hold">
                                          <p:stCondLst>
                                            <p:cond delay="0"/>
                                          </p:stCondLst>
                                        </p:cTn>
                                        <p:tgtEl>
                                          <p:spTgt spid="136"/>
                                        </p:tgtEl>
                                        <p:attrNameLst>
                                          <p:attrName>style.visibility</p:attrName>
                                        </p:attrNameLst>
                                      </p:cBhvr>
                                      <p:to>
                                        <p:strVal val="visible"/>
                                      </p:to>
                                    </p:set>
                                    <p:anim calcmode="lin" valueType="num">
                                      <p:cBhvr>
                                        <p:cTn id="52" dur="300" fill="hold"/>
                                        <p:tgtEl>
                                          <p:spTgt spid="136"/>
                                        </p:tgtEl>
                                        <p:attrNameLst>
                                          <p:attrName>ppt_w</p:attrName>
                                        </p:attrNameLst>
                                      </p:cBhvr>
                                      <p:tavLst>
                                        <p:tav tm="0">
                                          <p:val>
                                            <p:fltVal val="0"/>
                                          </p:val>
                                        </p:tav>
                                        <p:tav tm="100000">
                                          <p:val>
                                            <p:strVal val="#ppt_w"/>
                                          </p:val>
                                        </p:tav>
                                      </p:tavLst>
                                    </p:anim>
                                    <p:anim calcmode="lin" valueType="num">
                                      <p:cBhvr>
                                        <p:cTn id="53" dur="300" fill="hold"/>
                                        <p:tgtEl>
                                          <p:spTgt spid="136"/>
                                        </p:tgtEl>
                                        <p:attrNameLst>
                                          <p:attrName>ppt_h</p:attrName>
                                        </p:attrNameLst>
                                      </p:cBhvr>
                                      <p:tavLst>
                                        <p:tav tm="0">
                                          <p:val>
                                            <p:fltVal val="0"/>
                                          </p:val>
                                        </p:tav>
                                        <p:tav tm="100000">
                                          <p:val>
                                            <p:strVal val="#ppt_h"/>
                                          </p:val>
                                        </p:tav>
                                      </p:tavLst>
                                    </p:anim>
                                    <p:animEffect transition="in" filter="fade">
                                      <p:cBhvr>
                                        <p:cTn id="54" dur="3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55" repeatCount="indefinite" fill="hold" display="0">
                  <p:stCondLst>
                    <p:cond delay="indefinite"/>
                  </p:stCondLst>
                  <p:endCondLst>
                    <p:cond evt="onStopAudio" delay="0">
                      <p:tgtEl>
                        <p:sldTgt/>
                      </p:tgtEl>
                    </p:cond>
                  </p:endCondLst>
                </p:cTn>
                <p:tgtEl>
                  <p:spTgt spid="14"/>
                </p:tgtEl>
              </p:cMediaNode>
            </p:audio>
          </p:childTnLst>
        </p:cTn>
      </p:par>
    </p:tnLst>
    <p:bldLst>
      <p:bldP spid="15" grpId="0"/>
      <p:bldP spid="15" grpId="1"/>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Chart 24"/>
          <p:cNvGraphicFramePr/>
          <p:nvPr>
            <p:extLst>
              <p:ext uri="{D42A27DB-BD31-4B8C-83A1-F6EECF244321}">
                <p14:modId xmlns:p14="http://schemas.microsoft.com/office/powerpoint/2010/main" val="1408892880"/>
              </p:ext>
            </p:extLst>
          </p:nvPr>
        </p:nvGraphicFramePr>
        <p:xfrm>
          <a:off x="799125" y="1717506"/>
          <a:ext cx="6182167" cy="2841205"/>
        </p:xfrm>
        <a:graphic>
          <a:graphicData uri="http://schemas.openxmlformats.org/drawingml/2006/chart">
            <c:chart xmlns:c="http://schemas.openxmlformats.org/drawingml/2006/chart" xmlns:r="http://schemas.openxmlformats.org/officeDocument/2006/relationships" r:id="rId3"/>
          </a:graphicData>
        </a:graphic>
      </p:graphicFrame>
      <p:grpSp>
        <p:nvGrpSpPr>
          <p:cNvPr id="29" name="Group 279"/>
          <p:cNvGrpSpPr/>
          <p:nvPr/>
        </p:nvGrpSpPr>
        <p:grpSpPr>
          <a:xfrm>
            <a:off x="7349776" y="2317339"/>
            <a:ext cx="1374186" cy="1374178"/>
            <a:chOff x="846989" y="1401020"/>
            <a:chExt cx="877416" cy="877416"/>
          </a:xfrm>
          <a:effectLst/>
        </p:grpSpPr>
        <p:sp>
          <p:nvSpPr>
            <p:cNvPr id="30" name="Teardrop 29"/>
            <p:cNvSpPr/>
            <p:nvPr/>
          </p:nvSpPr>
          <p:spPr>
            <a:xfrm rot="8100000">
              <a:off x="846989" y="1401020"/>
              <a:ext cx="877416" cy="877416"/>
            </a:xfrm>
            <a:prstGeom prst="teardrop">
              <a:avLst>
                <a:gd name="adj" fmla="val 138114"/>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Oval 3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90%</a:t>
              </a:r>
            </a:p>
          </p:txBody>
        </p:sp>
      </p:grpSp>
      <p:grpSp>
        <p:nvGrpSpPr>
          <p:cNvPr id="33" name="Group 279"/>
          <p:cNvGrpSpPr/>
          <p:nvPr/>
        </p:nvGrpSpPr>
        <p:grpSpPr>
          <a:xfrm>
            <a:off x="8478056" y="1726550"/>
            <a:ext cx="1374186" cy="1374178"/>
            <a:chOff x="846989" y="1401020"/>
            <a:chExt cx="877416" cy="877416"/>
          </a:xfrm>
          <a:effectLst/>
        </p:grpSpPr>
        <p:sp>
          <p:nvSpPr>
            <p:cNvPr id="41" name="Teardrop 40"/>
            <p:cNvSpPr/>
            <p:nvPr/>
          </p:nvSpPr>
          <p:spPr>
            <a:xfrm rot="8100000">
              <a:off x="846989" y="1401020"/>
              <a:ext cx="877416" cy="877416"/>
            </a:xfrm>
            <a:prstGeom prst="teardrop">
              <a:avLst>
                <a:gd name="adj" fmla="val 142734"/>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Oval 4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80%</a:t>
              </a:r>
            </a:p>
          </p:txBody>
        </p:sp>
      </p:grpSp>
      <p:grpSp>
        <p:nvGrpSpPr>
          <p:cNvPr id="47" name="Group 279"/>
          <p:cNvGrpSpPr/>
          <p:nvPr/>
        </p:nvGrpSpPr>
        <p:grpSpPr>
          <a:xfrm>
            <a:off x="9714707" y="2264075"/>
            <a:ext cx="1374186" cy="1374178"/>
            <a:chOff x="846989" y="1401020"/>
            <a:chExt cx="877416" cy="877416"/>
          </a:xfrm>
          <a:effectLst/>
        </p:grpSpPr>
        <p:sp>
          <p:nvSpPr>
            <p:cNvPr id="50" name="Teardrop 49"/>
            <p:cNvSpPr/>
            <p:nvPr/>
          </p:nvSpPr>
          <p:spPr>
            <a:xfrm rot="8100000">
              <a:off x="846989" y="1401020"/>
              <a:ext cx="877416" cy="877416"/>
            </a:xfrm>
            <a:prstGeom prst="teardrop">
              <a:avLst>
                <a:gd name="adj" fmla="val 143889"/>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Oval 55"/>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70%</a:t>
              </a:r>
            </a:p>
          </p:txBody>
        </p:sp>
      </p:grpSp>
      <p:sp>
        <p:nvSpPr>
          <p:cNvPr id="57" name="TextBox 56"/>
          <p:cNvSpPr txBox="1"/>
          <p:nvPr/>
        </p:nvSpPr>
        <p:spPr>
          <a:xfrm>
            <a:off x="870925" y="5096236"/>
            <a:ext cx="3230141" cy="707694"/>
          </a:xfrm>
          <a:prstGeom prst="rect">
            <a:avLst/>
          </a:prstGeom>
          <a:noFill/>
        </p:spPr>
        <p:txBody>
          <a:bodyPr wrap="square" rtlCol="0">
            <a:spAutoFit/>
          </a:bodyPr>
          <a:lstStyle/>
          <a:p>
            <a:r>
              <a:rPr lang="en-US" sz="1333"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There are many variations passages</a:t>
            </a:r>
            <a:br>
              <a:rPr lang="en-US" sz="1333"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br>
            <a:r>
              <a:rPr lang="en-US" sz="1333"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of Lorem Ipsum available, but the majority have suffered alteration</a:t>
            </a:r>
          </a:p>
        </p:txBody>
      </p:sp>
      <p:sp>
        <p:nvSpPr>
          <p:cNvPr id="58" name="Flowchart: Off-page Connector 57"/>
          <p:cNvSpPr/>
          <p:nvPr/>
        </p:nvSpPr>
        <p:spPr>
          <a:xfrm rot="16200000">
            <a:off x="541890" y="5275478"/>
            <a:ext cx="321871" cy="421715"/>
          </a:xfrm>
          <a:prstGeom prst="flowChartOffpageConnector">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ea typeface="微软雅黑" panose="020B0503020204020204" pitchFamily="34" charset="-122"/>
              <a:cs typeface="Arial" panose="020B0604020202020204" pitchFamily="34" charset="0"/>
            </a:endParaRPr>
          </a:p>
        </p:txBody>
      </p:sp>
      <p:sp>
        <p:nvSpPr>
          <p:cNvPr id="59" name="TextBox 58"/>
          <p:cNvSpPr txBox="1"/>
          <p:nvPr/>
        </p:nvSpPr>
        <p:spPr>
          <a:xfrm>
            <a:off x="4659659" y="5137353"/>
            <a:ext cx="3127293" cy="707694"/>
          </a:xfrm>
          <a:prstGeom prst="rect">
            <a:avLst/>
          </a:prstGeom>
          <a:noFill/>
        </p:spPr>
        <p:txBody>
          <a:bodyPr wrap="square" rtlCol="0">
            <a:spAutoFit/>
          </a:bodyPr>
          <a:lstStyle/>
          <a:p>
            <a:r>
              <a:rPr lang="en-US" sz="1333"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There are many variations passages</a:t>
            </a:r>
            <a:br>
              <a:rPr lang="en-US" sz="1333"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br>
            <a:r>
              <a:rPr lang="en-US" sz="1333"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of Lorem Ipsum available, but the majority have suffered alteration</a:t>
            </a:r>
          </a:p>
        </p:txBody>
      </p:sp>
      <p:sp>
        <p:nvSpPr>
          <p:cNvPr id="60" name="Flowchart: Off-page Connector 59"/>
          <p:cNvSpPr/>
          <p:nvPr/>
        </p:nvSpPr>
        <p:spPr>
          <a:xfrm rot="16200000">
            <a:off x="4330626" y="5316596"/>
            <a:ext cx="321871" cy="421715"/>
          </a:xfrm>
          <a:prstGeom prst="flowChartOffpageConnector">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ea typeface="微软雅黑" panose="020B0503020204020204" pitchFamily="34" charset="-122"/>
              <a:cs typeface="Arial" panose="020B0604020202020204" pitchFamily="34" charset="0"/>
            </a:endParaRPr>
          </a:p>
        </p:txBody>
      </p:sp>
      <p:sp>
        <p:nvSpPr>
          <p:cNvPr id="61" name="TextBox 60"/>
          <p:cNvSpPr txBox="1"/>
          <p:nvPr/>
        </p:nvSpPr>
        <p:spPr>
          <a:xfrm>
            <a:off x="8445678" y="5137353"/>
            <a:ext cx="3197671" cy="707694"/>
          </a:xfrm>
          <a:prstGeom prst="rect">
            <a:avLst/>
          </a:prstGeom>
          <a:noFill/>
        </p:spPr>
        <p:txBody>
          <a:bodyPr wrap="square" rtlCol="0">
            <a:spAutoFit/>
          </a:bodyPr>
          <a:lstStyle/>
          <a:p>
            <a:r>
              <a:rPr lang="en-US" sz="1333"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There are many variations passages</a:t>
            </a:r>
            <a:br>
              <a:rPr lang="en-US" sz="1333"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br>
            <a:r>
              <a:rPr lang="en-US" sz="1333"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of Lorem Ipsum available, but the majority have suffered alteration</a:t>
            </a:r>
          </a:p>
        </p:txBody>
      </p:sp>
      <p:sp>
        <p:nvSpPr>
          <p:cNvPr id="62" name="Flowchart: Off-page Connector 61"/>
          <p:cNvSpPr/>
          <p:nvPr/>
        </p:nvSpPr>
        <p:spPr>
          <a:xfrm rot="16200000">
            <a:off x="8116643" y="5316596"/>
            <a:ext cx="321871" cy="421715"/>
          </a:xfrm>
          <a:prstGeom prst="flowChartOffpageConnector">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ea typeface="微软雅黑" panose="020B0503020204020204" pitchFamily="34" charset="-122"/>
              <a:cs typeface="Arial" panose="020B0604020202020204" pitchFamily="34" charset="0"/>
            </a:endParaRPr>
          </a:p>
        </p:txBody>
      </p:sp>
      <p:sp>
        <p:nvSpPr>
          <p:cNvPr id="63" name="TextBox 62"/>
          <p:cNvSpPr txBox="1"/>
          <p:nvPr/>
        </p:nvSpPr>
        <p:spPr>
          <a:xfrm>
            <a:off x="7068459" y="4419843"/>
            <a:ext cx="1943387" cy="338554"/>
          </a:xfrm>
          <a:prstGeom prst="rect">
            <a:avLst/>
          </a:prstGeom>
          <a:noFill/>
        </p:spPr>
        <p:txBody>
          <a:bodyPr wrap="square" rtlCol="0">
            <a:spAutoFit/>
          </a:bodyPr>
          <a:lstStyle/>
          <a:p>
            <a:pPr algn="ctr"/>
            <a:r>
              <a:rPr lang="en-US" sz="16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Title Goes Here</a:t>
            </a:r>
            <a:endParaRPr lang="en-US" sz="1600"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sp>
        <p:nvSpPr>
          <p:cNvPr id="64" name="TextBox 63"/>
          <p:cNvSpPr txBox="1"/>
          <p:nvPr/>
        </p:nvSpPr>
        <p:spPr>
          <a:xfrm>
            <a:off x="8224035" y="3922859"/>
            <a:ext cx="1943387" cy="338554"/>
          </a:xfrm>
          <a:prstGeom prst="rect">
            <a:avLst/>
          </a:prstGeom>
          <a:noFill/>
        </p:spPr>
        <p:txBody>
          <a:bodyPr wrap="square" rtlCol="0">
            <a:spAutoFit/>
          </a:bodyPr>
          <a:lstStyle/>
          <a:p>
            <a:pPr algn="ctr"/>
            <a:r>
              <a:rPr lang="en-US" sz="1600" b="1" dirty="0">
                <a:solidFill>
                  <a:schemeClr val="accent2"/>
                </a:solidFill>
                <a:latin typeface="Arial" panose="020B0604020202020204" pitchFamily="34" charset="0"/>
                <a:ea typeface="微软雅黑" panose="020B0503020204020204" pitchFamily="34" charset="-122"/>
                <a:cs typeface="Arial" panose="020B0604020202020204" pitchFamily="34" charset="0"/>
              </a:rPr>
              <a:t>Title Goes Here</a:t>
            </a:r>
            <a:endParaRPr lang="en-US" sz="1600" dirty="0">
              <a:solidFill>
                <a:schemeClr val="accent2"/>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TextBox 64"/>
          <p:cNvSpPr txBox="1"/>
          <p:nvPr/>
        </p:nvSpPr>
        <p:spPr>
          <a:xfrm>
            <a:off x="9430108" y="4419843"/>
            <a:ext cx="1943387" cy="338554"/>
          </a:xfrm>
          <a:prstGeom prst="rect">
            <a:avLst/>
          </a:prstGeom>
          <a:noFill/>
        </p:spPr>
        <p:txBody>
          <a:bodyPr wrap="square" rtlCol="0">
            <a:spAutoFit/>
          </a:bodyPr>
          <a:lstStyle/>
          <a:p>
            <a:pPr algn="ctr"/>
            <a:r>
              <a:rPr lang="en-US" sz="1600" b="1" dirty="0">
                <a:solidFill>
                  <a:schemeClr val="accent3"/>
                </a:solidFill>
                <a:latin typeface="Arial" panose="020B0604020202020204" pitchFamily="34" charset="0"/>
                <a:ea typeface="微软雅黑" panose="020B0503020204020204" pitchFamily="34" charset="-122"/>
                <a:cs typeface="Arial" panose="020B0604020202020204" pitchFamily="34" charset="0"/>
              </a:rPr>
              <a:t>Title Goes Here</a:t>
            </a:r>
            <a:endParaRPr lang="en-US" sz="1600" dirty="0">
              <a:solidFill>
                <a:schemeClr val="accent3"/>
              </a:solidFill>
              <a:latin typeface="Arial" panose="020B0604020202020204" pitchFamily="34" charset="0"/>
              <a:ea typeface="微软雅黑" panose="020B0503020204020204" pitchFamily="34" charset="-122"/>
              <a:cs typeface="Arial" panose="020B0604020202020204" pitchFamily="34" charset="0"/>
            </a:endParaRPr>
          </a:p>
        </p:txBody>
      </p:sp>
      <p:sp>
        <p:nvSpPr>
          <p:cNvPr id="23" name="文本框 22"/>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6"/>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166442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graphicEl>
                                              <a:chart seriesIdx="-3" categoryIdx="-3" bldStep="gridLegend"/>
                                            </p:graphicEl>
                                          </p:spTgt>
                                        </p:tgtEl>
                                        <p:attrNameLst>
                                          <p:attrName>style.visibility</p:attrName>
                                        </p:attrNameLst>
                                      </p:cBhvr>
                                      <p:to>
                                        <p:strVal val="visible"/>
                                      </p:to>
                                    </p:set>
                                    <p:animEffect transition="in" filter="fade">
                                      <p:cBhvr>
                                        <p:cTn id="7" dur="1000"/>
                                        <p:tgtEl>
                                          <p:spTgt spid="25">
                                            <p:graphicEl>
                                              <a:chart seriesIdx="-3" categoryIdx="-3" bldStep="gridLegend"/>
                                            </p:graphicEl>
                                          </p:spTgt>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25">
                                            <p:graphicEl>
                                              <a:chart seriesIdx="0" categoryIdx="-4" bldStep="series"/>
                                            </p:graphicEl>
                                          </p:spTgt>
                                        </p:tgtEl>
                                        <p:attrNameLst>
                                          <p:attrName>style.visibility</p:attrName>
                                        </p:attrNameLst>
                                      </p:cBhvr>
                                      <p:to>
                                        <p:strVal val="visible"/>
                                      </p:to>
                                    </p:set>
                                    <p:anim calcmode="lin" valueType="num">
                                      <p:cBhvr additive="base">
                                        <p:cTn id="11" dur="500" fill="hold"/>
                                        <p:tgtEl>
                                          <p:spTgt spid="25">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25">
                                            <p:graphicEl>
                                              <a:chart seriesIdx="0" categoryIdx="-4" bldStep="series"/>
                                            </p:graphicEl>
                                          </p:spTgt>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25">
                                            <p:graphicEl>
                                              <a:chart seriesIdx="1" categoryIdx="-4" bldStep="series"/>
                                            </p:graphicEl>
                                          </p:spTgt>
                                        </p:tgtEl>
                                        <p:attrNameLst>
                                          <p:attrName>style.visibility</p:attrName>
                                        </p:attrNameLst>
                                      </p:cBhvr>
                                      <p:to>
                                        <p:strVal val="visible"/>
                                      </p:to>
                                    </p:set>
                                    <p:anim calcmode="lin" valueType="num">
                                      <p:cBhvr additive="base">
                                        <p:cTn id="16" dur="500" fill="hold"/>
                                        <p:tgtEl>
                                          <p:spTgt spid="25">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additive="base">
                                        <p:cTn id="17" dur="500" fill="hold"/>
                                        <p:tgtEl>
                                          <p:spTgt spid="25">
                                            <p:graphicEl>
                                              <a:chart seriesIdx="1" categoryIdx="-4" bldStep="series"/>
                                            </p:graphicEl>
                                          </p:spTgt>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1" fill="hold" grpId="0" nodeType="afterEffect">
                                  <p:stCondLst>
                                    <p:cond delay="0"/>
                                  </p:stCondLst>
                                  <p:childTnLst>
                                    <p:set>
                                      <p:cBhvr>
                                        <p:cTn id="20" dur="1" fill="hold">
                                          <p:stCondLst>
                                            <p:cond delay="0"/>
                                          </p:stCondLst>
                                        </p:cTn>
                                        <p:tgtEl>
                                          <p:spTgt spid="25">
                                            <p:graphicEl>
                                              <a:chart seriesIdx="2" categoryIdx="-4" bldStep="series"/>
                                            </p:graphicEl>
                                          </p:spTgt>
                                        </p:tgtEl>
                                        <p:attrNameLst>
                                          <p:attrName>style.visibility</p:attrName>
                                        </p:attrNameLst>
                                      </p:cBhvr>
                                      <p:to>
                                        <p:strVal val="visible"/>
                                      </p:to>
                                    </p:set>
                                    <p:anim calcmode="lin" valueType="num">
                                      <p:cBhvr additive="base">
                                        <p:cTn id="21" dur="500" fill="hold"/>
                                        <p:tgtEl>
                                          <p:spTgt spid="25">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25">
                                            <p:graphicEl>
                                              <a:chart seriesIdx="2" categoryIdx="-4" bldStep="series"/>
                                            </p:graphicEl>
                                          </p:spTgt>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1" fill="hold" grpId="0" nodeType="afterEffect">
                                  <p:stCondLst>
                                    <p:cond delay="0"/>
                                  </p:stCondLst>
                                  <p:childTnLst>
                                    <p:set>
                                      <p:cBhvr>
                                        <p:cTn id="25" dur="1" fill="hold">
                                          <p:stCondLst>
                                            <p:cond delay="0"/>
                                          </p:stCondLst>
                                        </p:cTn>
                                        <p:tgtEl>
                                          <p:spTgt spid="25">
                                            <p:graphicEl>
                                              <a:chart seriesIdx="3" categoryIdx="-4" bldStep="series"/>
                                            </p:graphicEl>
                                          </p:spTgt>
                                        </p:tgtEl>
                                        <p:attrNameLst>
                                          <p:attrName>style.visibility</p:attrName>
                                        </p:attrNameLst>
                                      </p:cBhvr>
                                      <p:to>
                                        <p:strVal val="visible"/>
                                      </p:to>
                                    </p:set>
                                    <p:anim calcmode="lin" valueType="num">
                                      <p:cBhvr additive="base">
                                        <p:cTn id="26" dur="500" fill="hold"/>
                                        <p:tgtEl>
                                          <p:spTgt spid="25">
                                            <p:graphicEl>
                                              <a:chart seriesIdx="3" categoryIdx="-4" bldStep="series"/>
                                            </p:graphicEl>
                                          </p:spTgt>
                                        </p:tgtEl>
                                        <p:attrNameLst>
                                          <p:attrName>ppt_x</p:attrName>
                                        </p:attrNameLst>
                                      </p:cBhvr>
                                      <p:tavLst>
                                        <p:tav tm="0">
                                          <p:val>
                                            <p:strVal val="#ppt_x"/>
                                          </p:val>
                                        </p:tav>
                                        <p:tav tm="100000">
                                          <p:val>
                                            <p:strVal val="#ppt_x"/>
                                          </p:val>
                                        </p:tav>
                                      </p:tavLst>
                                    </p:anim>
                                    <p:anim calcmode="lin" valueType="num">
                                      <p:cBhvr additive="base">
                                        <p:cTn id="27" dur="500" fill="hold"/>
                                        <p:tgtEl>
                                          <p:spTgt spid="25">
                                            <p:graphicEl>
                                              <a:chart seriesIdx="3" categoryIdx="-4" bldStep="series"/>
                                            </p:graphicEl>
                                          </p:spTgt>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accel="50000" decel="5000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0-#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63"/>
                                        </p:tgtEl>
                                        <p:attrNameLst>
                                          <p:attrName>style.visibility</p:attrName>
                                        </p:attrNameLst>
                                      </p:cBhvr>
                                      <p:to>
                                        <p:strVal val="visible"/>
                                      </p:to>
                                    </p:set>
                                    <p:anim calcmode="lin" valueType="num">
                                      <p:cBhvr additive="base">
                                        <p:cTn id="35" dur="500" fill="hold"/>
                                        <p:tgtEl>
                                          <p:spTgt spid="63"/>
                                        </p:tgtEl>
                                        <p:attrNameLst>
                                          <p:attrName>ppt_x</p:attrName>
                                        </p:attrNameLst>
                                      </p:cBhvr>
                                      <p:tavLst>
                                        <p:tav tm="0">
                                          <p:val>
                                            <p:strVal val="#ppt_x"/>
                                          </p:val>
                                        </p:tav>
                                        <p:tav tm="100000">
                                          <p:val>
                                            <p:strVal val="#ppt_x"/>
                                          </p:val>
                                        </p:tav>
                                      </p:tavLst>
                                    </p:anim>
                                    <p:anim calcmode="lin" valueType="num">
                                      <p:cBhvr additive="base">
                                        <p:cTn id="36" dur="500" fill="hold"/>
                                        <p:tgtEl>
                                          <p:spTgt spid="63"/>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1" accel="50000" decel="5000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ppt_x"/>
                                          </p:val>
                                        </p:tav>
                                        <p:tav tm="100000">
                                          <p:val>
                                            <p:strVal val="#ppt_x"/>
                                          </p:val>
                                        </p:tav>
                                      </p:tavLst>
                                    </p:anim>
                                    <p:anim calcmode="lin" valueType="num">
                                      <p:cBhvr additive="base">
                                        <p:cTn id="41" dur="500" fill="hold"/>
                                        <p:tgtEl>
                                          <p:spTgt spid="33"/>
                                        </p:tgtEl>
                                        <p:attrNameLst>
                                          <p:attrName>ppt_y</p:attrName>
                                        </p:attrNameLst>
                                      </p:cBhvr>
                                      <p:tavLst>
                                        <p:tav tm="0">
                                          <p:val>
                                            <p:strVal val="0-#ppt_h/2"/>
                                          </p:val>
                                        </p:tav>
                                        <p:tav tm="100000">
                                          <p:val>
                                            <p:strVal val="#ppt_y"/>
                                          </p:val>
                                        </p:tav>
                                      </p:tavLst>
                                    </p:anim>
                                  </p:childTnLst>
                                </p:cTn>
                              </p:par>
                              <p:par>
                                <p:cTn id="42" presetID="2" presetClass="entr" presetSubtype="4" accel="50000" decel="5000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additive="base">
                                        <p:cTn id="44" dur="500" fill="hold"/>
                                        <p:tgtEl>
                                          <p:spTgt spid="64"/>
                                        </p:tgtEl>
                                        <p:attrNameLst>
                                          <p:attrName>ppt_x</p:attrName>
                                        </p:attrNameLst>
                                      </p:cBhvr>
                                      <p:tavLst>
                                        <p:tav tm="0">
                                          <p:val>
                                            <p:strVal val="#ppt_x"/>
                                          </p:val>
                                        </p:tav>
                                        <p:tav tm="100000">
                                          <p:val>
                                            <p:strVal val="#ppt_x"/>
                                          </p:val>
                                        </p:tav>
                                      </p:tavLst>
                                    </p:anim>
                                    <p:anim calcmode="lin" valueType="num">
                                      <p:cBhvr additive="base">
                                        <p:cTn id="45" dur="500" fill="hold"/>
                                        <p:tgtEl>
                                          <p:spTgt spid="64"/>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 presetClass="entr" presetSubtype="1" accel="50000" decel="50000" fill="hold"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500" fill="hold"/>
                                        <p:tgtEl>
                                          <p:spTgt spid="47"/>
                                        </p:tgtEl>
                                        <p:attrNameLst>
                                          <p:attrName>ppt_x</p:attrName>
                                        </p:attrNameLst>
                                      </p:cBhvr>
                                      <p:tavLst>
                                        <p:tav tm="0">
                                          <p:val>
                                            <p:strVal val="#ppt_x"/>
                                          </p:val>
                                        </p:tav>
                                        <p:tav tm="100000">
                                          <p:val>
                                            <p:strVal val="#ppt_x"/>
                                          </p:val>
                                        </p:tav>
                                      </p:tavLst>
                                    </p:anim>
                                    <p:anim calcmode="lin" valueType="num">
                                      <p:cBhvr additive="base">
                                        <p:cTn id="50" dur="500" fill="hold"/>
                                        <p:tgtEl>
                                          <p:spTgt spid="47"/>
                                        </p:tgtEl>
                                        <p:attrNameLst>
                                          <p:attrName>ppt_y</p:attrName>
                                        </p:attrNameLst>
                                      </p:cBhvr>
                                      <p:tavLst>
                                        <p:tav tm="0">
                                          <p:val>
                                            <p:strVal val="0-#ppt_h/2"/>
                                          </p:val>
                                        </p:tav>
                                        <p:tav tm="100000">
                                          <p:val>
                                            <p:strVal val="#ppt_y"/>
                                          </p:val>
                                        </p:tav>
                                      </p:tavLst>
                                    </p:anim>
                                  </p:childTnLst>
                                </p:cTn>
                              </p:par>
                              <p:par>
                                <p:cTn id="51" presetID="2" presetClass="entr" presetSubtype="4" accel="50000" decel="50000" fill="hold" grpId="0" nodeType="withEffect">
                                  <p:stCondLst>
                                    <p:cond delay="0"/>
                                  </p:stCondLst>
                                  <p:childTnLst>
                                    <p:set>
                                      <p:cBhvr>
                                        <p:cTn id="52" dur="1" fill="hold">
                                          <p:stCondLst>
                                            <p:cond delay="0"/>
                                          </p:stCondLst>
                                        </p:cTn>
                                        <p:tgtEl>
                                          <p:spTgt spid="65"/>
                                        </p:tgtEl>
                                        <p:attrNameLst>
                                          <p:attrName>style.visibility</p:attrName>
                                        </p:attrNameLst>
                                      </p:cBhvr>
                                      <p:to>
                                        <p:strVal val="visible"/>
                                      </p:to>
                                    </p:set>
                                    <p:anim calcmode="lin" valueType="num">
                                      <p:cBhvr additive="base">
                                        <p:cTn id="53" dur="500" fill="hold"/>
                                        <p:tgtEl>
                                          <p:spTgt spid="65"/>
                                        </p:tgtEl>
                                        <p:attrNameLst>
                                          <p:attrName>ppt_x</p:attrName>
                                        </p:attrNameLst>
                                      </p:cBhvr>
                                      <p:tavLst>
                                        <p:tav tm="0">
                                          <p:val>
                                            <p:strVal val="#ppt_x"/>
                                          </p:val>
                                        </p:tav>
                                        <p:tav tm="100000">
                                          <p:val>
                                            <p:strVal val="#ppt_x"/>
                                          </p:val>
                                        </p:tav>
                                      </p:tavLst>
                                    </p:anim>
                                    <p:anim calcmode="lin" valueType="num">
                                      <p:cBhvr additive="base">
                                        <p:cTn id="54" dur="500" fill="hold"/>
                                        <p:tgtEl>
                                          <p:spTgt spid="65"/>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2" presetClass="entr" presetSubtype="4" accel="50000" decel="50000" fill="hold" grpId="0" nodeType="after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500" fill="hold"/>
                                        <p:tgtEl>
                                          <p:spTgt spid="58"/>
                                        </p:tgtEl>
                                        <p:attrNameLst>
                                          <p:attrName>ppt_x</p:attrName>
                                        </p:attrNameLst>
                                      </p:cBhvr>
                                      <p:tavLst>
                                        <p:tav tm="0">
                                          <p:val>
                                            <p:strVal val="#ppt_x"/>
                                          </p:val>
                                        </p:tav>
                                        <p:tav tm="100000">
                                          <p:val>
                                            <p:strVal val="#ppt_x"/>
                                          </p:val>
                                        </p:tav>
                                      </p:tavLst>
                                    </p:anim>
                                    <p:anim calcmode="lin" valueType="num">
                                      <p:cBhvr additive="base">
                                        <p:cTn id="59" dur="500" fill="hold"/>
                                        <p:tgtEl>
                                          <p:spTgt spid="58"/>
                                        </p:tgtEl>
                                        <p:attrNameLst>
                                          <p:attrName>ppt_y</p:attrName>
                                        </p:attrNameLst>
                                      </p:cBhvr>
                                      <p:tavLst>
                                        <p:tav tm="0">
                                          <p:val>
                                            <p:strVal val="1+#ppt_h/2"/>
                                          </p:val>
                                        </p:tav>
                                        <p:tav tm="100000">
                                          <p:val>
                                            <p:strVal val="#ppt_y"/>
                                          </p:val>
                                        </p:tav>
                                      </p:tavLst>
                                    </p:anim>
                                  </p:childTnLst>
                                </p:cTn>
                              </p:par>
                            </p:childTnLst>
                          </p:cTn>
                        </p:par>
                        <p:par>
                          <p:cTn id="60" fill="hold">
                            <p:stCondLst>
                              <p:cond delay="5000"/>
                            </p:stCondLst>
                            <p:childTnLst>
                              <p:par>
                                <p:cTn id="61" presetID="2" presetClass="entr" presetSubtype="2" accel="50000" decel="50000" fill="hold" grpId="0" nodeType="after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additive="base">
                                        <p:cTn id="63" dur="500" fill="hold"/>
                                        <p:tgtEl>
                                          <p:spTgt spid="57"/>
                                        </p:tgtEl>
                                        <p:attrNameLst>
                                          <p:attrName>ppt_x</p:attrName>
                                        </p:attrNameLst>
                                      </p:cBhvr>
                                      <p:tavLst>
                                        <p:tav tm="0">
                                          <p:val>
                                            <p:strVal val="1+#ppt_w/2"/>
                                          </p:val>
                                        </p:tav>
                                        <p:tav tm="100000">
                                          <p:val>
                                            <p:strVal val="#ppt_x"/>
                                          </p:val>
                                        </p:tav>
                                      </p:tavLst>
                                    </p:anim>
                                    <p:anim calcmode="lin" valueType="num">
                                      <p:cBhvr additive="base">
                                        <p:cTn id="64" dur="500" fill="hold"/>
                                        <p:tgtEl>
                                          <p:spTgt spid="57"/>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2" presetClass="entr" presetSubtype="4" accel="50000" decel="50000" fill="hold" grpId="0" nodeType="afterEffect">
                                  <p:stCondLst>
                                    <p:cond delay="0"/>
                                  </p:stCondLst>
                                  <p:childTnLst>
                                    <p:set>
                                      <p:cBhvr>
                                        <p:cTn id="67" dur="1" fill="hold">
                                          <p:stCondLst>
                                            <p:cond delay="0"/>
                                          </p:stCondLst>
                                        </p:cTn>
                                        <p:tgtEl>
                                          <p:spTgt spid="60"/>
                                        </p:tgtEl>
                                        <p:attrNameLst>
                                          <p:attrName>style.visibility</p:attrName>
                                        </p:attrNameLst>
                                      </p:cBhvr>
                                      <p:to>
                                        <p:strVal val="visible"/>
                                      </p:to>
                                    </p:set>
                                    <p:anim calcmode="lin" valueType="num">
                                      <p:cBhvr additive="base">
                                        <p:cTn id="68" dur="500" fill="hold"/>
                                        <p:tgtEl>
                                          <p:spTgt spid="60"/>
                                        </p:tgtEl>
                                        <p:attrNameLst>
                                          <p:attrName>ppt_x</p:attrName>
                                        </p:attrNameLst>
                                      </p:cBhvr>
                                      <p:tavLst>
                                        <p:tav tm="0">
                                          <p:val>
                                            <p:strVal val="#ppt_x"/>
                                          </p:val>
                                        </p:tav>
                                        <p:tav tm="100000">
                                          <p:val>
                                            <p:strVal val="#ppt_x"/>
                                          </p:val>
                                        </p:tav>
                                      </p:tavLst>
                                    </p:anim>
                                    <p:anim calcmode="lin" valueType="num">
                                      <p:cBhvr additive="base">
                                        <p:cTn id="69" dur="500" fill="hold"/>
                                        <p:tgtEl>
                                          <p:spTgt spid="60"/>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2" presetClass="entr" presetSubtype="2" accel="50000" decel="50000" fill="hold" grpId="0" nodeType="afterEffect">
                                  <p:stCondLst>
                                    <p:cond delay="0"/>
                                  </p:stCondLst>
                                  <p:childTnLst>
                                    <p:set>
                                      <p:cBhvr>
                                        <p:cTn id="72" dur="1" fill="hold">
                                          <p:stCondLst>
                                            <p:cond delay="0"/>
                                          </p:stCondLst>
                                        </p:cTn>
                                        <p:tgtEl>
                                          <p:spTgt spid="59"/>
                                        </p:tgtEl>
                                        <p:attrNameLst>
                                          <p:attrName>style.visibility</p:attrName>
                                        </p:attrNameLst>
                                      </p:cBhvr>
                                      <p:to>
                                        <p:strVal val="visible"/>
                                      </p:to>
                                    </p:set>
                                    <p:anim calcmode="lin" valueType="num">
                                      <p:cBhvr additive="base">
                                        <p:cTn id="73" dur="500" fill="hold"/>
                                        <p:tgtEl>
                                          <p:spTgt spid="59"/>
                                        </p:tgtEl>
                                        <p:attrNameLst>
                                          <p:attrName>ppt_x</p:attrName>
                                        </p:attrNameLst>
                                      </p:cBhvr>
                                      <p:tavLst>
                                        <p:tav tm="0">
                                          <p:val>
                                            <p:strVal val="1+#ppt_w/2"/>
                                          </p:val>
                                        </p:tav>
                                        <p:tav tm="100000">
                                          <p:val>
                                            <p:strVal val="#ppt_x"/>
                                          </p:val>
                                        </p:tav>
                                      </p:tavLst>
                                    </p:anim>
                                    <p:anim calcmode="lin" valueType="num">
                                      <p:cBhvr additive="base">
                                        <p:cTn id="74" dur="500" fill="hold"/>
                                        <p:tgtEl>
                                          <p:spTgt spid="59"/>
                                        </p:tgtEl>
                                        <p:attrNameLst>
                                          <p:attrName>ppt_y</p:attrName>
                                        </p:attrNameLst>
                                      </p:cBhvr>
                                      <p:tavLst>
                                        <p:tav tm="0">
                                          <p:val>
                                            <p:strVal val="#ppt_y"/>
                                          </p:val>
                                        </p:tav>
                                        <p:tav tm="100000">
                                          <p:val>
                                            <p:strVal val="#ppt_y"/>
                                          </p:val>
                                        </p:tav>
                                      </p:tavLst>
                                    </p:anim>
                                  </p:childTnLst>
                                </p:cTn>
                              </p:par>
                            </p:childTnLst>
                          </p:cTn>
                        </p:par>
                        <p:par>
                          <p:cTn id="75" fill="hold">
                            <p:stCondLst>
                              <p:cond delay="6500"/>
                            </p:stCondLst>
                            <p:childTnLst>
                              <p:par>
                                <p:cTn id="76" presetID="2" presetClass="entr" presetSubtype="4" accel="50000" decel="50000"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 calcmode="lin" valueType="num">
                                      <p:cBhvr additive="base">
                                        <p:cTn id="78" dur="500" fill="hold"/>
                                        <p:tgtEl>
                                          <p:spTgt spid="62"/>
                                        </p:tgtEl>
                                        <p:attrNameLst>
                                          <p:attrName>ppt_x</p:attrName>
                                        </p:attrNameLst>
                                      </p:cBhvr>
                                      <p:tavLst>
                                        <p:tav tm="0">
                                          <p:val>
                                            <p:strVal val="#ppt_x"/>
                                          </p:val>
                                        </p:tav>
                                        <p:tav tm="100000">
                                          <p:val>
                                            <p:strVal val="#ppt_x"/>
                                          </p:val>
                                        </p:tav>
                                      </p:tavLst>
                                    </p:anim>
                                    <p:anim calcmode="lin" valueType="num">
                                      <p:cBhvr additive="base">
                                        <p:cTn id="79" dur="500" fill="hold"/>
                                        <p:tgtEl>
                                          <p:spTgt spid="62"/>
                                        </p:tgtEl>
                                        <p:attrNameLst>
                                          <p:attrName>ppt_y</p:attrName>
                                        </p:attrNameLst>
                                      </p:cBhvr>
                                      <p:tavLst>
                                        <p:tav tm="0">
                                          <p:val>
                                            <p:strVal val="1+#ppt_h/2"/>
                                          </p:val>
                                        </p:tav>
                                        <p:tav tm="100000">
                                          <p:val>
                                            <p:strVal val="#ppt_y"/>
                                          </p:val>
                                        </p:tav>
                                      </p:tavLst>
                                    </p:anim>
                                  </p:childTnLst>
                                </p:cTn>
                              </p:par>
                            </p:childTnLst>
                          </p:cTn>
                        </p:par>
                        <p:par>
                          <p:cTn id="80" fill="hold">
                            <p:stCondLst>
                              <p:cond delay="7000"/>
                            </p:stCondLst>
                            <p:childTnLst>
                              <p:par>
                                <p:cTn id="81" presetID="2" presetClass="entr" presetSubtype="2" accel="50000" decel="50000" fill="hold" grpId="0" nodeType="afterEffect">
                                  <p:stCondLst>
                                    <p:cond delay="0"/>
                                  </p:stCondLst>
                                  <p:childTnLst>
                                    <p:set>
                                      <p:cBhvr>
                                        <p:cTn id="82" dur="1" fill="hold">
                                          <p:stCondLst>
                                            <p:cond delay="0"/>
                                          </p:stCondLst>
                                        </p:cTn>
                                        <p:tgtEl>
                                          <p:spTgt spid="61"/>
                                        </p:tgtEl>
                                        <p:attrNameLst>
                                          <p:attrName>style.visibility</p:attrName>
                                        </p:attrNameLst>
                                      </p:cBhvr>
                                      <p:to>
                                        <p:strVal val="visible"/>
                                      </p:to>
                                    </p:set>
                                    <p:anim calcmode="lin" valueType="num">
                                      <p:cBhvr additive="base">
                                        <p:cTn id="83" dur="500" fill="hold"/>
                                        <p:tgtEl>
                                          <p:spTgt spid="61"/>
                                        </p:tgtEl>
                                        <p:attrNameLst>
                                          <p:attrName>ppt_x</p:attrName>
                                        </p:attrNameLst>
                                      </p:cBhvr>
                                      <p:tavLst>
                                        <p:tav tm="0">
                                          <p:val>
                                            <p:strVal val="1+#ppt_w/2"/>
                                          </p:val>
                                        </p:tav>
                                        <p:tav tm="100000">
                                          <p:val>
                                            <p:strVal val="#ppt_x"/>
                                          </p:val>
                                        </p:tav>
                                      </p:tavLst>
                                    </p:anim>
                                    <p:anim calcmode="lin" valueType="num">
                                      <p:cBhvr additive="base">
                                        <p:cTn id="84"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5" grpId="0">
        <p:bldSub>
          <a:bldChart bld="series"/>
        </p:bldSub>
      </p:bldGraphic>
      <p:bldP spid="57" grpId="0"/>
      <p:bldP spid="58" grpId="0" animBg="1"/>
      <p:bldP spid="59" grpId="0"/>
      <p:bldP spid="60" grpId="0" animBg="1"/>
      <p:bldP spid="61" grpId="0"/>
      <p:bldP spid="62" grpId="0" animBg="1"/>
      <p:bldP spid="63" grpId="0"/>
      <p:bldP spid="64" grpId="0"/>
      <p:bldP spid="6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33"/>
          <p:cNvGrpSpPr>
            <a:grpSpLocks noChangeAspect="1"/>
          </p:cNvGrpSpPr>
          <p:nvPr/>
        </p:nvGrpSpPr>
        <p:grpSpPr>
          <a:xfrm>
            <a:off x="797578" y="1739635"/>
            <a:ext cx="2494508" cy="2640230"/>
            <a:chOff x="1263334" y="1439274"/>
            <a:chExt cx="1555283" cy="1646138"/>
          </a:xfrm>
        </p:grpSpPr>
        <p:graphicFrame>
          <p:nvGraphicFramePr>
            <p:cNvPr id="62" name="Chart 61"/>
            <p:cNvGraphicFramePr/>
            <p:nvPr>
              <p:extLst>
                <p:ext uri="{D42A27DB-BD31-4B8C-83A1-F6EECF244321}">
                  <p14:modId xmlns:p14="http://schemas.microsoft.com/office/powerpoint/2010/main" val="57560371"/>
                </p:ext>
              </p:extLst>
            </p:nvPr>
          </p:nvGraphicFramePr>
          <p:xfrm>
            <a:off x="1263334" y="1439274"/>
            <a:ext cx="1555283" cy="1646138"/>
          </p:xfrm>
          <a:graphic>
            <a:graphicData uri="http://schemas.openxmlformats.org/drawingml/2006/chart">
              <c:chart xmlns:c="http://schemas.openxmlformats.org/drawingml/2006/chart" xmlns:r="http://schemas.openxmlformats.org/officeDocument/2006/relationships" r:id="rId3"/>
            </a:graphicData>
          </a:graphic>
        </p:graphicFrame>
        <p:sp>
          <p:nvSpPr>
            <p:cNvPr id="68" name="TextBox 67"/>
            <p:cNvSpPr txBox="1"/>
            <p:nvPr/>
          </p:nvSpPr>
          <p:spPr>
            <a:xfrm>
              <a:off x="1775024" y="2131234"/>
              <a:ext cx="531902" cy="262214"/>
            </a:xfrm>
            <a:prstGeom prst="rect">
              <a:avLst/>
            </a:prstGeom>
            <a:noFill/>
          </p:spPr>
          <p:txBody>
            <a:bodyPr wrap="square" rtlCol="0" anchor="ctr">
              <a:spAutoFit/>
            </a:bodyPr>
            <a:lstStyle/>
            <a:p>
              <a:pPr algn="ctr"/>
              <a:r>
                <a:rPr lang="en-US" sz="2133" b="1" dirty="0">
                  <a:solidFill>
                    <a:schemeClr val="accent1"/>
                  </a:solidFill>
                  <a:latin typeface="Arial" panose="020B0604020202020204" pitchFamily="34" charset="0"/>
                  <a:cs typeface="Arial" panose="020B0604020202020204" pitchFamily="34" charset="0"/>
                </a:rPr>
                <a:t>70%</a:t>
              </a:r>
              <a:endParaRPr lang="en-US" sz="1600" b="1" dirty="0">
                <a:solidFill>
                  <a:schemeClr val="accent1"/>
                </a:solidFill>
                <a:latin typeface="Arial" panose="020B0604020202020204" pitchFamily="34" charset="0"/>
                <a:cs typeface="Arial" panose="020B0604020202020204" pitchFamily="34" charset="0"/>
              </a:endParaRPr>
            </a:p>
          </p:txBody>
        </p:sp>
      </p:grpSp>
      <p:grpSp>
        <p:nvGrpSpPr>
          <p:cNvPr id="10" name="Group 34"/>
          <p:cNvGrpSpPr>
            <a:grpSpLocks noChangeAspect="1"/>
          </p:cNvGrpSpPr>
          <p:nvPr/>
        </p:nvGrpSpPr>
        <p:grpSpPr>
          <a:xfrm>
            <a:off x="3506236" y="1739639"/>
            <a:ext cx="2494508" cy="2640231"/>
            <a:chOff x="2992668" y="1439274"/>
            <a:chExt cx="1555283" cy="1646138"/>
          </a:xfrm>
        </p:grpSpPr>
        <p:graphicFrame>
          <p:nvGraphicFramePr>
            <p:cNvPr id="64" name="Chart 63"/>
            <p:cNvGraphicFramePr/>
            <p:nvPr>
              <p:extLst>
                <p:ext uri="{D42A27DB-BD31-4B8C-83A1-F6EECF244321}">
                  <p14:modId xmlns:p14="http://schemas.microsoft.com/office/powerpoint/2010/main" val="2108151960"/>
                </p:ext>
              </p:extLst>
            </p:nvPr>
          </p:nvGraphicFramePr>
          <p:xfrm>
            <a:off x="2992668" y="1439274"/>
            <a:ext cx="1555283" cy="1646138"/>
          </p:xfrm>
          <a:graphic>
            <a:graphicData uri="http://schemas.openxmlformats.org/drawingml/2006/chart">
              <c:chart xmlns:c="http://schemas.openxmlformats.org/drawingml/2006/chart" xmlns:r="http://schemas.openxmlformats.org/officeDocument/2006/relationships" r:id="rId4"/>
            </a:graphicData>
          </a:graphic>
        </p:graphicFrame>
        <p:sp>
          <p:nvSpPr>
            <p:cNvPr id="69" name="TextBox 68"/>
            <p:cNvSpPr txBox="1"/>
            <p:nvPr/>
          </p:nvSpPr>
          <p:spPr>
            <a:xfrm>
              <a:off x="3504358" y="2125038"/>
              <a:ext cx="531902" cy="262214"/>
            </a:xfrm>
            <a:prstGeom prst="rect">
              <a:avLst/>
            </a:prstGeom>
            <a:noFill/>
          </p:spPr>
          <p:txBody>
            <a:bodyPr wrap="square" rtlCol="0" anchor="ctr">
              <a:spAutoFit/>
            </a:bodyPr>
            <a:lstStyle/>
            <a:p>
              <a:pPr algn="ctr"/>
              <a:r>
                <a:rPr lang="en-US" sz="2133" b="1" dirty="0">
                  <a:solidFill>
                    <a:schemeClr val="accent2"/>
                  </a:solidFill>
                  <a:latin typeface="Arial" panose="020B0604020202020204" pitchFamily="34" charset="0"/>
                  <a:cs typeface="Arial" panose="020B0604020202020204" pitchFamily="34" charset="0"/>
                </a:rPr>
                <a:t>50%</a:t>
              </a:r>
            </a:p>
          </p:txBody>
        </p:sp>
      </p:grpSp>
      <p:grpSp>
        <p:nvGrpSpPr>
          <p:cNvPr id="11" name="Group 35"/>
          <p:cNvGrpSpPr>
            <a:grpSpLocks noChangeAspect="1"/>
          </p:cNvGrpSpPr>
          <p:nvPr/>
        </p:nvGrpSpPr>
        <p:grpSpPr>
          <a:xfrm>
            <a:off x="6214895" y="1739635"/>
            <a:ext cx="2494508" cy="2640230"/>
            <a:chOff x="4659025" y="1439274"/>
            <a:chExt cx="1555283" cy="1646138"/>
          </a:xfrm>
        </p:grpSpPr>
        <p:graphicFrame>
          <p:nvGraphicFramePr>
            <p:cNvPr id="65" name="Chart 64"/>
            <p:cNvGraphicFramePr/>
            <p:nvPr>
              <p:extLst>
                <p:ext uri="{D42A27DB-BD31-4B8C-83A1-F6EECF244321}">
                  <p14:modId xmlns:p14="http://schemas.microsoft.com/office/powerpoint/2010/main" val="2335127956"/>
                </p:ext>
              </p:extLst>
            </p:nvPr>
          </p:nvGraphicFramePr>
          <p:xfrm>
            <a:off x="4659025" y="1439274"/>
            <a:ext cx="1555283" cy="1646138"/>
          </p:xfrm>
          <a:graphic>
            <a:graphicData uri="http://schemas.openxmlformats.org/drawingml/2006/chart">
              <c:chart xmlns:c="http://schemas.openxmlformats.org/drawingml/2006/chart" xmlns:r="http://schemas.openxmlformats.org/officeDocument/2006/relationships" r:id="rId5"/>
            </a:graphicData>
          </a:graphic>
        </p:graphicFrame>
        <p:sp>
          <p:nvSpPr>
            <p:cNvPr id="70" name="TextBox 69"/>
            <p:cNvSpPr txBox="1"/>
            <p:nvPr/>
          </p:nvSpPr>
          <p:spPr>
            <a:xfrm>
              <a:off x="5170715" y="2147922"/>
              <a:ext cx="531902" cy="262214"/>
            </a:xfrm>
            <a:prstGeom prst="rect">
              <a:avLst/>
            </a:prstGeom>
            <a:noFill/>
          </p:spPr>
          <p:txBody>
            <a:bodyPr wrap="square" rtlCol="0" anchor="ctr">
              <a:spAutoFit/>
            </a:bodyPr>
            <a:lstStyle/>
            <a:p>
              <a:pPr algn="ctr"/>
              <a:r>
                <a:rPr lang="en-US" sz="2133" b="1" dirty="0">
                  <a:solidFill>
                    <a:schemeClr val="accent3"/>
                  </a:solidFill>
                  <a:latin typeface="Arial" panose="020B0604020202020204" pitchFamily="34" charset="0"/>
                  <a:cs typeface="Arial" panose="020B0604020202020204" pitchFamily="34" charset="0"/>
                </a:rPr>
                <a:t>90%</a:t>
              </a:r>
              <a:endParaRPr lang="en-US" sz="1600" b="1" dirty="0">
                <a:solidFill>
                  <a:schemeClr val="accent3"/>
                </a:solidFill>
                <a:latin typeface="Arial" panose="020B0604020202020204" pitchFamily="34" charset="0"/>
                <a:cs typeface="Arial" panose="020B0604020202020204" pitchFamily="34" charset="0"/>
              </a:endParaRPr>
            </a:p>
          </p:txBody>
        </p:sp>
      </p:grpSp>
      <p:grpSp>
        <p:nvGrpSpPr>
          <p:cNvPr id="12" name="Group 36"/>
          <p:cNvGrpSpPr>
            <a:grpSpLocks noChangeAspect="1"/>
          </p:cNvGrpSpPr>
          <p:nvPr/>
        </p:nvGrpSpPr>
        <p:grpSpPr>
          <a:xfrm>
            <a:off x="8923552" y="1739635"/>
            <a:ext cx="2494508" cy="2640230"/>
            <a:chOff x="6325383" y="1439274"/>
            <a:chExt cx="1555283" cy="1646138"/>
          </a:xfrm>
        </p:grpSpPr>
        <p:graphicFrame>
          <p:nvGraphicFramePr>
            <p:cNvPr id="66" name="Chart 65"/>
            <p:cNvGraphicFramePr/>
            <p:nvPr>
              <p:extLst>
                <p:ext uri="{D42A27DB-BD31-4B8C-83A1-F6EECF244321}">
                  <p14:modId xmlns:p14="http://schemas.microsoft.com/office/powerpoint/2010/main" val="1133482356"/>
                </p:ext>
              </p:extLst>
            </p:nvPr>
          </p:nvGraphicFramePr>
          <p:xfrm>
            <a:off x="6325383" y="1439274"/>
            <a:ext cx="1555283" cy="1646138"/>
          </p:xfrm>
          <a:graphic>
            <a:graphicData uri="http://schemas.openxmlformats.org/drawingml/2006/chart">
              <c:chart xmlns:c="http://schemas.openxmlformats.org/drawingml/2006/chart" xmlns:r="http://schemas.openxmlformats.org/officeDocument/2006/relationships" r:id="rId6"/>
            </a:graphicData>
          </a:graphic>
        </p:graphicFrame>
        <p:sp>
          <p:nvSpPr>
            <p:cNvPr id="71" name="TextBox 70"/>
            <p:cNvSpPr txBox="1"/>
            <p:nvPr/>
          </p:nvSpPr>
          <p:spPr>
            <a:xfrm>
              <a:off x="6779912" y="2147923"/>
              <a:ext cx="666544" cy="262214"/>
            </a:xfrm>
            <a:prstGeom prst="rect">
              <a:avLst/>
            </a:prstGeom>
            <a:noFill/>
          </p:spPr>
          <p:txBody>
            <a:bodyPr wrap="square" rtlCol="0" anchor="ctr">
              <a:spAutoFit/>
            </a:bodyPr>
            <a:lstStyle/>
            <a:p>
              <a:pPr algn="ctr"/>
              <a:r>
                <a:rPr lang="en-US" sz="2133" b="1" dirty="0">
                  <a:solidFill>
                    <a:schemeClr val="accent4"/>
                  </a:solidFill>
                  <a:latin typeface="Arial" panose="020B0604020202020204" pitchFamily="34" charset="0"/>
                  <a:cs typeface="Arial" panose="020B0604020202020204" pitchFamily="34" charset="0"/>
                </a:rPr>
                <a:t>100%</a:t>
              </a:r>
              <a:endParaRPr lang="en-US" sz="1600" b="1" dirty="0">
                <a:solidFill>
                  <a:schemeClr val="accent4"/>
                </a:solidFill>
                <a:latin typeface="Arial" panose="020B0604020202020204" pitchFamily="34" charset="0"/>
                <a:cs typeface="Arial" panose="020B0604020202020204" pitchFamily="34" charset="0"/>
              </a:endParaRPr>
            </a:p>
          </p:txBody>
        </p:sp>
      </p:grpSp>
      <p:sp>
        <p:nvSpPr>
          <p:cNvPr id="50" name="TextBox 49"/>
          <p:cNvSpPr txBox="1"/>
          <p:nvPr/>
        </p:nvSpPr>
        <p:spPr>
          <a:xfrm>
            <a:off x="1740262" y="4392516"/>
            <a:ext cx="609141" cy="328231"/>
          </a:xfrm>
          <a:prstGeom prst="rect">
            <a:avLst/>
          </a:prstGeom>
          <a:noFill/>
        </p:spPr>
        <p:txBody>
          <a:bodyPr wrap="none" lIns="0" tIns="0" rIns="0" bIns="0" rtlCol="0">
            <a:spAutoFit/>
          </a:bodyPr>
          <a:lstStyle/>
          <a:p>
            <a:pPr algn="ctr"/>
            <a:r>
              <a:rPr lang="en-US" sz="2133" b="1" dirty="0">
                <a:solidFill>
                  <a:schemeClr val="accent1"/>
                </a:solidFill>
                <a:latin typeface="Arial" panose="020B0604020202020204" pitchFamily="34" charset="0"/>
                <a:cs typeface="Arial" panose="020B0604020202020204" pitchFamily="34" charset="0"/>
              </a:rPr>
              <a:t>2001</a:t>
            </a:r>
          </a:p>
        </p:txBody>
      </p:sp>
      <p:sp>
        <p:nvSpPr>
          <p:cNvPr id="51" name="TextBox 50"/>
          <p:cNvSpPr txBox="1"/>
          <p:nvPr/>
        </p:nvSpPr>
        <p:spPr>
          <a:xfrm>
            <a:off x="4448920" y="4392516"/>
            <a:ext cx="609141" cy="328231"/>
          </a:xfrm>
          <a:prstGeom prst="rect">
            <a:avLst/>
          </a:prstGeom>
          <a:noFill/>
        </p:spPr>
        <p:txBody>
          <a:bodyPr wrap="none" lIns="0" tIns="0" rIns="0" bIns="0" rtlCol="0">
            <a:spAutoFit/>
          </a:bodyPr>
          <a:lstStyle/>
          <a:p>
            <a:pPr algn="ctr"/>
            <a:r>
              <a:rPr lang="en-US" sz="2133" b="1" dirty="0">
                <a:solidFill>
                  <a:schemeClr val="accent2"/>
                </a:solidFill>
                <a:latin typeface="Arial" panose="020B0604020202020204" pitchFamily="34" charset="0"/>
                <a:cs typeface="Arial" panose="020B0604020202020204" pitchFamily="34" charset="0"/>
              </a:rPr>
              <a:t>2005</a:t>
            </a:r>
          </a:p>
        </p:txBody>
      </p:sp>
      <p:sp>
        <p:nvSpPr>
          <p:cNvPr id="52" name="TextBox 51"/>
          <p:cNvSpPr txBox="1"/>
          <p:nvPr/>
        </p:nvSpPr>
        <p:spPr>
          <a:xfrm>
            <a:off x="7157579" y="4392516"/>
            <a:ext cx="609141" cy="328231"/>
          </a:xfrm>
          <a:prstGeom prst="rect">
            <a:avLst/>
          </a:prstGeom>
          <a:noFill/>
        </p:spPr>
        <p:txBody>
          <a:bodyPr wrap="none" lIns="0" tIns="0" rIns="0" bIns="0" rtlCol="0">
            <a:spAutoFit/>
          </a:bodyPr>
          <a:lstStyle/>
          <a:p>
            <a:pPr algn="ctr"/>
            <a:r>
              <a:rPr lang="en-US" sz="2133" b="1" dirty="0">
                <a:solidFill>
                  <a:schemeClr val="accent3"/>
                </a:solidFill>
                <a:latin typeface="Arial" panose="020B0604020202020204" pitchFamily="34" charset="0"/>
                <a:cs typeface="Arial" panose="020B0604020202020204" pitchFamily="34" charset="0"/>
              </a:rPr>
              <a:t>2007</a:t>
            </a:r>
          </a:p>
        </p:txBody>
      </p:sp>
      <p:sp>
        <p:nvSpPr>
          <p:cNvPr id="53" name="TextBox 52"/>
          <p:cNvSpPr txBox="1"/>
          <p:nvPr/>
        </p:nvSpPr>
        <p:spPr>
          <a:xfrm>
            <a:off x="9866236" y="4392516"/>
            <a:ext cx="609141" cy="328231"/>
          </a:xfrm>
          <a:prstGeom prst="rect">
            <a:avLst/>
          </a:prstGeom>
          <a:noFill/>
        </p:spPr>
        <p:txBody>
          <a:bodyPr wrap="none" lIns="0" tIns="0" rIns="0" bIns="0" rtlCol="0">
            <a:spAutoFit/>
          </a:bodyPr>
          <a:lstStyle/>
          <a:p>
            <a:pPr algn="ctr"/>
            <a:r>
              <a:rPr lang="en-US" sz="2133" b="1" dirty="0">
                <a:solidFill>
                  <a:schemeClr val="accent4"/>
                </a:solidFill>
                <a:latin typeface="Arial" panose="020B0604020202020204" pitchFamily="34" charset="0"/>
                <a:cs typeface="Arial" panose="020B0604020202020204" pitchFamily="34" charset="0"/>
              </a:rPr>
              <a:t>2014</a:t>
            </a:r>
          </a:p>
        </p:txBody>
      </p:sp>
      <p:grpSp>
        <p:nvGrpSpPr>
          <p:cNvPr id="38" name="Group 37"/>
          <p:cNvGrpSpPr/>
          <p:nvPr/>
        </p:nvGrpSpPr>
        <p:grpSpPr>
          <a:xfrm>
            <a:off x="1180945" y="4923050"/>
            <a:ext cx="1727774" cy="744343"/>
            <a:chOff x="654725" y="3050273"/>
            <a:chExt cx="1296168" cy="558403"/>
          </a:xfrm>
          <a:blipFill>
            <a:blip r:embed="rId7"/>
            <a:stretch>
              <a:fillRect/>
            </a:stretch>
          </a:blipFill>
        </p:grpSpPr>
        <p:sp>
          <p:nvSpPr>
            <p:cNvPr id="39" name="Isosceles Triangle 38"/>
            <p:cNvSpPr/>
            <p:nvPr/>
          </p:nvSpPr>
          <p:spPr>
            <a:xfrm>
              <a:off x="1158914" y="3050273"/>
              <a:ext cx="287790" cy="21276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latin typeface="Arial" panose="020B0604020202020204" pitchFamily="34" charset="0"/>
                <a:cs typeface="Arial" panose="020B0604020202020204" pitchFamily="34" charset="0"/>
              </a:endParaRPr>
            </a:p>
          </p:txBody>
        </p:sp>
        <p:sp>
          <p:nvSpPr>
            <p:cNvPr id="55" name="Round Same Side Corner Rectangle 54"/>
            <p:cNvSpPr/>
            <p:nvPr/>
          </p:nvSpPr>
          <p:spPr>
            <a:xfrm>
              <a:off x="654725" y="3187760"/>
              <a:ext cx="1296168" cy="420916"/>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Arial" panose="020B0604020202020204" pitchFamily="34" charset="0"/>
                  <a:cs typeface="Arial" panose="020B0604020202020204" pitchFamily="34" charset="0"/>
                </a:rPr>
                <a:t>Keyword</a:t>
              </a:r>
            </a:p>
          </p:txBody>
        </p:sp>
      </p:grpSp>
      <p:grpSp>
        <p:nvGrpSpPr>
          <p:cNvPr id="56" name="Group 55"/>
          <p:cNvGrpSpPr/>
          <p:nvPr/>
        </p:nvGrpSpPr>
        <p:grpSpPr>
          <a:xfrm>
            <a:off x="3889603" y="4938939"/>
            <a:ext cx="1727774" cy="744343"/>
            <a:chOff x="654725" y="3050273"/>
            <a:chExt cx="1296168" cy="558403"/>
          </a:xfrm>
          <a:blipFill>
            <a:blip r:embed="rId8"/>
            <a:stretch>
              <a:fillRect/>
            </a:stretch>
          </a:blipFill>
        </p:grpSpPr>
        <p:sp>
          <p:nvSpPr>
            <p:cNvPr id="57" name="Isosceles Triangle 56"/>
            <p:cNvSpPr/>
            <p:nvPr/>
          </p:nvSpPr>
          <p:spPr>
            <a:xfrm>
              <a:off x="1158914" y="3050273"/>
              <a:ext cx="287790" cy="21276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latin typeface="Arial" panose="020B0604020202020204" pitchFamily="34" charset="0"/>
                <a:cs typeface="Arial" panose="020B0604020202020204" pitchFamily="34" charset="0"/>
              </a:endParaRPr>
            </a:p>
          </p:txBody>
        </p:sp>
        <p:sp>
          <p:nvSpPr>
            <p:cNvPr id="58" name="Round Same Side Corner Rectangle 57"/>
            <p:cNvSpPr/>
            <p:nvPr/>
          </p:nvSpPr>
          <p:spPr>
            <a:xfrm>
              <a:off x="654725" y="3187760"/>
              <a:ext cx="1296168" cy="420916"/>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Arial" panose="020B0604020202020204" pitchFamily="34" charset="0"/>
                  <a:cs typeface="Arial" panose="020B0604020202020204" pitchFamily="34" charset="0"/>
                </a:rPr>
                <a:t>Keyword</a:t>
              </a:r>
            </a:p>
          </p:txBody>
        </p:sp>
      </p:grpSp>
      <p:grpSp>
        <p:nvGrpSpPr>
          <p:cNvPr id="63" name="Group 62"/>
          <p:cNvGrpSpPr/>
          <p:nvPr/>
        </p:nvGrpSpPr>
        <p:grpSpPr>
          <a:xfrm>
            <a:off x="6598262" y="4923050"/>
            <a:ext cx="1727774" cy="744343"/>
            <a:chOff x="654725" y="3050273"/>
            <a:chExt cx="1296168" cy="558403"/>
          </a:xfrm>
          <a:blipFill>
            <a:blip r:embed="rId7"/>
            <a:stretch>
              <a:fillRect/>
            </a:stretch>
          </a:blipFill>
        </p:grpSpPr>
        <p:sp>
          <p:nvSpPr>
            <p:cNvPr id="67" name="Isosceles Triangle 66"/>
            <p:cNvSpPr/>
            <p:nvPr/>
          </p:nvSpPr>
          <p:spPr>
            <a:xfrm>
              <a:off x="1158914" y="3050273"/>
              <a:ext cx="287790" cy="21276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latin typeface="Arial" panose="020B0604020202020204" pitchFamily="34" charset="0"/>
                <a:cs typeface="Arial" panose="020B0604020202020204" pitchFamily="34" charset="0"/>
              </a:endParaRPr>
            </a:p>
          </p:txBody>
        </p:sp>
        <p:sp>
          <p:nvSpPr>
            <p:cNvPr id="72" name="Round Same Side Corner Rectangle 71"/>
            <p:cNvSpPr/>
            <p:nvPr/>
          </p:nvSpPr>
          <p:spPr>
            <a:xfrm>
              <a:off x="654725" y="3187760"/>
              <a:ext cx="1296168" cy="420916"/>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Arial" panose="020B0604020202020204" pitchFamily="34" charset="0"/>
                  <a:cs typeface="Arial" panose="020B0604020202020204" pitchFamily="34" charset="0"/>
                </a:rPr>
                <a:t>Keyword</a:t>
              </a:r>
            </a:p>
          </p:txBody>
        </p:sp>
      </p:grpSp>
      <p:grpSp>
        <p:nvGrpSpPr>
          <p:cNvPr id="73" name="Group 72"/>
          <p:cNvGrpSpPr/>
          <p:nvPr/>
        </p:nvGrpSpPr>
        <p:grpSpPr>
          <a:xfrm>
            <a:off x="9306919" y="4923050"/>
            <a:ext cx="1727774" cy="744343"/>
            <a:chOff x="654725" y="3050273"/>
            <a:chExt cx="1296168" cy="558403"/>
          </a:xfrm>
          <a:blipFill>
            <a:blip r:embed="rId8"/>
            <a:stretch>
              <a:fillRect/>
            </a:stretch>
          </a:blipFill>
        </p:grpSpPr>
        <p:sp>
          <p:nvSpPr>
            <p:cNvPr id="74" name="Isosceles Triangle 73"/>
            <p:cNvSpPr/>
            <p:nvPr/>
          </p:nvSpPr>
          <p:spPr>
            <a:xfrm>
              <a:off x="1158914" y="3050273"/>
              <a:ext cx="287790" cy="21276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solidFill>
                  <a:schemeClr val="bg1"/>
                </a:solidFill>
                <a:latin typeface="Arial" panose="020B0604020202020204" pitchFamily="34" charset="0"/>
                <a:cs typeface="Arial" panose="020B0604020202020204" pitchFamily="34" charset="0"/>
              </a:endParaRPr>
            </a:p>
          </p:txBody>
        </p:sp>
        <p:sp>
          <p:nvSpPr>
            <p:cNvPr id="75" name="Round Same Side Corner Rectangle 74"/>
            <p:cNvSpPr/>
            <p:nvPr/>
          </p:nvSpPr>
          <p:spPr>
            <a:xfrm>
              <a:off x="654725" y="3187760"/>
              <a:ext cx="1296168" cy="420916"/>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Arial" panose="020B0604020202020204" pitchFamily="34" charset="0"/>
                  <a:cs typeface="Arial" panose="020B0604020202020204" pitchFamily="34" charset="0"/>
                </a:rPr>
                <a:t>Keyword</a:t>
              </a:r>
            </a:p>
          </p:txBody>
        </p:sp>
      </p:grpSp>
      <p:sp>
        <p:nvSpPr>
          <p:cNvPr id="32" name="文本框 31"/>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9"/>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34805635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1000"/>
                                        <p:tgtEl>
                                          <p:spTgt spid="9"/>
                                        </p:tgtEl>
                                      </p:cBhvr>
                                    </p:animEffect>
                                  </p:childTnLst>
                                </p:cTn>
                              </p:par>
                            </p:childTnLst>
                          </p:cTn>
                        </p:par>
                        <p:par>
                          <p:cTn id="8" fill="hold">
                            <p:stCondLst>
                              <p:cond delay="10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500" fill="hold"/>
                                        <p:tgtEl>
                                          <p:spTgt spid="50"/>
                                        </p:tgtEl>
                                        <p:attrNameLst>
                                          <p:attrName>ppt_x</p:attrName>
                                        </p:attrNameLst>
                                      </p:cBhvr>
                                      <p:tavLst>
                                        <p:tav tm="0">
                                          <p:val>
                                            <p:strVal val="#ppt_x"/>
                                          </p:val>
                                        </p:tav>
                                        <p:tav tm="100000">
                                          <p:val>
                                            <p:strVal val="#ppt_x"/>
                                          </p:val>
                                        </p:tav>
                                      </p:tavLst>
                                    </p:anim>
                                    <p:anim calcmode="lin" valueType="num">
                                      <p:cBhvr additive="base">
                                        <p:cTn id="12" dur="5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accel="50000" decel="5000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0"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edge">
                                      <p:cBhvr>
                                        <p:cTn id="20" dur="1000"/>
                                        <p:tgtEl>
                                          <p:spTgt spid="10"/>
                                        </p:tgtEl>
                                      </p:cBhvr>
                                    </p:animEffect>
                                  </p:childTnLst>
                                </p:cTn>
                              </p:par>
                            </p:childTnLst>
                          </p:cTn>
                        </p:par>
                        <p:par>
                          <p:cTn id="21" fill="hold">
                            <p:stCondLst>
                              <p:cond delay="2500"/>
                            </p:stCondLst>
                            <p:childTnLst>
                              <p:par>
                                <p:cTn id="22" presetID="2" presetClass="entr" presetSubtype="4" accel="50000" decel="50000"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ppt_x"/>
                                          </p:val>
                                        </p:tav>
                                        <p:tav tm="100000">
                                          <p:val>
                                            <p:strVal val="#ppt_x"/>
                                          </p:val>
                                        </p:tav>
                                      </p:tavLst>
                                    </p:anim>
                                    <p:anim calcmode="lin" valueType="num">
                                      <p:cBhvr additive="base">
                                        <p:cTn id="25" dur="500" fill="hold"/>
                                        <p:tgtEl>
                                          <p:spTgt spid="51"/>
                                        </p:tgtEl>
                                        <p:attrNameLst>
                                          <p:attrName>ppt_y</p:attrName>
                                        </p:attrNameLst>
                                      </p:cBhvr>
                                      <p:tavLst>
                                        <p:tav tm="0">
                                          <p:val>
                                            <p:strVal val="1+#ppt_h/2"/>
                                          </p:val>
                                        </p:tav>
                                        <p:tav tm="100000">
                                          <p:val>
                                            <p:strVal val="#ppt_y"/>
                                          </p:val>
                                        </p:tav>
                                      </p:tavLst>
                                    </p:anim>
                                  </p:childTnLst>
                                </p:cTn>
                              </p:par>
                              <p:par>
                                <p:cTn id="26" presetID="2" presetClass="entr" presetSubtype="4" accel="50000" decel="5000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0"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edge">
                                      <p:cBhvr>
                                        <p:cTn id="33" dur="1000"/>
                                        <p:tgtEl>
                                          <p:spTgt spid="11"/>
                                        </p:tgtEl>
                                      </p:cBhvr>
                                    </p:animEffect>
                                  </p:childTnLst>
                                </p:cTn>
                              </p:par>
                            </p:childTnLst>
                          </p:cTn>
                        </p:par>
                        <p:par>
                          <p:cTn id="34" fill="hold">
                            <p:stCondLst>
                              <p:cond delay="4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 calcmode="lin" valueType="num">
                                      <p:cBhvr additive="base">
                                        <p:cTn id="37" dur="500" fill="hold"/>
                                        <p:tgtEl>
                                          <p:spTgt spid="52"/>
                                        </p:tgtEl>
                                        <p:attrNameLst>
                                          <p:attrName>ppt_x</p:attrName>
                                        </p:attrNameLst>
                                      </p:cBhvr>
                                      <p:tavLst>
                                        <p:tav tm="0">
                                          <p:val>
                                            <p:strVal val="#ppt_x"/>
                                          </p:val>
                                        </p:tav>
                                        <p:tav tm="100000">
                                          <p:val>
                                            <p:strVal val="#ppt_x"/>
                                          </p:val>
                                        </p:tav>
                                      </p:tavLst>
                                    </p:anim>
                                    <p:anim calcmode="lin" valueType="num">
                                      <p:cBhvr additive="base">
                                        <p:cTn id="38" dur="500" fill="hold"/>
                                        <p:tgtEl>
                                          <p:spTgt spid="52"/>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additive="base">
                                        <p:cTn id="41" dur="500" fill="hold"/>
                                        <p:tgtEl>
                                          <p:spTgt spid="63"/>
                                        </p:tgtEl>
                                        <p:attrNameLst>
                                          <p:attrName>ppt_x</p:attrName>
                                        </p:attrNameLst>
                                      </p:cBhvr>
                                      <p:tavLst>
                                        <p:tav tm="0">
                                          <p:val>
                                            <p:strVal val="#ppt_x"/>
                                          </p:val>
                                        </p:tav>
                                        <p:tav tm="100000">
                                          <p:val>
                                            <p:strVal val="#ppt_x"/>
                                          </p:val>
                                        </p:tav>
                                      </p:tavLst>
                                    </p:anim>
                                    <p:anim calcmode="lin" valueType="num">
                                      <p:cBhvr additive="base">
                                        <p:cTn id="42" dur="500" fill="hold"/>
                                        <p:tgtEl>
                                          <p:spTgt spid="63"/>
                                        </p:tgtEl>
                                        <p:attrNameLst>
                                          <p:attrName>ppt_y</p:attrName>
                                        </p:attrNameLst>
                                      </p:cBhvr>
                                      <p:tavLst>
                                        <p:tav tm="0">
                                          <p:val>
                                            <p:strVal val="1+#ppt_h/2"/>
                                          </p:val>
                                        </p:tav>
                                        <p:tav tm="100000">
                                          <p:val>
                                            <p:strVal val="#ppt_y"/>
                                          </p:val>
                                        </p:tav>
                                      </p:tavLst>
                                    </p:anim>
                                  </p:childTnLst>
                                </p:cTn>
                              </p:par>
                            </p:childTnLst>
                          </p:cTn>
                        </p:par>
                        <p:par>
                          <p:cTn id="43" fill="hold">
                            <p:stCondLst>
                              <p:cond delay="4500"/>
                            </p:stCondLst>
                            <p:childTnLst>
                              <p:par>
                                <p:cTn id="44" presetID="20" presetClass="entr" presetSubtype="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edge">
                                      <p:cBhvr>
                                        <p:cTn id="46" dur="1000"/>
                                        <p:tgtEl>
                                          <p:spTgt spid="12"/>
                                        </p:tgtEl>
                                      </p:cBhvr>
                                    </p:animEffect>
                                  </p:childTnLst>
                                </p:cTn>
                              </p:par>
                            </p:childTnLst>
                          </p:cTn>
                        </p:par>
                        <p:par>
                          <p:cTn id="47" fill="hold">
                            <p:stCondLst>
                              <p:cond delay="5500"/>
                            </p:stCondLst>
                            <p:childTnLst>
                              <p:par>
                                <p:cTn id="48" presetID="2" presetClass="entr" presetSubtype="4" accel="50000" decel="50000" fill="hold" grpId="0" nodeType="afterEffect">
                                  <p:stCondLst>
                                    <p:cond delay="0"/>
                                  </p:stCondLst>
                                  <p:childTnLst>
                                    <p:set>
                                      <p:cBhvr>
                                        <p:cTn id="49" dur="1" fill="hold">
                                          <p:stCondLst>
                                            <p:cond delay="0"/>
                                          </p:stCondLst>
                                        </p:cTn>
                                        <p:tgtEl>
                                          <p:spTgt spid="53"/>
                                        </p:tgtEl>
                                        <p:attrNameLst>
                                          <p:attrName>style.visibility</p:attrName>
                                        </p:attrNameLst>
                                      </p:cBhvr>
                                      <p:to>
                                        <p:strVal val="visible"/>
                                      </p:to>
                                    </p:set>
                                    <p:anim calcmode="lin" valueType="num">
                                      <p:cBhvr additive="base">
                                        <p:cTn id="50" dur="500" fill="hold"/>
                                        <p:tgtEl>
                                          <p:spTgt spid="53"/>
                                        </p:tgtEl>
                                        <p:attrNameLst>
                                          <p:attrName>ppt_x</p:attrName>
                                        </p:attrNameLst>
                                      </p:cBhvr>
                                      <p:tavLst>
                                        <p:tav tm="0">
                                          <p:val>
                                            <p:strVal val="#ppt_x"/>
                                          </p:val>
                                        </p:tav>
                                        <p:tav tm="100000">
                                          <p:val>
                                            <p:strVal val="#ppt_x"/>
                                          </p:val>
                                        </p:tav>
                                      </p:tavLst>
                                    </p:anim>
                                    <p:anim calcmode="lin" valueType="num">
                                      <p:cBhvr additive="base">
                                        <p:cTn id="51" dur="500" fill="hold"/>
                                        <p:tgtEl>
                                          <p:spTgt spid="53"/>
                                        </p:tgtEl>
                                        <p:attrNameLst>
                                          <p:attrName>ppt_y</p:attrName>
                                        </p:attrNameLst>
                                      </p:cBhvr>
                                      <p:tavLst>
                                        <p:tav tm="0">
                                          <p:val>
                                            <p:strVal val="1+#ppt_h/2"/>
                                          </p:val>
                                        </p:tav>
                                        <p:tav tm="100000">
                                          <p:val>
                                            <p:strVal val="#ppt_y"/>
                                          </p:val>
                                        </p:tav>
                                      </p:tavLst>
                                    </p:anim>
                                  </p:childTnLst>
                                </p:cTn>
                              </p:par>
                              <p:par>
                                <p:cTn id="52" presetID="2" presetClass="entr" presetSubtype="4" accel="50000" decel="50000" fill="hold" nodeType="withEffect">
                                  <p:stCondLst>
                                    <p:cond delay="0"/>
                                  </p:stCondLst>
                                  <p:childTnLst>
                                    <p:set>
                                      <p:cBhvr>
                                        <p:cTn id="53" dur="1" fill="hold">
                                          <p:stCondLst>
                                            <p:cond delay="0"/>
                                          </p:stCondLst>
                                        </p:cTn>
                                        <p:tgtEl>
                                          <p:spTgt spid="73"/>
                                        </p:tgtEl>
                                        <p:attrNameLst>
                                          <p:attrName>style.visibility</p:attrName>
                                        </p:attrNameLst>
                                      </p:cBhvr>
                                      <p:to>
                                        <p:strVal val="visible"/>
                                      </p:to>
                                    </p:set>
                                    <p:anim calcmode="lin" valueType="num">
                                      <p:cBhvr additive="base">
                                        <p:cTn id="54" dur="500" fill="hold"/>
                                        <p:tgtEl>
                                          <p:spTgt spid="73"/>
                                        </p:tgtEl>
                                        <p:attrNameLst>
                                          <p:attrName>ppt_x</p:attrName>
                                        </p:attrNameLst>
                                      </p:cBhvr>
                                      <p:tavLst>
                                        <p:tav tm="0">
                                          <p:val>
                                            <p:strVal val="#ppt_x"/>
                                          </p:val>
                                        </p:tav>
                                        <p:tav tm="100000">
                                          <p:val>
                                            <p:strVal val="#ppt_x"/>
                                          </p:val>
                                        </p:tav>
                                      </p:tavLst>
                                    </p:anim>
                                    <p:anim calcmode="lin" valueType="num">
                                      <p:cBhvr additive="base">
                                        <p:cTn id="55"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96"/>
          <p:cNvSpPr/>
          <p:nvPr/>
        </p:nvSpPr>
        <p:spPr>
          <a:xfrm>
            <a:off x="2216021" y="1650964"/>
            <a:ext cx="1052131" cy="1074078"/>
          </a:xfrm>
          <a:custGeom>
            <a:avLst/>
            <a:gdLst>
              <a:gd name="connsiteX0" fmla="*/ 0 w 2032000"/>
              <a:gd name="connsiteY0" fmla="*/ 1354666 h 1354666"/>
              <a:gd name="connsiteX1" fmla="*/ 1016000 w 2032000"/>
              <a:gd name="connsiteY1" fmla="*/ 0 h 1354666"/>
              <a:gd name="connsiteX2" fmla="*/ 1016000 w 2032000"/>
              <a:gd name="connsiteY2" fmla="*/ 0 h 1354666"/>
              <a:gd name="connsiteX3" fmla="*/ 2032000 w 2032000"/>
              <a:gd name="connsiteY3" fmla="*/ 1354666 h 1354666"/>
              <a:gd name="connsiteX4" fmla="*/ 0 w 2032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354666">
                <a:moveTo>
                  <a:pt x="0" y="1354666"/>
                </a:moveTo>
                <a:lnTo>
                  <a:pt x="1016000" y="0"/>
                </a:lnTo>
                <a:lnTo>
                  <a:pt x="1016000" y="0"/>
                </a:lnTo>
                <a:lnTo>
                  <a:pt x="2032000" y="1354666"/>
                </a:lnTo>
                <a:lnTo>
                  <a:pt x="0" y="1354666"/>
                </a:lnTo>
                <a:close/>
              </a:path>
            </a:pathLst>
          </a:custGeom>
          <a:blipFill>
            <a:blip r:embed="rId3"/>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3266" tIns="103266" rIns="103266" bIns="103266" numCol="1" spcCol="1270" anchor="ctr" anchorCtr="0">
            <a:noAutofit/>
          </a:bodyPr>
          <a:lstStyle/>
          <a:p>
            <a:pPr algn="ctr" defTabSz="3614363">
              <a:lnSpc>
                <a:spcPct val="90000"/>
              </a:lnSpc>
              <a:spcBef>
                <a:spcPct val="0"/>
              </a:spcBef>
              <a:spcAft>
                <a:spcPct val="35000"/>
              </a:spcAft>
            </a:pPr>
            <a:endParaRPr lang="en-US" sz="1866" dirty="0">
              <a:latin typeface="Arial" panose="020B0604020202020204" pitchFamily="34" charset="0"/>
              <a:cs typeface="Arial" panose="020B0604020202020204" pitchFamily="34" charset="0"/>
            </a:endParaRPr>
          </a:p>
        </p:txBody>
      </p:sp>
      <p:sp>
        <p:nvSpPr>
          <p:cNvPr id="98" name="Freeform 97"/>
          <p:cNvSpPr/>
          <p:nvPr/>
        </p:nvSpPr>
        <p:spPr>
          <a:xfrm>
            <a:off x="1601734" y="2806982"/>
            <a:ext cx="2280702" cy="1074078"/>
          </a:xfrm>
          <a:custGeom>
            <a:avLst/>
            <a:gdLst>
              <a:gd name="connsiteX0" fmla="*/ 0 w 4064000"/>
              <a:gd name="connsiteY0" fmla="*/ 1354666 h 1354666"/>
              <a:gd name="connsiteX1" fmla="*/ 1016000 w 4064000"/>
              <a:gd name="connsiteY1" fmla="*/ 0 h 1354666"/>
              <a:gd name="connsiteX2" fmla="*/ 3048000 w 4064000"/>
              <a:gd name="connsiteY2" fmla="*/ 0 h 1354666"/>
              <a:gd name="connsiteX3" fmla="*/ 4064000 w 4064000"/>
              <a:gd name="connsiteY3" fmla="*/ 1354666 h 1354666"/>
              <a:gd name="connsiteX4" fmla="*/ 0 w 4064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000" h="1354666">
                <a:moveTo>
                  <a:pt x="0" y="1354666"/>
                </a:moveTo>
                <a:lnTo>
                  <a:pt x="1016000" y="0"/>
                </a:lnTo>
                <a:lnTo>
                  <a:pt x="3048000" y="0"/>
                </a:lnTo>
                <a:lnTo>
                  <a:pt x="4064000" y="1354666"/>
                </a:lnTo>
                <a:lnTo>
                  <a:pt x="0" y="1354666"/>
                </a:lnTo>
                <a:close/>
              </a:path>
            </a:pathLst>
          </a:custGeom>
          <a:blipFill>
            <a:blip r:embed="rId4"/>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58058" tIns="110038" rIns="1058058" bIns="110038" numCol="1" spcCol="1270" anchor="ctr" anchorCtr="0">
            <a:noAutofit/>
          </a:bodyPr>
          <a:lstStyle/>
          <a:p>
            <a:pPr algn="ctr" defTabSz="3851370">
              <a:lnSpc>
                <a:spcPct val="90000"/>
              </a:lnSpc>
              <a:spcBef>
                <a:spcPct val="0"/>
              </a:spcBef>
              <a:spcAft>
                <a:spcPct val="35000"/>
              </a:spcAft>
            </a:pPr>
            <a:endParaRPr lang="en-US" sz="2399" dirty="0">
              <a:latin typeface="Arial" panose="020B0604020202020204" pitchFamily="34" charset="0"/>
              <a:cs typeface="Arial" panose="020B0604020202020204" pitchFamily="34" charset="0"/>
            </a:endParaRPr>
          </a:p>
        </p:txBody>
      </p:sp>
      <p:sp>
        <p:nvSpPr>
          <p:cNvPr id="100" name="Freeform 99"/>
          <p:cNvSpPr/>
          <p:nvPr/>
        </p:nvSpPr>
        <p:spPr>
          <a:xfrm>
            <a:off x="952702" y="3967498"/>
            <a:ext cx="3578768" cy="1074078"/>
          </a:xfrm>
          <a:custGeom>
            <a:avLst/>
            <a:gdLst>
              <a:gd name="connsiteX0" fmla="*/ 0 w 6096000"/>
              <a:gd name="connsiteY0" fmla="*/ 1354666 h 1354666"/>
              <a:gd name="connsiteX1" fmla="*/ 1016000 w 6096000"/>
              <a:gd name="connsiteY1" fmla="*/ 0 h 1354666"/>
              <a:gd name="connsiteX2" fmla="*/ 5080000 w 6096000"/>
              <a:gd name="connsiteY2" fmla="*/ 0 h 1354666"/>
              <a:gd name="connsiteX3" fmla="*/ 6096000 w 6096000"/>
              <a:gd name="connsiteY3" fmla="*/ 1354666 h 1354666"/>
              <a:gd name="connsiteX4" fmla="*/ 0 w 6096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6000" h="1354666">
                <a:moveTo>
                  <a:pt x="0" y="1354666"/>
                </a:moveTo>
                <a:lnTo>
                  <a:pt x="1016000" y="0"/>
                </a:lnTo>
                <a:lnTo>
                  <a:pt x="5080000" y="0"/>
                </a:lnTo>
                <a:lnTo>
                  <a:pt x="6096000" y="1354666"/>
                </a:lnTo>
                <a:lnTo>
                  <a:pt x="0" y="1354666"/>
                </a:lnTo>
                <a:close/>
              </a:path>
            </a:pathLst>
          </a:custGeom>
          <a:blipFill>
            <a:blip r:embed="rId3"/>
            <a:stretch>
              <a:fillRect/>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32066" tIns="110038" rIns="1532069" bIns="110038" numCol="1" spcCol="1270" anchor="ctr" anchorCtr="0">
            <a:noAutofit/>
          </a:bodyPr>
          <a:lstStyle/>
          <a:p>
            <a:pPr algn="ctr" defTabSz="3851370">
              <a:lnSpc>
                <a:spcPct val="90000"/>
              </a:lnSpc>
              <a:spcBef>
                <a:spcPct val="0"/>
              </a:spcBef>
              <a:spcAft>
                <a:spcPct val="35000"/>
              </a:spcAft>
            </a:pPr>
            <a:endParaRPr lang="en-US" sz="4266" dirty="0">
              <a:latin typeface="Arial" panose="020B0604020202020204" pitchFamily="34" charset="0"/>
              <a:cs typeface="Arial" panose="020B0604020202020204" pitchFamily="34" charset="0"/>
            </a:endParaRPr>
          </a:p>
        </p:txBody>
      </p:sp>
      <p:sp>
        <p:nvSpPr>
          <p:cNvPr id="104" name="Text Placeholder 3"/>
          <p:cNvSpPr txBox="1">
            <a:spLocks/>
          </p:cNvSpPr>
          <p:nvPr/>
        </p:nvSpPr>
        <p:spPr>
          <a:xfrm>
            <a:off x="2433510" y="4324939"/>
            <a:ext cx="617157" cy="36920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2399" dirty="0">
                <a:solidFill>
                  <a:schemeClr val="bg1"/>
                </a:solidFill>
                <a:latin typeface="Arial" panose="020B0604020202020204" pitchFamily="34" charset="0"/>
                <a:cs typeface="Arial" panose="020B0604020202020204" pitchFamily="34" charset="0"/>
              </a:rPr>
              <a:t>80%</a:t>
            </a:r>
          </a:p>
        </p:txBody>
      </p:sp>
      <p:sp>
        <p:nvSpPr>
          <p:cNvPr id="105" name="Text Placeholder 3"/>
          <p:cNvSpPr txBox="1">
            <a:spLocks/>
          </p:cNvSpPr>
          <p:nvPr/>
        </p:nvSpPr>
        <p:spPr>
          <a:xfrm>
            <a:off x="2433510" y="3243372"/>
            <a:ext cx="617157" cy="369204"/>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2399" dirty="0">
                <a:solidFill>
                  <a:schemeClr val="bg1"/>
                </a:solidFill>
                <a:latin typeface="Arial" panose="020B0604020202020204" pitchFamily="34" charset="0"/>
                <a:cs typeface="Arial" panose="020B0604020202020204" pitchFamily="34" charset="0"/>
              </a:rPr>
              <a:t>70%</a:t>
            </a:r>
          </a:p>
        </p:txBody>
      </p:sp>
      <p:sp>
        <p:nvSpPr>
          <p:cNvPr id="106" name="Text Placeholder 3"/>
          <p:cNvSpPr txBox="1">
            <a:spLocks/>
          </p:cNvSpPr>
          <p:nvPr/>
        </p:nvSpPr>
        <p:spPr>
          <a:xfrm>
            <a:off x="2467975" y="2301273"/>
            <a:ext cx="548227" cy="32823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2133" dirty="0">
                <a:solidFill>
                  <a:schemeClr val="bg1"/>
                </a:solidFill>
                <a:latin typeface="Arial" panose="020B0604020202020204" pitchFamily="34" charset="0"/>
                <a:cs typeface="Arial" panose="020B0604020202020204" pitchFamily="34" charset="0"/>
              </a:rPr>
              <a:t>30%</a:t>
            </a:r>
          </a:p>
        </p:txBody>
      </p:sp>
      <p:sp>
        <p:nvSpPr>
          <p:cNvPr id="107" name="Arc 106"/>
          <p:cNvSpPr/>
          <p:nvPr/>
        </p:nvSpPr>
        <p:spPr>
          <a:xfrm rot="1449945">
            <a:off x="2101895" y="1711468"/>
            <a:ext cx="1675985" cy="167598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33" dirty="0">
              <a:latin typeface="Arial" panose="020B0604020202020204" pitchFamily="34" charset="0"/>
              <a:cs typeface="Arial" panose="020B0604020202020204" pitchFamily="34" charset="0"/>
            </a:endParaRPr>
          </a:p>
        </p:txBody>
      </p:sp>
      <p:sp>
        <p:nvSpPr>
          <p:cNvPr id="108" name="Arc 107"/>
          <p:cNvSpPr/>
          <p:nvPr/>
        </p:nvSpPr>
        <p:spPr>
          <a:xfrm rot="1311995">
            <a:off x="2895189" y="3289604"/>
            <a:ext cx="1675985" cy="1675985"/>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133" dirty="0">
              <a:latin typeface="Arial" panose="020B0604020202020204" pitchFamily="34" charset="0"/>
              <a:cs typeface="Arial" panose="020B0604020202020204" pitchFamily="34" charset="0"/>
            </a:endParaRPr>
          </a:p>
        </p:txBody>
      </p:sp>
      <p:cxnSp>
        <p:nvCxnSpPr>
          <p:cNvPr id="113" name="Straight Connector 112"/>
          <p:cNvCxnSpPr/>
          <p:nvPr/>
        </p:nvCxnSpPr>
        <p:spPr>
          <a:xfrm>
            <a:off x="5099326" y="1650965"/>
            <a:ext cx="0" cy="3313822"/>
          </a:xfrm>
          <a:prstGeom prst="line">
            <a:avLst/>
          </a:prstGeom>
          <a:ln w="1270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15" name="TextBox 114"/>
          <p:cNvSpPr txBox="1"/>
          <p:nvPr/>
        </p:nvSpPr>
        <p:spPr>
          <a:xfrm>
            <a:off x="9154145" y="1816425"/>
            <a:ext cx="2429647" cy="748795"/>
          </a:xfrm>
          <a:prstGeom prst="rect">
            <a:avLst/>
          </a:prstGeom>
          <a:noFill/>
        </p:spPr>
        <p:txBody>
          <a:bodyPr wrap="square" rtlCol="0">
            <a:spAutoFit/>
          </a:bodyPr>
          <a:lstStyle/>
          <a:p>
            <a:r>
              <a:rPr lang="en-US" sz="1600" b="1" dirty="0">
                <a:solidFill>
                  <a:schemeClr val="accent1"/>
                </a:solidFill>
                <a:latin typeface="Arial" panose="020B0604020202020204" pitchFamily="34" charset="0"/>
                <a:cs typeface="Arial" panose="020B0604020202020204" pitchFamily="34" charset="0"/>
              </a:rPr>
              <a:t>Title Goes Here</a:t>
            </a:r>
            <a:endParaRPr lang="en-US" sz="1600" dirty="0">
              <a:solidFill>
                <a:schemeClr val="accent1"/>
              </a:solidFill>
              <a:latin typeface="Arial" panose="020B0604020202020204" pitchFamily="34" charset="0"/>
              <a:cs typeface="Arial" panose="020B0604020202020204" pitchFamily="34" charset="0"/>
            </a:endParaRPr>
          </a:p>
          <a:p>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 </a:t>
            </a:r>
            <a:br>
              <a:rPr lang="en-US" sz="1333" dirty="0">
                <a:solidFill>
                  <a:schemeClr val="tx1">
                    <a:lumMod val="65000"/>
                    <a:lumOff val="35000"/>
                  </a:schemeClr>
                </a:solidFill>
                <a:latin typeface="Arial" panose="020B0604020202020204" pitchFamily="34" charset="0"/>
                <a:cs typeface="Arial" panose="020B0604020202020204" pitchFamily="34" charset="0"/>
              </a:rPr>
            </a:br>
            <a:r>
              <a:rPr lang="en-US" sz="1333" dirty="0">
                <a:solidFill>
                  <a:schemeClr val="tx1">
                    <a:lumMod val="65000"/>
                    <a:lumOff val="35000"/>
                  </a:schemeClr>
                </a:solidFill>
                <a:latin typeface="Arial" panose="020B0604020202020204" pitchFamily="34" charset="0"/>
                <a:cs typeface="Arial" panose="020B0604020202020204" pitchFamily="34" charset="0"/>
              </a:rPr>
              <a:t>of Lorem Ipsum available.</a:t>
            </a:r>
          </a:p>
        </p:txBody>
      </p:sp>
      <p:sp>
        <p:nvSpPr>
          <p:cNvPr id="116" name="TextBox 115"/>
          <p:cNvSpPr txBox="1"/>
          <p:nvPr/>
        </p:nvSpPr>
        <p:spPr>
          <a:xfrm>
            <a:off x="9154145" y="3020754"/>
            <a:ext cx="2429647" cy="748795"/>
          </a:xfrm>
          <a:prstGeom prst="rect">
            <a:avLst/>
          </a:prstGeom>
          <a:noFill/>
        </p:spPr>
        <p:txBody>
          <a:bodyPr wrap="square" rtlCol="0">
            <a:spAutoFit/>
          </a:bodyPr>
          <a:lstStyle/>
          <a:p>
            <a:r>
              <a:rPr lang="en-US" sz="1600" b="1" dirty="0">
                <a:solidFill>
                  <a:schemeClr val="accent2"/>
                </a:solidFill>
                <a:latin typeface="Arial" panose="020B0604020202020204" pitchFamily="34" charset="0"/>
                <a:cs typeface="Arial" panose="020B0604020202020204" pitchFamily="34" charset="0"/>
              </a:rPr>
              <a:t>Title Goes Here</a:t>
            </a:r>
            <a:endParaRPr lang="en-US" sz="1600" dirty="0">
              <a:solidFill>
                <a:schemeClr val="accent2"/>
              </a:solidFill>
              <a:latin typeface="Arial" panose="020B0604020202020204" pitchFamily="34" charset="0"/>
              <a:cs typeface="Arial" panose="020B0604020202020204" pitchFamily="34" charset="0"/>
            </a:endParaRPr>
          </a:p>
          <a:p>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 </a:t>
            </a:r>
            <a:br>
              <a:rPr lang="en-US" sz="1333" dirty="0">
                <a:solidFill>
                  <a:schemeClr val="tx1">
                    <a:lumMod val="65000"/>
                    <a:lumOff val="35000"/>
                  </a:schemeClr>
                </a:solidFill>
                <a:latin typeface="Arial" panose="020B0604020202020204" pitchFamily="34" charset="0"/>
                <a:cs typeface="Arial" panose="020B0604020202020204" pitchFamily="34" charset="0"/>
              </a:rPr>
            </a:br>
            <a:r>
              <a:rPr lang="en-US" sz="1333" dirty="0">
                <a:solidFill>
                  <a:schemeClr val="tx1">
                    <a:lumMod val="65000"/>
                    <a:lumOff val="35000"/>
                  </a:schemeClr>
                </a:solidFill>
                <a:latin typeface="Arial" panose="020B0604020202020204" pitchFamily="34" charset="0"/>
                <a:cs typeface="Arial" panose="020B0604020202020204" pitchFamily="34" charset="0"/>
              </a:rPr>
              <a:t>of Lorem Ipsum available.</a:t>
            </a:r>
          </a:p>
        </p:txBody>
      </p:sp>
      <p:sp>
        <p:nvSpPr>
          <p:cNvPr id="117" name="TextBox 116"/>
          <p:cNvSpPr txBox="1"/>
          <p:nvPr/>
        </p:nvSpPr>
        <p:spPr>
          <a:xfrm>
            <a:off x="9154145" y="4108502"/>
            <a:ext cx="2429647" cy="748795"/>
          </a:xfrm>
          <a:prstGeom prst="rect">
            <a:avLst/>
          </a:prstGeom>
          <a:noFill/>
        </p:spPr>
        <p:txBody>
          <a:bodyPr wrap="square" rtlCol="0">
            <a:spAutoFit/>
          </a:bodyPr>
          <a:lstStyle/>
          <a:p>
            <a:r>
              <a:rPr lang="en-US" sz="1600" b="1" dirty="0">
                <a:solidFill>
                  <a:schemeClr val="accent3"/>
                </a:solidFill>
                <a:latin typeface="Arial" panose="020B0604020202020204" pitchFamily="34" charset="0"/>
                <a:cs typeface="Arial" panose="020B0604020202020204" pitchFamily="34" charset="0"/>
              </a:rPr>
              <a:t>Title Goes Here</a:t>
            </a:r>
            <a:endParaRPr lang="en-US" sz="1600" dirty="0">
              <a:solidFill>
                <a:schemeClr val="accent3"/>
              </a:solidFill>
              <a:latin typeface="Arial" panose="020B0604020202020204" pitchFamily="34" charset="0"/>
              <a:cs typeface="Arial" panose="020B0604020202020204" pitchFamily="34" charset="0"/>
            </a:endParaRPr>
          </a:p>
          <a:p>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 </a:t>
            </a:r>
            <a:br>
              <a:rPr lang="en-US" sz="1333" dirty="0">
                <a:solidFill>
                  <a:schemeClr val="tx1">
                    <a:lumMod val="65000"/>
                    <a:lumOff val="35000"/>
                  </a:schemeClr>
                </a:solidFill>
                <a:latin typeface="Arial" panose="020B0604020202020204" pitchFamily="34" charset="0"/>
                <a:cs typeface="Arial" panose="020B0604020202020204" pitchFamily="34" charset="0"/>
              </a:rPr>
            </a:br>
            <a:r>
              <a:rPr lang="en-US" sz="1333" dirty="0">
                <a:solidFill>
                  <a:schemeClr val="tx1">
                    <a:lumMod val="65000"/>
                    <a:lumOff val="35000"/>
                  </a:schemeClr>
                </a:solidFill>
                <a:latin typeface="Arial" panose="020B0604020202020204" pitchFamily="34" charset="0"/>
                <a:cs typeface="Arial" panose="020B0604020202020204" pitchFamily="34" charset="0"/>
              </a:rPr>
              <a:t>of Lorem Ipsum available.</a:t>
            </a:r>
          </a:p>
        </p:txBody>
      </p:sp>
      <p:sp>
        <p:nvSpPr>
          <p:cNvPr id="121" name="Footer Text"/>
          <p:cNvSpPr txBox="1"/>
          <p:nvPr/>
        </p:nvSpPr>
        <p:spPr>
          <a:xfrm>
            <a:off x="925676" y="5520326"/>
            <a:ext cx="10343824" cy="820481"/>
          </a:xfrm>
          <a:prstGeom prst="rect">
            <a:avLst/>
          </a:prstGeom>
          <a:noFill/>
        </p:spPr>
        <p:txBody>
          <a:bodyPr wrap="square" lIns="0" tIns="0" rIns="0" bIns="0" rtlCol="0">
            <a:spAutoFit/>
          </a:bodyPr>
          <a:lstStyle/>
          <a:p>
            <a:pPr algn="ctr"/>
            <a:r>
              <a:rPr lang="en-US" sz="1333" dirty="0">
                <a:solidFill>
                  <a:schemeClr val="tx1">
                    <a:lumMod val="50000"/>
                    <a:lumOff val="50000"/>
                  </a:schemeClr>
                </a:solidFill>
                <a:latin typeface="Arial" panose="020B0604020202020204" pitchFamily="34" charset="0"/>
                <a:cs typeface="Arial" panose="020B0604020202020204" pitchFamily="34" charset="0"/>
              </a:rPr>
              <a:t>There are many variations of passages of lorem ipsum available, but the majority have suffered alteration in some form, by injected humour randomized words which don't look even slightly believable. If you are going to use A passage of lorem ipsum, you need</a:t>
            </a:r>
            <a:br>
              <a:rPr lang="en-US" sz="1333" dirty="0">
                <a:solidFill>
                  <a:schemeClr val="tx1">
                    <a:lumMod val="50000"/>
                    <a:lumOff val="50000"/>
                  </a:schemeClr>
                </a:solidFill>
                <a:latin typeface="Arial" panose="020B0604020202020204" pitchFamily="34" charset="0"/>
                <a:cs typeface="Arial" panose="020B0604020202020204" pitchFamily="34" charset="0"/>
              </a:rPr>
            </a:br>
            <a:r>
              <a:rPr lang="en-US" sz="1333" dirty="0">
                <a:solidFill>
                  <a:schemeClr val="tx1">
                    <a:lumMod val="50000"/>
                    <a:lumOff val="50000"/>
                  </a:schemeClr>
                </a:solidFill>
                <a:latin typeface="Arial" panose="020B0604020202020204" pitchFamily="34" charset="0"/>
                <a:cs typeface="Arial" panose="020B0604020202020204" pitchFamily="34" charset="0"/>
              </a:rPr>
              <a:t> to be sure there embarrassing hidden in the middle of text. All the lorem ipsum generators on the internet tend to repeat</a:t>
            </a:r>
            <a:br>
              <a:rPr lang="en-US" sz="1333" dirty="0">
                <a:solidFill>
                  <a:schemeClr val="tx1">
                    <a:lumMod val="50000"/>
                    <a:lumOff val="50000"/>
                  </a:schemeClr>
                </a:solidFill>
                <a:latin typeface="Arial" panose="020B0604020202020204" pitchFamily="34" charset="0"/>
                <a:cs typeface="Arial" panose="020B0604020202020204" pitchFamily="34" charset="0"/>
              </a:rPr>
            </a:br>
            <a:r>
              <a:rPr lang="en-US" sz="1333" dirty="0">
                <a:solidFill>
                  <a:schemeClr val="tx1">
                    <a:lumMod val="50000"/>
                    <a:lumOff val="50000"/>
                  </a:schemeClr>
                </a:solidFill>
                <a:latin typeface="Arial" panose="020B0604020202020204" pitchFamily="34" charset="0"/>
                <a:cs typeface="Arial" panose="020B0604020202020204" pitchFamily="34" charset="0"/>
              </a:rPr>
              <a:t>predefined chunks as of lorem but the majority have suffered alteration in some form  necessary.</a:t>
            </a:r>
          </a:p>
        </p:txBody>
      </p:sp>
      <p:cxnSp>
        <p:nvCxnSpPr>
          <p:cNvPr id="122" name="Straight Line buttom"/>
          <p:cNvCxnSpPr/>
          <p:nvPr/>
        </p:nvCxnSpPr>
        <p:spPr>
          <a:xfrm>
            <a:off x="917338" y="5342436"/>
            <a:ext cx="10360501"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32" name="Freeform 46"/>
          <p:cNvSpPr>
            <a:spLocks noEditPoints="1"/>
          </p:cNvSpPr>
          <p:nvPr/>
        </p:nvSpPr>
        <p:spPr bwMode="auto">
          <a:xfrm>
            <a:off x="8485919" y="1914986"/>
            <a:ext cx="661628" cy="661628"/>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blipFill>
            <a:blip r:embed="rId3"/>
            <a:stretch>
              <a:fillRect/>
            </a:stretch>
          </a:bli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35" name="Freeform 46"/>
          <p:cNvSpPr>
            <a:spLocks noEditPoints="1"/>
          </p:cNvSpPr>
          <p:nvPr/>
        </p:nvSpPr>
        <p:spPr bwMode="auto">
          <a:xfrm>
            <a:off x="8485919" y="3082607"/>
            <a:ext cx="661628" cy="661628"/>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blipFill>
            <a:blip r:embed="rId4"/>
            <a:stretch>
              <a:fillRect/>
            </a:stretch>
          </a:bli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38" name="Freeform 46"/>
          <p:cNvSpPr>
            <a:spLocks noEditPoints="1"/>
          </p:cNvSpPr>
          <p:nvPr/>
        </p:nvSpPr>
        <p:spPr bwMode="auto">
          <a:xfrm>
            <a:off x="8485919" y="4226369"/>
            <a:ext cx="661628" cy="661628"/>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blipFill>
            <a:blip r:embed="rId3"/>
            <a:stretch>
              <a:fillRect/>
            </a:stretch>
          </a:bli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41" name="TextBox 140"/>
          <p:cNvSpPr txBox="1"/>
          <p:nvPr/>
        </p:nvSpPr>
        <p:spPr>
          <a:xfrm>
            <a:off x="6324954" y="4580841"/>
            <a:ext cx="567599" cy="328231"/>
          </a:xfrm>
          <a:prstGeom prst="rect">
            <a:avLst/>
          </a:prstGeom>
          <a:noFill/>
        </p:spPr>
        <p:txBody>
          <a:bodyPr wrap="square" lIns="0" tIns="0" rIns="0" bIns="0" rtlCol="0">
            <a:spAutoFit/>
          </a:bodyPr>
          <a:lstStyle/>
          <a:p>
            <a:pPr algn="ctr"/>
            <a:r>
              <a:rPr lang="en-US" sz="2133" b="1" dirty="0">
                <a:solidFill>
                  <a:schemeClr val="accent1"/>
                </a:solidFill>
                <a:latin typeface="Arial" panose="020B0604020202020204" pitchFamily="34" charset="0"/>
                <a:cs typeface="Arial" panose="020B0604020202020204" pitchFamily="34" charset="0"/>
              </a:rPr>
              <a:t>75%</a:t>
            </a:r>
          </a:p>
        </p:txBody>
      </p:sp>
      <p:grpSp>
        <p:nvGrpSpPr>
          <p:cNvPr id="144" name="Group 90"/>
          <p:cNvGrpSpPr>
            <a:grpSpLocks noChangeAspect="1"/>
          </p:cNvGrpSpPr>
          <p:nvPr/>
        </p:nvGrpSpPr>
        <p:grpSpPr>
          <a:xfrm>
            <a:off x="6020798" y="3198632"/>
            <a:ext cx="1175910" cy="1175904"/>
            <a:chOff x="4046972" y="1821242"/>
            <a:chExt cx="751216" cy="751214"/>
          </a:xfrm>
        </p:grpSpPr>
        <p:sp>
          <p:nvSpPr>
            <p:cNvPr id="147" name="Oval 146"/>
            <p:cNvSpPr/>
            <p:nvPr/>
          </p:nvSpPr>
          <p:spPr>
            <a:xfrm>
              <a:off x="4046972" y="1821242"/>
              <a:ext cx="751216" cy="751214"/>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nvGrpSpPr>
            <p:cNvPr id="150" name="Group 179"/>
            <p:cNvGrpSpPr/>
            <p:nvPr/>
          </p:nvGrpSpPr>
          <p:grpSpPr>
            <a:xfrm>
              <a:off x="4321607" y="1938430"/>
              <a:ext cx="201944" cy="516839"/>
              <a:chOff x="5054600" y="1652588"/>
              <a:chExt cx="187325" cy="479424"/>
            </a:xfrm>
            <a:solidFill>
              <a:schemeClr val="bg1"/>
            </a:solidFill>
          </p:grpSpPr>
          <p:sp>
            <p:nvSpPr>
              <p:cNvPr id="153"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dirty="0">
                  <a:latin typeface="Arial" panose="020B0604020202020204" pitchFamily="34" charset="0"/>
                  <a:cs typeface="Arial" panose="020B0604020202020204" pitchFamily="34" charset="0"/>
                </a:endParaRPr>
              </a:p>
            </p:txBody>
          </p:sp>
          <p:sp>
            <p:nvSpPr>
              <p:cNvPr id="156"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dirty="0">
                  <a:latin typeface="Arial" panose="020B0604020202020204" pitchFamily="34" charset="0"/>
                  <a:cs typeface="Arial" panose="020B0604020202020204" pitchFamily="34" charset="0"/>
                </a:endParaRPr>
              </a:p>
            </p:txBody>
          </p:sp>
        </p:grpSp>
      </p:grpSp>
      <p:grpSp>
        <p:nvGrpSpPr>
          <p:cNvPr id="160" name="Group 91"/>
          <p:cNvGrpSpPr>
            <a:grpSpLocks noChangeAspect="1"/>
          </p:cNvGrpSpPr>
          <p:nvPr/>
        </p:nvGrpSpPr>
        <p:grpSpPr>
          <a:xfrm>
            <a:off x="6020798" y="1869149"/>
            <a:ext cx="1175910" cy="1175904"/>
            <a:chOff x="5397701" y="1821242"/>
            <a:chExt cx="751216" cy="751214"/>
          </a:xfrm>
        </p:grpSpPr>
        <p:sp>
          <p:nvSpPr>
            <p:cNvPr id="162" name="Oval 161"/>
            <p:cNvSpPr/>
            <p:nvPr/>
          </p:nvSpPr>
          <p:spPr>
            <a:xfrm>
              <a:off x="5397701" y="1821242"/>
              <a:ext cx="751216" cy="751214"/>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nvGrpSpPr>
            <p:cNvPr id="168" name="Group 184"/>
            <p:cNvGrpSpPr/>
            <p:nvPr/>
          </p:nvGrpSpPr>
          <p:grpSpPr>
            <a:xfrm>
              <a:off x="5653812" y="1940307"/>
              <a:ext cx="238995" cy="513085"/>
              <a:chOff x="6213475" y="1668463"/>
              <a:chExt cx="227013" cy="487362"/>
            </a:xfrm>
            <a:solidFill>
              <a:schemeClr val="bg1"/>
            </a:solidFill>
          </p:grpSpPr>
          <p:sp>
            <p:nvSpPr>
              <p:cNvPr id="169"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dirty="0">
                  <a:latin typeface="Arial" panose="020B0604020202020204" pitchFamily="34" charset="0"/>
                  <a:cs typeface="Arial" panose="020B0604020202020204" pitchFamily="34" charset="0"/>
                </a:endParaRPr>
              </a:p>
            </p:txBody>
          </p:sp>
          <p:sp>
            <p:nvSpPr>
              <p:cNvPr id="170"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dirty="0">
                  <a:latin typeface="Arial" panose="020B0604020202020204" pitchFamily="34" charset="0"/>
                  <a:cs typeface="Arial" panose="020B0604020202020204" pitchFamily="34" charset="0"/>
                </a:endParaRPr>
              </a:p>
            </p:txBody>
          </p:sp>
        </p:grpSp>
      </p:grpSp>
      <p:sp>
        <p:nvSpPr>
          <p:cNvPr id="171" name="TextBox 170"/>
          <p:cNvSpPr txBox="1"/>
          <p:nvPr/>
        </p:nvSpPr>
        <p:spPr>
          <a:xfrm>
            <a:off x="6324954" y="1411426"/>
            <a:ext cx="567599" cy="328231"/>
          </a:xfrm>
          <a:prstGeom prst="rect">
            <a:avLst/>
          </a:prstGeom>
          <a:noFill/>
        </p:spPr>
        <p:txBody>
          <a:bodyPr wrap="square" lIns="0" tIns="0" rIns="0" bIns="0" rtlCol="0">
            <a:spAutoFit/>
          </a:bodyPr>
          <a:lstStyle/>
          <a:p>
            <a:pPr algn="ctr"/>
            <a:r>
              <a:rPr lang="en-US" sz="2133" b="1" dirty="0">
                <a:solidFill>
                  <a:schemeClr val="accent4"/>
                </a:solidFill>
                <a:latin typeface="Arial" panose="020B0604020202020204" pitchFamily="34" charset="0"/>
                <a:cs typeface="Arial" panose="020B0604020202020204" pitchFamily="34" charset="0"/>
              </a:rPr>
              <a:t>95%</a:t>
            </a:r>
          </a:p>
        </p:txBody>
      </p:sp>
      <p:cxnSp>
        <p:nvCxnSpPr>
          <p:cNvPr id="172" name="Straight Connector 171"/>
          <p:cNvCxnSpPr/>
          <p:nvPr/>
        </p:nvCxnSpPr>
        <p:spPr>
          <a:xfrm>
            <a:off x="8094110" y="1650965"/>
            <a:ext cx="0" cy="3313822"/>
          </a:xfrm>
          <a:prstGeom prst="line">
            <a:avLst/>
          </a:prstGeom>
          <a:ln w="1270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33823747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0-#ppt_h/2"/>
                                          </p:val>
                                        </p:tav>
                                        <p:tav tm="100000">
                                          <p:val>
                                            <p:strVal val="#ppt_y"/>
                                          </p:val>
                                        </p:tav>
                                      </p:tavLst>
                                    </p:anim>
                                  </p:childTnLst>
                                </p:cTn>
                              </p:par>
                              <p:par>
                                <p:cTn id="9" presetID="53" presetClass="entr" presetSubtype="0" fill="hold" grpId="0" nodeType="with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53" presetClass="entr" presetSubtype="0" fill="hold" grpId="0" nodeType="withEffect">
                                  <p:stCondLst>
                                    <p:cond delay="0"/>
                                  </p:stCondLst>
                                  <p:childTnLst>
                                    <p:set>
                                      <p:cBhvr>
                                        <p:cTn id="15" dur="1" fill="hold">
                                          <p:stCondLst>
                                            <p:cond delay="0"/>
                                          </p:stCondLst>
                                        </p:cTn>
                                        <p:tgtEl>
                                          <p:spTgt spid="105"/>
                                        </p:tgtEl>
                                        <p:attrNameLst>
                                          <p:attrName>style.visibility</p:attrName>
                                        </p:attrNameLst>
                                      </p:cBhvr>
                                      <p:to>
                                        <p:strVal val="visible"/>
                                      </p:to>
                                    </p:set>
                                    <p:anim calcmode="lin" valueType="num">
                                      <p:cBhvr>
                                        <p:cTn id="16" dur="500" fill="hold"/>
                                        <p:tgtEl>
                                          <p:spTgt spid="105"/>
                                        </p:tgtEl>
                                        <p:attrNameLst>
                                          <p:attrName>ppt_w</p:attrName>
                                        </p:attrNameLst>
                                      </p:cBhvr>
                                      <p:tavLst>
                                        <p:tav tm="0">
                                          <p:val>
                                            <p:fltVal val="0"/>
                                          </p:val>
                                        </p:tav>
                                        <p:tav tm="100000">
                                          <p:val>
                                            <p:strVal val="#ppt_w"/>
                                          </p:val>
                                        </p:tav>
                                      </p:tavLst>
                                    </p:anim>
                                    <p:anim calcmode="lin" valueType="num">
                                      <p:cBhvr>
                                        <p:cTn id="17" dur="500" fill="hold"/>
                                        <p:tgtEl>
                                          <p:spTgt spid="105"/>
                                        </p:tgtEl>
                                        <p:attrNameLst>
                                          <p:attrName>ppt_h</p:attrName>
                                        </p:attrNameLst>
                                      </p:cBhvr>
                                      <p:tavLst>
                                        <p:tav tm="0">
                                          <p:val>
                                            <p:fltVal val="0"/>
                                          </p:val>
                                        </p:tav>
                                        <p:tav tm="100000">
                                          <p:val>
                                            <p:strVal val="#ppt_h"/>
                                          </p:val>
                                        </p:tav>
                                      </p:tavLst>
                                    </p:anim>
                                    <p:animEffect transition="in" filter="fade">
                                      <p:cBhvr>
                                        <p:cTn id="18" dur="500"/>
                                        <p:tgtEl>
                                          <p:spTgt spid="105"/>
                                        </p:tgtEl>
                                      </p:cBhvr>
                                    </p:animEffect>
                                  </p:childTnLst>
                                </p:cTn>
                              </p:par>
                            </p:childTnLst>
                          </p:cTn>
                        </p:par>
                        <p:par>
                          <p:cTn id="19" fill="hold">
                            <p:stCondLst>
                              <p:cond delay="500"/>
                            </p:stCondLst>
                            <p:childTnLst>
                              <p:par>
                                <p:cTn id="20" presetID="2" presetClass="entr" presetSubtype="1" accel="50000" decel="50000" fill="hold" grpId="0" nodeType="afterEffect">
                                  <p:stCondLst>
                                    <p:cond delay="0"/>
                                  </p:stCondLst>
                                  <p:childTnLst>
                                    <p:set>
                                      <p:cBhvr>
                                        <p:cTn id="21" dur="1" fill="hold">
                                          <p:stCondLst>
                                            <p:cond delay="0"/>
                                          </p:stCondLst>
                                        </p:cTn>
                                        <p:tgtEl>
                                          <p:spTgt spid="98"/>
                                        </p:tgtEl>
                                        <p:attrNameLst>
                                          <p:attrName>style.visibility</p:attrName>
                                        </p:attrNameLst>
                                      </p:cBhvr>
                                      <p:to>
                                        <p:strVal val="visible"/>
                                      </p:to>
                                    </p:set>
                                    <p:anim calcmode="lin" valueType="num">
                                      <p:cBhvr additive="base">
                                        <p:cTn id="22" dur="500" fill="hold"/>
                                        <p:tgtEl>
                                          <p:spTgt spid="98"/>
                                        </p:tgtEl>
                                        <p:attrNameLst>
                                          <p:attrName>ppt_x</p:attrName>
                                        </p:attrNameLst>
                                      </p:cBhvr>
                                      <p:tavLst>
                                        <p:tav tm="0">
                                          <p:val>
                                            <p:strVal val="#ppt_x"/>
                                          </p:val>
                                        </p:tav>
                                        <p:tav tm="100000">
                                          <p:val>
                                            <p:strVal val="#ppt_x"/>
                                          </p:val>
                                        </p:tav>
                                      </p:tavLst>
                                    </p:anim>
                                    <p:anim calcmode="lin" valueType="num">
                                      <p:cBhvr additive="base">
                                        <p:cTn id="23" dur="500" fill="hold"/>
                                        <p:tgtEl>
                                          <p:spTgt spid="98"/>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accel="50000" decel="50000" fill="hold" grpId="0" nodeType="afterEffect">
                                  <p:stCondLst>
                                    <p:cond delay="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500" fill="hold"/>
                                        <p:tgtEl>
                                          <p:spTgt spid="97"/>
                                        </p:tgtEl>
                                        <p:attrNameLst>
                                          <p:attrName>ppt_x</p:attrName>
                                        </p:attrNameLst>
                                      </p:cBhvr>
                                      <p:tavLst>
                                        <p:tav tm="0">
                                          <p:val>
                                            <p:strVal val="#ppt_x"/>
                                          </p:val>
                                        </p:tav>
                                        <p:tav tm="100000">
                                          <p:val>
                                            <p:strVal val="#ppt_x"/>
                                          </p:val>
                                        </p:tav>
                                      </p:tavLst>
                                    </p:anim>
                                    <p:anim calcmode="lin" valueType="num">
                                      <p:cBhvr additive="base">
                                        <p:cTn id="28" dur="500" fill="hold"/>
                                        <p:tgtEl>
                                          <p:spTgt spid="97"/>
                                        </p:tgtEl>
                                        <p:attrNameLst>
                                          <p:attrName>ppt_y</p:attrName>
                                        </p:attrNameLst>
                                      </p:cBhvr>
                                      <p:tavLst>
                                        <p:tav tm="0">
                                          <p:val>
                                            <p:strVal val="0-#ppt_h/2"/>
                                          </p:val>
                                        </p:tav>
                                        <p:tav tm="100000">
                                          <p:val>
                                            <p:strVal val="#ppt_y"/>
                                          </p:val>
                                        </p:tav>
                                      </p:tavLst>
                                    </p:anim>
                                  </p:childTnLst>
                                </p:cTn>
                              </p:par>
                              <p:par>
                                <p:cTn id="29" presetID="53" presetClass="entr" presetSubtype="0" fill="hold" grpId="0"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p:cTn id="31" dur="500" fill="hold"/>
                                        <p:tgtEl>
                                          <p:spTgt spid="106"/>
                                        </p:tgtEl>
                                        <p:attrNameLst>
                                          <p:attrName>ppt_w</p:attrName>
                                        </p:attrNameLst>
                                      </p:cBhvr>
                                      <p:tavLst>
                                        <p:tav tm="0">
                                          <p:val>
                                            <p:fltVal val="0"/>
                                          </p:val>
                                        </p:tav>
                                        <p:tav tm="100000">
                                          <p:val>
                                            <p:strVal val="#ppt_w"/>
                                          </p:val>
                                        </p:tav>
                                      </p:tavLst>
                                    </p:anim>
                                    <p:anim calcmode="lin" valueType="num">
                                      <p:cBhvr>
                                        <p:cTn id="32" dur="500" fill="hold"/>
                                        <p:tgtEl>
                                          <p:spTgt spid="106"/>
                                        </p:tgtEl>
                                        <p:attrNameLst>
                                          <p:attrName>ppt_h</p:attrName>
                                        </p:attrNameLst>
                                      </p:cBhvr>
                                      <p:tavLst>
                                        <p:tav tm="0">
                                          <p:val>
                                            <p:fltVal val="0"/>
                                          </p:val>
                                        </p:tav>
                                        <p:tav tm="100000">
                                          <p:val>
                                            <p:strVal val="#ppt_h"/>
                                          </p:val>
                                        </p:tav>
                                      </p:tavLst>
                                    </p:anim>
                                    <p:animEffect transition="in" filter="fade">
                                      <p:cBhvr>
                                        <p:cTn id="33" dur="500"/>
                                        <p:tgtEl>
                                          <p:spTgt spid="106"/>
                                        </p:tgtEl>
                                      </p:cBhvr>
                                    </p:animEffect>
                                  </p:childTnLst>
                                </p:cTn>
                              </p:par>
                            </p:childTnLst>
                          </p:cTn>
                        </p:par>
                        <p:par>
                          <p:cTn id="34" fill="hold">
                            <p:stCondLst>
                              <p:cond delay="1500"/>
                            </p:stCondLst>
                            <p:childTnLst>
                              <p:par>
                                <p:cTn id="35" presetID="18" presetClass="entr" presetSubtype="6" fill="hold" grpId="0" nodeType="afterEffect">
                                  <p:stCondLst>
                                    <p:cond delay="0"/>
                                  </p:stCondLst>
                                  <p:childTnLst>
                                    <p:set>
                                      <p:cBhvr>
                                        <p:cTn id="36" dur="1" fill="hold">
                                          <p:stCondLst>
                                            <p:cond delay="0"/>
                                          </p:stCondLst>
                                        </p:cTn>
                                        <p:tgtEl>
                                          <p:spTgt spid="107"/>
                                        </p:tgtEl>
                                        <p:attrNameLst>
                                          <p:attrName>style.visibility</p:attrName>
                                        </p:attrNameLst>
                                      </p:cBhvr>
                                      <p:to>
                                        <p:strVal val="visible"/>
                                      </p:to>
                                    </p:set>
                                    <p:animEffect transition="in" filter="strips(downRight)">
                                      <p:cBhvr>
                                        <p:cTn id="37" dur="500"/>
                                        <p:tgtEl>
                                          <p:spTgt spid="107"/>
                                        </p:tgtEl>
                                      </p:cBhvr>
                                    </p:animEffect>
                                  </p:childTnLst>
                                </p:cTn>
                              </p:par>
                            </p:childTnLst>
                          </p:cTn>
                        </p:par>
                        <p:par>
                          <p:cTn id="38" fill="hold">
                            <p:stCondLst>
                              <p:cond delay="2000"/>
                            </p:stCondLst>
                            <p:childTnLst>
                              <p:par>
                                <p:cTn id="39" presetID="18" presetClass="entr" presetSubtype="6" fill="hold" grpId="0" nodeType="afterEffect">
                                  <p:stCondLst>
                                    <p:cond delay="0"/>
                                  </p:stCondLst>
                                  <p:childTnLst>
                                    <p:set>
                                      <p:cBhvr>
                                        <p:cTn id="40" dur="1" fill="hold">
                                          <p:stCondLst>
                                            <p:cond delay="0"/>
                                          </p:stCondLst>
                                        </p:cTn>
                                        <p:tgtEl>
                                          <p:spTgt spid="108"/>
                                        </p:tgtEl>
                                        <p:attrNameLst>
                                          <p:attrName>style.visibility</p:attrName>
                                        </p:attrNameLst>
                                      </p:cBhvr>
                                      <p:to>
                                        <p:strVal val="visible"/>
                                      </p:to>
                                    </p:set>
                                    <p:animEffect transition="in" filter="strips(downRight)">
                                      <p:cBhvr>
                                        <p:cTn id="41" dur="500"/>
                                        <p:tgtEl>
                                          <p:spTgt spid="108"/>
                                        </p:tgtEl>
                                      </p:cBhvr>
                                    </p:animEffect>
                                  </p:childTnLst>
                                </p:cTn>
                              </p:par>
                            </p:childTnLst>
                          </p:cTn>
                        </p:par>
                        <p:par>
                          <p:cTn id="42" fill="hold">
                            <p:stCondLst>
                              <p:cond delay="2500"/>
                            </p:stCondLst>
                            <p:childTnLst>
                              <p:par>
                                <p:cTn id="43" presetID="18" presetClass="entr" presetSubtype="3" fill="hold" nodeType="afterEffect">
                                  <p:stCondLst>
                                    <p:cond delay="0"/>
                                  </p:stCondLst>
                                  <p:childTnLst>
                                    <p:set>
                                      <p:cBhvr>
                                        <p:cTn id="44" dur="1" fill="hold">
                                          <p:stCondLst>
                                            <p:cond delay="0"/>
                                          </p:stCondLst>
                                        </p:cTn>
                                        <p:tgtEl>
                                          <p:spTgt spid="113"/>
                                        </p:tgtEl>
                                        <p:attrNameLst>
                                          <p:attrName>style.visibility</p:attrName>
                                        </p:attrNameLst>
                                      </p:cBhvr>
                                      <p:to>
                                        <p:strVal val="visible"/>
                                      </p:to>
                                    </p:set>
                                    <p:animEffect transition="in" filter="strips(upRight)">
                                      <p:cBhvr>
                                        <p:cTn id="45" dur="500"/>
                                        <p:tgtEl>
                                          <p:spTgt spid="113"/>
                                        </p:tgtEl>
                                      </p:cBhvr>
                                    </p:animEffect>
                                  </p:childTnLst>
                                </p:cTn>
                              </p:par>
                            </p:childTnLst>
                          </p:cTn>
                        </p:par>
                        <p:par>
                          <p:cTn id="46" fill="hold">
                            <p:stCondLst>
                              <p:cond delay="3000"/>
                            </p:stCondLst>
                            <p:childTnLst>
                              <p:par>
                                <p:cTn id="47" presetID="53" presetClass="entr" presetSubtype="0" fill="hold" nodeType="afterEffect">
                                  <p:stCondLst>
                                    <p:cond delay="0"/>
                                  </p:stCondLst>
                                  <p:childTnLst>
                                    <p:set>
                                      <p:cBhvr>
                                        <p:cTn id="48" dur="1" fill="hold">
                                          <p:stCondLst>
                                            <p:cond delay="0"/>
                                          </p:stCondLst>
                                        </p:cTn>
                                        <p:tgtEl>
                                          <p:spTgt spid="160"/>
                                        </p:tgtEl>
                                        <p:attrNameLst>
                                          <p:attrName>style.visibility</p:attrName>
                                        </p:attrNameLst>
                                      </p:cBhvr>
                                      <p:to>
                                        <p:strVal val="visible"/>
                                      </p:to>
                                    </p:set>
                                    <p:anim calcmode="lin" valueType="num">
                                      <p:cBhvr>
                                        <p:cTn id="49" dur="500" fill="hold"/>
                                        <p:tgtEl>
                                          <p:spTgt spid="160"/>
                                        </p:tgtEl>
                                        <p:attrNameLst>
                                          <p:attrName>ppt_w</p:attrName>
                                        </p:attrNameLst>
                                      </p:cBhvr>
                                      <p:tavLst>
                                        <p:tav tm="0">
                                          <p:val>
                                            <p:fltVal val="0"/>
                                          </p:val>
                                        </p:tav>
                                        <p:tav tm="100000">
                                          <p:val>
                                            <p:strVal val="#ppt_w"/>
                                          </p:val>
                                        </p:tav>
                                      </p:tavLst>
                                    </p:anim>
                                    <p:anim calcmode="lin" valueType="num">
                                      <p:cBhvr>
                                        <p:cTn id="50" dur="500" fill="hold"/>
                                        <p:tgtEl>
                                          <p:spTgt spid="160"/>
                                        </p:tgtEl>
                                        <p:attrNameLst>
                                          <p:attrName>ppt_h</p:attrName>
                                        </p:attrNameLst>
                                      </p:cBhvr>
                                      <p:tavLst>
                                        <p:tav tm="0">
                                          <p:val>
                                            <p:fltVal val="0"/>
                                          </p:val>
                                        </p:tav>
                                        <p:tav tm="100000">
                                          <p:val>
                                            <p:strVal val="#ppt_h"/>
                                          </p:val>
                                        </p:tav>
                                      </p:tavLst>
                                    </p:anim>
                                    <p:animEffect transition="in" filter="fade">
                                      <p:cBhvr>
                                        <p:cTn id="51" dur="500"/>
                                        <p:tgtEl>
                                          <p:spTgt spid="160"/>
                                        </p:tgtEl>
                                      </p:cBhvr>
                                    </p:animEffect>
                                  </p:childTnLst>
                                </p:cTn>
                              </p:par>
                            </p:childTnLst>
                          </p:cTn>
                        </p:par>
                        <p:par>
                          <p:cTn id="52" fill="hold">
                            <p:stCondLst>
                              <p:cond delay="3500"/>
                            </p:stCondLst>
                            <p:childTnLst>
                              <p:par>
                                <p:cTn id="53" presetID="53" presetClass="entr" presetSubtype="0" fill="hold" grpId="0" nodeType="afterEffect">
                                  <p:stCondLst>
                                    <p:cond delay="0"/>
                                  </p:stCondLst>
                                  <p:childTnLst>
                                    <p:set>
                                      <p:cBhvr>
                                        <p:cTn id="54" dur="1" fill="hold">
                                          <p:stCondLst>
                                            <p:cond delay="0"/>
                                          </p:stCondLst>
                                        </p:cTn>
                                        <p:tgtEl>
                                          <p:spTgt spid="171"/>
                                        </p:tgtEl>
                                        <p:attrNameLst>
                                          <p:attrName>style.visibility</p:attrName>
                                        </p:attrNameLst>
                                      </p:cBhvr>
                                      <p:to>
                                        <p:strVal val="visible"/>
                                      </p:to>
                                    </p:set>
                                    <p:anim calcmode="lin" valueType="num">
                                      <p:cBhvr>
                                        <p:cTn id="55" dur="500" fill="hold"/>
                                        <p:tgtEl>
                                          <p:spTgt spid="171"/>
                                        </p:tgtEl>
                                        <p:attrNameLst>
                                          <p:attrName>ppt_w</p:attrName>
                                        </p:attrNameLst>
                                      </p:cBhvr>
                                      <p:tavLst>
                                        <p:tav tm="0">
                                          <p:val>
                                            <p:fltVal val="0"/>
                                          </p:val>
                                        </p:tav>
                                        <p:tav tm="100000">
                                          <p:val>
                                            <p:strVal val="#ppt_w"/>
                                          </p:val>
                                        </p:tav>
                                      </p:tavLst>
                                    </p:anim>
                                    <p:anim calcmode="lin" valueType="num">
                                      <p:cBhvr>
                                        <p:cTn id="56" dur="500" fill="hold"/>
                                        <p:tgtEl>
                                          <p:spTgt spid="171"/>
                                        </p:tgtEl>
                                        <p:attrNameLst>
                                          <p:attrName>ppt_h</p:attrName>
                                        </p:attrNameLst>
                                      </p:cBhvr>
                                      <p:tavLst>
                                        <p:tav tm="0">
                                          <p:val>
                                            <p:fltVal val="0"/>
                                          </p:val>
                                        </p:tav>
                                        <p:tav tm="100000">
                                          <p:val>
                                            <p:strVal val="#ppt_h"/>
                                          </p:val>
                                        </p:tav>
                                      </p:tavLst>
                                    </p:anim>
                                    <p:animEffect transition="in" filter="fade">
                                      <p:cBhvr>
                                        <p:cTn id="57" dur="500"/>
                                        <p:tgtEl>
                                          <p:spTgt spid="171"/>
                                        </p:tgtEl>
                                      </p:cBhvr>
                                    </p:animEffect>
                                  </p:childTnLst>
                                </p:cTn>
                              </p:par>
                            </p:childTnLst>
                          </p:cTn>
                        </p:par>
                        <p:par>
                          <p:cTn id="58" fill="hold">
                            <p:stCondLst>
                              <p:cond delay="4000"/>
                            </p:stCondLst>
                            <p:childTnLst>
                              <p:par>
                                <p:cTn id="59" presetID="53" presetClass="entr" presetSubtype="0" fill="hold" nodeType="afterEffect">
                                  <p:stCondLst>
                                    <p:cond delay="0"/>
                                  </p:stCondLst>
                                  <p:childTnLst>
                                    <p:set>
                                      <p:cBhvr>
                                        <p:cTn id="60" dur="1" fill="hold">
                                          <p:stCondLst>
                                            <p:cond delay="0"/>
                                          </p:stCondLst>
                                        </p:cTn>
                                        <p:tgtEl>
                                          <p:spTgt spid="144"/>
                                        </p:tgtEl>
                                        <p:attrNameLst>
                                          <p:attrName>style.visibility</p:attrName>
                                        </p:attrNameLst>
                                      </p:cBhvr>
                                      <p:to>
                                        <p:strVal val="visible"/>
                                      </p:to>
                                    </p:set>
                                    <p:anim calcmode="lin" valueType="num">
                                      <p:cBhvr>
                                        <p:cTn id="61" dur="500" fill="hold"/>
                                        <p:tgtEl>
                                          <p:spTgt spid="144"/>
                                        </p:tgtEl>
                                        <p:attrNameLst>
                                          <p:attrName>ppt_w</p:attrName>
                                        </p:attrNameLst>
                                      </p:cBhvr>
                                      <p:tavLst>
                                        <p:tav tm="0">
                                          <p:val>
                                            <p:fltVal val="0"/>
                                          </p:val>
                                        </p:tav>
                                        <p:tav tm="100000">
                                          <p:val>
                                            <p:strVal val="#ppt_w"/>
                                          </p:val>
                                        </p:tav>
                                      </p:tavLst>
                                    </p:anim>
                                    <p:anim calcmode="lin" valueType="num">
                                      <p:cBhvr>
                                        <p:cTn id="62" dur="500" fill="hold"/>
                                        <p:tgtEl>
                                          <p:spTgt spid="144"/>
                                        </p:tgtEl>
                                        <p:attrNameLst>
                                          <p:attrName>ppt_h</p:attrName>
                                        </p:attrNameLst>
                                      </p:cBhvr>
                                      <p:tavLst>
                                        <p:tav tm="0">
                                          <p:val>
                                            <p:fltVal val="0"/>
                                          </p:val>
                                        </p:tav>
                                        <p:tav tm="100000">
                                          <p:val>
                                            <p:strVal val="#ppt_h"/>
                                          </p:val>
                                        </p:tav>
                                      </p:tavLst>
                                    </p:anim>
                                    <p:animEffect transition="in" filter="fade">
                                      <p:cBhvr>
                                        <p:cTn id="63" dur="500"/>
                                        <p:tgtEl>
                                          <p:spTgt spid="144"/>
                                        </p:tgtEl>
                                      </p:cBhvr>
                                    </p:animEffect>
                                  </p:childTnLst>
                                </p:cTn>
                              </p:par>
                            </p:childTnLst>
                          </p:cTn>
                        </p:par>
                        <p:par>
                          <p:cTn id="64" fill="hold">
                            <p:stCondLst>
                              <p:cond delay="4500"/>
                            </p:stCondLst>
                            <p:childTnLst>
                              <p:par>
                                <p:cTn id="65" presetID="53" presetClass="entr" presetSubtype="0" fill="hold" grpId="0" nodeType="afterEffect">
                                  <p:stCondLst>
                                    <p:cond delay="0"/>
                                  </p:stCondLst>
                                  <p:childTnLst>
                                    <p:set>
                                      <p:cBhvr>
                                        <p:cTn id="66" dur="1" fill="hold">
                                          <p:stCondLst>
                                            <p:cond delay="0"/>
                                          </p:stCondLst>
                                        </p:cTn>
                                        <p:tgtEl>
                                          <p:spTgt spid="141"/>
                                        </p:tgtEl>
                                        <p:attrNameLst>
                                          <p:attrName>style.visibility</p:attrName>
                                        </p:attrNameLst>
                                      </p:cBhvr>
                                      <p:to>
                                        <p:strVal val="visible"/>
                                      </p:to>
                                    </p:set>
                                    <p:anim calcmode="lin" valueType="num">
                                      <p:cBhvr>
                                        <p:cTn id="67" dur="500" fill="hold"/>
                                        <p:tgtEl>
                                          <p:spTgt spid="141"/>
                                        </p:tgtEl>
                                        <p:attrNameLst>
                                          <p:attrName>ppt_w</p:attrName>
                                        </p:attrNameLst>
                                      </p:cBhvr>
                                      <p:tavLst>
                                        <p:tav tm="0">
                                          <p:val>
                                            <p:fltVal val="0"/>
                                          </p:val>
                                        </p:tav>
                                        <p:tav tm="100000">
                                          <p:val>
                                            <p:strVal val="#ppt_w"/>
                                          </p:val>
                                        </p:tav>
                                      </p:tavLst>
                                    </p:anim>
                                    <p:anim calcmode="lin" valueType="num">
                                      <p:cBhvr>
                                        <p:cTn id="68" dur="500" fill="hold"/>
                                        <p:tgtEl>
                                          <p:spTgt spid="141"/>
                                        </p:tgtEl>
                                        <p:attrNameLst>
                                          <p:attrName>ppt_h</p:attrName>
                                        </p:attrNameLst>
                                      </p:cBhvr>
                                      <p:tavLst>
                                        <p:tav tm="0">
                                          <p:val>
                                            <p:fltVal val="0"/>
                                          </p:val>
                                        </p:tav>
                                        <p:tav tm="100000">
                                          <p:val>
                                            <p:strVal val="#ppt_h"/>
                                          </p:val>
                                        </p:tav>
                                      </p:tavLst>
                                    </p:anim>
                                    <p:animEffect transition="in" filter="fade">
                                      <p:cBhvr>
                                        <p:cTn id="69" dur="500"/>
                                        <p:tgtEl>
                                          <p:spTgt spid="141"/>
                                        </p:tgtEl>
                                      </p:cBhvr>
                                    </p:animEffect>
                                  </p:childTnLst>
                                </p:cTn>
                              </p:par>
                            </p:childTnLst>
                          </p:cTn>
                        </p:par>
                        <p:par>
                          <p:cTn id="70" fill="hold">
                            <p:stCondLst>
                              <p:cond delay="5000"/>
                            </p:stCondLst>
                            <p:childTnLst>
                              <p:par>
                                <p:cTn id="71" presetID="18" presetClass="entr" presetSubtype="3" fill="hold" nodeType="afterEffect">
                                  <p:stCondLst>
                                    <p:cond delay="0"/>
                                  </p:stCondLst>
                                  <p:childTnLst>
                                    <p:set>
                                      <p:cBhvr>
                                        <p:cTn id="72" dur="1" fill="hold">
                                          <p:stCondLst>
                                            <p:cond delay="0"/>
                                          </p:stCondLst>
                                        </p:cTn>
                                        <p:tgtEl>
                                          <p:spTgt spid="172"/>
                                        </p:tgtEl>
                                        <p:attrNameLst>
                                          <p:attrName>style.visibility</p:attrName>
                                        </p:attrNameLst>
                                      </p:cBhvr>
                                      <p:to>
                                        <p:strVal val="visible"/>
                                      </p:to>
                                    </p:set>
                                    <p:animEffect transition="in" filter="strips(upRight)">
                                      <p:cBhvr>
                                        <p:cTn id="73" dur="500"/>
                                        <p:tgtEl>
                                          <p:spTgt spid="172"/>
                                        </p:tgtEl>
                                      </p:cBhvr>
                                    </p:animEffect>
                                  </p:childTnLst>
                                </p:cTn>
                              </p:par>
                            </p:childTnLst>
                          </p:cTn>
                        </p:par>
                        <p:par>
                          <p:cTn id="74" fill="hold">
                            <p:stCondLst>
                              <p:cond delay="5500"/>
                            </p:stCondLst>
                            <p:childTnLst>
                              <p:par>
                                <p:cTn id="75" presetID="53" presetClass="entr" presetSubtype="0" fill="hold" grpId="0" nodeType="afterEffect">
                                  <p:stCondLst>
                                    <p:cond delay="0"/>
                                  </p:stCondLst>
                                  <p:childTnLst>
                                    <p:set>
                                      <p:cBhvr>
                                        <p:cTn id="76" dur="1" fill="hold">
                                          <p:stCondLst>
                                            <p:cond delay="0"/>
                                          </p:stCondLst>
                                        </p:cTn>
                                        <p:tgtEl>
                                          <p:spTgt spid="132"/>
                                        </p:tgtEl>
                                        <p:attrNameLst>
                                          <p:attrName>style.visibility</p:attrName>
                                        </p:attrNameLst>
                                      </p:cBhvr>
                                      <p:to>
                                        <p:strVal val="visible"/>
                                      </p:to>
                                    </p:set>
                                    <p:anim calcmode="lin" valueType="num">
                                      <p:cBhvr>
                                        <p:cTn id="77" dur="500" fill="hold"/>
                                        <p:tgtEl>
                                          <p:spTgt spid="132"/>
                                        </p:tgtEl>
                                        <p:attrNameLst>
                                          <p:attrName>ppt_w</p:attrName>
                                        </p:attrNameLst>
                                      </p:cBhvr>
                                      <p:tavLst>
                                        <p:tav tm="0">
                                          <p:val>
                                            <p:fltVal val="0"/>
                                          </p:val>
                                        </p:tav>
                                        <p:tav tm="100000">
                                          <p:val>
                                            <p:strVal val="#ppt_w"/>
                                          </p:val>
                                        </p:tav>
                                      </p:tavLst>
                                    </p:anim>
                                    <p:anim calcmode="lin" valueType="num">
                                      <p:cBhvr>
                                        <p:cTn id="78" dur="500" fill="hold"/>
                                        <p:tgtEl>
                                          <p:spTgt spid="132"/>
                                        </p:tgtEl>
                                        <p:attrNameLst>
                                          <p:attrName>ppt_h</p:attrName>
                                        </p:attrNameLst>
                                      </p:cBhvr>
                                      <p:tavLst>
                                        <p:tav tm="0">
                                          <p:val>
                                            <p:fltVal val="0"/>
                                          </p:val>
                                        </p:tav>
                                        <p:tav tm="100000">
                                          <p:val>
                                            <p:strVal val="#ppt_h"/>
                                          </p:val>
                                        </p:tav>
                                      </p:tavLst>
                                    </p:anim>
                                    <p:animEffect transition="in" filter="fade">
                                      <p:cBhvr>
                                        <p:cTn id="79" dur="500"/>
                                        <p:tgtEl>
                                          <p:spTgt spid="132"/>
                                        </p:tgtEl>
                                      </p:cBhvr>
                                    </p:animEffect>
                                  </p:childTnLst>
                                </p:cTn>
                              </p:par>
                              <p:par>
                                <p:cTn id="80" presetID="2" presetClass="entr" presetSubtype="2" accel="50000" decel="50000" fill="hold" grpId="0" nodeType="withEffect">
                                  <p:stCondLst>
                                    <p:cond delay="0"/>
                                  </p:stCondLst>
                                  <p:childTnLst>
                                    <p:set>
                                      <p:cBhvr>
                                        <p:cTn id="81" dur="1" fill="hold">
                                          <p:stCondLst>
                                            <p:cond delay="0"/>
                                          </p:stCondLst>
                                        </p:cTn>
                                        <p:tgtEl>
                                          <p:spTgt spid="115"/>
                                        </p:tgtEl>
                                        <p:attrNameLst>
                                          <p:attrName>style.visibility</p:attrName>
                                        </p:attrNameLst>
                                      </p:cBhvr>
                                      <p:to>
                                        <p:strVal val="visible"/>
                                      </p:to>
                                    </p:set>
                                    <p:anim calcmode="lin" valueType="num">
                                      <p:cBhvr additive="base">
                                        <p:cTn id="82" dur="500" fill="hold"/>
                                        <p:tgtEl>
                                          <p:spTgt spid="115"/>
                                        </p:tgtEl>
                                        <p:attrNameLst>
                                          <p:attrName>ppt_x</p:attrName>
                                        </p:attrNameLst>
                                      </p:cBhvr>
                                      <p:tavLst>
                                        <p:tav tm="0">
                                          <p:val>
                                            <p:strVal val="1+#ppt_w/2"/>
                                          </p:val>
                                        </p:tav>
                                        <p:tav tm="100000">
                                          <p:val>
                                            <p:strVal val="#ppt_x"/>
                                          </p:val>
                                        </p:tav>
                                      </p:tavLst>
                                    </p:anim>
                                    <p:anim calcmode="lin" valueType="num">
                                      <p:cBhvr additive="base">
                                        <p:cTn id="83" dur="500" fill="hold"/>
                                        <p:tgtEl>
                                          <p:spTgt spid="115"/>
                                        </p:tgtEl>
                                        <p:attrNameLst>
                                          <p:attrName>ppt_y</p:attrName>
                                        </p:attrNameLst>
                                      </p:cBhvr>
                                      <p:tavLst>
                                        <p:tav tm="0">
                                          <p:val>
                                            <p:strVal val="#ppt_y"/>
                                          </p:val>
                                        </p:tav>
                                        <p:tav tm="100000">
                                          <p:val>
                                            <p:strVal val="#ppt_y"/>
                                          </p:val>
                                        </p:tav>
                                      </p:tavLst>
                                    </p:anim>
                                  </p:childTnLst>
                                </p:cTn>
                              </p:par>
                            </p:childTnLst>
                          </p:cTn>
                        </p:par>
                        <p:par>
                          <p:cTn id="84" fill="hold">
                            <p:stCondLst>
                              <p:cond delay="6000"/>
                            </p:stCondLst>
                            <p:childTnLst>
                              <p:par>
                                <p:cTn id="85" presetID="53" presetClass="entr" presetSubtype="0" fill="hold" grpId="0" nodeType="afterEffect">
                                  <p:stCondLst>
                                    <p:cond delay="0"/>
                                  </p:stCondLst>
                                  <p:childTnLst>
                                    <p:set>
                                      <p:cBhvr>
                                        <p:cTn id="86" dur="1" fill="hold">
                                          <p:stCondLst>
                                            <p:cond delay="0"/>
                                          </p:stCondLst>
                                        </p:cTn>
                                        <p:tgtEl>
                                          <p:spTgt spid="135"/>
                                        </p:tgtEl>
                                        <p:attrNameLst>
                                          <p:attrName>style.visibility</p:attrName>
                                        </p:attrNameLst>
                                      </p:cBhvr>
                                      <p:to>
                                        <p:strVal val="visible"/>
                                      </p:to>
                                    </p:set>
                                    <p:anim calcmode="lin" valueType="num">
                                      <p:cBhvr>
                                        <p:cTn id="87" dur="500" fill="hold"/>
                                        <p:tgtEl>
                                          <p:spTgt spid="135"/>
                                        </p:tgtEl>
                                        <p:attrNameLst>
                                          <p:attrName>ppt_w</p:attrName>
                                        </p:attrNameLst>
                                      </p:cBhvr>
                                      <p:tavLst>
                                        <p:tav tm="0">
                                          <p:val>
                                            <p:fltVal val="0"/>
                                          </p:val>
                                        </p:tav>
                                        <p:tav tm="100000">
                                          <p:val>
                                            <p:strVal val="#ppt_w"/>
                                          </p:val>
                                        </p:tav>
                                      </p:tavLst>
                                    </p:anim>
                                    <p:anim calcmode="lin" valueType="num">
                                      <p:cBhvr>
                                        <p:cTn id="88" dur="500" fill="hold"/>
                                        <p:tgtEl>
                                          <p:spTgt spid="135"/>
                                        </p:tgtEl>
                                        <p:attrNameLst>
                                          <p:attrName>ppt_h</p:attrName>
                                        </p:attrNameLst>
                                      </p:cBhvr>
                                      <p:tavLst>
                                        <p:tav tm="0">
                                          <p:val>
                                            <p:fltVal val="0"/>
                                          </p:val>
                                        </p:tav>
                                        <p:tav tm="100000">
                                          <p:val>
                                            <p:strVal val="#ppt_h"/>
                                          </p:val>
                                        </p:tav>
                                      </p:tavLst>
                                    </p:anim>
                                    <p:animEffect transition="in" filter="fade">
                                      <p:cBhvr>
                                        <p:cTn id="89" dur="500"/>
                                        <p:tgtEl>
                                          <p:spTgt spid="135"/>
                                        </p:tgtEl>
                                      </p:cBhvr>
                                    </p:animEffect>
                                  </p:childTnLst>
                                </p:cTn>
                              </p:par>
                              <p:par>
                                <p:cTn id="90" presetID="2" presetClass="entr" presetSubtype="2" accel="50000" decel="50000" fill="hold" grpId="0" nodeType="withEffect">
                                  <p:stCondLst>
                                    <p:cond delay="0"/>
                                  </p:stCondLst>
                                  <p:childTnLst>
                                    <p:set>
                                      <p:cBhvr>
                                        <p:cTn id="91" dur="1" fill="hold">
                                          <p:stCondLst>
                                            <p:cond delay="0"/>
                                          </p:stCondLst>
                                        </p:cTn>
                                        <p:tgtEl>
                                          <p:spTgt spid="116"/>
                                        </p:tgtEl>
                                        <p:attrNameLst>
                                          <p:attrName>style.visibility</p:attrName>
                                        </p:attrNameLst>
                                      </p:cBhvr>
                                      <p:to>
                                        <p:strVal val="visible"/>
                                      </p:to>
                                    </p:set>
                                    <p:anim calcmode="lin" valueType="num">
                                      <p:cBhvr additive="base">
                                        <p:cTn id="92" dur="500" fill="hold"/>
                                        <p:tgtEl>
                                          <p:spTgt spid="116"/>
                                        </p:tgtEl>
                                        <p:attrNameLst>
                                          <p:attrName>ppt_x</p:attrName>
                                        </p:attrNameLst>
                                      </p:cBhvr>
                                      <p:tavLst>
                                        <p:tav tm="0">
                                          <p:val>
                                            <p:strVal val="1+#ppt_w/2"/>
                                          </p:val>
                                        </p:tav>
                                        <p:tav tm="100000">
                                          <p:val>
                                            <p:strVal val="#ppt_x"/>
                                          </p:val>
                                        </p:tav>
                                      </p:tavLst>
                                    </p:anim>
                                    <p:anim calcmode="lin" valueType="num">
                                      <p:cBhvr additive="base">
                                        <p:cTn id="93" dur="500" fill="hold"/>
                                        <p:tgtEl>
                                          <p:spTgt spid="116"/>
                                        </p:tgtEl>
                                        <p:attrNameLst>
                                          <p:attrName>ppt_y</p:attrName>
                                        </p:attrNameLst>
                                      </p:cBhvr>
                                      <p:tavLst>
                                        <p:tav tm="0">
                                          <p:val>
                                            <p:strVal val="#ppt_y"/>
                                          </p:val>
                                        </p:tav>
                                        <p:tav tm="100000">
                                          <p:val>
                                            <p:strVal val="#ppt_y"/>
                                          </p:val>
                                        </p:tav>
                                      </p:tavLst>
                                    </p:anim>
                                  </p:childTnLst>
                                </p:cTn>
                              </p:par>
                            </p:childTnLst>
                          </p:cTn>
                        </p:par>
                        <p:par>
                          <p:cTn id="94" fill="hold">
                            <p:stCondLst>
                              <p:cond delay="6500"/>
                            </p:stCondLst>
                            <p:childTnLst>
                              <p:par>
                                <p:cTn id="95" presetID="53" presetClass="entr" presetSubtype="0" fill="hold" grpId="0" nodeType="afterEffect">
                                  <p:stCondLst>
                                    <p:cond delay="0"/>
                                  </p:stCondLst>
                                  <p:childTnLst>
                                    <p:set>
                                      <p:cBhvr>
                                        <p:cTn id="96" dur="1" fill="hold">
                                          <p:stCondLst>
                                            <p:cond delay="0"/>
                                          </p:stCondLst>
                                        </p:cTn>
                                        <p:tgtEl>
                                          <p:spTgt spid="138"/>
                                        </p:tgtEl>
                                        <p:attrNameLst>
                                          <p:attrName>style.visibility</p:attrName>
                                        </p:attrNameLst>
                                      </p:cBhvr>
                                      <p:to>
                                        <p:strVal val="visible"/>
                                      </p:to>
                                    </p:set>
                                    <p:anim calcmode="lin" valueType="num">
                                      <p:cBhvr>
                                        <p:cTn id="97" dur="500" fill="hold"/>
                                        <p:tgtEl>
                                          <p:spTgt spid="138"/>
                                        </p:tgtEl>
                                        <p:attrNameLst>
                                          <p:attrName>ppt_w</p:attrName>
                                        </p:attrNameLst>
                                      </p:cBhvr>
                                      <p:tavLst>
                                        <p:tav tm="0">
                                          <p:val>
                                            <p:fltVal val="0"/>
                                          </p:val>
                                        </p:tav>
                                        <p:tav tm="100000">
                                          <p:val>
                                            <p:strVal val="#ppt_w"/>
                                          </p:val>
                                        </p:tav>
                                      </p:tavLst>
                                    </p:anim>
                                    <p:anim calcmode="lin" valueType="num">
                                      <p:cBhvr>
                                        <p:cTn id="98" dur="500" fill="hold"/>
                                        <p:tgtEl>
                                          <p:spTgt spid="138"/>
                                        </p:tgtEl>
                                        <p:attrNameLst>
                                          <p:attrName>ppt_h</p:attrName>
                                        </p:attrNameLst>
                                      </p:cBhvr>
                                      <p:tavLst>
                                        <p:tav tm="0">
                                          <p:val>
                                            <p:fltVal val="0"/>
                                          </p:val>
                                        </p:tav>
                                        <p:tav tm="100000">
                                          <p:val>
                                            <p:strVal val="#ppt_h"/>
                                          </p:val>
                                        </p:tav>
                                      </p:tavLst>
                                    </p:anim>
                                    <p:animEffect transition="in" filter="fade">
                                      <p:cBhvr>
                                        <p:cTn id="99" dur="500"/>
                                        <p:tgtEl>
                                          <p:spTgt spid="138"/>
                                        </p:tgtEl>
                                      </p:cBhvr>
                                    </p:animEffect>
                                  </p:childTnLst>
                                </p:cTn>
                              </p:par>
                              <p:par>
                                <p:cTn id="100" presetID="2" presetClass="entr" presetSubtype="2" accel="50000" decel="50000" fill="hold" grpId="0" nodeType="withEffect">
                                  <p:stCondLst>
                                    <p:cond delay="0"/>
                                  </p:stCondLst>
                                  <p:childTnLst>
                                    <p:set>
                                      <p:cBhvr>
                                        <p:cTn id="101" dur="1" fill="hold">
                                          <p:stCondLst>
                                            <p:cond delay="0"/>
                                          </p:stCondLst>
                                        </p:cTn>
                                        <p:tgtEl>
                                          <p:spTgt spid="117"/>
                                        </p:tgtEl>
                                        <p:attrNameLst>
                                          <p:attrName>style.visibility</p:attrName>
                                        </p:attrNameLst>
                                      </p:cBhvr>
                                      <p:to>
                                        <p:strVal val="visible"/>
                                      </p:to>
                                    </p:set>
                                    <p:anim calcmode="lin" valueType="num">
                                      <p:cBhvr additive="base">
                                        <p:cTn id="102" dur="500" fill="hold"/>
                                        <p:tgtEl>
                                          <p:spTgt spid="117"/>
                                        </p:tgtEl>
                                        <p:attrNameLst>
                                          <p:attrName>ppt_x</p:attrName>
                                        </p:attrNameLst>
                                      </p:cBhvr>
                                      <p:tavLst>
                                        <p:tav tm="0">
                                          <p:val>
                                            <p:strVal val="1+#ppt_w/2"/>
                                          </p:val>
                                        </p:tav>
                                        <p:tav tm="100000">
                                          <p:val>
                                            <p:strVal val="#ppt_x"/>
                                          </p:val>
                                        </p:tav>
                                      </p:tavLst>
                                    </p:anim>
                                    <p:anim calcmode="lin" valueType="num">
                                      <p:cBhvr additive="base">
                                        <p:cTn id="103" dur="500" fill="hold"/>
                                        <p:tgtEl>
                                          <p:spTgt spid="117"/>
                                        </p:tgtEl>
                                        <p:attrNameLst>
                                          <p:attrName>ppt_y</p:attrName>
                                        </p:attrNameLst>
                                      </p:cBhvr>
                                      <p:tavLst>
                                        <p:tav tm="0">
                                          <p:val>
                                            <p:strVal val="#ppt_y"/>
                                          </p:val>
                                        </p:tav>
                                        <p:tav tm="100000">
                                          <p:val>
                                            <p:strVal val="#ppt_y"/>
                                          </p:val>
                                        </p:tav>
                                      </p:tavLst>
                                    </p:anim>
                                  </p:childTnLst>
                                </p:cTn>
                              </p:par>
                            </p:childTnLst>
                          </p:cTn>
                        </p:par>
                        <p:par>
                          <p:cTn id="104" fill="hold">
                            <p:stCondLst>
                              <p:cond delay="7000"/>
                            </p:stCondLst>
                            <p:childTnLst>
                              <p:par>
                                <p:cTn id="105" presetID="13" presetClass="entr" presetSubtype="16" fill="hold" nodeType="afterEffect">
                                  <p:stCondLst>
                                    <p:cond delay="0"/>
                                  </p:stCondLst>
                                  <p:childTnLst>
                                    <p:set>
                                      <p:cBhvr>
                                        <p:cTn id="106" dur="1" fill="hold">
                                          <p:stCondLst>
                                            <p:cond delay="0"/>
                                          </p:stCondLst>
                                        </p:cTn>
                                        <p:tgtEl>
                                          <p:spTgt spid="122"/>
                                        </p:tgtEl>
                                        <p:attrNameLst>
                                          <p:attrName>style.visibility</p:attrName>
                                        </p:attrNameLst>
                                      </p:cBhvr>
                                      <p:to>
                                        <p:strVal val="visible"/>
                                      </p:to>
                                    </p:set>
                                    <p:animEffect transition="in" filter="plus(in)">
                                      <p:cBhvr>
                                        <p:cTn id="107" dur="500"/>
                                        <p:tgtEl>
                                          <p:spTgt spid="122"/>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121"/>
                                        </p:tgtEl>
                                        <p:attrNameLst>
                                          <p:attrName>style.visibility</p:attrName>
                                        </p:attrNameLst>
                                      </p:cBhvr>
                                      <p:to>
                                        <p:strVal val="visible"/>
                                      </p:to>
                                    </p:set>
                                    <p:animEffect transition="in" filter="fade">
                                      <p:cBhvr>
                                        <p:cTn id="110"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8" grpId="0" animBg="1"/>
      <p:bldP spid="100" grpId="0" animBg="1"/>
      <p:bldP spid="104" grpId="0"/>
      <p:bldP spid="105" grpId="0"/>
      <p:bldP spid="106" grpId="0"/>
      <p:bldP spid="107" grpId="0" animBg="1"/>
      <p:bldP spid="108" grpId="0" animBg="1"/>
      <p:bldP spid="115" grpId="0"/>
      <p:bldP spid="116" grpId="0"/>
      <p:bldP spid="117" grpId="0"/>
      <p:bldP spid="121" grpId="0"/>
      <p:bldP spid="132" grpId="0" animBg="1"/>
      <p:bldP spid="135" grpId="0" animBg="1"/>
      <p:bldP spid="138" grpId="0" animBg="1"/>
      <p:bldP spid="141" grpId="0"/>
      <p:bldP spid="1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Pie 47"/>
          <p:cNvSpPr/>
          <p:nvPr/>
        </p:nvSpPr>
        <p:spPr>
          <a:xfrm rot="14400000">
            <a:off x="3182066" y="3071380"/>
            <a:ext cx="5234253" cy="5234250"/>
          </a:xfrm>
          <a:prstGeom prst="pie">
            <a:avLst>
              <a:gd name="adj1" fmla="val 19772512"/>
              <a:gd name="adj2" fmla="val 1957"/>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49" name="Pie 48"/>
          <p:cNvSpPr/>
          <p:nvPr/>
        </p:nvSpPr>
        <p:spPr>
          <a:xfrm rot="14400000">
            <a:off x="3068931" y="2898849"/>
            <a:ext cx="5636806" cy="5636804"/>
          </a:xfrm>
          <a:prstGeom prst="pie">
            <a:avLst>
              <a:gd name="adj1" fmla="val 66223"/>
              <a:gd name="adj2" fmla="val 1760319"/>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50" name="Pie 49"/>
          <p:cNvSpPr/>
          <p:nvPr/>
        </p:nvSpPr>
        <p:spPr>
          <a:xfrm rot="14400000">
            <a:off x="2990915" y="2785870"/>
            <a:ext cx="5852923" cy="5852921"/>
          </a:xfrm>
          <a:prstGeom prst="pie">
            <a:avLst>
              <a:gd name="adj1" fmla="val 1867033"/>
              <a:gd name="adj2" fmla="val 3617413"/>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51" name="Pie 50"/>
          <p:cNvSpPr/>
          <p:nvPr/>
        </p:nvSpPr>
        <p:spPr>
          <a:xfrm rot="14400000">
            <a:off x="2747211" y="2480780"/>
            <a:ext cx="6448699" cy="6448699"/>
          </a:xfrm>
          <a:prstGeom prst="pie">
            <a:avLst>
              <a:gd name="adj1" fmla="val 3713820"/>
              <a:gd name="adj2" fmla="val 7189399"/>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54" name="Pie 53"/>
          <p:cNvSpPr/>
          <p:nvPr/>
        </p:nvSpPr>
        <p:spPr>
          <a:xfrm rot="14400000">
            <a:off x="3394932" y="3315475"/>
            <a:ext cx="4808518" cy="4808515"/>
          </a:xfrm>
          <a:prstGeom prst="pie">
            <a:avLst>
              <a:gd name="adj1" fmla="val 18043853"/>
              <a:gd name="adj2" fmla="val 19624360"/>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grpSp>
        <p:nvGrpSpPr>
          <p:cNvPr id="56" name="Group 134"/>
          <p:cNvGrpSpPr>
            <a:grpSpLocks noChangeAspect="1"/>
          </p:cNvGrpSpPr>
          <p:nvPr/>
        </p:nvGrpSpPr>
        <p:grpSpPr>
          <a:xfrm>
            <a:off x="5291972" y="4898487"/>
            <a:ext cx="1573510" cy="1574824"/>
            <a:chOff x="3287425" y="1417883"/>
            <a:chExt cx="648499" cy="649042"/>
          </a:xfrm>
          <a:blipFill>
            <a:blip r:embed="rId4"/>
            <a:stretch>
              <a:fillRect/>
            </a:stretch>
          </a:blipFill>
        </p:grpSpPr>
        <p:sp>
          <p:nvSpPr>
            <p:cNvPr id="57" name="Oval 56"/>
            <p:cNvSpPr>
              <a:spLocks noChangeAspect="1"/>
            </p:cNvSpPr>
            <p:nvPr/>
          </p:nvSpPr>
          <p:spPr>
            <a:xfrm>
              <a:off x="3287425" y="1417883"/>
              <a:ext cx="648499" cy="649042"/>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9" b="1" dirty="0">
                <a:solidFill>
                  <a:schemeClr val="bg1"/>
                </a:solidFill>
                <a:latin typeface="+mj-lt"/>
              </a:endParaRPr>
            </a:p>
          </p:txBody>
        </p:sp>
        <p:sp>
          <p:nvSpPr>
            <p:cNvPr id="58" name="Oval 57"/>
            <p:cNvSpPr>
              <a:spLocks noChangeAspect="1"/>
            </p:cNvSpPr>
            <p:nvPr/>
          </p:nvSpPr>
          <p:spPr>
            <a:xfrm>
              <a:off x="3362252" y="1492773"/>
              <a:ext cx="498845" cy="499263"/>
            </a:xfrm>
            <a:prstGeom prst="ellipse">
              <a:avLst/>
            </a:prstGeom>
            <a:gr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33" b="1" dirty="0">
                <a:solidFill>
                  <a:schemeClr val="bg1"/>
                </a:solidFill>
                <a:latin typeface="+mj-lt"/>
              </a:endParaRPr>
            </a:p>
          </p:txBody>
        </p:sp>
      </p:grpSp>
      <p:grpSp>
        <p:nvGrpSpPr>
          <p:cNvPr id="59" name="Group 59"/>
          <p:cNvGrpSpPr/>
          <p:nvPr/>
        </p:nvGrpSpPr>
        <p:grpSpPr>
          <a:xfrm>
            <a:off x="8609214" y="1586056"/>
            <a:ext cx="3034135" cy="945679"/>
            <a:chOff x="7009834" y="3206176"/>
            <a:chExt cx="2276194" cy="709444"/>
          </a:xfrm>
        </p:grpSpPr>
        <p:sp>
          <p:nvSpPr>
            <p:cNvPr id="60" name="TextBox 59"/>
            <p:cNvSpPr txBox="1"/>
            <p:nvPr/>
          </p:nvSpPr>
          <p:spPr>
            <a:xfrm>
              <a:off x="7009834" y="3453979"/>
              <a:ext cx="2276194" cy="461641"/>
            </a:xfrm>
            <a:prstGeom prst="rect">
              <a:avLst/>
            </a:prstGeom>
            <a:noFill/>
          </p:spPr>
          <p:txBody>
            <a:bodyPr wrap="square" lIns="0" tIns="0" rIns="0" bIns="0" rtlCol="0">
              <a:spAutoFit/>
            </a:bodyPr>
            <a:lstStyle/>
            <a:p>
              <a:pPr algn="r" defTabSz="1218895">
                <a:spcBef>
                  <a:spcPct val="20000"/>
                </a:spcBef>
                <a:defRPr/>
              </a:pPr>
              <a:r>
                <a:rPr lang="en-US" sz="1333" dirty="0">
                  <a:solidFill>
                    <a:schemeClr val="tx1">
                      <a:lumMod val="50000"/>
                      <a:lumOff val="50000"/>
                    </a:schemeClr>
                  </a:solidFill>
                </a:rPr>
                <a:t>There are many variations passages of lorem ipsum available  majority have suffered alteration </a:t>
              </a:r>
              <a:endParaRPr lang="en-US" sz="1333" dirty="0">
                <a:solidFill>
                  <a:schemeClr val="tx1">
                    <a:lumMod val="65000"/>
                    <a:lumOff val="35000"/>
                  </a:schemeClr>
                </a:solidFill>
              </a:endParaRPr>
            </a:p>
          </p:txBody>
        </p:sp>
        <p:sp>
          <p:nvSpPr>
            <p:cNvPr id="61" name="Rectangle 60"/>
            <p:cNvSpPr/>
            <p:nvPr/>
          </p:nvSpPr>
          <p:spPr>
            <a:xfrm>
              <a:off x="7622495" y="3206176"/>
              <a:ext cx="1663533" cy="215404"/>
            </a:xfrm>
            <a:prstGeom prst="rect">
              <a:avLst/>
            </a:prstGeom>
          </p:spPr>
          <p:txBody>
            <a:bodyPr wrap="none" lIns="0" tIns="0" rIns="0" bIns="0">
              <a:spAutoFit/>
            </a:bodyPr>
            <a:lstStyle/>
            <a:p>
              <a:pPr algn="r"/>
              <a:r>
                <a:rPr lang="en-US" sz="1866" b="1" dirty="0">
                  <a:solidFill>
                    <a:schemeClr val="accent4"/>
                  </a:solidFill>
                </a:rPr>
                <a:t>Construction &amp; Design</a:t>
              </a:r>
            </a:p>
          </p:txBody>
        </p:sp>
      </p:grpSp>
      <p:grpSp>
        <p:nvGrpSpPr>
          <p:cNvPr id="62" name="Group 58"/>
          <p:cNvGrpSpPr/>
          <p:nvPr/>
        </p:nvGrpSpPr>
        <p:grpSpPr>
          <a:xfrm>
            <a:off x="520255" y="1586057"/>
            <a:ext cx="3034136" cy="945679"/>
            <a:chOff x="7174424" y="1352592"/>
            <a:chExt cx="2276195" cy="709444"/>
          </a:xfrm>
        </p:grpSpPr>
        <p:sp>
          <p:nvSpPr>
            <p:cNvPr id="63" name="TextBox 62"/>
            <p:cNvSpPr txBox="1"/>
            <p:nvPr/>
          </p:nvSpPr>
          <p:spPr>
            <a:xfrm>
              <a:off x="7174424" y="1600395"/>
              <a:ext cx="2276195" cy="461641"/>
            </a:xfrm>
            <a:prstGeom prst="rect">
              <a:avLst/>
            </a:prstGeom>
            <a:noFill/>
          </p:spPr>
          <p:txBody>
            <a:bodyPr wrap="square" lIns="0" tIns="0" rIns="0" bIns="0" rtlCol="0">
              <a:spAutoFit/>
            </a:bodyPr>
            <a:lstStyle/>
            <a:p>
              <a:pPr defTabSz="1218895">
                <a:spcBef>
                  <a:spcPct val="20000"/>
                </a:spcBef>
                <a:defRPr/>
              </a:pPr>
              <a:r>
                <a:rPr lang="en-US" sz="1333" dirty="0">
                  <a:solidFill>
                    <a:schemeClr val="tx1">
                      <a:lumMod val="50000"/>
                      <a:lumOff val="50000"/>
                    </a:schemeClr>
                  </a:solidFill>
                </a:rPr>
                <a:t>There are many variations passages of lorem ipsum available  majority have suffered alteration .</a:t>
              </a:r>
              <a:endParaRPr lang="en-US" sz="1333" dirty="0">
                <a:solidFill>
                  <a:schemeClr val="tx1">
                    <a:lumMod val="65000"/>
                    <a:lumOff val="35000"/>
                  </a:schemeClr>
                </a:solidFill>
              </a:endParaRPr>
            </a:p>
          </p:txBody>
        </p:sp>
        <p:sp>
          <p:nvSpPr>
            <p:cNvPr id="64" name="Rectangle 63"/>
            <p:cNvSpPr/>
            <p:nvPr/>
          </p:nvSpPr>
          <p:spPr>
            <a:xfrm>
              <a:off x="7174424" y="1352592"/>
              <a:ext cx="679450" cy="215404"/>
            </a:xfrm>
            <a:prstGeom prst="rect">
              <a:avLst/>
            </a:prstGeom>
          </p:spPr>
          <p:txBody>
            <a:bodyPr wrap="none" lIns="0" tIns="0" rIns="0" bIns="0">
              <a:spAutoFit/>
            </a:bodyPr>
            <a:lstStyle/>
            <a:p>
              <a:r>
                <a:rPr lang="en-US" sz="1866" b="1" dirty="0">
                  <a:solidFill>
                    <a:schemeClr val="accent2"/>
                  </a:solidFill>
                </a:rPr>
                <a:t>Go Cloud</a:t>
              </a:r>
            </a:p>
          </p:txBody>
        </p:sp>
      </p:grpSp>
      <p:grpSp>
        <p:nvGrpSpPr>
          <p:cNvPr id="65" name="Group 58"/>
          <p:cNvGrpSpPr/>
          <p:nvPr/>
        </p:nvGrpSpPr>
        <p:grpSpPr>
          <a:xfrm>
            <a:off x="520255" y="3045054"/>
            <a:ext cx="3034136" cy="945679"/>
            <a:chOff x="7174424" y="1352592"/>
            <a:chExt cx="2276195" cy="709444"/>
          </a:xfrm>
        </p:grpSpPr>
        <p:sp>
          <p:nvSpPr>
            <p:cNvPr id="66" name="TextBox 65"/>
            <p:cNvSpPr txBox="1"/>
            <p:nvPr/>
          </p:nvSpPr>
          <p:spPr>
            <a:xfrm>
              <a:off x="7174424" y="1600395"/>
              <a:ext cx="2276195" cy="461641"/>
            </a:xfrm>
            <a:prstGeom prst="rect">
              <a:avLst/>
            </a:prstGeom>
            <a:noFill/>
          </p:spPr>
          <p:txBody>
            <a:bodyPr wrap="square" lIns="0" tIns="0" rIns="0" bIns="0" rtlCol="0">
              <a:spAutoFit/>
            </a:bodyPr>
            <a:lstStyle/>
            <a:p>
              <a:pPr defTabSz="1218895">
                <a:spcBef>
                  <a:spcPct val="20000"/>
                </a:spcBef>
                <a:defRPr/>
              </a:pPr>
              <a:r>
                <a:rPr lang="en-US" sz="1333" dirty="0">
                  <a:solidFill>
                    <a:schemeClr val="tx1">
                      <a:lumMod val="50000"/>
                      <a:lumOff val="50000"/>
                    </a:schemeClr>
                  </a:solidFill>
                </a:rPr>
                <a:t>There are many variations passages of lorem ipsum available  majority have suffered alteration .</a:t>
              </a:r>
              <a:endParaRPr lang="en-US" sz="1333" dirty="0">
                <a:solidFill>
                  <a:schemeClr val="tx1">
                    <a:lumMod val="65000"/>
                    <a:lumOff val="35000"/>
                  </a:schemeClr>
                </a:solidFill>
              </a:endParaRPr>
            </a:p>
          </p:txBody>
        </p:sp>
        <p:sp>
          <p:nvSpPr>
            <p:cNvPr id="67" name="Rectangle 66"/>
            <p:cNvSpPr/>
            <p:nvPr/>
          </p:nvSpPr>
          <p:spPr>
            <a:xfrm>
              <a:off x="7174424" y="1352592"/>
              <a:ext cx="1433650" cy="215404"/>
            </a:xfrm>
            <a:prstGeom prst="rect">
              <a:avLst/>
            </a:prstGeom>
          </p:spPr>
          <p:txBody>
            <a:bodyPr wrap="none" lIns="0" tIns="0" rIns="0" bIns="0">
              <a:spAutoFit/>
            </a:bodyPr>
            <a:lstStyle/>
            <a:p>
              <a:r>
                <a:rPr lang="en-US" sz="1866" b="1" dirty="0">
                  <a:solidFill>
                    <a:schemeClr val="accent1"/>
                  </a:solidFill>
                </a:rPr>
                <a:t>Review The Results</a:t>
              </a:r>
            </a:p>
          </p:txBody>
        </p:sp>
      </p:grpSp>
      <p:sp>
        <p:nvSpPr>
          <p:cNvPr id="68" name="Text Placeholder 3"/>
          <p:cNvSpPr txBox="1">
            <a:spLocks/>
          </p:cNvSpPr>
          <p:nvPr/>
        </p:nvSpPr>
        <p:spPr>
          <a:xfrm>
            <a:off x="3607451" y="5086787"/>
            <a:ext cx="716542" cy="49231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199" dirty="0">
                <a:solidFill>
                  <a:schemeClr val="bg1"/>
                </a:solidFill>
              </a:rPr>
              <a:t>15%</a:t>
            </a:r>
          </a:p>
        </p:txBody>
      </p:sp>
      <p:sp>
        <p:nvSpPr>
          <p:cNvPr id="69" name="Text Placeholder 3"/>
          <p:cNvSpPr txBox="1">
            <a:spLocks/>
          </p:cNvSpPr>
          <p:nvPr/>
        </p:nvSpPr>
        <p:spPr>
          <a:xfrm>
            <a:off x="6150648" y="3352211"/>
            <a:ext cx="716542" cy="49231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199" dirty="0">
                <a:solidFill>
                  <a:schemeClr val="bg1"/>
                </a:solidFill>
              </a:rPr>
              <a:t>50%</a:t>
            </a:r>
          </a:p>
        </p:txBody>
      </p:sp>
      <p:sp>
        <p:nvSpPr>
          <p:cNvPr id="70" name="Text Placeholder 3"/>
          <p:cNvSpPr txBox="1">
            <a:spLocks/>
          </p:cNvSpPr>
          <p:nvPr/>
        </p:nvSpPr>
        <p:spPr>
          <a:xfrm>
            <a:off x="4036302" y="4080045"/>
            <a:ext cx="716542" cy="49231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199" dirty="0">
                <a:solidFill>
                  <a:schemeClr val="bg1"/>
                </a:solidFill>
              </a:rPr>
              <a:t>20%</a:t>
            </a:r>
          </a:p>
        </p:txBody>
      </p:sp>
      <p:sp>
        <p:nvSpPr>
          <p:cNvPr id="71" name="Text Placeholder 3"/>
          <p:cNvSpPr txBox="1">
            <a:spLocks/>
          </p:cNvSpPr>
          <p:nvPr/>
        </p:nvSpPr>
        <p:spPr>
          <a:xfrm>
            <a:off x="5006488" y="3397422"/>
            <a:ext cx="716542" cy="49231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199" dirty="0">
                <a:solidFill>
                  <a:schemeClr val="bg1"/>
                </a:solidFill>
              </a:rPr>
              <a:t>35%</a:t>
            </a:r>
          </a:p>
        </p:txBody>
      </p:sp>
      <p:grpSp>
        <p:nvGrpSpPr>
          <p:cNvPr id="72" name="Group 59"/>
          <p:cNvGrpSpPr/>
          <p:nvPr/>
        </p:nvGrpSpPr>
        <p:grpSpPr>
          <a:xfrm>
            <a:off x="8571778" y="3045053"/>
            <a:ext cx="3034135" cy="945679"/>
            <a:chOff x="7154105" y="3206176"/>
            <a:chExt cx="2276194" cy="709444"/>
          </a:xfrm>
        </p:grpSpPr>
        <p:sp>
          <p:nvSpPr>
            <p:cNvPr id="73" name="TextBox 72"/>
            <p:cNvSpPr txBox="1"/>
            <p:nvPr/>
          </p:nvSpPr>
          <p:spPr>
            <a:xfrm>
              <a:off x="7154105" y="3453979"/>
              <a:ext cx="2276194" cy="461641"/>
            </a:xfrm>
            <a:prstGeom prst="rect">
              <a:avLst/>
            </a:prstGeom>
            <a:noFill/>
          </p:spPr>
          <p:txBody>
            <a:bodyPr wrap="square" lIns="0" tIns="0" rIns="0" bIns="0" rtlCol="0">
              <a:spAutoFit/>
            </a:bodyPr>
            <a:lstStyle/>
            <a:p>
              <a:pPr algn="r" defTabSz="1218895">
                <a:spcBef>
                  <a:spcPct val="20000"/>
                </a:spcBef>
                <a:defRPr/>
              </a:pPr>
              <a:r>
                <a:rPr lang="en-US" sz="1333" dirty="0">
                  <a:solidFill>
                    <a:schemeClr val="tx1">
                      <a:lumMod val="50000"/>
                      <a:lumOff val="50000"/>
                    </a:schemeClr>
                  </a:solidFill>
                </a:rPr>
                <a:t>There are many variations passages of lorem ipsum available  majority have suffered alteration </a:t>
              </a:r>
              <a:endParaRPr lang="en-US" sz="1333" dirty="0">
                <a:solidFill>
                  <a:schemeClr val="tx1">
                    <a:lumMod val="65000"/>
                    <a:lumOff val="35000"/>
                  </a:schemeClr>
                </a:solidFill>
              </a:endParaRPr>
            </a:p>
          </p:txBody>
        </p:sp>
        <p:sp>
          <p:nvSpPr>
            <p:cNvPr id="74" name="Rectangle 73"/>
            <p:cNvSpPr/>
            <p:nvPr/>
          </p:nvSpPr>
          <p:spPr>
            <a:xfrm>
              <a:off x="7959417" y="3206176"/>
              <a:ext cx="1470882" cy="215404"/>
            </a:xfrm>
            <a:prstGeom prst="rect">
              <a:avLst/>
            </a:prstGeom>
          </p:spPr>
          <p:txBody>
            <a:bodyPr wrap="none" lIns="0" tIns="0" rIns="0" bIns="0">
              <a:spAutoFit/>
            </a:bodyPr>
            <a:lstStyle/>
            <a:p>
              <a:pPr algn="r"/>
              <a:r>
                <a:rPr lang="en-US" sz="1866" b="1" dirty="0">
                  <a:solidFill>
                    <a:schemeClr val="accent6"/>
                  </a:solidFill>
                </a:rPr>
                <a:t>Launch Your Project</a:t>
              </a:r>
            </a:p>
          </p:txBody>
        </p:sp>
      </p:grpSp>
      <p:grpSp>
        <p:nvGrpSpPr>
          <p:cNvPr id="75" name="Group 59"/>
          <p:cNvGrpSpPr/>
          <p:nvPr/>
        </p:nvGrpSpPr>
        <p:grpSpPr>
          <a:xfrm>
            <a:off x="4580521" y="1586056"/>
            <a:ext cx="3034135" cy="945679"/>
            <a:chOff x="7009834" y="3206176"/>
            <a:chExt cx="2276194" cy="709444"/>
          </a:xfrm>
        </p:grpSpPr>
        <p:sp>
          <p:nvSpPr>
            <p:cNvPr id="76" name="TextBox 75"/>
            <p:cNvSpPr txBox="1"/>
            <p:nvPr/>
          </p:nvSpPr>
          <p:spPr>
            <a:xfrm>
              <a:off x="7009834" y="3453979"/>
              <a:ext cx="2276194" cy="461641"/>
            </a:xfrm>
            <a:prstGeom prst="rect">
              <a:avLst/>
            </a:prstGeom>
            <a:noFill/>
          </p:spPr>
          <p:txBody>
            <a:bodyPr wrap="square" lIns="0" tIns="0" rIns="0" bIns="0" rtlCol="0">
              <a:spAutoFit/>
            </a:bodyPr>
            <a:lstStyle/>
            <a:p>
              <a:pPr algn="ctr" defTabSz="1218895">
                <a:spcBef>
                  <a:spcPct val="20000"/>
                </a:spcBef>
                <a:defRPr/>
              </a:pPr>
              <a:r>
                <a:rPr lang="en-US" sz="1333" dirty="0">
                  <a:solidFill>
                    <a:schemeClr val="tx1">
                      <a:lumMod val="50000"/>
                      <a:lumOff val="50000"/>
                    </a:schemeClr>
                  </a:solidFill>
                </a:rPr>
                <a:t>There are many variations passages of lorem ipsum available  majority have suffered alteration </a:t>
              </a:r>
              <a:endParaRPr lang="en-US" sz="1333" dirty="0">
                <a:solidFill>
                  <a:schemeClr val="tx1">
                    <a:lumMod val="65000"/>
                    <a:lumOff val="35000"/>
                  </a:schemeClr>
                </a:solidFill>
              </a:endParaRPr>
            </a:p>
          </p:txBody>
        </p:sp>
        <p:sp>
          <p:nvSpPr>
            <p:cNvPr id="77" name="Rectangle 76"/>
            <p:cNvSpPr/>
            <p:nvPr/>
          </p:nvSpPr>
          <p:spPr>
            <a:xfrm>
              <a:off x="7316167" y="3206176"/>
              <a:ext cx="1663533" cy="215404"/>
            </a:xfrm>
            <a:prstGeom prst="rect">
              <a:avLst/>
            </a:prstGeom>
          </p:spPr>
          <p:txBody>
            <a:bodyPr wrap="none" lIns="0" tIns="0" rIns="0" bIns="0">
              <a:spAutoFit/>
            </a:bodyPr>
            <a:lstStyle/>
            <a:p>
              <a:pPr algn="ctr"/>
              <a:r>
                <a:rPr lang="en-US" sz="1866" b="1" dirty="0">
                  <a:solidFill>
                    <a:schemeClr val="accent3"/>
                  </a:solidFill>
                </a:rPr>
                <a:t>Construction &amp; Design</a:t>
              </a:r>
            </a:p>
          </p:txBody>
        </p:sp>
      </p:grpSp>
      <p:sp>
        <p:nvSpPr>
          <p:cNvPr id="78" name="Text Placeholder 3"/>
          <p:cNvSpPr txBox="1">
            <a:spLocks/>
          </p:cNvSpPr>
          <p:nvPr/>
        </p:nvSpPr>
        <p:spPr>
          <a:xfrm>
            <a:off x="7324508" y="4549262"/>
            <a:ext cx="716542" cy="49231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3199" dirty="0">
                <a:solidFill>
                  <a:schemeClr val="bg1"/>
                </a:solidFill>
              </a:rPr>
              <a:t>90%</a:t>
            </a:r>
          </a:p>
        </p:txBody>
      </p:sp>
      <p:sp>
        <p:nvSpPr>
          <p:cNvPr id="32" name="文本框 31"/>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38524803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childTnLst>
                          </p:cTn>
                        </p:par>
                        <p:par>
                          <p:cTn id="14" fill="hold">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p:cTn id="17" dur="500" fill="hold"/>
                                        <p:tgtEl>
                                          <p:spTgt spid="68"/>
                                        </p:tgtEl>
                                        <p:attrNameLst>
                                          <p:attrName>ppt_w</p:attrName>
                                        </p:attrNameLst>
                                      </p:cBhvr>
                                      <p:tavLst>
                                        <p:tav tm="0">
                                          <p:val>
                                            <p:fltVal val="0"/>
                                          </p:val>
                                        </p:tav>
                                        <p:tav tm="100000">
                                          <p:val>
                                            <p:strVal val="#ppt_w"/>
                                          </p:val>
                                        </p:tav>
                                      </p:tavLst>
                                    </p:anim>
                                    <p:anim calcmode="lin" valueType="num">
                                      <p:cBhvr>
                                        <p:cTn id="18" dur="500" fill="hold"/>
                                        <p:tgtEl>
                                          <p:spTgt spid="68"/>
                                        </p:tgtEl>
                                        <p:attrNameLst>
                                          <p:attrName>ppt_h</p:attrName>
                                        </p:attrNameLst>
                                      </p:cBhvr>
                                      <p:tavLst>
                                        <p:tav tm="0">
                                          <p:val>
                                            <p:fltVal val="0"/>
                                          </p:val>
                                        </p:tav>
                                        <p:tav tm="100000">
                                          <p:val>
                                            <p:strVal val="#ppt_h"/>
                                          </p:val>
                                        </p:tav>
                                      </p:tavLst>
                                    </p:anim>
                                    <p:animEffect transition="in" filter="fade">
                                      <p:cBhvr>
                                        <p:cTn id="19" dur="500"/>
                                        <p:tgtEl>
                                          <p:spTgt spid="6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500"/>
                                        <p:tgtEl>
                                          <p:spTgt spid="48"/>
                                        </p:tgtEl>
                                      </p:cBhvr>
                                    </p:animEffect>
                                  </p:childTnLst>
                                </p:cTn>
                              </p:par>
                            </p:childTnLst>
                          </p:cTn>
                        </p:par>
                        <p:par>
                          <p:cTn id="24" fill="hold">
                            <p:stCondLst>
                              <p:cond delay="2000"/>
                            </p:stCondLst>
                            <p:childTnLst>
                              <p:par>
                                <p:cTn id="25" presetID="53" presetClass="entr" presetSubtype="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p:cTn id="27" dur="500" fill="hold"/>
                                        <p:tgtEl>
                                          <p:spTgt spid="70"/>
                                        </p:tgtEl>
                                        <p:attrNameLst>
                                          <p:attrName>ppt_w</p:attrName>
                                        </p:attrNameLst>
                                      </p:cBhvr>
                                      <p:tavLst>
                                        <p:tav tm="0">
                                          <p:val>
                                            <p:fltVal val="0"/>
                                          </p:val>
                                        </p:tav>
                                        <p:tav tm="100000">
                                          <p:val>
                                            <p:strVal val="#ppt_w"/>
                                          </p:val>
                                        </p:tav>
                                      </p:tavLst>
                                    </p:anim>
                                    <p:anim calcmode="lin" valueType="num">
                                      <p:cBhvr>
                                        <p:cTn id="28" dur="500" fill="hold"/>
                                        <p:tgtEl>
                                          <p:spTgt spid="70"/>
                                        </p:tgtEl>
                                        <p:attrNameLst>
                                          <p:attrName>ppt_h</p:attrName>
                                        </p:attrNameLst>
                                      </p:cBhvr>
                                      <p:tavLst>
                                        <p:tav tm="0">
                                          <p:val>
                                            <p:fltVal val="0"/>
                                          </p:val>
                                        </p:tav>
                                        <p:tav tm="100000">
                                          <p:val>
                                            <p:strVal val="#ppt_h"/>
                                          </p:val>
                                        </p:tav>
                                      </p:tavLst>
                                    </p:anim>
                                    <p:animEffect transition="in" filter="fade">
                                      <p:cBhvr>
                                        <p:cTn id="29" dur="500"/>
                                        <p:tgtEl>
                                          <p:spTgt spid="70"/>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childTnLst>
                          </p:cTn>
                        </p:par>
                        <p:par>
                          <p:cTn id="34" fill="hold">
                            <p:stCondLst>
                              <p:cond delay="3000"/>
                            </p:stCondLst>
                            <p:childTnLst>
                              <p:par>
                                <p:cTn id="35" presetID="53" presetClass="entr" presetSubtype="0" fill="hold" grpId="0" nodeType="afterEffect">
                                  <p:stCondLst>
                                    <p:cond delay="0"/>
                                  </p:stCondLst>
                                  <p:childTnLst>
                                    <p:set>
                                      <p:cBhvr>
                                        <p:cTn id="36" dur="1" fill="hold">
                                          <p:stCondLst>
                                            <p:cond delay="0"/>
                                          </p:stCondLst>
                                        </p:cTn>
                                        <p:tgtEl>
                                          <p:spTgt spid="71"/>
                                        </p:tgtEl>
                                        <p:attrNameLst>
                                          <p:attrName>style.visibility</p:attrName>
                                        </p:attrNameLst>
                                      </p:cBhvr>
                                      <p:to>
                                        <p:strVal val="visible"/>
                                      </p:to>
                                    </p:set>
                                    <p:anim calcmode="lin" valueType="num">
                                      <p:cBhvr>
                                        <p:cTn id="37" dur="500" fill="hold"/>
                                        <p:tgtEl>
                                          <p:spTgt spid="71"/>
                                        </p:tgtEl>
                                        <p:attrNameLst>
                                          <p:attrName>ppt_w</p:attrName>
                                        </p:attrNameLst>
                                      </p:cBhvr>
                                      <p:tavLst>
                                        <p:tav tm="0">
                                          <p:val>
                                            <p:fltVal val="0"/>
                                          </p:val>
                                        </p:tav>
                                        <p:tav tm="100000">
                                          <p:val>
                                            <p:strVal val="#ppt_w"/>
                                          </p:val>
                                        </p:tav>
                                      </p:tavLst>
                                    </p:anim>
                                    <p:anim calcmode="lin" valueType="num">
                                      <p:cBhvr>
                                        <p:cTn id="38" dur="500" fill="hold"/>
                                        <p:tgtEl>
                                          <p:spTgt spid="71"/>
                                        </p:tgtEl>
                                        <p:attrNameLst>
                                          <p:attrName>ppt_h</p:attrName>
                                        </p:attrNameLst>
                                      </p:cBhvr>
                                      <p:tavLst>
                                        <p:tav tm="0">
                                          <p:val>
                                            <p:fltVal val="0"/>
                                          </p:val>
                                        </p:tav>
                                        <p:tav tm="100000">
                                          <p:val>
                                            <p:strVal val="#ppt_h"/>
                                          </p:val>
                                        </p:tav>
                                      </p:tavLst>
                                    </p:anim>
                                    <p:animEffect transition="in" filter="fade">
                                      <p:cBhvr>
                                        <p:cTn id="39" dur="500"/>
                                        <p:tgtEl>
                                          <p:spTgt spid="71"/>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500"/>
                                        <p:tgtEl>
                                          <p:spTgt spid="50"/>
                                        </p:tgtEl>
                                      </p:cBhvr>
                                    </p:animEffect>
                                  </p:childTnLst>
                                </p:cTn>
                              </p:par>
                            </p:childTnLst>
                          </p:cTn>
                        </p:par>
                        <p:par>
                          <p:cTn id="44" fill="hold">
                            <p:stCondLst>
                              <p:cond delay="4000"/>
                            </p:stCondLst>
                            <p:childTnLst>
                              <p:par>
                                <p:cTn id="45" presetID="53" presetClass="entr" presetSubtype="0" fill="hold" grpId="0" nodeType="afterEffect">
                                  <p:stCondLst>
                                    <p:cond delay="0"/>
                                  </p:stCondLst>
                                  <p:childTnLst>
                                    <p:set>
                                      <p:cBhvr>
                                        <p:cTn id="46" dur="1" fill="hold">
                                          <p:stCondLst>
                                            <p:cond delay="0"/>
                                          </p:stCondLst>
                                        </p:cTn>
                                        <p:tgtEl>
                                          <p:spTgt spid="69"/>
                                        </p:tgtEl>
                                        <p:attrNameLst>
                                          <p:attrName>style.visibility</p:attrName>
                                        </p:attrNameLst>
                                      </p:cBhvr>
                                      <p:to>
                                        <p:strVal val="visible"/>
                                      </p:to>
                                    </p:set>
                                    <p:anim calcmode="lin" valueType="num">
                                      <p:cBhvr>
                                        <p:cTn id="47" dur="500" fill="hold"/>
                                        <p:tgtEl>
                                          <p:spTgt spid="69"/>
                                        </p:tgtEl>
                                        <p:attrNameLst>
                                          <p:attrName>ppt_w</p:attrName>
                                        </p:attrNameLst>
                                      </p:cBhvr>
                                      <p:tavLst>
                                        <p:tav tm="0">
                                          <p:val>
                                            <p:fltVal val="0"/>
                                          </p:val>
                                        </p:tav>
                                        <p:tav tm="100000">
                                          <p:val>
                                            <p:strVal val="#ppt_w"/>
                                          </p:val>
                                        </p:tav>
                                      </p:tavLst>
                                    </p:anim>
                                    <p:anim calcmode="lin" valueType="num">
                                      <p:cBhvr>
                                        <p:cTn id="48" dur="500" fill="hold"/>
                                        <p:tgtEl>
                                          <p:spTgt spid="69"/>
                                        </p:tgtEl>
                                        <p:attrNameLst>
                                          <p:attrName>ppt_h</p:attrName>
                                        </p:attrNameLst>
                                      </p:cBhvr>
                                      <p:tavLst>
                                        <p:tav tm="0">
                                          <p:val>
                                            <p:fltVal val="0"/>
                                          </p:val>
                                        </p:tav>
                                        <p:tav tm="100000">
                                          <p:val>
                                            <p:strVal val="#ppt_h"/>
                                          </p:val>
                                        </p:tav>
                                      </p:tavLst>
                                    </p:anim>
                                    <p:animEffect transition="in" filter="fade">
                                      <p:cBhvr>
                                        <p:cTn id="49" dur="500"/>
                                        <p:tgtEl>
                                          <p:spTgt spid="69"/>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childTnLst>
                          </p:cTn>
                        </p:par>
                        <p:par>
                          <p:cTn id="54" fill="hold">
                            <p:stCondLst>
                              <p:cond delay="5000"/>
                            </p:stCondLst>
                            <p:childTnLst>
                              <p:par>
                                <p:cTn id="55" presetID="53" presetClass="entr" presetSubtype="0"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p:cTn id="57" dur="500" fill="hold"/>
                                        <p:tgtEl>
                                          <p:spTgt spid="78"/>
                                        </p:tgtEl>
                                        <p:attrNameLst>
                                          <p:attrName>ppt_w</p:attrName>
                                        </p:attrNameLst>
                                      </p:cBhvr>
                                      <p:tavLst>
                                        <p:tav tm="0">
                                          <p:val>
                                            <p:fltVal val="0"/>
                                          </p:val>
                                        </p:tav>
                                        <p:tav tm="100000">
                                          <p:val>
                                            <p:strVal val="#ppt_w"/>
                                          </p:val>
                                        </p:tav>
                                      </p:tavLst>
                                    </p:anim>
                                    <p:anim calcmode="lin" valueType="num">
                                      <p:cBhvr>
                                        <p:cTn id="58" dur="500" fill="hold"/>
                                        <p:tgtEl>
                                          <p:spTgt spid="78"/>
                                        </p:tgtEl>
                                        <p:attrNameLst>
                                          <p:attrName>ppt_h</p:attrName>
                                        </p:attrNameLst>
                                      </p:cBhvr>
                                      <p:tavLst>
                                        <p:tav tm="0">
                                          <p:val>
                                            <p:fltVal val="0"/>
                                          </p:val>
                                        </p:tav>
                                        <p:tav tm="100000">
                                          <p:val>
                                            <p:strVal val="#ppt_h"/>
                                          </p:val>
                                        </p:tav>
                                      </p:tavLst>
                                    </p:anim>
                                    <p:animEffect transition="in" filter="fade">
                                      <p:cBhvr>
                                        <p:cTn id="59" dur="500"/>
                                        <p:tgtEl>
                                          <p:spTgt spid="78"/>
                                        </p:tgtEl>
                                      </p:cBhvr>
                                    </p:animEffect>
                                  </p:childTnLst>
                                </p:cTn>
                              </p:par>
                            </p:childTnLst>
                          </p:cTn>
                        </p:par>
                        <p:par>
                          <p:cTn id="60" fill="hold">
                            <p:stCondLst>
                              <p:cond delay="5500"/>
                            </p:stCondLst>
                            <p:childTnLst>
                              <p:par>
                                <p:cTn id="61" presetID="2" presetClass="entr" presetSubtype="8" accel="50000" decel="5000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 calcmode="lin" valueType="num">
                                      <p:cBhvr additive="base">
                                        <p:cTn id="63" dur="500" fill="hold"/>
                                        <p:tgtEl>
                                          <p:spTgt spid="65"/>
                                        </p:tgtEl>
                                        <p:attrNameLst>
                                          <p:attrName>ppt_x</p:attrName>
                                        </p:attrNameLst>
                                      </p:cBhvr>
                                      <p:tavLst>
                                        <p:tav tm="0">
                                          <p:val>
                                            <p:strVal val="0-#ppt_w/2"/>
                                          </p:val>
                                        </p:tav>
                                        <p:tav tm="100000">
                                          <p:val>
                                            <p:strVal val="#ppt_x"/>
                                          </p:val>
                                        </p:tav>
                                      </p:tavLst>
                                    </p:anim>
                                    <p:anim calcmode="lin" valueType="num">
                                      <p:cBhvr additive="base">
                                        <p:cTn id="64" dur="500" fill="hold"/>
                                        <p:tgtEl>
                                          <p:spTgt spid="65"/>
                                        </p:tgtEl>
                                        <p:attrNameLst>
                                          <p:attrName>ppt_y</p:attrName>
                                        </p:attrNameLst>
                                      </p:cBhvr>
                                      <p:tavLst>
                                        <p:tav tm="0">
                                          <p:val>
                                            <p:strVal val="#ppt_y"/>
                                          </p:val>
                                        </p:tav>
                                        <p:tav tm="100000">
                                          <p:val>
                                            <p:strVal val="#ppt_y"/>
                                          </p:val>
                                        </p:tav>
                                      </p:tavLst>
                                    </p:anim>
                                  </p:childTnLst>
                                </p:cTn>
                              </p:par>
                            </p:childTnLst>
                          </p:cTn>
                        </p:par>
                        <p:par>
                          <p:cTn id="65" fill="hold">
                            <p:stCondLst>
                              <p:cond delay="6000"/>
                            </p:stCondLst>
                            <p:childTnLst>
                              <p:par>
                                <p:cTn id="66" presetID="2" presetClass="entr" presetSubtype="8" accel="50000" decel="50000"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500" fill="hold"/>
                                        <p:tgtEl>
                                          <p:spTgt spid="62"/>
                                        </p:tgtEl>
                                        <p:attrNameLst>
                                          <p:attrName>ppt_x</p:attrName>
                                        </p:attrNameLst>
                                      </p:cBhvr>
                                      <p:tavLst>
                                        <p:tav tm="0">
                                          <p:val>
                                            <p:strVal val="0-#ppt_w/2"/>
                                          </p:val>
                                        </p:tav>
                                        <p:tav tm="100000">
                                          <p:val>
                                            <p:strVal val="#ppt_x"/>
                                          </p:val>
                                        </p:tav>
                                      </p:tavLst>
                                    </p:anim>
                                    <p:anim calcmode="lin" valueType="num">
                                      <p:cBhvr additive="base">
                                        <p:cTn id="69" dur="500" fill="hold"/>
                                        <p:tgtEl>
                                          <p:spTgt spid="62"/>
                                        </p:tgtEl>
                                        <p:attrNameLst>
                                          <p:attrName>ppt_y</p:attrName>
                                        </p:attrNameLst>
                                      </p:cBhvr>
                                      <p:tavLst>
                                        <p:tav tm="0">
                                          <p:val>
                                            <p:strVal val="#ppt_y"/>
                                          </p:val>
                                        </p:tav>
                                        <p:tav tm="100000">
                                          <p:val>
                                            <p:strVal val="#ppt_y"/>
                                          </p:val>
                                        </p:tav>
                                      </p:tavLst>
                                    </p:anim>
                                  </p:childTnLst>
                                </p:cTn>
                              </p:par>
                            </p:childTnLst>
                          </p:cTn>
                        </p:par>
                        <p:par>
                          <p:cTn id="70" fill="hold">
                            <p:stCondLst>
                              <p:cond delay="6500"/>
                            </p:stCondLst>
                            <p:childTnLst>
                              <p:par>
                                <p:cTn id="71" presetID="42" presetClass="entr" presetSubtype="0" fill="hold" nodeType="after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fade">
                                      <p:cBhvr>
                                        <p:cTn id="73" dur="500"/>
                                        <p:tgtEl>
                                          <p:spTgt spid="75"/>
                                        </p:tgtEl>
                                      </p:cBhvr>
                                    </p:animEffect>
                                    <p:anim calcmode="lin" valueType="num">
                                      <p:cBhvr>
                                        <p:cTn id="74" dur="500" fill="hold"/>
                                        <p:tgtEl>
                                          <p:spTgt spid="75"/>
                                        </p:tgtEl>
                                        <p:attrNameLst>
                                          <p:attrName>ppt_x</p:attrName>
                                        </p:attrNameLst>
                                      </p:cBhvr>
                                      <p:tavLst>
                                        <p:tav tm="0">
                                          <p:val>
                                            <p:strVal val="#ppt_x"/>
                                          </p:val>
                                        </p:tav>
                                        <p:tav tm="100000">
                                          <p:val>
                                            <p:strVal val="#ppt_x"/>
                                          </p:val>
                                        </p:tav>
                                      </p:tavLst>
                                    </p:anim>
                                    <p:anim calcmode="lin" valueType="num">
                                      <p:cBhvr>
                                        <p:cTn id="75" dur="500" fill="hold"/>
                                        <p:tgtEl>
                                          <p:spTgt spid="75"/>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 presetClass="entr" presetSubtype="2" accel="50000" decel="50000" fill="hold"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500" fill="hold"/>
                                        <p:tgtEl>
                                          <p:spTgt spid="59"/>
                                        </p:tgtEl>
                                        <p:attrNameLst>
                                          <p:attrName>ppt_x</p:attrName>
                                        </p:attrNameLst>
                                      </p:cBhvr>
                                      <p:tavLst>
                                        <p:tav tm="0">
                                          <p:val>
                                            <p:strVal val="1+#ppt_w/2"/>
                                          </p:val>
                                        </p:tav>
                                        <p:tav tm="100000">
                                          <p:val>
                                            <p:strVal val="#ppt_x"/>
                                          </p:val>
                                        </p:tav>
                                      </p:tavLst>
                                    </p:anim>
                                    <p:anim calcmode="lin" valueType="num">
                                      <p:cBhvr additive="base">
                                        <p:cTn id="80" dur="500" fill="hold"/>
                                        <p:tgtEl>
                                          <p:spTgt spid="59"/>
                                        </p:tgtEl>
                                        <p:attrNameLst>
                                          <p:attrName>ppt_y</p:attrName>
                                        </p:attrNameLst>
                                      </p:cBhvr>
                                      <p:tavLst>
                                        <p:tav tm="0">
                                          <p:val>
                                            <p:strVal val="#ppt_y"/>
                                          </p:val>
                                        </p:tav>
                                        <p:tav tm="100000">
                                          <p:val>
                                            <p:strVal val="#ppt_y"/>
                                          </p:val>
                                        </p:tav>
                                      </p:tavLst>
                                    </p:anim>
                                  </p:childTnLst>
                                </p:cTn>
                              </p:par>
                            </p:childTnLst>
                          </p:cTn>
                        </p:par>
                        <p:par>
                          <p:cTn id="81" fill="hold">
                            <p:stCondLst>
                              <p:cond delay="7500"/>
                            </p:stCondLst>
                            <p:childTnLst>
                              <p:par>
                                <p:cTn id="82" presetID="2" presetClass="entr" presetSubtype="2" accel="50000" decel="50000" fill="hold" nodeType="afterEffect">
                                  <p:stCondLst>
                                    <p:cond delay="0"/>
                                  </p:stCondLst>
                                  <p:childTnLst>
                                    <p:set>
                                      <p:cBhvr>
                                        <p:cTn id="83" dur="1" fill="hold">
                                          <p:stCondLst>
                                            <p:cond delay="0"/>
                                          </p:stCondLst>
                                        </p:cTn>
                                        <p:tgtEl>
                                          <p:spTgt spid="72"/>
                                        </p:tgtEl>
                                        <p:attrNameLst>
                                          <p:attrName>style.visibility</p:attrName>
                                        </p:attrNameLst>
                                      </p:cBhvr>
                                      <p:to>
                                        <p:strVal val="visible"/>
                                      </p:to>
                                    </p:set>
                                    <p:anim calcmode="lin" valueType="num">
                                      <p:cBhvr additive="base">
                                        <p:cTn id="84" dur="500" fill="hold"/>
                                        <p:tgtEl>
                                          <p:spTgt spid="72"/>
                                        </p:tgtEl>
                                        <p:attrNameLst>
                                          <p:attrName>ppt_x</p:attrName>
                                        </p:attrNameLst>
                                      </p:cBhvr>
                                      <p:tavLst>
                                        <p:tav tm="0">
                                          <p:val>
                                            <p:strVal val="1+#ppt_w/2"/>
                                          </p:val>
                                        </p:tav>
                                        <p:tav tm="100000">
                                          <p:val>
                                            <p:strVal val="#ppt_x"/>
                                          </p:val>
                                        </p:tav>
                                      </p:tavLst>
                                    </p:anim>
                                    <p:anim calcmode="lin" valueType="num">
                                      <p:cBhvr additive="base">
                                        <p:cTn id="85"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1" grpId="0" animBg="1"/>
      <p:bldP spid="54" grpId="0" animBg="1"/>
      <p:bldP spid="68" grpId="0"/>
      <p:bldP spid="69" grpId="0"/>
      <p:bldP spid="70" grpId="0"/>
      <p:bldP spid="71"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76"/>
          <p:cNvSpPr txBox="1"/>
          <p:nvPr/>
        </p:nvSpPr>
        <p:spPr>
          <a:xfrm>
            <a:off x="5026840" y="2348880"/>
            <a:ext cx="2016223" cy="584775"/>
          </a:xfrm>
          <a:prstGeom prst="rect">
            <a:avLst/>
          </a:prstGeom>
          <a:noFill/>
          <a:effectLst/>
        </p:spPr>
        <p:txBody>
          <a:bodyPr wrap="square" rtlCol="0">
            <a:spAutoFit/>
          </a:bodyPr>
          <a:lstStyle/>
          <a:p>
            <a:pPr algn="ctr"/>
            <a:r>
              <a:rPr lang="zh-CN" altLang="en-US" sz="3200" dirty="0">
                <a:solidFill>
                  <a:schemeClr val="tx2"/>
                </a:solidFill>
                <a:latin typeface="幼圆" panose="02010509060101010101" pitchFamily="49" charset="-122"/>
                <a:ea typeface="幼圆" panose="02010509060101010101" pitchFamily="49" charset="-122"/>
              </a:rPr>
              <a:t>第三章节</a:t>
            </a:r>
          </a:p>
        </p:txBody>
      </p:sp>
      <p:sp>
        <p:nvSpPr>
          <p:cNvPr id="15" name="文本框 21"/>
          <p:cNvSpPr txBox="1"/>
          <p:nvPr/>
        </p:nvSpPr>
        <p:spPr>
          <a:xfrm>
            <a:off x="2974611" y="3861048"/>
            <a:ext cx="6120680" cy="46403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10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1000" dirty="0" err="1">
                <a:solidFill>
                  <a:schemeClr val="tx2"/>
                </a:solidFill>
                <a:latin typeface="幼圆" panose="02010509060101010101" pitchFamily="49" charset="-122"/>
                <a:ea typeface="幼圆" panose="02010509060101010101" pitchFamily="49" charset="-122"/>
              </a:rPr>
              <a:t>dataa</a:t>
            </a:r>
            <a:endParaRPr lang="zh-CN" altLang="en-US" sz="1000" dirty="0">
              <a:solidFill>
                <a:schemeClr val="tx2"/>
              </a:solidFill>
              <a:latin typeface="幼圆" panose="02010509060101010101" pitchFamily="49" charset="-122"/>
              <a:ea typeface="幼圆" panose="02010509060101010101" pitchFamily="49" charset="-122"/>
            </a:endParaRPr>
          </a:p>
        </p:txBody>
      </p:sp>
      <p:sp>
        <p:nvSpPr>
          <p:cNvPr id="17" name="TextBox 76"/>
          <p:cNvSpPr txBox="1"/>
          <p:nvPr/>
        </p:nvSpPr>
        <p:spPr>
          <a:xfrm>
            <a:off x="3309337" y="3043409"/>
            <a:ext cx="5451229" cy="707886"/>
          </a:xfrm>
          <a:prstGeom prst="rect">
            <a:avLst/>
          </a:prstGeom>
          <a:noFill/>
          <a:effectLst/>
        </p:spPr>
        <p:txBody>
          <a:bodyPr wrap="square" rtlCol="0">
            <a:spAutoFit/>
          </a:bodyPr>
          <a:lstStyle/>
          <a:p>
            <a:pPr algn="ctr"/>
            <a:r>
              <a:rPr lang="zh-CN" altLang="en-US" sz="4000" dirty="0">
                <a:solidFill>
                  <a:schemeClr val="accent1"/>
                </a:solidFill>
                <a:latin typeface="幼圆" panose="02010509060101010101" pitchFamily="49" charset="-122"/>
                <a:ea typeface="幼圆" panose="02010509060101010101" pitchFamily="49" charset="-122"/>
              </a:rPr>
              <a:t>单击修改您的标题</a:t>
            </a:r>
          </a:p>
        </p:txBody>
      </p:sp>
      <p:pic>
        <p:nvPicPr>
          <p:cNvPr id="7" name="图片 6"/>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2700000">
            <a:off x="8828390" y="2363068"/>
            <a:ext cx="2077355" cy="4918299"/>
          </a:xfrm>
          <a:prstGeom prst="rect">
            <a:avLst/>
          </a:prstGeom>
        </p:spPr>
      </p:pic>
      <p:pic>
        <p:nvPicPr>
          <p:cNvPr id="2" name="图片 1"/>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85162" y="686858"/>
            <a:ext cx="2748842" cy="2748842"/>
          </a:xfrm>
          <a:prstGeom prst="rect">
            <a:avLst/>
          </a:prstGeom>
        </p:spPr>
      </p:pic>
    </p:spTree>
    <p:extLst>
      <p:ext uri="{BB962C8B-B14F-4D97-AF65-F5344CB8AC3E}">
        <p14:creationId xmlns:p14="http://schemas.microsoft.com/office/powerpoint/2010/main" val="12241564"/>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childTnLst>
                              </p:cTn>
                            </p:par>
                            <p:par>
                              <p:cTn id="15" fill="hold">
                                <p:stCondLst>
                                  <p:cond delay="2500"/>
                                </p:stCondLst>
                                <p:childTnLst>
                                  <p:par>
                                    <p:cTn id="16" presetID="50" presetClass="entr" presetSubtype="0" decel="10000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strVal val="#ppt_w+.3"/>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Effect transition="in" filter="fade">
                                          <p:cBhvr>
                                            <p:cTn id="20" dur="1000"/>
                                            <p:tgtEl>
                                              <p:spTgt spid="17"/>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 presetClass="entr" presetSubtype="8" fill="hold" nodeType="afterEffect" p14:presetBounceEnd="40000">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14:bounceEnd="40000">
                                          <p:cBhvr additive="base">
                                            <p:cTn id="30"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childTnLst>
                              </p:cTn>
                            </p:par>
                            <p:par>
                              <p:cTn id="15" fill="hold">
                                <p:stCondLst>
                                  <p:cond delay="2500"/>
                                </p:stCondLst>
                                <p:childTnLst>
                                  <p:par>
                                    <p:cTn id="16" presetID="50" presetClass="entr" presetSubtype="0" decel="10000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strVal val="#ppt_w+.3"/>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Effect transition="in" filter="fade">
                                          <p:cBhvr>
                                            <p:cTn id="20" dur="1000"/>
                                            <p:tgtEl>
                                              <p:spTgt spid="17"/>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 presetClass="entr" presetSubtype="8"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0-#ppt_w/2"/>
                                              </p:val>
                                            </p:tav>
                                            <p:tav tm="100000">
                                              <p:val>
                                                <p:strVal val="#ppt_x"/>
                                              </p:val>
                                            </p:tav>
                                          </p:tavLst>
                                        </p:anim>
                                        <p:anim calcmode="lin" valueType="num">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lded Corner 15"/>
          <p:cNvSpPr/>
          <p:nvPr/>
        </p:nvSpPr>
        <p:spPr>
          <a:xfrm>
            <a:off x="521898" y="1432478"/>
            <a:ext cx="3568442" cy="2230276"/>
          </a:xfrm>
          <a:prstGeom prst="foldedCorner">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26" name="TextBox 25"/>
          <p:cNvSpPr txBox="1"/>
          <p:nvPr/>
        </p:nvSpPr>
        <p:spPr>
          <a:xfrm>
            <a:off x="885517" y="2405001"/>
            <a:ext cx="2841205" cy="1035861"/>
          </a:xfrm>
          <a:prstGeom prst="rect">
            <a:avLst/>
          </a:prstGeom>
          <a:noFill/>
        </p:spPr>
        <p:txBody>
          <a:bodyPr wrap="square" rtlCol="0">
            <a:spAutoFit/>
          </a:bodyPr>
          <a:lstStyle/>
          <a:p>
            <a:pPr algn="ctr"/>
            <a:r>
              <a:rPr lang="en-US" sz="1866" b="1" dirty="0">
                <a:solidFill>
                  <a:schemeClr val="bg1"/>
                </a:solidFill>
                <a:latin typeface="+mj-lt"/>
              </a:rPr>
              <a:t>Web Design</a:t>
            </a:r>
          </a:p>
          <a:p>
            <a:pPr algn="ctr" defTabSz="1218895">
              <a:spcBef>
                <a:spcPct val="20000"/>
              </a:spcBef>
              <a:defRPr/>
            </a:pPr>
            <a:r>
              <a:rPr lang="en-US" sz="1333" dirty="0">
                <a:solidFill>
                  <a:schemeClr val="bg1"/>
                </a:solidFill>
              </a:rPr>
              <a:t>There are many variations of Lorem Ipsum available, but the majority have suffered.</a:t>
            </a:r>
          </a:p>
        </p:txBody>
      </p:sp>
      <p:sp>
        <p:nvSpPr>
          <p:cNvPr id="29" name="Folded Corner 28"/>
          <p:cNvSpPr/>
          <p:nvPr/>
        </p:nvSpPr>
        <p:spPr>
          <a:xfrm>
            <a:off x="4313367" y="1432478"/>
            <a:ext cx="3568442" cy="2230276"/>
          </a:xfrm>
          <a:prstGeom prst="foldedCorner">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34" name="TextBox 33"/>
          <p:cNvSpPr txBox="1"/>
          <p:nvPr/>
        </p:nvSpPr>
        <p:spPr>
          <a:xfrm>
            <a:off x="4676987" y="2405001"/>
            <a:ext cx="2841205" cy="1035861"/>
          </a:xfrm>
          <a:prstGeom prst="rect">
            <a:avLst/>
          </a:prstGeom>
          <a:noFill/>
        </p:spPr>
        <p:txBody>
          <a:bodyPr wrap="square" rtlCol="0">
            <a:spAutoFit/>
          </a:bodyPr>
          <a:lstStyle/>
          <a:p>
            <a:pPr algn="ctr"/>
            <a:r>
              <a:rPr lang="en-US" sz="1866" b="1" dirty="0">
                <a:solidFill>
                  <a:schemeClr val="bg1"/>
                </a:solidFill>
                <a:latin typeface="+mj-lt"/>
              </a:rPr>
              <a:t>Mobile Apps</a:t>
            </a:r>
          </a:p>
          <a:p>
            <a:pPr algn="ctr" defTabSz="1218895">
              <a:spcBef>
                <a:spcPct val="20000"/>
              </a:spcBef>
              <a:defRPr/>
            </a:pPr>
            <a:r>
              <a:rPr lang="en-US" sz="1333" dirty="0">
                <a:solidFill>
                  <a:schemeClr val="bg1"/>
                </a:solidFill>
              </a:rPr>
              <a:t>There are many variations of Lorem Ipsum available, but the majority have suffered.</a:t>
            </a:r>
          </a:p>
        </p:txBody>
      </p:sp>
      <p:sp>
        <p:nvSpPr>
          <p:cNvPr id="35" name="Folded Corner 34"/>
          <p:cNvSpPr/>
          <p:nvPr/>
        </p:nvSpPr>
        <p:spPr>
          <a:xfrm>
            <a:off x="8074906" y="1432478"/>
            <a:ext cx="3568442" cy="2230276"/>
          </a:xfrm>
          <a:prstGeom prst="foldedCorner">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39" name="TextBox 38"/>
          <p:cNvSpPr txBox="1"/>
          <p:nvPr/>
        </p:nvSpPr>
        <p:spPr>
          <a:xfrm>
            <a:off x="8438526" y="2405001"/>
            <a:ext cx="2841205" cy="1035861"/>
          </a:xfrm>
          <a:prstGeom prst="rect">
            <a:avLst/>
          </a:prstGeom>
          <a:noFill/>
        </p:spPr>
        <p:txBody>
          <a:bodyPr wrap="square" rtlCol="0">
            <a:spAutoFit/>
          </a:bodyPr>
          <a:lstStyle/>
          <a:p>
            <a:pPr algn="ctr"/>
            <a:r>
              <a:rPr lang="en-US" sz="1866" b="1" dirty="0">
                <a:solidFill>
                  <a:schemeClr val="bg1"/>
                </a:solidFill>
                <a:latin typeface="+mj-lt"/>
              </a:rPr>
              <a:t>Data Analyses</a:t>
            </a:r>
          </a:p>
          <a:p>
            <a:pPr algn="ctr" defTabSz="1218895">
              <a:spcBef>
                <a:spcPct val="20000"/>
              </a:spcBef>
              <a:defRPr/>
            </a:pPr>
            <a:r>
              <a:rPr lang="en-US" sz="1333" dirty="0">
                <a:solidFill>
                  <a:schemeClr val="bg1"/>
                </a:solidFill>
              </a:rPr>
              <a:t>There are many variations of Lorem Ipsum available, but the majority have suffered.</a:t>
            </a:r>
          </a:p>
        </p:txBody>
      </p:sp>
      <p:sp>
        <p:nvSpPr>
          <p:cNvPr id="40" name="Folded Corner 39"/>
          <p:cNvSpPr/>
          <p:nvPr/>
        </p:nvSpPr>
        <p:spPr>
          <a:xfrm>
            <a:off x="521898" y="3893124"/>
            <a:ext cx="3568442" cy="2230276"/>
          </a:xfrm>
          <a:prstGeom prst="foldedCorner">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42" name="TextBox 41"/>
          <p:cNvSpPr txBox="1"/>
          <p:nvPr/>
        </p:nvSpPr>
        <p:spPr>
          <a:xfrm>
            <a:off x="885517" y="4865646"/>
            <a:ext cx="2841205" cy="1035861"/>
          </a:xfrm>
          <a:prstGeom prst="rect">
            <a:avLst/>
          </a:prstGeom>
          <a:noFill/>
        </p:spPr>
        <p:txBody>
          <a:bodyPr wrap="square" rtlCol="0">
            <a:spAutoFit/>
          </a:bodyPr>
          <a:lstStyle/>
          <a:p>
            <a:pPr algn="ctr"/>
            <a:r>
              <a:rPr lang="en-US" sz="1866" b="1" dirty="0">
                <a:solidFill>
                  <a:schemeClr val="bg1"/>
                </a:solidFill>
                <a:latin typeface="+mj-lt"/>
              </a:rPr>
              <a:t>Management</a:t>
            </a:r>
          </a:p>
          <a:p>
            <a:pPr algn="ctr" defTabSz="1218895">
              <a:spcBef>
                <a:spcPct val="20000"/>
              </a:spcBef>
              <a:defRPr/>
            </a:pPr>
            <a:r>
              <a:rPr lang="en-US" sz="1333" dirty="0">
                <a:solidFill>
                  <a:schemeClr val="bg1"/>
                </a:solidFill>
              </a:rPr>
              <a:t>There are many variations of Lorem Ipsum available, but the majority have suffered.</a:t>
            </a:r>
          </a:p>
        </p:txBody>
      </p:sp>
      <p:sp>
        <p:nvSpPr>
          <p:cNvPr id="43" name="Folded Corner 42"/>
          <p:cNvSpPr/>
          <p:nvPr/>
        </p:nvSpPr>
        <p:spPr>
          <a:xfrm>
            <a:off x="4313367" y="3893124"/>
            <a:ext cx="3568442" cy="2230276"/>
          </a:xfrm>
          <a:prstGeom prst="foldedCorner">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45" name="TextBox 44"/>
          <p:cNvSpPr txBox="1"/>
          <p:nvPr/>
        </p:nvSpPr>
        <p:spPr>
          <a:xfrm>
            <a:off x="4676987" y="4865646"/>
            <a:ext cx="2841205" cy="1035861"/>
          </a:xfrm>
          <a:prstGeom prst="rect">
            <a:avLst/>
          </a:prstGeom>
          <a:noFill/>
        </p:spPr>
        <p:txBody>
          <a:bodyPr wrap="square" rtlCol="0">
            <a:spAutoFit/>
          </a:bodyPr>
          <a:lstStyle/>
          <a:p>
            <a:pPr algn="ctr"/>
            <a:r>
              <a:rPr lang="en-US" sz="1866" b="1" dirty="0">
                <a:solidFill>
                  <a:schemeClr val="bg1"/>
                </a:solidFill>
                <a:latin typeface="+mj-lt"/>
              </a:rPr>
              <a:t>Dedicated Support</a:t>
            </a:r>
          </a:p>
          <a:p>
            <a:pPr algn="ctr" defTabSz="1218895">
              <a:spcBef>
                <a:spcPct val="20000"/>
              </a:spcBef>
              <a:defRPr/>
            </a:pPr>
            <a:r>
              <a:rPr lang="en-US" sz="1333" dirty="0">
                <a:solidFill>
                  <a:schemeClr val="bg1"/>
                </a:solidFill>
              </a:rPr>
              <a:t>There are many variations of Lorem Ipsum available, but the majority have suffered.</a:t>
            </a:r>
          </a:p>
        </p:txBody>
      </p:sp>
      <p:sp>
        <p:nvSpPr>
          <p:cNvPr id="46" name="Folded Corner 45"/>
          <p:cNvSpPr/>
          <p:nvPr/>
        </p:nvSpPr>
        <p:spPr>
          <a:xfrm>
            <a:off x="8074906" y="3893124"/>
            <a:ext cx="3568442" cy="2230276"/>
          </a:xfrm>
          <a:prstGeom prst="foldedCorner">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48" name="TextBox 47"/>
          <p:cNvSpPr txBox="1"/>
          <p:nvPr/>
        </p:nvSpPr>
        <p:spPr>
          <a:xfrm>
            <a:off x="8438526" y="4865646"/>
            <a:ext cx="2841205" cy="1035861"/>
          </a:xfrm>
          <a:prstGeom prst="rect">
            <a:avLst/>
          </a:prstGeom>
          <a:noFill/>
        </p:spPr>
        <p:txBody>
          <a:bodyPr wrap="square" rtlCol="0">
            <a:spAutoFit/>
          </a:bodyPr>
          <a:lstStyle/>
          <a:p>
            <a:pPr algn="ctr"/>
            <a:r>
              <a:rPr lang="en-US" sz="1866" b="1" dirty="0">
                <a:solidFill>
                  <a:schemeClr val="bg1"/>
                </a:solidFill>
                <a:latin typeface="+mj-lt"/>
              </a:rPr>
              <a:t>Go Globally</a:t>
            </a:r>
          </a:p>
          <a:p>
            <a:pPr algn="ctr" defTabSz="1218895">
              <a:spcBef>
                <a:spcPct val="20000"/>
              </a:spcBef>
              <a:defRPr/>
            </a:pPr>
            <a:r>
              <a:rPr lang="en-US" sz="1333" dirty="0">
                <a:solidFill>
                  <a:schemeClr val="bg1"/>
                </a:solidFill>
              </a:rPr>
              <a:t>There are many variations of Lorem Ipsum available, but the majority have suffered.</a:t>
            </a:r>
          </a:p>
        </p:txBody>
      </p:sp>
      <p:grpSp>
        <p:nvGrpSpPr>
          <p:cNvPr id="3" name="Group 49"/>
          <p:cNvGrpSpPr/>
          <p:nvPr/>
        </p:nvGrpSpPr>
        <p:grpSpPr>
          <a:xfrm>
            <a:off x="9464045" y="4075482"/>
            <a:ext cx="790162" cy="790162"/>
            <a:chOff x="7097501" y="3056738"/>
            <a:chExt cx="592776" cy="592776"/>
          </a:xfrm>
        </p:grpSpPr>
        <p:sp>
          <p:nvSpPr>
            <p:cNvPr id="47" name="Sev01"/>
            <p:cNvSpPr>
              <a:spLocks noChangeAspect="1"/>
            </p:cNvSpPr>
            <p:nvPr/>
          </p:nvSpPr>
          <p:spPr>
            <a:xfrm>
              <a:off x="7097501" y="3056738"/>
              <a:ext cx="592776" cy="592776"/>
            </a:xfrm>
            <a:prstGeom prst="ellips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6"/>
                </a:solidFill>
                <a:latin typeface="FontAwesome" pitchFamily="2" charset="0"/>
              </a:endParaRPr>
            </a:p>
          </p:txBody>
        </p:sp>
        <p:sp>
          <p:nvSpPr>
            <p:cNvPr id="23" name="Freeform 5"/>
            <p:cNvSpPr>
              <a:spLocks noEditPoints="1"/>
            </p:cNvSpPr>
            <p:nvPr/>
          </p:nvSpPr>
          <p:spPr bwMode="auto">
            <a:xfrm>
              <a:off x="7212833" y="3173342"/>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5" name="Group 31"/>
          <p:cNvGrpSpPr/>
          <p:nvPr/>
        </p:nvGrpSpPr>
        <p:grpSpPr>
          <a:xfrm>
            <a:off x="1911036" y="4075482"/>
            <a:ext cx="790162" cy="790162"/>
            <a:chOff x="1431269" y="3056738"/>
            <a:chExt cx="592776" cy="592776"/>
          </a:xfrm>
        </p:grpSpPr>
        <p:sp>
          <p:nvSpPr>
            <p:cNvPr id="41" name="Sev01"/>
            <p:cNvSpPr>
              <a:spLocks noChangeAspect="1"/>
            </p:cNvSpPr>
            <p:nvPr/>
          </p:nvSpPr>
          <p:spPr>
            <a:xfrm>
              <a:off x="1431269" y="3056738"/>
              <a:ext cx="592776" cy="592776"/>
            </a:xfrm>
            <a:prstGeom prst="ellips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4"/>
                </a:solidFill>
                <a:latin typeface="FontAwesome" pitchFamily="2" charset="0"/>
              </a:endParaRPr>
            </a:p>
          </p:txBody>
        </p:sp>
        <p:sp>
          <p:nvSpPr>
            <p:cNvPr id="24" name="Freeform 52"/>
            <p:cNvSpPr>
              <a:spLocks noEditPoints="1"/>
            </p:cNvSpPr>
            <p:nvPr/>
          </p:nvSpPr>
          <p:spPr bwMode="auto">
            <a:xfrm>
              <a:off x="1601588" y="3217493"/>
              <a:ext cx="252139" cy="271266"/>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6" name="Group 30"/>
          <p:cNvGrpSpPr/>
          <p:nvPr/>
        </p:nvGrpSpPr>
        <p:grpSpPr>
          <a:xfrm>
            <a:off x="1911036" y="1614837"/>
            <a:ext cx="790162" cy="790162"/>
            <a:chOff x="1431269" y="1210773"/>
            <a:chExt cx="592776" cy="592776"/>
          </a:xfrm>
        </p:grpSpPr>
        <p:sp>
          <p:nvSpPr>
            <p:cNvPr id="21" name="Sev01"/>
            <p:cNvSpPr>
              <a:spLocks noChangeAspect="1"/>
            </p:cNvSpPr>
            <p:nvPr/>
          </p:nvSpPr>
          <p:spPr>
            <a:xfrm>
              <a:off x="1431269" y="1210773"/>
              <a:ext cx="592776" cy="592776"/>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1"/>
                </a:solidFill>
                <a:latin typeface="FontAwesome" pitchFamily="2" charset="0"/>
              </a:endParaRPr>
            </a:p>
          </p:txBody>
        </p:sp>
        <p:sp>
          <p:nvSpPr>
            <p:cNvPr id="25" name="Freeform 42"/>
            <p:cNvSpPr>
              <a:spLocks noEditPoints="1"/>
            </p:cNvSpPr>
            <p:nvPr/>
          </p:nvSpPr>
          <p:spPr bwMode="auto">
            <a:xfrm>
              <a:off x="1566514" y="1368456"/>
              <a:ext cx="322286" cy="27741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7" name="Group 27"/>
          <p:cNvGrpSpPr/>
          <p:nvPr/>
        </p:nvGrpSpPr>
        <p:grpSpPr>
          <a:xfrm>
            <a:off x="5702506" y="1614837"/>
            <a:ext cx="790162" cy="790162"/>
            <a:chOff x="4275612" y="1210773"/>
            <a:chExt cx="592776" cy="592776"/>
          </a:xfrm>
        </p:grpSpPr>
        <p:sp>
          <p:nvSpPr>
            <p:cNvPr id="30" name="Sev01"/>
            <p:cNvSpPr>
              <a:spLocks noChangeAspect="1"/>
            </p:cNvSpPr>
            <p:nvPr/>
          </p:nvSpPr>
          <p:spPr>
            <a:xfrm>
              <a:off x="4275612" y="1210773"/>
              <a:ext cx="592776" cy="592776"/>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2"/>
                </a:solidFill>
                <a:latin typeface="FontAwesome" pitchFamily="2" charset="0"/>
              </a:endParaRPr>
            </a:p>
          </p:txBody>
        </p:sp>
        <p:sp>
          <p:nvSpPr>
            <p:cNvPr id="27" name="Freeform 86"/>
            <p:cNvSpPr>
              <a:spLocks noEditPoints="1"/>
            </p:cNvSpPr>
            <p:nvPr/>
          </p:nvSpPr>
          <p:spPr bwMode="auto">
            <a:xfrm>
              <a:off x="4469105" y="1334036"/>
              <a:ext cx="205791" cy="346250"/>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8" name="Group 48"/>
          <p:cNvGrpSpPr/>
          <p:nvPr/>
        </p:nvGrpSpPr>
        <p:grpSpPr>
          <a:xfrm>
            <a:off x="5702506" y="4075482"/>
            <a:ext cx="790162" cy="790162"/>
            <a:chOff x="4275612" y="3056738"/>
            <a:chExt cx="592776" cy="592776"/>
          </a:xfrm>
        </p:grpSpPr>
        <p:sp>
          <p:nvSpPr>
            <p:cNvPr id="44" name="Sev01"/>
            <p:cNvSpPr>
              <a:spLocks noChangeAspect="1"/>
            </p:cNvSpPr>
            <p:nvPr/>
          </p:nvSpPr>
          <p:spPr>
            <a:xfrm>
              <a:off x="4275612" y="3056738"/>
              <a:ext cx="592776" cy="592776"/>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5"/>
                </a:solidFill>
                <a:latin typeface="FontAwesome" pitchFamily="2" charset="0"/>
              </a:endParaRPr>
            </a:p>
          </p:txBody>
        </p:sp>
        <p:sp>
          <p:nvSpPr>
            <p:cNvPr id="33" name="Freeform 216"/>
            <p:cNvSpPr>
              <a:spLocks noEditPoints="1"/>
            </p:cNvSpPr>
            <p:nvPr/>
          </p:nvSpPr>
          <p:spPr bwMode="auto">
            <a:xfrm>
              <a:off x="4434142" y="3214331"/>
              <a:ext cx="275716" cy="277591"/>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9" name="Group 36"/>
          <p:cNvGrpSpPr/>
          <p:nvPr/>
        </p:nvGrpSpPr>
        <p:grpSpPr>
          <a:xfrm>
            <a:off x="9464045" y="1614837"/>
            <a:ext cx="790162" cy="790162"/>
            <a:chOff x="7097501" y="1210773"/>
            <a:chExt cx="592776" cy="592776"/>
          </a:xfrm>
        </p:grpSpPr>
        <p:sp>
          <p:nvSpPr>
            <p:cNvPr id="38" name="Sev01"/>
            <p:cNvSpPr>
              <a:spLocks noChangeAspect="1"/>
            </p:cNvSpPr>
            <p:nvPr/>
          </p:nvSpPr>
          <p:spPr>
            <a:xfrm>
              <a:off x="7097501" y="1210773"/>
              <a:ext cx="592776" cy="592776"/>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3"/>
                </a:solidFill>
                <a:latin typeface="FontAwesome" pitchFamily="2" charset="0"/>
              </a:endParaRPr>
            </a:p>
          </p:txBody>
        </p:sp>
        <p:sp>
          <p:nvSpPr>
            <p:cNvPr id="36" name="Freeform 217"/>
            <p:cNvSpPr>
              <a:spLocks noEditPoints="1"/>
            </p:cNvSpPr>
            <p:nvPr/>
          </p:nvSpPr>
          <p:spPr bwMode="auto">
            <a:xfrm>
              <a:off x="7242854" y="1393884"/>
              <a:ext cx="302071" cy="226554"/>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sp>
        <p:nvSpPr>
          <p:cNvPr id="37" name="文本框 36"/>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544262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childTnLst>
                                </p:cTn>
                              </p:par>
                            </p:childTnLst>
                          </p:cTn>
                        </p:par>
                        <p:par>
                          <p:cTn id="20" fill="hold">
                            <p:stCondLst>
                              <p:cond delay="2000"/>
                            </p:stCondLst>
                            <p:childTnLst>
                              <p:par>
                                <p:cTn id="21" presetID="53"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500"/>
                            </p:stCondLst>
                            <p:childTnLst>
                              <p:par>
                                <p:cTn id="27" presetID="53"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1000"/>
                                        <p:tgtEl>
                                          <p:spTgt spid="34"/>
                                        </p:tgtEl>
                                      </p:cBhvr>
                                    </p:animEffect>
                                  </p:childTnLst>
                                </p:cTn>
                              </p:par>
                            </p:childTnLst>
                          </p:cTn>
                        </p:par>
                        <p:par>
                          <p:cTn id="36" fill="hold">
                            <p:stCondLst>
                              <p:cond delay="4000"/>
                            </p:stCondLst>
                            <p:childTnLst>
                              <p:par>
                                <p:cTn id="37" presetID="53"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childTnLst>
                          </p:cTn>
                        </p:par>
                        <p:par>
                          <p:cTn id="42" fill="hold">
                            <p:stCondLst>
                              <p:cond delay="4500"/>
                            </p:stCondLst>
                            <p:childTnLst>
                              <p:par>
                                <p:cTn id="43" presetID="53" presetClass="entr" presetSubtype="0"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fltVal val="0"/>
                                          </p:val>
                                        </p:tav>
                                        <p:tav tm="100000">
                                          <p:val>
                                            <p:strVal val="#ppt_w"/>
                                          </p:val>
                                        </p:tav>
                                      </p:tavLst>
                                    </p:anim>
                                    <p:anim calcmode="lin" valueType="num">
                                      <p:cBhvr>
                                        <p:cTn id="46" dur="500" fill="hold"/>
                                        <p:tgtEl>
                                          <p:spTgt spid="9"/>
                                        </p:tgtEl>
                                        <p:attrNameLst>
                                          <p:attrName>ppt_h</p:attrName>
                                        </p:attrNameLst>
                                      </p:cBhvr>
                                      <p:tavLst>
                                        <p:tav tm="0">
                                          <p:val>
                                            <p:fltVal val="0"/>
                                          </p:val>
                                        </p:tav>
                                        <p:tav tm="100000">
                                          <p:val>
                                            <p:strVal val="#ppt_h"/>
                                          </p:val>
                                        </p:tav>
                                      </p:tavLst>
                                    </p:anim>
                                    <p:animEffect transition="in" filter="fade">
                                      <p:cBhvr>
                                        <p:cTn id="47" dur="500"/>
                                        <p:tgtEl>
                                          <p:spTgt spid="9"/>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fade">
                                      <p:cBhvr>
                                        <p:cTn id="51" dur="1000"/>
                                        <p:tgtEl>
                                          <p:spTgt spid="39"/>
                                        </p:tgtEl>
                                      </p:cBhvr>
                                    </p:animEffect>
                                  </p:childTnLst>
                                </p:cTn>
                              </p:par>
                            </p:childTnLst>
                          </p:cTn>
                        </p:par>
                        <p:par>
                          <p:cTn id="52" fill="hold">
                            <p:stCondLst>
                              <p:cond delay="6000"/>
                            </p:stCondLst>
                            <p:childTnLst>
                              <p:par>
                                <p:cTn id="53" presetID="53"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childTnLst>
                          </p:cTn>
                        </p:par>
                        <p:par>
                          <p:cTn id="58" fill="hold">
                            <p:stCondLst>
                              <p:cond delay="6500"/>
                            </p:stCondLst>
                            <p:childTnLst>
                              <p:par>
                                <p:cTn id="59" presetID="53" presetClass="entr" presetSubtype="0" fill="hold" nodeType="after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p:cTn id="61" dur="500" fill="hold"/>
                                        <p:tgtEl>
                                          <p:spTgt spid="5"/>
                                        </p:tgtEl>
                                        <p:attrNameLst>
                                          <p:attrName>ppt_w</p:attrName>
                                        </p:attrNameLst>
                                      </p:cBhvr>
                                      <p:tavLst>
                                        <p:tav tm="0">
                                          <p:val>
                                            <p:fltVal val="0"/>
                                          </p:val>
                                        </p:tav>
                                        <p:tav tm="100000">
                                          <p:val>
                                            <p:strVal val="#ppt_w"/>
                                          </p:val>
                                        </p:tav>
                                      </p:tavLst>
                                    </p:anim>
                                    <p:anim calcmode="lin" valueType="num">
                                      <p:cBhvr>
                                        <p:cTn id="62" dur="500" fill="hold"/>
                                        <p:tgtEl>
                                          <p:spTgt spid="5"/>
                                        </p:tgtEl>
                                        <p:attrNameLst>
                                          <p:attrName>ppt_h</p:attrName>
                                        </p:attrNameLst>
                                      </p:cBhvr>
                                      <p:tavLst>
                                        <p:tav tm="0">
                                          <p:val>
                                            <p:fltVal val="0"/>
                                          </p:val>
                                        </p:tav>
                                        <p:tav tm="100000">
                                          <p:val>
                                            <p:strVal val="#ppt_h"/>
                                          </p:val>
                                        </p:tav>
                                      </p:tavLst>
                                    </p:anim>
                                    <p:animEffect transition="in" filter="fade">
                                      <p:cBhvr>
                                        <p:cTn id="63" dur="500"/>
                                        <p:tgtEl>
                                          <p:spTgt spid="5"/>
                                        </p:tgtEl>
                                      </p:cBhvr>
                                    </p:animEffect>
                                  </p:childTnLst>
                                </p:cTn>
                              </p:par>
                            </p:childTnLst>
                          </p:cTn>
                        </p:par>
                        <p:par>
                          <p:cTn id="64" fill="hold">
                            <p:stCondLst>
                              <p:cond delay="7000"/>
                            </p:stCondLst>
                            <p:childTnLst>
                              <p:par>
                                <p:cTn id="65" presetID="10" presetClass="entr" presetSubtype="0"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1000"/>
                                        <p:tgtEl>
                                          <p:spTgt spid="42"/>
                                        </p:tgtEl>
                                      </p:cBhvr>
                                    </p:animEffect>
                                  </p:childTnLst>
                                </p:cTn>
                              </p:par>
                            </p:childTnLst>
                          </p:cTn>
                        </p:par>
                        <p:par>
                          <p:cTn id="68" fill="hold">
                            <p:stCondLst>
                              <p:cond delay="8000"/>
                            </p:stCondLst>
                            <p:childTnLst>
                              <p:par>
                                <p:cTn id="69" presetID="53" presetClass="entr" presetSubtype="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childTnLst>
                          </p:cTn>
                        </p:par>
                        <p:par>
                          <p:cTn id="74" fill="hold">
                            <p:stCondLst>
                              <p:cond delay="8500"/>
                            </p:stCondLst>
                            <p:childTnLst>
                              <p:par>
                                <p:cTn id="75" presetID="53" presetClass="entr" presetSubtype="0" fill="hold"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500" fill="hold"/>
                                        <p:tgtEl>
                                          <p:spTgt spid="8"/>
                                        </p:tgtEl>
                                        <p:attrNameLst>
                                          <p:attrName>ppt_w</p:attrName>
                                        </p:attrNameLst>
                                      </p:cBhvr>
                                      <p:tavLst>
                                        <p:tav tm="0">
                                          <p:val>
                                            <p:fltVal val="0"/>
                                          </p:val>
                                        </p:tav>
                                        <p:tav tm="100000">
                                          <p:val>
                                            <p:strVal val="#ppt_w"/>
                                          </p:val>
                                        </p:tav>
                                      </p:tavLst>
                                    </p:anim>
                                    <p:anim calcmode="lin" valueType="num">
                                      <p:cBhvr>
                                        <p:cTn id="78" dur="500" fill="hold"/>
                                        <p:tgtEl>
                                          <p:spTgt spid="8"/>
                                        </p:tgtEl>
                                        <p:attrNameLst>
                                          <p:attrName>ppt_h</p:attrName>
                                        </p:attrNameLst>
                                      </p:cBhvr>
                                      <p:tavLst>
                                        <p:tav tm="0">
                                          <p:val>
                                            <p:fltVal val="0"/>
                                          </p:val>
                                        </p:tav>
                                        <p:tav tm="100000">
                                          <p:val>
                                            <p:strVal val="#ppt_h"/>
                                          </p:val>
                                        </p:tav>
                                      </p:tavLst>
                                    </p:anim>
                                    <p:animEffect transition="in" filter="fade">
                                      <p:cBhvr>
                                        <p:cTn id="79" dur="500"/>
                                        <p:tgtEl>
                                          <p:spTgt spid="8"/>
                                        </p:tgtEl>
                                      </p:cBhvr>
                                    </p:animEffect>
                                  </p:childTnLst>
                                </p:cTn>
                              </p:par>
                            </p:childTnLst>
                          </p:cTn>
                        </p:par>
                        <p:par>
                          <p:cTn id="80" fill="hold">
                            <p:stCondLst>
                              <p:cond delay="9000"/>
                            </p:stCondLst>
                            <p:childTnLst>
                              <p:par>
                                <p:cTn id="81" presetID="10" presetClass="entr" presetSubtype="0" fill="hold" grpId="0" nodeType="afterEffect">
                                  <p:stCondLst>
                                    <p:cond delay="0"/>
                                  </p:stCondLst>
                                  <p:childTnLst>
                                    <p:set>
                                      <p:cBhvr>
                                        <p:cTn id="82" dur="1" fill="hold">
                                          <p:stCondLst>
                                            <p:cond delay="0"/>
                                          </p:stCondLst>
                                        </p:cTn>
                                        <p:tgtEl>
                                          <p:spTgt spid="45"/>
                                        </p:tgtEl>
                                        <p:attrNameLst>
                                          <p:attrName>style.visibility</p:attrName>
                                        </p:attrNameLst>
                                      </p:cBhvr>
                                      <p:to>
                                        <p:strVal val="visible"/>
                                      </p:to>
                                    </p:set>
                                    <p:animEffect transition="in" filter="fade">
                                      <p:cBhvr>
                                        <p:cTn id="83" dur="1000"/>
                                        <p:tgtEl>
                                          <p:spTgt spid="45"/>
                                        </p:tgtEl>
                                      </p:cBhvr>
                                    </p:animEffect>
                                  </p:childTnLst>
                                </p:cTn>
                              </p:par>
                            </p:childTnLst>
                          </p:cTn>
                        </p:par>
                        <p:par>
                          <p:cTn id="84" fill="hold">
                            <p:stCondLst>
                              <p:cond delay="10000"/>
                            </p:stCondLst>
                            <p:childTnLst>
                              <p:par>
                                <p:cTn id="85" presetID="53" presetClass="entr" presetSubtype="0"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Effect transition="in" filter="fade">
                                      <p:cBhvr>
                                        <p:cTn id="89" dur="500"/>
                                        <p:tgtEl>
                                          <p:spTgt spid="46"/>
                                        </p:tgtEl>
                                      </p:cBhvr>
                                    </p:animEffect>
                                  </p:childTnLst>
                                </p:cTn>
                              </p:par>
                            </p:childTnLst>
                          </p:cTn>
                        </p:par>
                        <p:par>
                          <p:cTn id="90" fill="hold">
                            <p:stCondLst>
                              <p:cond delay="10500"/>
                            </p:stCondLst>
                            <p:childTnLst>
                              <p:par>
                                <p:cTn id="91" presetID="53" presetClass="entr" presetSubtype="0" fill="hold" nodeType="afterEffect">
                                  <p:stCondLst>
                                    <p:cond delay="0"/>
                                  </p:stCondLst>
                                  <p:childTnLst>
                                    <p:set>
                                      <p:cBhvr>
                                        <p:cTn id="92" dur="1" fill="hold">
                                          <p:stCondLst>
                                            <p:cond delay="0"/>
                                          </p:stCondLst>
                                        </p:cTn>
                                        <p:tgtEl>
                                          <p:spTgt spid="3"/>
                                        </p:tgtEl>
                                        <p:attrNameLst>
                                          <p:attrName>style.visibility</p:attrName>
                                        </p:attrNameLst>
                                      </p:cBhvr>
                                      <p:to>
                                        <p:strVal val="visible"/>
                                      </p:to>
                                    </p:set>
                                    <p:anim calcmode="lin" valueType="num">
                                      <p:cBhvr>
                                        <p:cTn id="93" dur="500" fill="hold"/>
                                        <p:tgtEl>
                                          <p:spTgt spid="3"/>
                                        </p:tgtEl>
                                        <p:attrNameLst>
                                          <p:attrName>ppt_w</p:attrName>
                                        </p:attrNameLst>
                                      </p:cBhvr>
                                      <p:tavLst>
                                        <p:tav tm="0">
                                          <p:val>
                                            <p:fltVal val="0"/>
                                          </p:val>
                                        </p:tav>
                                        <p:tav tm="100000">
                                          <p:val>
                                            <p:strVal val="#ppt_w"/>
                                          </p:val>
                                        </p:tav>
                                      </p:tavLst>
                                    </p:anim>
                                    <p:anim calcmode="lin" valueType="num">
                                      <p:cBhvr>
                                        <p:cTn id="94" dur="500" fill="hold"/>
                                        <p:tgtEl>
                                          <p:spTgt spid="3"/>
                                        </p:tgtEl>
                                        <p:attrNameLst>
                                          <p:attrName>ppt_h</p:attrName>
                                        </p:attrNameLst>
                                      </p:cBhvr>
                                      <p:tavLst>
                                        <p:tav tm="0">
                                          <p:val>
                                            <p:fltVal val="0"/>
                                          </p:val>
                                        </p:tav>
                                        <p:tav tm="100000">
                                          <p:val>
                                            <p:strVal val="#ppt_h"/>
                                          </p:val>
                                        </p:tav>
                                      </p:tavLst>
                                    </p:anim>
                                    <p:animEffect transition="in" filter="fade">
                                      <p:cBhvr>
                                        <p:cTn id="95" dur="500"/>
                                        <p:tgtEl>
                                          <p:spTgt spid="3"/>
                                        </p:tgtEl>
                                      </p:cBhvr>
                                    </p:animEffect>
                                  </p:childTnLst>
                                </p:cTn>
                              </p:par>
                            </p:childTnLst>
                          </p:cTn>
                        </p:par>
                        <p:par>
                          <p:cTn id="96" fill="hold">
                            <p:stCondLst>
                              <p:cond delay="11000"/>
                            </p:stCondLst>
                            <p:childTnLst>
                              <p:par>
                                <p:cTn id="97" presetID="10" presetClass="entr" presetSubtype="0" fill="hold" grpId="0"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6" grpId="0"/>
      <p:bldP spid="29" grpId="0" animBg="1"/>
      <p:bldP spid="34" grpId="0"/>
      <p:bldP spid="35" grpId="0" animBg="1"/>
      <p:bldP spid="39" grpId="0"/>
      <p:bldP spid="40" grpId="0" animBg="1"/>
      <p:bldP spid="42" grpId="0"/>
      <p:bldP spid="43" grpId="0" animBg="1"/>
      <p:bldP spid="45" grpId="0"/>
      <p:bldP spid="46" grpId="0" animBg="1"/>
      <p:bldP spid="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756191" y="3871790"/>
            <a:ext cx="2632768" cy="1446102"/>
          </a:xfrm>
          <a:prstGeom prst="rect">
            <a:avLst/>
          </a:prstGeom>
          <a:noFill/>
        </p:spPr>
        <p:txBody>
          <a:bodyPr wrap="square" rtlCol="0">
            <a:spAutoFit/>
          </a:bodyPr>
          <a:lstStyle/>
          <a:p>
            <a:pPr algn="ctr"/>
            <a:r>
              <a:rPr lang="en-US" sz="1866" b="1" dirty="0">
                <a:solidFill>
                  <a:schemeClr val="bg1"/>
                </a:solidFill>
                <a:latin typeface="+mj-lt"/>
              </a:rPr>
              <a:t>Web Design</a:t>
            </a:r>
          </a:p>
          <a:p>
            <a:pPr algn="ctr" defTabSz="1218895">
              <a:spcBef>
                <a:spcPct val="20000"/>
              </a:spcBef>
              <a:defRPr/>
            </a:pPr>
            <a:r>
              <a:rPr lang="en-US" sz="1333" dirty="0">
                <a:solidFill>
                  <a:schemeClr val="bg1"/>
                </a:solidFill>
              </a:rPr>
              <a:t>There are many variations of Lorem Ipsum available, but the majority have suffered  There are many variations of Lorem Ipsum available,</a:t>
            </a:r>
          </a:p>
        </p:txBody>
      </p:sp>
      <p:sp>
        <p:nvSpPr>
          <p:cNvPr id="29" name="Sev01"/>
          <p:cNvSpPr/>
          <p:nvPr/>
        </p:nvSpPr>
        <p:spPr>
          <a:xfrm>
            <a:off x="1266289" y="2141559"/>
            <a:ext cx="1612576" cy="1612576"/>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1">
                  <a:lumMod val="50000"/>
                </a:schemeClr>
              </a:solidFill>
              <a:latin typeface="FontAwesome" pitchFamily="2" charset="0"/>
            </a:endParaRPr>
          </a:p>
        </p:txBody>
      </p:sp>
      <p:sp>
        <p:nvSpPr>
          <p:cNvPr id="30" name="TextBox 29"/>
          <p:cNvSpPr txBox="1"/>
          <p:nvPr/>
        </p:nvSpPr>
        <p:spPr>
          <a:xfrm>
            <a:off x="3427199" y="3871791"/>
            <a:ext cx="2687628" cy="1240981"/>
          </a:xfrm>
          <a:prstGeom prst="rect">
            <a:avLst/>
          </a:prstGeom>
          <a:noFill/>
        </p:spPr>
        <p:txBody>
          <a:bodyPr wrap="square" rtlCol="0">
            <a:spAutoFit/>
          </a:bodyPr>
          <a:lstStyle/>
          <a:p>
            <a:pPr algn="ctr"/>
            <a:r>
              <a:rPr lang="en-US" sz="1866" b="1" dirty="0">
                <a:solidFill>
                  <a:schemeClr val="bg1"/>
                </a:solidFill>
              </a:rPr>
              <a:t>Mobile Apps</a:t>
            </a:r>
          </a:p>
          <a:p>
            <a:pPr algn="ctr" defTabSz="1218895">
              <a:spcBef>
                <a:spcPct val="20000"/>
              </a:spcBef>
              <a:defRPr/>
            </a:pPr>
            <a:r>
              <a:rPr lang="en-US" sz="1333" dirty="0">
                <a:solidFill>
                  <a:schemeClr val="bg1"/>
                </a:solidFill>
              </a:rPr>
              <a:t>There are many variations of Lorem Ipsum available, but the majority have suffered  There are many variations of Lorem Ipsum available</a:t>
            </a:r>
          </a:p>
        </p:txBody>
      </p:sp>
      <p:sp>
        <p:nvSpPr>
          <p:cNvPr id="34" name="Sev02"/>
          <p:cNvSpPr/>
          <p:nvPr/>
        </p:nvSpPr>
        <p:spPr>
          <a:xfrm>
            <a:off x="3964726" y="2141559"/>
            <a:ext cx="1612576" cy="1612576"/>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998" dirty="0">
              <a:solidFill>
                <a:schemeClr val="accent2">
                  <a:lumMod val="50000"/>
                </a:schemeClr>
              </a:solidFill>
              <a:latin typeface="FontAwesome" pitchFamily="2" charset="0"/>
            </a:endParaRPr>
          </a:p>
        </p:txBody>
      </p:sp>
      <p:sp>
        <p:nvSpPr>
          <p:cNvPr id="35" name="TextBox 34"/>
          <p:cNvSpPr txBox="1"/>
          <p:nvPr/>
        </p:nvSpPr>
        <p:spPr>
          <a:xfrm>
            <a:off x="6153067" y="3871791"/>
            <a:ext cx="2665695" cy="1240981"/>
          </a:xfrm>
          <a:prstGeom prst="rect">
            <a:avLst/>
          </a:prstGeom>
          <a:noFill/>
        </p:spPr>
        <p:txBody>
          <a:bodyPr wrap="square" rtlCol="0">
            <a:spAutoFit/>
          </a:bodyPr>
          <a:lstStyle/>
          <a:p>
            <a:pPr algn="ctr"/>
            <a:r>
              <a:rPr lang="en-US" sz="1866" b="1" dirty="0">
                <a:solidFill>
                  <a:schemeClr val="bg1"/>
                </a:solidFill>
              </a:rPr>
              <a:t>Data Analysis</a:t>
            </a:r>
          </a:p>
          <a:p>
            <a:pPr algn="ctr" defTabSz="1218895">
              <a:spcBef>
                <a:spcPct val="20000"/>
              </a:spcBef>
              <a:defRPr/>
            </a:pPr>
            <a:r>
              <a:rPr lang="en-US" sz="1333" dirty="0">
                <a:solidFill>
                  <a:schemeClr val="bg1"/>
                </a:solidFill>
              </a:rPr>
              <a:t>There are many variations of Lorem Ipsum available, but the majority have suffered  There are many variations of Lorem Ipsum available</a:t>
            </a:r>
          </a:p>
        </p:txBody>
      </p:sp>
      <p:sp>
        <p:nvSpPr>
          <p:cNvPr id="38" name="Sev03"/>
          <p:cNvSpPr/>
          <p:nvPr/>
        </p:nvSpPr>
        <p:spPr>
          <a:xfrm>
            <a:off x="6679627" y="2141559"/>
            <a:ext cx="1612576" cy="1612576"/>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3">
                  <a:lumMod val="50000"/>
                </a:schemeClr>
              </a:solidFill>
              <a:latin typeface="FontAwesome" pitchFamily="2" charset="0"/>
              <a:cs typeface="+mj-cs"/>
            </a:endParaRPr>
          </a:p>
        </p:txBody>
      </p:sp>
      <p:sp>
        <p:nvSpPr>
          <p:cNvPr id="39" name="TextBox 38"/>
          <p:cNvSpPr txBox="1"/>
          <p:nvPr/>
        </p:nvSpPr>
        <p:spPr>
          <a:xfrm>
            <a:off x="8857002" y="3871790"/>
            <a:ext cx="2555978" cy="1446102"/>
          </a:xfrm>
          <a:prstGeom prst="rect">
            <a:avLst/>
          </a:prstGeom>
          <a:noFill/>
        </p:spPr>
        <p:txBody>
          <a:bodyPr wrap="square" rtlCol="0">
            <a:spAutoFit/>
          </a:bodyPr>
          <a:lstStyle/>
          <a:p>
            <a:pPr algn="ctr"/>
            <a:r>
              <a:rPr lang="en-US" sz="1866" b="1" dirty="0">
                <a:solidFill>
                  <a:schemeClr val="bg1"/>
                </a:solidFill>
              </a:rPr>
              <a:t>Management</a:t>
            </a:r>
          </a:p>
          <a:p>
            <a:pPr algn="ctr" defTabSz="1218895">
              <a:spcBef>
                <a:spcPct val="20000"/>
              </a:spcBef>
              <a:defRPr/>
            </a:pPr>
            <a:r>
              <a:rPr lang="en-US" sz="1333" dirty="0">
                <a:solidFill>
                  <a:schemeClr val="bg1"/>
                </a:solidFill>
              </a:rPr>
              <a:t>There are many variations of Lorem Ipsum available, but the majority have suffered  There are many variations of Lorem Ipsum available</a:t>
            </a:r>
          </a:p>
        </p:txBody>
      </p:sp>
      <p:sp>
        <p:nvSpPr>
          <p:cNvPr id="40" name="Sev04"/>
          <p:cNvSpPr/>
          <p:nvPr/>
        </p:nvSpPr>
        <p:spPr>
          <a:xfrm>
            <a:off x="9328703" y="2141559"/>
            <a:ext cx="1612576" cy="1612576"/>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2" dirty="0">
              <a:solidFill>
                <a:schemeClr val="accent4">
                  <a:lumMod val="50000"/>
                </a:schemeClr>
              </a:solidFill>
              <a:latin typeface="FontAwesome" pitchFamily="2" charset="0"/>
            </a:endParaRPr>
          </a:p>
        </p:txBody>
      </p:sp>
      <p:sp>
        <p:nvSpPr>
          <p:cNvPr id="41" name="Freeform 52"/>
          <p:cNvSpPr>
            <a:spLocks noEditPoints="1"/>
          </p:cNvSpPr>
          <p:nvPr/>
        </p:nvSpPr>
        <p:spPr bwMode="auto">
          <a:xfrm>
            <a:off x="9826276" y="2615713"/>
            <a:ext cx="617430" cy="664268"/>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2" name="Freeform 42"/>
          <p:cNvSpPr>
            <a:spLocks noEditPoints="1"/>
          </p:cNvSpPr>
          <p:nvPr/>
        </p:nvSpPr>
        <p:spPr bwMode="auto">
          <a:xfrm>
            <a:off x="1736184" y="2658294"/>
            <a:ext cx="672785" cy="579106"/>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3" name="Freeform 178"/>
          <p:cNvSpPr>
            <a:spLocks noEditPoints="1"/>
          </p:cNvSpPr>
          <p:nvPr/>
        </p:nvSpPr>
        <p:spPr bwMode="auto">
          <a:xfrm>
            <a:off x="7149522" y="2694487"/>
            <a:ext cx="672785" cy="50671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4" name="Freeform 86"/>
          <p:cNvSpPr>
            <a:spLocks noEditPoints="1"/>
          </p:cNvSpPr>
          <p:nvPr/>
        </p:nvSpPr>
        <p:spPr bwMode="auto">
          <a:xfrm>
            <a:off x="4540645" y="2560246"/>
            <a:ext cx="460736" cy="775202"/>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6" name="文本框 15"/>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3976485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par>
                                <p:cTn id="16" presetID="2" presetClass="entr" presetSubtype="4" accel="50000" decel="5000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1000" fill="hold"/>
                                        <p:tgtEl>
                                          <p:spTgt spid="26"/>
                                        </p:tgtEl>
                                        <p:attrNameLst>
                                          <p:attrName>ppt_x</p:attrName>
                                        </p:attrNameLst>
                                      </p:cBhvr>
                                      <p:tavLst>
                                        <p:tav tm="0">
                                          <p:val>
                                            <p:strVal val="#ppt_x"/>
                                          </p:val>
                                        </p:tav>
                                        <p:tav tm="100000">
                                          <p:val>
                                            <p:strVal val="#ppt_x"/>
                                          </p:val>
                                        </p:tav>
                                      </p:tavLst>
                                    </p:anim>
                                    <p:anim calcmode="lin" valueType="num">
                                      <p:cBhvr additive="base">
                                        <p:cTn id="19" dur="1000" fill="hold"/>
                                        <p:tgtEl>
                                          <p:spTgt spid="2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53"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p:cTn id="29" dur="500" fill="hold"/>
                                        <p:tgtEl>
                                          <p:spTgt spid="44"/>
                                        </p:tgtEl>
                                        <p:attrNameLst>
                                          <p:attrName>ppt_w</p:attrName>
                                        </p:attrNameLst>
                                      </p:cBhvr>
                                      <p:tavLst>
                                        <p:tav tm="0">
                                          <p:val>
                                            <p:fltVal val="0"/>
                                          </p:val>
                                        </p:tav>
                                        <p:tav tm="100000">
                                          <p:val>
                                            <p:strVal val="#ppt_w"/>
                                          </p:val>
                                        </p:tav>
                                      </p:tavLst>
                                    </p:anim>
                                    <p:anim calcmode="lin" valueType="num">
                                      <p:cBhvr>
                                        <p:cTn id="30" dur="500" fill="hold"/>
                                        <p:tgtEl>
                                          <p:spTgt spid="44"/>
                                        </p:tgtEl>
                                        <p:attrNameLst>
                                          <p:attrName>ppt_h</p:attrName>
                                        </p:attrNameLst>
                                      </p:cBhvr>
                                      <p:tavLst>
                                        <p:tav tm="0">
                                          <p:val>
                                            <p:fltVal val="0"/>
                                          </p:val>
                                        </p:tav>
                                        <p:tav tm="100000">
                                          <p:val>
                                            <p:strVal val="#ppt_h"/>
                                          </p:val>
                                        </p:tav>
                                      </p:tavLst>
                                    </p:anim>
                                    <p:animEffect transition="in" filter="fade">
                                      <p:cBhvr>
                                        <p:cTn id="31" dur="500"/>
                                        <p:tgtEl>
                                          <p:spTgt spid="44"/>
                                        </p:tgtEl>
                                      </p:cBhvr>
                                    </p:animEffect>
                                  </p:childTnLst>
                                </p:cTn>
                              </p:par>
                              <p:par>
                                <p:cTn id="32" presetID="2" presetClass="entr" presetSubtype="4" accel="50000" decel="5000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1000" fill="hold"/>
                                        <p:tgtEl>
                                          <p:spTgt spid="30"/>
                                        </p:tgtEl>
                                        <p:attrNameLst>
                                          <p:attrName>ppt_x</p:attrName>
                                        </p:attrNameLst>
                                      </p:cBhvr>
                                      <p:tavLst>
                                        <p:tav tm="0">
                                          <p:val>
                                            <p:strVal val="#ppt_x"/>
                                          </p:val>
                                        </p:tav>
                                        <p:tav tm="100000">
                                          <p:val>
                                            <p:strVal val="#ppt_x"/>
                                          </p:val>
                                        </p:tav>
                                      </p:tavLst>
                                    </p:anim>
                                    <p:anim calcmode="lin" valueType="num">
                                      <p:cBhvr additive="base">
                                        <p:cTn id="35" dur="1000" fill="hold"/>
                                        <p:tgtEl>
                                          <p:spTgt spid="30"/>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53" presetClass="entr" presetSubtype="0"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Effect transition="in" filter="fade">
                                      <p:cBhvr>
                                        <p:cTn id="41" dur="500"/>
                                        <p:tgtEl>
                                          <p:spTgt spid="38"/>
                                        </p:tgtEl>
                                      </p:cBhvr>
                                    </p:animEffect>
                                  </p:childTnLst>
                                </p:cTn>
                              </p:par>
                            </p:childTnLst>
                          </p:cTn>
                        </p:par>
                        <p:par>
                          <p:cTn id="42" fill="hold">
                            <p:stCondLst>
                              <p:cond delay="3500"/>
                            </p:stCondLst>
                            <p:childTnLst>
                              <p:par>
                                <p:cTn id="43" presetID="53"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par>
                                <p:cTn id="48" presetID="2" presetClass="entr" presetSubtype="4" accel="50000" decel="50000" fill="hold" grpId="0" nodeType="with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1000" fill="hold"/>
                                        <p:tgtEl>
                                          <p:spTgt spid="35"/>
                                        </p:tgtEl>
                                        <p:attrNameLst>
                                          <p:attrName>ppt_x</p:attrName>
                                        </p:attrNameLst>
                                      </p:cBhvr>
                                      <p:tavLst>
                                        <p:tav tm="0">
                                          <p:val>
                                            <p:strVal val="#ppt_x"/>
                                          </p:val>
                                        </p:tav>
                                        <p:tav tm="100000">
                                          <p:val>
                                            <p:strVal val="#ppt_x"/>
                                          </p:val>
                                        </p:tav>
                                      </p:tavLst>
                                    </p:anim>
                                    <p:anim calcmode="lin" valueType="num">
                                      <p:cBhvr additive="base">
                                        <p:cTn id="51" dur="1000" fill="hold"/>
                                        <p:tgtEl>
                                          <p:spTgt spid="35"/>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53" presetClass="entr" presetSubtype="0"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Effect transition="in" filter="fade">
                                      <p:cBhvr>
                                        <p:cTn id="57" dur="500"/>
                                        <p:tgtEl>
                                          <p:spTgt spid="40"/>
                                        </p:tgtEl>
                                      </p:cBhvr>
                                    </p:animEffect>
                                  </p:childTnLst>
                                </p:cTn>
                              </p:par>
                            </p:childTnLst>
                          </p:cTn>
                        </p:par>
                        <p:par>
                          <p:cTn id="58" fill="hold">
                            <p:stCondLst>
                              <p:cond delay="5000"/>
                            </p:stCondLst>
                            <p:childTnLst>
                              <p:par>
                                <p:cTn id="59" presetID="53" presetClass="entr" presetSubtype="0"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par>
                                <p:cTn id="64" presetID="2" presetClass="entr" presetSubtype="4" accel="50000" decel="5000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additive="base">
                                        <p:cTn id="66" dur="1000" fill="hold"/>
                                        <p:tgtEl>
                                          <p:spTgt spid="39"/>
                                        </p:tgtEl>
                                        <p:attrNameLst>
                                          <p:attrName>ppt_x</p:attrName>
                                        </p:attrNameLst>
                                      </p:cBhvr>
                                      <p:tavLst>
                                        <p:tav tm="0">
                                          <p:val>
                                            <p:strVal val="#ppt_x"/>
                                          </p:val>
                                        </p:tav>
                                        <p:tav tm="100000">
                                          <p:val>
                                            <p:strVal val="#ppt_x"/>
                                          </p:val>
                                        </p:tav>
                                      </p:tavLst>
                                    </p:anim>
                                    <p:anim calcmode="lin" valueType="num">
                                      <p:cBhvr additive="base">
                                        <p:cTn id="67" dur="10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animBg="1"/>
      <p:bldP spid="30" grpId="0"/>
      <p:bldP spid="34" grpId="0" animBg="1"/>
      <p:bldP spid="35" grpId="0"/>
      <p:bldP spid="38" grpId="0" animBg="1"/>
      <p:bldP spid="39" grpId="0"/>
      <p:bldP spid="40" grpId="0" animBg="1"/>
      <p:bldP spid="41" grpId="0" animBg="1"/>
      <p:bldP spid="42" grpId="0" animBg="1"/>
      <p:bldP spid="43" grpId="0" animBg="1"/>
      <p:bldP spid="4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p:cNvSpPr/>
          <p:nvPr/>
        </p:nvSpPr>
        <p:spPr>
          <a:xfrm>
            <a:off x="1053033" y="2895108"/>
            <a:ext cx="2314768" cy="1991799"/>
          </a:xfrm>
          <a:prstGeom prst="roundRect">
            <a:avLst>
              <a:gd name="adj" fmla="val 3503"/>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a:p>
        </p:txBody>
      </p:sp>
      <p:grpSp>
        <p:nvGrpSpPr>
          <p:cNvPr id="5" name="Group 38"/>
          <p:cNvGrpSpPr/>
          <p:nvPr/>
        </p:nvGrpSpPr>
        <p:grpSpPr>
          <a:xfrm>
            <a:off x="1053033" y="1986335"/>
            <a:ext cx="2314768" cy="804733"/>
            <a:chOff x="778074" y="1534825"/>
            <a:chExt cx="1736528" cy="603707"/>
          </a:xfrm>
          <a:blipFill>
            <a:blip r:embed="rId3"/>
            <a:stretch>
              <a:fillRect/>
            </a:stretch>
          </a:blipFill>
        </p:grpSpPr>
        <p:sp>
          <p:nvSpPr>
            <p:cNvPr id="35" name="Rounded Rectangle 34"/>
            <p:cNvSpPr/>
            <p:nvPr/>
          </p:nvSpPr>
          <p:spPr>
            <a:xfrm>
              <a:off x="778074" y="1534825"/>
              <a:ext cx="1736528" cy="603707"/>
            </a:xfrm>
            <a:prstGeom prst="roundRect">
              <a:avLst>
                <a:gd name="adj" fmla="val 3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a:solidFill>
                  <a:schemeClr val="bg1">
                    <a:lumMod val="95000"/>
                  </a:schemeClr>
                </a:solidFill>
              </a:endParaRPr>
            </a:p>
          </p:txBody>
        </p:sp>
        <p:sp>
          <p:nvSpPr>
            <p:cNvPr id="94" name="TextBox 93"/>
            <p:cNvSpPr txBox="1"/>
            <p:nvPr/>
          </p:nvSpPr>
          <p:spPr>
            <a:xfrm>
              <a:off x="1178395" y="1628855"/>
              <a:ext cx="935884" cy="400117"/>
            </a:xfrm>
            <a:prstGeom prst="rect">
              <a:avLst/>
            </a:prstGeom>
            <a:grpFill/>
          </p:spPr>
          <p:txBody>
            <a:bodyPr wrap="none" lIns="0" tIns="0" rIns="0" bIns="0" rtlCol="0" anchor="t">
              <a:spAutoFit/>
            </a:bodyPr>
            <a:lstStyle/>
            <a:p>
              <a:pPr algn="ctr"/>
              <a:r>
                <a:rPr lang="en-US" sz="1866" b="1" dirty="0">
                  <a:solidFill>
                    <a:schemeClr val="bg1">
                      <a:lumMod val="95000"/>
                    </a:schemeClr>
                  </a:solidFill>
                </a:rPr>
                <a:t>STARTER</a:t>
              </a:r>
            </a:p>
            <a:p>
              <a:pPr algn="ctr"/>
              <a:r>
                <a:rPr lang="en-US" sz="1600" dirty="0">
                  <a:solidFill>
                    <a:schemeClr val="bg1">
                      <a:lumMod val="95000"/>
                    </a:schemeClr>
                  </a:solidFill>
                </a:rPr>
                <a:t>$20 Per Month</a:t>
              </a:r>
            </a:p>
          </p:txBody>
        </p:sp>
      </p:grpSp>
      <p:grpSp>
        <p:nvGrpSpPr>
          <p:cNvPr id="6" name="Group 39"/>
          <p:cNvGrpSpPr/>
          <p:nvPr/>
        </p:nvGrpSpPr>
        <p:grpSpPr>
          <a:xfrm>
            <a:off x="1053033" y="4993814"/>
            <a:ext cx="2314768" cy="585289"/>
            <a:chOff x="778074" y="1534825"/>
            <a:chExt cx="1736528" cy="439081"/>
          </a:xfrm>
          <a:blipFill>
            <a:blip r:embed="rId3"/>
            <a:stretch>
              <a:fillRect/>
            </a:stretch>
          </a:blipFill>
        </p:grpSpPr>
        <p:sp>
          <p:nvSpPr>
            <p:cNvPr id="41" name="Rounded Rectangle 40"/>
            <p:cNvSpPr/>
            <p:nvPr/>
          </p:nvSpPr>
          <p:spPr>
            <a:xfrm>
              <a:off x="778074" y="1534825"/>
              <a:ext cx="1736528" cy="439081"/>
            </a:xfrm>
            <a:prstGeom prst="roundRect">
              <a:avLst>
                <a:gd name="adj" fmla="val 3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95000"/>
                  </a:schemeClr>
                </a:solidFill>
              </a:endParaRPr>
            </a:p>
          </p:txBody>
        </p:sp>
        <p:sp>
          <p:nvSpPr>
            <p:cNvPr id="42" name="TextBox 41"/>
            <p:cNvSpPr txBox="1"/>
            <p:nvPr/>
          </p:nvSpPr>
          <p:spPr>
            <a:xfrm>
              <a:off x="1312123" y="1646643"/>
              <a:ext cx="668434" cy="184714"/>
            </a:xfrm>
            <a:prstGeom prst="rect">
              <a:avLst/>
            </a:prstGeom>
            <a:grpFill/>
          </p:spPr>
          <p:txBody>
            <a:bodyPr wrap="none" lIns="0" tIns="0" rIns="0" bIns="0" rtlCol="0" anchor="t">
              <a:spAutoFit/>
            </a:bodyPr>
            <a:lstStyle/>
            <a:p>
              <a:pPr algn="ctr"/>
              <a:r>
                <a:rPr lang="en-US" sz="1600" b="1" dirty="0">
                  <a:solidFill>
                    <a:schemeClr val="bg1">
                      <a:lumMod val="95000"/>
                    </a:schemeClr>
                  </a:solidFill>
                </a:rPr>
                <a:t>PURCHESE</a:t>
              </a:r>
            </a:p>
          </p:txBody>
        </p:sp>
      </p:grpSp>
      <p:sp>
        <p:nvSpPr>
          <p:cNvPr id="45" name="Rounded Rectangle 44"/>
          <p:cNvSpPr/>
          <p:nvPr/>
        </p:nvSpPr>
        <p:spPr>
          <a:xfrm>
            <a:off x="3640328" y="2895108"/>
            <a:ext cx="2314768" cy="1991799"/>
          </a:xfrm>
          <a:prstGeom prst="roundRect">
            <a:avLst>
              <a:gd name="adj" fmla="val 3503"/>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a:p>
        </p:txBody>
      </p:sp>
      <p:grpSp>
        <p:nvGrpSpPr>
          <p:cNvPr id="7" name="Group 45"/>
          <p:cNvGrpSpPr/>
          <p:nvPr/>
        </p:nvGrpSpPr>
        <p:grpSpPr>
          <a:xfrm>
            <a:off x="3640329" y="1986335"/>
            <a:ext cx="2314768" cy="804733"/>
            <a:chOff x="778074" y="1534825"/>
            <a:chExt cx="1736528" cy="603707"/>
          </a:xfrm>
          <a:blipFill>
            <a:blip r:embed="rId4"/>
            <a:stretch>
              <a:fillRect/>
            </a:stretch>
          </a:blipFill>
        </p:grpSpPr>
        <p:sp>
          <p:nvSpPr>
            <p:cNvPr id="47" name="Rounded Rectangle 46"/>
            <p:cNvSpPr/>
            <p:nvPr/>
          </p:nvSpPr>
          <p:spPr>
            <a:xfrm>
              <a:off x="778074" y="1534825"/>
              <a:ext cx="1736528" cy="603707"/>
            </a:xfrm>
            <a:prstGeom prst="roundRect">
              <a:avLst>
                <a:gd name="adj" fmla="val 3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a:solidFill>
                  <a:schemeClr val="bg1">
                    <a:lumMod val="95000"/>
                  </a:schemeClr>
                </a:solidFill>
              </a:endParaRPr>
            </a:p>
          </p:txBody>
        </p:sp>
        <p:sp>
          <p:nvSpPr>
            <p:cNvPr id="48" name="TextBox 47"/>
            <p:cNvSpPr txBox="1"/>
            <p:nvPr/>
          </p:nvSpPr>
          <p:spPr>
            <a:xfrm>
              <a:off x="1082864" y="1628855"/>
              <a:ext cx="1126948" cy="400117"/>
            </a:xfrm>
            <a:prstGeom prst="rect">
              <a:avLst/>
            </a:prstGeom>
            <a:grpFill/>
          </p:spPr>
          <p:txBody>
            <a:bodyPr wrap="none" lIns="0" tIns="0" rIns="0" bIns="0" rtlCol="0" anchor="t">
              <a:spAutoFit/>
            </a:bodyPr>
            <a:lstStyle/>
            <a:p>
              <a:pPr algn="ctr"/>
              <a:r>
                <a:rPr lang="en-US" sz="1866" b="1" dirty="0">
                  <a:solidFill>
                    <a:schemeClr val="bg1">
                      <a:lumMod val="95000"/>
                    </a:schemeClr>
                  </a:solidFill>
                </a:rPr>
                <a:t>PROFESSIONAL</a:t>
              </a:r>
            </a:p>
            <a:p>
              <a:pPr algn="ctr"/>
              <a:r>
                <a:rPr lang="en-US" sz="1600" dirty="0">
                  <a:solidFill>
                    <a:schemeClr val="bg1">
                      <a:lumMod val="95000"/>
                    </a:schemeClr>
                  </a:solidFill>
                </a:rPr>
                <a:t>$100 Per Month</a:t>
              </a:r>
            </a:p>
          </p:txBody>
        </p:sp>
      </p:grpSp>
      <p:grpSp>
        <p:nvGrpSpPr>
          <p:cNvPr id="8" name="Group 54"/>
          <p:cNvGrpSpPr/>
          <p:nvPr/>
        </p:nvGrpSpPr>
        <p:grpSpPr>
          <a:xfrm>
            <a:off x="3640328" y="4993814"/>
            <a:ext cx="2314768" cy="585289"/>
            <a:chOff x="778074" y="1534825"/>
            <a:chExt cx="1736528" cy="439081"/>
          </a:xfrm>
          <a:blipFill>
            <a:blip r:embed="rId4"/>
            <a:stretch>
              <a:fillRect/>
            </a:stretch>
          </a:blipFill>
        </p:grpSpPr>
        <p:sp>
          <p:nvSpPr>
            <p:cNvPr id="56" name="Rounded Rectangle 55"/>
            <p:cNvSpPr/>
            <p:nvPr/>
          </p:nvSpPr>
          <p:spPr>
            <a:xfrm>
              <a:off x="778074" y="1534825"/>
              <a:ext cx="1736528" cy="439081"/>
            </a:xfrm>
            <a:prstGeom prst="roundRect">
              <a:avLst>
                <a:gd name="adj" fmla="val 3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95000"/>
                  </a:schemeClr>
                </a:solidFill>
              </a:endParaRPr>
            </a:p>
          </p:txBody>
        </p:sp>
        <p:sp>
          <p:nvSpPr>
            <p:cNvPr id="57" name="TextBox 56"/>
            <p:cNvSpPr txBox="1"/>
            <p:nvPr/>
          </p:nvSpPr>
          <p:spPr>
            <a:xfrm>
              <a:off x="1312123" y="1646643"/>
              <a:ext cx="668434" cy="184714"/>
            </a:xfrm>
            <a:prstGeom prst="rect">
              <a:avLst/>
            </a:prstGeom>
            <a:grpFill/>
          </p:spPr>
          <p:txBody>
            <a:bodyPr wrap="none" lIns="0" tIns="0" rIns="0" bIns="0" rtlCol="0" anchor="t">
              <a:spAutoFit/>
            </a:bodyPr>
            <a:lstStyle/>
            <a:p>
              <a:pPr algn="ctr"/>
              <a:r>
                <a:rPr lang="en-US" sz="1600" b="1" dirty="0">
                  <a:solidFill>
                    <a:schemeClr val="bg1">
                      <a:lumMod val="95000"/>
                    </a:schemeClr>
                  </a:solidFill>
                </a:rPr>
                <a:t>PURCHESE</a:t>
              </a:r>
            </a:p>
          </p:txBody>
        </p:sp>
      </p:grpSp>
      <p:sp>
        <p:nvSpPr>
          <p:cNvPr id="59" name="Rounded Rectangle 58"/>
          <p:cNvSpPr/>
          <p:nvPr/>
        </p:nvSpPr>
        <p:spPr>
          <a:xfrm>
            <a:off x="6251166" y="2895108"/>
            <a:ext cx="2314768" cy="1991799"/>
          </a:xfrm>
          <a:prstGeom prst="roundRect">
            <a:avLst>
              <a:gd name="adj" fmla="val 3503"/>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p>
        </p:txBody>
      </p:sp>
      <p:grpSp>
        <p:nvGrpSpPr>
          <p:cNvPr id="9" name="Group 59"/>
          <p:cNvGrpSpPr/>
          <p:nvPr/>
        </p:nvGrpSpPr>
        <p:grpSpPr>
          <a:xfrm>
            <a:off x="6251166" y="1986335"/>
            <a:ext cx="2314768" cy="804733"/>
            <a:chOff x="778074" y="1534825"/>
            <a:chExt cx="1736528" cy="603707"/>
          </a:xfrm>
          <a:blipFill>
            <a:blip r:embed="rId3"/>
            <a:stretch>
              <a:fillRect/>
            </a:stretch>
          </a:blipFill>
        </p:grpSpPr>
        <p:sp>
          <p:nvSpPr>
            <p:cNvPr id="61" name="Rounded Rectangle 60"/>
            <p:cNvSpPr/>
            <p:nvPr/>
          </p:nvSpPr>
          <p:spPr>
            <a:xfrm>
              <a:off x="778074" y="1534825"/>
              <a:ext cx="1736528" cy="603707"/>
            </a:xfrm>
            <a:prstGeom prst="roundRect">
              <a:avLst>
                <a:gd name="adj" fmla="val 3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a:solidFill>
                  <a:schemeClr val="bg1">
                    <a:lumMod val="95000"/>
                  </a:schemeClr>
                </a:solidFill>
              </a:endParaRPr>
            </a:p>
          </p:txBody>
        </p:sp>
        <p:sp>
          <p:nvSpPr>
            <p:cNvPr id="62" name="TextBox 61"/>
            <p:cNvSpPr txBox="1"/>
            <p:nvPr/>
          </p:nvSpPr>
          <p:spPr>
            <a:xfrm>
              <a:off x="1139314" y="1628855"/>
              <a:ext cx="1014051" cy="400117"/>
            </a:xfrm>
            <a:prstGeom prst="rect">
              <a:avLst/>
            </a:prstGeom>
            <a:grpFill/>
          </p:spPr>
          <p:txBody>
            <a:bodyPr wrap="none" lIns="0" tIns="0" rIns="0" bIns="0" rtlCol="0" anchor="t">
              <a:spAutoFit/>
            </a:bodyPr>
            <a:lstStyle/>
            <a:p>
              <a:pPr algn="ctr"/>
              <a:r>
                <a:rPr lang="en-US" sz="1866" b="1" dirty="0">
                  <a:solidFill>
                    <a:schemeClr val="bg1">
                      <a:lumMod val="95000"/>
                    </a:schemeClr>
                  </a:solidFill>
                </a:rPr>
                <a:t>BUSINESS</a:t>
              </a:r>
            </a:p>
            <a:p>
              <a:pPr algn="ctr"/>
              <a:r>
                <a:rPr lang="en-US" sz="1600" dirty="0">
                  <a:solidFill>
                    <a:schemeClr val="bg1">
                      <a:lumMod val="95000"/>
                    </a:schemeClr>
                  </a:solidFill>
                </a:rPr>
                <a:t>$200 Per Month</a:t>
              </a:r>
            </a:p>
          </p:txBody>
        </p:sp>
      </p:grpSp>
      <p:grpSp>
        <p:nvGrpSpPr>
          <p:cNvPr id="10" name="Group 72"/>
          <p:cNvGrpSpPr/>
          <p:nvPr/>
        </p:nvGrpSpPr>
        <p:grpSpPr>
          <a:xfrm>
            <a:off x="6251166" y="4993814"/>
            <a:ext cx="2314768" cy="585289"/>
            <a:chOff x="778074" y="1534825"/>
            <a:chExt cx="1736528" cy="439081"/>
          </a:xfrm>
          <a:blipFill>
            <a:blip r:embed="rId3"/>
            <a:stretch>
              <a:fillRect/>
            </a:stretch>
          </a:blipFill>
        </p:grpSpPr>
        <p:sp>
          <p:nvSpPr>
            <p:cNvPr id="74" name="Rounded Rectangle 73"/>
            <p:cNvSpPr/>
            <p:nvPr/>
          </p:nvSpPr>
          <p:spPr>
            <a:xfrm>
              <a:off x="778074" y="1534825"/>
              <a:ext cx="1736528" cy="439081"/>
            </a:xfrm>
            <a:prstGeom prst="roundRect">
              <a:avLst>
                <a:gd name="adj" fmla="val 3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95000"/>
                  </a:schemeClr>
                </a:solidFill>
              </a:endParaRPr>
            </a:p>
          </p:txBody>
        </p:sp>
        <p:sp>
          <p:nvSpPr>
            <p:cNvPr id="75" name="TextBox 74"/>
            <p:cNvSpPr txBox="1"/>
            <p:nvPr/>
          </p:nvSpPr>
          <p:spPr>
            <a:xfrm>
              <a:off x="1312123" y="1646643"/>
              <a:ext cx="668434" cy="184714"/>
            </a:xfrm>
            <a:prstGeom prst="rect">
              <a:avLst/>
            </a:prstGeom>
            <a:grpFill/>
          </p:spPr>
          <p:txBody>
            <a:bodyPr wrap="none" lIns="0" tIns="0" rIns="0" bIns="0" rtlCol="0" anchor="t">
              <a:spAutoFit/>
            </a:bodyPr>
            <a:lstStyle/>
            <a:p>
              <a:pPr algn="ctr"/>
              <a:r>
                <a:rPr lang="en-US" sz="1600" b="1" dirty="0">
                  <a:solidFill>
                    <a:schemeClr val="bg1">
                      <a:lumMod val="95000"/>
                    </a:schemeClr>
                  </a:solidFill>
                </a:rPr>
                <a:t>PURCHESE</a:t>
              </a:r>
            </a:p>
          </p:txBody>
        </p:sp>
      </p:grpSp>
      <p:sp>
        <p:nvSpPr>
          <p:cNvPr id="78" name="Rounded Rectangle 77"/>
          <p:cNvSpPr/>
          <p:nvPr/>
        </p:nvSpPr>
        <p:spPr>
          <a:xfrm>
            <a:off x="8808911" y="2895108"/>
            <a:ext cx="2314768" cy="1991799"/>
          </a:xfrm>
          <a:prstGeom prst="roundRect">
            <a:avLst>
              <a:gd name="adj" fmla="val 3503"/>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a:p>
        </p:txBody>
      </p:sp>
      <p:grpSp>
        <p:nvGrpSpPr>
          <p:cNvPr id="11" name="Group 78"/>
          <p:cNvGrpSpPr/>
          <p:nvPr/>
        </p:nvGrpSpPr>
        <p:grpSpPr>
          <a:xfrm>
            <a:off x="8808911" y="1986335"/>
            <a:ext cx="2314768" cy="804733"/>
            <a:chOff x="778074" y="1534825"/>
            <a:chExt cx="1736528" cy="603707"/>
          </a:xfrm>
          <a:blipFill>
            <a:blip r:embed="rId4"/>
            <a:stretch>
              <a:fillRect/>
            </a:stretch>
          </a:blipFill>
        </p:grpSpPr>
        <p:sp>
          <p:nvSpPr>
            <p:cNvPr id="80" name="Rounded Rectangle 79"/>
            <p:cNvSpPr/>
            <p:nvPr/>
          </p:nvSpPr>
          <p:spPr>
            <a:xfrm>
              <a:off x="778074" y="1534825"/>
              <a:ext cx="1736528" cy="603707"/>
            </a:xfrm>
            <a:prstGeom prst="roundRect">
              <a:avLst>
                <a:gd name="adj" fmla="val 3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a:solidFill>
                  <a:schemeClr val="bg1">
                    <a:lumMod val="95000"/>
                  </a:schemeClr>
                </a:solidFill>
              </a:endParaRPr>
            </a:p>
          </p:txBody>
        </p:sp>
        <p:sp>
          <p:nvSpPr>
            <p:cNvPr id="81" name="TextBox 80"/>
            <p:cNvSpPr txBox="1"/>
            <p:nvPr/>
          </p:nvSpPr>
          <p:spPr>
            <a:xfrm>
              <a:off x="1139314" y="1628855"/>
              <a:ext cx="1014051" cy="400117"/>
            </a:xfrm>
            <a:prstGeom prst="rect">
              <a:avLst/>
            </a:prstGeom>
            <a:grpFill/>
          </p:spPr>
          <p:txBody>
            <a:bodyPr wrap="none" lIns="0" tIns="0" rIns="0" bIns="0" rtlCol="0" anchor="t">
              <a:spAutoFit/>
            </a:bodyPr>
            <a:lstStyle/>
            <a:p>
              <a:pPr algn="ctr"/>
              <a:r>
                <a:rPr lang="en-US" sz="1866" b="1" dirty="0">
                  <a:solidFill>
                    <a:schemeClr val="bg1">
                      <a:lumMod val="95000"/>
                    </a:schemeClr>
                  </a:solidFill>
                </a:rPr>
                <a:t>UNLIMITED</a:t>
              </a:r>
            </a:p>
            <a:p>
              <a:pPr algn="ctr"/>
              <a:r>
                <a:rPr lang="en-US" sz="1600" dirty="0">
                  <a:solidFill>
                    <a:schemeClr val="bg1">
                      <a:lumMod val="95000"/>
                    </a:schemeClr>
                  </a:solidFill>
                </a:rPr>
                <a:t>$550 Per Month</a:t>
              </a:r>
            </a:p>
          </p:txBody>
        </p:sp>
      </p:grpSp>
      <p:grpSp>
        <p:nvGrpSpPr>
          <p:cNvPr id="12" name="Group 88"/>
          <p:cNvGrpSpPr/>
          <p:nvPr/>
        </p:nvGrpSpPr>
        <p:grpSpPr>
          <a:xfrm>
            <a:off x="8808911" y="4993814"/>
            <a:ext cx="2314768" cy="585289"/>
            <a:chOff x="778074" y="1534825"/>
            <a:chExt cx="1736528" cy="439081"/>
          </a:xfrm>
          <a:blipFill>
            <a:blip r:embed="rId4"/>
            <a:stretch>
              <a:fillRect/>
            </a:stretch>
          </a:blipFill>
        </p:grpSpPr>
        <p:sp>
          <p:nvSpPr>
            <p:cNvPr id="90" name="Rounded Rectangle 89"/>
            <p:cNvSpPr/>
            <p:nvPr/>
          </p:nvSpPr>
          <p:spPr>
            <a:xfrm>
              <a:off x="778074" y="1534825"/>
              <a:ext cx="1736528" cy="439081"/>
            </a:xfrm>
            <a:prstGeom prst="roundRect">
              <a:avLst>
                <a:gd name="adj" fmla="val 35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bg1">
                    <a:lumMod val="95000"/>
                  </a:schemeClr>
                </a:solidFill>
              </a:endParaRPr>
            </a:p>
          </p:txBody>
        </p:sp>
        <p:sp>
          <p:nvSpPr>
            <p:cNvPr id="91" name="TextBox 90"/>
            <p:cNvSpPr txBox="1"/>
            <p:nvPr/>
          </p:nvSpPr>
          <p:spPr>
            <a:xfrm>
              <a:off x="1312123" y="1646643"/>
              <a:ext cx="668434" cy="184714"/>
            </a:xfrm>
            <a:prstGeom prst="rect">
              <a:avLst/>
            </a:prstGeom>
            <a:grpFill/>
          </p:spPr>
          <p:txBody>
            <a:bodyPr wrap="none" lIns="0" tIns="0" rIns="0" bIns="0" rtlCol="0" anchor="t">
              <a:spAutoFit/>
            </a:bodyPr>
            <a:lstStyle/>
            <a:p>
              <a:pPr algn="ctr"/>
              <a:r>
                <a:rPr lang="en-US" sz="1600" b="1" dirty="0">
                  <a:solidFill>
                    <a:schemeClr val="bg1">
                      <a:lumMod val="95000"/>
                    </a:schemeClr>
                  </a:solidFill>
                </a:rPr>
                <a:t>PURCHESE</a:t>
              </a:r>
            </a:p>
          </p:txBody>
        </p:sp>
      </p:grpSp>
      <p:sp>
        <p:nvSpPr>
          <p:cNvPr id="63" name="TextBox 62"/>
          <p:cNvSpPr txBox="1"/>
          <p:nvPr/>
        </p:nvSpPr>
        <p:spPr>
          <a:xfrm>
            <a:off x="1139418" y="2916870"/>
            <a:ext cx="2119125" cy="1766381"/>
          </a:xfrm>
          <a:prstGeom prst="rect">
            <a:avLst/>
          </a:prstGeom>
          <a:noFill/>
        </p:spPr>
        <p:txBody>
          <a:bodyPr wrap="square" rtlCol="0">
            <a:spAutoFit/>
          </a:bodyPr>
          <a:lstStyle/>
          <a:p>
            <a:pPr algn="ctr">
              <a:spcBef>
                <a:spcPts val="533"/>
              </a:spcBef>
            </a:pPr>
            <a:r>
              <a:rPr lang="en-US" sz="1466" b="1" dirty="0">
                <a:solidFill>
                  <a:schemeClr val="bg1"/>
                </a:solidFill>
              </a:rPr>
              <a:t>2000 MB Bandwidth</a:t>
            </a:r>
            <a:endParaRPr lang="en-US" sz="1466" dirty="0">
              <a:solidFill>
                <a:schemeClr val="bg1"/>
              </a:solidFill>
            </a:endParaRPr>
          </a:p>
          <a:p>
            <a:pPr algn="ctr">
              <a:spcBef>
                <a:spcPts val="533"/>
              </a:spcBef>
            </a:pPr>
            <a:r>
              <a:rPr lang="en-US" sz="1466" b="1" dirty="0">
                <a:solidFill>
                  <a:schemeClr val="bg1"/>
                </a:solidFill>
              </a:rPr>
              <a:t>5 GB Space</a:t>
            </a:r>
          </a:p>
          <a:p>
            <a:pPr algn="ctr">
              <a:spcBef>
                <a:spcPts val="533"/>
              </a:spcBef>
            </a:pPr>
            <a:r>
              <a:rPr lang="en-US" sz="1466" b="1" dirty="0">
                <a:solidFill>
                  <a:schemeClr val="bg1"/>
                </a:solidFill>
              </a:rPr>
              <a:t>Unlimited User</a:t>
            </a:r>
          </a:p>
          <a:p>
            <a:pPr algn="ctr">
              <a:spcBef>
                <a:spcPts val="533"/>
              </a:spcBef>
            </a:pPr>
            <a:r>
              <a:rPr lang="en-US" sz="1466" dirty="0">
                <a:solidFill>
                  <a:schemeClr val="bg1"/>
                </a:solidFill>
              </a:rPr>
              <a:t>Unlimited Accounts</a:t>
            </a:r>
          </a:p>
          <a:p>
            <a:pPr algn="ctr">
              <a:spcBef>
                <a:spcPts val="533"/>
              </a:spcBef>
            </a:pPr>
            <a:r>
              <a:rPr lang="en-US" sz="1466" dirty="0">
                <a:solidFill>
                  <a:schemeClr val="bg1"/>
                </a:solidFill>
              </a:rPr>
              <a:t>2000 MB Bandwidth</a:t>
            </a:r>
          </a:p>
          <a:p>
            <a:pPr algn="ctr">
              <a:spcBef>
                <a:spcPts val="533"/>
              </a:spcBef>
            </a:pPr>
            <a:r>
              <a:rPr lang="en-US" sz="1466" b="1" dirty="0">
                <a:solidFill>
                  <a:schemeClr val="bg1"/>
                </a:solidFill>
              </a:rPr>
              <a:t>Free Domain Name</a:t>
            </a:r>
          </a:p>
        </p:txBody>
      </p:sp>
      <p:sp>
        <p:nvSpPr>
          <p:cNvPr id="67" name="TextBox 66"/>
          <p:cNvSpPr txBox="1"/>
          <p:nvPr/>
        </p:nvSpPr>
        <p:spPr>
          <a:xfrm>
            <a:off x="3739489" y="2916870"/>
            <a:ext cx="2119125" cy="1766381"/>
          </a:xfrm>
          <a:prstGeom prst="rect">
            <a:avLst/>
          </a:prstGeom>
          <a:noFill/>
        </p:spPr>
        <p:txBody>
          <a:bodyPr wrap="square" rtlCol="0">
            <a:spAutoFit/>
          </a:bodyPr>
          <a:lstStyle/>
          <a:p>
            <a:pPr algn="ctr">
              <a:spcBef>
                <a:spcPts val="533"/>
              </a:spcBef>
            </a:pPr>
            <a:r>
              <a:rPr lang="en-US" sz="1466" b="1" dirty="0">
                <a:solidFill>
                  <a:schemeClr val="bg1"/>
                </a:solidFill>
              </a:rPr>
              <a:t>2000 MB Bandwidth</a:t>
            </a:r>
            <a:endParaRPr lang="en-US" sz="1466" dirty="0">
              <a:solidFill>
                <a:schemeClr val="bg1"/>
              </a:solidFill>
            </a:endParaRPr>
          </a:p>
          <a:p>
            <a:pPr algn="ctr">
              <a:spcBef>
                <a:spcPts val="533"/>
              </a:spcBef>
            </a:pPr>
            <a:r>
              <a:rPr lang="en-US" sz="1466" b="1" dirty="0">
                <a:solidFill>
                  <a:schemeClr val="bg1"/>
                </a:solidFill>
              </a:rPr>
              <a:t>5 GB Space</a:t>
            </a:r>
          </a:p>
          <a:p>
            <a:pPr algn="ctr">
              <a:spcBef>
                <a:spcPts val="533"/>
              </a:spcBef>
            </a:pPr>
            <a:r>
              <a:rPr lang="en-US" sz="1466" b="1" dirty="0">
                <a:solidFill>
                  <a:schemeClr val="bg1"/>
                </a:solidFill>
              </a:rPr>
              <a:t>Unlimited User</a:t>
            </a:r>
          </a:p>
          <a:p>
            <a:pPr algn="ctr">
              <a:spcBef>
                <a:spcPts val="533"/>
              </a:spcBef>
            </a:pPr>
            <a:r>
              <a:rPr lang="en-US" sz="1466" dirty="0">
                <a:solidFill>
                  <a:schemeClr val="bg1"/>
                </a:solidFill>
              </a:rPr>
              <a:t>Unlimited Accounts</a:t>
            </a:r>
          </a:p>
          <a:p>
            <a:pPr algn="ctr">
              <a:spcBef>
                <a:spcPts val="533"/>
              </a:spcBef>
            </a:pPr>
            <a:r>
              <a:rPr lang="en-US" sz="1466" dirty="0">
                <a:solidFill>
                  <a:schemeClr val="bg1"/>
                </a:solidFill>
              </a:rPr>
              <a:t>2000 MB Bandwidth</a:t>
            </a:r>
          </a:p>
          <a:p>
            <a:pPr algn="ctr">
              <a:spcBef>
                <a:spcPts val="533"/>
              </a:spcBef>
            </a:pPr>
            <a:r>
              <a:rPr lang="en-US" sz="1466" b="1" dirty="0">
                <a:solidFill>
                  <a:schemeClr val="bg1"/>
                </a:solidFill>
              </a:rPr>
              <a:t>Free Domain Name</a:t>
            </a:r>
          </a:p>
        </p:txBody>
      </p:sp>
      <p:sp>
        <p:nvSpPr>
          <p:cNvPr id="70" name="TextBox 69"/>
          <p:cNvSpPr txBox="1"/>
          <p:nvPr/>
        </p:nvSpPr>
        <p:spPr>
          <a:xfrm>
            <a:off x="6347650" y="2916870"/>
            <a:ext cx="2119125" cy="1766381"/>
          </a:xfrm>
          <a:prstGeom prst="rect">
            <a:avLst/>
          </a:prstGeom>
          <a:noFill/>
        </p:spPr>
        <p:txBody>
          <a:bodyPr wrap="square" rtlCol="0">
            <a:spAutoFit/>
          </a:bodyPr>
          <a:lstStyle/>
          <a:p>
            <a:pPr algn="ctr">
              <a:spcBef>
                <a:spcPts val="533"/>
              </a:spcBef>
            </a:pPr>
            <a:r>
              <a:rPr lang="en-US" sz="1466" b="1" dirty="0">
                <a:solidFill>
                  <a:schemeClr val="bg1"/>
                </a:solidFill>
              </a:rPr>
              <a:t>2000 MB Bandwidth</a:t>
            </a:r>
            <a:endParaRPr lang="en-US" sz="1466" dirty="0">
              <a:solidFill>
                <a:schemeClr val="bg1"/>
              </a:solidFill>
            </a:endParaRPr>
          </a:p>
          <a:p>
            <a:pPr algn="ctr">
              <a:spcBef>
                <a:spcPts val="533"/>
              </a:spcBef>
            </a:pPr>
            <a:r>
              <a:rPr lang="en-US" sz="1466" b="1" dirty="0">
                <a:solidFill>
                  <a:schemeClr val="bg1"/>
                </a:solidFill>
              </a:rPr>
              <a:t>5 GB Space</a:t>
            </a:r>
          </a:p>
          <a:p>
            <a:pPr algn="ctr">
              <a:spcBef>
                <a:spcPts val="533"/>
              </a:spcBef>
            </a:pPr>
            <a:r>
              <a:rPr lang="en-US" sz="1466" b="1" dirty="0">
                <a:solidFill>
                  <a:schemeClr val="bg1"/>
                </a:solidFill>
              </a:rPr>
              <a:t>Unlimited User</a:t>
            </a:r>
          </a:p>
          <a:p>
            <a:pPr algn="ctr">
              <a:spcBef>
                <a:spcPts val="533"/>
              </a:spcBef>
            </a:pPr>
            <a:r>
              <a:rPr lang="en-US" sz="1466" dirty="0">
                <a:solidFill>
                  <a:schemeClr val="bg1"/>
                </a:solidFill>
              </a:rPr>
              <a:t>Unlimited Accounts</a:t>
            </a:r>
          </a:p>
          <a:p>
            <a:pPr algn="ctr">
              <a:spcBef>
                <a:spcPts val="533"/>
              </a:spcBef>
            </a:pPr>
            <a:r>
              <a:rPr lang="en-US" sz="1466" dirty="0">
                <a:solidFill>
                  <a:schemeClr val="bg1"/>
                </a:solidFill>
              </a:rPr>
              <a:t>2000 MB Bandwidth</a:t>
            </a:r>
          </a:p>
          <a:p>
            <a:pPr algn="ctr">
              <a:spcBef>
                <a:spcPts val="533"/>
              </a:spcBef>
            </a:pPr>
            <a:r>
              <a:rPr lang="en-US" sz="1466" b="1" dirty="0">
                <a:solidFill>
                  <a:schemeClr val="bg1"/>
                </a:solidFill>
              </a:rPr>
              <a:t>Free Domain Name</a:t>
            </a:r>
          </a:p>
        </p:txBody>
      </p:sp>
      <p:sp>
        <p:nvSpPr>
          <p:cNvPr id="71" name="TextBox 70"/>
          <p:cNvSpPr txBox="1"/>
          <p:nvPr/>
        </p:nvSpPr>
        <p:spPr>
          <a:xfrm>
            <a:off x="8882679" y="2916870"/>
            <a:ext cx="2119125" cy="1766381"/>
          </a:xfrm>
          <a:prstGeom prst="rect">
            <a:avLst/>
          </a:prstGeom>
          <a:noFill/>
        </p:spPr>
        <p:txBody>
          <a:bodyPr wrap="square" rtlCol="0">
            <a:spAutoFit/>
          </a:bodyPr>
          <a:lstStyle/>
          <a:p>
            <a:pPr algn="ctr">
              <a:spcBef>
                <a:spcPts val="533"/>
              </a:spcBef>
            </a:pPr>
            <a:r>
              <a:rPr lang="en-US" sz="1466" b="1" dirty="0">
                <a:solidFill>
                  <a:schemeClr val="bg1"/>
                </a:solidFill>
              </a:rPr>
              <a:t>2000 MB Bandwidth</a:t>
            </a:r>
            <a:endParaRPr lang="en-US" sz="1466" dirty="0">
              <a:solidFill>
                <a:schemeClr val="bg1"/>
              </a:solidFill>
            </a:endParaRPr>
          </a:p>
          <a:p>
            <a:pPr algn="ctr">
              <a:spcBef>
                <a:spcPts val="533"/>
              </a:spcBef>
            </a:pPr>
            <a:r>
              <a:rPr lang="en-US" sz="1466" b="1" dirty="0">
                <a:solidFill>
                  <a:schemeClr val="bg1"/>
                </a:solidFill>
              </a:rPr>
              <a:t>5 GB Space</a:t>
            </a:r>
          </a:p>
          <a:p>
            <a:pPr algn="ctr">
              <a:spcBef>
                <a:spcPts val="533"/>
              </a:spcBef>
            </a:pPr>
            <a:r>
              <a:rPr lang="en-US" sz="1466" b="1" dirty="0">
                <a:solidFill>
                  <a:schemeClr val="bg1"/>
                </a:solidFill>
              </a:rPr>
              <a:t>Unlimited User</a:t>
            </a:r>
          </a:p>
          <a:p>
            <a:pPr algn="ctr">
              <a:spcBef>
                <a:spcPts val="533"/>
              </a:spcBef>
            </a:pPr>
            <a:r>
              <a:rPr lang="en-US" sz="1466" dirty="0">
                <a:solidFill>
                  <a:schemeClr val="bg1"/>
                </a:solidFill>
              </a:rPr>
              <a:t>Unlimited Accounts</a:t>
            </a:r>
          </a:p>
          <a:p>
            <a:pPr algn="ctr">
              <a:spcBef>
                <a:spcPts val="533"/>
              </a:spcBef>
            </a:pPr>
            <a:r>
              <a:rPr lang="en-US" sz="1466" dirty="0">
                <a:solidFill>
                  <a:schemeClr val="bg1"/>
                </a:solidFill>
              </a:rPr>
              <a:t>2000 MB Bandwidth</a:t>
            </a:r>
          </a:p>
          <a:p>
            <a:pPr algn="ctr">
              <a:spcBef>
                <a:spcPts val="533"/>
              </a:spcBef>
            </a:pPr>
            <a:r>
              <a:rPr lang="en-US" sz="1466" b="1" dirty="0">
                <a:solidFill>
                  <a:schemeClr val="bg1"/>
                </a:solidFill>
              </a:rPr>
              <a:t>Free Domain Name</a:t>
            </a:r>
          </a:p>
        </p:txBody>
      </p:sp>
      <p:sp>
        <p:nvSpPr>
          <p:cNvPr id="36" name="文本框 35"/>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2756342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anim calcmode="lin" valueType="num">
                                      <p:cBhvr>
                                        <p:cTn id="18" dur="500" fill="hold"/>
                                        <p:tgtEl>
                                          <p:spTgt spid="63"/>
                                        </p:tgtEl>
                                        <p:attrNameLst>
                                          <p:attrName>ppt_x</p:attrName>
                                        </p:attrNameLst>
                                      </p:cBhvr>
                                      <p:tavLst>
                                        <p:tav tm="0">
                                          <p:val>
                                            <p:strVal val="#ppt_x"/>
                                          </p:val>
                                        </p:tav>
                                        <p:tav tm="100000">
                                          <p:val>
                                            <p:strVal val="#ppt_x"/>
                                          </p:val>
                                        </p:tav>
                                      </p:tavLst>
                                    </p:anim>
                                    <p:anim calcmode="lin" valueType="num">
                                      <p:cBhvr>
                                        <p:cTn id="19" dur="500" fill="hold"/>
                                        <p:tgtEl>
                                          <p:spTgt spid="6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4" accel="50000" decel="5000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1" accel="50000" decel="5000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0-#ppt_h/2"/>
                                          </p:val>
                                        </p:tav>
                                        <p:tav tm="100000">
                                          <p:val>
                                            <p:strVal val="#ppt_y"/>
                                          </p:val>
                                        </p:tav>
                                      </p:tavLst>
                                    </p:anim>
                                  </p:childTnLst>
                                </p:cTn>
                              </p:par>
                            </p:childTnLst>
                          </p:cTn>
                        </p:par>
                        <p:par>
                          <p:cTn id="30" fill="hold">
                            <p:stCondLst>
                              <p:cond delay="2000"/>
                            </p:stCondLst>
                            <p:childTnLst>
                              <p:par>
                                <p:cTn id="31" presetID="53"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Effect transition="in" filter="fade">
                                      <p:cBhvr>
                                        <p:cTn id="35" dur="500"/>
                                        <p:tgtEl>
                                          <p:spTgt spid="45"/>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500"/>
                                        <p:tgtEl>
                                          <p:spTgt spid="67"/>
                                        </p:tgtEl>
                                      </p:cBhvr>
                                    </p:animEffect>
                                    <p:anim calcmode="lin" valueType="num">
                                      <p:cBhvr>
                                        <p:cTn id="39" dur="500" fill="hold"/>
                                        <p:tgtEl>
                                          <p:spTgt spid="67"/>
                                        </p:tgtEl>
                                        <p:attrNameLst>
                                          <p:attrName>ppt_x</p:attrName>
                                        </p:attrNameLst>
                                      </p:cBhvr>
                                      <p:tavLst>
                                        <p:tav tm="0">
                                          <p:val>
                                            <p:strVal val="#ppt_x"/>
                                          </p:val>
                                        </p:tav>
                                        <p:tav tm="100000">
                                          <p:val>
                                            <p:strVal val="#ppt_x"/>
                                          </p:val>
                                        </p:tav>
                                      </p:tavLst>
                                    </p:anim>
                                    <p:anim calcmode="lin" valueType="num">
                                      <p:cBhvr>
                                        <p:cTn id="40" dur="500" fill="hold"/>
                                        <p:tgtEl>
                                          <p:spTgt spid="67"/>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2" presetClass="entr" presetSubtype="4" accel="50000" decel="50000"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3000"/>
                            </p:stCondLst>
                            <p:childTnLst>
                              <p:par>
                                <p:cTn id="47" presetID="2" presetClass="entr" presetSubtype="1" accel="50000" decel="50000"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0-#ppt_h/2"/>
                                          </p:val>
                                        </p:tav>
                                        <p:tav tm="100000">
                                          <p:val>
                                            <p:strVal val="#ppt_y"/>
                                          </p:val>
                                        </p:tav>
                                      </p:tavLst>
                                    </p:anim>
                                  </p:childTnLst>
                                </p:cTn>
                              </p:par>
                            </p:childTnLst>
                          </p:cTn>
                        </p:par>
                        <p:par>
                          <p:cTn id="51" fill="hold">
                            <p:stCondLst>
                              <p:cond delay="3500"/>
                            </p:stCondLst>
                            <p:childTnLst>
                              <p:par>
                                <p:cTn id="52" presetID="53" presetClass="entr" presetSubtype="0" fill="hold" grpId="0" nodeType="afterEffect">
                                  <p:stCondLst>
                                    <p:cond delay="0"/>
                                  </p:stCondLst>
                                  <p:childTnLst>
                                    <p:set>
                                      <p:cBhvr>
                                        <p:cTn id="53" dur="1" fill="hold">
                                          <p:stCondLst>
                                            <p:cond delay="0"/>
                                          </p:stCondLst>
                                        </p:cTn>
                                        <p:tgtEl>
                                          <p:spTgt spid="59"/>
                                        </p:tgtEl>
                                        <p:attrNameLst>
                                          <p:attrName>style.visibility</p:attrName>
                                        </p:attrNameLst>
                                      </p:cBhvr>
                                      <p:to>
                                        <p:strVal val="visible"/>
                                      </p:to>
                                    </p:set>
                                    <p:anim calcmode="lin" valueType="num">
                                      <p:cBhvr>
                                        <p:cTn id="54" dur="500" fill="hold"/>
                                        <p:tgtEl>
                                          <p:spTgt spid="59"/>
                                        </p:tgtEl>
                                        <p:attrNameLst>
                                          <p:attrName>ppt_w</p:attrName>
                                        </p:attrNameLst>
                                      </p:cBhvr>
                                      <p:tavLst>
                                        <p:tav tm="0">
                                          <p:val>
                                            <p:fltVal val="0"/>
                                          </p:val>
                                        </p:tav>
                                        <p:tav tm="100000">
                                          <p:val>
                                            <p:strVal val="#ppt_w"/>
                                          </p:val>
                                        </p:tav>
                                      </p:tavLst>
                                    </p:anim>
                                    <p:anim calcmode="lin" valueType="num">
                                      <p:cBhvr>
                                        <p:cTn id="55" dur="500" fill="hold"/>
                                        <p:tgtEl>
                                          <p:spTgt spid="59"/>
                                        </p:tgtEl>
                                        <p:attrNameLst>
                                          <p:attrName>ppt_h</p:attrName>
                                        </p:attrNameLst>
                                      </p:cBhvr>
                                      <p:tavLst>
                                        <p:tav tm="0">
                                          <p:val>
                                            <p:fltVal val="0"/>
                                          </p:val>
                                        </p:tav>
                                        <p:tav tm="100000">
                                          <p:val>
                                            <p:strVal val="#ppt_h"/>
                                          </p:val>
                                        </p:tav>
                                      </p:tavLst>
                                    </p:anim>
                                    <p:animEffect transition="in" filter="fade">
                                      <p:cBhvr>
                                        <p:cTn id="56" dur="500"/>
                                        <p:tgtEl>
                                          <p:spTgt spid="59"/>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fade">
                                      <p:cBhvr>
                                        <p:cTn id="59" dur="500"/>
                                        <p:tgtEl>
                                          <p:spTgt spid="70"/>
                                        </p:tgtEl>
                                      </p:cBhvr>
                                    </p:animEffect>
                                    <p:anim calcmode="lin" valueType="num">
                                      <p:cBhvr>
                                        <p:cTn id="60" dur="500" fill="hold"/>
                                        <p:tgtEl>
                                          <p:spTgt spid="70"/>
                                        </p:tgtEl>
                                        <p:attrNameLst>
                                          <p:attrName>ppt_x</p:attrName>
                                        </p:attrNameLst>
                                      </p:cBhvr>
                                      <p:tavLst>
                                        <p:tav tm="0">
                                          <p:val>
                                            <p:strVal val="#ppt_x"/>
                                          </p:val>
                                        </p:tav>
                                        <p:tav tm="100000">
                                          <p:val>
                                            <p:strVal val="#ppt_x"/>
                                          </p:val>
                                        </p:tav>
                                      </p:tavLst>
                                    </p:anim>
                                    <p:anim calcmode="lin" valueType="num">
                                      <p:cBhvr>
                                        <p:cTn id="61" dur="500" fill="hold"/>
                                        <p:tgtEl>
                                          <p:spTgt spid="70"/>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2" presetClass="entr" presetSubtype="4" accel="50000" decel="50000"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additive="base">
                                        <p:cTn id="65" dur="500" fill="hold"/>
                                        <p:tgtEl>
                                          <p:spTgt spid="10"/>
                                        </p:tgtEl>
                                        <p:attrNameLst>
                                          <p:attrName>ppt_x</p:attrName>
                                        </p:attrNameLst>
                                      </p:cBhvr>
                                      <p:tavLst>
                                        <p:tav tm="0">
                                          <p:val>
                                            <p:strVal val="#ppt_x"/>
                                          </p:val>
                                        </p:tav>
                                        <p:tav tm="100000">
                                          <p:val>
                                            <p:strVal val="#ppt_x"/>
                                          </p:val>
                                        </p:tav>
                                      </p:tavLst>
                                    </p:anim>
                                    <p:anim calcmode="lin" valueType="num">
                                      <p:cBhvr additive="base">
                                        <p:cTn id="66" dur="500" fill="hold"/>
                                        <p:tgtEl>
                                          <p:spTgt spid="10"/>
                                        </p:tgtEl>
                                        <p:attrNameLst>
                                          <p:attrName>ppt_y</p:attrName>
                                        </p:attrNameLst>
                                      </p:cBhvr>
                                      <p:tavLst>
                                        <p:tav tm="0">
                                          <p:val>
                                            <p:strVal val="1+#ppt_h/2"/>
                                          </p:val>
                                        </p:tav>
                                        <p:tav tm="100000">
                                          <p:val>
                                            <p:strVal val="#ppt_y"/>
                                          </p:val>
                                        </p:tav>
                                      </p:tavLst>
                                    </p:anim>
                                  </p:childTnLst>
                                </p:cTn>
                              </p:par>
                            </p:childTnLst>
                          </p:cTn>
                        </p:par>
                        <p:par>
                          <p:cTn id="67" fill="hold">
                            <p:stCondLst>
                              <p:cond delay="4500"/>
                            </p:stCondLst>
                            <p:childTnLst>
                              <p:par>
                                <p:cTn id="68" presetID="2" presetClass="entr" presetSubtype="1" accel="50000" decel="50000"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ppt_x"/>
                                          </p:val>
                                        </p:tav>
                                        <p:tav tm="100000">
                                          <p:val>
                                            <p:strVal val="#ppt_x"/>
                                          </p:val>
                                        </p:tav>
                                      </p:tavLst>
                                    </p:anim>
                                    <p:anim calcmode="lin" valueType="num">
                                      <p:cBhvr additive="base">
                                        <p:cTn id="71" dur="500" fill="hold"/>
                                        <p:tgtEl>
                                          <p:spTgt spid="11"/>
                                        </p:tgtEl>
                                        <p:attrNameLst>
                                          <p:attrName>ppt_y</p:attrName>
                                        </p:attrNameLst>
                                      </p:cBhvr>
                                      <p:tavLst>
                                        <p:tav tm="0">
                                          <p:val>
                                            <p:strVal val="0-#ppt_h/2"/>
                                          </p:val>
                                        </p:tav>
                                        <p:tav tm="100000">
                                          <p:val>
                                            <p:strVal val="#ppt_y"/>
                                          </p:val>
                                        </p:tav>
                                      </p:tavLst>
                                    </p:anim>
                                  </p:childTnLst>
                                </p:cTn>
                              </p:par>
                            </p:childTnLst>
                          </p:cTn>
                        </p:par>
                        <p:par>
                          <p:cTn id="72" fill="hold">
                            <p:stCondLst>
                              <p:cond delay="5000"/>
                            </p:stCondLst>
                            <p:childTnLst>
                              <p:par>
                                <p:cTn id="73" presetID="53" presetClass="entr" presetSubtype="0" fill="hold" grpId="0" nodeType="afterEffect">
                                  <p:stCondLst>
                                    <p:cond delay="0"/>
                                  </p:stCondLst>
                                  <p:childTnLst>
                                    <p:set>
                                      <p:cBhvr>
                                        <p:cTn id="74" dur="1" fill="hold">
                                          <p:stCondLst>
                                            <p:cond delay="0"/>
                                          </p:stCondLst>
                                        </p:cTn>
                                        <p:tgtEl>
                                          <p:spTgt spid="78"/>
                                        </p:tgtEl>
                                        <p:attrNameLst>
                                          <p:attrName>style.visibility</p:attrName>
                                        </p:attrNameLst>
                                      </p:cBhvr>
                                      <p:to>
                                        <p:strVal val="visible"/>
                                      </p:to>
                                    </p:set>
                                    <p:anim calcmode="lin" valueType="num">
                                      <p:cBhvr>
                                        <p:cTn id="75" dur="500" fill="hold"/>
                                        <p:tgtEl>
                                          <p:spTgt spid="78"/>
                                        </p:tgtEl>
                                        <p:attrNameLst>
                                          <p:attrName>ppt_w</p:attrName>
                                        </p:attrNameLst>
                                      </p:cBhvr>
                                      <p:tavLst>
                                        <p:tav tm="0">
                                          <p:val>
                                            <p:fltVal val="0"/>
                                          </p:val>
                                        </p:tav>
                                        <p:tav tm="100000">
                                          <p:val>
                                            <p:strVal val="#ppt_w"/>
                                          </p:val>
                                        </p:tav>
                                      </p:tavLst>
                                    </p:anim>
                                    <p:anim calcmode="lin" valueType="num">
                                      <p:cBhvr>
                                        <p:cTn id="76" dur="500" fill="hold"/>
                                        <p:tgtEl>
                                          <p:spTgt spid="78"/>
                                        </p:tgtEl>
                                        <p:attrNameLst>
                                          <p:attrName>ppt_h</p:attrName>
                                        </p:attrNameLst>
                                      </p:cBhvr>
                                      <p:tavLst>
                                        <p:tav tm="0">
                                          <p:val>
                                            <p:fltVal val="0"/>
                                          </p:val>
                                        </p:tav>
                                        <p:tav tm="100000">
                                          <p:val>
                                            <p:strVal val="#ppt_h"/>
                                          </p:val>
                                        </p:tav>
                                      </p:tavLst>
                                    </p:anim>
                                    <p:animEffect transition="in" filter="fade">
                                      <p:cBhvr>
                                        <p:cTn id="77" dur="500"/>
                                        <p:tgtEl>
                                          <p:spTgt spid="78"/>
                                        </p:tgtEl>
                                      </p:cBhvr>
                                    </p:animEffect>
                                  </p:childTnLst>
                                </p:cTn>
                              </p:par>
                              <p:par>
                                <p:cTn id="78" presetID="42" presetClass="entr" presetSubtype="0" fill="hold" grpId="0" nodeType="withEffect">
                                  <p:stCondLst>
                                    <p:cond delay="0"/>
                                  </p:stCondLst>
                                  <p:childTnLst>
                                    <p:set>
                                      <p:cBhvr>
                                        <p:cTn id="79" dur="1" fill="hold">
                                          <p:stCondLst>
                                            <p:cond delay="0"/>
                                          </p:stCondLst>
                                        </p:cTn>
                                        <p:tgtEl>
                                          <p:spTgt spid="71"/>
                                        </p:tgtEl>
                                        <p:attrNameLst>
                                          <p:attrName>style.visibility</p:attrName>
                                        </p:attrNameLst>
                                      </p:cBhvr>
                                      <p:to>
                                        <p:strVal val="visible"/>
                                      </p:to>
                                    </p:set>
                                    <p:animEffect transition="in" filter="fade">
                                      <p:cBhvr>
                                        <p:cTn id="80" dur="500"/>
                                        <p:tgtEl>
                                          <p:spTgt spid="71"/>
                                        </p:tgtEl>
                                      </p:cBhvr>
                                    </p:animEffect>
                                    <p:anim calcmode="lin" valueType="num">
                                      <p:cBhvr>
                                        <p:cTn id="81" dur="500" fill="hold"/>
                                        <p:tgtEl>
                                          <p:spTgt spid="71"/>
                                        </p:tgtEl>
                                        <p:attrNameLst>
                                          <p:attrName>ppt_x</p:attrName>
                                        </p:attrNameLst>
                                      </p:cBhvr>
                                      <p:tavLst>
                                        <p:tav tm="0">
                                          <p:val>
                                            <p:strVal val="#ppt_x"/>
                                          </p:val>
                                        </p:tav>
                                        <p:tav tm="100000">
                                          <p:val>
                                            <p:strVal val="#ppt_x"/>
                                          </p:val>
                                        </p:tav>
                                      </p:tavLst>
                                    </p:anim>
                                    <p:anim calcmode="lin" valueType="num">
                                      <p:cBhvr>
                                        <p:cTn id="82" dur="500" fill="hold"/>
                                        <p:tgtEl>
                                          <p:spTgt spid="71"/>
                                        </p:tgtEl>
                                        <p:attrNameLst>
                                          <p:attrName>ppt_y</p:attrName>
                                        </p:attrNameLst>
                                      </p:cBhvr>
                                      <p:tavLst>
                                        <p:tav tm="0">
                                          <p:val>
                                            <p:strVal val="#ppt_y+.1"/>
                                          </p:val>
                                        </p:tav>
                                        <p:tav tm="100000">
                                          <p:val>
                                            <p:strVal val="#ppt_y"/>
                                          </p:val>
                                        </p:tav>
                                      </p:tavLst>
                                    </p:anim>
                                  </p:childTnLst>
                                </p:cTn>
                              </p:par>
                            </p:childTnLst>
                          </p:cTn>
                        </p:par>
                        <p:par>
                          <p:cTn id="83" fill="hold">
                            <p:stCondLst>
                              <p:cond delay="5500"/>
                            </p:stCondLst>
                            <p:childTnLst>
                              <p:par>
                                <p:cTn id="84" presetID="2" presetClass="entr" presetSubtype="4" accel="50000" decel="50000" fill="hold"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additive="base">
                                        <p:cTn id="86" dur="500" fill="hold"/>
                                        <p:tgtEl>
                                          <p:spTgt spid="12"/>
                                        </p:tgtEl>
                                        <p:attrNameLst>
                                          <p:attrName>ppt_x</p:attrName>
                                        </p:attrNameLst>
                                      </p:cBhvr>
                                      <p:tavLst>
                                        <p:tav tm="0">
                                          <p:val>
                                            <p:strVal val="#ppt_x"/>
                                          </p:val>
                                        </p:tav>
                                        <p:tav tm="100000">
                                          <p:val>
                                            <p:strVal val="#ppt_x"/>
                                          </p:val>
                                        </p:tav>
                                      </p:tavLst>
                                    </p:anim>
                                    <p:anim calcmode="lin" valueType="num">
                                      <p:cBhvr additive="base">
                                        <p:cTn id="8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5" grpId="0" animBg="1"/>
      <p:bldP spid="59" grpId="0" animBg="1"/>
      <p:bldP spid="78" grpId="0" animBg="1"/>
      <p:bldP spid="63" grpId="0"/>
      <p:bldP spid="67" grpId="0"/>
      <p:bldP spid="70" grpId="0"/>
      <p:bldP spid="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Rounded Rectangle 122"/>
          <p:cNvSpPr/>
          <p:nvPr/>
        </p:nvSpPr>
        <p:spPr>
          <a:xfrm>
            <a:off x="875913" y="1485736"/>
            <a:ext cx="5184238" cy="1942201"/>
          </a:xfrm>
          <a:prstGeom prst="roundRect">
            <a:avLst>
              <a:gd name="adj" fmla="val 5737"/>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grpSp>
        <p:nvGrpSpPr>
          <p:cNvPr id="3" name="Group 121"/>
          <p:cNvGrpSpPr/>
          <p:nvPr/>
        </p:nvGrpSpPr>
        <p:grpSpPr>
          <a:xfrm>
            <a:off x="982692" y="1816651"/>
            <a:ext cx="1566443" cy="1378469"/>
            <a:chOff x="3592681" y="1822859"/>
            <a:chExt cx="1440175" cy="1267354"/>
          </a:xfrm>
          <a:solidFill>
            <a:schemeClr val="bg1"/>
          </a:solidFill>
        </p:grpSpPr>
        <p:sp>
          <p:nvSpPr>
            <p:cNvPr id="98" name="Heart 97"/>
            <p:cNvSpPr/>
            <p:nvPr/>
          </p:nvSpPr>
          <p:spPr>
            <a:xfrm>
              <a:off x="3592681" y="1822859"/>
              <a:ext cx="1440175" cy="1267354"/>
            </a:xfrm>
            <a:prstGeom prst="hear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solidFill>
                  <a:schemeClr val="bg1">
                    <a:lumMod val="95000"/>
                  </a:schemeClr>
                </a:solidFill>
              </a:endParaRPr>
            </a:p>
          </p:txBody>
        </p:sp>
        <p:grpSp>
          <p:nvGrpSpPr>
            <p:cNvPr id="4" name="Group 119"/>
            <p:cNvGrpSpPr/>
            <p:nvPr/>
          </p:nvGrpSpPr>
          <p:grpSpPr>
            <a:xfrm>
              <a:off x="3719009" y="2089802"/>
              <a:ext cx="1110985" cy="806498"/>
              <a:chOff x="1403615" y="1822859"/>
              <a:chExt cx="1110985" cy="806498"/>
            </a:xfrm>
            <a:grpFill/>
          </p:grpSpPr>
          <p:cxnSp>
            <p:nvCxnSpPr>
              <p:cNvPr id="101" name="Straight Connector 100"/>
              <p:cNvCxnSpPr/>
              <p:nvPr/>
            </p:nvCxnSpPr>
            <p:spPr>
              <a:xfrm>
                <a:off x="1403615" y="2283715"/>
                <a:ext cx="172821" cy="0"/>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flipV="1">
                <a:off x="1576436" y="1822859"/>
                <a:ext cx="0" cy="460856"/>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1576436" y="1822859"/>
                <a:ext cx="345642" cy="806498"/>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flipV="1">
                <a:off x="1922078" y="2053287"/>
                <a:ext cx="115214" cy="576070"/>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2037292" y="2053287"/>
                <a:ext cx="115214" cy="345642"/>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V="1">
                <a:off x="2152506" y="2168501"/>
                <a:ext cx="115214" cy="230428"/>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2267720" y="2168501"/>
                <a:ext cx="57607" cy="57607"/>
              </a:xfrm>
              <a:prstGeom prst="line">
                <a:avLst/>
              </a:prstGeom>
              <a:grpFill/>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a:off x="2325327" y="2226108"/>
                <a:ext cx="189273" cy="0"/>
              </a:xfrm>
              <a:prstGeom prst="line">
                <a:avLst/>
              </a:prstGeom>
              <a:grpFill/>
              <a:ln w="38100" cap="rnd">
                <a:solidFill>
                  <a:schemeClr val="accent2"/>
                </a:solidFill>
                <a:tailEnd type="oval"/>
              </a:ln>
            </p:spPr>
            <p:style>
              <a:lnRef idx="1">
                <a:schemeClr val="accent1"/>
              </a:lnRef>
              <a:fillRef idx="0">
                <a:schemeClr val="accent1"/>
              </a:fillRef>
              <a:effectRef idx="0">
                <a:schemeClr val="accent1"/>
              </a:effectRef>
              <a:fontRef idx="minor">
                <a:schemeClr val="tx1"/>
              </a:fontRef>
            </p:style>
          </p:cxnSp>
        </p:grpSp>
      </p:grpSp>
      <p:grpSp>
        <p:nvGrpSpPr>
          <p:cNvPr id="5" name="Group 58"/>
          <p:cNvGrpSpPr/>
          <p:nvPr/>
        </p:nvGrpSpPr>
        <p:grpSpPr>
          <a:xfrm>
            <a:off x="2615162" y="1819128"/>
            <a:ext cx="3266953" cy="1355920"/>
            <a:chOff x="7174424" y="1352592"/>
            <a:chExt cx="2450853" cy="1017205"/>
          </a:xfrm>
        </p:grpSpPr>
        <p:sp>
          <p:nvSpPr>
            <p:cNvPr id="125" name="TextBox 124"/>
            <p:cNvSpPr txBox="1"/>
            <p:nvPr/>
          </p:nvSpPr>
          <p:spPr>
            <a:xfrm>
              <a:off x="7174424" y="1600395"/>
              <a:ext cx="2450853" cy="769402"/>
            </a:xfrm>
            <a:prstGeom prst="rect">
              <a:avLst/>
            </a:prstGeom>
            <a:noFill/>
          </p:spPr>
          <p:txBody>
            <a:bodyPr wrap="square" lIns="0" tIns="0" rIns="0" bIns="0" rtlCol="0">
              <a:spAutoFit/>
            </a:bodyPr>
            <a:lstStyle/>
            <a:p>
              <a:pPr defTabSz="1218895">
                <a:spcBef>
                  <a:spcPct val="20000"/>
                </a:spcBef>
                <a:defRPr/>
              </a:pPr>
              <a:r>
                <a:rPr lang="en-US" sz="1333" dirty="0">
                  <a:solidFill>
                    <a:schemeClr val="bg1"/>
                  </a:solidFill>
                </a:rPr>
                <a:t>There are many variations passages of The lorem ipsum available  majority have suffer alteration , ipsum available  majority have suffered alteration There are many The of variations passages</a:t>
              </a:r>
            </a:p>
          </p:txBody>
        </p:sp>
        <p:sp>
          <p:nvSpPr>
            <p:cNvPr id="126" name="Rectangle 125"/>
            <p:cNvSpPr/>
            <p:nvPr/>
          </p:nvSpPr>
          <p:spPr>
            <a:xfrm>
              <a:off x="7174424" y="1352592"/>
              <a:ext cx="1052293" cy="215404"/>
            </a:xfrm>
            <a:prstGeom prst="rect">
              <a:avLst/>
            </a:prstGeom>
          </p:spPr>
          <p:txBody>
            <a:bodyPr wrap="none" lIns="0" tIns="0" rIns="0" bIns="0">
              <a:spAutoFit/>
            </a:bodyPr>
            <a:lstStyle/>
            <a:p>
              <a:r>
                <a:rPr lang="en-US" sz="1866" b="1" dirty="0">
                  <a:solidFill>
                    <a:schemeClr val="bg1"/>
                  </a:solidFill>
                </a:rPr>
                <a:t>Keyword Here</a:t>
              </a:r>
            </a:p>
          </p:txBody>
        </p:sp>
      </p:grpSp>
      <p:sp>
        <p:nvSpPr>
          <p:cNvPr id="128" name="TextBox 127"/>
          <p:cNvSpPr txBox="1"/>
          <p:nvPr/>
        </p:nvSpPr>
        <p:spPr>
          <a:xfrm>
            <a:off x="6260898" y="1907865"/>
            <a:ext cx="5121183" cy="1230722"/>
          </a:xfrm>
          <a:prstGeom prst="rect">
            <a:avLst/>
          </a:prstGeom>
          <a:noFill/>
        </p:spPr>
        <p:txBody>
          <a:bodyPr wrap="square" lIns="0" tIns="0" rIns="0" bIns="0" rtlCol="0" anchor="t">
            <a:spAutoFit/>
          </a:bodyPr>
          <a:lstStyle/>
          <a:p>
            <a:pPr algn="just"/>
            <a:r>
              <a:rPr lang="en-US" sz="1333" dirty="0">
                <a:solidFill>
                  <a:schemeClr val="tx1">
                    <a:lumMod val="50000"/>
                    <a:lumOff val="50000"/>
                  </a:schemeClr>
                </a:solidFill>
              </a:rPr>
              <a:t>There are many variations of passages of lorem ipsum available, but the majority have suffered alteration in some form, by injected humour randomized words which don't look even slightly, There are many variations of passages of lorem ipsum available, but the majority have suffered alteration in some form, by injected humour randomized words which don't look even slightly.</a:t>
            </a:r>
            <a:endParaRPr lang="en-US" sz="1333" dirty="0">
              <a:solidFill>
                <a:schemeClr val="tx1">
                  <a:lumMod val="65000"/>
                  <a:lumOff val="35000"/>
                </a:schemeClr>
              </a:solidFill>
            </a:endParaRPr>
          </a:p>
        </p:txBody>
      </p:sp>
      <p:sp>
        <p:nvSpPr>
          <p:cNvPr id="129" name="Rectangle 128"/>
          <p:cNvSpPr/>
          <p:nvPr/>
        </p:nvSpPr>
        <p:spPr>
          <a:xfrm>
            <a:off x="6260898" y="1508230"/>
            <a:ext cx="2273699" cy="287130"/>
          </a:xfrm>
          <a:prstGeom prst="rect">
            <a:avLst/>
          </a:prstGeom>
        </p:spPr>
        <p:txBody>
          <a:bodyPr wrap="none" lIns="0" tIns="0" rIns="0" bIns="0" anchor="ctr">
            <a:spAutoFit/>
          </a:bodyPr>
          <a:lstStyle/>
          <a:p>
            <a:r>
              <a:rPr lang="en-US" sz="1866" b="1" dirty="0">
                <a:solidFill>
                  <a:schemeClr val="bg1">
                    <a:lumMod val="65000"/>
                  </a:schemeClr>
                </a:solidFill>
              </a:rPr>
              <a:t>Blood Pressure Control</a:t>
            </a:r>
          </a:p>
        </p:txBody>
      </p:sp>
      <p:grpSp>
        <p:nvGrpSpPr>
          <p:cNvPr id="7" name="Group 145"/>
          <p:cNvGrpSpPr/>
          <p:nvPr/>
        </p:nvGrpSpPr>
        <p:grpSpPr>
          <a:xfrm>
            <a:off x="3563072" y="3887178"/>
            <a:ext cx="809720" cy="782547"/>
            <a:chOff x="8048625" y="3005138"/>
            <a:chExt cx="473076" cy="457200"/>
          </a:xfrm>
          <a:blipFill>
            <a:blip r:embed="rId3"/>
            <a:stretch>
              <a:fillRect/>
            </a:stretch>
          </a:blipFill>
        </p:grpSpPr>
        <p:sp>
          <p:nvSpPr>
            <p:cNvPr id="147" name="Freeform 81"/>
            <p:cNvSpPr>
              <a:spLocks noEditPoints="1"/>
            </p:cNvSpPr>
            <p:nvPr/>
          </p:nvSpPr>
          <p:spPr bwMode="auto">
            <a:xfrm>
              <a:off x="8148638" y="3338513"/>
              <a:ext cx="373063" cy="123825"/>
            </a:xfrm>
            <a:custGeom>
              <a:avLst/>
              <a:gdLst/>
              <a:ahLst/>
              <a:cxnLst>
                <a:cxn ang="0">
                  <a:pos x="128" y="2"/>
                </a:cxn>
                <a:cxn ang="0">
                  <a:pos x="65" y="24"/>
                </a:cxn>
                <a:cxn ang="0">
                  <a:pos x="1" y="2"/>
                </a:cxn>
                <a:cxn ang="0">
                  <a:pos x="0" y="2"/>
                </a:cxn>
                <a:cxn ang="0">
                  <a:pos x="0" y="16"/>
                </a:cxn>
                <a:cxn ang="0">
                  <a:pos x="65" y="43"/>
                </a:cxn>
                <a:cxn ang="0">
                  <a:pos x="129" y="16"/>
                </a:cxn>
                <a:cxn ang="0">
                  <a:pos x="129" y="2"/>
                </a:cxn>
                <a:cxn ang="0">
                  <a:pos x="128" y="2"/>
                </a:cxn>
                <a:cxn ang="0">
                  <a:pos x="128" y="2"/>
                </a:cxn>
                <a:cxn ang="0">
                  <a:pos x="128" y="2"/>
                </a:cxn>
              </a:cxnLst>
              <a:rect l="0" t="0" r="r" b="b"/>
              <a:pathLst>
                <a:path w="129" h="43">
                  <a:moveTo>
                    <a:pt x="128" y="2"/>
                  </a:moveTo>
                  <a:cubicBezTo>
                    <a:pt x="124" y="15"/>
                    <a:pt x="96" y="24"/>
                    <a:pt x="65" y="24"/>
                  </a:cubicBezTo>
                  <a:cubicBezTo>
                    <a:pt x="34" y="24"/>
                    <a:pt x="6" y="15"/>
                    <a:pt x="1" y="2"/>
                  </a:cubicBezTo>
                  <a:cubicBezTo>
                    <a:pt x="0" y="0"/>
                    <a:pt x="0" y="0"/>
                    <a:pt x="0" y="2"/>
                  </a:cubicBezTo>
                  <a:cubicBezTo>
                    <a:pt x="0" y="16"/>
                    <a:pt x="0" y="16"/>
                    <a:pt x="0" y="16"/>
                  </a:cubicBezTo>
                  <a:cubicBezTo>
                    <a:pt x="0" y="31"/>
                    <a:pt x="31" y="43"/>
                    <a:pt x="65" y="43"/>
                  </a:cubicBezTo>
                  <a:cubicBezTo>
                    <a:pt x="99" y="43"/>
                    <a:pt x="129" y="31"/>
                    <a:pt x="129" y="16"/>
                  </a:cubicBezTo>
                  <a:cubicBezTo>
                    <a:pt x="129" y="2"/>
                    <a:pt x="129" y="2"/>
                    <a:pt x="129" y="2"/>
                  </a:cubicBezTo>
                  <a:cubicBezTo>
                    <a:pt x="129" y="0"/>
                    <a:pt x="129" y="0"/>
                    <a:pt x="128" y="2"/>
                  </a:cubicBezTo>
                  <a:close/>
                  <a:moveTo>
                    <a:pt x="128" y="2"/>
                  </a:moveTo>
                  <a:cubicBezTo>
                    <a:pt x="128" y="2"/>
                    <a:pt x="128" y="2"/>
                    <a:pt x="128" y="2"/>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48" name="Freeform 82"/>
            <p:cNvSpPr>
              <a:spLocks noEditPoints="1"/>
            </p:cNvSpPr>
            <p:nvPr/>
          </p:nvSpPr>
          <p:spPr bwMode="auto">
            <a:xfrm>
              <a:off x="8229600" y="3268663"/>
              <a:ext cx="290513" cy="127000"/>
            </a:xfrm>
            <a:custGeom>
              <a:avLst/>
              <a:gdLst/>
              <a:ahLst/>
              <a:cxnLst>
                <a:cxn ang="0">
                  <a:pos x="2" y="40"/>
                </a:cxn>
                <a:cxn ang="0">
                  <a:pos x="37" y="44"/>
                </a:cxn>
                <a:cxn ang="0">
                  <a:pos x="100" y="18"/>
                </a:cxn>
                <a:cxn ang="0">
                  <a:pos x="86" y="1"/>
                </a:cxn>
                <a:cxn ang="0">
                  <a:pos x="79" y="1"/>
                </a:cxn>
                <a:cxn ang="0">
                  <a:pos x="2" y="37"/>
                </a:cxn>
                <a:cxn ang="0">
                  <a:pos x="2" y="40"/>
                </a:cxn>
                <a:cxn ang="0">
                  <a:pos x="2" y="40"/>
                </a:cxn>
                <a:cxn ang="0">
                  <a:pos x="2" y="40"/>
                </a:cxn>
              </a:cxnLst>
              <a:rect l="0" t="0" r="r" b="b"/>
              <a:pathLst>
                <a:path w="100" h="44">
                  <a:moveTo>
                    <a:pt x="2" y="40"/>
                  </a:moveTo>
                  <a:cubicBezTo>
                    <a:pt x="12" y="43"/>
                    <a:pt x="24" y="44"/>
                    <a:pt x="37" y="44"/>
                  </a:cubicBezTo>
                  <a:cubicBezTo>
                    <a:pt x="72" y="44"/>
                    <a:pt x="100" y="32"/>
                    <a:pt x="100" y="18"/>
                  </a:cubicBezTo>
                  <a:cubicBezTo>
                    <a:pt x="100" y="11"/>
                    <a:pt x="95" y="6"/>
                    <a:pt x="86" y="1"/>
                  </a:cubicBezTo>
                  <a:cubicBezTo>
                    <a:pt x="84" y="0"/>
                    <a:pt x="81" y="0"/>
                    <a:pt x="79" y="1"/>
                  </a:cubicBezTo>
                  <a:cubicBezTo>
                    <a:pt x="2" y="37"/>
                    <a:pt x="2" y="37"/>
                    <a:pt x="2" y="37"/>
                  </a:cubicBezTo>
                  <a:cubicBezTo>
                    <a:pt x="0" y="38"/>
                    <a:pt x="0" y="39"/>
                    <a:pt x="2" y="40"/>
                  </a:cubicBezTo>
                  <a:close/>
                  <a:moveTo>
                    <a:pt x="2" y="40"/>
                  </a:moveTo>
                  <a:cubicBezTo>
                    <a:pt x="2" y="40"/>
                    <a:pt x="2" y="40"/>
                    <a:pt x="2" y="4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49" name="Freeform 83"/>
            <p:cNvSpPr>
              <a:spLocks noEditPoints="1"/>
            </p:cNvSpPr>
            <p:nvPr/>
          </p:nvSpPr>
          <p:spPr bwMode="auto">
            <a:xfrm>
              <a:off x="8151813" y="3241675"/>
              <a:ext cx="284163" cy="125413"/>
            </a:xfrm>
            <a:custGeom>
              <a:avLst/>
              <a:gdLst/>
              <a:ahLst/>
              <a:cxnLst>
                <a:cxn ang="0">
                  <a:pos x="0" y="27"/>
                </a:cxn>
                <a:cxn ang="0">
                  <a:pos x="12" y="42"/>
                </a:cxn>
                <a:cxn ang="0">
                  <a:pos x="19" y="42"/>
                </a:cxn>
                <a:cxn ang="0">
                  <a:pos x="96" y="7"/>
                </a:cxn>
                <a:cxn ang="0">
                  <a:pos x="96" y="4"/>
                </a:cxn>
                <a:cxn ang="0">
                  <a:pos x="64" y="0"/>
                </a:cxn>
                <a:cxn ang="0">
                  <a:pos x="0" y="27"/>
                </a:cxn>
                <a:cxn ang="0">
                  <a:pos x="0" y="27"/>
                </a:cxn>
                <a:cxn ang="0">
                  <a:pos x="0" y="27"/>
                </a:cxn>
              </a:cxnLst>
              <a:rect l="0" t="0" r="r" b="b"/>
              <a:pathLst>
                <a:path w="98" h="43">
                  <a:moveTo>
                    <a:pt x="0" y="27"/>
                  </a:moveTo>
                  <a:cubicBezTo>
                    <a:pt x="0" y="32"/>
                    <a:pt x="5" y="38"/>
                    <a:pt x="12" y="42"/>
                  </a:cubicBezTo>
                  <a:cubicBezTo>
                    <a:pt x="14" y="43"/>
                    <a:pt x="17" y="43"/>
                    <a:pt x="19" y="42"/>
                  </a:cubicBezTo>
                  <a:cubicBezTo>
                    <a:pt x="96" y="7"/>
                    <a:pt x="96" y="7"/>
                    <a:pt x="96" y="7"/>
                  </a:cubicBezTo>
                  <a:cubicBezTo>
                    <a:pt x="98" y="6"/>
                    <a:pt x="98" y="4"/>
                    <a:pt x="96" y="4"/>
                  </a:cubicBezTo>
                  <a:cubicBezTo>
                    <a:pt x="86" y="2"/>
                    <a:pt x="75" y="0"/>
                    <a:pt x="64" y="0"/>
                  </a:cubicBezTo>
                  <a:cubicBezTo>
                    <a:pt x="29" y="0"/>
                    <a:pt x="0" y="12"/>
                    <a:pt x="0" y="27"/>
                  </a:cubicBezTo>
                  <a:close/>
                  <a:moveTo>
                    <a:pt x="0" y="27"/>
                  </a:moveTo>
                  <a:cubicBezTo>
                    <a:pt x="0" y="27"/>
                    <a:pt x="0" y="27"/>
                    <a:pt x="0" y="27"/>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50" name="Freeform 84"/>
            <p:cNvSpPr>
              <a:spLocks noEditPoints="1"/>
            </p:cNvSpPr>
            <p:nvPr/>
          </p:nvSpPr>
          <p:spPr bwMode="auto">
            <a:xfrm>
              <a:off x="8228013" y="3005138"/>
              <a:ext cx="155575" cy="236538"/>
            </a:xfrm>
            <a:custGeom>
              <a:avLst/>
              <a:gdLst/>
              <a:ahLst/>
              <a:cxnLst>
                <a:cxn ang="0">
                  <a:pos x="3" y="81"/>
                </a:cxn>
                <a:cxn ang="0">
                  <a:pos x="41" y="77"/>
                </a:cxn>
                <a:cxn ang="0">
                  <a:pos x="48" y="77"/>
                </a:cxn>
                <a:cxn ang="0">
                  <a:pos x="52" y="74"/>
                </a:cxn>
                <a:cxn ang="0">
                  <a:pos x="54" y="58"/>
                </a:cxn>
                <a:cxn ang="0">
                  <a:pos x="4" y="0"/>
                </a:cxn>
                <a:cxn ang="0">
                  <a:pos x="0" y="4"/>
                </a:cxn>
                <a:cxn ang="0">
                  <a:pos x="0" y="79"/>
                </a:cxn>
                <a:cxn ang="0">
                  <a:pos x="3" y="81"/>
                </a:cxn>
                <a:cxn ang="0">
                  <a:pos x="3" y="81"/>
                </a:cxn>
                <a:cxn ang="0">
                  <a:pos x="3" y="81"/>
                </a:cxn>
              </a:cxnLst>
              <a:rect l="0" t="0" r="r" b="b"/>
              <a:pathLst>
                <a:path w="54" h="82">
                  <a:moveTo>
                    <a:pt x="3" y="81"/>
                  </a:moveTo>
                  <a:cubicBezTo>
                    <a:pt x="14" y="79"/>
                    <a:pt x="27" y="77"/>
                    <a:pt x="41" y="77"/>
                  </a:cubicBezTo>
                  <a:cubicBezTo>
                    <a:pt x="43" y="77"/>
                    <a:pt x="46" y="77"/>
                    <a:pt x="48" y="77"/>
                  </a:cubicBezTo>
                  <a:cubicBezTo>
                    <a:pt x="50" y="77"/>
                    <a:pt x="51" y="76"/>
                    <a:pt x="52" y="74"/>
                  </a:cubicBezTo>
                  <a:cubicBezTo>
                    <a:pt x="54" y="69"/>
                    <a:pt x="54" y="64"/>
                    <a:pt x="54" y="58"/>
                  </a:cubicBezTo>
                  <a:cubicBezTo>
                    <a:pt x="54" y="28"/>
                    <a:pt x="32" y="4"/>
                    <a:pt x="4" y="0"/>
                  </a:cubicBezTo>
                  <a:cubicBezTo>
                    <a:pt x="2" y="0"/>
                    <a:pt x="0" y="2"/>
                    <a:pt x="0" y="4"/>
                  </a:cubicBezTo>
                  <a:cubicBezTo>
                    <a:pt x="0" y="79"/>
                    <a:pt x="0" y="79"/>
                    <a:pt x="0" y="79"/>
                  </a:cubicBezTo>
                  <a:cubicBezTo>
                    <a:pt x="0" y="81"/>
                    <a:pt x="1" y="82"/>
                    <a:pt x="3" y="81"/>
                  </a:cubicBezTo>
                  <a:close/>
                  <a:moveTo>
                    <a:pt x="3" y="81"/>
                  </a:moveTo>
                  <a:cubicBezTo>
                    <a:pt x="3" y="81"/>
                    <a:pt x="3" y="81"/>
                    <a:pt x="3" y="81"/>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51" name="Freeform 85"/>
            <p:cNvSpPr>
              <a:spLocks noEditPoints="1"/>
            </p:cNvSpPr>
            <p:nvPr/>
          </p:nvSpPr>
          <p:spPr bwMode="auto">
            <a:xfrm>
              <a:off x="8048625" y="3005138"/>
              <a:ext cx="155575" cy="312738"/>
            </a:xfrm>
            <a:custGeom>
              <a:avLst/>
              <a:gdLst/>
              <a:ahLst/>
              <a:cxnLst>
                <a:cxn ang="0">
                  <a:pos x="51" y="86"/>
                </a:cxn>
                <a:cxn ang="0">
                  <a:pos x="54" y="81"/>
                </a:cxn>
                <a:cxn ang="0">
                  <a:pos x="54" y="4"/>
                </a:cxn>
                <a:cxn ang="0">
                  <a:pos x="51" y="0"/>
                </a:cxn>
                <a:cxn ang="0">
                  <a:pos x="0" y="58"/>
                </a:cxn>
                <a:cxn ang="0">
                  <a:pos x="27" y="107"/>
                </a:cxn>
                <a:cxn ang="0">
                  <a:pos x="29" y="108"/>
                </a:cxn>
                <a:cxn ang="0">
                  <a:pos x="29" y="108"/>
                </a:cxn>
                <a:cxn ang="0">
                  <a:pos x="51" y="86"/>
                </a:cxn>
                <a:cxn ang="0">
                  <a:pos x="51" y="86"/>
                </a:cxn>
                <a:cxn ang="0">
                  <a:pos x="51" y="86"/>
                </a:cxn>
              </a:cxnLst>
              <a:rect l="0" t="0" r="r" b="b"/>
              <a:pathLst>
                <a:path w="54" h="108">
                  <a:moveTo>
                    <a:pt x="51" y="86"/>
                  </a:moveTo>
                  <a:cubicBezTo>
                    <a:pt x="53" y="85"/>
                    <a:pt x="54" y="83"/>
                    <a:pt x="54" y="81"/>
                  </a:cubicBezTo>
                  <a:cubicBezTo>
                    <a:pt x="54" y="4"/>
                    <a:pt x="54" y="4"/>
                    <a:pt x="54" y="4"/>
                  </a:cubicBezTo>
                  <a:cubicBezTo>
                    <a:pt x="54" y="2"/>
                    <a:pt x="53" y="0"/>
                    <a:pt x="51" y="0"/>
                  </a:cubicBezTo>
                  <a:cubicBezTo>
                    <a:pt x="22" y="4"/>
                    <a:pt x="0" y="28"/>
                    <a:pt x="0" y="58"/>
                  </a:cubicBezTo>
                  <a:cubicBezTo>
                    <a:pt x="0" y="78"/>
                    <a:pt x="11" y="96"/>
                    <a:pt x="27" y="107"/>
                  </a:cubicBezTo>
                  <a:cubicBezTo>
                    <a:pt x="28" y="108"/>
                    <a:pt x="29" y="108"/>
                    <a:pt x="29" y="108"/>
                  </a:cubicBezTo>
                  <a:cubicBezTo>
                    <a:pt x="29" y="108"/>
                    <a:pt x="29" y="108"/>
                    <a:pt x="29" y="108"/>
                  </a:cubicBezTo>
                  <a:cubicBezTo>
                    <a:pt x="29" y="99"/>
                    <a:pt x="38" y="91"/>
                    <a:pt x="51" y="86"/>
                  </a:cubicBezTo>
                  <a:close/>
                  <a:moveTo>
                    <a:pt x="51" y="86"/>
                  </a:moveTo>
                  <a:cubicBezTo>
                    <a:pt x="51" y="86"/>
                    <a:pt x="51" y="86"/>
                    <a:pt x="51" y="86"/>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8" name="Group 151"/>
          <p:cNvGrpSpPr/>
          <p:nvPr/>
        </p:nvGrpSpPr>
        <p:grpSpPr>
          <a:xfrm>
            <a:off x="5640753" y="3823545"/>
            <a:ext cx="940935" cy="909811"/>
            <a:chOff x="5659438" y="2249488"/>
            <a:chExt cx="623887" cy="603250"/>
          </a:xfrm>
          <a:blipFill>
            <a:blip r:embed="rId4"/>
            <a:stretch>
              <a:fillRect/>
            </a:stretch>
          </a:blipFill>
        </p:grpSpPr>
        <p:sp>
          <p:nvSpPr>
            <p:cNvPr id="153" name="Freeform 67"/>
            <p:cNvSpPr>
              <a:spLocks noEditPoints="1"/>
            </p:cNvSpPr>
            <p:nvPr/>
          </p:nvSpPr>
          <p:spPr bwMode="auto">
            <a:xfrm>
              <a:off x="5988050" y="2249488"/>
              <a:ext cx="295275" cy="585788"/>
            </a:xfrm>
            <a:custGeom>
              <a:avLst/>
              <a:gdLst/>
              <a:ahLst/>
              <a:cxnLst>
                <a:cxn ang="0">
                  <a:pos x="0" y="148"/>
                </a:cxn>
                <a:cxn ang="0">
                  <a:pos x="0" y="50"/>
                </a:cxn>
                <a:cxn ang="0">
                  <a:pos x="51" y="0"/>
                </a:cxn>
                <a:cxn ang="0">
                  <a:pos x="101" y="50"/>
                </a:cxn>
                <a:cxn ang="0">
                  <a:pos x="101" y="148"/>
                </a:cxn>
                <a:cxn ang="0">
                  <a:pos x="51" y="199"/>
                </a:cxn>
                <a:cxn ang="0">
                  <a:pos x="0" y="148"/>
                </a:cxn>
                <a:cxn ang="0">
                  <a:pos x="9" y="50"/>
                </a:cxn>
                <a:cxn ang="0">
                  <a:pos x="9" y="148"/>
                </a:cxn>
                <a:cxn ang="0">
                  <a:pos x="51" y="190"/>
                </a:cxn>
                <a:cxn ang="0">
                  <a:pos x="92" y="148"/>
                </a:cxn>
                <a:cxn ang="0">
                  <a:pos x="92" y="50"/>
                </a:cxn>
                <a:cxn ang="0">
                  <a:pos x="51" y="9"/>
                </a:cxn>
                <a:cxn ang="0">
                  <a:pos x="9" y="50"/>
                </a:cxn>
              </a:cxnLst>
              <a:rect l="0" t="0" r="r" b="b"/>
              <a:pathLst>
                <a:path w="101" h="199">
                  <a:moveTo>
                    <a:pt x="0" y="148"/>
                  </a:moveTo>
                  <a:cubicBezTo>
                    <a:pt x="0" y="50"/>
                    <a:pt x="0" y="50"/>
                    <a:pt x="0" y="50"/>
                  </a:cubicBezTo>
                  <a:cubicBezTo>
                    <a:pt x="0" y="23"/>
                    <a:pt x="23" y="0"/>
                    <a:pt x="51" y="0"/>
                  </a:cubicBezTo>
                  <a:cubicBezTo>
                    <a:pt x="78" y="0"/>
                    <a:pt x="101" y="23"/>
                    <a:pt x="101" y="50"/>
                  </a:cubicBezTo>
                  <a:cubicBezTo>
                    <a:pt x="101" y="148"/>
                    <a:pt x="101" y="148"/>
                    <a:pt x="101" y="148"/>
                  </a:cubicBezTo>
                  <a:cubicBezTo>
                    <a:pt x="101" y="176"/>
                    <a:pt x="78" y="199"/>
                    <a:pt x="51" y="199"/>
                  </a:cubicBezTo>
                  <a:cubicBezTo>
                    <a:pt x="23" y="199"/>
                    <a:pt x="0" y="176"/>
                    <a:pt x="0" y="148"/>
                  </a:cubicBezTo>
                  <a:moveTo>
                    <a:pt x="9" y="50"/>
                  </a:moveTo>
                  <a:cubicBezTo>
                    <a:pt x="9" y="148"/>
                    <a:pt x="9" y="148"/>
                    <a:pt x="9" y="148"/>
                  </a:cubicBezTo>
                  <a:cubicBezTo>
                    <a:pt x="9" y="171"/>
                    <a:pt x="28" y="190"/>
                    <a:pt x="51" y="190"/>
                  </a:cubicBezTo>
                  <a:cubicBezTo>
                    <a:pt x="74" y="190"/>
                    <a:pt x="92" y="171"/>
                    <a:pt x="92" y="148"/>
                  </a:cubicBezTo>
                  <a:cubicBezTo>
                    <a:pt x="92" y="50"/>
                    <a:pt x="92" y="50"/>
                    <a:pt x="92" y="50"/>
                  </a:cubicBezTo>
                  <a:cubicBezTo>
                    <a:pt x="92" y="27"/>
                    <a:pt x="74" y="9"/>
                    <a:pt x="51" y="9"/>
                  </a:cubicBezTo>
                  <a:cubicBezTo>
                    <a:pt x="28" y="9"/>
                    <a:pt x="9" y="27"/>
                    <a:pt x="9" y="5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54" name="Freeform 68"/>
            <p:cNvSpPr>
              <a:spLocks/>
            </p:cNvSpPr>
            <p:nvPr/>
          </p:nvSpPr>
          <p:spPr bwMode="auto">
            <a:xfrm>
              <a:off x="6027738" y="2559050"/>
              <a:ext cx="214313" cy="222250"/>
            </a:xfrm>
            <a:custGeom>
              <a:avLst/>
              <a:gdLst/>
              <a:ahLst/>
              <a:cxnLst>
                <a:cxn ang="0">
                  <a:pos x="73" y="0"/>
                </a:cxn>
                <a:cxn ang="0">
                  <a:pos x="73" y="39"/>
                </a:cxn>
                <a:cxn ang="0">
                  <a:pos x="37" y="76"/>
                </a:cxn>
                <a:cxn ang="0">
                  <a:pos x="0" y="39"/>
                </a:cxn>
                <a:cxn ang="0">
                  <a:pos x="0" y="0"/>
                </a:cxn>
                <a:cxn ang="0">
                  <a:pos x="73" y="0"/>
                </a:cxn>
              </a:cxnLst>
              <a:rect l="0" t="0" r="r" b="b"/>
              <a:pathLst>
                <a:path w="73" h="76">
                  <a:moveTo>
                    <a:pt x="73" y="0"/>
                  </a:moveTo>
                  <a:cubicBezTo>
                    <a:pt x="73" y="39"/>
                    <a:pt x="73" y="39"/>
                    <a:pt x="73" y="39"/>
                  </a:cubicBezTo>
                  <a:cubicBezTo>
                    <a:pt x="73" y="59"/>
                    <a:pt x="57" y="76"/>
                    <a:pt x="37" y="76"/>
                  </a:cubicBezTo>
                  <a:cubicBezTo>
                    <a:pt x="16" y="76"/>
                    <a:pt x="0" y="59"/>
                    <a:pt x="0" y="39"/>
                  </a:cubicBezTo>
                  <a:cubicBezTo>
                    <a:pt x="0" y="0"/>
                    <a:pt x="0" y="0"/>
                    <a:pt x="0" y="0"/>
                  </a:cubicBezTo>
                  <a:lnTo>
                    <a:pt x="73"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55" name="Freeform 69"/>
            <p:cNvSpPr>
              <a:spLocks/>
            </p:cNvSpPr>
            <p:nvPr/>
          </p:nvSpPr>
          <p:spPr bwMode="auto">
            <a:xfrm>
              <a:off x="5708650" y="2543175"/>
              <a:ext cx="252413" cy="258763"/>
            </a:xfrm>
            <a:custGeom>
              <a:avLst/>
              <a:gdLst/>
              <a:ahLst/>
              <a:cxnLst>
                <a:cxn ang="0">
                  <a:pos x="86" y="34"/>
                </a:cxn>
                <a:cxn ang="0">
                  <a:pos x="68" y="66"/>
                </a:cxn>
                <a:cxn ang="0">
                  <a:pos x="22" y="78"/>
                </a:cxn>
                <a:cxn ang="0">
                  <a:pos x="9" y="32"/>
                </a:cxn>
                <a:cxn ang="0">
                  <a:pos x="27" y="0"/>
                </a:cxn>
                <a:cxn ang="0">
                  <a:pos x="86" y="34"/>
                </a:cxn>
              </a:cxnLst>
              <a:rect l="0" t="0" r="r" b="b"/>
              <a:pathLst>
                <a:path w="86" h="88">
                  <a:moveTo>
                    <a:pt x="86" y="34"/>
                  </a:moveTo>
                  <a:cubicBezTo>
                    <a:pt x="68" y="66"/>
                    <a:pt x="68" y="66"/>
                    <a:pt x="68" y="66"/>
                  </a:cubicBezTo>
                  <a:cubicBezTo>
                    <a:pt x="59" y="82"/>
                    <a:pt x="38" y="88"/>
                    <a:pt x="22" y="78"/>
                  </a:cubicBezTo>
                  <a:cubicBezTo>
                    <a:pt x="5" y="69"/>
                    <a:pt x="0" y="48"/>
                    <a:pt x="9" y="32"/>
                  </a:cubicBezTo>
                  <a:cubicBezTo>
                    <a:pt x="27" y="0"/>
                    <a:pt x="27" y="0"/>
                    <a:pt x="27" y="0"/>
                  </a:cubicBezTo>
                  <a:lnTo>
                    <a:pt x="86" y="34"/>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56" name="Freeform 70"/>
            <p:cNvSpPr>
              <a:spLocks/>
            </p:cNvSpPr>
            <p:nvPr/>
          </p:nvSpPr>
          <p:spPr bwMode="auto">
            <a:xfrm>
              <a:off x="5659438" y="2320925"/>
              <a:ext cx="312738" cy="531813"/>
            </a:xfrm>
            <a:custGeom>
              <a:avLst/>
              <a:gdLst/>
              <a:ahLst/>
              <a:cxnLst>
                <a:cxn ang="0">
                  <a:pos x="13" y="104"/>
                </a:cxn>
                <a:cxn ang="0">
                  <a:pos x="59" y="26"/>
                </a:cxn>
                <a:cxn ang="0">
                  <a:pos x="107" y="3"/>
                </a:cxn>
                <a:cxn ang="0">
                  <a:pos x="107" y="12"/>
                </a:cxn>
                <a:cxn ang="0">
                  <a:pos x="66" y="30"/>
                </a:cxn>
                <a:cxn ang="0">
                  <a:pos x="20" y="109"/>
                </a:cxn>
                <a:cxn ang="0">
                  <a:pos x="35" y="161"/>
                </a:cxn>
                <a:cxn ang="0">
                  <a:pos x="87" y="147"/>
                </a:cxn>
                <a:cxn ang="0">
                  <a:pos x="107" y="114"/>
                </a:cxn>
                <a:cxn ang="0">
                  <a:pos x="107" y="130"/>
                </a:cxn>
                <a:cxn ang="0">
                  <a:pos x="95" y="151"/>
                </a:cxn>
                <a:cxn ang="0">
                  <a:pos x="30" y="169"/>
                </a:cxn>
                <a:cxn ang="0">
                  <a:pos x="13" y="104"/>
                </a:cxn>
              </a:cxnLst>
              <a:rect l="0" t="0" r="r" b="b"/>
              <a:pathLst>
                <a:path w="107" h="181">
                  <a:moveTo>
                    <a:pt x="13" y="104"/>
                  </a:moveTo>
                  <a:cubicBezTo>
                    <a:pt x="59" y="26"/>
                    <a:pt x="59" y="26"/>
                    <a:pt x="59" y="26"/>
                  </a:cubicBezTo>
                  <a:cubicBezTo>
                    <a:pt x="69" y="9"/>
                    <a:pt x="88" y="0"/>
                    <a:pt x="107" y="3"/>
                  </a:cubicBezTo>
                  <a:cubicBezTo>
                    <a:pt x="107" y="12"/>
                    <a:pt x="107" y="12"/>
                    <a:pt x="107" y="12"/>
                  </a:cubicBezTo>
                  <a:cubicBezTo>
                    <a:pt x="91" y="8"/>
                    <a:pt x="74" y="15"/>
                    <a:pt x="66" y="30"/>
                  </a:cubicBezTo>
                  <a:cubicBezTo>
                    <a:pt x="20" y="109"/>
                    <a:pt x="20" y="109"/>
                    <a:pt x="20" y="109"/>
                  </a:cubicBezTo>
                  <a:cubicBezTo>
                    <a:pt x="10" y="127"/>
                    <a:pt x="16" y="151"/>
                    <a:pt x="35" y="161"/>
                  </a:cubicBezTo>
                  <a:cubicBezTo>
                    <a:pt x="53" y="172"/>
                    <a:pt x="77" y="166"/>
                    <a:pt x="87" y="147"/>
                  </a:cubicBezTo>
                  <a:cubicBezTo>
                    <a:pt x="107" y="114"/>
                    <a:pt x="107" y="114"/>
                    <a:pt x="107" y="114"/>
                  </a:cubicBezTo>
                  <a:cubicBezTo>
                    <a:pt x="107" y="130"/>
                    <a:pt x="107" y="130"/>
                    <a:pt x="107" y="130"/>
                  </a:cubicBezTo>
                  <a:cubicBezTo>
                    <a:pt x="95" y="151"/>
                    <a:pt x="95" y="151"/>
                    <a:pt x="95" y="151"/>
                  </a:cubicBezTo>
                  <a:cubicBezTo>
                    <a:pt x="82" y="174"/>
                    <a:pt x="53" y="181"/>
                    <a:pt x="30" y="169"/>
                  </a:cubicBezTo>
                  <a:cubicBezTo>
                    <a:pt x="8" y="156"/>
                    <a:pt x="0" y="127"/>
                    <a:pt x="13" y="104"/>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sp>
        <p:nvSpPr>
          <p:cNvPr id="158" name="Freeform 14"/>
          <p:cNvSpPr>
            <a:spLocks noEditPoints="1"/>
          </p:cNvSpPr>
          <p:nvPr/>
        </p:nvSpPr>
        <p:spPr bwMode="auto">
          <a:xfrm>
            <a:off x="1511301" y="3843205"/>
            <a:ext cx="626697" cy="870488"/>
          </a:xfrm>
          <a:custGeom>
            <a:avLst/>
            <a:gdLst/>
            <a:ahLst/>
            <a:cxnLst>
              <a:cxn ang="0">
                <a:pos x="570" y="331"/>
              </a:cxn>
              <a:cxn ang="0">
                <a:pos x="542" y="277"/>
              </a:cxn>
              <a:cxn ang="0">
                <a:pos x="485" y="225"/>
              </a:cxn>
              <a:cxn ang="0">
                <a:pos x="477" y="216"/>
              </a:cxn>
              <a:cxn ang="0">
                <a:pos x="476" y="215"/>
              </a:cxn>
              <a:cxn ang="0">
                <a:pos x="475" y="214"/>
              </a:cxn>
              <a:cxn ang="0">
                <a:pos x="475" y="213"/>
              </a:cxn>
              <a:cxn ang="0">
                <a:pos x="465" y="183"/>
              </a:cxn>
              <a:cxn ang="0">
                <a:pos x="465" y="151"/>
              </a:cxn>
              <a:cxn ang="0">
                <a:pos x="480" y="151"/>
              </a:cxn>
              <a:cxn ang="0">
                <a:pos x="519" y="116"/>
              </a:cxn>
              <a:cxn ang="0">
                <a:pos x="519" y="35"/>
              </a:cxn>
              <a:cxn ang="0">
                <a:pos x="480" y="0"/>
              </a:cxn>
              <a:cxn ang="0">
                <a:pos x="90" y="0"/>
              </a:cxn>
              <a:cxn ang="0">
                <a:pos x="51" y="35"/>
              </a:cxn>
              <a:cxn ang="0">
                <a:pos x="51" y="116"/>
              </a:cxn>
              <a:cxn ang="0">
                <a:pos x="90" y="151"/>
              </a:cxn>
              <a:cxn ang="0">
                <a:pos x="105" y="151"/>
              </a:cxn>
              <a:cxn ang="0">
                <a:pos x="105" y="183"/>
              </a:cxn>
              <a:cxn ang="0">
                <a:pos x="95" y="213"/>
              </a:cxn>
              <a:cxn ang="0">
                <a:pos x="95" y="214"/>
              </a:cxn>
              <a:cxn ang="0">
                <a:pos x="94" y="215"/>
              </a:cxn>
              <a:cxn ang="0">
                <a:pos x="93" y="216"/>
              </a:cxn>
              <a:cxn ang="0">
                <a:pos x="85" y="225"/>
              </a:cxn>
              <a:cxn ang="0">
                <a:pos x="28" y="277"/>
              </a:cxn>
              <a:cxn ang="0">
                <a:pos x="28" y="277"/>
              </a:cxn>
              <a:cxn ang="0">
                <a:pos x="0" y="331"/>
              </a:cxn>
              <a:cxn ang="0">
                <a:pos x="0" y="331"/>
              </a:cxn>
              <a:cxn ang="0">
                <a:pos x="0" y="718"/>
              </a:cxn>
              <a:cxn ang="0">
                <a:pos x="75" y="793"/>
              </a:cxn>
              <a:cxn ang="0">
                <a:pos x="283" y="793"/>
              </a:cxn>
              <a:cxn ang="0">
                <a:pos x="285" y="793"/>
              </a:cxn>
              <a:cxn ang="0">
                <a:pos x="285" y="793"/>
              </a:cxn>
              <a:cxn ang="0">
                <a:pos x="286" y="793"/>
              </a:cxn>
              <a:cxn ang="0">
                <a:pos x="495" y="793"/>
              </a:cxn>
              <a:cxn ang="0">
                <a:pos x="570" y="718"/>
              </a:cxn>
              <a:cxn ang="0">
                <a:pos x="570" y="331"/>
              </a:cxn>
              <a:cxn ang="0">
                <a:pos x="570" y="331"/>
              </a:cxn>
              <a:cxn ang="0">
                <a:pos x="491" y="630"/>
              </a:cxn>
              <a:cxn ang="0">
                <a:pos x="452" y="670"/>
              </a:cxn>
              <a:cxn ang="0">
                <a:pos x="118" y="670"/>
              </a:cxn>
              <a:cxn ang="0">
                <a:pos x="79" y="630"/>
              </a:cxn>
              <a:cxn ang="0">
                <a:pos x="79" y="453"/>
              </a:cxn>
              <a:cxn ang="0">
                <a:pos x="118" y="414"/>
              </a:cxn>
              <a:cxn ang="0">
                <a:pos x="452" y="414"/>
              </a:cxn>
              <a:cxn ang="0">
                <a:pos x="491" y="453"/>
              </a:cxn>
              <a:cxn ang="0">
                <a:pos x="491" y="630"/>
              </a:cxn>
              <a:cxn ang="0">
                <a:pos x="491" y="630"/>
              </a:cxn>
              <a:cxn ang="0">
                <a:pos x="491" y="630"/>
              </a:cxn>
            </a:cxnLst>
            <a:rect l="0" t="0" r="r" b="b"/>
            <a:pathLst>
              <a:path w="570" h="793">
                <a:moveTo>
                  <a:pt x="570" y="331"/>
                </a:moveTo>
                <a:cubicBezTo>
                  <a:pt x="569" y="309"/>
                  <a:pt x="558" y="289"/>
                  <a:pt x="542" y="277"/>
                </a:cubicBezTo>
                <a:cubicBezTo>
                  <a:pt x="523" y="260"/>
                  <a:pt x="504" y="245"/>
                  <a:pt x="485" y="225"/>
                </a:cubicBezTo>
                <a:cubicBezTo>
                  <a:pt x="482" y="221"/>
                  <a:pt x="479" y="218"/>
                  <a:pt x="477" y="216"/>
                </a:cubicBezTo>
                <a:cubicBezTo>
                  <a:pt x="477" y="215"/>
                  <a:pt x="476" y="215"/>
                  <a:pt x="476" y="215"/>
                </a:cubicBezTo>
                <a:cubicBezTo>
                  <a:pt x="476" y="214"/>
                  <a:pt x="476" y="214"/>
                  <a:pt x="475" y="214"/>
                </a:cubicBezTo>
                <a:cubicBezTo>
                  <a:pt x="475" y="213"/>
                  <a:pt x="475" y="213"/>
                  <a:pt x="475" y="213"/>
                </a:cubicBezTo>
                <a:cubicBezTo>
                  <a:pt x="466" y="201"/>
                  <a:pt x="465" y="194"/>
                  <a:pt x="465" y="183"/>
                </a:cubicBezTo>
                <a:cubicBezTo>
                  <a:pt x="465" y="151"/>
                  <a:pt x="465" y="151"/>
                  <a:pt x="465" y="151"/>
                </a:cubicBezTo>
                <a:cubicBezTo>
                  <a:pt x="480" y="151"/>
                  <a:pt x="480" y="151"/>
                  <a:pt x="480" y="151"/>
                </a:cubicBezTo>
                <a:cubicBezTo>
                  <a:pt x="502" y="151"/>
                  <a:pt x="519" y="136"/>
                  <a:pt x="519" y="116"/>
                </a:cubicBezTo>
                <a:cubicBezTo>
                  <a:pt x="519" y="35"/>
                  <a:pt x="519" y="35"/>
                  <a:pt x="519" y="35"/>
                </a:cubicBezTo>
                <a:cubicBezTo>
                  <a:pt x="519" y="16"/>
                  <a:pt x="502" y="0"/>
                  <a:pt x="480" y="0"/>
                </a:cubicBezTo>
                <a:cubicBezTo>
                  <a:pt x="90" y="0"/>
                  <a:pt x="90" y="0"/>
                  <a:pt x="90" y="0"/>
                </a:cubicBezTo>
                <a:cubicBezTo>
                  <a:pt x="68" y="0"/>
                  <a:pt x="51" y="16"/>
                  <a:pt x="51" y="35"/>
                </a:cubicBezTo>
                <a:cubicBezTo>
                  <a:pt x="51" y="116"/>
                  <a:pt x="51" y="116"/>
                  <a:pt x="51" y="116"/>
                </a:cubicBezTo>
                <a:cubicBezTo>
                  <a:pt x="51" y="136"/>
                  <a:pt x="68" y="151"/>
                  <a:pt x="90" y="151"/>
                </a:cubicBezTo>
                <a:cubicBezTo>
                  <a:pt x="105" y="151"/>
                  <a:pt x="105" y="151"/>
                  <a:pt x="105" y="151"/>
                </a:cubicBezTo>
                <a:cubicBezTo>
                  <a:pt x="105" y="183"/>
                  <a:pt x="105" y="183"/>
                  <a:pt x="105" y="183"/>
                </a:cubicBezTo>
                <a:cubicBezTo>
                  <a:pt x="105" y="194"/>
                  <a:pt x="104" y="201"/>
                  <a:pt x="95" y="213"/>
                </a:cubicBezTo>
                <a:cubicBezTo>
                  <a:pt x="95" y="213"/>
                  <a:pt x="95" y="213"/>
                  <a:pt x="95" y="214"/>
                </a:cubicBezTo>
                <a:cubicBezTo>
                  <a:pt x="94" y="214"/>
                  <a:pt x="94" y="214"/>
                  <a:pt x="94" y="215"/>
                </a:cubicBezTo>
                <a:cubicBezTo>
                  <a:pt x="93" y="215"/>
                  <a:pt x="93" y="215"/>
                  <a:pt x="93" y="216"/>
                </a:cubicBezTo>
                <a:cubicBezTo>
                  <a:pt x="91" y="218"/>
                  <a:pt x="88" y="221"/>
                  <a:pt x="85" y="225"/>
                </a:cubicBezTo>
                <a:cubicBezTo>
                  <a:pt x="66" y="245"/>
                  <a:pt x="46" y="260"/>
                  <a:pt x="28" y="277"/>
                </a:cubicBezTo>
                <a:cubicBezTo>
                  <a:pt x="28" y="277"/>
                  <a:pt x="28" y="277"/>
                  <a:pt x="28" y="277"/>
                </a:cubicBezTo>
                <a:cubicBezTo>
                  <a:pt x="12" y="289"/>
                  <a:pt x="1" y="309"/>
                  <a:pt x="0" y="331"/>
                </a:cubicBezTo>
                <a:cubicBezTo>
                  <a:pt x="0" y="331"/>
                  <a:pt x="0" y="331"/>
                  <a:pt x="0" y="331"/>
                </a:cubicBezTo>
                <a:cubicBezTo>
                  <a:pt x="0" y="718"/>
                  <a:pt x="0" y="718"/>
                  <a:pt x="0" y="718"/>
                </a:cubicBezTo>
                <a:cubicBezTo>
                  <a:pt x="0" y="756"/>
                  <a:pt x="28" y="793"/>
                  <a:pt x="75" y="793"/>
                </a:cubicBezTo>
                <a:cubicBezTo>
                  <a:pt x="283" y="793"/>
                  <a:pt x="283" y="793"/>
                  <a:pt x="283" y="793"/>
                </a:cubicBezTo>
                <a:cubicBezTo>
                  <a:pt x="283" y="793"/>
                  <a:pt x="284" y="793"/>
                  <a:pt x="285" y="793"/>
                </a:cubicBezTo>
                <a:cubicBezTo>
                  <a:pt x="285" y="793"/>
                  <a:pt x="285" y="793"/>
                  <a:pt x="285" y="793"/>
                </a:cubicBezTo>
                <a:cubicBezTo>
                  <a:pt x="286" y="793"/>
                  <a:pt x="286" y="793"/>
                  <a:pt x="286" y="793"/>
                </a:cubicBezTo>
                <a:cubicBezTo>
                  <a:pt x="495" y="793"/>
                  <a:pt x="495" y="793"/>
                  <a:pt x="495" y="793"/>
                </a:cubicBezTo>
                <a:cubicBezTo>
                  <a:pt x="542" y="793"/>
                  <a:pt x="570" y="756"/>
                  <a:pt x="570" y="718"/>
                </a:cubicBezTo>
                <a:cubicBezTo>
                  <a:pt x="570" y="331"/>
                  <a:pt x="570" y="331"/>
                  <a:pt x="570" y="331"/>
                </a:cubicBezTo>
                <a:cubicBezTo>
                  <a:pt x="570" y="331"/>
                  <a:pt x="570" y="331"/>
                  <a:pt x="570" y="331"/>
                </a:cubicBezTo>
                <a:close/>
                <a:moveTo>
                  <a:pt x="491" y="630"/>
                </a:moveTo>
                <a:cubicBezTo>
                  <a:pt x="491" y="652"/>
                  <a:pt x="473" y="670"/>
                  <a:pt x="452" y="670"/>
                </a:cubicBezTo>
                <a:cubicBezTo>
                  <a:pt x="118" y="670"/>
                  <a:pt x="118" y="670"/>
                  <a:pt x="118" y="670"/>
                </a:cubicBezTo>
                <a:cubicBezTo>
                  <a:pt x="96" y="670"/>
                  <a:pt x="79" y="652"/>
                  <a:pt x="79" y="630"/>
                </a:cubicBezTo>
                <a:cubicBezTo>
                  <a:pt x="79" y="453"/>
                  <a:pt x="79" y="453"/>
                  <a:pt x="79" y="453"/>
                </a:cubicBezTo>
                <a:cubicBezTo>
                  <a:pt x="79" y="431"/>
                  <a:pt x="96" y="414"/>
                  <a:pt x="118" y="414"/>
                </a:cubicBezTo>
                <a:cubicBezTo>
                  <a:pt x="452" y="414"/>
                  <a:pt x="452" y="414"/>
                  <a:pt x="452" y="414"/>
                </a:cubicBezTo>
                <a:cubicBezTo>
                  <a:pt x="473" y="414"/>
                  <a:pt x="491" y="431"/>
                  <a:pt x="491" y="453"/>
                </a:cubicBezTo>
                <a:lnTo>
                  <a:pt x="491" y="630"/>
                </a:lnTo>
                <a:close/>
                <a:moveTo>
                  <a:pt x="491" y="630"/>
                </a:moveTo>
                <a:cubicBezTo>
                  <a:pt x="491" y="630"/>
                  <a:pt x="491" y="630"/>
                  <a:pt x="491" y="630"/>
                </a:cubicBezTo>
              </a:path>
            </a:pathLst>
          </a:custGeom>
          <a:blipFill>
            <a:blip r:embed="rId4"/>
            <a:stretch>
              <a:fillRect/>
            </a:stretch>
          </a:bli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60" name="Freeform 18"/>
          <p:cNvSpPr>
            <a:spLocks noEditPoints="1"/>
          </p:cNvSpPr>
          <p:nvPr/>
        </p:nvSpPr>
        <p:spPr bwMode="auto">
          <a:xfrm>
            <a:off x="7772662" y="3910246"/>
            <a:ext cx="963689" cy="899899"/>
          </a:xfrm>
          <a:custGeom>
            <a:avLst/>
            <a:gdLst/>
            <a:ahLst/>
            <a:cxnLst>
              <a:cxn ang="0">
                <a:pos x="136" y="124"/>
              </a:cxn>
              <a:cxn ang="0">
                <a:pos x="139" y="116"/>
              </a:cxn>
              <a:cxn ang="0">
                <a:pos x="55" y="24"/>
              </a:cxn>
              <a:cxn ang="0">
                <a:pos x="44" y="28"/>
              </a:cxn>
              <a:cxn ang="0">
                <a:pos x="37" y="19"/>
              </a:cxn>
              <a:cxn ang="0">
                <a:pos x="25" y="8"/>
              </a:cxn>
              <a:cxn ang="0">
                <a:pos x="3" y="44"/>
              </a:cxn>
              <a:cxn ang="0">
                <a:pos x="20" y="39"/>
              </a:cxn>
              <a:cxn ang="0">
                <a:pos x="24" y="49"/>
              </a:cxn>
              <a:cxn ang="0">
                <a:pos x="108" y="133"/>
              </a:cxn>
              <a:cxn ang="0">
                <a:pos x="133" y="128"/>
              </a:cxn>
              <a:cxn ang="0">
                <a:pos x="176" y="163"/>
              </a:cxn>
              <a:cxn ang="0">
                <a:pos x="133" y="116"/>
              </a:cxn>
              <a:cxn ang="0">
                <a:pos x="112" y="127"/>
              </a:cxn>
              <a:cxn ang="0">
                <a:pos x="34" y="50"/>
              </a:cxn>
              <a:cxn ang="0">
                <a:pos x="19" y="29"/>
              </a:cxn>
              <a:cxn ang="0">
                <a:pos x="8" y="39"/>
              </a:cxn>
              <a:cxn ang="0">
                <a:pos x="30" y="12"/>
              </a:cxn>
              <a:cxn ang="0">
                <a:pos x="32" y="14"/>
              </a:cxn>
              <a:cxn ang="0">
                <a:pos x="40" y="34"/>
              </a:cxn>
              <a:cxn ang="0">
                <a:pos x="51" y="30"/>
              </a:cxn>
              <a:cxn ang="0">
                <a:pos x="63" y="41"/>
              </a:cxn>
              <a:cxn ang="0">
                <a:pos x="50" y="59"/>
              </a:cxn>
              <a:cxn ang="0">
                <a:pos x="66" y="44"/>
              </a:cxn>
              <a:cxn ang="0">
                <a:pos x="70" y="47"/>
              </a:cxn>
              <a:cxn ang="0">
                <a:pos x="60" y="58"/>
              </a:cxn>
              <a:cxn ang="0">
                <a:pos x="63" y="61"/>
              </a:cxn>
              <a:cxn ang="0">
                <a:pos x="73" y="50"/>
              </a:cxn>
              <a:cxn ang="0">
                <a:pos x="76" y="53"/>
              </a:cxn>
              <a:cxn ang="0">
                <a:pos x="64" y="71"/>
              </a:cxn>
              <a:cxn ang="0">
                <a:pos x="80" y="56"/>
              </a:cxn>
              <a:cxn ang="0">
                <a:pos x="83" y="59"/>
              </a:cxn>
              <a:cxn ang="0">
                <a:pos x="79" y="64"/>
              </a:cxn>
              <a:cxn ang="0">
                <a:pos x="68" y="76"/>
              </a:cxn>
              <a:cxn ang="0">
                <a:pos x="106" y="115"/>
              </a:cxn>
              <a:cxn ang="0">
                <a:pos x="107" y="117"/>
              </a:cxn>
              <a:cxn ang="0">
                <a:pos x="115" y="123"/>
              </a:cxn>
              <a:cxn ang="0">
                <a:pos x="130" y="107"/>
              </a:cxn>
              <a:cxn ang="0">
                <a:pos x="122" y="100"/>
              </a:cxn>
              <a:cxn ang="0">
                <a:pos x="84" y="65"/>
              </a:cxn>
              <a:cxn ang="0">
                <a:pos x="87" y="62"/>
              </a:cxn>
              <a:cxn ang="0">
                <a:pos x="133" y="116"/>
              </a:cxn>
              <a:cxn ang="0">
                <a:pos x="116" y="118"/>
              </a:cxn>
              <a:cxn ang="0">
                <a:pos x="114" y="118"/>
              </a:cxn>
              <a:cxn ang="0">
                <a:pos x="77" y="82"/>
              </a:cxn>
              <a:cxn ang="0">
                <a:pos x="116" y="116"/>
              </a:cxn>
              <a:cxn ang="0">
                <a:pos x="116" y="116"/>
              </a:cxn>
            </a:cxnLst>
            <a:rect l="0" t="0" r="r" b="b"/>
            <a:pathLst>
              <a:path w="176" h="164">
                <a:moveTo>
                  <a:pt x="175" y="160"/>
                </a:moveTo>
                <a:cubicBezTo>
                  <a:pt x="136" y="124"/>
                  <a:pt x="136" y="124"/>
                  <a:pt x="136" y="124"/>
                </a:cubicBezTo>
                <a:cubicBezTo>
                  <a:pt x="138" y="122"/>
                  <a:pt x="139" y="119"/>
                  <a:pt x="139" y="117"/>
                </a:cubicBezTo>
                <a:cubicBezTo>
                  <a:pt x="139" y="116"/>
                  <a:pt x="139" y="116"/>
                  <a:pt x="139" y="116"/>
                </a:cubicBezTo>
                <a:cubicBezTo>
                  <a:pt x="141" y="101"/>
                  <a:pt x="140" y="100"/>
                  <a:pt x="138" y="99"/>
                </a:cubicBezTo>
                <a:cubicBezTo>
                  <a:pt x="55" y="24"/>
                  <a:pt x="55" y="24"/>
                  <a:pt x="55" y="24"/>
                </a:cubicBezTo>
                <a:cubicBezTo>
                  <a:pt x="53" y="22"/>
                  <a:pt x="49" y="22"/>
                  <a:pt x="47" y="24"/>
                </a:cubicBezTo>
                <a:cubicBezTo>
                  <a:pt x="44" y="28"/>
                  <a:pt x="44" y="28"/>
                  <a:pt x="44" y="28"/>
                </a:cubicBezTo>
                <a:cubicBezTo>
                  <a:pt x="36" y="21"/>
                  <a:pt x="36" y="21"/>
                  <a:pt x="36" y="21"/>
                </a:cubicBezTo>
                <a:cubicBezTo>
                  <a:pt x="37" y="19"/>
                  <a:pt x="37" y="19"/>
                  <a:pt x="37" y="19"/>
                </a:cubicBezTo>
                <a:cubicBezTo>
                  <a:pt x="43" y="13"/>
                  <a:pt x="44" y="7"/>
                  <a:pt x="40" y="4"/>
                </a:cubicBezTo>
                <a:cubicBezTo>
                  <a:pt x="36" y="0"/>
                  <a:pt x="30" y="2"/>
                  <a:pt x="25" y="8"/>
                </a:cubicBezTo>
                <a:cubicBezTo>
                  <a:pt x="6" y="29"/>
                  <a:pt x="6" y="29"/>
                  <a:pt x="6" y="29"/>
                </a:cubicBezTo>
                <a:cubicBezTo>
                  <a:pt x="1" y="35"/>
                  <a:pt x="0" y="41"/>
                  <a:pt x="3" y="44"/>
                </a:cubicBezTo>
                <a:cubicBezTo>
                  <a:pt x="7" y="48"/>
                  <a:pt x="13" y="46"/>
                  <a:pt x="18" y="40"/>
                </a:cubicBezTo>
                <a:cubicBezTo>
                  <a:pt x="20" y="39"/>
                  <a:pt x="20" y="39"/>
                  <a:pt x="20" y="39"/>
                </a:cubicBezTo>
                <a:cubicBezTo>
                  <a:pt x="27" y="46"/>
                  <a:pt x="27" y="46"/>
                  <a:pt x="27" y="46"/>
                </a:cubicBezTo>
                <a:cubicBezTo>
                  <a:pt x="24" y="49"/>
                  <a:pt x="24" y="49"/>
                  <a:pt x="24" y="49"/>
                </a:cubicBezTo>
                <a:cubicBezTo>
                  <a:pt x="22" y="51"/>
                  <a:pt x="22" y="55"/>
                  <a:pt x="25" y="57"/>
                </a:cubicBezTo>
                <a:cubicBezTo>
                  <a:pt x="108" y="133"/>
                  <a:pt x="108" y="133"/>
                  <a:pt x="108" y="133"/>
                </a:cubicBezTo>
                <a:cubicBezTo>
                  <a:pt x="112" y="136"/>
                  <a:pt x="126" y="132"/>
                  <a:pt x="126" y="132"/>
                </a:cubicBezTo>
                <a:cubicBezTo>
                  <a:pt x="128" y="131"/>
                  <a:pt x="131" y="130"/>
                  <a:pt x="133" y="128"/>
                </a:cubicBezTo>
                <a:cubicBezTo>
                  <a:pt x="172" y="163"/>
                  <a:pt x="172" y="163"/>
                  <a:pt x="172" y="163"/>
                </a:cubicBezTo>
                <a:cubicBezTo>
                  <a:pt x="173" y="164"/>
                  <a:pt x="175" y="164"/>
                  <a:pt x="176" y="163"/>
                </a:cubicBezTo>
                <a:cubicBezTo>
                  <a:pt x="176" y="162"/>
                  <a:pt x="176" y="161"/>
                  <a:pt x="175" y="160"/>
                </a:cubicBezTo>
                <a:close/>
                <a:moveTo>
                  <a:pt x="133" y="116"/>
                </a:moveTo>
                <a:cubicBezTo>
                  <a:pt x="132" y="119"/>
                  <a:pt x="127" y="124"/>
                  <a:pt x="124" y="125"/>
                </a:cubicBezTo>
                <a:cubicBezTo>
                  <a:pt x="120" y="126"/>
                  <a:pt x="114" y="127"/>
                  <a:pt x="112" y="127"/>
                </a:cubicBezTo>
                <a:cubicBezTo>
                  <a:pt x="30" y="53"/>
                  <a:pt x="30" y="53"/>
                  <a:pt x="30" y="53"/>
                </a:cubicBezTo>
                <a:cubicBezTo>
                  <a:pt x="34" y="50"/>
                  <a:pt x="34" y="50"/>
                  <a:pt x="34" y="50"/>
                </a:cubicBezTo>
                <a:cubicBezTo>
                  <a:pt x="36" y="47"/>
                  <a:pt x="36" y="43"/>
                  <a:pt x="33" y="41"/>
                </a:cubicBezTo>
                <a:cubicBezTo>
                  <a:pt x="19" y="29"/>
                  <a:pt x="19" y="29"/>
                  <a:pt x="19" y="29"/>
                </a:cubicBezTo>
                <a:cubicBezTo>
                  <a:pt x="13" y="36"/>
                  <a:pt x="13" y="36"/>
                  <a:pt x="13" y="36"/>
                </a:cubicBezTo>
                <a:cubicBezTo>
                  <a:pt x="11" y="38"/>
                  <a:pt x="9" y="39"/>
                  <a:pt x="8" y="39"/>
                </a:cubicBezTo>
                <a:cubicBezTo>
                  <a:pt x="8" y="38"/>
                  <a:pt x="9" y="36"/>
                  <a:pt x="11" y="34"/>
                </a:cubicBezTo>
                <a:cubicBezTo>
                  <a:pt x="30" y="12"/>
                  <a:pt x="30" y="12"/>
                  <a:pt x="30" y="12"/>
                </a:cubicBezTo>
                <a:cubicBezTo>
                  <a:pt x="32" y="10"/>
                  <a:pt x="34" y="9"/>
                  <a:pt x="35" y="9"/>
                </a:cubicBezTo>
                <a:cubicBezTo>
                  <a:pt x="35" y="10"/>
                  <a:pt x="34" y="12"/>
                  <a:pt x="32" y="14"/>
                </a:cubicBezTo>
                <a:cubicBezTo>
                  <a:pt x="26" y="21"/>
                  <a:pt x="26" y="21"/>
                  <a:pt x="26" y="21"/>
                </a:cubicBezTo>
                <a:cubicBezTo>
                  <a:pt x="40" y="34"/>
                  <a:pt x="40" y="34"/>
                  <a:pt x="40" y="34"/>
                </a:cubicBezTo>
                <a:cubicBezTo>
                  <a:pt x="42" y="36"/>
                  <a:pt x="46" y="36"/>
                  <a:pt x="48" y="33"/>
                </a:cubicBezTo>
                <a:cubicBezTo>
                  <a:pt x="51" y="30"/>
                  <a:pt x="51" y="30"/>
                  <a:pt x="51" y="30"/>
                </a:cubicBezTo>
                <a:cubicBezTo>
                  <a:pt x="63" y="41"/>
                  <a:pt x="63" y="41"/>
                  <a:pt x="63" y="41"/>
                </a:cubicBezTo>
                <a:cubicBezTo>
                  <a:pt x="63" y="41"/>
                  <a:pt x="63" y="41"/>
                  <a:pt x="63" y="41"/>
                </a:cubicBezTo>
                <a:cubicBezTo>
                  <a:pt x="50" y="55"/>
                  <a:pt x="50" y="55"/>
                  <a:pt x="50" y="55"/>
                </a:cubicBezTo>
                <a:cubicBezTo>
                  <a:pt x="49" y="56"/>
                  <a:pt x="49" y="58"/>
                  <a:pt x="50" y="59"/>
                </a:cubicBezTo>
                <a:cubicBezTo>
                  <a:pt x="51" y="59"/>
                  <a:pt x="52" y="59"/>
                  <a:pt x="53" y="58"/>
                </a:cubicBezTo>
                <a:cubicBezTo>
                  <a:pt x="66" y="44"/>
                  <a:pt x="66" y="44"/>
                  <a:pt x="66" y="44"/>
                </a:cubicBezTo>
                <a:cubicBezTo>
                  <a:pt x="66" y="44"/>
                  <a:pt x="66" y="44"/>
                  <a:pt x="67" y="44"/>
                </a:cubicBezTo>
                <a:cubicBezTo>
                  <a:pt x="70" y="47"/>
                  <a:pt x="70" y="47"/>
                  <a:pt x="70" y="47"/>
                </a:cubicBezTo>
                <a:cubicBezTo>
                  <a:pt x="70" y="47"/>
                  <a:pt x="70" y="47"/>
                  <a:pt x="70" y="47"/>
                </a:cubicBezTo>
                <a:cubicBezTo>
                  <a:pt x="60" y="58"/>
                  <a:pt x="60" y="58"/>
                  <a:pt x="60" y="58"/>
                </a:cubicBezTo>
                <a:cubicBezTo>
                  <a:pt x="59" y="59"/>
                  <a:pt x="59" y="60"/>
                  <a:pt x="60" y="61"/>
                </a:cubicBezTo>
                <a:cubicBezTo>
                  <a:pt x="61" y="62"/>
                  <a:pt x="62" y="62"/>
                  <a:pt x="63" y="61"/>
                </a:cubicBezTo>
                <a:cubicBezTo>
                  <a:pt x="73" y="50"/>
                  <a:pt x="73" y="50"/>
                  <a:pt x="73" y="50"/>
                </a:cubicBezTo>
                <a:cubicBezTo>
                  <a:pt x="73" y="50"/>
                  <a:pt x="73" y="50"/>
                  <a:pt x="73" y="50"/>
                </a:cubicBezTo>
                <a:cubicBezTo>
                  <a:pt x="77" y="53"/>
                  <a:pt x="77" y="53"/>
                  <a:pt x="77" y="53"/>
                </a:cubicBezTo>
                <a:cubicBezTo>
                  <a:pt x="77" y="53"/>
                  <a:pt x="76" y="53"/>
                  <a:pt x="76" y="53"/>
                </a:cubicBezTo>
                <a:cubicBezTo>
                  <a:pt x="63" y="67"/>
                  <a:pt x="63" y="67"/>
                  <a:pt x="63" y="67"/>
                </a:cubicBezTo>
                <a:cubicBezTo>
                  <a:pt x="63" y="68"/>
                  <a:pt x="63" y="70"/>
                  <a:pt x="64" y="71"/>
                </a:cubicBezTo>
                <a:cubicBezTo>
                  <a:pt x="65" y="72"/>
                  <a:pt x="66" y="72"/>
                  <a:pt x="67" y="71"/>
                </a:cubicBezTo>
                <a:cubicBezTo>
                  <a:pt x="80" y="56"/>
                  <a:pt x="80" y="56"/>
                  <a:pt x="80" y="56"/>
                </a:cubicBezTo>
                <a:cubicBezTo>
                  <a:pt x="80" y="56"/>
                  <a:pt x="80" y="56"/>
                  <a:pt x="80" y="56"/>
                </a:cubicBezTo>
                <a:cubicBezTo>
                  <a:pt x="83" y="59"/>
                  <a:pt x="83" y="59"/>
                  <a:pt x="83" y="59"/>
                </a:cubicBezTo>
                <a:cubicBezTo>
                  <a:pt x="83" y="59"/>
                  <a:pt x="83" y="59"/>
                  <a:pt x="83" y="59"/>
                </a:cubicBezTo>
                <a:cubicBezTo>
                  <a:pt x="79" y="64"/>
                  <a:pt x="79" y="64"/>
                  <a:pt x="79" y="64"/>
                </a:cubicBezTo>
                <a:cubicBezTo>
                  <a:pt x="79" y="64"/>
                  <a:pt x="79" y="64"/>
                  <a:pt x="78" y="64"/>
                </a:cubicBezTo>
                <a:cubicBezTo>
                  <a:pt x="68" y="76"/>
                  <a:pt x="68" y="76"/>
                  <a:pt x="68" y="76"/>
                </a:cubicBezTo>
                <a:cubicBezTo>
                  <a:pt x="67" y="77"/>
                  <a:pt x="66" y="79"/>
                  <a:pt x="68" y="80"/>
                </a:cubicBezTo>
                <a:cubicBezTo>
                  <a:pt x="106" y="115"/>
                  <a:pt x="106" y="115"/>
                  <a:pt x="106" y="115"/>
                </a:cubicBezTo>
                <a:cubicBezTo>
                  <a:pt x="106" y="115"/>
                  <a:pt x="106" y="115"/>
                  <a:pt x="106" y="115"/>
                </a:cubicBezTo>
                <a:cubicBezTo>
                  <a:pt x="107" y="117"/>
                  <a:pt x="107" y="117"/>
                  <a:pt x="107" y="117"/>
                </a:cubicBezTo>
                <a:cubicBezTo>
                  <a:pt x="107" y="117"/>
                  <a:pt x="107" y="117"/>
                  <a:pt x="107" y="117"/>
                </a:cubicBezTo>
                <a:cubicBezTo>
                  <a:pt x="115" y="123"/>
                  <a:pt x="115" y="123"/>
                  <a:pt x="115" y="123"/>
                </a:cubicBezTo>
                <a:cubicBezTo>
                  <a:pt x="115" y="123"/>
                  <a:pt x="121" y="123"/>
                  <a:pt x="125" y="119"/>
                </a:cubicBezTo>
                <a:cubicBezTo>
                  <a:pt x="130" y="114"/>
                  <a:pt x="130" y="107"/>
                  <a:pt x="130" y="107"/>
                </a:cubicBezTo>
                <a:cubicBezTo>
                  <a:pt x="122" y="100"/>
                  <a:pt x="122" y="100"/>
                  <a:pt x="122" y="100"/>
                </a:cubicBezTo>
                <a:cubicBezTo>
                  <a:pt x="122" y="100"/>
                  <a:pt x="122" y="100"/>
                  <a:pt x="122" y="100"/>
                </a:cubicBezTo>
                <a:cubicBezTo>
                  <a:pt x="121" y="99"/>
                  <a:pt x="121" y="99"/>
                  <a:pt x="121" y="99"/>
                </a:cubicBezTo>
                <a:cubicBezTo>
                  <a:pt x="84" y="65"/>
                  <a:pt x="84" y="65"/>
                  <a:pt x="84" y="65"/>
                </a:cubicBezTo>
                <a:cubicBezTo>
                  <a:pt x="87" y="62"/>
                  <a:pt x="87" y="62"/>
                  <a:pt x="87" y="62"/>
                </a:cubicBezTo>
                <a:cubicBezTo>
                  <a:pt x="87" y="62"/>
                  <a:pt x="87" y="62"/>
                  <a:pt x="87" y="62"/>
                </a:cubicBezTo>
                <a:cubicBezTo>
                  <a:pt x="133" y="104"/>
                  <a:pt x="133" y="104"/>
                  <a:pt x="133" y="104"/>
                </a:cubicBezTo>
                <a:cubicBezTo>
                  <a:pt x="134" y="108"/>
                  <a:pt x="134" y="110"/>
                  <a:pt x="133" y="116"/>
                </a:cubicBezTo>
                <a:close/>
                <a:moveTo>
                  <a:pt x="116" y="116"/>
                </a:moveTo>
                <a:cubicBezTo>
                  <a:pt x="117" y="117"/>
                  <a:pt x="117" y="118"/>
                  <a:pt x="116" y="118"/>
                </a:cubicBezTo>
                <a:cubicBezTo>
                  <a:pt x="116" y="119"/>
                  <a:pt x="116" y="119"/>
                  <a:pt x="115" y="119"/>
                </a:cubicBezTo>
                <a:cubicBezTo>
                  <a:pt x="115" y="119"/>
                  <a:pt x="114" y="119"/>
                  <a:pt x="114" y="118"/>
                </a:cubicBezTo>
                <a:cubicBezTo>
                  <a:pt x="77" y="84"/>
                  <a:pt x="77" y="84"/>
                  <a:pt x="77" y="84"/>
                </a:cubicBezTo>
                <a:cubicBezTo>
                  <a:pt x="77" y="84"/>
                  <a:pt x="77" y="82"/>
                  <a:pt x="77" y="82"/>
                </a:cubicBezTo>
                <a:cubicBezTo>
                  <a:pt x="78" y="81"/>
                  <a:pt x="79" y="81"/>
                  <a:pt x="79" y="82"/>
                </a:cubicBezTo>
                <a:lnTo>
                  <a:pt x="116" y="116"/>
                </a:lnTo>
                <a:close/>
                <a:moveTo>
                  <a:pt x="116" y="116"/>
                </a:moveTo>
                <a:cubicBezTo>
                  <a:pt x="116" y="116"/>
                  <a:pt x="116" y="116"/>
                  <a:pt x="116" y="116"/>
                </a:cubicBezTo>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61" name="TextBox 160"/>
          <p:cNvSpPr txBox="1"/>
          <p:nvPr/>
        </p:nvSpPr>
        <p:spPr>
          <a:xfrm>
            <a:off x="749598" y="4875329"/>
            <a:ext cx="2150100" cy="994952"/>
          </a:xfrm>
          <a:prstGeom prst="rect">
            <a:avLst/>
          </a:prstGeom>
          <a:noFill/>
        </p:spPr>
        <p:txBody>
          <a:bodyPr wrap="square" rtlCol="0">
            <a:spAutoFit/>
          </a:bodyPr>
          <a:lstStyle/>
          <a:p>
            <a:pPr algn="ctr"/>
            <a:r>
              <a:rPr lang="en-US" sz="1600" b="1" dirty="0">
                <a:solidFill>
                  <a:schemeClr val="accent1"/>
                </a:solidFill>
                <a:latin typeface="+mj-lt"/>
              </a:rPr>
              <a:t>Keyword Here</a:t>
            </a:r>
          </a:p>
          <a:p>
            <a:pPr algn="ctr" defTabSz="1218895">
              <a:spcBef>
                <a:spcPct val="20000"/>
              </a:spcBef>
              <a:defRPr/>
            </a:pPr>
            <a:r>
              <a:rPr lang="en-US" sz="1333" dirty="0">
                <a:solidFill>
                  <a:schemeClr val="tx1">
                    <a:lumMod val="50000"/>
                    <a:lumOff val="50000"/>
                  </a:schemeClr>
                </a:solidFill>
              </a:rPr>
              <a:t>There are many variations of passages of lorem ipsum available</a:t>
            </a:r>
          </a:p>
        </p:txBody>
      </p:sp>
      <p:sp>
        <p:nvSpPr>
          <p:cNvPr id="162" name="TextBox 161"/>
          <p:cNvSpPr txBox="1"/>
          <p:nvPr/>
        </p:nvSpPr>
        <p:spPr>
          <a:xfrm>
            <a:off x="2892884" y="4875329"/>
            <a:ext cx="2150100" cy="994952"/>
          </a:xfrm>
          <a:prstGeom prst="rect">
            <a:avLst/>
          </a:prstGeom>
          <a:noFill/>
        </p:spPr>
        <p:txBody>
          <a:bodyPr wrap="square" rtlCol="0">
            <a:spAutoFit/>
          </a:bodyPr>
          <a:lstStyle/>
          <a:p>
            <a:pPr algn="ctr"/>
            <a:r>
              <a:rPr lang="en-US" sz="1600" b="1" dirty="0">
                <a:solidFill>
                  <a:schemeClr val="accent2"/>
                </a:solidFill>
              </a:rPr>
              <a:t>Keyword Here</a:t>
            </a:r>
          </a:p>
          <a:p>
            <a:pPr algn="ctr" defTabSz="1218895">
              <a:spcBef>
                <a:spcPct val="20000"/>
              </a:spcBef>
              <a:defRPr/>
            </a:pPr>
            <a:r>
              <a:rPr lang="en-US" sz="1333" dirty="0">
                <a:solidFill>
                  <a:schemeClr val="tx1">
                    <a:lumMod val="50000"/>
                    <a:lumOff val="50000"/>
                  </a:schemeClr>
                </a:solidFill>
              </a:rPr>
              <a:t>There are many variations of passages of lorem ipsum available</a:t>
            </a:r>
          </a:p>
        </p:txBody>
      </p:sp>
      <p:sp>
        <p:nvSpPr>
          <p:cNvPr id="165" name="TextBox 164"/>
          <p:cNvSpPr txBox="1"/>
          <p:nvPr/>
        </p:nvSpPr>
        <p:spPr>
          <a:xfrm>
            <a:off x="5036169" y="4875329"/>
            <a:ext cx="2150100" cy="994952"/>
          </a:xfrm>
          <a:prstGeom prst="rect">
            <a:avLst/>
          </a:prstGeom>
          <a:noFill/>
        </p:spPr>
        <p:txBody>
          <a:bodyPr wrap="square" rtlCol="0">
            <a:spAutoFit/>
          </a:bodyPr>
          <a:lstStyle/>
          <a:p>
            <a:pPr algn="ctr"/>
            <a:r>
              <a:rPr lang="en-US" sz="1600" b="1" dirty="0">
                <a:solidFill>
                  <a:schemeClr val="accent3"/>
                </a:solidFill>
              </a:rPr>
              <a:t>Keyword Here</a:t>
            </a:r>
          </a:p>
          <a:p>
            <a:pPr algn="ctr" defTabSz="1218895">
              <a:spcBef>
                <a:spcPct val="20000"/>
              </a:spcBef>
              <a:defRPr/>
            </a:pPr>
            <a:r>
              <a:rPr lang="en-US" sz="1333" dirty="0">
                <a:solidFill>
                  <a:schemeClr val="tx1">
                    <a:lumMod val="50000"/>
                    <a:lumOff val="50000"/>
                  </a:schemeClr>
                </a:solidFill>
              </a:rPr>
              <a:t>There are many variations of passages of lorem ipsum available</a:t>
            </a:r>
          </a:p>
        </p:txBody>
      </p:sp>
      <p:sp>
        <p:nvSpPr>
          <p:cNvPr id="166" name="TextBox 165"/>
          <p:cNvSpPr txBox="1"/>
          <p:nvPr/>
        </p:nvSpPr>
        <p:spPr>
          <a:xfrm>
            <a:off x="7179455" y="4875329"/>
            <a:ext cx="2150100" cy="994952"/>
          </a:xfrm>
          <a:prstGeom prst="rect">
            <a:avLst/>
          </a:prstGeom>
          <a:noFill/>
        </p:spPr>
        <p:txBody>
          <a:bodyPr wrap="square" rtlCol="0">
            <a:spAutoFit/>
          </a:bodyPr>
          <a:lstStyle/>
          <a:p>
            <a:pPr algn="ctr"/>
            <a:r>
              <a:rPr lang="en-US" sz="1600" b="1" dirty="0">
                <a:solidFill>
                  <a:schemeClr val="accent4"/>
                </a:solidFill>
              </a:rPr>
              <a:t>Keyword Here</a:t>
            </a:r>
          </a:p>
          <a:p>
            <a:pPr algn="ctr" defTabSz="1218895">
              <a:spcBef>
                <a:spcPct val="20000"/>
              </a:spcBef>
              <a:defRPr/>
            </a:pPr>
            <a:r>
              <a:rPr lang="en-US" sz="1333" dirty="0">
                <a:solidFill>
                  <a:schemeClr val="tx1">
                    <a:lumMod val="50000"/>
                    <a:lumOff val="50000"/>
                  </a:schemeClr>
                </a:solidFill>
              </a:rPr>
              <a:t>There are many variations of passages of lorem ipsum available</a:t>
            </a:r>
          </a:p>
        </p:txBody>
      </p:sp>
      <p:sp>
        <p:nvSpPr>
          <p:cNvPr id="48" name="TextBox 47"/>
          <p:cNvSpPr txBox="1"/>
          <p:nvPr/>
        </p:nvSpPr>
        <p:spPr>
          <a:xfrm>
            <a:off x="9322741" y="4896367"/>
            <a:ext cx="2150100" cy="994952"/>
          </a:xfrm>
          <a:prstGeom prst="rect">
            <a:avLst/>
          </a:prstGeom>
          <a:noFill/>
        </p:spPr>
        <p:txBody>
          <a:bodyPr wrap="square" rtlCol="0">
            <a:spAutoFit/>
          </a:bodyPr>
          <a:lstStyle/>
          <a:p>
            <a:pPr algn="ctr"/>
            <a:r>
              <a:rPr lang="en-US" sz="1600" b="1" dirty="0">
                <a:solidFill>
                  <a:schemeClr val="accent6"/>
                </a:solidFill>
              </a:rPr>
              <a:t>Keyword Here</a:t>
            </a:r>
          </a:p>
          <a:p>
            <a:pPr algn="ctr" defTabSz="1218895">
              <a:spcBef>
                <a:spcPct val="20000"/>
              </a:spcBef>
              <a:defRPr/>
            </a:pPr>
            <a:r>
              <a:rPr lang="en-US" sz="1333" dirty="0">
                <a:solidFill>
                  <a:schemeClr val="tx1">
                    <a:lumMod val="50000"/>
                    <a:lumOff val="50000"/>
                  </a:schemeClr>
                </a:solidFill>
              </a:rPr>
              <a:t>There are many variations of passages of lorem ipsum available</a:t>
            </a:r>
          </a:p>
        </p:txBody>
      </p:sp>
      <p:grpSp>
        <p:nvGrpSpPr>
          <p:cNvPr id="50" name="Group 49"/>
          <p:cNvGrpSpPr/>
          <p:nvPr/>
        </p:nvGrpSpPr>
        <p:grpSpPr>
          <a:xfrm>
            <a:off x="9997060" y="4042251"/>
            <a:ext cx="801461" cy="792796"/>
            <a:chOff x="1504950" y="3868738"/>
            <a:chExt cx="293688" cy="290513"/>
          </a:xfrm>
          <a:blipFill>
            <a:blip r:embed="rId3"/>
            <a:stretch>
              <a:fillRect/>
            </a:stretch>
          </a:blipFill>
        </p:grpSpPr>
        <p:sp>
          <p:nvSpPr>
            <p:cNvPr id="51" name="Freeform 33"/>
            <p:cNvSpPr>
              <a:spLocks/>
            </p:cNvSpPr>
            <p:nvPr/>
          </p:nvSpPr>
          <p:spPr bwMode="auto">
            <a:xfrm>
              <a:off x="1504950" y="3868738"/>
              <a:ext cx="138113" cy="134938"/>
            </a:xfrm>
            <a:custGeom>
              <a:avLst/>
              <a:gdLst/>
              <a:ahLst/>
              <a:cxnLst>
                <a:cxn ang="0">
                  <a:pos x="9" y="8"/>
                </a:cxn>
                <a:cxn ang="0">
                  <a:pos x="9" y="37"/>
                </a:cxn>
                <a:cxn ang="0">
                  <a:pos x="17" y="46"/>
                </a:cxn>
                <a:cxn ang="0">
                  <a:pos x="47" y="17"/>
                </a:cxn>
                <a:cxn ang="0">
                  <a:pos x="38" y="8"/>
                </a:cxn>
                <a:cxn ang="0">
                  <a:pos x="9" y="8"/>
                </a:cxn>
              </a:cxnLst>
              <a:rect l="0" t="0" r="r" b="b"/>
              <a:pathLst>
                <a:path w="47" h="46">
                  <a:moveTo>
                    <a:pt x="9" y="8"/>
                  </a:moveTo>
                  <a:cubicBezTo>
                    <a:pt x="1" y="16"/>
                    <a:pt x="0" y="29"/>
                    <a:pt x="9" y="37"/>
                  </a:cubicBezTo>
                  <a:cubicBezTo>
                    <a:pt x="17" y="46"/>
                    <a:pt x="17" y="46"/>
                    <a:pt x="17" y="46"/>
                  </a:cubicBezTo>
                  <a:cubicBezTo>
                    <a:pt x="47" y="17"/>
                    <a:pt x="47" y="17"/>
                    <a:pt x="47" y="17"/>
                  </a:cubicBezTo>
                  <a:cubicBezTo>
                    <a:pt x="38" y="8"/>
                    <a:pt x="38" y="8"/>
                    <a:pt x="38" y="8"/>
                  </a:cubicBezTo>
                  <a:cubicBezTo>
                    <a:pt x="30" y="0"/>
                    <a:pt x="17" y="0"/>
                    <a:pt x="9" y="8"/>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2" name="Freeform 34"/>
            <p:cNvSpPr>
              <a:spLocks/>
            </p:cNvSpPr>
            <p:nvPr/>
          </p:nvSpPr>
          <p:spPr bwMode="auto">
            <a:xfrm>
              <a:off x="1654175" y="4021138"/>
              <a:ext cx="131763" cy="138113"/>
            </a:xfrm>
            <a:custGeom>
              <a:avLst/>
              <a:gdLst/>
              <a:ahLst/>
              <a:cxnLst>
                <a:cxn ang="0">
                  <a:pos x="30" y="0"/>
                </a:cxn>
                <a:cxn ang="0">
                  <a:pos x="0" y="29"/>
                </a:cxn>
                <a:cxn ang="0">
                  <a:pos x="10" y="38"/>
                </a:cxn>
                <a:cxn ang="0">
                  <a:pos x="39" y="39"/>
                </a:cxn>
                <a:cxn ang="0">
                  <a:pos x="45" y="24"/>
                </a:cxn>
                <a:cxn ang="0">
                  <a:pos x="39" y="9"/>
                </a:cxn>
                <a:cxn ang="0">
                  <a:pos x="30" y="0"/>
                </a:cxn>
              </a:cxnLst>
              <a:rect l="0" t="0" r="r" b="b"/>
              <a:pathLst>
                <a:path w="45" h="47">
                  <a:moveTo>
                    <a:pt x="30" y="0"/>
                  </a:moveTo>
                  <a:cubicBezTo>
                    <a:pt x="0" y="29"/>
                    <a:pt x="0" y="29"/>
                    <a:pt x="0" y="29"/>
                  </a:cubicBezTo>
                  <a:cubicBezTo>
                    <a:pt x="10" y="38"/>
                    <a:pt x="10" y="38"/>
                    <a:pt x="10" y="38"/>
                  </a:cubicBezTo>
                  <a:cubicBezTo>
                    <a:pt x="18" y="47"/>
                    <a:pt x="31" y="47"/>
                    <a:pt x="39" y="39"/>
                  </a:cubicBezTo>
                  <a:cubicBezTo>
                    <a:pt x="43" y="35"/>
                    <a:pt x="45" y="29"/>
                    <a:pt x="45" y="24"/>
                  </a:cubicBezTo>
                  <a:cubicBezTo>
                    <a:pt x="45" y="19"/>
                    <a:pt x="43" y="13"/>
                    <a:pt x="39" y="9"/>
                  </a:cubicBezTo>
                  <a:lnTo>
                    <a:pt x="30"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3" name="Freeform 35"/>
            <p:cNvSpPr>
              <a:spLocks noEditPoints="1"/>
            </p:cNvSpPr>
            <p:nvPr/>
          </p:nvSpPr>
          <p:spPr bwMode="auto">
            <a:xfrm>
              <a:off x="1504950" y="3868738"/>
              <a:ext cx="293688" cy="279400"/>
            </a:xfrm>
            <a:custGeom>
              <a:avLst/>
              <a:gdLst/>
              <a:ahLst/>
              <a:cxnLst>
                <a:cxn ang="0">
                  <a:pos x="9" y="60"/>
                </a:cxn>
                <a:cxn ang="0">
                  <a:pos x="23" y="95"/>
                </a:cxn>
                <a:cxn ang="0">
                  <a:pos x="91" y="37"/>
                </a:cxn>
                <a:cxn ang="0">
                  <a:pos x="62" y="8"/>
                </a:cxn>
                <a:cxn ang="0">
                  <a:pos x="68" y="20"/>
                </a:cxn>
                <a:cxn ang="0">
                  <a:pos x="62" y="20"/>
                </a:cxn>
                <a:cxn ang="0">
                  <a:pos x="14" y="85"/>
                </a:cxn>
                <a:cxn ang="0">
                  <a:pos x="14" y="80"/>
                </a:cxn>
                <a:cxn ang="0">
                  <a:pos x="14" y="85"/>
                </a:cxn>
                <a:cxn ang="0">
                  <a:pos x="15" y="74"/>
                </a:cxn>
                <a:cxn ang="0">
                  <a:pos x="20" y="75"/>
                </a:cxn>
                <a:cxn ang="0">
                  <a:pos x="19" y="68"/>
                </a:cxn>
                <a:cxn ang="0">
                  <a:pos x="19" y="63"/>
                </a:cxn>
                <a:cxn ang="0">
                  <a:pos x="19" y="68"/>
                </a:cxn>
                <a:cxn ang="0">
                  <a:pos x="21" y="82"/>
                </a:cxn>
                <a:cxn ang="0">
                  <a:pos x="27" y="82"/>
                </a:cxn>
                <a:cxn ang="0">
                  <a:pos x="26" y="75"/>
                </a:cxn>
                <a:cxn ang="0">
                  <a:pos x="26" y="70"/>
                </a:cxn>
                <a:cxn ang="0">
                  <a:pos x="26" y="75"/>
                </a:cxn>
                <a:cxn ang="0">
                  <a:pos x="30" y="80"/>
                </a:cxn>
                <a:cxn ang="0">
                  <a:pos x="35" y="80"/>
                </a:cxn>
                <a:cxn ang="0">
                  <a:pos x="65" y="53"/>
                </a:cxn>
                <a:cxn ang="0">
                  <a:pos x="36" y="62"/>
                </a:cxn>
                <a:cxn ang="0">
                  <a:pos x="36" y="43"/>
                </a:cxn>
                <a:cxn ang="0">
                  <a:pos x="64" y="34"/>
                </a:cxn>
                <a:cxn ang="0">
                  <a:pos x="65" y="53"/>
                </a:cxn>
                <a:cxn ang="0">
                  <a:pos x="69" y="27"/>
                </a:cxn>
                <a:cxn ang="0">
                  <a:pos x="74" y="27"/>
                </a:cxn>
                <a:cxn ang="0">
                  <a:pos x="72" y="19"/>
                </a:cxn>
                <a:cxn ang="0">
                  <a:pos x="77" y="19"/>
                </a:cxn>
                <a:cxn ang="0">
                  <a:pos x="72" y="19"/>
                </a:cxn>
                <a:cxn ang="0">
                  <a:pos x="76" y="34"/>
                </a:cxn>
                <a:cxn ang="0">
                  <a:pos x="81" y="34"/>
                </a:cxn>
                <a:cxn ang="0">
                  <a:pos x="81" y="28"/>
                </a:cxn>
                <a:cxn ang="0">
                  <a:pos x="81" y="23"/>
                </a:cxn>
                <a:cxn ang="0">
                  <a:pos x="81" y="28"/>
                </a:cxn>
                <a:cxn ang="0">
                  <a:pos x="80" y="16"/>
                </a:cxn>
                <a:cxn ang="0">
                  <a:pos x="86" y="16"/>
                </a:cxn>
              </a:cxnLst>
              <a:rect l="0" t="0" r="r" b="b"/>
              <a:pathLst>
                <a:path w="100" h="95">
                  <a:moveTo>
                    <a:pt x="62" y="8"/>
                  </a:moveTo>
                  <a:cubicBezTo>
                    <a:pt x="9" y="60"/>
                    <a:pt x="9" y="60"/>
                    <a:pt x="9" y="60"/>
                  </a:cubicBezTo>
                  <a:cubicBezTo>
                    <a:pt x="1" y="68"/>
                    <a:pt x="0" y="81"/>
                    <a:pt x="9" y="89"/>
                  </a:cubicBezTo>
                  <a:cubicBezTo>
                    <a:pt x="13" y="93"/>
                    <a:pt x="18" y="95"/>
                    <a:pt x="23" y="95"/>
                  </a:cubicBezTo>
                  <a:cubicBezTo>
                    <a:pt x="29" y="95"/>
                    <a:pt x="34" y="93"/>
                    <a:pt x="38" y="90"/>
                  </a:cubicBezTo>
                  <a:cubicBezTo>
                    <a:pt x="91" y="37"/>
                    <a:pt x="91" y="37"/>
                    <a:pt x="91" y="37"/>
                  </a:cubicBezTo>
                  <a:cubicBezTo>
                    <a:pt x="100" y="29"/>
                    <a:pt x="100" y="16"/>
                    <a:pt x="92" y="8"/>
                  </a:cubicBezTo>
                  <a:cubicBezTo>
                    <a:pt x="84" y="0"/>
                    <a:pt x="70" y="0"/>
                    <a:pt x="62" y="8"/>
                  </a:cubicBezTo>
                  <a:moveTo>
                    <a:pt x="65" y="17"/>
                  </a:moveTo>
                  <a:cubicBezTo>
                    <a:pt x="66" y="17"/>
                    <a:pt x="68" y="18"/>
                    <a:pt x="68" y="20"/>
                  </a:cubicBezTo>
                  <a:cubicBezTo>
                    <a:pt x="68" y="21"/>
                    <a:pt x="66" y="22"/>
                    <a:pt x="65" y="22"/>
                  </a:cubicBezTo>
                  <a:cubicBezTo>
                    <a:pt x="64" y="22"/>
                    <a:pt x="62" y="21"/>
                    <a:pt x="62" y="20"/>
                  </a:cubicBezTo>
                  <a:cubicBezTo>
                    <a:pt x="62" y="18"/>
                    <a:pt x="64" y="17"/>
                    <a:pt x="65" y="17"/>
                  </a:cubicBezTo>
                  <a:moveTo>
                    <a:pt x="14" y="85"/>
                  </a:moveTo>
                  <a:cubicBezTo>
                    <a:pt x="12" y="85"/>
                    <a:pt x="11" y="84"/>
                    <a:pt x="11" y="82"/>
                  </a:cubicBezTo>
                  <a:cubicBezTo>
                    <a:pt x="12" y="81"/>
                    <a:pt x="13" y="80"/>
                    <a:pt x="14" y="80"/>
                  </a:cubicBezTo>
                  <a:cubicBezTo>
                    <a:pt x="16" y="80"/>
                    <a:pt x="17" y="81"/>
                    <a:pt x="17" y="83"/>
                  </a:cubicBezTo>
                  <a:cubicBezTo>
                    <a:pt x="17" y="84"/>
                    <a:pt x="15" y="85"/>
                    <a:pt x="14" y="85"/>
                  </a:cubicBezTo>
                  <a:moveTo>
                    <a:pt x="17" y="77"/>
                  </a:moveTo>
                  <a:cubicBezTo>
                    <a:pt x="16" y="77"/>
                    <a:pt x="15" y="76"/>
                    <a:pt x="15" y="74"/>
                  </a:cubicBezTo>
                  <a:cubicBezTo>
                    <a:pt x="15" y="73"/>
                    <a:pt x="16" y="72"/>
                    <a:pt x="18" y="72"/>
                  </a:cubicBezTo>
                  <a:cubicBezTo>
                    <a:pt x="19" y="72"/>
                    <a:pt x="20" y="73"/>
                    <a:pt x="20" y="75"/>
                  </a:cubicBezTo>
                  <a:cubicBezTo>
                    <a:pt x="20" y="76"/>
                    <a:pt x="19" y="77"/>
                    <a:pt x="17" y="77"/>
                  </a:cubicBezTo>
                  <a:moveTo>
                    <a:pt x="19" y="68"/>
                  </a:moveTo>
                  <a:cubicBezTo>
                    <a:pt x="18" y="68"/>
                    <a:pt x="16" y="66"/>
                    <a:pt x="17" y="65"/>
                  </a:cubicBezTo>
                  <a:cubicBezTo>
                    <a:pt x="17" y="63"/>
                    <a:pt x="18" y="62"/>
                    <a:pt x="19" y="63"/>
                  </a:cubicBezTo>
                  <a:cubicBezTo>
                    <a:pt x="21" y="63"/>
                    <a:pt x="22" y="64"/>
                    <a:pt x="22" y="65"/>
                  </a:cubicBezTo>
                  <a:cubicBezTo>
                    <a:pt x="22" y="67"/>
                    <a:pt x="20" y="68"/>
                    <a:pt x="19" y="68"/>
                  </a:cubicBezTo>
                  <a:moveTo>
                    <a:pt x="24" y="85"/>
                  </a:moveTo>
                  <a:cubicBezTo>
                    <a:pt x="22" y="84"/>
                    <a:pt x="21" y="83"/>
                    <a:pt x="21" y="82"/>
                  </a:cubicBezTo>
                  <a:cubicBezTo>
                    <a:pt x="22" y="80"/>
                    <a:pt x="23" y="79"/>
                    <a:pt x="24" y="79"/>
                  </a:cubicBezTo>
                  <a:cubicBezTo>
                    <a:pt x="26" y="79"/>
                    <a:pt x="27" y="81"/>
                    <a:pt x="27" y="82"/>
                  </a:cubicBezTo>
                  <a:cubicBezTo>
                    <a:pt x="27" y="84"/>
                    <a:pt x="25" y="85"/>
                    <a:pt x="24" y="85"/>
                  </a:cubicBezTo>
                  <a:moveTo>
                    <a:pt x="26" y="75"/>
                  </a:moveTo>
                  <a:cubicBezTo>
                    <a:pt x="24" y="75"/>
                    <a:pt x="23" y="74"/>
                    <a:pt x="23" y="72"/>
                  </a:cubicBezTo>
                  <a:cubicBezTo>
                    <a:pt x="23" y="71"/>
                    <a:pt x="25" y="70"/>
                    <a:pt x="26" y="70"/>
                  </a:cubicBezTo>
                  <a:cubicBezTo>
                    <a:pt x="28" y="70"/>
                    <a:pt x="29" y="71"/>
                    <a:pt x="28" y="73"/>
                  </a:cubicBezTo>
                  <a:cubicBezTo>
                    <a:pt x="28" y="74"/>
                    <a:pt x="27" y="75"/>
                    <a:pt x="26" y="75"/>
                  </a:cubicBezTo>
                  <a:moveTo>
                    <a:pt x="32" y="83"/>
                  </a:moveTo>
                  <a:cubicBezTo>
                    <a:pt x="31" y="83"/>
                    <a:pt x="30" y="81"/>
                    <a:pt x="30" y="80"/>
                  </a:cubicBezTo>
                  <a:cubicBezTo>
                    <a:pt x="30" y="78"/>
                    <a:pt x="31" y="77"/>
                    <a:pt x="32" y="78"/>
                  </a:cubicBezTo>
                  <a:cubicBezTo>
                    <a:pt x="34" y="78"/>
                    <a:pt x="35" y="79"/>
                    <a:pt x="35" y="80"/>
                  </a:cubicBezTo>
                  <a:cubicBezTo>
                    <a:pt x="35" y="82"/>
                    <a:pt x="33" y="83"/>
                    <a:pt x="32" y="83"/>
                  </a:cubicBezTo>
                  <a:moveTo>
                    <a:pt x="65" y="53"/>
                  </a:moveTo>
                  <a:cubicBezTo>
                    <a:pt x="54" y="63"/>
                    <a:pt x="54" y="63"/>
                    <a:pt x="54" y="63"/>
                  </a:cubicBezTo>
                  <a:cubicBezTo>
                    <a:pt x="49" y="68"/>
                    <a:pt x="41" y="67"/>
                    <a:pt x="36" y="62"/>
                  </a:cubicBezTo>
                  <a:cubicBezTo>
                    <a:pt x="36" y="62"/>
                    <a:pt x="36" y="62"/>
                    <a:pt x="36" y="62"/>
                  </a:cubicBezTo>
                  <a:cubicBezTo>
                    <a:pt x="31" y="56"/>
                    <a:pt x="31" y="48"/>
                    <a:pt x="36" y="43"/>
                  </a:cubicBezTo>
                  <a:cubicBezTo>
                    <a:pt x="47" y="33"/>
                    <a:pt x="47" y="33"/>
                    <a:pt x="47" y="33"/>
                  </a:cubicBezTo>
                  <a:cubicBezTo>
                    <a:pt x="52" y="28"/>
                    <a:pt x="60" y="28"/>
                    <a:pt x="64" y="34"/>
                  </a:cubicBezTo>
                  <a:cubicBezTo>
                    <a:pt x="66" y="35"/>
                    <a:pt x="66" y="35"/>
                    <a:pt x="66" y="35"/>
                  </a:cubicBezTo>
                  <a:cubicBezTo>
                    <a:pt x="70" y="40"/>
                    <a:pt x="70" y="48"/>
                    <a:pt x="65" y="53"/>
                  </a:cubicBezTo>
                  <a:moveTo>
                    <a:pt x="72" y="29"/>
                  </a:moveTo>
                  <a:cubicBezTo>
                    <a:pt x="70" y="29"/>
                    <a:pt x="69" y="28"/>
                    <a:pt x="69" y="27"/>
                  </a:cubicBezTo>
                  <a:cubicBezTo>
                    <a:pt x="69" y="25"/>
                    <a:pt x="70" y="24"/>
                    <a:pt x="72" y="24"/>
                  </a:cubicBezTo>
                  <a:cubicBezTo>
                    <a:pt x="73" y="24"/>
                    <a:pt x="74" y="25"/>
                    <a:pt x="74" y="27"/>
                  </a:cubicBezTo>
                  <a:cubicBezTo>
                    <a:pt x="74" y="28"/>
                    <a:pt x="73" y="29"/>
                    <a:pt x="72" y="29"/>
                  </a:cubicBezTo>
                  <a:moveTo>
                    <a:pt x="72" y="19"/>
                  </a:moveTo>
                  <a:cubicBezTo>
                    <a:pt x="72" y="17"/>
                    <a:pt x="73" y="16"/>
                    <a:pt x="74" y="16"/>
                  </a:cubicBezTo>
                  <a:cubicBezTo>
                    <a:pt x="76" y="16"/>
                    <a:pt x="77" y="17"/>
                    <a:pt x="77" y="19"/>
                  </a:cubicBezTo>
                  <a:cubicBezTo>
                    <a:pt x="77" y="20"/>
                    <a:pt x="76" y="21"/>
                    <a:pt x="74" y="21"/>
                  </a:cubicBezTo>
                  <a:cubicBezTo>
                    <a:pt x="73" y="21"/>
                    <a:pt x="72" y="20"/>
                    <a:pt x="72" y="19"/>
                  </a:cubicBezTo>
                  <a:moveTo>
                    <a:pt x="79" y="36"/>
                  </a:moveTo>
                  <a:cubicBezTo>
                    <a:pt x="77" y="36"/>
                    <a:pt x="76" y="35"/>
                    <a:pt x="76" y="34"/>
                  </a:cubicBezTo>
                  <a:cubicBezTo>
                    <a:pt x="76" y="32"/>
                    <a:pt x="77" y="31"/>
                    <a:pt x="79" y="31"/>
                  </a:cubicBezTo>
                  <a:cubicBezTo>
                    <a:pt x="80" y="31"/>
                    <a:pt x="81" y="32"/>
                    <a:pt x="81" y="34"/>
                  </a:cubicBezTo>
                  <a:cubicBezTo>
                    <a:pt x="81" y="35"/>
                    <a:pt x="80" y="36"/>
                    <a:pt x="79" y="36"/>
                  </a:cubicBezTo>
                  <a:moveTo>
                    <a:pt x="81" y="28"/>
                  </a:moveTo>
                  <a:cubicBezTo>
                    <a:pt x="80" y="28"/>
                    <a:pt x="79" y="27"/>
                    <a:pt x="79" y="26"/>
                  </a:cubicBezTo>
                  <a:cubicBezTo>
                    <a:pt x="79" y="24"/>
                    <a:pt x="80" y="23"/>
                    <a:pt x="81" y="23"/>
                  </a:cubicBezTo>
                  <a:cubicBezTo>
                    <a:pt x="83" y="23"/>
                    <a:pt x="84" y="24"/>
                    <a:pt x="84" y="26"/>
                  </a:cubicBezTo>
                  <a:cubicBezTo>
                    <a:pt x="84" y="27"/>
                    <a:pt x="83" y="28"/>
                    <a:pt x="81" y="28"/>
                  </a:cubicBezTo>
                  <a:moveTo>
                    <a:pt x="83" y="19"/>
                  </a:moveTo>
                  <a:cubicBezTo>
                    <a:pt x="81" y="19"/>
                    <a:pt x="80" y="17"/>
                    <a:pt x="80" y="16"/>
                  </a:cubicBezTo>
                  <a:cubicBezTo>
                    <a:pt x="80" y="14"/>
                    <a:pt x="81" y="13"/>
                    <a:pt x="83" y="13"/>
                  </a:cubicBezTo>
                  <a:cubicBezTo>
                    <a:pt x="84" y="13"/>
                    <a:pt x="86" y="14"/>
                    <a:pt x="86" y="16"/>
                  </a:cubicBezTo>
                  <a:cubicBezTo>
                    <a:pt x="86" y="17"/>
                    <a:pt x="84" y="19"/>
                    <a:pt x="83" y="19"/>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sp>
        <p:nvSpPr>
          <p:cNvPr id="43" name="文本框 42"/>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24957383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23"/>
                                        </p:tgtEl>
                                        <p:attrNameLst>
                                          <p:attrName>style.visibility</p:attrName>
                                        </p:attrNameLst>
                                      </p:cBhvr>
                                      <p:to>
                                        <p:strVal val="visible"/>
                                      </p:to>
                                    </p:set>
                                    <p:anim calcmode="lin" valueType="num">
                                      <p:cBhvr additive="base">
                                        <p:cTn id="7" dur="500" fill="hold"/>
                                        <p:tgtEl>
                                          <p:spTgt spid="123"/>
                                        </p:tgtEl>
                                        <p:attrNameLst>
                                          <p:attrName>ppt_x</p:attrName>
                                        </p:attrNameLst>
                                      </p:cBhvr>
                                      <p:tavLst>
                                        <p:tav tm="0">
                                          <p:val>
                                            <p:strVal val="#ppt_x"/>
                                          </p:val>
                                        </p:tav>
                                        <p:tav tm="100000">
                                          <p:val>
                                            <p:strVal val="#ppt_x"/>
                                          </p:val>
                                        </p:tav>
                                      </p:tavLst>
                                    </p:anim>
                                    <p:anim calcmode="lin" valueType="num">
                                      <p:cBhvr additive="base">
                                        <p:cTn id="8" dur="500" fill="hold"/>
                                        <p:tgtEl>
                                          <p:spTgt spid="1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accel="50000" decel="5000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129"/>
                                        </p:tgtEl>
                                        <p:attrNameLst>
                                          <p:attrName>style.visibility</p:attrName>
                                        </p:attrNameLst>
                                      </p:cBhvr>
                                      <p:to>
                                        <p:strVal val="visible"/>
                                      </p:to>
                                    </p:set>
                                    <p:anim calcmode="lin" valueType="num">
                                      <p:cBhvr additive="base">
                                        <p:cTn id="21" dur="500" fill="hold"/>
                                        <p:tgtEl>
                                          <p:spTgt spid="129"/>
                                        </p:tgtEl>
                                        <p:attrNameLst>
                                          <p:attrName>ppt_x</p:attrName>
                                        </p:attrNameLst>
                                      </p:cBhvr>
                                      <p:tavLst>
                                        <p:tav tm="0">
                                          <p:val>
                                            <p:strVal val="#ppt_x"/>
                                          </p:val>
                                        </p:tav>
                                        <p:tav tm="100000">
                                          <p:val>
                                            <p:strVal val="#ppt_x"/>
                                          </p:val>
                                        </p:tav>
                                      </p:tavLst>
                                    </p:anim>
                                    <p:anim calcmode="lin" valueType="num">
                                      <p:cBhvr additive="base">
                                        <p:cTn id="22" dur="500" fill="hold"/>
                                        <p:tgtEl>
                                          <p:spTgt spid="12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2" accel="50000" decel="50000" fill="hold" grpId="0" nodeType="afterEffect">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cBhvr additive="base">
                                        <p:cTn id="26" dur="500" fill="hold"/>
                                        <p:tgtEl>
                                          <p:spTgt spid="128"/>
                                        </p:tgtEl>
                                        <p:attrNameLst>
                                          <p:attrName>ppt_x</p:attrName>
                                        </p:attrNameLst>
                                      </p:cBhvr>
                                      <p:tavLst>
                                        <p:tav tm="0">
                                          <p:val>
                                            <p:strVal val="1+#ppt_w/2"/>
                                          </p:val>
                                        </p:tav>
                                        <p:tav tm="100000">
                                          <p:val>
                                            <p:strVal val="#ppt_x"/>
                                          </p:val>
                                        </p:tav>
                                      </p:tavLst>
                                    </p:anim>
                                    <p:anim calcmode="lin" valueType="num">
                                      <p:cBhvr additive="base">
                                        <p:cTn id="27" dur="500" fill="hold"/>
                                        <p:tgtEl>
                                          <p:spTgt spid="128"/>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58"/>
                                        </p:tgtEl>
                                        <p:attrNameLst>
                                          <p:attrName>style.visibility</p:attrName>
                                        </p:attrNameLst>
                                      </p:cBhvr>
                                      <p:to>
                                        <p:strVal val="visible"/>
                                      </p:to>
                                    </p:set>
                                    <p:anim calcmode="lin" valueType="num">
                                      <p:cBhvr>
                                        <p:cTn id="31" dur="500" fill="hold"/>
                                        <p:tgtEl>
                                          <p:spTgt spid="158"/>
                                        </p:tgtEl>
                                        <p:attrNameLst>
                                          <p:attrName>ppt_w</p:attrName>
                                        </p:attrNameLst>
                                      </p:cBhvr>
                                      <p:tavLst>
                                        <p:tav tm="0">
                                          <p:val>
                                            <p:fltVal val="0"/>
                                          </p:val>
                                        </p:tav>
                                        <p:tav tm="100000">
                                          <p:val>
                                            <p:strVal val="#ppt_w"/>
                                          </p:val>
                                        </p:tav>
                                      </p:tavLst>
                                    </p:anim>
                                    <p:anim calcmode="lin" valueType="num">
                                      <p:cBhvr>
                                        <p:cTn id="32" dur="500" fill="hold"/>
                                        <p:tgtEl>
                                          <p:spTgt spid="158"/>
                                        </p:tgtEl>
                                        <p:attrNameLst>
                                          <p:attrName>ppt_h</p:attrName>
                                        </p:attrNameLst>
                                      </p:cBhvr>
                                      <p:tavLst>
                                        <p:tav tm="0">
                                          <p:val>
                                            <p:fltVal val="0"/>
                                          </p:val>
                                        </p:tav>
                                        <p:tav tm="100000">
                                          <p:val>
                                            <p:strVal val="#ppt_h"/>
                                          </p:val>
                                        </p:tav>
                                      </p:tavLst>
                                    </p:anim>
                                    <p:animEffect transition="in" filter="fade">
                                      <p:cBhvr>
                                        <p:cTn id="33" dur="500"/>
                                        <p:tgtEl>
                                          <p:spTgt spid="158"/>
                                        </p:tgtEl>
                                      </p:cBhvr>
                                    </p:animEffect>
                                  </p:childTnLst>
                                </p:cTn>
                              </p:par>
                              <p:par>
                                <p:cTn id="34" presetID="2" presetClass="entr" presetSubtype="4" accel="50000" decel="50000" fill="hold" grpId="0" nodeType="withEffect">
                                  <p:stCondLst>
                                    <p:cond delay="0"/>
                                  </p:stCondLst>
                                  <p:childTnLst>
                                    <p:set>
                                      <p:cBhvr>
                                        <p:cTn id="35" dur="1" fill="hold">
                                          <p:stCondLst>
                                            <p:cond delay="0"/>
                                          </p:stCondLst>
                                        </p:cTn>
                                        <p:tgtEl>
                                          <p:spTgt spid="161"/>
                                        </p:tgtEl>
                                        <p:attrNameLst>
                                          <p:attrName>style.visibility</p:attrName>
                                        </p:attrNameLst>
                                      </p:cBhvr>
                                      <p:to>
                                        <p:strVal val="visible"/>
                                      </p:to>
                                    </p:set>
                                    <p:anim calcmode="lin" valueType="num">
                                      <p:cBhvr additive="base">
                                        <p:cTn id="36" dur="500" fill="hold"/>
                                        <p:tgtEl>
                                          <p:spTgt spid="161"/>
                                        </p:tgtEl>
                                        <p:attrNameLst>
                                          <p:attrName>ppt_x</p:attrName>
                                        </p:attrNameLst>
                                      </p:cBhvr>
                                      <p:tavLst>
                                        <p:tav tm="0">
                                          <p:val>
                                            <p:strVal val="#ppt_x"/>
                                          </p:val>
                                        </p:tav>
                                        <p:tav tm="100000">
                                          <p:val>
                                            <p:strVal val="#ppt_x"/>
                                          </p:val>
                                        </p:tav>
                                      </p:tavLst>
                                    </p:anim>
                                    <p:anim calcmode="lin" valueType="num">
                                      <p:cBhvr additive="base">
                                        <p:cTn id="37" dur="500" fill="hold"/>
                                        <p:tgtEl>
                                          <p:spTgt spid="161"/>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53"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par>
                                <p:cTn id="44" presetID="2" presetClass="entr" presetSubtype="4" accel="50000" decel="50000" fill="hold" grpId="0" nodeType="withEffect">
                                  <p:stCondLst>
                                    <p:cond delay="0"/>
                                  </p:stCondLst>
                                  <p:childTnLst>
                                    <p:set>
                                      <p:cBhvr>
                                        <p:cTn id="45" dur="1" fill="hold">
                                          <p:stCondLst>
                                            <p:cond delay="0"/>
                                          </p:stCondLst>
                                        </p:cTn>
                                        <p:tgtEl>
                                          <p:spTgt spid="162"/>
                                        </p:tgtEl>
                                        <p:attrNameLst>
                                          <p:attrName>style.visibility</p:attrName>
                                        </p:attrNameLst>
                                      </p:cBhvr>
                                      <p:to>
                                        <p:strVal val="visible"/>
                                      </p:to>
                                    </p:set>
                                    <p:anim calcmode="lin" valueType="num">
                                      <p:cBhvr additive="base">
                                        <p:cTn id="46" dur="500" fill="hold"/>
                                        <p:tgtEl>
                                          <p:spTgt spid="162"/>
                                        </p:tgtEl>
                                        <p:attrNameLst>
                                          <p:attrName>ppt_x</p:attrName>
                                        </p:attrNameLst>
                                      </p:cBhvr>
                                      <p:tavLst>
                                        <p:tav tm="0">
                                          <p:val>
                                            <p:strVal val="#ppt_x"/>
                                          </p:val>
                                        </p:tav>
                                        <p:tav tm="100000">
                                          <p:val>
                                            <p:strVal val="#ppt_x"/>
                                          </p:val>
                                        </p:tav>
                                      </p:tavLst>
                                    </p:anim>
                                    <p:anim calcmode="lin" valueType="num">
                                      <p:cBhvr additive="base">
                                        <p:cTn id="47" dur="500" fill="hold"/>
                                        <p:tgtEl>
                                          <p:spTgt spid="162"/>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53" presetClass="entr" presetSubtype="0"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childTnLst>
                                </p:cTn>
                              </p:par>
                              <p:par>
                                <p:cTn id="54" presetID="2" presetClass="entr" presetSubtype="4" accel="50000" decel="50000" fill="hold" grpId="0" nodeType="withEffect">
                                  <p:stCondLst>
                                    <p:cond delay="0"/>
                                  </p:stCondLst>
                                  <p:childTnLst>
                                    <p:set>
                                      <p:cBhvr>
                                        <p:cTn id="55" dur="1" fill="hold">
                                          <p:stCondLst>
                                            <p:cond delay="0"/>
                                          </p:stCondLst>
                                        </p:cTn>
                                        <p:tgtEl>
                                          <p:spTgt spid="165"/>
                                        </p:tgtEl>
                                        <p:attrNameLst>
                                          <p:attrName>style.visibility</p:attrName>
                                        </p:attrNameLst>
                                      </p:cBhvr>
                                      <p:to>
                                        <p:strVal val="visible"/>
                                      </p:to>
                                    </p:set>
                                    <p:anim calcmode="lin" valueType="num">
                                      <p:cBhvr additive="base">
                                        <p:cTn id="56" dur="500" fill="hold"/>
                                        <p:tgtEl>
                                          <p:spTgt spid="165"/>
                                        </p:tgtEl>
                                        <p:attrNameLst>
                                          <p:attrName>ppt_x</p:attrName>
                                        </p:attrNameLst>
                                      </p:cBhvr>
                                      <p:tavLst>
                                        <p:tav tm="0">
                                          <p:val>
                                            <p:strVal val="#ppt_x"/>
                                          </p:val>
                                        </p:tav>
                                        <p:tav tm="100000">
                                          <p:val>
                                            <p:strVal val="#ppt_x"/>
                                          </p:val>
                                        </p:tav>
                                      </p:tavLst>
                                    </p:anim>
                                    <p:anim calcmode="lin" valueType="num">
                                      <p:cBhvr additive="base">
                                        <p:cTn id="57" dur="500" fill="hold"/>
                                        <p:tgtEl>
                                          <p:spTgt spid="165"/>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53" presetClass="entr" presetSubtype="0" fill="hold" grpId="0" nodeType="afterEffect">
                                  <p:stCondLst>
                                    <p:cond delay="0"/>
                                  </p:stCondLst>
                                  <p:childTnLst>
                                    <p:set>
                                      <p:cBhvr>
                                        <p:cTn id="60" dur="1" fill="hold">
                                          <p:stCondLst>
                                            <p:cond delay="0"/>
                                          </p:stCondLst>
                                        </p:cTn>
                                        <p:tgtEl>
                                          <p:spTgt spid="160"/>
                                        </p:tgtEl>
                                        <p:attrNameLst>
                                          <p:attrName>style.visibility</p:attrName>
                                        </p:attrNameLst>
                                      </p:cBhvr>
                                      <p:to>
                                        <p:strVal val="visible"/>
                                      </p:to>
                                    </p:set>
                                    <p:anim calcmode="lin" valueType="num">
                                      <p:cBhvr>
                                        <p:cTn id="61" dur="500" fill="hold"/>
                                        <p:tgtEl>
                                          <p:spTgt spid="160"/>
                                        </p:tgtEl>
                                        <p:attrNameLst>
                                          <p:attrName>ppt_w</p:attrName>
                                        </p:attrNameLst>
                                      </p:cBhvr>
                                      <p:tavLst>
                                        <p:tav tm="0">
                                          <p:val>
                                            <p:fltVal val="0"/>
                                          </p:val>
                                        </p:tav>
                                        <p:tav tm="100000">
                                          <p:val>
                                            <p:strVal val="#ppt_w"/>
                                          </p:val>
                                        </p:tav>
                                      </p:tavLst>
                                    </p:anim>
                                    <p:anim calcmode="lin" valueType="num">
                                      <p:cBhvr>
                                        <p:cTn id="62" dur="500" fill="hold"/>
                                        <p:tgtEl>
                                          <p:spTgt spid="160"/>
                                        </p:tgtEl>
                                        <p:attrNameLst>
                                          <p:attrName>ppt_h</p:attrName>
                                        </p:attrNameLst>
                                      </p:cBhvr>
                                      <p:tavLst>
                                        <p:tav tm="0">
                                          <p:val>
                                            <p:fltVal val="0"/>
                                          </p:val>
                                        </p:tav>
                                        <p:tav tm="100000">
                                          <p:val>
                                            <p:strVal val="#ppt_h"/>
                                          </p:val>
                                        </p:tav>
                                      </p:tavLst>
                                    </p:anim>
                                    <p:animEffect transition="in" filter="fade">
                                      <p:cBhvr>
                                        <p:cTn id="63" dur="500"/>
                                        <p:tgtEl>
                                          <p:spTgt spid="160"/>
                                        </p:tgtEl>
                                      </p:cBhvr>
                                    </p:animEffect>
                                  </p:childTnLst>
                                </p:cTn>
                              </p:par>
                              <p:par>
                                <p:cTn id="64" presetID="2" presetClass="entr" presetSubtype="4" accel="50000" decel="50000" fill="hold" grpId="0" nodeType="withEffect">
                                  <p:stCondLst>
                                    <p:cond delay="0"/>
                                  </p:stCondLst>
                                  <p:childTnLst>
                                    <p:set>
                                      <p:cBhvr>
                                        <p:cTn id="65" dur="1" fill="hold">
                                          <p:stCondLst>
                                            <p:cond delay="0"/>
                                          </p:stCondLst>
                                        </p:cTn>
                                        <p:tgtEl>
                                          <p:spTgt spid="166"/>
                                        </p:tgtEl>
                                        <p:attrNameLst>
                                          <p:attrName>style.visibility</p:attrName>
                                        </p:attrNameLst>
                                      </p:cBhvr>
                                      <p:to>
                                        <p:strVal val="visible"/>
                                      </p:to>
                                    </p:set>
                                    <p:anim calcmode="lin" valueType="num">
                                      <p:cBhvr additive="base">
                                        <p:cTn id="66" dur="500" fill="hold"/>
                                        <p:tgtEl>
                                          <p:spTgt spid="166"/>
                                        </p:tgtEl>
                                        <p:attrNameLst>
                                          <p:attrName>ppt_x</p:attrName>
                                        </p:attrNameLst>
                                      </p:cBhvr>
                                      <p:tavLst>
                                        <p:tav tm="0">
                                          <p:val>
                                            <p:strVal val="#ppt_x"/>
                                          </p:val>
                                        </p:tav>
                                        <p:tav tm="100000">
                                          <p:val>
                                            <p:strVal val="#ppt_x"/>
                                          </p:val>
                                        </p:tav>
                                      </p:tavLst>
                                    </p:anim>
                                    <p:anim calcmode="lin" valueType="num">
                                      <p:cBhvr additive="base">
                                        <p:cTn id="67" dur="500" fill="hold"/>
                                        <p:tgtEl>
                                          <p:spTgt spid="166"/>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53" presetClass="entr" presetSubtype="0" fill="hold" nodeType="afterEffect">
                                  <p:stCondLst>
                                    <p:cond delay="0"/>
                                  </p:stCondLst>
                                  <p:childTnLst>
                                    <p:set>
                                      <p:cBhvr>
                                        <p:cTn id="70" dur="1" fill="hold">
                                          <p:stCondLst>
                                            <p:cond delay="0"/>
                                          </p:stCondLst>
                                        </p:cTn>
                                        <p:tgtEl>
                                          <p:spTgt spid="50"/>
                                        </p:tgtEl>
                                        <p:attrNameLst>
                                          <p:attrName>style.visibility</p:attrName>
                                        </p:attrNameLst>
                                      </p:cBhvr>
                                      <p:to>
                                        <p:strVal val="visible"/>
                                      </p:to>
                                    </p:set>
                                    <p:anim calcmode="lin" valueType="num">
                                      <p:cBhvr>
                                        <p:cTn id="71" dur="500" fill="hold"/>
                                        <p:tgtEl>
                                          <p:spTgt spid="50"/>
                                        </p:tgtEl>
                                        <p:attrNameLst>
                                          <p:attrName>ppt_w</p:attrName>
                                        </p:attrNameLst>
                                      </p:cBhvr>
                                      <p:tavLst>
                                        <p:tav tm="0">
                                          <p:val>
                                            <p:fltVal val="0"/>
                                          </p:val>
                                        </p:tav>
                                        <p:tav tm="100000">
                                          <p:val>
                                            <p:strVal val="#ppt_w"/>
                                          </p:val>
                                        </p:tav>
                                      </p:tavLst>
                                    </p:anim>
                                    <p:anim calcmode="lin" valueType="num">
                                      <p:cBhvr>
                                        <p:cTn id="72" dur="500" fill="hold"/>
                                        <p:tgtEl>
                                          <p:spTgt spid="50"/>
                                        </p:tgtEl>
                                        <p:attrNameLst>
                                          <p:attrName>ppt_h</p:attrName>
                                        </p:attrNameLst>
                                      </p:cBhvr>
                                      <p:tavLst>
                                        <p:tav tm="0">
                                          <p:val>
                                            <p:fltVal val="0"/>
                                          </p:val>
                                        </p:tav>
                                        <p:tav tm="100000">
                                          <p:val>
                                            <p:strVal val="#ppt_h"/>
                                          </p:val>
                                        </p:tav>
                                      </p:tavLst>
                                    </p:anim>
                                    <p:animEffect transition="in" filter="fade">
                                      <p:cBhvr>
                                        <p:cTn id="73" dur="500"/>
                                        <p:tgtEl>
                                          <p:spTgt spid="50"/>
                                        </p:tgtEl>
                                      </p:cBhvr>
                                    </p:animEffect>
                                  </p:childTnLst>
                                </p:cTn>
                              </p:par>
                              <p:par>
                                <p:cTn id="74" presetID="2" presetClass="entr" presetSubtype="4" accel="50000" decel="50000"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additive="base">
                                        <p:cTn id="76" dur="500" fill="hold"/>
                                        <p:tgtEl>
                                          <p:spTgt spid="48"/>
                                        </p:tgtEl>
                                        <p:attrNameLst>
                                          <p:attrName>ppt_x</p:attrName>
                                        </p:attrNameLst>
                                      </p:cBhvr>
                                      <p:tavLst>
                                        <p:tav tm="0">
                                          <p:val>
                                            <p:strVal val="#ppt_x"/>
                                          </p:val>
                                        </p:tav>
                                        <p:tav tm="100000">
                                          <p:val>
                                            <p:strVal val="#ppt_x"/>
                                          </p:val>
                                        </p:tav>
                                      </p:tavLst>
                                    </p:anim>
                                    <p:anim calcmode="lin" valueType="num">
                                      <p:cBhvr additive="base">
                                        <p:cTn id="77"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128" grpId="0"/>
      <p:bldP spid="129" grpId="0"/>
      <p:bldP spid="158" grpId="0" animBg="1"/>
      <p:bldP spid="160" grpId="0" animBg="1"/>
      <p:bldP spid="161" grpId="0"/>
      <p:bldP spid="162" grpId="0"/>
      <p:bldP spid="165" grpId="0"/>
      <p:bldP spid="166"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76"/>
          <p:cNvSpPr txBox="1"/>
          <p:nvPr/>
        </p:nvSpPr>
        <p:spPr>
          <a:xfrm>
            <a:off x="5026840" y="2348880"/>
            <a:ext cx="2016223" cy="584775"/>
          </a:xfrm>
          <a:prstGeom prst="rect">
            <a:avLst/>
          </a:prstGeom>
          <a:noFill/>
          <a:effectLst/>
        </p:spPr>
        <p:txBody>
          <a:bodyPr wrap="square" rtlCol="0">
            <a:spAutoFit/>
          </a:bodyPr>
          <a:lstStyle/>
          <a:p>
            <a:pPr algn="ctr"/>
            <a:r>
              <a:rPr lang="zh-CN" altLang="en-US" sz="3200" dirty="0">
                <a:solidFill>
                  <a:schemeClr val="tx2"/>
                </a:solidFill>
                <a:latin typeface="幼圆" panose="02010509060101010101" pitchFamily="49" charset="-122"/>
                <a:ea typeface="幼圆" panose="02010509060101010101" pitchFamily="49" charset="-122"/>
              </a:rPr>
              <a:t>第四章节</a:t>
            </a:r>
          </a:p>
        </p:txBody>
      </p:sp>
      <p:sp>
        <p:nvSpPr>
          <p:cNvPr id="15" name="文本框 21"/>
          <p:cNvSpPr txBox="1"/>
          <p:nvPr/>
        </p:nvSpPr>
        <p:spPr>
          <a:xfrm>
            <a:off x="2974611" y="3861048"/>
            <a:ext cx="6120680" cy="46403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10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1000" dirty="0" err="1">
                <a:solidFill>
                  <a:schemeClr val="tx2"/>
                </a:solidFill>
                <a:latin typeface="幼圆" panose="02010509060101010101" pitchFamily="49" charset="-122"/>
                <a:ea typeface="幼圆" panose="02010509060101010101" pitchFamily="49" charset="-122"/>
              </a:rPr>
              <a:t>dataa</a:t>
            </a:r>
            <a:endParaRPr lang="zh-CN" altLang="en-US" sz="1000" dirty="0">
              <a:solidFill>
                <a:schemeClr val="tx2"/>
              </a:solidFill>
              <a:latin typeface="幼圆" panose="02010509060101010101" pitchFamily="49" charset="-122"/>
              <a:ea typeface="幼圆" panose="02010509060101010101" pitchFamily="49" charset="-122"/>
            </a:endParaRPr>
          </a:p>
        </p:txBody>
      </p:sp>
      <p:sp>
        <p:nvSpPr>
          <p:cNvPr id="17" name="TextBox 76"/>
          <p:cNvSpPr txBox="1"/>
          <p:nvPr/>
        </p:nvSpPr>
        <p:spPr>
          <a:xfrm>
            <a:off x="3309337" y="3043409"/>
            <a:ext cx="5451229" cy="707886"/>
          </a:xfrm>
          <a:prstGeom prst="rect">
            <a:avLst/>
          </a:prstGeom>
          <a:noFill/>
          <a:effectLst/>
        </p:spPr>
        <p:txBody>
          <a:bodyPr wrap="square" rtlCol="0">
            <a:spAutoFit/>
          </a:bodyPr>
          <a:lstStyle/>
          <a:p>
            <a:pPr algn="ctr"/>
            <a:r>
              <a:rPr lang="zh-CN" altLang="en-US" sz="4000" dirty="0">
                <a:solidFill>
                  <a:schemeClr val="accent1"/>
                </a:solidFill>
                <a:latin typeface="幼圆" panose="02010509060101010101" pitchFamily="49" charset="-122"/>
                <a:ea typeface="幼圆" panose="02010509060101010101" pitchFamily="49" charset="-122"/>
              </a:rPr>
              <a:t>单击修改您的标题</a:t>
            </a:r>
          </a:p>
        </p:txBody>
      </p:sp>
      <p:pic>
        <p:nvPicPr>
          <p:cNvPr id="7" name="图片 6"/>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2700000">
            <a:off x="8828390" y="2363068"/>
            <a:ext cx="2077355" cy="4918299"/>
          </a:xfrm>
          <a:prstGeom prst="rect">
            <a:avLst/>
          </a:prstGeom>
        </p:spPr>
      </p:pic>
      <p:pic>
        <p:nvPicPr>
          <p:cNvPr id="2" name="图片 1"/>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85162" y="686858"/>
            <a:ext cx="2748842" cy="2748842"/>
          </a:xfrm>
          <a:prstGeom prst="rect">
            <a:avLst/>
          </a:prstGeom>
        </p:spPr>
      </p:pic>
    </p:spTree>
    <p:extLst>
      <p:ext uri="{BB962C8B-B14F-4D97-AF65-F5344CB8AC3E}">
        <p14:creationId xmlns:p14="http://schemas.microsoft.com/office/powerpoint/2010/main" val="2334054145"/>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childTnLst>
                              </p:cTn>
                            </p:par>
                            <p:par>
                              <p:cTn id="15" fill="hold">
                                <p:stCondLst>
                                  <p:cond delay="2500"/>
                                </p:stCondLst>
                                <p:childTnLst>
                                  <p:par>
                                    <p:cTn id="16" presetID="50" presetClass="entr" presetSubtype="0" decel="10000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strVal val="#ppt_w+.3"/>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Effect transition="in" filter="fade">
                                          <p:cBhvr>
                                            <p:cTn id="20" dur="1000"/>
                                            <p:tgtEl>
                                              <p:spTgt spid="17"/>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 presetClass="entr" presetSubtype="8" fill="hold" nodeType="afterEffect" p14:presetBounceEnd="40000">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14:bounceEnd="40000">
                                          <p:cBhvr additive="base">
                                            <p:cTn id="30"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childTnLst>
                              </p:cTn>
                            </p:par>
                            <p:par>
                              <p:cTn id="15" fill="hold">
                                <p:stCondLst>
                                  <p:cond delay="2500"/>
                                </p:stCondLst>
                                <p:childTnLst>
                                  <p:par>
                                    <p:cTn id="16" presetID="50" presetClass="entr" presetSubtype="0" decel="10000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strVal val="#ppt_w+.3"/>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Effect transition="in" filter="fade">
                                          <p:cBhvr>
                                            <p:cTn id="20" dur="1000"/>
                                            <p:tgtEl>
                                              <p:spTgt spid="17"/>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 presetClass="entr" presetSubtype="8"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0-#ppt_w/2"/>
                                              </p:val>
                                            </p:tav>
                                            <p:tav tm="100000">
                                              <p:val>
                                                <p:strVal val="#ppt_x"/>
                                              </p:val>
                                            </p:tav>
                                          </p:tavLst>
                                        </p:anim>
                                        <p:anim calcmode="lin" valueType="num">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201043" y="1623383"/>
            <a:ext cx="3608872" cy="3657249"/>
          </a:xfrm>
          <a:prstGeom prst="rect">
            <a:avLst/>
          </a:prstGeom>
        </p:spPr>
      </p:pic>
      <p:sp>
        <p:nvSpPr>
          <p:cNvPr id="16" name="TextBox 76"/>
          <p:cNvSpPr txBox="1"/>
          <p:nvPr/>
        </p:nvSpPr>
        <p:spPr>
          <a:xfrm>
            <a:off x="6313611" y="1700808"/>
            <a:ext cx="4553261" cy="461665"/>
          </a:xfrm>
          <a:prstGeom prst="rect">
            <a:avLst/>
          </a:prstGeom>
          <a:noFill/>
        </p:spPr>
        <p:txBody>
          <a:bodyPr wrap="square" rtlCol="0">
            <a:spAutoFit/>
          </a:bodyPr>
          <a:lstStyle/>
          <a:p>
            <a:r>
              <a:rPr lang="en-US" altLang="zh-CN" sz="2400" b="1" dirty="0">
                <a:solidFill>
                  <a:schemeClr val="accent2"/>
                </a:solidFill>
                <a:latin typeface="幼圆" panose="02010509060101010101" pitchFamily="49" charset="-122"/>
                <a:ea typeface="幼圆" panose="02010509060101010101" pitchFamily="49" charset="-122"/>
              </a:rPr>
              <a:t>01</a:t>
            </a:r>
            <a:r>
              <a:rPr lang="en-US" altLang="zh-CN" sz="2400" dirty="0">
                <a:solidFill>
                  <a:schemeClr val="accent2"/>
                </a:solidFill>
                <a:latin typeface="幼圆" panose="02010509060101010101" pitchFamily="49" charset="-122"/>
                <a:ea typeface="幼圆" panose="02010509060101010101" pitchFamily="49" charset="-122"/>
              </a:rPr>
              <a:t> </a:t>
            </a:r>
            <a:r>
              <a:rPr lang="zh-CN" altLang="en-US" sz="2400" dirty="0">
                <a:solidFill>
                  <a:schemeClr val="accent2"/>
                </a:solidFill>
                <a:latin typeface="幼圆" panose="02010509060101010101" pitchFamily="49" charset="-122"/>
                <a:ea typeface="幼圆" panose="02010509060101010101" pitchFamily="49" charset="-122"/>
              </a:rPr>
              <a:t>单击添加您的标题</a:t>
            </a:r>
          </a:p>
        </p:txBody>
      </p:sp>
      <p:sp>
        <p:nvSpPr>
          <p:cNvPr id="9" name="TextBox 76"/>
          <p:cNvSpPr txBox="1"/>
          <p:nvPr/>
        </p:nvSpPr>
        <p:spPr>
          <a:xfrm>
            <a:off x="1958693" y="2924944"/>
            <a:ext cx="2409884" cy="1077218"/>
          </a:xfrm>
          <a:prstGeom prst="rect">
            <a:avLst/>
          </a:prstGeom>
          <a:noFill/>
        </p:spPr>
        <p:txBody>
          <a:bodyPr wrap="square" rtlCol="0">
            <a:spAutoFit/>
          </a:bodyPr>
          <a:lstStyle/>
          <a:p>
            <a:pPr algn="ctr"/>
            <a:r>
              <a:rPr lang="zh-CN" altLang="en-US" sz="3600" dirty="0">
                <a:solidFill>
                  <a:schemeClr val="tx2"/>
                </a:solidFill>
                <a:latin typeface="幼圆" panose="02010509060101010101" pitchFamily="49" charset="-122"/>
                <a:ea typeface="幼圆" panose="02010509060101010101" pitchFamily="49" charset="-122"/>
              </a:rPr>
              <a:t>目  录</a:t>
            </a:r>
            <a:endParaRPr lang="en-US" altLang="zh-CN" sz="3600" dirty="0">
              <a:solidFill>
                <a:schemeClr val="tx2"/>
              </a:solidFill>
              <a:latin typeface="幼圆" panose="02010509060101010101" pitchFamily="49" charset="-122"/>
              <a:ea typeface="幼圆" panose="02010509060101010101" pitchFamily="49" charset="-122"/>
            </a:endParaRPr>
          </a:p>
          <a:p>
            <a:pPr algn="ctr"/>
            <a:r>
              <a:rPr lang="en-US" altLang="zh-CN" sz="2800" dirty="0">
                <a:solidFill>
                  <a:schemeClr val="tx2"/>
                </a:solidFill>
                <a:latin typeface="幼圆" panose="02010509060101010101" pitchFamily="49" charset="-122"/>
                <a:ea typeface="幼圆" panose="02010509060101010101" pitchFamily="49" charset="-122"/>
              </a:rPr>
              <a:t>CONTENTS</a:t>
            </a:r>
            <a:endParaRPr lang="zh-CN" altLang="en-US" sz="2800" dirty="0">
              <a:solidFill>
                <a:schemeClr val="tx2"/>
              </a:solidFill>
              <a:latin typeface="幼圆" panose="02010509060101010101" pitchFamily="49" charset="-122"/>
              <a:ea typeface="幼圆" panose="02010509060101010101" pitchFamily="49" charset="-122"/>
            </a:endParaRPr>
          </a:p>
        </p:txBody>
      </p:sp>
      <p:sp>
        <p:nvSpPr>
          <p:cNvPr id="10" name="TextBox 76"/>
          <p:cNvSpPr txBox="1"/>
          <p:nvPr/>
        </p:nvSpPr>
        <p:spPr>
          <a:xfrm>
            <a:off x="6313611" y="2739086"/>
            <a:ext cx="4553261" cy="461665"/>
          </a:xfrm>
          <a:prstGeom prst="rect">
            <a:avLst/>
          </a:prstGeom>
          <a:noFill/>
        </p:spPr>
        <p:txBody>
          <a:bodyPr wrap="square" rtlCol="0">
            <a:spAutoFit/>
          </a:bodyPr>
          <a:lstStyle/>
          <a:p>
            <a:r>
              <a:rPr lang="en-US" altLang="zh-CN" sz="2400" b="1" dirty="0">
                <a:solidFill>
                  <a:schemeClr val="accent1"/>
                </a:solidFill>
                <a:latin typeface="幼圆" panose="02010509060101010101" pitchFamily="49" charset="-122"/>
                <a:ea typeface="幼圆" panose="02010509060101010101" pitchFamily="49" charset="-122"/>
              </a:rPr>
              <a:t>02</a:t>
            </a:r>
            <a:r>
              <a:rPr lang="en-US" altLang="zh-CN" sz="2400" dirty="0">
                <a:solidFill>
                  <a:schemeClr val="accent1"/>
                </a:solidFill>
                <a:latin typeface="幼圆" panose="02010509060101010101" pitchFamily="49" charset="-122"/>
                <a:ea typeface="幼圆" panose="02010509060101010101" pitchFamily="49" charset="-122"/>
              </a:rPr>
              <a:t> </a:t>
            </a:r>
            <a:r>
              <a:rPr lang="zh-CN" altLang="en-US" sz="2400" dirty="0">
                <a:solidFill>
                  <a:schemeClr val="accent1"/>
                </a:solidFill>
                <a:latin typeface="幼圆" panose="02010509060101010101" pitchFamily="49" charset="-122"/>
                <a:ea typeface="幼圆" panose="02010509060101010101" pitchFamily="49" charset="-122"/>
              </a:rPr>
              <a:t>单击添加您的标题</a:t>
            </a:r>
          </a:p>
        </p:txBody>
      </p:sp>
      <p:sp>
        <p:nvSpPr>
          <p:cNvPr id="11" name="TextBox 76"/>
          <p:cNvSpPr txBox="1"/>
          <p:nvPr/>
        </p:nvSpPr>
        <p:spPr>
          <a:xfrm>
            <a:off x="6313611" y="3790470"/>
            <a:ext cx="4553261" cy="461665"/>
          </a:xfrm>
          <a:prstGeom prst="rect">
            <a:avLst/>
          </a:prstGeom>
          <a:noFill/>
        </p:spPr>
        <p:txBody>
          <a:bodyPr wrap="square" rtlCol="0">
            <a:spAutoFit/>
          </a:bodyPr>
          <a:lstStyle/>
          <a:p>
            <a:r>
              <a:rPr lang="en-US" altLang="zh-CN" sz="2400" b="1" dirty="0">
                <a:solidFill>
                  <a:schemeClr val="accent2"/>
                </a:solidFill>
                <a:latin typeface="幼圆" panose="02010509060101010101" pitchFamily="49" charset="-122"/>
                <a:ea typeface="幼圆" panose="02010509060101010101" pitchFamily="49" charset="-122"/>
              </a:rPr>
              <a:t>03</a:t>
            </a:r>
            <a:r>
              <a:rPr lang="en-US" altLang="zh-CN" sz="2400" dirty="0">
                <a:solidFill>
                  <a:schemeClr val="accent2"/>
                </a:solidFill>
                <a:latin typeface="幼圆" panose="02010509060101010101" pitchFamily="49" charset="-122"/>
                <a:ea typeface="幼圆" panose="02010509060101010101" pitchFamily="49" charset="-122"/>
              </a:rPr>
              <a:t> </a:t>
            </a:r>
            <a:r>
              <a:rPr lang="zh-CN" altLang="en-US" sz="2400" dirty="0">
                <a:solidFill>
                  <a:schemeClr val="accent2"/>
                </a:solidFill>
                <a:latin typeface="幼圆" panose="02010509060101010101" pitchFamily="49" charset="-122"/>
                <a:ea typeface="幼圆" panose="02010509060101010101" pitchFamily="49" charset="-122"/>
              </a:rPr>
              <a:t>单击添加您的标题</a:t>
            </a:r>
          </a:p>
        </p:txBody>
      </p:sp>
      <p:sp>
        <p:nvSpPr>
          <p:cNvPr id="12" name="TextBox 76"/>
          <p:cNvSpPr txBox="1"/>
          <p:nvPr/>
        </p:nvSpPr>
        <p:spPr>
          <a:xfrm>
            <a:off x="6313611" y="4832287"/>
            <a:ext cx="4553261" cy="461665"/>
          </a:xfrm>
          <a:prstGeom prst="rect">
            <a:avLst/>
          </a:prstGeom>
          <a:noFill/>
        </p:spPr>
        <p:txBody>
          <a:bodyPr wrap="square" rtlCol="0">
            <a:spAutoFit/>
          </a:bodyPr>
          <a:lstStyle/>
          <a:p>
            <a:r>
              <a:rPr lang="en-US" altLang="zh-CN" sz="2400" b="1" dirty="0">
                <a:solidFill>
                  <a:schemeClr val="accent1"/>
                </a:solidFill>
                <a:latin typeface="幼圆" panose="02010509060101010101" pitchFamily="49" charset="-122"/>
                <a:ea typeface="幼圆" panose="02010509060101010101" pitchFamily="49" charset="-122"/>
              </a:rPr>
              <a:t>04</a:t>
            </a:r>
            <a:r>
              <a:rPr lang="en-US" altLang="zh-CN" sz="2400" dirty="0">
                <a:solidFill>
                  <a:schemeClr val="accent1"/>
                </a:solidFill>
                <a:latin typeface="幼圆" panose="02010509060101010101" pitchFamily="49" charset="-122"/>
                <a:ea typeface="幼圆" panose="02010509060101010101" pitchFamily="49" charset="-122"/>
              </a:rPr>
              <a:t> </a:t>
            </a:r>
            <a:r>
              <a:rPr lang="zh-CN" altLang="en-US" sz="2400" dirty="0">
                <a:solidFill>
                  <a:schemeClr val="accent1"/>
                </a:solidFill>
                <a:latin typeface="幼圆" panose="02010509060101010101" pitchFamily="49" charset="-122"/>
                <a:ea typeface="幼圆" panose="02010509060101010101" pitchFamily="49" charset="-122"/>
              </a:rPr>
              <a:t>单击添加您的标题</a:t>
            </a:r>
          </a:p>
        </p:txBody>
      </p:sp>
      <p:pic>
        <p:nvPicPr>
          <p:cNvPr id="14" name="图片 13"/>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2700000">
            <a:off x="10524195" y="4731893"/>
            <a:ext cx="988383" cy="2340074"/>
          </a:xfrm>
          <a:prstGeom prst="rect">
            <a:avLst/>
          </a:prstGeom>
        </p:spPr>
      </p:pic>
    </p:spTree>
    <p:extLst>
      <p:ext uri="{BB962C8B-B14F-4D97-AF65-F5344CB8AC3E}">
        <p14:creationId xmlns:p14="http://schemas.microsoft.com/office/powerpoint/2010/main" val="3790270207"/>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9" fill="hold" grpId="0" nodeType="clickEffect" p14:presetBounceEnd="20000">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14:bounceEnd="20000">
                                          <p:cBhvr additive="base">
                                            <p:cTn id="22" dur="500" fill="hold"/>
                                            <p:tgtEl>
                                              <p:spTgt spid="9"/>
                                            </p:tgtEl>
                                            <p:attrNameLst>
                                              <p:attrName>ppt_x</p:attrName>
                                            </p:attrNameLst>
                                          </p:cBhvr>
                                          <p:tavLst>
                                            <p:tav tm="0">
                                              <p:val>
                                                <p:strVal val="0-#ppt_w/2"/>
                                              </p:val>
                                            </p:tav>
                                            <p:tav tm="100000">
                                              <p:val>
                                                <p:strVal val="#ppt_x"/>
                                              </p:val>
                                            </p:tav>
                                          </p:tavLst>
                                        </p:anim>
                                        <p:anim calcmode="lin" valueType="num" p14:bounceEnd="20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3" fill="hold" grpId="0" nodeType="clickEffect" p14:presetBounceEnd="20000">
                                      <p:stCondLst>
                                        <p:cond delay="0"/>
                                      </p:stCondLst>
                                      <p:iterate type="lt">
                                        <p:tmPct val="10000"/>
                                      </p:iterate>
                                      <p:childTnLst>
                                        <p:set>
                                          <p:cBhvr>
                                            <p:cTn id="27" dur="1" fill="hold">
                                              <p:stCondLst>
                                                <p:cond delay="0"/>
                                              </p:stCondLst>
                                            </p:cTn>
                                            <p:tgtEl>
                                              <p:spTgt spid="16"/>
                                            </p:tgtEl>
                                            <p:attrNameLst>
                                              <p:attrName>style.visibility</p:attrName>
                                            </p:attrNameLst>
                                          </p:cBhvr>
                                          <p:to>
                                            <p:strVal val="visible"/>
                                          </p:to>
                                        </p:set>
                                        <p:anim calcmode="lin" valueType="num" p14:bounceEnd="20000">
                                          <p:cBhvr additive="base">
                                            <p:cTn id="28" dur="500" fill="hold"/>
                                            <p:tgtEl>
                                              <p:spTgt spid="16"/>
                                            </p:tgtEl>
                                            <p:attrNameLst>
                                              <p:attrName>ppt_x</p:attrName>
                                            </p:attrNameLst>
                                          </p:cBhvr>
                                          <p:tavLst>
                                            <p:tav tm="0">
                                              <p:val>
                                                <p:strVal val="1+#ppt_w/2"/>
                                              </p:val>
                                            </p:tav>
                                            <p:tav tm="100000">
                                              <p:val>
                                                <p:strVal val="#ppt_x"/>
                                              </p:val>
                                            </p:tav>
                                          </p:tavLst>
                                        </p:anim>
                                        <p:anim calcmode="lin" valueType="num" p14:bounceEnd="20000">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3" fill="hold" grpId="0" nodeType="clickEffect" p14:presetBounceEnd="20000">
                                      <p:stCondLst>
                                        <p:cond delay="0"/>
                                      </p:stCondLst>
                                      <p:iterate type="lt">
                                        <p:tmPct val="10000"/>
                                      </p:iterate>
                                      <p:childTnLst>
                                        <p:set>
                                          <p:cBhvr>
                                            <p:cTn id="33" dur="1" fill="hold">
                                              <p:stCondLst>
                                                <p:cond delay="0"/>
                                              </p:stCondLst>
                                            </p:cTn>
                                            <p:tgtEl>
                                              <p:spTgt spid="10"/>
                                            </p:tgtEl>
                                            <p:attrNameLst>
                                              <p:attrName>style.visibility</p:attrName>
                                            </p:attrNameLst>
                                          </p:cBhvr>
                                          <p:to>
                                            <p:strVal val="visible"/>
                                          </p:to>
                                        </p:set>
                                        <p:anim calcmode="lin" valueType="num" p14:bounceEnd="20000">
                                          <p:cBhvr additive="base">
                                            <p:cTn id="34" dur="500" fill="hold"/>
                                            <p:tgtEl>
                                              <p:spTgt spid="10"/>
                                            </p:tgtEl>
                                            <p:attrNameLst>
                                              <p:attrName>ppt_x</p:attrName>
                                            </p:attrNameLst>
                                          </p:cBhvr>
                                          <p:tavLst>
                                            <p:tav tm="0">
                                              <p:val>
                                                <p:strVal val="1+#ppt_w/2"/>
                                              </p:val>
                                            </p:tav>
                                            <p:tav tm="100000">
                                              <p:val>
                                                <p:strVal val="#ppt_x"/>
                                              </p:val>
                                            </p:tav>
                                          </p:tavLst>
                                        </p:anim>
                                        <p:anim calcmode="lin" valueType="num" p14:bounceEnd="20000">
                                          <p:cBhvr additive="base">
                                            <p:cTn id="35"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3" fill="hold" grpId="0" nodeType="clickEffect" p14:presetBounceEnd="20000">
                                      <p:stCondLst>
                                        <p:cond delay="0"/>
                                      </p:stCondLst>
                                      <p:iterate type="lt">
                                        <p:tmPct val="10000"/>
                                      </p:iterate>
                                      <p:childTnLst>
                                        <p:set>
                                          <p:cBhvr>
                                            <p:cTn id="39" dur="1" fill="hold">
                                              <p:stCondLst>
                                                <p:cond delay="0"/>
                                              </p:stCondLst>
                                            </p:cTn>
                                            <p:tgtEl>
                                              <p:spTgt spid="11"/>
                                            </p:tgtEl>
                                            <p:attrNameLst>
                                              <p:attrName>style.visibility</p:attrName>
                                            </p:attrNameLst>
                                          </p:cBhvr>
                                          <p:to>
                                            <p:strVal val="visible"/>
                                          </p:to>
                                        </p:set>
                                        <p:anim calcmode="lin" valueType="num" p14:bounceEnd="20000">
                                          <p:cBhvr additive="base">
                                            <p:cTn id="40" dur="500" fill="hold"/>
                                            <p:tgtEl>
                                              <p:spTgt spid="11"/>
                                            </p:tgtEl>
                                            <p:attrNameLst>
                                              <p:attrName>ppt_x</p:attrName>
                                            </p:attrNameLst>
                                          </p:cBhvr>
                                          <p:tavLst>
                                            <p:tav tm="0">
                                              <p:val>
                                                <p:strVal val="1+#ppt_w/2"/>
                                              </p:val>
                                            </p:tav>
                                            <p:tav tm="100000">
                                              <p:val>
                                                <p:strVal val="#ppt_x"/>
                                              </p:val>
                                            </p:tav>
                                          </p:tavLst>
                                        </p:anim>
                                        <p:anim calcmode="lin" valueType="num" p14:bounceEnd="20000">
                                          <p:cBhvr additive="base">
                                            <p:cTn id="4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3" fill="hold" grpId="0" nodeType="clickEffect" p14:presetBounceEnd="20000">
                                      <p:stCondLst>
                                        <p:cond delay="0"/>
                                      </p:stCondLst>
                                      <p:iterate type="lt">
                                        <p:tmPct val="10000"/>
                                      </p:iterate>
                                      <p:childTnLst>
                                        <p:set>
                                          <p:cBhvr>
                                            <p:cTn id="45" dur="1" fill="hold">
                                              <p:stCondLst>
                                                <p:cond delay="0"/>
                                              </p:stCondLst>
                                            </p:cTn>
                                            <p:tgtEl>
                                              <p:spTgt spid="12"/>
                                            </p:tgtEl>
                                            <p:attrNameLst>
                                              <p:attrName>style.visibility</p:attrName>
                                            </p:attrNameLst>
                                          </p:cBhvr>
                                          <p:to>
                                            <p:strVal val="visible"/>
                                          </p:to>
                                        </p:set>
                                        <p:anim calcmode="lin" valueType="num" p14:bounceEnd="20000">
                                          <p:cBhvr additive="base">
                                            <p:cTn id="46" dur="500" fill="hold"/>
                                            <p:tgtEl>
                                              <p:spTgt spid="12"/>
                                            </p:tgtEl>
                                            <p:attrNameLst>
                                              <p:attrName>ppt_x</p:attrName>
                                            </p:attrNameLst>
                                          </p:cBhvr>
                                          <p:tavLst>
                                            <p:tav tm="0">
                                              <p:val>
                                                <p:strVal val="1+#ppt_w/2"/>
                                              </p:val>
                                            </p:tav>
                                            <p:tav tm="100000">
                                              <p:val>
                                                <p:strVal val="#ppt_x"/>
                                              </p:val>
                                            </p:tav>
                                          </p:tavLst>
                                        </p:anim>
                                        <p:anim calcmode="lin" valueType="num" p14:bounceEnd="20000">
                                          <p:cBhvr additive="base">
                                            <p:cTn id="47"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9" fill="hold" grpId="0" nodeType="click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3" fill="hold" grpId="0" nodeType="clickEffect">
                                      <p:stCondLst>
                                        <p:cond delay="0"/>
                                      </p:stCondLst>
                                      <p:iterate type="lt">
                                        <p:tmPct val="10000"/>
                                      </p:iterate>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1+#ppt_w/2"/>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3" fill="hold" grpId="0" nodeType="clickEffect">
                                      <p:stCondLst>
                                        <p:cond delay="0"/>
                                      </p:stCondLst>
                                      <p:iterate type="lt">
                                        <p:tmPct val="10000"/>
                                      </p:iterate>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3" fill="hold" grpId="0" nodeType="clickEffect">
                                      <p:stCondLst>
                                        <p:cond delay="0"/>
                                      </p:stCondLst>
                                      <p:iterate type="lt">
                                        <p:tmPct val="10000"/>
                                      </p:iterate>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1+#ppt_w/2"/>
                                              </p:val>
                                            </p:tav>
                                            <p:tav tm="100000">
                                              <p:val>
                                                <p:strVal val="#ppt_x"/>
                                              </p:val>
                                            </p:tav>
                                          </p:tavLst>
                                        </p:anim>
                                        <p:anim calcmode="lin" valueType="num">
                                          <p:cBhvr additive="base">
                                            <p:cTn id="41"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3" fill="hold" grpId="0" nodeType="clickEffect">
                                      <p:stCondLst>
                                        <p:cond delay="0"/>
                                      </p:stCondLst>
                                      <p:iterate type="lt">
                                        <p:tmPct val="10000"/>
                                      </p:iterate>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P spid="10" grpId="0"/>
          <p:bldP spid="11" grpId="0"/>
          <p:bldP spid="1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6" name="Group 175"/>
          <p:cNvGrpSpPr/>
          <p:nvPr/>
        </p:nvGrpSpPr>
        <p:grpSpPr>
          <a:xfrm flipH="1">
            <a:off x="925310" y="3023046"/>
            <a:ext cx="4152604" cy="2928825"/>
            <a:chOff x="6035675" y="862013"/>
            <a:chExt cx="479425" cy="338138"/>
          </a:xfrm>
          <a:blipFill>
            <a:blip r:embed="rId3"/>
            <a:stretch>
              <a:fillRect/>
            </a:stretch>
          </a:blipFill>
        </p:grpSpPr>
        <p:sp>
          <p:nvSpPr>
            <p:cNvPr id="167" name="Freeform 95"/>
            <p:cNvSpPr>
              <a:spLocks noEditPoints="1"/>
            </p:cNvSpPr>
            <p:nvPr/>
          </p:nvSpPr>
          <p:spPr bwMode="auto">
            <a:xfrm>
              <a:off x="6332538" y="977900"/>
              <a:ext cx="76200" cy="74613"/>
            </a:xfrm>
            <a:custGeom>
              <a:avLst/>
              <a:gdLst/>
              <a:ahLst/>
              <a:cxnLst>
                <a:cxn ang="0">
                  <a:pos x="31" y="0"/>
                </a:cxn>
                <a:cxn ang="0">
                  <a:pos x="17" y="0"/>
                </a:cxn>
                <a:cxn ang="0">
                  <a:pos x="17" y="16"/>
                </a:cxn>
                <a:cxn ang="0">
                  <a:pos x="0" y="16"/>
                </a:cxn>
                <a:cxn ang="0">
                  <a:pos x="0" y="29"/>
                </a:cxn>
                <a:cxn ang="0">
                  <a:pos x="17" y="29"/>
                </a:cxn>
                <a:cxn ang="0">
                  <a:pos x="17" y="47"/>
                </a:cxn>
                <a:cxn ang="0">
                  <a:pos x="31" y="47"/>
                </a:cxn>
                <a:cxn ang="0">
                  <a:pos x="31" y="29"/>
                </a:cxn>
                <a:cxn ang="0">
                  <a:pos x="48" y="29"/>
                </a:cxn>
                <a:cxn ang="0">
                  <a:pos x="48" y="16"/>
                </a:cxn>
                <a:cxn ang="0">
                  <a:pos x="31" y="16"/>
                </a:cxn>
                <a:cxn ang="0">
                  <a:pos x="31" y="0"/>
                </a:cxn>
                <a:cxn ang="0">
                  <a:pos x="31" y="0"/>
                </a:cxn>
                <a:cxn ang="0">
                  <a:pos x="31" y="0"/>
                </a:cxn>
              </a:cxnLst>
              <a:rect l="0" t="0" r="r" b="b"/>
              <a:pathLst>
                <a:path w="48" h="47">
                  <a:moveTo>
                    <a:pt x="31" y="0"/>
                  </a:moveTo>
                  <a:lnTo>
                    <a:pt x="17" y="0"/>
                  </a:lnTo>
                  <a:lnTo>
                    <a:pt x="17" y="16"/>
                  </a:lnTo>
                  <a:lnTo>
                    <a:pt x="0" y="16"/>
                  </a:lnTo>
                  <a:lnTo>
                    <a:pt x="0" y="29"/>
                  </a:lnTo>
                  <a:lnTo>
                    <a:pt x="17" y="29"/>
                  </a:lnTo>
                  <a:lnTo>
                    <a:pt x="17" y="47"/>
                  </a:lnTo>
                  <a:lnTo>
                    <a:pt x="31" y="47"/>
                  </a:lnTo>
                  <a:lnTo>
                    <a:pt x="31" y="29"/>
                  </a:lnTo>
                  <a:lnTo>
                    <a:pt x="48" y="29"/>
                  </a:lnTo>
                  <a:lnTo>
                    <a:pt x="48" y="16"/>
                  </a:lnTo>
                  <a:lnTo>
                    <a:pt x="31" y="16"/>
                  </a:lnTo>
                  <a:lnTo>
                    <a:pt x="31" y="0"/>
                  </a:lnTo>
                  <a:close/>
                  <a:moveTo>
                    <a:pt x="31" y="0"/>
                  </a:moveTo>
                  <a:lnTo>
                    <a:pt x="31"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68" name="Freeform 96"/>
            <p:cNvSpPr>
              <a:spLocks noEditPoints="1"/>
            </p:cNvSpPr>
            <p:nvPr/>
          </p:nvSpPr>
          <p:spPr bwMode="auto">
            <a:xfrm>
              <a:off x="6332538" y="977900"/>
              <a:ext cx="76200" cy="74613"/>
            </a:xfrm>
            <a:custGeom>
              <a:avLst/>
              <a:gdLst/>
              <a:ahLst/>
              <a:cxnLst>
                <a:cxn ang="0">
                  <a:pos x="31" y="0"/>
                </a:cxn>
                <a:cxn ang="0">
                  <a:pos x="17" y="0"/>
                </a:cxn>
                <a:cxn ang="0">
                  <a:pos x="17" y="16"/>
                </a:cxn>
                <a:cxn ang="0">
                  <a:pos x="0" y="16"/>
                </a:cxn>
                <a:cxn ang="0">
                  <a:pos x="0" y="29"/>
                </a:cxn>
                <a:cxn ang="0">
                  <a:pos x="17" y="29"/>
                </a:cxn>
                <a:cxn ang="0">
                  <a:pos x="17" y="47"/>
                </a:cxn>
                <a:cxn ang="0">
                  <a:pos x="31" y="47"/>
                </a:cxn>
                <a:cxn ang="0">
                  <a:pos x="31" y="29"/>
                </a:cxn>
                <a:cxn ang="0">
                  <a:pos x="48" y="29"/>
                </a:cxn>
                <a:cxn ang="0">
                  <a:pos x="48" y="16"/>
                </a:cxn>
                <a:cxn ang="0">
                  <a:pos x="31" y="16"/>
                </a:cxn>
                <a:cxn ang="0">
                  <a:pos x="31" y="0"/>
                </a:cxn>
                <a:cxn ang="0">
                  <a:pos x="31" y="0"/>
                </a:cxn>
                <a:cxn ang="0">
                  <a:pos x="31" y="0"/>
                </a:cxn>
              </a:cxnLst>
              <a:rect l="0" t="0" r="r" b="b"/>
              <a:pathLst>
                <a:path w="48" h="47">
                  <a:moveTo>
                    <a:pt x="31" y="0"/>
                  </a:moveTo>
                  <a:lnTo>
                    <a:pt x="17" y="0"/>
                  </a:lnTo>
                  <a:lnTo>
                    <a:pt x="17" y="16"/>
                  </a:lnTo>
                  <a:lnTo>
                    <a:pt x="0" y="16"/>
                  </a:lnTo>
                  <a:lnTo>
                    <a:pt x="0" y="29"/>
                  </a:lnTo>
                  <a:lnTo>
                    <a:pt x="17" y="29"/>
                  </a:lnTo>
                  <a:lnTo>
                    <a:pt x="17" y="47"/>
                  </a:lnTo>
                  <a:lnTo>
                    <a:pt x="31" y="47"/>
                  </a:lnTo>
                  <a:lnTo>
                    <a:pt x="31" y="29"/>
                  </a:lnTo>
                  <a:lnTo>
                    <a:pt x="48" y="29"/>
                  </a:lnTo>
                  <a:lnTo>
                    <a:pt x="48" y="16"/>
                  </a:lnTo>
                  <a:lnTo>
                    <a:pt x="31" y="16"/>
                  </a:lnTo>
                  <a:lnTo>
                    <a:pt x="31" y="0"/>
                  </a:lnTo>
                  <a:moveTo>
                    <a:pt x="31" y="0"/>
                  </a:moveTo>
                  <a:lnTo>
                    <a:pt x="31" y="0"/>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69" name="Freeform 97"/>
            <p:cNvSpPr>
              <a:spLocks noEditPoints="1"/>
            </p:cNvSpPr>
            <p:nvPr/>
          </p:nvSpPr>
          <p:spPr bwMode="auto">
            <a:xfrm>
              <a:off x="6075363" y="1116013"/>
              <a:ext cx="84138" cy="84138"/>
            </a:xfrm>
            <a:custGeom>
              <a:avLst/>
              <a:gdLst/>
              <a:ahLst/>
              <a:cxnLst>
                <a:cxn ang="0">
                  <a:pos x="29" y="14"/>
                </a:cxn>
                <a:cxn ang="0">
                  <a:pos x="14" y="29"/>
                </a:cxn>
                <a:cxn ang="0">
                  <a:pos x="0" y="14"/>
                </a:cxn>
                <a:cxn ang="0">
                  <a:pos x="14" y="0"/>
                </a:cxn>
                <a:cxn ang="0">
                  <a:pos x="29" y="14"/>
                </a:cxn>
                <a:cxn ang="0">
                  <a:pos x="29" y="14"/>
                </a:cxn>
                <a:cxn ang="0">
                  <a:pos x="29" y="14"/>
                </a:cxn>
              </a:cxnLst>
              <a:rect l="0" t="0" r="r" b="b"/>
              <a:pathLst>
                <a:path w="29" h="29">
                  <a:moveTo>
                    <a:pt x="29" y="14"/>
                  </a:moveTo>
                  <a:cubicBezTo>
                    <a:pt x="29" y="22"/>
                    <a:pt x="22" y="29"/>
                    <a:pt x="14" y="29"/>
                  </a:cubicBezTo>
                  <a:cubicBezTo>
                    <a:pt x="6" y="29"/>
                    <a:pt x="0" y="22"/>
                    <a:pt x="0" y="14"/>
                  </a:cubicBezTo>
                  <a:cubicBezTo>
                    <a:pt x="0" y="6"/>
                    <a:pt x="6" y="0"/>
                    <a:pt x="14" y="0"/>
                  </a:cubicBezTo>
                  <a:cubicBezTo>
                    <a:pt x="22" y="0"/>
                    <a:pt x="29" y="6"/>
                    <a:pt x="29" y="14"/>
                  </a:cubicBezTo>
                  <a:close/>
                  <a:moveTo>
                    <a:pt x="29" y="14"/>
                  </a:moveTo>
                  <a:cubicBezTo>
                    <a:pt x="29" y="14"/>
                    <a:pt x="29" y="14"/>
                    <a:pt x="29" y="14"/>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70" name="Freeform 98"/>
            <p:cNvSpPr>
              <a:spLocks noEditPoints="1"/>
            </p:cNvSpPr>
            <p:nvPr/>
          </p:nvSpPr>
          <p:spPr bwMode="auto">
            <a:xfrm>
              <a:off x="6370638" y="1116013"/>
              <a:ext cx="84138" cy="84138"/>
            </a:xfrm>
            <a:custGeom>
              <a:avLst/>
              <a:gdLst/>
              <a:ahLst/>
              <a:cxnLst>
                <a:cxn ang="0">
                  <a:pos x="29" y="14"/>
                </a:cxn>
                <a:cxn ang="0">
                  <a:pos x="15" y="29"/>
                </a:cxn>
                <a:cxn ang="0">
                  <a:pos x="0" y="14"/>
                </a:cxn>
                <a:cxn ang="0">
                  <a:pos x="15" y="0"/>
                </a:cxn>
                <a:cxn ang="0">
                  <a:pos x="29" y="14"/>
                </a:cxn>
                <a:cxn ang="0">
                  <a:pos x="29" y="14"/>
                </a:cxn>
                <a:cxn ang="0">
                  <a:pos x="29" y="14"/>
                </a:cxn>
              </a:cxnLst>
              <a:rect l="0" t="0" r="r" b="b"/>
              <a:pathLst>
                <a:path w="29" h="29">
                  <a:moveTo>
                    <a:pt x="29" y="14"/>
                  </a:moveTo>
                  <a:cubicBezTo>
                    <a:pt x="29" y="22"/>
                    <a:pt x="23" y="29"/>
                    <a:pt x="15" y="29"/>
                  </a:cubicBezTo>
                  <a:cubicBezTo>
                    <a:pt x="7" y="29"/>
                    <a:pt x="0" y="22"/>
                    <a:pt x="0" y="14"/>
                  </a:cubicBezTo>
                  <a:cubicBezTo>
                    <a:pt x="0" y="6"/>
                    <a:pt x="7" y="0"/>
                    <a:pt x="15" y="0"/>
                  </a:cubicBezTo>
                  <a:cubicBezTo>
                    <a:pt x="23" y="0"/>
                    <a:pt x="29" y="6"/>
                    <a:pt x="29" y="14"/>
                  </a:cubicBezTo>
                  <a:close/>
                  <a:moveTo>
                    <a:pt x="29" y="14"/>
                  </a:moveTo>
                  <a:cubicBezTo>
                    <a:pt x="29" y="14"/>
                    <a:pt x="29" y="14"/>
                    <a:pt x="29" y="14"/>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175" name="Freeform 103"/>
            <p:cNvSpPr>
              <a:spLocks noEditPoints="1"/>
            </p:cNvSpPr>
            <p:nvPr/>
          </p:nvSpPr>
          <p:spPr bwMode="auto">
            <a:xfrm>
              <a:off x="6035675" y="862013"/>
              <a:ext cx="479425" cy="280988"/>
            </a:xfrm>
            <a:custGeom>
              <a:avLst/>
              <a:gdLst/>
              <a:ahLst/>
              <a:cxnLst>
                <a:cxn ang="0">
                  <a:pos x="153" y="8"/>
                </a:cxn>
                <a:cxn ang="0">
                  <a:pos x="78" y="8"/>
                </a:cxn>
                <a:cxn ang="0">
                  <a:pos x="67" y="0"/>
                </a:cxn>
                <a:cxn ang="0">
                  <a:pos x="57" y="8"/>
                </a:cxn>
                <a:cxn ang="0">
                  <a:pos x="52" y="8"/>
                </a:cxn>
                <a:cxn ang="0">
                  <a:pos x="46" y="17"/>
                </a:cxn>
                <a:cxn ang="0">
                  <a:pos x="46" y="26"/>
                </a:cxn>
                <a:cxn ang="0">
                  <a:pos x="40" y="26"/>
                </a:cxn>
                <a:cxn ang="0">
                  <a:pos x="25" y="36"/>
                </a:cxn>
                <a:cxn ang="0">
                  <a:pos x="8" y="56"/>
                </a:cxn>
                <a:cxn ang="0">
                  <a:pos x="0" y="78"/>
                </a:cxn>
                <a:cxn ang="0">
                  <a:pos x="0" y="84"/>
                </a:cxn>
                <a:cxn ang="0">
                  <a:pos x="6" y="97"/>
                </a:cxn>
                <a:cxn ang="0">
                  <a:pos x="12" y="97"/>
                </a:cxn>
                <a:cxn ang="0">
                  <a:pos x="29" y="85"/>
                </a:cxn>
                <a:cxn ang="0">
                  <a:pos x="45" y="97"/>
                </a:cxn>
                <a:cxn ang="0">
                  <a:pos x="114" y="97"/>
                </a:cxn>
                <a:cxn ang="0">
                  <a:pos x="131" y="85"/>
                </a:cxn>
                <a:cxn ang="0">
                  <a:pos x="148" y="97"/>
                </a:cxn>
                <a:cxn ang="0">
                  <a:pos x="157" y="97"/>
                </a:cxn>
                <a:cxn ang="0">
                  <a:pos x="166" y="84"/>
                </a:cxn>
                <a:cxn ang="0">
                  <a:pos x="166" y="21"/>
                </a:cxn>
                <a:cxn ang="0">
                  <a:pos x="153" y="8"/>
                </a:cxn>
                <a:cxn ang="0">
                  <a:pos x="47" y="53"/>
                </a:cxn>
                <a:cxn ang="0">
                  <a:pos x="40" y="60"/>
                </a:cxn>
                <a:cxn ang="0">
                  <a:pos x="26" y="60"/>
                </a:cxn>
                <a:cxn ang="0">
                  <a:pos x="24" y="55"/>
                </a:cxn>
                <a:cxn ang="0">
                  <a:pos x="34" y="44"/>
                </a:cxn>
                <a:cxn ang="0">
                  <a:pos x="43" y="40"/>
                </a:cxn>
                <a:cxn ang="0">
                  <a:pos x="47" y="46"/>
                </a:cxn>
                <a:cxn ang="0">
                  <a:pos x="47" y="53"/>
                </a:cxn>
                <a:cxn ang="0">
                  <a:pos x="139" y="56"/>
                </a:cxn>
                <a:cxn ang="0">
                  <a:pos x="117" y="78"/>
                </a:cxn>
                <a:cxn ang="0">
                  <a:pos x="94" y="56"/>
                </a:cxn>
                <a:cxn ang="0">
                  <a:pos x="88" y="44"/>
                </a:cxn>
                <a:cxn ang="0">
                  <a:pos x="104" y="28"/>
                </a:cxn>
                <a:cxn ang="0">
                  <a:pos x="116" y="33"/>
                </a:cxn>
                <a:cxn ang="0">
                  <a:pos x="128" y="28"/>
                </a:cxn>
                <a:cxn ang="0">
                  <a:pos x="144" y="44"/>
                </a:cxn>
                <a:cxn ang="0">
                  <a:pos x="139" y="56"/>
                </a:cxn>
                <a:cxn ang="0">
                  <a:pos x="139" y="56"/>
                </a:cxn>
                <a:cxn ang="0">
                  <a:pos x="139" y="56"/>
                </a:cxn>
              </a:cxnLst>
              <a:rect l="0" t="0" r="r" b="b"/>
              <a:pathLst>
                <a:path w="166" h="97">
                  <a:moveTo>
                    <a:pt x="153" y="8"/>
                  </a:moveTo>
                  <a:cubicBezTo>
                    <a:pt x="78" y="8"/>
                    <a:pt x="78" y="8"/>
                    <a:pt x="78" y="8"/>
                  </a:cubicBezTo>
                  <a:cubicBezTo>
                    <a:pt x="76" y="3"/>
                    <a:pt x="72" y="0"/>
                    <a:pt x="67" y="0"/>
                  </a:cubicBezTo>
                  <a:cubicBezTo>
                    <a:pt x="63" y="0"/>
                    <a:pt x="58" y="3"/>
                    <a:pt x="57" y="8"/>
                  </a:cubicBezTo>
                  <a:cubicBezTo>
                    <a:pt x="52" y="8"/>
                    <a:pt x="52" y="8"/>
                    <a:pt x="52" y="8"/>
                  </a:cubicBezTo>
                  <a:cubicBezTo>
                    <a:pt x="49" y="8"/>
                    <a:pt x="46" y="12"/>
                    <a:pt x="46" y="17"/>
                  </a:cubicBezTo>
                  <a:cubicBezTo>
                    <a:pt x="46" y="26"/>
                    <a:pt x="46" y="26"/>
                    <a:pt x="46" y="26"/>
                  </a:cubicBezTo>
                  <a:cubicBezTo>
                    <a:pt x="40" y="26"/>
                    <a:pt x="40" y="26"/>
                    <a:pt x="40" y="26"/>
                  </a:cubicBezTo>
                  <a:cubicBezTo>
                    <a:pt x="37" y="26"/>
                    <a:pt x="30" y="31"/>
                    <a:pt x="25" y="36"/>
                  </a:cubicBezTo>
                  <a:cubicBezTo>
                    <a:pt x="8" y="56"/>
                    <a:pt x="8" y="56"/>
                    <a:pt x="8" y="56"/>
                  </a:cubicBezTo>
                  <a:cubicBezTo>
                    <a:pt x="4" y="61"/>
                    <a:pt x="0" y="71"/>
                    <a:pt x="0" y="78"/>
                  </a:cubicBezTo>
                  <a:cubicBezTo>
                    <a:pt x="0" y="84"/>
                    <a:pt x="0" y="84"/>
                    <a:pt x="0" y="84"/>
                  </a:cubicBezTo>
                  <a:cubicBezTo>
                    <a:pt x="0" y="91"/>
                    <a:pt x="3" y="97"/>
                    <a:pt x="6" y="97"/>
                  </a:cubicBezTo>
                  <a:cubicBezTo>
                    <a:pt x="12" y="97"/>
                    <a:pt x="12" y="97"/>
                    <a:pt x="12" y="97"/>
                  </a:cubicBezTo>
                  <a:cubicBezTo>
                    <a:pt x="14" y="90"/>
                    <a:pt x="21" y="85"/>
                    <a:pt x="29" y="85"/>
                  </a:cubicBezTo>
                  <a:cubicBezTo>
                    <a:pt x="36" y="85"/>
                    <a:pt x="43" y="90"/>
                    <a:pt x="45" y="97"/>
                  </a:cubicBezTo>
                  <a:cubicBezTo>
                    <a:pt x="114" y="97"/>
                    <a:pt x="114" y="97"/>
                    <a:pt x="114" y="97"/>
                  </a:cubicBezTo>
                  <a:cubicBezTo>
                    <a:pt x="116" y="90"/>
                    <a:pt x="123" y="85"/>
                    <a:pt x="131" y="85"/>
                  </a:cubicBezTo>
                  <a:cubicBezTo>
                    <a:pt x="139" y="85"/>
                    <a:pt x="145" y="90"/>
                    <a:pt x="148" y="97"/>
                  </a:cubicBezTo>
                  <a:cubicBezTo>
                    <a:pt x="157" y="97"/>
                    <a:pt x="157" y="97"/>
                    <a:pt x="157" y="97"/>
                  </a:cubicBezTo>
                  <a:cubicBezTo>
                    <a:pt x="162" y="97"/>
                    <a:pt x="166" y="91"/>
                    <a:pt x="166" y="84"/>
                  </a:cubicBezTo>
                  <a:cubicBezTo>
                    <a:pt x="166" y="21"/>
                    <a:pt x="166" y="21"/>
                    <a:pt x="166" y="21"/>
                  </a:cubicBezTo>
                  <a:cubicBezTo>
                    <a:pt x="166" y="14"/>
                    <a:pt x="160" y="8"/>
                    <a:pt x="153" y="8"/>
                  </a:cubicBezTo>
                  <a:close/>
                  <a:moveTo>
                    <a:pt x="47" y="53"/>
                  </a:moveTo>
                  <a:cubicBezTo>
                    <a:pt x="47" y="57"/>
                    <a:pt x="44" y="60"/>
                    <a:pt x="40" y="60"/>
                  </a:cubicBezTo>
                  <a:cubicBezTo>
                    <a:pt x="26" y="60"/>
                    <a:pt x="26" y="60"/>
                    <a:pt x="26" y="60"/>
                  </a:cubicBezTo>
                  <a:cubicBezTo>
                    <a:pt x="22" y="60"/>
                    <a:pt x="22" y="57"/>
                    <a:pt x="24" y="55"/>
                  </a:cubicBezTo>
                  <a:cubicBezTo>
                    <a:pt x="34" y="44"/>
                    <a:pt x="34" y="44"/>
                    <a:pt x="34" y="44"/>
                  </a:cubicBezTo>
                  <a:cubicBezTo>
                    <a:pt x="36" y="42"/>
                    <a:pt x="40" y="40"/>
                    <a:pt x="43" y="40"/>
                  </a:cubicBezTo>
                  <a:cubicBezTo>
                    <a:pt x="45" y="40"/>
                    <a:pt x="47" y="43"/>
                    <a:pt x="47" y="46"/>
                  </a:cubicBezTo>
                  <a:lnTo>
                    <a:pt x="47" y="53"/>
                  </a:lnTo>
                  <a:close/>
                  <a:moveTo>
                    <a:pt x="139" y="56"/>
                  </a:moveTo>
                  <a:cubicBezTo>
                    <a:pt x="117" y="78"/>
                    <a:pt x="117" y="78"/>
                    <a:pt x="117" y="78"/>
                  </a:cubicBezTo>
                  <a:cubicBezTo>
                    <a:pt x="94" y="56"/>
                    <a:pt x="94" y="56"/>
                    <a:pt x="94" y="56"/>
                  </a:cubicBezTo>
                  <a:cubicBezTo>
                    <a:pt x="90" y="53"/>
                    <a:pt x="88" y="49"/>
                    <a:pt x="88" y="44"/>
                  </a:cubicBezTo>
                  <a:cubicBezTo>
                    <a:pt x="88" y="35"/>
                    <a:pt x="95" y="28"/>
                    <a:pt x="104" y="28"/>
                  </a:cubicBezTo>
                  <a:cubicBezTo>
                    <a:pt x="109" y="28"/>
                    <a:pt x="113" y="30"/>
                    <a:pt x="116" y="33"/>
                  </a:cubicBezTo>
                  <a:cubicBezTo>
                    <a:pt x="119" y="30"/>
                    <a:pt x="123" y="28"/>
                    <a:pt x="128" y="28"/>
                  </a:cubicBezTo>
                  <a:cubicBezTo>
                    <a:pt x="137" y="28"/>
                    <a:pt x="144" y="35"/>
                    <a:pt x="144" y="44"/>
                  </a:cubicBezTo>
                  <a:cubicBezTo>
                    <a:pt x="144" y="49"/>
                    <a:pt x="142" y="53"/>
                    <a:pt x="139" y="56"/>
                  </a:cubicBezTo>
                  <a:close/>
                  <a:moveTo>
                    <a:pt x="139" y="56"/>
                  </a:moveTo>
                  <a:cubicBezTo>
                    <a:pt x="139" y="56"/>
                    <a:pt x="139" y="56"/>
                    <a:pt x="139" y="56"/>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207" name="Group 206"/>
          <p:cNvGrpSpPr/>
          <p:nvPr/>
        </p:nvGrpSpPr>
        <p:grpSpPr>
          <a:xfrm>
            <a:off x="3243825" y="1784446"/>
            <a:ext cx="678239" cy="884178"/>
            <a:chOff x="5135563" y="1020763"/>
            <a:chExt cx="873125" cy="1138237"/>
          </a:xfrm>
          <a:blipFill>
            <a:blip r:embed="rId4"/>
            <a:stretch>
              <a:fillRect/>
            </a:stretch>
          </a:blipFill>
        </p:grpSpPr>
        <p:sp>
          <p:nvSpPr>
            <p:cNvPr id="208" name="Freeform 64"/>
            <p:cNvSpPr>
              <a:spLocks noEditPoints="1"/>
            </p:cNvSpPr>
            <p:nvPr/>
          </p:nvSpPr>
          <p:spPr bwMode="auto">
            <a:xfrm>
              <a:off x="5135563" y="1439863"/>
              <a:ext cx="534988" cy="557213"/>
            </a:xfrm>
            <a:custGeom>
              <a:avLst/>
              <a:gdLst/>
              <a:ahLst/>
              <a:cxnLst>
                <a:cxn ang="0">
                  <a:pos x="167" y="164"/>
                </a:cxn>
                <a:cxn ang="0">
                  <a:pos x="145" y="138"/>
                </a:cxn>
                <a:cxn ang="0">
                  <a:pos x="145" y="138"/>
                </a:cxn>
                <a:cxn ang="0">
                  <a:pos x="140" y="125"/>
                </a:cxn>
                <a:cxn ang="0">
                  <a:pos x="145" y="118"/>
                </a:cxn>
                <a:cxn ang="0">
                  <a:pos x="185" y="3"/>
                </a:cxn>
                <a:cxn ang="0">
                  <a:pos x="176" y="0"/>
                </a:cxn>
                <a:cxn ang="0">
                  <a:pos x="157" y="19"/>
                </a:cxn>
                <a:cxn ang="0">
                  <a:pos x="138" y="0"/>
                </a:cxn>
                <a:cxn ang="0">
                  <a:pos x="138" y="0"/>
                </a:cxn>
                <a:cxn ang="0">
                  <a:pos x="88" y="26"/>
                </a:cxn>
                <a:cxn ang="0">
                  <a:pos x="59" y="50"/>
                </a:cxn>
                <a:cxn ang="0">
                  <a:pos x="4" y="142"/>
                </a:cxn>
                <a:cxn ang="0">
                  <a:pos x="7" y="176"/>
                </a:cxn>
                <a:cxn ang="0">
                  <a:pos x="75" y="192"/>
                </a:cxn>
                <a:cxn ang="0">
                  <a:pos x="140" y="192"/>
                </a:cxn>
                <a:cxn ang="0">
                  <a:pos x="167" y="164"/>
                </a:cxn>
                <a:cxn ang="0">
                  <a:pos x="107" y="183"/>
                </a:cxn>
                <a:cxn ang="0">
                  <a:pos x="85" y="184"/>
                </a:cxn>
                <a:cxn ang="0">
                  <a:pos x="77" y="184"/>
                </a:cxn>
                <a:cxn ang="0">
                  <a:pos x="75" y="184"/>
                </a:cxn>
                <a:cxn ang="0">
                  <a:pos x="75" y="184"/>
                </a:cxn>
                <a:cxn ang="0">
                  <a:pos x="13" y="171"/>
                </a:cxn>
                <a:cxn ang="0">
                  <a:pos x="12" y="144"/>
                </a:cxn>
                <a:cxn ang="0">
                  <a:pos x="65" y="55"/>
                </a:cxn>
                <a:cxn ang="0">
                  <a:pos x="93" y="32"/>
                </a:cxn>
                <a:cxn ang="0">
                  <a:pos x="94" y="31"/>
                </a:cxn>
                <a:cxn ang="0">
                  <a:pos x="137" y="140"/>
                </a:cxn>
                <a:cxn ang="0">
                  <a:pos x="143" y="146"/>
                </a:cxn>
                <a:cxn ang="0">
                  <a:pos x="159" y="164"/>
                </a:cxn>
                <a:cxn ang="0">
                  <a:pos x="140" y="183"/>
                </a:cxn>
                <a:cxn ang="0">
                  <a:pos x="107" y="183"/>
                </a:cxn>
                <a:cxn ang="0">
                  <a:pos x="107" y="183"/>
                </a:cxn>
                <a:cxn ang="0">
                  <a:pos x="107" y="183"/>
                </a:cxn>
              </a:cxnLst>
              <a:rect l="0" t="0" r="r" b="b"/>
              <a:pathLst>
                <a:path w="185" h="192">
                  <a:moveTo>
                    <a:pt x="167" y="164"/>
                  </a:moveTo>
                  <a:cubicBezTo>
                    <a:pt x="167" y="151"/>
                    <a:pt x="158" y="140"/>
                    <a:pt x="145" y="138"/>
                  </a:cubicBezTo>
                  <a:cubicBezTo>
                    <a:pt x="145" y="138"/>
                    <a:pt x="145" y="138"/>
                    <a:pt x="145" y="138"/>
                  </a:cubicBezTo>
                  <a:cubicBezTo>
                    <a:pt x="140" y="125"/>
                    <a:pt x="140" y="125"/>
                    <a:pt x="140" y="125"/>
                  </a:cubicBezTo>
                  <a:cubicBezTo>
                    <a:pt x="145" y="118"/>
                    <a:pt x="145" y="118"/>
                    <a:pt x="145" y="118"/>
                  </a:cubicBezTo>
                  <a:cubicBezTo>
                    <a:pt x="185" y="3"/>
                    <a:pt x="185" y="3"/>
                    <a:pt x="185" y="3"/>
                  </a:cubicBezTo>
                  <a:cubicBezTo>
                    <a:pt x="182" y="2"/>
                    <a:pt x="179" y="1"/>
                    <a:pt x="176" y="0"/>
                  </a:cubicBezTo>
                  <a:cubicBezTo>
                    <a:pt x="157" y="19"/>
                    <a:pt x="157" y="19"/>
                    <a:pt x="157" y="19"/>
                  </a:cubicBezTo>
                  <a:cubicBezTo>
                    <a:pt x="138" y="0"/>
                    <a:pt x="138" y="0"/>
                    <a:pt x="138" y="0"/>
                  </a:cubicBezTo>
                  <a:cubicBezTo>
                    <a:pt x="138" y="0"/>
                    <a:pt x="138" y="0"/>
                    <a:pt x="138" y="0"/>
                  </a:cubicBezTo>
                  <a:cubicBezTo>
                    <a:pt x="116" y="6"/>
                    <a:pt x="88" y="26"/>
                    <a:pt x="88" y="26"/>
                  </a:cubicBezTo>
                  <a:cubicBezTo>
                    <a:pt x="78" y="33"/>
                    <a:pt x="68" y="41"/>
                    <a:pt x="59" y="50"/>
                  </a:cubicBezTo>
                  <a:cubicBezTo>
                    <a:pt x="34" y="75"/>
                    <a:pt x="16" y="104"/>
                    <a:pt x="4" y="142"/>
                  </a:cubicBezTo>
                  <a:cubicBezTo>
                    <a:pt x="1" y="152"/>
                    <a:pt x="0" y="167"/>
                    <a:pt x="7" y="176"/>
                  </a:cubicBezTo>
                  <a:cubicBezTo>
                    <a:pt x="15" y="186"/>
                    <a:pt x="20" y="192"/>
                    <a:pt x="75" y="192"/>
                  </a:cubicBezTo>
                  <a:cubicBezTo>
                    <a:pt x="75" y="192"/>
                    <a:pt x="140" y="192"/>
                    <a:pt x="140" y="192"/>
                  </a:cubicBezTo>
                  <a:cubicBezTo>
                    <a:pt x="155" y="191"/>
                    <a:pt x="167" y="179"/>
                    <a:pt x="167" y="164"/>
                  </a:cubicBezTo>
                  <a:close/>
                  <a:moveTo>
                    <a:pt x="107" y="183"/>
                  </a:moveTo>
                  <a:cubicBezTo>
                    <a:pt x="99" y="183"/>
                    <a:pt x="91" y="184"/>
                    <a:pt x="85" y="184"/>
                  </a:cubicBezTo>
                  <a:cubicBezTo>
                    <a:pt x="82" y="184"/>
                    <a:pt x="79" y="184"/>
                    <a:pt x="77" y="184"/>
                  </a:cubicBezTo>
                  <a:cubicBezTo>
                    <a:pt x="77" y="184"/>
                    <a:pt x="76" y="184"/>
                    <a:pt x="75" y="184"/>
                  </a:cubicBezTo>
                  <a:cubicBezTo>
                    <a:pt x="75" y="184"/>
                    <a:pt x="75" y="184"/>
                    <a:pt x="75" y="184"/>
                  </a:cubicBezTo>
                  <a:cubicBezTo>
                    <a:pt x="24" y="184"/>
                    <a:pt x="20" y="179"/>
                    <a:pt x="13" y="171"/>
                  </a:cubicBezTo>
                  <a:cubicBezTo>
                    <a:pt x="9" y="165"/>
                    <a:pt x="9" y="153"/>
                    <a:pt x="12" y="144"/>
                  </a:cubicBezTo>
                  <a:cubicBezTo>
                    <a:pt x="23" y="109"/>
                    <a:pt x="40" y="81"/>
                    <a:pt x="65" y="55"/>
                  </a:cubicBezTo>
                  <a:cubicBezTo>
                    <a:pt x="73" y="48"/>
                    <a:pt x="82" y="40"/>
                    <a:pt x="93" y="32"/>
                  </a:cubicBezTo>
                  <a:cubicBezTo>
                    <a:pt x="94" y="31"/>
                    <a:pt x="94" y="31"/>
                    <a:pt x="94" y="31"/>
                  </a:cubicBezTo>
                  <a:cubicBezTo>
                    <a:pt x="137" y="140"/>
                    <a:pt x="137" y="140"/>
                    <a:pt x="137" y="140"/>
                  </a:cubicBezTo>
                  <a:cubicBezTo>
                    <a:pt x="138" y="143"/>
                    <a:pt x="140" y="145"/>
                    <a:pt x="143" y="146"/>
                  </a:cubicBezTo>
                  <a:cubicBezTo>
                    <a:pt x="153" y="147"/>
                    <a:pt x="159" y="155"/>
                    <a:pt x="159" y="164"/>
                  </a:cubicBezTo>
                  <a:cubicBezTo>
                    <a:pt x="159" y="175"/>
                    <a:pt x="151" y="183"/>
                    <a:pt x="140" y="183"/>
                  </a:cubicBezTo>
                  <a:cubicBezTo>
                    <a:pt x="140" y="183"/>
                    <a:pt x="124" y="183"/>
                    <a:pt x="107" y="183"/>
                  </a:cubicBezTo>
                  <a:close/>
                  <a:moveTo>
                    <a:pt x="107" y="183"/>
                  </a:moveTo>
                  <a:cubicBezTo>
                    <a:pt x="107" y="183"/>
                    <a:pt x="107" y="183"/>
                    <a:pt x="107" y="183"/>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09" name="Freeform 65"/>
            <p:cNvSpPr>
              <a:spLocks noEditPoints="1"/>
            </p:cNvSpPr>
            <p:nvPr/>
          </p:nvSpPr>
          <p:spPr bwMode="auto">
            <a:xfrm>
              <a:off x="5360988" y="1457325"/>
              <a:ext cx="647700" cy="701675"/>
            </a:xfrm>
            <a:custGeom>
              <a:avLst/>
              <a:gdLst/>
              <a:ahLst/>
              <a:cxnLst>
                <a:cxn ang="0">
                  <a:pos x="177" y="54"/>
                </a:cxn>
                <a:cxn ang="0">
                  <a:pos x="115" y="0"/>
                </a:cxn>
                <a:cxn ang="0">
                  <a:pos x="93" y="141"/>
                </a:cxn>
                <a:cxn ang="0">
                  <a:pos x="96" y="158"/>
                </a:cxn>
                <a:cxn ang="0">
                  <a:pos x="62" y="193"/>
                </a:cxn>
                <a:cxn ang="0">
                  <a:pos x="0" y="193"/>
                </a:cxn>
                <a:cxn ang="0">
                  <a:pos x="0" y="230"/>
                </a:cxn>
                <a:cxn ang="0">
                  <a:pos x="1" y="242"/>
                </a:cxn>
                <a:cxn ang="0">
                  <a:pos x="156" y="242"/>
                </a:cxn>
                <a:cxn ang="0">
                  <a:pos x="157" y="230"/>
                </a:cxn>
                <a:cxn ang="0">
                  <a:pos x="157" y="134"/>
                </a:cxn>
                <a:cxn ang="0">
                  <a:pos x="170" y="236"/>
                </a:cxn>
                <a:cxn ang="0">
                  <a:pos x="170" y="242"/>
                </a:cxn>
                <a:cxn ang="0">
                  <a:pos x="224" y="242"/>
                </a:cxn>
                <a:cxn ang="0">
                  <a:pos x="224" y="236"/>
                </a:cxn>
                <a:cxn ang="0">
                  <a:pos x="177" y="54"/>
                </a:cxn>
                <a:cxn ang="0">
                  <a:pos x="177" y="54"/>
                </a:cxn>
                <a:cxn ang="0">
                  <a:pos x="177" y="54"/>
                </a:cxn>
              </a:cxnLst>
              <a:rect l="0" t="0" r="r" b="b"/>
              <a:pathLst>
                <a:path w="224" h="242">
                  <a:moveTo>
                    <a:pt x="177" y="54"/>
                  </a:moveTo>
                  <a:cubicBezTo>
                    <a:pt x="164" y="37"/>
                    <a:pt x="144" y="15"/>
                    <a:pt x="115" y="0"/>
                  </a:cubicBezTo>
                  <a:cubicBezTo>
                    <a:pt x="93" y="141"/>
                    <a:pt x="93" y="141"/>
                    <a:pt x="93" y="141"/>
                  </a:cubicBezTo>
                  <a:cubicBezTo>
                    <a:pt x="93" y="141"/>
                    <a:pt x="96" y="152"/>
                    <a:pt x="96" y="158"/>
                  </a:cubicBezTo>
                  <a:cubicBezTo>
                    <a:pt x="96" y="177"/>
                    <a:pt x="81" y="193"/>
                    <a:pt x="62" y="193"/>
                  </a:cubicBezTo>
                  <a:cubicBezTo>
                    <a:pt x="0" y="193"/>
                    <a:pt x="0" y="193"/>
                    <a:pt x="0" y="193"/>
                  </a:cubicBezTo>
                  <a:cubicBezTo>
                    <a:pt x="0" y="230"/>
                    <a:pt x="0" y="230"/>
                    <a:pt x="0" y="230"/>
                  </a:cubicBezTo>
                  <a:cubicBezTo>
                    <a:pt x="0" y="234"/>
                    <a:pt x="0" y="238"/>
                    <a:pt x="1" y="242"/>
                  </a:cubicBezTo>
                  <a:cubicBezTo>
                    <a:pt x="156" y="242"/>
                    <a:pt x="156" y="242"/>
                    <a:pt x="156" y="242"/>
                  </a:cubicBezTo>
                  <a:cubicBezTo>
                    <a:pt x="157" y="238"/>
                    <a:pt x="157" y="234"/>
                    <a:pt x="157" y="230"/>
                  </a:cubicBezTo>
                  <a:cubicBezTo>
                    <a:pt x="157" y="134"/>
                    <a:pt x="157" y="134"/>
                    <a:pt x="157" y="134"/>
                  </a:cubicBezTo>
                  <a:cubicBezTo>
                    <a:pt x="164" y="157"/>
                    <a:pt x="170" y="190"/>
                    <a:pt x="170" y="236"/>
                  </a:cubicBezTo>
                  <a:cubicBezTo>
                    <a:pt x="170" y="238"/>
                    <a:pt x="170" y="240"/>
                    <a:pt x="170" y="242"/>
                  </a:cubicBezTo>
                  <a:cubicBezTo>
                    <a:pt x="224" y="242"/>
                    <a:pt x="224" y="242"/>
                    <a:pt x="224" y="242"/>
                  </a:cubicBezTo>
                  <a:cubicBezTo>
                    <a:pt x="224" y="240"/>
                    <a:pt x="224" y="238"/>
                    <a:pt x="224" y="236"/>
                  </a:cubicBezTo>
                  <a:cubicBezTo>
                    <a:pt x="224" y="131"/>
                    <a:pt x="197" y="79"/>
                    <a:pt x="177" y="54"/>
                  </a:cubicBezTo>
                  <a:close/>
                  <a:moveTo>
                    <a:pt x="177" y="54"/>
                  </a:moveTo>
                  <a:cubicBezTo>
                    <a:pt x="177" y="54"/>
                    <a:pt x="177" y="54"/>
                    <a:pt x="177" y="54"/>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10" name="Freeform 66"/>
            <p:cNvSpPr>
              <a:spLocks noEditPoints="1"/>
            </p:cNvSpPr>
            <p:nvPr/>
          </p:nvSpPr>
          <p:spPr bwMode="auto">
            <a:xfrm>
              <a:off x="5381625" y="1020763"/>
              <a:ext cx="414338" cy="414338"/>
            </a:xfrm>
            <a:custGeom>
              <a:avLst/>
              <a:gdLst/>
              <a:ahLst/>
              <a:cxnLst>
                <a:cxn ang="0">
                  <a:pos x="143" y="71"/>
                </a:cxn>
                <a:cxn ang="0">
                  <a:pos x="72" y="143"/>
                </a:cxn>
                <a:cxn ang="0">
                  <a:pos x="0" y="71"/>
                </a:cxn>
                <a:cxn ang="0">
                  <a:pos x="72" y="0"/>
                </a:cxn>
                <a:cxn ang="0">
                  <a:pos x="143" y="71"/>
                </a:cxn>
                <a:cxn ang="0">
                  <a:pos x="143" y="71"/>
                </a:cxn>
                <a:cxn ang="0">
                  <a:pos x="143" y="71"/>
                </a:cxn>
              </a:cxnLst>
              <a:rect l="0" t="0" r="r" b="b"/>
              <a:pathLst>
                <a:path w="143" h="143">
                  <a:moveTo>
                    <a:pt x="143" y="71"/>
                  </a:moveTo>
                  <a:cubicBezTo>
                    <a:pt x="143" y="111"/>
                    <a:pt x="111" y="143"/>
                    <a:pt x="72" y="143"/>
                  </a:cubicBezTo>
                  <a:cubicBezTo>
                    <a:pt x="32" y="143"/>
                    <a:pt x="0" y="111"/>
                    <a:pt x="0" y="71"/>
                  </a:cubicBezTo>
                  <a:cubicBezTo>
                    <a:pt x="0" y="32"/>
                    <a:pt x="32" y="0"/>
                    <a:pt x="72" y="0"/>
                  </a:cubicBezTo>
                  <a:cubicBezTo>
                    <a:pt x="111" y="0"/>
                    <a:pt x="143" y="32"/>
                    <a:pt x="143" y="71"/>
                  </a:cubicBezTo>
                  <a:close/>
                  <a:moveTo>
                    <a:pt x="143" y="71"/>
                  </a:moveTo>
                  <a:cubicBezTo>
                    <a:pt x="143" y="71"/>
                    <a:pt x="143" y="71"/>
                    <a:pt x="143" y="71"/>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217" name="Group 216"/>
          <p:cNvGrpSpPr/>
          <p:nvPr/>
        </p:nvGrpSpPr>
        <p:grpSpPr>
          <a:xfrm>
            <a:off x="4239155" y="1789304"/>
            <a:ext cx="706592" cy="874464"/>
            <a:chOff x="1685925" y="982663"/>
            <a:chExt cx="735013" cy="909638"/>
          </a:xfrm>
          <a:solidFill>
            <a:schemeClr val="accent4"/>
          </a:solidFill>
        </p:grpSpPr>
        <p:sp>
          <p:nvSpPr>
            <p:cNvPr id="218" name="Freeform 20"/>
            <p:cNvSpPr>
              <a:spLocks noEditPoints="1"/>
            </p:cNvSpPr>
            <p:nvPr/>
          </p:nvSpPr>
          <p:spPr bwMode="auto">
            <a:xfrm>
              <a:off x="1685925" y="1417638"/>
              <a:ext cx="277813" cy="234950"/>
            </a:xfrm>
            <a:custGeom>
              <a:avLst/>
              <a:gdLst/>
              <a:ahLst/>
              <a:cxnLst>
                <a:cxn ang="0">
                  <a:pos x="10" y="33"/>
                </a:cxn>
                <a:cxn ang="0">
                  <a:pos x="11" y="33"/>
                </a:cxn>
                <a:cxn ang="0">
                  <a:pos x="11" y="57"/>
                </a:cxn>
                <a:cxn ang="0">
                  <a:pos x="32" y="57"/>
                </a:cxn>
                <a:cxn ang="0">
                  <a:pos x="94" y="81"/>
                </a:cxn>
                <a:cxn ang="0">
                  <a:pos x="94" y="74"/>
                </a:cxn>
                <a:cxn ang="0">
                  <a:pos x="49" y="57"/>
                </a:cxn>
                <a:cxn ang="0">
                  <a:pos x="94" y="57"/>
                </a:cxn>
                <a:cxn ang="0">
                  <a:pos x="94" y="50"/>
                </a:cxn>
                <a:cxn ang="0">
                  <a:pos x="18" y="50"/>
                </a:cxn>
                <a:cxn ang="0">
                  <a:pos x="18" y="33"/>
                </a:cxn>
                <a:cxn ang="0">
                  <a:pos x="96" y="33"/>
                </a:cxn>
                <a:cxn ang="0">
                  <a:pos x="96" y="18"/>
                </a:cxn>
                <a:cxn ang="0">
                  <a:pos x="89" y="19"/>
                </a:cxn>
                <a:cxn ang="0">
                  <a:pos x="87" y="19"/>
                </a:cxn>
                <a:cxn ang="0">
                  <a:pos x="67" y="2"/>
                </a:cxn>
                <a:cxn ang="0">
                  <a:pos x="67" y="0"/>
                </a:cxn>
                <a:cxn ang="0">
                  <a:pos x="10" y="0"/>
                </a:cxn>
                <a:cxn ang="0">
                  <a:pos x="0" y="10"/>
                </a:cxn>
                <a:cxn ang="0">
                  <a:pos x="0" y="23"/>
                </a:cxn>
                <a:cxn ang="0">
                  <a:pos x="10" y="33"/>
                </a:cxn>
                <a:cxn ang="0">
                  <a:pos x="10" y="33"/>
                </a:cxn>
                <a:cxn ang="0">
                  <a:pos x="10" y="33"/>
                </a:cxn>
              </a:cxnLst>
              <a:rect l="0" t="0" r="r" b="b"/>
              <a:pathLst>
                <a:path w="96" h="81">
                  <a:moveTo>
                    <a:pt x="10" y="33"/>
                  </a:moveTo>
                  <a:cubicBezTo>
                    <a:pt x="11" y="33"/>
                    <a:pt x="11" y="33"/>
                    <a:pt x="11" y="33"/>
                  </a:cubicBezTo>
                  <a:cubicBezTo>
                    <a:pt x="11" y="57"/>
                    <a:pt x="11" y="57"/>
                    <a:pt x="11" y="57"/>
                  </a:cubicBezTo>
                  <a:cubicBezTo>
                    <a:pt x="32" y="57"/>
                    <a:pt x="32" y="57"/>
                    <a:pt x="32" y="57"/>
                  </a:cubicBezTo>
                  <a:cubicBezTo>
                    <a:pt x="94" y="81"/>
                    <a:pt x="94" y="81"/>
                    <a:pt x="94" y="81"/>
                  </a:cubicBezTo>
                  <a:cubicBezTo>
                    <a:pt x="94" y="74"/>
                    <a:pt x="94" y="74"/>
                    <a:pt x="94" y="74"/>
                  </a:cubicBezTo>
                  <a:cubicBezTo>
                    <a:pt x="49" y="57"/>
                    <a:pt x="49" y="57"/>
                    <a:pt x="49" y="57"/>
                  </a:cubicBezTo>
                  <a:cubicBezTo>
                    <a:pt x="94" y="57"/>
                    <a:pt x="94" y="57"/>
                    <a:pt x="94" y="57"/>
                  </a:cubicBezTo>
                  <a:cubicBezTo>
                    <a:pt x="94" y="50"/>
                    <a:pt x="94" y="50"/>
                    <a:pt x="94" y="50"/>
                  </a:cubicBezTo>
                  <a:cubicBezTo>
                    <a:pt x="18" y="50"/>
                    <a:pt x="18" y="50"/>
                    <a:pt x="18" y="50"/>
                  </a:cubicBezTo>
                  <a:cubicBezTo>
                    <a:pt x="18" y="33"/>
                    <a:pt x="18" y="33"/>
                    <a:pt x="18" y="33"/>
                  </a:cubicBezTo>
                  <a:cubicBezTo>
                    <a:pt x="96" y="33"/>
                    <a:pt x="96" y="33"/>
                    <a:pt x="96" y="33"/>
                  </a:cubicBezTo>
                  <a:cubicBezTo>
                    <a:pt x="96" y="18"/>
                    <a:pt x="96" y="18"/>
                    <a:pt x="96" y="18"/>
                  </a:cubicBezTo>
                  <a:cubicBezTo>
                    <a:pt x="94" y="19"/>
                    <a:pt x="90" y="19"/>
                    <a:pt x="89" y="19"/>
                  </a:cubicBezTo>
                  <a:cubicBezTo>
                    <a:pt x="88" y="19"/>
                    <a:pt x="87" y="19"/>
                    <a:pt x="87" y="19"/>
                  </a:cubicBezTo>
                  <a:cubicBezTo>
                    <a:pt x="70" y="19"/>
                    <a:pt x="68" y="12"/>
                    <a:pt x="67" y="2"/>
                  </a:cubicBezTo>
                  <a:cubicBezTo>
                    <a:pt x="67" y="1"/>
                    <a:pt x="67" y="0"/>
                    <a:pt x="67" y="0"/>
                  </a:cubicBezTo>
                  <a:cubicBezTo>
                    <a:pt x="10" y="0"/>
                    <a:pt x="10" y="0"/>
                    <a:pt x="10" y="0"/>
                  </a:cubicBezTo>
                  <a:cubicBezTo>
                    <a:pt x="5" y="0"/>
                    <a:pt x="0" y="4"/>
                    <a:pt x="0" y="10"/>
                  </a:cubicBezTo>
                  <a:cubicBezTo>
                    <a:pt x="0" y="23"/>
                    <a:pt x="0" y="23"/>
                    <a:pt x="0" y="23"/>
                  </a:cubicBezTo>
                  <a:cubicBezTo>
                    <a:pt x="0" y="28"/>
                    <a:pt x="5" y="33"/>
                    <a:pt x="10" y="33"/>
                  </a:cubicBezTo>
                  <a:close/>
                  <a:moveTo>
                    <a:pt x="10" y="33"/>
                  </a:moveTo>
                  <a:cubicBezTo>
                    <a:pt x="10" y="33"/>
                    <a:pt x="10" y="33"/>
                    <a:pt x="10" y="33"/>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19" name="Freeform 21"/>
            <p:cNvSpPr>
              <a:spLocks noEditPoints="1"/>
            </p:cNvSpPr>
            <p:nvPr/>
          </p:nvSpPr>
          <p:spPr bwMode="auto">
            <a:xfrm>
              <a:off x="2160588" y="1417638"/>
              <a:ext cx="260350" cy="228600"/>
            </a:xfrm>
            <a:custGeom>
              <a:avLst/>
              <a:gdLst/>
              <a:ahLst/>
              <a:cxnLst>
                <a:cxn ang="0">
                  <a:pos x="80" y="0"/>
                </a:cxn>
                <a:cxn ang="0">
                  <a:pos x="27" y="0"/>
                </a:cxn>
                <a:cxn ang="0">
                  <a:pos x="27" y="1"/>
                </a:cxn>
                <a:cxn ang="0">
                  <a:pos x="7" y="18"/>
                </a:cxn>
                <a:cxn ang="0">
                  <a:pos x="0" y="17"/>
                </a:cxn>
                <a:cxn ang="0">
                  <a:pos x="0" y="33"/>
                </a:cxn>
                <a:cxn ang="0">
                  <a:pos x="72" y="33"/>
                </a:cxn>
                <a:cxn ang="0">
                  <a:pos x="72" y="50"/>
                </a:cxn>
                <a:cxn ang="0">
                  <a:pos x="1" y="50"/>
                </a:cxn>
                <a:cxn ang="0">
                  <a:pos x="1" y="57"/>
                </a:cxn>
                <a:cxn ang="0">
                  <a:pos x="41" y="57"/>
                </a:cxn>
                <a:cxn ang="0">
                  <a:pos x="1" y="72"/>
                </a:cxn>
                <a:cxn ang="0">
                  <a:pos x="1" y="79"/>
                </a:cxn>
                <a:cxn ang="0">
                  <a:pos x="58" y="57"/>
                </a:cxn>
                <a:cxn ang="0">
                  <a:pos x="79" y="57"/>
                </a:cxn>
                <a:cxn ang="0">
                  <a:pos x="79" y="33"/>
                </a:cxn>
                <a:cxn ang="0">
                  <a:pos x="80" y="33"/>
                </a:cxn>
                <a:cxn ang="0">
                  <a:pos x="90" y="23"/>
                </a:cxn>
                <a:cxn ang="0">
                  <a:pos x="90" y="10"/>
                </a:cxn>
                <a:cxn ang="0">
                  <a:pos x="80" y="0"/>
                </a:cxn>
                <a:cxn ang="0">
                  <a:pos x="80" y="0"/>
                </a:cxn>
                <a:cxn ang="0">
                  <a:pos x="80" y="0"/>
                </a:cxn>
              </a:cxnLst>
              <a:rect l="0" t="0" r="r" b="b"/>
              <a:pathLst>
                <a:path w="90" h="79">
                  <a:moveTo>
                    <a:pt x="80" y="0"/>
                  </a:moveTo>
                  <a:cubicBezTo>
                    <a:pt x="27" y="0"/>
                    <a:pt x="27" y="0"/>
                    <a:pt x="27" y="0"/>
                  </a:cubicBezTo>
                  <a:cubicBezTo>
                    <a:pt x="27" y="0"/>
                    <a:pt x="27" y="0"/>
                    <a:pt x="27" y="1"/>
                  </a:cubicBezTo>
                  <a:cubicBezTo>
                    <a:pt x="26" y="11"/>
                    <a:pt x="22" y="20"/>
                    <a:pt x="7" y="18"/>
                  </a:cubicBezTo>
                  <a:cubicBezTo>
                    <a:pt x="5" y="18"/>
                    <a:pt x="1" y="18"/>
                    <a:pt x="0" y="17"/>
                  </a:cubicBezTo>
                  <a:cubicBezTo>
                    <a:pt x="0" y="33"/>
                    <a:pt x="0" y="33"/>
                    <a:pt x="0" y="33"/>
                  </a:cubicBezTo>
                  <a:cubicBezTo>
                    <a:pt x="72" y="33"/>
                    <a:pt x="72" y="33"/>
                    <a:pt x="72" y="33"/>
                  </a:cubicBezTo>
                  <a:cubicBezTo>
                    <a:pt x="72" y="50"/>
                    <a:pt x="72" y="50"/>
                    <a:pt x="72" y="50"/>
                  </a:cubicBezTo>
                  <a:cubicBezTo>
                    <a:pt x="1" y="50"/>
                    <a:pt x="1" y="50"/>
                    <a:pt x="1" y="50"/>
                  </a:cubicBezTo>
                  <a:cubicBezTo>
                    <a:pt x="1" y="57"/>
                    <a:pt x="1" y="57"/>
                    <a:pt x="1" y="57"/>
                  </a:cubicBezTo>
                  <a:cubicBezTo>
                    <a:pt x="41" y="57"/>
                    <a:pt x="41" y="57"/>
                    <a:pt x="41" y="57"/>
                  </a:cubicBezTo>
                  <a:cubicBezTo>
                    <a:pt x="1" y="72"/>
                    <a:pt x="1" y="72"/>
                    <a:pt x="1" y="72"/>
                  </a:cubicBezTo>
                  <a:cubicBezTo>
                    <a:pt x="1" y="79"/>
                    <a:pt x="1" y="79"/>
                    <a:pt x="1" y="79"/>
                  </a:cubicBezTo>
                  <a:cubicBezTo>
                    <a:pt x="58" y="57"/>
                    <a:pt x="58" y="57"/>
                    <a:pt x="58" y="57"/>
                  </a:cubicBezTo>
                  <a:cubicBezTo>
                    <a:pt x="79" y="57"/>
                    <a:pt x="79" y="57"/>
                    <a:pt x="79" y="57"/>
                  </a:cubicBezTo>
                  <a:cubicBezTo>
                    <a:pt x="79" y="33"/>
                    <a:pt x="79" y="33"/>
                    <a:pt x="79" y="33"/>
                  </a:cubicBezTo>
                  <a:cubicBezTo>
                    <a:pt x="80" y="33"/>
                    <a:pt x="80" y="33"/>
                    <a:pt x="80" y="33"/>
                  </a:cubicBezTo>
                  <a:cubicBezTo>
                    <a:pt x="85" y="33"/>
                    <a:pt x="90" y="28"/>
                    <a:pt x="90" y="23"/>
                  </a:cubicBezTo>
                  <a:cubicBezTo>
                    <a:pt x="90" y="10"/>
                    <a:pt x="90" y="10"/>
                    <a:pt x="90" y="10"/>
                  </a:cubicBezTo>
                  <a:cubicBezTo>
                    <a:pt x="90" y="4"/>
                    <a:pt x="85" y="0"/>
                    <a:pt x="80" y="0"/>
                  </a:cubicBezTo>
                  <a:close/>
                  <a:moveTo>
                    <a:pt x="80" y="0"/>
                  </a:moveTo>
                  <a:cubicBezTo>
                    <a:pt x="80" y="0"/>
                    <a:pt x="80" y="0"/>
                    <a:pt x="80"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20" name="Freeform 22"/>
            <p:cNvSpPr>
              <a:spLocks noEditPoints="1"/>
            </p:cNvSpPr>
            <p:nvPr/>
          </p:nvSpPr>
          <p:spPr bwMode="auto">
            <a:xfrm>
              <a:off x="1685925" y="1706563"/>
              <a:ext cx="722313" cy="185738"/>
            </a:xfrm>
            <a:custGeom>
              <a:avLst/>
              <a:gdLst/>
              <a:ahLst/>
              <a:cxnLst>
                <a:cxn ang="0">
                  <a:pos x="245" y="44"/>
                </a:cxn>
                <a:cxn ang="0">
                  <a:pos x="245" y="40"/>
                </a:cxn>
                <a:cxn ang="0">
                  <a:pos x="250" y="40"/>
                </a:cxn>
                <a:cxn ang="0">
                  <a:pos x="250" y="33"/>
                </a:cxn>
                <a:cxn ang="0">
                  <a:pos x="244" y="33"/>
                </a:cxn>
                <a:cxn ang="0">
                  <a:pos x="163" y="1"/>
                </a:cxn>
                <a:cxn ang="0">
                  <a:pos x="159" y="7"/>
                </a:cxn>
                <a:cxn ang="0">
                  <a:pos x="227" y="33"/>
                </a:cxn>
                <a:cxn ang="0">
                  <a:pos x="27" y="33"/>
                </a:cxn>
                <a:cxn ang="0">
                  <a:pos x="99" y="5"/>
                </a:cxn>
                <a:cxn ang="0">
                  <a:pos x="96" y="0"/>
                </a:cxn>
                <a:cxn ang="0">
                  <a:pos x="10" y="33"/>
                </a:cxn>
                <a:cxn ang="0">
                  <a:pos x="4" y="33"/>
                </a:cxn>
                <a:cxn ang="0">
                  <a:pos x="4" y="40"/>
                </a:cxn>
                <a:cxn ang="0">
                  <a:pos x="6" y="40"/>
                </a:cxn>
                <a:cxn ang="0">
                  <a:pos x="6" y="44"/>
                </a:cxn>
                <a:cxn ang="0">
                  <a:pos x="0" y="53"/>
                </a:cxn>
                <a:cxn ang="0">
                  <a:pos x="11" y="64"/>
                </a:cxn>
                <a:cxn ang="0">
                  <a:pos x="22" y="53"/>
                </a:cxn>
                <a:cxn ang="0">
                  <a:pos x="16" y="44"/>
                </a:cxn>
                <a:cxn ang="0">
                  <a:pos x="16" y="40"/>
                </a:cxn>
                <a:cxn ang="0">
                  <a:pos x="234" y="40"/>
                </a:cxn>
                <a:cxn ang="0">
                  <a:pos x="234" y="44"/>
                </a:cxn>
                <a:cxn ang="0">
                  <a:pos x="229" y="53"/>
                </a:cxn>
                <a:cxn ang="0">
                  <a:pos x="240" y="64"/>
                </a:cxn>
                <a:cxn ang="0">
                  <a:pos x="250" y="53"/>
                </a:cxn>
                <a:cxn ang="0">
                  <a:pos x="245" y="44"/>
                </a:cxn>
                <a:cxn ang="0">
                  <a:pos x="245" y="44"/>
                </a:cxn>
                <a:cxn ang="0">
                  <a:pos x="245" y="44"/>
                </a:cxn>
              </a:cxnLst>
              <a:rect l="0" t="0" r="r" b="b"/>
              <a:pathLst>
                <a:path w="250" h="64">
                  <a:moveTo>
                    <a:pt x="245" y="44"/>
                  </a:moveTo>
                  <a:cubicBezTo>
                    <a:pt x="245" y="40"/>
                    <a:pt x="245" y="40"/>
                    <a:pt x="245" y="40"/>
                  </a:cubicBezTo>
                  <a:cubicBezTo>
                    <a:pt x="250" y="40"/>
                    <a:pt x="250" y="40"/>
                    <a:pt x="250" y="40"/>
                  </a:cubicBezTo>
                  <a:cubicBezTo>
                    <a:pt x="250" y="33"/>
                    <a:pt x="250" y="33"/>
                    <a:pt x="250" y="33"/>
                  </a:cubicBezTo>
                  <a:cubicBezTo>
                    <a:pt x="244" y="33"/>
                    <a:pt x="244" y="33"/>
                    <a:pt x="244" y="33"/>
                  </a:cubicBezTo>
                  <a:cubicBezTo>
                    <a:pt x="163" y="1"/>
                    <a:pt x="163" y="1"/>
                    <a:pt x="163" y="1"/>
                  </a:cubicBezTo>
                  <a:cubicBezTo>
                    <a:pt x="162" y="3"/>
                    <a:pt x="160" y="5"/>
                    <a:pt x="159" y="7"/>
                  </a:cubicBezTo>
                  <a:cubicBezTo>
                    <a:pt x="227" y="33"/>
                    <a:pt x="227" y="33"/>
                    <a:pt x="227" y="33"/>
                  </a:cubicBezTo>
                  <a:cubicBezTo>
                    <a:pt x="27" y="33"/>
                    <a:pt x="27" y="33"/>
                    <a:pt x="27" y="33"/>
                  </a:cubicBezTo>
                  <a:cubicBezTo>
                    <a:pt x="99" y="5"/>
                    <a:pt x="99" y="5"/>
                    <a:pt x="99" y="5"/>
                  </a:cubicBezTo>
                  <a:cubicBezTo>
                    <a:pt x="98" y="3"/>
                    <a:pt x="96" y="2"/>
                    <a:pt x="96" y="0"/>
                  </a:cubicBezTo>
                  <a:cubicBezTo>
                    <a:pt x="10" y="33"/>
                    <a:pt x="10" y="33"/>
                    <a:pt x="10" y="33"/>
                  </a:cubicBezTo>
                  <a:cubicBezTo>
                    <a:pt x="4" y="33"/>
                    <a:pt x="4" y="33"/>
                    <a:pt x="4" y="33"/>
                  </a:cubicBezTo>
                  <a:cubicBezTo>
                    <a:pt x="4" y="40"/>
                    <a:pt x="4" y="40"/>
                    <a:pt x="4" y="40"/>
                  </a:cubicBezTo>
                  <a:cubicBezTo>
                    <a:pt x="6" y="40"/>
                    <a:pt x="6" y="40"/>
                    <a:pt x="6" y="40"/>
                  </a:cubicBezTo>
                  <a:cubicBezTo>
                    <a:pt x="6" y="44"/>
                    <a:pt x="6" y="44"/>
                    <a:pt x="6" y="44"/>
                  </a:cubicBezTo>
                  <a:cubicBezTo>
                    <a:pt x="2" y="46"/>
                    <a:pt x="0" y="49"/>
                    <a:pt x="0" y="53"/>
                  </a:cubicBezTo>
                  <a:cubicBezTo>
                    <a:pt x="0" y="59"/>
                    <a:pt x="5" y="64"/>
                    <a:pt x="11" y="64"/>
                  </a:cubicBezTo>
                  <a:cubicBezTo>
                    <a:pt x="17" y="64"/>
                    <a:pt x="22" y="59"/>
                    <a:pt x="22" y="53"/>
                  </a:cubicBezTo>
                  <a:cubicBezTo>
                    <a:pt x="22" y="49"/>
                    <a:pt x="19" y="46"/>
                    <a:pt x="16" y="44"/>
                  </a:cubicBezTo>
                  <a:cubicBezTo>
                    <a:pt x="16" y="40"/>
                    <a:pt x="16" y="40"/>
                    <a:pt x="16" y="40"/>
                  </a:cubicBezTo>
                  <a:cubicBezTo>
                    <a:pt x="234" y="40"/>
                    <a:pt x="234" y="40"/>
                    <a:pt x="234" y="40"/>
                  </a:cubicBezTo>
                  <a:cubicBezTo>
                    <a:pt x="234" y="44"/>
                    <a:pt x="234" y="44"/>
                    <a:pt x="234" y="44"/>
                  </a:cubicBezTo>
                  <a:cubicBezTo>
                    <a:pt x="231" y="46"/>
                    <a:pt x="229" y="49"/>
                    <a:pt x="229" y="53"/>
                  </a:cubicBezTo>
                  <a:cubicBezTo>
                    <a:pt x="229" y="59"/>
                    <a:pt x="233" y="64"/>
                    <a:pt x="240" y="64"/>
                  </a:cubicBezTo>
                  <a:cubicBezTo>
                    <a:pt x="246" y="64"/>
                    <a:pt x="250" y="59"/>
                    <a:pt x="250" y="53"/>
                  </a:cubicBezTo>
                  <a:cubicBezTo>
                    <a:pt x="250" y="49"/>
                    <a:pt x="248" y="46"/>
                    <a:pt x="245" y="44"/>
                  </a:cubicBezTo>
                  <a:close/>
                  <a:moveTo>
                    <a:pt x="245" y="44"/>
                  </a:moveTo>
                  <a:cubicBezTo>
                    <a:pt x="245" y="44"/>
                    <a:pt x="245" y="44"/>
                    <a:pt x="245" y="44"/>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21" name="Freeform 23"/>
            <p:cNvSpPr>
              <a:spLocks noEditPoints="1"/>
            </p:cNvSpPr>
            <p:nvPr/>
          </p:nvSpPr>
          <p:spPr bwMode="auto">
            <a:xfrm>
              <a:off x="2062163" y="1420813"/>
              <a:ext cx="80963" cy="306388"/>
            </a:xfrm>
            <a:custGeom>
              <a:avLst/>
              <a:gdLst/>
              <a:ahLst/>
              <a:cxnLst>
                <a:cxn ang="0">
                  <a:pos x="14" y="0"/>
                </a:cxn>
                <a:cxn ang="0">
                  <a:pos x="0" y="14"/>
                </a:cxn>
                <a:cxn ang="0">
                  <a:pos x="0" y="92"/>
                </a:cxn>
                <a:cxn ang="0">
                  <a:pos x="14" y="106"/>
                </a:cxn>
                <a:cxn ang="0">
                  <a:pos x="28" y="92"/>
                </a:cxn>
                <a:cxn ang="0">
                  <a:pos x="28" y="14"/>
                </a:cxn>
                <a:cxn ang="0">
                  <a:pos x="14" y="0"/>
                </a:cxn>
                <a:cxn ang="0">
                  <a:pos x="14" y="0"/>
                </a:cxn>
                <a:cxn ang="0">
                  <a:pos x="14" y="0"/>
                </a:cxn>
              </a:cxnLst>
              <a:rect l="0" t="0" r="r" b="b"/>
              <a:pathLst>
                <a:path w="28" h="106">
                  <a:moveTo>
                    <a:pt x="14" y="0"/>
                  </a:moveTo>
                  <a:cubicBezTo>
                    <a:pt x="6" y="0"/>
                    <a:pt x="0" y="6"/>
                    <a:pt x="0" y="14"/>
                  </a:cubicBezTo>
                  <a:cubicBezTo>
                    <a:pt x="0" y="92"/>
                    <a:pt x="0" y="92"/>
                    <a:pt x="0" y="92"/>
                  </a:cubicBezTo>
                  <a:cubicBezTo>
                    <a:pt x="0" y="100"/>
                    <a:pt x="6" y="106"/>
                    <a:pt x="14" y="106"/>
                  </a:cubicBezTo>
                  <a:cubicBezTo>
                    <a:pt x="21" y="106"/>
                    <a:pt x="28" y="100"/>
                    <a:pt x="28" y="92"/>
                  </a:cubicBezTo>
                  <a:cubicBezTo>
                    <a:pt x="28" y="14"/>
                    <a:pt x="28" y="14"/>
                    <a:pt x="28" y="14"/>
                  </a:cubicBezTo>
                  <a:cubicBezTo>
                    <a:pt x="28" y="6"/>
                    <a:pt x="21" y="0"/>
                    <a:pt x="14" y="0"/>
                  </a:cubicBezTo>
                  <a:close/>
                  <a:moveTo>
                    <a:pt x="14" y="0"/>
                  </a:moveTo>
                  <a:cubicBezTo>
                    <a:pt x="14" y="0"/>
                    <a:pt x="14" y="0"/>
                    <a:pt x="14"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22" name="Freeform 24"/>
            <p:cNvSpPr>
              <a:spLocks noEditPoints="1"/>
            </p:cNvSpPr>
            <p:nvPr/>
          </p:nvSpPr>
          <p:spPr bwMode="auto">
            <a:xfrm>
              <a:off x="1978025" y="1420813"/>
              <a:ext cx="77788" cy="306388"/>
            </a:xfrm>
            <a:custGeom>
              <a:avLst/>
              <a:gdLst/>
              <a:ahLst/>
              <a:cxnLst>
                <a:cxn ang="0">
                  <a:pos x="13" y="0"/>
                </a:cxn>
                <a:cxn ang="0">
                  <a:pos x="0" y="14"/>
                </a:cxn>
                <a:cxn ang="0">
                  <a:pos x="0" y="92"/>
                </a:cxn>
                <a:cxn ang="0">
                  <a:pos x="13" y="106"/>
                </a:cxn>
                <a:cxn ang="0">
                  <a:pos x="27" y="92"/>
                </a:cxn>
                <a:cxn ang="0">
                  <a:pos x="27" y="14"/>
                </a:cxn>
                <a:cxn ang="0">
                  <a:pos x="13" y="0"/>
                </a:cxn>
                <a:cxn ang="0">
                  <a:pos x="13" y="0"/>
                </a:cxn>
                <a:cxn ang="0">
                  <a:pos x="13" y="0"/>
                </a:cxn>
              </a:cxnLst>
              <a:rect l="0" t="0" r="r" b="b"/>
              <a:pathLst>
                <a:path w="27" h="106">
                  <a:moveTo>
                    <a:pt x="13" y="0"/>
                  </a:moveTo>
                  <a:cubicBezTo>
                    <a:pt x="6" y="0"/>
                    <a:pt x="0" y="6"/>
                    <a:pt x="0" y="14"/>
                  </a:cubicBezTo>
                  <a:cubicBezTo>
                    <a:pt x="0" y="92"/>
                    <a:pt x="0" y="92"/>
                    <a:pt x="0" y="92"/>
                  </a:cubicBezTo>
                  <a:cubicBezTo>
                    <a:pt x="0" y="100"/>
                    <a:pt x="6" y="106"/>
                    <a:pt x="13" y="106"/>
                  </a:cubicBezTo>
                  <a:cubicBezTo>
                    <a:pt x="21" y="106"/>
                    <a:pt x="27" y="100"/>
                    <a:pt x="27" y="92"/>
                  </a:cubicBezTo>
                  <a:cubicBezTo>
                    <a:pt x="27" y="14"/>
                    <a:pt x="27" y="14"/>
                    <a:pt x="27" y="14"/>
                  </a:cubicBezTo>
                  <a:cubicBezTo>
                    <a:pt x="27" y="6"/>
                    <a:pt x="21" y="0"/>
                    <a:pt x="13" y="0"/>
                  </a:cubicBezTo>
                  <a:close/>
                  <a:moveTo>
                    <a:pt x="13" y="0"/>
                  </a:moveTo>
                  <a:cubicBezTo>
                    <a:pt x="13" y="0"/>
                    <a:pt x="13" y="0"/>
                    <a:pt x="13"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23" name="Freeform 25"/>
            <p:cNvSpPr>
              <a:spLocks noEditPoints="1"/>
            </p:cNvSpPr>
            <p:nvPr/>
          </p:nvSpPr>
          <p:spPr bwMode="auto">
            <a:xfrm>
              <a:off x="1971675" y="982663"/>
              <a:ext cx="174625" cy="174625"/>
            </a:xfrm>
            <a:custGeom>
              <a:avLst/>
              <a:gdLst/>
              <a:ahLst/>
              <a:cxnLst>
                <a:cxn ang="0">
                  <a:pos x="60" y="30"/>
                </a:cxn>
                <a:cxn ang="0">
                  <a:pos x="30" y="60"/>
                </a:cxn>
                <a:cxn ang="0">
                  <a:pos x="0" y="30"/>
                </a:cxn>
                <a:cxn ang="0">
                  <a:pos x="30" y="0"/>
                </a:cxn>
                <a:cxn ang="0">
                  <a:pos x="60" y="30"/>
                </a:cxn>
                <a:cxn ang="0">
                  <a:pos x="60" y="30"/>
                </a:cxn>
                <a:cxn ang="0">
                  <a:pos x="60" y="30"/>
                </a:cxn>
              </a:cxnLst>
              <a:rect l="0" t="0" r="r" b="b"/>
              <a:pathLst>
                <a:path w="60" h="60">
                  <a:moveTo>
                    <a:pt x="60" y="30"/>
                  </a:moveTo>
                  <a:cubicBezTo>
                    <a:pt x="60" y="46"/>
                    <a:pt x="47" y="60"/>
                    <a:pt x="30" y="60"/>
                  </a:cubicBezTo>
                  <a:cubicBezTo>
                    <a:pt x="14" y="60"/>
                    <a:pt x="0" y="46"/>
                    <a:pt x="0" y="30"/>
                  </a:cubicBezTo>
                  <a:cubicBezTo>
                    <a:pt x="0" y="13"/>
                    <a:pt x="14" y="0"/>
                    <a:pt x="30" y="0"/>
                  </a:cubicBezTo>
                  <a:cubicBezTo>
                    <a:pt x="47" y="0"/>
                    <a:pt x="60" y="13"/>
                    <a:pt x="60" y="30"/>
                  </a:cubicBezTo>
                  <a:close/>
                  <a:moveTo>
                    <a:pt x="60" y="30"/>
                  </a:moveTo>
                  <a:cubicBezTo>
                    <a:pt x="60" y="30"/>
                    <a:pt x="60" y="30"/>
                    <a:pt x="60" y="3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24" name="Freeform 26"/>
            <p:cNvSpPr>
              <a:spLocks noEditPoints="1"/>
            </p:cNvSpPr>
            <p:nvPr/>
          </p:nvSpPr>
          <p:spPr bwMode="auto">
            <a:xfrm>
              <a:off x="1873250" y="1162050"/>
              <a:ext cx="365125" cy="298450"/>
            </a:xfrm>
            <a:custGeom>
              <a:avLst/>
              <a:gdLst/>
              <a:ahLst/>
              <a:cxnLst>
                <a:cxn ang="0">
                  <a:pos x="19" y="103"/>
                </a:cxn>
                <a:cxn ang="0">
                  <a:pos x="20" y="102"/>
                </a:cxn>
                <a:cxn ang="0">
                  <a:pos x="31" y="90"/>
                </a:cxn>
                <a:cxn ang="0">
                  <a:pos x="33" y="51"/>
                </a:cxn>
                <a:cxn ang="0">
                  <a:pos x="33" y="92"/>
                </a:cxn>
                <a:cxn ang="0">
                  <a:pos x="34" y="94"/>
                </a:cxn>
                <a:cxn ang="0">
                  <a:pos x="50" y="84"/>
                </a:cxn>
                <a:cxn ang="0">
                  <a:pos x="62" y="89"/>
                </a:cxn>
                <a:cxn ang="0">
                  <a:pos x="64" y="92"/>
                </a:cxn>
                <a:cxn ang="0">
                  <a:pos x="79" y="84"/>
                </a:cxn>
                <a:cxn ang="0">
                  <a:pos x="95" y="93"/>
                </a:cxn>
                <a:cxn ang="0">
                  <a:pos x="95" y="92"/>
                </a:cxn>
                <a:cxn ang="0">
                  <a:pos x="95" y="50"/>
                </a:cxn>
                <a:cxn ang="0">
                  <a:pos x="98" y="89"/>
                </a:cxn>
                <a:cxn ang="0">
                  <a:pos x="108" y="101"/>
                </a:cxn>
                <a:cxn ang="0">
                  <a:pos x="109" y="101"/>
                </a:cxn>
                <a:cxn ang="0">
                  <a:pos x="121" y="91"/>
                </a:cxn>
                <a:cxn ang="0">
                  <a:pos x="71" y="0"/>
                </a:cxn>
                <a:cxn ang="0">
                  <a:pos x="64" y="8"/>
                </a:cxn>
                <a:cxn ang="0">
                  <a:pos x="57" y="0"/>
                </a:cxn>
                <a:cxn ang="0">
                  <a:pos x="57" y="0"/>
                </a:cxn>
                <a:cxn ang="0">
                  <a:pos x="8" y="92"/>
                </a:cxn>
                <a:cxn ang="0">
                  <a:pos x="19" y="103"/>
                </a:cxn>
                <a:cxn ang="0">
                  <a:pos x="19" y="103"/>
                </a:cxn>
                <a:cxn ang="0">
                  <a:pos x="19" y="103"/>
                </a:cxn>
              </a:cxnLst>
              <a:rect l="0" t="0" r="r" b="b"/>
              <a:pathLst>
                <a:path w="126" h="103">
                  <a:moveTo>
                    <a:pt x="19" y="103"/>
                  </a:moveTo>
                  <a:cubicBezTo>
                    <a:pt x="20" y="103"/>
                    <a:pt x="20" y="102"/>
                    <a:pt x="20" y="102"/>
                  </a:cubicBezTo>
                  <a:cubicBezTo>
                    <a:pt x="27" y="102"/>
                    <a:pt x="31" y="96"/>
                    <a:pt x="31" y="90"/>
                  </a:cubicBezTo>
                  <a:cubicBezTo>
                    <a:pt x="29" y="72"/>
                    <a:pt x="30" y="60"/>
                    <a:pt x="33" y="51"/>
                  </a:cubicBezTo>
                  <a:cubicBezTo>
                    <a:pt x="33" y="92"/>
                    <a:pt x="33" y="92"/>
                    <a:pt x="33" y="92"/>
                  </a:cubicBezTo>
                  <a:cubicBezTo>
                    <a:pt x="33" y="93"/>
                    <a:pt x="34" y="94"/>
                    <a:pt x="34" y="94"/>
                  </a:cubicBezTo>
                  <a:cubicBezTo>
                    <a:pt x="36" y="88"/>
                    <a:pt x="43" y="84"/>
                    <a:pt x="50" y="84"/>
                  </a:cubicBezTo>
                  <a:cubicBezTo>
                    <a:pt x="55" y="84"/>
                    <a:pt x="59" y="86"/>
                    <a:pt x="62" y="89"/>
                  </a:cubicBezTo>
                  <a:cubicBezTo>
                    <a:pt x="63" y="90"/>
                    <a:pt x="64" y="91"/>
                    <a:pt x="64" y="92"/>
                  </a:cubicBezTo>
                  <a:cubicBezTo>
                    <a:pt x="68" y="87"/>
                    <a:pt x="73" y="84"/>
                    <a:pt x="79" y="84"/>
                  </a:cubicBezTo>
                  <a:cubicBezTo>
                    <a:pt x="86" y="84"/>
                    <a:pt x="91" y="88"/>
                    <a:pt x="95" y="93"/>
                  </a:cubicBezTo>
                  <a:cubicBezTo>
                    <a:pt x="95" y="93"/>
                    <a:pt x="95" y="92"/>
                    <a:pt x="95" y="92"/>
                  </a:cubicBezTo>
                  <a:cubicBezTo>
                    <a:pt x="95" y="50"/>
                    <a:pt x="95" y="50"/>
                    <a:pt x="95" y="50"/>
                  </a:cubicBezTo>
                  <a:cubicBezTo>
                    <a:pt x="98" y="59"/>
                    <a:pt x="99" y="71"/>
                    <a:pt x="98" y="89"/>
                  </a:cubicBezTo>
                  <a:cubicBezTo>
                    <a:pt x="97" y="95"/>
                    <a:pt x="102" y="101"/>
                    <a:pt x="108" y="101"/>
                  </a:cubicBezTo>
                  <a:cubicBezTo>
                    <a:pt x="109" y="101"/>
                    <a:pt x="109" y="101"/>
                    <a:pt x="109" y="101"/>
                  </a:cubicBezTo>
                  <a:cubicBezTo>
                    <a:pt x="115" y="101"/>
                    <a:pt x="120" y="97"/>
                    <a:pt x="121" y="91"/>
                  </a:cubicBezTo>
                  <a:cubicBezTo>
                    <a:pt x="126" y="39"/>
                    <a:pt x="101" y="7"/>
                    <a:pt x="71" y="0"/>
                  </a:cubicBezTo>
                  <a:cubicBezTo>
                    <a:pt x="64" y="8"/>
                    <a:pt x="64" y="8"/>
                    <a:pt x="64" y="8"/>
                  </a:cubicBezTo>
                  <a:cubicBezTo>
                    <a:pt x="57" y="0"/>
                    <a:pt x="57" y="0"/>
                    <a:pt x="57" y="0"/>
                  </a:cubicBezTo>
                  <a:cubicBezTo>
                    <a:pt x="57" y="0"/>
                    <a:pt x="57" y="0"/>
                    <a:pt x="57" y="0"/>
                  </a:cubicBezTo>
                  <a:cubicBezTo>
                    <a:pt x="47" y="3"/>
                    <a:pt x="0" y="20"/>
                    <a:pt x="8" y="92"/>
                  </a:cubicBezTo>
                  <a:cubicBezTo>
                    <a:pt x="8" y="98"/>
                    <a:pt x="13" y="103"/>
                    <a:pt x="19" y="103"/>
                  </a:cubicBezTo>
                  <a:close/>
                  <a:moveTo>
                    <a:pt x="19" y="103"/>
                  </a:moveTo>
                  <a:cubicBezTo>
                    <a:pt x="19" y="103"/>
                    <a:pt x="19" y="103"/>
                    <a:pt x="19" y="103"/>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225" name="Group 224"/>
          <p:cNvGrpSpPr/>
          <p:nvPr/>
        </p:nvGrpSpPr>
        <p:grpSpPr>
          <a:xfrm>
            <a:off x="904038" y="1739636"/>
            <a:ext cx="953228" cy="973801"/>
            <a:chOff x="-9525" y="3198813"/>
            <a:chExt cx="882650" cy="901700"/>
          </a:xfrm>
          <a:blipFill>
            <a:blip r:embed="rId4"/>
            <a:stretch>
              <a:fillRect/>
            </a:stretch>
          </a:blipFill>
        </p:grpSpPr>
        <p:sp>
          <p:nvSpPr>
            <p:cNvPr id="226" name="Freeform 15"/>
            <p:cNvSpPr>
              <a:spLocks noEditPoints="1"/>
            </p:cNvSpPr>
            <p:nvPr/>
          </p:nvSpPr>
          <p:spPr bwMode="auto">
            <a:xfrm>
              <a:off x="249238" y="3581400"/>
              <a:ext cx="254000" cy="109538"/>
            </a:xfrm>
            <a:custGeom>
              <a:avLst/>
              <a:gdLst/>
              <a:ahLst/>
              <a:cxnLst>
                <a:cxn ang="0">
                  <a:pos x="73" y="13"/>
                </a:cxn>
                <a:cxn ang="0">
                  <a:pos x="20" y="4"/>
                </a:cxn>
                <a:cxn ang="0">
                  <a:pos x="4" y="4"/>
                </a:cxn>
                <a:cxn ang="0">
                  <a:pos x="4" y="20"/>
                </a:cxn>
                <a:cxn ang="0">
                  <a:pos x="55" y="38"/>
                </a:cxn>
                <a:cxn ang="0">
                  <a:pos x="78" y="36"/>
                </a:cxn>
                <a:cxn ang="0">
                  <a:pos x="86" y="22"/>
                </a:cxn>
                <a:cxn ang="0">
                  <a:pos x="73" y="13"/>
                </a:cxn>
                <a:cxn ang="0">
                  <a:pos x="73" y="13"/>
                </a:cxn>
                <a:cxn ang="0">
                  <a:pos x="73" y="13"/>
                </a:cxn>
              </a:cxnLst>
              <a:rect l="0" t="0" r="r" b="b"/>
              <a:pathLst>
                <a:path w="88" h="38">
                  <a:moveTo>
                    <a:pt x="73" y="13"/>
                  </a:moveTo>
                  <a:cubicBezTo>
                    <a:pt x="38" y="21"/>
                    <a:pt x="21" y="5"/>
                    <a:pt x="20" y="4"/>
                  </a:cubicBezTo>
                  <a:cubicBezTo>
                    <a:pt x="16" y="0"/>
                    <a:pt x="9" y="0"/>
                    <a:pt x="4" y="4"/>
                  </a:cubicBezTo>
                  <a:cubicBezTo>
                    <a:pt x="0" y="8"/>
                    <a:pt x="0" y="15"/>
                    <a:pt x="4" y="20"/>
                  </a:cubicBezTo>
                  <a:cubicBezTo>
                    <a:pt x="5" y="21"/>
                    <a:pt x="22" y="38"/>
                    <a:pt x="55" y="38"/>
                  </a:cubicBezTo>
                  <a:cubicBezTo>
                    <a:pt x="62" y="38"/>
                    <a:pt x="70" y="37"/>
                    <a:pt x="78" y="36"/>
                  </a:cubicBezTo>
                  <a:cubicBezTo>
                    <a:pt x="84" y="34"/>
                    <a:pt x="88" y="28"/>
                    <a:pt x="86" y="22"/>
                  </a:cubicBezTo>
                  <a:cubicBezTo>
                    <a:pt x="85" y="16"/>
                    <a:pt x="79" y="12"/>
                    <a:pt x="73" y="13"/>
                  </a:cubicBezTo>
                  <a:close/>
                  <a:moveTo>
                    <a:pt x="73" y="13"/>
                  </a:moveTo>
                  <a:cubicBezTo>
                    <a:pt x="73" y="13"/>
                    <a:pt x="73" y="13"/>
                    <a:pt x="73" y="13"/>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27" name="Freeform 16"/>
            <p:cNvSpPr>
              <a:spLocks noEditPoints="1"/>
            </p:cNvSpPr>
            <p:nvPr/>
          </p:nvSpPr>
          <p:spPr bwMode="auto">
            <a:xfrm>
              <a:off x="88900" y="3462338"/>
              <a:ext cx="147638" cy="144463"/>
            </a:xfrm>
            <a:custGeom>
              <a:avLst/>
              <a:gdLst/>
              <a:ahLst/>
              <a:cxnLst>
                <a:cxn ang="0">
                  <a:pos x="51" y="25"/>
                </a:cxn>
                <a:cxn ang="0">
                  <a:pos x="25" y="50"/>
                </a:cxn>
                <a:cxn ang="0">
                  <a:pos x="0" y="25"/>
                </a:cxn>
                <a:cxn ang="0">
                  <a:pos x="25" y="0"/>
                </a:cxn>
                <a:cxn ang="0">
                  <a:pos x="51" y="25"/>
                </a:cxn>
                <a:cxn ang="0">
                  <a:pos x="51" y="25"/>
                </a:cxn>
                <a:cxn ang="0">
                  <a:pos x="51" y="25"/>
                </a:cxn>
              </a:cxnLst>
              <a:rect l="0" t="0" r="r" b="b"/>
              <a:pathLst>
                <a:path w="51" h="50">
                  <a:moveTo>
                    <a:pt x="51" y="25"/>
                  </a:moveTo>
                  <a:cubicBezTo>
                    <a:pt x="51" y="39"/>
                    <a:pt x="40" y="50"/>
                    <a:pt x="25" y="50"/>
                  </a:cubicBezTo>
                  <a:cubicBezTo>
                    <a:pt x="11" y="50"/>
                    <a:pt x="0" y="39"/>
                    <a:pt x="0" y="25"/>
                  </a:cubicBezTo>
                  <a:cubicBezTo>
                    <a:pt x="0" y="11"/>
                    <a:pt x="11" y="0"/>
                    <a:pt x="25" y="0"/>
                  </a:cubicBezTo>
                  <a:cubicBezTo>
                    <a:pt x="40" y="0"/>
                    <a:pt x="51" y="11"/>
                    <a:pt x="51" y="25"/>
                  </a:cubicBezTo>
                  <a:close/>
                  <a:moveTo>
                    <a:pt x="51" y="25"/>
                  </a:moveTo>
                  <a:cubicBezTo>
                    <a:pt x="51" y="25"/>
                    <a:pt x="51" y="25"/>
                    <a:pt x="51" y="25"/>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28" name="Freeform 17"/>
            <p:cNvSpPr>
              <a:spLocks noEditPoints="1"/>
            </p:cNvSpPr>
            <p:nvPr/>
          </p:nvSpPr>
          <p:spPr bwMode="auto">
            <a:xfrm>
              <a:off x="-9525" y="3549650"/>
              <a:ext cx="882650" cy="550863"/>
            </a:xfrm>
            <a:custGeom>
              <a:avLst/>
              <a:gdLst/>
              <a:ahLst/>
              <a:cxnLst>
                <a:cxn ang="0">
                  <a:pos x="295" y="99"/>
                </a:cxn>
                <a:cxn ang="0">
                  <a:pos x="247" y="80"/>
                </a:cxn>
                <a:cxn ang="0">
                  <a:pos x="242" y="79"/>
                </a:cxn>
                <a:cxn ang="0">
                  <a:pos x="230" y="79"/>
                </a:cxn>
                <a:cxn ang="0">
                  <a:pos x="230" y="76"/>
                </a:cxn>
                <a:cxn ang="0">
                  <a:pos x="229" y="73"/>
                </a:cxn>
                <a:cxn ang="0">
                  <a:pos x="274" y="85"/>
                </a:cxn>
                <a:cxn ang="0">
                  <a:pos x="277" y="85"/>
                </a:cxn>
                <a:cxn ang="0">
                  <a:pos x="290" y="75"/>
                </a:cxn>
                <a:cxn ang="0">
                  <a:pos x="281" y="59"/>
                </a:cxn>
                <a:cxn ang="0">
                  <a:pos x="222" y="43"/>
                </a:cxn>
                <a:cxn ang="0">
                  <a:pos x="218" y="42"/>
                </a:cxn>
                <a:cxn ang="0">
                  <a:pos x="178" y="42"/>
                </a:cxn>
                <a:cxn ang="0">
                  <a:pos x="167" y="51"/>
                </a:cxn>
                <a:cxn ang="0">
                  <a:pos x="147" y="54"/>
                </a:cxn>
                <a:cxn ang="0">
                  <a:pos x="91" y="35"/>
                </a:cxn>
                <a:cxn ang="0">
                  <a:pos x="85" y="25"/>
                </a:cxn>
                <a:cxn ang="0">
                  <a:pos x="88" y="14"/>
                </a:cxn>
                <a:cxn ang="0">
                  <a:pos x="100" y="8"/>
                </a:cxn>
                <a:cxn ang="0">
                  <a:pos x="110" y="11"/>
                </a:cxn>
                <a:cxn ang="0">
                  <a:pos x="133" y="21"/>
                </a:cxn>
                <a:cxn ang="0">
                  <a:pos x="108" y="5"/>
                </a:cxn>
                <a:cxn ang="0">
                  <a:pos x="82" y="10"/>
                </a:cxn>
                <a:cxn ang="0">
                  <a:pos x="79" y="14"/>
                </a:cxn>
                <a:cxn ang="0">
                  <a:pos x="76" y="19"/>
                </a:cxn>
                <a:cxn ang="0">
                  <a:pos x="76" y="19"/>
                </a:cxn>
                <a:cxn ang="0">
                  <a:pos x="83" y="45"/>
                </a:cxn>
                <a:cxn ang="0">
                  <a:pos x="130" y="75"/>
                </a:cxn>
                <a:cxn ang="0">
                  <a:pos x="132" y="76"/>
                </a:cxn>
                <a:cxn ang="0">
                  <a:pos x="132" y="76"/>
                </a:cxn>
                <a:cxn ang="0">
                  <a:pos x="132" y="79"/>
                </a:cxn>
                <a:cxn ang="0">
                  <a:pos x="118" y="79"/>
                </a:cxn>
                <a:cxn ang="0">
                  <a:pos x="55" y="35"/>
                </a:cxn>
                <a:cxn ang="0">
                  <a:pos x="56" y="34"/>
                </a:cxn>
                <a:cxn ang="0">
                  <a:pos x="54" y="23"/>
                </a:cxn>
                <a:cxn ang="0">
                  <a:pos x="32" y="10"/>
                </a:cxn>
                <a:cxn ang="0">
                  <a:pos x="22" y="12"/>
                </a:cxn>
                <a:cxn ang="0">
                  <a:pos x="4" y="17"/>
                </a:cxn>
                <a:cxn ang="0">
                  <a:pos x="8" y="36"/>
                </a:cxn>
                <a:cxn ang="0">
                  <a:pos x="106" y="104"/>
                </a:cxn>
                <a:cxn ang="0">
                  <a:pos x="114" y="107"/>
                </a:cxn>
                <a:cxn ang="0">
                  <a:pos x="132" y="107"/>
                </a:cxn>
                <a:cxn ang="0">
                  <a:pos x="140" y="112"/>
                </a:cxn>
                <a:cxn ang="0">
                  <a:pos x="157" y="112"/>
                </a:cxn>
                <a:cxn ang="0">
                  <a:pos x="157" y="177"/>
                </a:cxn>
                <a:cxn ang="0">
                  <a:pos x="149" y="177"/>
                </a:cxn>
                <a:cxn ang="0">
                  <a:pos x="142" y="184"/>
                </a:cxn>
                <a:cxn ang="0">
                  <a:pos x="149" y="190"/>
                </a:cxn>
                <a:cxn ang="0">
                  <a:pos x="214" y="190"/>
                </a:cxn>
                <a:cxn ang="0">
                  <a:pos x="220" y="184"/>
                </a:cxn>
                <a:cxn ang="0">
                  <a:pos x="214" y="177"/>
                </a:cxn>
                <a:cxn ang="0">
                  <a:pos x="204" y="177"/>
                </a:cxn>
                <a:cxn ang="0">
                  <a:pos x="204" y="112"/>
                </a:cxn>
                <a:cxn ang="0">
                  <a:pos x="221" y="112"/>
                </a:cxn>
                <a:cxn ang="0">
                  <a:pos x="229" y="107"/>
                </a:cxn>
                <a:cxn ang="0">
                  <a:pos x="239" y="107"/>
                </a:cxn>
                <a:cxn ang="0">
                  <a:pos x="284" y="125"/>
                </a:cxn>
                <a:cxn ang="0">
                  <a:pos x="289" y="126"/>
                </a:cxn>
                <a:cxn ang="0">
                  <a:pos x="302" y="117"/>
                </a:cxn>
                <a:cxn ang="0">
                  <a:pos x="295" y="99"/>
                </a:cxn>
                <a:cxn ang="0">
                  <a:pos x="295" y="99"/>
                </a:cxn>
                <a:cxn ang="0">
                  <a:pos x="295" y="99"/>
                </a:cxn>
              </a:cxnLst>
              <a:rect l="0" t="0" r="r" b="b"/>
              <a:pathLst>
                <a:path w="305" h="190">
                  <a:moveTo>
                    <a:pt x="295" y="99"/>
                  </a:moveTo>
                  <a:cubicBezTo>
                    <a:pt x="247" y="80"/>
                    <a:pt x="247" y="80"/>
                    <a:pt x="247" y="80"/>
                  </a:cubicBezTo>
                  <a:cubicBezTo>
                    <a:pt x="245" y="79"/>
                    <a:pt x="244" y="79"/>
                    <a:pt x="242" y="79"/>
                  </a:cubicBezTo>
                  <a:cubicBezTo>
                    <a:pt x="230" y="79"/>
                    <a:pt x="230" y="79"/>
                    <a:pt x="230" y="79"/>
                  </a:cubicBezTo>
                  <a:cubicBezTo>
                    <a:pt x="230" y="76"/>
                    <a:pt x="230" y="76"/>
                    <a:pt x="230" y="76"/>
                  </a:cubicBezTo>
                  <a:cubicBezTo>
                    <a:pt x="230" y="75"/>
                    <a:pt x="229" y="74"/>
                    <a:pt x="229" y="73"/>
                  </a:cubicBezTo>
                  <a:cubicBezTo>
                    <a:pt x="274" y="85"/>
                    <a:pt x="274" y="85"/>
                    <a:pt x="274" y="85"/>
                  </a:cubicBezTo>
                  <a:cubicBezTo>
                    <a:pt x="275" y="85"/>
                    <a:pt x="276" y="85"/>
                    <a:pt x="277" y="85"/>
                  </a:cubicBezTo>
                  <a:cubicBezTo>
                    <a:pt x="283" y="85"/>
                    <a:pt x="289" y="81"/>
                    <a:pt x="290" y="75"/>
                  </a:cubicBezTo>
                  <a:cubicBezTo>
                    <a:pt x="292" y="68"/>
                    <a:pt x="288" y="61"/>
                    <a:pt x="281" y="59"/>
                  </a:cubicBezTo>
                  <a:cubicBezTo>
                    <a:pt x="222" y="43"/>
                    <a:pt x="222" y="43"/>
                    <a:pt x="222" y="43"/>
                  </a:cubicBezTo>
                  <a:cubicBezTo>
                    <a:pt x="220" y="42"/>
                    <a:pt x="219" y="42"/>
                    <a:pt x="218" y="42"/>
                  </a:cubicBezTo>
                  <a:cubicBezTo>
                    <a:pt x="178" y="42"/>
                    <a:pt x="178" y="42"/>
                    <a:pt x="178" y="42"/>
                  </a:cubicBezTo>
                  <a:cubicBezTo>
                    <a:pt x="176" y="47"/>
                    <a:pt x="172" y="50"/>
                    <a:pt x="167" y="51"/>
                  </a:cubicBezTo>
                  <a:cubicBezTo>
                    <a:pt x="160" y="53"/>
                    <a:pt x="153" y="54"/>
                    <a:pt x="147" y="54"/>
                  </a:cubicBezTo>
                  <a:cubicBezTo>
                    <a:pt x="114" y="54"/>
                    <a:pt x="92" y="36"/>
                    <a:pt x="91" y="35"/>
                  </a:cubicBezTo>
                  <a:cubicBezTo>
                    <a:pt x="87" y="33"/>
                    <a:pt x="85" y="29"/>
                    <a:pt x="85" y="25"/>
                  </a:cubicBezTo>
                  <a:cubicBezTo>
                    <a:pt x="85" y="21"/>
                    <a:pt x="86" y="17"/>
                    <a:pt x="88" y="14"/>
                  </a:cubicBezTo>
                  <a:cubicBezTo>
                    <a:pt x="91" y="10"/>
                    <a:pt x="96" y="8"/>
                    <a:pt x="100" y="8"/>
                  </a:cubicBezTo>
                  <a:cubicBezTo>
                    <a:pt x="104" y="8"/>
                    <a:pt x="107" y="9"/>
                    <a:pt x="110" y="11"/>
                  </a:cubicBezTo>
                  <a:cubicBezTo>
                    <a:pt x="110" y="12"/>
                    <a:pt x="119" y="18"/>
                    <a:pt x="133" y="21"/>
                  </a:cubicBezTo>
                  <a:cubicBezTo>
                    <a:pt x="108" y="5"/>
                    <a:pt x="108" y="5"/>
                    <a:pt x="108" y="5"/>
                  </a:cubicBezTo>
                  <a:cubicBezTo>
                    <a:pt x="99" y="0"/>
                    <a:pt x="89" y="4"/>
                    <a:pt x="82" y="10"/>
                  </a:cubicBezTo>
                  <a:cubicBezTo>
                    <a:pt x="82" y="10"/>
                    <a:pt x="80" y="11"/>
                    <a:pt x="79" y="14"/>
                  </a:cubicBezTo>
                  <a:cubicBezTo>
                    <a:pt x="77" y="16"/>
                    <a:pt x="76" y="19"/>
                    <a:pt x="76" y="19"/>
                  </a:cubicBezTo>
                  <a:cubicBezTo>
                    <a:pt x="76" y="19"/>
                    <a:pt x="76" y="19"/>
                    <a:pt x="76" y="19"/>
                  </a:cubicBezTo>
                  <a:cubicBezTo>
                    <a:pt x="73" y="27"/>
                    <a:pt x="74" y="39"/>
                    <a:pt x="83" y="45"/>
                  </a:cubicBezTo>
                  <a:cubicBezTo>
                    <a:pt x="130" y="75"/>
                    <a:pt x="130" y="75"/>
                    <a:pt x="130" y="75"/>
                  </a:cubicBezTo>
                  <a:cubicBezTo>
                    <a:pt x="131" y="75"/>
                    <a:pt x="131" y="76"/>
                    <a:pt x="132" y="76"/>
                  </a:cubicBezTo>
                  <a:cubicBezTo>
                    <a:pt x="132" y="76"/>
                    <a:pt x="132" y="76"/>
                    <a:pt x="132" y="76"/>
                  </a:cubicBezTo>
                  <a:cubicBezTo>
                    <a:pt x="132" y="79"/>
                    <a:pt x="132" y="79"/>
                    <a:pt x="132" y="79"/>
                  </a:cubicBezTo>
                  <a:cubicBezTo>
                    <a:pt x="118" y="79"/>
                    <a:pt x="118" y="79"/>
                    <a:pt x="118" y="79"/>
                  </a:cubicBezTo>
                  <a:cubicBezTo>
                    <a:pt x="55" y="35"/>
                    <a:pt x="55" y="35"/>
                    <a:pt x="55" y="35"/>
                  </a:cubicBezTo>
                  <a:cubicBezTo>
                    <a:pt x="56" y="35"/>
                    <a:pt x="56" y="35"/>
                    <a:pt x="56" y="34"/>
                  </a:cubicBezTo>
                  <a:cubicBezTo>
                    <a:pt x="59" y="31"/>
                    <a:pt x="58" y="26"/>
                    <a:pt x="54" y="23"/>
                  </a:cubicBezTo>
                  <a:cubicBezTo>
                    <a:pt x="32" y="10"/>
                    <a:pt x="32" y="10"/>
                    <a:pt x="32" y="10"/>
                  </a:cubicBezTo>
                  <a:cubicBezTo>
                    <a:pt x="29" y="8"/>
                    <a:pt x="24" y="9"/>
                    <a:pt x="22" y="12"/>
                  </a:cubicBezTo>
                  <a:cubicBezTo>
                    <a:pt x="16" y="9"/>
                    <a:pt x="8" y="11"/>
                    <a:pt x="4" y="17"/>
                  </a:cubicBezTo>
                  <a:cubicBezTo>
                    <a:pt x="0" y="23"/>
                    <a:pt x="2" y="32"/>
                    <a:pt x="8" y="36"/>
                  </a:cubicBezTo>
                  <a:cubicBezTo>
                    <a:pt x="106" y="104"/>
                    <a:pt x="106" y="104"/>
                    <a:pt x="106" y="104"/>
                  </a:cubicBezTo>
                  <a:cubicBezTo>
                    <a:pt x="108" y="106"/>
                    <a:pt x="111" y="107"/>
                    <a:pt x="114" y="107"/>
                  </a:cubicBezTo>
                  <a:cubicBezTo>
                    <a:pt x="132" y="107"/>
                    <a:pt x="132" y="107"/>
                    <a:pt x="132" y="107"/>
                  </a:cubicBezTo>
                  <a:cubicBezTo>
                    <a:pt x="133" y="110"/>
                    <a:pt x="136" y="112"/>
                    <a:pt x="140" y="112"/>
                  </a:cubicBezTo>
                  <a:cubicBezTo>
                    <a:pt x="157" y="112"/>
                    <a:pt x="157" y="112"/>
                    <a:pt x="157" y="112"/>
                  </a:cubicBezTo>
                  <a:cubicBezTo>
                    <a:pt x="157" y="177"/>
                    <a:pt x="157" y="177"/>
                    <a:pt x="157" y="177"/>
                  </a:cubicBezTo>
                  <a:cubicBezTo>
                    <a:pt x="149" y="177"/>
                    <a:pt x="149" y="177"/>
                    <a:pt x="149" y="177"/>
                  </a:cubicBezTo>
                  <a:cubicBezTo>
                    <a:pt x="145" y="177"/>
                    <a:pt x="142" y="180"/>
                    <a:pt x="142" y="184"/>
                  </a:cubicBezTo>
                  <a:cubicBezTo>
                    <a:pt x="142" y="187"/>
                    <a:pt x="145" y="190"/>
                    <a:pt x="149" y="190"/>
                  </a:cubicBezTo>
                  <a:cubicBezTo>
                    <a:pt x="214" y="190"/>
                    <a:pt x="214" y="190"/>
                    <a:pt x="214" y="190"/>
                  </a:cubicBezTo>
                  <a:cubicBezTo>
                    <a:pt x="217" y="190"/>
                    <a:pt x="220" y="187"/>
                    <a:pt x="220" y="184"/>
                  </a:cubicBezTo>
                  <a:cubicBezTo>
                    <a:pt x="220" y="180"/>
                    <a:pt x="217" y="177"/>
                    <a:pt x="214" y="177"/>
                  </a:cubicBezTo>
                  <a:cubicBezTo>
                    <a:pt x="204" y="177"/>
                    <a:pt x="204" y="177"/>
                    <a:pt x="204" y="177"/>
                  </a:cubicBezTo>
                  <a:cubicBezTo>
                    <a:pt x="204" y="112"/>
                    <a:pt x="204" y="112"/>
                    <a:pt x="204" y="112"/>
                  </a:cubicBezTo>
                  <a:cubicBezTo>
                    <a:pt x="221" y="112"/>
                    <a:pt x="221" y="112"/>
                    <a:pt x="221" y="112"/>
                  </a:cubicBezTo>
                  <a:cubicBezTo>
                    <a:pt x="225" y="112"/>
                    <a:pt x="228" y="110"/>
                    <a:pt x="229" y="107"/>
                  </a:cubicBezTo>
                  <a:cubicBezTo>
                    <a:pt x="239" y="107"/>
                    <a:pt x="239" y="107"/>
                    <a:pt x="239" y="107"/>
                  </a:cubicBezTo>
                  <a:cubicBezTo>
                    <a:pt x="284" y="125"/>
                    <a:pt x="284" y="125"/>
                    <a:pt x="284" y="125"/>
                  </a:cubicBezTo>
                  <a:cubicBezTo>
                    <a:pt x="286" y="126"/>
                    <a:pt x="288" y="126"/>
                    <a:pt x="289" y="126"/>
                  </a:cubicBezTo>
                  <a:cubicBezTo>
                    <a:pt x="295" y="126"/>
                    <a:pt x="300" y="123"/>
                    <a:pt x="302" y="117"/>
                  </a:cubicBezTo>
                  <a:cubicBezTo>
                    <a:pt x="305" y="110"/>
                    <a:pt x="302" y="102"/>
                    <a:pt x="295" y="99"/>
                  </a:cubicBezTo>
                  <a:close/>
                  <a:moveTo>
                    <a:pt x="295" y="99"/>
                  </a:moveTo>
                  <a:cubicBezTo>
                    <a:pt x="295" y="99"/>
                    <a:pt x="295" y="99"/>
                    <a:pt x="295" y="99"/>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29" name="Freeform 18"/>
            <p:cNvSpPr>
              <a:spLocks noEditPoints="1"/>
            </p:cNvSpPr>
            <p:nvPr/>
          </p:nvSpPr>
          <p:spPr bwMode="auto">
            <a:xfrm>
              <a:off x="295275" y="3370263"/>
              <a:ext cx="415925" cy="295275"/>
            </a:xfrm>
            <a:custGeom>
              <a:avLst/>
              <a:gdLst/>
              <a:ahLst/>
              <a:cxnLst>
                <a:cxn ang="0">
                  <a:pos x="11" y="62"/>
                </a:cxn>
                <a:cxn ang="0">
                  <a:pos x="59" y="47"/>
                </a:cxn>
                <a:cxn ang="0">
                  <a:pos x="59" y="65"/>
                </a:cxn>
                <a:cxn ang="0">
                  <a:pos x="55" y="83"/>
                </a:cxn>
                <a:cxn ang="0">
                  <a:pos x="57" y="82"/>
                </a:cxn>
                <a:cxn ang="0">
                  <a:pos x="60" y="82"/>
                </a:cxn>
                <a:cxn ang="0">
                  <a:pos x="75" y="94"/>
                </a:cxn>
                <a:cxn ang="0">
                  <a:pos x="75" y="100"/>
                </a:cxn>
                <a:cxn ang="0">
                  <a:pos x="114" y="100"/>
                </a:cxn>
                <a:cxn ang="0">
                  <a:pos x="118" y="101"/>
                </a:cxn>
                <a:cxn ang="0">
                  <a:pos x="124" y="102"/>
                </a:cxn>
                <a:cxn ang="0">
                  <a:pos x="116" y="65"/>
                </a:cxn>
                <a:cxn ang="0">
                  <a:pos x="116" y="44"/>
                </a:cxn>
                <a:cxn ang="0">
                  <a:pos x="122" y="84"/>
                </a:cxn>
                <a:cxn ang="0">
                  <a:pos x="133" y="95"/>
                </a:cxn>
                <a:cxn ang="0">
                  <a:pos x="133" y="95"/>
                </a:cxn>
                <a:cxn ang="0">
                  <a:pos x="144" y="84"/>
                </a:cxn>
                <a:cxn ang="0">
                  <a:pos x="94" y="0"/>
                </a:cxn>
                <a:cxn ang="0">
                  <a:pos x="94" y="0"/>
                </a:cxn>
                <a:cxn ang="0">
                  <a:pos x="87" y="7"/>
                </a:cxn>
                <a:cxn ang="0">
                  <a:pos x="80" y="0"/>
                </a:cxn>
                <a:cxn ang="0">
                  <a:pos x="69" y="5"/>
                </a:cxn>
                <a:cxn ang="0">
                  <a:pos x="53" y="21"/>
                </a:cxn>
                <a:cxn ang="0">
                  <a:pos x="11" y="41"/>
                </a:cxn>
                <a:cxn ang="0">
                  <a:pos x="0" y="51"/>
                </a:cxn>
                <a:cxn ang="0">
                  <a:pos x="11" y="62"/>
                </a:cxn>
                <a:cxn ang="0">
                  <a:pos x="11" y="62"/>
                </a:cxn>
                <a:cxn ang="0">
                  <a:pos x="11" y="62"/>
                </a:cxn>
              </a:cxnLst>
              <a:rect l="0" t="0" r="r" b="b"/>
              <a:pathLst>
                <a:path w="144" h="102">
                  <a:moveTo>
                    <a:pt x="11" y="62"/>
                  </a:moveTo>
                  <a:cubicBezTo>
                    <a:pt x="36" y="62"/>
                    <a:pt x="50" y="55"/>
                    <a:pt x="59" y="47"/>
                  </a:cubicBezTo>
                  <a:cubicBezTo>
                    <a:pt x="59" y="65"/>
                    <a:pt x="59" y="65"/>
                    <a:pt x="59" y="65"/>
                  </a:cubicBezTo>
                  <a:cubicBezTo>
                    <a:pt x="58" y="68"/>
                    <a:pt x="57" y="75"/>
                    <a:pt x="55" y="83"/>
                  </a:cubicBezTo>
                  <a:cubicBezTo>
                    <a:pt x="55" y="83"/>
                    <a:pt x="56" y="82"/>
                    <a:pt x="57" y="82"/>
                  </a:cubicBezTo>
                  <a:cubicBezTo>
                    <a:pt x="58" y="82"/>
                    <a:pt x="59" y="82"/>
                    <a:pt x="60" y="82"/>
                  </a:cubicBezTo>
                  <a:cubicBezTo>
                    <a:pt x="67" y="82"/>
                    <a:pt x="74" y="87"/>
                    <a:pt x="75" y="94"/>
                  </a:cubicBezTo>
                  <a:cubicBezTo>
                    <a:pt x="76" y="96"/>
                    <a:pt x="76" y="98"/>
                    <a:pt x="75" y="100"/>
                  </a:cubicBezTo>
                  <a:cubicBezTo>
                    <a:pt x="114" y="100"/>
                    <a:pt x="114" y="100"/>
                    <a:pt x="114" y="100"/>
                  </a:cubicBezTo>
                  <a:cubicBezTo>
                    <a:pt x="115" y="100"/>
                    <a:pt x="117" y="100"/>
                    <a:pt x="118" y="101"/>
                  </a:cubicBezTo>
                  <a:cubicBezTo>
                    <a:pt x="124" y="102"/>
                    <a:pt x="124" y="102"/>
                    <a:pt x="124" y="102"/>
                  </a:cubicBezTo>
                  <a:cubicBezTo>
                    <a:pt x="121" y="86"/>
                    <a:pt x="117" y="71"/>
                    <a:pt x="116" y="65"/>
                  </a:cubicBezTo>
                  <a:cubicBezTo>
                    <a:pt x="116" y="44"/>
                    <a:pt x="116" y="44"/>
                    <a:pt x="116" y="44"/>
                  </a:cubicBezTo>
                  <a:cubicBezTo>
                    <a:pt x="120" y="53"/>
                    <a:pt x="122" y="65"/>
                    <a:pt x="122" y="84"/>
                  </a:cubicBezTo>
                  <a:cubicBezTo>
                    <a:pt x="122" y="90"/>
                    <a:pt x="127" y="95"/>
                    <a:pt x="133" y="95"/>
                  </a:cubicBezTo>
                  <a:cubicBezTo>
                    <a:pt x="133" y="95"/>
                    <a:pt x="133" y="95"/>
                    <a:pt x="133" y="95"/>
                  </a:cubicBezTo>
                  <a:cubicBezTo>
                    <a:pt x="139" y="95"/>
                    <a:pt x="144" y="90"/>
                    <a:pt x="144" y="84"/>
                  </a:cubicBezTo>
                  <a:cubicBezTo>
                    <a:pt x="144" y="33"/>
                    <a:pt x="119" y="9"/>
                    <a:pt x="94" y="0"/>
                  </a:cubicBezTo>
                  <a:cubicBezTo>
                    <a:pt x="94" y="0"/>
                    <a:pt x="94" y="0"/>
                    <a:pt x="94" y="0"/>
                  </a:cubicBezTo>
                  <a:cubicBezTo>
                    <a:pt x="87" y="7"/>
                    <a:pt x="87" y="7"/>
                    <a:pt x="87" y="7"/>
                  </a:cubicBezTo>
                  <a:cubicBezTo>
                    <a:pt x="80" y="0"/>
                    <a:pt x="80" y="0"/>
                    <a:pt x="80" y="0"/>
                  </a:cubicBezTo>
                  <a:cubicBezTo>
                    <a:pt x="76" y="1"/>
                    <a:pt x="73" y="3"/>
                    <a:pt x="69" y="5"/>
                  </a:cubicBezTo>
                  <a:cubicBezTo>
                    <a:pt x="69" y="5"/>
                    <a:pt x="60" y="12"/>
                    <a:pt x="53" y="21"/>
                  </a:cubicBezTo>
                  <a:cubicBezTo>
                    <a:pt x="46" y="32"/>
                    <a:pt x="39" y="41"/>
                    <a:pt x="11" y="41"/>
                  </a:cubicBezTo>
                  <a:cubicBezTo>
                    <a:pt x="5" y="41"/>
                    <a:pt x="0" y="45"/>
                    <a:pt x="0" y="51"/>
                  </a:cubicBezTo>
                  <a:cubicBezTo>
                    <a:pt x="0" y="57"/>
                    <a:pt x="5" y="62"/>
                    <a:pt x="11" y="62"/>
                  </a:cubicBezTo>
                  <a:close/>
                  <a:moveTo>
                    <a:pt x="11" y="62"/>
                  </a:moveTo>
                  <a:cubicBezTo>
                    <a:pt x="11" y="62"/>
                    <a:pt x="11" y="62"/>
                    <a:pt x="11" y="62"/>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230" name="Freeform 19"/>
            <p:cNvSpPr>
              <a:spLocks noEditPoints="1"/>
            </p:cNvSpPr>
            <p:nvPr/>
          </p:nvSpPr>
          <p:spPr bwMode="auto">
            <a:xfrm>
              <a:off x="474663" y="3198813"/>
              <a:ext cx="149225" cy="165100"/>
            </a:xfrm>
            <a:custGeom>
              <a:avLst/>
              <a:gdLst/>
              <a:ahLst/>
              <a:cxnLst>
                <a:cxn ang="0">
                  <a:pos x="26" y="57"/>
                </a:cxn>
                <a:cxn ang="0">
                  <a:pos x="52" y="31"/>
                </a:cxn>
                <a:cxn ang="0">
                  <a:pos x="46" y="15"/>
                </a:cxn>
                <a:cxn ang="0">
                  <a:pos x="38" y="15"/>
                </a:cxn>
                <a:cxn ang="0">
                  <a:pos x="38" y="11"/>
                </a:cxn>
                <a:cxn ang="0">
                  <a:pos x="42" y="11"/>
                </a:cxn>
                <a:cxn ang="0">
                  <a:pos x="37" y="7"/>
                </a:cxn>
                <a:cxn ang="0">
                  <a:pos x="26" y="0"/>
                </a:cxn>
                <a:cxn ang="0">
                  <a:pos x="14" y="7"/>
                </a:cxn>
                <a:cxn ang="0">
                  <a:pos x="9" y="11"/>
                </a:cxn>
                <a:cxn ang="0">
                  <a:pos x="14" y="11"/>
                </a:cxn>
                <a:cxn ang="0">
                  <a:pos x="14" y="15"/>
                </a:cxn>
                <a:cxn ang="0">
                  <a:pos x="5" y="15"/>
                </a:cxn>
                <a:cxn ang="0">
                  <a:pos x="0" y="31"/>
                </a:cxn>
                <a:cxn ang="0">
                  <a:pos x="26" y="57"/>
                </a:cxn>
                <a:cxn ang="0">
                  <a:pos x="26" y="5"/>
                </a:cxn>
                <a:cxn ang="0">
                  <a:pos x="33" y="12"/>
                </a:cxn>
                <a:cxn ang="0">
                  <a:pos x="26" y="20"/>
                </a:cxn>
                <a:cxn ang="0">
                  <a:pos x="19" y="12"/>
                </a:cxn>
                <a:cxn ang="0">
                  <a:pos x="26" y="5"/>
                </a:cxn>
                <a:cxn ang="0">
                  <a:pos x="26" y="5"/>
                </a:cxn>
                <a:cxn ang="0">
                  <a:pos x="26" y="5"/>
                </a:cxn>
              </a:cxnLst>
              <a:rect l="0" t="0" r="r" b="b"/>
              <a:pathLst>
                <a:path w="52" h="57">
                  <a:moveTo>
                    <a:pt x="26" y="57"/>
                  </a:moveTo>
                  <a:cubicBezTo>
                    <a:pt x="40" y="57"/>
                    <a:pt x="52" y="45"/>
                    <a:pt x="52" y="31"/>
                  </a:cubicBezTo>
                  <a:cubicBezTo>
                    <a:pt x="52" y="25"/>
                    <a:pt x="50" y="19"/>
                    <a:pt x="46" y="15"/>
                  </a:cubicBezTo>
                  <a:cubicBezTo>
                    <a:pt x="38" y="15"/>
                    <a:pt x="38" y="15"/>
                    <a:pt x="38" y="15"/>
                  </a:cubicBezTo>
                  <a:cubicBezTo>
                    <a:pt x="38" y="11"/>
                    <a:pt x="38" y="11"/>
                    <a:pt x="38" y="11"/>
                  </a:cubicBezTo>
                  <a:cubicBezTo>
                    <a:pt x="42" y="11"/>
                    <a:pt x="42" y="11"/>
                    <a:pt x="42" y="11"/>
                  </a:cubicBezTo>
                  <a:cubicBezTo>
                    <a:pt x="41" y="9"/>
                    <a:pt x="39" y="8"/>
                    <a:pt x="37" y="7"/>
                  </a:cubicBezTo>
                  <a:cubicBezTo>
                    <a:pt x="35" y="3"/>
                    <a:pt x="31" y="0"/>
                    <a:pt x="26" y="0"/>
                  </a:cubicBezTo>
                  <a:cubicBezTo>
                    <a:pt x="21" y="0"/>
                    <a:pt x="16" y="3"/>
                    <a:pt x="14" y="7"/>
                  </a:cubicBezTo>
                  <a:cubicBezTo>
                    <a:pt x="12" y="8"/>
                    <a:pt x="11" y="9"/>
                    <a:pt x="9" y="11"/>
                  </a:cubicBezTo>
                  <a:cubicBezTo>
                    <a:pt x="14" y="11"/>
                    <a:pt x="14" y="11"/>
                    <a:pt x="14" y="11"/>
                  </a:cubicBezTo>
                  <a:cubicBezTo>
                    <a:pt x="14" y="15"/>
                    <a:pt x="14" y="15"/>
                    <a:pt x="14" y="15"/>
                  </a:cubicBezTo>
                  <a:cubicBezTo>
                    <a:pt x="5" y="15"/>
                    <a:pt x="5" y="15"/>
                    <a:pt x="5" y="15"/>
                  </a:cubicBezTo>
                  <a:cubicBezTo>
                    <a:pt x="2" y="19"/>
                    <a:pt x="0" y="25"/>
                    <a:pt x="0" y="31"/>
                  </a:cubicBezTo>
                  <a:cubicBezTo>
                    <a:pt x="0" y="45"/>
                    <a:pt x="11" y="57"/>
                    <a:pt x="26" y="57"/>
                  </a:cubicBezTo>
                  <a:close/>
                  <a:moveTo>
                    <a:pt x="26" y="5"/>
                  </a:moveTo>
                  <a:cubicBezTo>
                    <a:pt x="30" y="5"/>
                    <a:pt x="33" y="9"/>
                    <a:pt x="33" y="12"/>
                  </a:cubicBezTo>
                  <a:cubicBezTo>
                    <a:pt x="33" y="16"/>
                    <a:pt x="30" y="20"/>
                    <a:pt x="26" y="20"/>
                  </a:cubicBezTo>
                  <a:cubicBezTo>
                    <a:pt x="22" y="20"/>
                    <a:pt x="19" y="16"/>
                    <a:pt x="19" y="12"/>
                  </a:cubicBezTo>
                  <a:cubicBezTo>
                    <a:pt x="19" y="9"/>
                    <a:pt x="22" y="5"/>
                    <a:pt x="26" y="5"/>
                  </a:cubicBezTo>
                  <a:close/>
                  <a:moveTo>
                    <a:pt x="26" y="5"/>
                  </a:moveTo>
                  <a:cubicBezTo>
                    <a:pt x="26" y="5"/>
                    <a:pt x="26" y="5"/>
                    <a:pt x="26" y="5"/>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232" name="Group 231"/>
          <p:cNvGrpSpPr/>
          <p:nvPr/>
        </p:nvGrpSpPr>
        <p:grpSpPr>
          <a:xfrm>
            <a:off x="2174358" y="1763360"/>
            <a:ext cx="752375" cy="926352"/>
            <a:chOff x="6259513" y="2459038"/>
            <a:chExt cx="782637" cy="963612"/>
          </a:xfrm>
          <a:solidFill>
            <a:schemeClr val="accent2"/>
          </a:solidFill>
        </p:grpSpPr>
        <p:sp>
          <p:nvSpPr>
            <p:cNvPr id="3094" name="Freeform 22"/>
            <p:cNvSpPr>
              <a:spLocks noEditPoints="1"/>
            </p:cNvSpPr>
            <p:nvPr/>
          </p:nvSpPr>
          <p:spPr bwMode="auto">
            <a:xfrm>
              <a:off x="6473825" y="2678113"/>
              <a:ext cx="568325" cy="744537"/>
            </a:xfrm>
            <a:custGeom>
              <a:avLst/>
              <a:gdLst/>
              <a:ahLst/>
              <a:cxnLst>
                <a:cxn ang="0">
                  <a:pos x="99" y="114"/>
                </a:cxn>
                <a:cxn ang="0">
                  <a:pos x="76" y="60"/>
                </a:cxn>
                <a:cxn ang="0">
                  <a:pos x="64" y="55"/>
                </a:cxn>
                <a:cxn ang="0">
                  <a:pos x="60" y="55"/>
                </a:cxn>
                <a:cxn ang="0">
                  <a:pos x="64" y="40"/>
                </a:cxn>
                <a:cxn ang="0">
                  <a:pos x="34" y="7"/>
                </a:cxn>
                <a:cxn ang="0">
                  <a:pos x="32" y="5"/>
                </a:cxn>
                <a:cxn ang="0">
                  <a:pos x="26" y="2"/>
                </a:cxn>
                <a:cxn ang="0">
                  <a:pos x="7" y="13"/>
                </a:cxn>
                <a:cxn ang="0">
                  <a:pos x="1" y="59"/>
                </a:cxn>
                <a:cxn ang="0">
                  <a:pos x="1" y="61"/>
                </a:cxn>
                <a:cxn ang="0">
                  <a:pos x="10" y="75"/>
                </a:cxn>
                <a:cxn ang="0">
                  <a:pos x="61" y="75"/>
                </a:cxn>
                <a:cxn ang="0">
                  <a:pos x="81" y="123"/>
                </a:cxn>
                <a:cxn ang="0">
                  <a:pos x="99" y="114"/>
                </a:cxn>
                <a:cxn ang="0">
                  <a:pos x="33" y="55"/>
                </a:cxn>
                <a:cxn ang="0">
                  <a:pos x="35" y="36"/>
                </a:cxn>
                <a:cxn ang="0">
                  <a:pos x="51" y="53"/>
                </a:cxn>
                <a:cxn ang="0">
                  <a:pos x="54" y="55"/>
                </a:cxn>
                <a:cxn ang="0">
                  <a:pos x="33" y="55"/>
                </a:cxn>
                <a:cxn ang="0">
                  <a:pos x="33" y="55"/>
                </a:cxn>
                <a:cxn ang="0">
                  <a:pos x="33" y="55"/>
                </a:cxn>
              </a:cxnLst>
              <a:rect l="0" t="0" r="r" b="b"/>
              <a:pathLst>
                <a:path w="103" h="136">
                  <a:moveTo>
                    <a:pt x="99" y="114"/>
                  </a:moveTo>
                  <a:cubicBezTo>
                    <a:pt x="92" y="96"/>
                    <a:pt x="85" y="77"/>
                    <a:pt x="76" y="60"/>
                  </a:cubicBezTo>
                  <a:cubicBezTo>
                    <a:pt x="73" y="55"/>
                    <a:pt x="68" y="54"/>
                    <a:pt x="64" y="55"/>
                  </a:cubicBezTo>
                  <a:cubicBezTo>
                    <a:pt x="63" y="55"/>
                    <a:pt x="62" y="55"/>
                    <a:pt x="60" y="55"/>
                  </a:cubicBezTo>
                  <a:cubicBezTo>
                    <a:pt x="66" y="53"/>
                    <a:pt x="70" y="45"/>
                    <a:pt x="64" y="40"/>
                  </a:cubicBezTo>
                  <a:cubicBezTo>
                    <a:pt x="53" y="30"/>
                    <a:pt x="43" y="19"/>
                    <a:pt x="34" y="7"/>
                  </a:cubicBezTo>
                  <a:cubicBezTo>
                    <a:pt x="33" y="6"/>
                    <a:pt x="33" y="6"/>
                    <a:pt x="32" y="5"/>
                  </a:cubicBezTo>
                  <a:cubicBezTo>
                    <a:pt x="31" y="4"/>
                    <a:pt x="29" y="3"/>
                    <a:pt x="26" y="2"/>
                  </a:cubicBezTo>
                  <a:cubicBezTo>
                    <a:pt x="19" y="0"/>
                    <a:pt x="8" y="5"/>
                    <a:pt x="7" y="13"/>
                  </a:cubicBezTo>
                  <a:cubicBezTo>
                    <a:pt x="4" y="28"/>
                    <a:pt x="2" y="44"/>
                    <a:pt x="1" y="59"/>
                  </a:cubicBezTo>
                  <a:cubicBezTo>
                    <a:pt x="1" y="60"/>
                    <a:pt x="1" y="61"/>
                    <a:pt x="1" y="61"/>
                  </a:cubicBezTo>
                  <a:cubicBezTo>
                    <a:pt x="0" y="67"/>
                    <a:pt x="3" y="75"/>
                    <a:pt x="10" y="75"/>
                  </a:cubicBezTo>
                  <a:cubicBezTo>
                    <a:pt x="27" y="77"/>
                    <a:pt x="44" y="76"/>
                    <a:pt x="61" y="75"/>
                  </a:cubicBezTo>
                  <a:cubicBezTo>
                    <a:pt x="68" y="91"/>
                    <a:pt x="75" y="107"/>
                    <a:pt x="81" y="123"/>
                  </a:cubicBezTo>
                  <a:cubicBezTo>
                    <a:pt x="85" y="136"/>
                    <a:pt x="103" y="126"/>
                    <a:pt x="99" y="114"/>
                  </a:cubicBezTo>
                  <a:close/>
                  <a:moveTo>
                    <a:pt x="33" y="55"/>
                  </a:moveTo>
                  <a:cubicBezTo>
                    <a:pt x="33" y="49"/>
                    <a:pt x="34" y="42"/>
                    <a:pt x="35" y="36"/>
                  </a:cubicBezTo>
                  <a:cubicBezTo>
                    <a:pt x="40" y="42"/>
                    <a:pt x="46" y="48"/>
                    <a:pt x="51" y="53"/>
                  </a:cubicBezTo>
                  <a:cubicBezTo>
                    <a:pt x="52" y="54"/>
                    <a:pt x="53" y="55"/>
                    <a:pt x="54" y="55"/>
                  </a:cubicBezTo>
                  <a:cubicBezTo>
                    <a:pt x="47" y="55"/>
                    <a:pt x="40" y="55"/>
                    <a:pt x="33" y="55"/>
                  </a:cubicBezTo>
                  <a:close/>
                  <a:moveTo>
                    <a:pt x="33" y="55"/>
                  </a:moveTo>
                  <a:cubicBezTo>
                    <a:pt x="33" y="55"/>
                    <a:pt x="33" y="55"/>
                    <a:pt x="33" y="55"/>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095" name="Freeform 23"/>
            <p:cNvSpPr>
              <a:spLocks noEditPoints="1"/>
            </p:cNvSpPr>
            <p:nvPr/>
          </p:nvSpPr>
          <p:spPr bwMode="auto">
            <a:xfrm>
              <a:off x="6524625" y="2459038"/>
              <a:ext cx="196850" cy="196850"/>
            </a:xfrm>
            <a:custGeom>
              <a:avLst/>
              <a:gdLst/>
              <a:ahLst/>
              <a:cxnLst>
                <a:cxn ang="0">
                  <a:pos x="36" y="18"/>
                </a:cxn>
                <a:cxn ang="0">
                  <a:pos x="18" y="36"/>
                </a:cxn>
                <a:cxn ang="0">
                  <a:pos x="0" y="18"/>
                </a:cxn>
                <a:cxn ang="0">
                  <a:pos x="18" y="0"/>
                </a:cxn>
                <a:cxn ang="0">
                  <a:pos x="36" y="18"/>
                </a:cxn>
                <a:cxn ang="0">
                  <a:pos x="36" y="18"/>
                </a:cxn>
                <a:cxn ang="0">
                  <a:pos x="36" y="18"/>
                </a:cxn>
              </a:cxnLst>
              <a:rect l="0" t="0" r="r" b="b"/>
              <a:pathLst>
                <a:path w="36" h="36">
                  <a:moveTo>
                    <a:pt x="36" y="18"/>
                  </a:moveTo>
                  <a:cubicBezTo>
                    <a:pt x="36" y="28"/>
                    <a:pt x="28" y="36"/>
                    <a:pt x="18" y="36"/>
                  </a:cubicBezTo>
                  <a:cubicBezTo>
                    <a:pt x="8" y="36"/>
                    <a:pt x="0" y="28"/>
                    <a:pt x="0" y="18"/>
                  </a:cubicBezTo>
                  <a:cubicBezTo>
                    <a:pt x="0" y="8"/>
                    <a:pt x="8" y="0"/>
                    <a:pt x="18" y="0"/>
                  </a:cubicBezTo>
                  <a:cubicBezTo>
                    <a:pt x="28" y="0"/>
                    <a:pt x="36" y="8"/>
                    <a:pt x="36" y="18"/>
                  </a:cubicBezTo>
                  <a:close/>
                  <a:moveTo>
                    <a:pt x="36" y="18"/>
                  </a:moveTo>
                  <a:cubicBezTo>
                    <a:pt x="36" y="18"/>
                    <a:pt x="36" y="18"/>
                    <a:pt x="36" y="18"/>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096" name="Freeform 24"/>
            <p:cNvSpPr>
              <a:spLocks noEditPoints="1"/>
            </p:cNvSpPr>
            <p:nvPr/>
          </p:nvSpPr>
          <p:spPr bwMode="auto">
            <a:xfrm>
              <a:off x="6259513" y="2738438"/>
              <a:ext cx="622300" cy="684212"/>
            </a:xfrm>
            <a:custGeom>
              <a:avLst/>
              <a:gdLst/>
              <a:ahLst/>
              <a:cxnLst>
                <a:cxn ang="0">
                  <a:pos x="111" y="96"/>
                </a:cxn>
                <a:cxn ang="0">
                  <a:pos x="106" y="97"/>
                </a:cxn>
                <a:cxn ang="0">
                  <a:pos x="68" y="118"/>
                </a:cxn>
                <a:cxn ang="0">
                  <a:pos x="24" y="74"/>
                </a:cxn>
                <a:cxn ang="0">
                  <a:pos x="37" y="43"/>
                </a:cxn>
                <a:cxn ang="0">
                  <a:pos x="37" y="38"/>
                </a:cxn>
                <a:cxn ang="0">
                  <a:pos x="33" y="37"/>
                </a:cxn>
                <a:cxn ang="0">
                  <a:pos x="32" y="14"/>
                </a:cxn>
                <a:cxn ang="0">
                  <a:pos x="30" y="11"/>
                </a:cxn>
                <a:cxn ang="0">
                  <a:pos x="5" y="1"/>
                </a:cxn>
                <a:cxn ang="0">
                  <a:pos x="0" y="3"/>
                </a:cxn>
                <a:cxn ang="0">
                  <a:pos x="2" y="8"/>
                </a:cxn>
                <a:cxn ang="0">
                  <a:pos x="25" y="17"/>
                </a:cxn>
                <a:cxn ang="0">
                  <a:pos x="26" y="44"/>
                </a:cxn>
                <a:cxn ang="0">
                  <a:pos x="17" y="74"/>
                </a:cxn>
                <a:cxn ang="0">
                  <a:pos x="68" y="125"/>
                </a:cxn>
                <a:cxn ang="0">
                  <a:pos x="112" y="101"/>
                </a:cxn>
                <a:cxn ang="0">
                  <a:pos x="111" y="96"/>
                </a:cxn>
                <a:cxn ang="0">
                  <a:pos x="111" y="96"/>
                </a:cxn>
                <a:cxn ang="0">
                  <a:pos x="111" y="96"/>
                </a:cxn>
              </a:cxnLst>
              <a:rect l="0" t="0" r="r" b="b"/>
              <a:pathLst>
                <a:path w="113" h="125">
                  <a:moveTo>
                    <a:pt x="111" y="96"/>
                  </a:moveTo>
                  <a:cubicBezTo>
                    <a:pt x="109" y="95"/>
                    <a:pt x="107" y="96"/>
                    <a:pt x="106" y="97"/>
                  </a:cubicBezTo>
                  <a:cubicBezTo>
                    <a:pt x="97" y="110"/>
                    <a:pt x="83" y="118"/>
                    <a:pt x="68" y="118"/>
                  </a:cubicBezTo>
                  <a:cubicBezTo>
                    <a:pt x="44" y="118"/>
                    <a:pt x="24" y="98"/>
                    <a:pt x="24" y="74"/>
                  </a:cubicBezTo>
                  <a:cubicBezTo>
                    <a:pt x="24" y="62"/>
                    <a:pt x="29" y="51"/>
                    <a:pt x="37" y="43"/>
                  </a:cubicBezTo>
                  <a:cubicBezTo>
                    <a:pt x="39" y="41"/>
                    <a:pt x="39" y="39"/>
                    <a:pt x="37" y="38"/>
                  </a:cubicBezTo>
                  <a:cubicBezTo>
                    <a:pt x="36" y="37"/>
                    <a:pt x="35" y="36"/>
                    <a:pt x="33" y="37"/>
                  </a:cubicBezTo>
                  <a:cubicBezTo>
                    <a:pt x="32" y="14"/>
                    <a:pt x="32" y="14"/>
                    <a:pt x="32" y="14"/>
                  </a:cubicBezTo>
                  <a:cubicBezTo>
                    <a:pt x="32" y="13"/>
                    <a:pt x="31" y="12"/>
                    <a:pt x="30" y="11"/>
                  </a:cubicBezTo>
                  <a:cubicBezTo>
                    <a:pt x="5" y="1"/>
                    <a:pt x="5" y="1"/>
                    <a:pt x="5" y="1"/>
                  </a:cubicBezTo>
                  <a:cubicBezTo>
                    <a:pt x="3" y="0"/>
                    <a:pt x="1" y="1"/>
                    <a:pt x="0" y="3"/>
                  </a:cubicBezTo>
                  <a:cubicBezTo>
                    <a:pt x="0" y="5"/>
                    <a:pt x="0" y="7"/>
                    <a:pt x="2" y="8"/>
                  </a:cubicBezTo>
                  <a:cubicBezTo>
                    <a:pt x="25" y="17"/>
                    <a:pt x="25" y="17"/>
                    <a:pt x="25" y="17"/>
                  </a:cubicBezTo>
                  <a:cubicBezTo>
                    <a:pt x="26" y="44"/>
                    <a:pt x="26" y="44"/>
                    <a:pt x="26" y="44"/>
                  </a:cubicBezTo>
                  <a:cubicBezTo>
                    <a:pt x="20" y="53"/>
                    <a:pt x="17" y="63"/>
                    <a:pt x="17" y="74"/>
                  </a:cubicBezTo>
                  <a:cubicBezTo>
                    <a:pt x="17" y="102"/>
                    <a:pt x="40" y="125"/>
                    <a:pt x="68" y="125"/>
                  </a:cubicBezTo>
                  <a:cubicBezTo>
                    <a:pt x="86" y="125"/>
                    <a:pt x="102" y="116"/>
                    <a:pt x="112" y="101"/>
                  </a:cubicBezTo>
                  <a:cubicBezTo>
                    <a:pt x="113" y="99"/>
                    <a:pt x="112" y="97"/>
                    <a:pt x="111" y="96"/>
                  </a:cubicBezTo>
                  <a:close/>
                  <a:moveTo>
                    <a:pt x="111" y="96"/>
                  </a:moveTo>
                  <a:cubicBezTo>
                    <a:pt x="111" y="96"/>
                    <a:pt x="111" y="96"/>
                    <a:pt x="111" y="96"/>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233" name="Group 232"/>
          <p:cNvGrpSpPr/>
          <p:nvPr/>
        </p:nvGrpSpPr>
        <p:grpSpPr>
          <a:xfrm>
            <a:off x="7015764" y="1941888"/>
            <a:ext cx="4303498" cy="651596"/>
            <a:chOff x="1315499" y="1170713"/>
            <a:chExt cx="3228464" cy="488824"/>
          </a:xfrm>
        </p:grpSpPr>
        <p:sp>
          <p:nvSpPr>
            <p:cNvPr id="234" name="Text Placeholder 3"/>
            <p:cNvSpPr txBox="1">
              <a:spLocks/>
            </p:cNvSpPr>
            <p:nvPr/>
          </p:nvSpPr>
          <p:spPr>
            <a:xfrm>
              <a:off x="1315499" y="1170713"/>
              <a:ext cx="823758"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b="1" dirty="0">
                  <a:solidFill>
                    <a:schemeClr val="accent1"/>
                  </a:solidFill>
                </a:rPr>
                <a:t>Number One</a:t>
              </a:r>
            </a:p>
          </p:txBody>
        </p:sp>
        <p:sp>
          <p:nvSpPr>
            <p:cNvPr id="235" name="Text Placeholder 3"/>
            <p:cNvSpPr txBox="1">
              <a:spLocks/>
            </p:cNvSpPr>
            <p:nvPr/>
          </p:nvSpPr>
          <p:spPr>
            <a:xfrm>
              <a:off x="1315499" y="1351776"/>
              <a:ext cx="3228464" cy="3077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333" dirty="0">
                  <a:solidFill>
                    <a:schemeClr val="tx1">
                      <a:lumMod val="50000"/>
                      <a:lumOff val="50000"/>
                    </a:schemeClr>
                  </a:solidFill>
                </a:rPr>
                <a:t>There are many variations of passages of Lorem Ipsum</a:t>
              </a:r>
              <a:br>
                <a:rPr lang="en-US" sz="1333" dirty="0">
                  <a:solidFill>
                    <a:schemeClr val="tx1">
                      <a:lumMod val="50000"/>
                      <a:lumOff val="50000"/>
                    </a:schemeClr>
                  </a:solidFill>
                </a:rPr>
              </a:br>
              <a:r>
                <a:rPr lang="en-US" sz="1333" dirty="0">
                  <a:solidFill>
                    <a:schemeClr val="tx1">
                      <a:lumMod val="50000"/>
                      <a:lumOff val="50000"/>
                    </a:schemeClr>
                  </a:solidFill>
                </a:rPr>
                <a:t> available but the majority have suffered alteration.</a:t>
              </a:r>
            </a:p>
          </p:txBody>
        </p:sp>
      </p:grpSp>
      <p:sp>
        <p:nvSpPr>
          <p:cNvPr id="236" name="Text Placeholder 3"/>
          <p:cNvSpPr txBox="1">
            <a:spLocks/>
          </p:cNvSpPr>
          <p:nvPr/>
        </p:nvSpPr>
        <p:spPr>
          <a:xfrm>
            <a:off x="5601658" y="1816446"/>
            <a:ext cx="1311256" cy="9025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5865" dirty="0">
                <a:solidFill>
                  <a:schemeClr val="accent1"/>
                </a:solidFill>
              </a:rPr>
              <a:t>50%</a:t>
            </a:r>
          </a:p>
        </p:txBody>
      </p:sp>
      <p:grpSp>
        <p:nvGrpSpPr>
          <p:cNvPr id="249" name="Group 248"/>
          <p:cNvGrpSpPr/>
          <p:nvPr/>
        </p:nvGrpSpPr>
        <p:grpSpPr>
          <a:xfrm>
            <a:off x="7015764" y="3023237"/>
            <a:ext cx="4303498" cy="651596"/>
            <a:chOff x="1315499" y="1170713"/>
            <a:chExt cx="3228464" cy="488824"/>
          </a:xfrm>
        </p:grpSpPr>
        <p:sp>
          <p:nvSpPr>
            <p:cNvPr id="250" name="Text Placeholder 3"/>
            <p:cNvSpPr txBox="1">
              <a:spLocks/>
            </p:cNvSpPr>
            <p:nvPr/>
          </p:nvSpPr>
          <p:spPr>
            <a:xfrm>
              <a:off x="1315499" y="1170713"/>
              <a:ext cx="823758"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b="1" dirty="0">
                  <a:solidFill>
                    <a:schemeClr val="accent2"/>
                  </a:solidFill>
                </a:rPr>
                <a:t>Number One</a:t>
              </a:r>
            </a:p>
          </p:txBody>
        </p:sp>
        <p:sp>
          <p:nvSpPr>
            <p:cNvPr id="251" name="Text Placeholder 3"/>
            <p:cNvSpPr txBox="1">
              <a:spLocks/>
            </p:cNvSpPr>
            <p:nvPr/>
          </p:nvSpPr>
          <p:spPr>
            <a:xfrm>
              <a:off x="1315499" y="1351776"/>
              <a:ext cx="3228464" cy="3077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333" dirty="0">
                  <a:solidFill>
                    <a:schemeClr val="tx1">
                      <a:lumMod val="50000"/>
                      <a:lumOff val="50000"/>
                    </a:schemeClr>
                  </a:solidFill>
                </a:rPr>
                <a:t>There are many variations of passages of Lorem Ipsum</a:t>
              </a:r>
              <a:br>
                <a:rPr lang="en-US" sz="1333" dirty="0">
                  <a:solidFill>
                    <a:schemeClr val="tx1">
                      <a:lumMod val="50000"/>
                      <a:lumOff val="50000"/>
                    </a:schemeClr>
                  </a:solidFill>
                </a:rPr>
              </a:br>
              <a:r>
                <a:rPr lang="en-US" sz="1333" dirty="0">
                  <a:solidFill>
                    <a:schemeClr val="tx1">
                      <a:lumMod val="50000"/>
                      <a:lumOff val="50000"/>
                    </a:schemeClr>
                  </a:solidFill>
                </a:rPr>
                <a:t> available but the majority have suffered alteration.</a:t>
              </a:r>
            </a:p>
          </p:txBody>
        </p:sp>
      </p:grpSp>
      <p:sp>
        <p:nvSpPr>
          <p:cNvPr id="252" name="Text Placeholder 3"/>
          <p:cNvSpPr txBox="1">
            <a:spLocks/>
          </p:cNvSpPr>
          <p:nvPr/>
        </p:nvSpPr>
        <p:spPr>
          <a:xfrm>
            <a:off x="5601658" y="2897795"/>
            <a:ext cx="1311256" cy="9025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5865" dirty="0">
                <a:solidFill>
                  <a:schemeClr val="accent2"/>
                </a:solidFill>
              </a:rPr>
              <a:t>60%</a:t>
            </a:r>
          </a:p>
        </p:txBody>
      </p:sp>
      <p:grpSp>
        <p:nvGrpSpPr>
          <p:cNvPr id="253" name="Group 252"/>
          <p:cNvGrpSpPr/>
          <p:nvPr/>
        </p:nvGrpSpPr>
        <p:grpSpPr>
          <a:xfrm>
            <a:off x="7015764" y="4104586"/>
            <a:ext cx="4303498" cy="651596"/>
            <a:chOff x="1315499" y="1170713"/>
            <a:chExt cx="3228464" cy="488824"/>
          </a:xfrm>
        </p:grpSpPr>
        <p:sp>
          <p:nvSpPr>
            <p:cNvPr id="254" name="Text Placeholder 3"/>
            <p:cNvSpPr txBox="1">
              <a:spLocks/>
            </p:cNvSpPr>
            <p:nvPr/>
          </p:nvSpPr>
          <p:spPr>
            <a:xfrm>
              <a:off x="1315499" y="1170713"/>
              <a:ext cx="823758"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b="1" dirty="0">
                  <a:solidFill>
                    <a:schemeClr val="accent3"/>
                  </a:solidFill>
                </a:rPr>
                <a:t>Number One</a:t>
              </a:r>
            </a:p>
          </p:txBody>
        </p:sp>
        <p:sp>
          <p:nvSpPr>
            <p:cNvPr id="255" name="Text Placeholder 3"/>
            <p:cNvSpPr txBox="1">
              <a:spLocks/>
            </p:cNvSpPr>
            <p:nvPr/>
          </p:nvSpPr>
          <p:spPr>
            <a:xfrm>
              <a:off x="1315499" y="1351776"/>
              <a:ext cx="3228464" cy="3077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333" dirty="0">
                  <a:solidFill>
                    <a:schemeClr val="tx1">
                      <a:lumMod val="50000"/>
                      <a:lumOff val="50000"/>
                    </a:schemeClr>
                  </a:solidFill>
                </a:rPr>
                <a:t>There are many variations of passages of Lorem Ipsum</a:t>
              </a:r>
              <a:br>
                <a:rPr lang="en-US" sz="1333" dirty="0">
                  <a:solidFill>
                    <a:schemeClr val="tx1">
                      <a:lumMod val="50000"/>
                      <a:lumOff val="50000"/>
                    </a:schemeClr>
                  </a:solidFill>
                </a:rPr>
              </a:br>
              <a:r>
                <a:rPr lang="en-US" sz="1333" dirty="0">
                  <a:solidFill>
                    <a:schemeClr val="tx1">
                      <a:lumMod val="50000"/>
                      <a:lumOff val="50000"/>
                    </a:schemeClr>
                  </a:solidFill>
                </a:rPr>
                <a:t> available but the majority have suffered alteration.</a:t>
              </a:r>
            </a:p>
          </p:txBody>
        </p:sp>
      </p:grpSp>
      <p:sp>
        <p:nvSpPr>
          <p:cNvPr id="256" name="Text Placeholder 3"/>
          <p:cNvSpPr txBox="1">
            <a:spLocks/>
          </p:cNvSpPr>
          <p:nvPr/>
        </p:nvSpPr>
        <p:spPr>
          <a:xfrm>
            <a:off x="5601658" y="3979144"/>
            <a:ext cx="1311256" cy="9025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5865" dirty="0">
                <a:solidFill>
                  <a:schemeClr val="accent3"/>
                </a:solidFill>
              </a:rPr>
              <a:t>80%</a:t>
            </a:r>
          </a:p>
        </p:txBody>
      </p:sp>
      <p:grpSp>
        <p:nvGrpSpPr>
          <p:cNvPr id="257" name="Group 256"/>
          <p:cNvGrpSpPr/>
          <p:nvPr/>
        </p:nvGrpSpPr>
        <p:grpSpPr>
          <a:xfrm>
            <a:off x="7015764" y="5185937"/>
            <a:ext cx="4303498" cy="651596"/>
            <a:chOff x="1315499" y="1170713"/>
            <a:chExt cx="3228464" cy="488824"/>
          </a:xfrm>
        </p:grpSpPr>
        <p:sp>
          <p:nvSpPr>
            <p:cNvPr id="258" name="Text Placeholder 3"/>
            <p:cNvSpPr txBox="1">
              <a:spLocks/>
            </p:cNvSpPr>
            <p:nvPr/>
          </p:nvSpPr>
          <p:spPr>
            <a:xfrm>
              <a:off x="1315499" y="1170713"/>
              <a:ext cx="823758"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b="1" dirty="0">
                  <a:solidFill>
                    <a:schemeClr val="accent4"/>
                  </a:solidFill>
                </a:rPr>
                <a:t>Number One</a:t>
              </a:r>
            </a:p>
          </p:txBody>
        </p:sp>
        <p:sp>
          <p:nvSpPr>
            <p:cNvPr id="259" name="Text Placeholder 3"/>
            <p:cNvSpPr txBox="1">
              <a:spLocks/>
            </p:cNvSpPr>
            <p:nvPr/>
          </p:nvSpPr>
          <p:spPr>
            <a:xfrm>
              <a:off x="1315499" y="1351776"/>
              <a:ext cx="3228464" cy="3077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333" dirty="0">
                  <a:solidFill>
                    <a:schemeClr val="tx1">
                      <a:lumMod val="50000"/>
                      <a:lumOff val="50000"/>
                    </a:schemeClr>
                  </a:solidFill>
                </a:rPr>
                <a:t>There are many variations of passages of Lorem Ipsum</a:t>
              </a:r>
              <a:br>
                <a:rPr lang="en-US" sz="1333" dirty="0">
                  <a:solidFill>
                    <a:schemeClr val="tx1">
                      <a:lumMod val="50000"/>
                      <a:lumOff val="50000"/>
                    </a:schemeClr>
                  </a:solidFill>
                </a:rPr>
              </a:br>
              <a:r>
                <a:rPr lang="en-US" sz="1333" dirty="0">
                  <a:solidFill>
                    <a:schemeClr val="tx1">
                      <a:lumMod val="50000"/>
                      <a:lumOff val="50000"/>
                    </a:schemeClr>
                  </a:solidFill>
                </a:rPr>
                <a:t> available but the majority have suffered alteration.</a:t>
              </a:r>
            </a:p>
          </p:txBody>
        </p:sp>
      </p:grpSp>
      <p:sp>
        <p:nvSpPr>
          <p:cNvPr id="260" name="Text Placeholder 3"/>
          <p:cNvSpPr txBox="1">
            <a:spLocks/>
          </p:cNvSpPr>
          <p:nvPr/>
        </p:nvSpPr>
        <p:spPr>
          <a:xfrm>
            <a:off x="5601658" y="5060494"/>
            <a:ext cx="1311256" cy="9025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5865" dirty="0">
                <a:solidFill>
                  <a:schemeClr val="accent4"/>
                </a:solidFill>
              </a:rPr>
              <a:t>90%</a:t>
            </a:r>
          </a:p>
        </p:txBody>
      </p:sp>
      <p:sp>
        <p:nvSpPr>
          <p:cNvPr id="48" name="文本框 47"/>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20923287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176"/>
                                        </p:tgtEl>
                                        <p:attrNameLst>
                                          <p:attrName>style.visibility</p:attrName>
                                        </p:attrNameLst>
                                      </p:cBhvr>
                                      <p:to>
                                        <p:strVal val="visible"/>
                                      </p:to>
                                    </p:set>
                                    <p:anim calcmode="lin" valueType="num">
                                      <p:cBhvr additive="base">
                                        <p:cTn id="7" dur="500" fill="hold"/>
                                        <p:tgtEl>
                                          <p:spTgt spid="176"/>
                                        </p:tgtEl>
                                        <p:attrNameLst>
                                          <p:attrName>ppt_x</p:attrName>
                                        </p:attrNameLst>
                                      </p:cBhvr>
                                      <p:tavLst>
                                        <p:tav tm="0">
                                          <p:val>
                                            <p:strVal val="0-#ppt_w/2"/>
                                          </p:val>
                                        </p:tav>
                                        <p:tav tm="100000">
                                          <p:val>
                                            <p:strVal val="#ppt_x"/>
                                          </p:val>
                                        </p:tav>
                                      </p:tavLst>
                                    </p:anim>
                                    <p:anim calcmode="lin" valueType="num">
                                      <p:cBhvr additive="base">
                                        <p:cTn id="8" dur="500" fill="hold"/>
                                        <p:tgtEl>
                                          <p:spTgt spid="1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accel="50000" decel="50000" fill="hold" nodeType="afterEffect">
                                  <p:stCondLst>
                                    <p:cond delay="0"/>
                                  </p:stCondLst>
                                  <p:childTnLst>
                                    <p:set>
                                      <p:cBhvr>
                                        <p:cTn id="11" dur="1" fill="hold">
                                          <p:stCondLst>
                                            <p:cond delay="0"/>
                                          </p:stCondLst>
                                        </p:cTn>
                                        <p:tgtEl>
                                          <p:spTgt spid="225"/>
                                        </p:tgtEl>
                                        <p:attrNameLst>
                                          <p:attrName>style.visibility</p:attrName>
                                        </p:attrNameLst>
                                      </p:cBhvr>
                                      <p:to>
                                        <p:strVal val="visible"/>
                                      </p:to>
                                    </p:set>
                                    <p:anim calcmode="lin" valueType="num">
                                      <p:cBhvr additive="base">
                                        <p:cTn id="12" dur="500" fill="hold"/>
                                        <p:tgtEl>
                                          <p:spTgt spid="225"/>
                                        </p:tgtEl>
                                        <p:attrNameLst>
                                          <p:attrName>ppt_x</p:attrName>
                                        </p:attrNameLst>
                                      </p:cBhvr>
                                      <p:tavLst>
                                        <p:tav tm="0">
                                          <p:val>
                                            <p:strVal val="#ppt_x"/>
                                          </p:val>
                                        </p:tav>
                                        <p:tav tm="100000">
                                          <p:val>
                                            <p:strVal val="#ppt_x"/>
                                          </p:val>
                                        </p:tav>
                                      </p:tavLst>
                                    </p:anim>
                                    <p:anim calcmode="lin" valueType="num">
                                      <p:cBhvr additive="base">
                                        <p:cTn id="13" dur="500" fill="hold"/>
                                        <p:tgtEl>
                                          <p:spTgt spid="22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nodeType="afterEffect">
                                  <p:stCondLst>
                                    <p:cond delay="0"/>
                                  </p:stCondLst>
                                  <p:childTnLst>
                                    <p:set>
                                      <p:cBhvr>
                                        <p:cTn id="16" dur="1" fill="hold">
                                          <p:stCondLst>
                                            <p:cond delay="0"/>
                                          </p:stCondLst>
                                        </p:cTn>
                                        <p:tgtEl>
                                          <p:spTgt spid="232"/>
                                        </p:tgtEl>
                                        <p:attrNameLst>
                                          <p:attrName>style.visibility</p:attrName>
                                        </p:attrNameLst>
                                      </p:cBhvr>
                                      <p:to>
                                        <p:strVal val="visible"/>
                                      </p:to>
                                    </p:set>
                                    <p:anim calcmode="lin" valueType="num">
                                      <p:cBhvr additive="base">
                                        <p:cTn id="17" dur="500" fill="hold"/>
                                        <p:tgtEl>
                                          <p:spTgt spid="232"/>
                                        </p:tgtEl>
                                        <p:attrNameLst>
                                          <p:attrName>ppt_x</p:attrName>
                                        </p:attrNameLst>
                                      </p:cBhvr>
                                      <p:tavLst>
                                        <p:tav tm="0">
                                          <p:val>
                                            <p:strVal val="#ppt_x"/>
                                          </p:val>
                                        </p:tav>
                                        <p:tav tm="100000">
                                          <p:val>
                                            <p:strVal val="#ppt_x"/>
                                          </p:val>
                                        </p:tav>
                                      </p:tavLst>
                                    </p:anim>
                                    <p:anim calcmode="lin" valueType="num">
                                      <p:cBhvr additive="base">
                                        <p:cTn id="18" dur="500" fill="hold"/>
                                        <p:tgtEl>
                                          <p:spTgt spid="232"/>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accel="50000" decel="50000" fill="hold" nodeType="afterEffect">
                                  <p:stCondLst>
                                    <p:cond delay="0"/>
                                  </p:stCondLst>
                                  <p:childTnLst>
                                    <p:set>
                                      <p:cBhvr>
                                        <p:cTn id="21" dur="1" fill="hold">
                                          <p:stCondLst>
                                            <p:cond delay="0"/>
                                          </p:stCondLst>
                                        </p:cTn>
                                        <p:tgtEl>
                                          <p:spTgt spid="207"/>
                                        </p:tgtEl>
                                        <p:attrNameLst>
                                          <p:attrName>style.visibility</p:attrName>
                                        </p:attrNameLst>
                                      </p:cBhvr>
                                      <p:to>
                                        <p:strVal val="visible"/>
                                      </p:to>
                                    </p:set>
                                    <p:anim calcmode="lin" valueType="num">
                                      <p:cBhvr additive="base">
                                        <p:cTn id="22" dur="500" fill="hold"/>
                                        <p:tgtEl>
                                          <p:spTgt spid="207"/>
                                        </p:tgtEl>
                                        <p:attrNameLst>
                                          <p:attrName>ppt_x</p:attrName>
                                        </p:attrNameLst>
                                      </p:cBhvr>
                                      <p:tavLst>
                                        <p:tav tm="0">
                                          <p:val>
                                            <p:strVal val="#ppt_x"/>
                                          </p:val>
                                        </p:tav>
                                        <p:tav tm="100000">
                                          <p:val>
                                            <p:strVal val="#ppt_x"/>
                                          </p:val>
                                        </p:tav>
                                      </p:tavLst>
                                    </p:anim>
                                    <p:anim calcmode="lin" valueType="num">
                                      <p:cBhvr additive="base">
                                        <p:cTn id="23" dur="500" fill="hold"/>
                                        <p:tgtEl>
                                          <p:spTgt spid="207"/>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accel="50000" decel="50000" fill="hold" nodeType="afterEffect">
                                  <p:stCondLst>
                                    <p:cond delay="0"/>
                                  </p:stCondLst>
                                  <p:childTnLst>
                                    <p:set>
                                      <p:cBhvr>
                                        <p:cTn id="26" dur="1" fill="hold">
                                          <p:stCondLst>
                                            <p:cond delay="0"/>
                                          </p:stCondLst>
                                        </p:cTn>
                                        <p:tgtEl>
                                          <p:spTgt spid="217"/>
                                        </p:tgtEl>
                                        <p:attrNameLst>
                                          <p:attrName>style.visibility</p:attrName>
                                        </p:attrNameLst>
                                      </p:cBhvr>
                                      <p:to>
                                        <p:strVal val="visible"/>
                                      </p:to>
                                    </p:set>
                                    <p:anim calcmode="lin" valueType="num">
                                      <p:cBhvr additive="base">
                                        <p:cTn id="27" dur="500" fill="hold"/>
                                        <p:tgtEl>
                                          <p:spTgt spid="217"/>
                                        </p:tgtEl>
                                        <p:attrNameLst>
                                          <p:attrName>ppt_x</p:attrName>
                                        </p:attrNameLst>
                                      </p:cBhvr>
                                      <p:tavLst>
                                        <p:tav tm="0">
                                          <p:val>
                                            <p:strVal val="#ppt_x"/>
                                          </p:val>
                                        </p:tav>
                                        <p:tav tm="100000">
                                          <p:val>
                                            <p:strVal val="#ppt_x"/>
                                          </p:val>
                                        </p:tav>
                                      </p:tavLst>
                                    </p:anim>
                                    <p:anim calcmode="lin" valueType="num">
                                      <p:cBhvr additive="base">
                                        <p:cTn id="28" dur="500" fill="hold"/>
                                        <p:tgtEl>
                                          <p:spTgt spid="21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2" accel="50000" decel="50000" fill="hold" nodeType="afterEffect">
                                  <p:stCondLst>
                                    <p:cond delay="0"/>
                                  </p:stCondLst>
                                  <p:childTnLst>
                                    <p:set>
                                      <p:cBhvr>
                                        <p:cTn id="31" dur="1" fill="hold">
                                          <p:stCondLst>
                                            <p:cond delay="0"/>
                                          </p:stCondLst>
                                        </p:cTn>
                                        <p:tgtEl>
                                          <p:spTgt spid="233"/>
                                        </p:tgtEl>
                                        <p:attrNameLst>
                                          <p:attrName>style.visibility</p:attrName>
                                        </p:attrNameLst>
                                      </p:cBhvr>
                                      <p:to>
                                        <p:strVal val="visible"/>
                                      </p:to>
                                    </p:set>
                                    <p:anim calcmode="lin" valueType="num">
                                      <p:cBhvr additive="base">
                                        <p:cTn id="32" dur="500" fill="hold"/>
                                        <p:tgtEl>
                                          <p:spTgt spid="233"/>
                                        </p:tgtEl>
                                        <p:attrNameLst>
                                          <p:attrName>ppt_x</p:attrName>
                                        </p:attrNameLst>
                                      </p:cBhvr>
                                      <p:tavLst>
                                        <p:tav tm="0">
                                          <p:val>
                                            <p:strVal val="1+#ppt_w/2"/>
                                          </p:val>
                                        </p:tav>
                                        <p:tav tm="100000">
                                          <p:val>
                                            <p:strVal val="#ppt_x"/>
                                          </p:val>
                                        </p:tav>
                                      </p:tavLst>
                                    </p:anim>
                                    <p:anim calcmode="lin" valueType="num">
                                      <p:cBhvr additive="base">
                                        <p:cTn id="33" dur="500" fill="hold"/>
                                        <p:tgtEl>
                                          <p:spTgt spid="233"/>
                                        </p:tgtEl>
                                        <p:attrNameLst>
                                          <p:attrName>ppt_y</p:attrName>
                                        </p:attrNameLst>
                                      </p:cBhvr>
                                      <p:tavLst>
                                        <p:tav tm="0">
                                          <p:val>
                                            <p:strVal val="#ppt_y"/>
                                          </p:val>
                                        </p:tav>
                                        <p:tav tm="100000">
                                          <p:val>
                                            <p:strVal val="#ppt_y"/>
                                          </p:val>
                                        </p:tav>
                                      </p:tavLst>
                                    </p:anim>
                                  </p:childTnLst>
                                </p:cTn>
                              </p:par>
                              <p:par>
                                <p:cTn id="34" presetID="2" presetClass="entr" presetSubtype="4" accel="50000" decel="50000" fill="hold" grpId="0" nodeType="withEffect">
                                  <p:stCondLst>
                                    <p:cond delay="0"/>
                                  </p:stCondLst>
                                  <p:childTnLst>
                                    <p:set>
                                      <p:cBhvr>
                                        <p:cTn id="35" dur="1" fill="hold">
                                          <p:stCondLst>
                                            <p:cond delay="0"/>
                                          </p:stCondLst>
                                        </p:cTn>
                                        <p:tgtEl>
                                          <p:spTgt spid="236"/>
                                        </p:tgtEl>
                                        <p:attrNameLst>
                                          <p:attrName>style.visibility</p:attrName>
                                        </p:attrNameLst>
                                      </p:cBhvr>
                                      <p:to>
                                        <p:strVal val="visible"/>
                                      </p:to>
                                    </p:set>
                                    <p:anim calcmode="lin" valueType="num">
                                      <p:cBhvr additive="base">
                                        <p:cTn id="36" dur="500" fill="hold"/>
                                        <p:tgtEl>
                                          <p:spTgt spid="236"/>
                                        </p:tgtEl>
                                        <p:attrNameLst>
                                          <p:attrName>ppt_x</p:attrName>
                                        </p:attrNameLst>
                                      </p:cBhvr>
                                      <p:tavLst>
                                        <p:tav tm="0">
                                          <p:val>
                                            <p:strVal val="#ppt_x"/>
                                          </p:val>
                                        </p:tav>
                                        <p:tav tm="100000">
                                          <p:val>
                                            <p:strVal val="#ppt_x"/>
                                          </p:val>
                                        </p:tav>
                                      </p:tavLst>
                                    </p:anim>
                                    <p:anim calcmode="lin" valueType="num">
                                      <p:cBhvr additive="base">
                                        <p:cTn id="37" dur="500" fill="hold"/>
                                        <p:tgtEl>
                                          <p:spTgt spid="236"/>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2" accel="50000" decel="50000" fill="hold" nodeType="afterEffect">
                                  <p:stCondLst>
                                    <p:cond delay="0"/>
                                  </p:stCondLst>
                                  <p:childTnLst>
                                    <p:set>
                                      <p:cBhvr>
                                        <p:cTn id="40" dur="1" fill="hold">
                                          <p:stCondLst>
                                            <p:cond delay="0"/>
                                          </p:stCondLst>
                                        </p:cTn>
                                        <p:tgtEl>
                                          <p:spTgt spid="249"/>
                                        </p:tgtEl>
                                        <p:attrNameLst>
                                          <p:attrName>style.visibility</p:attrName>
                                        </p:attrNameLst>
                                      </p:cBhvr>
                                      <p:to>
                                        <p:strVal val="visible"/>
                                      </p:to>
                                    </p:set>
                                    <p:anim calcmode="lin" valueType="num">
                                      <p:cBhvr additive="base">
                                        <p:cTn id="41" dur="500" fill="hold"/>
                                        <p:tgtEl>
                                          <p:spTgt spid="249"/>
                                        </p:tgtEl>
                                        <p:attrNameLst>
                                          <p:attrName>ppt_x</p:attrName>
                                        </p:attrNameLst>
                                      </p:cBhvr>
                                      <p:tavLst>
                                        <p:tav tm="0">
                                          <p:val>
                                            <p:strVal val="1+#ppt_w/2"/>
                                          </p:val>
                                        </p:tav>
                                        <p:tav tm="100000">
                                          <p:val>
                                            <p:strVal val="#ppt_x"/>
                                          </p:val>
                                        </p:tav>
                                      </p:tavLst>
                                    </p:anim>
                                    <p:anim calcmode="lin" valueType="num">
                                      <p:cBhvr additive="base">
                                        <p:cTn id="42" dur="500" fill="hold"/>
                                        <p:tgtEl>
                                          <p:spTgt spid="249"/>
                                        </p:tgtEl>
                                        <p:attrNameLst>
                                          <p:attrName>ppt_y</p:attrName>
                                        </p:attrNameLst>
                                      </p:cBhvr>
                                      <p:tavLst>
                                        <p:tav tm="0">
                                          <p:val>
                                            <p:strVal val="#ppt_y"/>
                                          </p:val>
                                        </p:tav>
                                        <p:tav tm="100000">
                                          <p:val>
                                            <p:strVal val="#ppt_y"/>
                                          </p:val>
                                        </p:tav>
                                      </p:tavLst>
                                    </p:anim>
                                  </p:childTnLst>
                                </p:cTn>
                              </p:par>
                              <p:par>
                                <p:cTn id="43" presetID="2" presetClass="entr" presetSubtype="4" accel="50000" decel="50000" fill="hold" grpId="0" nodeType="withEffect">
                                  <p:stCondLst>
                                    <p:cond delay="0"/>
                                  </p:stCondLst>
                                  <p:childTnLst>
                                    <p:set>
                                      <p:cBhvr>
                                        <p:cTn id="44" dur="1" fill="hold">
                                          <p:stCondLst>
                                            <p:cond delay="0"/>
                                          </p:stCondLst>
                                        </p:cTn>
                                        <p:tgtEl>
                                          <p:spTgt spid="252"/>
                                        </p:tgtEl>
                                        <p:attrNameLst>
                                          <p:attrName>style.visibility</p:attrName>
                                        </p:attrNameLst>
                                      </p:cBhvr>
                                      <p:to>
                                        <p:strVal val="visible"/>
                                      </p:to>
                                    </p:set>
                                    <p:anim calcmode="lin" valueType="num">
                                      <p:cBhvr additive="base">
                                        <p:cTn id="45" dur="500" fill="hold"/>
                                        <p:tgtEl>
                                          <p:spTgt spid="252"/>
                                        </p:tgtEl>
                                        <p:attrNameLst>
                                          <p:attrName>ppt_x</p:attrName>
                                        </p:attrNameLst>
                                      </p:cBhvr>
                                      <p:tavLst>
                                        <p:tav tm="0">
                                          <p:val>
                                            <p:strVal val="#ppt_x"/>
                                          </p:val>
                                        </p:tav>
                                        <p:tav tm="100000">
                                          <p:val>
                                            <p:strVal val="#ppt_x"/>
                                          </p:val>
                                        </p:tav>
                                      </p:tavLst>
                                    </p:anim>
                                    <p:anim calcmode="lin" valueType="num">
                                      <p:cBhvr additive="base">
                                        <p:cTn id="46" dur="500" fill="hold"/>
                                        <p:tgtEl>
                                          <p:spTgt spid="252"/>
                                        </p:tgtEl>
                                        <p:attrNameLst>
                                          <p:attrName>ppt_y</p:attrName>
                                        </p:attrNameLst>
                                      </p:cBhvr>
                                      <p:tavLst>
                                        <p:tav tm="0">
                                          <p:val>
                                            <p:strVal val="1+#ppt_h/2"/>
                                          </p:val>
                                        </p:tav>
                                        <p:tav tm="100000">
                                          <p:val>
                                            <p:strVal val="#ppt_y"/>
                                          </p:val>
                                        </p:tav>
                                      </p:tavLst>
                                    </p:anim>
                                  </p:childTnLst>
                                </p:cTn>
                              </p:par>
                            </p:childTnLst>
                          </p:cTn>
                        </p:par>
                        <p:par>
                          <p:cTn id="47" fill="hold">
                            <p:stCondLst>
                              <p:cond delay="3500"/>
                            </p:stCondLst>
                            <p:childTnLst>
                              <p:par>
                                <p:cTn id="48" presetID="2" presetClass="entr" presetSubtype="2" accel="50000" decel="50000" fill="hold" nodeType="afterEffect">
                                  <p:stCondLst>
                                    <p:cond delay="0"/>
                                  </p:stCondLst>
                                  <p:childTnLst>
                                    <p:set>
                                      <p:cBhvr>
                                        <p:cTn id="49" dur="1" fill="hold">
                                          <p:stCondLst>
                                            <p:cond delay="0"/>
                                          </p:stCondLst>
                                        </p:cTn>
                                        <p:tgtEl>
                                          <p:spTgt spid="253"/>
                                        </p:tgtEl>
                                        <p:attrNameLst>
                                          <p:attrName>style.visibility</p:attrName>
                                        </p:attrNameLst>
                                      </p:cBhvr>
                                      <p:to>
                                        <p:strVal val="visible"/>
                                      </p:to>
                                    </p:set>
                                    <p:anim calcmode="lin" valueType="num">
                                      <p:cBhvr additive="base">
                                        <p:cTn id="50" dur="500" fill="hold"/>
                                        <p:tgtEl>
                                          <p:spTgt spid="253"/>
                                        </p:tgtEl>
                                        <p:attrNameLst>
                                          <p:attrName>ppt_x</p:attrName>
                                        </p:attrNameLst>
                                      </p:cBhvr>
                                      <p:tavLst>
                                        <p:tav tm="0">
                                          <p:val>
                                            <p:strVal val="1+#ppt_w/2"/>
                                          </p:val>
                                        </p:tav>
                                        <p:tav tm="100000">
                                          <p:val>
                                            <p:strVal val="#ppt_x"/>
                                          </p:val>
                                        </p:tav>
                                      </p:tavLst>
                                    </p:anim>
                                    <p:anim calcmode="lin" valueType="num">
                                      <p:cBhvr additive="base">
                                        <p:cTn id="51" dur="500" fill="hold"/>
                                        <p:tgtEl>
                                          <p:spTgt spid="253"/>
                                        </p:tgtEl>
                                        <p:attrNameLst>
                                          <p:attrName>ppt_y</p:attrName>
                                        </p:attrNameLst>
                                      </p:cBhvr>
                                      <p:tavLst>
                                        <p:tav tm="0">
                                          <p:val>
                                            <p:strVal val="#ppt_y"/>
                                          </p:val>
                                        </p:tav>
                                        <p:tav tm="100000">
                                          <p:val>
                                            <p:strVal val="#ppt_y"/>
                                          </p:val>
                                        </p:tav>
                                      </p:tavLst>
                                    </p:anim>
                                  </p:childTnLst>
                                </p:cTn>
                              </p:par>
                              <p:par>
                                <p:cTn id="52" presetID="2" presetClass="entr" presetSubtype="4" accel="50000" decel="50000" fill="hold" grpId="0" nodeType="withEffect">
                                  <p:stCondLst>
                                    <p:cond delay="0"/>
                                  </p:stCondLst>
                                  <p:childTnLst>
                                    <p:set>
                                      <p:cBhvr>
                                        <p:cTn id="53" dur="1" fill="hold">
                                          <p:stCondLst>
                                            <p:cond delay="0"/>
                                          </p:stCondLst>
                                        </p:cTn>
                                        <p:tgtEl>
                                          <p:spTgt spid="256"/>
                                        </p:tgtEl>
                                        <p:attrNameLst>
                                          <p:attrName>style.visibility</p:attrName>
                                        </p:attrNameLst>
                                      </p:cBhvr>
                                      <p:to>
                                        <p:strVal val="visible"/>
                                      </p:to>
                                    </p:set>
                                    <p:anim calcmode="lin" valueType="num">
                                      <p:cBhvr additive="base">
                                        <p:cTn id="54" dur="500" fill="hold"/>
                                        <p:tgtEl>
                                          <p:spTgt spid="256"/>
                                        </p:tgtEl>
                                        <p:attrNameLst>
                                          <p:attrName>ppt_x</p:attrName>
                                        </p:attrNameLst>
                                      </p:cBhvr>
                                      <p:tavLst>
                                        <p:tav tm="0">
                                          <p:val>
                                            <p:strVal val="#ppt_x"/>
                                          </p:val>
                                        </p:tav>
                                        <p:tav tm="100000">
                                          <p:val>
                                            <p:strVal val="#ppt_x"/>
                                          </p:val>
                                        </p:tav>
                                      </p:tavLst>
                                    </p:anim>
                                    <p:anim calcmode="lin" valueType="num">
                                      <p:cBhvr additive="base">
                                        <p:cTn id="55" dur="500" fill="hold"/>
                                        <p:tgtEl>
                                          <p:spTgt spid="256"/>
                                        </p:tgtEl>
                                        <p:attrNameLst>
                                          <p:attrName>ppt_y</p:attrName>
                                        </p:attrNameLst>
                                      </p:cBhvr>
                                      <p:tavLst>
                                        <p:tav tm="0">
                                          <p:val>
                                            <p:strVal val="1+#ppt_h/2"/>
                                          </p:val>
                                        </p:tav>
                                        <p:tav tm="100000">
                                          <p:val>
                                            <p:strVal val="#ppt_y"/>
                                          </p:val>
                                        </p:tav>
                                      </p:tavLst>
                                    </p:anim>
                                  </p:childTnLst>
                                </p:cTn>
                              </p:par>
                            </p:childTnLst>
                          </p:cTn>
                        </p:par>
                        <p:par>
                          <p:cTn id="56" fill="hold">
                            <p:stCondLst>
                              <p:cond delay="4000"/>
                            </p:stCondLst>
                            <p:childTnLst>
                              <p:par>
                                <p:cTn id="57" presetID="2" presetClass="entr" presetSubtype="2" accel="50000" decel="50000" fill="hold" nodeType="afterEffect">
                                  <p:stCondLst>
                                    <p:cond delay="0"/>
                                  </p:stCondLst>
                                  <p:childTnLst>
                                    <p:set>
                                      <p:cBhvr>
                                        <p:cTn id="58" dur="1" fill="hold">
                                          <p:stCondLst>
                                            <p:cond delay="0"/>
                                          </p:stCondLst>
                                        </p:cTn>
                                        <p:tgtEl>
                                          <p:spTgt spid="257"/>
                                        </p:tgtEl>
                                        <p:attrNameLst>
                                          <p:attrName>style.visibility</p:attrName>
                                        </p:attrNameLst>
                                      </p:cBhvr>
                                      <p:to>
                                        <p:strVal val="visible"/>
                                      </p:to>
                                    </p:set>
                                    <p:anim calcmode="lin" valueType="num">
                                      <p:cBhvr additive="base">
                                        <p:cTn id="59" dur="500" fill="hold"/>
                                        <p:tgtEl>
                                          <p:spTgt spid="257"/>
                                        </p:tgtEl>
                                        <p:attrNameLst>
                                          <p:attrName>ppt_x</p:attrName>
                                        </p:attrNameLst>
                                      </p:cBhvr>
                                      <p:tavLst>
                                        <p:tav tm="0">
                                          <p:val>
                                            <p:strVal val="1+#ppt_w/2"/>
                                          </p:val>
                                        </p:tav>
                                        <p:tav tm="100000">
                                          <p:val>
                                            <p:strVal val="#ppt_x"/>
                                          </p:val>
                                        </p:tav>
                                      </p:tavLst>
                                    </p:anim>
                                    <p:anim calcmode="lin" valueType="num">
                                      <p:cBhvr additive="base">
                                        <p:cTn id="60" dur="500" fill="hold"/>
                                        <p:tgtEl>
                                          <p:spTgt spid="257"/>
                                        </p:tgtEl>
                                        <p:attrNameLst>
                                          <p:attrName>ppt_y</p:attrName>
                                        </p:attrNameLst>
                                      </p:cBhvr>
                                      <p:tavLst>
                                        <p:tav tm="0">
                                          <p:val>
                                            <p:strVal val="#ppt_y"/>
                                          </p:val>
                                        </p:tav>
                                        <p:tav tm="100000">
                                          <p:val>
                                            <p:strVal val="#ppt_y"/>
                                          </p:val>
                                        </p:tav>
                                      </p:tavLst>
                                    </p:anim>
                                  </p:childTnLst>
                                </p:cTn>
                              </p:par>
                              <p:par>
                                <p:cTn id="61" presetID="2" presetClass="entr" presetSubtype="4" accel="50000" decel="50000" fill="hold" grpId="0" nodeType="withEffect">
                                  <p:stCondLst>
                                    <p:cond delay="0"/>
                                  </p:stCondLst>
                                  <p:childTnLst>
                                    <p:set>
                                      <p:cBhvr>
                                        <p:cTn id="62" dur="1" fill="hold">
                                          <p:stCondLst>
                                            <p:cond delay="0"/>
                                          </p:stCondLst>
                                        </p:cTn>
                                        <p:tgtEl>
                                          <p:spTgt spid="260"/>
                                        </p:tgtEl>
                                        <p:attrNameLst>
                                          <p:attrName>style.visibility</p:attrName>
                                        </p:attrNameLst>
                                      </p:cBhvr>
                                      <p:to>
                                        <p:strVal val="visible"/>
                                      </p:to>
                                    </p:set>
                                    <p:anim calcmode="lin" valueType="num">
                                      <p:cBhvr additive="base">
                                        <p:cTn id="63" dur="500" fill="hold"/>
                                        <p:tgtEl>
                                          <p:spTgt spid="260"/>
                                        </p:tgtEl>
                                        <p:attrNameLst>
                                          <p:attrName>ppt_x</p:attrName>
                                        </p:attrNameLst>
                                      </p:cBhvr>
                                      <p:tavLst>
                                        <p:tav tm="0">
                                          <p:val>
                                            <p:strVal val="#ppt_x"/>
                                          </p:val>
                                        </p:tav>
                                        <p:tav tm="100000">
                                          <p:val>
                                            <p:strVal val="#ppt_x"/>
                                          </p:val>
                                        </p:tav>
                                      </p:tavLst>
                                    </p:anim>
                                    <p:anim calcmode="lin" valueType="num">
                                      <p:cBhvr additive="base">
                                        <p:cTn id="64" dur="500" fill="hold"/>
                                        <p:tgtEl>
                                          <p:spTgt spid="2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p:bldP spid="252" grpId="0"/>
      <p:bldP spid="256" grpId="0"/>
      <p:bldP spid="2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 Diagonal Corner Rectangle 34"/>
          <p:cNvSpPr/>
          <p:nvPr/>
        </p:nvSpPr>
        <p:spPr>
          <a:xfrm>
            <a:off x="889218" y="2287298"/>
            <a:ext cx="2303680" cy="2457259"/>
          </a:xfrm>
          <a:prstGeom prst="round2Diag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36" name="Round Diagonal Corner Rectangle 35"/>
          <p:cNvSpPr/>
          <p:nvPr/>
        </p:nvSpPr>
        <p:spPr>
          <a:xfrm>
            <a:off x="3606471" y="2287298"/>
            <a:ext cx="2303680" cy="2457259"/>
          </a:xfrm>
          <a:prstGeom prst="round2Diag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37" name="Round Diagonal Corner Rectangle 36"/>
          <p:cNvSpPr/>
          <p:nvPr/>
        </p:nvSpPr>
        <p:spPr>
          <a:xfrm>
            <a:off x="6311325" y="2287298"/>
            <a:ext cx="2303680" cy="2457259"/>
          </a:xfrm>
          <a:prstGeom prst="round2Diag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sp>
        <p:nvSpPr>
          <p:cNvPr id="38" name="Round Diagonal Corner Rectangle 37"/>
          <p:cNvSpPr/>
          <p:nvPr/>
        </p:nvSpPr>
        <p:spPr>
          <a:xfrm>
            <a:off x="9015582" y="2287298"/>
            <a:ext cx="2303680" cy="2457259"/>
          </a:xfrm>
          <a:prstGeom prst="round2Diag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p>
        </p:txBody>
      </p:sp>
      <p:grpSp>
        <p:nvGrpSpPr>
          <p:cNvPr id="79" name="Group 78"/>
          <p:cNvGrpSpPr/>
          <p:nvPr/>
        </p:nvGrpSpPr>
        <p:grpSpPr>
          <a:xfrm>
            <a:off x="4425103" y="2576445"/>
            <a:ext cx="666416" cy="917350"/>
            <a:chOff x="3291055" y="1604118"/>
            <a:chExt cx="552452" cy="760475"/>
          </a:xfrm>
          <a:solidFill>
            <a:schemeClr val="bg1"/>
          </a:solidFill>
        </p:grpSpPr>
        <p:sp>
          <p:nvSpPr>
            <p:cNvPr id="5125" name="Freeform 5"/>
            <p:cNvSpPr>
              <a:spLocks noEditPoints="1"/>
            </p:cNvSpPr>
            <p:nvPr/>
          </p:nvSpPr>
          <p:spPr bwMode="auto">
            <a:xfrm>
              <a:off x="3291055" y="1604118"/>
              <a:ext cx="552452" cy="760475"/>
            </a:xfrm>
            <a:custGeom>
              <a:avLst/>
              <a:gdLst/>
              <a:ahLst/>
              <a:cxnLst>
                <a:cxn ang="0">
                  <a:pos x="55" y="19"/>
                </a:cxn>
                <a:cxn ang="0">
                  <a:pos x="55" y="17"/>
                </a:cxn>
                <a:cxn ang="0">
                  <a:pos x="51" y="13"/>
                </a:cxn>
                <a:cxn ang="0">
                  <a:pos x="43" y="13"/>
                </a:cxn>
                <a:cxn ang="0">
                  <a:pos x="44" y="9"/>
                </a:cxn>
                <a:cxn ang="0">
                  <a:pos x="36" y="0"/>
                </a:cxn>
                <a:cxn ang="0">
                  <a:pos x="27" y="9"/>
                </a:cxn>
                <a:cxn ang="0">
                  <a:pos x="28" y="13"/>
                </a:cxn>
                <a:cxn ang="0">
                  <a:pos x="22" y="13"/>
                </a:cxn>
                <a:cxn ang="0">
                  <a:pos x="17" y="17"/>
                </a:cxn>
                <a:cxn ang="0">
                  <a:pos x="17" y="19"/>
                </a:cxn>
                <a:cxn ang="0">
                  <a:pos x="7" y="19"/>
                </a:cxn>
                <a:cxn ang="0">
                  <a:pos x="0" y="26"/>
                </a:cxn>
                <a:cxn ang="0">
                  <a:pos x="0" y="95"/>
                </a:cxn>
                <a:cxn ang="0">
                  <a:pos x="7" y="102"/>
                </a:cxn>
                <a:cxn ang="0">
                  <a:pos x="66" y="102"/>
                </a:cxn>
                <a:cxn ang="0">
                  <a:pos x="73" y="95"/>
                </a:cxn>
                <a:cxn ang="0">
                  <a:pos x="73" y="26"/>
                </a:cxn>
                <a:cxn ang="0">
                  <a:pos x="66" y="19"/>
                </a:cxn>
                <a:cxn ang="0">
                  <a:pos x="55" y="19"/>
                </a:cxn>
                <a:cxn ang="0">
                  <a:pos x="31" y="9"/>
                </a:cxn>
                <a:cxn ang="0">
                  <a:pos x="36" y="3"/>
                </a:cxn>
                <a:cxn ang="0">
                  <a:pos x="41" y="9"/>
                </a:cxn>
                <a:cxn ang="0">
                  <a:pos x="39" y="13"/>
                </a:cxn>
                <a:cxn ang="0">
                  <a:pos x="32" y="13"/>
                </a:cxn>
                <a:cxn ang="0">
                  <a:pos x="31" y="9"/>
                </a:cxn>
                <a:cxn ang="0">
                  <a:pos x="66" y="91"/>
                </a:cxn>
                <a:cxn ang="0">
                  <a:pos x="61" y="95"/>
                </a:cxn>
                <a:cxn ang="0">
                  <a:pos x="11" y="95"/>
                </a:cxn>
                <a:cxn ang="0">
                  <a:pos x="7" y="91"/>
                </a:cxn>
                <a:cxn ang="0">
                  <a:pos x="7" y="31"/>
                </a:cxn>
                <a:cxn ang="0">
                  <a:pos x="11" y="26"/>
                </a:cxn>
                <a:cxn ang="0">
                  <a:pos x="17" y="26"/>
                </a:cxn>
                <a:cxn ang="0">
                  <a:pos x="21" y="30"/>
                </a:cxn>
                <a:cxn ang="0">
                  <a:pos x="52" y="30"/>
                </a:cxn>
                <a:cxn ang="0">
                  <a:pos x="55" y="26"/>
                </a:cxn>
                <a:cxn ang="0">
                  <a:pos x="61" y="26"/>
                </a:cxn>
                <a:cxn ang="0">
                  <a:pos x="66" y="31"/>
                </a:cxn>
                <a:cxn ang="0">
                  <a:pos x="66" y="91"/>
                </a:cxn>
                <a:cxn ang="0">
                  <a:pos x="66" y="91"/>
                </a:cxn>
                <a:cxn ang="0">
                  <a:pos x="66" y="91"/>
                </a:cxn>
              </a:cxnLst>
              <a:rect l="0" t="0" r="r" b="b"/>
              <a:pathLst>
                <a:path w="73" h="102">
                  <a:moveTo>
                    <a:pt x="55" y="19"/>
                  </a:moveTo>
                  <a:cubicBezTo>
                    <a:pt x="55" y="17"/>
                    <a:pt x="55" y="17"/>
                    <a:pt x="55" y="17"/>
                  </a:cubicBezTo>
                  <a:cubicBezTo>
                    <a:pt x="55" y="15"/>
                    <a:pt x="53" y="13"/>
                    <a:pt x="51" y="13"/>
                  </a:cubicBezTo>
                  <a:cubicBezTo>
                    <a:pt x="43" y="13"/>
                    <a:pt x="43" y="13"/>
                    <a:pt x="43" y="13"/>
                  </a:cubicBezTo>
                  <a:cubicBezTo>
                    <a:pt x="44" y="11"/>
                    <a:pt x="44" y="10"/>
                    <a:pt x="44" y="9"/>
                  </a:cubicBezTo>
                  <a:cubicBezTo>
                    <a:pt x="44" y="4"/>
                    <a:pt x="40" y="0"/>
                    <a:pt x="36" y="0"/>
                  </a:cubicBezTo>
                  <a:cubicBezTo>
                    <a:pt x="31" y="0"/>
                    <a:pt x="27" y="4"/>
                    <a:pt x="27" y="9"/>
                  </a:cubicBezTo>
                  <a:cubicBezTo>
                    <a:pt x="27" y="10"/>
                    <a:pt x="27" y="11"/>
                    <a:pt x="28" y="13"/>
                  </a:cubicBezTo>
                  <a:cubicBezTo>
                    <a:pt x="22" y="13"/>
                    <a:pt x="22" y="13"/>
                    <a:pt x="22" y="13"/>
                  </a:cubicBezTo>
                  <a:cubicBezTo>
                    <a:pt x="19" y="13"/>
                    <a:pt x="17" y="15"/>
                    <a:pt x="17" y="17"/>
                  </a:cubicBezTo>
                  <a:cubicBezTo>
                    <a:pt x="17" y="19"/>
                    <a:pt x="17" y="19"/>
                    <a:pt x="17" y="19"/>
                  </a:cubicBezTo>
                  <a:cubicBezTo>
                    <a:pt x="7" y="19"/>
                    <a:pt x="7" y="19"/>
                    <a:pt x="7" y="19"/>
                  </a:cubicBezTo>
                  <a:cubicBezTo>
                    <a:pt x="3" y="19"/>
                    <a:pt x="0" y="23"/>
                    <a:pt x="0" y="26"/>
                  </a:cubicBezTo>
                  <a:cubicBezTo>
                    <a:pt x="0" y="95"/>
                    <a:pt x="0" y="95"/>
                    <a:pt x="0" y="95"/>
                  </a:cubicBezTo>
                  <a:cubicBezTo>
                    <a:pt x="0" y="99"/>
                    <a:pt x="3" y="102"/>
                    <a:pt x="7" y="102"/>
                  </a:cubicBezTo>
                  <a:cubicBezTo>
                    <a:pt x="66" y="102"/>
                    <a:pt x="66" y="102"/>
                    <a:pt x="66" y="102"/>
                  </a:cubicBezTo>
                  <a:cubicBezTo>
                    <a:pt x="70" y="102"/>
                    <a:pt x="73" y="99"/>
                    <a:pt x="73" y="95"/>
                  </a:cubicBezTo>
                  <a:cubicBezTo>
                    <a:pt x="73" y="26"/>
                    <a:pt x="73" y="26"/>
                    <a:pt x="73" y="26"/>
                  </a:cubicBezTo>
                  <a:cubicBezTo>
                    <a:pt x="73" y="23"/>
                    <a:pt x="70" y="19"/>
                    <a:pt x="66" y="19"/>
                  </a:cubicBezTo>
                  <a:lnTo>
                    <a:pt x="55" y="19"/>
                  </a:lnTo>
                  <a:close/>
                  <a:moveTo>
                    <a:pt x="31" y="9"/>
                  </a:moveTo>
                  <a:cubicBezTo>
                    <a:pt x="31" y="6"/>
                    <a:pt x="33" y="3"/>
                    <a:pt x="36" y="3"/>
                  </a:cubicBezTo>
                  <a:cubicBezTo>
                    <a:pt x="38" y="3"/>
                    <a:pt x="41" y="6"/>
                    <a:pt x="41" y="9"/>
                  </a:cubicBezTo>
                  <a:cubicBezTo>
                    <a:pt x="41" y="10"/>
                    <a:pt x="40" y="12"/>
                    <a:pt x="39" y="13"/>
                  </a:cubicBezTo>
                  <a:cubicBezTo>
                    <a:pt x="32" y="13"/>
                    <a:pt x="32" y="13"/>
                    <a:pt x="32" y="13"/>
                  </a:cubicBezTo>
                  <a:cubicBezTo>
                    <a:pt x="31" y="12"/>
                    <a:pt x="31" y="10"/>
                    <a:pt x="31" y="9"/>
                  </a:cubicBezTo>
                  <a:close/>
                  <a:moveTo>
                    <a:pt x="66" y="91"/>
                  </a:moveTo>
                  <a:cubicBezTo>
                    <a:pt x="66" y="94"/>
                    <a:pt x="64" y="95"/>
                    <a:pt x="61" y="95"/>
                  </a:cubicBezTo>
                  <a:cubicBezTo>
                    <a:pt x="11" y="95"/>
                    <a:pt x="11" y="95"/>
                    <a:pt x="11" y="95"/>
                  </a:cubicBezTo>
                  <a:cubicBezTo>
                    <a:pt x="9" y="95"/>
                    <a:pt x="7" y="94"/>
                    <a:pt x="7" y="91"/>
                  </a:cubicBezTo>
                  <a:cubicBezTo>
                    <a:pt x="7" y="31"/>
                    <a:pt x="7" y="31"/>
                    <a:pt x="7" y="31"/>
                  </a:cubicBezTo>
                  <a:cubicBezTo>
                    <a:pt x="7" y="28"/>
                    <a:pt x="9" y="26"/>
                    <a:pt x="11" y="26"/>
                  </a:cubicBezTo>
                  <a:cubicBezTo>
                    <a:pt x="17" y="26"/>
                    <a:pt x="17" y="26"/>
                    <a:pt x="17" y="26"/>
                  </a:cubicBezTo>
                  <a:cubicBezTo>
                    <a:pt x="17" y="28"/>
                    <a:pt x="19" y="30"/>
                    <a:pt x="21" y="30"/>
                  </a:cubicBezTo>
                  <a:cubicBezTo>
                    <a:pt x="52" y="30"/>
                    <a:pt x="52" y="30"/>
                    <a:pt x="52" y="30"/>
                  </a:cubicBezTo>
                  <a:cubicBezTo>
                    <a:pt x="54" y="30"/>
                    <a:pt x="55" y="28"/>
                    <a:pt x="55" y="26"/>
                  </a:cubicBezTo>
                  <a:cubicBezTo>
                    <a:pt x="61" y="26"/>
                    <a:pt x="61" y="26"/>
                    <a:pt x="61" y="26"/>
                  </a:cubicBezTo>
                  <a:cubicBezTo>
                    <a:pt x="64" y="26"/>
                    <a:pt x="66" y="28"/>
                    <a:pt x="66" y="31"/>
                  </a:cubicBezTo>
                  <a:lnTo>
                    <a:pt x="66" y="91"/>
                  </a:lnTo>
                  <a:close/>
                  <a:moveTo>
                    <a:pt x="66" y="91"/>
                  </a:moveTo>
                  <a:cubicBezTo>
                    <a:pt x="66" y="91"/>
                    <a:pt x="66" y="91"/>
                    <a:pt x="66" y="91"/>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26" name="Freeform 6"/>
            <p:cNvSpPr>
              <a:spLocks noEditPoints="1"/>
            </p:cNvSpPr>
            <p:nvPr/>
          </p:nvSpPr>
          <p:spPr bwMode="auto">
            <a:xfrm>
              <a:off x="3396771" y="1872387"/>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9"/>
                    <a:pt x="9" y="12"/>
                    <a:pt x="6" y="12"/>
                  </a:cubicBezTo>
                  <a:cubicBezTo>
                    <a:pt x="3" y="12"/>
                    <a:pt x="0" y="9"/>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27" name="Freeform 7"/>
            <p:cNvSpPr>
              <a:spLocks noEditPoints="1"/>
            </p:cNvSpPr>
            <p:nvPr/>
          </p:nvSpPr>
          <p:spPr bwMode="auto">
            <a:xfrm>
              <a:off x="3518402" y="1895122"/>
              <a:ext cx="211432" cy="44333"/>
            </a:xfrm>
            <a:custGeom>
              <a:avLst/>
              <a:gdLst/>
              <a:ahLst/>
              <a:cxnLst>
                <a:cxn ang="0">
                  <a:pos x="24" y="0"/>
                </a:cxn>
                <a:cxn ang="0">
                  <a:pos x="4" y="0"/>
                </a:cxn>
                <a:cxn ang="0">
                  <a:pos x="0" y="3"/>
                </a:cxn>
                <a:cxn ang="0">
                  <a:pos x="4" y="6"/>
                </a:cxn>
                <a:cxn ang="0">
                  <a:pos x="24" y="6"/>
                </a:cxn>
                <a:cxn ang="0">
                  <a:pos x="28" y="3"/>
                </a:cxn>
                <a:cxn ang="0">
                  <a:pos x="24" y="0"/>
                </a:cxn>
                <a:cxn ang="0">
                  <a:pos x="24" y="0"/>
                </a:cxn>
                <a:cxn ang="0">
                  <a:pos x="24" y="0"/>
                </a:cxn>
              </a:cxnLst>
              <a:rect l="0" t="0" r="r" b="b"/>
              <a:pathLst>
                <a:path w="28" h="6">
                  <a:moveTo>
                    <a:pt x="24" y="0"/>
                  </a:moveTo>
                  <a:cubicBezTo>
                    <a:pt x="4" y="0"/>
                    <a:pt x="4" y="0"/>
                    <a:pt x="4" y="0"/>
                  </a:cubicBezTo>
                  <a:cubicBezTo>
                    <a:pt x="2" y="0"/>
                    <a:pt x="0" y="1"/>
                    <a:pt x="0" y="3"/>
                  </a:cubicBezTo>
                  <a:cubicBezTo>
                    <a:pt x="0" y="5"/>
                    <a:pt x="2" y="6"/>
                    <a:pt x="4" y="6"/>
                  </a:cubicBezTo>
                  <a:cubicBezTo>
                    <a:pt x="24" y="6"/>
                    <a:pt x="24" y="6"/>
                    <a:pt x="24" y="6"/>
                  </a:cubicBezTo>
                  <a:cubicBezTo>
                    <a:pt x="26" y="6"/>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28" name="Freeform 8"/>
            <p:cNvSpPr>
              <a:spLocks noEditPoints="1"/>
            </p:cNvSpPr>
            <p:nvPr/>
          </p:nvSpPr>
          <p:spPr bwMode="auto">
            <a:xfrm>
              <a:off x="3396771" y="1999701"/>
              <a:ext cx="90939" cy="89802"/>
            </a:xfrm>
            <a:custGeom>
              <a:avLst/>
              <a:gdLst/>
              <a:ahLst/>
              <a:cxnLst>
                <a:cxn ang="0">
                  <a:pos x="12" y="6"/>
                </a:cxn>
                <a:cxn ang="0">
                  <a:pos x="6" y="12"/>
                </a:cxn>
                <a:cxn ang="0">
                  <a:pos x="0" y="6"/>
                </a:cxn>
                <a:cxn ang="0">
                  <a:pos x="6" y="0"/>
                </a:cxn>
                <a:cxn ang="0">
                  <a:pos x="12" y="6"/>
                </a:cxn>
                <a:cxn ang="0">
                  <a:pos x="12" y="6"/>
                </a:cxn>
                <a:cxn ang="0">
                  <a:pos x="12" y="6"/>
                </a:cxn>
              </a:cxnLst>
              <a:rect l="0" t="0" r="r" b="b"/>
              <a:pathLst>
                <a:path w="12" h="12">
                  <a:moveTo>
                    <a:pt x="12" y="6"/>
                  </a:moveTo>
                  <a:cubicBezTo>
                    <a:pt x="12" y="10"/>
                    <a:pt x="9" y="12"/>
                    <a:pt x="6" y="12"/>
                  </a:cubicBezTo>
                  <a:cubicBezTo>
                    <a:pt x="3" y="12"/>
                    <a:pt x="0" y="10"/>
                    <a:pt x="0" y="6"/>
                  </a:cubicBezTo>
                  <a:cubicBezTo>
                    <a:pt x="0" y="3"/>
                    <a:pt x="3" y="0"/>
                    <a:pt x="6" y="0"/>
                  </a:cubicBezTo>
                  <a:cubicBezTo>
                    <a:pt x="9" y="0"/>
                    <a:pt x="12" y="3"/>
                    <a:pt x="12" y="6"/>
                  </a:cubicBezTo>
                  <a:close/>
                  <a:moveTo>
                    <a:pt x="12" y="6"/>
                  </a:moveTo>
                  <a:cubicBezTo>
                    <a:pt x="12" y="6"/>
                    <a:pt x="12" y="6"/>
                    <a:pt x="12" y="6"/>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29" name="Freeform 9"/>
            <p:cNvSpPr>
              <a:spLocks noEditPoints="1"/>
            </p:cNvSpPr>
            <p:nvPr/>
          </p:nvSpPr>
          <p:spPr bwMode="auto">
            <a:xfrm>
              <a:off x="3518402" y="2021299"/>
              <a:ext cx="211432" cy="52290"/>
            </a:xfrm>
            <a:custGeom>
              <a:avLst/>
              <a:gdLst/>
              <a:ahLst/>
              <a:cxnLst>
                <a:cxn ang="0">
                  <a:pos x="24" y="0"/>
                </a:cxn>
                <a:cxn ang="0">
                  <a:pos x="4" y="0"/>
                </a:cxn>
                <a:cxn ang="0">
                  <a:pos x="0" y="3"/>
                </a:cxn>
                <a:cxn ang="0">
                  <a:pos x="4" y="7"/>
                </a:cxn>
                <a:cxn ang="0">
                  <a:pos x="24" y="7"/>
                </a:cxn>
                <a:cxn ang="0">
                  <a:pos x="28" y="3"/>
                </a:cxn>
                <a:cxn ang="0">
                  <a:pos x="24" y="0"/>
                </a:cxn>
                <a:cxn ang="0">
                  <a:pos x="24" y="0"/>
                </a:cxn>
                <a:cxn ang="0">
                  <a:pos x="24" y="0"/>
                </a:cxn>
              </a:cxnLst>
              <a:rect l="0" t="0" r="r" b="b"/>
              <a:pathLst>
                <a:path w="28" h="7">
                  <a:moveTo>
                    <a:pt x="24" y="0"/>
                  </a:moveTo>
                  <a:cubicBezTo>
                    <a:pt x="4" y="0"/>
                    <a:pt x="4" y="0"/>
                    <a:pt x="4" y="0"/>
                  </a:cubicBezTo>
                  <a:cubicBezTo>
                    <a:pt x="2" y="0"/>
                    <a:pt x="0" y="1"/>
                    <a:pt x="0" y="3"/>
                  </a:cubicBezTo>
                  <a:cubicBezTo>
                    <a:pt x="0" y="5"/>
                    <a:pt x="2" y="7"/>
                    <a:pt x="4" y="7"/>
                  </a:cubicBezTo>
                  <a:cubicBezTo>
                    <a:pt x="24" y="7"/>
                    <a:pt x="24" y="7"/>
                    <a:pt x="24" y="7"/>
                  </a:cubicBezTo>
                  <a:cubicBezTo>
                    <a:pt x="26" y="7"/>
                    <a:pt x="28" y="5"/>
                    <a:pt x="28" y="3"/>
                  </a:cubicBezTo>
                  <a:cubicBezTo>
                    <a:pt x="28" y="1"/>
                    <a:pt x="26" y="0"/>
                    <a:pt x="24" y="0"/>
                  </a:cubicBezTo>
                  <a:close/>
                  <a:moveTo>
                    <a:pt x="24" y="0"/>
                  </a:moveTo>
                  <a:cubicBezTo>
                    <a:pt x="24" y="0"/>
                    <a:pt x="24" y="0"/>
                    <a:pt x="24"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30" name="Freeform 10"/>
            <p:cNvSpPr>
              <a:spLocks noEditPoints="1"/>
            </p:cNvSpPr>
            <p:nvPr/>
          </p:nvSpPr>
          <p:spPr bwMode="auto">
            <a:xfrm>
              <a:off x="3396771" y="2133836"/>
              <a:ext cx="90939" cy="96622"/>
            </a:xfrm>
            <a:custGeom>
              <a:avLst/>
              <a:gdLst/>
              <a:ahLst/>
              <a:cxnLst>
                <a:cxn ang="0">
                  <a:pos x="12" y="7"/>
                </a:cxn>
                <a:cxn ang="0">
                  <a:pos x="6" y="13"/>
                </a:cxn>
                <a:cxn ang="0">
                  <a:pos x="0" y="7"/>
                </a:cxn>
                <a:cxn ang="0">
                  <a:pos x="6" y="0"/>
                </a:cxn>
                <a:cxn ang="0">
                  <a:pos x="12" y="7"/>
                </a:cxn>
                <a:cxn ang="0">
                  <a:pos x="12" y="7"/>
                </a:cxn>
                <a:cxn ang="0">
                  <a:pos x="12" y="7"/>
                </a:cxn>
              </a:cxnLst>
              <a:rect l="0" t="0" r="r" b="b"/>
              <a:pathLst>
                <a:path w="12" h="13">
                  <a:moveTo>
                    <a:pt x="12" y="7"/>
                  </a:moveTo>
                  <a:cubicBezTo>
                    <a:pt x="12" y="10"/>
                    <a:pt x="9" y="13"/>
                    <a:pt x="6" y="13"/>
                  </a:cubicBezTo>
                  <a:cubicBezTo>
                    <a:pt x="3" y="13"/>
                    <a:pt x="0" y="10"/>
                    <a:pt x="0" y="7"/>
                  </a:cubicBezTo>
                  <a:cubicBezTo>
                    <a:pt x="0" y="3"/>
                    <a:pt x="3" y="0"/>
                    <a:pt x="6" y="0"/>
                  </a:cubicBezTo>
                  <a:cubicBezTo>
                    <a:pt x="9" y="0"/>
                    <a:pt x="12" y="3"/>
                    <a:pt x="12" y="7"/>
                  </a:cubicBezTo>
                  <a:close/>
                  <a:moveTo>
                    <a:pt x="12" y="7"/>
                  </a:moveTo>
                  <a:cubicBezTo>
                    <a:pt x="12" y="7"/>
                    <a:pt x="12" y="7"/>
                    <a:pt x="12" y="7"/>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31" name="Freeform 11"/>
            <p:cNvSpPr>
              <a:spLocks noEditPoints="1"/>
            </p:cNvSpPr>
            <p:nvPr/>
          </p:nvSpPr>
          <p:spPr bwMode="auto">
            <a:xfrm>
              <a:off x="3518402" y="2156571"/>
              <a:ext cx="211432" cy="52290"/>
            </a:xfrm>
            <a:custGeom>
              <a:avLst/>
              <a:gdLst/>
              <a:ahLst/>
              <a:cxnLst>
                <a:cxn ang="0">
                  <a:pos x="24" y="0"/>
                </a:cxn>
                <a:cxn ang="0">
                  <a:pos x="4" y="0"/>
                </a:cxn>
                <a:cxn ang="0">
                  <a:pos x="0" y="4"/>
                </a:cxn>
                <a:cxn ang="0">
                  <a:pos x="4" y="7"/>
                </a:cxn>
                <a:cxn ang="0">
                  <a:pos x="24" y="7"/>
                </a:cxn>
                <a:cxn ang="0">
                  <a:pos x="28" y="4"/>
                </a:cxn>
                <a:cxn ang="0">
                  <a:pos x="24" y="0"/>
                </a:cxn>
                <a:cxn ang="0">
                  <a:pos x="24" y="0"/>
                </a:cxn>
                <a:cxn ang="0">
                  <a:pos x="24" y="0"/>
                </a:cxn>
              </a:cxnLst>
              <a:rect l="0" t="0" r="r" b="b"/>
              <a:pathLst>
                <a:path w="28" h="7">
                  <a:moveTo>
                    <a:pt x="24" y="0"/>
                  </a:moveTo>
                  <a:cubicBezTo>
                    <a:pt x="4" y="0"/>
                    <a:pt x="4" y="0"/>
                    <a:pt x="4" y="0"/>
                  </a:cubicBezTo>
                  <a:cubicBezTo>
                    <a:pt x="2" y="0"/>
                    <a:pt x="0" y="2"/>
                    <a:pt x="0" y="4"/>
                  </a:cubicBezTo>
                  <a:cubicBezTo>
                    <a:pt x="0" y="5"/>
                    <a:pt x="2" y="7"/>
                    <a:pt x="4" y="7"/>
                  </a:cubicBezTo>
                  <a:cubicBezTo>
                    <a:pt x="24" y="7"/>
                    <a:pt x="24" y="7"/>
                    <a:pt x="24" y="7"/>
                  </a:cubicBezTo>
                  <a:cubicBezTo>
                    <a:pt x="26" y="7"/>
                    <a:pt x="28" y="5"/>
                    <a:pt x="28" y="4"/>
                  </a:cubicBezTo>
                  <a:cubicBezTo>
                    <a:pt x="28" y="2"/>
                    <a:pt x="26" y="0"/>
                    <a:pt x="24" y="0"/>
                  </a:cubicBezTo>
                  <a:close/>
                  <a:moveTo>
                    <a:pt x="24" y="0"/>
                  </a:moveTo>
                  <a:cubicBezTo>
                    <a:pt x="24" y="0"/>
                    <a:pt x="24" y="0"/>
                    <a:pt x="24"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80" name="Group 79"/>
          <p:cNvGrpSpPr/>
          <p:nvPr/>
        </p:nvGrpSpPr>
        <p:grpSpPr>
          <a:xfrm>
            <a:off x="1614625" y="2596352"/>
            <a:ext cx="852870" cy="877541"/>
            <a:chOff x="1222376" y="1701801"/>
            <a:chExt cx="768350" cy="790576"/>
          </a:xfrm>
          <a:solidFill>
            <a:schemeClr val="bg1"/>
          </a:solidFill>
        </p:grpSpPr>
        <p:sp>
          <p:nvSpPr>
            <p:cNvPr id="5135" name="Freeform 15"/>
            <p:cNvSpPr>
              <a:spLocks noEditPoints="1"/>
            </p:cNvSpPr>
            <p:nvPr/>
          </p:nvSpPr>
          <p:spPr bwMode="auto">
            <a:xfrm>
              <a:off x="1222376" y="1701801"/>
              <a:ext cx="419100" cy="688975"/>
            </a:xfrm>
            <a:custGeom>
              <a:avLst/>
              <a:gdLst/>
              <a:ahLst/>
              <a:cxnLst>
                <a:cxn ang="0">
                  <a:pos x="26" y="61"/>
                </a:cxn>
                <a:cxn ang="0">
                  <a:pos x="35" y="38"/>
                </a:cxn>
                <a:cxn ang="0">
                  <a:pos x="54" y="29"/>
                </a:cxn>
                <a:cxn ang="0">
                  <a:pos x="38" y="3"/>
                </a:cxn>
                <a:cxn ang="0">
                  <a:pos x="32" y="0"/>
                </a:cxn>
                <a:cxn ang="0">
                  <a:pos x="27" y="3"/>
                </a:cxn>
                <a:cxn ang="0">
                  <a:pos x="0" y="56"/>
                </a:cxn>
                <a:cxn ang="0">
                  <a:pos x="32" y="89"/>
                </a:cxn>
                <a:cxn ang="0">
                  <a:pos x="40" y="87"/>
                </a:cxn>
                <a:cxn ang="0">
                  <a:pos x="35" y="83"/>
                </a:cxn>
                <a:cxn ang="0">
                  <a:pos x="26" y="61"/>
                </a:cxn>
                <a:cxn ang="0">
                  <a:pos x="21" y="74"/>
                </a:cxn>
                <a:cxn ang="0">
                  <a:pos x="18" y="76"/>
                </a:cxn>
                <a:cxn ang="0">
                  <a:pos x="15" y="75"/>
                </a:cxn>
                <a:cxn ang="0">
                  <a:pos x="7" y="48"/>
                </a:cxn>
                <a:cxn ang="0">
                  <a:pos x="12" y="45"/>
                </a:cxn>
                <a:cxn ang="0">
                  <a:pos x="15" y="50"/>
                </a:cxn>
                <a:cxn ang="0">
                  <a:pos x="20" y="68"/>
                </a:cxn>
                <a:cxn ang="0">
                  <a:pos x="21" y="74"/>
                </a:cxn>
                <a:cxn ang="0">
                  <a:pos x="21" y="74"/>
                </a:cxn>
                <a:cxn ang="0">
                  <a:pos x="21" y="74"/>
                </a:cxn>
              </a:cxnLst>
              <a:rect l="0" t="0" r="r" b="b"/>
              <a:pathLst>
                <a:path w="54" h="89">
                  <a:moveTo>
                    <a:pt x="26" y="61"/>
                  </a:moveTo>
                  <a:cubicBezTo>
                    <a:pt x="26" y="52"/>
                    <a:pt x="29" y="44"/>
                    <a:pt x="35" y="38"/>
                  </a:cubicBezTo>
                  <a:cubicBezTo>
                    <a:pt x="40" y="33"/>
                    <a:pt x="47" y="30"/>
                    <a:pt x="54" y="29"/>
                  </a:cubicBezTo>
                  <a:cubicBezTo>
                    <a:pt x="49" y="19"/>
                    <a:pt x="42" y="9"/>
                    <a:pt x="38" y="3"/>
                  </a:cubicBezTo>
                  <a:cubicBezTo>
                    <a:pt x="36" y="1"/>
                    <a:pt x="34" y="0"/>
                    <a:pt x="32" y="0"/>
                  </a:cubicBezTo>
                  <a:cubicBezTo>
                    <a:pt x="30" y="0"/>
                    <a:pt x="28" y="1"/>
                    <a:pt x="27" y="3"/>
                  </a:cubicBezTo>
                  <a:cubicBezTo>
                    <a:pt x="18" y="16"/>
                    <a:pt x="0" y="43"/>
                    <a:pt x="0" y="56"/>
                  </a:cubicBezTo>
                  <a:cubicBezTo>
                    <a:pt x="0" y="74"/>
                    <a:pt x="14" y="89"/>
                    <a:pt x="32" y="89"/>
                  </a:cubicBezTo>
                  <a:cubicBezTo>
                    <a:pt x="35" y="89"/>
                    <a:pt x="38" y="88"/>
                    <a:pt x="40" y="87"/>
                  </a:cubicBezTo>
                  <a:cubicBezTo>
                    <a:pt x="39" y="86"/>
                    <a:pt x="37" y="85"/>
                    <a:pt x="35" y="83"/>
                  </a:cubicBezTo>
                  <a:cubicBezTo>
                    <a:pt x="29" y="77"/>
                    <a:pt x="26" y="69"/>
                    <a:pt x="26" y="61"/>
                  </a:cubicBezTo>
                  <a:close/>
                  <a:moveTo>
                    <a:pt x="21" y="74"/>
                  </a:moveTo>
                  <a:cubicBezTo>
                    <a:pt x="20" y="76"/>
                    <a:pt x="19" y="76"/>
                    <a:pt x="18" y="76"/>
                  </a:cubicBezTo>
                  <a:cubicBezTo>
                    <a:pt x="17" y="76"/>
                    <a:pt x="15" y="76"/>
                    <a:pt x="15" y="75"/>
                  </a:cubicBezTo>
                  <a:cubicBezTo>
                    <a:pt x="2" y="64"/>
                    <a:pt x="6" y="48"/>
                    <a:pt x="7" y="48"/>
                  </a:cubicBezTo>
                  <a:cubicBezTo>
                    <a:pt x="7" y="45"/>
                    <a:pt x="10" y="44"/>
                    <a:pt x="12" y="45"/>
                  </a:cubicBezTo>
                  <a:cubicBezTo>
                    <a:pt x="14" y="45"/>
                    <a:pt x="16" y="48"/>
                    <a:pt x="15" y="50"/>
                  </a:cubicBezTo>
                  <a:cubicBezTo>
                    <a:pt x="15" y="51"/>
                    <a:pt x="12" y="61"/>
                    <a:pt x="20" y="68"/>
                  </a:cubicBezTo>
                  <a:cubicBezTo>
                    <a:pt x="22" y="70"/>
                    <a:pt x="23" y="73"/>
                    <a:pt x="21" y="74"/>
                  </a:cubicBezTo>
                  <a:close/>
                  <a:moveTo>
                    <a:pt x="21" y="74"/>
                  </a:moveTo>
                  <a:cubicBezTo>
                    <a:pt x="21" y="74"/>
                    <a:pt x="21" y="74"/>
                    <a:pt x="21" y="74"/>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36" name="Freeform 16"/>
            <p:cNvSpPr>
              <a:spLocks noEditPoints="1"/>
            </p:cNvSpPr>
            <p:nvPr/>
          </p:nvSpPr>
          <p:spPr bwMode="auto">
            <a:xfrm>
              <a:off x="1547814" y="2174876"/>
              <a:ext cx="133350" cy="123825"/>
            </a:xfrm>
            <a:custGeom>
              <a:avLst/>
              <a:gdLst/>
              <a:ahLst/>
              <a:cxnLst>
                <a:cxn ang="0">
                  <a:pos x="14" y="11"/>
                </a:cxn>
                <a:cxn ang="0">
                  <a:pos x="5" y="2"/>
                </a:cxn>
                <a:cxn ang="0">
                  <a:pos x="2" y="0"/>
                </a:cxn>
                <a:cxn ang="0">
                  <a:pos x="0" y="4"/>
                </a:cxn>
                <a:cxn ang="0">
                  <a:pos x="13" y="16"/>
                </a:cxn>
                <a:cxn ang="0">
                  <a:pos x="14" y="16"/>
                </a:cxn>
                <a:cxn ang="0">
                  <a:pos x="16" y="14"/>
                </a:cxn>
                <a:cxn ang="0">
                  <a:pos x="14" y="11"/>
                </a:cxn>
                <a:cxn ang="0">
                  <a:pos x="14" y="11"/>
                </a:cxn>
                <a:cxn ang="0">
                  <a:pos x="14" y="11"/>
                </a:cxn>
              </a:cxnLst>
              <a:rect l="0" t="0" r="r" b="b"/>
              <a:pathLst>
                <a:path w="17" h="16">
                  <a:moveTo>
                    <a:pt x="14" y="11"/>
                  </a:moveTo>
                  <a:cubicBezTo>
                    <a:pt x="7" y="9"/>
                    <a:pt x="5" y="3"/>
                    <a:pt x="5" y="2"/>
                  </a:cubicBezTo>
                  <a:cubicBezTo>
                    <a:pt x="5" y="1"/>
                    <a:pt x="4" y="0"/>
                    <a:pt x="2" y="0"/>
                  </a:cubicBezTo>
                  <a:cubicBezTo>
                    <a:pt x="1" y="1"/>
                    <a:pt x="0" y="2"/>
                    <a:pt x="0" y="4"/>
                  </a:cubicBezTo>
                  <a:cubicBezTo>
                    <a:pt x="0" y="4"/>
                    <a:pt x="3" y="14"/>
                    <a:pt x="13" y="16"/>
                  </a:cubicBezTo>
                  <a:cubicBezTo>
                    <a:pt x="13" y="16"/>
                    <a:pt x="14" y="16"/>
                    <a:pt x="14" y="16"/>
                  </a:cubicBezTo>
                  <a:cubicBezTo>
                    <a:pt x="15" y="16"/>
                    <a:pt x="16" y="15"/>
                    <a:pt x="16" y="14"/>
                  </a:cubicBezTo>
                  <a:cubicBezTo>
                    <a:pt x="17" y="12"/>
                    <a:pt x="16" y="11"/>
                    <a:pt x="14" y="11"/>
                  </a:cubicBezTo>
                  <a:close/>
                  <a:moveTo>
                    <a:pt x="14" y="11"/>
                  </a:moveTo>
                  <a:cubicBezTo>
                    <a:pt x="14" y="11"/>
                    <a:pt x="14" y="11"/>
                    <a:pt x="14" y="11"/>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37" name="Freeform 17"/>
            <p:cNvSpPr>
              <a:spLocks noEditPoints="1"/>
            </p:cNvSpPr>
            <p:nvPr/>
          </p:nvSpPr>
          <p:spPr bwMode="auto">
            <a:xfrm>
              <a:off x="1470026" y="1973264"/>
              <a:ext cx="520700" cy="519113"/>
            </a:xfrm>
            <a:custGeom>
              <a:avLst/>
              <a:gdLst/>
              <a:ahLst/>
              <a:cxnLst>
                <a:cxn ang="0">
                  <a:pos x="66" y="54"/>
                </a:cxn>
                <a:cxn ang="0">
                  <a:pos x="55" y="44"/>
                </a:cxn>
                <a:cxn ang="0">
                  <a:pos x="50" y="44"/>
                </a:cxn>
                <a:cxn ang="0">
                  <a:pos x="47" y="41"/>
                </a:cxn>
                <a:cxn ang="0">
                  <a:pos x="44" y="7"/>
                </a:cxn>
                <a:cxn ang="0">
                  <a:pos x="26" y="0"/>
                </a:cxn>
                <a:cxn ang="0">
                  <a:pos x="7" y="7"/>
                </a:cxn>
                <a:cxn ang="0">
                  <a:pos x="0" y="26"/>
                </a:cxn>
                <a:cxn ang="0">
                  <a:pos x="7" y="44"/>
                </a:cxn>
                <a:cxn ang="0">
                  <a:pos x="26" y="52"/>
                </a:cxn>
                <a:cxn ang="0">
                  <a:pos x="41" y="47"/>
                </a:cxn>
                <a:cxn ang="0">
                  <a:pos x="44" y="50"/>
                </a:cxn>
                <a:cxn ang="0">
                  <a:pos x="44" y="55"/>
                </a:cxn>
                <a:cxn ang="0">
                  <a:pos x="54" y="66"/>
                </a:cxn>
                <a:cxn ang="0">
                  <a:pos x="60" y="66"/>
                </a:cxn>
                <a:cxn ang="0">
                  <a:pos x="66" y="60"/>
                </a:cxn>
                <a:cxn ang="0">
                  <a:pos x="67" y="57"/>
                </a:cxn>
                <a:cxn ang="0">
                  <a:pos x="66" y="54"/>
                </a:cxn>
                <a:cxn ang="0">
                  <a:pos x="39" y="39"/>
                </a:cxn>
                <a:cxn ang="0">
                  <a:pos x="26" y="44"/>
                </a:cxn>
                <a:cxn ang="0">
                  <a:pos x="13" y="39"/>
                </a:cxn>
                <a:cxn ang="0">
                  <a:pos x="8" y="26"/>
                </a:cxn>
                <a:cxn ang="0">
                  <a:pos x="10" y="17"/>
                </a:cxn>
                <a:cxn ang="0">
                  <a:pos x="13" y="13"/>
                </a:cxn>
                <a:cxn ang="0">
                  <a:pos x="14" y="13"/>
                </a:cxn>
                <a:cxn ang="0">
                  <a:pos x="26" y="8"/>
                </a:cxn>
                <a:cxn ang="0">
                  <a:pos x="39" y="13"/>
                </a:cxn>
                <a:cxn ang="0">
                  <a:pos x="40" y="15"/>
                </a:cxn>
                <a:cxn ang="0">
                  <a:pos x="39" y="39"/>
                </a:cxn>
                <a:cxn ang="0">
                  <a:pos x="39" y="39"/>
                </a:cxn>
                <a:cxn ang="0">
                  <a:pos x="39" y="39"/>
                </a:cxn>
              </a:cxnLst>
              <a:rect l="0" t="0" r="r" b="b"/>
              <a:pathLst>
                <a:path w="67" h="67">
                  <a:moveTo>
                    <a:pt x="66" y="54"/>
                  </a:moveTo>
                  <a:cubicBezTo>
                    <a:pt x="55" y="44"/>
                    <a:pt x="55" y="44"/>
                    <a:pt x="55" y="44"/>
                  </a:cubicBezTo>
                  <a:cubicBezTo>
                    <a:pt x="54" y="42"/>
                    <a:pt x="51" y="42"/>
                    <a:pt x="50" y="44"/>
                  </a:cubicBezTo>
                  <a:cubicBezTo>
                    <a:pt x="47" y="41"/>
                    <a:pt x="47" y="41"/>
                    <a:pt x="47" y="41"/>
                  </a:cubicBezTo>
                  <a:cubicBezTo>
                    <a:pt x="54" y="31"/>
                    <a:pt x="53" y="17"/>
                    <a:pt x="44" y="7"/>
                  </a:cubicBezTo>
                  <a:cubicBezTo>
                    <a:pt x="39" y="2"/>
                    <a:pt x="33" y="0"/>
                    <a:pt x="26" y="0"/>
                  </a:cubicBezTo>
                  <a:cubicBezTo>
                    <a:pt x="19" y="0"/>
                    <a:pt x="12" y="2"/>
                    <a:pt x="7" y="7"/>
                  </a:cubicBezTo>
                  <a:cubicBezTo>
                    <a:pt x="2" y="12"/>
                    <a:pt x="0" y="19"/>
                    <a:pt x="0" y="26"/>
                  </a:cubicBezTo>
                  <a:cubicBezTo>
                    <a:pt x="0" y="33"/>
                    <a:pt x="2" y="39"/>
                    <a:pt x="7" y="44"/>
                  </a:cubicBezTo>
                  <a:cubicBezTo>
                    <a:pt x="12" y="49"/>
                    <a:pt x="19" y="52"/>
                    <a:pt x="26" y="52"/>
                  </a:cubicBezTo>
                  <a:cubicBezTo>
                    <a:pt x="31" y="52"/>
                    <a:pt x="37" y="50"/>
                    <a:pt x="41" y="47"/>
                  </a:cubicBezTo>
                  <a:cubicBezTo>
                    <a:pt x="44" y="50"/>
                    <a:pt x="44" y="50"/>
                    <a:pt x="44" y="50"/>
                  </a:cubicBezTo>
                  <a:cubicBezTo>
                    <a:pt x="42" y="51"/>
                    <a:pt x="42" y="54"/>
                    <a:pt x="44" y="55"/>
                  </a:cubicBezTo>
                  <a:cubicBezTo>
                    <a:pt x="54" y="66"/>
                    <a:pt x="54" y="66"/>
                    <a:pt x="54" y="66"/>
                  </a:cubicBezTo>
                  <a:cubicBezTo>
                    <a:pt x="56" y="67"/>
                    <a:pt x="59" y="67"/>
                    <a:pt x="60" y="66"/>
                  </a:cubicBezTo>
                  <a:cubicBezTo>
                    <a:pt x="66" y="60"/>
                    <a:pt x="66" y="60"/>
                    <a:pt x="66" y="60"/>
                  </a:cubicBezTo>
                  <a:cubicBezTo>
                    <a:pt x="66" y="60"/>
                    <a:pt x="67" y="59"/>
                    <a:pt x="67" y="57"/>
                  </a:cubicBezTo>
                  <a:cubicBezTo>
                    <a:pt x="67" y="56"/>
                    <a:pt x="66" y="55"/>
                    <a:pt x="66" y="54"/>
                  </a:cubicBezTo>
                  <a:close/>
                  <a:moveTo>
                    <a:pt x="39" y="39"/>
                  </a:moveTo>
                  <a:cubicBezTo>
                    <a:pt x="35" y="42"/>
                    <a:pt x="31" y="44"/>
                    <a:pt x="26" y="44"/>
                  </a:cubicBezTo>
                  <a:cubicBezTo>
                    <a:pt x="21" y="44"/>
                    <a:pt x="16" y="42"/>
                    <a:pt x="13" y="39"/>
                  </a:cubicBezTo>
                  <a:cubicBezTo>
                    <a:pt x="10" y="35"/>
                    <a:pt x="8" y="31"/>
                    <a:pt x="8" y="26"/>
                  </a:cubicBezTo>
                  <a:cubicBezTo>
                    <a:pt x="8" y="23"/>
                    <a:pt x="8" y="20"/>
                    <a:pt x="10" y="17"/>
                  </a:cubicBezTo>
                  <a:cubicBezTo>
                    <a:pt x="11" y="16"/>
                    <a:pt x="12" y="14"/>
                    <a:pt x="13" y="13"/>
                  </a:cubicBezTo>
                  <a:cubicBezTo>
                    <a:pt x="13" y="13"/>
                    <a:pt x="13" y="13"/>
                    <a:pt x="14" y="13"/>
                  </a:cubicBezTo>
                  <a:cubicBezTo>
                    <a:pt x="17" y="9"/>
                    <a:pt x="21" y="8"/>
                    <a:pt x="26" y="8"/>
                  </a:cubicBezTo>
                  <a:cubicBezTo>
                    <a:pt x="31" y="8"/>
                    <a:pt x="35" y="10"/>
                    <a:pt x="39" y="13"/>
                  </a:cubicBezTo>
                  <a:cubicBezTo>
                    <a:pt x="39" y="14"/>
                    <a:pt x="40" y="14"/>
                    <a:pt x="40" y="15"/>
                  </a:cubicBezTo>
                  <a:cubicBezTo>
                    <a:pt x="45" y="22"/>
                    <a:pt x="45" y="32"/>
                    <a:pt x="39" y="39"/>
                  </a:cubicBezTo>
                  <a:close/>
                  <a:moveTo>
                    <a:pt x="39" y="39"/>
                  </a:moveTo>
                  <a:cubicBezTo>
                    <a:pt x="39" y="39"/>
                    <a:pt x="39" y="39"/>
                    <a:pt x="39" y="39"/>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38" name="Freeform 18"/>
            <p:cNvSpPr>
              <a:spLocks noEditPoints="1"/>
            </p:cNvSpPr>
            <p:nvPr/>
          </p:nvSpPr>
          <p:spPr bwMode="auto">
            <a:xfrm>
              <a:off x="1555751" y="2112964"/>
              <a:ext cx="39688" cy="46038"/>
            </a:xfrm>
            <a:custGeom>
              <a:avLst/>
              <a:gdLst/>
              <a:ahLst/>
              <a:cxnLst>
                <a:cxn ang="0">
                  <a:pos x="5" y="3"/>
                </a:cxn>
                <a:cxn ang="0">
                  <a:pos x="2" y="6"/>
                </a:cxn>
                <a:cxn ang="0">
                  <a:pos x="0" y="3"/>
                </a:cxn>
                <a:cxn ang="0">
                  <a:pos x="2" y="0"/>
                </a:cxn>
                <a:cxn ang="0">
                  <a:pos x="5" y="3"/>
                </a:cxn>
                <a:cxn ang="0">
                  <a:pos x="5" y="3"/>
                </a:cxn>
                <a:cxn ang="0">
                  <a:pos x="5" y="3"/>
                </a:cxn>
              </a:cxnLst>
              <a:rect l="0" t="0" r="r" b="b"/>
              <a:pathLst>
                <a:path w="5" h="6">
                  <a:moveTo>
                    <a:pt x="5" y="3"/>
                  </a:moveTo>
                  <a:cubicBezTo>
                    <a:pt x="5" y="4"/>
                    <a:pt x="4" y="6"/>
                    <a:pt x="2" y="6"/>
                  </a:cubicBezTo>
                  <a:cubicBezTo>
                    <a:pt x="1" y="6"/>
                    <a:pt x="0" y="4"/>
                    <a:pt x="0" y="3"/>
                  </a:cubicBezTo>
                  <a:cubicBezTo>
                    <a:pt x="0" y="1"/>
                    <a:pt x="1" y="0"/>
                    <a:pt x="2" y="0"/>
                  </a:cubicBezTo>
                  <a:cubicBezTo>
                    <a:pt x="4" y="0"/>
                    <a:pt x="5" y="1"/>
                    <a:pt x="5" y="3"/>
                  </a:cubicBezTo>
                  <a:close/>
                  <a:moveTo>
                    <a:pt x="5" y="3"/>
                  </a:moveTo>
                  <a:cubicBezTo>
                    <a:pt x="5" y="3"/>
                    <a:pt x="5" y="3"/>
                    <a:pt x="5" y="3"/>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73" name="Group 72"/>
          <p:cNvGrpSpPr/>
          <p:nvPr/>
        </p:nvGrpSpPr>
        <p:grpSpPr>
          <a:xfrm>
            <a:off x="6880431" y="2477524"/>
            <a:ext cx="1164870" cy="1115192"/>
            <a:chOff x="5105401" y="1701801"/>
            <a:chExt cx="873880" cy="836612"/>
          </a:xfrm>
          <a:solidFill>
            <a:schemeClr val="bg1"/>
          </a:solidFill>
        </p:grpSpPr>
        <p:sp>
          <p:nvSpPr>
            <p:cNvPr id="5142" name="Freeform 22"/>
            <p:cNvSpPr>
              <a:spLocks noEditPoints="1"/>
            </p:cNvSpPr>
            <p:nvPr/>
          </p:nvSpPr>
          <p:spPr bwMode="auto">
            <a:xfrm>
              <a:off x="5105401" y="1701801"/>
              <a:ext cx="873880" cy="836612"/>
            </a:xfrm>
            <a:custGeom>
              <a:avLst/>
              <a:gdLst/>
              <a:ahLst/>
              <a:cxnLst>
                <a:cxn ang="0">
                  <a:pos x="174" y="144"/>
                </a:cxn>
                <a:cxn ang="0">
                  <a:pos x="230" y="95"/>
                </a:cxn>
                <a:cxn ang="0">
                  <a:pos x="318" y="39"/>
                </a:cxn>
                <a:cxn ang="0">
                  <a:pos x="224" y="91"/>
                </a:cxn>
                <a:cxn ang="0">
                  <a:pos x="174" y="141"/>
                </a:cxn>
                <a:cxn ang="0">
                  <a:pos x="221" y="88"/>
                </a:cxn>
                <a:cxn ang="0">
                  <a:pos x="281" y="76"/>
                </a:cxn>
                <a:cxn ang="0">
                  <a:pos x="223" y="75"/>
                </a:cxn>
                <a:cxn ang="0">
                  <a:pos x="174" y="137"/>
                </a:cxn>
                <a:cxn ang="0">
                  <a:pos x="185" y="96"/>
                </a:cxn>
                <a:cxn ang="0">
                  <a:pos x="165" y="78"/>
                </a:cxn>
                <a:cxn ang="0">
                  <a:pos x="145" y="96"/>
                </a:cxn>
                <a:cxn ang="0">
                  <a:pos x="157" y="137"/>
                </a:cxn>
                <a:cxn ang="0">
                  <a:pos x="108" y="75"/>
                </a:cxn>
                <a:cxn ang="0">
                  <a:pos x="50" y="76"/>
                </a:cxn>
                <a:cxn ang="0">
                  <a:pos x="110" y="88"/>
                </a:cxn>
                <a:cxn ang="0">
                  <a:pos x="157" y="141"/>
                </a:cxn>
                <a:cxn ang="0">
                  <a:pos x="106" y="91"/>
                </a:cxn>
                <a:cxn ang="0">
                  <a:pos x="13" y="39"/>
                </a:cxn>
                <a:cxn ang="0">
                  <a:pos x="101" y="95"/>
                </a:cxn>
                <a:cxn ang="0">
                  <a:pos x="157" y="144"/>
                </a:cxn>
                <a:cxn ang="0">
                  <a:pos x="23" y="87"/>
                </a:cxn>
                <a:cxn ang="0">
                  <a:pos x="38" y="113"/>
                </a:cxn>
                <a:cxn ang="0">
                  <a:pos x="157" y="145"/>
                </a:cxn>
                <a:cxn ang="0">
                  <a:pos x="156" y="193"/>
                </a:cxn>
                <a:cxn ang="0">
                  <a:pos x="151" y="160"/>
                </a:cxn>
                <a:cxn ang="0">
                  <a:pos x="143" y="147"/>
                </a:cxn>
                <a:cxn ang="0">
                  <a:pos x="143" y="197"/>
                </a:cxn>
                <a:cxn ang="0">
                  <a:pos x="144" y="232"/>
                </a:cxn>
                <a:cxn ang="0">
                  <a:pos x="145" y="260"/>
                </a:cxn>
                <a:cxn ang="0">
                  <a:pos x="152" y="289"/>
                </a:cxn>
                <a:cxn ang="0">
                  <a:pos x="157" y="290"/>
                </a:cxn>
                <a:cxn ang="0">
                  <a:pos x="157" y="298"/>
                </a:cxn>
                <a:cxn ang="0">
                  <a:pos x="163" y="316"/>
                </a:cxn>
                <a:cxn ang="0">
                  <a:pos x="169" y="314"/>
                </a:cxn>
                <a:cxn ang="0">
                  <a:pos x="174" y="297"/>
                </a:cxn>
                <a:cxn ang="0">
                  <a:pos x="175" y="290"/>
                </a:cxn>
                <a:cxn ang="0">
                  <a:pos x="190" y="271"/>
                </a:cxn>
                <a:cxn ang="0">
                  <a:pos x="195" y="244"/>
                </a:cxn>
                <a:cxn ang="0">
                  <a:pos x="199" y="210"/>
                </a:cxn>
                <a:cxn ang="0">
                  <a:pos x="202" y="158"/>
                </a:cxn>
                <a:cxn ang="0">
                  <a:pos x="175" y="155"/>
                </a:cxn>
                <a:cxn ang="0">
                  <a:pos x="191" y="163"/>
                </a:cxn>
                <a:cxn ang="0">
                  <a:pos x="174" y="193"/>
                </a:cxn>
                <a:cxn ang="0">
                  <a:pos x="234" y="109"/>
                </a:cxn>
                <a:cxn ang="0">
                  <a:pos x="306" y="90"/>
                </a:cxn>
                <a:cxn ang="0">
                  <a:pos x="232" y="102"/>
                </a:cxn>
                <a:cxn ang="0">
                  <a:pos x="153" y="271"/>
                </a:cxn>
                <a:cxn ang="0">
                  <a:pos x="157" y="277"/>
                </a:cxn>
                <a:cxn ang="0">
                  <a:pos x="148" y="245"/>
                </a:cxn>
                <a:cxn ang="0">
                  <a:pos x="157" y="254"/>
                </a:cxn>
                <a:cxn ang="0">
                  <a:pos x="143" y="212"/>
                </a:cxn>
                <a:cxn ang="0">
                  <a:pos x="157" y="227"/>
                </a:cxn>
                <a:cxn ang="0">
                  <a:pos x="174" y="266"/>
                </a:cxn>
                <a:cxn ang="0">
                  <a:pos x="174" y="277"/>
                </a:cxn>
                <a:cxn ang="0">
                  <a:pos x="174" y="238"/>
                </a:cxn>
                <a:cxn ang="0">
                  <a:pos x="174" y="254"/>
                </a:cxn>
                <a:cxn ang="0">
                  <a:pos x="174" y="227"/>
                </a:cxn>
                <a:cxn ang="0">
                  <a:pos x="188" y="212"/>
                </a:cxn>
                <a:cxn ang="0">
                  <a:pos x="188" y="212"/>
                </a:cxn>
              </a:cxnLst>
              <a:rect l="0" t="0" r="r" b="b"/>
              <a:pathLst>
                <a:path w="330" h="316">
                  <a:moveTo>
                    <a:pt x="232" y="102"/>
                  </a:moveTo>
                  <a:cubicBezTo>
                    <a:pt x="207" y="132"/>
                    <a:pt x="185" y="142"/>
                    <a:pt x="174" y="144"/>
                  </a:cubicBezTo>
                  <a:cubicBezTo>
                    <a:pt x="174" y="141"/>
                    <a:pt x="174" y="141"/>
                    <a:pt x="174" y="141"/>
                  </a:cubicBezTo>
                  <a:cubicBezTo>
                    <a:pt x="209" y="131"/>
                    <a:pt x="230" y="95"/>
                    <a:pt x="230" y="95"/>
                  </a:cubicBezTo>
                  <a:cubicBezTo>
                    <a:pt x="254" y="104"/>
                    <a:pt x="277" y="99"/>
                    <a:pt x="277" y="99"/>
                  </a:cubicBezTo>
                  <a:cubicBezTo>
                    <a:pt x="319" y="88"/>
                    <a:pt x="318" y="39"/>
                    <a:pt x="318" y="39"/>
                  </a:cubicBezTo>
                  <a:cubicBezTo>
                    <a:pt x="299" y="99"/>
                    <a:pt x="233" y="89"/>
                    <a:pt x="229" y="88"/>
                  </a:cubicBezTo>
                  <a:cubicBezTo>
                    <a:pt x="225" y="87"/>
                    <a:pt x="224" y="91"/>
                    <a:pt x="224" y="91"/>
                  </a:cubicBezTo>
                  <a:cubicBezTo>
                    <a:pt x="222" y="95"/>
                    <a:pt x="222" y="95"/>
                    <a:pt x="222" y="95"/>
                  </a:cubicBezTo>
                  <a:cubicBezTo>
                    <a:pt x="207" y="125"/>
                    <a:pt x="186" y="136"/>
                    <a:pt x="174" y="141"/>
                  </a:cubicBezTo>
                  <a:cubicBezTo>
                    <a:pt x="174" y="138"/>
                    <a:pt x="174" y="138"/>
                    <a:pt x="174" y="138"/>
                  </a:cubicBezTo>
                  <a:cubicBezTo>
                    <a:pt x="203" y="125"/>
                    <a:pt x="219" y="92"/>
                    <a:pt x="221" y="88"/>
                  </a:cubicBezTo>
                  <a:cubicBezTo>
                    <a:pt x="223" y="83"/>
                    <a:pt x="225" y="84"/>
                    <a:pt x="225" y="84"/>
                  </a:cubicBezTo>
                  <a:cubicBezTo>
                    <a:pt x="260" y="87"/>
                    <a:pt x="281" y="76"/>
                    <a:pt x="281" y="76"/>
                  </a:cubicBezTo>
                  <a:cubicBezTo>
                    <a:pt x="330" y="51"/>
                    <a:pt x="305" y="0"/>
                    <a:pt x="305" y="0"/>
                  </a:cubicBezTo>
                  <a:cubicBezTo>
                    <a:pt x="306" y="70"/>
                    <a:pt x="229" y="74"/>
                    <a:pt x="223" y="75"/>
                  </a:cubicBezTo>
                  <a:cubicBezTo>
                    <a:pt x="216" y="76"/>
                    <a:pt x="215" y="83"/>
                    <a:pt x="215" y="83"/>
                  </a:cubicBezTo>
                  <a:cubicBezTo>
                    <a:pt x="206" y="115"/>
                    <a:pt x="186" y="130"/>
                    <a:pt x="174" y="137"/>
                  </a:cubicBezTo>
                  <a:cubicBezTo>
                    <a:pt x="174" y="113"/>
                    <a:pt x="174" y="113"/>
                    <a:pt x="174" y="113"/>
                  </a:cubicBezTo>
                  <a:cubicBezTo>
                    <a:pt x="181" y="110"/>
                    <a:pt x="185" y="104"/>
                    <a:pt x="185" y="96"/>
                  </a:cubicBezTo>
                  <a:cubicBezTo>
                    <a:pt x="185" y="85"/>
                    <a:pt x="175" y="78"/>
                    <a:pt x="165" y="78"/>
                  </a:cubicBezTo>
                  <a:cubicBezTo>
                    <a:pt x="165" y="78"/>
                    <a:pt x="165" y="78"/>
                    <a:pt x="165" y="78"/>
                  </a:cubicBezTo>
                  <a:cubicBezTo>
                    <a:pt x="165" y="78"/>
                    <a:pt x="165" y="78"/>
                    <a:pt x="165" y="78"/>
                  </a:cubicBezTo>
                  <a:cubicBezTo>
                    <a:pt x="155" y="78"/>
                    <a:pt x="145" y="85"/>
                    <a:pt x="145" y="96"/>
                  </a:cubicBezTo>
                  <a:cubicBezTo>
                    <a:pt x="145" y="104"/>
                    <a:pt x="150" y="110"/>
                    <a:pt x="157" y="113"/>
                  </a:cubicBezTo>
                  <a:cubicBezTo>
                    <a:pt x="157" y="137"/>
                    <a:pt x="157" y="137"/>
                    <a:pt x="157" y="137"/>
                  </a:cubicBezTo>
                  <a:cubicBezTo>
                    <a:pt x="145" y="130"/>
                    <a:pt x="125" y="115"/>
                    <a:pt x="115" y="83"/>
                  </a:cubicBezTo>
                  <a:cubicBezTo>
                    <a:pt x="115" y="83"/>
                    <a:pt x="114" y="76"/>
                    <a:pt x="108" y="75"/>
                  </a:cubicBezTo>
                  <a:cubicBezTo>
                    <a:pt x="101" y="74"/>
                    <a:pt x="24" y="70"/>
                    <a:pt x="26" y="0"/>
                  </a:cubicBezTo>
                  <a:cubicBezTo>
                    <a:pt x="26" y="0"/>
                    <a:pt x="0" y="51"/>
                    <a:pt x="50" y="76"/>
                  </a:cubicBezTo>
                  <a:cubicBezTo>
                    <a:pt x="50" y="76"/>
                    <a:pt x="71" y="87"/>
                    <a:pt x="105" y="84"/>
                  </a:cubicBezTo>
                  <a:cubicBezTo>
                    <a:pt x="105" y="84"/>
                    <a:pt x="108" y="83"/>
                    <a:pt x="110" y="88"/>
                  </a:cubicBezTo>
                  <a:cubicBezTo>
                    <a:pt x="111" y="92"/>
                    <a:pt x="128" y="125"/>
                    <a:pt x="157" y="138"/>
                  </a:cubicBezTo>
                  <a:cubicBezTo>
                    <a:pt x="157" y="141"/>
                    <a:pt x="157" y="141"/>
                    <a:pt x="157" y="141"/>
                  </a:cubicBezTo>
                  <a:cubicBezTo>
                    <a:pt x="145" y="136"/>
                    <a:pt x="124" y="125"/>
                    <a:pt x="108" y="95"/>
                  </a:cubicBezTo>
                  <a:cubicBezTo>
                    <a:pt x="106" y="91"/>
                    <a:pt x="106" y="91"/>
                    <a:pt x="106" y="91"/>
                  </a:cubicBezTo>
                  <a:cubicBezTo>
                    <a:pt x="106" y="91"/>
                    <a:pt x="105" y="87"/>
                    <a:pt x="101" y="88"/>
                  </a:cubicBezTo>
                  <a:cubicBezTo>
                    <a:pt x="97" y="89"/>
                    <a:pt x="32" y="99"/>
                    <a:pt x="13" y="39"/>
                  </a:cubicBezTo>
                  <a:cubicBezTo>
                    <a:pt x="13" y="39"/>
                    <a:pt x="12" y="88"/>
                    <a:pt x="54" y="99"/>
                  </a:cubicBezTo>
                  <a:cubicBezTo>
                    <a:pt x="54" y="99"/>
                    <a:pt x="77" y="104"/>
                    <a:pt x="101" y="95"/>
                  </a:cubicBezTo>
                  <a:cubicBezTo>
                    <a:pt x="101" y="95"/>
                    <a:pt x="122" y="131"/>
                    <a:pt x="157" y="141"/>
                  </a:cubicBezTo>
                  <a:cubicBezTo>
                    <a:pt x="157" y="144"/>
                    <a:pt x="157" y="144"/>
                    <a:pt x="157" y="144"/>
                  </a:cubicBezTo>
                  <a:cubicBezTo>
                    <a:pt x="146" y="142"/>
                    <a:pt x="124" y="132"/>
                    <a:pt x="99" y="102"/>
                  </a:cubicBezTo>
                  <a:cubicBezTo>
                    <a:pt x="99" y="102"/>
                    <a:pt x="53" y="118"/>
                    <a:pt x="23" y="87"/>
                  </a:cubicBezTo>
                  <a:cubicBezTo>
                    <a:pt x="23" y="88"/>
                    <a:pt x="24" y="89"/>
                    <a:pt x="24" y="90"/>
                  </a:cubicBezTo>
                  <a:cubicBezTo>
                    <a:pt x="28" y="98"/>
                    <a:pt x="33" y="105"/>
                    <a:pt x="38" y="113"/>
                  </a:cubicBezTo>
                  <a:cubicBezTo>
                    <a:pt x="51" y="121"/>
                    <a:pt x="70" y="124"/>
                    <a:pt x="96" y="109"/>
                  </a:cubicBezTo>
                  <a:cubicBezTo>
                    <a:pt x="96" y="109"/>
                    <a:pt x="132" y="141"/>
                    <a:pt x="157" y="145"/>
                  </a:cubicBezTo>
                  <a:cubicBezTo>
                    <a:pt x="157" y="193"/>
                    <a:pt x="157" y="193"/>
                    <a:pt x="157" y="193"/>
                  </a:cubicBezTo>
                  <a:cubicBezTo>
                    <a:pt x="156" y="193"/>
                    <a:pt x="156" y="193"/>
                    <a:pt x="156" y="193"/>
                  </a:cubicBezTo>
                  <a:cubicBezTo>
                    <a:pt x="136" y="171"/>
                    <a:pt x="139" y="164"/>
                    <a:pt x="139" y="163"/>
                  </a:cubicBezTo>
                  <a:cubicBezTo>
                    <a:pt x="141" y="161"/>
                    <a:pt x="147" y="160"/>
                    <a:pt x="151" y="160"/>
                  </a:cubicBezTo>
                  <a:cubicBezTo>
                    <a:pt x="154" y="161"/>
                    <a:pt x="155" y="158"/>
                    <a:pt x="156" y="155"/>
                  </a:cubicBezTo>
                  <a:cubicBezTo>
                    <a:pt x="156" y="152"/>
                    <a:pt x="146" y="148"/>
                    <a:pt x="143" y="147"/>
                  </a:cubicBezTo>
                  <a:cubicBezTo>
                    <a:pt x="141" y="147"/>
                    <a:pt x="134" y="147"/>
                    <a:pt x="129" y="158"/>
                  </a:cubicBezTo>
                  <a:cubicBezTo>
                    <a:pt x="124" y="167"/>
                    <a:pt x="129" y="179"/>
                    <a:pt x="143" y="197"/>
                  </a:cubicBezTo>
                  <a:cubicBezTo>
                    <a:pt x="138" y="199"/>
                    <a:pt x="133" y="203"/>
                    <a:pt x="131" y="210"/>
                  </a:cubicBezTo>
                  <a:cubicBezTo>
                    <a:pt x="130" y="217"/>
                    <a:pt x="134" y="224"/>
                    <a:pt x="144" y="232"/>
                  </a:cubicBezTo>
                  <a:cubicBezTo>
                    <a:pt x="140" y="235"/>
                    <a:pt x="137" y="239"/>
                    <a:pt x="136" y="244"/>
                  </a:cubicBezTo>
                  <a:cubicBezTo>
                    <a:pt x="135" y="249"/>
                    <a:pt x="139" y="255"/>
                    <a:pt x="145" y="260"/>
                  </a:cubicBezTo>
                  <a:cubicBezTo>
                    <a:pt x="143" y="263"/>
                    <a:pt x="141" y="266"/>
                    <a:pt x="141" y="271"/>
                  </a:cubicBezTo>
                  <a:cubicBezTo>
                    <a:pt x="140" y="277"/>
                    <a:pt x="144" y="283"/>
                    <a:pt x="152" y="289"/>
                  </a:cubicBezTo>
                  <a:cubicBezTo>
                    <a:pt x="153" y="290"/>
                    <a:pt x="154" y="290"/>
                    <a:pt x="156" y="290"/>
                  </a:cubicBezTo>
                  <a:cubicBezTo>
                    <a:pt x="156" y="290"/>
                    <a:pt x="156" y="290"/>
                    <a:pt x="157" y="290"/>
                  </a:cubicBezTo>
                  <a:cubicBezTo>
                    <a:pt x="157" y="297"/>
                    <a:pt x="157" y="297"/>
                    <a:pt x="157" y="297"/>
                  </a:cubicBezTo>
                  <a:cubicBezTo>
                    <a:pt x="157" y="298"/>
                    <a:pt x="157" y="298"/>
                    <a:pt x="157" y="298"/>
                  </a:cubicBezTo>
                  <a:cubicBezTo>
                    <a:pt x="161" y="314"/>
                    <a:pt x="161" y="314"/>
                    <a:pt x="161" y="314"/>
                  </a:cubicBezTo>
                  <a:cubicBezTo>
                    <a:pt x="161" y="315"/>
                    <a:pt x="162" y="316"/>
                    <a:pt x="163" y="316"/>
                  </a:cubicBezTo>
                  <a:cubicBezTo>
                    <a:pt x="167" y="316"/>
                    <a:pt x="167" y="316"/>
                    <a:pt x="167" y="316"/>
                  </a:cubicBezTo>
                  <a:cubicBezTo>
                    <a:pt x="168" y="316"/>
                    <a:pt x="169" y="315"/>
                    <a:pt x="169" y="314"/>
                  </a:cubicBezTo>
                  <a:cubicBezTo>
                    <a:pt x="174" y="298"/>
                    <a:pt x="174" y="298"/>
                    <a:pt x="174" y="298"/>
                  </a:cubicBezTo>
                  <a:cubicBezTo>
                    <a:pt x="174" y="298"/>
                    <a:pt x="174" y="298"/>
                    <a:pt x="174" y="297"/>
                  </a:cubicBezTo>
                  <a:cubicBezTo>
                    <a:pt x="174" y="290"/>
                    <a:pt x="174" y="290"/>
                    <a:pt x="174" y="290"/>
                  </a:cubicBezTo>
                  <a:cubicBezTo>
                    <a:pt x="174" y="290"/>
                    <a:pt x="175" y="290"/>
                    <a:pt x="175" y="290"/>
                  </a:cubicBezTo>
                  <a:cubicBezTo>
                    <a:pt x="176" y="290"/>
                    <a:pt x="177" y="290"/>
                    <a:pt x="178" y="289"/>
                  </a:cubicBezTo>
                  <a:cubicBezTo>
                    <a:pt x="186" y="283"/>
                    <a:pt x="190" y="277"/>
                    <a:pt x="190" y="271"/>
                  </a:cubicBezTo>
                  <a:cubicBezTo>
                    <a:pt x="190" y="266"/>
                    <a:pt x="188" y="263"/>
                    <a:pt x="185" y="260"/>
                  </a:cubicBezTo>
                  <a:cubicBezTo>
                    <a:pt x="192" y="255"/>
                    <a:pt x="195" y="249"/>
                    <a:pt x="195" y="244"/>
                  </a:cubicBezTo>
                  <a:cubicBezTo>
                    <a:pt x="194" y="239"/>
                    <a:pt x="191" y="235"/>
                    <a:pt x="187" y="232"/>
                  </a:cubicBezTo>
                  <a:cubicBezTo>
                    <a:pt x="197" y="224"/>
                    <a:pt x="201" y="217"/>
                    <a:pt x="199" y="210"/>
                  </a:cubicBezTo>
                  <a:cubicBezTo>
                    <a:pt x="198" y="203"/>
                    <a:pt x="193" y="199"/>
                    <a:pt x="187" y="197"/>
                  </a:cubicBezTo>
                  <a:cubicBezTo>
                    <a:pt x="202" y="179"/>
                    <a:pt x="207" y="167"/>
                    <a:pt x="202" y="158"/>
                  </a:cubicBezTo>
                  <a:cubicBezTo>
                    <a:pt x="196" y="147"/>
                    <a:pt x="189" y="147"/>
                    <a:pt x="188" y="147"/>
                  </a:cubicBezTo>
                  <a:cubicBezTo>
                    <a:pt x="184" y="148"/>
                    <a:pt x="175" y="152"/>
                    <a:pt x="175" y="155"/>
                  </a:cubicBezTo>
                  <a:cubicBezTo>
                    <a:pt x="175" y="158"/>
                    <a:pt x="177" y="161"/>
                    <a:pt x="180" y="160"/>
                  </a:cubicBezTo>
                  <a:cubicBezTo>
                    <a:pt x="183" y="160"/>
                    <a:pt x="190" y="161"/>
                    <a:pt x="191" y="163"/>
                  </a:cubicBezTo>
                  <a:cubicBezTo>
                    <a:pt x="192" y="164"/>
                    <a:pt x="194" y="171"/>
                    <a:pt x="175" y="193"/>
                  </a:cubicBezTo>
                  <a:cubicBezTo>
                    <a:pt x="175" y="193"/>
                    <a:pt x="174" y="193"/>
                    <a:pt x="174" y="193"/>
                  </a:cubicBezTo>
                  <a:cubicBezTo>
                    <a:pt x="174" y="145"/>
                    <a:pt x="174" y="145"/>
                    <a:pt x="174" y="145"/>
                  </a:cubicBezTo>
                  <a:cubicBezTo>
                    <a:pt x="199" y="141"/>
                    <a:pt x="234" y="109"/>
                    <a:pt x="234" y="109"/>
                  </a:cubicBezTo>
                  <a:cubicBezTo>
                    <a:pt x="261" y="124"/>
                    <a:pt x="280" y="121"/>
                    <a:pt x="293" y="113"/>
                  </a:cubicBezTo>
                  <a:cubicBezTo>
                    <a:pt x="298" y="105"/>
                    <a:pt x="302" y="98"/>
                    <a:pt x="306" y="90"/>
                  </a:cubicBezTo>
                  <a:cubicBezTo>
                    <a:pt x="307" y="89"/>
                    <a:pt x="307" y="88"/>
                    <a:pt x="308" y="87"/>
                  </a:cubicBezTo>
                  <a:cubicBezTo>
                    <a:pt x="278" y="118"/>
                    <a:pt x="232" y="102"/>
                    <a:pt x="232" y="102"/>
                  </a:cubicBezTo>
                  <a:close/>
                  <a:moveTo>
                    <a:pt x="157" y="277"/>
                  </a:moveTo>
                  <a:cubicBezTo>
                    <a:pt x="154" y="275"/>
                    <a:pt x="152" y="273"/>
                    <a:pt x="153" y="271"/>
                  </a:cubicBezTo>
                  <a:cubicBezTo>
                    <a:pt x="153" y="269"/>
                    <a:pt x="156" y="267"/>
                    <a:pt x="157" y="266"/>
                  </a:cubicBezTo>
                  <a:lnTo>
                    <a:pt x="157" y="277"/>
                  </a:lnTo>
                  <a:close/>
                  <a:moveTo>
                    <a:pt x="157" y="254"/>
                  </a:moveTo>
                  <a:cubicBezTo>
                    <a:pt x="149" y="249"/>
                    <a:pt x="148" y="246"/>
                    <a:pt x="148" y="245"/>
                  </a:cubicBezTo>
                  <a:cubicBezTo>
                    <a:pt x="148" y="243"/>
                    <a:pt x="153" y="240"/>
                    <a:pt x="157" y="238"/>
                  </a:cubicBezTo>
                  <a:lnTo>
                    <a:pt x="157" y="254"/>
                  </a:lnTo>
                  <a:close/>
                  <a:moveTo>
                    <a:pt x="157" y="227"/>
                  </a:moveTo>
                  <a:cubicBezTo>
                    <a:pt x="143" y="217"/>
                    <a:pt x="143" y="213"/>
                    <a:pt x="143" y="212"/>
                  </a:cubicBezTo>
                  <a:cubicBezTo>
                    <a:pt x="144" y="207"/>
                    <a:pt x="156" y="205"/>
                    <a:pt x="157" y="205"/>
                  </a:cubicBezTo>
                  <a:lnTo>
                    <a:pt x="157" y="227"/>
                  </a:lnTo>
                  <a:close/>
                  <a:moveTo>
                    <a:pt x="174" y="277"/>
                  </a:moveTo>
                  <a:cubicBezTo>
                    <a:pt x="174" y="266"/>
                    <a:pt x="174" y="266"/>
                    <a:pt x="174" y="266"/>
                  </a:cubicBezTo>
                  <a:cubicBezTo>
                    <a:pt x="175" y="267"/>
                    <a:pt x="178" y="269"/>
                    <a:pt x="178" y="271"/>
                  </a:cubicBezTo>
                  <a:cubicBezTo>
                    <a:pt x="178" y="273"/>
                    <a:pt x="177" y="275"/>
                    <a:pt x="174" y="277"/>
                  </a:cubicBezTo>
                  <a:close/>
                  <a:moveTo>
                    <a:pt x="174" y="254"/>
                  </a:moveTo>
                  <a:cubicBezTo>
                    <a:pt x="174" y="238"/>
                    <a:pt x="174" y="238"/>
                    <a:pt x="174" y="238"/>
                  </a:cubicBezTo>
                  <a:cubicBezTo>
                    <a:pt x="178" y="240"/>
                    <a:pt x="183" y="243"/>
                    <a:pt x="183" y="245"/>
                  </a:cubicBezTo>
                  <a:cubicBezTo>
                    <a:pt x="183" y="246"/>
                    <a:pt x="181" y="249"/>
                    <a:pt x="174" y="254"/>
                  </a:cubicBezTo>
                  <a:close/>
                  <a:moveTo>
                    <a:pt x="188" y="212"/>
                  </a:moveTo>
                  <a:cubicBezTo>
                    <a:pt x="188" y="213"/>
                    <a:pt x="188" y="217"/>
                    <a:pt x="174" y="227"/>
                  </a:cubicBezTo>
                  <a:cubicBezTo>
                    <a:pt x="174" y="205"/>
                    <a:pt x="174" y="205"/>
                    <a:pt x="174" y="205"/>
                  </a:cubicBezTo>
                  <a:cubicBezTo>
                    <a:pt x="175" y="205"/>
                    <a:pt x="187" y="207"/>
                    <a:pt x="188" y="212"/>
                  </a:cubicBezTo>
                  <a:close/>
                  <a:moveTo>
                    <a:pt x="188" y="212"/>
                  </a:moveTo>
                  <a:cubicBezTo>
                    <a:pt x="188" y="212"/>
                    <a:pt x="188" y="212"/>
                    <a:pt x="188" y="212"/>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43" name="Freeform 23"/>
            <p:cNvSpPr>
              <a:spLocks noEditPoints="1"/>
            </p:cNvSpPr>
            <p:nvPr/>
          </p:nvSpPr>
          <p:spPr bwMode="auto">
            <a:xfrm>
              <a:off x="5352144" y="2080911"/>
              <a:ext cx="110520" cy="39839"/>
            </a:xfrm>
            <a:custGeom>
              <a:avLst/>
              <a:gdLst/>
              <a:ahLst/>
              <a:cxnLst>
                <a:cxn ang="0">
                  <a:pos x="14" y="0"/>
                </a:cxn>
                <a:cxn ang="0">
                  <a:pos x="0" y="14"/>
                </a:cxn>
                <a:cxn ang="0">
                  <a:pos x="42" y="6"/>
                </a:cxn>
                <a:cxn ang="0">
                  <a:pos x="14" y="0"/>
                </a:cxn>
                <a:cxn ang="0">
                  <a:pos x="14" y="0"/>
                </a:cxn>
                <a:cxn ang="0">
                  <a:pos x="14" y="0"/>
                </a:cxn>
              </a:cxnLst>
              <a:rect l="0" t="0" r="r" b="b"/>
              <a:pathLst>
                <a:path w="42" h="15">
                  <a:moveTo>
                    <a:pt x="14" y="0"/>
                  </a:moveTo>
                  <a:cubicBezTo>
                    <a:pt x="14" y="0"/>
                    <a:pt x="13" y="11"/>
                    <a:pt x="0" y="14"/>
                  </a:cubicBezTo>
                  <a:cubicBezTo>
                    <a:pt x="0" y="14"/>
                    <a:pt x="23" y="15"/>
                    <a:pt x="42" y="6"/>
                  </a:cubicBezTo>
                  <a:lnTo>
                    <a:pt x="14" y="0"/>
                  </a:lnTo>
                  <a:close/>
                  <a:moveTo>
                    <a:pt x="14" y="0"/>
                  </a:moveTo>
                  <a:cubicBezTo>
                    <a:pt x="14" y="0"/>
                    <a:pt x="14" y="0"/>
                    <a:pt x="14"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44" name="Freeform 24"/>
            <p:cNvSpPr>
              <a:spLocks noEditPoints="1"/>
            </p:cNvSpPr>
            <p:nvPr/>
          </p:nvSpPr>
          <p:spPr bwMode="auto">
            <a:xfrm>
              <a:off x="5227487" y="2006374"/>
              <a:ext cx="259594" cy="77107"/>
            </a:xfrm>
            <a:custGeom>
              <a:avLst/>
              <a:gdLst/>
              <a:ahLst/>
              <a:cxnLst>
                <a:cxn ang="0">
                  <a:pos x="50" y="9"/>
                </a:cxn>
                <a:cxn ang="0">
                  <a:pos x="98" y="29"/>
                </a:cxn>
                <a:cxn ang="0">
                  <a:pos x="51" y="0"/>
                </a:cxn>
                <a:cxn ang="0">
                  <a:pos x="0" y="10"/>
                </a:cxn>
                <a:cxn ang="0">
                  <a:pos x="13" y="27"/>
                </a:cxn>
                <a:cxn ang="0">
                  <a:pos x="50" y="9"/>
                </a:cxn>
                <a:cxn ang="0">
                  <a:pos x="50" y="9"/>
                </a:cxn>
                <a:cxn ang="0">
                  <a:pos x="50" y="9"/>
                </a:cxn>
              </a:cxnLst>
              <a:rect l="0" t="0" r="r" b="b"/>
              <a:pathLst>
                <a:path w="98" h="29">
                  <a:moveTo>
                    <a:pt x="50" y="9"/>
                  </a:moveTo>
                  <a:cubicBezTo>
                    <a:pt x="50" y="9"/>
                    <a:pt x="89" y="28"/>
                    <a:pt x="98" y="29"/>
                  </a:cubicBezTo>
                  <a:cubicBezTo>
                    <a:pt x="98" y="29"/>
                    <a:pt x="68" y="16"/>
                    <a:pt x="51" y="0"/>
                  </a:cubicBezTo>
                  <a:cubicBezTo>
                    <a:pt x="51" y="0"/>
                    <a:pt x="26" y="16"/>
                    <a:pt x="0" y="10"/>
                  </a:cubicBezTo>
                  <a:cubicBezTo>
                    <a:pt x="4" y="16"/>
                    <a:pt x="9" y="22"/>
                    <a:pt x="13" y="27"/>
                  </a:cubicBezTo>
                  <a:cubicBezTo>
                    <a:pt x="24" y="28"/>
                    <a:pt x="36" y="24"/>
                    <a:pt x="50" y="9"/>
                  </a:cubicBezTo>
                  <a:close/>
                  <a:moveTo>
                    <a:pt x="50" y="9"/>
                  </a:moveTo>
                  <a:cubicBezTo>
                    <a:pt x="50" y="9"/>
                    <a:pt x="50" y="9"/>
                    <a:pt x="50" y="9"/>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45" name="Freeform 25"/>
            <p:cNvSpPr>
              <a:spLocks noEditPoints="1"/>
            </p:cNvSpPr>
            <p:nvPr/>
          </p:nvSpPr>
          <p:spPr bwMode="auto">
            <a:xfrm>
              <a:off x="5272466" y="2043642"/>
              <a:ext cx="195338" cy="77107"/>
            </a:xfrm>
            <a:custGeom>
              <a:avLst/>
              <a:gdLst/>
              <a:ahLst/>
              <a:cxnLst>
                <a:cxn ang="0">
                  <a:pos x="39" y="8"/>
                </a:cxn>
                <a:cxn ang="0">
                  <a:pos x="74" y="16"/>
                </a:cxn>
                <a:cxn ang="0">
                  <a:pos x="35" y="0"/>
                </a:cxn>
                <a:cxn ang="0">
                  <a:pos x="0" y="18"/>
                </a:cxn>
                <a:cxn ang="0">
                  <a:pos x="5" y="23"/>
                </a:cxn>
                <a:cxn ang="0">
                  <a:pos x="39" y="8"/>
                </a:cxn>
                <a:cxn ang="0">
                  <a:pos x="39" y="8"/>
                </a:cxn>
                <a:cxn ang="0">
                  <a:pos x="39" y="8"/>
                </a:cxn>
              </a:cxnLst>
              <a:rect l="0" t="0" r="r" b="b"/>
              <a:pathLst>
                <a:path w="74" h="29">
                  <a:moveTo>
                    <a:pt x="39" y="8"/>
                  </a:moveTo>
                  <a:cubicBezTo>
                    <a:pt x="74" y="16"/>
                    <a:pt x="74" y="16"/>
                    <a:pt x="74" y="16"/>
                  </a:cubicBezTo>
                  <a:cubicBezTo>
                    <a:pt x="74" y="16"/>
                    <a:pt x="59" y="10"/>
                    <a:pt x="35" y="0"/>
                  </a:cubicBezTo>
                  <a:cubicBezTo>
                    <a:pt x="35" y="0"/>
                    <a:pt x="20" y="18"/>
                    <a:pt x="0" y="18"/>
                  </a:cubicBezTo>
                  <a:cubicBezTo>
                    <a:pt x="2" y="19"/>
                    <a:pt x="3" y="21"/>
                    <a:pt x="5" y="23"/>
                  </a:cubicBezTo>
                  <a:cubicBezTo>
                    <a:pt x="18" y="27"/>
                    <a:pt x="35" y="29"/>
                    <a:pt x="39" y="8"/>
                  </a:cubicBezTo>
                  <a:close/>
                  <a:moveTo>
                    <a:pt x="39" y="8"/>
                  </a:moveTo>
                  <a:cubicBezTo>
                    <a:pt x="39" y="8"/>
                    <a:pt x="39" y="8"/>
                    <a:pt x="39" y="8"/>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46" name="Freeform 26"/>
            <p:cNvSpPr>
              <a:spLocks noEditPoints="1"/>
            </p:cNvSpPr>
            <p:nvPr/>
          </p:nvSpPr>
          <p:spPr bwMode="auto">
            <a:xfrm>
              <a:off x="5624589" y="2080911"/>
              <a:ext cx="110520" cy="39839"/>
            </a:xfrm>
            <a:custGeom>
              <a:avLst/>
              <a:gdLst/>
              <a:ahLst/>
              <a:cxnLst>
                <a:cxn ang="0">
                  <a:pos x="28" y="0"/>
                </a:cxn>
                <a:cxn ang="0">
                  <a:pos x="0" y="6"/>
                </a:cxn>
                <a:cxn ang="0">
                  <a:pos x="42" y="14"/>
                </a:cxn>
                <a:cxn ang="0">
                  <a:pos x="28" y="0"/>
                </a:cxn>
                <a:cxn ang="0">
                  <a:pos x="28" y="0"/>
                </a:cxn>
                <a:cxn ang="0">
                  <a:pos x="28" y="0"/>
                </a:cxn>
              </a:cxnLst>
              <a:rect l="0" t="0" r="r" b="b"/>
              <a:pathLst>
                <a:path w="42" h="15">
                  <a:moveTo>
                    <a:pt x="28" y="0"/>
                  </a:moveTo>
                  <a:cubicBezTo>
                    <a:pt x="0" y="6"/>
                    <a:pt x="0" y="6"/>
                    <a:pt x="0" y="6"/>
                  </a:cubicBezTo>
                  <a:cubicBezTo>
                    <a:pt x="19" y="15"/>
                    <a:pt x="42" y="14"/>
                    <a:pt x="42" y="14"/>
                  </a:cubicBezTo>
                  <a:cubicBezTo>
                    <a:pt x="29" y="11"/>
                    <a:pt x="28" y="0"/>
                    <a:pt x="28" y="0"/>
                  </a:cubicBezTo>
                  <a:close/>
                  <a:moveTo>
                    <a:pt x="28" y="0"/>
                  </a:moveTo>
                  <a:cubicBezTo>
                    <a:pt x="28" y="0"/>
                    <a:pt x="28" y="0"/>
                    <a:pt x="28"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47" name="Freeform 27"/>
            <p:cNvSpPr>
              <a:spLocks noEditPoints="1"/>
            </p:cNvSpPr>
            <p:nvPr/>
          </p:nvSpPr>
          <p:spPr bwMode="auto">
            <a:xfrm>
              <a:off x="5600171" y="2006374"/>
              <a:ext cx="259594" cy="77107"/>
            </a:xfrm>
            <a:custGeom>
              <a:avLst/>
              <a:gdLst/>
              <a:ahLst/>
              <a:cxnLst>
                <a:cxn ang="0">
                  <a:pos x="47" y="0"/>
                </a:cxn>
                <a:cxn ang="0">
                  <a:pos x="0" y="29"/>
                </a:cxn>
                <a:cxn ang="0">
                  <a:pos x="48" y="9"/>
                </a:cxn>
                <a:cxn ang="0">
                  <a:pos x="85" y="27"/>
                </a:cxn>
                <a:cxn ang="0">
                  <a:pos x="98" y="10"/>
                </a:cxn>
                <a:cxn ang="0">
                  <a:pos x="47" y="0"/>
                </a:cxn>
                <a:cxn ang="0">
                  <a:pos x="47" y="0"/>
                </a:cxn>
                <a:cxn ang="0">
                  <a:pos x="47" y="0"/>
                </a:cxn>
              </a:cxnLst>
              <a:rect l="0" t="0" r="r" b="b"/>
              <a:pathLst>
                <a:path w="98" h="29">
                  <a:moveTo>
                    <a:pt x="47" y="0"/>
                  </a:moveTo>
                  <a:cubicBezTo>
                    <a:pt x="30" y="16"/>
                    <a:pt x="0" y="29"/>
                    <a:pt x="0" y="29"/>
                  </a:cubicBezTo>
                  <a:cubicBezTo>
                    <a:pt x="9" y="28"/>
                    <a:pt x="48" y="9"/>
                    <a:pt x="48" y="9"/>
                  </a:cubicBezTo>
                  <a:cubicBezTo>
                    <a:pt x="61" y="24"/>
                    <a:pt x="74" y="28"/>
                    <a:pt x="85" y="27"/>
                  </a:cubicBezTo>
                  <a:cubicBezTo>
                    <a:pt x="89" y="22"/>
                    <a:pt x="94" y="16"/>
                    <a:pt x="98" y="10"/>
                  </a:cubicBezTo>
                  <a:cubicBezTo>
                    <a:pt x="72" y="16"/>
                    <a:pt x="47" y="0"/>
                    <a:pt x="47" y="0"/>
                  </a:cubicBezTo>
                  <a:close/>
                  <a:moveTo>
                    <a:pt x="47" y="0"/>
                  </a:moveTo>
                  <a:cubicBezTo>
                    <a:pt x="47" y="0"/>
                    <a:pt x="47" y="0"/>
                    <a:pt x="47"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48" name="Freeform 28"/>
            <p:cNvSpPr>
              <a:spLocks noEditPoints="1"/>
            </p:cNvSpPr>
            <p:nvPr/>
          </p:nvSpPr>
          <p:spPr bwMode="auto">
            <a:xfrm>
              <a:off x="5619448" y="2043642"/>
              <a:ext cx="195338" cy="77107"/>
            </a:xfrm>
            <a:custGeom>
              <a:avLst/>
              <a:gdLst/>
              <a:ahLst/>
              <a:cxnLst>
                <a:cxn ang="0">
                  <a:pos x="39" y="0"/>
                </a:cxn>
                <a:cxn ang="0">
                  <a:pos x="0" y="16"/>
                </a:cxn>
                <a:cxn ang="0">
                  <a:pos x="35" y="8"/>
                </a:cxn>
                <a:cxn ang="0">
                  <a:pos x="69" y="23"/>
                </a:cxn>
                <a:cxn ang="0">
                  <a:pos x="74" y="18"/>
                </a:cxn>
                <a:cxn ang="0">
                  <a:pos x="39" y="0"/>
                </a:cxn>
                <a:cxn ang="0">
                  <a:pos x="39" y="0"/>
                </a:cxn>
                <a:cxn ang="0">
                  <a:pos x="39" y="0"/>
                </a:cxn>
              </a:cxnLst>
              <a:rect l="0" t="0" r="r" b="b"/>
              <a:pathLst>
                <a:path w="74" h="29">
                  <a:moveTo>
                    <a:pt x="39" y="0"/>
                  </a:moveTo>
                  <a:cubicBezTo>
                    <a:pt x="14" y="10"/>
                    <a:pt x="0" y="16"/>
                    <a:pt x="0" y="16"/>
                  </a:cubicBezTo>
                  <a:cubicBezTo>
                    <a:pt x="35" y="8"/>
                    <a:pt x="35" y="8"/>
                    <a:pt x="35" y="8"/>
                  </a:cubicBezTo>
                  <a:cubicBezTo>
                    <a:pt x="38" y="29"/>
                    <a:pt x="56" y="27"/>
                    <a:pt x="69" y="23"/>
                  </a:cubicBezTo>
                  <a:cubicBezTo>
                    <a:pt x="71" y="21"/>
                    <a:pt x="72" y="19"/>
                    <a:pt x="74" y="18"/>
                  </a:cubicBezTo>
                  <a:cubicBezTo>
                    <a:pt x="54" y="18"/>
                    <a:pt x="39" y="0"/>
                    <a:pt x="39" y="0"/>
                  </a:cubicBezTo>
                  <a:close/>
                  <a:moveTo>
                    <a:pt x="39" y="0"/>
                  </a:moveTo>
                  <a:cubicBezTo>
                    <a:pt x="39" y="0"/>
                    <a:pt x="39" y="0"/>
                    <a:pt x="39"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75" name="Group 74"/>
          <p:cNvGrpSpPr/>
          <p:nvPr/>
        </p:nvGrpSpPr>
        <p:grpSpPr>
          <a:xfrm>
            <a:off x="9665763" y="2620362"/>
            <a:ext cx="1003321" cy="829517"/>
            <a:chOff x="7309384" y="1676401"/>
            <a:chExt cx="752687" cy="622300"/>
          </a:xfrm>
          <a:solidFill>
            <a:schemeClr val="bg1"/>
          </a:solidFill>
        </p:grpSpPr>
        <p:sp>
          <p:nvSpPr>
            <p:cNvPr id="5152" name="Freeform 32"/>
            <p:cNvSpPr>
              <a:spLocks noEditPoints="1"/>
            </p:cNvSpPr>
            <p:nvPr/>
          </p:nvSpPr>
          <p:spPr bwMode="auto">
            <a:xfrm>
              <a:off x="7309384" y="1834050"/>
              <a:ext cx="361527" cy="464651"/>
            </a:xfrm>
            <a:custGeom>
              <a:avLst/>
              <a:gdLst/>
              <a:ahLst/>
              <a:cxnLst>
                <a:cxn ang="0">
                  <a:pos x="151" y="136"/>
                </a:cxn>
                <a:cxn ang="0">
                  <a:pos x="97" y="122"/>
                </a:cxn>
                <a:cxn ang="0">
                  <a:pos x="91" y="119"/>
                </a:cxn>
                <a:cxn ang="0">
                  <a:pos x="84" y="113"/>
                </a:cxn>
                <a:cxn ang="0">
                  <a:pos x="75" y="103"/>
                </a:cxn>
                <a:cxn ang="0">
                  <a:pos x="35" y="71"/>
                </a:cxn>
                <a:cxn ang="0">
                  <a:pos x="24" y="80"/>
                </a:cxn>
                <a:cxn ang="0">
                  <a:pos x="47" y="112"/>
                </a:cxn>
                <a:cxn ang="0">
                  <a:pos x="55" y="121"/>
                </a:cxn>
                <a:cxn ang="0">
                  <a:pos x="62" y="129"/>
                </a:cxn>
                <a:cxn ang="0">
                  <a:pos x="46" y="117"/>
                </a:cxn>
                <a:cxn ang="0">
                  <a:pos x="42" y="112"/>
                </a:cxn>
                <a:cxn ang="0">
                  <a:pos x="38" y="105"/>
                </a:cxn>
                <a:cxn ang="0">
                  <a:pos x="33" y="98"/>
                </a:cxn>
                <a:cxn ang="0">
                  <a:pos x="25" y="88"/>
                </a:cxn>
                <a:cxn ang="0">
                  <a:pos x="21" y="83"/>
                </a:cxn>
                <a:cxn ang="0">
                  <a:pos x="28" y="66"/>
                </a:cxn>
                <a:cxn ang="0">
                  <a:pos x="24" y="29"/>
                </a:cxn>
                <a:cxn ang="0">
                  <a:pos x="13" y="1"/>
                </a:cxn>
                <a:cxn ang="0">
                  <a:pos x="8" y="2"/>
                </a:cxn>
                <a:cxn ang="0">
                  <a:pos x="4" y="21"/>
                </a:cxn>
                <a:cxn ang="0">
                  <a:pos x="1" y="74"/>
                </a:cxn>
                <a:cxn ang="0">
                  <a:pos x="38" y="155"/>
                </a:cxn>
                <a:cxn ang="0">
                  <a:pos x="108" y="200"/>
                </a:cxn>
                <a:cxn ang="0">
                  <a:pos x="122" y="223"/>
                </a:cxn>
                <a:cxn ang="0">
                  <a:pos x="122" y="248"/>
                </a:cxn>
                <a:cxn ang="0">
                  <a:pos x="190" y="248"/>
                </a:cxn>
                <a:cxn ang="0">
                  <a:pos x="190" y="225"/>
                </a:cxn>
                <a:cxn ang="0">
                  <a:pos x="191" y="212"/>
                </a:cxn>
                <a:cxn ang="0">
                  <a:pos x="191" y="194"/>
                </a:cxn>
                <a:cxn ang="0">
                  <a:pos x="151" y="136"/>
                </a:cxn>
                <a:cxn ang="0">
                  <a:pos x="151" y="136"/>
                </a:cxn>
                <a:cxn ang="0">
                  <a:pos x="151" y="136"/>
                </a:cxn>
              </a:cxnLst>
              <a:rect l="0" t="0" r="r" b="b"/>
              <a:pathLst>
                <a:path w="193" h="248">
                  <a:moveTo>
                    <a:pt x="151" y="136"/>
                  </a:moveTo>
                  <a:cubicBezTo>
                    <a:pt x="149" y="135"/>
                    <a:pt x="135" y="124"/>
                    <a:pt x="97" y="122"/>
                  </a:cubicBezTo>
                  <a:cubicBezTo>
                    <a:pt x="95" y="121"/>
                    <a:pt x="93" y="120"/>
                    <a:pt x="91" y="119"/>
                  </a:cubicBezTo>
                  <a:cubicBezTo>
                    <a:pt x="88" y="117"/>
                    <a:pt x="86" y="115"/>
                    <a:pt x="84" y="113"/>
                  </a:cubicBezTo>
                  <a:cubicBezTo>
                    <a:pt x="81" y="110"/>
                    <a:pt x="78" y="107"/>
                    <a:pt x="75" y="103"/>
                  </a:cubicBezTo>
                  <a:cubicBezTo>
                    <a:pt x="56" y="77"/>
                    <a:pt x="38" y="72"/>
                    <a:pt x="35" y="71"/>
                  </a:cubicBezTo>
                  <a:cubicBezTo>
                    <a:pt x="32" y="69"/>
                    <a:pt x="18" y="71"/>
                    <a:pt x="24" y="80"/>
                  </a:cubicBezTo>
                  <a:cubicBezTo>
                    <a:pt x="25" y="80"/>
                    <a:pt x="46" y="110"/>
                    <a:pt x="47" y="112"/>
                  </a:cubicBezTo>
                  <a:cubicBezTo>
                    <a:pt x="50" y="116"/>
                    <a:pt x="52" y="118"/>
                    <a:pt x="55" y="121"/>
                  </a:cubicBezTo>
                  <a:cubicBezTo>
                    <a:pt x="57" y="124"/>
                    <a:pt x="60" y="126"/>
                    <a:pt x="62" y="129"/>
                  </a:cubicBezTo>
                  <a:cubicBezTo>
                    <a:pt x="62" y="129"/>
                    <a:pt x="49" y="121"/>
                    <a:pt x="46" y="117"/>
                  </a:cubicBezTo>
                  <a:cubicBezTo>
                    <a:pt x="44" y="116"/>
                    <a:pt x="43" y="113"/>
                    <a:pt x="42" y="112"/>
                  </a:cubicBezTo>
                  <a:cubicBezTo>
                    <a:pt x="41" y="109"/>
                    <a:pt x="40" y="107"/>
                    <a:pt x="38" y="105"/>
                  </a:cubicBezTo>
                  <a:cubicBezTo>
                    <a:pt x="36" y="103"/>
                    <a:pt x="35" y="100"/>
                    <a:pt x="33" y="98"/>
                  </a:cubicBezTo>
                  <a:cubicBezTo>
                    <a:pt x="30" y="95"/>
                    <a:pt x="28" y="91"/>
                    <a:pt x="25" y="88"/>
                  </a:cubicBezTo>
                  <a:cubicBezTo>
                    <a:pt x="24" y="86"/>
                    <a:pt x="22" y="85"/>
                    <a:pt x="21" y="83"/>
                  </a:cubicBezTo>
                  <a:cubicBezTo>
                    <a:pt x="14" y="72"/>
                    <a:pt x="21" y="67"/>
                    <a:pt x="28" y="66"/>
                  </a:cubicBezTo>
                  <a:cubicBezTo>
                    <a:pt x="28" y="65"/>
                    <a:pt x="25" y="34"/>
                    <a:pt x="24" y="29"/>
                  </a:cubicBezTo>
                  <a:cubicBezTo>
                    <a:pt x="23" y="15"/>
                    <a:pt x="21" y="4"/>
                    <a:pt x="13" y="1"/>
                  </a:cubicBezTo>
                  <a:cubicBezTo>
                    <a:pt x="11" y="0"/>
                    <a:pt x="9" y="0"/>
                    <a:pt x="8" y="2"/>
                  </a:cubicBezTo>
                  <a:cubicBezTo>
                    <a:pt x="6" y="4"/>
                    <a:pt x="4" y="15"/>
                    <a:pt x="4" y="21"/>
                  </a:cubicBezTo>
                  <a:cubicBezTo>
                    <a:pt x="4" y="21"/>
                    <a:pt x="0" y="57"/>
                    <a:pt x="1" y="74"/>
                  </a:cubicBezTo>
                  <a:cubicBezTo>
                    <a:pt x="2" y="83"/>
                    <a:pt x="30" y="145"/>
                    <a:pt x="38" y="155"/>
                  </a:cubicBezTo>
                  <a:cubicBezTo>
                    <a:pt x="46" y="164"/>
                    <a:pt x="108" y="200"/>
                    <a:pt x="108" y="200"/>
                  </a:cubicBezTo>
                  <a:cubicBezTo>
                    <a:pt x="111" y="202"/>
                    <a:pt x="122" y="211"/>
                    <a:pt x="122" y="223"/>
                  </a:cubicBezTo>
                  <a:cubicBezTo>
                    <a:pt x="122" y="248"/>
                    <a:pt x="122" y="248"/>
                    <a:pt x="122" y="248"/>
                  </a:cubicBezTo>
                  <a:cubicBezTo>
                    <a:pt x="190" y="248"/>
                    <a:pt x="190" y="248"/>
                    <a:pt x="190" y="248"/>
                  </a:cubicBezTo>
                  <a:cubicBezTo>
                    <a:pt x="190" y="225"/>
                    <a:pt x="190" y="225"/>
                    <a:pt x="190" y="225"/>
                  </a:cubicBezTo>
                  <a:cubicBezTo>
                    <a:pt x="190" y="221"/>
                    <a:pt x="191" y="216"/>
                    <a:pt x="191" y="212"/>
                  </a:cubicBezTo>
                  <a:cubicBezTo>
                    <a:pt x="193" y="207"/>
                    <a:pt x="192" y="198"/>
                    <a:pt x="191" y="194"/>
                  </a:cubicBezTo>
                  <a:cubicBezTo>
                    <a:pt x="183" y="159"/>
                    <a:pt x="154" y="138"/>
                    <a:pt x="151" y="136"/>
                  </a:cubicBezTo>
                  <a:close/>
                  <a:moveTo>
                    <a:pt x="151" y="136"/>
                  </a:moveTo>
                  <a:cubicBezTo>
                    <a:pt x="151" y="136"/>
                    <a:pt x="151" y="136"/>
                    <a:pt x="151" y="136"/>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53" name="Freeform 33"/>
            <p:cNvSpPr>
              <a:spLocks noEditPoints="1"/>
            </p:cNvSpPr>
            <p:nvPr/>
          </p:nvSpPr>
          <p:spPr bwMode="auto">
            <a:xfrm>
              <a:off x="7700544" y="1834050"/>
              <a:ext cx="361527" cy="464651"/>
            </a:xfrm>
            <a:custGeom>
              <a:avLst/>
              <a:gdLst/>
              <a:ahLst/>
              <a:cxnLst>
                <a:cxn ang="0">
                  <a:pos x="189" y="21"/>
                </a:cxn>
                <a:cxn ang="0">
                  <a:pos x="186" y="2"/>
                </a:cxn>
                <a:cxn ang="0">
                  <a:pos x="180" y="1"/>
                </a:cxn>
                <a:cxn ang="0">
                  <a:pos x="169" y="29"/>
                </a:cxn>
                <a:cxn ang="0">
                  <a:pos x="165" y="66"/>
                </a:cxn>
                <a:cxn ang="0">
                  <a:pos x="173" y="83"/>
                </a:cxn>
                <a:cxn ang="0">
                  <a:pos x="168" y="88"/>
                </a:cxn>
                <a:cxn ang="0">
                  <a:pos x="161" y="98"/>
                </a:cxn>
                <a:cxn ang="0">
                  <a:pos x="155" y="105"/>
                </a:cxn>
                <a:cxn ang="0">
                  <a:pos x="151" y="112"/>
                </a:cxn>
                <a:cxn ang="0">
                  <a:pos x="148" y="117"/>
                </a:cxn>
                <a:cxn ang="0">
                  <a:pos x="131" y="129"/>
                </a:cxn>
                <a:cxn ang="0">
                  <a:pos x="138" y="121"/>
                </a:cxn>
                <a:cxn ang="0">
                  <a:pos x="146" y="112"/>
                </a:cxn>
                <a:cxn ang="0">
                  <a:pos x="169" y="80"/>
                </a:cxn>
                <a:cxn ang="0">
                  <a:pos x="158" y="71"/>
                </a:cxn>
                <a:cxn ang="0">
                  <a:pos x="118" y="103"/>
                </a:cxn>
                <a:cxn ang="0">
                  <a:pos x="109" y="113"/>
                </a:cxn>
                <a:cxn ang="0">
                  <a:pos x="102" y="119"/>
                </a:cxn>
                <a:cxn ang="0">
                  <a:pos x="96" y="122"/>
                </a:cxn>
                <a:cxn ang="0">
                  <a:pos x="42" y="136"/>
                </a:cxn>
                <a:cxn ang="0">
                  <a:pos x="2" y="194"/>
                </a:cxn>
                <a:cxn ang="0">
                  <a:pos x="2" y="212"/>
                </a:cxn>
                <a:cxn ang="0">
                  <a:pos x="3" y="225"/>
                </a:cxn>
                <a:cxn ang="0">
                  <a:pos x="3" y="248"/>
                </a:cxn>
                <a:cxn ang="0">
                  <a:pos x="71" y="248"/>
                </a:cxn>
                <a:cxn ang="0">
                  <a:pos x="71" y="223"/>
                </a:cxn>
                <a:cxn ang="0">
                  <a:pos x="85" y="200"/>
                </a:cxn>
                <a:cxn ang="0">
                  <a:pos x="156" y="155"/>
                </a:cxn>
                <a:cxn ang="0">
                  <a:pos x="192" y="74"/>
                </a:cxn>
                <a:cxn ang="0">
                  <a:pos x="189" y="21"/>
                </a:cxn>
                <a:cxn ang="0">
                  <a:pos x="189" y="21"/>
                </a:cxn>
                <a:cxn ang="0">
                  <a:pos x="189" y="21"/>
                </a:cxn>
              </a:cxnLst>
              <a:rect l="0" t="0" r="r" b="b"/>
              <a:pathLst>
                <a:path w="193" h="248">
                  <a:moveTo>
                    <a:pt x="189" y="21"/>
                  </a:moveTo>
                  <a:cubicBezTo>
                    <a:pt x="189" y="15"/>
                    <a:pt x="188" y="4"/>
                    <a:pt x="186" y="2"/>
                  </a:cubicBezTo>
                  <a:cubicBezTo>
                    <a:pt x="184" y="0"/>
                    <a:pt x="183" y="0"/>
                    <a:pt x="180" y="1"/>
                  </a:cubicBezTo>
                  <a:cubicBezTo>
                    <a:pt x="172" y="4"/>
                    <a:pt x="170" y="15"/>
                    <a:pt x="169" y="29"/>
                  </a:cubicBezTo>
                  <a:cubicBezTo>
                    <a:pt x="168" y="34"/>
                    <a:pt x="165" y="65"/>
                    <a:pt x="165" y="66"/>
                  </a:cubicBezTo>
                  <a:cubicBezTo>
                    <a:pt x="172" y="67"/>
                    <a:pt x="179" y="72"/>
                    <a:pt x="173" y="83"/>
                  </a:cubicBezTo>
                  <a:cubicBezTo>
                    <a:pt x="171" y="85"/>
                    <a:pt x="170" y="86"/>
                    <a:pt x="168" y="88"/>
                  </a:cubicBezTo>
                  <a:cubicBezTo>
                    <a:pt x="165" y="91"/>
                    <a:pt x="163" y="95"/>
                    <a:pt x="161" y="98"/>
                  </a:cubicBezTo>
                  <a:cubicBezTo>
                    <a:pt x="159" y="100"/>
                    <a:pt x="157" y="103"/>
                    <a:pt x="155" y="105"/>
                  </a:cubicBezTo>
                  <a:cubicBezTo>
                    <a:pt x="154" y="107"/>
                    <a:pt x="152" y="109"/>
                    <a:pt x="151" y="112"/>
                  </a:cubicBezTo>
                  <a:cubicBezTo>
                    <a:pt x="150" y="113"/>
                    <a:pt x="149" y="116"/>
                    <a:pt x="148" y="117"/>
                  </a:cubicBezTo>
                  <a:cubicBezTo>
                    <a:pt x="144" y="121"/>
                    <a:pt x="131" y="129"/>
                    <a:pt x="131" y="129"/>
                  </a:cubicBezTo>
                  <a:cubicBezTo>
                    <a:pt x="133" y="126"/>
                    <a:pt x="136" y="124"/>
                    <a:pt x="138" y="121"/>
                  </a:cubicBezTo>
                  <a:cubicBezTo>
                    <a:pt x="141" y="118"/>
                    <a:pt x="144" y="116"/>
                    <a:pt x="146" y="112"/>
                  </a:cubicBezTo>
                  <a:cubicBezTo>
                    <a:pt x="147" y="110"/>
                    <a:pt x="168" y="80"/>
                    <a:pt x="169" y="80"/>
                  </a:cubicBezTo>
                  <a:cubicBezTo>
                    <a:pt x="175" y="71"/>
                    <a:pt x="162" y="69"/>
                    <a:pt x="158" y="71"/>
                  </a:cubicBezTo>
                  <a:cubicBezTo>
                    <a:pt x="155" y="72"/>
                    <a:pt x="137" y="77"/>
                    <a:pt x="118" y="103"/>
                  </a:cubicBezTo>
                  <a:cubicBezTo>
                    <a:pt x="115" y="107"/>
                    <a:pt x="112" y="110"/>
                    <a:pt x="109" y="113"/>
                  </a:cubicBezTo>
                  <a:cubicBezTo>
                    <a:pt x="107" y="115"/>
                    <a:pt x="105" y="117"/>
                    <a:pt x="102" y="119"/>
                  </a:cubicBezTo>
                  <a:cubicBezTo>
                    <a:pt x="100" y="120"/>
                    <a:pt x="98" y="121"/>
                    <a:pt x="96" y="122"/>
                  </a:cubicBezTo>
                  <a:cubicBezTo>
                    <a:pt x="58" y="124"/>
                    <a:pt x="44" y="135"/>
                    <a:pt x="42" y="136"/>
                  </a:cubicBezTo>
                  <a:cubicBezTo>
                    <a:pt x="39" y="138"/>
                    <a:pt x="10" y="159"/>
                    <a:pt x="2" y="194"/>
                  </a:cubicBezTo>
                  <a:cubicBezTo>
                    <a:pt x="1" y="198"/>
                    <a:pt x="0" y="207"/>
                    <a:pt x="2" y="212"/>
                  </a:cubicBezTo>
                  <a:cubicBezTo>
                    <a:pt x="2" y="216"/>
                    <a:pt x="3" y="221"/>
                    <a:pt x="3" y="225"/>
                  </a:cubicBezTo>
                  <a:cubicBezTo>
                    <a:pt x="3" y="248"/>
                    <a:pt x="3" y="248"/>
                    <a:pt x="3" y="248"/>
                  </a:cubicBezTo>
                  <a:cubicBezTo>
                    <a:pt x="71" y="248"/>
                    <a:pt x="71" y="248"/>
                    <a:pt x="71" y="248"/>
                  </a:cubicBezTo>
                  <a:cubicBezTo>
                    <a:pt x="71" y="223"/>
                    <a:pt x="71" y="223"/>
                    <a:pt x="71" y="223"/>
                  </a:cubicBezTo>
                  <a:cubicBezTo>
                    <a:pt x="71" y="211"/>
                    <a:pt x="83" y="202"/>
                    <a:pt x="85" y="200"/>
                  </a:cubicBezTo>
                  <a:cubicBezTo>
                    <a:pt x="85" y="200"/>
                    <a:pt x="148" y="164"/>
                    <a:pt x="156" y="155"/>
                  </a:cubicBezTo>
                  <a:cubicBezTo>
                    <a:pt x="164" y="145"/>
                    <a:pt x="192" y="83"/>
                    <a:pt x="192" y="74"/>
                  </a:cubicBezTo>
                  <a:cubicBezTo>
                    <a:pt x="193" y="57"/>
                    <a:pt x="189" y="21"/>
                    <a:pt x="189" y="21"/>
                  </a:cubicBezTo>
                  <a:close/>
                  <a:moveTo>
                    <a:pt x="189" y="21"/>
                  </a:moveTo>
                  <a:cubicBezTo>
                    <a:pt x="189" y="21"/>
                    <a:pt x="189" y="21"/>
                    <a:pt x="189" y="21"/>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5154" name="Freeform 34"/>
            <p:cNvSpPr>
              <a:spLocks noEditPoints="1"/>
            </p:cNvSpPr>
            <p:nvPr/>
          </p:nvSpPr>
          <p:spPr bwMode="auto">
            <a:xfrm>
              <a:off x="7457551" y="1676401"/>
              <a:ext cx="456354" cy="403013"/>
            </a:xfrm>
            <a:custGeom>
              <a:avLst/>
              <a:gdLst/>
              <a:ahLst/>
              <a:cxnLst>
                <a:cxn ang="0">
                  <a:pos x="163" y="185"/>
                </a:cxn>
                <a:cxn ang="0">
                  <a:pos x="240" y="84"/>
                </a:cxn>
                <a:cxn ang="0">
                  <a:pos x="229" y="26"/>
                </a:cxn>
                <a:cxn ang="0">
                  <a:pos x="176" y="0"/>
                </a:cxn>
                <a:cxn ang="0">
                  <a:pos x="170" y="0"/>
                </a:cxn>
                <a:cxn ang="0">
                  <a:pos x="122" y="17"/>
                </a:cxn>
                <a:cxn ang="0">
                  <a:pos x="74" y="0"/>
                </a:cxn>
                <a:cxn ang="0">
                  <a:pos x="68" y="0"/>
                </a:cxn>
                <a:cxn ang="0">
                  <a:pos x="15" y="26"/>
                </a:cxn>
                <a:cxn ang="0">
                  <a:pos x="4" y="84"/>
                </a:cxn>
                <a:cxn ang="0">
                  <a:pos x="81" y="185"/>
                </a:cxn>
                <a:cxn ang="0">
                  <a:pos x="102" y="206"/>
                </a:cxn>
                <a:cxn ang="0">
                  <a:pos x="122" y="215"/>
                </a:cxn>
                <a:cxn ang="0">
                  <a:pos x="142" y="206"/>
                </a:cxn>
                <a:cxn ang="0">
                  <a:pos x="163" y="185"/>
                </a:cxn>
                <a:cxn ang="0">
                  <a:pos x="81" y="40"/>
                </a:cxn>
                <a:cxn ang="0">
                  <a:pos x="44" y="73"/>
                </a:cxn>
                <a:cxn ang="0">
                  <a:pos x="34" y="83"/>
                </a:cxn>
                <a:cxn ang="0">
                  <a:pos x="24" y="73"/>
                </a:cxn>
                <a:cxn ang="0">
                  <a:pos x="81" y="20"/>
                </a:cxn>
                <a:cxn ang="0">
                  <a:pos x="91" y="30"/>
                </a:cxn>
                <a:cxn ang="0">
                  <a:pos x="81" y="40"/>
                </a:cxn>
                <a:cxn ang="0">
                  <a:pos x="81" y="40"/>
                </a:cxn>
                <a:cxn ang="0">
                  <a:pos x="81" y="40"/>
                </a:cxn>
              </a:cxnLst>
              <a:rect l="0" t="0" r="r" b="b"/>
              <a:pathLst>
                <a:path w="244" h="215">
                  <a:moveTo>
                    <a:pt x="163" y="185"/>
                  </a:moveTo>
                  <a:cubicBezTo>
                    <a:pt x="195" y="155"/>
                    <a:pt x="235" y="118"/>
                    <a:pt x="240" y="84"/>
                  </a:cubicBezTo>
                  <a:cubicBezTo>
                    <a:pt x="244" y="61"/>
                    <a:pt x="240" y="41"/>
                    <a:pt x="229" y="26"/>
                  </a:cubicBezTo>
                  <a:cubicBezTo>
                    <a:pt x="218" y="11"/>
                    <a:pt x="201" y="3"/>
                    <a:pt x="176" y="0"/>
                  </a:cubicBezTo>
                  <a:cubicBezTo>
                    <a:pt x="174" y="0"/>
                    <a:pt x="172" y="0"/>
                    <a:pt x="170" y="0"/>
                  </a:cubicBezTo>
                  <a:cubicBezTo>
                    <a:pt x="153" y="0"/>
                    <a:pt x="135" y="6"/>
                    <a:pt x="122" y="17"/>
                  </a:cubicBezTo>
                  <a:cubicBezTo>
                    <a:pt x="109" y="6"/>
                    <a:pt x="92" y="0"/>
                    <a:pt x="74" y="0"/>
                  </a:cubicBezTo>
                  <a:cubicBezTo>
                    <a:pt x="72" y="0"/>
                    <a:pt x="70" y="0"/>
                    <a:pt x="68" y="0"/>
                  </a:cubicBezTo>
                  <a:cubicBezTo>
                    <a:pt x="44" y="3"/>
                    <a:pt x="26" y="11"/>
                    <a:pt x="15" y="26"/>
                  </a:cubicBezTo>
                  <a:cubicBezTo>
                    <a:pt x="4" y="41"/>
                    <a:pt x="0" y="61"/>
                    <a:pt x="4" y="84"/>
                  </a:cubicBezTo>
                  <a:cubicBezTo>
                    <a:pt x="9" y="118"/>
                    <a:pt x="49" y="155"/>
                    <a:pt x="81" y="185"/>
                  </a:cubicBezTo>
                  <a:cubicBezTo>
                    <a:pt x="81" y="185"/>
                    <a:pt x="97" y="201"/>
                    <a:pt x="102" y="206"/>
                  </a:cubicBezTo>
                  <a:cubicBezTo>
                    <a:pt x="106" y="209"/>
                    <a:pt x="114" y="215"/>
                    <a:pt x="122" y="215"/>
                  </a:cubicBezTo>
                  <a:cubicBezTo>
                    <a:pt x="131" y="215"/>
                    <a:pt x="138" y="209"/>
                    <a:pt x="142" y="206"/>
                  </a:cubicBezTo>
                  <a:cubicBezTo>
                    <a:pt x="147" y="201"/>
                    <a:pt x="163" y="185"/>
                    <a:pt x="163" y="185"/>
                  </a:cubicBezTo>
                  <a:close/>
                  <a:moveTo>
                    <a:pt x="81" y="40"/>
                  </a:moveTo>
                  <a:cubicBezTo>
                    <a:pt x="61" y="40"/>
                    <a:pt x="44" y="55"/>
                    <a:pt x="44" y="73"/>
                  </a:cubicBezTo>
                  <a:cubicBezTo>
                    <a:pt x="44" y="78"/>
                    <a:pt x="40" y="83"/>
                    <a:pt x="34" y="83"/>
                  </a:cubicBezTo>
                  <a:cubicBezTo>
                    <a:pt x="29" y="83"/>
                    <a:pt x="24" y="78"/>
                    <a:pt x="24" y="73"/>
                  </a:cubicBezTo>
                  <a:cubicBezTo>
                    <a:pt x="24" y="44"/>
                    <a:pt x="50" y="20"/>
                    <a:pt x="81" y="20"/>
                  </a:cubicBezTo>
                  <a:cubicBezTo>
                    <a:pt x="87" y="20"/>
                    <a:pt x="91" y="24"/>
                    <a:pt x="91" y="30"/>
                  </a:cubicBezTo>
                  <a:cubicBezTo>
                    <a:pt x="91" y="35"/>
                    <a:pt x="87" y="40"/>
                    <a:pt x="81" y="40"/>
                  </a:cubicBezTo>
                  <a:close/>
                  <a:moveTo>
                    <a:pt x="81" y="40"/>
                  </a:moveTo>
                  <a:cubicBezTo>
                    <a:pt x="81" y="40"/>
                    <a:pt x="81" y="40"/>
                    <a:pt x="81" y="4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sp>
        <p:nvSpPr>
          <p:cNvPr id="81" name="TextBox 80"/>
          <p:cNvSpPr txBox="1"/>
          <p:nvPr/>
        </p:nvSpPr>
        <p:spPr>
          <a:xfrm>
            <a:off x="966010" y="3569677"/>
            <a:ext cx="2150100" cy="994952"/>
          </a:xfrm>
          <a:prstGeom prst="rect">
            <a:avLst/>
          </a:prstGeom>
          <a:noFill/>
        </p:spPr>
        <p:txBody>
          <a:bodyPr wrap="square" rtlCol="0">
            <a:spAutoFit/>
          </a:bodyPr>
          <a:lstStyle/>
          <a:p>
            <a:pPr algn="ctr"/>
            <a:r>
              <a:rPr lang="en-US" sz="1600" b="1" dirty="0">
                <a:solidFill>
                  <a:schemeClr val="bg1"/>
                </a:solidFill>
                <a:latin typeface="+mj-lt"/>
              </a:rPr>
              <a:t>Keyword Here</a:t>
            </a:r>
          </a:p>
          <a:p>
            <a:pPr algn="ctr" defTabSz="1218895">
              <a:spcBef>
                <a:spcPct val="20000"/>
              </a:spcBef>
              <a:defRPr/>
            </a:pPr>
            <a:r>
              <a:rPr lang="en-US" sz="1333" dirty="0">
                <a:solidFill>
                  <a:schemeClr val="bg1"/>
                </a:solidFill>
              </a:rPr>
              <a:t>There are many variations of passages of lorem ipsum available</a:t>
            </a:r>
          </a:p>
        </p:txBody>
      </p:sp>
      <p:sp>
        <p:nvSpPr>
          <p:cNvPr id="82" name="TextBox 81"/>
          <p:cNvSpPr txBox="1"/>
          <p:nvPr/>
        </p:nvSpPr>
        <p:spPr>
          <a:xfrm>
            <a:off x="9092373" y="3569677"/>
            <a:ext cx="2150100" cy="994952"/>
          </a:xfrm>
          <a:prstGeom prst="rect">
            <a:avLst/>
          </a:prstGeom>
          <a:noFill/>
        </p:spPr>
        <p:txBody>
          <a:bodyPr wrap="square" rtlCol="0">
            <a:spAutoFit/>
          </a:bodyPr>
          <a:lstStyle/>
          <a:p>
            <a:pPr algn="ctr"/>
            <a:r>
              <a:rPr lang="en-US" sz="1600" b="1" dirty="0">
                <a:solidFill>
                  <a:schemeClr val="bg1"/>
                </a:solidFill>
              </a:rPr>
              <a:t>Keyword Here</a:t>
            </a:r>
          </a:p>
          <a:p>
            <a:pPr algn="ctr" defTabSz="1218895">
              <a:spcBef>
                <a:spcPct val="20000"/>
              </a:spcBef>
              <a:defRPr/>
            </a:pPr>
            <a:r>
              <a:rPr lang="en-US" sz="1333" dirty="0">
                <a:solidFill>
                  <a:schemeClr val="bg1"/>
                </a:solidFill>
              </a:rPr>
              <a:t>There are many variations of passages of lorem ipsum available</a:t>
            </a:r>
          </a:p>
        </p:txBody>
      </p:sp>
      <p:sp>
        <p:nvSpPr>
          <p:cNvPr id="83" name="TextBox 82"/>
          <p:cNvSpPr txBox="1"/>
          <p:nvPr/>
        </p:nvSpPr>
        <p:spPr>
          <a:xfrm>
            <a:off x="6387817" y="3569677"/>
            <a:ext cx="2150100" cy="994952"/>
          </a:xfrm>
          <a:prstGeom prst="rect">
            <a:avLst/>
          </a:prstGeom>
          <a:noFill/>
        </p:spPr>
        <p:txBody>
          <a:bodyPr wrap="square" rtlCol="0">
            <a:spAutoFit/>
          </a:bodyPr>
          <a:lstStyle/>
          <a:p>
            <a:pPr algn="ctr"/>
            <a:r>
              <a:rPr lang="en-US" sz="1600" b="1" dirty="0">
                <a:solidFill>
                  <a:schemeClr val="bg1"/>
                </a:solidFill>
              </a:rPr>
              <a:t>Keyword Here</a:t>
            </a:r>
          </a:p>
          <a:p>
            <a:pPr algn="ctr" defTabSz="1218895">
              <a:spcBef>
                <a:spcPct val="20000"/>
              </a:spcBef>
              <a:defRPr/>
            </a:pPr>
            <a:r>
              <a:rPr lang="en-US" sz="1333" dirty="0">
                <a:solidFill>
                  <a:schemeClr val="bg1"/>
                </a:solidFill>
              </a:rPr>
              <a:t>There are many variations of passages of lorem ipsum available</a:t>
            </a:r>
          </a:p>
        </p:txBody>
      </p:sp>
      <p:sp>
        <p:nvSpPr>
          <p:cNvPr id="84" name="TextBox 83"/>
          <p:cNvSpPr txBox="1"/>
          <p:nvPr/>
        </p:nvSpPr>
        <p:spPr>
          <a:xfrm>
            <a:off x="3683262" y="3569677"/>
            <a:ext cx="2150100" cy="994952"/>
          </a:xfrm>
          <a:prstGeom prst="rect">
            <a:avLst/>
          </a:prstGeom>
          <a:noFill/>
        </p:spPr>
        <p:txBody>
          <a:bodyPr wrap="square" rtlCol="0">
            <a:spAutoFit/>
          </a:bodyPr>
          <a:lstStyle/>
          <a:p>
            <a:pPr algn="ctr"/>
            <a:r>
              <a:rPr lang="en-US" sz="1600" b="1" dirty="0">
                <a:solidFill>
                  <a:schemeClr val="bg1"/>
                </a:solidFill>
              </a:rPr>
              <a:t>Keyword Here</a:t>
            </a:r>
          </a:p>
          <a:p>
            <a:pPr algn="ctr" defTabSz="1218895">
              <a:spcBef>
                <a:spcPct val="20000"/>
              </a:spcBef>
              <a:defRPr/>
            </a:pPr>
            <a:r>
              <a:rPr lang="en-US" sz="1333" dirty="0">
                <a:solidFill>
                  <a:schemeClr val="bg1"/>
                </a:solidFill>
              </a:rPr>
              <a:t>There are many variations of passages of lorem ipsum available</a:t>
            </a:r>
          </a:p>
        </p:txBody>
      </p:sp>
      <p:sp>
        <p:nvSpPr>
          <p:cNvPr id="85" name="Footer Text"/>
          <p:cNvSpPr txBox="1"/>
          <p:nvPr/>
        </p:nvSpPr>
        <p:spPr>
          <a:xfrm>
            <a:off x="925676" y="5520326"/>
            <a:ext cx="10343824" cy="820481"/>
          </a:xfrm>
          <a:prstGeom prst="rect">
            <a:avLst/>
          </a:prstGeom>
          <a:noFill/>
        </p:spPr>
        <p:txBody>
          <a:bodyPr wrap="square" lIns="0" tIns="0" rIns="0" bIns="0" rtlCol="0">
            <a:spAutoFit/>
          </a:bodyPr>
          <a:lstStyle/>
          <a:p>
            <a:pPr algn="ctr"/>
            <a:r>
              <a:rPr lang="en-US" sz="1333" dirty="0">
                <a:solidFill>
                  <a:schemeClr val="tx1">
                    <a:lumMod val="50000"/>
                    <a:lumOff val="50000"/>
                  </a:schemeClr>
                </a:solidFill>
              </a:rPr>
              <a:t>There are many variations of passages of lorem ipsum available, but the majority have suffered alteration in some form, by injected humour randomized words which don't look even slightly believable. If you are going to use A passage of lorem ipsum, you need</a:t>
            </a:r>
            <a:br>
              <a:rPr lang="en-US" sz="1333" dirty="0">
                <a:solidFill>
                  <a:schemeClr val="tx1">
                    <a:lumMod val="50000"/>
                    <a:lumOff val="50000"/>
                  </a:schemeClr>
                </a:solidFill>
              </a:rPr>
            </a:br>
            <a:r>
              <a:rPr lang="en-US" sz="1333" dirty="0">
                <a:solidFill>
                  <a:schemeClr val="tx1">
                    <a:lumMod val="50000"/>
                    <a:lumOff val="50000"/>
                  </a:schemeClr>
                </a:solidFill>
              </a:rPr>
              <a:t> to be sure there embarrassing hidden in the middle of text. All the lorem ipsum generators on the internet tend to repeat</a:t>
            </a:r>
            <a:br>
              <a:rPr lang="en-US" sz="1333" dirty="0">
                <a:solidFill>
                  <a:schemeClr val="tx1">
                    <a:lumMod val="50000"/>
                    <a:lumOff val="50000"/>
                  </a:schemeClr>
                </a:solidFill>
              </a:rPr>
            </a:br>
            <a:r>
              <a:rPr lang="en-US" sz="1333" dirty="0">
                <a:solidFill>
                  <a:schemeClr val="tx1">
                    <a:lumMod val="50000"/>
                    <a:lumOff val="50000"/>
                  </a:schemeClr>
                </a:solidFill>
              </a:rPr>
              <a:t>predefined chunks as of lorem but the majority have suffered alteration in some form  necessary.</a:t>
            </a:r>
          </a:p>
        </p:txBody>
      </p:sp>
      <p:cxnSp>
        <p:nvCxnSpPr>
          <p:cNvPr id="86" name="Straight Line buttom"/>
          <p:cNvCxnSpPr/>
          <p:nvPr/>
        </p:nvCxnSpPr>
        <p:spPr>
          <a:xfrm>
            <a:off x="917338" y="5342436"/>
            <a:ext cx="10360501"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7" name="Arc 86"/>
          <p:cNvSpPr/>
          <p:nvPr/>
        </p:nvSpPr>
        <p:spPr>
          <a:xfrm rot="19051047">
            <a:off x="2439916" y="1652363"/>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4" dirty="0"/>
          </a:p>
        </p:txBody>
      </p:sp>
      <p:sp>
        <p:nvSpPr>
          <p:cNvPr id="88" name="Arc 87"/>
          <p:cNvSpPr/>
          <p:nvPr/>
        </p:nvSpPr>
        <p:spPr>
          <a:xfrm rot="19051047">
            <a:off x="5078935" y="1652364"/>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4" dirty="0"/>
          </a:p>
        </p:txBody>
      </p:sp>
      <p:sp>
        <p:nvSpPr>
          <p:cNvPr id="89" name="Arc 88"/>
          <p:cNvSpPr/>
          <p:nvPr/>
        </p:nvSpPr>
        <p:spPr>
          <a:xfrm rot="19051047">
            <a:off x="7717953" y="1652364"/>
            <a:ext cx="2181202" cy="2181202"/>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554" dirty="0"/>
          </a:p>
        </p:txBody>
      </p:sp>
      <p:sp>
        <p:nvSpPr>
          <p:cNvPr id="42" name="文本框 41"/>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3301731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p:cTn id="12" dur="500" fill="hold"/>
                                        <p:tgtEl>
                                          <p:spTgt spid="80"/>
                                        </p:tgtEl>
                                        <p:attrNameLst>
                                          <p:attrName>ppt_w</p:attrName>
                                        </p:attrNameLst>
                                      </p:cBhvr>
                                      <p:tavLst>
                                        <p:tav tm="0">
                                          <p:val>
                                            <p:fltVal val="0"/>
                                          </p:val>
                                        </p:tav>
                                        <p:tav tm="100000">
                                          <p:val>
                                            <p:strVal val="#ppt_w"/>
                                          </p:val>
                                        </p:tav>
                                      </p:tavLst>
                                    </p:anim>
                                    <p:anim calcmode="lin" valueType="num">
                                      <p:cBhvr>
                                        <p:cTn id="13" dur="500" fill="hold"/>
                                        <p:tgtEl>
                                          <p:spTgt spid="80"/>
                                        </p:tgtEl>
                                        <p:attrNameLst>
                                          <p:attrName>ppt_h</p:attrName>
                                        </p:attrNameLst>
                                      </p:cBhvr>
                                      <p:tavLst>
                                        <p:tav tm="0">
                                          <p:val>
                                            <p:fltVal val="0"/>
                                          </p:val>
                                        </p:tav>
                                        <p:tav tm="100000">
                                          <p:val>
                                            <p:strVal val="#ppt_h"/>
                                          </p:val>
                                        </p:tav>
                                      </p:tavLst>
                                    </p:anim>
                                    <p:animEffect transition="in" filter="fade">
                                      <p:cBhvr>
                                        <p:cTn id="14" dur="500"/>
                                        <p:tgtEl>
                                          <p:spTgt spid="80"/>
                                        </p:tgtEl>
                                      </p:cBhvr>
                                    </p:animEffect>
                                  </p:childTnLst>
                                </p:cTn>
                              </p:par>
                              <p:par>
                                <p:cTn id="15" presetID="2" presetClass="entr" presetSubtype="4" accel="50000" decel="50000" fill="hold" grpId="0" nodeType="withEffect">
                                  <p:stCondLst>
                                    <p:cond delay="0"/>
                                  </p:stCondLst>
                                  <p:childTnLst>
                                    <p:set>
                                      <p:cBhvr>
                                        <p:cTn id="16" dur="1" fill="hold">
                                          <p:stCondLst>
                                            <p:cond delay="0"/>
                                          </p:stCondLst>
                                        </p:cTn>
                                        <p:tgtEl>
                                          <p:spTgt spid="81"/>
                                        </p:tgtEl>
                                        <p:attrNameLst>
                                          <p:attrName>style.visibility</p:attrName>
                                        </p:attrNameLst>
                                      </p:cBhvr>
                                      <p:to>
                                        <p:strVal val="visible"/>
                                      </p:to>
                                    </p:set>
                                    <p:anim calcmode="lin" valueType="num">
                                      <p:cBhvr additive="base">
                                        <p:cTn id="17" dur="500" fill="hold"/>
                                        <p:tgtEl>
                                          <p:spTgt spid="81"/>
                                        </p:tgtEl>
                                        <p:attrNameLst>
                                          <p:attrName>ppt_x</p:attrName>
                                        </p:attrNameLst>
                                      </p:cBhvr>
                                      <p:tavLst>
                                        <p:tav tm="0">
                                          <p:val>
                                            <p:strVal val="#ppt_x"/>
                                          </p:val>
                                        </p:tav>
                                        <p:tav tm="100000">
                                          <p:val>
                                            <p:strVal val="#ppt_x"/>
                                          </p:val>
                                        </p:tav>
                                      </p:tavLst>
                                    </p:anim>
                                    <p:anim calcmode="lin" valueType="num">
                                      <p:cBhvr additive="base">
                                        <p:cTn id="18" dur="500" fill="hold"/>
                                        <p:tgtEl>
                                          <p:spTgt spid="81"/>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ppt_x"/>
                                          </p:val>
                                        </p:tav>
                                        <p:tav tm="100000">
                                          <p:val>
                                            <p:strVal val="#ppt_x"/>
                                          </p:val>
                                        </p:tav>
                                      </p:tavLst>
                                    </p:anim>
                                    <p:anim calcmode="lin" valueType="num">
                                      <p:cBhvr additive="base">
                                        <p:cTn id="23" dur="50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0"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2" presetClass="entr" presetSubtype="4" accel="50000" decel="50000" fill="hold" grpId="0" nodeType="withEffect">
                                  <p:stCondLst>
                                    <p:cond delay="0"/>
                                  </p:stCondLst>
                                  <p:childTnLst>
                                    <p:set>
                                      <p:cBhvr>
                                        <p:cTn id="31" dur="1" fill="hold">
                                          <p:stCondLst>
                                            <p:cond delay="0"/>
                                          </p:stCondLst>
                                        </p:cTn>
                                        <p:tgtEl>
                                          <p:spTgt spid="84"/>
                                        </p:tgtEl>
                                        <p:attrNameLst>
                                          <p:attrName>style.visibility</p:attrName>
                                        </p:attrNameLst>
                                      </p:cBhvr>
                                      <p:to>
                                        <p:strVal val="visible"/>
                                      </p:to>
                                    </p:set>
                                    <p:anim calcmode="lin" valueType="num">
                                      <p:cBhvr additive="base">
                                        <p:cTn id="32" dur="500" fill="hold"/>
                                        <p:tgtEl>
                                          <p:spTgt spid="84"/>
                                        </p:tgtEl>
                                        <p:attrNameLst>
                                          <p:attrName>ppt_x</p:attrName>
                                        </p:attrNameLst>
                                      </p:cBhvr>
                                      <p:tavLst>
                                        <p:tav tm="0">
                                          <p:val>
                                            <p:strVal val="#ppt_x"/>
                                          </p:val>
                                        </p:tav>
                                        <p:tav tm="100000">
                                          <p:val>
                                            <p:strVal val="#ppt_x"/>
                                          </p:val>
                                        </p:tav>
                                      </p:tavLst>
                                    </p:anim>
                                    <p:anim calcmode="lin" valueType="num">
                                      <p:cBhvr additive="base">
                                        <p:cTn id="33" dur="500" fill="hold"/>
                                        <p:tgtEl>
                                          <p:spTgt spid="84"/>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fill="hold"/>
                                        <p:tgtEl>
                                          <p:spTgt spid="37"/>
                                        </p:tgtEl>
                                        <p:attrNameLst>
                                          <p:attrName>ppt_x</p:attrName>
                                        </p:attrNameLst>
                                      </p:cBhvr>
                                      <p:tavLst>
                                        <p:tav tm="0">
                                          <p:val>
                                            <p:strVal val="#ppt_x"/>
                                          </p:val>
                                        </p:tav>
                                        <p:tav tm="100000">
                                          <p:val>
                                            <p:strVal val="#ppt_x"/>
                                          </p:val>
                                        </p:tav>
                                      </p:tavLst>
                                    </p:anim>
                                    <p:anim calcmode="lin" valueType="num">
                                      <p:cBhvr additive="base">
                                        <p:cTn id="38" dur="500" fill="hold"/>
                                        <p:tgtEl>
                                          <p:spTgt spid="37"/>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53"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p:cTn id="42" dur="500" fill="hold"/>
                                        <p:tgtEl>
                                          <p:spTgt spid="73"/>
                                        </p:tgtEl>
                                        <p:attrNameLst>
                                          <p:attrName>ppt_w</p:attrName>
                                        </p:attrNameLst>
                                      </p:cBhvr>
                                      <p:tavLst>
                                        <p:tav tm="0">
                                          <p:val>
                                            <p:fltVal val="0"/>
                                          </p:val>
                                        </p:tav>
                                        <p:tav tm="100000">
                                          <p:val>
                                            <p:strVal val="#ppt_w"/>
                                          </p:val>
                                        </p:tav>
                                      </p:tavLst>
                                    </p:anim>
                                    <p:anim calcmode="lin" valueType="num">
                                      <p:cBhvr>
                                        <p:cTn id="43" dur="500" fill="hold"/>
                                        <p:tgtEl>
                                          <p:spTgt spid="73"/>
                                        </p:tgtEl>
                                        <p:attrNameLst>
                                          <p:attrName>ppt_h</p:attrName>
                                        </p:attrNameLst>
                                      </p:cBhvr>
                                      <p:tavLst>
                                        <p:tav tm="0">
                                          <p:val>
                                            <p:fltVal val="0"/>
                                          </p:val>
                                        </p:tav>
                                        <p:tav tm="100000">
                                          <p:val>
                                            <p:strVal val="#ppt_h"/>
                                          </p:val>
                                        </p:tav>
                                      </p:tavLst>
                                    </p:anim>
                                    <p:animEffect transition="in" filter="fade">
                                      <p:cBhvr>
                                        <p:cTn id="44" dur="500"/>
                                        <p:tgtEl>
                                          <p:spTgt spid="73"/>
                                        </p:tgtEl>
                                      </p:cBhvr>
                                    </p:animEffect>
                                  </p:childTnLst>
                                </p:cTn>
                              </p:par>
                              <p:par>
                                <p:cTn id="45" presetID="2" presetClass="entr" presetSubtype="4" accel="50000" decel="50000" fill="hold" grpId="0" nodeType="withEffect">
                                  <p:stCondLst>
                                    <p:cond delay="0"/>
                                  </p:stCondLst>
                                  <p:childTnLst>
                                    <p:set>
                                      <p:cBhvr>
                                        <p:cTn id="46" dur="1" fill="hold">
                                          <p:stCondLst>
                                            <p:cond delay="0"/>
                                          </p:stCondLst>
                                        </p:cTn>
                                        <p:tgtEl>
                                          <p:spTgt spid="83"/>
                                        </p:tgtEl>
                                        <p:attrNameLst>
                                          <p:attrName>style.visibility</p:attrName>
                                        </p:attrNameLst>
                                      </p:cBhvr>
                                      <p:to>
                                        <p:strVal val="visible"/>
                                      </p:to>
                                    </p:set>
                                    <p:anim calcmode="lin" valueType="num">
                                      <p:cBhvr additive="base">
                                        <p:cTn id="47" dur="500" fill="hold"/>
                                        <p:tgtEl>
                                          <p:spTgt spid="83"/>
                                        </p:tgtEl>
                                        <p:attrNameLst>
                                          <p:attrName>ppt_x</p:attrName>
                                        </p:attrNameLst>
                                      </p:cBhvr>
                                      <p:tavLst>
                                        <p:tav tm="0">
                                          <p:val>
                                            <p:strVal val="#ppt_x"/>
                                          </p:val>
                                        </p:tav>
                                        <p:tav tm="100000">
                                          <p:val>
                                            <p:strVal val="#ppt_x"/>
                                          </p:val>
                                        </p:tav>
                                      </p:tavLst>
                                    </p:anim>
                                    <p:anim calcmode="lin" valueType="num">
                                      <p:cBhvr additive="base">
                                        <p:cTn id="48" dur="500" fill="hold"/>
                                        <p:tgtEl>
                                          <p:spTgt spid="83"/>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accel="50000" decel="50000"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ppt_x"/>
                                          </p:val>
                                        </p:tav>
                                        <p:tav tm="100000">
                                          <p:val>
                                            <p:strVal val="#ppt_x"/>
                                          </p:val>
                                        </p:tav>
                                      </p:tavLst>
                                    </p:anim>
                                    <p:anim calcmode="lin" valueType="num">
                                      <p:cBhvr additive="base">
                                        <p:cTn id="53" dur="500" fill="hold"/>
                                        <p:tgtEl>
                                          <p:spTgt spid="38"/>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53" presetClass="entr" presetSubtype="0" fill="hold" nodeType="afterEffect">
                                  <p:stCondLst>
                                    <p:cond delay="0"/>
                                  </p:stCondLst>
                                  <p:childTnLst>
                                    <p:set>
                                      <p:cBhvr>
                                        <p:cTn id="56" dur="1" fill="hold">
                                          <p:stCondLst>
                                            <p:cond delay="0"/>
                                          </p:stCondLst>
                                        </p:cTn>
                                        <p:tgtEl>
                                          <p:spTgt spid="75"/>
                                        </p:tgtEl>
                                        <p:attrNameLst>
                                          <p:attrName>style.visibility</p:attrName>
                                        </p:attrNameLst>
                                      </p:cBhvr>
                                      <p:to>
                                        <p:strVal val="visible"/>
                                      </p:to>
                                    </p:set>
                                    <p:anim calcmode="lin" valueType="num">
                                      <p:cBhvr>
                                        <p:cTn id="57" dur="500" fill="hold"/>
                                        <p:tgtEl>
                                          <p:spTgt spid="75"/>
                                        </p:tgtEl>
                                        <p:attrNameLst>
                                          <p:attrName>ppt_w</p:attrName>
                                        </p:attrNameLst>
                                      </p:cBhvr>
                                      <p:tavLst>
                                        <p:tav tm="0">
                                          <p:val>
                                            <p:fltVal val="0"/>
                                          </p:val>
                                        </p:tav>
                                        <p:tav tm="100000">
                                          <p:val>
                                            <p:strVal val="#ppt_w"/>
                                          </p:val>
                                        </p:tav>
                                      </p:tavLst>
                                    </p:anim>
                                    <p:anim calcmode="lin" valueType="num">
                                      <p:cBhvr>
                                        <p:cTn id="58" dur="500" fill="hold"/>
                                        <p:tgtEl>
                                          <p:spTgt spid="75"/>
                                        </p:tgtEl>
                                        <p:attrNameLst>
                                          <p:attrName>ppt_h</p:attrName>
                                        </p:attrNameLst>
                                      </p:cBhvr>
                                      <p:tavLst>
                                        <p:tav tm="0">
                                          <p:val>
                                            <p:fltVal val="0"/>
                                          </p:val>
                                        </p:tav>
                                        <p:tav tm="100000">
                                          <p:val>
                                            <p:strVal val="#ppt_h"/>
                                          </p:val>
                                        </p:tav>
                                      </p:tavLst>
                                    </p:anim>
                                    <p:animEffect transition="in" filter="fade">
                                      <p:cBhvr>
                                        <p:cTn id="59" dur="500"/>
                                        <p:tgtEl>
                                          <p:spTgt spid="75"/>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fill="hold"/>
                                        <p:tgtEl>
                                          <p:spTgt spid="82"/>
                                        </p:tgtEl>
                                        <p:attrNameLst>
                                          <p:attrName>ppt_x</p:attrName>
                                        </p:attrNameLst>
                                      </p:cBhvr>
                                      <p:tavLst>
                                        <p:tav tm="0">
                                          <p:val>
                                            <p:strVal val="#ppt_x"/>
                                          </p:val>
                                        </p:tav>
                                        <p:tav tm="100000">
                                          <p:val>
                                            <p:strVal val="#ppt_x"/>
                                          </p:val>
                                        </p:tav>
                                      </p:tavLst>
                                    </p:anim>
                                    <p:anim calcmode="lin" valueType="num">
                                      <p:cBhvr additive="base">
                                        <p:cTn id="63" dur="500" fill="hold"/>
                                        <p:tgtEl>
                                          <p:spTgt spid="82"/>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18" presetClass="entr" presetSubtype="6" fill="hold" grpId="0" nodeType="afterEffect">
                                  <p:stCondLst>
                                    <p:cond delay="0"/>
                                  </p:stCondLst>
                                  <p:childTnLst>
                                    <p:set>
                                      <p:cBhvr>
                                        <p:cTn id="66" dur="1" fill="hold">
                                          <p:stCondLst>
                                            <p:cond delay="0"/>
                                          </p:stCondLst>
                                        </p:cTn>
                                        <p:tgtEl>
                                          <p:spTgt spid="87"/>
                                        </p:tgtEl>
                                        <p:attrNameLst>
                                          <p:attrName>style.visibility</p:attrName>
                                        </p:attrNameLst>
                                      </p:cBhvr>
                                      <p:to>
                                        <p:strVal val="visible"/>
                                      </p:to>
                                    </p:set>
                                    <p:animEffect transition="in" filter="strips(downRight)">
                                      <p:cBhvr>
                                        <p:cTn id="67" dur="500"/>
                                        <p:tgtEl>
                                          <p:spTgt spid="87"/>
                                        </p:tgtEl>
                                      </p:cBhvr>
                                    </p:animEffect>
                                  </p:childTnLst>
                                </p:cTn>
                              </p:par>
                            </p:childTnLst>
                          </p:cTn>
                        </p:par>
                        <p:par>
                          <p:cTn id="68" fill="hold">
                            <p:stCondLst>
                              <p:cond delay="4500"/>
                            </p:stCondLst>
                            <p:childTnLst>
                              <p:par>
                                <p:cTn id="69" presetID="18" presetClass="entr" presetSubtype="6" fill="hold" grpId="0" nodeType="afterEffect">
                                  <p:stCondLst>
                                    <p:cond delay="0"/>
                                  </p:stCondLst>
                                  <p:childTnLst>
                                    <p:set>
                                      <p:cBhvr>
                                        <p:cTn id="70" dur="1" fill="hold">
                                          <p:stCondLst>
                                            <p:cond delay="0"/>
                                          </p:stCondLst>
                                        </p:cTn>
                                        <p:tgtEl>
                                          <p:spTgt spid="88"/>
                                        </p:tgtEl>
                                        <p:attrNameLst>
                                          <p:attrName>style.visibility</p:attrName>
                                        </p:attrNameLst>
                                      </p:cBhvr>
                                      <p:to>
                                        <p:strVal val="visible"/>
                                      </p:to>
                                    </p:set>
                                    <p:animEffect transition="in" filter="strips(downRight)">
                                      <p:cBhvr>
                                        <p:cTn id="71" dur="500"/>
                                        <p:tgtEl>
                                          <p:spTgt spid="88"/>
                                        </p:tgtEl>
                                      </p:cBhvr>
                                    </p:animEffect>
                                  </p:childTnLst>
                                </p:cTn>
                              </p:par>
                            </p:childTnLst>
                          </p:cTn>
                        </p:par>
                        <p:par>
                          <p:cTn id="72" fill="hold">
                            <p:stCondLst>
                              <p:cond delay="5000"/>
                            </p:stCondLst>
                            <p:childTnLst>
                              <p:par>
                                <p:cTn id="73" presetID="18" presetClass="entr" presetSubtype="6"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strips(downRight)">
                                      <p:cBhvr>
                                        <p:cTn id="75" dur="500"/>
                                        <p:tgtEl>
                                          <p:spTgt spid="89"/>
                                        </p:tgtEl>
                                      </p:cBhvr>
                                    </p:animEffect>
                                  </p:childTnLst>
                                </p:cTn>
                              </p:par>
                            </p:childTnLst>
                          </p:cTn>
                        </p:par>
                        <p:par>
                          <p:cTn id="76" fill="hold">
                            <p:stCondLst>
                              <p:cond delay="5500"/>
                            </p:stCondLst>
                            <p:childTnLst>
                              <p:par>
                                <p:cTn id="77" presetID="13" presetClass="entr" presetSubtype="16"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plus(in)">
                                      <p:cBhvr>
                                        <p:cTn id="79" dur="500"/>
                                        <p:tgtEl>
                                          <p:spTgt spid="8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85"/>
                                        </p:tgtEl>
                                        <p:attrNameLst>
                                          <p:attrName>style.visibility</p:attrName>
                                        </p:attrNameLst>
                                      </p:cBhvr>
                                      <p:to>
                                        <p:strVal val="visible"/>
                                      </p:to>
                                    </p:set>
                                    <p:animEffect transition="in" filter="fade">
                                      <p:cBhvr>
                                        <p:cTn id="8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81" grpId="0"/>
      <p:bldP spid="82" grpId="0"/>
      <p:bldP spid="83" grpId="0"/>
      <p:bldP spid="84" grpId="0"/>
      <p:bldP spid="85" grpId="0"/>
      <p:bldP spid="87" grpId="0" animBg="1"/>
      <p:bldP spid="88" grpId="0" animBg="1"/>
      <p:bldP spid="8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73"/>
          <p:cNvGrpSpPr/>
          <p:nvPr/>
        </p:nvGrpSpPr>
        <p:grpSpPr>
          <a:xfrm>
            <a:off x="3997885" y="2216672"/>
            <a:ext cx="620064" cy="290267"/>
            <a:chOff x="3366566" y="1459073"/>
            <a:chExt cx="465169" cy="221445"/>
          </a:xfrm>
        </p:grpSpPr>
        <p:cxnSp>
          <p:nvCxnSpPr>
            <p:cNvPr id="62" name="Straight Connector 61"/>
            <p:cNvCxnSpPr/>
            <p:nvPr/>
          </p:nvCxnSpPr>
          <p:spPr>
            <a:xfrm flipH="1" flipV="1">
              <a:off x="3592681" y="1460250"/>
              <a:ext cx="239054" cy="220268"/>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H="1">
              <a:off x="3366566" y="1459073"/>
              <a:ext cx="226116" cy="0"/>
            </a:xfrm>
            <a:prstGeom prst="line">
              <a:avLst/>
            </a:prstGeom>
            <a:ln w="19050"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grpSp>
      <p:grpSp>
        <p:nvGrpSpPr>
          <p:cNvPr id="64" name="Group 74"/>
          <p:cNvGrpSpPr/>
          <p:nvPr/>
        </p:nvGrpSpPr>
        <p:grpSpPr>
          <a:xfrm flipH="1">
            <a:off x="7486810" y="2214268"/>
            <a:ext cx="684090" cy="295074"/>
            <a:chOff x="3318534" y="1459155"/>
            <a:chExt cx="513201" cy="221363"/>
          </a:xfrm>
        </p:grpSpPr>
        <p:cxnSp>
          <p:nvCxnSpPr>
            <p:cNvPr id="65" name="Straight Connector 64"/>
            <p:cNvCxnSpPr/>
            <p:nvPr/>
          </p:nvCxnSpPr>
          <p:spPr>
            <a:xfrm flipH="1" flipV="1">
              <a:off x="3592681" y="1460250"/>
              <a:ext cx="239054" cy="220268"/>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H="1">
              <a:off x="3318534" y="1459155"/>
              <a:ext cx="274147" cy="0"/>
            </a:xfrm>
            <a:prstGeom prst="line">
              <a:avLst/>
            </a:prstGeom>
            <a:ln w="19050" cap="rnd">
              <a:solidFill>
                <a:schemeClr val="accent3"/>
              </a:solidFill>
              <a:prstDash val="solid"/>
            </a:ln>
          </p:spPr>
          <p:style>
            <a:lnRef idx="1">
              <a:schemeClr val="accent1"/>
            </a:lnRef>
            <a:fillRef idx="0">
              <a:schemeClr val="accent1"/>
            </a:fillRef>
            <a:effectRef idx="0">
              <a:schemeClr val="accent1"/>
            </a:effectRef>
            <a:fontRef idx="minor">
              <a:schemeClr val="tx1"/>
            </a:fontRef>
          </p:style>
        </p:cxnSp>
      </p:grpSp>
      <p:grpSp>
        <p:nvGrpSpPr>
          <p:cNvPr id="67" name="Group 81"/>
          <p:cNvGrpSpPr/>
          <p:nvPr/>
        </p:nvGrpSpPr>
        <p:grpSpPr>
          <a:xfrm flipV="1">
            <a:off x="4004494" y="5441584"/>
            <a:ext cx="606846" cy="290267"/>
            <a:chOff x="3376482" y="1459073"/>
            <a:chExt cx="455253" cy="221445"/>
          </a:xfrm>
        </p:grpSpPr>
        <p:cxnSp>
          <p:nvCxnSpPr>
            <p:cNvPr id="68" name="Straight Connector 67"/>
            <p:cNvCxnSpPr/>
            <p:nvPr/>
          </p:nvCxnSpPr>
          <p:spPr>
            <a:xfrm flipH="1" flipV="1">
              <a:off x="3592681" y="1460250"/>
              <a:ext cx="239054" cy="220268"/>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H="1" flipV="1">
              <a:off x="3376482" y="1459073"/>
              <a:ext cx="216200" cy="0"/>
            </a:xfrm>
            <a:prstGeom prst="line">
              <a:avLst/>
            </a:prstGeom>
            <a:ln w="190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grpSp>
      <p:grpSp>
        <p:nvGrpSpPr>
          <p:cNvPr id="70" name="Group 84"/>
          <p:cNvGrpSpPr/>
          <p:nvPr/>
        </p:nvGrpSpPr>
        <p:grpSpPr>
          <a:xfrm flipH="1" flipV="1">
            <a:off x="7500708" y="5439180"/>
            <a:ext cx="656293" cy="295074"/>
            <a:chOff x="3339387" y="1459155"/>
            <a:chExt cx="492348" cy="221363"/>
          </a:xfrm>
        </p:grpSpPr>
        <p:cxnSp>
          <p:nvCxnSpPr>
            <p:cNvPr id="71" name="Straight Connector 70"/>
            <p:cNvCxnSpPr/>
            <p:nvPr/>
          </p:nvCxnSpPr>
          <p:spPr>
            <a:xfrm flipH="1" flipV="1">
              <a:off x="3592681" y="1460250"/>
              <a:ext cx="239054" cy="220268"/>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flipV="1">
              <a:off x="3339387" y="1459155"/>
              <a:ext cx="253294" cy="0"/>
            </a:xfrm>
            <a:prstGeom prst="line">
              <a:avLst/>
            </a:prstGeom>
            <a:ln w="1905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a:off x="5855808" y="1657812"/>
            <a:ext cx="2453121" cy="2689582"/>
            <a:chOff x="4390618" y="1243013"/>
            <a:chExt cx="1840320" cy="2017712"/>
          </a:xfrm>
          <a:blipFill>
            <a:blip r:embed="rId3"/>
            <a:stretch>
              <a:fillRect/>
            </a:stretch>
          </a:blipFill>
        </p:grpSpPr>
        <p:sp>
          <p:nvSpPr>
            <p:cNvPr id="87" name="Freeform 38"/>
            <p:cNvSpPr>
              <a:spLocks/>
            </p:cNvSpPr>
            <p:nvPr/>
          </p:nvSpPr>
          <p:spPr bwMode="auto">
            <a:xfrm>
              <a:off x="4390618" y="1257300"/>
              <a:ext cx="1795463" cy="2003425"/>
            </a:xfrm>
            <a:custGeom>
              <a:avLst/>
              <a:gdLst/>
              <a:ahLst/>
              <a:cxnLst>
                <a:cxn ang="0">
                  <a:pos x="183" y="261"/>
                </a:cxn>
                <a:cxn ang="0">
                  <a:pos x="0" y="2"/>
                </a:cxn>
                <a:cxn ang="0">
                  <a:pos x="52" y="0"/>
                </a:cxn>
                <a:cxn ang="0">
                  <a:pos x="504" y="187"/>
                </a:cxn>
                <a:cxn ang="0">
                  <a:pos x="691" y="606"/>
                </a:cxn>
                <a:cxn ang="0">
                  <a:pos x="431" y="771"/>
                </a:cxn>
                <a:cxn ang="0">
                  <a:pos x="431" y="509"/>
                </a:cxn>
                <a:cxn ang="0">
                  <a:pos x="183" y="509"/>
                </a:cxn>
                <a:cxn ang="0">
                  <a:pos x="183" y="261"/>
                </a:cxn>
              </a:cxnLst>
              <a:rect l="0" t="0" r="r" b="b"/>
              <a:pathLst>
                <a:path w="691" h="771">
                  <a:moveTo>
                    <a:pt x="183" y="261"/>
                  </a:moveTo>
                  <a:cubicBezTo>
                    <a:pt x="174" y="127"/>
                    <a:pt x="113" y="41"/>
                    <a:pt x="0" y="2"/>
                  </a:cubicBezTo>
                  <a:cubicBezTo>
                    <a:pt x="17" y="1"/>
                    <a:pt x="34" y="0"/>
                    <a:pt x="52" y="0"/>
                  </a:cubicBezTo>
                  <a:cubicBezTo>
                    <a:pt x="229" y="0"/>
                    <a:pt x="379" y="63"/>
                    <a:pt x="504" y="187"/>
                  </a:cubicBezTo>
                  <a:cubicBezTo>
                    <a:pt x="621" y="304"/>
                    <a:pt x="683" y="444"/>
                    <a:pt x="691" y="606"/>
                  </a:cubicBezTo>
                  <a:cubicBezTo>
                    <a:pt x="651" y="707"/>
                    <a:pt x="564" y="762"/>
                    <a:pt x="431" y="771"/>
                  </a:cubicBezTo>
                  <a:cubicBezTo>
                    <a:pt x="431" y="509"/>
                    <a:pt x="431" y="509"/>
                    <a:pt x="431" y="509"/>
                  </a:cubicBezTo>
                  <a:cubicBezTo>
                    <a:pt x="183" y="509"/>
                    <a:pt x="183" y="509"/>
                    <a:pt x="183" y="509"/>
                  </a:cubicBezTo>
                  <a:lnTo>
                    <a:pt x="183" y="261"/>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81" name="Freeform 38"/>
            <p:cNvSpPr>
              <a:spLocks/>
            </p:cNvSpPr>
            <p:nvPr/>
          </p:nvSpPr>
          <p:spPr bwMode="auto">
            <a:xfrm>
              <a:off x="4435475" y="1243013"/>
              <a:ext cx="1795463" cy="2003425"/>
            </a:xfrm>
            <a:custGeom>
              <a:avLst/>
              <a:gdLst/>
              <a:ahLst/>
              <a:cxnLst>
                <a:cxn ang="0">
                  <a:pos x="183" y="261"/>
                </a:cxn>
                <a:cxn ang="0">
                  <a:pos x="0" y="2"/>
                </a:cxn>
                <a:cxn ang="0">
                  <a:pos x="52" y="0"/>
                </a:cxn>
                <a:cxn ang="0">
                  <a:pos x="504" y="187"/>
                </a:cxn>
                <a:cxn ang="0">
                  <a:pos x="691" y="606"/>
                </a:cxn>
                <a:cxn ang="0">
                  <a:pos x="431" y="771"/>
                </a:cxn>
                <a:cxn ang="0">
                  <a:pos x="431" y="509"/>
                </a:cxn>
                <a:cxn ang="0">
                  <a:pos x="183" y="509"/>
                </a:cxn>
                <a:cxn ang="0">
                  <a:pos x="183" y="261"/>
                </a:cxn>
              </a:cxnLst>
              <a:rect l="0" t="0" r="r" b="b"/>
              <a:pathLst>
                <a:path w="691" h="771">
                  <a:moveTo>
                    <a:pt x="183" y="261"/>
                  </a:moveTo>
                  <a:cubicBezTo>
                    <a:pt x="174" y="127"/>
                    <a:pt x="113" y="41"/>
                    <a:pt x="0" y="2"/>
                  </a:cubicBezTo>
                  <a:cubicBezTo>
                    <a:pt x="17" y="1"/>
                    <a:pt x="34" y="0"/>
                    <a:pt x="52" y="0"/>
                  </a:cubicBezTo>
                  <a:cubicBezTo>
                    <a:pt x="229" y="0"/>
                    <a:pt x="379" y="63"/>
                    <a:pt x="504" y="187"/>
                  </a:cubicBezTo>
                  <a:cubicBezTo>
                    <a:pt x="621" y="304"/>
                    <a:pt x="683" y="444"/>
                    <a:pt x="691" y="606"/>
                  </a:cubicBezTo>
                  <a:cubicBezTo>
                    <a:pt x="651" y="707"/>
                    <a:pt x="564" y="762"/>
                    <a:pt x="431" y="771"/>
                  </a:cubicBezTo>
                  <a:cubicBezTo>
                    <a:pt x="431" y="509"/>
                    <a:pt x="431" y="509"/>
                    <a:pt x="431" y="509"/>
                  </a:cubicBezTo>
                  <a:cubicBezTo>
                    <a:pt x="183" y="509"/>
                    <a:pt x="183" y="509"/>
                    <a:pt x="183" y="509"/>
                  </a:cubicBezTo>
                  <a:lnTo>
                    <a:pt x="183" y="261"/>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91" name="Group 90"/>
          <p:cNvGrpSpPr/>
          <p:nvPr/>
        </p:nvGrpSpPr>
        <p:grpSpPr>
          <a:xfrm>
            <a:off x="5610880" y="3701763"/>
            <a:ext cx="2702280" cy="2382963"/>
            <a:chOff x="4206875" y="2776375"/>
            <a:chExt cx="2027238" cy="1787688"/>
          </a:xfrm>
          <a:blipFill>
            <a:blip r:embed="rId4"/>
            <a:stretch>
              <a:fillRect/>
            </a:stretch>
          </a:blipFill>
        </p:grpSpPr>
        <p:sp>
          <p:nvSpPr>
            <p:cNvPr id="86" name="Freeform 37"/>
            <p:cNvSpPr>
              <a:spLocks/>
            </p:cNvSpPr>
            <p:nvPr/>
          </p:nvSpPr>
          <p:spPr bwMode="auto">
            <a:xfrm>
              <a:off x="4206875" y="2776375"/>
              <a:ext cx="2011363" cy="1746250"/>
            </a:xfrm>
            <a:custGeom>
              <a:avLst/>
              <a:gdLst/>
              <a:ahLst/>
              <a:cxnLst>
                <a:cxn ang="0">
                  <a:pos x="184" y="672"/>
                </a:cxn>
                <a:cxn ang="0">
                  <a:pos x="68" y="598"/>
                </a:cxn>
                <a:cxn ang="0">
                  <a:pos x="0" y="413"/>
                </a:cxn>
                <a:cxn ang="0">
                  <a:pos x="265" y="413"/>
                </a:cxn>
                <a:cxn ang="0">
                  <a:pos x="265" y="165"/>
                </a:cxn>
                <a:cxn ang="0">
                  <a:pos x="513" y="165"/>
                </a:cxn>
                <a:cxn ang="0">
                  <a:pos x="773" y="0"/>
                </a:cxn>
                <a:cxn ang="0">
                  <a:pos x="774" y="34"/>
                </a:cxn>
                <a:cxn ang="0">
                  <a:pos x="586" y="486"/>
                </a:cxn>
                <a:cxn ang="0">
                  <a:pos x="184" y="672"/>
                </a:cxn>
              </a:cxnLst>
              <a:rect l="0" t="0" r="r" b="b"/>
              <a:pathLst>
                <a:path w="774" h="672">
                  <a:moveTo>
                    <a:pt x="184" y="672"/>
                  </a:moveTo>
                  <a:cubicBezTo>
                    <a:pt x="136" y="659"/>
                    <a:pt x="98" y="634"/>
                    <a:pt x="68" y="598"/>
                  </a:cubicBezTo>
                  <a:cubicBezTo>
                    <a:pt x="31" y="554"/>
                    <a:pt x="9" y="492"/>
                    <a:pt x="0" y="413"/>
                  </a:cubicBezTo>
                  <a:cubicBezTo>
                    <a:pt x="265" y="413"/>
                    <a:pt x="265" y="413"/>
                    <a:pt x="265" y="413"/>
                  </a:cubicBezTo>
                  <a:cubicBezTo>
                    <a:pt x="265" y="165"/>
                    <a:pt x="265" y="165"/>
                    <a:pt x="265" y="165"/>
                  </a:cubicBezTo>
                  <a:cubicBezTo>
                    <a:pt x="513" y="165"/>
                    <a:pt x="513" y="165"/>
                    <a:pt x="513" y="165"/>
                  </a:cubicBezTo>
                  <a:cubicBezTo>
                    <a:pt x="646" y="156"/>
                    <a:pt x="733" y="101"/>
                    <a:pt x="773" y="0"/>
                  </a:cubicBezTo>
                  <a:cubicBezTo>
                    <a:pt x="774" y="11"/>
                    <a:pt x="774" y="22"/>
                    <a:pt x="774" y="34"/>
                  </a:cubicBezTo>
                  <a:cubicBezTo>
                    <a:pt x="774" y="211"/>
                    <a:pt x="711" y="361"/>
                    <a:pt x="586" y="486"/>
                  </a:cubicBezTo>
                  <a:cubicBezTo>
                    <a:pt x="473" y="599"/>
                    <a:pt x="339" y="661"/>
                    <a:pt x="184" y="672"/>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80" name="Freeform 37"/>
            <p:cNvSpPr>
              <a:spLocks/>
            </p:cNvSpPr>
            <p:nvPr/>
          </p:nvSpPr>
          <p:spPr bwMode="auto">
            <a:xfrm>
              <a:off x="4222750" y="2817813"/>
              <a:ext cx="2011363" cy="1746250"/>
            </a:xfrm>
            <a:custGeom>
              <a:avLst/>
              <a:gdLst/>
              <a:ahLst/>
              <a:cxnLst>
                <a:cxn ang="0">
                  <a:pos x="184" y="672"/>
                </a:cxn>
                <a:cxn ang="0">
                  <a:pos x="68" y="598"/>
                </a:cxn>
                <a:cxn ang="0">
                  <a:pos x="0" y="413"/>
                </a:cxn>
                <a:cxn ang="0">
                  <a:pos x="265" y="413"/>
                </a:cxn>
                <a:cxn ang="0">
                  <a:pos x="265" y="165"/>
                </a:cxn>
                <a:cxn ang="0">
                  <a:pos x="513" y="165"/>
                </a:cxn>
                <a:cxn ang="0">
                  <a:pos x="773" y="0"/>
                </a:cxn>
                <a:cxn ang="0">
                  <a:pos x="774" y="34"/>
                </a:cxn>
                <a:cxn ang="0">
                  <a:pos x="586" y="486"/>
                </a:cxn>
                <a:cxn ang="0">
                  <a:pos x="184" y="672"/>
                </a:cxn>
              </a:cxnLst>
              <a:rect l="0" t="0" r="r" b="b"/>
              <a:pathLst>
                <a:path w="774" h="672">
                  <a:moveTo>
                    <a:pt x="184" y="672"/>
                  </a:moveTo>
                  <a:cubicBezTo>
                    <a:pt x="136" y="659"/>
                    <a:pt x="98" y="634"/>
                    <a:pt x="68" y="598"/>
                  </a:cubicBezTo>
                  <a:cubicBezTo>
                    <a:pt x="31" y="554"/>
                    <a:pt x="9" y="492"/>
                    <a:pt x="0" y="413"/>
                  </a:cubicBezTo>
                  <a:cubicBezTo>
                    <a:pt x="265" y="413"/>
                    <a:pt x="265" y="413"/>
                    <a:pt x="265" y="413"/>
                  </a:cubicBezTo>
                  <a:cubicBezTo>
                    <a:pt x="265" y="165"/>
                    <a:pt x="265" y="165"/>
                    <a:pt x="265" y="165"/>
                  </a:cubicBezTo>
                  <a:cubicBezTo>
                    <a:pt x="513" y="165"/>
                    <a:pt x="513" y="165"/>
                    <a:pt x="513" y="165"/>
                  </a:cubicBezTo>
                  <a:cubicBezTo>
                    <a:pt x="646" y="156"/>
                    <a:pt x="733" y="101"/>
                    <a:pt x="773" y="0"/>
                  </a:cubicBezTo>
                  <a:cubicBezTo>
                    <a:pt x="774" y="11"/>
                    <a:pt x="774" y="22"/>
                    <a:pt x="774" y="34"/>
                  </a:cubicBezTo>
                  <a:cubicBezTo>
                    <a:pt x="774" y="211"/>
                    <a:pt x="711" y="361"/>
                    <a:pt x="586" y="486"/>
                  </a:cubicBezTo>
                  <a:cubicBezTo>
                    <a:pt x="473" y="599"/>
                    <a:pt x="339" y="661"/>
                    <a:pt x="184" y="672"/>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90" name="Group 89"/>
          <p:cNvGrpSpPr/>
          <p:nvPr/>
        </p:nvGrpSpPr>
        <p:grpSpPr>
          <a:xfrm>
            <a:off x="3886249" y="3412739"/>
            <a:ext cx="2439081" cy="2678334"/>
            <a:chOff x="2913063" y="2559551"/>
            <a:chExt cx="1829787" cy="2009274"/>
          </a:xfrm>
          <a:blipFill>
            <a:blip r:embed="rId3"/>
            <a:stretch>
              <a:fillRect/>
            </a:stretch>
          </a:blipFill>
        </p:grpSpPr>
        <p:sp>
          <p:nvSpPr>
            <p:cNvPr id="85" name="Freeform 40"/>
            <p:cNvSpPr>
              <a:spLocks/>
            </p:cNvSpPr>
            <p:nvPr/>
          </p:nvSpPr>
          <p:spPr bwMode="auto">
            <a:xfrm>
              <a:off x="2955325" y="2559551"/>
              <a:ext cx="1787525" cy="2003425"/>
            </a:xfrm>
            <a:custGeom>
              <a:avLst/>
              <a:gdLst/>
              <a:ahLst/>
              <a:cxnLst>
                <a:cxn ang="0">
                  <a:pos x="0" y="180"/>
                </a:cxn>
                <a:cxn ang="0">
                  <a:pos x="259" y="0"/>
                </a:cxn>
                <a:cxn ang="0">
                  <a:pos x="259" y="262"/>
                </a:cxn>
                <a:cxn ang="0">
                  <a:pos x="504" y="262"/>
                </a:cxn>
                <a:cxn ang="0">
                  <a:pos x="504" y="507"/>
                </a:cxn>
                <a:cxn ang="0">
                  <a:pos x="504" y="510"/>
                </a:cxn>
                <a:cxn ang="0">
                  <a:pos x="572" y="695"/>
                </a:cxn>
                <a:cxn ang="0">
                  <a:pos x="688" y="769"/>
                </a:cxn>
                <a:cxn ang="0">
                  <a:pos x="638" y="771"/>
                </a:cxn>
                <a:cxn ang="0">
                  <a:pos x="185" y="583"/>
                </a:cxn>
                <a:cxn ang="0">
                  <a:pos x="0" y="184"/>
                </a:cxn>
                <a:cxn ang="0">
                  <a:pos x="0" y="180"/>
                </a:cxn>
              </a:cxnLst>
              <a:rect l="0" t="0" r="r" b="b"/>
              <a:pathLst>
                <a:path w="688" h="771">
                  <a:moveTo>
                    <a:pt x="0" y="180"/>
                  </a:moveTo>
                  <a:cubicBezTo>
                    <a:pt x="28" y="78"/>
                    <a:pt x="115" y="18"/>
                    <a:pt x="259" y="0"/>
                  </a:cubicBezTo>
                  <a:cubicBezTo>
                    <a:pt x="259" y="262"/>
                    <a:pt x="259" y="262"/>
                    <a:pt x="259" y="262"/>
                  </a:cubicBezTo>
                  <a:cubicBezTo>
                    <a:pt x="504" y="262"/>
                    <a:pt x="504" y="262"/>
                    <a:pt x="504" y="262"/>
                  </a:cubicBezTo>
                  <a:cubicBezTo>
                    <a:pt x="504" y="507"/>
                    <a:pt x="504" y="507"/>
                    <a:pt x="504" y="507"/>
                  </a:cubicBezTo>
                  <a:cubicBezTo>
                    <a:pt x="504" y="508"/>
                    <a:pt x="504" y="509"/>
                    <a:pt x="504" y="510"/>
                  </a:cubicBezTo>
                  <a:cubicBezTo>
                    <a:pt x="513" y="589"/>
                    <a:pt x="535" y="651"/>
                    <a:pt x="572" y="695"/>
                  </a:cubicBezTo>
                  <a:cubicBezTo>
                    <a:pt x="602" y="731"/>
                    <a:pt x="640" y="756"/>
                    <a:pt x="688" y="769"/>
                  </a:cubicBezTo>
                  <a:cubicBezTo>
                    <a:pt x="672" y="770"/>
                    <a:pt x="655" y="771"/>
                    <a:pt x="638" y="771"/>
                  </a:cubicBezTo>
                  <a:cubicBezTo>
                    <a:pt x="461" y="771"/>
                    <a:pt x="310" y="708"/>
                    <a:pt x="185" y="583"/>
                  </a:cubicBezTo>
                  <a:cubicBezTo>
                    <a:pt x="73" y="471"/>
                    <a:pt x="11" y="338"/>
                    <a:pt x="0" y="184"/>
                  </a:cubicBezTo>
                  <a:cubicBezTo>
                    <a:pt x="0" y="183"/>
                    <a:pt x="0" y="181"/>
                    <a:pt x="0" y="180"/>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83" name="Freeform 40"/>
            <p:cNvSpPr>
              <a:spLocks/>
            </p:cNvSpPr>
            <p:nvPr/>
          </p:nvSpPr>
          <p:spPr bwMode="auto">
            <a:xfrm>
              <a:off x="2913063" y="2565400"/>
              <a:ext cx="1787525" cy="2003425"/>
            </a:xfrm>
            <a:custGeom>
              <a:avLst/>
              <a:gdLst/>
              <a:ahLst/>
              <a:cxnLst>
                <a:cxn ang="0">
                  <a:pos x="0" y="180"/>
                </a:cxn>
                <a:cxn ang="0">
                  <a:pos x="259" y="0"/>
                </a:cxn>
                <a:cxn ang="0">
                  <a:pos x="259" y="262"/>
                </a:cxn>
                <a:cxn ang="0">
                  <a:pos x="504" y="262"/>
                </a:cxn>
                <a:cxn ang="0">
                  <a:pos x="504" y="507"/>
                </a:cxn>
                <a:cxn ang="0">
                  <a:pos x="504" y="510"/>
                </a:cxn>
                <a:cxn ang="0">
                  <a:pos x="572" y="695"/>
                </a:cxn>
                <a:cxn ang="0">
                  <a:pos x="688" y="769"/>
                </a:cxn>
                <a:cxn ang="0">
                  <a:pos x="638" y="771"/>
                </a:cxn>
                <a:cxn ang="0">
                  <a:pos x="185" y="583"/>
                </a:cxn>
                <a:cxn ang="0">
                  <a:pos x="0" y="184"/>
                </a:cxn>
                <a:cxn ang="0">
                  <a:pos x="0" y="180"/>
                </a:cxn>
              </a:cxnLst>
              <a:rect l="0" t="0" r="r" b="b"/>
              <a:pathLst>
                <a:path w="688" h="771">
                  <a:moveTo>
                    <a:pt x="0" y="180"/>
                  </a:moveTo>
                  <a:cubicBezTo>
                    <a:pt x="28" y="78"/>
                    <a:pt x="115" y="18"/>
                    <a:pt x="259" y="0"/>
                  </a:cubicBezTo>
                  <a:cubicBezTo>
                    <a:pt x="259" y="262"/>
                    <a:pt x="259" y="262"/>
                    <a:pt x="259" y="262"/>
                  </a:cubicBezTo>
                  <a:cubicBezTo>
                    <a:pt x="504" y="262"/>
                    <a:pt x="504" y="262"/>
                    <a:pt x="504" y="262"/>
                  </a:cubicBezTo>
                  <a:cubicBezTo>
                    <a:pt x="504" y="507"/>
                    <a:pt x="504" y="507"/>
                    <a:pt x="504" y="507"/>
                  </a:cubicBezTo>
                  <a:cubicBezTo>
                    <a:pt x="504" y="508"/>
                    <a:pt x="504" y="509"/>
                    <a:pt x="504" y="510"/>
                  </a:cubicBezTo>
                  <a:cubicBezTo>
                    <a:pt x="513" y="589"/>
                    <a:pt x="535" y="651"/>
                    <a:pt x="572" y="695"/>
                  </a:cubicBezTo>
                  <a:cubicBezTo>
                    <a:pt x="602" y="731"/>
                    <a:pt x="640" y="756"/>
                    <a:pt x="688" y="769"/>
                  </a:cubicBezTo>
                  <a:cubicBezTo>
                    <a:pt x="672" y="770"/>
                    <a:pt x="655" y="771"/>
                    <a:pt x="638" y="771"/>
                  </a:cubicBezTo>
                  <a:cubicBezTo>
                    <a:pt x="461" y="771"/>
                    <a:pt x="310" y="708"/>
                    <a:pt x="185" y="583"/>
                  </a:cubicBezTo>
                  <a:cubicBezTo>
                    <a:pt x="73" y="471"/>
                    <a:pt x="11" y="338"/>
                    <a:pt x="0" y="184"/>
                  </a:cubicBezTo>
                  <a:cubicBezTo>
                    <a:pt x="0" y="183"/>
                    <a:pt x="0" y="181"/>
                    <a:pt x="0" y="180"/>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89" name="Group 88"/>
          <p:cNvGrpSpPr/>
          <p:nvPr/>
        </p:nvGrpSpPr>
        <p:grpSpPr>
          <a:xfrm>
            <a:off x="3879898" y="1664160"/>
            <a:ext cx="2675828" cy="2443406"/>
            <a:chOff x="2908300" y="1247775"/>
            <a:chExt cx="2007394" cy="1833032"/>
          </a:xfrm>
          <a:blipFill>
            <a:blip r:embed="rId4"/>
            <a:stretch>
              <a:fillRect/>
            </a:stretch>
          </a:blipFill>
        </p:grpSpPr>
        <p:sp>
          <p:nvSpPr>
            <p:cNvPr id="84" name="Freeform 39"/>
            <p:cNvSpPr>
              <a:spLocks/>
            </p:cNvSpPr>
            <p:nvPr/>
          </p:nvSpPr>
          <p:spPr bwMode="auto">
            <a:xfrm>
              <a:off x="2912269" y="1294870"/>
              <a:ext cx="2003425" cy="1785937"/>
            </a:xfrm>
            <a:custGeom>
              <a:avLst/>
              <a:gdLst/>
              <a:ahLst/>
              <a:cxnLst>
                <a:cxn ang="0">
                  <a:pos x="261" y="507"/>
                </a:cxn>
                <a:cxn ang="0">
                  <a:pos x="2" y="687"/>
                </a:cxn>
                <a:cxn ang="0">
                  <a:pos x="0" y="638"/>
                </a:cxn>
                <a:cxn ang="0">
                  <a:pos x="187" y="185"/>
                </a:cxn>
                <a:cxn ang="0">
                  <a:pos x="588" y="0"/>
                </a:cxn>
                <a:cxn ang="0">
                  <a:pos x="771" y="259"/>
                </a:cxn>
                <a:cxn ang="0">
                  <a:pos x="509" y="259"/>
                </a:cxn>
                <a:cxn ang="0">
                  <a:pos x="509" y="507"/>
                </a:cxn>
                <a:cxn ang="0">
                  <a:pos x="261" y="507"/>
                </a:cxn>
              </a:cxnLst>
              <a:rect l="0" t="0" r="r" b="b"/>
              <a:pathLst>
                <a:path w="771" h="687">
                  <a:moveTo>
                    <a:pt x="261" y="507"/>
                  </a:moveTo>
                  <a:cubicBezTo>
                    <a:pt x="117" y="525"/>
                    <a:pt x="30" y="585"/>
                    <a:pt x="2" y="687"/>
                  </a:cubicBezTo>
                  <a:cubicBezTo>
                    <a:pt x="1" y="671"/>
                    <a:pt x="0" y="655"/>
                    <a:pt x="0" y="638"/>
                  </a:cubicBezTo>
                  <a:cubicBezTo>
                    <a:pt x="0" y="461"/>
                    <a:pt x="62" y="310"/>
                    <a:pt x="187" y="185"/>
                  </a:cubicBezTo>
                  <a:cubicBezTo>
                    <a:pt x="300" y="73"/>
                    <a:pt x="433" y="11"/>
                    <a:pt x="588" y="0"/>
                  </a:cubicBezTo>
                  <a:cubicBezTo>
                    <a:pt x="701" y="39"/>
                    <a:pt x="762" y="125"/>
                    <a:pt x="771" y="259"/>
                  </a:cubicBezTo>
                  <a:cubicBezTo>
                    <a:pt x="509" y="259"/>
                    <a:pt x="509" y="259"/>
                    <a:pt x="509" y="259"/>
                  </a:cubicBezTo>
                  <a:cubicBezTo>
                    <a:pt x="509" y="507"/>
                    <a:pt x="509" y="507"/>
                    <a:pt x="509" y="507"/>
                  </a:cubicBezTo>
                  <a:lnTo>
                    <a:pt x="261" y="507"/>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82" name="Freeform 39"/>
            <p:cNvSpPr>
              <a:spLocks/>
            </p:cNvSpPr>
            <p:nvPr/>
          </p:nvSpPr>
          <p:spPr bwMode="auto">
            <a:xfrm>
              <a:off x="2908300" y="1247775"/>
              <a:ext cx="2003425" cy="1785937"/>
            </a:xfrm>
            <a:custGeom>
              <a:avLst/>
              <a:gdLst/>
              <a:ahLst/>
              <a:cxnLst>
                <a:cxn ang="0">
                  <a:pos x="261" y="507"/>
                </a:cxn>
                <a:cxn ang="0">
                  <a:pos x="2" y="687"/>
                </a:cxn>
                <a:cxn ang="0">
                  <a:pos x="0" y="638"/>
                </a:cxn>
                <a:cxn ang="0">
                  <a:pos x="187" y="185"/>
                </a:cxn>
                <a:cxn ang="0">
                  <a:pos x="588" y="0"/>
                </a:cxn>
                <a:cxn ang="0">
                  <a:pos x="771" y="259"/>
                </a:cxn>
                <a:cxn ang="0">
                  <a:pos x="509" y="259"/>
                </a:cxn>
                <a:cxn ang="0">
                  <a:pos x="509" y="507"/>
                </a:cxn>
                <a:cxn ang="0">
                  <a:pos x="261" y="507"/>
                </a:cxn>
              </a:cxnLst>
              <a:rect l="0" t="0" r="r" b="b"/>
              <a:pathLst>
                <a:path w="771" h="687">
                  <a:moveTo>
                    <a:pt x="261" y="507"/>
                  </a:moveTo>
                  <a:cubicBezTo>
                    <a:pt x="117" y="525"/>
                    <a:pt x="30" y="585"/>
                    <a:pt x="2" y="687"/>
                  </a:cubicBezTo>
                  <a:cubicBezTo>
                    <a:pt x="1" y="671"/>
                    <a:pt x="0" y="655"/>
                    <a:pt x="0" y="638"/>
                  </a:cubicBezTo>
                  <a:cubicBezTo>
                    <a:pt x="0" y="461"/>
                    <a:pt x="62" y="310"/>
                    <a:pt x="187" y="185"/>
                  </a:cubicBezTo>
                  <a:cubicBezTo>
                    <a:pt x="300" y="73"/>
                    <a:pt x="433" y="11"/>
                    <a:pt x="588" y="0"/>
                  </a:cubicBezTo>
                  <a:cubicBezTo>
                    <a:pt x="701" y="39"/>
                    <a:pt x="762" y="125"/>
                    <a:pt x="771" y="259"/>
                  </a:cubicBezTo>
                  <a:cubicBezTo>
                    <a:pt x="509" y="259"/>
                    <a:pt x="509" y="259"/>
                    <a:pt x="509" y="259"/>
                  </a:cubicBezTo>
                  <a:cubicBezTo>
                    <a:pt x="509" y="507"/>
                    <a:pt x="509" y="507"/>
                    <a:pt x="509" y="507"/>
                  </a:cubicBezTo>
                  <a:lnTo>
                    <a:pt x="261" y="507"/>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49" name="Group 59"/>
          <p:cNvGrpSpPr/>
          <p:nvPr/>
        </p:nvGrpSpPr>
        <p:grpSpPr>
          <a:xfrm>
            <a:off x="8389136" y="5271944"/>
            <a:ext cx="3034136" cy="945679"/>
            <a:chOff x="7154104" y="3206176"/>
            <a:chExt cx="2276195" cy="709444"/>
          </a:xfrm>
        </p:grpSpPr>
        <p:sp>
          <p:nvSpPr>
            <p:cNvPr id="50" name="TextBox 49"/>
            <p:cNvSpPr txBox="1"/>
            <p:nvPr/>
          </p:nvSpPr>
          <p:spPr>
            <a:xfrm>
              <a:off x="7154105" y="3453979"/>
              <a:ext cx="2276194" cy="461641"/>
            </a:xfrm>
            <a:prstGeom prst="rect">
              <a:avLst/>
            </a:prstGeom>
            <a:noFill/>
          </p:spPr>
          <p:txBody>
            <a:bodyPr wrap="square" lIns="0" tIns="0" rIns="0" bIns="0" rtlCol="0">
              <a:spAutoFit/>
            </a:bodyPr>
            <a:lstStyle/>
            <a:p>
              <a:pPr defTabSz="1218895">
                <a:spcBef>
                  <a:spcPct val="20000"/>
                </a:spcBef>
                <a:defRPr/>
              </a:pPr>
              <a:r>
                <a:rPr lang="en-US" sz="1333" dirty="0">
                  <a:solidFill>
                    <a:schemeClr val="tx1">
                      <a:lumMod val="50000"/>
                      <a:lumOff val="50000"/>
                    </a:schemeClr>
                  </a:solidFill>
                </a:rPr>
                <a:t>There are many variations passages of lorem ipsum available  majority have suffered alteration .</a:t>
              </a:r>
              <a:endParaRPr lang="en-US" sz="1333" dirty="0">
                <a:solidFill>
                  <a:schemeClr val="tx1">
                    <a:lumMod val="65000"/>
                    <a:lumOff val="35000"/>
                  </a:schemeClr>
                </a:solidFill>
              </a:endParaRPr>
            </a:p>
          </p:txBody>
        </p:sp>
        <p:sp>
          <p:nvSpPr>
            <p:cNvPr id="51" name="Rectangle 50"/>
            <p:cNvSpPr/>
            <p:nvPr/>
          </p:nvSpPr>
          <p:spPr>
            <a:xfrm>
              <a:off x="7154104" y="3206176"/>
              <a:ext cx="1052293" cy="215404"/>
            </a:xfrm>
            <a:prstGeom prst="rect">
              <a:avLst/>
            </a:prstGeom>
          </p:spPr>
          <p:txBody>
            <a:bodyPr wrap="none" lIns="0" tIns="0" rIns="0" bIns="0">
              <a:spAutoFit/>
            </a:bodyPr>
            <a:lstStyle/>
            <a:p>
              <a:r>
                <a:rPr lang="en-US" sz="1866" b="1" dirty="0">
                  <a:solidFill>
                    <a:schemeClr val="accent4"/>
                  </a:solidFill>
                </a:rPr>
                <a:t>Keyword Here</a:t>
              </a:r>
            </a:p>
          </p:txBody>
        </p:sp>
      </p:grpSp>
      <p:grpSp>
        <p:nvGrpSpPr>
          <p:cNvPr id="52" name="Group 58"/>
          <p:cNvGrpSpPr/>
          <p:nvPr/>
        </p:nvGrpSpPr>
        <p:grpSpPr>
          <a:xfrm>
            <a:off x="8338349" y="1739636"/>
            <a:ext cx="3034136" cy="945679"/>
            <a:chOff x="7174424" y="1352592"/>
            <a:chExt cx="2276195" cy="709444"/>
          </a:xfrm>
        </p:grpSpPr>
        <p:sp>
          <p:nvSpPr>
            <p:cNvPr id="53" name="TextBox 52"/>
            <p:cNvSpPr txBox="1"/>
            <p:nvPr/>
          </p:nvSpPr>
          <p:spPr>
            <a:xfrm>
              <a:off x="7174424" y="1600395"/>
              <a:ext cx="2276195" cy="461641"/>
            </a:xfrm>
            <a:prstGeom prst="rect">
              <a:avLst/>
            </a:prstGeom>
            <a:noFill/>
          </p:spPr>
          <p:txBody>
            <a:bodyPr wrap="square" lIns="0" tIns="0" rIns="0" bIns="0" rtlCol="0">
              <a:spAutoFit/>
            </a:bodyPr>
            <a:lstStyle/>
            <a:p>
              <a:pPr defTabSz="1218895">
                <a:spcBef>
                  <a:spcPct val="20000"/>
                </a:spcBef>
                <a:defRPr/>
              </a:pPr>
              <a:r>
                <a:rPr lang="en-US" sz="1333" dirty="0">
                  <a:solidFill>
                    <a:schemeClr val="tx1">
                      <a:lumMod val="50000"/>
                      <a:lumOff val="50000"/>
                    </a:schemeClr>
                  </a:solidFill>
                </a:rPr>
                <a:t>There are many variations passages of lorem ipsum available  majority have suffered alteration .</a:t>
              </a:r>
              <a:endParaRPr lang="en-US" sz="1333" dirty="0">
                <a:solidFill>
                  <a:schemeClr val="tx1">
                    <a:lumMod val="65000"/>
                    <a:lumOff val="35000"/>
                  </a:schemeClr>
                </a:solidFill>
              </a:endParaRPr>
            </a:p>
          </p:txBody>
        </p:sp>
        <p:sp>
          <p:nvSpPr>
            <p:cNvPr id="54" name="Rectangle 53"/>
            <p:cNvSpPr/>
            <p:nvPr/>
          </p:nvSpPr>
          <p:spPr>
            <a:xfrm>
              <a:off x="7174424" y="1352592"/>
              <a:ext cx="1052293" cy="215404"/>
            </a:xfrm>
            <a:prstGeom prst="rect">
              <a:avLst/>
            </a:prstGeom>
          </p:spPr>
          <p:txBody>
            <a:bodyPr wrap="none" lIns="0" tIns="0" rIns="0" bIns="0">
              <a:spAutoFit/>
            </a:bodyPr>
            <a:lstStyle/>
            <a:p>
              <a:r>
                <a:rPr lang="en-US" sz="1866" b="1" dirty="0">
                  <a:solidFill>
                    <a:schemeClr val="accent3"/>
                  </a:solidFill>
                </a:rPr>
                <a:t>Keyword Here</a:t>
              </a:r>
            </a:p>
          </p:txBody>
        </p:sp>
      </p:grpSp>
      <p:grpSp>
        <p:nvGrpSpPr>
          <p:cNvPr id="55" name="Group 56"/>
          <p:cNvGrpSpPr/>
          <p:nvPr/>
        </p:nvGrpSpPr>
        <p:grpSpPr>
          <a:xfrm>
            <a:off x="836604" y="1739636"/>
            <a:ext cx="3034138" cy="945679"/>
            <a:chOff x="-296510" y="1363501"/>
            <a:chExt cx="2276196" cy="709444"/>
          </a:xfrm>
        </p:grpSpPr>
        <p:sp>
          <p:nvSpPr>
            <p:cNvPr id="56" name="TextBox 55"/>
            <p:cNvSpPr txBox="1"/>
            <p:nvPr/>
          </p:nvSpPr>
          <p:spPr>
            <a:xfrm>
              <a:off x="-296510" y="1611304"/>
              <a:ext cx="2276196" cy="461641"/>
            </a:xfrm>
            <a:prstGeom prst="rect">
              <a:avLst/>
            </a:prstGeom>
            <a:noFill/>
          </p:spPr>
          <p:txBody>
            <a:bodyPr wrap="square" lIns="0" tIns="0" rIns="0" bIns="0" rtlCol="0">
              <a:spAutoFit/>
            </a:bodyPr>
            <a:lstStyle/>
            <a:p>
              <a:pPr algn="r" defTabSz="1218895">
                <a:spcBef>
                  <a:spcPct val="20000"/>
                </a:spcBef>
                <a:defRPr/>
              </a:pPr>
              <a:r>
                <a:rPr lang="en-US" sz="1333" dirty="0">
                  <a:solidFill>
                    <a:schemeClr val="tx1">
                      <a:lumMod val="50000"/>
                      <a:lumOff val="50000"/>
                    </a:schemeClr>
                  </a:solidFill>
                </a:rPr>
                <a:t>There are many variations passages of lorem ipsum available  majority have suffered alteration </a:t>
              </a:r>
              <a:endParaRPr lang="en-US" sz="1333" dirty="0">
                <a:solidFill>
                  <a:schemeClr val="tx1">
                    <a:lumMod val="65000"/>
                    <a:lumOff val="35000"/>
                  </a:schemeClr>
                </a:solidFill>
              </a:endParaRPr>
            </a:p>
          </p:txBody>
        </p:sp>
        <p:sp>
          <p:nvSpPr>
            <p:cNvPr id="57" name="Rectangle 56"/>
            <p:cNvSpPr/>
            <p:nvPr/>
          </p:nvSpPr>
          <p:spPr>
            <a:xfrm>
              <a:off x="927392" y="1363501"/>
              <a:ext cx="1052293" cy="215404"/>
            </a:xfrm>
            <a:prstGeom prst="rect">
              <a:avLst/>
            </a:prstGeom>
          </p:spPr>
          <p:txBody>
            <a:bodyPr wrap="none" lIns="0" tIns="0" rIns="0" bIns="0">
              <a:spAutoFit/>
            </a:bodyPr>
            <a:lstStyle/>
            <a:p>
              <a:pPr algn="r"/>
              <a:r>
                <a:rPr lang="en-US" sz="1866" b="1" dirty="0">
                  <a:solidFill>
                    <a:schemeClr val="accent2"/>
                  </a:solidFill>
                </a:rPr>
                <a:t>Keyword Here</a:t>
              </a:r>
            </a:p>
          </p:txBody>
        </p:sp>
      </p:grpSp>
      <p:grpSp>
        <p:nvGrpSpPr>
          <p:cNvPr id="58" name="Group 56"/>
          <p:cNvGrpSpPr/>
          <p:nvPr/>
        </p:nvGrpSpPr>
        <p:grpSpPr>
          <a:xfrm>
            <a:off x="798514" y="5247706"/>
            <a:ext cx="3034138" cy="945679"/>
            <a:chOff x="-296510" y="1363501"/>
            <a:chExt cx="2276196" cy="709444"/>
          </a:xfrm>
        </p:grpSpPr>
        <p:sp>
          <p:nvSpPr>
            <p:cNvPr id="59" name="TextBox 58"/>
            <p:cNvSpPr txBox="1"/>
            <p:nvPr/>
          </p:nvSpPr>
          <p:spPr>
            <a:xfrm>
              <a:off x="-296510" y="1611304"/>
              <a:ext cx="2276196" cy="461641"/>
            </a:xfrm>
            <a:prstGeom prst="rect">
              <a:avLst/>
            </a:prstGeom>
            <a:noFill/>
          </p:spPr>
          <p:txBody>
            <a:bodyPr wrap="square" lIns="0" tIns="0" rIns="0" bIns="0" rtlCol="0">
              <a:spAutoFit/>
            </a:bodyPr>
            <a:lstStyle/>
            <a:p>
              <a:pPr algn="r" defTabSz="1218895">
                <a:spcBef>
                  <a:spcPct val="20000"/>
                </a:spcBef>
                <a:defRPr/>
              </a:pPr>
              <a:r>
                <a:rPr lang="en-US" sz="1333" dirty="0">
                  <a:solidFill>
                    <a:schemeClr val="tx1">
                      <a:lumMod val="50000"/>
                      <a:lumOff val="50000"/>
                    </a:schemeClr>
                  </a:solidFill>
                </a:rPr>
                <a:t>There are many variations passages of lorem ipsum available  majority have suffered alteration </a:t>
              </a:r>
              <a:endParaRPr lang="en-US" sz="1333" dirty="0">
                <a:solidFill>
                  <a:schemeClr val="tx1">
                    <a:lumMod val="65000"/>
                    <a:lumOff val="35000"/>
                  </a:schemeClr>
                </a:solidFill>
              </a:endParaRPr>
            </a:p>
          </p:txBody>
        </p:sp>
        <p:sp>
          <p:nvSpPr>
            <p:cNvPr id="60" name="Rectangle 59"/>
            <p:cNvSpPr/>
            <p:nvPr/>
          </p:nvSpPr>
          <p:spPr>
            <a:xfrm>
              <a:off x="927392" y="1363501"/>
              <a:ext cx="1052293" cy="215404"/>
            </a:xfrm>
            <a:prstGeom prst="rect">
              <a:avLst/>
            </a:prstGeom>
          </p:spPr>
          <p:txBody>
            <a:bodyPr wrap="none" lIns="0" tIns="0" rIns="0" bIns="0">
              <a:spAutoFit/>
            </a:bodyPr>
            <a:lstStyle/>
            <a:p>
              <a:pPr algn="r"/>
              <a:r>
                <a:rPr lang="en-US" sz="1866" b="1" dirty="0">
                  <a:solidFill>
                    <a:schemeClr val="accent1"/>
                  </a:solidFill>
                </a:rPr>
                <a:t>Keyword Here</a:t>
              </a:r>
            </a:p>
          </p:txBody>
        </p:sp>
      </p:grpSp>
      <p:grpSp>
        <p:nvGrpSpPr>
          <p:cNvPr id="31" name="Group 30"/>
          <p:cNvGrpSpPr/>
          <p:nvPr/>
        </p:nvGrpSpPr>
        <p:grpSpPr>
          <a:xfrm>
            <a:off x="4631074" y="4476090"/>
            <a:ext cx="817122" cy="815190"/>
            <a:chOff x="1081088" y="2138363"/>
            <a:chExt cx="671512" cy="669925"/>
          </a:xfrm>
          <a:solidFill>
            <a:schemeClr val="bg1"/>
          </a:solidFill>
        </p:grpSpPr>
        <p:sp>
          <p:nvSpPr>
            <p:cNvPr id="3088" name="Freeform 16"/>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close/>
                  <a:moveTo>
                    <a:pt x="53" y="0"/>
                  </a:moveTo>
                  <a:lnTo>
                    <a:pt x="53"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089" name="Freeform 17"/>
            <p:cNvSpPr>
              <a:spLocks noEditPoints="1"/>
            </p:cNvSpPr>
            <p:nvPr/>
          </p:nvSpPr>
          <p:spPr bwMode="auto">
            <a:xfrm>
              <a:off x="1165225" y="2516188"/>
              <a:ext cx="125412" cy="125413"/>
            </a:xfrm>
            <a:custGeom>
              <a:avLst/>
              <a:gdLst/>
              <a:ahLst/>
              <a:cxnLst>
                <a:cxn ang="0">
                  <a:pos x="53" y="0"/>
                </a:cxn>
                <a:cxn ang="0">
                  <a:pos x="26" y="0"/>
                </a:cxn>
                <a:cxn ang="0">
                  <a:pos x="26" y="26"/>
                </a:cxn>
                <a:cxn ang="0">
                  <a:pos x="0" y="26"/>
                </a:cxn>
                <a:cxn ang="0">
                  <a:pos x="0" y="52"/>
                </a:cxn>
                <a:cxn ang="0">
                  <a:pos x="26" y="52"/>
                </a:cxn>
                <a:cxn ang="0">
                  <a:pos x="26" y="79"/>
                </a:cxn>
                <a:cxn ang="0">
                  <a:pos x="53" y="79"/>
                </a:cxn>
                <a:cxn ang="0">
                  <a:pos x="53" y="52"/>
                </a:cxn>
                <a:cxn ang="0">
                  <a:pos x="79" y="52"/>
                </a:cxn>
                <a:cxn ang="0">
                  <a:pos x="79" y="26"/>
                </a:cxn>
                <a:cxn ang="0">
                  <a:pos x="53" y="26"/>
                </a:cxn>
                <a:cxn ang="0">
                  <a:pos x="53" y="0"/>
                </a:cxn>
                <a:cxn ang="0">
                  <a:pos x="53" y="0"/>
                </a:cxn>
                <a:cxn ang="0">
                  <a:pos x="53" y="0"/>
                </a:cxn>
              </a:cxnLst>
              <a:rect l="0" t="0" r="r" b="b"/>
              <a:pathLst>
                <a:path w="79" h="79">
                  <a:moveTo>
                    <a:pt x="53" y="0"/>
                  </a:moveTo>
                  <a:lnTo>
                    <a:pt x="26" y="0"/>
                  </a:lnTo>
                  <a:lnTo>
                    <a:pt x="26" y="26"/>
                  </a:lnTo>
                  <a:lnTo>
                    <a:pt x="0" y="26"/>
                  </a:lnTo>
                  <a:lnTo>
                    <a:pt x="0" y="52"/>
                  </a:lnTo>
                  <a:lnTo>
                    <a:pt x="26" y="52"/>
                  </a:lnTo>
                  <a:lnTo>
                    <a:pt x="26" y="79"/>
                  </a:lnTo>
                  <a:lnTo>
                    <a:pt x="53" y="79"/>
                  </a:lnTo>
                  <a:lnTo>
                    <a:pt x="53" y="52"/>
                  </a:lnTo>
                  <a:lnTo>
                    <a:pt x="79" y="52"/>
                  </a:lnTo>
                  <a:lnTo>
                    <a:pt x="79" y="26"/>
                  </a:lnTo>
                  <a:lnTo>
                    <a:pt x="53" y="26"/>
                  </a:lnTo>
                  <a:lnTo>
                    <a:pt x="53" y="0"/>
                  </a:lnTo>
                  <a:moveTo>
                    <a:pt x="53" y="0"/>
                  </a:moveTo>
                  <a:lnTo>
                    <a:pt x="53" y="0"/>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090" name="Freeform 18"/>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close/>
                  <a:moveTo>
                    <a:pt x="53" y="158"/>
                  </a:moveTo>
                  <a:lnTo>
                    <a:pt x="53" y="158"/>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091" name="Freeform 19"/>
            <p:cNvSpPr>
              <a:spLocks noEditPoints="1"/>
            </p:cNvSpPr>
            <p:nvPr/>
          </p:nvSpPr>
          <p:spPr bwMode="auto">
            <a:xfrm>
              <a:off x="1081088" y="2181226"/>
              <a:ext cx="250825" cy="250825"/>
            </a:xfrm>
            <a:custGeom>
              <a:avLst/>
              <a:gdLst/>
              <a:ahLst/>
              <a:cxnLst>
                <a:cxn ang="0">
                  <a:pos x="53" y="158"/>
                </a:cxn>
                <a:cxn ang="0">
                  <a:pos x="106" y="158"/>
                </a:cxn>
                <a:cxn ang="0">
                  <a:pos x="106" y="105"/>
                </a:cxn>
                <a:cxn ang="0">
                  <a:pos x="158" y="105"/>
                </a:cxn>
                <a:cxn ang="0">
                  <a:pos x="158" y="52"/>
                </a:cxn>
                <a:cxn ang="0">
                  <a:pos x="106" y="52"/>
                </a:cxn>
                <a:cxn ang="0">
                  <a:pos x="106" y="0"/>
                </a:cxn>
                <a:cxn ang="0">
                  <a:pos x="53" y="0"/>
                </a:cxn>
                <a:cxn ang="0">
                  <a:pos x="53" y="52"/>
                </a:cxn>
                <a:cxn ang="0">
                  <a:pos x="0" y="52"/>
                </a:cxn>
                <a:cxn ang="0">
                  <a:pos x="0" y="105"/>
                </a:cxn>
                <a:cxn ang="0">
                  <a:pos x="53" y="105"/>
                </a:cxn>
                <a:cxn ang="0">
                  <a:pos x="53" y="158"/>
                </a:cxn>
                <a:cxn ang="0">
                  <a:pos x="53" y="158"/>
                </a:cxn>
                <a:cxn ang="0">
                  <a:pos x="53" y="158"/>
                </a:cxn>
              </a:cxnLst>
              <a:rect l="0" t="0" r="r" b="b"/>
              <a:pathLst>
                <a:path w="158" h="158">
                  <a:moveTo>
                    <a:pt x="53" y="158"/>
                  </a:moveTo>
                  <a:lnTo>
                    <a:pt x="106" y="158"/>
                  </a:lnTo>
                  <a:lnTo>
                    <a:pt x="106" y="105"/>
                  </a:lnTo>
                  <a:lnTo>
                    <a:pt x="158" y="105"/>
                  </a:lnTo>
                  <a:lnTo>
                    <a:pt x="158" y="52"/>
                  </a:lnTo>
                  <a:lnTo>
                    <a:pt x="106" y="52"/>
                  </a:lnTo>
                  <a:lnTo>
                    <a:pt x="106" y="0"/>
                  </a:lnTo>
                  <a:lnTo>
                    <a:pt x="53" y="0"/>
                  </a:lnTo>
                  <a:lnTo>
                    <a:pt x="53" y="52"/>
                  </a:lnTo>
                  <a:lnTo>
                    <a:pt x="0" y="52"/>
                  </a:lnTo>
                  <a:lnTo>
                    <a:pt x="0" y="105"/>
                  </a:lnTo>
                  <a:lnTo>
                    <a:pt x="53" y="105"/>
                  </a:lnTo>
                  <a:lnTo>
                    <a:pt x="53" y="158"/>
                  </a:lnTo>
                  <a:moveTo>
                    <a:pt x="53" y="158"/>
                  </a:moveTo>
                  <a:lnTo>
                    <a:pt x="53" y="158"/>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092" name="Freeform 20"/>
            <p:cNvSpPr>
              <a:spLocks noEditPoints="1"/>
            </p:cNvSpPr>
            <p:nvPr/>
          </p:nvSpPr>
          <p:spPr bwMode="auto">
            <a:xfrm>
              <a:off x="1331913" y="2138363"/>
              <a:ext cx="295275" cy="669925"/>
            </a:xfrm>
            <a:custGeom>
              <a:avLst/>
              <a:gdLst/>
              <a:ahLst/>
              <a:cxnLst>
                <a:cxn ang="0">
                  <a:pos x="1079" y="450"/>
                </a:cxn>
                <a:cxn ang="0">
                  <a:pos x="630" y="0"/>
                </a:cxn>
                <a:cxn ang="0">
                  <a:pos x="180" y="450"/>
                </a:cxn>
                <a:cxn ang="0">
                  <a:pos x="180" y="1808"/>
                </a:cxn>
                <a:cxn ang="0">
                  <a:pos x="0" y="2247"/>
                </a:cxn>
                <a:cxn ang="0">
                  <a:pos x="630" y="2876"/>
                </a:cxn>
                <a:cxn ang="0">
                  <a:pos x="1259" y="2247"/>
                </a:cxn>
                <a:cxn ang="0">
                  <a:pos x="1079" y="1808"/>
                </a:cxn>
                <a:cxn ang="0">
                  <a:pos x="1079" y="450"/>
                </a:cxn>
                <a:cxn ang="0">
                  <a:pos x="630" y="2696"/>
                </a:cxn>
                <a:cxn ang="0">
                  <a:pos x="575" y="2691"/>
                </a:cxn>
                <a:cxn ang="0">
                  <a:pos x="180" y="2247"/>
                </a:cxn>
                <a:cxn ang="0">
                  <a:pos x="360" y="1890"/>
                </a:cxn>
                <a:cxn ang="0">
                  <a:pos x="360" y="450"/>
                </a:cxn>
                <a:cxn ang="0">
                  <a:pos x="630" y="180"/>
                </a:cxn>
                <a:cxn ang="0">
                  <a:pos x="899" y="450"/>
                </a:cxn>
                <a:cxn ang="0">
                  <a:pos x="899" y="1890"/>
                </a:cxn>
                <a:cxn ang="0">
                  <a:pos x="1079" y="2247"/>
                </a:cxn>
                <a:cxn ang="0">
                  <a:pos x="630" y="2696"/>
                </a:cxn>
                <a:cxn ang="0">
                  <a:pos x="630" y="2696"/>
                </a:cxn>
                <a:cxn ang="0">
                  <a:pos x="630" y="2696"/>
                </a:cxn>
              </a:cxnLst>
              <a:rect l="0" t="0" r="r" b="b"/>
              <a:pathLst>
                <a:path w="1259" h="2876">
                  <a:moveTo>
                    <a:pt x="1079" y="450"/>
                  </a:moveTo>
                  <a:cubicBezTo>
                    <a:pt x="1079" y="202"/>
                    <a:pt x="878" y="0"/>
                    <a:pt x="630" y="0"/>
                  </a:cubicBezTo>
                  <a:cubicBezTo>
                    <a:pt x="381" y="0"/>
                    <a:pt x="180" y="202"/>
                    <a:pt x="180" y="450"/>
                  </a:cubicBezTo>
                  <a:cubicBezTo>
                    <a:pt x="180" y="1808"/>
                    <a:pt x="180" y="1808"/>
                    <a:pt x="180" y="1808"/>
                  </a:cubicBezTo>
                  <a:cubicBezTo>
                    <a:pt x="69" y="1921"/>
                    <a:pt x="0" y="2076"/>
                    <a:pt x="0" y="2247"/>
                  </a:cubicBezTo>
                  <a:cubicBezTo>
                    <a:pt x="0" y="2595"/>
                    <a:pt x="282" y="2876"/>
                    <a:pt x="630" y="2876"/>
                  </a:cubicBezTo>
                  <a:cubicBezTo>
                    <a:pt x="977" y="2876"/>
                    <a:pt x="1259" y="2595"/>
                    <a:pt x="1259" y="2247"/>
                  </a:cubicBezTo>
                  <a:cubicBezTo>
                    <a:pt x="1259" y="2076"/>
                    <a:pt x="1190" y="1921"/>
                    <a:pt x="1079" y="1808"/>
                  </a:cubicBezTo>
                  <a:lnTo>
                    <a:pt x="1079" y="450"/>
                  </a:lnTo>
                  <a:close/>
                  <a:moveTo>
                    <a:pt x="630" y="2696"/>
                  </a:moveTo>
                  <a:cubicBezTo>
                    <a:pt x="611" y="2696"/>
                    <a:pt x="593" y="2694"/>
                    <a:pt x="575" y="2691"/>
                  </a:cubicBezTo>
                  <a:cubicBezTo>
                    <a:pt x="353" y="2664"/>
                    <a:pt x="180" y="2477"/>
                    <a:pt x="180" y="2247"/>
                  </a:cubicBezTo>
                  <a:cubicBezTo>
                    <a:pt x="180" y="2101"/>
                    <a:pt x="251" y="1972"/>
                    <a:pt x="360" y="1890"/>
                  </a:cubicBezTo>
                  <a:cubicBezTo>
                    <a:pt x="360" y="450"/>
                    <a:pt x="360" y="450"/>
                    <a:pt x="360" y="450"/>
                  </a:cubicBezTo>
                  <a:cubicBezTo>
                    <a:pt x="360" y="301"/>
                    <a:pt x="481" y="180"/>
                    <a:pt x="630" y="180"/>
                  </a:cubicBezTo>
                  <a:cubicBezTo>
                    <a:pt x="778" y="180"/>
                    <a:pt x="899" y="301"/>
                    <a:pt x="899" y="450"/>
                  </a:cubicBezTo>
                  <a:cubicBezTo>
                    <a:pt x="899" y="1890"/>
                    <a:pt x="899" y="1890"/>
                    <a:pt x="899" y="1890"/>
                  </a:cubicBezTo>
                  <a:cubicBezTo>
                    <a:pt x="1008" y="1972"/>
                    <a:pt x="1079" y="2101"/>
                    <a:pt x="1079" y="2247"/>
                  </a:cubicBezTo>
                  <a:cubicBezTo>
                    <a:pt x="1079" y="2495"/>
                    <a:pt x="878" y="2696"/>
                    <a:pt x="630" y="2696"/>
                  </a:cubicBezTo>
                  <a:close/>
                  <a:moveTo>
                    <a:pt x="630" y="2696"/>
                  </a:moveTo>
                  <a:cubicBezTo>
                    <a:pt x="630" y="2696"/>
                    <a:pt x="630" y="2696"/>
                    <a:pt x="630" y="2696"/>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093" name="Freeform 21"/>
            <p:cNvSpPr>
              <a:spLocks noEditPoints="1"/>
            </p:cNvSpPr>
            <p:nvPr/>
          </p:nvSpPr>
          <p:spPr bwMode="auto">
            <a:xfrm>
              <a:off x="1416050" y="2306638"/>
              <a:ext cx="127000" cy="417513"/>
            </a:xfrm>
            <a:custGeom>
              <a:avLst/>
              <a:gdLst/>
              <a:ahLst/>
              <a:cxnLst>
                <a:cxn ang="0">
                  <a:pos x="359" y="1275"/>
                </a:cxn>
                <a:cxn ang="0">
                  <a:pos x="359" y="0"/>
                </a:cxn>
                <a:cxn ang="0">
                  <a:pos x="180" y="0"/>
                </a:cxn>
                <a:cxn ang="0">
                  <a:pos x="180" y="1275"/>
                </a:cxn>
                <a:cxn ang="0">
                  <a:pos x="0" y="1528"/>
                </a:cxn>
                <a:cxn ang="0">
                  <a:pos x="270" y="1798"/>
                </a:cxn>
                <a:cxn ang="0">
                  <a:pos x="539" y="1528"/>
                </a:cxn>
                <a:cxn ang="0">
                  <a:pos x="359" y="1275"/>
                </a:cxn>
                <a:cxn ang="0">
                  <a:pos x="359" y="1275"/>
                </a:cxn>
                <a:cxn ang="0">
                  <a:pos x="359" y="1275"/>
                </a:cxn>
              </a:cxnLst>
              <a:rect l="0" t="0" r="r" b="b"/>
              <a:pathLst>
                <a:path w="539" h="1798">
                  <a:moveTo>
                    <a:pt x="359" y="1275"/>
                  </a:moveTo>
                  <a:cubicBezTo>
                    <a:pt x="359" y="0"/>
                    <a:pt x="359" y="0"/>
                    <a:pt x="359" y="0"/>
                  </a:cubicBezTo>
                  <a:cubicBezTo>
                    <a:pt x="180" y="0"/>
                    <a:pt x="180" y="0"/>
                    <a:pt x="180" y="0"/>
                  </a:cubicBezTo>
                  <a:cubicBezTo>
                    <a:pt x="180" y="1275"/>
                    <a:pt x="180" y="1275"/>
                    <a:pt x="180" y="1275"/>
                  </a:cubicBezTo>
                  <a:cubicBezTo>
                    <a:pt x="75" y="1312"/>
                    <a:pt x="0" y="1411"/>
                    <a:pt x="0" y="1528"/>
                  </a:cubicBezTo>
                  <a:cubicBezTo>
                    <a:pt x="0" y="1677"/>
                    <a:pt x="121" y="1798"/>
                    <a:pt x="270" y="1798"/>
                  </a:cubicBezTo>
                  <a:cubicBezTo>
                    <a:pt x="418" y="1798"/>
                    <a:pt x="539" y="1677"/>
                    <a:pt x="539" y="1528"/>
                  </a:cubicBezTo>
                  <a:cubicBezTo>
                    <a:pt x="539" y="1411"/>
                    <a:pt x="464" y="1312"/>
                    <a:pt x="359" y="1275"/>
                  </a:cubicBezTo>
                  <a:close/>
                  <a:moveTo>
                    <a:pt x="359" y="1275"/>
                  </a:moveTo>
                  <a:cubicBezTo>
                    <a:pt x="359" y="1275"/>
                    <a:pt x="359" y="1275"/>
                    <a:pt x="359" y="1275"/>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094" name="Freeform 22"/>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close/>
                  <a:moveTo>
                    <a:pt x="52" y="26"/>
                  </a:moveTo>
                  <a:lnTo>
                    <a:pt x="52" y="26"/>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095" name="Freeform 23"/>
            <p:cNvSpPr>
              <a:spLocks noEditPoints="1"/>
            </p:cNvSpPr>
            <p:nvPr/>
          </p:nvSpPr>
          <p:spPr bwMode="auto">
            <a:xfrm>
              <a:off x="1627188" y="2222501"/>
              <a:ext cx="125412" cy="125413"/>
            </a:xfrm>
            <a:custGeom>
              <a:avLst/>
              <a:gdLst/>
              <a:ahLst/>
              <a:cxnLst>
                <a:cxn ang="0">
                  <a:pos x="52" y="26"/>
                </a:cxn>
                <a:cxn ang="0">
                  <a:pos x="52" y="0"/>
                </a:cxn>
                <a:cxn ang="0">
                  <a:pos x="26" y="0"/>
                </a:cxn>
                <a:cxn ang="0">
                  <a:pos x="26" y="26"/>
                </a:cxn>
                <a:cxn ang="0">
                  <a:pos x="0" y="26"/>
                </a:cxn>
                <a:cxn ang="0">
                  <a:pos x="0" y="53"/>
                </a:cxn>
                <a:cxn ang="0">
                  <a:pos x="26" y="53"/>
                </a:cxn>
                <a:cxn ang="0">
                  <a:pos x="26" y="79"/>
                </a:cxn>
                <a:cxn ang="0">
                  <a:pos x="52" y="79"/>
                </a:cxn>
                <a:cxn ang="0">
                  <a:pos x="52" y="53"/>
                </a:cxn>
                <a:cxn ang="0">
                  <a:pos x="79" y="53"/>
                </a:cxn>
                <a:cxn ang="0">
                  <a:pos x="79" y="26"/>
                </a:cxn>
                <a:cxn ang="0">
                  <a:pos x="52" y="26"/>
                </a:cxn>
                <a:cxn ang="0">
                  <a:pos x="52" y="26"/>
                </a:cxn>
                <a:cxn ang="0">
                  <a:pos x="52" y="26"/>
                </a:cxn>
              </a:cxnLst>
              <a:rect l="0" t="0" r="r" b="b"/>
              <a:pathLst>
                <a:path w="79" h="79">
                  <a:moveTo>
                    <a:pt x="52" y="26"/>
                  </a:moveTo>
                  <a:lnTo>
                    <a:pt x="52" y="0"/>
                  </a:lnTo>
                  <a:lnTo>
                    <a:pt x="26" y="0"/>
                  </a:lnTo>
                  <a:lnTo>
                    <a:pt x="26" y="26"/>
                  </a:lnTo>
                  <a:lnTo>
                    <a:pt x="0" y="26"/>
                  </a:lnTo>
                  <a:lnTo>
                    <a:pt x="0" y="53"/>
                  </a:lnTo>
                  <a:lnTo>
                    <a:pt x="26" y="53"/>
                  </a:lnTo>
                  <a:lnTo>
                    <a:pt x="26" y="79"/>
                  </a:lnTo>
                  <a:lnTo>
                    <a:pt x="52" y="79"/>
                  </a:lnTo>
                  <a:lnTo>
                    <a:pt x="52" y="53"/>
                  </a:lnTo>
                  <a:lnTo>
                    <a:pt x="79" y="53"/>
                  </a:lnTo>
                  <a:lnTo>
                    <a:pt x="79" y="26"/>
                  </a:lnTo>
                  <a:lnTo>
                    <a:pt x="52" y="26"/>
                  </a:lnTo>
                  <a:moveTo>
                    <a:pt x="52" y="26"/>
                  </a:moveTo>
                  <a:lnTo>
                    <a:pt x="52" y="26"/>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sp>
        <p:nvSpPr>
          <p:cNvPr id="32" name="Freeform 35"/>
          <p:cNvSpPr>
            <a:spLocks noEditPoints="1"/>
          </p:cNvSpPr>
          <p:nvPr/>
        </p:nvSpPr>
        <p:spPr bwMode="auto">
          <a:xfrm>
            <a:off x="6642735" y="2409772"/>
            <a:ext cx="742112" cy="891080"/>
          </a:xfrm>
          <a:custGeom>
            <a:avLst/>
            <a:gdLst/>
            <a:ahLst/>
            <a:cxnLst>
              <a:cxn ang="0">
                <a:pos x="37" y="23"/>
              </a:cxn>
              <a:cxn ang="0">
                <a:pos x="37" y="3"/>
              </a:cxn>
              <a:cxn ang="0">
                <a:pos x="40" y="3"/>
              </a:cxn>
              <a:cxn ang="0">
                <a:pos x="40" y="0"/>
              </a:cxn>
              <a:cxn ang="0">
                <a:pos x="17" y="0"/>
              </a:cxn>
              <a:cxn ang="0">
                <a:pos x="17" y="3"/>
              </a:cxn>
              <a:cxn ang="0">
                <a:pos x="20" y="3"/>
              </a:cxn>
              <a:cxn ang="0">
                <a:pos x="20" y="23"/>
              </a:cxn>
              <a:cxn ang="0">
                <a:pos x="0" y="60"/>
              </a:cxn>
              <a:cxn ang="0">
                <a:pos x="9" y="69"/>
              </a:cxn>
              <a:cxn ang="0">
                <a:pos x="49" y="69"/>
              </a:cxn>
              <a:cxn ang="0">
                <a:pos x="57" y="60"/>
              </a:cxn>
              <a:cxn ang="0">
                <a:pos x="37" y="23"/>
              </a:cxn>
              <a:cxn ang="0">
                <a:pos x="49" y="66"/>
              </a:cxn>
              <a:cxn ang="0">
                <a:pos x="9" y="66"/>
              </a:cxn>
              <a:cxn ang="0">
                <a:pos x="3" y="60"/>
              </a:cxn>
              <a:cxn ang="0">
                <a:pos x="22" y="24"/>
              </a:cxn>
              <a:cxn ang="0">
                <a:pos x="23" y="24"/>
              </a:cxn>
              <a:cxn ang="0">
                <a:pos x="23" y="3"/>
              </a:cxn>
              <a:cxn ang="0">
                <a:pos x="34" y="3"/>
              </a:cxn>
              <a:cxn ang="0">
                <a:pos x="34" y="24"/>
              </a:cxn>
              <a:cxn ang="0">
                <a:pos x="35" y="24"/>
              </a:cxn>
              <a:cxn ang="0">
                <a:pos x="54" y="60"/>
              </a:cxn>
              <a:cxn ang="0">
                <a:pos x="49" y="66"/>
              </a:cxn>
              <a:cxn ang="0">
                <a:pos x="20" y="55"/>
              </a:cxn>
              <a:cxn ang="0">
                <a:pos x="17" y="58"/>
              </a:cxn>
              <a:cxn ang="0">
                <a:pos x="14" y="55"/>
              </a:cxn>
              <a:cxn ang="0">
                <a:pos x="17" y="52"/>
              </a:cxn>
              <a:cxn ang="0">
                <a:pos x="20" y="55"/>
              </a:cxn>
              <a:cxn ang="0">
                <a:pos x="37" y="59"/>
              </a:cxn>
              <a:cxn ang="0">
                <a:pos x="33" y="63"/>
              </a:cxn>
              <a:cxn ang="0">
                <a:pos x="29" y="59"/>
              </a:cxn>
              <a:cxn ang="0">
                <a:pos x="33" y="55"/>
              </a:cxn>
              <a:cxn ang="0">
                <a:pos x="37" y="59"/>
              </a:cxn>
              <a:cxn ang="0">
                <a:pos x="30" y="54"/>
              </a:cxn>
              <a:cxn ang="0">
                <a:pos x="27" y="57"/>
              </a:cxn>
              <a:cxn ang="0">
                <a:pos x="23" y="54"/>
              </a:cxn>
              <a:cxn ang="0">
                <a:pos x="27" y="50"/>
              </a:cxn>
              <a:cxn ang="0">
                <a:pos x="30" y="54"/>
              </a:cxn>
              <a:cxn ang="0">
                <a:pos x="26" y="49"/>
              </a:cxn>
              <a:cxn ang="0">
                <a:pos x="21" y="44"/>
              </a:cxn>
              <a:cxn ang="0">
                <a:pos x="26" y="39"/>
              </a:cxn>
              <a:cxn ang="0">
                <a:pos x="31" y="44"/>
              </a:cxn>
              <a:cxn ang="0">
                <a:pos x="26" y="49"/>
              </a:cxn>
              <a:cxn ang="0">
                <a:pos x="34" y="44"/>
              </a:cxn>
              <a:cxn ang="0">
                <a:pos x="37" y="41"/>
              </a:cxn>
              <a:cxn ang="0">
                <a:pos x="40" y="44"/>
              </a:cxn>
              <a:cxn ang="0">
                <a:pos x="37" y="47"/>
              </a:cxn>
              <a:cxn ang="0">
                <a:pos x="34" y="44"/>
              </a:cxn>
              <a:cxn ang="0">
                <a:pos x="37" y="51"/>
              </a:cxn>
              <a:cxn ang="0">
                <a:pos x="35" y="53"/>
              </a:cxn>
              <a:cxn ang="0">
                <a:pos x="33" y="51"/>
              </a:cxn>
              <a:cxn ang="0">
                <a:pos x="35" y="49"/>
              </a:cxn>
              <a:cxn ang="0">
                <a:pos x="37" y="51"/>
              </a:cxn>
              <a:cxn ang="0">
                <a:pos x="37" y="51"/>
              </a:cxn>
              <a:cxn ang="0">
                <a:pos x="37" y="51"/>
              </a:cxn>
            </a:cxnLst>
            <a:rect l="0" t="0" r="r" b="b"/>
            <a:pathLst>
              <a:path w="57" h="69">
                <a:moveTo>
                  <a:pt x="37" y="23"/>
                </a:moveTo>
                <a:cubicBezTo>
                  <a:pt x="37" y="3"/>
                  <a:pt x="37" y="3"/>
                  <a:pt x="37" y="3"/>
                </a:cubicBezTo>
                <a:cubicBezTo>
                  <a:pt x="40" y="3"/>
                  <a:pt x="40" y="3"/>
                  <a:pt x="40" y="3"/>
                </a:cubicBezTo>
                <a:cubicBezTo>
                  <a:pt x="40" y="0"/>
                  <a:pt x="40" y="0"/>
                  <a:pt x="40" y="0"/>
                </a:cubicBezTo>
                <a:cubicBezTo>
                  <a:pt x="17" y="0"/>
                  <a:pt x="17" y="0"/>
                  <a:pt x="17" y="0"/>
                </a:cubicBezTo>
                <a:cubicBezTo>
                  <a:pt x="17" y="3"/>
                  <a:pt x="17" y="3"/>
                  <a:pt x="17" y="3"/>
                </a:cubicBezTo>
                <a:cubicBezTo>
                  <a:pt x="20" y="3"/>
                  <a:pt x="20" y="3"/>
                  <a:pt x="20" y="3"/>
                </a:cubicBezTo>
                <a:cubicBezTo>
                  <a:pt x="20" y="23"/>
                  <a:pt x="20" y="23"/>
                  <a:pt x="20" y="23"/>
                </a:cubicBezTo>
                <a:cubicBezTo>
                  <a:pt x="20" y="23"/>
                  <a:pt x="0" y="51"/>
                  <a:pt x="0" y="60"/>
                </a:cubicBezTo>
                <a:cubicBezTo>
                  <a:pt x="0" y="69"/>
                  <a:pt x="9" y="69"/>
                  <a:pt x="9" y="69"/>
                </a:cubicBezTo>
                <a:cubicBezTo>
                  <a:pt x="49" y="69"/>
                  <a:pt x="49" y="69"/>
                  <a:pt x="49" y="69"/>
                </a:cubicBezTo>
                <a:cubicBezTo>
                  <a:pt x="49" y="69"/>
                  <a:pt x="57" y="69"/>
                  <a:pt x="57" y="60"/>
                </a:cubicBezTo>
                <a:cubicBezTo>
                  <a:pt x="57" y="51"/>
                  <a:pt x="37" y="23"/>
                  <a:pt x="37" y="23"/>
                </a:cubicBezTo>
                <a:close/>
                <a:moveTo>
                  <a:pt x="49" y="66"/>
                </a:moveTo>
                <a:cubicBezTo>
                  <a:pt x="9" y="66"/>
                  <a:pt x="9" y="66"/>
                  <a:pt x="9" y="66"/>
                </a:cubicBezTo>
                <a:cubicBezTo>
                  <a:pt x="8" y="66"/>
                  <a:pt x="3" y="65"/>
                  <a:pt x="3" y="60"/>
                </a:cubicBezTo>
                <a:cubicBezTo>
                  <a:pt x="3" y="54"/>
                  <a:pt x="15" y="35"/>
                  <a:pt x="22" y="24"/>
                </a:cubicBezTo>
                <a:cubicBezTo>
                  <a:pt x="23" y="24"/>
                  <a:pt x="23" y="24"/>
                  <a:pt x="23" y="24"/>
                </a:cubicBezTo>
                <a:cubicBezTo>
                  <a:pt x="23" y="3"/>
                  <a:pt x="23" y="3"/>
                  <a:pt x="23" y="3"/>
                </a:cubicBezTo>
                <a:cubicBezTo>
                  <a:pt x="34" y="3"/>
                  <a:pt x="34" y="3"/>
                  <a:pt x="34" y="3"/>
                </a:cubicBezTo>
                <a:cubicBezTo>
                  <a:pt x="34" y="24"/>
                  <a:pt x="34" y="24"/>
                  <a:pt x="34" y="24"/>
                </a:cubicBezTo>
                <a:cubicBezTo>
                  <a:pt x="35" y="24"/>
                  <a:pt x="35" y="24"/>
                  <a:pt x="35" y="24"/>
                </a:cubicBezTo>
                <a:cubicBezTo>
                  <a:pt x="42" y="35"/>
                  <a:pt x="54" y="54"/>
                  <a:pt x="54" y="60"/>
                </a:cubicBezTo>
                <a:cubicBezTo>
                  <a:pt x="54" y="65"/>
                  <a:pt x="50" y="66"/>
                  <a:pt x="49" y="66"/>
                </a:cubicBezTo>
                <a:close/>
                <a:moveTo>
                  <a:pt x="20" y="55"/>
                </a:moveTo>
                <a:cubicBezTo>
                  <a:pt x="20" y="56"/>
                  <a:pt x="19" y="58"/>
                  <a:pt x="17" y="58"/>
                </a:cubicBezTo>
                <a:cubicBezTo>
                  <a:pt x="16" y="58"/>
                  <a:pt x="14" y="56"/>
                  <a:pt x="14" y="55"/>
                </a:cubicBezTo>
                <a:cubicBezTo>
                  <a:pt x="14" y="53"/>
                  <a:pt x="16" y="52"/>
                  <a:pt x="17" y="52"/>
                </a:cubicBezTo>
                <a:cubicBezTo>
                  <a:pt x="19" y="52"/>
                  <a:pt x="20" y="53"/>
                  <a:pt x="20" y="55"/>
                </a:cubicBezTo>
                <a:close/>
                <a:moveTo>
                  <a:pt x="37" y="59"/>
                </a:moveTo>
                <a:cubicBezTo>
                  <a:pt x="37" y="61"/>
                  <a:pt x="35" y="63"/>
                  <a:pt x="33" y="63"/>
                </a:cubicBezTo>
                <a:cubicBezTo>
                  <a:pt x="31" y="63"/>
                  <a:pt x="29" y="61"/>
                  <a:pt x="29" y="59"/>
                </a:cubicBezTo>
                <a:cubicBezTo>
                  <a:pt x="29" y="57"/>
                  <a:pt x="31" y="55"/>
                  <a:pt x="33" y="55"/>
                </a:cubicBezTo>
                <a:cubicBezTo>
                  <a:pt x="35" y="55"/>
                  <a:pt x="37" y="57"/>
                  <a:pt x="37" y="59"/>
                </a:cubicBezTo>
                <a:close/>
                <a:moveTo>
                  <a:pt x="30" y="54"/>
                </a:moveTo>
                <a:cubicBezTo>
                  <a:pt x="30" y="56"/>
                  <a:pt x="29" y="57"/>
                  <a:pt x="27" y="57"/>
                </a:cubicBezTo>
                <a:cubicBezTo>
                  <a:pt x="25" y="57"/>
                  <a:pt x="23" y="56"/>
                  <a:pt x="23" y="54"/>
                </a:cubicBezTo>
                <a:cubicBezTo>
                  <a:pt x="23" y="52"/>
                  <a:pt x="25" y="50"/>
                  <a:pt x="27" y="50"/>
                </a:cubicBezTo>
                <a:cubicBezTo>
                  <a:pt x="29" y="50"/>
                  <a:pt x="30" y="52"/>
                  <a:pt x="30" y="54"/>
                </a:cubicBezTo>
                <a:close/>
                <a:moveTo>
                  <a:pt x="26" y="49"/>
                </a:moveTo>
                <a:cubicBezTo>
                  <a:pt x="23" y="49"/>
                  <a:pt x="21" y="47"/>
                  <a:pt x="21" y="44"/>
                </a:cubicBezTo>
                <a:cubicBezTo>
                  <a:pt x="21" y="41"/>
                  <a:pt x="23" y="39"/>
                  <a:pt x="26" y="39"/>
                </a:cubicBezTo>
                <a:cubicBezTo>
                  <a:pt x="29" y="39"/>
                  <a:pt x="31" y="41"/>
                  <a:pt x="31" y="44"/>
                </a:cubicBezTo>
                <a:cubicBezTo>
                  <a:pt x="31" y="47"/>
                  <a:pt x="29" y="49"/>
                  <a:pt x="26" y="49"/>
                </a:cubicBezTo>
                <a:close/>
                <a:moveTo>
                  <a:pt x="34" y="44"/>
                </a:moveTo>
                <a:cubicBezTo>
                  <a:pt x="34" y="43"/>
                  <a:pt x="35" y="41"/>
                  <a:pt x="37" y="41"/>
                </a:cubicBezTo>
                <a:cubicBezTo>
                  <a:pt x="38" y="41"/>
                  <a:pt x="40" y="43"/>
                  <a:pt x="40" y="44"/>
                </a:cubicBezTo>
                <a:cubicBezTo>
                  <a:pt x="40" y="46"/>
                  <a:pt x="38" y="47"/>
                  <a:pt x="37" y="47"/>
                </a:cubicBezTo>
                <a:cubicBezTo>
                  <a:pt x="35" y="47"/>
                  <a:pt x="34" y="46"/>
                  <a:pt x="34" y="44"/>
                </a:cubicBezTo>
                <a:close/>
                <a:moveTo>
                  <a:pt x="37" y="51"/>
                </a:moveTo>
                <a:cubicBezTo>
                  <a:pt x="37" y="52"/>
                  <a:pt x="36" y="53"/>
                  <a:pt x="35" y="53"/>
                </a:cubicBezTo>
                <a:cubicBezTo>
                  <a:pt x="34" y="53"/>
                  <a:pt x="33" y="52"/>
                  <a:pt x="33" y="51"/>
                </a:cubicBezTo>
                <a:cubicBezTo>
                  <a:pt x="33" y="50"/>
                  <a:pt x="34" y="49"/>
                  <a:pt x="35" y="49"/>
                </a:cubicBezTo>
                <a:cubicBezTo>
                  <a:pt x="36" y="49"/>
                  <a:pt x="37" y="50"/>
                  <a:pt x="37" y="51"/>
                </a:cubicBezTo>
                <a:close/>
                <a:moveTo>
                  <a:pt x="37" y="51"/>
                </a:moveTo>
                <a:cubicBezTo>
                  <a:pt x="37" y="51"/>
                  <a:pt x="37" y="51"/>
                  <a:pt x="37" y="51"/>
                </a:cubicBezTo>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099" name="Freeform 27"/>
          <p:cNvSpPr>
            <a:spLocks noEditPoints="1"/>
          </p:cNvSpPr>
          <p:nvPr/>
        </p:nvSpPr>
        <p:spPr bwMode="auto">
          <a:xfrm>
            <a:off x="4787252" y="2546131"/>
            <a:ext cx="750430" cy="753232"/>
          </a:xfrm>
          <a:custGeom>
            <a:avLst/>
            <a:gdLst/>
            <a:ahLst/>
            <a:cxnLst>
              <a:cxn ang="0">
                <a:pos x="26" y="0"/>
              </a:cxn>
              <a:cxn ang="0">
                <a:pos x="0" y="26"/>
              </a:cxn>
              <a:cxn ang="0">
                <a:pos x="26" y="51"/>
              </a:cxn>
              <a:cxn ang="0">
                <a:pos x="51" y="26"/>
              </a:cxn>
              <a:cxn ang="0">
                <a:pos x="26" y="0"/>
              </a:cxn>
              <a:cxn ang="0">
                <a:pos x="26" y="6"/>
              </a:cxn>
              <a:cxn ang="0">
                <a:pos x="37" y="10"/>
              </a:cxn>
              <a:cxn ang="0">
                <a:pos x="31" y="18"/>
              </a:cxn>
              <a:cxn ang="0">
                <a:pos x="26" y="16"/>
              </a:cxn>
              <a:cxn ang="0">
                <a:pos x="20" y="18"/>
              </a:cxn>
              <a:cxn ang="0">
                <a:pos x="15" y="10"/>
              </a:cxn>
              <a:cxn ang="0">
                <a:pos x="26" y="6"/>
              </a:cxn>
              <a:cxn ang="0">
                <a:pos x="14" y="42"/>
              </a:cxn>
              <a:cxn ang="0">
                <a:pos x="6" y="26"/>
              </a:cxn>
              <a:cxn ang="0">
                <a:pos x="16" y="26"/>
              </a:cxn>
              <a:cxn ang="0">
                <a:pos x="20" y="33"/>
              </a:cxn>
              <a:cxn ang="0">
                <a:pos x="14" y="42"/>
              </a:cxn>
              <a:cxn ang="0">
                <a:pos x="26" y="32"/>
              </a:cxn>
              <a:cxn ang="0">
                <a:pos x="19" y="26"/>
              </a:cxn>
              <a:cxn ang="0">
                <a:pos x="26" y="19"/>
              </a:cxn>
              <a:cxn ang="0">
                <a:pos x="32" y="26"/>
              </a:cxn>
              <a:cxn ang="0">
                <a:pos x="26" y="32"/>
              </a:cxn>
              <a:cxn ang="0">
                <a:pos x="37" y="42"/>
              </a:cxn>
              <a:cxn ang="0">
                <a:pos x="31" y="33"/>
              </a:cxn>
              <a:cxn ang="0">
                <a:pos x="35" y="26"/>
              </a:cxn>
              <a:cxn ang="0">
                <a:pos x="45" y="26"/>
              </a:cxn>
              <a:cxn ang="0">
                <a:pos x="37" y="42"/>
              </a:cxn>
              <a:cxn ang="0">
                <a:pos x="37" y="42"/>
              </a:cxn>
              <a:cxn ang="0">
                <a:pos x="37" y="42"/>
              </a:cxn>
            </a:cxnLst>
            <a:rect l="0" t="0" r="r" b="b"/>
            <a:pathLst>
              <a:path w="51" h="51">
                <a:moveTo>
                  <a:pt x="26" y="0"/>
                </a:moveTo>
                <a:cubicBezTo>
                  <a:pt x="11" y="0"/>
                  <a:pt x="0" y="11"/>
                  <a:pt x="0" y="26"/>
                </a:cubicBezTo>
                <a:cubicBezTo>
                  <a:pt x="0" y="40"/>
                  <a:pt x="11" y="51"/>
                  <a:pt x="26" y="51"/>
                </a:cubicBezTo>
                <a:cubicBezTo>
                  <a:pt x="40" y="51"/>
                  <a:pt x="51" y="40"/>
                  <a:pt x="51" y="26"/>
                </a:cubicBezTo>
                <a:cubicBezTo>
                  <a:pt x="51" y="11"/>
                  <a:pt x="40" y="0"/>
                  <a:pt x="26" y="0"/>
                </a:cubicBezTo>
                <a:close/>
                <a:moveTo>
                  <a:pt x="26" y="6"/>
                </a:moveTo>
                <a:cubicBezTo>
                  <a:pt x="30" y="6"/>
                  <a:pt x="34" y="8"/>
                  <a:pt x="37" y="10"/>
                </a:cubicBezTo>
                <a:cubicBezTo>
                  <a:pt x="31" y="18"/>
                  <a:pt x="31" y="18"/>
                  <a:pt x="31" y="18"/>
                </a:cubicBezTo>
                <a:cubicBezTo>
                  <a:pt x="30" y="17"/>
                  <a:pt x="28" y="16"/>
                  <a:pt x="26" y="16"/>
                </a:cubicBezTo>
                <a:cubicBezTo>
                  <a:pt x="24" y="16"/>
                  <a:pt x="22" y="17"/>
                  <a:pt x="20" y="18"/>
                </a:cubicBezTo>
                <a:cubicBezTo>
                  <a:pt x="15" y="10"/>
                  <a:pt x="15" y="10"/>
                  <a:pt x="15" y="10"/>
                </a:cubicBezTo>
                <a:cubicBezTo>
                  <a:pt x="18" y="8"/>
                  <a:pt x="22" y="6"/>
                  <a:pt x="26" y="6"/>
                </a:cubicBezTo>
                <a:close/>
                <a:moveTo>
                  <a:pt x="14" y="42"/>
                </a:moveTo>
                <a:cubicBezTo>
                  <a:pt x="9" y="38"/>
                  <a:pt x="6" y="32"/>
                  <a:pt x="6" y="26"/>
                </a:cubicBezTo>
                <a:cubicBezTo>
                  <a:pt x="16" y="26"/>
                  <a:pt x="16" y="26"/>
                  <a:pt x="16" y="26"/>
                </a:cubicBezTo>
                <a:cubicBezTo>
                  <a:pt x="16" y="29"/>
                  <a:pt x="18" y="32"/>
                  <a:pt x="20" y="33"/>
                </a:cubicBezTo>
                <a:lnTo>
                  <a:pt x="14" y="42"/>
                </a:lnTo>
                <a:close/>
                <a:moveTo>
                  <a:pt x="26" y="32"/>
                </a:moveTo>
                <a:cubicBezTo>
                  <a:pt x="22" y="32"/>
                  <a:pt x="19" y="29"/>
                  <a:pt x="19" y="26"/>
                </a:cubicBezTo>
                <a:cubicBezTo>
                  <a:pt x="19" y="22"/>
                  <a:pt x="22" y="19"/>
                  <a:pt x="26" y="19"/>
                </a:cubicBezTo>
                <a:cubicBezTo>
                  <a:pt x="29" y="19"/>
                  <a:pt x="32" y="22"/>
                  <a:pt x="32" y="26"/>
                </a:cubicBezTo>
                <a:cubicBezTo>
                  <a:pt x="32" y="29"/>
                  <a:pt x="29" y="32"/>
                  <a:pt x="26" y="32"/>
                </a:cubicBezTo>
                <a:close/>
                <a:moveTo>
                  <a:pt x="37" y="42"/>
                </a:moveTo>
                <a:cubicBezTo>
                  <a:pt x="31" y="33"/>
                  <a:pt x="31" y="33"/>
                  <a:pt x="31" y="33"/>
                </a:cubicBezTo>
                <a:cubicBezTo>
                  <a:pt x="34" y="32"/>
                  <a:pt x="35" y="29"/>
                  <a:pt x="35" y="26"/>
                </a:cubicBezTo>
                <a:cubicBezTo>
                  <a:pt x="45" y="26"/>
                  <a:pt x="45" y="26"/>
                  <a:pt x="45" y="26"/>
                </a:cubicBezTo>
                <a:cubicBezTo>
                  <a:pt x="45" y="32"/>
                  <a:pt x="42" y="38"/>
                  <a:pt x="37" y="42"/>
                </a:cubicBezTo>
                <a:close/>
                <a:moveTo>
                  <a:pt x="37" y="42"/>
                </a:moveTo>
                <a:cubicBezTo>
                  <a:pt x="37" y="42"/>
                  <a:pt x="37" y="42"/>
                  <a:pt x="37" y="42"/>
                </a:cubicBezTo>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nvGrpSpPr>
          <p:cNvPr id="43" name="Group 42"/>
          <p:cNvGrpSpPr/>
          <p:nvPr/>
        </p:nvGrpSpPr>
        <p:grpSpPr>
          <a:xfrm>
            <a:off x="6672443" y="4418949"/>
            <a:ext cx="630235" cy="937441"/>
            <a:chOff x="990600" y="1889126"/>
            <a:chExt cx="758825" cy="1128713"/>
          </a:xfrm>
          <a:solidFill>
            <a:schemeClr val="bg1"/>
          </a:solidFill>
        </p:grpSpPr>
        <p:sp>
          <p:nvSpPr>
            <p:cNvPr id="3103" name="Freeform 31"/>
            <p:cNvSpPr>
              <a:spLocks noEditPoints="1"/>
            </p:cNvSpPr>
            <p:nvPr/>
          </p:nvSpPr>
          <p:spPr bwMode="auto">
            <a:xfrm>
              <a:off x="990600" y="1889126"/>
              <a:ext cx="758825" cy="1128713"/>
            </a:xfrm>
            <a:custGeom>
              <a:avLst/>
              <a:gdLst/>
              <a:ahLst/>
              <a:cxnLst>
                <a:cxn ang="0">
                  <a:pos x="100" y="0"/>
                </a:cxn>
                <a:cxn ang="0">
                  <a:pos x="0" y="100"/>
                </a:cxn>
                <a:cxn ang="0">
                  <a:pos x="100" y="298"/>
                </a:cxn>
                <a:cxn ang="0">
                  <a:pos x="199" y="100"/>
                </a:cxn>
                <a:cxn ang="0">
                  <a:pos x="100" y="0"/>
                </a:cxn>
                <a:cxn ang="0">
                  <a:pos x="100" y="171"/>
                </a:cxn>
                <a:cxn ang="0">
                  <a:pos x="27" y="98"/>
                </a:cxn>
                <a:cxn ang="0">
                  <a:pos x="100" y="26"/>
                </a:cxn>
                <a:cxn ang="0">
                  <a:pos x="172" y="98"/>
                </a:cxn>
                <a:cxn ang="0">
                  <a:pos x="100" y="171"/>
                </a:cxn>
                <a:cxn ang="0">
                  <a:pos x="100" y="171"/>
                </a:cxn>
                <a:cxn ang="0">
                  <a:pos x="100" y="171"/>
                </a:cxn>
              </a:cxnLst>
              <a:rect l="0" t="0" r="r" b="b"/>
              <a:pathLst>
                <a:path w="199" h="298">
                  <a:moveTo>
                    <a:pt x="100" y="0"/>
                  </a:moveTo>
                  <a:cubicBezTo>
                    <a:pt x="45" y="0"/>
                    <a:pt x="0" y="45"/>
                    <a:pt x="0" y="100"/>
                  </a:cubicBezTo>
                  <a:cubicBezTo>
                    <a:pt x="0" y="154"/>
                    <a:pt x="100" y="298"/>
                    <a:pt x="100" y="298"/>
                  </a:cubicBezTo>
                  <a:cubicBezTo>
                    <a:pt x="100" y="298"/>
                    <a:pt x="199" y="154"/>
                    <a:pt x="199" y="100"/>
                  </a:cubicBezTo>
                  <a:cubicBezTo>
                    <a:pt x="199" y="45"/>
                    <a:pt x="154" y="0"/>
                    <a:pt x="100" y="0"/>
                  </a:cubicBezTo>
                  <a:close/>
                  <a:moveTo>
                    <a:pt x="100" y="171"/>
                  </a:moveTo>
                  <a:cubicBezTo>
                    <a:pt x="59" y="171"/>
                    <a:pt x="27" y="138"/>
                    <a:pt x="27" y="98"/>
                  </a:cubicBezTo>
                  <a:cubicBezTo>
                    <a:pt x="27" y="58"/>
                    <a:pt x="59" y="26"/>
                    <a:pt x="100" y="26"/>
                  </a:cubicBezTo>
                  <a:cubicBezTo>
                    <a:pt x="140" y="26"/>
                    <a:pt x="172" y="58"/>
                    <a:pt x="172" y="98"/>
                  </a:cubicBezTo>
                  <a:cubicBezTo>
                    <a:pt x="172" y="138"/>
                    <a:pt x="140" y="171"/>
                    <a:pt x="100" y="171"/>
                  </a:cubicBezTo>
                  <a:close/>
                  <a:moveTo>
                    <a:pt x="100" y="171"/>
                  </a:moveTo>
                  <a:cubicBezTo>
                    <a:pt x="100" y="171"/>
                    <a:pt x="100" y="171"/>
                    <a:pt x="100" y="171"/>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104" name="Freeform 32"/>
            <p:cNvSpPr>
              <a:spLocks noEditPoints="1"/>
            </p:cNvSpPr>
            <p:nvPr/>
          </p:nvSpPr>
          <p:spPr bwMode="auto">
            <a:xfrm>
              <a:off x="1212850" y="2105026"/>
              <a:ext cx="315913" cy="309563"/>
            </a:xfrm>
            <a:custGeom>
              <a:avLst/>
              <a:gdLst/>
              <a:ahLst/>
              <a:cxnLst>
                <a:cxn ang="0">
                  <a:pos x="141" y="0"/>
                </a:cxn>
                <a:cxn ang="0">
                  <a:pos x="57" y="0"/>
                </a:cxn>
                <a:cxn ang="0">
                  <a:pos x="57" y="57"/>
                </a:cxn>
                <a:cxn ang="0">
                  <a:pos x="0" y="57"/>
                </a:cxn>
                <a:cxn ang="0">
                  <a:pos x="0" y="140"/>
                </a:cxn>
                <a:cxn ang="0">
                  <a:pos x="57" y="140"/>
                </a:cxn>
                <a:cxn ang="0">
                  <a:pos x="57" y="195"/>
                </a:cxn>
                <a:cxn ang="0">
                  <a:pos x="141" y="195"/>
                </a:cxn>
                <a:cxn ang="0">
                  <a:pos x="141" y="140"/>
                </a:cxn>
                <a:cxn ang="0">
                  <a:pos x="199" y="140"/>
                </a:cxn>
                <a:cxn ang="0">
                  <a:pos x="199" y="57"/>
                </a:cxn>
                <a:cxn ang="0">
                  <a:pos x="141" y="57"/>
                </a:cxn>
                <a:cxn ang="0">
                  <a:pos x="141" y="0"/>
                </a:cxn>
                <a:cxn ang="0">
                  <a:pos x="141" y="0"/>
                </a:cxn>
                <a:cxn ang="0">
                  <a:pos x="141" y="0"/>
                </a:cxn>
              </a:cxnLst>
              <a:rect l="0" t="0" r="r" b="b"/>
              <a:pathLst>
                <a:path w="199" h="195">
                  <a:moveTo>
                    <a:pt x="141" y="0"/>
                  </a:moveTo>
                  <a:lnTo>
                    <a:pt x="57" y="0"/>
                  </a:lnTo>
                  <a:lnTo>
                    <a:pt x="57" y="57"/>
                  </a:lnTo>
                  <a:lnTo>
                    <a:pt x="0" y="57"/>
                  </a:lnTo>
                  <a:lnTo>
                    <a:pt x="0" y="140"/>
                  </a:lnTo>
                  <a:lnTo>
                    <a:pt x="57" y="140"/>
                  </a:lnTo>
                  <a:lnTo>
                    <a:pt x="57" y="195"/>
                  </a:lnTo>
                  <a:lnTo>
                    <a:pt x="141" y="195"/>
                  </a:lnTo>
                  <a:lnTo>
                    <a:pt x="141" y="140"/>
                  </a:lnTo>
                  <a:lnTo>
                    <a:pt x="199" y="140"/>
                  </a:lnTo>
                  <a:lnTo>
                    <a:pt x="199" y="57"/>
                  </a:lnTo>
                  <a:lnTo>
                    <a:pt x="141" y="57"/>
                  </a:lnTo>
                  <a:lnTo>
                    <a:pt x="141" y="0"/>
                  </a:lnTo>
                  <a:close/>
                  <a:moveTo>
                    <a:pt x="141" y="0"/>
                  </a:moveTo>
                  <a:lnTo>
                    <a:pt x="141"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105" name="Freeform 33"/>
            <p:cNvSpPr>
              <a:spLocks noEditPoints="1"/>
            </p:cNvSpPr>
            <p:nvPr/>
          </p:nvSpPr>
          <p:spPr bwMode="auto">
            <a:xfrm>
              <a:off x="1212850" y="2105026"/>
              <a:ext cx="315913" cy="309563"/>
            </a:xfrm>
            <a:custGeom>
              <a:avLst/>
              <a:gdLst/>
              <a:ahLst/>
              <a:cxnLst>
                <a:cxn ang="0">
                  <a:pos x="141" y="0"/>
                </a:cxn>
                <a:cxn ang="0">
                  <a:pos x="57" y="0"/>
                </a:cxn>
                <a:cxn ang="0">
                  <a:pos x="57" y="57"/>
                </a:cxn>
                <a:cxn ang="0">
                  <a:pos x="0" y="57"/>
                </a:cxn>
                <a:cxn ang="0">
                  <a:pos x="0" y="140"/>
                </a:cxn>
                <a:cxn ang="0">
                  <a:pos x="57" y="140"/>
                </a:cxn>
                <a:cxn ang="0">
                  <a:pos x="57" y="195"/>
                </a:cxn>
                <a:cxn ang="0">
                  <a:pos x="141" y="195"/>
                </a:cxn>
                <a:cxn ang="0">
                  <a:pos x="141" y="140"/>
                </a:cxn>
                <a:cxn ang="0">
                  <a:pos x="199" y="140"/>
                </a:cxn>
                <a:cxn ang="0">
                  <a:pos x="199" y="57"/>
                </a:cxn>
                <a:cxn ang="0">
                  <a:pos x="141" y="57"/>
                </a:cxn>
                <a:cxn ang="0">
                  <a:pos x="141" y="0"/>
                </a:cxn>
                <a:cxn ang="0">
                  <a:pos x="141" y="0"/>
                </a:cxn>
                <a:cxn ang="0">
                  <a:pos x="141" y="0"/>
                </a:cxn>
              </a:cxnLst>
              <a:rect l="0" t="0" r="r" b="b"/>
              <a:pathLst>
                <a:path w="199" h="195">
                  <a:moveTo>
                    <a:pt x="141" y="0"/>
                  </a:moveTo>
                  <a:lnTo>
                    <a:pt x="57" y="0"/>
                  </a:lnTo>
                  <a:lnTo>
                    <a:pt x="57" y="57"/>
                  </a:lnTo>
                  <a:lnTo>
                    <a:pt x="0" y="57"/>
                  </a:lnTo>
                  <a:lnTo>
                    <a:pt x="0" y="140"/>
                  </a:lnTo>
                  <a:lnTo>
                    <a:pt x="57" y="140"/>
                  </a:lnTo>
                  <a:lnTo>
                    <a:pt x="57" y="195"/>
                  </a:lnTo>
                  <a:lnTo>
                    <a:pt x="141" y="195"/>
                  </a:lnTo>
                  <a:lnTo>
                    <a:pt x="141" y="140"/>
                  </a:lnTo>
                  <a:lnTo>
                    <a:pt x="199" y="140"/>
                  </a:lnTo>
                  <a:lnTo>
                    <a:pt x="199" y="57"/>
                  </a:lnTo>
                  <a:lnTo>
                    <a:pt x="141" y="57"/>
                  </a:lnTo>
                  <a:lnTo>
                    <a:pt x="141" y="0"/>
                  </a:lnTo>
                  <a:moveTo>
                    <a:pt x="141" y="0"/>
                  </a:moveTo>
                  <a:lnTo>
                    <a:pt x="141" y="0"/>
                  </a:ln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sp>
        <p:nvSpPr>
          <p:cNvPr id="44" name="Text Placeholder 3"/>
          <p:cNvSpPr txBox="1">
            <a:spLocks/>
          </p:cNvSpPr>
          <p:nvPr/>
        </p:nvSpPr>
        <p:spPr>
          <a:xfrm>
            <a:off x="4181320" y="3774857"/>
            <a:ext cx="416781" cy="49231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3199" dirty="0">
                <a:solidFill>
                  <a:schemeClr val="bg1"/>
                </a:solidFill>
              </a:rPr>
              <a:t>01</a:t>
            </a:r>
          </a:p>
        </p:txBody>
      </p:sp>
      <p:sp>
        <p:nvSpPr>
          <p:cNvPr id="45" name="Text Placeholder 3"/>
          <p:cNvSpPr txBox="1">
            <a:spLocks/>
          </p:cNvSpPr>
          <p:nvPr/>
        </p:nvSpPr>
        <p:spPr>
          <a:xfrm>
            <a:off x="5728133" y="1922285"/>
            <a:ext cx="416781" cy="49231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3199" dirty="0">
                <a:solidFill>
                  <a:schemeClr val="bg1"/>
                </a:solidFill>
              </a:rPr>
              <a:t>02</a:t>
            </a:r>
          </a:p>
        </p:txBody>
      </p:sp>
      <p:sp>
        <p:nvSpPr>
          <p:cNvPr id="46" name="Text Placeholder 3"/>
          <p:cNvSpPr txBox="1">
            <a:spLocks/>
          </p:cNvSpPr>
          <p:nvPr/>
        </p:nvSpPr>
        <p:spPr>
          <a:xfrm>
            <a:off x="7574637" y="3553429"/>
            <a:ext cx="416781" cy="49231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3199" dirty="0">
                <a:solidFill>
                  <a:schemeClr val="bg1"/>
                </a:solidFill>
              </a:rPr>
              <a:t>03</a:t>
            </a:r>
          </a:p>
        </p:txBody>
      </p:sp>
      <p:sp>
        <p:nvSpPr>
          <p:cNvPr id="47" name="Text Placeholder 3"/>
          <p:cNvSpPr txBox="1">
            <a:spLocks/>
          </p:cNvSpPr>
          <p:nvPr/>
        </p:nvSpPr>
        <p:spPr>
          <a:xfrm>
            <a:off x="5965571" y="5347133"/>
            <a:ext cx="416781" cy="492314"/>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3199" dirty="0">
                <a:solidFill>
                  <a:schemeClr val="bg1"/>
                </a:solidFill>
              </a:rPr>
              <a:t>04</a:t>
            </a:r>
          </a:p>
        </p:txBody>
      </p:sp>
      <p:sp>
        <p:nvSpPr>
          <p:cNvPr id="73" name="文本框 72"/>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27446599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1000" fill="hold"/>
                                        <p:tgtEl>
                                          <p:spTgt spid="90"/>
                                        </p:tgtEl>
                                        <p:attrNameLst>
                                          <p:attrName>ppt_x</p:attrName>
                                        </p:attrNameLst>
                                      </p:cBhvr>
                                      <p:tavLst>
                                        <p:tav tm="0">
                                          <p:val>
                                            <p:strVal val="0-#ppt_w/2"/>
                                          </p:val>
                                        </p:tav>
                                        <p:tav tm="100000">
                                          <p:val>
                                            <p:strVal val="#ppt_x"/>
                                          </p:val>
                                        </p:tav>
                                      </p:tavLst>
                                    </p:anim>
                                    <p:anim calcmode="lin" valueType="num">
                                      <p:cBhvr additive="base">
                                        <p:cTn id="8" dur="1000" fill="hold"/>
                                        <p:tgtEl>
                                          <p:spTgt spid="90"/>
                                        </p:tgtEl>
                                        <p:attrNameLst>
                                          <p:attrName>ppt_y</p:attrName>
                                        </p:attrNameLst>
                                      </p:cBhvr>
                                      <p:tavLst>
                                        <p:tav tm="0">
                                          <p:val>
                                            <p:strVal val="#ppt_y"/>
                                          </p:val>
                                        </p:tav>
                                        <p:tav tm="100000">
                                          <p:val>
                                            <p:strVal val="#ppt_y"/>
                                          </p:val>
                                        </p:tav>
                                      </p:tavLst>
                                    </p:anim>
                                  </p:childTnLst>
                                </p:cTn>
                              </p:par>
                              <p:par>
                                <p:cTn id="9" presetID="2" presetClass="entr" presetSubtype="1" accel="50000" decel="50000" fill="hold" nodeType="withEffect">
                                  <p:stCondLst>
                                    <p:cond delay="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1000" fill="hold"/>
                                        <p:tgtEl>
                                          <p:spTgt spid="89"/>
                                        </p:tgtEl>
                                        <p:attrNameLst>
                                          <p:attrName>ppt_x</p:attrName>
                                        </p:attrNameLst>
                                      </p:cBhvr>
                                      <p:tavLst>
                                        <p:tav tm="0">
                                          <p:val>
                                            <p:strVal val="#ppt_x"/>
                                          </p:val>
                                        </p:tav>
                                        <p:tav tm="100000">
                                          <p:val>
                                            <p:strVal val="#ppt_x"/>
                                          </p:val>
                                        </p:tav>
                                      </p:tavLst>
                                    </p:anim>
                                    <p:anim calcmode="lin" valueType="num">
                                      <p:cBhvr additive="base">
                                        <p:cTn id="12" dur="1000" fill="hold"/>
                                        <p:tgtEl>
                                          <p:spTgt spid="8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accel="50000" decel="50000" fill="hold" nodeType="afterEffect">
                                  <p:stCondLst>
                                    <p:cond delay="0"/>
                                  </p:stCondLst>
                                  <p:childTnLst>
                                    <p:set>
                                      <p:cBhvr>
                                        <p:cTn id="15" dur="1" fill="hold">
                                          <p:stCondLst>
                                            <p:cond delay="0"/>
                                          </p:stCondLst>
                                        </p:cTn>
                                        <p:tgtEl>
                                          <p:spTgt spid="88"/>
                                        </p:tgtEl>
                                        <p:attrNameLst>
                                          <p:attrName>style.visibility</p:attrName>
                                        </p:attrNameLst>
                                      </p:cBhvr>
                                      <p:to>
                                        <p:strVal val="visible"/>
                                      </p:to>
                                    </p:set>
                                    <p:anim calcmode="lin" valueType="num">
                                      <p:cBhvr additive="base">
                                        <p:cTn id="16" dur="1000" fill="hold"/>
                                        <p:tgtEl>
                                          <p:spTgt spid="88"/>
                                        </p:tgtEl>
                                        <p:attrNameLst>
                                          <p:attrName>ppt_x</p:attrName>
                                        </p:attrNameLst>
                                      </p:cBhvr>
                                      <p:tavLst>
                                        <p:tav tm="0">
                                          <p:val>
                                            <p:strVal val="1+#ppt_w/2"/>
                                          </p:val>
                                        </p:tav>
                                        <p:tav tm="100000">
                                          <p:val>
                                            <p:strVal val="#ppt_x"/>
                                          </p:val>
                                        </p:tav>
                                      </p:tavLst>
                                    </p:anim>
                                    <p:anim calcmode="lin" valueType="num">
                                      <p:cBhvr additive="base">
                                        <p:cTn id="17" dur="1000" fill="hold"/>
                                        <p:tgtEl>
                                          <p:spTgt spid="88"/>
                                        </p:tgtEl>
                                        <p:attrNameLst>
                                          <p:attrName>ppt_y</p:attrName>
                                        </p:attrNameLst>
                                      </p:cBhvr>
                                      <p:tavLst>
                                        <p:tav tm="0">
                                          <p:val>
                                            <p:strVal val="#ppt_y"/>
                                          </p:val>
                                        </p:tav>
                                        <p:tav tm="100000">
                                          <p:val>
                                            <p:strVal val="#ppt_y"/>
                                          </p:val>
                                        </p:tav>
                                      </p:tavLst>
                                    </p:anim>
                                  </p:childTnLst>
                                </p:cTn>
                              </p:par>
                              <p:par>
                                <p:cTn id="18" presetID="2" presetClass="entr" presetSubtype="4" accel="50000" decel="50000" fill="hold" nodeType="withEffect">
                                  <p:stCondLst>
                                    <p:cond delay="0"/>
                                  </p:stCondLst>
                                  <p:childTnLst>
                                    <p:set>
                                      <p:cBhvr>
                                        <p:cTn id="19" dur="1" fill="hold">
                                          <p:stCondLst>
                                            <p:cond delay="0"/>
                                          </p:stCondLst>
                                        </p:cTn>
                                        <p:tgtEl>
                                          <p:spTgt spid="91"/>
                                        </p:tgtEl>
                                        <p:attrNameLst>
                                          <p:attrName>style.visibility</p:attrName>
                                        </p:attrNameLst>
                                      </p:cBhvr>
                                      <p:to>
                                        <p:strVal val="visible"/>
                                      </p:to>
                                    </p:set>
                                    <p:anim calcmode="lin" valueType="num">
                                      <p:cBhvr additive="base">
                                        <p:cTn id="20" dur="1000" fill="hold"/>
                                        <p:tgtEl>
                                          <p:spTgt spid="91"/>
                                        </p:tgtEl>
                                        <p:attrNameLst>
                                          <p:attrName>ppt_x</p:attrName>
                                        </p:attrNameLst>
                                      </p:cBhvr>
                                      <p:tavLst>
                                        <p:tav tm="0">
                                          <p:val>
                                            <p:strVal val="#ppt_x"/>
                                          </p:val>
                                        </p:tav>
                                        <p:tav tm="100000">
                                          <p:val>
                                            <p:strVal val="#ppt_x"/>
                                          </p:val>
                                        </p:tav>
                                      </p:tavLst>
                                    </p:anim>
                                    <p:anim calcmode="lin" valueType="num">
                                      <p:cBhvr additive="base">
                                        <p:cTn id="21" dur="1000" fill="hold"/>
                                        <p:tgtEl>
                                          <p:spTgt spid="9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500" fill="hold"/>
                                        <p:tgtEl>
                                          <p:spTgt spid="31"/>
                                        </p:tgtEl>
                                        <p:attrNameLst>
                                          <p:attrName>ppt_w</p:attrName>
                                        </p:attrNameLst>
                                      </p:cBhvr>
                                      <p:tavLst>
                                        <p:tav tm="0">
                                          <p:val>
                                            <p:fltVal val="0"/>
                                          </p:val>
                                        </p:tav>
                                        <p:tav tm="100000">
                                          <p:val>
                                            <p:strVal val="#ppt_w"/>
                                          </p:val>
                                        </p:tav>
                                      </p:tavLst>
                                    </p:anim>
                                    <p:anim calcmode="lin" valueType="num">
                                      <p:cBhvr>
                                        <p:cTn id="26" dur="500" fill="hold"/>
                                        <p:tgtEl>
                                          <p:spTgt spid="31"/>
                                        </p:tgtEl>
                                        <p:attrNameLst>
                                          <p:attrName>ppt_h</p:attrName>
                                        </p:attrNameLst>
                                      </p:cBhvr>
                                      <p:tavLst>
                                        <p:tav tm="0">
                                          <p:val>
                                            <p:fltVal val="0"/>
                                          </p:val>
                                        </p:tav>
                                        <p:tav tm="100000">
                                          <p:val>
                                            <p:strVal val="#ppt_h"/>
                                          </p:val>
                                        </p:tav>
                                      </p:tavLst>
                                    </p:anim>
                                    <p:animEffect transition="in" filter="fade">
                                      <p:cBhvr>
                                        <p:cTn id="27" dur="500"/>
                                        <p:tgtEl>
                                          <p:spTgt spid="31"/>
                                        </p:tgtEl>
                                      </p:cBhvr>
                                    </p:animEffect>
                                  </p:childTnLst>
                                </p:cTn>
                              </p:par>
                            </p:childTnLst>
                          </p:cTn>
                        </p:par>
                        <p:par>
                          <p:cTn id="28" fill="hold">
                            <p:stCondLst>
                              <p:cond delay="2500"/>
                            </p:stCondLst>
                            <p:childTnLst>
                              <p:par>
                                <p:cTn id="29" presetID="53"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animEffect transition="in" filter="fade">
                                      <p:cBhvr>
                                        <p:cTn id="33" dur="500"/>
                                        <p:tgtEl>
                                          <p:spTgt spid="44"/>
                                        </p:tgtEl>
                                      </p:cBhvr>
                                    </p:animEffect>
                                  </p:childTnLst>
                                </p:cTn>
                              </p:par>
                            </p:childTnLst>
                          </p:cTn>
                        </p:par>
                        <p:par>
                          <p:cTn id="34" fill="hold">
                            <p:stCondLst>
                              <p:cond delay="3000"/>
                            </p:stCondLst>
                            <p:childTnLst>
                              <p:par>
                                <p:cTn id="35" presetID="53" presetClass="entr" presetSubtype="0" fill="hold" grpId="0" nodeType="afterEffect">
                                  <p:stCondLst>
                                    <p:cond delay="0"/>
                                  </p:stCondLst>
                                  <p:childTnLst>
                                    <p:set>
                                      <p:cBhvr>
                                        <p:cTn id="36" dur="1" fill="hold">
                                          <p:stCondLst>
                                            <p:cond delay="0"/>
                                          </p:stCondLst>
                                        </p:cTn>
                                        <p:tgtEl>
                                          <p:spTgt spid="3099"/>
                                        </p:tgtEl>
                                        <p:attrNameLst>
                                          <p:attrName>style.visibility</p:attrName>
                                        </p:attrNameLst>
                                      </p:cBhvr>
                                      <p:to>
                                        <p:strVal val="visible"/>
                                      </p:to>
                                    </p:set>
                                    <p:anim calcmode="lin" valueType="num">
                                      <p:cBhvr>
                                        <p:cTn id="37" dur="500" fill="hold"/>
                                        <p:tgtEl>
                                          <p:spTgt spid="3099"/>
                                        </p:tgtEl>
                                        <p:attrNameLst>
                                          <p:attrName>ppt_w</p:attrName>
                                        </p:attrNameLst>
                                      </p:cBhvr>
                                      <p:tavLst>
                                        <p:tav tm="0">
                                          <p:val>
                                            <p:fltVal val="0"/>
                                          </p:val>
                                        </p:tav>
                                        <p:tav tm="100000">
                                          <p:val>
                                            <p:strVal val="#ppt_w"/>
                                          </p:val>
                                        </p:tav>
                                      </p:tavLst>
                                    </p:anim>
                                    <p:anim calcmode="lin" valueType="num">
                                      <p:cBhvr>
                                        <p:cTn id="38" dur="500" fill="hold"/>
                                        <p:tgtEl>
                                          <p:spTgt spid="3099"/>
                                        </p:tgtEl>
                                        <p:attrNameLst>
                                          <p:attrName>ppt_h</p:attrName>
                                        </p:attrNameLst>
                                      </p:cBhvr>
                                      <p:tavLst>
                                        <p:tav tm="0">
                                          <p:val>
                                            <p:fltVal val="0"/>
                                          </p:val>
                                        </p:tav>
                                        <p:tav tm="100000">
                                          <p:val>
                                            <p:strVal val="#ppt_h"/>
                                          </p:val>
                                        </p:tav>
                                      </p:tavLst>
                                    </p:anim>
                                    <p:animEffect transition="in" filter="fade">
                                      <p:cBhvr>
                                        <p:cTn id="39" dur="500"/>
                                        <p:tgtEl>
                                          <p:spTgt spid="3099"/>
                                        </p:tgtEl>
                                      </p:cBhvr>
                                    </p:animEffect>
                                  </p:childTnLst>
                                </p:cTn>
                              </p:par>
                            </p:childTnLst>
                          </p:cTn>
                        </p:par>
                        <p:par>
                          <p:cTn id="40" fill="hold">
                            <p:stCondLst>
                              <p:cond delay="3500"/>
                            </p:stCondLst>
                            <p:childTnLst>
                              <p:par>
                                <p:cTn id="41" presetID="53" presetClass="entr" presetSubtype="0"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p:cTn id="43" dur="500" fill="hold"/>
                                        <p:tgtEl>
                                          <p:spTgt spid="45"/>
                                        </p:tgtEl>
                                        <p:attrNameLst>
                                          <p:attrName>ppt_w</p:attrName>
                                        </p:attrNameLst>
                                      </p:cBhvr>
                                      <p:tavLst>
                                        <p:tav tm="0">
                                          <p:val>
                                            <p:fltVal val="0"/>
                                          </p:val>
                                        </p:tav>
                                        <p:tav tm="100000">
                                          <p:val>
                                            <p:strVal val="#ppt_w"/>
                                          </p:val>
                                        </p:tav>
                                      </p:tavLst>
                                    </p:anim>
                                    <p:anim calcmode="lin" valueType="num">
                                      <p:cBhvr>
                                        <p:cTn id="44" dur="500" fill="hold"/>
                                        <p:tgtEl>
                                          <p:spTgt spid="45"/>
                                        </p:tgtEl>
                                        <p:attrNameLst>
                                          <p:attrName>ppt_h</p:attrName>
                                        </p:attrNameLst>
                                      </p:cBhvr>
                                      <p:tavLst>
                                        <p:tav tm="0">
                                          <p:val>
                                            <p:fltVal val="0"/>
                                          </p:val>
                                        </p:tav>
                                        <p:tav tm="100000">
                                          <p:val>
                                            <p:strVal val="#ppt_h"/>
                                          </p:val>
                                        </p:tav>
                                      </p:tavLst>
                                    </p:anim>
                                    <p:animEffect transition="in" filter="fade">
                                      <p:cBhvr>
                                        <p:cTn id="45" dur="500"/>
                                        <p:tgtEl>
                                          <p:spTgt spid="45"/>
                                        </p:tgtEl>
                                      </p:cBhvr>
                                    </p:animEffect>
                                  </p:childTnLst>
                                </p:cTn>
                              </p:par>
                            </p:childTnLst>
                          </p:cTn>
                        </p:par>
                        <p:par>
                          <p:cTn id="46" fill="hold">
                            <p:stCondLst>
                              <p:cond delay="4000"/>
                            </p:stCondLst>
                            <p:childTnLst>
                              <p:par>
                                <p:cTn id="47" presetID="53"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par>
                          <p:cTn id="52" fill="hold">
                            <p:stCondLst>
                              <p:cond delay="4500"/>
                            </p:stCondLst>
                            <p:childTnLst>
                              <p:par>
                                <p:cTn id="53" presetID="53"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fltVal val="0"/>
                                          </p:val>
                                        </p:tav>
                                        <p:tav tm="100000">
                                          <p:val>
                                            <p:strVal val="#ppt_w"/>
                                          </p:val>
                                        </p:tav>
                                      </p:tavLst>
                                    </p:anim>
                                    <p:anim calcmode="lin" valueType="num">
                                      <p:cBhvr>
                                        <p:cTn id="56" dur="500" fill="hold"/>
                                        <p:tgtEl>
                                          <p:spTgt spid="46"/>
                                        </p:tgtEl>
                                        <p:attrNameLst>
                                          <p:attrName>ppt_h</p:attrName>
                                        </p:attrNameLst>
                                      </p:cBhvr>
                                      <p:tavLst>
                                        <p:tav tm="0">
                                          <p:val>
                                            <p:fltVal val="0"/>
                                          </p:val>
                                        </p:tav>
                                        <p:tav tm="100000">
                                          <p:val>
                                            <p:strVal val="#ppt_h"/>
                                          </p:val>
                                        </p:tav>
                                      </p:tavLst>
                                    </p:anim>
                                    <p:animEffect transition="in" filter="fade">
                                      <p:cBhvr>
                                        <p:cTn id="57" dur="500"/>
                                        <p:tgtEl>
                                          <p:spTgt spid="46"/>
                                        </p:tgtEl>
                                      </p:cBhvr>
                                    </p:animEffect>
                                  </p:childTnLst>
                                </p:cTn>
                              </p:par>
                            </p:childTnLst>
                          </p:cTn>
                        </p:par>
                        <p:par>
                          <p:cTn id="58" fill="hold">
                            <p:stCondLst>
                              <p:cond delay="5000"/>
                            </p:stCondLst>
                            <p:childTnLst>
                              <p:par>
                                <p:cTn id="59" presetID="53" presetClass="entr" presetSubtype="0"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childTnLst>
                          </p:cTn>
                        </p:par>
                        <p:par>
                          <p:cTn id="64" fill="hold">
                            <p:stCondLst>
                              <p:cond delay="5500"/>
                            </p:stCondLst>
                            <p:childTnLst>
                              <p:par>
                                <p:cTn id="65" presetID="53" presetClass="entr" presetSubtype="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 calcmode="lin" valueType="num">
                                      <p:cBhvr>
                                        <p:cTn id="67" dur="500" fill="hold"/>
                                        <p:tgtEl>
                                          <p:spTgt spid="47"/>
                                        </p:tgtEl>
                                        <p:attrNameLst>
                                          <p:attrName>ppt_w</p:attrName>
                                        </p:attrNameLst>
                                      </p:cBhvr>
                                      <p:tavLst>
                                        <p:tav tm="0">
                                          <p:val>
                                            <p:fltVal val="0"/>
                                          </p:val>
                                        </p:tav>
                                        <p:tav tm="100000">
                                          <p:val>
                                            <p:strVal val="#ppt_w"/>
                                          </p:val>
                                        </p:tav>
                                      </p:tavLst>
                                    </p:anim>
                                    <p:anim calcmode="lin" valueType="num">
                                      <p:cBhvr>
                                        <p:cTn id="68" dur="500" fill="hold"/>
                                        <p:tgtEl>
                                          <p:spTgt spid="47"/>
                                        </p:tgtEl>
                                        <p:attrNameLst>
                                          <p:attrName>ppt_h</p:attrName>
                                        </p:attrNameLst>
                                      </p:cBhvr>
                                      <p:tavLst>
                                        <p:tav tm="0">
                                          <p:val>
                                            <p:fltVal val="0"/>
                                          </p:val>
                                        </p:tav>
                                        <p:tav tm="100000">
                                          <p:val>
                                            <p:strVal val="#ppt_h"/>
                                          </p:val>
                                        </p:tav>
                                      </p:tavLst>
                                    </p:anim>
                                    <p:animEffect transition="in" filter="fade">
                                      <p:cBhvr>
                                        <p:cTn id="69" dur="500"/>
                                        <p:tgtEl>
                                          <p:spTgt spid="47"/>
                                        </p:tgtEl>
                                      </p:cBhvr>
                                    </p:animEffect>
                                  </p:childTnLst>
                                </p:cTn>
                              </p:par>
                            </p:childTnLst>
                          </p:cTn>
                        </p:par>
                        <p:par>
                          <p:cTn id="70" fill="hold">
                            <p:stCondLst>
                              <p:cond delay="6000"/>
                            </p:stCondLst>
                            <p:childTnLst>
                              <p:par>
                                <p:cTn id="71" presetID="18" presetClass="entr" presetSubtype="12" fill="hold" nodeType="after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strips(downLeft)">
                                      <p:cBhvr>
                                        <p:cTn id="73" dur="500"/>
                                        <p:tgtEl>
                                          <p:spTgt spid="67"/>
                                        </p:tgtEl>
                                      </p:cBhvr>
                                    </p:animEffect>
                                  </p:childTnLst>
                                </p:cTn>
                              </p:par>
                              <p:par>
                                <p:cTn id="74" presetID="2" presetClass="entr" presetSubtype="8" accel="50000" decel="50000" fill="hold" nodeType="withEffect">
                                  <p:stCondLst>
                                    <p:cond delay="0"/>
                                  </p:stCondLst>
                                  <p:childTnLst>
                                    <p:set>
                                      <p:cBhvr>
                                        <p:cTn id="75" dur="1" fill="hold">
                                          <p:stCondLst>
                                            <p:cond delay="0"/>
                                          </p:stCondLst>
                                        </p:cTn>
                                        <p:tgtEl>
                                          <p:spTgt spid="58"/>
                                        </p:tgtEl>
                                        <p:attrNameLst>
                                          <p:attrName>style.visibility</p:attrName>
                                        </p:attrNameLst>
                                      </p:cBhvr>
                                      <p:to>
                                        <p:strVal val="visible"/>
                                      </p:to>
                                    </p:set>
                                    <p:anim calcmode="lin" valueType="num">
                                      <p:cBhvr additive="base">
                                        <p:cTn id="76" dur="500" fill="hold"/>
                                        <p:tgtEl>
                                          <p:spTgt spid="58"/>
                                        </p:tgtEl>
                                        <p:attrNameLst>
                                          <p:attrName>ppt_x</p:attrName>
                                        </p:attrNameLst>
                                      </p:cBhvr>
                                      <p:tavLst>
                                        <p:tav tm="0">
                                          <p:val>
                                            <p:strVal val="0-#ppt_w/2"/>
                                          </p:val>
                                        </p:tav>
                                        <p:tav tm="100000">
                                          <p:val>
                                            <p:strVal val="#ppt_x"/>
                                          </p:val>
                                        </p:tav>
                                      </p:tavLst>
                                    </p:anim>
                                    <p:anim calcmode="lin" valueType="num">
                                      <p:cBhvr additive="base">
                                        <p:cTn id="77" dur="500" fill="hold"/>
                                        <p:tgtEl>
                                          <p:spTgt spid="58"/>
                                        </p:tgtEl>
                                        <p:attrNameLst>
                                          <p:attrName>ppt_y</p:attrName>
                                        </p:attrNameLst>
                                      </p:cBhvr>
                                      <p:tavLst>
                                        <p:tav tm="0">
                                          <p:val>
                                            <p:strVal val="#ppt_y"/>
                                          </p:val>
                                        </p:tav>
                                        <p:tav tm="100000">
                                          <p:val>
                                            <p:strVal val="#ppt_y"/>
                                          </p:val>
                                        </p:tav>
                                      </p:tavLst>
                                    </p:anim>
                                  </p:childTnLst>
                                </p:cTn>
                              </p:par>
                            </p:childTnLst>
                          </p:cTn>
                        </p:par>
                        <p:par>
                          <p:cTn id="78" fill="hold">
                            <p:stCondLst>
                              <p:cond delay="6500"/>
                            </p:stCondLst>
                            <p:childTnLst>
                              <p:par>
                                <p:cTn id="79" presetID="18" presetClass="entr" presetSubtype="12" fill="hold" nodeType="afterEffect">
                                  <p:stCondLst>
                                    <p:cond delay="0"/>
                                  </p:stCondLst>
                                  <p:childTnLst>
                                    <p:set>
                                      <p:cBhvr>
                                        <p:cTn id="80" dur="1" fill="hold">
                                          <p:stCondLst>
                                            <p:cond delay="0"/>
                                          </p:stCondLst>
                                        </p:cTn>
                                        <p:tgtEl>
                                          <p:spTgt spid="61"/>
                                        </p:tgtEl>
                                        <p:attrNameLst>
                                          <p:attrName>style.visibility</p:attrName>
                                        </p:attrNameLst>
                                      </p:cBhvr>
                                      <p:to>
                                        <p:strVal val="visible"/>
                                      </p:to>
                                    </p:set>
                                    <p:animEffect transition="in" filter="strips(downLeft)">
                                      <p:cBhvr>
                                        <p:cTn id="81" dur="500"/>
                                        <p:tgtEl>
                                          <p:spTgt spid="61"/>
                                        </p:tgtEl>
                                      </p:cBhvr>
                                    </p:animEffect>
                                  </p:childTnLst>
                                </p:cTn>
                              </p:par>
                              <p:par>
                                <p:cTn id="82" presetID="2" presetClass="entr" presetSubtype="8" accel="50000" decel="50000" fill="hold" nodeType="withEffect">
                                  <p:stCondLst>
                                    <p:cond delay="0"/>
                                  </p:stCondLst>
                                  <p:childTnLst>
                                    <p:set>
                                      <p:cBhvr>
                                        <p:cTn id="83" dur="1" fill="hold">
                                          <p:stCondLst>
                                            <p:cond delay="0"/>
                                          </p:stCondLst>
                                        </p:cTn>
                                        <p:tgtEl>
                                          <p:spTgt spid="55"/>
                                        </p:tgtEl>
                                        <p:attrNameLst>
                                          <p:attrName>style.visibility</p:attrName>
                                        </p:attrNameLst>
                                      </p:cBhvr>
                                      <p:to>
                                        <p:strVal val="visible"/>
                                      </p:to>
                                    </p:set>
                                    <p:anim calcmode="lin" valueType="num">
                                      <p:cBhvr additive="base">
                                        <p:cTn id="84" dur="500" fill="hold"/>
                                        <p:tgtEl>
                                          <p:spTgt spid="55"/>
                                        </p:tgtEl>
                                        <p:attrNameLst>
                                          <p:attrName>ppt_x</p:attrName>
                                        </p:attrNameLst>
                                      </p:cBhvr>
                                      <p:tavLst>
                                        <p:tav tm="0">
                                          <p:val>
                                            <p:strVal val="0-#ppt_w/2"/>
                                          </p:val>
                                        </p:tav>
                                        <p:tav tm="100000">
                                          <p:val>
                                            <p:strVal val="#ppt_x"/>
                                          </p:val>
                                        </p:tav>
                                      </p:tavLst>
                                    </p:anim>
                                    <p:anim calcmode="lin" valueType="num">
                                      <p:cBhvr additive="base">
                                        <p:cTn id="85" dur="500" fill="hold"/>
                                        <p:tgtEl>
                                          <p:spTgt spid="55"/>
                                        </p:tgtEl>
                                        <p:attrNameLst>
                                          <p:attrName>ppt_y</p:attrName>
                                        </p:attrNameLst>
                                      </p:cBhvr>
                                      <p:tavLst>
                                        <p:tav tm="0">
                                          <p:val>
                                            <p:strVal val="#ppt_y"/>
                                          </p:val>
                                        </p:tav>
                                        <p:tav tm="100000">
                                          <p:val>
                                            <p:strVal val="#ppt_y"/>
                                          </p:val>
                                        </p:tav>
                                      </p:tavLst>
                                    </p:anim>
                                  </p:childTnLst>
                                </p:cTn>
                              </p:par>
                            </p:childTnLst>
                          </p:cTn>
                        </p:par>
                        <p:par>
                          <p:cTn id="86" fill="hold">
                            <p:stCondLst>
                              <p:cond delay="7000"/>
                            </p:stCondLst>
                            <p:childTnLst>
                              <p:par>
                                <p:cTn id="87" presetID="18" presetClass="entr" presetSubtype="6" fill="hold"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strips(downRight)">
                                      <p:cBhvr>
                                        <p:cTn id="89" dur="500"/>
                                        <p:tgtEl>
                                          <p:spTgt spid="64"/>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additive="base">
                                        <p:cTn id="92" dur="500" fill="hold"/>
                                        <p:tgtEl>
                                          <p:spTgt spid="52"/>
                                        </p:tgtEl>
                                        <p:attrNameLst>
                                          <p:attrName>ppt_x</p:attrName>
                                        </p:attrNameLst>
                                      </p:cBhvr>
                                      <p:tavLst>
                                        <p:tav tm="0">
                                          <p:val>
                                            <p:strVal val="1+#ppt_w/2"/>
                                          </p:val>
                                        </p:tav>
                                        <p:tav tm="100000">
                                          <p:val>
                                            <p:strVal val="#ppt_x"/>
                                          </p:val>
                                        </p:tav>
                                      </p:tavLst>
                                    </p:anim>
                                    <p:anim calcmode="lin" valueType="num">
                                      <p:cBhvr additive="base">
                                        <p:cTn id="93" dur="500" fill="hold"/>
                                        <p:tgtEl>
                                          <p:spTgt spid="52"/>
                                        </p:tgtEl>
                                        <p:attrNameLst>
                                          <p:attrName>ppt_y</p:attrName>
                                        </p:attrNameLst>
                                      </p:cBhvr>
                                      <p:tavLst>
                                        <p:tav tm="0">
                                          <p:val>
                                            <p:strVal val="#ppt_y"/>
                                          </p:val>
                                        </p:tav>
                                        <p:tav tm="100000">
                                          <p:val>
                                            <p:strVal val="#ppt_y"/>
                                          </p:val>
                                        </p:tav>
                                      </p:tavLst>
                                    </p:anim>
                                  </p:childTnLst>
                                </p:cTn>
                              </p:par>
                            </p:childTnLst>
                          </p:cTn>
                        </p:par>
                        <p:par>
                          <p:cTn id="94" fill="hold">
                            <p:stCondLst>
                              <p:cond delay="7500"/>
                            </p:stCondLst>
                            <p:childTnLst>
                              <p:par>
                                <p:cTn id="95" presetID="18" presetClass="entr" presetSubtype="3" fill="hold" nodeType="afterEffect">
                                  <p:stCondLst>
                                    <p:cond delay="0"/>
                                  </p:stCondLst>
                                  <p:childTnLst>
                                    <p:set>
                                      <p:cBhvr>
                                        <p:cTn id="96" dur="1" fill="hold">
                                          <p:stCondLst>
                                            <p:cond delay="0"/>
                                          </p:stCondLst>
                                        </p:cTn>
                                        <p:tgtEl>
                                          <p:spTgt spid="70"/>
                                        </p:tgtEl>
                                        <p:attrNameLst>
                                          <p:attrName>style.visibility</p:attrName>
                                        </p:attrNameLst>
                                      </p:cBhvr>
                                      <p:to>
                                        <p:strVal val="visible"/>
                                      </p:to>
                                    </p:set>
                                    <p:animEffect transition="in" filter="strips(upRight)">
                                      <p:cBhvr>
                                        <p:cTn id="97" dur="500"/>
                                        <p:tgtEl>
                                          <p:spTgt spid="70"/>
                                        </p:tgtEl>
                                      </p:cBhvr>
                                    </p:animEffect>
                                  </p:childTnLst>
                                </p:cTn>
                              </p:par>
                              <p:par>
                                <p:cTn id="98" presetID="2" presetClass="entr" presetSubtype="2" accel="50000" decel="50000" fill="hold" nodeType="with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additive="base">
                                        <p:cTn id="100" dur="500" fill="hold"/>
                                        <p:tgtEl>
                                          <p:spTgt spid="49"/>
                                        </p:tgtEl>
                                        <p:attrNameLst>
                                          <p:attrName>ppt_x</p:attrName>
                                        </p:attrNameLst>
                                      </p:cBhvr>
                                      <p:tavLst>
                                        <p:tav tm="0">
                                          <p:val>
                                            <p:strVal val="1+#ppt_w/2"/>
                                          </p:val>
                                        </p:tav>
                                        <p:tav tm="100000">
                                          <p:val>
                                            <p:strVal val="#ppt_x"/>
                                          </p:val>
                                        </p:tav>
                                      </p:tavLst>
                                    </p:anim>
                                    <p:anim calcmode="lin" valueType="num">
                                      <p:cBhvr additive="base">
                                        <p:cTn id="101"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099" grpId="0" animBg="1"/>
      <p:bldP spid="44" grpId="0"/>
      <p:bldP spid="45" grpId="0"/>
      <p:bldP spid="46" grpId="0"/>
      <p:bldP spid="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975323" y="3369363"/>
            <a:ext cx="2201131" cy="1263756"/>
            <a:chOff x="965101" y="1992680"/>
            <a:chExt cx="1651278" cy="948064"/>
          </a:xfrm>
        </p:grpSpPr>
        <p:sp>
          <p:nvSpPr>
            <p:cNvPr id="6" name="TextBox 5"/>
            <p:cNvSpPr txBox="1"/>
            <p:nvPr/>
          </p:nvSpPr>
          <p:spPr>
            <a:xfrm>
              <a:off x="965101" y="1992680"/>
              <a:ext cx="1651278" cy="184714"/>
            </a:xfrm>
            <a:prstGeom prst="rect">
              <a:avLst/>
            </a:prstGeom>
            <a:noFill/>
          </p:spPr>
          <p:txBody>
            <a:bodyPr wrap="square" lIns="0" tIns="0" rIns="0" bIns="0" rtlCol="0" anchor="ctr">
              <a:spAutoFit/>
            </a:bodyPr>
            <a:lstStyle/>
            <a:p>
              <a:pPr algn="ctr"/>
              <a:r>
                <a:rPr lang="en-US" sz="1600" b="1" dirty="0">
                  <a:solidFill>
                    <a:schemeClr val="accent1"/>
                  </a:solidFill>
                  <a:latin typeface="+mj-lt"/>
                </a:rPr>
                <a:t>Title Goes Here</a:t>
              </a:r>
            </a:p>
          </p:txBody>
        </p:sp>
        <p:sp>
          <p:nvSpPr>
            <p:cNvPr id="9" name="TextBox 8"/>
            <p:cNvSpPr txBox="1"/>
            <p:nvPr/>
          </p:nvSpPr>
          <p:spPr>
            <a:xfrm>
              <a:off x="965102" y="2171342"/>
              <a:ext cx="1651277" cy="769402"/>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50000"/>
                      <a:lumOff val="50000"/>
                    </a:schemeClr>
                  </a:solidFill>
                </a:rPr>
                <a:t>There are many variations of passages of lorem ipsum available, but the majority suffered alteration</a:t>
              </a:r>
              <a:br>
                <a:rPr lang="en-US" sz="1333" dirty="0">
                  <a:solidFill>
                    <a:schemeClr val="tx1">
                      <a:lumMod val="50000"/>
                      <a:lumOff val="50000"/>
                    </a:schemeClr>
                  </a:solidFill>
                </a:rPr>
              </a:br>
              <a:r>
                <a:rPr lang="en-US" sz="1333" dirty="0">
                  <a:solidFill>
                    <a:schemeClr val="tx1">
                      <a:lumMod val="50000"/>
                      <a:lumOff val="50000"/>
                    </a:schemeClr>
                  </a:solidFill>
                </a:rPr>
                <a:t>some form</a:t>
              </a:r>
            </a:p>
          </p:txBody>
        </p:sp>
      </p:grpSp>
      <p:sp>
        <p:nvSpPr>
          <p:cNvPr id="10" name="Oval 9"/>
          <p:cNvSpPr/>
          <p:nvPr/>
        </p:nvSpPr>
        <p:spPr>
          <a:xfrm>
            <a:off x="1363291" y="1791967"/>
            <a:ext cx="1425194" cy="1384389"/>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2" dirty="0"/>
          </a:p>
        </p:txBody>
      </p:sp>
      <p:sp>
        <p:nvSpPr>
          <p:cNvPr id="24" name="Rounded Rectangle 23"/>
          <p:cNvSpPr/>
          <p:nvPr/>
        </p:nvSpPr>
        <p:spPr>
          <a:xfrm>
            <a:off x="874689" y="5041577"/>
            <a:ext cx="2402400" cy="614315"/>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66" b="1" dirty="0">
                <a:solidFill>
                  <a:schemeClr val="bg1">
                    <a:lumMod val="95000"/>
                  </a:schemeClr>
                </a:solidFill>
              </a:rPr>
              <a:t>Keyword</a:t>
            </a:r>
          </a:p>
        </p:txBody>
      </p:sp>
      <p:grpSp>
        <p:nvGrpSpPr>
          <p:cNvPr id="29" name="Group 28"/>
          <p:cNvGrpSpPr/>
          <p:nvPr/>
        </p:nvGrpSpPr>
        <p:grpSpPr>
          <a:xfrm>
            <a:off x="1738047" y="2043724"/>
            <a:ext cx="675684" cy="826094"/>
            <a:chOff x="4106863" y="2003425"/>
            <a:chExt cx="927100" cy="1133476"/>
          </a:xfrm>
          <a:solidFill>
            <a:schemeClr val="bg1"/>
          </a:solidFill>
        </p:grpSpPr>
        <p:sp>
          <p:nvSpPr>
            <p:cNvPr id="4101" name="Freeform 5"/>
            <p:cNvSpPr>
              <a:spLocks noEditPoints="1"/>
            </p:cNvSpPr>
            <p:nvPr/>
          </p:nvSpPr>
          <p:spPr bwMode="auto">
            <a:xfrm>
              <a:off x="4106863" y="2484438"/>
              <a:ext cx="927100" cy="652463"/>
            </a:xfrm>
            <a:custGeom>
              <a:avLst/>
              <a:gdLst/>
              <a:ahLst/>
              <a:cxnLst>
                <a:cxn ang="0">
                  <a:pos x="20" y="172"/>
                </a:cxn>
                <a:cxn ang="0">
                  <a:pos x="224" y="172"/>
                </a:cxn>
                <a:cxn ang="0">
                  <a:pos x="244" y="153"/>
                </a:cxn>
                <a:cxn ang="0">
                  <a:pos x="244" y="20"/>
                </a:cxn>
                <a:cxn ang="0">
                  <a:pos x="224" y="0"/>
                </a:cxn>
                <a:cxn ang="0">
                  <a:pos x="195" y="0"/>
                </a:cxn>
                <a:cxn ang="0">
                  <a:pos x="195" y="40"/>
                </a:cxn>
                <a:cxn ang="0">
                  <a:pos x="215" y="66"/>
                </a:cxn>
                <a:cxn ang="0">
                  <a:pos x="215" y="88"/>
                </a:cxn>
                <a:cxn ang="0">
                  <a:pos x="199" y="88"/>
                </a:cxn>
                <a:cxn ang="0">
                  <a:pos x="199" y="66"/>
                </a:cxn>
                <a:cxn ang="0">
                  <a:pos x="187" y="54"/>
                </a:cxn>
                <a:cxn ang="0">
                  <a:pos x="175" y="66"/>
                </a:cxn>
                <a:cxn ang="0">
                  <a:pos x="175" y="88"/>
                </a:cxn>
                <a:cxn ang="0">
                  <a:pos x="159" y="88"/>
                </a:cxn>
                <a:cxn ang="0">
                  <a:pos x="159" y="66"/>
                </a:cxn>
                <a:cxn ang="0">
                  <a:pos x="179" y="40"/>
                </a:cxn>
                <a:cxn ang="0">
                  <a:pos x="179" y="1"/>
                </a:cxn>
                <a:cxn ang="0">
                  <a:pos x="122" y="25"/>
                </a:cxn>
                <a:cxn ang="0">
                  <a:pos x="67" y="3"/>
                </a:cxn>
                <a:cxn ang="0">
                  <a:pos x="67" y="46"/>
                </a:cxn>
                <a:cxn ang="0">
                  <a:pos x="85" y="70"/>
                </a:cxn>
                <a:cxn ang="0">
                  <a:pos x="59" y="96"/>
                </a:cxn>
                <a:cxn ang="0">
                  <a:pos x="33" y="70"/>
                </a:cxn>
                <a:cxn ang="0">
                  <a:pos x="51" y="46"/>
                </a:cxn>
                <a:cxn ang="0">
                  <a:pos x="51" y="0"/>
                </a:cxn>
                <a:cxn ang="0">
                  <a:pos x="20" y="0"/>
                </a:cxn>
                <a:cxn ang="0">
                  <a:pos x="0" y="20"/>
                </a:cxn>
                <a:cxn ang="0">
                  <a:pos x="0" y="153"/>
                </a:cxn>
                <a:cxn ang="0">
                  <a:pos x="20" y="172"/>
                </a:cxn>
                <a:cxn ang="0">
                  <a:pos x="20" y="172"/>
                </a:cxn>
                <a:cxn ang="0">
                  <a:pos x="20" y="172"/>
                </a:cxn>
              </a:cxnLst>
              <a:rect l="0" t="0" r="r" b="b"/>
              <a:pathLst>
                <a:path w="244" h="172">
                  <a:moveTo>
                    <a:pt x="20" y="172"/>
                  </a:moveTo>
                  <a:cubicBezTo>
                    <a:pt x="224" y="172"/>
                    <a:pt x="224" y="172"/>
                    <a:pt x="224" y="172"/>
                  </a:cubicBezTo>
                  <a:cubicBezTo>
                    <a:pt x="235" y="172"/>
                    <a:pt x="244" y="163"/>
                    <a:pt x="244" y="153"/>
                  </a:cubicBezTo>
                  <a:cubicBezTo>
                    <a:pt x="244" y="20"/>
                    <a:pt x="244" y="20"/>
                    <a:pt x="244" y="20"/>
                  </a:cubicBezTo>
                  <a:cubicBezTo>
                    <a:pt x="244" y="9"/>
                    <a:pt x="235" y="0"/>
                    <a:pt x="224" y="0"/>
                  </a:cubicBezTo>
                  <a:cubicBezTo>
                    <a:pt x="195" y="0"/>
                    <a:pt x="195" y="0"/>
                    <a:pt x="195" y="0"/>
                  </a:cubicBezTo>
                  <a:cubicBezTo>
                    <a:pt x="195" y="40"/>
                    <a:pt x="195" y="40"/>
                    <a:pt x="195" y="40"/>
                  </a:cubicBezTo>
                  <a:cubicBezTo>
                    <a:pt x="206" y="43"/>
                    <a:pt x="215" y="54"/>
                    <a:pt x="215" y="66"/>
                  </a:cubicBezTo>
                  <a:cubicBezTo>
                    <a:pt x="215" y="88"/>
                    <a:pt x="215" y="88"/>
                    <a:pt x="215" y="88"/>
                  </a:cubicBezTo>
                  <a:cubicBezTo>
                    <a:pt x="199" y="88"/>
                    <a:pt x="199" y="88"/>
                    <a:pt x="199" y="88"/>
                  </a:cubicBezTo>
                  <a:cubicBezTo>
                    <a:pt x="199" y="66"/>
                    <a:pt x="199" y="66"/>
                    <a:pt x="199" y="66"/>
                  </a:cubicBezTo>
                  <a:cubicBezTo>
                    <a:pt x="199" y="60"/>
                    <a:pt x="193" y="54"/>
                    <a:pt x="187" y="54"/>
                  </a:cubicBezTo>
                  <a:cubicBezTo>
                    <a:pt x="180" y="54"/>
                    <a:pt x="175" y="60"/>
                    <a:pt x="175" y="66"/>
                  </a:cubicBezTo>
                  <a:cubicBezTo>
                    <a:pt x="175" y="88"/>
                    <a:pt x="175" y="88"/>
                    <a:pt x="175" y="88"/>
                  </a:cubicBezTo>
                  <a:cubicBezTo>
                    <a:pt x="159" y="88"/>
                    <a:pt x="159" y="88"/>
                    <a:pt x="159" y="88"/>
                  </a:cubicBezTo>
                  <a:cubicBezTo>
                    <a:pt x="159" y="66"/>
                    <a:pt x="159" y="66"/>
                    <a:pt x="159" y="66"/>
                  </a:cubicBezTo>
                  <a:cubicBezTo>
                    <a:pt x="159" y="54"/>
                    <a:pt x="167" y="43"/>
                    <a:pt x="179" y="40"/>
                  </a:cubicBezTo>
                  <a:cubicBezTo>
                    <a:pt x="179" y="1"/>
                    <a:pt x="179" y="1"/>
                    <a:pt x="179" y="1"/>
                  </a:cubicBezTo>
                  <a:cubicBezTo>
                    <a:pt x="164" y="16"/>
                    <a:pt x="144" y="25"/>
                    <a:pt x="122" y="25"/>
                  </a:cubicBezTo>
                  <a:cubicBezTo>
                    <a:pt x="100" y="25"/>
                    <a:pt x="81" y="17"/>
                    <a:pt x="67" y="3"/>
                  </a:cubicBezTo>
                  <a:cubicBezTo>
                    <a:pt x="67" y="46"/>
                    <a:pt x="67" y="46"/>
                    <a:pt x="67" y="46"/>
                  </a:cubicBezTo>
                  <a:cubicBezTo>
                    <a:pt x="77" y="49"/>
                    <a:pt x="85" y="59"/>
                    <a:pt x="85" y="70"/>
                  </a:cubicBezTo>
                  <a:cubicBezTo>
                    <a:pt x="85" y="85"/>
                    <a:pt x="73" y="96"/>
                    <a:pt x="59" y="96"/>
                  </a:cubicBezTo>
                  <a:cubicBezTo>
                    <a:pt x="44" y="96"/>
                    <a:pt x="33" y="85"/>
                    <a:pt x="33" y="70"/>
                  </a:cubicBezTo>
                  <a:cubicBezTo>
                    <a:pt x="33" y="59"/>
                    <a:pt x="40" y="49"/>
                    <a:pt x="51" y="46"/>
                  </a:cubicBezTo>
                  <a:cubicBezTo>
                    <a:pt x="51" y="0"/>
                    <a:pt x="51" y="0"/>
                    <a:pt x="51" y="0"/>
                  </a:cubicBezTo>
                  <a:cubicBezTo>
                    <a:pt x="20" y="0"/>
                    <a:pt x="20" y="0"/>
                    <a:pt x="20" y="0"/>
                  </a:cubicBezTo>
                  <a:cubicBezTo>
                    <a:pt x="9" y="0"/>
                    <a:pt x="0" y="9"/>
                    <a:pt x="0" y="20"/>
                  </a:cubicBezTo>
                  <a:cubicBezTo>
                    <a:pt x="0" y="153"/>
                    <a:pt x="0" y="153"/>
                    <a:pt x="0" y="153"/>
                  </a:cubicBezTo>
                  <a:cubicBezTo>
                    <a:pt x="0" y="163"/>
                    <a:pt x="9" y="172"/>
                    <a:pt x="20" y="172"/>
                  </a:cubicBezTo>
                  <a:close/>
                  <a:moveTo>
                    <a:pt x="20" y="172"/>
                  </a:moveTo>
                  <a:cubicBezTo>
                    <a:pt x="20" y="172"/>
                    <a:pt x="20" y="172"/>
                    <a:pt x="20" y="172"/>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102" name="Freeform 6"/>
            <p:cNvSpPr>
              <a:spLocks noEditPoints="1"/>
            </p:cNvSpPr>
            <p:nvPr/>
          </p:nvSpPr>
          <p:spPr bwMode="auto">
            <a:xfrm>
              <a:off x="4300538" y="2003425"/>
              <a:ext cx="539750" cy="538163"/>
            </a:xfrm>
            <a:custGeom>
              <a:avLst/>
              <a:gdLst/>
              <a:ahLst/>
              <a:cxnLst>
                <a:cxn ang="0">
                  <a:pos x="22" y="123"/>
                </a:cxn>
                <a:cxn ang="0">
                  <a:pos x="27" y="127"/>
                </a:cxn>
                <a:cxn ang="0">
                  <a:pos x="71" y="142"/>
                </a:cxn>
                <a:cxn ang="0">
                  <a:pos x="114" y="127"/>
                </a:cxn>
                <a:cxn ang="0">
                  <a:pos x="120" y="123"/>
                </a:cxn>
                <a:cxn ang="0">
                  <a:pos x="124" y="118"/>
                </a:cxn>
                <a:cxn ang="0">
                  <a:pos x="142" y="71"/>
                </a:cxn>
                <a:cxn ang="0">
                  <a:pos x="71" y="0"/>
                </a:cxn>
                <a:cxn ang="0">
                  <a:pos x="0" y="71"/>
                </a:cxn>
                <a:cxn ang="0">
                  <a:pos x="17" y="118"/>
                </a:cxn>
                <a:cxn ang="0">
                  <a:pos x="22" y="123"/>
                </a:cxn>
                <a:cxn ang="0">
                  <a:pos x="22" y="123"/>
                </a:cxn>
                <a:cxn ang="0">
                  <a:pos x="22" y="123"/>
                </a:cxn>
              </a:cxnLst>
              <a:rect l="0" t="0" r="r" b="b"/>
              <a:pathLst>
                <a:path w="142" h="142">
                  <a:moveTo>
                    <a:pt x="22" y="123"/>
                  </a:moveTo>
                  <a:cubicBezTo>
                    <a:pt x="24" y="124"/>
                    <a:pt x="25" y="126"/>
                    <a:pt x="27" y="127"/>
                  </a:cubicBezTo>
                  <a:cubicBezTo>
                    <a:pt x="39" y="137"/>
                    <a:pt x="54" y="142"/>
                    <a:pt x="71" y="142"/>
                  </a:cubicBezTo>
                  <a:cubicBezTo>
                    <a:pt x="87" y="142"/>
                    <a:pt x="102" y="137"/>
                    <a:pt x="114" y="127"/>
                  </a:cubicBezTo>
                  <a:cubicBezTo>
                    <a:pt x="116" y="126"/>
                    <a:pt x="118" y="124"/>
                    <a:pt x="120" y="123"/>
                  </a:cubicBezTo>
                  <a:cubicBezTo>
                    <a:pt x="121" y="121"/>
                    <a:pt x="123" y="120"/>
                    <a:pt x="124" y="118"/>
                  </a:cubicBezTo>
                  <a:cubicBezTo>
                    <a:pt x="135" y="105"/>
                    <a:pt x="142" y="89"/>
                    <a:pt x="142" y="71"/>
                  </a:cubicBezTo>
                  <a:cubicBezTo>
                    <a:pt x="142" y="32"/>
                    <a:pt x="110" y="0"/>
                    <a:pt x="71" y="0"/>
                  </a:cubicBezTo>
                  <a:cubicBezTo>
                    <a:pt x="32" y="0"/>
                    <a:pt x="0" y="32"/>
                    <a:pt x="0" y="71"/>
                  </a:cubicBezTo>
                  <a:cubicBezTo>
                    <a:pt x="0" y="89"/>
                    <a:pt x="6" y="105"/>
                    <a:pt x="17" y="118"/>
                  </a:cubicBezTo>
                  <a:cubicBezTo>
                    <a:pt x="19" y="120"/>
                    <a:pt x="20" y="121"/>
                    <a:pt x="22" y="123"/>
                  </a:cubicBezTo>
                  <a:close/>
                  <a:moveTo>
                    <a:pt x="22" y="123"/>
                  </a:moveTo>
                  <a:cubicBezTo>
                    <a:pt x="22" y="123"/>
                    <a:pt x="22" y="123"/>
                    <a:pt x="22" y="123"/>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103" name="Freeform 7"/>
            <p:cNvSpPr>
              <a:spLocks noEditPoints="1"/>
            </p:cNvSpPr>
            <p:nvPr/>
          </p:nvSpPr>
          <p:spPr bwMode="auto">
            <a:xfrm>
              <a:off x="4292601" y="2711450"/>
              <a:ext cx="76200" cy="76200"/>
            </a:xfrm>
            <a:custGeom>
              <a:avLst/>
              <a:gdLst/>
              <a:ahLst/>
              <a:cxnLst>
                <a:cxn ang="0">
                  <a:pos x="0" y="10"/>
                </a:cxn>
                <a:cxn ang="0">
                  <a:pos x="10" y="20"/>
                </a:cxn>
                <a:cxn ang="0">
                  <a:pos x="20" y="10"/>
                </a:cxn>
                <a:cxn ang="0">
                  <a:pos x="16" y="3"/>
                </a:cxn>
                <a:cxn ang="0">
                  <a:pos x="10" y="0"/>
                </a:cxn>
                <a:cxn ang="0">
                  <a:pos x="3" y="3"/>
                </a:cxn>
                <a:cxn ang="0">
                  <a:pos x="0" y="10"/>
                </a:cxn>
                <a:cxn ang="0">
                  <a:pos x="0" y="10"/>
                </a:cxn>
                <a:cxn ang="0">
                  <a:pos x="0" y="10"/>
                </a:cxn>
              </a:cxnLst>
              <a:rect l="0" t="0" r="r" b="b"/>
              <a:pathLst>
                <a:path w="20" h="20">
                  <a:moveTo>
                    <a:pt x="0" y="10"/>
                  </a:moveTo>
                  <a:cubicBezTo>
                    <a:pt x="0" y="16"/>
                    <a:pt x="4" y="20"/>
                    <a:pt x="10" y="20"/>
                  </a:cubicBezTo>
                  <a:cubicBezTo>
                    <a:pt x="15" y="20"/>
                    <a:pt x="20" y="16"/>
                    <a:pt x="20" y="10"/>
                  </a:cubicBezTo>
                  <a:cubicBezTo>
                    <a:pt x="20" y="7"/>
                    <a:pt x="18" y="5"/>
                    <a:pt x="16" y="3"/>
                  </a:cubicBezTo>
                  <a:cubicBezTo>
                    <a:pt x="14" y="1"/>
                    <a:pt x="12" y="0"/>
                    <a:pt x="10" y="0"/>
                  </a:cubicBezTo>
                  <a:cubicBezTo>
                    <a:pt x="7" y="0"/>
                    <a:pt x="5" y="1"/>
                    <a:pt x="3" y="3"/>
                  </a:cubicBezTo>
                  <a:cubicBezTo>
                    <a:pt x="1" y="5"/>
                    <a:pt x="0" y="7"/>
                    <a:pt x="0" y="10"/>
                  </a:cubicBezTo>
                  <a:close/>
                  <a:moveTo>
                    <a:pt x="0" y="10"/>
                  </a:moveTo>
                  <a:cubicBezTo>
                    <a:pt x="0" y="10"/>
                    <a:pt x="0" y="10"/>
                    <a:pt x="0" y="1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grpSp>
        <p:nvGrpSpPr>
          <p:cNvPr id="31" name="Group 30"/>
          <p:cNvGrpSpPr/>
          <p:nvPr/>
        </p:nvGrpSpPr>
        <p:grpSpPr>
          <a:xfrm>
            <a:off x="3664174" y="3369363"/>
            <a:ext cx="2201131" cy="1263756"/>
            <a:chOff x="965101" y="1992680"/>
            <a:chExt cx="1651278" cy="948064"/>
          </a:xfrm>
        </p:grpSpPr>
        <p:sp>
          <p:nvSpPr>
            <p:cNvPr id="32" name="TextBox 31"/>
            <p:cNvSpPr txBox="1"/>
            <p:nvPr/>
          </p:nvSpPr>
          <p:spPr>
            <a:xfrm>
              <a:off x="965101" y="1992680"/>
              <a:ext cx="1651278" cy="184714"/>
            </a:xfrm>
            <a:prstGeom prst="rect">
              <a:avLst/>
            </a:prstGeom>
            <a:noFill/>
          </p:spPr>
          <p:txBody>
            <a:bodyPr wrap="square" lIns="0" tIns="0" rIns="0" bIns="0" rtlCol="0" anchor="ctr">
              <a:spAutoFit/>
            </a:bodyPr>
            <a:lstStyle/>
            <a:p>
              <a:pPr algn="ctr"/>
              <a:r>
                <a:rPr lang="en-US" sz="1600" b="1" dirty="0">
                  <a:solidFill>
                    <a:schemeClr val="accent2"/>
                  </a:solidFill>
                  <a:latin typeface="+mj-lt"/>
                </a:rPr>
                <a:t>Title Goes Here</a:t>
              </a:r>
            </a:p>
          </p:txBody>
        </p:sp>
        <p:sp>
          <p:nvSpPr>
            <p:cNvPr id="33" name="TextBox 32"/>
            <p:cNvSpPr txBox="1"/>
            <p:nvPr/>
          </p:nvSpPr>
          <p:spPr>
            <a:xfrm>
              <a:off x="965102" y="2171342"/>
              <a:ext cx="1651277" cy="769402"/>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50000"/>
                      <a:lumOff val="50000"/>
                    </a:schemeClr>
                  </a:solidFill>
                </a:rPr>
                <a:t>There are many variations of passages of lorem ipsum available, but the majority suffered alteration</a:t>
              </a:r>
              <a:br>
                <a:rPr lang="en-US" sz="1333" dirty="0">
                  <a:solidFill>
                    <a:schemeClr val="tx1">
                      <a:lumMod val="50000"/>
                      <a:lumOff val="50000"/>
                    </a:schemeClr>
                  </a:solidFill>
                </a:rPr>
              </a:br>
              <a:r>
                <a:rPr lang="en-US" sz="1333" dirty="0">
                  <a:solidFill>
                    <a:schemeClr val="tx1">
                      <a:lumMod val="50000"/>
                      <a:lumOff val="50000"/>
                    </a:schemeClr>
                  </a:solidFill>
                </a:rPr>
                <a:t>some form</a:t>
              </a:r>
            </a:p>
          </p:txBody>
        </p:sp>
      </p:grpSp>
      <p:sp>
        <p:nvSpPr>
          <p:cNvPr id="34" name="Oval 33"/>
          <p:cNvSpPr/>
          <p:nvPr/>
        </p:nvSpPr>
        <p:spPr>
          <a:xfrm>
            <a:off x="4052141" y="1791967"/>
            <a:ext cx="1425194" cy="138438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2" dirty="0"/>
          </a:p>
        </p:txBody>
      </p:sp>
      <p:sp>
        <p:nvSpPr>
          <p:cNvPr id="35" name="Rounded Rectangle 34"/>
          <p:cNvSpPr/>
          <p:nvPr/>
        </p:nvSpPr>
        <p:spPr>
          <a:xfrm>
            <a:off x="3563540" y="5041577"/>
            <a:ext cx="2402400" cy="614315"/>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66" b="1" dirty="0">
                <a:solidFill>
                  <a:schemeClr val="bg1">
                    <a:lumMod val="95000"/>
                  </a:schemeClr>
                </a:solidFill>
              </a:rPr>
              <a:t>Keyword</a:t>
            </a:r>
          </a:p>
        </p:txBody>
      </p:sp>
      <p:sp>
        <p:nvSpPr>
          <p:cNvPr id="44" name="Freeform 11"/>
          <p:cNvSpPr>
            <a:spLocks noEditPoints="1"/>
          </p:cNvSpPr>
          <p:nvPr/>
        </p:nvSpPr>
        <p:spPr bwMode="auto">
          <a:xfrm>
            <a:off x="4416959" y="2097955"/>
            <a:ext cx="713012" cy="730763"/>
          </a:xfrm>
          <a:custGeom>
            <a:avLst/>
            <a:gdLst/>
            <a:ahLst/>
            <a:cxnLst>
              <a:cxn ang="0">
                <a:pos x="16" y="0"/>
              </a:cxn>
              <a:cxn ang="0">
                <a:pos x="0" y="16"/>
              </a:cxn>
              <a:cxn ang="0">
                <a:pos x="0" y="86"/>
              </a:cxn>
              <a:cxn ang="0">
                <a:pos x="16" y="102"/>
              </a:cxn>
              <a:cxn ang="0">
                <a:pos x="83" y="102"/>
              </a:cxn>
              <a:cxn ang="0">
                <a:pos x="99" y="86"/>
              </a:cxn>
              <a:cxn ang="0">
                <a:pos x="99" y="16"/>
              </a:cxn>
              <a:cxn ang="0">
                <a:pos x="83" y="0"/>
              </a:cxn>
              <a:cxn ang="0">
                <a:pos x="16" y="0"/>
              </a:cxn>
              <a:cxn ang="0">
                <a:pos x="72" y="75"/>
              </a:cxn>
              <a:cxn ang="0">
                <a:pos x="68" y="79"/>
              </a:cxn>
              <a:cxn ang="0">
                <a:pos x="64" y="79"/>
              </a:cxn>
              <a:cxn ang="0">
                <a:pos x="60" y="75"/>
              </a:cxn>
              <a:cxn ang="0">
                <a:pos x="60" y="56"/>
              </a:cxn>
              <a:cxn ang="0">
                <a:pos x="39" y="56"/>
              </a:cxn>
              <a:cxn ang="0">
                <a:pos x="39" y="75"/>
              </a:cxn>
              <a:cxn ang="0">
                <a:pos x="35" y="79"/>
              </a:cxn>
              <a:cxn ang="0">
                <a:pos x="31" y="79"/>
              </a:cxn>
              <a:cxn ang="0">
                <a:pos x="27" y="75"/>
              </a:cxn>
              <a:cxn ang="0">
                <a:pos x="27" y="27"/>
              </a:cxn>
              <a:cxn ang="0">
                <a:pos x="31" y="23"/>
              </a:cxn>
              <a:cxn ang="0">
                <a:pos x="35" y="23"/>
              </a:cxn>
              <a:cxn ang="0">
                <a:pos x="39" y="27"/>
              </a:cxn>
              <a:cxn ang="0">
                <a:pos x="39" y="45"/>
              </a:cxn>
              <a:cxn ang="0">
                <a:pos x="60" y="45"/>
              </a:cxn>
              <a:cxn ang="0">
                <a:pos x="60" y="27"/>
              </a:cxn>
              <a:cxn ang="0">
                <a:pos x="64" y="23"/>
              </a:cxn>
              <a:cxn ang="0">
                <a:pos x="68" y="23"/>
              </a:cxn>
              <a:cxn ang="0">
                <a:pos x="72" y="27"/>
              </a:cxn>
              <a:cxn ang="0">
                <a:pos x="72" y="75"/>
              </a:cxn>
              <a:cxn ang="0">
                <a:pos x="72" y="75"/>
              </a:cxn>
              <a:cxn ang="0">
                <a:pos x="72" y="75"/>
              </a:cxn>
            </a:cxnLst>
            <a:rect l="0" t="0" r="r" b="b"/>
            <a:pathLst>
              <a:path w="99" h="102">
                <a:moveTo>
                  <a:pt x="16" y="0"/>
                </a:moveTo>
                <a:cubicBezTo>
                  <a:pt x="7" y="0"/>
                  <a:pt x="0" y="7"/>
                  <a:pt x="0" y="16"/>
                </a:cubicBezTo>
                <a:cubicBezTo>
                  <a:pt x="0" y="86"/>
                  <a:pt x="0" y="86"/>
                  <a:pt x="0" y="86"/>
                </a:cubicBezTo>
                <a:cubicBezTo>
                  <a:pt x="0" y="95"/>
                  <a:pt x="7" y="102"/>
                  <a:pt x="16" y="102"/>
                </a:cubicBezTo>
                <a:cubicBezTo>
                  <a:pt x="83" y="102"/>
                  <a:pt x="83" y="102"/>
                  <a:pt x="83" y="102"/>
                </a:cubicBezTo>
                <a:cubicBezTo>
                  <a:pt x="92" y="102"/>
                  <a:pt x="99" y="95"/>
                  <a:pt x="99" y="86"/>
                </a:cubicBezTo>
                <a:cubicBezTo>
                  <a:pt x="99" y="16"/>
                  <a:pt x="99" y="16"/>
                  <a:pt x="99" y="16"/>
                </a:cubicBezTo>
                <a:cubicBezTo>
                  <a:pt x="99" y="7"/>
                  <a:pt x="92" y="0"/>
                  <a:pt x="83" y="0"/>
                </a:cubicBezTo>
                <a:lnTo>
                  <a:pt x="16" y="0"/>
                </a:lnTo>
                <a:close/>
                <a:moveTo>
                  <a:pt x="72" y="75"/>
                </a:moveTo>
                <a:cubicBezTo>
                  <a:pt x="72" y="77"/>
                  <a:pt x="71" y="79"/>
                  <a:pt x="68" y="79"/>
                </a:cubicBezTo>
                <a:cubicBezTo>
                  <a:pt x="64" y="79"/>
                  <a:pt x="64" y="79"/>
                  <a:pt x="64" y="79"/>
                </a:cubicBezTo>
                <a:cubicBezTo>
                  <a:pt x="62" y="79"/>
                  <a:pt x="60" y="77"/>
                  <a:pt x="60" y="75"/>
                </a:cubicBezTo>
                <a:cubicBezTo>
                  <a:pt x="60" y="56"/>
                  <a:pt x="60" y="56"/>
                  <a:pt x="60" y="56"/>
                </a:cubicBezTo>
                <a:cubicBezTo>
                  <a:pt x="39" y="56"/>
                  <a:pt x="39" y="56"/>
                  <a:pt x="39" y="56"/>
                </a:cubicBezTo>
                <a:cubicBezTo>
                  <a:pt x="39" y="75"/>
                  <a:pt x="39" y="75"/>
                  <a:pt x="39" y="75"/>
                </a:cubicBezTo>
                <a:cubicBezTo>
                  <a:pt x="39" y="77"/>
                  <a:pt x="37" y="79"/>
                  <a:pt x="35" y="79"/>
                </a:cubicBezTo>
                <a:cubicBezTo>
                  <a:pt x="31" y="79"/>
                  <a:pt x="31" y="79"/>
                  <a:pt x="31" y="79"/>
                </a:cubicBezTo>
                <a:cubicBezTo>
                  <a:pt x="29" y="79"/>
                  <a:pt x="27" y="77"/>
                  <a:pt x="27" y="75"/>
                </a:cubicBezTo>
                <a:cubicBezTo>
                  <a:pt x="27" y="27"/>
                  <a:pt x="27" y="27"/>
                  <a:pt x="27" y="27"/>
                </a:cubicBezTo>
                <a:cubicBezTo>
                  <a:pt x="27" y="25"/>
                  <a:pt x="29" y="23"/>
                  <a:pt x="31" y="23"/>
                </a:cubicBezTo>
                <a:cubicBezTo>
                  <a:pt x="35" y="23"/>
                  <a:pt x="35" y="23"/>
                  <a:pt x="35" y="23"/>
                </a:cubicBezTo>
                <a:cubicBezTo>
                  <a:pt x="37" y="23"/>
                  <a:pt x="39" y="25"/>
                  <a:pt x="39" y="27"/>
                </a:cubicBezTo>
                <a:cubicBezTo>
                  <a:pt x="39" y="45"/>
                  <a:pt x="39" y="45"/>
                  <a:pt x="39" y="45"/>
                </a:cubicBezTo>
                <a:cubicBezTo>
                  <a:pt x="60" y="45"/>
                  <a:pt x="60" y="45"/>
                  <a:pt x="60" y="45"/>
                </a:cubicBezTo>
                <a:cubicBezTo>
                  <a:pt x="60" y="27"/>
                  <a:pt x="60" y="27"/>
                  <a:pt x="60" y="27"/>
                </a:cubicBezTo>
                <a:cubicBezTo>
                  <a:pt x="60" y="25"/>
                  <a:pt x="62" y="23"/>
                  <a:pt x="64" y="23"/>
                </a:cubicBezTo>
                <a:cubicBezTo>
                  <a:pt x="68" y="23"/>
                  <a:pt x="68" y="23"/>
                  <a:pt x="68" y="23"/>
                </a:cubicBezTo>
                <a:cubicBezTo>
                  <a:pt x="71" y="23"/>
                  <a:pt x="72" y="25"/>
                  <a:pt x="72" y="27"/>
                </a:cubicBezTo>
                <a:cubicBezTo>
                  <a:pt x="72" y="75"/>
                  <a:pt x="72" y="75"/>
                  <a:pt x="72" y="75"/>
                </a:cubicBezTo>
                <a:close/>
                <a:moveTo>
                  <a:pt x="72" y="75"/>
                </a:moveTo>
                <a:cubicBezTo>
                  <a:pt x="72" y="75"/>
                  <a:pt x="72" y="75"/>
                  <a:pt x="72" y="75"/>
                </a:cubicBezTo>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nvGrpSpPr>
          <p:cNvPr id="45" name="Group 44"/>
          <p:cNvGrpSpPr/>
          <p:nvPr/>
        </p:nvGrpSpPr>
        <p:grpSpPr>
          <a:xfrm>
            <a:off x="6329791" y="3369363"/>
            <a:ext cx="2201131" cy="1263756"/>
            <a:chOff x="965101" y="1992680"/>
            <a:chExt cx="1651278" cy="948064"/>
          </a:xfrm>
        </p:grpSpPr>
        <p:sp>
          <p:nvSpPr>
            <p:cNvPr id="46" name="TextBox 45"/>
            <p:cNvSpPr txBox="1"/>
            <p:nvPr/>
          </p:nvSpPr>
          <p:spPr>
            <a:xfrm>
              <a:off x="965101" y="1992680"/>
              <a:ext cx="1651278" cy="184714"/>
            </a:xfrm>
            <a:prstGeom prst="rect">
              <a:avLst/>
            </a:prstGeom>
            <a:noFill/>
          </p:spPr>
          <p:txBody>
            <a:bodyPr wrap="square" lIns="0" tIns="0" rIns="0" bIns="0" rtlCol="0" anchor="ctr">
              <a:spAutoFit/>
            </a:bodyPr>
            <a:lstStyle/>
            <a:p>
              <a:pPr algn="ctr"/>
              <a:r>
                <a:rPr lang="en-US" sz="1600" b="1" dirty="0">
                  <a:solidFill>
                    <a:schemeClr val="accent3"/>
                  </a:solidFill>
                  <a:latin typeface="+mj-lt"/>
                </a:rPr>
                <a:t>Title Goes Here</a:t>
              </a:r>
            </a:p>
          </p:txBody>
        </p:sp>
        <p:sp>
          <p:nvSpPr>
            <p:cNvPr id="47" name="TextBox 46"/>
            <p:cNvSpPr txBox="1"/>
            <p:nvPr/>
          </p:nvSpPr>
          <p:spPr>
            <a:xfrm>
              <a:off x="965102" y="2171342"/>
              <a:ext cx="1651277" cy="769402"/>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50000"/>
                      <a:lumOff val="50000"/>
                    </a:schemeClr>
                  </a:solidFill>
                </a:rPr>
                <a:t>There are many variations of passages of lorem ipsum available, but the majority suffered alteration</a:t>
              </a:r>
              <a:br>
                <a:rPr lang="en-US" sz="1333" dirty="0">
                  <a:solidFill>
                    <a:schemeClr val="tx1">
                      <a:lumMod val="50000"/>
                      <a:lumOff val="50000"/>
                    </a:schemeClr>
                  </a:solidFill>
                </a:rPr>
              </a:br>
              <a:r>
                <a:rPr lang="en-US" sz="1333" dirty="0">
                  <a:solidFill>
                    <a:schemeClr val="tx1">
                      <a:lumMod val="50000"/>
                      <a:lumOff val="50000"/>
                    </a:schemeClr>
                  </a:solidFill>
                </a:rPr>
                <a:t>some form</a:t>
              </a:r>
            </a:p>
          </p:txBody>
        </p:sp>
      </p:grpSp>
      <p:sp>
        <p:nvSpPr>
          <p:cNvPr id="48" name="Oval 47"/>
          <p:cNvSpPr/>
          <p:nvPr/>
        </p:nvSpPr>
        <p:spPr>
          <a:xfrm>
            <a:off x="6717759" y="1791967"/>
            <a:ext cx="1425194" cy="1384389"/>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2" dirty="0"/>
          </a:p>
        </p:txBody>
      </p:sp>
      <p:sp>
        <p:nvSpPr>
          <p:cNvPr id="49" name="Rounded Rectangle 48"/>
          <p:cNvSpPr/>
          <p:nvPr/>
        </p:nvSpPr>
        <p:spPr>
          <a:xfrm>
            <a:off x="6229157" y="5041577"/>
            <a:ext cx="2402400" cy="614315"/>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66" b="1" dirty="0">
                <a:solidFill>
                  <a:schemeClr val="bg1">
                    <a:lumMod val="95000"/>
                  </a:schemeClr>
                </a:solidFill>
              </a:rPr>
              <a:t>Keyword</a:t>
            </a:r>
          </a:p>
        </p:txBody>
      </p:sp>
      <p:sp>
        <p:nvSpPr>
          <p:cNvPr id="55" name="Freeform 15"/>
          <p:cNvSpPr>
            <a:spLocks noEditPoints="1"/>
          </p:cNvSpPr>
          <p:nvPr/>
        </p:nvSpPr>
        <p:spPr bwMode="auto">
          <a:xfrm>
            <a:off x="7082309" y="2091621"/>
            <a:ext cx="713281" cy="709707"/>
          </a:xfrm>
          <a:custGeom>
            <a:avLst/>
            <a:gdLst/>
            <a:ahLst/>
            <a:cxnLst>
              <a:cxn ang="0">
                <a:pos x="165" y="147"/>
              </a:cxn>
              <a:cxn ang="0">
                <a:pos x="165" y="14"/>
              </a:cxn>
              <a:cxn ang="0">
                <a:pos x="148" y="0"/>
              </a:cxn>
              <a:cxn ang="0">
                <a:pos x="18" y="0"/>
              </a:cxn>
              <a:cxn ang="0">
                <a:pos x="0" y="15"/>
              </a:cxn>
              <a:cxn ang="0">
                <a:pos x="0" y="145"/>
              </a:cxn>
              <a:cxn ang="0">
                <a:pos x="16" y="165"/>
              </a:cxn>
              <a:cxn ang="0">
                <a:pos x="149" y="165"/>
              </a:cxn>
              <a:cxn ang="0">
                <a:pos x="165" y="147"/>
              </a:cxn>
              <a:cxn ang="0">
                <a:pos x="38" y="22"/>
              </a:cxn>
              <a:cxn ang="0">
                <a:pos x="46" y="16"/>
              </a:cxn>
              <a:cxn ang="0">
                <a:pos x="51" y="15"/>
              </a:cxn>
              <a:cxn ang="0">
                <a:pos x="55" y="17"/>
              </a:cxn>
              <a:cxn ang="0">
                <a:pos x="57" y="20"/>
              </a:cxn>
              <a:cxn ang="0">
                <a:pos x="39" y="34"/>
              </a:cxn>
              <a:cxn ang="0">
                <a:pos x="36" y="31"/>
              </a:cxn>
              <a:cxn ang="0">
                <a:pos x="38" y="22"/>
              </a:cxn>
              <a:cxn ang="0">
                <a:pos x="120" y="150"/>
              </a:cxn>
              <a:cxn ang="0">
                <a:pos x="116" y="153"/>
              </a:cxn>
              <a:cxn ang="0">
                <a:pos x="37" y="153"/>
              </a:cxn>
              <a:cxn ang="0">
                <a:pos x="34" y="150"/>
              </a:cxn>
              <a:cxn ang="0">
                <a:pos x="34" y="138"/>
              </a:cxn>
              <a:cxn ang="0">
                <a:pos x="37" y="135"/>
              </a:cxn>
              <a:cxn ang="0">
                <a:pos x="41" y="135"/>
              </a:cxn>
              <a:cxn ang="0">
                <a:pos x="43" y="132"/>
              </a:cxn>
              <a:cxn ang="0">
                <a:pos x="61" y="73"/>
              </a:cxn>
              <a:cxn ang="0">
                <a:pos x="63" y="68"/>
              </a:cxn>
              <a:cxn ang="0">
                <a:pos x="45" y="41"/>
              </a:cxn>
              <a:cxn ang="0">
                <a:pos x="63" y="27"/>
              </a:cxn>
              <a:cxn ang="0">
                <a:pos x="104" y="82"/>
              </a:cxn>
              <a:cxn ang="0">
                <a:pos x="98" y="86"/>
              </a:cxn>
              <a:cxn ang="0">
                <a:pos x="103" y="92"/>
              </a:cxn>
              <a:cxn ang="0">
                <a:pos x="104" y="95"/>
              </a:cxn>
              <a:cxn ang="0">
                <a:pos x="102" y="98"/>
              </a:cxn>
              <a:cxn ang="0">
                <a:pos x="101" y="99"/>
              </a:cxn>
              <a:cxn ang="0">
                <a:pos x="95" y="99"/>
              </a:cxn>
              <a:cxn ang="0">
                <a:pos x="90" y="92"/>
              </a:cxn>
              <a:cxn ang="0">
                <a:pos x="83" y="97"/>
              </a:cxn>
              <a:cxn ang="0">
                <a:pos x="74" y="84"/>
              </a:cxn>
              <a:cxn ang="0">
                <a:pos x="68" y="83"/>
              </a:cxn>
              <a:cxn ang="0">
                <a:pos x="48" y="111"/>
              </a:cxn>
              <a:cxn ang="0">
                <a:pos x="116" y="134"/>
              </a:cxn>
              <a:cxn ang="0">
                <a:pos x="120" y="138"/>
              </a:cxn>
              <a:cxn ang="0">
                <a:pos x="120" y="150"/>
              </a:cxn>
              <a:cxn ang="0">
                <a:pos x="113" y="115"/>
              </a:cxn>
              <a:cxn ang="0">
                <a:pos x="90" y="122"/>
              </a:cxn>
              <a:cxn ang="0">
                <a:pos x="105" y="104"/>
              </a:cxn>
              <a:cxn ang="0">
                <a:pos x="128" y="96"/>
              </a:cxn>
              <a:cxn ang="0">
                <a:pos x="113" y="115"/>
              </a:cxn>
              <a:cxn ang="0">
                <a:pos x="113" y="115"/>
              </a:cxn>
              <a:cxn ang="0">
                <a:pos x="113" y="115"/>
              </a:cxn>
            </a:cxnLst>
            <a:rect l="0" t="0" r="r" b="b"/>
            <a:pathLst>
              <a:path w="166" h="165">
                <a:moveTo>
                  <a:pt x="165" y="147"/>
                </a:moveTo>
                <a:cubicBezTo>
                  <a:pt x="165" y="14"/>
                  <a:pt x="165" y="14"/>
                  <a:pt x="165" y="14"/>
                </a:cubicBezTo>
                <a:cubicBezTo>
                  <a:pt x="165" y="7"/>
                  <a:pt x="165" y="0"/>
                  <a:pt x="148" y="0"/>
                </a:cubicBezTo>
                <a:cubicBezTo>
                  <a:pt x="18" y="0"/>
                  <a:pt x="18" y="0"/>
                  <a:pt x="18" y="0"/>
                </a:cubicBezTo>
                <a:cubicBezTo>
                  <a:pt x="7" y="0"/>
                  <a:pt x="0" y="0"/>
                  <a:pt x="0" y="15"/>
                </a:cubicBezTo>
                <a:cubicBezTo>
                  <a:pt x="0" y="145"/>
                  <a:pt x="0" y="145"/>
                  <a:pt x="0" y="145"/>
                </a:cubicBezTo>
                <a:cubicBezTo>
                  <a:pt x="0" y="164"/>
                  <a:pt x="1" y="165"/>
                  <a:pt x="16" y="165"/>
                </a:cubicBezTo>
                <a:cubicBezTo>
                  <a:pt x="149" y="165"/>
                  <a:pt x="149" y="165"/>
                  <a:pt x="149" y="165"/>
                </a:cubicBezTo>
                <a:cubicBezTo>
                  <a:pt x="166" y="165"/>
                  <a:pt x="165" y="163"/>
                  <a:pt x="165" y="147"/>
                </a:cubicBezTo>
                <a:close/>
                <a:moveTo>
                  <a:pt x="38" y="22"/>
                </a:moveTo>
                <a:cubicBezTo>
                  <a:pt x="46" y="16"/>
                  <a:pt x="46" y="16"/>
                  <a:pt x="46" y="16"/>
                </a:cubicBezTo>
                <a:cubicBezTo>
                  <a:pt x="47" y="15"/>
                  <a:pt x="49" y="14"/>
                  <a:pt x="51" y="15"/>
                </a:cubicBezTo>
                <a:cubicBezTo>
                  <a:pt x="52" y="15"/>
                  <a:pt x="54" y="16"/>
                  <a:pt x="55" y="17"/>
                </a:cubicBezTo>
                <a:cubicBezTo>
                  <a:pt x="57" y="20"/>
                  <a:pt x="57" y="20"/>
                  <a:pt x="57" y="20"/>
                </a:cubicBezTo>
                <a:cubicBezTo>
                  <a:pt x="39" y="34"/>
                  <a:pt x="39" y="34"/>
                  <a:pt x="39" y="34"/>
                </a:cubicBezTo>
                <a:cubicBezTo>
                  <a:pt x="36" y="31"/>
                  <a:pt x="36" y="31"/>
                  <a:pt x="36" y="31"/>
                </a:cubicBezTo>
                <a:cubicBezTo>
                  <a:pt x="34" y="28"/>
                  <a:pt x="35" y="24"/>
                  <a:pt x="38" y="22"/>
                </a:cubicBezTo>
                <a:close/>
                <a:moveTo>
                  <a:pt x="120" y="150"/>
                </a:moveTo>
                <a:cubicBezTo>
                  <a:pt x="120" y="152"/>
                  <a:pt x="118" y="153"/>
                  <a:pt x="116" y="153"/>
                </a:cubicBezTo>
                <a:cubicBezTo>
                  <a:pt x="37" y="153"/>
                  <a:pt x="37" y="153"/>
                  <a:pt x="37" y="153"/>
                </a:cubicBezTo>
                <a:cubicBezTo>
                  <a:pt x="35" y="153"/>
                  <a:pt x="34" y="152"/>
                  <a:pt x="34" y="150"/>
                </a:cubicBezTo>
                <a:cubicBezTo>
                  <a:pt x="34" y="138"/>
                  <a:pt x="34" y="138"/>
                  <a:pt x="34" y="138"/>
                </a:cubicBezTo>
                <a:cubicBezTo>
                  <a:pt x="34" y="136"/>
                  <a:pt x="35" y="135"/>
                  <a:pt x="37" y="135"/>
                </a:cubicBezTo>
                <a:cubicBezTo>
                  <a:pt x="41" y="135"/>
                  <a:pt x="41" y="135"/>
                  <a:pt x="41" y="135"/>
                </a:cubicBezTo>
                <a:cubicBezTo>
                  <a:pt x="43" y="135"/>
                  <a:pt x="44" y="133"/>
                  <a:pt x="43" y="132"/>
                </a:cubicBezTo>
                <a:cubicBezTo>
                  <a:pt x="31" y="113"/>
                  <a:pt x="41" y="80"/>
                  <a:pt x="61" y="73"/>
                </a:cubicBezTo>
                <a:cubicBezTo>
                  <a:pt x="63" y="72"/>
                  <a:pt x="64" y="70"/>
                  <a:pt x="63" y="68"/>
                </a:cubicBezTo>
                <a:cubicBezTo>
                  <a:pt x="57" y="59"/>
                  <a:pt x="51" y="50"/>
                  <a:pt x="45" y="41"/>
                </a:cubicBezTo>
                <a:cubicBezTo>
                  <a:pt x="63" y="27"/>
                  <a:pt x="63" y="27"/>
                  <a:pt x="63" y="27"/>
                </a:cubicBezTo>
                <a:cubicBezTo>
                  <a:pt x="77" y="47"/>
                  <a:pt x="102" y="78"/>
                  <a:pt x="104" y="82"/>
                </a:cubicBezTo>
                <a:cubicBezTo>
                  <a:pt x="98" y="86"/>
                  <a:pt x="98" y="86"/>
                  <a:pt x="98" y="86"/>
                </a:cubicBezTo>
                <a:cubicBezTo>
                  <a:pt x="103" y="92"/>
                  <a:pt x="103" y="92"/>
                  <a:pt x="103" y="92"/>
                </a:cubicBezTo>
                <a:cubicBezTo>
                  <a:pt x="104" y="93"/>
                  <a:pt x="104" y="94"/>
                  <a:pt x="104" y="95"/>
                </a:cubicBezTo>
                <a:cubicBezTo>
                  <a:pt x="104" y="96"/>
                  <a:pt x="103" y="97"/>
                  <a:pt x="102" y="98"/>
                </a:cubicBezTo>
                <a:cubicBezTo>
                  <a:pt x="101" y="99"/>
                  <a:pt x="101" y="99"/>
                  <a:pt x="101" y="99"/>
                </a:cubicBezTo>
                <a:cubicBezTo>
                  <a:pt x="99" y="101"/>
                  <a:pt x="96" y="100"/>
                  <a:pt x="95" y="99"/>
                </a:cubicBezTo>
                <a:cubicBezTo>
                  <a:pt x="90" y="92"/>
                  <a:pt x="90" y="92"/>
                  <a:pt x="90" y="92"/>
                </a:cubicBezTo>
                <a:cubicBezTo>
                  <a:pt x="83" y="97"/>
                  <a:pt x="83" y="97"/>
                  <a:pt x="83" y="97"/>
                </a:cubicBezTo>
                <a:cubicBezTo>
                  <a:pt x="81" y="94"/>
                  <a:pt x="77" y="89"/>
                  <a:pt x="74" y="84"/>
                </a:cubicBezTo>
                <a:cubicBezTo>
                  <a:pt x="72" y="83"/>
                  <a:pt x="70" y="82"/>
                  <a:pt x="68" y="83"/>
                </a:cubicBezTo>
                <a:cubicBezTo>
                  <a:pt x="56" y="88"/>
                  <a:pt x="48" y="100"/>
                  <a:pt x="48" y="111"/>
                </a:cubicBezTo>
                <a:cubicBezTo>
                  <a:pt x="49" y="139"/>
                  <a:pt x="83" y="135"/>
                  <a:pt x="116" y="134"/>
                </a:cubicBezTo>
                <a:cubicBezTo>
                  <a:pt x="118" y="134"/>
                  <a:pt x="120" y="136"/>
                  <a:pt x="120" y="138"/>
                </a:cubicBezTo>
                <a:lnTo>
                  <a:pt x="120" y="150"/>
                </a:lnTo>
                <a:close/>
                <a:moveTo>
                  <a:pt x="113" y="115"/>
                </a:moveTo>
                <a:cubicBezTo>
                  <a:pt x="102" y="122"/>
                  <a:pt x="92" y="125"/>
                  <a:pt x="90" y="122"/>
                </a:cubicBezTo>
                <a:cubicBezTo>
                  <a:pt x="88" y="120"/>
                  <a:pt x="95" y="111"/>
                  <a:pt x="105" y="104"/>
                </a:cubicBezTo>
                <a:cubicBezTo>
                  <a:pt x="116" y="97"/>
                  <a:pt x="126" y="93"/>
                  <a:pt x="128" y="96"/>
                </a:cubicBezTo>
                <a:cubicBezTo>
                  <a:pt x="130" y="99"/>
                  <a:pt x="123" y="107"/>
                  <a:pt x="113" y="115"/>
                </a:cubicBezTo>
                <a:close/>
                <a:moveTo>
                  <a:pt x="113" y="115"/>
                </a:moveTo>
                <a:cubicBezTo>
                  <a:pt x="113" y="115"/>
                  <a:pt x="113" y="115"/>
                  <a:pt x="113" y="115"/>
                </a:cubicBezTo>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nvGrpSpPr>
          <p:cNvPr id="56" name="Group 55"/>
          <p:cNvGrpSpPr/>
          <p:nvPr/>
        </p:nvGrpSpPr>
        <p:grpSpPr>
          <a:xfrm>
            <a:off x="9021879" y="3369363"/>
            <a:ext cx="2201131" cy="1263756"/>
            <a:chOff x="965101" y="1992680"/>
            <a:chExt cx="1651278" cy="948064"/>
          </a:xfrm>
        </p:grpSpPr>
        <p:sp>
          <p:nvSpPr>
            <p:cNvPr id="57" name="TextBox 56"/>
            <p:cNvSpPr txBox="1"/>
            <p:nvPr/>
          </p:nvSpPr>
          <p:spPr>
            <a:xfrm>
              <a:off x="965101" y="1992680"/>
              <a:ext cx="1651278" cy="184714"/>
            </a:xfrm>
            <a:prstGeom prst="rect">
              <a:avLst/>
            </a:prstGeom>
            <a:noFill/>
          </p:spPr>
          <p:txBody>
            <a:bodyPr wrap="square" lIns="0" tIns="0" rIns="0" bIns="0" rtlCol="0" anchor="ctr">
              <a:spAutoFit/>
            </a:bodyPr>
            <a:lstStyle/>
            <a:p>
              <a:pPr algn="ctr"/>
              <a:r>
                <a:rPr lang="en-US" sz="1600" b="1" dirty="0">
                  <a:solidFill>
                    <a:schemeClr val="accent4"/>
                  </a:solidFill>
                  <a:latin typeface="+mj-lt"/>
                </a:rPr>
                <a:t>Title Goes Here</a:t>
              </a:r>
            </a:p>
          </p:txBody>
        </p:sp>
        <p:sp>
          <p:nvSpPr>
            <p:cNvPr id="58" name="TextBox 57"/>
            <p:cNvSpPr txBox="1"/>
            <p:nvPr/>
          </p:nvSpPr>
          <p:spPr>
            <a:xfrm>
              <a:off x="965102" y="2171342"/>
              <a:ext cx="1651277" cy="769402"/>
            </a:xfrm>
            <a:prstGeom prst="rect">
              <a:avLst/>
            </a:prstGeom>
            <a:noFill/>
          </p:spPr>
          <p:txBody>
            <a:bodyPr wrap="square" lIns="0" tIns="0" rIns="0" bIns="0" rtlCol="0" anchor="t">
              <a:spAutoFit/>
            </a:bodyPr>
            <a:lstStyle/>
            <a:p>
              <a:pPr algn="ctr" defTabSz="1218895">
                <a:spcBef>
                  <a:spcPct val="20000"/>
                </a:spcBef>
                <a:defRPr/>
              </a:pPr>
              <a:r>
                <a:rPr lang="en-US" sz="1333" dirty="0">
                  <a:solidFill>
                    <a:schemeClr val="tx1">
                      <a:lumMod val="50000"/>
                      <a:lumOff val="50000"/>
                    </a:schemeClr>
                  </a:solidFill>
                </a:rPr>
                <a:t>There are many variations of passages of lorem ipsum available, but the majority suffered alteration</a:t>
              </a:r>
              <a:br>
                <a:rPr lang="en-US" sz="1333" dirty="0">
                  <a:solidFill>
                    <a:schemeClr val="tx1">
                      <a:lumMod val="50000"/>
                      <a:lumOff val="50000"/>
                    </a:schemeClr>
                  </a:solidFill>
                </a:rPr>
              </a:br>
              <a:r>
                <a:rPr lang="en-US" sz="1333" dirty="0">
                  <a:solidFill>
                    <a:schemeClr val="tx1">
                      <a:lumMod val="50000"/>
                      <a:lumOff val="50000"/>
                    </a:schemeClr>
                  </a:solidFill>
                </a:rPr>
                <a:t>some form</a:t>
              </a:r>
            </a:p>
          </p:txBody>
        </p:sp>
      </p:grpSp>
      <p:sp>
        <p:nvSpPr>
          <p:cNvPr id="59" name="Oval 58"/>
          <p:cNvSpPr/>
          <p:nvPr/>
        </p:nvSpPr>
        <p:spPr>
          <a:xfrm>
            <a:off x="9409847" y="1791967"/>
            <a:ext cx="1425194" cy="138438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2" dirty="0"/>
          </a:p>
        </p:txBody>
      </p:sp>
      <p:sp>
        <p:nvSpPr>
          <p:cNvPr id="60" name="Rounded Rectangle 59"/>
          <p:cNvSpPr/>
          <p:nvPr/>
        </p:nvSpPr>
        <p:spPr>
          <a:xfrm>
            <a:off x="8921245" y="5041577"/>
            <a:ext cx="2402400" cy="614315"/>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sz="1866" b="1" dirty="0">
                <a:solidFill>
                  <a:schemeClr val="bg1">
                    <a:lumMod val="95000"/>
                  </a:schemeClr>
                </a:solidFill>
              </a:rPr>
              <a:t>Keyword</a:t>
            </a:r>
          </a:p>
        </p:txBody>
      </p:sp>
      <p:grpSp>
        <p:nvGrpSpPr>
          <p:cNvPr id="68" name="Group 67"/>
          <p:cNvGrpSpPr/>
          <p:nvPr/>
        </p:nvGrpSpPr>
        <p:grpSpPr>
          <a:xfrm>
            <a:off x="9745771" y="2106467"/>
            <a:ext cx="768151" cy="772383"/>
            <a:chOff x="7299325" y="1482725"/>
            <a:chExt cx="576263" cy="579438"/>
          </a:xfrm>
          <a:solidFill>
            <a:schemeClr val="bg1"/>
          </a:solidFill>
        </p:grpSpPr>
        <p:sp>
          <p:nvSpPr>
            <p:cNvPr id="4115" name="Freeform 19"/>
            <p:cNvSpPr>
              <a:spLocks noEditPoints="1"/>
            </p:cNvSpPr>
            <p:nvPr/>
          </p:nvSpPr>
          <p:spPr bwMode="auto">
            <a:xfrm>
              <a:off x="7299325" y="1482725"/>
              <a:ext cx="576263" cy="357188"/>
            </a:xfrm>
            <a:custGeom>
              <a:avLst/>
              <a:gdLst/>
              <a:ahLst/>
              <a:cxnLst>
                <a:cxn ang="0">
                  <a:pos x="51" y="0"/>
                </a:cxn>
                <a:cxn ang="0">
                  <a:pos x="0" y="51"/>
                </a:cxn>
                <a:cxn ang="0">
                  <a:pos x="0" y="54"/>
                </a:cxn>
                <a:cxn ang="0">
                  <a:pos x="28" y="54"/>
                </a:cxn>
                <a:cxn ang="0">
                  <a:pos x="38" y="17"/>
                </a:cxn>
                <a:cxn ang="0">
                  <a:pos x="42" y="14"/>
                </a:cxn>
                <a:cxn ang="0">
                  <a:pos x="45" y="17"/>
                </a:cxn>
                <a:cxn ang="0">
                  <a:pos x="49" y="63"/>
                </a:cxn>
                <a:cxn ang="0">
                  <a:pos x="55" y="33"/>
                </a:cxn>
                <a:cxn ang="0">
                  <a:pos x="59" y="30"/>
                </a:cxn>
                <a:cxn ang="0">
                  <a:pos x="63" y="32"/>
                </a:cxn>
                <a:cxn ang="0">
                  <a:pos x="71" y="54"/>
                </a:cxn>
                <a:cxn ang="0">
                  <a:pos x="102" y="55"/>
                </a:cxn>
                <a:cxn ang="0">
                  <a:pos x="102" y="51"/>
                </a:cxn>
                <a:cxn ang="0">
                  <a:pos x="51" y="0"/>
                </a:cxn>
                <a:cxn ang="0">
                  <a:pos x="51" y="0"/>
                </a:cxn>
                <a:cxn ang="0">
                  <a:pos x="51" y="0"/>
                </a:cxn>
              </a:cxnLst>
              <a:rect l="0" t="0" r="r" b="b"/>
              <a:pathLst>
                <a:path w="102" h="63">
                  <a:moveTo>
                    <a:pt x="51" y="0"/>
                  </a:moveTo>
                  <a:cubicBezTo>
                    <a:pt x="23" y="0"/>
                    <a:pt x="0" y="23"/>
                    <a:pt x="0" y="51"/>
                  </a:cubicBezTo>
                  <a:cubicBezTo>
                    <a:pt x="0" y="52"/>
                    <a:pt x="0" y="53"/>
                    <a:pt x="0" y="54"/>
                  </a:cubicBezTo>
                  <a:cubicBezTo>
                    <a:pt x="28" y="54"/>
                    <a:pt x="28" y="54"/>
                    <a:pt x="28" y="54"/>
                  </a:cubicBezTo>
                  <a:cubicBezTo>
                    <a:pt x="38" y="17"/>
                    <a:pt x="38" y="17"/>
                    <a:pt x="38" y="17"/>
                  </a:cubicBezTo>
                  <a:cubicBezTo>
                    <a:pt x="38" y="15"/>
                    <a:pt x="40" y="14"/>
                    <a:pt x="42" y="14"/>
                  </a:cubicBezTo>
                  <a:cubicBezTo>
                    <a:pt x="43" y="14"/>
                    <a:pt x="45" y="15"/>
                    <a:pt x="45" y="17"/>
                  </a:cubicBezTo>
                  <a:cubicBezTo>
                    <a:pt x="49" y="63"/>
                    <a:pt x="49" y="63"/>
                    <a:pt x="49" y="63"/>
                  </a:cubicBezTo>
                  <a:cubicBezTo>
                    <a:pt x="55" y="33"/>
                    <a:pt x="55" y="33"/>
                    <a:pt x="55" y="33"/>
                  </a:cubicBezTo>
                  <a:cubicBezTo>
                    <a:pt x="56" y="31"/>
                    <a:pt x="57" y="30"/>
                    <a:pt x="59" y="30"/>
                  </a:cubicBezTo>
                  <a:cubicBezTo>
                    <a:pt x="61" y="30"/>
                    <a:pt x="62" y="31"/>
                    <a:pt x="63" y="32"/>
                  </a:cubicBezTo>
                  <a:cubicBezTo>
                    <a:pt x="71" y="54"/>
                    <a:pt x="71" y="54"/>
                    <a:pt x="71" y="54"/>
                  </a:cubicBezTo>
                  <a:cubicBezTo>
                    <a:pt x="102" y="55"/>
                    <a:pt x="102" y="55"/>
                    <a:pt x="102" y="55"/>
                  </a:cubicBezTo>
                  <a:cubicBezTo>
                    <a:pt x="102" y="53"/>
                    <a:pt x="102" y="52"/>
                    <a:pt x="102" y="51"/>
                  </a:cubicBezTo>
                  <a:cubicBezTo>
                    <a:pt x="102" y="23"/>
                    <a:pt x="79" y="0"/>
                    <a:pt x="51" y="0"/>
                  </a:cubicBezTo>
                  <a:close/>
                  <a:moveTo>
                    <a:pt x="51" y="0"/>
                  </a:moveTo>
                  <a:cubicBezTo>
                    <a:pt x="51" y="0"/>
                    <a:pt x="51" y="0"/>
                    <a:pt x="51" y="0"/>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116" name="Freeform 20"/>
            <p:cNvSpPr>
              <a:spLocks noEditPoints="1"/>
            </p:cNvSpPr>
            <p:nvPr/>
          </p:nvSpPr>
          <p:spPr bwMode="auto">
            <a:xfrm>
              <a:off x="7304088" y="1709738"/>
              <a:ext cx="566738" cy="352425"/>
            </a:xfrm>
            <a:custGeom>
              <a:avLst/>
              <a:gdLst/>
              <a:ahLst/>
              <a:cxnLst>
                <a:cxn ang="0">
                  <a:pos x="63" y="19"/>
                </a:cxn>
                <a:cxn ang="0">
                  <a:pos x="59" y="7"/>
                </a:cxn>
                <a:cxn ang="0">
                  <a:pos x="50" y="50"/>
                </a:cxn>
                <a:cxn ang="0">
                  <a:pos x="46" y="53"/>
                </a:cxn>
                <a:cxn ang="0">
                  <a:pos x="46" y="53"/>
                </a:cxn>
                <a:cxn ang="0">
                  <a:pos x="43" y="50"/>
                </a:cxn>
                <a:cxn ang="0">
                  <a:pos x="38" y="0"/>
                </a:cxn>
                <a:cxn ang="0">
                  <a:pos x="34" y="19"/>
                </a:cxn>
                <a:cxn ang="0">
                  <a:pos x="30" y="22"/>
                </a:cxn>
                <a:cxn ang="0">
                  <a:pos x="0" y="22"/>
                </a:cxn>
                <a:cxn ang="0">
                  <a:pos x="50" y="62"/>
                </a:cxn>
                <a:cxn ang="0">
                  <a:pos x="100" y="22"/>
                </a:cxn>
                <a:cxn ang="0">
                  <a:pos x="67" y="22"/>
                </a:cxn>
                <a:cxn ang="0">
                  <a:pos x="63" y="19"/>
                </a:cxn>
                <a:cxn ang="0">
                  <a:pos x="63" y="19"/>
                </a:cxn>
                <a:cxn ang="0">
                  <a:pos x="63" y="19"/>
                </a:cxn>
              </a:cxnLst>
              <a:rect l="0" t="0" r="r" b="b"/>
              <a:pathLst>
                <a:path w="100" h="62">
                  <a:moveTo>
                    <a:pt x="63" y="19"/>
                  </a:moveTo>
                  <a:cubicBezTo>
                    <a:pt x="59" y="7"/>
                    <a:pt x="59" y="7"/>
                    <a:pt x="59" y="7"/>
                  </a:cubicBezTo>
                  <a:cubicBezTo>
                    <a:pt x="50" y="50"/>
                    <a:pt x="50" y="50"/>
                    <a:pt x="50" y="50"/>
                  </a:cubicBezTo>
                  <a:cubicBezTo>
                    <a:pt x="50" y="52"/>
                    <a:pt x="48" y="53"/>
                    <a:pt x="46" y="53"/>
                  </a:cubicBezTo>
                  <a:cubicBezTo>
                    <a:pt x="46" y="53"/>
                    <a:pt x="46" y="53"/>
                    <a:pt x="46" y="53"/>
                  </a:cubicBezTo>
                  <a:cubicBezTo>
                    <a:pt x="44" y="53"/>
                    <a:pt x="43" y="52"/>
                    <a:pt x="43" y="50"/>
                  </a:cubicBezTo>
                  <a:cubicBezTo>
                    <a:pt x="38" y="0"/>
                    <a:pt x="38" y="0"/>
                    <a:pt x="38" y="0"/>
                  </a:cubicBezTo>
                  <a:cubicBezTo>
                    <a:pt x="34" y="19"/>
                    <a:pt x="34" y="19"/>
                    <a:pt x="34" y="19"/>
                  </a:cubicBezTo>
                  <a:cubicBezTo>
                    <a:pt x="33" y="21"/>
                    <a:pt x="32" y="22"/>
                    <a:pt x="30" y="22"/>
                  </a:cubicBezTo>
                  <a:cubicBezTo>
                    <a:pt x="0" y="22"/>
                    <a:pt x="0" y="22"/>
                    <a:pt x="0" y="22"/>
                  </a:cubicBezTo>
                  <a:cubicBezTo>
                    <a:pt x="5" y="45"/>
                    <a:pt x="26" y="62"/>
                    <a:pt x="50" y="62"/>
                  </a:cubicBezTo>
                  <a:cubicBezTo>
                    <a:pt x="75" y="62"/>
                    <a:pt x="95" y="45"/>
                    <a:pt x="100" y="22"/>
                  </a:cubicBezTo>
                  <a:cubicBezTo>
                    <a:pt x="67" y="22"/>
                    <a:pt x="67" y="22"/>
                    <a:pt x="67" y="22"/>
                  </a:cubicBezTo>
                  <a:cubicBezTo>
                    <a:pt x="65" y="22"/>
                    <a:pt x="64" y="21"/>
                    <a:pt x="63" y="19"/>
                  </a:cubicBezTo>
                  <a:close/>
                  <a:moveTo>
                    <a:pt x="63" y="19"/>
                  </a:moveTo>
                  <a:cubicBezTo>
                    <a:pt x="63" y="19"/>
                    <a:pt x="63" y="19"/>
                    <a:pt x="63" y="19"/>
                  </a:cubicBezTo>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sp>
        <p:nvSpPr>
          <p:cNvPr id="36" name="文本框 35"/>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19414402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000"/>
                            </p:stCondLst>
                            <p:childTnLst>
                              <p:par>
                                <p:cTn id="17" presetID="2" presetClass="entr" presetSubtype="4" accel="50000" decel="5000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50000" decel="5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childTnLst>
                          </p:cTn>
                        </p:par>
                        <p:par>
                          <p:cTn id="32" fill="hold">
                            <p:stCondLst>
                              <p:cond delay="2500"/>
                            </p:stCondLst>
                            <p:childTnLst>
                              <p:par>
                                <p:cTn id="33" presetID="53" presetClass="entr" presetSubtype="0"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p:cTn id="35" dur="500" fill="hold"/>
                                        <p:tgtEl>
                                          <p:spTgt spid="44"/>
                                        </p:tgtEl>
                                        <p:attrNameLst>
                                          <p:attrName>ppt_w</p:attrName>
                                        </p:attrNameLst>
                                      </p:cBhvr>
                                      <p:tavLst>
                                        <p:tav tm="0">
                                          <p:val>
                                            <p:fltVal val="0"/>
                                          </p:val>
                                        </p:tav>
                                        <p:tav tm="100000">
                                          <p:val>
                                            <p:strVal val="#ppt_w"/>
                                          </p:val>
                                        </p:tav>
                                      </p:tavLst>
                                    </p:anim>
                                    <p:anim calcmode="lin" valueType="num">
                                      <p:cBhvr>
                                        <p:cTn id="36" dur="500" fill="hold"/>
                                        <p:tgtEl>
                                          <p:spTgt spid="44"/>
                                        </p:tgtEl>
                                        <p:attrNameLst>
                                          <p:attrName>ppt_h</p:attrName>
                                        </p:attrNameLst>
                                      </p:cBhvr>
                                      <p:tavLst>
                                        <p:tav tm="0">
                                          <p:val>
                                            <p:fltVal val="0"/>
                                          </p:val>
                                        </p:tav>
                                        <p:tav tm="100000">
                                          <p:val>
                                            <p:strVal val="#ppt_h"/>
                                          </p:val>
                                        </p:tav>
                                      </p:tavLst>
                                    </p:anim>
                                    <p:animEffect transition="in" filter="fade">
                                      <p:cBhvr>
                                        <p:cTn id="37" dur="500"/>
                                        <p:tgtEl>
                                          <p:spTgt spid="44"/>
                                        </p:tgtEl>
                                      </p:cBhvr>
                                    </p:animEffect>
                                  </p:childTnLst>
                                </p:cTn>
                              </p:par>
                            </p:childTnLst>
                          </p:cTn>
                        </p:par>
                        <p:par>
                          <p:cTn id="38" fill="hold">
                            <p:stCondLst>
                              <p:cond delay="3000"/>
                            </p:stCondLst>
                            <p:childTnLst>
                              <p:par>
                                <p:cTn id="39" presetID="2" presetClass="entr" presetSubtype="4" accel="50000" decel="50000"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53" presetClass="entr" presetSubtype="0"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animEffect transition="in" filter="fade">
                                      <p:cBhvr>
                                        <p:cTn id="53" dur="500"/>
                                        <p:tgtEl>
                                          <p:spTgt spid="48"/>
                                        </p:tgtEl>
                                      </p:cBhvr>
                                    </p:animEffect>
                                  </p:childTnLst>
                                </p:cTn>
                              </p:par>
                            </p:childTnLst>
                          </p:cTn>
                        </p:par>
                        <p:par>
                          <p:cTn id="54" fill="hold">
                            <p:stCondLst>
                              <p:cond delay="4500"/>
                            </p:stCondLst>
                            <p:childTnLst>
                              <p:par>
                                <p:cTn id="55" presetID="53" presetClass="entr" presetSubtype="0"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 calcmode="lin" valueType="num">
                                      <p:cBhvr>
                                        <p:cTn id="57" dur="500" fill="hold"/>
                                        <p:tgtEl>
                                          <p:spTgt spid="55"/>
                                        </p:tgtEl>
                                        <p:attrNameLst>
                                          <p:attrName>ppt_w</p:attrName>
                                        </p:attrNameLst>
                                      </p:cBhvr>
                                      <p:tavLst>
                                        <p:tav tm="0">
                                          <p:val>
                                            <p:fltVal val="0"/>
                                          </p:val>
                                        </p:tav>
                                        <p:tav tm="100000">
                                          <p:val>
                                            <p:strVal val="#ppt_w"/>
                                          </p:val>
                                        </p:tav>
                                      </p:tavLst>
                                    </p:anim>
                                    <p:anim calcmode="lin" valueType="num">
                                      <p:cBhvr>
                                        <p:cTn id="58" dur="500" fill="hold"/>
                                        <p:tgtEl>
                                          <p:spTgt spid="55"/>
                                        </p:tgtEl>
                                        <p:attrNameLst>
                                          <p:attrName>ppt_h</p:attrName>
                                        </p:attrNameLst>
                                      </p:cBhvr>
                                      <p:tavLst>
                                        <p:tav tm="0">
                                          <p:val>
                                            <p:fltVal val="0"/>
                                          </p:val>
                                        </p:tav>
                                        <p:tav tm="100000">
                                          <p:val>
                                            <p:strVal val="#ppt_h"/>
                                          </p:val>
                                        </p:tav>
                                      </p:tavLst>
                                    </p:anim>
                                    <p:animEffect transition="in" filter="fade">
                                      <p:cBhvr>
                                        <p:cTn id="59" dur="500"/>
                                        <p:tgtEl>
                                          <p:spTgt spid="55"/>
                                        </p:tgtEl>
                                      </p:cBhvr>
                                    </p:animEffect>
                                  </p:childTnLst>
                                </p:cTn>
                              </p:par>
                            </p:childTnLst>
                          </p:cTn>
                        </p:par>
                        <p:par>
                          <p:cTn id="60" fill="hold">
                            <p:stCondLst>
                              <p:cond delay="5000"/>
                            </p:stCondLst>
                            <p:childTnLst>
                              <p:par>
                                <p:cTn id="61" presetID="2" presetClass="entr" presetSubtype="4" accel="50000" decel="50000"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additive="base">
                                        <p:cTn id="63" dur="500" fill="hold"/>
                                        <p:tgtEl>
                                          <p:spTgt spid="45"/>
                                        </p:tgtEl>
                                        <p:attrNameLst>
                                          <p:attrName>ppt_x</p:attrName>
                                        </p:attrNameLst>
                                      </p:cBhvr>
                                      <p:tavLst>
                                        <p:tav tm="0">
                                          <p:val>
                                            <p:strVal val="#ppt_x"/>
                                          </p:val>
                                        </p:tav>
                                        <p:tav tm="100000">
                                          <p:val>
                                            <p:strVal val="#ppt_x"/>
                                          </p:val>
                                        </p:tav>
                                      </p:tavLst>
                                    </p:anim>
                                    <p:anim calcmode="lin" valueType="num">
                                      <p:cBhvr additive="base">
                                        <p:cTn id="64" dur="500" fill="hold"/>
                                        <p:tgtEl>
                                          <p:spTgt spid="45"/>
                                        </p:tgtEl>
                                        <p:attrNameLst>
                                          <p:attrName>ppt_y</p:attrName>
                                        </p:attrNameLst>
                                      </p:cBhvr>
                                      <p:tavLst>
                                        <p:tav tm="0">
                                          <p:val>
                                            <p:strVal val="1+#ppt_h/2"/>
                                          </p:val>
                                        </p:tav>
                                        <p:tav tm="100000">
                                          <p:val>
                                            <p:strVal val="#ppt_y"/>
                                          </p:val>
                                        </p:tav>
                                      </p:tavLst>
                                    </p:anim>
                                  </p:childTnLst>
                                </p:cTn>
                              </p:par>
                            </p:childTnLst>
                          </p:cTn>
                        </p:par>
                        <p:par>
                          <p:cTn id="65" fill="hold">
                            <p:stCondLst>
                              <p:cond delay="5500"/>
                            </p:stCondLst>
                            <p:childTnLst>
                              <p:par>
                                <p:cTn id="66" presetID="2" presetClass="entr" presetSubtype="4" accel="50000" decel="50000"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ppt_x"/>
                                          </p:val>
                                        </p:tav>
                                        <p:tav tm="100000">
                                          <p:val>
                                            <p:strVal val="#ppt_x"/>
                                          </p:val>
                                        </p:tav>
                                      </p:tavLst>
                                    </p:anim>
                                    <p:anim calcmode="lin" valueType="num">
                                      <p:cBhvr additive="base">
                                        <p:cTn id="69" dur="500" fill="hold"/>
                                        <p:tgtEl>
                                          <p:spTgt spid="49"/>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53" presetClass="entr" presetSubtype="0" fill="hold" grpId="0" nodeType="afterEffect">
                                  <p:stCondLst>
                                    <p:cond delay="0"/>
                                  </p:stCondLst>
                                  <p:childTnLst>
                                    <p:set>
                                      <p:cBhvr>
                                        <p:cTn id="72" dur="1" fill="hold">
                                          <p:stCondLst>
                                            <p:cond delay="0"/>
                                          </p:stCondLst>
                                        </p:cTn>
                                        <p:tgtEl>
                                          <p:spTgt spid="59"/>
                                        </p:tgtEl>
                                        <p:attrNameLst>
                                          <p:attrName>style.visibility</p:attrName>
                                        </p:attrNameLst>
                                      </p:cBhvr>
                                      <p:to>
                                        <p:strVal val="visible"/>
                                      </p:to>
                                    </p:set>
                                    <p:anim calcmode="lin" valueType="num">
                                      <p:cBhvr>
                                        <p:cTn id="73" dur="500" fill="hold"/>
                                        <p:tgtEl>
                                          <p:spTgt spid="59"/>
                                        </p:tgtEl>
                                        <p:attrNameLst>
                                          <p:attrName>ppt_w</p:attrName>
                                        </p:attrNameLst>
                                      </p:cBhvr>
                                      <p:tavLst>
                                        <p:tav tm="0">
                                          <p:val>
                                            <p:fltVal val="0"/>
                                          </p:val>
                                        </p:tav>
                                        <p:tav tm="100000">
                                          <p:val>
                                            <p:strVal val="#ppt_w"/>
                                          </p:val>
                                        </p:tav>
                                      </p:tavLst>
                                    </p:anim>
                                    <p:anim calcmode="lin" valueType="num">
                                      <p:cBhvr>
                                        <p:cTn id="74" dur="500" fill="hold"/>
                                        <p:tgtEl>
                                          <p:spTgt spid="59"/>
                                        </p:tgtEl>
                                        <p:attrNameLst>
                                          <p:attrName>ppt_h</p:attrName>
                                        </p:attrNameLst>
                                      </p:cBhvr>
                                      <p:tavLst>
                                        <p:tav tm="0">
                                          <p:val>
                                            <p:fltVal val="0"/>
                                          </p:val>
                                        </p:tav>
                                        <p:tav tm="100000">
                                          <p:val>
                                            <p:strVal val="#ppt_h"/>
                                          </p:val>
                                        </p:tav>
                                      </p:tavLst>
                                    </p:anim>
                                    <p:animEffect transition="in" filter="fade">
                                      <p:cBhvr>
                                        <p:cTn id="75" dur="500"/>
                                        <p:tgtEl>
                                          <p:spTgt spid="59"/>
                                        </p:tgtEl>
                                      </p:cBhvr>
                                    </p:animEffect>
                                  </p:childTnLst>
                                </p:cTn>
                              </p:par>
                            </p:childTnLst>
                          </p:cTn>
                        </p:par>
                        <p:par>
                          <p:cTn id="76" fill="hold">
                            <p:stCondLst>
                              <p:cond delay="6500"/>
                            </p:stCondLst>
                            <p:childTnLst>
                              <p:par>
                                <p:cTn id="77" presetID="53" presetClass="entr" presetSubtype="0" fill="hold" nodeType="afterEffect">
                                  <p:stCondLst>
                                    <p:cond delay="0"/>
                                  </p:stCondLst>
                                  <p:childTnLst>
                                    <p:set>
                                      <p:cBhvr>
                                        <p:cTn id="78" dur="1" fill="hold">
                                          <p:stCondLst>
                                            <p:cond delay="0"/>
                                          </p:stCondLst>
                                        </p:cTn>
                                        <p:tgtEl>
                                          <p:spTgt spid="68"/>
                                        </p:tgtEl>
                                        <p:attrNameLst>
                                          <p:attrName>style.visibility</p:attrName>
                                        </p:attrNameLst>
                                      </p:cBhvr>
                                      <p:to>
                                        <p:strVal val="visible"/>
                                      </p:to>
                                    </p:set>
                                    <p:anim calcmode="lin" valueType="num">
                                      <p:cBhvr>
                                        <p:cTn id="79" dur="500" fill="hold"/>
                                        <p:tgtEl>
                                          <p:spTgt spid="68"/>
                                        </p:tgtEl>
                                        <p:attrNameLst>
                                          <p:attrName>ppt_w</p:attrName>
                                        </p:attrNameLst>
                                      </p:cBhvr>
                                      <p:tavLst>
                                        <p:tav tm="0">
                                          <p:val>
                                            <p:fltVal val="0"/>
                                          </p:val>
                                        </p:tav>
                                        <p:tav tm="100000">
                                          <p:val>
                                            <p:strVal val="#ppt_w"/>
                                          </p:val>
                                        </p:tav>
                                      </p:tavLst>
                                    </p:anim>
                                    <p:anim calcmode="lin" valueType="num">
                                      <p:cBhvr>
                                        <p:cTn id="80" dur="500" fill="hold"/>
                                        <p:tgtEl>
                                          <p:spTgt spid="68"/>
                                        </p:tgtEl>
                                        <p:attrNameLst>
                                          <p:attrName>ppt_h</p:attrName>
                                        </p:attrNameLst>
                                      </p:cBhvr>
                                      <p:tavLst>
                                        <p:tav tm="0">
                                          <p:val>
                                            <p:fltVal val="0"/>
                                          </p:val>
                                        </p:tav>
                                        <p:tav tm="100000">
                                          <p:val>
                                            <p:strVal val="#ppt_h"/>
                                          </p:val>
                                        </p:tav>
                                      </p:tavLst>
                                    </p:anim>
                                    <p:animEffect transition="in" filter="fade">
                                      <p:cBhvr>
                                        <p:cTn id="81" dur="500"/>
                                        <p:tgtEl>
                                          <p:spTgt spid="68"/>
                                        </p:tgtEl>
                                      </p:cBhvr>
                                    </p:animEffect>
                                  </p:childTnLst>
                                </p:cTn>
                              </p:par>
                            </p:childTnLst>
                          </p:cTn>
                        </p:par>
                        <p:par>
                          <p:cTn id="82" fill="hold">
                            <p:stCondLst>
                              <p:cond delay="7000"/>
                            </p:stCondLst>
                            <p:childTnLst>
                              <p:par>
                                <p:cTn id="83" presetID="2" presetClass="entr" presetSubtype="4" accel="50000" decel="50000" fill="hold" nodeType="afterEffect">
                                  <p:stCondLst>
                                    <p:cond delay="0"/>
                                  </p:stCondLst>
                                  <p:childTnLst>
                                    <p:set>
                                      <p:cBhvr>
                                        <p:cTn id="84" dur="1" fill="hold">
                                          <p:stCondLst>
                                            <p:cond delay="0"/>
                                          </p:stCondLst>
                                        </p:cTn>
                                        <p:tgtEl>
                                          <p:spTgt spid="56"/>
                                        </p:tgtEl>
                                        <p:attrNameLst>
                                          <p:attrName>style.visibility</p:attrName>
                                        </p:attrNameLst>
                                      </p:cBhvr>
                                      <p:to>
                                        <p:strVal val="visible"/>
                                      </p:to>
                                    </p:set>
                                    <p:anim calcmode="lin" valueType="num">
                                      <p:cBhvr additive="base">
                                        <p:cTn id="85" dur="500" fill="hold"/>
                                        <p:tgtEl>
                                          <p:spTgt spid="56"/>
                                        </p:tgtEl>
                                        <p:attrNameLst>
                                          <p:attrName>ppt_x</p:attrName>
                                        </p:attrNameLst>
                                      </p:cBhvr>
                                      <p:tavLst>
                                        <p:tav tm="0">
                                          <p:val>
                                            <p:strVal val="#ppt_x"/>
                                          </p:val>
                                        </p:tav>
                                        <p:tav tm="100000">
                                          <p:val>
                                            <p:strVal val="#ppt_x"/>
                                          </p:val>
                                        </p:tav>
                                      </p:tavLst>
                                    </p:anim>
                                    <p:anim calcmode="lin" valueType="num">
                                      <p:cBhvr additive="base">
                                        <p:cTn id="86" dur="500" fill="hold"/>
                                        <p:tgtEl>
                                          <p:spTgt spid="56"/>
                                        </p:tgtEl>
                                        <p:attrNameLst>
                                          <p:attrName>ppt_y</p:attrName>
                                        </p:attrNameLst>
                                      </p:cBhvr>
                                      <p:tavLst>
                                        <p:tav tm="0">
                                          <p:val>
                                            <p:strVal val="1+#ppt_h/2"/>
                                          </p:val>
                                        </p:tav>
                                        <p:tav tm="100000">
                                          <p:val>
                                            <p:strVal val="#ppt_y"/>
                                          </p:val>
                                        </p:tav>
                                      </p:tavLst>
                                    </p:anim>
                                  </p:childTnLst>
                                </p:cTn>
                              </p:par>
                            </p:childTnLst>
                          </p:cTn>
                        </p:par>
                        <p:par>
                          <p:cTn id="87" fill="hold">
                            <p:stCondLst>
                              <p:cond delay="7500"/>
                            </p:stCondLst>
                            <p:childTnLst>
                              <p:par>
                                <p:cTn id="88" presetID="2" presetClass="entr" presetSubtype="4" accel="50000" decel="50000" fill="hold" grpId="0" nodeType="afterEffect">
                                  <p:stCondLst>
                                    <p:cond delay="0"/>
                                  </p:stCondLst>
                                  <p:childTnLst>
                                    <p:set>
                                      <p:cBhvr>
                                        <p:cTn id="89" dur="1" fill="hold">
                                          <p:stCondLst>
                                            <p:cond delay="0"/>
                                          </p:stCondLst>
                                        </p:cTn>
                                        <p:tgtEl>
                                          <p:spTgt spid="60"/>
                                        </p:tgtEl>
                                        <p:attrNameLst>
                                          <p:attrName>style.visibility</p:attrName>
                                        </p:attrNameLst>
                                      </p:cBhvr>
                                      <p:to>
                                        <p:strVal val="visible"/>
                                      </p:to>
                                    </p:set>
                                    <p:anim calcmode="lin" valueType="num">
                                      <p:cBhvr additive="base">
                                        <p:cTn id="90" dur="500" fill="hold"/>
                                        <p:tgtEl>
                                          <p:spTgt spid="60"/>
                                        </p:tgtEl>
                                        <p:attrNameLst>
                                          <p:attrName>ppt_x</p:attrName>
                                        </p:attrNameLst>
                                      </p:cBhvr>
                                      <p:tavLst>
                                        <p:tav tm="0">
                                          <p:val>
                                            <p:strVal val="#ppt_x"/>
                                          </p:val>
                                        </p:tav>
                                        <p:tav tm="100000">
                                          <p:val>
                                            <p:strVal val="#ppt_x"/>
                                          </p:val>
                                        </p:tav>
                                      </p:tavLst>
                                    </p:anim>
                                    <p:anim calcmode="lin" valueType="num">
                                      <p:cBhvr additive="base">
                                        <p:cTn id="91"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4" grpId="0" animBg="1"/>
      <p:bldP spid="34" grpId="0" animBg="1"/>
      <p:bldP spid="35" grpId="0" animBg="1"/>
      <p:bldP spid="44" grpId="0" animBg="1"/>
      <p:bldP spid="48" grpId="0" animBg="1"/>
      <p:bldP spid="49" grpId="0" animBg="1"/>
      <p:bldP spid="55" grpId="0" animBg="1"/>
      <p:bldP spid="59" grpId="0" animBg="1"/>
      <p:bldP spid="6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892901" y="325466"/>
            <a:ext cx="2728686" cy="650929"/>
          </a:xfrm>
          <a:prstGeom prst="rect">
            <a:avLst/>
          </a:prstGeom>
          <a:solidFill>
            <a:srgbClr val="009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纹理填充法</a:t>
            </a:r>
          </a:p>
        </p:txBody>
      </p:sp>
      <p:grpSp>
        <p:nvGrpSpPr>
          <p:cNvPr id="12" name="组合 11"/>
          <p:cNvGrpSpPr/>
          <p:nvPr/>
        </p:nvGrpSpPr>
        <p:grpSpPr>
          <a:xfrm>
            <a:off x="4515531" y="493486"/>
            <a:ext cx="377371" cy="319314"/>
            <a:chOff x="4513943" y="522514"/>
            <a:chExt cx="493486" cy="290285"/>
          </a:xfrm>
        </p:grpSpPr>
        <p:cxnSp>
          <p:nvCxnSpPr>
            <p:cNvPr id="10" name="直接连接符 9"/>
            <p:cNvCxnSpPr/>
            <p:nvPr/>
          </p:nvCxnSpPr>
          <p:spPr>
            <a:xfrm>
              <a:off x="4513943" y="522514"/>
              <a:ext cx="493486" cy="0"/>
            </a:xfrm>
            <a:prstGeom prst="line">
              <a:avLst/>
            </a:prstGeom>
            <a:ln w="76200">
              <a:solidFill>
                <a:srgbClr val="0097A2"/>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13943" y="812799"/>
              <a:ext cx="493486" cy="0"/>
            </a:xfrm>
            <a:prstGeom prst="line">
              <a:avLst/>
            </a:prstGeom>
            <a:ln w="76200">
              <a:solidFill>
                <a:srgbClr val="0097A2"/>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1201737" y="1473487"/>
            <a:ext cx="3865336" cy="1574514"/>
            <a:chOff x="7821637" y="3868614"/>
            <a:chExt cx="3170211" cy="2124917"/>
          </a:xfrm>
        </p:grpSpPr>
        <p:sp>
          <p:nvSpPr>
            <p:cNvPr id="45" name="矩形 44"/>
            <p:cNvSpPr/>
            <p:nvPr/>
          </p:nvSpPr>
          <p:spPr>
            <a:xfrm>
              <a:off x="7821637" y="3868614"/>
              <a:ext cx="3170211" cy="212491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图文框 45"/>
            <p:cNvSpPr/>
            <p:nvPr/>
          </p:nvSpPr>
          <p:spPr>
            <a:xfrm>
              <a:off x="7821637" y="3868614"/>
              <a:ext cx="3170211" cy="2116261"/>
            </a:xfrm>
            <a:prstGeom prst="frame">
              <a:avLst>
                <a:gd name="adj1" fmla="val 5965"/>
              </a:avLst>
            </a:prstGeom>
            <a:blipFill dpi="0" rotWithShape="1">
              <a:blip r:embed="rId4"/>
              <a:srcRect/>
              <a:tile tx="0" ty="0" sx="100000" sy="100000" flip="none" algn="tl"/>
            </a:blipFill>
            <a:ln>
              <a:noFill/>
            </a:ln>
            <a:effectLst>
              <a:innerShdw blurRad="127000">
                <a:schemeClr val="bg2">
                  <a:lumMod val="75000"/>
                </a:schemeClr>
              </a:innerShdw>
            </a:effectLst>
            <a:scene3d>
              <a:camera prst="orthographicFront"/>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47" name="文本框 46"/>
          <p:cNvSpPr txBox="1"/>
          <p:nvPr/>
        </p:nvSpPr>
        <p:spPr>
          <a:xfrm>
            <a:off x="1501863" y="1786555"/>
            <a:ext cx="3262432" cy="1015663"/>
          </a:xfrm>
          <a:prstGeom prst="rect">
            <a:avLst/>
          </a:prstGeom>
          <a:noFill/>
        </p:spPr>
        <p:txBody>
          <a:bodyPr wrap="none" rtlCol="0">
            <a:spAutoFit/>
          </a:bodyPr>
          <a:lstStyle/>
          <a:p>
            <a:pPr algn="ctr"/>
            <a:r>
              <a:rPr lang="zh-CN" altLang="en-US" sz="6000" dirty="0">
                <a:ln w="12700">
                  <a:noFill/>
                </a:ln>
                <a:solidFill>
                  <a:srgbClr val="FC838C"/>
                </a:solidFill>
                <a:latin typeface="方正正大黑简体" panose="02000000000000000000" pitchFamily="2" charset="-122"/>
                <a:ea typeface="方正正大黑简体" panose="02000000000000000000" pitchFamily="2" charset="-122"/>
              </a:rPr>
              <a:t>粉笔字效</a:t>
            </a:r>
          </a:p>
        </p:txBody>
      </p:sp>
      <p:grpSp>
        <p:nvGrpSpPr>
          <p:cNvPr id="48" name="组合 47"/>
          <p:cNvGrpSpPr/>
          <p:nvPr/>
        </p:nvGrpSpPr>
        <p:grpSpPr>
          <a:xfrm>
            <a:off x="7128101" y="1468985"/>
            <a:ext cx="3865336" cy="1579016"/>
            <a:chOff x="7821637" y="3868614"/>
            <a:chExt cx="3170211" cy="2124917"/>
          </a:xfrm>
        </p:grpSpPr>
        <p:sp>
          <p:nvSpPr>
            <p:cNvPr id="70" name="矩形 69"/>
            <p:cNvSpPr/>
            <p:nvPr/>
          </p:nvSpPr>
          <p:spPr>
            <a:xfrm>
              <a:off x="7821637" y="3868614"/>
              <a:ext cx="3170211" cy="2124917"/>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图文框 70"/>
            <p:cNvSpPr/>
            <p:nvPr/>
          </p:nvSpPr>
          <p:spPr>
            <a:xfrm>
              <a:off x="7821637" y="3868614"/>
              <a:ext cx="3170211" cy="2116261"/>
            </a:xfrm>
            <a:prstGeom prst="frame">
              <a:avLst>
                <a:gd name="adj1" fmla="val 9711"/>
              </a:avLst>
            </a:prstGeom>
            <a:blipFill dpi="0" rotWithShape="1">
              <a:blip r:embed="rId4"/>
              <a:srcRect/>
              <a:tile tx="0" ty="0" sx="100000" sy="100000" flip="none" algn="tl"/>
            </a:blipFill>
            <a:ln>
              <a:noFill/>
            </a:ln>
            <a:effectLst>
              <a:innerShdw blurRad="127000">
                <a:schemeClr val="bg2">
                  <a:lumMod val="75000"/>
                </a:schemeClr>
              </a:innerShdw>
            </a:effectLst>
            <a:scene3d>
              <a:camera prst="orthographicFront"/>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72" name="右箭头 71"/>
          <p:cNvSpPr/>
          <p:nvPr/>
        </p:nvSpPr>
        <p:spPr>
          <a:xfrm>
            <a:off x="5528568" y="1921329"/>
            <a:ext cx="1306900" cy="685800"/>
          </a:xfrm>
          <a:prstGeom prst="rightArrow">
            <a:avLst/>
          </a:prstGeom>
          <a:noFill/>
          <a:ln w="38100">
            <a:solidFill>
              <a:srgbClr val="0097A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p:cNvGrpSpPr/>
          <p:nvPr/>
        </p:nvGrpSpPr>
        <p:grpSpPr>
          <a:xfrm>
            <a:off x="1201737" y="4343031"/>
            <a:ext cx="2196000" cy="1656000"/>
            <a:chOff x="-1203325" y="4892675"/>
            <a:chExt cx="1343025" cy="1363663"/>
          </a:xfrm>
          <a:solidFill>
            <a:srgbClr val="FC838C"/>
          </a:solidFill>
        </p:grpSpPr>
        <p:grpSp>
          <p:nvGrpSpPr>
            <p:cNvPr id="74" name="Group 9552"/>
            <p:cNvGrpSpPr>
              <a:grpSpLocks/>
            </p:cNvGrpSpPr>
            <p:nvPr/>
          </p:nvGrpSpPr>
          <p:grpSpPr bwMode="auto">
            <a:xfrm>
              <a:off x="-1184275" y="4914900"/>
              <a:ext cx="850900" cy="1327150"/>
              <a:chOff x="-746" y="3096"/>
              <a:chExt cx="536" cy="836"/>
            </a:xfrm>
            <a:grpFill/>
          </p:grpSpPr>
          <p:sp>
            <p:nvSpPr>
              <p:cNvPr id="1163" name="Rectangle 9352"/>
              <p:cNvSpPr>
                <a:spLocks noChangeArrowheads="1"/>
              </p:cNvSpPr>
              <p:nvPr/>
            </p:nvSpPr>
            <p:spPr bwMode="auto">
              <a:xfrm>
                <a:off x="-371" y="336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64" name="Rectangle 9353"/>
              <p:cNvSpPr>
                <a:spLocks noChangeArrowheads="1"/>
              </p:cNvSpPr>
              <p:nvPr/>
            </p:nvSpPr>
            <p:spPr bwMode="auto">
              <a:xfrm>
                <a:off x="-371" y="336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65" name="Oval 9354"/>
              <p:cNvSpPr>
                <a:spLocks noChangeArrowheads="1"/>
              </p:cNvSpPr>
              <p:nvPr/>
            </p:nvSpPr>
            <p:spPr bwMode="auto">
              <a:xfrm>
                <a:off x="-361" y="3353"/>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66" name="Freeform 9355"/>
              <p:cNvSpPr>
                <a:spLocks noEditPoints="1"/>
              </p:cNvSpPr>
              <p:nvPr/>
            </p:nvSpPr>
            <p:spPr bwMode="auto">
              <a:xfrm>
                <a:off x="-706" y="3363"/>
                <a:ext cx="340" cy="550"/>
              </a:xfrm>
              <a:custGeom>
                <a:avLst/>
                <a:gdLst>
                  <a:gd name="T0" fmla="*/ 4 w 144"/>
                  <a:gd name="T1" fmla="*/ 228 h 233"/>
                  <a:gd name="T2" fmla="*/ 4 w 144"/>
                  <a:gd name="T3" fmla="*/ 226 h 233"/>
                  <a:gd name="T4" fmla="*/ 10 w 144"/>
                  <a:gd name="T5" fmla="*/ 217 h 233"/>
                  <a:gd name="T6" fmla="*/ 18 w 144"/>
                  <a:gd name="T7" fmla="*/ 205 h 233"/>
                  <a:gd name="T8" fmla="*/ 18 w 144"/>
                  <a:gd name="T9" fmla="*/ 205 h 233"/>
                  <a:gd name="T10" fmla="*/ 21 w 144"/>
                  <a:gd name="T11" fmla="*/ 200 h 233"/>
                  <a:gd name="T12" fmla="*/ 27 w 144"/>
                  <a:gd name="T13" fmla="*/ 192 h 233"/>
                  <a:gd name="T14" fmla="*/ 30 w 144"/>
                  <a:gd name="T15" fmla="*/ 186 h 233"/>
                  <a:gd name="T16" fmla="*/ 34 w 144"/>
                  <a:gd name="T17" fmla="*/ 178 h 233"/>
                  <a:gd name="T18" fmla="*/ 41 w 144"/>
                  <a:gd name="T19" fmla="*/ 167 h 233"/>
                  <a:gd name="T20" fmla="*/ 42 w 144"/>
                  <a:gd name="T21" fmla="*/ 166 h 233"/>
                  <a:gd name="T22" fmla="*/ 44 w 144"/>
                  <a:gd name="T23" fmla="*/ 164 h 233"/>
                  <a:gd name="T24" fmla="*/ 54 w 144"/>
                  <a:gd name="T25" fmla="*/ 147 h 233"/>
                  <a:gd name="T26" fmla="*/ 55 w 144"/>
                  <a:gd name="T27" fmla="*/ 147 h 233"/>
                  <a:gd name="T28" fmla="*/ 61 w 144"/>
                  <a:gd name="T29" fmla="*/ 136 h 233"/>
                  <a:gd name="T30" fmla="*/ 64 w 144"/>
                  <a:gd name="T31" fmla="*/ 130 h 233"/>
                  <a:gd name="T32" fmla="*/ 64 w 144"/>
                  <a:gd name="T33" fmla="*/ 131 h 233"/>
                  <a:gd name="T34" fmla="*/ 65 w 144"/>
                  <a:gd name="T35" fmla="*/ 131 h 233"/>
                  <a:gd name="T36" fmla="*/ 65 w 144"/>
                  <a:gd name="T37" fmla="*/ 130 h 233"/>
                  <a:gd name="T38" fmla="*/ 67 w 144"/>
                  <a:gd name="T39" fmla="*/ 126 h 233"/>
                  <a:gd name="T40" fmla="*/ 67 w 144"/>
                  <a:gd name="T41" fmla="*/ 126 h 233"/>
                  <a:gd name="T42" fmla="*/ 66 w 144"/>
                  <a:gd name="T43" fmla="*/ 126 h 233"/>
                  <a:gd name="T44" fmla="*/ 69 w 144"/>
                  <a:gd name="T45" fmla="*/ 124 h 233"/>
                  <a:gd name="T46" fmla="*/ 69 w 144"/>
                  <a:gd name="T47" fmla="*/ 123 h 233"/>
                  <a:gd name="T48" fmla="*/ 69 w 144"/>
                  <a:gd name="T49" fmla="*/ 122 h 233"/>
                  <a:gd name="T50" fmla="*/ 69 w 144"/>
                  <a:gd name="T51" fmla="*/ 122 h 233"/>
                  <a:gd name="T52" fmla="*/ 70 w 144"/>
                  <a:gd name="T53" fmla="*/ 122 h 233"/>
                  <a:gd name="T54" fmla="*/ 71 w 144"/>
                  <a:gd name="T55" fmla="*/ 121 h 233"/>
                  <a:gd name="T56" fmla="*/ 71 w 144"/>
                  <a:gd name="T57" fmla="*/ 119 h 233"/>
                  <a:gd name="T58" fmla="*/ 75 w 144"/>
                  <a:gd name="T59" fmla="*/ 113 h 233"/>
                  <a:gd name="T60" fmla="*/ 78 w 144"/>
                  <a:gd name="T61" fmla="*/ 108 h 233"/>
                  <a:gd name="T62" fmla="*/ 79 w 144"/>
                  <a:gd name="T63" fmla="*/ 108 h 233"/>
                  <a:gd name="T64" fmla="*/ 82 w 144"/>
                  <a:gd name="T65" fmla="*/ 102 h 233"/>
                  <a:gd name="T66" fmla="*/ 87 w 144"/>
                  <a:gd name="T67" fmla="*/ 95 h 233"/>
                  <a:gd name="T68" fmla="*/ 86 w 144"/>
                  <a:gd name="T69" fmla="*/ 94 h 233"/>
                  <a:gd name="T70" fmla="*/ 87 w 144"/>
                  <a:gd name="T71" fmla="*/ 94 h 233"/>
                  <a:gd name="T72" fmla="*/ 94 w 144"/>
                  <a:gd name="T73" fmla="*/ 84 h 233"/>
                  <a:gd name="T74" fmla="*/ 107 w 144"/>
                  <a:gd name="T75" fmla="*/ 62 h 233"/>
                  <a:gd name="T76" fmla="*/ 111 w 144"/>
                  <a:gd name="T77" fmla="*/ 53 h 233"/>
                  <a:gd name="T78" fmla="*/ 116 w 144"/>
                  <a:gd name="T79" fmla="*/ 46 h 233"/>
                  <a:gd name="T80" fmla="*/ 116 w 144"/>
                  <a:gd name="T81" fmla="*/ 46 h 233"/>
                  <a:gd name="T82" fmla="*/ 118 w 144"/>
                  <a:gd name="T83" fmla="*/ 45 h 233"/>
                  <a:gd name="T84" fmla="*/ 122 w 144"/>
                  <a:gd name="T85" fmla="*/ 38 h 233"/>
                  <a:gd name="T86" fmla="*/ 123 w 144"/>
                  <a:gd name="T87" fmla="*/ 34 h 233"/>
                  <a:gd name="T88" fmla="*/ 129 w 144"/>
                  <a:gd name="T89" fmla="*/ 24 h 233"/>
                  <a:gd name="T90" fmla="*/ 131 w 144"/>
                  <a:gd name="T91" fmla="*/ 21 h 233"/>
                  <a:gd name="T92" fmla="*/ 132 w 144"/>
                  <a:gd name="T93" fmla="*/ 21 h 233"/>
                  <a:gd name="T94" fmla="*/ 133 w 144"/>
                  <a:gd name="T95" fmla="*/ 19 h 233"/>
                  <a:gd name="T96" fmla="*/ 135 w 144"/>
                  <a:gd name="T97" fmla="*/ 14 h 233"/>
                  <a:gd name="T98" fmla="*/ 139 w 144"/>
                  <a:gd name="T99" fmla="*/ 8 h 233"/>
                  <a:gd name="T100" fmla="*/ 139 w 144"/>
                  <a:gd name="T101" fmla="*/ 8 h 233"/>
                  <a:gd name="T102" fmla="*/ 140 w 144"/>
                  <a:gd name="T103" fmla="*/ 7 h 233"/>
                  <a:gd name="T104" fmla="*/ 142 w 144"/>
                  <a:gd name="T105" fmla="*/ 4 h 233"/>
                  <a:gd name="T106" fmla="*/ 142 w 144"/>
                  <a:gd name="T107" fmla="*/ 2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4" h="233">
                    <a:moveTo>
                      <a:pt x="3" y="228"/>
                    </a:moveTo>
                    <a:cubicBezTo>
                      <a:pt x="1" y="231"/>
                      <a:pt x="1" y="231"/>
                      <a:pt x="1" y="231"/>
                    </a:cubicBezTo>
                    <a:cubicBezTo>
                      <a:pt x="0" y="233"/>
                      <a:pt x="0" y="233"/>
                      <a:pt x="0" y="233"/>
                    </a:cubicBezTo>
                    <a:cubicBezTo>
                      <a:pt x="1" y="233"/>
                      <a:pt x="2" y="233"/>
                      <a:pt x="1" y="233"/>
                    </a:cubicBezTo>
                    <a:cubicBezTo>
                      <a:pt x="3" y="229"/>
                      <a:pt x="3" y="229"/>
                      <a:pt x="3" y="229"/>
                    </a:cubicBezTo>
                    <a:cubicBezTo>
                      <a:pt x="4" y="228"/>
                      <a:pt x="4" y="228"/>
                      <a:pt x="4" y="228"/>
                    </a:cubicBezTo>
                    <a:cubicBezTo>
                      <a:pt x="4" y="228"/>
                      <a:pt x="4" y="228"/>
                      <a:pt x="3" y="228"/>
                    </a:cubicBezTo>
                    <a:moveTo>
                      <a:pt x="4" y="226"/>
                    </a:moveTo>
                    <a:cubicBezTo>
                      <a:pt x="4" y="228"/>
                      <a:pt x="4" y="228"/>
                      <a:pt x="4" y="228"/>
                    </a:cubicBezTo>
                    <a:cubicBezTo>
                      <a:pt x="4" y="228"/>
                      <a:pt x="4" y="228"/>
                      <a:pt x="4" y="228"/>
                    </a:cubicBezTo>
                    <a:cubicBezTo>
                      <a:pt x="5" y="227"/>
                      <a:pt x="5" y="227"/>
                      <a:pt x="5" y="227"/>
                    </a:cubicBezTo>
                    <a:cubicBezTo>
                      <a:pt x="4" y="226"/>
                      <a:pt x="4" y="226"/>
                      <a:pt x="4" y="226"/>
                    </a:cubicBezTo>
                    <a:moveTo>
                      <a:pt x="10" y="217"/>
                    </a:moveTo>
                    <a:cubicBezTo>
                      <a:pt x="9" y="219"/>
                      <a:pt x="8" y="221"/>
                      <a:pt x="7" y="223"/>
                    </a:cubicBezTo>
                    <a:cubicBezTo>
                      <a:pt x="5" y="226"/>
                      <a:pt x="5" y="226"/>
                      <a:pt x="5" y="226"/>
                    </a:cubicBezTo>
                    <a:cubicBezTo>
                      <a:pt x="5" y="226"/>
                      <a:pt x="5" y="226"/>
                      <a:pt x="5" y="226"/>
                    </a:cubicBezTo>
                    <a:cubicBezTo>
                      <a:pt x="11" y="217"/>
                      <a:pt x="11" y="217"/>
                      <a:pt x="11" y="217"/>
                    </a:cubicBezTo>
                    <a:cubicBezTo>
                      <a:pt x="10" y="217"/>
                      <a:pt x="10" y="217"/>
                      <a:pt x="10" y="217"/>
                    </a:cubicBezTo>
                    <a:moveTo>
                      <a:pt x="12" y="214"/>
                    </a:moveTo>
                    <a:cubicBezTo>
                      <a:pt x="11" y="215"/>
                      <a:pt x="11" y="216"/>
                      <a:pt x="11" y="216"/>
                    </a:cubicBezTo>
                    <a:cubicBezTo>
                      <a:pt x="11" y="216"/>
                      <a:pt x="11" y="216"/>
                      <a:pt x="11" y="216"/>
                    </a:cubicBezTo>
                    <a:cubicBezTo>
                      <a:pt x="12" y="215"/>
                      <a:pt x="12" y="215"/>
                      <a:pt x="12" y="215"/>
                    </a:cubicBezTo>
                    <a:cubicBezTo>
                      <a:pt x="12" y="214"/>
                      <a:pt x="12" y="214"/>
                      <a:pt x="12" y="214"/>
                    </a:cubicBezTo>
                    <a:moveTo>
                      <a:pt x="18" y="205"/>
                    </a:moveTo>
                    <a:cubicBezTo>
                      <a:pt x="16" y="208"/>
                      <a:pt x="14" y="211"/>
                      <a:pt x="12" y="214"/>
                    </a:cubicBezTo>
                    <a:cubicBezTo>
                      <a:pt x="12" y="214"/>
                      <a:pt x="12" y="214"/>
                      <a:pt x="12" y="214"/>
                    </a:cubicBezTo>
                    <a:cubicBezTo>
                      <a:pt x="14" y="211"/>
                      <a:pt x="16" y="209"/>
                      <a:pt x="18" y="206"/>
                    </a:cubicBezTo>
                    <a:cubicBezTo>
                      <a:pt x="18" y="205"/>
                      <a:pt x="18" y="205"/>
                      <a:pt x="18" y="205"/>
                    </a:cubicBezTo>
                    <a:moveTo>
                      <a:pt x="21" y="201"/>
                    </a:moveTo>
                    <a:cubicBezTo>
                      <a:pt x="20" y="202"/>
                      <a:pt x="19" y="203"/>
                      <a:pt x="18" y="205"/>
                    </a:cubicBezTo>
                    <a:cubicBezTo>
                      <a:pt x="18" y="205"/>
                      <a:pt x="18" y="205"/>
                      <a:pt x="19" y="205"/>
                    </a:cubicBezTo>
                    <a:cubicBezTo>
                      <a:pt x="19" y="203"/>
                      <a:pt x="20" y="202"/>
                      <a:pt x="21" y="201"/>
                    </a:cubicBezTo>
                    <a:cubicBezTo>
                      <a:pt x="21" y="201"/>
                      <a:pt x="21" y="201"/>
                      <a:pt x="21" y="201"/>
                    </a:cubicBezTo>
                    <a:moveTo>
                      <a:pt x="23" y="196"/>
                    </a:moveTo>
                    <a:cubicBezTo>
                      <a:pt x="23" y="197"/>
                      <a:pt x="22" y="199"/>
                      <a:pt x="21" y="200"/>
                    </a:cubicBezTo>
                    <a:cubicBezTo>
                      <a:pt x="21" y="200"/>
                      <a:pt x="21" y="200"/>
                      <a:pt x="21" y="200"/>
                    </a:cubicBezTo>
                    <a:cubicBezTo>
                      <a:pt x="22" y="199"/>
                      <a:pt x="23" y="198"/>
                      <a:pt x="24" y="196"/>
                    </a:cubicBezTo>
                    <a:cubicBezTo>
                      <a:pt x="24" y="196"/>
                      <a:pt x="23" y="196"/>
                      <a:pt x="23" y="196"/>
                    </a:cubicBezTo>
                    <a:moveTo>
                      <a:pt x="26" y="191"/>
                    </a:moveTo>
                    <a:cubicBezTo>
                      <a:pt x="26" y="192"/>
                      <a:pt x="25" y="193"/>
                      <a:pt x="25" y="194"/>
                    </a:cubicBezTo>
                    <a:cubicBezTo>
                      <a:pt x="25" y="194"/>
                      <a:pt x="25" y="194"/>
                      <a:pt x="25" y="194"/>
                    </a:cubicBezTo>
                    <a:cubicBezTo>
                      <a:pt x="26" y="193"/>
                      <a:pt x="26" y="193"/>
                      <a:pt x="27" y="192"/>
                    </a:cubicBezTo>
                    <a:cubicBezTo>
                      <a:pt x="27" y="192"/>
                      <a:pt x="26" y="191"/>
                      <a:pt x="26" y="191"/>
                    </a:cubicBezTo>
                    <a:moveTo>
                      <a:pt x="29" y="186"/>
                    </a:moveTo>
                    <a:cubicBezTo>
                      <a:pt x="29" y="187"/>
                      <a:pt x="28" y="189"/>
                      <a:pt x="27" y="190"/>
                    </a:cubicBezTo>
                    <a:cubicBezTo>
                      <a:pt x="28" y="190"/>
                      <a:pt x="28" y="190"/>
                      <a:pt x="28" y="190"/>
                    </a:cubicBezTo>
                    <a:cubicBezTo>
                      <a:pt x="28" y="189"/>
                      <a:pt x="29" y="188"/>
                      <a:pt x="30" y="186"/>
                    </a:cubicBezTo>
                    <a:cubicBezTo>
                      <a:pt x="30" y="186"/>
                      <a:pt x="30" y="186"/>
                      <a:pt x="30" y="186"/>
                    </a:cubicBezTo>
                    <a:cubicBezTo>
                      <a:pt x="30" y="186"/>
                      <a:pt x="30" y="186"/>
                      <a:pt x="29" y="186"/>
                    </a:cubicBezTo>
                    <a:moveTo>
                      <a:pt x="34" y="178"/>
                    </a:moveTo>
                    <a:cubicBezTo>
                      <a:pt x="34" y="179"/>
                      <a:pt x="34" y="180"/>
                      <a:pt x="33" y="180"/>
                    </a:cubicBezTo>
                    <a:cubicBezTo>
                      <a:pt x="33" y="180"/>
                      <a:pt x="34" y="180"/>
                      <a:pt x="34" y="181"/>
                    </a:cubicBezTo>
                    <a:cubicBezTo>
                      <a:pt x="34" y="180"/>
                      <a:pt x="34" y="179"/>
                      <a:pt x="35" y="179"/>
                    </a:cubicBezTo>
                    <a:cubicBezTo>
                      <a:pt x="34" y="178"/>
                      <a:pt x="34" y="178"/>
                      <a:pt x="34" y="178"/>
                    </a:cubicBezTo>
                    <a:moveTo>
                      <a:pt x="35" y="177"/>
                    </a:moveTo>
                    <a:cubicBezTo>
                      <a:pt x="35" y="177"/>
                      <a:pt x="35" y="177"/>
                      <a:pt x="35" y="177"/>
                    </a:cubicBezTo>
                    <a:cubicBezTo>
                      <a:pt x="35" y="178"/>
                      <a:pt x="35" y="178"/>
                      <a:pt x="35" y="178"/>
                    </a:cubicBezTo>
                    <a:cubicBezTo>
                      <a:pt x="35" y="178"/>
                      <a:pt x="36" y="178"/>
                      <a:pt x="36" y="178"/>
                    </a:cubicBezTo>
                    <a:cubicBezTo>
                      <a:pt x="35" y="177"/>
                      <a:pt x="35" y="177"/>
                      <a:pt x="35" y="177"/>
                    </a:cubicBezTo>
                    <a:moveTo>
                      <a:pt x="41" y="167"/>
                    </a:moveTo>
                    <a:cubicBezTo>
                      <a:pt x="40" y="169"/>
                      <a:pt x="39" y="171"/>
                      <a:pt x="37" y="174"/>
                    </a:cubicBezTo>
                    <a:cubicBezTo>
                      <a:pt x="37" y="174"/>
                      <a:pt x="38" y="174"/>
                      <a:pt x="38" y="174"/>
                    </a:cubicBezTo>
                    <a:cubicBezTo>
                      <a:pt x="39" y="172"/>
                      <a:pt x="41" y="170"/>
                      <a:pt x="42" y="167"/>
                    </a:cubicBezTo>
                    <a:cubicBezTo>
                      <a:pt x="42" y="167"/>
                      <a:pt x="42" y="167"/>
                      <a:pt x="41" y="167"/>
                    </a:cubicBezTo>
                    <a:moveTo>
                      <a:pt x="42" y="166"/>
                    </a:moveTo>
                    <a:cubicBezTo>
                      <a:pt x="42" y="166"/>
                      <a:pt x="42" y="166"/>
                      <a:pt x="42" y="166"/>
                    </a:cubicBezTo>
                    <a:cubicBezTo>
                      <a:pt x="43" y="166"/>
                      <a:pt x="43" y="166"/>
                      <a:pt x="43" y="166"/>
                    </a:cubicBezTo>
                    <a:cubicBezTo>
                      <a:pt x="43" y="166"/>
                      <a:pt x="43" y="166"/>
                      <a:pt x="43" y="166"/>
                    </a:cubicBezTo>
                    <a:cubicBezTo>
                      <a:pt x="42" y="166"/>
                      <a:pt x="42" y="166"/>
                      <a:pt x="42" y="166"/>
                    </a:cubicBezTo>
                    <a:moveTo>
                      <a:pt x="46" y="159"/>
                    </a:moveTo>
                    <a:cubicBezTo>
                      <a:pt x="45" y="161"/>
                      <a:pt x="44" y="162"/>
                      <a:pt x="44" y="163"/>
                    </a:cubicBezTo>
                    <a:cubicBezTo>
                      <a:pt x="44" y="164"/>
                      <a:pt x="44" y="164"/>
                      <a:pt x="44" y="164"/>
                    </a:cubicBezTo>
                    <a:cubicBezTo>
                      <a:pt x="45" y="162"/>
                      <a:pt x="46" y="161"/>
                      <a:pt x="47" y="160"/>
                    </a:cubicBezTo>
                    <a:cubicBezTo>
                      <a:pt x="47" y="159"/>
                      <a:pt x="46" y="159"/>
                      <a:pt x="46" y="159"/>
                    </a:cubicBezTo>
                    <a:moveTo>
                      <a:pt x="54" y="146"/>
                    </a:moveTo>
                    <a:cubicBezTo>
                      <a:pt x="54" y="146"/>
                      <a:pt x="54" y="146"/>
                      <a:pt x="54" y="147"/>
                    </a:cubicBezTo>
                    <a:cubicBezTo>
                      <a:pt x="54" y="147"/>
                      <a:pt x="54" y="147"/>
                      <a:pt x="54" y="147"/>
                    </a:cubicBezTo>
                    <a:cubicBezTo>
                      <a:pt x="54" y="147"/>
                      <a:pt x="54" y="147"/>
                      <a:pt x="54" y="147"/>
                    </a:cubicBezTo>
                    <a:cubicBezTo>
                      <a:pt x="54" y="147"/>
                      <a:pt x="54" y="147"/>
                      <a:pt x="54" y="147"/>
                    </a:cubicBezTo>
                    <a:cubicBezTo>
                      <a:pt x="54" y="147"/>
                      <a:pt x="54" y="147"/>
                      <a:pt x="54" y="147"/>
                    </a:cubicBezTo>
                    <a:cubicBezTo>
                      <a:pt x="54" y="147"/>
                      <a:pt x="54" y="147"/>
                      <a:pt x="54" y="147"/>
                    </a:cubicBezTo>
                    <a:cubicBezTo>
                      <a:pt x="52" y="149"/>
                      <a:pt x="51" y="152"/>
                      <a:pt x="49" y="154"/>
                    </a:cubicBezTo>
                    <a:cubicBezTo>
                      <a:pt x="49" y="154"/>
                      <a:pt x="50" y="155"/>
                      <a:pt x="50" y="155"/>
                    </a:cubicBezTo>
                    <a:cubicBezTo>
                      <a:pt x="52" y="152"/>
                      <a:pt x="53" y="149"/>
                      <a:pt x="55" y="147"/>
                    </a:cubicBezTo>
                    <a:cubicBezTo>
                      <a:pt x="55" y="147"/>
                      <a:pt x="54" y="146"/>
                      <a:pt x="54" y="146"/>
                    </a:cubicBezTo>
                    <a:moveTo>
                      <a:pt x="61" y="136"/>
                    </a:moveTo>
                    <a:cubicBezTo>
                      <a:pt x="59" y="138"/>
                      <a:pt x="58" y="140"/>
                      <a:pt x="56" y="143"/>
                    </a:cubicBezTo>
                    <a:cubicBezTo>
                      <a:pt x="57" y="143"/>
                      <a:pt x="57" y="143"/>
                      <a:pt x="57" y="143"/>
                    </a:cubicBezTo>
                    <a:cubicBezTo>
                      <a:pt x="59" y="141"/>
                      <a:pt x="60" y="139"/>
                      <a:pt x="61" y="136"/>
                    </a:cubicBezTo>
                    <a:cubicBezTo>
                      <a:pt x="61" y="136"/>
                      <a:pt x="61" y="136"/>
                      <a:pt x="61" y="136"/>
                    </a:cubicBezTo>
                    <a:moveTo>
                      <a:pt x="61" y="135"/>
                    </a:moveTo>
                    <a:cubicBezTo>
                      <a:pt x="61" y="135"/>
                      <a:pt x="61" y="135"/>
                      <a:pt x="61" y="136"/>
                    </a:cubicBezTo>
                    <a:cubicBezTo>
                      <a:pt x="61" y="136"/>
                      <a:pt x="61" y="136"/>
                      <a:pt x="62" y="136"/>
                    </a:cubicBezTo>
                    <a:cubicBezTo>
                      <a:pt x="62" y="136"/>
                      <a:pt x="62" y="136"/>
                      <a:pt x="62" y="135"/>
                    </a:cubicBezTo>
                    <a:cubicBezTo>
                      <a:pt x="62" y="135"/>
                      <a:pt x="61" y="135"/>
                      <a:pt x="61" y="135"/>
                    </a:cubicBezTo>
                    <a:moveTo>
                      <a:pt x="64" y="130"/>
                    </a:moveTo>
                    <a:cubicBezTo>
                      <a:pt x="64" y="131"/>
                      <a:pt x="64" y="131"/>
                      <a:pt x="64" y="131"/>
                    </a:cubicBezTo>
                    <a:cubicBezTo>
                      <a:pt x="64" y="131"/>
                      <a:pt x="64" y="131"/>
                      <a:pt x="64" y="131"/>
                    </a:cubicBezTo>
                    <a:cubicBezTo>
                      <a:pt x="65" y="131"/>
                      <a:pt x="65" y="131"/>
                      <a:pt x="65" y="131"/>
                    </a:cubicBezTo>
                    <a:cubicBezTo>
                      <a:pt x="65" y="131"/>
                      <a:pt x="64" y="131"/>
                      <a:pt x="64" y="130"/>
                    </a:cubicBezTo>
                    <a:moveTo>
                      <a:pt x="64" y="130"/>
                    </a:moveTo>
                    <a:cubicBezTo>
                      <a:pt x="64" y="131"/>
                      <a:pt x="64" y="131"/>
                      <a:pt x="64" y="131"/>
                    </a:cubicBezTo>
                    <a:cubicBezTo>
                      <a:pt x="64" y="131"/>
                      <a:pt x="64" y="131"/>
                      <a:pt x="64" y="131"/>
                    </a:cubicBezTo>
                    <a:cubicBezTo>
                      <a:pt x="64" y="130"/>
                      <a:pt x="64" y="130"/>
                      <a:pt x="64" y="130"/>
                    </a:cubicBezTo>
                    <a:cubicBezTo>
                      <a:pt x="64" y="130"/>
                      <a:pt x="64" y="130"/>
                      <a:pt x="64" y="130"/>
                    </a:cubicBezTo>
                    <a:moveTo>
                      <a:pt x="65" y="130"/>
                    </a:moveTo>
                    <a:cubicBezTo>
                      <a:pt x="64" y="130"/>
                      <a:pt x="64" y="130"/>
                      <a:pt x="64" y="130"/>
                    </a:cubicBezTo>
                    <a:cubicBezTo>
                      <a:pt x="64" y="131"/>
                      <a:pt x="65" y="131"/>
                      <a:pt x="65" y="131"/>
                    </a:cubicBezTo>
                    <a:cubicBezTo>
                      <a:pt x="65" y="131"/>
                      <a:pt x="65" y="130"/>
                      <a:pt x="65" y="130"/>
                    </a:cubicBezTo>
                    <a:cubicBezTo>
                      <a:pt x="65" y="130"/>
                      <a:pt x="65" y="130"/>
                      <a:pt x="65" y="130"/>
                    </a:cubicBezTo>
                    <a:moveTo>
                      <a:pt x="64" y="130"/>
                    </a:moveTo>
                    <a:cubicBezTo>
                      <a:pt x="64" y="130"/>
                      <a:pt x="64" y="130"/>
                      <a:pt x="64" y="130"/>
                    </a:cubicBezTo>
                    <a:cubicBezTo>
                      <a:pt x="64" y="130"/>
                      <a:pt x="64" y="130"/>
                      <a:pt x="64" y="130"/>
                    </a:cubicBezTo>
                    <a:cubicBezTo>
                      <a:pt x="65" y="130"/>
                      <a:pt x="65" y="130"/>
                      <a:pt x="65" y="130"/>
                    </a:cubicBezTo>
                    <a:cubicBezTo>
                      <a:pt x="65" y="130"/>
                      <a:pt x="65" y="130"/>
                      <a:pt x="64" y="130"/>
                    </a:cubicBezTo>
                    <a:moveTo>
                      <a:pt x="67" y="126"/>
                    </a:moveTo>
                    <a:cubicBezTo>
                      <a:pt x="66" y="127"/>
                      <a:pt x="65" y="128"/>
                      <a:pt x="65" y="129"/>
                    </a:cubicBezTo>
                    <a:cubicBezTo>
                      <a:pt x="65" y="129"/>
                      <a:pt x="65" y="129"/>
                      <a:pt x="66" y="130"/>
                    </a:cubicBezTo>
                    <a:cubicBezTo>
                      <a:pt x="66" y="129"/>
                      <a:pt x="67" y="128"/>
                      <a:pt x="67" y="127"/>
                    </a:cubicBezTo>
                    <a:cubicBezTo>
                      <a:pt x="67" y="127"/>
                      <a:pt x="67" y="127"/>
                      <a:pt x="67" y="126"/>
                    </a:cubicBezTo>
                    <a:moveTo>
                      <a:pt x="66" y="126"/>
                    </a:moveTo>
                    <a:cubicBezTo>
                      <a:pt x="66" y="127"/>
                      <a:pt x="65" y="128"/>
                      <a:pt x="65" y="129"/>
                    </a:cubicBezTo>
                    <a:cubicBezTo>
                      <a:pt x="65" y="129"/>
                      <a:pt x="65" y="129"/>
                      <a:pt x="65" y="129"/>
                    </a:cubicBezTo>
                    <a:cubicBezTo>
                      <a:pt x="66" y="126"/>
                      <a:pt x="66" y="126"/>
                      <a:pt x="66" y="126"/>
                    </a:cubicBezTo>
                    <a:cubicBezTo>
                      <a:pt x="66" y="126"/>
                      <a:pt x="66" y="126"/>
                      <a:pt x="66" y="126"/>
                    </a:cubicBezTo>
                    <a:moveTo>
                      <a:pt x="67" y="126"/>
                    </a:moveTo>
                    <a:cubicBezTo>
                      <a:pt x="67" y="126"/>
                      <a:pt x="67" y="126"/>
                      <a:pt x="67" y="126"/>
                    </a:cubicBezTo>
                    <a:cubicBezTo>
                      <a:pt x="67" y="127"/>
                      <a:pt x="67" y="127"/>
                      <a:pt x="67" y="127"/>
                    </a:cubicBezTo>
                    <a:cubicBezTo>
                      <a:pt x="67" y="127"/>
                      <a:pt x="68" y="126"/>
                      <a:pt x="68" y="126"/>
                    </a:cubicBezTo>
                    <a:cubicBezTo>
                      <a:pt x="67" y="126"/>
                      <a:pt x="67" y="126"/>
                      <a:pt x="67" y="126"/>
                    </a:cubicBezTo>
                    <a:moveTo>
                      <a:pt x="67" y="126"/>
                    </a:moveTo>
                    <a:cubicBezTo>
                      <a:pt x="67" y="126"/>
                      <a:pt x="67" y="126"/>
                      <a:pt x="66" y="126"/>
                    </a:cubicBezTo>
                    <a:cubicBezTo>
                      <a:pt x="66" y="126"/>
                      <a:pt x="66" y="126"/>
                      <a:pt x="66" y="126"/>
                    </a:cubicBezTo>
                    <a:cubicBezTo>
                      <a:pt x="67" y="126"/>
                      <a:pt x="67" y="126"/>
                      <a:pt x="67" y="126"/>
                    </a:cubicBezTo>
                    <a:cubicBezTo>
                      <a:pt x="67" y="126"/>
                      <a:pt x="67" y="126"/>
                      <a:pt x="67" y="126"/>
                    </a:cubicBezTo>
                    <a:moveTo>
                      <a:pt x="69" y="123"/>
                    </a:moveTo>
                    <a:cubicBezTo>
                      <a:pt x="69" y="123"/>
                      <a:pt x="69" y="123"/>
                      <a:pt x="69" y="123"/>
                    </a:cubicBezTo>
                    <a:cubicBezTo>
                      <a:pt x="69" y="124"/>
                      <a:pt x="69" y="124"/>
                      <a:pt x="69" y="124"/>
                    </a:cubicBezTo>
                    <a:cubicBezTo>
                      <a:pt x="69" y="123"/>
                      <a:pt x="69" y="123"/>
                      <a:pt x="69" y="123"/>
                    </a:cubicBezTo>
                    <a:cubicBezTo>
                      <a:pt x="69" y="123"/>
                      <a:pt x="69" y="123"/>
                      <a:pt x="69" y="123"/>
                    </a:cubicBezTo>
                    <a:moveTo>
                      <a:pt x="69" y="123"/>
                    </a:moveTo>
                    <a:cubicBezTo>
                      <a:pt x="69" y="123"/>
                      <a:pt x="69" y="123"/>
                      <a:pt x="69" y="123"/>
                    </a:cubicBezTo>
                    <a:cubicBezTo>
                      <a:pt x="69" y="123"/>
                      <a:pt x="69" y="123"/>
                      <a:pt x="69" y="123"/>
                    </a:cubicBezTo>
                    <a:cubicBezTo>
                      <a:pt x="69" y="123"/>
                      <a:pt x="69" y="123"/>
                      <a:pt x="69" y="123"/>
                    </a:cubicBezTo>
                    <a:cubicBezTo>
                      <a:pt x="69" y="123"/>
                      <a:pt x="69" y="123"/>
                      <a:pt x="69" y="123"/>
                    </a:cubicBezTo>
                    <a:moveTo>
                      <a:pt x="69" y="122"/>
                    </a:moveTo>
                    <a:cubicBezTo>
                      <a:pt x="69" y="122"/>
                      <a:pt x="69" y="123"/>
                      <a:pt x="69" y="123"/>
                    </a:cubicBezTo>
                    <a:cubicBezTo>
                      <a:pt x="69" y="123"/>
                      <a:pt x="69" y="123"/>
                      <a:pt x="69" y="123"/>
                    </a:cubicBezTo>
                    <a:cubicBezTo>
                      <a:pt x="70" y="123"/>
                      <a:pt x="70" y="123"/>
                      <a:pt x="70" y="123"/>
                    </a:cubicBezTo>
                    <a:cubicBezTo>
                      <a:pt x="70" y="122"/>
                      <a:pt x="69" y="122"/>
                      <a:pt x="69" y="122"/>
                    </a:cubicBezTo>
                    <a:moveTo>
                      <a:pt x="69" y="122"/>
                    </a:moveTo>
                    <a:cubicBezTo>
                      <a:pt x="69" y="122"/>
                      <a:pt x="69" y="122"/>
                      <a:pt x="69" y="123"/>
                    </a:cubicBezTo>
                    <a:cubicBezTo>
                      <a:pt x="69" y="123"/>
                      <a:pt x="69" y="123"/>
                      <a:pt x="69" y="123"/>
                    </a:cubicBezTo>
                    <a:cubicBezTo>
                      <a:pt x="69" y="122"/>
                      <a:pt x="69" y="122"/>
                      <a:pt x="69" y="122"/>
                    </a:cubicBezTo>
                    <a:cubicBezTo>
                      <a:pt x="69" y="122"/>
                      <a:pt x="69" y="122"/>
                      <a:pt x="69" y="122"/>
                    </a:cubicBezTo>
                    <a:moveTo>
                      <a:pt x="69" y="122"/>
                    </a:moveTo>
                    <a:cubicBezTo>
                      <a:pt x="69" y="122"/>
                      <a:pt x="69" y="122"/>
                      <a:pt x="69" y="122"/>
                    </a:cubicBezTo>
                    <a:cubicBezTo>
                      <a:pt x="69" y="122"/>
                      <a:pt x="69" y="122"/>
                      <a:pt x="69" y="122"/>
                    </a:cubicBezTo>
                    <a:cubicBezTo>
                      <a:pt x="69" y="122"/>
                      <a:pt x="69" y="122"/>
                      <a:pt x="69" y="122"/>
                    </a:cubicBezTo>
                    <a:moveTo>
                      <a:pt x="69" y="122"/>
                    </a:moveTo>
                    <a:cubicBezTo>
                      <a:pt x="69" y="122"/>
                      <a:pt x="69" y="122"/>
                      <a:pt x="69" y="122"/>
                    </a:cubicBezTo>
                    <a:cubicBezTo>
                      <a:pt x="70" y="122"/>
                      <a:pt x="70" y="122"/>
                      <a:pt x="70" y="122"/>
                    </a:cubicBezTo>
                    <a:cubicBezTo>
                      <a:pt x="70" y="122"/>
                      <a:pt x="70" y="122"/>
                      <a:pt x="70" y="122"/>
                    </a:cubicBezTo>
                    <a:cubicBezTo>
                      <a:pt x="70" y="122"/>
                      <a:pt x="70" y="122"/>
                      <a:pt x="69" y="122"/>
                    </a:cubicBezTo>
                    <a:moveTo>
                      <a:pt x="70" y="120"/>
                    </a:moveTo>
                    <a:cubicBezTo>
                      <a:pt x="70" y="120"/>
                      <a:pt x="70" y="121"/>
                      <a:pt x="70" y="121"/>
                    </a:cubicBezTo>
                    <a:cubicBezTo>
                      <a:pt x="70" y="121"/>
                      <a:pt x="70" y="121"/>
                      <a:pt x="71" y="121"/>
                    </a:cubicBezTo>
                    <a:cubicBezTo>
                      <a:pt x="71" y="121"/>
                      <a:pt x="71" y="121"/>
                      <a:pt x="71" y="121"/>
                    </a:cubicBezTo>
                    <a:cubicBezTo>
                      <a:pt x="71" y="120"/>
                      <a:pt x="71" y="120"/>
                      <a:pt x="70" y="120"/>
                    </a:cubicBezTo>
                    <a:moveTo>
                      <a:pt x="71" y="119"/>
                    </a:moveTo>
                    <a:cubicBezTo>
                      <a:pt x="71" y="119"/>
                      <a:pt x="71" y="119"/>
                      <a:pt x="71" y="119"/>
                    </a:cubicBezTo>
                    <a:cubicBezTo>
                      <a:pt x="71" y="119"/>
                      <a:pt x="72" y="119"/>
                      <a:pt x="72" y="120"/>
                    </a:cubicBezTo>
                    <a:cubicBezTo>
                      <a:pt x="72" y="119"/>
                      <a:pt x="72" y="119"/>
                      <a:pt x="72" y="119"/>
                    </a:cubicBezTo>
                    <a:cubicBezTo>
                      <a:pt x="71" y="119"/>
                      <a:pt x="71" y="119"/>
                      <a:pt x="71" y="119"/>
                    </a:cubicBezTo>
                    <a:moveTo>
                      <a:pt x="71" y="118"/>
                    </a:moveTo>
                    <a:cubicBezTo>
                      <a:pt x="71" y="119"/>
                      <a:pt x="71" y="119"/>
                      <a:pt x="71" y="119"/>
                    </a:cubicBezTo>
                    <a:cubicBezTo>
                      <a:pt x="72" y="119"/>
                      <a:pt x="72" y="119"/>
                      <a:pt x="72" y="119"/>
                    </a:cubicBezTo>
                    <a:cubicBezTo>
                      <a:pt x="72" y="119"/>
                      <a:pt x="72" y="119"/>
                      <a:pt x="72" y="119"/>
                    </a:cubicBezTo>
                    <a:cubicBezTo>
                      <a:pt x="72" y="119"/>
                      <a:pt x="72" y="119"/>
                      <a:pt x="71" y="118"/>
                    </a:cubicBezTo>
                    <a:moveTo>
                      <a:pt x="75" y="113"/>
                    </a:moveTo>
                    <a:cubicBezTo>
                      <a:pt x="74" y="114"/>
                      <a:pt x="73" y="116"/>
                      <a:pt x="72" y="117"/>
                    </a:cubicBezTo>
                    <a:cubicBezTo>
                      <a:pt x="73" y="117"/>
                      <a:pt x="73" y="117"/>
                      <a:pt x="73" y="118"/>
                    </a:cubicBezTo>
                    <a:cubicBezTo>
                      <a:pt x="74" y="116"/>
                      <a:pt x="75" y="115"/>
                      <a:pt x="76" y="113"/>
                    </a:cubicBezTo>
                    <a:cubicBezTo>
                      <a:pt x="75" y="113"/>
                      <a:pt x="75" y="113"/>
                      <a:pt x="75" y="113"/>
                    </a:cubicBezTo>
                    <a:moveTo>
                      <a:pt x="78" y="107"/>
                    </a:moveTo>
                    <a:cubicBezTo>
                      <a:pt x="78" y="108"/>
                      <a:pt x="78" y="108"/>
                      <a:pt x="78" y="108"/>
                    </a:cubicBezTo>
                    <a:cubicBezTo>
                      <a:pt x="78" y="109"/>
                      <a:pt x="78" y="109"/>
                      <a:pt x="78" y="109"/>
                    </a:cubicBezTo>
                    <a:cubicBezTo>
                      <a:pt x="79" y="109"/>
                      <a:pt x="79" y="108"/>
                      <a:pt x="79" y="108"/>
                    </a:cubicBezTo>
                    <a:cubicBezTo>
                      <a:pt x="79" y="108"/>
                      <a:pt x="79" y="107"/>
                      <a:pt x="78" y="107"/>
                    </a:cubicBezTo>
                    <a:moveTo>
                      <a:pt x="79" y="107"/>
                    </a:moveTo>
                    <a:cubicBezTo>
                      <a:pt x="78" y="107"/>
                      <a:pt x="78" y="107"/>
                      <a:pt x="78" y="107"/>
                    </a:cubicBezTo>
                    <a:cubicBezTo>
                      <a:pt x="79" y="107"/>
                      <a:pt x="79" y="108"/>
                      <a:pt x="79" y="108"/>
                    </a:cubicBezTo>
                    <a:cubicBezTo>
                      <a:pt x="79" y="108"/>
                      <a:pt x="79" y="107"/>
                      <a:pt x="79" y="107"/>
                    </a:cubicBezTo>
                    <a:cubicBezTo>
                      <a:pt x="79" y="107"/>
                      <a:pt x="79" y="107"/>
                      <a:pt x="79" y="107"/>
                    </a:cubicBezTo>
                    <a:moveTo>
                      <a:pt x="82" y="101"/>
                    </a:moveTo>
                    <a:cubicBezTo>
                      <a:pt x="82" y="102"/>
                      <a:pt x="82" y="102"/>
                      <a:pt x="82" y="102"/>
                    </a:cubicBezTo>
                    <a:cubicBezTo>
                      <a:pt x="82" y="102"/>
                      <a:pt x="82" y="102"/>
                      <a:pt x="82" y="102"/>
                    </a:cubicBezTo>
                    <a:cubicBezTo>
                      <a:pt x="82" y="102"/>
                      <a:pt x="82" y="102"/>
                      <a:pt x="82" y="102"/>
                    </a:cubicBezTo>
                    <a:cubicBezTo>
                      <a:pt x="83" y="102"/>
                      <a:pt x="83" y="102"/>
                      <a:pt x="83" y="102"/>
                    </a:cubicBezTo>
                    <a:cubicBezTo>
                      <a:pt x="83" y="102"/>
                      <a:pt x="82" y="101"/>
                      <a:pt x="82" y="101"/>
                    </a:cubicBezTo>
                    <a:moveTo>
                      <a:pt x="86" y="95"/>
                    </a:moveTo>
                    <a:cubicBezTo>
                      <a:pt x="86" y="95"/>
                      <a:pt x="85" y="96"/>
                      <a:pt x="85" y="96"/>
                    </a:cubicBezTo>
                    <a:cubicBezTo>
                      <a:pt x="85" y="96"/>
                      <a:pt x="86" y="97"/>
                      <a:pt x="86" y="97"/>
                    </a:cubicBezTo>
                    <a:cubicBezTo>
                      <a:pt x="86" y="96"/>
                      <a:pt x="87" y="96"/>
                      <a:pt x="87" y="95"/>
                    </a:cubicBezTo>
                    <a:cubicBezTo>
                      <a:pt x="87" y="95"/>
                      <a:pt x="86" y="95"/>
                      <a:pt x="86" y="95"/>
                    </a:cubicBezTo>
                    <a:moveTo>
                      <a:pt x="86" y="94"/>
                    </a:moveTo>
                    <a:cubicBezTo>
                      <a:pt x="86" y="94"/>
                      <a:pt x="86" y="94"/>
                      <a:pt x="86" y="94"/>
                    </a:cubicBezTo>
                    <a:cubicBezTo>
                      <a:pt x="86" y="94"/>
                      <a:pt x="86" y="94"/>
                      <a:pt x="86" y="94"/>
                    </a:cubicBezTo>
                    <a:cubicBezTo>
                      <a:pt x="86" y="94"/>
                      <a:pt x="86" y="94"/>
                      <a:pt x="86" y="94"/>
                    </a:cubicBezTo>
                    <a:moveTo>
                      <a:pt x="86" y="94"/>
                    </a:moveTo>
                    <a:cubicBezTo>
                      <a:pt x="86" y="94"/>
                      <a:pt x="86" y="94"/>
                      <a:pt x="86" y="94"/>
                    </a:cubicBezTo>
                    <a:cubicBezTo>
                      <a:pt x="87" y="94"/>
                      <a:pt x="87" y="95"/>
                      <a:pt x="87" y="95"/>
                    </a:cubicBezTo>
                    <a:cubicBezTo>
                      <a:pt x="87" y="95"/>
                      <a:pt x="87" y="95"/>
                      <a:pt x="87" y="94"/>
                    </a:cubicBezTo>
                    <a:cubicBezTo>
                      <a:pt x="86" y="94"/>
                      <a:pt x="86" y="94"/>
                      <a:pt x="86" y="94"/>
                    </a:cubicBezTo>
                    <a:moveTo>
                      <a:pt x="88" y="92"/>
                    </a:moveTo>
                    <a:cubicBezTo>
                      <a:pt x="88" y="92"/>
                      <a:pt x="87" y="93"/>
                      <a:pt x="87" y="94"/>
                    </a:cubicBezTo>
                    <a:cubicBezTo>
                      <a:pt x="87" y="94"/>
                      <a:pt x="87" y="94"/>
                      <a:pt x="88" y="94"/>
                    </a:cubicBezTo>
                    <a:cubicBezTo>
                      <a:pt x="88" y="93"/>
                      <a:pt x="88" y="93"/>
                      <a:pt x="89" y="92"/>
                    </a:cubicBezTo>
                    <a:cubicBezTo>
                      <a:pt x="89" y="92"/>
                      <a:pt x="88" y="92"/>
                      <a:pt x="88" y="92"/>
                    </a:cubicBezTo>
                    <a:moveTo>
                      <a:pt x="95" y="80"/>
                    </a:moveTo>
                    <a:cubicBezTo>
                      <a:pt x="94" y="81"/>
                      <a:pt x="94" y="82"/>
                      <a:pt x="93" y="83"/>
                    </a:cubicBezTo>
                    <a:cubicBezTo>
                      <a:pt x="93" y="83"/>
                      <a:pt x="94" y="83"/>
                      <a:pt x="94" y="84"/>
                    </a:cubicBezTo>
                    <a:cubicBezTo>
                      <a:pt x="95" y="83"/>
                      <a:pt x="95" y="82"/>
                      <a:pt x="96" y="81"/>
                    </a:cubicBezTo>
                    <a:cubicBezTo>
                      <a:pt x="95" y="81"/>
                      <a:pt x="95" y="80"/>
                      <a:pt x="95" y="80"/>
                    </a:cubicBezTo>
                    <a:moveTo>
                      <a:pt x="106" y="62"/>
                    </a:moveTo>
                    <a:cubicBezTo>
                      <a:pt x="105" y="65"/>
                      <a:pt x="103" y="67"/>
                      <a:pt x="102" y="69"/>
                    </a:cubicBezTo>
                    <a:cubicBezTo>
                      <a:pt x="102" y="70"/>
                      <a:pt x="102" y="70"/>
                      <a:pt x="102" y="70"/>
                    </a:cubicBezTo>
                    <a:cubicBezTo>
                      <a:pt x="104" y="67"/>
                      <a:pt x="105" y="65"/>
                      <a:pt x="107" y="62"/>
                    </a:cubicBezTo>
                    <a:cubicBezTo>
                      <a:pt x="107" y="62"/>
                      <a:pt x="106" y="62"/>
                      <a:pt x="106" y="62"/>
                    </a:cubicBezTo>
                    <a:moveTo>
                      <a:pt x="111" y="53"/>
                    </a:moveTo>
                    <a:cubicBezTo>
                      <a:pt x="111" y="54"/>
                      <a:pt x="111" y="55"/>
                      <a:pt x="110" y="55"/>
                    </a:cubicBezTo>
                    <a:cubicBezTo>
                      <a:pt x="110" y="55"/>
                      <a:pt x="111" y="56"/>
                      <a:pt x="111" y="56"/>
                    </a:cubicBezTo>
                    <a:cubicBezTo>
                      <a:pt x="111" y="55"/>
                      <a:pt x="112" y="55"/>
                      <a:pt x="112" y="54"/>
                    </a:cubicBezTo>
                    <a:cubicBezTo>
                      <a:pt x="112" y="54"/>
                      <a:pt x="112" y="54"/>
                      <a:pt x="111" y="53"/>
                    </a:cubicBezTo>
                    <a:moveTo>
                      <a:pt x="113" y="50"/>
                    </a:moveTo>
                    <a:cubicBezTo>
                      <a:pt x="113" y="51"/>
                      <a:pt x="112" y="51"/>
                      <a:pt x="112" y="52"/>
                    </a:cubicBezTo>
                    <a:cubicBezTo>
                      <a:pt x="112" y="52"/>
                      <a:pt x="113" y="52"/>
                      <a:pt x="113" y="53"/>
                    </a:cubicBezTo>
                    <a:cubicBezTo>
                      <a:pt x="113" y="52"/>
                      <a:pt x="114" y="51"/>
                      <a:pt x="114" y="51"/>
                    </a:cubicBezTo>
                    <a:cubicBezTo>
                      <a:pt x="114" y="50"/>
                      <a:pt x="114" y="50"/>
                      <a:pt x="113" y="50"/>
                    </a:cubicBezTo>
                    <a:moveTo>
                      <a:pt x="116" y="46"/>
                    </a:moveTo>
                    <a:cubicBezTo>
                      <a:pt x="115" y="47"/>
                      <a:pt x="115" y="47"/>
                      <a:pt x="115" y="47"/>
                    </a:cubicBezTo>
                    <a:cubicBezTo>
                      <a:pt x="115" y="47"/>
                      <a:pt x="116" y="48"/>
                      <a:pt x="116" y="48"/>
                    </a:cubicBezTo>
                    <a:cubicBezTo>
                      <a:pt x="116" y="47"/>
                      <a:pt x="116" y="47"/>
                      <a:pt x="116" y="47"/>
                    </a:cubicBezTo>
                    <a:cubicBezTo>
                      <a:pt x="116" y="47"/>
                      <a:pt x="116" y="46"/>
                      <a:pt x="116" y="46"/>
                    </a:cubicBezTo>
                    <a:moveTo>
                      <a:pt x="116" y="45"/>
                    </a:moveTo>
                    <a:cubicBezTo>
                      <a:pt x="116" y="46"/>
                      <a:pt x="116" y="46"/>
                      <a:pt x="116" y="46"/>
                    </a:cubicBezTo>
                    <a:cubicBezTo>
                      <a:pt x="117" y="47"/>
                      <a:pt x="117" y="47"/>
                      <a:pt x="117" y="47"/>
                    </a:cubicBezTo>
                    <a:cubicBezTo>
                      <a:pt x="117" y="46"/>
                      <a:pt x="117" y="46"/>
                      <a:pt x="117" y="46"/>
                    </a:cubicBezTo>
                    <a:cubicBezTo>
                      <a:pt x="117" y="46"/>
                      <a:pt x="116" y="46"/>
                      <a:pt x="116" y="45"/>
                    </a:cubicBezTo>
                    <a:moveTo>
                      <a:pt x="119" y="41"/>
                    </a:moveTo>
                    <a:cubicBezTo>
                      <a:pt x="118" y="42"/>
                      <a:pt x="117" y="43"/>
                      <a:pt x="117" y="45"/>
                    </a:cubicBezTo>
                    <a:cubicBezTo>
                      <a:pt x="117" y="45"/>
                      <a:pt x="117" y="45"/>
                      <a:pt x="118" y="45"/>
                    </a:cubicBezTo>
                    <a:cubicBezTo>
                      <a:pt x="118" y="44"/>
                      <a:pt x="119" y="42"/>
                      <a:pt x="120" y="41"/>
                    </a:cubicBezTo>
                    <a:cubicBezTo>
                      <a:pt x="120" y="41"/>
                      <a:pt x="119" y="41"/>
                      <a:pt x="119" y="41"/>
                    </a:cubicBezTo>
                    <a:moveTo>
                      <a:pt x="121" y="38"/>
                    </a:moveTo>
                    <a:cubicBezTo>
                      <a:pt x="120" y="39"/>
                      <a:pt x="120" y="40"/>
                      <a:pt x="119" y="41"/>
                    </a:cubicBezTo>
                    <a:cubicBezTo>
                      <a:pt x="119" y="41"/>
                      <a:pt x="120" y="41"/>
                      <a:pt x="120" y="41"/>
                    </a:cubicBezTo>
                    <a:cubicBezTo>
                      <a:pt x="121" y="40"/>
                      <a:pt x="121" y="39"/>
                      <a:pt x="122" y="38"/>
                    </a:cubicBezTo>
                    <a:cubicBezTo>
                      <a:pt x="121" y="38"/>
                      <a:pt x="121" y="38"/>
                      <a:pt x="121" y="38"/>
                    </a:cubicBezTo>
                    <a:moveTo>
                      <a:pt x="123" y="34"/>
                    </a:moveTo>
                    <a:cubicBezTo>
                      <a:pt x="123" y="34"/>
                      <a:pt x="123" y="35"/>
                      <a:pt x="122" y="35"/>
                    </a:cubicBezTo>
                    <a:cubicBezTo>
                      <a:pt x="123" y="35"/>
                      <a:pt x="123" y="35"/>
                      <a:pt x="123" y="35"/>
                    </a:cubicBezTo>
                    <a:cubicBezTo>
                      <a:pt x="124" y="35"/>
                      <a:pt x="124" y="35"/>
                      <a:pt x="124" y="34"/>
                    </a:cubicBezTo>
                    <a:cubicBezTo>
                      <a:pt x="124" y="34"/>
                      <a:pt x="123" y="34"/>
                      <a:pt x="123" y="34"/>
                    </a:cubicBezTo>
                    <a:moveTo>
                      <a:pt x="128" y="26"/>
                    </a:moveTo>
                    <a:cubicBezTo>
                      <a:pt x="126" y="29"/>
                      <a:pt x="125" y="31"/>
                      <a:pt x="124" y="33"/>
                    </a:cubicBezTo>
                    <a:cubicBezTo>
                      <a:pt x="124" y="33"/>
                      <a:pt x="124" y="33"/>
                      <a:pt x="124" y="33"/>
                    </a:cubicBezTo>
                    <a:cubicBezTo>
                      <a:pt x="126" y="31"/>
                      <a:pt x="127" y="29"/>
                      <a:pt x="128" y="27"/>
                    </a:cubicBezTo>
                    <a:cubicBezTo>
                      <a:pt x="128" y="27"/>
                      <a:pt x="128" y="27"/>
                      <a:pt x="128" y="26"/>
                    </a:cubicBezTo>
                    <a:moveTo>
                      <a:pt x="129" y="24"/>
                    </a:moveTo>
                    <a:cubicBezTo>
                      <a:pt x="129" y="24"/>
                      <a:pt x="129" y="25"/>
                      <a:pt x="128" y="25"/>
                    </a:cubicBezTo>
                    <a:cubicBezTo>
                      <a:pt x="129" y="25"/>
                      <a:pt x="129" y="25"/>
                      <a:pt x="129" y="26"/>
                    </a:cubicBezTo>
                    <a:cubicBezTo>
                      <a:pt x="130" y="25"/>
                      <a:pt x="130" y="25"/>
                      <a:pt x="130" y="24"/>
                    </a:cubicBezTo>
                    <a:cubicBezTo>
                      <a:pt x="130" y="24"/>
                      <a:pt x="130" y="24"/>
                      <a:pt x="129" y="24"/>
                    </a:cubicBezTo>
                    <a:moveTo>
                      <a:pt x="131" y="20"/>
                    </a:moveTo>
                    <a:cubicBezTo>
                      <a:pt x="131" y="21"/>
                      <a:pt x="131" y="21"/>
                      <a:pt x="131" y="21"/>
                    </a:cubicBezTo>
                    <a:cubicBezTo>
                      <a:pt x="131" y="22"/>
                      <a:pt x="131" y="22"/>
                      <a:pt x="131" y="22"/>
                    </a:cubicBezTo>
                    <a:cubicBezTo>
                      <a:pt x="132" y="22"/>
                      <a:pt x="132" y="21"/>
                      <a:pt x="132" y="21"/>
                    </a:cubicBezTo>
                    <a:cubicBezTo>
                      <a:pt x="131" y="20"/>
                      <a:pt x="131" y="20"/>
                      <a:pt x="131" y="20"/>
                    </a:cubicBezTo>
                    <a:moveTo>
                      <a:pt x="132" y="19"/>
                    </a:moveTo>
                    <a:cubicBezTo>
                      <a:pt x="132" y="20"/>
                      <a:pt x="132" y="20"/>
                      <a:pt x="131" y="20"/>
                    </a:cubicBezTo>
                    <a:cubicBezTo>
                      <a:pt x="132" y="21"/>
                      <a:pt x="132" y="21"/>
                      <a:pt x="132" y="21"/>
                    </a:cubicBezTo>
                    <a:cubicBezTo>
                      <a:pt x="132" y="20"/>
                      <a:pt x="132" y="20"/>
                      <a:pt x="133" y="20"/>
                    </a:cubicBezTo>
                    <a:cubicBezTo>
                      <a:pt x="132" y="20"/>
                      <a:pt x="132" y="20"/>
                      <a:pt x="132" y="19"/>
                    </a:cubicBezTo>
                    <a:moveTo>
                      <a:pt x="132" y="19"/>
                    </a:moveTo>
                    <a:cubicBezTo>
                      <a:pt x="132" y="19"/>
                      <a:pt x="132" y="19"/>
                      <a:pt x="132" y="19"/>
                    </a:cubicBezTo>
                    <a:cubicBezTo>
                      <a:pt x="132" y="19"/>
                      <a:pt x="133" y="19"/>
                      <a:pt x="133" y="20"/>
                    </a:cubicBezTo>
                    <a:cubicBezTo>
                      <a:pt x="133" y="19"/>
                      <a:pt x="133" y="19"/>
                      <a:pt x="133" y="19"/>
                    </a:cubicBezTo>
                    <a:cubicBezTo>
                      <a:pt x="133" y="19"/>
                      <a:pt x="133" y="19"/>
                      <a:pt x="132" y="19"/>
                    </a:cubicBezTo>
                    <a:moveTo>
                      <a:pt x="135" y="14"/>
                    </a:moveTo>
                    <a:cubicBezTo>
                      <a:pt x="134" y="16"/>
                      <a:pt x="133" y="17"/>
                      <a:pt x="132" y="19"/>
                    </a:cubicBezTo>
                    <a:cubicBezTo>
                      <a:pt x="133" y="19"/>
                      <a:pt x="133" y="19"/>
                      <a:pt x="133" y="19"/>
                    </a:cubicBezTo>
                    <a:cubicBezTo>
                      <a:pt x="134" y="17"/>
                      <a:pt x="135" y="16"/>
                      <a:pt x="136" y="15"/>
                    </a:cubicBezTo>
                    <a:cubicBezTo>
                      <a:pt x="136" y="14"/>
                      <a:pt x="135" y="14"/>
                      <a:pt x="135" y="14"/>
                    </a:cubicBezTo>
                    <a:moveTo>
                      <a:pt x="137" y="11"/>
                    </a:moveTo>
                    <a:cubicBezTo>
                      <a:pt x="136" y="12"/>
                      <a:pt x="136" y="12"/>
                      <a:pt x="136" y="13"/>
                    </a:cubicBezTo>
                    <a:cubicBezTo>
                      <a:pt x="136" y="13"/>
                      <a:pt x="136" y="13"/>
                      <a:pt x="136" y="13"/>
                    </a:cubicBezTo>
                    <a:cubicBezTo>
                      <a:pt x="137" y="13"/>
                      <a:pt x="137" y="12"/>
                      <a:pt x="137" y="12"/>
                    </a:cubicBezTo>
                    <a:cubicBezTo>
                      <a:pt x="137" y="11"/>
                      <a:pt x="137" y="11"/>
                      <a:pt x="137" y="11"/>
                    </a:cubicBezTo>
                    <a:moveTo>
                      <a:pt x="139" y="8"/>
                    </a:moveTo>
                    <a:cubicBezTo>
                      <a:pt x="139" y="8"/>
                      <a:pt x="139" y="8"/>
                      <a:pt x="138" y="9"/>
                    </a:cubicBezTo>
                    <a:cubicBezTo>
                      <a:pt x="139" y="9"/>
                      <a:pt x="139" y="9"/>
                      <a:pt x="139" y="9"/>
                    </a:cubicBezTo>
                    <a:cubicBezTo>
                      <a:pt x="139" y="9"/>
                      <a:pt x="139" y="8"/>
                      <a:pt x="140" y="8"/>
                    </a:cubicBezTo>
                    <a:cubicBezTo>
                      <a:pt x="139" y="8"/>
                      <a:pt x="139" y="8"/>
                      <a:pt x="139" y="8"/>
                    </a:cubicBezTo>
                    <a:moveTo>
                      <a:pt x="139" y="7"/>
                    </a:moveTo>
                    <a:cubicBezTo>
                      <a:pt x="139" y="7"/>
                      <a:pt x="139" y="8"/>
                      <a:pt x="139" y="8"/>
                    </a:cubicBezTo>
                    <a:cubicBezTo>
                      <a:pt x="139" y="8"/>
                      <a:pt x="139" y="8"/>
                      <a:pt x="140" y="8"/>
                    </a:cubicBezTo>
                    <a:cubicBezTo>
                      <a:pt x="140" y="8"/>
                      <a:pt x="140" y="8"/>
                      <a:pt x="140" y="7"/>
                    </a:cubicBezTo>
                    <a:cubicBezTo>
                      <a:pt x="140" y="7"/>
                      <a:pt x="140" y="7"/>
                      <a:pt x="139" y="7"/>
                    </a:cubicBezTo>
                    <a:moveTo>
                      <a:pt x="140" y="6"/>
                    </a:moveTo>
                    <a:cubicBezTo>
                      <a:pt x="140" y="6"/>
                      <a:pt x="140" y="6"/>
                      <a:pt x="140" y="7"/>
                    </a:cubicBezTo>
                    <a:cubicBezTo>
                      <a:pt x="140" y="7"/>
                      <a:pt x="140" y="7"/>
                      <a:pt x="140" y="7"/>
                    </a:cubicBezTo>
                    <a:cubicBezTo>
                      <a:pt x="140" y="7"/>
                      <a:pt x="141" y="6"/>
                      <a:pt x="141" y="6"/>
                    </a:cubicBezTo>
                    <a:cubicBezTo>
                      <a:pt x="141" y="6"/>
                      <a:pt x="140" y="6"/>
                      <a:pt x="140" y="6"/>
                    </a:cubicBezTo>
                    <a:moveTo>
                      <a:pt x="141" y="4"/>
                    </a:moveTo>
                    <a:cubicBezTo>
                      <a:pt x="141" y="4"/>
                      <a:pt x="141" y="5"/>
                      <a:pt x="141" y="5"/>
                    </a:cubicBezTo>
                    <a:cubicBezTo>
                      <a:pt x="141" y="5"/>
                      <a:pt x="141" y="5"/>
                      <a:pt x="141" y="5"/>
                    </a:cubicBezTo>
                    <a:cubicBezTo>
                      <a:pt x="141" y="5"/>
                      <a:pt x="142" y="5"/>
                      <a:pt x="142" y="4"/>
                    </a:cubicBezTo>
                    <a:cubicBezTo>
                      <a:pt x="142" y="4"/>
                      <a:pt x="142" y="4"/>
                      <a:pt x="141" y="4"/>
                    </a:cubicBezTo>
                    <a:moveTo>
                      <a:pt x="142" y="2"/>
                    </a:moveTo>
                    <a:cubicBezTo>
                      <a:pt x="142" y="2"/>
                      <a:pt x="142" y="3"/>
                      <a:pt x="142" y="3"/>
                    </a:cubicBezTo>
                    <a:cubicBezTo>
                      <a:pt x="142" y="3"/>
                      <a:pt x="142" y="3"/>
                      <a:pt x="142" y="3"/>
                    </a:cubicBezTo>
                    <a:cubicBezTo>
                      <a:pt x="142" y="3"/>
                      <a:pt x="143" y="3"/>
                      <a:pt x="143" y="2"/>
                    </a:cubicBezTo>
                    <a:cubicBezTo>
                      <a:pt x="142" y="2"/>
                      <a:pt x="142" y="2"/>
                      <a:pt x="142" y="2"/>
                    </a:cubicBezTo>
                    <a:moveTo>
                      <a:pt x="144" y="0"/>
                    </a:moveTo>
                    <a:cubicBezTo>
                      <a:pt x="144" y="0"/>
                      <a:pt x="143" y="1"/>
                      <a:pt x="142" y="2"/>
                    </a:cubicBezTo>
                    <a:cubicBezTo>
                      <a:pt x="143" y="2"/>
                      <a:pt x="143" y="2"/>
                      <a:pt x="143" y="2"/>
                    </a:cubicBezTo>
                    <a:cubicBezTo>
                      <a:pt x="144" y="1"/>
                      <a:pt x="144" y="0"/>
                      <a:pt x="14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67" name="Freeform 9356"/>
              <p:cNvSpPr>
                <a:spLocks noEditPoints="1"/>
              </p:cNvSpPr>
              <p:nvPr/>
            </p:nvSpPr>
            <p:spPr bwMode="auto">
              <a:xfrm>
                <a:off x="-415" y="3422"/>
                <a:ext cx="14" cy="21"/>
              </a:xfrm>
              <a:custGeom>
                <a:avLst/>
                <a:gdLst>
                  <a:gd name="T0" fmla="*/ 1 w 6"/>
                  <a:gd name="T1" fmla="*/ 8 h 9"/>
                  <a:gd name="T2" fmla="*/ 0 w 6"/>
                  <a:gd name="T3" fmla="*/ 9 h 9"/>
                  <a:gd name="T4" fmla="*/ 1 w 6"/>
                  <a:gd name="T5" fmla="*/ 9 h 9"/>
                  <a:gd name="T6" fmla="*/ 1 w 6"/>
                  <a:gd name="T7" fmla="*/ 8 h 9"/>
                  <a:gd name="T8" fmla="*/ 1 w 6"/>
                  <a:gd name="T9" fmla="*/ 8 h 9"/>
                  <a:gd name="T10" fmla="*/ 5 w 6"/>
                  <a:gd name="T11" fmla="*/ 0 h 9"/>
                  <a:gd name="T12" fmla="*/ 5 w 6"/>
                  <a:gd name="T13" fmla="*/ 1 h 9"/>
                  <a:gd name="T14" fmla="*/ 5 w 6"/>
                  <a:gd name="T15" fmla="*/ 2 h 9"/>
                  <a:gd name="T16" fmla="*/ 6 w 6"/>
                  <a:gd name="T17" fmla="*/ 1 h 9"/>
                  <a:gd name="T18" fmla="*/ 5 w 6"/>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1" y="8"/>
                    </a:moveTo>
                    <a:cubicBezTo>
                      <a:pt x="1" y="8"/>
                      <a:pt x="0" y="9"/>
                      <a:pt x="0" y="9"/>
                    </a:cubicBezTo>
                    <a:cubicBezTo>
                      <a:pt x="0" y="9"/>
                      <a:pt x="1" y="9"/>
                      <a:pt x="1" y="9"/>
                    </a:cubicBezTo>
                    <a:cubicBezTo>
                      <a:pt x="1" y="9"/>
                      <a:pt x="1" y="9"/>
                      <a:pt x="1" y="8"/>
                    </a:cubicBezTo>
                    <a:cubicBezTo>
                      <a:pt x="1" y="8"/>
                      <a:pt x="1" y="8"/>
                      <a:pt x="1" y="8"/>
                    </a:cubicBezTo>
                    <a:moveTo>
                      <a:pt x="5" y="0"/>
                    </a:moveTo>
                    <a:cubicBezTo>
                      <a:pt x="5" y="1"/>
                      <a:pt x="5" y="1"/>
                      <a:pt x="5" y="1"/>
                    </a:cubicBezTo>
                    <a:cubicBezTo>
                      <a:pt x="5" y="2"/>
                      <a:pt x="5" y="2"/>
                      <a:pt x="5" y="2"/>
                    </a:cubicBezTo>
                    <a:cubicBezTo>
                      <a:pt x="6" y="1"/>
                      <a:pt x="6" y="1"/>
                      <a:pt x="6" y="1"/>
                    </a:cubicBezTo>
                    <a:cubicBezTo>
                      <a:pt x="6" y="0"/>
                      <a:pt x="6"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68" name="Freeform 9357"/>
              <p:cNvSpPr>
                <a:spLocks/>
              </p:cNvSpPr>
              <p:nvPr/>
            </p:nvSpPr>
            <p:spPr bwMode="auto">
              <a:xfrm>
                <a:off x="-397" y="3410"/>
                <a:ext cx="3" cy="2"/>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69" name="Freeform 9358"/>
              <p:cNvSpPr>
                <a:spLocks noEditPoints="1"/>
              </p:cNvSpPr>
              <p:nvPr/>
            </p:nvSpPr>
            <p:spPr bwMode="auto">
              <a:xfrm>
                <a:off x="-394" y="3394"/>
                <a:ext cx="9" cy="16"/>
              </a:xfrm>
              <a:custGeom>
                <a:avLst/>
                <a:gdLst>
                  <a:gd name="T0" fmla="*/ 0 w 4"/>
                  <a:gd name="T1" fmla="*/ 6 h 7"/>
                  <a:gd name="T2" fmla="*/ 0 w 4"/>
                  <a:gd name="T3" fmla="*/ 6 h 7"/>
                  <a:gd name="T4" fmla="*/ 1 w 4"/>
                  <a:gd name="T5" fmla="*/ 7 h 7"/>
                  <a:gd name="T6" fmla="*/ 1 w 4"/>
                  <a:gd name="T7" fmla="*/ 7 h 7"/>
                  <a:gd name="T8" fmla="*/ 0 w 4"/>
                  <a:gd name="T9" fmla="*/ 6 h 7"/>
                  <a:gd name="T10" fmla="*/ 0 w 4"/>
                  <a:gd name="T11" fmla="*/ 6 h 7"/>
                  <a:gd name="T12" fmla="*/ 0 w 4"/>
                  <a:gd name="T13" fmla="*/ 6 h 7"/>
                  <a:gd name="T14" fmla="*/ 1 w 4"/>
                  <a:gd name="T15" fmla="*/ 6 h 7"/>
                  <a:gd name="T16" fmla="*/ 1 w 4"/>
                  <a:gd name="T17" fmla="*/ 6 h 7"/>
                  <a:gd name="T18" fmla="*/ 0 w 4"/>
                  <a:gd name="T19" fmla="*/ 6 h 7"/>
                  <a:gd name="T20" fmla="*/ 4 w 4"/>
                  <a:gd name="T21" fmla="*/ 0 h 7"/>
                  <a:gd name="T22" fmla="*/ 3 w 4"/>
                  <a:gd name="T23" fmla="*/ 1 h 7"/>
                  <a:gd name="T24" fmla="*/ 4 w 4"/>
                  <a:gd name="T25" fmla="*/ 2 h 7"/>
                  <a:gd name="T26" fmla="*/ 4 w 4"/>
                  <a:gd name="T27" fmla="*/ 0 h 7"/>
                  <a:gd name="T28" fmla="*/ 4 w 4"/>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7">
                    <a:moveTo>
                      <a:pt x="0" y="6"/>
                    </a:moveTo>
                    <a:cubicBezTo>
                      <a:pt x="0" y="6"/>
                      <a:pt x="0" y="6"/>
                      <a:pt x="0" y="6"/>
                    </a:cubicBezTo>
                    <a:cubicBezTo>
                      <a:pt x="0" y="7"/>
                      <a:pt x="0" y="7"/>
                      <a:pt x="1" y="7"/>
                    </a:cubicBezTo>
                    <a:cubicBezTo>
                      <a:pt x="1" y="7"/>
                      <a:pt x="1" y="7"/>
                      <a:pt x="1" y="7"/>
                    </a:cubicBezTo>
                    <a:cubicBezTo>
                      <a:pt x="1" y="6"/>
                      <a:pt x="0" y="6"/>
                      <a:pt x="0" y="6"/>
                    </a:cubicBezTo>
                    <a:moveTo>
                      <a:pt x="0" y="6"/>
                    </a:moveTo>
                    <a:cubicBezTo>
                      <a:pt x="0" y="6"/>
                      <a:pt x="0" y="6"/>
                      <a:pt x="0" y="6"/>
                    </a:cubicBezTo>
                    <a:cubicBezTo>
                      <a:pt x="1" y="6"/>
                      <a:pt x="1" y="6"/>
                      <a:pt x="1" y="6"/>
                    </a:cubicBezTo>
                    <a:cubicBezTo>
                      <a:pt x="1" y="6"/>
                      <a:pt x="1" y="6"/>
                      <a:pt x="1" y="6"/>
                    </a:cubicBezTo>
                    <a:cubicBezTo>
                      <a:pt x="1" y="6"/>
                      <a:pt x="1" y="6"/>
                      <a:pt x="0" y="6"/>
                    </a:cubicBezTo>
                    <a:moveTo>
                      <a:pt x="4" y="0"/>
                    </a:moveTo>
                    <a:cubicBezTo>
                      <a:pt x="4" y="0"/>
                      <a:pt x="3" y="1"/>
                      <a:pt x="3" y="1"/>
                    </a:cubicBezTo>
                    <a:cubicBezTo>
                      <a:pt x="3" y="1"/>
                      <a:pt x="4" y="1"/>
                      <a:pt x="4" y="2"/>
                    </a:cubicBezTo>
                    <a:cubicBezTo>
                      <a:pt x="4" y="1"/>
                      <a:pt x="4"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70" name="Freeform 9359"/>
              <p:cNvSpPr>
                <a:spLocks/>
              </p:cNvSpPr>
              <p:nvPr/>
            </p:nvSpPr>
            <p:spPr bwMode="auto">
              <a:xfrm>
                <a:off x="-375" y="3375"/>
                <a:ext cx="2" cy="2"/>
              </a:xfrm>
              <a:custGeom>
                <a:avLst/>
                <a:gdLst>
                  <a:gd name="T0" fmla="*/ 1 w 1"/>
                  <a:gd name="T1" fmla="*/ 0 h 1"/>
                  <a:gd name="T2" fmla="*/ 0 w 1"/>
                  <a:gd name="T3" fmla="*/ 1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1"/>
                    </a:cubicBezTo>
                    <a:cubicBezTo>
                      <a:pt x="0" y="1"/>
                      <a:pt x="1" y="1"/>
                      <a:pt x="1"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71" name="Freeform 9360"/>
              <p:cNvSpPr>
                <a:spLocks/>
              </p:cNvSpPr>
              <p:nvPr/>
            </p:nvSpPr>
            <p:spPr bwMode="auto">
              <a:xfrm>
                <a:off x="-378" y="3379"/>
                <a:ext cx="3" cy="0"/>
              </a:xfrm>
              <a:custGeom>
                <a:avLst/>
                <a:gdLst>
                  <a:gd name="T0" fmla="*/ 1 w 1"/>
                  <a:gd name="T1" fmla="*/ 0 w 1"/>
                  <a:gd name="T2" fmla="*/ 1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72" name="Freeform 9361"/>
              <p:cNvSpPr>
                <a:spLocks/>
              </p:cNvSpPr>
              <p:nvPr/>
            </p:nvSpPr>
            <p:spPr bwMode="auto">
              <a:xfrm>
                <a:off x="-373" y="3370"/>
                <a:ext cx="2" cy="2"/>
              </a:xfrm>
              <a:custGeom>
                <a:avLst/>
                <a:gdLst>
                  <a:gd name="T0" fmla="*/ 1 w 1"/>
                  <a:gd name="T1" fmla="*/ 0 h 1"/>
                  <a:gd name="T2" fmla="*/ 1 w 1"/>
                  <a:gd name="T3" fmla="*/ 0 h 1"/>
                  <a:gd name="T4" fmla="*/ 0 w 1"/>
                  <a:gd name="T5" fmla="*/ 1 h 1"/>
                  <a:gd name="T6" fmla="*/ 1 w 1"/>
                  <a:gd name="T7" fmla="*/ 1 h 1"/>
                  <a:gd name="T8" fmla="*/ 1 w 1"/>
                  <a:gd name="T9" fmla="*/ 0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1" y="0"/>
                      <a:pt x="1" y="0"/>
                    </a:cubicBezTo>
                    <a:cubicBezTo>
                      <a:pt x="1" y="0"/>
                      <a:pt x="0" y="1"/>
                      <a:pt x="0" y="1"/>
                    </a:cubicBezTo>
                    <a:cubicBezTo>
                      <a:pt x="1" y="1"/>
                      <a:pt x="1"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73" name="Rectangle 9362"/>
              <p:cNvSpPr>
                <a:spLocks noChangeArrowheads="1"/>
              </p:cNvSpPr>
              <p:nvPr/>
            </p:nvSpPr>
            <p:spPr bwMode="auto">
              <a:xfrm>
                <a:off x="-371" y="3368"/>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74" name="Rectangle 9363"/>
              <p:cNvSpPr>
                <a:spLocks noChangeArrowheads="1"/>
              </p:cNvSpPr>
              <p:nvPr/>
            </p:nvSpPr>
            <p:spPr bwMode="auto">
              <a:xfrm>
                <a:off x="-371" y="3368"/>
                <a:ext cx="3"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75" name="Freeform 9364"/>
              <p:cNvSpPr>
                <a:spLocks/>
              </p:cNvSpPr>
              <p:nvPr/>
            </p:nvSpPr>
            <p:spPr bwMode="auto">
              <a:xfrm>
                <a:off x="-378" y="3382"/>
                <a:ext cx="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76" name="Freeform 9365"/>
              <p:cNvSpPr>
                <a:spLocks noEditPoints="1"/>
              </p:cNvSpPr>
              <p:nvPr/>
            </p:nvSpPr>
            <p:spPr bwMode="auto">
              <a:xfrm>
                <a:off x="-555" y="3667"/>
                <a:ext cx="5" cy="5"/>
              </a:xfrm>
              <a:custGeom>
                <a:avLst/>
                <a:gdLst>
                  <a:gd name="T0" fmla="*/ 0 w 2"/>
                  <a:gd name="T1" fmla="*/ 1 h 2"/>
                  <a:gd name="T2" fmla="*/ 0 w 2"/>
                  <a:gd name="T3" fmla="*/ 1 h 2"/>
                  <a:gd name="T4" fmla="*/ 1 w 2"/>
                  <a:gd name="T5" fmla="*/ 2 h 2"/>
                  <a:gd name="T6" fmla="*/ 1 w 2"/>
                  <a:gd name="T7" fmla="*/ 2 h 2"/>
                  <a:gd name="T8" fmla="*/ 0 w 2"/>
                  <a:gd name="T9" fmla="*/ 1 h 2"/>
                  <a:gd name="T10" fmla="*/ 0 w 2"/>
                  <a:gd name="T11" fmla="*/ 1 h 2"/>
                  <a:gd name="T12" fmla="*/ 0 w 2"/>
                  <a:gd name="T13" fmla="*/ 1 h 2"/>
                  <a:gd name="T14" fmla="*/ 0 w 2"/>
                  <a:gd name="T15" fmla="*/ 1 h 2"/>
                  <a:gd name="T16" fmla="*/ 0 w 2"/>
                  <a:gd name="T17" fmla="*/ 1 h 2"/>
                  <a:gd name="T18" fmla="*/ 0 w 2"/>
                  <a:gd name="T19" fmla="*/ 1 h 2"/>
                  <a:gd name="T20" fmla="*/ 1 w 2"/>
                  <a:gd name="T21" fmla="*/ 0 h 2"/>
                  <a:gd name="T22" fmla="*/ 1 w 2"/>
                  <a:gd name="T23" fmla="*/ 1 h 2"/>
                  <a:gd name="T24" fmla="*/ 1 w 2"/>
                  <a:gd name="T25" fmla="*/ 1 h 2"/>
                  <a:gd name="T26" fmla="*/ 2 w 2"/>
                  <a:gd name="T27" fmla="*/ 1 h 2"/>
                  <a:gd name="T28" fmla="*/ 1 w 2"/>
                  <a:gd name="T29" fmla="*/ 0 h 2"/>
                  <a:gd name="T30" fmla="*/ 1 w 2"/>
                  <a:gd name="T31" fmla="*/ 0 h 2"/>
                  <a:gd name="T32" fmla="*/ 0 w 2"/>
                  <a:gd name="T33" fmla="*/ 1 h 2"/>
                  <a:gd name="T34" fmla="*/ 1 w 2"/>
                  <a:gd name="T35" fmla="*/ 1 h 2"/>
                  <a:gd name="T36" fmla="*/ 1 w 2"/>
                  <a:gd name="T37" fmla="*/ 0 h 2"/>
                  <a:gd name="T38" fmla="*/ 1 w 2"/>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 h="2">
                    <a:moveTo>
                      <a:pt x="0" y="1"/>
                    </a:moveTo>
                    <a:cubicBezTo>
                      <a:pt x="0" y="1"/>
                      <a:pt x="0" y="1"/>
                      <a:pt x="0" y="1"/>
                    </a:cubicBezTo>
                    <a:cubicBezTo>
                      <a:pt x="0" y="2"/>
                      <a:pt x="1" y="2"/>
                      <a:pt x="1" y="2"/>
                    </a:cubicBezTo>
                    <a:cubicBezTo>
                      <a:pt x="1" y="2"/>
                      <a:pt x="1" y="2"/>
                      <a:pt x="1" y="2"/>
                    </a:cubicBezTo>
                    <a:cubicBezTo>
                      <a:pt x="1" y="2"/>
                      <a:pt x="0" y="2"/>
                      <a:pt x="0" y="1"/>
                    </a:cubicBezTo>
                    <a:moveTo>
                      <a:pt x="0" y="1"/>
                    </a:moveTo>
                    <a:cubicBezTo>
                      <a:pt x="0" y="1"/>
                      <a:pt x="0" y="1"/>
                      <a:pt x="0" y="1"/>
                    </a:cubicBezTo>
                    <a:cubicBezTo>
                      <a:pt x="0" y="1"/>
                      <a:pt x="0" y="1"/>
                      <a:pt x="0" y="1"/>
                    </a:cubicBezTo>
                    <a:cubicBezTo>
                      <a:pt x="0" y="1"/>
                      <a:pt x="0" y="1"/>
                      <a:pt x="0" y="1"/>
                    </a:cubicBezTo>
                    <a:cubicBezTo>
                      <a:pt x="0" y="1"/>
                      <a:pt x="0" y="1"/>
                      <a:pt x="0" y="1"/>
                    </a:cubicBezTo>
                    <a:moveTo>
                      <a:pt x="1" y="0"/>
                    </a:moveTo>
                    <a:cubicBezTo>
                      <a:pt x="1" y="0"/>
                      <a:pt x="1" y="0"/>
                      <a:pt x="1" y="1"/>
                    </a:cubicBezTo>
                    <a:cubicBezTo>
                      <a:pt x="1" y="1"/>
                      <a:pt x="1" y="1"/>
                      <a:pt x="1" y="1"/>
                    </a:cubicBezTo>
                    <a:cubicBezTo>
                      <a:pt x="1" y="1"/>
                      <a:pt x="1" y="1"/>
                      <a:pt x="2" y="1"/>
                    </a:cubicBezTo>
                    <a:cubicBezTo>
                      <a:pt x="1" y="0"/>
                      <a:pt x="1" y="0"/>
                      <a:pt x="1" y="0"/>
                    </a:cubicBezTo>
                    <a:moveTo>
                      <a:pt x="1" y="0"/>
                    </a:moveTo>
                    <a:cubicBezTo>
                      <a:pt x="1" y="0"/>
                      <a:pt x="1" y="0"/>
                      <a:pt x="0" y="1"/>
                    </a:cubicBezTo>
                    <a:cubicBezTo>
                      <a:pt x="1" y="1"/>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77" name="Rectangle 9366"/>
              <p:cNvSpPr>
                <a:spLocks noChangeArrowheads="1"/>
              </p:cNvSpPr>
              <p:nvPr/>
            </p:nvSpPr>
            <p:spPr bwMode="auto">
              <a:xfrm>
                <a:off x="-538" y="364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78" name="Rectangle 9367"/>
              <p:cNvSpPr>
                <a:spLocks noChangeArrowheads="1"/>
              </p:cNvSpPr>
              <p:nvPr/>
            </p:nvSpPr>
            <p:spPr bwMode="auto">
              <a:xfrm>
                <a:off x="-538" y="364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79" name="Freeform 9368"/>
              <p:cNvSpPr>
                <a:spLocks noEditPoints="1"/>
              </p:cNvSpPr>
              <p:nvPr/>
            </p:nvSpPr>
            <p:spPr bwMode="auto">
              <a:xfrm>
                <a:off x="-699" y="3384"/>
                <a:ext cx="321" cy="517"/>
              </a:xfrm>
              <a:custGeom>
                <a:avLst/>
                <a:gdLst>
                  <a:gd name="T0" fmla="*/ 1 w 136"/>
                  <a:gd name="T1" fmla="*/ 219 h 219"/>
                  <a:gd name="T2" fmla="*/ 2 w 136"/>
                  <a:gd name="T3" fmla="*/ 218 h 219"/>
                  <a:gd name="T4" fmla="*/ 7 w 136"/>
                  <a:gd name="T5" fmla="*/ 208 h 219"/>
                  <a:gd name="T6" fmla="*/ 9 w 136"/>
                  <a:gd name="T7" fmla="*/ 205 h 219"/>
                  <a:gd name="T8" fmla="*/ 9 w 136"/>
                  <a:gd name="T9" fmla="*/ 205 h 219"/>
                  <a:gd name="T10" fmla="*/ 15 w 136"/>
                  <a:gd name="T11" fmla="*/ 197 h 219"/>
                  <a:gd name="T12" fmla="*/ 18 w 136"/>
                  <a:gd name="T13" fmla="*/ 192 h 219"/>
                  <a:gd name="T14" fmla="*/ 22 w 136"/>
                  <a:gd name="T15" fmla="*/ 185 h 219"/>
                  <a:gd name="T16" fmla="*/ 22 w 136"/>
                  <a:gd name="T17" fmla="*/ 185 h 219"/>
                  <a:gd name="T18" fmla="*/ 24 w 136"/>
                  <a:gd name="T19" fmla="*/ 183 h 219"/>
                  <a:gd name="T20" fmla="*/ 26 w 136"/>
                  <a:gd name="T21" fmla="*/ 177 h 219"/>
                  <a:gd name="T22" fmla="*/ 30 w 136"/>
                  <a:gd name="T23" fmla="*/ 171 h 219"/>
                  <a:gd name="T24" fmla="*/ 32 w 136"/>
                  <a:gd name="T25" fmla="*/ 169 h 219"/>
                  <a:gd name="T26" fmla="*/ 33 w 136"/>
                  <a:gd name="T27" fmla="*/ 169 h 219"/>
                  <a:gd name="T28" fmla="*/ 38 w 136"/>
                  <a:gd name="T29" fmla="*/ 158 h 219"/>
                  <a:gd name="T30" fmla="*/ 41 w 136"/>
                  <a:gd name="T31" fmla="*/ 154 h 219"/>
                  <a:gd name="T32" fmla="*/ 41 w 136"/>
                  <a:gd name="T33" fmla="*/ 154 h 219"/>
                  <a:gd name="T34" fmla="*/ 47 w 136"/>
                  <a:gd name="T35" fmla="*/ 146 h 219"/>
                  <a:gd name="T36" fmla="*/ 52 w 136"/>
                  <a:gd name="T37" fmla="*/ 138 h 219"/>
                  <a:gd name="T38" fmla="*/ 58 w 136"/>
                  <a:gd name="T39" fmla="*/ 127 h 219"/>
                  <a:gd name="T40" fmla="*/ 61 w 136"/>
                  <a:gd name="T41" fmla="*/ 122 h 219"/>
                  <a:gd name="T42" fmla="*/ 61 w 136"/>
                  <a:gd name="T43" fmla="*/ 122 h 219"/>
                  <a:gd name="T44" fmla="*/ 64 w 136"/>
                  <a:gd name="T45" fmla="*/ 117 h 219"/>
                  <a:gd name="T46" fmla="*/ 64 w 136"/>
                  <a:gd name="T47" fmla="*/ 117 h 219"/>
                  <a:gd name="T48" fmla="*/ 63 w 136"/>
                  <a:gd name="T49" fmla="*/ 117 h 219"/>
                  <a:gd name="T50" fmla="*/ 65 w 136"/>
                  <a:gd name="T51" fmla="*/ 117 h 219"/>
                  <a:gd name="T52" fmla="*/ 64 w 136"/>
                  <a:gd name="T53" fmla="*/ 117 h 219"/>
                  <a:gd name="T54" fmla="*/ 66 w 136"/>
                  <a:gd name="T55" fmla="*/ 114 h 219"/>
                  <a:gd name="T56" fmla="*/ 66 w 136"/>
                  <a:gd name="T57" fmla="*/ 114 h 219"/>
                  <a:gd name="T58" fmla="*/ 66 w 136"/>
                  <a:gd name="T59" fmla="*/ 114 h 219"/>
                  <a:gd name="T60" fmla="*/ 67 w 136"/>
                  <a:gd name="T61" fmla="*/ 114 h 219"/>
                  <a:gd name="T62" fmla="*/ 66 w 136"/>
                  <a:gd name="T63" fmla="*/ 113 h 219"/>
                  <a:gd name="T64" fmla="*/ 67 w 136"/>
                  <a:gd name="T65" fmla="*/ 112 h 219"/>
                  <a:gd name="T66" fmla="*/ 67 w 136"/>
                  <a:gd name="T67" fmla="*/ 112 h 219"/>
                  <a:gd name="T68" fmla="*/ 69 w 136"/>
                  <a:gd name="T69" fmla="*/ 111 h 219"/>
                  <a:gd name="T70" fmla="*/ 69 w 136"/>
                  <a:gd name="T71" fmla="*/ 110 h 219"/>
                  <a:gd name="T72" fmla="*/ 72 w 136"/>
                  <a:gd name="T73" fmla="*/ 104 h 219"/>
                  <a:gd name="T74" fmla="*/ 75 w 136"/>
                  <a:gd name="T75" fmla="*/ 98 h 219"/>
                  <a:gd name="T76" fmla="*/ 75 w 136"/>
                  <a:gd name="T77" fmla="*/ 98 h 219"/>
                  <a:gd name="T78" fmla="*/ 79 w 136"/>
                  <a:gd name="T79" fmla="*/ 93 h 219"/>
                  <a:gd name="T80" fmla="*/ 80 w 136"/>
                  <a:gd name="T81" fmla="*/ 93 h 219"/>
                  <a:gd name="T82" fmla="*/ 83 w 136"/>
                  <a:gd name="T83" fmla="*/ 85 h 219"/>
                  <a:gd name="T84" fmla="*/ 84 w 136"/>
                  <a:gd name="T85" fmla="*/ 86 h 219"/>
                  <a:gd name="T86" fmla="*/ 83 w 136"/>
                  <a:gd name="T87" fmla="*/ 85 h 219"/>
                  <a:gd name="T88" fmla="*/ 90 w 136"/>
                  <a:gd name="T89" fmla="*/ 74 h 219"/>
                  <a:gd name="T90" fmla="*/ 90 w 136"/>
                  <a:gd name="T91" fmla="*/ 74 h 219"/>
                  <a:gd name="T92" fmla="*/ 99 w 136"/>
                  <a:gd name="T93" fmla="*/ 61 h 219"/>
                  <a:gd name="T94" fmla="*/ 104 w 136"/>
                  <a:gd name="T95" fmla="*/ 53 h 219"/>
                  <a:gd name="T96" fmla="*/ 108 w 136"/>
                  <a:gd name="T97" fmla="*/ 44 h 219"/>
                  <a:gd name="T98" fmla="*/ 112 w 136"/>
                  <a:gd name="T99" fmla="*/ 38 h 219"/>
                  <a:gd name="T100" fmla="*/ 112 w 136"/>
                  <a:gd name="T101" fmla="*/ 38 h 219"/>
                  <a:gd name="T102" fmla="*/ 114 w 136"/>
                  <a:gd name="T103" fmla="*/ 38 h 219"/>
                  <a:gd name="T104" fmla="*/ 114 w 136"/>
                  <a:gd name="T105" fmla="*/ 37 h 219"/>
                  <a:gd name="T106" fmla="*/ 116 w 136"/>
                  <a:gd name="T107" fmla="*/ 32 h 219"/>
                  <a:gd name="T108" fmla="*/ 119 w 136"/>
                  <a:gd name="T109" fmla="*/ 26 h 219"/>
                  <a:gd name="T110" fmla="*/ 119 w 136"/>
                  <a:gd name="T111" fmla="*/ 26 h 219"/>
                  <a:gd name="T112" fmla="*/ 128 w 136"/>
                  <a:gd name="T113" fmla="*/ 13 h 219"/>
                  <a:gd name="T114" fmla="*/ 134 w 136"/>
                  <a:gd name="T115" fmla="*/ 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219">
                    <a:moveTo>
                      <a:pt x="1" y="219"/>
                    </a:moveTo>
                    <a:cubicBezTo>
                      <a:pt x="0" y="219"/>
                      <a:pt x="0" y="219"/>
                      <a:pt x="0" y="219"/>
                    </a:cubicBezTo>
                    <a:cubicBezTo>
                      <a:pt x="1" y="219"/>
                      <a:pt x="1" y="219"/>
                      <a:pt x="1" y="219"/>
                    </a:cubicBezTo>
                    <a:cubicBezTo>
                      <a:pt x="1" y="219"/>
                      <a:pt x="1" y="219"/>
                      <a:pt x="1" y="219"/>
                    </a:cubicBezTo>
                    <a:cubicBezTo>
                      <a:pt x="1" y="219"/>
                      <a:pt x="1" y="219"/>
                      <a:pt x="1" y="219"/>
                    </a:cubicBezTo>
                    <a:moveTo>
                      <a:pt x="2" y="217"/>
                    </a:moveTo>
                    <a:cubicBezTo>
                      <a:pt x="1" y="217"/>
                      <a:pt x="1" y="217"/>
                      <a:pt x="1" y="217"/>
                    </a:cubicBezTo>
                    <a:cubicBezTo>
                      <a:pt x="2" y="218"/>
                      <a:pt x="2" y="218"/>
                      <a:pt x="2" y="218"/>
                    </a:cubicBezTo>
                    <a:cubicBezTo>
                      <a:pt x="2" y="217"/>
                      <a:pt x="2" y="217"/>
                      <a:pt x="2" y="217"/>
                    </a:cubicBezTo>
                    <a:cubicBezTo>
                      <a:pt x="2" y="217"/>
                      <a:pt x="2" y="217"/>
                      <a:pt x="2" y="217"/>
                    </a:cubicBezTo>
                    <a:moveTo>
                      <a:pt x="8" y="207"/>
                    </a:moveTo>
                    <a:cubicBezTo>
                      <a:pt x="8" y="207"/>
                      <a:pt x="8" y="208"/>
                      <a:pt x="7" y="208"/>
                    </a:cubicBezTo>
                    <a:cubicBezTo>
                      <a:pt x="8" y="208"/>
                      <a:pt x="8" y="208"/>
                      <a:pt x="8" y="208"/>
                    </a:cubicBezTo>
                    <a:cubicBezTo>
                      <a:pt x="8" y="207"/>
                      <a:pt x="8" y="207"/>
                      <a:pt x="8" y="207"/>
                    </a:cubicBezTo>
                    <a:cubicBezTo>
                      <a:pt x="8" y="207"/>
                      <a:pt x="8" y="207"/>
                      <a:pt x="8" y="207"/>
                    </a:cubicBezTo>
                    <a:moveTo>
                      <a:pt x="9" y="205"/>
                    </a:moveTo>
                    <a:cubicBezTo>
                      <a:pt x="9" y="205"/>
                      <a:pt x="9" y="205"/>
                      <a:pt x="9" y="205"/>
                    </a:cubicBezTo>
                    <a:cubicBezTo>
                      <a:pt x="9" y="206"/>
                      <a:pt x="9" y="206"/>
                      <a:pt x="9" y="206"/>
                    </a:cubicBezTo>
                    <a:cubicBezTo>
                      <a:pt x="9" y="205"/>
                      <a:pt x="9" y="205"/>
                      <a:pt x="9" y="205"/>
                    </a:cubicBezTo>
                    <a:cubicBezTo>
                      <a:pt x="9" y="205"/>
                      <a:pt x="9" y="205"/>
                      <a:pt x="9" y="205"/>
                    </a:cubicBezTo>
                    <a:cubicBezTo>
                      <a:pt x="9" y="205"/>
                      <a:pt x="9" y="205"/>
                      <a:pt x="9" y="205"/>
                    </a:cubicBezTo>
                    <a:moveTo>
                      <a:pt x="15" y="196"/>
                    </a:moveTo>
                    <a:cubicBezTo>
                      <a:pt x="15" y="196"/>
                      <a:pt x="15" y="196"/>
                      <a:pt x="15" y="196"/>
                    </a:cubicBezTo>
                    <a:cubicBezTo>
                      <a:pt x="15" y="196"/>
                      <a:pt x="15" y="196"/>
                      <a:pt x="15" y="197"/>
                    </a:cubicBezTo>
                    <a:cubicBezTo>
                      <a:pt x="15" y="196"/>
                      <a:pt x="15" y="196"/>
                      <a:pt x="16" y="196"/>
                    </a:cubicBezTo>
                    <a:cubicBezTo>
                      <a:pt x="15" y="196"/>
                      <a:pt x="15" y="196"/>
                      <a:pt x="15" y="196"/>
                    </a:cubicBezTo>
                    <a:moveTo>
                      <a:pt x="18" y="191"/>
                    </a:moveTo>
                    <a:cubicBezTo>
                      <a:pt x="18" y="191"/>
                      <a:pt x="18" y="191"/>
                      <a:pt x="18" y="192"/>
                    </a:cubicBezTo>
                    <a:cubicBezTo>
                      <a:pt x="18" y="192"/>
                      <a:pt x="18" y="192"/>
                      <a:pt x="18" y="192"/>
                    </a:cubicBezTo>
                    <a:cubicBezTo>
                      <a:pt x="18" y="192"/>
                      <a:pt x="18" y="191"/>
                      <a:pt x="18" y="191"/>
                    </a:cubicBezTo>
                    <a:cubicBezTo>
                      <a:pt x="18" y="191"/>
                      <a:pt x="18" y="191"/>
                      <a:pt x="18" y="191"/>
                    </a:cubicBezTo>
                    <a:moveTo>
                      <a:pt x="22" y="185"/>
                    </a:moveTo>
                    <a:cubicBezTo>
                      <a:pt x="21" y="186"/>
                      <a:pt x="21" y="186"/>
                      <a:pt x="20" y="187"/>
                    </a:cubicBezTo>
                    <a:cubicBezTo>
                      <a:pt x="20" y="187"/>
                      <a:pt x="21" y="187"/>
                      <a:pt x="21" y="187"/>
                    </a:cubicBezTo>
                    <a:cubicBezTo>
                      <a:pt x="21" y="187"/>
                      <a:pt x="22" y="186"/>
                      <a:pt x="22" y="185"/>
                    </a:cubicBezTo>
                    <a:cubicBezTo>
                      <a:pt x="22" y="185"/>
                      <a:pt x="22" y="185"/>
                      <a:pt x="22" y="185"/>
                    </a:cubicBezTo>
                    <a:moveTo>
                      <a:pt x="24" y="181"/>
                    </a:moveTo>
                    <a:cubicBezTo>
                      <a:pt x="24" y="181"/>
                      <a:pt x="24" y="182"/>
                      <a:pt x="23" y="182"/>
                    </a:cubicBezTo>
                    <a:cubicBezTo>
                      <a:pt x="23" y="182"/>
                      <a:pt x="23" y="182"/>
                      <a:pt x="23" y="182"/>
                    </a:cubicBezTo>
                    <a:cubicBezTo>
                      <a:pt x="23" y="182"/>
                      <a:pt x="24" y="183"/>
                      <a:pt x="24" y="183"/>
                    </a:cubicBezTo>
                    <a:cubicBezTo>
                      <a:pt x="24" y="182"/>
                      <a:pt x="24" y="182"/>
                      <a:pt x="25" y="181"/>
                    </a:cubicBezTo>
                    <a:cubicBezTo>
                      <a:pt x="24" y="181"/>
                      <a:pt x="24" y="181"/>
                      <a:pt x="24" y="181"/>
                    </a:cubicBezTo>
                    <a:moveTo>
                      <a:pt x="30" y="171"/>
                    </a:moveTo>
                    <a:cubicBezTo>
                      <a:pt x="29" y="173"/>
                      <a:pt x="28" y="175"/>
                      <a:pt x="26" y="177"/>
                    </a:cubicBezTo>
                    <a:cubicBezTo>
                      <a:pt x="27" y="177"/>
                      <a:pt x="27" y="177"/>
                      <a:pt x="27" y="177"/>
                    </a:cubicBezTo>
                    <a:cubicBezTo>
                      <a:pt x="27" y="177"/>
                      <a:pt x="27" y="177"/>
                      <a:pt x="27" y="177"/>
                    </a:cubicBezTo>
                    <a:cubicBezTo>
                      <a:pt x="28" y="176"/>
                      <a:pt x="29" y="174"/>
                      <a:pt x="31" y="172"/>
                    </a:cubicBezTo>
                    <a:cubicBezTo>
                      <a:pt x="31" y="171"/>
                      <a:pt x="30" y="171"/>
                      <a:pt x="30" y="171"/>
                    </a:cubicBezTo>
                    <a:moveTo>
                      <a:pt x="32" y="168"/>
                    </a:moveTo>
                    <a:cubicBezTo>
                      <a:pt x="32" y="169"/>
                      <a:pt x="31" y="169"/>
                      <a:pt x="31" y="169"/>
                    </a:cubicBezTo>
                    <a:cubicBezTo>
                      <a:pt x="32" y="170"/>
                      <a:pt x="32" y="170"/>
                      <a:pt x="32" y="170"/>
                    </a:cubicBezTo>
                    <a:cubicBezTo>
                      <a:pt x="32" y="169"/>
                      <a:pt x="32" y="169"/>
                      <a:pt x="32" y="169"/>
                    </a:cubicBezTo>
                    <a:cubicBezTo>
                      <a:pt x="32" y="169"/>
                      <a:pt x="32" y="169"/>
                      <a:pt x="32" y="168"/>
                    </a:cubicBezTo>
                    <a:moveTo>
                      <a:pt x="34" y="165"/>
                    </a:moveTo>
                    <a:cubicBezTo>
                      <a:pt x="33" y="166"/>
                      <a:pt x="33" y="167"/>
                      <a:pt x="32" y="168"/>
                    </a:cubicBezTo>
                    <a:cubicBezTo>
                      <a:pt x="32" y="168"/>
                      <a:pt x="32" y="168"/>
                      <a:pt x="33" y="169"/>
                    </a:cubicBezTo>
                    <a:cubicBezTo>
                      <a:pt x="33" y="167"/>
                      <a:pt x="34" y="166"/>
                      <a:pt x="35" y="165"/>
                    </a:cubicBezTo>
                    <a:cubicBezTo>
                      <a:pt x="35" y="165"/>
                      <a:pt x="34" y="165"/>
                      <a:pt x="34" y="165"/>
                    </a:cubicBezTo>
                    <a:moveTo>
                      <a:pt x="39" y="157"/>
                    </a:moveTo>
                    <a:cubicBezTo>
                      <a:pt x="39" y="157"/>
                      <a:pt x="39" y="158"/>
                      <a:pt x="38" y="158"/>
                    </a:cubicBezTo>
                    <a:cubicBezTo>
                      <a:pt x="39" y="158"/>
                      <a:pt x="39" y="158"/>
                      <a:pt x="39" y="158"/>
                    </a:cubicBezTo>
                    <a:cubicBezTo>
                      <a:pt x="39" y="158"/>
                      <a:pt x="39" y="158"/>
                      <a:pt x="40" y="157"/>
                    </a:cubicBezTo>
                    <a:cubicBezTo>
                      <a:pt x="39" y="157"/>
                      <a:pt x="39" y="157"/>
                      <a:pt x="39" y="157"/>
                    </a:cubicBezTo>
                    <a:moveTo>
                      <a:pt x="41" y="154"/>
                    </a:moveTo>
                    <a:cubicBezTo>
                      <a:pt x="40" y="155"/>
                      <a:pt x="39" y="156"/>
                      <a:pt x="39" y="157"/>
                    </a:cubicBezTo>
                    <a:cubicBezTo>
                      <a:pt x="39" y="157"/>
                      <a:pt x="39" y="157"/>
                      <a:pt x="40" y="157"/>
                    </a:cubicBezTo>
                    <a:cubicBezTo>
                      <a:pt x="40" y="157"/>
                      <a:pt x="41" y="156"/>
                      <a:pt x="41" y="155"/>
                    </a:cubicBezTo>
                    <a:cubicBezTo>
                      <a:pt x="41" y="155"/>
                      <a:pt x="41" y="155"/>
                      <a:pt x="41" y="154"/>
                    </a:cubicBezTo>
                    <a:moveTo>
                      <a:pt x="46" y="145"/>
                    </a:moveTo>
                    <a:cubicBezTo>
                      <a:pt x="45" y="147"/>
                      <a:pt x="44" y="148"/>
                      <a:pt x="43" y="150"/>
                    </a:cubicBezTo>
                    <a:cubicBezTo>
                      <a:pt x="43" y="150"/>
                      <a:pt x="44" y="150"/>
                      <a:pt x="44" y="151"/>
                    </a:cubicBezTo>
                    <a:cubicBezTo>
                      <a:pt x="45" y="149"/>
                      <a:pt x="46" y="147"/>
                      <a:pt x="47" y="146"/>
                    </a:cubicBezTo>
                    <a:cubicBezTo>
                      <a:pt x="47" y="146"/>
                      <a:pt x="46" y="145"/>
                      <a:pt x="46" y="145"/>
                    </a:cubicBezTo>
                    <a:moveTo>
                      <a:pt x="53" y="134"/>
                    </a:moveTo>
                    <a:cubicBezTo>
                      <a:pt x="53" y="135"/>
                      <a:pt x="52" y="136"/>
                      <a:pt x="51" y="137"/>
                    </a:cubicBezTo>
                    <a:cubicBezTo>
                      <a:pt x="51" y="137"/>
                      <a:pt x="52" y="138"/>
                      <a:pt x="52" y="138"/>
                    </a:cubicBezTo>
                    <a:cubicBezTo>
                      <a:pt x="53" y="136"/>
                      <a:pt x="53" y="135"/>
                      <a:pt x="54" y="134"/>
                    </a:cubicBezTo>
                    <a:cubicBezTo>
                      <a:pt x="54" y="134"/>
                      <a:pt x="54" y="134"/>
                      <a:pt x="53" y="134"/>
                    </a:cubicBezTo>
                    <a:moveTo>
                      <a:pt x="58" y="127"/>
                    </a:moveTo>
                    <a:cubicBezTo>
                      <a:pt x="58" y="127"/>
                      <a:pt x="58" y="127"/>
                      <a:pt x="58" y="127"/>
                    </a:cubicBezTo>
                    <a:cubicBezTo>
                      <a:pt x="58" y="127"/>
                      <a:pt x="58" y="127"/>
                      <a:pt x="58" y="127"/>
                    </a:cubicBezTo>
                    <a:cubicBezTo>
                      <a:pt x="58" y="127"/>
                      <a:pt x="58" y="127"/>
                      <a:pt x="59" y="127"/>
                    </a:cubicBezTo>
                    <a:cubicBezTo>
                      <a:pt x="58" y="127"/>
                      <a:pt x="58" y="127"/>
                      <a:pt x="58" y="127"/>
                    </a:cubicBezTo>
                    <a:moveTo>
                      <a:pt x="61" y="122"/>
                    </a:moveTo>
                    <a:cubicBezTo>
                      <a:pt x="60" y="123"/>
                      <a:pt x="59" y="125"/>
                      <a:pt x="58" y="126"/>
                    </a:cubicBezTo>
                    <a:cubicBezTo>
                      <a:pt x="58" y="126"/>
                      <a:pt x="59" y="126"/>
                      <a:pt x="59" y="126"/>
                    </a:cubicBezTo>
                    <a:cubicBezTo>
                      <a:pt x="60" y="125"/>
                      <a:pt x="61" y="124"/>
                      <a:pt x="61" y="122"/>
                    </a:cubicBezTo>
                    <a:cubicBezTo>
                      <a:pt x="61" y="122"/>
                      <a:pt x="61" y="122"/>
                      <a:pt x="61" y="122"/>
                    </a:cubicBezTo>
                    <a:cubicBezTo>
                      <a:pt x="61" y="122"/>
                      <a:pt x="60" y="122"/>
                      <a:pt x="60" y="123"/>
                    </a:cubicBezTo>
                    <a:cubicBezTo>
                      <a:pt x="61" y="122"/>
                      <a:pt x="61" y="122"/>
                      <a:pt x="61" y="122"/>
                    </a:cubicBezTo>
                    <a:cubicBezTo>
                      <a:pt x="61" y="122"/>
                      <a:pt x="61" y="122"/>
                      <a:pt x="61" y="122"/>
                    </a:cubicBezTo>
                    <a:moveTo>
                      <a:pt x="64" y="117"/>
                    </a:moveTo>
                    <a:cubicBezTo>
                      <a:pt x="64" y="117"/>
                      <a:pt x="64" y="117"/>
                      <a:pt x="64" y="117"/>
                    </a:cubicBezTo>
                    <a:cubicBezTo>
                      <a:pt x="64" y="118"/>
                      <a:pt x="64" y="118"/>
                      <a:pt x="64" y="118"/>
                    </a:cubicBezTo>
                    <a:cubicBezTo>
                      <a:pt x="64" y="118"/>
                      <a:pt x="64" y="118"/>
                      <a:pt x="64" y="118"/>
                    </a:cubicBezTo>
                    <a:cubicBezTo>
                      <a:pt x="64" y="117"/>
                      <a:pt x="64" y="117"/>
                      <a:pt x="64" y="117"/>
                    </a:cubicBezTo>
                    <a:moveTo>
                      <a:pt x="63" y="117"/>
                    </a:moveTo>
                    <a:cubicBezTo>
                      <a:pt x="63" y="117"/>
                      <a:pt x="63" y="117"/>
                      <a:pt x="63" y="117"/>
                    </a:cubicBezTo>
                    <a:cubicBezTo>
                      <a:pt x="63" y="117"/>
                      <a:pt x="63" y="117"/>
                      <a:pt x="63" y="117"/>
                    </a:cubicBezTo>
                    <a:cubicBezTo>
                      <a:pt x="63" y="117"/>
                      <a:pt x="63" y="117"/>
                      <a:pt x="63" y="117"/>
                    </a:cubicBezTo>
                    <a:cubicBezTo>
                      <a:pt x="63" y="117"/>
                      <a:pt x="63" y="117"/>
                      <a:pt x="63" y="117"/>
                    </a:cubicBezTo>
                    <a:moveTo>
                      <a:pt x="66" y="114"/>
                    </a:moveTo>
                    <a:cubicBezTo>
                      <a:pt x="65" y="115"/>
                      <a:pt x="64" y="116"/>
                      <a:pt x="64" y="117"/>
                    </a:cubicBezTo>
                    <a:cubicBezTo>
                      <a:pt x="64" y="117"/>
                      <a:pt x="64" y="117"/>
                      <a:pt x="65" y="117"/>
                    </a:cubicBezTo>
                    <a:cubicBezTo>
                      <a:pt x="65" y="116"/>
                      <a:pt x="66" y="115"/>
                      <a:pt x="66" y="115"/>
                    </a:cubicBezTo>
                    <a:cubicBezTo>
                      <a:pt x="66" y="114"/>
                      <a:pt x="66" y="114"/>
                      <a:pt x="66" y="114"/>
                    </a:cubicBezTo>
                    <a:moveTo>
                      <a:pt x="66" y="114"/>
                    </a:moveTo>
                    <a:cubicBezTo>
                      <a:pt x="65" y="115"/>
                      <a:pt x="65" y="116"/>
                      <a:pt x="64" y="117"/>
                    </a:cubicBezTo>
                    <a:cubicBezTo>
                      <a:pt x="64" y="117"/>
                      <a:pt x="64" y="117"/>
                      <a:pt x="64" y="117"/>
                    </a:cubicBezTo>
                    <a:cubicBezTo>
                      <a:pt x="66" y="114"/>
                      <a:pt x="66" y="114"/>
                      <a:pt x="66" y="114"/>
                    </a:cubicBezTo>
                    <a:cubicBezTo>
                      <a:pt x="66" y="114"/>
                      <a:pt x="66" y="114"/>
                      <a:pt x="66" y="114"/>
                    </a:cubicBezTo>
                    <a:moveTo>
                      <a:pt x="66" y="114"/>
                    </a:moveTo>
                    <a:cubicBezTo>
                      <a:pt x="66" y="114"/>
                      <a:pt x="66" y="114"/>
                      <a:pt x="66" y="114"/>
                    </a:cubicBezTo>
                    <a:cubicBezTo>
                      <a:pt x="66" y="114"/>
                      <a:pt x="66" y="114"/>
                      <a:pt x="66" y="114"/>
                    </a:cubicBezTo>
                    <a:cubicBezTo>
                      <a:pt x="66" y="114"/>
                      <a:pt x="66" y="114"/>
                      <a:pt x="66" y="114"/>
                    </a:cubicBezTo>
                    <a:cubicBezTo>
                      <a:pt x="66" y="114"/>
                      <a:pt x="66" y="114"/>
                      <a:pt x="66" y="114"/>
                    </a:cubicBezTo>
                    <a:moveTo>
                      <a:pt x="66" y="114"/>
                    </a:moveTo>
                    <a:cubicBezTo>
                      <a:pt x="66" y="114"/>
                      <a:pt x="66" y="114"/>
                      <a:pt x="66" y="114"/>
                    </a:cubicBezTo>
                    <a:cubicBezTo>
                      <a:pt x="66" y="114"/>
                      <a:pt x="66" y="114"/>
                      <a:pt x="66" y="114"/>
                    </a:cubicBezTo>
                    <a:cubicBezTo>
                      <a:pt x="66" y="114"/>
                      <a:pt x="66" y="114"/>
                      <a:pt x="66" y="114"/>
                    </a:cubicBezTo>
                    <a:cubicBezTo>
                      <a:pt x="66" y="114"/>
                      <a:pt x="66" y="114"/>
                      <a:pt x="66" y="114"/>
                    </a:cubicBezTo>
                    <a:moveTo>
                      <a:pt x="66" y="113"/>
                    </a:moveTo>
                    <a:cubicBezTo>
                      <a:pt x="66" y="113"/>
                      <a:pt x="66" y="113"/>
                      <a:pt x="66" y="113"/>
                    </a:cubicBezTo>
                    <a:cubicBezTo>
                      <a:pt x="66" y="113"/>
                      <a:pt x="67" y="113"/>
                      <a:pt x="67" y="114"/>
                    </a:cubicBezTo>
                    <a:cubicBezTo>
                      <a:pt x="67" y="113"/>
                      <a:pt x="67" y="113"/>
                      <a:pt x="67" y="113"/>
                    </a:cubicBezTo>
                    <a:cubicBezTo>
                      <a:pt x="67" y="113"/>
                      <a:pt x="67" y="113"/>
                      <a:pt x="66" y="113"/>
                    </a:cubicBezTo>
                    <a:moveTo>
                      <a:pt x="66" y="113"/>
                    </a:moveTo>
                    <a:cubicBezTo>
                      <a:pt x="66" y="113"/>
                      <a:pt x="66" y="113"/>
                      <a:pt x="66" y="113"/>
                    </a:cubicBezTo>
                    <a:cubicBezTo>
                      <a:pt x="66" y="113"/>
                      <a:pt x="66" y="113"/>
                      <a:pt x="66" y="113"/>
                    </a:cubicBezTo>
                    <a:cubicBezTo>
                      <a:pt x="66" y="113"/>
                      <a:pt x="66" y="113"/>
                      <a:pt x="66" y="113"/>
                    </a:cubicBezTo>
                    <a:cubicBezTo>
                      <a:pt x="66" y="113"/>
                      <a:pt x="66" y="113"/>
                      <a:pt x="66" y="113"/>
                    </a:cubicBezTo>
                    <a:moveTo>
                      <a:pt x="67" y="112"/>
                    </a:moveTo>
                    <a:cubicBezTo>
                      <a:pt x="67" y="112"/>
                      <a:pt x="67" y="112"/>
                      <a:pt x="66" y="113"/>
                    </a:cubicBezTo>
                    <a:cubicBezTo>
                      <a:pt x="67" y="113"/>
                      <a:pt x="67" y="113"/>
                      <a:pt x="67" y="113"/>
                    </a:cubicBezTo>
                    <a:cubicBezTo>
                      <a:pt x="67" y="113"/>
                      <a:pt x="67" y="113"/>
                      <a:pt x="68" y="112"/>
                    </a:cubicBezTo>
                    <a:cubicBezTo>
                      <a:pt x="67" y="112"/>
                      <a:pt x="67" y="112"/>
                      <a:pt x="67" y="112"/>
                    </a:cubicBezTo>
                    <a:moveTo>
                      <a:pt x="68" y="110"/>
                    </a:moveTo>
                    <a:cubicBezTo>
                      <a:pt x="68" y="110"/>
                      <a:pt x="68" y="111"/>
                      <a:pt x="67" y="111"/>
                    </a:cubicBezTo>
                    <a:cubicBezTo>
                      <a:pt x="68" y="111"/>
                      <a:pt x="68" y="111"/>
                      <a:pt x="68" y="112"/>
                    </a:cubicBezTo>
                    <a:cubicBezTo>
                      <a:pt x="68" y="111"/>
                      <a:pt x="69" y="111"/>
                      <a:pt x="69" y="111"/>
                    </a:cubicBezTo>
                    <a:cubicBezTo>
                      <a:pt x="69" y="110"/>
                      <a:pt x="68" y="110"/>
                      <a:pt x="68" y="110"/>
                    </a:cubicBezTo>
                    <a:moveTo>
                      <a:pt x="69" y="108"/>
                    </a:moveTo>
                    <a:cubicBezTo>
                      <a:pt x="69" y="109"/>
                      <a:pt x="69" y="109"/>
                      <a:pt x="68" y="109"/>
                    </a:cubicBezTo>
                    <a:cubicBezTo>
                      <a:pt x="69" y="110"/>
                      <a:pt x="69" y="110"/>
                      <a:pt x="69" y="110"/>
                    </a:cubicBezTo>
                    <a:cubicBezTo>
                      <a:pt x="69" y="109"/>
                      <a:pt x="70" y="109"/>
                      <a:pt x="70" y="109"/>
                    </a:cubicBezTo>
                    <a:cubicBezTo>
                      <a:pt x="70" y="108"/>
                      <a:pt x="70" y="108"/>
                      <a:pt x="69" y="108"/>
                    </a:cubicBezTo>
                    <a:moveTo>
                      <a:pt x="75" y="99"/>
                    </a:moveTo>
                    <a:cubicBezTo>
                      <a:pt x="74" y="101"/>
                      <a:pt x="73" y="102"/>
                      <a:pt x="72" y="104"/>
                    </a:cubicBezTo>
                    <a:cubicBezTo>
                      <a:pt x="72" y="104"/>
                      <a:pt x="72" y="104"/>
                      <a:pt x="73" y="104"/>
                    </a:cubicBezTo>
                    <a:cubicBezTo>
                      <a:pt x="74" y="103"/>
                      <a:pt x="74" y="101"/>
                      <a:pt x="75" y="100"/>
                    </a:cubicBezTo>
                    <a:cubicBezTo>
                      <a:pt x="75" y="100"/>
                      <a:pt x="75" y="100"/>
                      <a:pt x="75" y="99"/>
                    </a:cubicBezTo>
                    <a:moveTo>
                      <a:pt x="75" y="98"/>
                    </a:moveTo>
                    <a:cubicBezTo>
                      <a:pt x="75" y="98"/>
                      <a:pt x="75" y="98"/>
                      <a:pt x="75" y="98"/>
                    </a:cubicBezTo>
                    <a:cubicBezTo>
                      <a:pt x="76" y="98"/>
                      <a:pt x="76" y="99"/>
                      <a:pt x="76" y="99"/>
                    </a:cubicBezTo>
                    <a:cubicBezTo>
                      <a:pt x="76" y="99"/>
                      <a:pt x="76" y="99"/>
                      <a:pt x="76" y="99"/>
                    </a:cubicBezTo>
                    <a:cubicBezTo>
                      <a:pt x="76" y="99"/>
                      <a:pt x="76" y="98"/>
                      <a:pt x="75" y="98"/>
                    </a:cubicBezTo>
                    <a:moveTo>
                      <a:pt x="79" y="93"/>
                    </a:moveTo>
                    <a:cubicBezTo>
                      <a:pt x="78" y="95"/>
                      <a:pt x="77" y="96"/>
                      <a:pt x="76" y="98"/>
                    </a:cubicBezTo>
                    <a:cubicBezTo>
                      <a:pt x="76" y="98"/>
                      <a:pt x="76" y="98"/>
                      <a:pt x="76" y="98"/>
                    </a:cubicBezTo>
                    <a:cubicBezTo>
                      <a:pt x="77" y="97"/>
                      <a:pt x="78" y="95"/>
                      <a:pt x="79" y="93"/>
                    </a:cubicBezTo>
                    <a:cubicBezTo>
                      <a:pt x="79" y="93"/>
                      <a:pt x="79" y="93"/>
                      <a:pt x="79" y="93"/>
                    </a:cubicBezTo>
                    <a:moveTo>
                      <a:pt x="82" y="87"/>
                    </a:moveTo>
                    <a:cubicBezTo>
                      <a:pt x="81" y="89"/>
                      <a:pt x="80" y="91"/>
                      <a:pt x="79" y="92"/>
                    </a:cubicBezTo>
                    <a:cubicBezTo>
                      <a:pt x="79" y="92"/>
                      <a:pt x="80" y="93"/>
                      <a:pt x="80" y="93"/>
                    </a:cubicBezTo>
                    <a:cubicBezTo>
                      <a:pt x="81" y="91"/>
                      <a:pt x="82" y="89"/>
                      <a:pt x="83" y="88"/>
                    </a:cubicBezTo>
                    <a:cubicBezTo>
                      <a:pt x="83" y="88"/>
                      <a:pt x="82" y="87"/>
                      <a:pt x="82" y="87"/>
                    </a:cubicBezTo>
                    <a:moveTo>
                      <a:pt x="83" y="85"/>
                    </a:moveTo>
                    <a:cubicBezTo>
                      <a:pt x="83" y="85"/>
                      <a:pt x="83" y="85"/>
                      <a:pt x="83" y="85"/>
                    </a:cubicBezTo>
                    <a:cubicBezTo>
                      <a:pt x="83" y="85"/>
                      <a:pt x="83" y="85"/>
                      <a:pt x="83" y="85"/>
                    </a:cubicBezTo>
                    <a:cubicBezTo>
                      <a:pt x="83" y="85"/>
                      <a:pt x="83" y="85"/>
                      <a:pt x="83" y="85"/>
                    </a:cubicBezTo>
                    <a:cubicBezTo>
                      <a:pt x="83" y="85"/>
                      <a:pt x="83" y="86"/>
                      <a:pt x="83" y="86"/>
                    </a:cubicBezTo>
                    <a:cubicBezTo>
                      <a:pt x="83" y="86"/>
                      <a:pt x="84" y="86"/>
                      <a:pt x="84" y="86"/>
                    </a:cubicBezTo>
                    <a:cubicBezTo>
                      <a:pt x="84" y="86"/>
                      <a:pt x="84" y="86"/>
                      <a:pt x="84" y="86"/>
                    </a:cubicBezTo>
                    <a:cubicBezTo>
                      <a:pt x="84" y="86"/>
                      <a:pt x="84" y="85"/>
                      <a:pt x="83" y="85"/>
                    </a:cubicBezTo>
                    <a:moveTo>
                      <a:pt x="84" y="85"/>
                    </a:moveTo>
                    <a:cubicBezTo>
                      <a:pt x="84" y="85"/>
                      <a:pt x="84" y="85"/>
                      <a:pt x="83" y="85"/>
                    </a:cubicBezTo>
                    <a:cubicBezTo>
                      <a:pt x="84" y="85"/>
                      <a:pt x="84" y="85"/>
                      <a:pt x="84" y="85"/>
                    </a:cubicBezTo>
                    <a:cubicBezTo>
                      <a:pt x="84" y="85"/>
                      <a:pt x="84" y="85"/>
                      <a:pt x="85" y="85"/>
                    </a:cubicBezTo>
                    <a:cubicBezTo>
                      <a:pt x="84" y="85"/>
                      <a:pt x="84" y="85"/>
                      <a:pt x="84" y="85"/>
                    </a:cubicBezTo>
                    <a:moveTo>
                      <a:pt x="90" y="74"/>
                    </a:moveTo>
                    <a:cubicBezTo>
                      <a:pt x="88" y="77"/>
                      <a:pt x="87" y="80"/>
                      <a:pt x="85" y="83"/>
                    </a:cubicBezTo>
                    <a:cubicBezTo>
                      <a:pt x="85" y="83"/>
                      <a:pt x="86" y="83"/>
                      <a:pt x="86" y="83"/>
                    </a:cubicBezTo>
                    <a:cubicBezTo>
                      <a:pt x="88" y="80"/>
                      <a:pt x="89" y="77"/>
                      <a:pt x="91" y="75"/>
                    </a:cubicBezTo>
                    <a:cubicBezTo>
                      <a:pt x="91" y="74"/>
                      <a:pt x="90" y="74"/>
                      <a:pt x="90" y="74"/>
                    </a:cubicBezTo>
                    <a:moveTo>
                      <a:pt x="99" y="60"/>
                    </a:moveTo>
                    <a:cubicBezTo>
                      <a:pt x="96" y="64"/>
                      <a:pt x="94" y="68"/>
                      <a:pt x="92" y="71"/>
                    </a:cubicBezTo>
                    <a:cubicBezTo>
                      <a:pt x="92" y="71"/>
                      <a:pt x="92" y="72"/>
                      <a:pt x="93" y="72"/>
                    </a:cubicBezTo>
                    <a:cubicBezTo>
                      <a:pt x="95" y="68"/>
                      <a:pt x="97" y="64"/>
                      <a:pt x="99" y="61"/>
                    </a:cubicBezTo>
                    <a:cubicBezTo>
                      <a:pt x="99" y="61"/>
                      <a:pt x="99" y="61"/>
                      <a:pt x="99" y="60"/>
                    </a:cubicBezTo>
                    <a:moveTo>
                      <a:pt x="107" y="46"/>
                    </a:moveTo>
                    <a:cubicBezTo>
                      <a:pt x="106" y="49"/>
                      <a:pt x="104" y="51"/>
                      <a:pt x="103" y="53"/>
                    </a:cubicBezTo>
                    <a:cubicBezTo>
                      <a:pt x="103" y="53"/>
                      <a:pt x="104" y="53"/>
                      <a:pt x="104" y="53"/>
                    </a:cubicBezTo>
                    <a:cubicBezTo>
                      <a:pt x="105" y="51"/>
                      <a:pt x="107" y="49"/>
                      <a:pt x="108" y="47"/>
                    </a:cubicBezTo>
                    <a:cubicBezTo>
                      <a:pt x="108" y="47"/>
                      <a:pt x="107" y="46"/>
                      <a:pt x="107" y="46"/>
                    </a:cubicBezTo>
                    <a:moveTo>
                      <a:pt x="109" y="43"/>
                    </a:moveTo>
                    <a:cubicBezTo>
                      <a:pt x="109" y="44"/>
                      <a:pt x="109" y="44"/>
                      <a:pt x="108" y="44"/>
                    </a:cubicBezTo>
                    <a:cubicBezTo>
                      <a:pt x="109" y="45"/>
                      <a:pt x="109" y="45"/>
                      <a:pt x="109" y="45"/>
                    </a:cubicBezTo>
                    <a:cubicBezTo>
                      <a:pt x="109" y="44"/>
                      <a:pt x="110" y="44"/>
                      <a:pt x="110" y="44"/>
                    </a:cubicBezTo>
                    <a:cubicBezTo>
                      <a:pt x="110" y="43"/>
                      <a:pt x="109" y="43"/>
                      <a:pt x="109" y="43"/>
                    </a:cubicBezTo>
                    <a:moveTo>
                      <a:pt x="112" y="38"/>
                    </a:moveTo>
                    <a:cubicBezTo>
                      <a:pt x="111" y="39"/>
                      <a:pt x="111" y="40"/>
                      <a:pt x="110" y="41"/>
                    </a:cubicBezTo>
                    <a:cubicBezTo>
                      <a:pt x="111" y="41"/>
                      <a:pt x="111" y="41"/>
                      <a:pt x="111" y="42"/>
                    </a:cubicBezTo>
                    <a:cubicBezTo>
                      <a:pt x="112" y="41"/>
                      <a:pt x="112" y="40"/>
                      <a:pt x="113" y="39"/>
                    </a:cubicBezTo>
                    <a:cubicBezTo>
                      <a:pt x="113" y="39"/>
                      <a:pt x="112" y="38"/>
                      <a:pt x="112" y="38"/>
                    </a:cubicBezTo>
                    <a:moveTo>
                      <a:pt x="113" y="37"/>
                    </a:moveTo>
                    <a:cubicBezTo>
                      <a:pt x="113" y="37"/>
                      <a:pt x="113" y="37"/>
                      <a:pt x="113" y="37"/>
                    </a:cubicBezTo>
                    <a:cubicBezTo>
                      <a:pt x="113" y="37"/>
                      <a:pt x="113" y="38"/>
                      <a:pt x="113" y="38"/>
                    </a:cubicBezTo>
                    <a:cubicBezTo>
                      <a:pt x="114" y="38"/>
                      <a:pt x="114" y="38"/>
                      <a:pt x="114" y="38"/>
                    </a:cubicBezTo>
                    <a:cubicBezTo>
                      <a:pt x="113" y="37"/>
                      <a:pt x="113" y="37"/>
                      <a:pt x="113" y="37"/>
                    </a:cubicBezTo>
                    <a:moveTo>
                      <a:pt x="114" y="36"/>
                    </a:moveTo>
                    <a:cubicBezTo>
                      <a:pt x="114" y="36"/>
                      <a:pt x="113" y="36"/>
                      <a:pt x="113" y="36"/>
                    </a:cubicBezTo>
                    <a:cubicBezTo>
                      <a:pt x="113" y="37"/>
                      <a:pt x="114" y="37"/>
                      <a:pt x="114" y="37"/>
                    </a:cubicBezTo>
                    <a:cubicBezTo>
                      <a:pt x="114" y="37"/>
                      <a:pt x="114" y="36"/>
                      <a:pt x="115" y="36"/>
                    </a:cubicBezTo>
                    <a:cubicBezTo>
                      <a:pt x="114" y="36"/>
                      <a:pt x="114" y="36"/>
                      <a:pt x="114" y="36"/>
                    </a:cubicBezTo>
                    <a:moveTo>
                      <a:pt x="116" y="32"/>
                    </a:moveTo>
                    <a:cubicBezTo>
                      <a:pt x="116" y="32"/>
                      <a:pt x="116" y="32"/>
                      <a:pt x="116" y="32"/>
                    </a:cubicBezTo>
                    <a:cubicBezTo>
                      <a:pt x="116" y="32"/>
                      <a:pt x="117" y="32"/>
                      <a:pt x="117" y="32"/>
                    </a:cubicBezTo>
                    <a:cubicBezTo>
                      <a:pt x="117" y="32"/>
                      <a:pt x="117" y="32"/>
                      <a:pt x="117" y="32"/>
                    </a:cubicBezTo>
                    <a:cubicBezTo>
                      <a:pt x="117" y="32"/>
                      <a:pt x="116" y="32"/>
                      <a:pt x="116" y="32"/>
                    </a:cubicBezTo>
                    <a:moveTo>
                      <a:pt x="119" y="26"/>
                    </a:moveTo>
                    <a:cubicBezTo>
                      <a:pt x="119" y="27"/>
                      <a:pt x="118" y="28"/>
                      <a:pt x="118" y="29"/>
                    </a:cubicBezTo>
                    <a:cubicBezTo>
                      <a:pt x="118" y="29"/>
                      <a:pt x="118" y="29"/>
                      <a:pt x="119" y="29"/>
                    </a:cubicBezTo>
                    <a:cubicBezTo>
                      <a:pt x="119" y="28"/>
                      <a:pt x="120" y="27"/>
                      <a:pt x="120" y="26"/>
                    </a:cubicBezTo>
                    <a:cubicBezTo>
                      <a:pt x="120" y="26"/>
                      <a:pt x="120" y="26"/>
                      <a:pt x="119" y="26"/>
                    </a:cubicBezTo>
                    <a:moveTo>
                      <a:pt x="128" y="12"/>
                    </a:moveTo>
                    <a:cubicBezTo>
                      <a:pt x="127" y="13"/>
                      <a:pt x="127" y="14"/>
                      <a:pt x="126" y="15"/>
                    </a:cubicBezTo>
                    <a:cubicBezTo>
                      <a:pt x="127" y="15"/>
                      <a:pt x="127" y="15"/>
                      <a:pt x="127" y="15"/>
                    </a:cubicBezTo>
                    <a:cubicBezTo>
                      <a:pt x="128" y="14"/>
                      <a:pt x="128" y="14"/>
                      <a:pt x="128" y="13"/>
                    </a:cubicBezTo>
                    <a:cubicBezTo>
                      <a:pt x="128" y="13"/>
                      <a:pt x="128" y="13"/>
                      <a:pt x="128" y="12"/>
                    </a:cubicBezTo>
                    <a:moveTo>
                      <a:pt x="135" y="0"/>
                    </a:moveTo>
                    <a:cubicBezTo>
                      <a:pt x="135" y="1"/>
                      <a:pt x="134" y="1"/>
                      <a:pt x="134" y="2"/>
                    </a:cubicBezTo>
                    <a:cubicBezTo>
                      <a:pt x="134" y="3"/>
                      <a:pt x="134" y="3"/>
                      <a:pt x="134" y="3"/>
                    </a:cubicBezTo>
                    <a:cubicBezTo>
                      <a:pt x="135" y="2"/>
                      <a:pt x="136" y="1"/>
                      <a:pt x="136" y="0"/>
                    </a:cubicBezTo>
                    <a:cubicBezTo>
                      <a:pt x="136" y="0"/>
                      <a:pt x="136" y="0"/>
                      <a:pt x="1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80" name="Freeform 9369"/>
              <p:cNvSpPr>
                <a:spLocks noEditPoints="1"/>
              </p:cNvSpPr>
              <p:nvPr/>
            </p:nvSpPr>
            <p:spPr bwMode="auto">
              <a:xfrm>
                <a:off x="-706" y="3651"/>
                <a:ext cx="163" cy="274"/>
              </a:xfrm>
              <a:custGeom>
                <a:avLst/>
                <a:gdLst>
                  <a:gd name="T0" fmla="*/ 6 w 69"/>
                  <a:gd name="T1" fmla="*/ 113 h 116"/>
                  <a:gd name="T2" fmla="*/ 0 w 69"/>
                  <a:gd name="T3" fmla="*/ 111 h 116"/>
                  <a:gd name="T4" fmla="*/ 0 w 69"/>
                  <a:gd name="T5" fmla="*/ 112 h 116"/>
                  <a:gd name="T6" fmla="*/ 3 w 69"/>
                  <a:gd name="T7" fmla="*/ 114 h 116"/>
                  <a:gd name="T8" fmla="*/ 5 w 69"/>
                  <a:gd name="T9" fmla="*/ 115 h 116"/>
                  <a:gd name="T10" fmla="*/ 5 w 69"/>
                  <a:gd name="T11" fmla="*/ 115 h 116"/>
                  <a:gd name="T12" fmla="*/ 8 w 69"/>
                  <a:gd name="T13" fmla="*/ 109 h 116"/>
                  <a:gd name="T14" fmla="*/ 9 w 69"/>
                  <a:gd name="T15" fmla="*/ 108 h 116"/>
                  <a:gd name="T16" fmla="*/ 9 w 69"/>
                  <a:gd name="T17" fmla="*/ 107 h 116"/>
                  <a:gd name="T18" fmla="*/ 9 w 69"/>
                  <a:gd name="T19" fmla="*/ 107 h 116"/>
                  <a:gd name="T20" fmla="*/ 16 w 69"/>
                  <a:gd name="T21" fmla="*/ 97 h 116"/>
                  <a:gd name="T22" fmla="*/ 9 w 69"/>
                  <a:gd name="T23" fmla="*/ 107 h 116"/>
                  <a:gd name="T24" fmla="*/ 16 w 69"/>
                  <a:gd name="T25" fmla="*/ 97 h 116"/>
                  <a:gd name="T26" fmla="*/ 17 w 69"/>
                  <a:gd name="T27" fmla="*/ 95 h 116"/>
                  <a:gd name="T28" fmla="*/ 16 w 69"/>
                  <a:gd name="T29" fmla="*/ 97 h 116"/>
                  <a:gd name="T30" fmla="*/ 17 w 69"/>
                  <a:gd name="T31" fmla="*/ 95 h 116"/>
                  <a:gd name="T32" fmla="*/ 17 w 69"/>
                  <a:gd name="T33" fmla="*/ 95 h 116"/>
                  <a:gd name="T34" fmla="*/ 19 w 69"/>
                  <a:gd name="T35" fmla="*/ 92 h 116"/>
                  <a:gd name="T36" fmla="*/ 22 w 69"/>
                  <a:gd name="T37" fmla="*/ 86 h 116"/>
                  <a:gd name="T38" fmla="*/ 23 w 69"/>
                  <a:gd name="T39" fmla="*/ 85 h 116"/>
                  <a:gd name="T40" fmla="*/ 25 w 69"/>
                  <a:gd name="T41" fmla="*/ 81 h 116"/>
                  <a:gd name="T42" fmla="*/ 28 w 69"/>
                  <a:gd name="T43" fmla="*/ 77 h 116"/>
                  <a:gd name="T44" fmla="*/ 26 w 69"/>
                  <a:gd name="T45" fmla="*/ 81 h 116"/>
                  <a:gd name="T46" fmla="*/ 28 w 69"/>
                  <a:gd name="T47" fmla="*/ 77 h 116"/>
                  <a:gd name="T48" fmla="*/ 31 w 69"/>
                  <a:gd name="T49" fmla="*/ 72 h 116"/>
                  <a:gd name="T50" fmla="*/ 30 w 69"/>
                  <a:gd name="T51" fmla="*/ 75 h 116"/>
                  <a:gd name="T52" fmla="*/ 31 w 69"/>
                  <a:gd name="T53" fmla="*/ 72 h 116"/>
                  <a:gd name="T54" fmla="*/ 32 w 69"/>
                  <a:gd name="T55" fmla="*/ 71 h 116"/>
                  <a:gd name="T56" fmla="*/ 34 w 69"/>
                  <a:gd name="T57" fmla="*/ 67 h 116"/>
                  <a:gd name="T58" fmla="*/ 39 w 69"/>
                  <a:gd name="T59" fmla="*/ 59 h 116"/>
                  <a:gd name="T60" fmla="*/ 38 w 69"/>
                  <a:gd name="T61" fmla="*/ 61 h 116"/>
                  <a:gd name="T62" fmla="*/ 39 w 69"/>
                  <a:gd name="T63" fmla="*/ 59 h 116"/>
                  <a:gd name="T64" fmla="*/ 40 w 69"/>
                  <a:gd name="T65" fmla="*/ 58 h 116"/>
                  <a:gd name="T66" fmla="*/ 40 w 69"/>
                  <a:gd name="T67" fmla="*/ 58 h 116"/>
                  <a:gd name="T68" fmla="*/ 46 w 69"/>
                  <a:gd name="T69" fmla="*/ 48 h 116"/>
                  <a:gd name="T70" fmla="*/ 42 w 69"/>
                  <a:gd name="T71" fmla="*/ 54 h 116"/>
                  <a:gd name="T72" fmla="*/ 46 w 69"/>
                  <a:gd name="T73" fmla="*/ 48 h 116"/>
                  <a:gd name="T74" fmla="*/ 47 w 69"/>
                  <a:gd name="T75" fmla="*/ 47 h 116"/>
                  <a:gd name="T76" fmla="*/ 47 w 69"/>
                  <a:gd name="T77" fmla="*/ 47 h 116"/>
                  <a:gd name="T78" fmla="*/ 51 w 69"/>
                  <a:gd name="T79" fmla="*/ 40 h 116"/>
                  <a:gd name="T80" fmla="*/ 48 w 69"/>
                  <a:gd name="T81" fmla="*/ 44 h 116"/>
                  <a:gd name="T82" fmla="*/ 51 w 69"/>
                  <a:gd name="T83" fmla="*/ 40 h 116"/>
                  <a:gd name="T84" fmla="*/ 54 w 69"/>
                  <a:gd name="T85" fmla="*/ 35 h 116"/>
                  <a:gd name="T86" fmla="*/ 59 w 69"/>
                  <a:gd name="T87" fmla="*/ 27 h 116"/>
                  <a:gd name="T88" fmla="*/ 69 w 69"/>
                  <a:gd name="T89" fmla="*/ 0 h 116"/>
                  <a:gd name="T90" fmla="*/ 69 w 69"/>
                  <a:gd name="T9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9" h="116">
                    <a:moveTo>
                      <a:pt x="9" y="108"/>
                    </a:moveTo>
                    <a:cubicBezTo>
                      <a:pt x="6" y="113"/>
                      <a:pt x="6" y="113"/>
                      <a:pt x="6" y="113"/>
                    </a:cubicBezTo>
                    <a:cubicBezTo>
                      <a:pt x="4" y="115"/>
                      <a:pt x="4" y="115"/>
                      <a:pt x="4" y="115"/>
                    </a:cubicBezTo>
                    <a:cubicBezTo>
                      <a:pt x="1" y="113"/>
                      <a:pt x="0" y="112"/>
                      <a:pt x="0" y="111"/>
                    </a:cubicBezTo>
                    <a:cubicBezTo>
                      <a:pt x="0" y="112"/>
                      <a:pt x="0" y="112"/>
                      <a:pt x="0" y="112"/>
                    </a:cubicBezTo>
                    <a:cubicBezTo>
                      <a:pt x="0" y="112"/>
                      <a:pt x="0" y="112"/>
                      <a:pt x="0" y="112"/>
                    </a:cubicBezTo>
                    <a:cubicBezTo>
                      <a:pt x="0" y="112"/>
                      <a:pt x="0" y="112"/>
                      <a:pt x="0" y="112"/>
                    </a:cubicBezTo>
                    <a:cubicBezTo>
                      <a:pt x="0" y="112"/>
                      <a:pt x="1" y="113"/>
                      <a:pt x="3" y="114"/>
                    </a:cubicBezTo>
                    <a:cubicBezTo>
                      <a:pt x="4" y="115"/>
                      <a:pt x="6" y="116"/>
                      <a:pt x="6" y="116"/>
                    </a:cubicBezTo>
                    <a:cubicBezTo>
                      <a:pt x="6" y="116"/>
                      <a:pt x="6" y="116"/>
                      <a:pt x="5" y="115"/>
                    </a:cubicBezTo>
                    <a:cubicBezTo>
                      <a:pt x="5" y="115"/>
                      <a:pt x="5" y="115"/>
                      <a:pt x="5" y="115"/>
                    </a:cubicBezTo>
                    <a:cubicBezTo>
                      <a:pt x="5" y="115"/>
                      <a:pt x="5" y="115"/>
                      <a:pt x="5" y="115"/>
                    </a:cubicBezTo>
                    <a:cubicBezTo>
                      <a:pt x="6" y="114"/>
                      <a:pt x="6" y="114"/>
                      <a:pt x="6" y="114"/>
                    </a:cubicBezTo>
                    <a:cubicBezTo>
                      <a:pt x="8" y="109"/>
                      <a:pt x="8" y="109"/>
                      <a:pt x="8" y="109"/>
                    </a:cubicBezTo>
                    <a:cubicBezTo>
                      <a:pt x="9" y="108"/>
                      <a:pt x="9" y="108"/>
                      <a:pt x="9" y="108"/>
                    </a:cubicBezTo>
                    <a:cubicBezTo>
                      <a:pt x="9" y="108"/>
                      <a:pt x="9" y="108"/>
                      <a:pt x="9" y="108"/>
                    </a:cubicBezTo>
                    <a:moveTo>
                      <a:pt x="9" y="107"/>
                    </a:moveTo>
                    <a:cubicBezTo>
                      <a:pt x="9" y="107"/>
                      <a:pt x="9" y="107"/>
                      <a:pt x="9" y="107"/>
                    </a:cubicBezTo>
                    <a:cubicBezTo>
                      <a:pt x="9" y="107"/>
                      <a:pt x="9" y="107"/>
                      <a:pt x="9" y="107"/>
                    </a:cubicBezTo>
                    <a:cubicBezTo>
                      <a:pt x="9" y="107"/>
                      <a:pt x="9" y="107"/>
                      <a:pt x="9" y="107"/>
                    </a:cubicBezTo>
                    <a:cubicBezTo>
                      <a:pt x="9" y="107"/>
                      <a:pt x="9" y="107"/>
                      <a:pt x="9" y="107"/>
                    </a:cubicBezTo>
                    <a:moveTo>
                      <a:pt x="16" y="97"/>
                    </a:moveTo>
                    <a:cubicBezTo>
                      <a:pt x="14" y="100"/>
                      <a:pt x="12" y="103"/>
                      <a:pt x="10" y="106"/>
                    </a:cubicBezTo>
                    <a:cubicBezTo>
                      <a:pt x="9" y="107"/>
                      <a:pt x="9" y="107"/>
                      <a:pt x="9" y="107"/>
                    </a:cubicBezTo>
                    <a:cubicBezTo>
                      <a:pt x="9" y="107"/>
                      <a:pt x="9" y="107"/>
                      <a:pt x="9" y="107"/>
                    </a:cubicBezTo>
                    <a:cubicBezTo>
                      <a:pt x="16" y="97"/>
                      <a:pt x="16" y="97"/>
                      <a:pt x="16" y="97"/>
                    </a:cubicBezTo>
                    <a:cubicBezTo>
                      <a:pt x="16" y="97"/>
                      <a:pt x="16" y="97"/>
                      <a:pt x="16" y="97"/>
                    </a:cubicBezTo>
                    <a:moveTo>
                      <a:pt x="17" y="95"/>
                    </a:moveTo>
                    <a:cubicBezTo>
                      <a:pt x="16" y="96"/>
                      <a:pt x="16" y="96"/>
                      <a:pt x="16" y="96"/>
                    </a:cubicBezTo>
                    <a:cubicBezTo>
                      <a:pt x="16" y="97"/>
                      <a:pt x="16" y="97"/>
                      <a:pt x="16" y="97"/>
                    </a:cubicBezTo>
                    <a:cubicBezTo>
                      <a:pt x="17" y="95"/>
                      <a:pt x="17" y="95"/>
                      <a:pt x="17" y="95"/>
                    </a:cubicBezTo>
                    <a:cubicBezTo>
                      <a:pt x="17" y="95"/>
                      <a:pt x="17" y="95"/>
                      <a:pt x="17" y="95"/>
                    </a:cubicBezTo>
                    <a:moveTo>
                      <a:pt x="22" y="86"/>
                    </a:moveTo>
                    <a:cubicBezTo>
                      <a:pt x="21" y="89"/>
                      <a:pt x="19" y="92"/>
                      <a:pt x="17" y="95"/>
                    </a:cubicBezTo>
                    <a:cubicBezTo>
                      <a:pt x="17" y="95"/>
                      <a:pt x="17" y="95"/>
                      <a:pt x="17" y="95"/>
                    </a:cubicBezTo>
                    <a:cubicBezTo>
                      <a:pt x="19" y="92"/>
                      <a:pt x="19" y="92"/>
                      <a:pt x="19" y="92"/>
                    </a:cubicBezTo>
                    <a:cubicBezTo>
                      <a:pt x="20" y="90"/>
                      <a:pt x="21" y="88"/>
                      <a:pt x="23" y="86"/>
                    </a:cubicBezTo>
                    <a:cubicBezTo>
                      <a:pt x="23" y="86"/>
                      <a:pt x="23" y="86"/>
                      <a:pt x="22" y="86"/>
                    </a:cubicBezTo>
                    <a:moveTo>
                      <a:pt x="25" y="81"/>
                    </a:moveTo>
                    <a:cubicBezTo>
                      <a:pt x="25" y="83"/>
                      <a:pt x="24" y="84"/>
                      <a:pt x="23" y="85"/>
                    </a:cubicBezTo>
                    <a:cubicBezTo>
                      <a:pt x="23" y="85"/>
                      <a:pt x="23" y="85"/>
                      <a:pt x="23" y="85"/>
                    </a:cubicBezTo>
                    <a:cubicBezTo>
                      <a:pt x="24" y="84"/>
                      <a:pt x="25" y="83"/>
                      <a:pt x="25" y="81"/>
                    </a:cubicBezTo>
                    <a:cubicBezTo>
                      <a:pt x="25" y="81"/>
                      <a:pt x="25" y="81"/>
                      <a:pt x="25" y="81"/>
                    </a:cubicBezTo>
                    <a:moveTo>
                      <a:pt x="28" y="77"/>
                    </a:moveTo>
                    <a:cubicBezTo>
                      <a:pt x="28" y="77"/>
                      <a:pt x="28" y="77"/>
                      <a:pt x="28" y="78"/>
                    </a:cubicBezTo>
                    <a:cubicBezTo>
                      <a:pt x="27" y="79"/>
                      <a:pt x="26" y="80"/>
                      <a:pt x="26" y="81"/>
                    </a:cubicBezTo>
                    <a:cubicBezTo>
                      <a:pt x="26" y="81"/>
                      <a:pt x="26" y="81"/>
                      <a:pt x="26" y="81"/>
                    </a:cubicBezTo>
                    <a:cubicBezTo>
                      <a:pt x="27" y="79"/>
                      <a:pt x="28" y="78"/>
                      <a:pt x="28" y="77"/>
                    </a:cubicBezTo>
                    <a:cubicBezTo>
                      <a:pt x="28" y="77"/>
                      <a:pt x="28" y="77"/>
                      <a:pt x="28" y="77"/>
                    </a:cubicBezTo>
                    <a:moveTo>
                      <a:pt x="31" y="72"/>
                    </a:moveTo>
                    <a:cubicBezTo>
                      <a:pt x="30" y="73"/>
                      <a:pt x="30" y="74"/>
                      <a:pt x="29" y="75"/>
                    </a:cubicBezTo>
                    <a:cubicBezTo>
                      <a:pt x="29" y="75"/>
                      <a:pt x="30" y="75"/>
                      <a:pt x="30" y="75"/>
                    </a:cubicBezTo>
                    <a:cubicBezTo>
                      <a:pt x="30" y="74"/>
                      <a:pt x="31" y="73"/>
                      <a:pt x="31" y="72"/>
                    </a:cubicBezTo>
                    <a:cubicBezTo>
                      <a:pt x="31" y="72"/>
                      <a:pt x="31" y="72"/>
                      <a:pt x="31" y="72"/>
                    </a:cubicBezTo>
                    <a:moveTo>
                      <a:pt x="34" y="67"/>
                    </a:moveTo>
                    <a:cubicBezTo>
                      <a:pt x="33" y="68"/>
                      <a:pt x="33" y="70"/>
                      <a:pt x="32" y="71"/>
                    </a:cubicBezTo>
                    <a:cubicBezTo>
                      <a:pt x="32" y="71"/>
                      <a:pt x="32" y="71"/>
                      <a:pt x="32" y="71"/>
                    </a:cubicBezTo>
                    <a:cubicBezTo>
                      <a:pt x="33" y="70"/>
                      <a:pt x="34" y="68"/>
                      <a:pt x="34" y="67"/>
                    </a:cubicBezTo>
                    <a:cubicBezTo>
                      <a:pt x="34" y="67"/>
                      <a:pt x="34" y="67"/>
                      <a:pt x="34" y="67"/>
                    </a:cubicBezTo>
                    <a:moveTo>
                      <a:pt x="39" y="59"/>
                    </a:moveTo>
                    <a:cubicBezTo>
                      <a:pt x="39" y="60"/>
                      <a:pt x="38" y="60"/>
                      <a:pt x="38" y="61"/>
                    </a:cubicBezTo>
                    <a:cubicBezTo>
                      <a:pt x="38" y="61"/>
                      <a:pt x="38" y="61"/>
                      <a:pt x="38" y="61"/>
                    </a:cubicBezTo>
                    <a:cubicBezTo>
                      <a:pt x="38" y="60"/>
                      <a:pt x="39" y="60"/>
                      <a:pt x="39" y="59"/>
                    </a:cubicBezTo>
                    <a:cubicBezTo>
                      <a:pt x="39" y="59"/>
                      <a:pt x="39" y="59"/>
                      <a:pt x="39" y="59"/>
                    </a:cubicBezTo>
                    <a:moveTo>
                      <a:pt x="40" y="58"/>
                    </a:moveTo>
                    <a:cubicBezTo>
                      <a:pt x="40" y="58"/>
                      <a:pt x="40" y="58"/>
                      <a:pt x="40" y="58"/>
                    </a:cubicBezTo>
                    <a:cubicBezTo>
                      <a:pt x="40" y="58"/>
                      <a:pt x="40" y="58"/>
                      <a:pt x="40" y="58"/>
                    </a:cubicBezTo>
                    <a:cubicBezTo>
                      <a:pt x="40" y="58"/>
                      <a:pt x="40" y="58"/>
                      <a:pt x="40" y="58"/>
                    </a:cubicBezTo>
                    <a:cubicBezTo>
                      <a:pt x="40" y="58"/>
                      <a:pt x="40" y="58"/>
                      <a:pt x="40" y="58"/>
                    </a:cubicBezTo>
                    <a:moveTo>
                      <a:pt x="46" y="48"/>
                    </a:moveTo>
                    <a:cubicBezTo>
                      <a:pt x="45" y="50"/>
                      <a:pt x="43" y="52"/>
                      <a:pt x="42" y="54"/>
                    </a:cubicBezTo>
                    <a:cubicBezTo>
                      <a:pt x="42" y="54"/>
                      <a:pt x="42" y="54"/>
                      <a:pt x="42" y="54"/>
                    </a:cubicBezTo>
                    <a:cubicBezTo>
                      <a:pt x="43" y="52"/>
                      <a:pt x="45" y="50"/>
                      <a:pt x="46" y="48"/>
                    </a:cubicBezTo>
                    <a:cubicBezTo>
                      <a:pt x="46" y="48"/>
                      <a:pt x="46" y="48"/>
                      <a:pt x="46" y="48"/>
                    </a:cubicBezTo>
                    <a:moveTo>
                      <a:pt x="47" y="47"/>
                    </a:moveTo>
                    <a:cubicBezTo>
                      <a:pt x="47" y="47"/>
                      <a:pt x="47" y="47"/>
                      <a:pt x="47" y="47"/>
                    </a:cubicBezTo>
                    <a:cubicBezTo>
                      <a:pt x="47" y="47"/>
                      <a:pt x="47" y="47"/>
                      <a:pt x="47" y="47"/>
                    </a:cubicBezTo>
                    <a:cubicBezTo>
                      <a:pt x="47" y="47"/>
                      <a:pt x="47" y="47"/>
                      <a:pt x="47" y="47"/>
                    </a:cubicBezTo>
                    <a:cubicBezTo>
                      <a:pt x="47" y="47"/>
                      <a:pt x="47" y="47"/>
                      <a:pt x="47" y="47"/>
                    </a:cubicBezTo>
                    <a:moveTo>
                      <a:pt x="51" y="40"/>
                    </a:moveTo>
                    <a:cubicBezTo>
                      <a:pt x="50" y="41"/>
                      <a:pt x="49" y="43"/>
                      <a:pt x="48" y="44"/>
                    </a:cubicBezTo>
                    <a:cubicBezTo>
                      <a:pt x="48" y="44"/>
                      <a:pt x="48" y="44"/>
                      <a:pt x="48" y="44"/>
                    </a:cubicBezTo>
                    <a:cubicBezTo>
                      <a:pt x="49" y="43"/>
                      <a:pt x="50" y="41"/>
                      <a:pt x="51" y="40"/>
                    </a:cubicBezTo>
                    <a:cubicBezTo>
                      <a:pt x="51" y="40"/>
                      <a:pt x="51" y="40"/>
                      <a:pt x="51" y="40"/>
                    </a:cubicBezTo>
                    <a:moveTo>
                      <a:pt x="59" y="27"/>
                    </a:moveTo>
                    <a:cubicBezTo>
                      <a:pt x="57" y="30"/>
                      <a:pt x="56" y="32"/>
                      <a:pt x="54" y="35"/>
                    </a:cubicBezTo>
                    <a:cubicBezTo>
                      <a:pt x="54" y="35"/>
                      <a:pt x="54" y="35"/>
                      <a:pt x="54" y="35"/>
                    </a:cubicBezTo>
                    <a:cubicBezTo>
                      <a:pt x="56" y="32"/>
                      <a:pt x="57" y="30"/>
                      <a:pt x="59" y="27"/>
                    </a:cubicBezTo>
                    <a:cubicBezTo>
                      <a:pt x="59" y="27"/>
                      <a:pt x="59" y="27"/>
                      <a:pt x="59" y="27"/>
                    </a:cubicBezTo>
                    <a:moveTo>
                      <a:pt x="69" y="0"/>
                    </a:moveTo>
                    <a:cubicBezTo>
                      <a:pt x="69" y="0"/>
                      <a:pt x="69" y="0"/>
                      <a:pt x="69" y="0"/>
                    </a:cubicBezTo>
                    <a:cubicBezTo>
                      <a:pt x="69" y="0"/>
                      <a:pt x="69" y="0"/>
                      <a:pt x="6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81" name="Freeform 9370"/>
              <p:cNvSpPr>
                <a:spLocks noEditPoints="1"/>
              </p:cNvSpPr>
              <p:nvPr/>
            </p:nvSpPr>
            <p:spPr bwMode="auto">
              <a:xfrm>
                <a:off x="-685" y="3712"/>
                <a:ext cx="121" cy="194"/>
              </a:xfrm>
              <a:custGeom>
                <a:avLst/>
                <a:gdLst>
                  <a:gd name="T0" fmla="*/ 0 w 51"/>
                  <a:gd name="T1" fmla="*/ 82 h 82"/>
                  <a:gd name="T2" fmla="*/ 0 w 51"/>
                  <a:gd name="T3" fmla="*/ 81 h 82"/>
                  <a:gd name="T4" fmla="*/ 0 w 51"/>
                  <a:gd name="T5" fmla="*/ 81 h 82"/>
                  <a:gd name="T6" fmla="*/ 0 w 51"/>
                  <a:gd name="T7" fmla="*/ 81 h 82"/>
                  <a:gd name="T8" fmla="*/ 0 w 51"/>
                  <a:gd name="T9" fmla="*/ 81 h 82"/>
                  <a:gd name="T10" fmla="*/ 7 w 51"/>
                  <a:gd name="T11" fmla="*/ 71 h 82"/>
                  <a:gd name="T12" fmla="*/ 7 w 51"/>
                  <a:gd name="T13" fmla="*/ 71 h 82"/>
                  <a:gd name="T14" fmla="*/ 8 w 51"/>
                  <a:gd name="T15" fmla="*/ 69 h 82"/>
                  <a:gd name="T16" fmla="*/ 8 w 51"/>
                  <a:gd name="T17" fmla="*/ 69 h 82"/>
                  <a:gd name="T18" fmla="*/ 8 w 51"/>
                  <a:gd name="T19" fmla="*/ 69 h 82"/>
                  <a:gd name="T20" fmla="*/ 13 w 51"/>
                  <a:gd name="T21" fmla="*/ 60 h 82"/>
                  <a:gd name="T22" fmla="*/ 14 w 51"/>
                  <a:gd name="T23" fmla="*/ 59 h 82"/>
                  <a:gd name="T24" fmla="*/ 17 w 51"/>
                  <a:gd name="T25" fmla="*/ 55 h 82"/>
                  <a:gd name="T26" fmla="*/ 16 w 51"/>
                  <a:gd name="T27" fmla="*/ 55 h 82"/>
                  <a:gd name="T28" fmla="*/ 17 w 51"/>
                  <a:gd name="T29" fmla="*/ 55 h 82"/>
                  <a:gd name="T30" fmla="*/ 19 w 51"/>
                  <a:gd name="T31" fmla="*/ 51 h 82"/>
                  <a:gd name="T32" fmla="*/ 21 w 51"/>
                  <a:gd name="T33" fmla="*/ 49 h 82"/>
                  <a:gd name="T34" fmla="*/ 23 w 51"/>
                  <a:gd name="T35" fmla="*/ 45 h 82"/>
                  <a:gd name="T36" fmla="*/ 22 w 51"/>
                  <a:gd name="T37" fmla="*/ 46 h 82"/>
                  <a:gd name="T38" fmla="*/ 23 w 51"/>
                  <a:gd name="T39" fmla="*/ 45 h 82"/>
                  <a:gd name="T40" fmla="*/ 25 w 51"/>
                  <a:gd name="T41" fmla="*/ 41 h 82"/>
                  <a:gd name="T42" fmla="*/ 29 w 51"/>
                  <a:gd name="T43" fmla="*/ 35 h 82"/>
                  <a:gd name="T44" fmla="*/ 31 w 51"/>
                  <a:gd name="T45" fmla="*/ 32 h 82"/>
                  <a:gd name="T46" fmla="*/ 30 w 51"/>
                  <a:gd name="T47" fmla="*/ 33 h 82"/>
                  <a:gd name="T48" fmla="*/ 31 w 51"/>
                  <a:gd name="T49" fmla="*/ 32 h 82"/>
                  <a:gd name="T50" fmla="*/ 31 w 51"/>
                  <a:gd name="T51" fmla="*/ 32 h 82"/>
                  <a:gd name="T52" fmla="*/ 33 w 51"/>
                  <a:gd name="T53" fmla="*/ 28 h 82"/>
                  <a:gd name="T54" fmla="*/ 38 w 51"/>
                  <a:gd name="T55" fmla="*/ 21 h 82"/>
                  <a:gd name="T56" fmla="*/ 37 w 51"/>
                  <a:gd name="T57" fmla="*/ 22 h 82"/>
                  <a:gd name="T58" fmla="*/ 38 w 51"/>
                  <a:gd name="T59" fmla="*/ 21 h 82"/>
                  <a:gd name="T60" fmla="*/ 38 w 51"/>
                  <a:gd name="T61" fmla="*/ 21 h 82"/>
                  <a:gd name="T62" fmla="*/ 39 w 51"/>
                  <a:gd name="T63" fmla="*/ 18 h 82"/>
                  <a:gd name="T64" fmla="*/ 45 w 51"/>
                  <a:gd name="T65" fmla="*/ 9 h 82"/>
                  <a:gd name="T66" fmla="*/ 42 w 51"/>
                  <a:gd name="T67" fmla="*/ 14 h 82"/>
                  <a:gd name="T68" fmla="*/ 45 w 51"/>
                  <a:gd name="T69" fmla="*/ 9 h 82"/>
                  <a:gd name="T70" fmla="*/ 50 w 51"/>
                  <a:gd name="T71" fmla="*/ 1 h 82"/>
                  <a:gd name="T72" fmla="*/ 51 w 51"/>
                  <a:gd name="T7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 h="82">
                    <a:moveTo>
                      <a:pt x="0" y="81"/>
                    </a:moveTo>
                    <a:cubicBezTo>
                      <a:pt x="0" y="82"/>
                      <a:pt x="0" y="82"/>
                      <a:pt x="0" y="82"/>
                    </a:cubicBezTo>
                    <a:cubicBezTo>
                      <a:pt x="0" y="82"/>
                      <a:pt x="0" y="82"/>
                      <a:pt x="0" y="82"/>
                    </a:cubicBezTo>
                    <a:cubicBezTo>
                      <a:pt x="0" y="81"/>
                      <a:pt x="0" y="81"/>
                      <a:pt x="0" y="81"/>
                    </a:cubicBezTo>
                    <a:cubicBezTo>
                      <a:pt x="0" y="81"/>
                      <a:pt x="0" y="81"/>
                      <a:pt x="0" y="81"/>
                    </a:cubicBezTo>
                    <a:moveTo>
                      <a:pt x="0" y="81"/>
                    </a:moveTo>
                    <a:cubicBezTo>
                      <a:pt x="0" y="81"/>
                      <a:pt x="0" y="81"/>
                      <a:pt x="0" y="81"/>
                    </a:cubicBezTo>
                    <a:cubicBezTo>
                      <a:pt x="0" y="81"/>
                      <a:pt x="0" y="81"/>
                      <a:pt x="0" y="81"/>
                    </a:cubicBezTo>
                    <a:cubicBezTo>
                      <a:pt x="0" y="81"/>
                      <a:pt x="0" y="81"/>
                      <a:pt x="0" y="81"/>
                    </a:cubicBezTo>
                    <a:cubicBezTo>
                      <a:pt x="0" y="81"/>
                      <a:pt x="0" y="81"/>
                      <a:pt x="0" y="81"/>
                    </a:cubicBezTo>
                    <a:moveTo>
                      <a:pt x="7" y="70"/>
                    </a:moveTo>
                    <a:cubicBezTo>
                      <a:pt x="7" y="71"/>
                      <a:pt x="7" y="71"/>
                      <a:pt x="7" y="71"/>
                    </a:cubicBezTo>
                    <a:cubicBezTo>
                      <a:pt x="7" y="71"/>
                      <a:pt x="7" y="71"/>
                      <a:pt x="7" y="71"/>
                    </a:cubicBezTo>
                    <a:cubicBezTo>
                      <a:pt x="7" y="71"/>
                      <a:pt x="7" y="71"/>
                      <a:pt x="7" y="71"/>
                    </a:cubicBezTo>
                    <a:cubicBezTo>
                      <a:pt x="7" y="71"/>
                      <a:pt x="7" y="71"/>
                      <a:pt x="7" y="70"/>
                    </a:cubicBezTo>
                    <a:moveTo>
                      <a:pt x="8" y="69"/>
                    </a:moveTo>
                    <a:cubicBezTo>
                      <a:pt x="8" y="69"/>
                      <a:pt x="8" y="69"/>
                      <a:pt x="8" y="69"/>
                    </a:cubicBezTo>
                    <a:cubicBezTo>
                      <a:pt x="8" y="69"/>
                      <a:pt x="8" y="69"/>
                      <a:pt x="8" y="69"/>
                    </a:cubicBezTo>
                    <a:cubicBezTo>
                      <a:pt x="8" y="69"/>
                      <a:pt x="8" y="69"/>
                      <a:pt x="8" y="69"/>
                    </a:cubicBezTo>
                    <a:cubicBezTo>
                      <a:pt x="8" y="69"/>
                      <a:pt x="8" y="69"/>
                      <a:pt x="8" y="69"/>
                    </a:cubicBezTo>
                    <a:moveTo>
                      <a:pt x="14" y="59"/>
                    </a:moveTo>
                    <a:cubicBezTo>
                      <a:pt x="14" y="59"/>
                      <a:pt x="14" y="59"/>
                      <a:pt x="13" y="60"/>
                    </a:cubicBezTo>
                    <a:cubicBezTo>
                      <a:pt x="14" y="60"/>
                      <a:pt x="14" y="60"/>
                      <a:pt x="14" y="60"/>
                    </a:cubicBezTo>
                    <a:cubicBezTo>
                      <a:pt x="14" y="60"/>
                      <a:pt x="14" y="59"/>
                      <a:pt x="14" y="59"/>
                    </a:cubicBezTo>
                    <a:cubicBezTo>
                      <a:pt x="14" y="59"/>
                      <a:pt x="14" y="59"/>
                      <a:pt x="14" y="59"/>
                    </a:cubicBezTo>
                    <a:moveTo>
                      <a:pt x="17" y="55"/>
                    </a:moveTo>
                    <a:cubicBezTo>
                      <a:pt x="17" y="55"/>
                      <a:pt x="16" y="55"/>
                      <a:pt x="16" y="55"/>
                    </a:cubicBezTo>
                    <a:cubicBezTo>
                      <a:pt x="16" y="55"/>
                      <a:pt x="16" y="55"/>
                      <a:pt x="16" y="55"/>
                    </a:cubicBezTo>
                    <a:cubicBezTo>
                      <a:pt x="17" y="55"/>
                      <a:pt x="17" y="55"/>
                      <a:pt x="17" y="55"/>
                    </a:cubicBezTo>
                    <a:cubicBezTo>
                      <a:pt x="17" y="55"/>
                      <a:pt x="17" y="55"/>
                      <a:pt x="17" y="55"/>
                    </a:cubicBezTo>
                    <a:moveTo>
                      <a:pt x="20" y="49"/>
                    </a:moveTo>
                    <a:cubicBezTo>
                      <a:pt x="20" y="49"/>
                      <a:pt x="20" y="50"/>
                      <a:pt x="19" y="51"/>
                    </a:cubicBezTo>
                    <a:cubicBezTo>
                      <a:pt x="19" y="51"/>
                      <a:pt x="19" y="51"/>
                      <a:pt x="19" y="51"/>
                    </a:cubicBezTo>
                    <a:cubicBezTo>
                      <a:pt x="20" y="50"/>
                      <a:pt x="20" y="49"/>
                      <a:pt x="21" y="49"/>
                    </a:cubicBezTo>
                    <a:cubicBezTo>
                      <a:pt x="21" y="49"/>
                      <a:pt x="20" y="49"/>
                      <a:pt x="20" y="49"/>
                    </a:cubicBezTo>
                    <a:moveTo>
                      <a:pt x="23" y="45"/>
                    </a:moveTo>
                    <a:cubicBezTo>
                      <a:pt x="22" y="45"/>
                      <a:pt x="22" y="46"/>
                      <a:pt x="22" y="46"/>
                    </a:cubicBezTo>
                    <a:cubicBezTo>
                      <a:pt x="22" y="46"/>
                      <a:pt x="22" y="46"/>
                      <a:pt x="22" y="46"/>
                    </a:cubicBezTo>
                    <a:cubicBezTo>
                      <a:pt x="22" y="46"/>
                      <a:pt x="23" y="45"/>
                      <a:pt x="23" y="45"/>
                    </a:cubicBezTo>
                    <a:cubicBezTo>
                      <a:pt x="23" y="45"/>
                      <a:pt x="23" y="45"/>
                      <a:pt x="23" y="45"/>
                    </a:cubicBezTo>
                    <a:moveTo>
                      <a:pt x="29" y="35"/>
                    </a:moveTo>
                    <a:cubicBezTo>
                      <a:pt x="28" y="37"/>
                      <a:pt x="26" y="39"/>
                      <a:pt x="25" y="41"/>
                    </a:cubicBezTo>
                    <a:cubicBezTo>
                      <a:pt x="25" y="41"/>
                      <a:pt x="25" y="41"/>
                      <a:pt x="25" y="41"/>
                    </a:cubicBezTo>
                    <a:cubicBezTo>
                      <a:pt x="27" y="39"/>
                      <a:pt x="28" y="37"/>
                      <a:pt x="29" y="35"/>
                    </a:cubicBezTo>
                    <a:cubicBezTo>
                      <a:pt x="29" y="35"/>
                      <a:pt x="29" y="35"/>
                      <a:pt x="29" y="35"/>
                    </a:cubicBezTo>
                    <a:moveTo>
                      <a:pt x="31" y="32"/>
                    </a:moveTo>
                    <a:cubicBezTo>
                      <a:pt x="30" y="33"/>
                      <a:pt x="30" y="33"/>
                      <a:pt x="30" y="33"/>
                    </a:cubicBezTo>
                    <a:cubicBezTo>
                      <a:pt x="30" y="33"/>
                      <a:pt x="30" y="33"/>
                      <a:pt x="30" y="33"/>
                    </a:cubicBezTo>
                    <a:cubicBezTo>
                      <a:pt x="30" y="33"/>
                      <a:pt x="31" y="33"/>
                      <a:pt x="31" y="32"/>
                    </a:cubicBezTo>
                    <a:cubicBezTo>
                      <a:pt x="31" y="32"/>
                      <a:pt x="31" y="32"/>
                      <a:pt x="31" y="32"/>
                    </a:cubicBezTo>
                    <a:moveTo>
                      <a:pt x="33" y="28"/>
                    </a:moveTo>
                    <a:cubicBezTo>
                      <a:pt x="32" y="30"/>
                      <a:pt x="32" y="31"/>
                      <a:pt x="31" y="32"/>
                    </a:cubicBezTo>
                    <a:cubicBezTo>
                      <a:pt x="31" y="32"/>
                      <a:pt x="31" y="32"/>
                      <a:pt x="31" y="32"/>
                    </a:cubicBezTo>
                    <a:cubicBezTo>
                      <a:pt x="32" y="31"/>
                      <a:pt x="32" y="30"/>
                      <a:pt x="33" y="28"/>
                    </a:cubicBezTo>
                    <a:cubicBezTo>
                      <a:pt x="33" y="28"/>
                      <a:pt x="33" y="28"/>
                      <a:pt x="33" y="28"/>
                    </a:cubicBezTo>
                    <a:moveTo>
                      <a:pt x="38" y="21"/>
                    </a:moveTo>
                    <a:cubicBezTo>
                      <a:pt x="37" y="21"/>
                      <a:pt x="37" y="22"/>
                      <a:pt x="37" y="22"/>
                    </a:cubicBezTo>
                    <a:cubicBezTo>
                      <a:pt x="37" y="22"/>
                      <a:pt x="37" y="22"/>
                      <a:pt x="37" y="22"/>
                    </a:cubicBezTo>
                    <a:cubicBezTo>
                      <a:pt x="37" y="22"/>
                      <a:pt x="37" y="21"/>
                      <a:pt x="38" y="21"/>
                    </a:cubicBezTo>
                    <a:cubicBezTo>
                      <a:pt x="38" y="21"/>
                      <a:pt x="38" y="21"/>
                      <a:pt x="38" y="21"/>
                    </a:cubicBezTo>
                    <a:moveTo>
                      <a:pt x="39" y="18"/>
                    </a:moveTo>
                    <a:cubicBezTo>
                      <a:pt x="39" y="19"/>
                      <a:pt x="38" y="20"/>
                      <a:pt x="38" y="21"/>
                    </a:cubicBezTo>
                    <a:cubicBezTo>
                      <a:pt x="38" y="21"/>
                      <a:pt x="38" y="21"/>
                      <a:pt x="38" y="21"/>
                    </a:cubicBezTo>
                    <a:cubicBezTo>
                      <a:pt x="38" y="20"/>
                      <a:pt x="39" y="19"/>
                      <a:pt x="39" y="18"/>
                    </a:cubicBezTo>
                    <a:cubicBezTo>
                      <a:pt x="39" y="18"/>
                      <a:pt x="39" y="18"/>
                      <a:pt x="39" y="18"/>
                    </a:cubicBezTo>
                    <a:moveTo>
                      <a:pt x="45" y="9"/>
                    </a:moveTo>
                    <a:cubicBezTo>
                      <a:pt x="44" y="11"/>
                      <a:pt x="43" y="12"/>
                      <a:pt x="42" y="14"/>
                    </a:cubicBezTo>
                    <a:cubicBezTo>
                      <a:pt x="42" y="14"/>
                      <a:pt x="42" y="14"/>
                      <a:pt x="42" y="14"/>
                    </a:cubicBezTo>
                    <a:cubicBezTo>
                      <a:pt x="43" y="12"/>
                      <a:pt x="44" y="11"/>
                      <a:pt x="45" y="9"/>
                    </a:cubicBezTo>
                    <a:cubicBezTo>
                      <a:pt x="45" y="9"/>
                      <a:pt x="45" y="9"/>
                      <a:pt x="45" y="9"/>
                    </a:cubicBezTo>
                    <a:moveTo>
                      <a:pt x="51" y="0"/>
                    </a:moveTo>
                    <a:cubicBezTo>
                      <a:pt x="51" y="0"/>
                      <a:pt x="50" y="1"/>
                      <a:pt x="50" y="1"/>
                    </a:cubicBezTo>
                    <a:cubicBezTo>
                      <a:pt x="50" y="1"/>
                      <a:pt x="50" y="1"/>
                      <a:pt x="50" y="1"/>
                    </a:cubicBezTo>
                    <a:cubicBezTo>
                      <a:pt x="50" y="1"/>
                      <a:pt x="51"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82" name="Freeform 9371"/>
              <p:cNvSpPr>
                <a:spLocks/>
              </p:cNvSpPr>
              <p:nvPr/>
            </p:nvSpPr>
            <p:spPr bwMode="auto">
              <a:xfrm>
                <a:off x="-706" y="39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83" name="Freeform 9372"/>
              <p:cNvSpPr>
                <a:spLocks noEditPoints="1"/>
              </p:cNvSpPr>
              <p:nvPr/>
            </p:nvSpPr>
            <p:spPr bwMode="auto">
              <a:xfrm>
                <a:off x="-604" y="3552"/>
                <a:ext cx="120" cy="196"/>
              </a:xfrm>
              <a:custGeom>
                <a:avLst/>
                <a:gdLst>
                  <a:gd name="T0" fmla="*/ 0 w 120"/>
                  <a:gd name="T1" fmla="*/ 196 h 196"/>
                  <a:gd name="T2" fmla="*/ 7 w 120"/>
                  <a:gd name="T3" fmla="*/ 186 h 196"/>
                  <a:gd name="T4" fmla="*/ 23 w 120"/>
                  <a:gd name="T5" fmla="*/ 156 h 196"/>
                  <a:gd name="T6" fmla="*/ 14 w 120"/>
                  <a:gd name="T7" fmla="*/ 175 h 196"/>
                  <a:gd name="T8" fmla="*/ 23 w 120"/>
                  <a:gd name="T9" fmla="*/ 156 h 196"/>
                  <a:gd name="T10" fmla="*/ 23 w 120"/>
                  <a:gd name="T11" fmla="*/ 156 h 196"/>
                  <a:gd name="T12" fmla="*/ 23 w 120"/>
                  <a:gd name="T13" fmla="*/ 156 h 196"/>
                  <a:gd name="T14" fmla="*/ 23 w 120"/>
                  <a:gd name="T15" fmla="*/ 156 h 196"/>
                  <a:gd name="T16" fmla="*/ 26 w 120"/>
                  <a:gd name="T17" fmla="*/ 156 h 196"/>
                  <a:gd name="T18" fmla="*/ 30 w 120"/>
                  <a:gd name="T19" fmla="*/ 146 h 196"/>
                  <a:gd name="T20" fmla="*/ 40 w 120"/>
                  <a:gd name="T21" fmla="*/ 132 h 196"/>
                  <a:gd name="T22" fmla="*/ 40 w 120"/>
                  <a:gd name="T23" fmla="*/ 130 h 196"/>
                  <a:gd name="T24" fmla="*/ 42 w 120"/>
                  <a:gd name="T25" fmla="*/ 130 h 196"/>
                  <a:gd name="T26" fmla="*/ 47 w 120"/>
                  <a:gd name="T27" fmla="*/ 118 h 196"/>
                  <a:gd name="T28" fmla="*/ 47 w 120"/>
                  <a:gd name="T29" fmla="*/ 120 h 196"/>
                  <a:gd name="T30" fmla="*/ 47 w 120"/>
                  <a:gd name="T31" fmla="*/ 118 h 196"/>
                  <a:gd name="T32" fmla="*/ 47 w 120"/>
                  <a:gd name="T33" fmla="*/ 118 h 196"/>
                  <a:gd name="T34" fmla="*/ 49 w 120"/>
                  <a:gd name="T35" fmla="*/ 115 h 196"/>
                  <a:gd name="T36" fmla="*/ 54 w 120"/>
                  <a:gd name="T37" fmla="*/ 108 h 196"/>
                  <a:gd name="T38" fmla="*/ 49 w 120"/>
                  <a:gd name="T39" fmla="*/ 115 h 196"/>
                  <a:gd name="T40" fmla="*/ 54 w 120"/>
                  <a:gd name="T41" fmla="*/ 108 h 196"/>
                  <a:gd name="T42" fmla="*/ 54 w 120"/>
                  <a:gd name="T43" fmla="*/ 108 h 196"/>
                  <a:gd name="T44" fmla="*/ 54 w 120"/>
                  <a:gd name="T45" fmla="*/ 106 h 196"/>
                  <a:gd name="T46" fmla="*/ 59 w 120"/>
                  <a:gd name="T47" fmla="*/ 101 h 196"/>
                  <a:gd name="T48" fmla="*/ 59 w 120"/>
                  <a:gd name="T49" fmla="*/ 99 h 196"/>
                  <a:gd name="T50" fmla="*/ 59 w 120"/>
                  <a:gd name="T51" fmla="*/ 99 h 196"/>
                  <a:gd name="T52" fmla="*/ 59 w 120"/>
                  <a:gd name="T53" fmla="*/ 99 h 196"/>
                  <a:gd name="T54" fmla="*/ 61 w 120"/>
                  <a:gd name="T55" fmla="*/ 97 h 196"/>
                  <a:gd name="T56" fmla="*/ 61 w 120"/>
                  <a:gd name="T57" fmla="*/ 97 h 196"/>
                  <a:gd name="T58" fmla="*/ 61 w 120"/>
                  <a:gd name="T59" fmla="*/ 97 h 196"/>
                  <a:gd name="T60" fmla="*/ 61 w 120"/>
                  <a:gd name="T61" fmla="*/ 97 h 196"/>
                  <a:gd name="T62" fmla="*/ 63 w 120"/>
                  <a:gd name="T63" fmla="*/ 94 h 196"/>
                  <a:gd name="T64" fmla="*/ 66 w 120"/>
                  <a:gd name="T65" fmla="*/ 90 h 196"/>
                  <a:gd name="T66" fmla="*/ 63 w 120"/>
                  <a:gd name="T67" fmla="*/ 92 h 196"/>
                  <a:gd name="T68" fmla="*/ 66 w 120"/>
                  <a:gd name="T69" fmla="*/ 90 h 196"/>
                  <a:gd name="T70" fmla="*/ 66 w 120"/>
                  <a:gd name="T71" fmla="*/ 90 h 196"/>
                  <a:gd name="T72" fmla="*/ 73 w 120"/>
                  <a:gd name="T73" fmla="*/ 75 h 196"/>
                  <a:gd name="T74" fmla="*/ 68 w 120"/>
                  <a:gd name="T75" fmla="*/ 87 h 196"/>
                  <a:gd name="T76" fmla="*/ 73 w 120"/>
                  <a:gd name="T77" fmla="*/ 75 h 196"/>
                  <a:gd name="T78" fmla="*/ 80 w 120"/>
                  <a:gd name="T79" fmla="*/ 66 h 196"/>
                  <a:gd name="T80" fmla="*/ 82 w 120"/>
                  <a:gd name="T81" fmla="*/ 64 h 196"/>
                  <a:gd name="T82" fmla="*/ 82 w 120"/>
                  <a:gd name="T83" fmla="*/ 61 h 196"/>
                  <a:gd name="T84" fmla="*/ 82 w 120"/>
                  <a:gd name="T85" fmla="*/ 64 h 196"/>
                  <a:gd name="T86" fmla="*/ 82 w 120"/>
                  <a:gd name="T87" fmla="*/ 61 h 196"/>
                  <a:gd name="T88" fmla="*/ 89 w 120"/>
                  <a:gd name="T89" fmla="*/ 52 h 196"/>
                  <a:gd name="T90" fmla="*/ 89 w 120"/>
                  <a:gd name="T91" fmla="*/ 49 h 196"/>
                  <a:gd name="T92" fmla="*/ 99 w 120"/>
                  <a:gd name="T93" fmla="*/ 33 h 196"/>
                  <a:gd name="T94" fmla="*/ 96 w 120"/>
                  <a:gd name="T95" fmla="*/ 38 h 196"/>
                  <a:gd name="T96" fmla="*/ 99 w 120"/>
                  <a:gd name="T97" fmla="*/ 33 h 196"/>
                  <a:gd name="T98" fmla="*/ 101 w 120"/>
                  <a:gd name="T99" fmla="*/ 33 h 196"/>
                  <a:gd name="T100" fmla="*/ 101 w 120"/>
                  <a:gd name="T101" fmla="*/ 33 h 196"/>
                  <a:gd name="T102" fmla="*/ 101 w 120"/>
                  <a:gd name="T103" fmla="*/ 33 h 196"/>
                  <a:gd name="T104" fmla="*/ 104 w 120"/>
                  <a:gd name="T105" fmla="*/ 26 h 196"/>
                  <a:gd name="T106" fmla="*/ 101 w 120"/>
                  <a:gd name="T107" fmla="*/ 30 h 196"/>
                  <a:gd name="T108" fmla="*/ 104 w 120"/>
                  <a:gd name="T109" fmla="*/ 26 h 196"/>
                  <a:gd name="T110" fmla="*/ 115 w 120"/>
                  <a:gd name="T111" fmla="*/ 7 h 196"/>
                  <a:gd name="T112" fmla="*/ 120 w 120"/>
                  <a:gd name="T11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0" h="196">
                    <a:moveTo>
                      <a:pt x="7" y="186"/>
                    </a:moveTo>
                    <a:lnTo>
                      <a:pt x="0" y="196"/>
                    </a:lnTo>
                    <a:lnTo>
                      <a:pt x="0" y="196"/>
                    </a:lnTo>
                    <a:lnTo>
                      <a:pt x="7" y="186"/>
                    </a:lnTo>
                    <a:lnTo>
                      <a:pt x="7" y="186"/>
                    </a:lnTo>
                    <a:close/>
                    <a:moveTo>
                      <a:pt x="23" y="156"/>
                    </a:moveTo>
                    <a:lnTo>
                      <a:pt x="14" y="175"/>
                    </a:lnTo>
                    <a:lnTo>
                      <a:pt x="14" y="175"/>
                    </a:lnTo>
                    <a:lnTo>
                      <a:pt x="23" y="156"/>
                    </a:lnTo>
                    <a:lnTo>
                      <a:pt x="23" y="156"/>
                    </a:lnTo>
                    <a:close/>
                    <a:moveTo>
                      <a:pt x="23" y="156"/>
                    </a:moveTo>
                    <a:lnTo>
                      <a:pt x="23" y="156"/>
                    </a:lnTo>
                    <a:lnTo>
                      <a:pt x="23" y="156"/>
                    </a:lnTo>
                    <a:lnTo>
                      <a:pt x="23" y="156"/>
                    </a:lnTo>
                    <a:close/>
                    <a:moveTo>
                      <a:pt x="26" y="156"/>
                    </a:moveTo>
                    <a:lnTo>
                      <a:pt x="23" y="156"/>
                    </a:lnTo>
                    <a:lnTo>
                      <a:pt x="26" y="156"/>
                    </a:lnTo>
                    <a:lnTo>
                      <a:pt x="26" y="156"/>
                    </a:lnTo>
                    <a:close/>
                    <a:moveTo>
                      <a:pt x="40" y="132"/>
                    </a:moveTo>
                    <a:lnTo>
                      <a:pt x="30" y="146"/>
                    </a:lnTo>
                    <a:lnTo>
                      <a:pt x="30" y="146"/>
                    </a:lnTo>
                    <a:lnTo>
                      <a:pt x="40" y="132"/>
                    </a:lnTo>
                    <a:close/>
                    <a:moveTo>
                      <a:pt x="42" y="130"/>
                    </a:moveTo>
                    <a:lnTo>
                      <a:pt x="40" y="130"/>
                    </a:lnTo>
                    <a:lnTo>
                      <a:pt x="40" y="130"/>
                    </a:lnTo>
                    <a:lnTo>
                      <a:pt x="42" y="130"/>
                    </a:lnTo>
                    <a:lnTo>
                      <a:pt x="42" y="130"/>
                    </a:lnTo>
                    <a:close/>
                    <a:moveTo>
                      <a:pt x="47" y="118"/>
                    </a:moveTo>
                    <a:lnTo>
                      <a:pt x="47" y="120"/>
                    </a:lnTo>
                    <a:lnTo>
                      <a:pt x="47" y="120"/>
                    </a:lnTo>
                    <a:lnTo>
                      <a:pt x="47" y="118"/>
                    </a:lnTo>
                    <a:lnTo>
                      <a:pt x="47" y="118"/>
                    </a:lnTo>
                    <a:close/>
                    <a:moveTo>
                      <a:pt x="49" y="115"/>
                    </a:moveTo>
                    <a:lnTo>
                      <a:pt x="47" y="118"/>
                    </a:lnTo>
                    <a:lnTo>
                      <a:pt x="47" y="118"/>
                    </a:lnTo>
                    <a:lnTo>
                      <a:pt x="49" y="115"/>
                    </a:lnTo>
                    <a:lnTo>
                      <a:pt x="49" y="115"/>
                    </a:lnTo>
                    <a:close/>
                    <a:moveTo>
                      <a:pt x="54" y="108"/>
                    </a:moveTo>
                    <a:lnTo>
                      <a:pt x="49" y="115"/>
                    </a:lnTo>
                    <a:lnTo>
                      <a:pt x="49" y="115"/>
                    </a:lnTo>
                    <a:lnTo>
                      <a:pt x="54" y="108"/>
                    </a:lnTo>
                    <a:lnTo>
                      <a:pt x="54" y="108"/>
                    </a:lnTo>
                    <a:close/>
                    <a:moveTo>
                      <a:pt x="54" y="106"/>
                    </a:moveTo>
                    <a:lnTo>
                      <a:pt x="54" y="108"/>
                    </a:lnTo>
                    <a:lnTo>
                      <a:pt x="54" y="106"/>
                    </a:lnTo>
                    <a:lnTo>
                      <a:pt x="54" y="106"/>
                    </a:lnTo>
                    <a:close/>
                    <a:moveTo>
                      <a:pt x="59" y="99"/>
                    </a:moveTo>
                    <a:lnTo>
                      <a:pt x="59" y="101"/>
                    </a:lnTo>
                    <a:lnTo>
                      <a:pt x="59" y="99"/>
                    </a:lnTo>
                    <a:lnTo>
                      <a:pt x="59" y="99"/>
                    </a:lnTo>
                    <a:close/>
                    <a:moveTo>
                      <a:pt x="59" y="99"/>
                    </a:moveTo>
                    <a:lnTo>
                      <a:pt x="59" y="99"/>
                    </a:lnTo>
                    <a:lnTo>
                      <a:pt x="59" y="99"/>
                    </a:lnTo>
                    <a:lnTo>
                      <a:pt x="59" y="99"/>
                    </a:lnTo>
                    <a:lnTo>
                      <a:pt x="59" y="99"/>
                    </a:lnTo>
                    <a:close/>
                    <a:moveTo>
                      <a:pt x="61" y="97"/>
                    </a:moveTo>
                    <a:lnTo>
                      <a:pt x="61" y="97"/>
                    </a:lnTo>
                    <a:lnTo>
                      <a:pt x="61" y="97"/>
                    </a:lnTo>
                    <a:lnTo>
                      <a:pt x="61" y="97"/>
                    </a:lnTo>
                    <a:lnTo>
                      <a:pt x="61" y="97"/>
                    </a:lnTo>
                    <a:close/>
                    <a:moveTo>
                      <a:pt x="63" y="94"/>
                    </a:moveTo>
                    <a:lnTo>
                      <a:pt x="61" y="97"/>
                    </a:lnTo>
                    <a:lnTo>
                      <a:pt x="61" y="97"/>
                    </a:lnTo>
                    <a:lnTo>
                      <a:pt x="63" y="94"/>
                    </a:lnTo>
                    <a:lnTo>
                      <a:pt x="63" y="94"/>
                    </a:lnTo>
                    <a:close/>
                    <a:moveTo>
                      <a:pt x="66" y="90"/>
                    </a:moveTo>
                    <a:lnTo>
                      <a:pt x="63" y="92"/>
                    </a:lnTo>
                    <a:lnTo>
                      <a:pt x="63" y="92"/>
                    </a:lnTo>
                    <a:lnTo>
                      <a:pt x="66" y="90"/>
                    </a:lnTo>
                    <a:close/>
                    <a:moveTo>
                      <a:pt x="66" y="90"/>
                    </a:moveTo>
                    <a:lnTo>
                      <a:pt x="66" y="90"/>
                    </a:lnTo>
                    <a:lnTo>
                      <a:pt x="66" y="90"/>
                    </a:lnTo>
                    <a:lnTo>
                      <a:pt x="66" y="90"/>
                    </a:lnTo>
                    <a:close/>
                    <a:moveTo>
                      <a:pt x="73" y="75"/>
                    </a:moveTo>
                    <a:lnTo>
                      <a:pt x="68" y="87"/>
                    </a:lnTo>
                    <a:lnTo>
                      <a:pt x="68" y="87"/>
                    </a:lnTo>
                    <a:lnTo>
                      <a:pt x="73" y="75"/>
                    </a:lnTo>
                    <a:lnTo>
                      <a:pt x="73" y="75"/>
                    </a:lnTo>
                    <a:close/>
                    <a:moveTo>
                      <a:pt x="82" y="64"/>
                    </a:moveTo>
                    <a:lnTo>
                      <a:pt x="80" y="66"/>
                    </a:lnTo>
                    <a:lnTo>
                      <a:pt x="80" y="66"/>
                    </a:lnTo>
                    <a:lnTo>
                      <a:pt x="82" y="64"/>
                    </a:lnTo>
                    <a:lnTo>
                      <a:pt x="82" y="64"/>
                    </a:lnTo>
                    <a:close/>
                    <a:moveTo>
                      <a:pt x="82" y="61"/>
                    </a:moveTo>
                    <a:lnTo>
                      <a:pt x="82" y="64"/>
                    </a:lnTo>
                    <a:lnTo>
                      <a:pt x="82" y="64"/>
                    </a:lnTo>
                    <a:lnTo>
                      <a:pt x="82" y="61"/>
                    </a:lnTo>
                    <a:lnTo>
                      <a:pt x="82" y="61"/>
                    </a:lnTo>
                    <a:close/>
                    <a:moveTo>
                      <a:pt x="89" y="49"/>
                    </a:moveTo>
                    <a:lnTo>
                      <a:pt x="89" y="52"/>
                    </a:lnTo>
                    <a:lnTo>
                      <a:pt x="89" y="52"/>
                    </a:lnTo>
                    <a:lnTo>
                      <a:pt x="89" y="49"/>
                    </a:lnTo>
                    <a:lnTo>
                      <a:pt x="89" y="49"/>
                    </a:lnTo>
                    <a:close/>
                    <a:moveTo>
                      <a:pt x="99" y="33"/>
                    </a:moveTo>
                    <a:lnTo>
                      <a:pt x="96" y="38"/>
                    </a:lnTo>
                    <a:lnTo>
                      <a:pt x="96" y="38"/>
                    </a:lnTo>
                    <a:lnTo>
                      <a:pt x="99" y="33"/>
                    </a:lnTo>
                    <a:lnTo>
                      <a:pt x="99" y="33"/>
                    </a:lnTo>
                    <a:close/>
                    <a:moveTo>
                      <a:pt x="101" y="33"/>
                    </a:moveTo>
                    <a:lnTo>
                      <a:pt x="101" y="33"/>
                    </a:lnTo>
                    <a:lnTo>
                      <a:pt x="101" y="33"/>
                    </a:lnTo>
                    <a:close/>
                    <a:moveTo>
                      <a:pt x="101" y="33"/>
                    </a:moveTo>
                    <a:lnTo>
                      <a:pt x="101" y="33"/>
                    </a:lnTo>
                    <a:lnTo>
                      <a:pt x="101" y="33"/>
                    </a:lnTo>
                    <a:lnTo>
                      <a:pt x="101" y="33"/>
                    </a:lnTo>
                    <a:close/>
                    <a:moveTo>
                      <a:pt x="104" y="26"/>
                    </a:moveTo>
                    <a:lnTo>
                      <a:pt x="101" y="30"/>
                    </a:lnTo>
                    <a:lnTo>
                      <a:pt x="101" y="30"/>
                    </a:lnTo>
                    <a:lnTo>
                      <a:pt x="104" y="26"/>
                    </a:lnTo>
                    <a:lnTo>
                      <a:pt x="104" y="26"/>
                    </a:lnTo>
                    <a:close/>
                    <a:moveTo>
                      <a:pt x="120" y="0"/>
                    </a:moveTo>
                    <a:lnTo>
                      <a:pt x="115" y="7"/>
                    </a:lnTo>
                    <a:lnTo>
                      <a:pt x="115" y="7"/>
                    </a:lnTo>
                    <a:lnTo>
                      <a:pt x="120" y="0"/>
                    </a:lnTo>
                    <a:lnTo>
                      <a:pt x="12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84" name="Freeform 9373"/>
              <p:cNvSpPr>
                <a:spLocks noEditPoints="1"/>
              </p:cNvSpPr>
              <p:nvPr/>
            </p:nvSpPr>
            <p:spPr bwMode="auto">
              <a:xfrm>
                <a:off x="-604" y="3552"/>
                <a:ext cx="120" cy="196"/>
              </a:xfrm>
              <a:custGeom>
                <a:avLst/>
                <a:gdLst>
                  <a:gd name="T0" fmla="*/ 0 w 120"/>
                  <a:gd name="T1" fmla="*/ 196 h 196"/>
                  <a:gd name="T2" fmla="*/ 7 w 120"/>
                  <a:gd name="T3" fmla="*/ 186 h 196"/>
                  <a:gd name="T4" fmla="*/ 23 w 120"/>
                  <a:gd name="T5" fmla="*/ 156 h 196"/>
                  <a:gd name="T6" fmla="*/ 14 w 120"/>
                  <a:gd name="T7" fmla="*/ 175 h 196"/>
                  <a:gd name="T8" fmla="*/ 23 w 120"/>
                  <a:gd name="T9" fmla="*/ 156 h 196"/>
                  <a:gd name="T10" fmla="*/ 23 w 120"/>
                  <a:gd name="T11" fmla="*/ 156 h 196"/>
                  <a:gd name="T12" fmla="*/ 23 w 120"/>
                  <a:gd name="T13" fmla="*/ 156 h 196"/>
                  <a:gd name="T14" fmla="*/ 23 w 120"/>
                  <a:gd name="T15" fmla="*/ 156 h 196"/>
                  <a:gd name="T16" fmla="*/ 26 w 120"/>
                  <a:gd name="T17" fmla="*/ 156 h 196"/>
                  <a:gd name="T18" fmla="*/ 30 w 120"/>
                  <a:gd name="T19" fmla="*/ 146 h 196"/>
                  <a:gd name="T20" fmla="*/ 40 w 120"/>
                  <a:gd name="T21" fmla="*/ 132 h 196"/>
                  <a:gd name="T22" fmla="*/ 40 w 120"/>
                  <a:gd name="T23" fmla="*/ 130 h 196"/>
                  <a:gd name="T24" fmla="*/ 42 w 120"/>
                  <a:gd name="T25" fmla="*/ 130 h 196"/>
                  <a:gd name="T26" fmla="*/ 47 w 120"/>
                  <a:gd name="T27" fmla="*/ 118 h 196"/>
                  <a:gd name="T28" fmla="*/ 47 w 120"/>
                  <a:gd name="T29" fmla="*/ 120 h 196"/>
                  <a:gd name="T30" fmla="*/ 47 w 120"/>
                  <a:gd name="T31" fmla="*/ 118 h 196"/>
                  <a:gd name="T32" fmla="*/ 47 w 120"/>
                  <a:gd name="T33" fmla="*/ 118 h 196"/>
                  <a:gd name="T34" fmla="*/ 49 w 120"/>
                  <a:gd name="T35" fmla="*/ 115 h 196"/>
                  <a:gd name="T36" fmla="*/ 54 w 120"/>
                  <a:gd name="T37" fmla="*/ 108 h 196"/>
                  <a:gd name="T38" fmla="*/ 49 w 120"/>
                  <a:gd name="T39" fmla="*/ 115 h 196"/>
                  <a:gd name="T40" fmla="*/ 54 w 120"/>
                  <a:gd name="T41" fmla="*/ 108 h 196"/>
                  <a:gd name="T42" fmla="*/ 54 w 120"/>
                  <a:gd name="T43" fmla="*/ 108 h 196"/>
                  <a:gd name="T44" fmla="*/ 54 w 120"/>
                  <a:gd name="T45" fmla="*/ 106 h 196"/>
                  <a:gd name="T46" fmla="*/ 59 w 120"/>
                  <a:gd name="T47" fmla="*/ 101 h 196"/>
                  <a:gd name="T48" fmla="*/ 59 w 120"/>
                  <a:gd name="T49" fmla="*/ 99 h 196"/>
                  <a:gd name="T50" fmla="*/ 59 w 120"/>
                  <a:gd name="T51" fmla="*/ 99 h 196"/>
                  <a:gd name="T52" fmla="*/ 59 w 120"/>
                  <a:gd name="T53" fmla="*/ 99 h 196"/>
                  <a:gd name="T54" fmla="*/ 61 w 120"/>
                  <a:gd name="T55" fmla="*/ 97 h 196"/>
                  <a:gd name="T56" fmla="*/ 61 w 120"/>
                  <a:gd name="T57" fmla="*/ 97 h 196"/>
                  <a:gd name="T58" fmla="*/ 61 w 120"/>
                  <a:gd name="T59" fmla="*/ 97 h 196"/>
                  <a:gd name="T60" fmla="*/ 61 w 120"/>
                  <a:gd name="T61" fmla="*/ 97 h 196"/>
                  <a:gd name="T62" fmla="*/ 63 w 120"/>
                  <a:gd name="T63" fmla="*/ 94 h 196"/>
                  <a:gd name="T64" fmla="*/ 66 w 120"/>
                  <a:gd name="T65" fmla="*/ 90 h 196"/>
                  <a:gd name="T66" fmla="*/ 63 w 120"/>
                  <a:gd name="T67" fmla="*/ 92 h 196"/>
                  <a:gd name="T68" fmla="*/ 66 w 120"/>
                  <a:gd name="T69" fmla="*/ 90 h 196"/>
                  <a:gd name="T70" fmla="*/ 66 w 120"/>
                  <a:gd name="T71" fmla="*/ 90 h 196"/>
                  <a:gd name="T72" fmla="*/ 73 w 120"/>
                  <a:gd name="T73" fmla="*/ 75 h 196"/>
                  <a:gd name="T74" fmla="*/ 68 w 120"/>
                  <a:gd name="T75" fmla="*/ 87 h 196"/>
                  <a:gd name="T76" fmla="*/ 73 w 120"/>
                  <a:gd name="T77" fmla="*/ 75 h 196"/>
                  <a:gd name="T78" fmla="*/ 80 w 120"/>
                  <a:gd name="T79" fmla="*/ 66 h 196"/>
                  <a:gd name="T80" fmla="*/ 82 w 120"/>
                  <a:gd name="T81" fmla="*/ 64 h 196"/>
                  <a:gd name="T82" fmla="*/ 82 w 120"/>
                  <a:gd name="T83" fmla="*/ 61 h 196"/>
                  <a:gd name="T84" fmla="*/ 82 w 120"/>
                  <a:gd name="T85" fmla="*/ 64 h 196"/>
                  <a:gd name="T86" fmla="*/ 82 w 120"/>
                  <a:gd name="T87" fmla="*/ 61 h 196"/>
                  <a:gd name="T88" fmla="*/ 89 w 120"/>
                  <a:gd name="T89" fmla="*/ 52 h 196"/>
                  <a:gd name="T90" fmla="*/ 89 w 120"/>
                  <a:gd name="T91" fmla="*/ 49 h 196"/>
                  <a:gd name="T92" fmla="*/ 99 w 120"/>
                  <a:gd name="T93" fmla="*/ 33 h 196"/>
                  <a:gd name="T94" fmla="*/ 96 w 120"/>
                  <a:gd name="T95" fmla="*/ 38 h 196"/>
                  <a:gd name="T96" fmla="*/ 99 w 120"/>
                  <a:gd name="T97" fmla="*/ 33 h 196"/>
                  <a:gd name="T98" fmla="*/ 101 w 120"/>
                  <a:gd name="T99" fmla="*/ 33 h 196"/>
                  <a:gd name="T100" fmla="*/ 101 w 120"/>
                  <a:gd name="T101" fmla="*/ 33 h 196"/>
                  <a:gd name="T102" fmla="*/ 101 w 120"/>
                  <a:gd name="T103" fmla="*/ 33 h 196"/>
                  <a:gd name="T104" fmla="*/ 104 w 120"/>
                  <a:gd name="T105" fmla="*/ 26 h 196"/>
                  <a:gd name="T106" fmla="*/ 101 w 120"/>
                  <a:gd name="T107" fmla="*/ 30 h 196"/>
                  <a:gd name="T108" fmla="*/ 104 w 120"/>
                  <a:gd name="T109" fmla="*/ 26 h 196"/>
                  <a:gd name="T110" fmla="*/ 115 w 120"/>
                  <a:gd name="T111" fmla="*/ 7 h 196"/>
                  <a:gd name="T112" fmla="*/ 120 w 120"/>
                  <a:gd name="T11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0" h="196">
                    <a:moveTo>
                      <a:pt x="7" y="186"/>
                    </a:moveTo>
                    <a:lnTo>
                      <a:pt x="0" y="196"/>
                    </a:lnTo>
                    <a:lnTo>
                      <a:pt x="0" y="196"/>
                    </a:lnTo>
                    <a:lnTo>
                      <a:pt x="7" y="186"/>
                    </a:lnTo>
                    <a:lnTo>
                      <a:pt x="7" y="186"/>
                    </a:lnTo>
                    <a:moveTo>
                      <a:pt x="23" y="156"/>
                    </a:moveTo>
                    <a:lnTo>
                      <a:pt x="14" y="175"/>
                    </a:lnTo>
                    <a:lnTo>
                      <a:pt x="14" y="175"/>
                    </a:lnTo>
                    <a:lnTo>
                      <a:pt x="23" y="156"/>
                    </a:lnTo>
                    <a:lnTo>
                      <a:pt x="23" y="156"/>
                    </a:lnTo>
                    <a:moveTo>
                      <a:pt x="23" y="156"/>
                    </a:moveTo>
                    <a:lnTo>
                      <a:pt x="23" y="156"/>
                    </a:lnTo>
                    <a:lnTo>
                      <a:pt x="23" y="156"/>
                    </a:lnTo>
                    <a:lnTo>
                      <a:pt x="23" y="156"/>
                    </a:lnTo>
                    <a:moveTo>
                      <a:pt x="26" y="156"/>
                    </a:moveTo>
                    <a:lnTo>
                      <a:pt x="23" y="156"/>
                    </a:lnTo>
                    <a:lnTo>
                      <a:pt x="26" y="156"/>
                    </a:lnTo>
                    <a:lnTo>
                      <a:pt x="26" y="156"/>
                    </a:lnTo>
                    <a:moveTo>
                      <a:pt x="40" y="132"/>
                    </a:moveTo>
                    <a:lnTo>
                      <a:pt x="30" y="146"/>
                    </a:lnTo>
                    <a:lnTo>
                      <a:pt x="30" y="146"/>
                    </a:lnTo>
                    <a:lnTo>
                      <a:pt x="40" y="132"/>
                    </a:lnTo>
                    <a:moveTo>
                      <a:pt x="42" y="130"/>
                    </a:moveTo>
                    <a:lnTo>
                      <a:pt x="40" y="130"/>
                    </a:lnTo>
                    <a:lnTo>
                      <a:pt x="40" y="130"/>
                    </a:lnTo>
                    <a:lnTo>
                      <a:pt x="42" y="130"/>
                    </a:lnTo>
                    <a:lnTo>
                      <a:pt x="42" y="130"/>
                    </a:lnTo>
                    <a:moveTo>
                      <a:pt x="47" y="118"/>
                    </a:moveTo>
                    <a:lnTo>
                      <a:pt x="47" y="120"/>
                    </a:lnTo>
                    <a:lnTo>
                      <a:pt x="47" y="120"/>
                    </a:lnTo>
                    <a:lnTo>
                      <a:pt x="47" y="118"/>
                    </a:lnTo>
                    <a:lnTo>
                      <a:pt x="47" y="118"/>
                    </a:lnTo>
                    <a:moveTo>
                      <a:pt x="49" y="115"/>
                    </a:moveTo>
                    <a:lnTo>
                      <a:pt x="47" y="118"/>
                    </a:lnTo>
                    <a:lnTo>
                      <a:pt x="47" y="118"/>
                    </a:lnTo>
                    <a:lnTo>
                      <a:pt x="49" y="115"/>
                    </a:lnTo>
                    <a:lnTo>
                      <a:pt x="49" y="115"/>
                    </a:lnTo>
                    <a:moveTo>
                      <a:pt x="54" y="108"/>
                    </a:moveTo>
                    <a:lnTo>
                      <a:pt x="49" y="115"/>
                    </a:lnTo>
                    <a:lnTo>
                      <a:pt x="49" y="115"/>
                    </a:lnTo>
                    <a:lnTo>
                      <a:pt x="54" y="108"/>
                    </a:lnTo>
                    <a:lnTo>
                      <a:pt x="54" y="108"/>
                    </a:lnTo>
                    <a:moveTo>
                      <a:pt x="54" y="106"/>
                    </a:moveTo>
                    <a:lnTo>
                      <a:pt x="54" y="108"/>
                    </a:lnTo>
                    <a:lnTo>
                      <a:pt x="54" y="106"/>
                    </a:lnTo>
                    <a:lnTo>
                      <a:pt x="54" y="106"/>
                    </a:lnTo>
                    <a:moveTo>
                      <a:pt x="59" y="99"/>
                    </a:moveTo>
                    <a:lnTo>
                      <a:pt x="59" y="101"/>
                    </a:lnTo>
                    <a:lnTo>
                      <a:pt x="59" y="99"/>
                    </a:lnTo>
                    <a:lnTo>
                      <a:pt x="59" y="99"/>
                    </a:lnTo>
                    <a:moveTo>
                      <a:pt x="59" y="99"/>
                    </a:moveTo>
                    <a:lnTo>
                      <a:pt x="59" y="99"/>
                    </a:lnTo>
                    <a:lnTo>
                      <a:pt x="59" y="99"/>
                    </a:lnTo>
                    <a:lnTo>
                      <a:pt x="59" y="99"/>
                    </a:lnTo>
                    <a:lnTo>
                      <a:pt x="59" y="99"/>
                    </a:lnTo>
                    <a:moveTo>
                      <a:pt x="61" y="97"/>
                    </a:moveTo>
                    <a:lnTo>
                      <a:pt x="61" y="97"/>
                    </a:lnTo>
                    <a:lnTo>
                      <a:pt x="61" y="97"/>
                    </a:lnTo>
                    <a:lnTo>
                      <a:pt x="61" y="97"/>
                    </a:lnTo>
                    <a:lnTo>
                      <a:pt x="61" y="97"/>
                    </a:lnTo>
                    <a:moveTo>
                      <a:pt x="63" y="94"/>
                    </a:moveTo>
                    <a:lnTo>
                      <a:pt x="61" y="97"/>
                    </a:lnTo>
                    <a:lnTo>
                      <a:pt x="61" y="97"/>
                    </a:lnTo>
                    <a:lnTo>
                      <a:pt x="63" y="94"/>
                    </a:lnTo>
                    <a:lnTo>
                      <a:pt x="63" y="94"/>
                    </a:lnTo>
                    <a:moveTo>
                      <a:pt x="66" y="90"/>
                    </a:moveTo>
                    <a:lnTo>
                      <a:pt x="63" y="92"/>
                    </a:lnTo>
                    <a:lnTo>
                      <a:pt x="63" y="92"/>
                    </a:lnTo>
                    <a:lnTo>
                      <a:pt x="66" y="90"/>
                    </a:lnTo>
                    <a:moveTo>
                      <a:pt x="66" y="90"/>
                    </a:moveTo>
                    <a:lnTo>
                      <a:pt x="66" y="90"/>
                    </a:lnTo>
                    <a:lnTo>
                      <a:pt x="66" y="90"/>
                    </a:lnTo>
                    <a:lnTo>
                      <a:pt x="66" y="90"/>
                    </a:lnTo>
                    <a:moveTo>
                      <a:pt x="73" y="75"/>
                    </a:moveTo>
                    <a:lnTo>
                      <a:pt x="68" y="87"/>
                    </a:lnTo>
                    <a:lnTo>
                      <a:pt x="68" y="87"/>
                    </a:lnTo>
                    <a:lnTo>
                      <a:pt x="73" y="75"/>
                    </a:lnTo>
                    <a:lnTo>
                      <a:pt x="73" y="75"/>
                    </a:lnTo>
                    <a:moveTo>
                      <a:pt x="82" y="64"/>
                    </a:moveTo>
                    <a:lnTo>
                      <a:pt x="80" y="66"/>
                    </a:lnTo>
                    <a:lnTo>
                      <a:pt x="80" y="66"/>
                    </a:lnTo>
                    <a:lnTo>
                      <a:pt x="82" y="64"/>
                    </a:lnTo>
                    <a:lnTo>
                      <a:pt x="82" y="64"/>
                    </a:lnTo>
                    <a:moveTo>
                      <a:pt x="82" y="61"/>
                    </a:moveTo>
                    <a:lnTo>
                      <a:pt x="82" y="64"/>
                    </a:lnTo>
                    <a:lnTo>
                      <a:pt x="82" y="64"/>
                    </a:lnTo>
                    <a:lnTo>
                      <a:pt x="82" y="61"/>
                    </a:lnTo>
                    <a:lnTo>
                      <a:pt x="82" y="61"/>
                    </a:lnTo>
                    <a:moveTo>
                      <a:pt x="89" y="49"/>
                    </a:moveTo>
                    <a:lnTo>
                      <a:pt x="89" y="52"/>
                    </a:lnTo>
                    <a:lnTo>
                      <a:pt x="89" y="52"/>
                    </a:lnTo>
                    <a:lnTo>
                      <a:pt x="89" y="49"/>
                    </a:lnTo>
                    <a:lnTo>
                      <a:pt x="89" y="49"/>
                    </a:lnTo>
                    <a:moveTo>
                      <a:pt x="99" y="33"/>
                    </a:moveTo>
                    <a:lnTo>
                      <a:pt x="96" y="38"/>
                    </a:lnTo>
                    <a:lnTo>
                      <a:pt x="96" y="38"/>
                    </a:lnTo>
                    <a:lnTo>
                      <a:pt x="99" y="33"/>
                    </a:lnTo>
                    <a:lnTo>
                      <a:pt x="99" y="33"/>
                    </a:lnTo>
                    <a:moveTo>
                      <a:pt x="101" y="33"/>
                    </a:moveTo>
                    <a:lnTo>
                      <a:pt x="101" y="33"/>
                    </a:lnTo>
                    <a:lnTo>
                      <a:pt x="101" y="33"/>
                    </a:lnTo>
                    <a:moveTo>
                      <a:pt x="101" y="33"/>
                    </a:moveTo>
                    <a:lnTo>
                      <a:pt x="101" y="33"/>
                    </a:lnTo>
                    <a:lnTo>
                      <a:pt x="101" y="33"/>
                    </a:lnTo>
                    <a:lnTo>
                      <a:pt x="101" y="33"/>
                    </a:lnTo>
                    <a:moveTo>
                      <a:pt x="104" y="26"/>
                    </a:moveTo>
                    <a:lnTo>
                      <a:pt x="101" y="30"/>
                    </a:lnTo>
                    <a:lnTo>
                      <a:pt x="101" y="30"/>
                    </a:lnTo>
                    <a:lnTo>
                      <a:pt x="104" y="26"/>
                    </a:lnTo>
                    <a:lnTo>
                      <a:pt x="104" y="26"/>
                    </a:lnTo>
                    <a:moveTo>
                      <a:pt x="120" y="0"/>
                    </a:moveTo>
                    <a:lnTo>
                      <a:pt x="115" y="7"/>
                    </a:lnTo>
                    <a:lnTo>
                      <a:pt x="115" y="7"/>
                    </a:lnTo>
                    <a:lnTo>
                      <a:pt x="120" y="0"/>
                    </a:lnTo>
                    <a:lnTo>
                      <a:pt x="12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85" name="Freeform 9374"/>
              <p:cNvSpPr>
                <a:spLocks noEditPoints="1"/>
              </p:cNvSpPr>
              <p:nvPr/>
            </p:nvSpPr>
            <p:spPr bwMode="auto">
              <a:xfrm>
                <a:off x="-557" y="3667"/>
                <a:ext cx="2" cy="3"/>
              </a:xfrm>
              <a:custGeom>
                <a:avLst/>
                <a:gdLst>
                  <a:gd name="T0" fmla="*/ 0 w 2"/>
                  <a:gd name="T1" fmla="*/ 3 h 3"/>
                  <a:gd name="T2" fmla="*/ 0 w 2"/>
                  <a:gd name="T3" fmla="*/ 3 h 3"/>
                  <a:gd name="T4" fmla="*/ 0 w 2"/>
                  <a:gd name="T5" fmla="*/ 3 h 3"/>
                  <a:gd name="T6" fmla="*/ 0 w 2"/>
                  <a:gd name="T7" fmla="*/ 3 h 3"/>
                  <a:gd name="T8" fmla="*/ 0 w 2"/>
                  <a:gd name="T9" fmla="*/ 3 h 3"/>
                  <a:gd name="T10" fmla="*/ 2 w 2"/>
                  <a:gd name="T11" fmla="*/ 0 h 3"/>
                  <a:gd name="T12" fmla="*/ 2 w 2"/>
                  <a:gd name="T13" fmla="*/ 0 h 3"/>
                  <a:gd name="T14" fmla="*/ 2 w 2"/>
                  <a:gd name="T15" fmla="*/ 0 h 3"/>
                  <a:gd name="T16" fmla="*/ 2 w 2"/>
                  <a:gd name="T17" fmla="*/ 0 h 3"/>
                  <a:gd name="T18" fmla="*/ 2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3"/>
                    </a:moveTo>
                    <a:lnTo>
                      <a:pt x="0" y="3"/>
                    </a:lnTo>
                    <a:lnTo>
                      <a:pt x="0" y="3"/>
                    </a:lnTo>
                    <a:lnTo>
                      <a:pt x="0" y="3"/>
                    </a:lnTo>
                    <a:lnTo>
                      <a:pt x="0" y="3"/>
                    </a:lnTo>
                    <a:close/>
                    <a:moveTo>
                      <a:pt x="2" y="0"/>
                    </a:moveTo>
                    <a:lnTo>
                      <a:pt x="2" y="0"/>
                    </a:lnTo>
                    <a:lnTo>
                      <a:pt x="2"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86" name="Freeform 9375"/>
              <p:cNvSpPr>
                <a:spLocks noEditPoints="1"/>
              </p:cNvSpPr>
              <p:nvPr/>
            </p:nvSpPr>
            <p:spPr bwMode="auto">
              <a:xfrm>
                <a:off x="-557" y="3667"/>
                <a:ext cx="2" cy="3"/>
              </a:xfrm>
              <a:custGeom>
                <a:avLst/>
                <a:gdLst>
                  <a:gd name="T0" fmla="*/ 0 w 2"/>
                  <a:gd name="T1" fmla="*/ 3 h 3"/>
                  <a:gd name="T2" fmla="*/ 0 w 2"/>
                  <a:gd name="T3" fmla="*/ 3 h 3"/>
                  <a:gd name="T4" fmla="*/ 0 w 2"/>
                  <a:gd name="T5" fmla="*/ 3 h 3"/>
                  <a:gd name="T6" fmla="*/ 0 w 2"/>
                  <a:gd name="T7" fmla="*/ 3 h 3"/>
                  <a:gd name="T8" fmla="*/ 0 w 2"/>
                  <a:gd name="T9" fmla="*/ 3 h 3"/>
                  <a:gd name="T10" fmla="*/ 2 w 2"/>
                  <a:gd name="T11" fmla="*/ 0 h 3"/>
                  <a:gd name="T12" fmla="*/ 2 w 2"/>
                  <a:gd name="T13" fmla="*/ 0 h 3"/>
                  <a:gd name="T14" fmla="*/ 2 w 2"/>
                  <a:gd name="T15" fmla="*/ 0 h 3"/>
                  <a:gd name="T16" fmla="*/ 2 w 2"/>
                  <a:gd name="T17" fmla="*/ 0 h 3"/>
                  <a:gd name="T18" fmla="*/ 2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3"/>
                    </a:moveTo>
                    <a:lnTo>
                      <a:pt x="0" y="3"/>
                    </a:lnTo>
                    <a:lnTo>
                      <a:pt x="0" y="3"/>
                    </a:lnTo>
                    <a:lnTo>
                      <a:pt x="0" y="3"/>
                    </a:lnTo>
                    <a:lnTo>
                      <a:pt x="0" y="3"/>
                    </a:lnTo>
                    <a:moveTo>
                      <a:pt x="2" y="0"/>
                    </a:moveTo>
                    <a:lnTo>
                      <a:pt x="2" y="0"/>
                    </a:lnTo>
                    <a:lnTo>
                      <a:pt x="2" y="0"/>
                    </a:lnTo>
                    <a:lnTo>
                      <a:pt x="2" y="0"/>
                    </a:lnTo>
                    <a:lnTo>
                      <a:pt x="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87" name="Line 9376"/>
              <p:cNvSpPr>
                <a:spLocks noChangeShapeType="1"/>
              </p:cNvSpPr>
              <p:nvPr/>
            </p:nvSpPr>
            <p:spPr bwMode="auto">
              <a:xfrm>
                <a:off x="-538" y="3642"/>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88" name="Line 9377"/>
              <p:cNvSpPr>
                <a:spLocks noChangeShapeType="1"/>
              </p:cNvSpPr>
              <p:nvPr/>
            </p:nvSpPr>
            <p:spPr bwMode="auto">
              <a:xfrm>
                <a:off x="-538" y="3642"/>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89" name="Freeform 9378"/>
              <p:cNvSpPr>
                <a:spLocks noEditPoints="1"/>
              </p:cNvSpPr>
              <p:nvPr/>
            </p:nvSpPr>
            <p:spPr bwMode="auto">
              <a:xfrm>
                <a:off x="-581" y="370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close/>
                    <a:moveTo>
                      <a:pt x="0" y="0"/>
                    </a:move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90" name="Freeform 9379"/>
              <p:cNvSpPr>
                <a:spLocks noEditPoints="1"/>
              </p:cNvSpPr>
              <p:nvPr/>
            </p:nvSpPr>
            <p:spPr bwMode="auto">
              <a:xfrm>
                <a:off x="-581" y="370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moveTo>
                      <a:pt x="0" y="0"/>
                    </a:move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91" name="Freeform 9380"/>
              <p:cNvSpPr>
                <a:spLocks noEditPoints="1"/>
              </p:cNvSpPr>
              <p:nvPr/>
            </p:nvSpPr>
            <p:spPr bwMode="auto">
              <a:xfrm>
                <a:off x="-607" y="3535"/>
                <a:ext cx="133" cy="217"/>
              </a:xfrm>
              <a:custGeom>
                <a:avLst/>
                <a:gdLst>
                  <a:gd name="T0" fmla="*/ 0 w 133"/>
                  <a:gd name="T1" fmla="*/ 217 h 217"/>
                  <a:gd name="T2" fmla="*/ 3 w 133"/>
                  <a:gd name="T3" fmla="*/ 213 h 217"/>
                  <a:gd name="T4" fmla="*/ 10 w 133"/>
                  <a:gd name="T5" fmla="*/ 203 h 217"/>
                  <a:gd name="T6" fmla="*/ 17 w 133"/>
                  <a:gd name="T7" fmla="*/ 192 h 217"/>
                  <a:gd name="T8" fmla="*/ 33 w 133"/>
                  <a:gd name="T9" fmla="*/ 163 h 217"/>
                  <a:gd name="T10" fmla="*/ 29 w 133"/>
                  <a:gd name="T11" fmla="*/ 173 h 217"/>
                  <a:gd name="T12" fmla="*/ 33 w 133"/>
                  <a:gd name="T13" fmla="*/ 163 h 217"/>
                  <a:gd name="T14" fmla="*/ 43 w 133"/>
                  <a:gd name="T15" fmla="*/ 149 h 217"/>
                  <a:gd name="T16" fmla="*/ 43 w 133"/>
                  <a:gd name="T17" fmla="*/ 147 h 217"/>
                  <a:gd name="T18" fmla="*/ 45 w 133"/>
                  <a:gd name="T19" fmla="*/ 147 h 217"/>
                  <a:gd name="T20" fmla="*/ 50 w 133"/>
                  <a:gd name="T21" fmla="*/ 137 h 217"/>
                  <a:gd name="T22" fmla="*/ 57 w 133"/>
                  <a:gd name="T23" fmla="*/ 125 h 217"/>
                  <a:gd name="T24" fmla="*/ 57 w 133"/>
                  <a:gd name="T25" fmla="*/ 125 h 217"/>
                  <a:gd name="T26" fmla="*/ 62 w 133"/>
                  <a:gd name="T27" fmla="*/ 118 h 217"/>
                  <a:gd name="T28" fmla="*/ 57 w 133"/>
                  <a:gd name="T29" fmla="*/ 123 h 217"/>
                  <a:gd name="T30" fmla="*/ 62 w 133"/>
                  <a:gd name="T31" fmla="*/ 116 h 217"/>
                  <a:gd name="T32" fmla="*/ 62 w 133"/>
                  <a:gd name="T33" fmla="*/ 116 h 217"/>
                  <a:gd name="T34" fmla="*/ 62 w 133"/>
                  <a:gd name="T35" fmla="*/ 116 h 217"/>
                  <a:gd name="T36" fmla="*/ 62 w 133"/>
                  <a:gd name="T37" fmla="*/ 116 h 217"/>
                  <a:gd name="T38" fmla="*/ 64 w 133"/>
                  <a:gd name="T39" fmla="*/ 114 h 217"/>
                  <a:gd name="T40" fmla="*/ 64 w 133"/>
                  <a:gd name="T41" fmla="*/ 114 h 217"/>
                  <a:gd name="T42" fmla="*/ 64 w 133"/>
                  <a:gd name="T43" fmla="*/ 114 h 217"/>
                  <a:gd name="T44" fmla="*/ 64 w 133"/>
                  <a:gd name="T45" fmla="*/ 114 h 217"/>
                  <a:gd name="T46" fmla="*/ 66 w 133"/>
                  <a:gd name="T47" fmla="*/ 111 h 217"/>
                  <a:gd name="T48" fmla="*/ 66 w 133"/>
                  <a:gd name="T49" fmla="*/ 109 h 217"/>
                  <a:gd name="T50" fmla="*/ 71 w 133"/>
                  <a:gd name="T51" fmla="*/ 104 h 217"/>
                  <a:gd name="T52" fmla="*/ 69 w 133"/>
                  <a:gd name="T53" fmla="*/ 107 h 217"/>
                  <a:gd name="T54" fmla="*/ 71 w 133"/>
                  <a:gd name="T55" fmla="*/ 104 h 217"/>
                  <a:gd name="T56" fmla="*/ 76 w 133"/>
                  <a:gd name="T57" fmla="*/ 92 h 217"/>
                  <a:gd name="T58" fmla="*/ 83 w 133"/>
                  <a:gd name="T59" fmla="*/ 83 h 217"/>
                  <a:gd name="T60" fmla="*/ 85 w 133"/>
                  <a:gd name="T61" fmla="*/ 81 h 217"/>
                  <a:gd name="T62" fmla="*/ 85 w 133"/>
                  <a:gd name="T63" fmla="*/ 81 h 217"/>
                  <a:gd name="T64" fmla="*/ 85 w 133"/>
                  <a:gd name="T65" fmla="*/ 81 h 217"/>
                  <a:gd name="T66" fmla="*/ 85 w 133"/>
                  <a:gd name="T67" fmla="*/ 78 h 217"/>
                  <a:gd name="T68" fmla="*/ 92 w 133"/>
                  <a:gd name="T69" fmla="*/ 69 h 217"/>
                  <a:gd name="T70" fmla="*/ 99 w 133"/>
                  <a:gd name="T71" fmla="*/ 55 h 217"/>
                  <a:gd name="T72" fmla="*/ 92 w 133"/>
                  <a:gd name="T73" fmla="*/ 66 h 217"/>
                  <a:gd name="T74" fmla="*/ 99 w 133"/>
                  <a:gd name="T75" fmla="*/ 55 h 217"/>
                  <a:gd name="T76" fmla="*/ 102 w 133"/>
                  <a:gd name="T77" fmla="*/ 50 h 217"/>
                  <a:gd name="T78" fmla="*/ 104 w 133"/>
                  <a:gd name="T79" fmla="*/ 50 h 217"/>
                  <a:gd name="T80" fmla="*/ 104 w 133"/>
                  <a:gd name="T81" fmla="*/ 50 h 217"/>
                  <a:gd name="T82" fmla="*/ 104 w 133"/>
                  <a:gd name="T83" fmla="*/ 50 h 217"/>
                  <a:gd name="T84" fmla="*/ 104 w 133"/>
                  <a:gd name="T85" fmla="*/ 50 h 217"/>
                  <a:gd name="T86" fmla="*/ 104 w 133"/>
                  <a:gd name="T87" fmla="*/ 47 h 217"/>
                  <a:gd name="T88" fmla="*/ 107 w 133"/>
                  <a:gd name="T89" fmla="*/ 43 h 217"/>
                  <a:gd name="T90" fmla="*/ 118 w 133"/>
                  <a:gd name="T91" fmla="*/ 24 h 217"/>
                  <a:gd name="T92" fmla="*/ 133 w 133"/>
                  <a:gd name="T93" fmla="*/ 0 h 217"/>
                  <a:gd name="T94" fmla="*/ 123 w 133"/>
                  <a:gd name="T95" fmla="*/ 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3" h="217">
                    <a:moveTo>
                      <a:pt x="3" y="213"/>
                    </a:moveTo>
                    <a:lnTo>
                      <a:pt x="0" y="217"/>
                    </a:lnTo>
                    <a:lnTo>
                      <a:pt x="3" y="213"/>
                    </a:lnTo>
                    <a:lnTo>
                      <a:pt x="3" y="213"/>
                    </a:lnTo>
                    <a:close/>
                    <a:moveTo>
                      <a:pt x="17" y="192"/>
                    </a:moveTo>
                    <a:lnTo>
                      <a:pt x="10" y="203"/>
                    </a:lnTo>
                    <a:lnTo>
                      <a:pt x="10" y="203"/>
                    </a:lnTo>
                    <a:lnTo>
                      <a:pt x="17" y="192"/>
                    </a:lnTo>
                    <a:lnTo>
                      <a:pt x="17" y="192"/>
                    </a:lnTo>
                    <a:close/>
                    <a:moveTo>
                      <a:pt x="33" y="163"/>
                    </a:moveTo>
                    <a:lnTo>
                      <a:pt x="29" y="173"/>
                    </a:lnTo>
                    <a:lnTo>
                      <a:pt x="29" y="173"/>
                    </a:lnTo>
                    <a:lnTo>
                      <a:pt x="33" y="163"/>
                    </a:lnTo>
                    <a:lnTo>
                      <a:pt x="33" y="163"/>
                    </a:lnTo>
                    <a:close/>
                    <a:moveTo>
                      <a:pt x="43" y="147"/>
                    </a:moveTo>
                    <a:lnTo>
                      <a:pt x="43" y="149"/>
                    </a:lnTo>
                    <a:lnTo>
                      <a:pt x="43" y="147"/>
                    </a:lnTo>
                    <a:lnTo>
                      <a:pt x="43" y="147"/>
                    </a:lnTo>
                    <a:close/>
                    <a:moveTo>
                      <a:pt x="50" y="137"/>
                    </a:moveTo>
                    <a:lnTo>
                      <a:pt x="45" y="147"/>
                    </a:lnTo>
                    <a:lnTo>
                      <a:pt x="45" y="147"/>
                    </a:lnTo>
                    <a:lnTo>
                      <a:pt x="50" y="137"/>
                    </a:lnTo>
                    <a:lnTo>
                      <a:pt x="50" y="137"/>
                    </a:lnTo>
                    <a:close/>
                    <a:moveTo>
                      <a:pt x="57" y="125"/>
                    </a:moveTo>
                    <a:lnTo>
                      <a:pt x="57" y="125"/>
                    </a:lnTo>
                    <a:lnTo>
                      <a:pt x="57" y="125"/>
                    </a:lnTo>
                    <a:lnTo>
                      <a:pt x="57" y="125"/>
                    </a:lnTo>
                    <a:close/>
                    <a:moveTo>
                      <a:pt x="62" y="118"/>
                    </a:moveTo>
                    <a:lnTo>
                      <a:pt x="57" y="123"/>
                    </a:lnTo>
                    <a:lnTo>
                      <a:pt x="57" y="123"/>
                    </a:lnTo>
                    <a:lnTo>
                      <a:pt x="62" y="118"/>
                    </a:lnTo>
                    <a:close/>
                    <a:moveTo>
                      <a:pt x="62" y="116"/>
                    </a:moveTo>
                    <a:lnTo>
                      <a:pt x="62" y="116"/>
                    </a:lnTo>
                    <a:lnTo>
                      <a:pt x="62" y="116"/>
                    </a:lnTo>
                    <a:lnTo>
                      <a:pt x="62" y="116"/>
                    </a:lnTo>
                    <a:lnTo>
                      <a:pt x="62" y="116"/>
                    </a:lnTo>
                    <a:close/>
                    <a:moveTo>
                      <a:pt x="64" y="114"/>
                    </a:moveTo>
                    <a:lnTo>
                      <a:pt x="62" y="116"/>
                    </a:lnTo>
                    <a:lnTo>
                      <a:pt x="62" y="116"/>
                    </a:lnTo>
                    <a:lnTo>
                      <a:pt x="64" y="114"/>
                    </a:lnTo>
                    <a:lnTo>
                      <a:pt x="64" y="114"/>
                    </a:lnTo>
                    <a:close/>
                    <a:moveTo>
                      <a:pt x="64" y="114"/>
                    </a:moveTo>
                    <a:lnTo>
                      <a:pt x="64" y="114"/>
                    </a:lnTo>
                    <a:lnTo>
                      <a:pt x="64" y="114"/>
                    </a:lnTo>
                    <a:lnTo>
                      <a:pt x="64" y="114"/>
                    </a:lnTo>
                    <a:lnTo>
                      <a:pt x="64" y="114"/>
                    </a:lnTo>
                    <a:close/>
                    <a:moveTo>
                      <a:pt x="66" y="109"/>
                    </a:moveTo>
                    <a:lnTo>
                      <a:pt x="66" y="111"/>
                    </a:lnTo>
                    <a:lnTo>
                      <a:pt x="66" y="111"/>
                    </a:lnTo>
                    <a:lnTo>
                      <a:pt x="66" y="109"/>
                    </a:lnTo>
                    <a:lnTo>
                      <a:pt x="66" y="109"/>
                    </a:lnTo>
                    <a:close/>
                    <a:moveTo>
                      <a:pt x="71" y="104"/>
                    </a:moveTo>
                    <a:lnTo>
                      <a:pt x="69" y="107"/>
                    </a:lnTo>
                    <a:lnTo>
                      <a:pt x="69" y="107"/>
                    </a:lnTo>
                    <a:lnTo>
                      <a:pt x="71" y="104"/>
                    </a:lnTo>
                    <a:lnTo>
                      <a:pt x="71" y="104"/>
                    </a:lnTo>
                    <a:close/>
                    <a:moveTo>
                      <a:pt x="83" y="83"/>
                    </a:moveTo>
                    <a:lnTo>
                      <a:pt x="76" y="92"/>
                    </a:lnTo>
                    <a:lnTo>
                      <a:pt x="76" y="92"/>
                    </a:lnTo>
                    <a:lnTo>
                      <a:pt x="83" y="83"/>
                    </a:lnTo>
                    <a:lnTo>
                      <a:pt x="83" y="83"/>
                    </a:lnTo>
                    <a:close/>
                    <a:moveTo>
                      <a:pt x="85" y="81"/>
                    </a:moveTo>
                    <a:lnTo>
                      <a:pt x="85" y="81"/>
                    </a:lnTo>
                    <a:lnTo>
                      <a:pt x="85" y="81"/>
                    </a:lnTo>
                    <a:lnTo>
                      <a:pt x="85" y="81"/>
                    </a:lnTo>
                    <a:lnTo>
                      <a:pt x="85" y="81"/>
                    </a:lnTo>
                    <a:close/>
                    <a:moveTo>
                      <a:pt x="92" y="69"/>
                    </a:moveTo>
                    <a:lnTo>
                      <a:pt x="85" y="78"/>
                    </a:lnTo>
                    <a:lnTo>
                      <a:pt x="85" y="78"/>
                    </a:lnTo>
                    <a:lnTo>
                      <a:pt x="92" y="69"/>
                    </a:lnTo>
                    <a:lnTo>
                      <a:pt x="92" y="69"/>
                    </a:lnTo>
                    <a:close/>
                    <a:moveTo>
                      <a:pt x="99" y="55"/>
                    </a:moveTo>
                    <a:lnTo>
                      <a:pt x="92" y="66"/>
                    </a:lnTo>
                    <a:lnTo>
                      <a:pt x="92" y="66"/>
                    </a:lnTo>
                    <a:lnTo>
                      <a:pt x="99" y="55"/>
                    </a:lnTo>
                    <a:lnTo>
                      <a:pt x="99" y="55"/>
                    </a:lnTo>
                    <a:close/>
                    <a:moveTo>
                      <a:pt x="104" y="50"/>
                    </a:moveTo>
                    <a:lnTo>
                      <a:pt x="102" y="50"/>
                    </a:lnTo>
                    <a:lnTo>
                      <a:pt x="102" y="50"/>
                    </a:lnTo>
                    <a:lnTo>
                      <a:pt x="104" y="50"/>
                    </a:lnTo>
                    <a:close/>
                    <a:moveTo>
                      <a:pt x="104" y="50"/>
                    </a:moveTo>
                    <a:lnTo>
                      <a:pt x="104" y="50"/>
                    </a:lnTo>
                    <a:lnTo>
                      <a:pt x="104" y="50"/>
                    </a:lnTo>
                    <a:lnTo>
                      <a:pt x="104" y="50"/>
                    </a:lnTo>
                    <a:close/>
                    <a:moveTo>
                      <a:pt x="104" y="47"/>
                    </a:moveTo>
                    <a:lnTo>
                      <a:pt x="104" y="50"/>
                    </a:lnTo>
                    <a:lnTo>
                      <a:pt x="104" y="47"/>
                    </a:lnTo>
                    <a:lnTo>
                      <a:pt x="104" y="47"/>
                    </a:lnTo>
                    <a:close/>
                    <a:moveTo>
                      <a:pt x="118" y="24"/>
                    </a:moveTo>
                    <a:lnTo>
                      <a:pt x="107" y="43"/>
                    </a:lnTo>
                    <a:lnTo>
                      <a:pt x="107" y="43"/>
                    </a:lnTo>
                    <a:lnTo>
                      <a:pt x="118" y="24"/>
                    </a:lnTo>
                    <a:lnTo>
                      <a:pt x="118" y="24"/>
                    </a:lnTo>
                    <a:close/>
                    <a:moveTo>
                      <a:pt x="133" y="0"/>
                    </a:moveTo>
                    <a:lnTo>
                      <a:pt x="123" y="17"/>
                    </a:lnTo>
                    <a:lnTo>
                      <a:pt x="123" y="17"/>
                    </a:lnTo>
                    <a:lnTo>
                      <a:pt x="1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92" name="Freeform 9381"/>
              <p:cNvSpPr>
                <a:spLocks noEditPoints="1"/>
              </p:cNvSpPr>
              <p:nvPr/>
            </p:nvSpPr>
            <p:spPr bwMode="auto">
              <a:xfrm>
                <a:off x="-607" y="3535"/>
                <a:ext cx="133" cy="217"/>
              </a:xfrm>
              <a:custGeom>
                <a:avLst/>
                <a:gdLst>
                  <a:gd name="T0" fmla="*/ 0 w 133"/>
                  <a:gd name="T1" fmla="*/ 217 h 217"/>
                  <a:gd name="T2" fmla="*/ 3 w 133"/>
                  <a:gd name="T3" fmla="*/ 213 h 217"/>
                  <a:gd name="T4" fmla="*/ 10 w 133"/>
                  <a:gd name="T5" fmla="*/ 203 h 217"/>
                  <a:gd name="T6" fmla="*/ 17 w 133"/>
                  <a:gd name="T7" fmla="*/ 192 h 217"/>
                  <a:gd name="T8" fmla="*/ 33 w 133"/>
                  <a:gd name="T9" fmla="*/ 163 h 217"/>
                  <a:gd name="T10" fmla="*/ 29 w 133"/>
                  <a:gd name="T11" fmla="*/ 173 h 217"/>
                  <a:gd name="T12" fmla="*/ 33 w 133"/>
                  <a:gd name="T13" fmla="*/ 163 h 217"/>
                  <a:gd name="T14" fmla="*/ 43 w 133"/>
                  <a:gd name="T15" fmla="*/ 149 h 217"/>
                  <a:gd name="T16" fmla="*/ 43 w 133"/>
                  <a:gd name="T17" fmla="*/ 147 h 217"/>
                  <a:gd name="T18" fmla="*/ 45 w 133"/>
                  <a:gd name="T19" fmla="*/ 147 h 217"/>
                  <a:gd name="T20" fmla="*/ 50 w 133"/>
                  <a:gd name="T21" fmla="*/ 137 h 217"/>
                  <a:gd name="T22" fmla="*/ 57 w 133"/>
                  <a:gd name="T23" fmla="*/ 125 h 217"/>
                  <a:gd name="T24" fmla="*/ 57 w 133"/>
                  <a:gd name="T25" fmla="*/ 125 h 217"/>
                  <a:gd name="T26" fmla="*/ 62 w 133"/>
                  <a:gd name="T27" fmla="*/ 118 h 217"/>
                  <a:gd name="T28" fmla="*/ 57 w 133"/>
                  <a:gd name="T29" fmla="*/ 123 h 217"/>
                  <a:gd name="T30" fmla="*/ 62 w 133"/>
                  <a:gd name="T31" fmla="*/ 116 h 217"/>
                  <a:gd name="T32" fmla="*/ 62 w 133"/>
                  <a:gd name="T33" fmla="*/ 116 h 217"/>
                  <a:gd name="T34" fmla="*/ 62 w 133"/>
                  <a:gd name="T35" fmla="*/ 116 h 217"/>
                  <a:gd name="T36" fmla="*/ 62 w 133"/>
                  <a:gd name="T37" fmla="*/ 116 h 217"/>
                  <a:gd name="T38" fmla="*/ 64 w 133"/>
                  <a:gd name="T39" fmla="*/ 114 h 217"/>
                  <a:gd name="T40" fmla="*/ 64 w 133"/>
                  <a:gd name="T41" fmla="*/ 114 h 217"/>
                  <a:gd name="T42" fmla="*/ 64 w 133"/>
                  <a:gd name="T43" fmla="*/ 114 h 217"/>
                  <a:gd name="T44" fmla="*/ 64 w 133"/>
                  <a:gd name="T45" fmla="*/ 114 h 217"/>
                  <a:gd name="T46" fmla="*/ 66 w 133"/>
                  <a:gd name="T47" fmla="*/ 111 h 217"/>
                  <a:gd name="T48" fmla="*/ 66 w 133"/>
                  <a:gd name="T49" fmla="*/ 109 h 217"/>
                  <a:gd name="T50" fmla="*/ 71 w 133"/>
                  <a:gd name="T51" fmla="*/ 104 h 217"/>
                  <a:gd name="T52" fmla="*/ 69 w 133"/>
                  <a:gd name="T53" fmla="*/ 107 h 217"/>
                  <a:gd name="T54" fmla="*/ 71 w 133"/>
                  <a:gd name="T55" fmla="*/ 104 h 217"/>
                  <a:gd name="T56" fmla="*/ 76 w 133"/>
                  <a:gd name="T57" fmla="*/ 92 h 217"/>
                  <a:gd name="T58" fmla="*/ 83 w 133"/>
                  <a:gd name="T59" fmla="*/ 83 h 217"/>
                  <a:gd name="T60" fmla="*/ 85 w 133"/>
                  <a:gd name="T61" fmla="*/ 81 h 217"/>
                  <a:gd name="T62" fmla="*/ 85 w 133"/>
                  <a:gd name="T63" fmla="*/ 81 h 217"/>
                  <a:gd name="T64" fmla="*/ 85 w 133"/>
                  <a:gd name="T65" fmla="*/ 81 h 217"/>
                  <a:gd name="T66" fmla="*/ 85 w 133"/>
                  <a:gd name="T67" fmla="*/ 78 h 217"/>
                  <a:gd name="T68" fmla="*/ 92 w 133"/>
                  <a:gd name="T69" fmla="*/ 69 h 217"/>
                  <a:gd name="T70" fmla="*/ 99 w 133"/>
                  <a:gd name="T71" fmla="*/ 55 h 217"/>
                  <a:gd name="T72" fmla="*/ 92 w 133"/>
                  <a:gd name="T73" fmla="*/ 66 h 217"/>
                  <a:gd name="T74" fmla="*/ 99 w 133"/>
                  <a:gd name="T75" fmla="*/ 55 h 217"/>
                  <a:gd name="T76" fmla="*/ 102 w 133"/>
                  <a:gd name="T77" fmla="*/ 50 h 217"/>
                  <a:gd name="T78" fmla="*/ 104 w 133"/>
                  <a:gd name="T79" fmla="*/ 50 h 217"/>
                  <a:gd name="T80" fmla="*/ 104 w 133"/>
                  <a:gd name="T81" fmla="*/ 50 h 217"/>
                  <a:gd name="T82" fmla="*/ 104 w 133"/>
                  <a:gd name="T83" fmla="*/ 50 h 217"/>
                  <a:gd name="T84" fmla="*/ 104 w 133"/>
                  <a:gd name="T85" fmla="*/ 50 h 217"/>
                  <a:gd name="T86" fmla="*/ 104 w 133"/>
                  <a:gd name="T87" fmla="*/ 47 h 217"/>
                  <a:gd name="T88" fmla="*/ 107 w 133"/>
                  <a:gd name="T89" fmla="*/ 43 h 217"/>
                  <a:gd name="T90" fmla="*/ 118 w 133"/>
                  <a:gd name="T91" fmla="*/ 24 h 217"/>
                  <a:gd name="T92" fmla="*/ 133 w 133"/>
                  <a:gd name="T93" fmla="*/ 0 h 217"/>
                  <a:gd name="T94" fmla="*/ 123 w 133"/>
                  <a:gd name="T95" fmla="*/ 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3" h="217">
                    <a:moveTo>
                      <a:pt x="3" y="213"/>
                    </a:moveTo>
                    <a:lnTo>
                      <a:pt x="0" y="217"/>
                    </a:lnTo>
                    <a:lnTo>
                      <a:pt x="3" y="213"/>
                    </a:lnTo>
                    <a:lnTo>
                      <a:pt x="3" y="213"/>
                    </a:lnTo>
                    <a:moveTo>
                      <a:pt x="17" y="192"/>
                    </a:moveTo>
                    <a:lnTo>
                      <a:pt x="10" y="203"/>
                    </a:lnTo>
                    <a:lnTo>
                      <a:pt x="10" y="203"/>
                    </a:lnTo>
                    <a:lnTo>
                      <a:pt x="17" y="192"/>
                    </a:lnTo>
                    <a:lnTo>
                      <a:pt x="17" y="192"/>
                    </a:lnTo>
                    <a:moveTo>
                      <a:pt x="33" y="163"/>
                    </a:moveTo>
                    <a:lnTo>
                      <a:pt x="29" y="173"/>
                    </a:lnTo>
                    <a:lnTo>
                      <a:pt x="29" y="173"/>
                    </a:lnTo>
                    <a:lnTo>
                      <a:pt x="33" y="163"/>
                    </a:lnTo>
                    <a:lnTo>
                      <a:pt x="33" y="163"/>
                    </a:lnTo>
                    <a:moveTo>
                      <a:pt x="43" y="147"/>
                    </a:moveTo>
                    <a:lnTo>
                      <a:pt x="43" y="149"/>
                    </a:lnTo>
                    <a:lnTo>
                      <a:pt x="43" y="147"/>
                    </a:lnTo>
                    <a:lnTo>
                      <a:pt x="43" y="147"/>
                    </a:lnTo>
                    <a:moveTo>
                      <a:pt x="50" y="137"/>
                    </a:moveTo>
                    <a:lnTo>
                      <a:pt x="45" y="147"/>
                    </a:lnTo>
                    <a:lnTo>
                      <a:pt x="45" y="147"/>
                    </a:lnTo>
                    <a:lnTo>
                      <a:pt x="50" y="137"/>
                    </a:lnTo>
                    <a:lnTo>
                      <a:pt x="50" y="137"/>
                    </a:lnTo>
                    <a:moveTo>
                      <a:pt x="57" y="125"/>
                    </a:moveTo>
                    <a:lnTo>
                      <a:pt x="57" y="125"/>
                    </a:lnTo>
                    <a:lnTo>
                      <a:pt x="57" y="125"/>
                    </a:lnTo>
                    <a:lnTo>
                      <a:pt x="57" y="125"/>
                    </a:lnTo>
                    <a:moveTo>
                      <a:pt x="62" y="118"/>
                    </a:moveTo>
                    <a:lnTo>
                      <a:pt x="57" y="123"/>
                    </a:lnTo>
                    <a:lnTo>
                      <a:pt x="57" y="123"/>
                    </a:lnTo>
                    <a:lnTo>
                      <a:pt x="62" y="118"/>
                    </a:lnTo>
                    <a:moveTo>
                      <a:pt x="62" y="116"/>
                    </a:moveTo>
                    <a:lnTo>
                      <a:pt x="62" y="116"/>
                    </a:lnTo>
                    <a:lnTo>
                      <a:pt x="62" y="116"/>
                    </a:lnTo>
                    <a:lnTo>
                      <a:pt x="62" y="116"/>
                    </a:lnTo>
                    <a:lnTo>
                      <a:pt x="62" y="116"/>
                    </a:lnTo>
                    <a:moveTo>
                      <a:pt x="64" y="114"/>
                    </a:moveTo>
                    <a:lnTo>
                      <a:pt x="62" y="116"/>
                    </a:lnTo>
                    <a:lnTo>
                      <a:pt x="62" y="116"/>
                    </a:lnTo>
                    <a:lnTo>
                      <a:pt x="64" y="114"/>
                    </a:lnTo>
                    <a:lnTo>
                      <a:pt x="64" y="114"/>
                    </a:lnTo>
                    <a:moveTo>
                      <a:pt x="64" y="114"/>
                    </a:moveTo>
                    <a:lnTo>
                      <a:pt x="64" y="114"/>
                    </a:lnTo>
                    <a:lnTo>
                      <a:pt x="64" y="114"/>
                    </a:lnTo>
                    <a:lnTo>
                      <a:pt x="64" y="114"/>
                    </a:lnTo>
                    <a:lnTo>
                      <a:pt x="64" y="114"/>
                    </a:lnTo>
                    <a:moveTo>
                      <a:pt x="66" y="109"/>
                    </a:moveTo>
                    <a:lnTo>
                      <a:pt x="66" y="111"/>
                    </a:lnTo>
                    <a:lnTo>
                      <a:pt x="66" y="111"/>
                    </a:lnTo>
                    <a:lnTo>
                      <a:pt x="66" y="109"/>
                    </a:lnTo>
                    <a:lnTo>
                      <a:pt x="66" y="109"/>
                    </a:lnTo>
                    <a:moveTo>
                      <a:pt x="71" y="104"/>
                    </a:moveTo>
                    <a:lnTo>
                      <a:pt x="69" y="107"/>
                    </a:lnTo>
                    <a:lnTo>
                      <a:pt x="69" y="107"/>
                    </a:lnTo>
                    <a:lnTo>
                      <a:pt x="71" y="104"/>
                    </a:lnTo>
                    <a:lnTo>
                      <a:pt x="71" y="104"/>
                    </a:lnTo>
                    <a:moveTo>
                      <a:pt x="83" y="83"/>
                    </a:moveTo>
                    <a:lnTo>
                      <a:pt x="76" y="92"/>
                    </a:lnTo>
                    <a:lnTo>
                      <a:pt x="76" y="92"/>
                    </a:lnTo>
                    <a:lnTo>
                      <a:pt x="83" y="83"/>
                    </a:lnTo>
                    <a:lnTo>
                      <a:pt x="83" y="83"/>
                    </a:lnTo>
                    <a:moveTo>
                      <a:pt x="85" y="81"/>
                    </a:moveTo>
                    <a:lnTo>
                      <a:pt x="85" y="81"/>
                    </a:lnTo>
                    <a:lnTo>
                      <a:pt x="85" y="81"/>
                    </a:lnTo>
                    <a:lnTo>
                      <a:pt x="85" y="81"/>
                    </a:lnTo>
                    <a:lnTo>
                      <a:pt x="85" y="81"/>
                    </a:lnTo>
                    <a:moveTo>
                      <a:pt x="92" y="69"/>
                    </a:moveTo>
                    <a:lnTo>
                      <a:pt x="85" y="78"/>
                    </a:lnTo>
                    <a:lnTo>
                      <a:pt x="85" y="78"/>
                    </a:lnTo>
                    <a:lnTo>
                      <a:pt x="92" y="69"/>
                    </a:lnTo>
                    <a:lnTo>
                      <a:pt x="92" y="69"/>
                    </a:lnTo>
                    <a:moveTo>
                      <a:pt x="99" y="55"/>
                    </a:moveTo>
                    <a:lnTo>
                      <a:pt x="92" y="66"/>
                    </a:lnTo>
                    <a:lnTo>
                      <a:pt x="92" y="66"/>
                    </a:lnTo>
                    <a:lnTo>
                      <a:pt x="99" y="55"/>
                    </a:lnTo>
                    <a:lnTo>
                      <a:pt x="99" y="55"/>
                    </a:lnTo>
                    <a:moveTo>
                      <a:pt x="104" y="50"/>
                    </a:moveTo>
                    <a:lnTo>
                      <a:pt x="102" y="50"/>
                    </a:lnTo>
                    <a:lnTo>
                      <a:pt x="102" y="50"/>
                    </a:lnTo>
                    <a:lnTo>
                      <a:pt x="104" y="50"/>
                    </a:lnTo>
                    <a:moveTo>
                      <a:pt x="104" y="50"/>
                    </a:moveTo>
                    <a:lnTo>
                      <a:pt x="104" y="50"/>
                    </a:lnTo>
                    <a:lnTo>
                      <a:pt x="104" y="50"/>
                    </a:lnTo>
                    <a:lnTo>
                      <a:pt x="104" y="50"/>
                    </a:lnTo>
                    <a:moveTo>
                      <a:pt x="104" y="47"/>
                    </a:moveTo>
                    <a:lnTo>
                      <a:pt x="104" y="50"/>
                    </a:lnTo>
                    <a:lnTo>
                      <a:pt x="104" y="47"/>
                    </a:lnTo>
                    <a:lnTo>
                      <a:pt x="104" y="47"/>
                    </a:lnTo>
                    <a:moveTo>
                      <a:pt x="118" y="24"/>
                    </a:moveTo>
                    <a:lnTo>
                      <a:pt x="107" y="43"/>
                    </a:lnTo>
                    <a:lnTo>
                      <a:pt x="107" y="43"/>
                    </a:lnTo>
                    <a:lnTo>
                      <a:pt x="118" y="24"/>
                    </a:lnTo>
                    <a:lnTo>
                      <a:pt x="118" y="24"/>
                    </a:lnTo>
                    <a:moveTo>
                      <a:pt x="133" y="0"/>
                    </a:moveTo>
                    <a:lnTo>
                      <a:pt x="123" y="17"/>
                    </a:lnTo>
                    <a:lnTo>
                      <a:pt x="123" y="17"/>
                    </a:lnTo>
                    <a:lnTo>
                      <a:pt x="13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93" name="Freeform 9382"/>
              <p:cNvSpPr>
                <a:spLocks noEditPoints="1"/>
              </p:cNvSpPr>
              <p:nvPr/>
            </p:nvSpPr>
            <p:spPr bwMode="auto">
              <a:xfrm>
                <a:off x="-328" y="3172"/>
                <a:ext cx="57" cy="87"/>
              </a:xfrm>
              <a:custGeom>
                <a:avLst/>
                <a:gdLst>
                  <a:gd name="T0" fmla="*/ 1 w 24"/>
                  <a:gd name="T1" fmla="*/ 37 h 37"/>
                  <a:gd name="T2" fmla="*/ 0 w 24"/>
                  <a:gd name="T3" fmla="*/ 37 h 37"/>
                  <a:gd name="T4" fmla="*/ 1 w 24"/>
                  <a:gd name="T5" fmla="*/ 37 h 37"/>
                  <a:gd name="T6" fmla="*/ 1 w 24"/>
                  <a:gd name="T7" fmla="*/ 37 h 37"/>
                  <a:gd name="T8" fmla="*/ 1 w 24"/>
                  <a:gd name="T9" fmla="*/ 37 h 37"/>
                  <a:gd name="T10" fmla="*/ 2 w 24"/>
                  <a:gd name="T11" fmla="*/ 36 h 37"/>
                  <a:gd name="T12" fmla="*/ 1 w 24"/>
                  <a:gd name="T13" fmla="*/ 36 h 37"/>
                  <a:gd name="T14" fmla="*/ 1 w 24"/>
                  <a:gd name="T15" fmla="*/ 36 h 37"/>
                  <a:gd name="T16" fmla="*/ 2 w 24"/>
                  <a:gd name="T17" fmla="*/ 36 h 37"/>
                  <a:gd name="T18" fmla="*/ 2 w 24"/>
                  <a:gd name="T19" fmla="*/ 36 h 37"/>
                  <a:gd name="T20" fmla="*/ 3 w 24"/>
                  <a:gd name="T21" fmla="*/ 34 h 37"/>
                  <a:gd name="T22" fmla="*/ 2 w 24"/>
                  <a:gd name="T23" fmla="*/ 35 h 37"/>
                  <a:gd name="T24" fmla="*/ 2 w 24"/>
                  <a:gd name="T25" fmla="*/ 35 h 37"/>
                  <a:gd name="T26" fmla="*/ 3 w 24"/>
                  <a:gd name="T27" fmla="*/ 34 h 37"/>
                  <a:gd name="T28" fmla="*/ 3 w 24"/>
                  <a:gd name="T29" fmla="*/ 34 h 37"/>
                  <a:gd name="T30" fmla="*/ 4 w 24"/>
                  <a:gd name="T31" fmla="*/ 32 h 37"/>
                  <a:gd name="T32" fmla="*/ 3 w 24"/>
                  <a:gd name="T33" fmla="*/ 32 h 37"/>
                  <a:gd name="T34" fmla="*/ 4 w 24"/>
                  <a:gd name="T35" fmla="*/ 33 h 37"/>
                  <a:gd name="T36" fmla="*/ 4 w 24"/>
                  <a:gd name="T37" fmla="*/ 32 h 37"/>
                  <a:gd name="T38" fmla="*/ 4 w 24"/>
                  <a:gd name="T39" fmla="*/ 32 h 37"/>
                  <a:gd name="T40" fmla="*/ 5 w 24"/>
                  <a:gd name="T41" fmla="*/ 30 h 37"/>
                  <a:gd name="T42" fmla="*/ 5 w 24"/>
                  <a:gd name="T43" fmla="*/ 31 h 37"/>
                  <a:gd name="T44" fmla="*/ 5 w 24"/>
                  <a:gd name="T45" fmla="*/ 31 h 37"/>
                  <a:gd name="T46" fmla="*/ 5 w 24"/>
                  <a:gd name="T47" fmla="*/ 30 h 37"/>
                  <a:gd name="T48" fmla="*/ 5 w 24"/>
                  <a:gd name="T49" fmla="*/ 30 h 37"/>
                  <a:gd name="T50" fmla="*/ 6 w 24"/>
                  <a:gd name="T51" fmla="*/ 28 h 37"/>
                  <a:gd name="T52" fmla="*/ 6 w 24"/>
                  <a:gd name="T53" fmla="*/ 29 h 37"/>
                  <a:gd name="T54" fmla="*/ 6 w 24"/>
                  <a:gd name="T55" fmla="*/ 29 h 37"/>
                  <a:gd name="T56" fmla="*/ 6 w 24"/>
                  <a:gd name="T57" fmla="*/ 28 h 37"/>
                  <a:gd name="T58" fmla="*/ 6 w 24"/>
                  <a:gd name="T59" fmla="*/ 28 h 37"/>
                  <a:gd name="T60" fmla="*/ 7 w 24"/>
                  <a:gd name="T61" fmla="*/ 27 h 37"/>
                  <a:gd name="T62" fmla="*/ 6 w 24"/>
                  <a:gd name="T63" fmla="*/ 28 h 37"/>
                  <a:gd name="T64" fmla="*/ 7 w 24"/>
                  <a:gd name="T65" fmla="*/ 28 h 37"/>
                  <a:gd name="T66" fmla="*/ 7 w 24"/>
                  <a:gd name="T67" fmla="*/ 27 h 37"/>
                  <a:gd name="T68" fmla="*/ 7 w 24"/>
                  <a:gd name="T69" fmla="*/ 27 h 37"/>
                  <a:gd name="T70" fmla="*/ 13 w 24"/>
                  <a:gd name="T71" fmla="*/ 18 h 37"/>
                  <a:gd name="T72" fmla="*/ 8 w 24"/>
                  <a:gd name="T73" fmla="*/ 26 h 37"/>
                  <a:gd name="T74" fmla="*/ 8 w 24"/>
                  <a:gd name="T75" fmla="*/ 26 h 37"/>
                  <a:gd name="T76" fmla="*/ 13 w 24"/>
                  <a:gd name="T77" fmla="*/ 18 h 37"/>
                  <a:gd name="T78" fmla="*/ 13 w 24"/>
                  <a:gd name="T79" fmla="*/ 18 h 37"/>
                  <a:gd name="T80" fmla="*/ 18 w 24"/>
                  <a:gd name="T81" fmla="*/ 10 h 37"/>
                  <a:gd name="T82" fmla="*/ 15 w 24"/>
                  <a:gd name="T83" fmla="*/ 15 h 37"/>
                  <a:gd name="T84" fmla="*/ 15 w 24"/>
                  <a:gd name="T85" fmla="*/ 15 h 37"/>
                  <a:gd name="T86" fmla="*/ 18 w 24"/>
                  <a:gd name="T87" fmla="*/ 10 h 37"/>
                  <a:gd name="T88" fmla="*/ 18 w 24"/>
                  <a:gd name="T89" fmla="*/ 10 h 37"/>
                  <a:gd name="T90" fmla="*/ 24 w 24"/>
                  <a:gd name="T91" fmla="*/ 0 h 37"/>
                  <a:gd name="T92" fmla="*/ 20 w 24"/>
                  <a:gd name="T93" fmla="*/ 6 h 37"/>
                  <a:gd name="T94" fmla="*/ 20 w 24"/>
                  <a:gd name="T95" fmla="*/ 6 h 37"/>
                  <a:gd name="T96" fmla="*/ 24 w 24"/>
                  <a:gd name="T9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 h="37">
                    <a:moveTo>
                      <a:pt x="1" y="37"/>
                    </a:moveTo>
                    <a:cubicBezTo>
                      <a:pt x="1" y="37"/>
                      <a:pt x="1" y="37"/>
                      <a:pt x="0" y="37"/>
                    </a:cubicBezTo>
                    <a:cubicBezTo>
                      <a:pt x="1" y="37"/>
                      <a:pt x="1" y="37"/>
                      <a:pt x="1" y="37"/>
                    </a:cubicBezTo>
                    <a:cubicBezTo>
                      <a:pt x="1" y="37"/>
                      <a:pt x="1" y="37"/>
                      <a:pt x="1" y="37"/>
                    </a:cubicBezTo>
                    <a:cubicBezTo>
                      <a:pt x="1" y="37"/>
                      <a:pt x="1" y="37"/>
                      <a:pt x="1" y="37"/>
                    </a:cubicBezTo>
                    <a:moveTo>
                      <a:pt x="2" y="36"/>
                    </a:moveTo>
                    <a:cubicBezTo>
                      <a:pt x="1" y="36"/>
                      <a:pt x="1" y="36"/>
                      <a:pt x="1" y="36"/>
                    </a:cubicBezTo>
                    <a:cubicBezTo>
                      <a:pt x="1" y="36"/>
                      <a:pt x="1" y="36"/>
                      <a:pt x="1" y="36"/>
                    </a:cubicBezTo>
                    <a:cubicBezTo>
                      <a:pt x="2" y="36"/>
                      <a:pt x="2" y="36"/>
                      <a:pt x="2" y="36"/>
                    </a:cubicBezTo>
                    <a:cubicBezTo>
                      <a:pt x="2" y="36"/>
                      <a:pt x="2" y="36"/>
                      <a:pt x="2" y="36"/>
                    </a:cubicBezTo>
                    <a:moveTo>
                      <a:pt x="3" y="34"/>
                    </a:moveTo>
                    <a:cubicBezTo>
                      <a:pt x="2" y="34"/>
                      <a:pt x="2" y="34"/>
                      <a:pt x="2" y="35"/>
                    </a:cubicBezTo>
                    <a:cubicBezTo>
                      <a:pt x="2" y="35"/>
                      <a:pt x="2" y="35"/>
                      <a:pt x="2" y="35"/>
                    </a:cubicBezTo>
                    <a:cubicBezTo>
                      <a:pt x="2" y="35"/>
                      <a:pt x="3" y="34"/>
                      <a:pt x="3" y="34"/>
                    </a:cubicBezTo>
                    <a:cubicBezTo>
                      <a:pt x="3" y="34"/>
                      <a:pt x="3" y="34"/>
                      <a:pt x="3" y="34"/>
                    </a:cubicBezTo>
                    <a:moveTo>
                      <a:pt x="4" y="32"/>
                    </a:moveTo>
                    <a:cubicBezTo>
                      <a:pt x="4" y="32"/>
                      <a:pt x="4" y="32"/>
                      <a:pt x="3" y="32"/>
                    </a:cubicBezTo>
                    <a:cubicBezTo>
                      <a:pt x="4" y="33"/>
                      <a:pt x="4" y="33"/>
                      <a:pt x="4" y="33"/>
                    </a:cubicBezTo>
                    <a:cubicBezTo>
                      <a:pt x="4" y="32"/>
                      <a:pt x="4" y="32"/>
                      <a:pt x="4" y="32"/>
                    </a:cubicBezTo>
                    <a:cubicBezTo>
                      <a:pt x="4" y="32"/>
                      <a:pt x="4" y="32"/>
                      <a:pt x="4" y="32"/>
                    </a:cubicBezTo>
                    <a:moveTo>
                      <a:pt x="5" y="30"/>
                    </a:moveTo>
                    <a:cubicBezTo>
                      <a:pt x="5" y="30"/>
                      <a:pt x="5" y="30"/>
                      <a:pt x="5" y="31"/>
                    </a:cubicBezTo>
                    <a:cubicBezTo>
                      <a:pt x="5" y="31"/>
                      <a:pt x="5" y="31"/>
                      <a:pt x="5" y="31"/>
                    </a:cubicBezTo>
                    <a:cubicBezTo>
                      <a:pt x="5" y="31"/>
                      <a:pt x="5" y="30"/>
                      <a:pt x="5" y="30"/>
                    </a:cubicBezTo>
                    <a:cubicBezTo>
                      <a:pt x="5" y="30"/>
                      <a:pt x="5" y="30"/>
                      <a:pt x="5" y="30"/>
                    </a:cubicBezTo>
                    <a:moveTo>
                      <a:pt x="6" y="28"/>
                    </a:moveTo>
                    <a:cubicBezTo>
                      <a:pt x="6" y="28"/>
                      <a:pt x="6" y="29"/>
                      <a:pt x="6" y="29"/>
                    </a:cubicBezTo>
                    <a:cubicBezTo>
                      <a:pt x="6" y="29"/>
                      <a:pt x="6" y="29"/>
                      <a:pt x="6" y="29"/>
                    </a:cubicBezTo>
                    <a:cubicBezTo>
                      <a:pt x="6" y="29"/>
                      <a:pt x="6" y="29"/>
                      <a:pt x="6" y="28"/>
                    </a:cubicBezTo>
                    <a:cubicBezTo>
                      <a:pt x="6" y="28"/>
                      <a:pt x="6" y="28"/>
                      <a:pt x="6" y="28"/>
                    </a:cubicBezTo>
                    <a:moveTo>
                      <a:pt x="7" y="27"/>
                    </a:moveTo>
                    <a:cubicBezTo>
                      <a:pt x="7" y="27"/>
                      <a:pt x="7" y="27"/>
                      <a:pt x="6" y="28"/>
                    </a:cubicBezTo>
                    <a:cubicBezTo>
                      <a:pt x="6" y="28"/>
                      <a:pt x="6" y="28"/>
                      <a:pt x="7" y="28"/>
                    </a:cubicBezTo>
                    <a:cubicBezTo>
                      <a:pt x="7" y="28"/>
                      <a:pt x="7" y="27"/>
                      <a:pt x="7" y="27"/>
                    </a:cubicBezTo>
                    <a:cubicBezTo>
                      <a:pt x="7" y="27"/>
                      <a:pt x="7" y="27"/>
                      <a:pt x="7" y="27"/>
                    </a:cubicBezTo>
                    <a:moveTo>
                      <a:pt x="13" y="18"/>
                    </a:moveTo>
                    <a:cubicBezTo>
                      <a:pt x="11" y="21"/>
                      <a:pt x="9" y="23"/>
                      <a:pt x="8" y="26"/>
                    </a:cubicBezTo>
                    <a:cubicBezTo>
                      <a:pt x="8" y="26"/>
                      <a:pt x="8" y="26"/>
                      <a:pt x="8" y="26"/>
                    </a:cubicBezTo>
                    <a:cubicBezTo>
                      <a:pt x="9" y="23"/>
                      <a:pt x="11" y="21"/>
                      <a:pt x="13" y="18"/>
                    </a:cubicBezTo>
                    <a:cubicBezTo>
                      <a:pt x="13" y="18"/>
                      <a:pt x="13" y="18"/>
                      <a:pt x="13" y="18"/>
                    </a:cubicBezTo>
                    <a:moveTo>
                      <a:pt x="18" y="10"/>
                    </a:moveTo>
                    <a:cubicBezTo>
                      <a:pt x="17" y="11"/>
                      <a:pt x="16" y="13"/>
                      <a:pt x="15" y="15"/>
                    </a:cubicBezTo>
                    <a:cubicBezTo>
                      <a:pt x="15" y="15"/>
                      <a:pt x="15" y="15"/>
                      <a:pt x="15" y="15"/>
                    </a:cubicBezTo>
                    <a:cubicBezTo>
                      <a:pt x="16" y="13"/>
                      <a:pt x="17" y="11"/>
                      <a:pt x="18" y="10"/>
                    </a:cubicBezTo>
                    <a:cubicBezTo>
                      <a:pt x="18" y="10"/>
                      <a:pt x="18" y="10"/>
                      <a:pt x="18" y="10"/>
                    </a:cubicBezTo>
                    <a:moveTo>
                      <a:pt x="24" y="0"/>
                    </a:moveTo>
                    <a:cubicBezTo>
                      <a:pt x="23" y="2"/>
                      <a:pt x="21" y="4"/>
                      <a:pt x="20" y="6"/>
                    </a:cubicBezTo>
                    <a:cubicBezTo>
                      <a:pt x="20" y="6"/>
                      <a:pt x="20" y="6"/>
                      <a:pt x="20" y="6"/>
                    </a:cubicBezTo>
                    <a:cubicBezTo>
                      <a:pt x="21" y="4"/>
                      <a:pt x="23" y="2"/>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94" name="Freeform 9383"/>
              <p:cNvSpPr>
                <a:spLocks noEditPoints="1"/>
              </p:cNvSpPr>
              <p:nvPr/>
            </p:nvSpPr>
            <p:spPr bwMode="auto">
              <a:xfrm>
                <a:off x="-326" y="3254"/>
                <a:ext cx="3" cy="5"/>
              </a:xfrm>
              <a:custGeom>
                <a:avLst/>
                <a:gdLst>
                  <a:gd name="T0" fmla="*/ 0 w 1"/>
                  <a:gd name="T1" fmla="*/ 1 h 2"/>
                  <a:gd name="T2" fmla="*/ 0 w 1"/>
                  <a:gd name="T3" fmla="*/ 2 h 2"/>
                  <a:gd name="T4" fmla="*/ 0 w 1"/>
                  <a:gd name="T5" fmla="*/ 2 h 2"/>
                  <a:gd name="T6" fmla="*/ 0 w 1"/>
                  <a:gd name="T7" fmla="*/ 1 h 2"/>
                  <a:gd name="T8" fmla="*/ 0 w 1"/>
                  <a:gd name="T9" fmla="*/ 1 h 2"/>
                  <a:gd name="T10" fmla="*/ 1 w 1"/>
                  <a:gd name="T11" fmla="*/ 0 h 2"/>
                  <a:gd name="T12" fmla="*/ 1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1"/>
                      <a:pt x="0" y="1"/>
                      <a:pt x="0" y="2"/>
                    </a:cubicBezTo>
                    <a:cubicBezTo>
                      <a:pt x="0" y="2"/>
                      <a:pt x="0" y="2"/>
                      <a:pt x="0" y="2"/>
                    </a:cubicBezTo>
                    <a:cubicBezTo>
                      <a:pt x="0" y="2"/>
                      <a:pt x="0" y="1"/>
                      <a:pt x="0" y="1"/>
                    </a:cubicBezTo>
                    <a:cubicBezTo>
                      <a:pt x="0" y="1"/>
                      <a:pt x="0" y="1"/>
                      <a:pt x="0" y="1"/>
                    </a:cubicBezTo>
                    <a:moveTo>
                      <a:pt x="1" y="0"/>
                    </a:moveTo>
                    <a:cubicBezTo>
                      <a:pt x="1" y="0"/>
                      <a:pt x="1" y="0"/>
                      <a:pt x="1" y="1"/>
                    </a:cubicBezTo>
                    <a:cubicBezTo>
                      <a:pt x="1" y="1"/>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95" name="Freeform 9384"/>
              <p:cNvSpPr>
                <a:spLocks noEditPoints="1"/>
              </p:cNvSpPr>
              <p:nvPr/>
            </p:nvSpPr>
            <p:spPr bwMode="auto">
              <a:xfrm>
                <a:off x="-335" y="3261"/>
                <a:ext cx="7" cy="15"/>
              </a:xfrm>
              <a:custGeom>
                <a:avLst/>
                <a:gdLst>
                  <a:gd name="T0" fmla="*/ 1 w 3"/>
                  <a:gd name="T1" fmla="*/ 4 h 6"/>
                  <a:gd name="T2" fmla="*/ 0 w 3"/>
                  <a:gd name="T3" fmla="*/ 5 h 6"/>
                  <a:gd name="T4" fmla="*/ 0 w 3"/>
                  <a:gd name="T5" fmla="*/ 6 h 6"/>
                  <a:gd name="T6" fmla="*/ 0 w 3"/>
                  <a:gd name="T7" fmla="*/ 6 h 6"/>
                  <a:gd name="T8" fmla="*/ 1 w 3"/>
                  <a:gd name="T9" fmla="*/ 4 h 6"/>
                  <a:gd name="T10" fmla="*/ 1 w 3"/>
                  <a:gd name="T11" fmla="*/ 4 h 6"/>
                  <a:gd name="T12" fmla="*/ 2 w 3"/>
                  <a:gd name="T13" fmla="*/ 1 h 6"/>
                  <a:gd name="T14" fmla="*/ 2 w 3"/>
                  <a:gd name="T15" fmla="*/ 2 h 6"/>
                  <a:gd name="T16" fmla="*/ 2 w 3"/>
                  <a:gd name="T17" fmla="*/ 2 h 6"/>
                  <a:gd name="T18" fmla="*/ 3 w 3"/>
                  <a:gd name="T19" fmla="*/ 1 h 6"/>
                  <a:gd name="T20" fmla="*/ 2 w 3"/>
                  <a:gd name="T21" fmla="*/ 1 h 6"/>
                  <a:gd name="T22" fmla="*/ 3 w 3"/>
                  <a:gd name="T23" fmla="*/ 0 h 6"/>
                  <a:gd name="T24" fmla="*/ 3 w 3"/>
                  <a:gd name="T25" fmla="*/ 1 h 6"/>
                  <a:gd name="T26" fmla="*/ 3 w 3"/>
                  <a:gd name="T27" fmla="*/ 1 h 6"/>
                  <a:gd name="T28" fmla="*/ 3 w 3"/>
                  <a:gd name="T29" fmla="*/ 0 h 6"/>
                  <a:gd name="T30" fmla="*/ 3 w 3"/>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6">
                    <a:moveTo>
                      <a:pt x="1" y="4"/>
                    </a:moveTo>
                    <a:cubicBezTo>
                      <a:pt x="0" y="4"/>
                      <a:pt x="0" y="5"/>
                      <a:pt x="0" y="5"/>
                    </a:cubicBezTo>
                    <a:cubicBezTo>
                      <a:pt x="0" y="5"/>
                      <a:pt x="0" y="5"/>
                      <a:pt x="0" y="6"/>
                    </a:cubicBezTo>
                    <a:cubicBezTo>
                      <a:pt x="0" y="6"/>
                      <a:pt x="0" y="6"/>
                      <a:pt x="0" y="6"/>
                    </a:cubicBezTo>
                    <a:cubicBezTo>
                      <a:pt x="0" y="5"/>
                      <a:pt x="1" y="4"/>
                      <a:pt x="1" y="4"/>
                    </a:cubicBezTo>
                    <a:cubicBezTo>
                      <a:pt x="1" y="4"/>
                      <a:pt x="1" y="4"/>
                      <a:pt x="1" y="4"/>
                    </a:cubicBezTo>
                    <a:moveTo>
                      <a:pt x="2" y="1"/>
                    </a:moveTo>
                    <a:cubicBezTo>
                      <a:pt x="2" y="1"/>
                      <a:pt x="2" y="1"/>
                      <a:pt x="2" y="2"/>
                    </a:cubicBezTo>
                    <a:cubicBezTo>
                      <a:pt x="2" y="2"/>
                      <a:pt x="2" y="2"/>
                      <a:pt x="2" y="2"/>
                    </a:cubicBezTo>
                    <a:cubicBezTo>
                      <a:pt x="2" y="2"/>
                      <a:pt x="3" y="1"/>
                      <a:pt x="3" y="1"/>
                    </a:cubicBezTo>
                    <a:cubicBezTo>
                      <a:pt x="3" y="1"/>
                      <a:pt x="3" y="1"/>
                      <a:pt x="2" y="1"/>
                    </a:cubicBezTo>
                    <a:moveTo>
                      <a:pt x="3" y="0"/>
                    </a:moveTo>
                    <a:cubicBezTo>
                      <a:pt x="3" y="0"/>
                      <a:pt x="3" y="0"/>
                      <a:pt x="3" y="1"/>
                    </a:cubicBezTo>
                    <a:cubicBezTo>
                      <a:pt x="3" y="1"/>
                      <a:pt x="3" y="1"/>
                      <a:pt x="3" y="1"/>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96" name="Freeform 9385"/>
              <p:cNvSpPr>
                <a:spLocks noEditPoints="1"/>
              </p:cNvSpPr>
              <p:nvPr/>
            </p:nvSpPr>
            <p:spPr bwMode="auto">
              <a:xfrm>
                <a:off x="-340" y="3266"/>
                <a:ext cx="10" cy="14"/>
              </a:xfrm>
              <a:custGeom>
                <a:avLst/>
                <a:gdLst>
                  <a:gd name="T0" fmla="*/ 2 w 4"/>
                  <a:gd name="T1" fmla="*/ 4 h 6"/>
                  <a:gd name="T2" fmla="*/ 0 w 4"/>
                  <a:gd name="T3" fmla="*/ 6 h 6"/>
                  <a:gd name="T4" fmla="*/ 0 w 4"/>
                  <a:gd name="T5" fmla="*/ 6 h 6"/>
                  <a:gd name="T6" fmla="*/ 2 w 4"/>
                  <a:gd name="T7" fmla="*/ 4 h 6"/>
                  <a:gd name="T8" fmla="*/ 2 w 4"/>
                  <a:gd name="T9" fmla="*/ 4 h 6"/>
                  <a:gd name="T10" fmla="*/ 4 w 4"/>
                  <a:gd name="T11" fmla="*/ 0 h 6"/>
                  <a:gd name="T12" fmla="*/ 3 w 4"/>
                  <a:gd name="T13" fmla="*/ 2 h 6"/>
                  <a:gd name="T14" fmla="*/ 3 w 4"/>
                  <a:gd name="T15" fmla="*/ 2 h 6"/>
                  <a:gd name="T16" fmla="*/ 4 w 4"/>
                  <a:gd name="T17" fmla="*/ 0 h 6"/>
                  <a:gd name="T18" fmla="*/ 4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2" y="4"/>
                    </a:moveTo>
                    <a:cubicBezTo>
                      <a:pt x="1" y="4"/>
                      <a:pt x="1" y="5"/>
                      <a:pt x="0" y="6"/>
                    </a:cubicBezTo>
                    <a:cubicBezTo>
                      <a:pt x="0" y="6"/>
                      <a:pt x="0" y="6"/>
                      <a:pt x="0" y="6"/>
                    </a:cubicBezTo>
                    <a:cubicBezTo>
                      <a:pt x="1" y="5"/>
                      <a:pt x="1" y="4"/>
                      <a:pt x="2" y="4"/>
                    </a:cubicBezTo>
                    <a:cubicBezTo>
                      <a:pt x="2" y="4"/>
                      <a:pt x="2" y="4"/>
                      <a:pt x="2" y="4"/>
                    </a:cubicBezTo>
                    <a:moveTo>
                      <a:pt x="4" y="0"/>
                    </a:moveTo>
                    <a:cubicBezTo>
                      <a:pt x="4" y="0"/>
                      <a:pt x="3" y="1"/>
                      <a:pt x="3" y="2"/>
                    </a:cubicBezTo>
                    <a:cubicBezTo>
                      <a:pt x="3" y="2"/>
                      <a:pt x="3" y="2"/>
                      <a:pt x="3" y="2"/>
                    </a:cubicBezTo>
                    <a:cubicBezTo>
                      <a:pt x="3" y="1"/>
                      <a:pt x="4"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97" name="Freeform 9386"/>
              <p:cNvSpPr>
                <a:spLocks noEditPoints="1"/>
              </p:cNvSpPr>
              <p:nvPr/>
            </p:nvSpPr>
            <p:spPr bwMode="auto">
              <a:xfrm>
                <a:off x="-519" y="3280"/>
                <a:ext cx="179" cy="300"/>
              </a:xfrm>
              <a:custGeom>
                <a:avLst/>
                <a:gdLst>
                  <a:gd name="T0" fmla="*/ 0 w 76"/>
                  <a:gd name="T1" fmla="*/ 127 h 127"/>
                  <a:gd name="T2" fmla="*/ 1 w 76"/>
                  <a:gd name="T3" fmla="*/ 125 h 127"/>
                  <a:gd name="T4" fmla="*/ 1 w 76"/>
                  <a:gd name="T5" fmla="*/ 125 h 127"/>
                  <a:gd name="T6" fmla="*/ 1 w 76"/>
                  <a:gd name="T7" fmla="*/ 125 h 127"/>
                  <a:gd name="T8" fmla="*/ 2 w 76"/>
                  <a:gd name="T9" fmla="*/ 123 h 127"/>
                  <a:gd name="T10" fmla="*/ 8 w 76"/>
                  <a:gd name="T11" fmla="*/ 114 h 127"/>
                  <a:gd name="T12" fmla="*/ 20 w 76"/>
                  <a:gd name="T13" fmla="*/ 93 h 127"/>
                  <a:gd name="T14" fmla="*/ 20 w 76"/>
                  <a:gd name="T15" fmla="*/ 93 h 127"/>
                  <a:gd name="T16" fmla="*/ 24 w 76"/>
                  <a:gd name="T17" fmla="*/ 86 h 127"/>
                  <a:gd name="T18" fmla="*/ 25 w 76"/>
                  <a:gd name="T19" fmla="*/ 84 h 127"/>
                  <a:gd name="T20" fmla="*/ 26 w 76"/>
                  <a:gd name="T21" fmla="*/ 83 h 127"/>
                  <a:gd name="T22" fmla="*/ 30 w 76"/>
                  <a:gd name="T23" fmla="*/ 77 h 127"/>
                  <a:gd name="T24" fmla="*/ 30 w 76"/>
                  <a:gd name="T25" fmla="*/ 77 h 127"/>
                  <a:gd name="T26" fmla="*/ 30 w 76"/>
                  <a:gd name="T27" fmla="*/ 77 h 127"/>
                  <a:gd name="T28" fmla="*/ 30 w 76"/>
                  <a:gd name="T29" fmla="*/ 76 h 127"/>
                  <a:gd name="T30" fmla="*/ 31 w 76"/>
                  <a:gd name="T31" fmla="*/ 76 h 127"/>
                  <a:gd name="T32" fmla="*/ 35 w 76"/>
                  <a:gd name="T33" fmla="*/ 69 h 127"/>
                  <a:gd name="T34" fmla="*/ 35 w 76"/>
                  <a:gd name="T35" fmla="*/ 69 h 127"/>
                  <a:gd name="T36" fmla="*/ 35 w 76"/>
                  <a:gd name="T37" fmla="*/ 69 h 127"/>
                  <a:gd name="T38" fmla="*/ 35 w 76"/>
                  <a:gd name="T39" fmla="*/ 69 h 127"/>
                  <a:gd name="T40" fmla="*/ 37 w 76"/>
                  <a:gd name="T41" fmla="*/ 66 h 127"/>
                  <a:gd name="T42" fmla="*/ 42 w 76"/>
                  <a:gd name="T43" fmla="*/ 57 h 127"/>
                  <a:gd name="T44" fmla="*/ 42 w 76"/>
                  <a:gd name="T45" fmla="*/ 57 h 127"/>
                  <a:gd name="T46" fmla="*/ 42 w 76"/>
                  <a:gd name="T47" fmla="*/ 56 h 127"/>
                  <a:gd name="T48" fmla="*/ 43 w 76"/>
                  <a:gd name="T49" fmla="*/ 54 h 127"/>
                  <a:gd name="T50" fmla="*/ 45 w 76"/>
                  <a:gd name="T51" fmla="*/ 52 h 127"/>
                  <a:gd name="T52" fmla="*/ 45 w 76"/>
                  <a:gd name="T53" fmla="*/ 51 h 127"/>
                  <a:gd name="T54" fmla="*/ 45 w 76"/>
                  <a:gd name="T55" fmla="*/ 51 h 127"/>
                  <a:gd name="T56" fmla="*/ 45 w 76"/>
                  <a:gd name="T57" fmla="*/ 51 h 127"/>
                  <a:gd name="T58" fmla="*/ 46 w 76"/>
                  <a:gd name="T59" fmla="*/ 50 h 127"/>
                  <a:gd name="T60" fmla="*/ 46 w 76"/>
                  <a:gd name="T61" fmla="*/ 50 h 127"/>
                  <a:gd name="T62" fmla="*/ 49 w 76"/>
                  <a:gd name="T63" fmla="*/ 45 h 127"/>
                  <a:gd name="T64" fmla="*/ 49 w 76"/>
                  <a:gd name="T65" fmla="*/ 45 h 127"/>
                  <a:gd name="T66" fmla="*/ 49 w 76"/>
                  <a:gd name="T67" fmla="*/ 45 h 127"/>
                  <a:gd name="T68" fmla="*/ 49 w 76"/>
                  <a:gd name="T69" fmla="*/ 45 h 127"/>
                  <a:gd name="T70" fmla="*/ 50 w 76"/>
                  <a:gd name="T71" fmla="*/ 44 h 127"/>
                  <a:gd name="T72" fmla="*/ 53 w 76"/>
                  <a:gd name="T73" fmla="*/ 38 h 127"/>
                  <a:gd name="T74" fmla="*/ 53 w 76"/>
                  <a:gd name="T75" fmla="*/ 38 h 127"/>
                  <a:gd name="T76" fmla="*/ 53 w 76"/>
                  <a:gd name="T77" fmla="*/ 38 h 127"/>
                  <a:gd name="T78" fmla="*/ 53 w 76"/>
                  <a:gd name="T79" fmla="*/ 38 h 127"/>
                  <a:gd name="T80" fmla="*/ 54 w 76"/>
                  <a:gd name="T81" fmla="*/ 37 h 127"/>
                  <a:gd name="T82" fmla="*/ 55 w 76"/>
                  <a:gd name="T83" fmla="*/ 34 h 127"/>
                  <a:gd name="T84" fmla="*/ 55 w 76"/>
                  <a:gd name="T85" fmla="*/ 34 h 127"/>
                  <a:gd name="T86" fmla="*/ 56 w 76"/>
                  <a:gd name="T87" fmla="*/ 34 h 127"/>
                  <a:gd name="T88" fmla="*/ 56 w 76"/>
                  <a:gd name="T89" fmla="*/ 33 h 127"/>
                  <a:gd name="T90" fmla="*/ 56 w 76"/>
                  <a:gd name="T91" fmla="*/ 33 h 127"/>
                  <a:gd name="T92" fmla="*/ 63 w 76"/>
                  <a:gd name="T93" fmla="*/ 22 h 127"/>
                  <a:gd name="T94" fmla="*/ 63 w 76"/>
                  <a:gd name="T95" fmla="*/ 22 h 127"/>
                  <a:gd name="T96" fmla="*/ 63 w 76"/>
                  <a:gd name="T97" fmla="*/ 21 h 127"/>
                  <a:gd name="T98" fmla="*/ 64 w 76"/>
                  <a:gd name="T99" fmla="*/ 20 h 127"/>
                  <a:gd name="T100" fmla="*/ 64 w 76"/>
                  <a:gd name="T101" fmla="*/ 20 h 127"/>
                  <a:gd name="T102" fmla="*/ 65 w 76"/>
                  <a:gd name="T103" fmla="*/ 18 h 127"/>
                  <a:gd name="T104" fmla="*/ 65 w 76"/>
                  <a:gd name="T105" fmla="*/ 19 h 127"/>
                  <a:gd name="T106" fmla="*/ 65 w 76"/>
                  <a:gd name="T107" fmla="*/ 18 h 127"/>
                  <a:gd name="T108" fmla="*/ 66 w 76"/>
                  <a:gd name="T109" fmla="*/ 17 h 127"/>
                  <a:gd name="T110" fmla="*/ 66 w 76"/>
                  <a:gd name="T111" fmla="*/ 17 h 127"/>
                  <a:gd name="T112" fmla="*/ 71 w 76"/>
                  <a:gd name="T113" fmla="*/ 9 h 127"/>
                  <a:gd name="T114" fmla="*/ 71 w 76"/>
                  <a:gd name="T115" fmla="*/ 9 h 127"/>
                  <a:gd name="T116" fmla="*/ 71 w 76"/>
                  <a:gd name="T117" fmla="*/ 9 h 127"/>
                  <a:gd name="T118" fmla="*/ 71 w 76"/>
                  <a:gd name="T119" fmla="*/ 9 h 127"/>
                  <a:gd name="T120" fmla="*/ 72 w 76"/>
                  <a:gd name="T121" fmla="*/ 8 h 127"/>
                  <a:gd name="T122" fmla="*/ 76 w 76"/>
                  <a:gd name="T123" fmla="*/ 0 h 127"/>
                  <a:gd name="T124" fmla="*/ 76 w 76"/>
                  <a:gd name="T125"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 h="127">
                    <a:moveTo>
                      <a:pt x="1" y="125"/>
                    </a:moveTo>
                    <a:cubicBezTo>
                      <a:pt x="0" y="126"/>
                      <a:pt x="0" y="127"/>
                      <a:pt x="0" y="127"/>
                    </a:cubicBezTo>
                    <a:cubicBezTo>
                      <a:pt x="0" y="127"/>
                      <a:pt x="0" y="127"/>
                      <a:pt x="0" y="127"/>
                    </a:cubicBezTo>
                    <a:cubicBezTo>
                      <a:pt x="0" y="127"/>
                      <a:pt x="0" y="126"/>
                      <a:pt x="1" y="125"/>
                    </a:cubicBezTo>
                    <a:cubicBezTo>
                      <a:pt x="1" y="125"/>
                      <a:pt x="1" y="125"/>
                      <a:pt x="1" y="125"/>
                    </a:cubicBezTo>
                    <a:moveTo>
                      <a:pt x="1" y="125"/>
                    </a:moveTo>
                    <a:cubicBezTo>
                      <a:pt x="1" y="125"/>
                      <a:pt x="1" y="125"/>
                      <a:pt x="1" y="125"/>
                    </a:cubicBezTo>
                    <a:cubicBezTo>
                      <a:pt x="1" y="125"/>
                      <a:pt x="1" y="125"/>
                      <a:pt x="1" y="125"/>
                    </a:cubicBezTo>
                    <a:cubicBezTo>
                      <a:pt x="1" y="125"/>
                      <a:pt x="1" y="125"/>
                      <a:pt x="1" y="125"/>
                    </a:cubicBezTo>
                    <a:cubicBezTo>
                      <a:pt x="1" y="125"/>
                      <a:pt x="1" y="125"/>
                      <a:pt x="1" y="125"/>
                    </a:cubicBezTo>
                    <a:moveTo>
                      <a:pt x="2" y="123"/>
                    </a:moveTo>
                    <a:cubicBezTo>
                      <a:pt x="2" y="123"/>
                      <a:pt x="2" y="124"/>
                      <a:pt x="1" y="125"/>
                    </a:cubicBezTo>
                    <a:cubicBezTo>
                      <a:pt x="1" y="125"/>
                      <a:pt x="1" y="125"/>
                      <a:pt x="1" y="125"/>
                    </a:cubicBezTo>
                    <a:cubicBezTo>
                      <a:pt x="2" y="124"/>
                      <a:pt x="2" y="123"/>
                      <a:pt x="2" y="123"/>
                    </a:cubicBezTo>
                    <a:cubicBezTo>
                      <a:pt x="2" y="123"/>
                      <a:pt x="2" y="123"/>
                      <a:pt x="2" y="123"/>
                    </a:cubicBezTo>
                    <a:moveTo>
                      <a:pt x="9" y="111"/>
                    </a:moveTo>
                    <a:cubicBezTo>
                      <a:pt x="9" y="112"/>
                      <a:pt x="8" y="113"/>
                      <a:pt x="8" y="114"/>
                    </a:cubicBezTo>
                    <a:cubicBezTo>
                      <a:pt x="8" y="114"/>
                      <a:pt x="8" y="114"/>
                      <a:pt x="8" y="114"/>
                    </a:cubicBezTo>
                    <a:cubicBezTo>
                      <a:pt x="8" y="113"/>
                      <a:pt x="9" y="112"/>
                      <a:pt x="9" y="111"/>
                    </a:cubicBezTo>
                    <a:cubicBezTo>
                      <a:pt x="9" y="111"/>
                      <a:pt x="9" y="111"/>
                      <a:pt x="9" y="111"/>
                    </a:cubicBezTo>
                    <a:moveTo>
                      <a:pt x="20" y="93"/>
                    </a:moveTo>
                    <a:cubicBezTo>
                      <a:pt x="19" y="95"/>
                      <a:pt x="17" y="98"/>
                      <a:pt x="16" y="100"/>
                    </a:cubicBezTo>
                    <a:cubicBezTo>
                      <a:pt x="16" y="100"/>
                      <a:pt x="16" y="100"/>
                      <a:pt x="16" y="100"/>
                    </a:cubicBezTo>
                    <a:cubicBezTo>
                      <a:pt x="17" y="98"/>
                      <a:pt x="19" y="95"/>
                      <a:pt x="20" y="93"/>
                    </a:cubicBezTo>
                    <a:cubicBezTo>
                      <a:pt x="20" y="93"/>
                      <a:pt x="20" y="93"/>
                      <a:pt x="20" y="93"/>
                    </a:cubicBezTo>
                    <a:moveTo>
                      <a:pt x="25" y="84"/>
                    </a:moveTo>
                    <a:cubicBezTo>
                      <a:pt x="25" y="85"/>
                      <a:pt x="25" y="86"/>
                      <a:pt x="24" y="86"/>
                    </a:cubicBezTo>
                    <a:cubicBezTo>
                      <a:pt x="24" y="86"/>
                      <a:pt x="24" y="86"/>
                      <a:pt x="24" y="86"/>
                    </a:cubicBezTo>
                    <a:cubicBezTo>
                      <a:pt x="25" y="86"/>
                      <a:pt x="25" y="85"/>
                      <a:pt x="25" y="84"/>
                    </a:cubicBezTo>
                    <a:cubicBezTo>
                      <a:pt x="25" y="84"/>
                      <a:pt x="25" y="84"/>
                      <a:pt x="25" y="84"/>
                    </a:cubicBezTo>
                    <a:moveTo>
                      <a:pt x="27" y="81"/>
                    </a:moveTo>
                    <a:cubicBezTo>
                      <a:pt x="27" y="82"/>
                      <a:pt x="27" y="82"/>
                      <a:pt x="26" y="83"/>
                    </a:cubicBezTo>
                    <a:cubicBezTo>
                      <a:pt x="26" y="83"/>
                      <a:pt x="26" y="83"/>
                      <a:pt x="26" y="83"/>
                    </a:cubicBezTo>
                    <a:cubicBezTo>
                      <a:pt x="27" y="82"/>
                      <a:pt x="27" y="82"/>
                      <a:pt x="27" y="81"/>
                    </a:cubicBezTo>
                    <a:cubicBezTo>
                      <a:pt x="27" y="81"/>
                      <a:pt x="27" y="81"/>
                      <a:pt x="27" y="81"/>
                    </a:cubicBezTo>
                    <a:moveTo>
                      <a:pt x="30" y="77"/>
                    </a:moveTo>
                    <a:cubicBezTo>
                      <a:pt x="29" y="78"/>
                      <a:pt x="29" y="78"/>
                      <a:pt x="29" y="78"/>
                    </a:cubicBezTo>
                    <a:cubicBezTo>
                      <a:pt x="29" y="78"/>
                      <a:pt x="29" y="78"/>
                      <a:pt x="29" y="78"/>
                    </a:cubicBezTo>
                    <a:cubicBezTo>
                      <a:pt x="29" y="78"/>
                      <a:pt x="30" y="78"/>
                      <a:pt x="30" y="77"/>
                    </a:cubicBezTo>
                    <a:cubicBezTo>
                      <a:pt x="30" y="77"/>
                      <a:pt x="30" y="77"/>
                      <a:pt x="30" y="77"/>
                    </a:cubicBezTo>
                    <a:moveTo>
                      <a:pt x="30" y="76"/>
                    </a:moveTo>
                    <a:cubicBezTo>
                      <a:pt x="30" y="77"/>
                      <a:pt x="30" y="77"/>
                      <a:pt x="30" y="77"/>
                    </a:cubicBezTo>
                    <a:cubicBezTo>
                      <a:pt x="30" y="77"/>
                      <a:pt x="30" y="77"/>
                      <a:pt x="30" y="77"/>
                    </a:cubicBezTo>
                    <a:cubicBezTo>
                      <a:pt x="30" y="77"/>
                      <a:pt x="30" y="77"/>
                      <a:pt x="30" y="76"/>
                    </a:cubicBezTo>
                    <a:cubicBezTo>
                      <a:pt x="30" y="76"/>
                      <a:pt x="30" y="76"/>
                      <a:pt x="30" y="76"/>
                    </a:cubicBezTo>
                    <a:moveTo>
                      <a:pt x="33" y="72"/>
                    </a:moveTo>
                    <a:cubicBezTo>
                      <a:pt x="32" y="73"/>
                      <a:pt x="31" y="74"/>
                      <a:pt x="31" y="75"/>
                    </a:cubicBezTo>
                    <a:cubicBezTo>
                      <a:pt x="31" y="76"/>
                      <a:pt x="31" y="76"/>
                      <a:pt x="31" y="76"/>
                    </a:cubicBezTo>
                    <a:cubicBezTo>
                      <a:pt x="32" y="74"/>
                      <a:pt x="32" y="73"/>
                      <a:pt x="33" y="72"/>
                    </a:cubicBezTo>
                    <a:cubicBezTo>
                      <a:pt x="33" y="72"/>
                      <a:pt x="33" y="72"/>
                      <a:pt x="33" y="72"/>
                    </a:cubicBezTo>
                    <a:moveTo>
                      <a:pt x="35" y="69"/>
                    </a:moveTo>
                    <a:cubicBezTo>
                      <a:pt x="34" y="70"/>
                      <a:pt x="34" y="71"/>
                      <a:pt x="33" y="71"/>
                    </a:cubicBezTo>
                    <a:cubicBezTo>
                      <a:pt x="33" y="71"/>
                      <a:pt x="33" y="71"/>
                      <a:pt x="33" y="71"/>
                    </a:cubicBezTo>
                    <a:cubicBezTo>
                      <a:pt x="34" y="71"/>
                      <a:pt x="34" y="70"/>
                      <a:pt x="35" y="69"/>
                    </a:cubicBezTo>
                    <a:cubicBezTo>
                      <a:pt x="35" y="69"/>
                      <a:pt x="35" y="69"/>
                      <a:pt x="35" y="69"/>
                    </a:cubicBezTo>
                    <a:moveTo>
                      <a:pt x="35" y="69"/>
                    </a:moveTo>
                    <a:cubicBezTo>
                      <a:pt x="35" y="69"/>
                      <a:pt x="35" y="69"/>
                      <a:pt x="35" y="69"/>
                    </a:cubicBezTo>
                    <a:cubicBezTo>
                      <a:pt x="35" y="69"/>
                      <a:pt x="35" y="69"/>
                      <a:pt x="35" y="69"/>
                    </a:cubicBezTo>
                    <a:cubicBezTo>
                      <a:pt x="35" y="69"/>
                      <a:pt x="35" y="69"/>
                      <a:pt x="35" y="69"/>
                    </a:cubicBezTo>
                    <a:cubicBezTo>
                      <a:pt x="35" y="69"/>
                      <a:pt x="35" y="69"/>
                      <a:pt x="35" y="69"/>
                    </a:cubicBezTo>
                    <a:moveTo>
                      <a:pt x="37" y="64"/>
                    </a:moveTo>
                    <a:cubicBezTo>
                      <a:pt x="37" y="65"/>
                      <a:pt x="37" y="65"/>
                      <a:pt x="37" y="66"/>
                    </a:cubicBezTo>
                    <a:cubicBezTo>
                      <a:pt x="37" y="66"/>
                      <a:pt x="37" y="66"/>
                      <a:pt x="37" y="66"/>
                    </a:cubicBezTo>
                    <a:cubicBezTo>
                      <a:pt x="37" y="65"/>
                      <a:pt x="37" y="65"/>
                      <a:pt x="37" y="65"/>
                    </a:cubicBezTo>
                    <a:cubicBezTo>
                      <a:pt x="37" y="64"/>
                      <a:pt x="37" y="64"/>
                      <a:pt x="37" y="64"/>
                    </a:cubicBezTo>
                    <a:moveTo>
                      <a:pt x="42" y="57"/>
                    </a:moveTo>
                    <a:cubicBezTo>
                      <a:pt x="40" y="59"/>
                      <a:pt x="39" y="61"/>
                      <a:pt x="38" y="64"/>
                    </a:cubicBezTo>
                    <a:cubicBezTo>
                      <a:pt x="38" y="64"/>
                      <a:pt x="38" y="64"/>
                      <a:pt x="38" y="64"/>
                    </a:cubicBezTo>
                    <a:cubicBezTo>
                      <a:pt x="39" y="62"/>
                      <a:pt x="40" y="59"/>
                      <a:pt x="42" y="57"/>
                    </a:cubicBezTo>
                    <a:cubicBezTo>
                      <a:pt x="42" y="57"/>
                      <a:pt x="42" y="57"/>
                      <a:pt x="42" y="57"/>
                    </a:cubicBezTo>
                    <a:moveTo>
                      <a:pt x="43" y="54"/>
                    </a:moveTo>
                    <a:cubicBezTo>
                      <a:pt x="43" y="55"/>
                      <a:pt x="43" y="55"/>
                      <a:pt x="42" y="56"/>
                    </a:cubicBezTo>
                    <a:cubicBezTo>
                      <a:pt x="42" y="56"/>
                      <a:pt x="42" y="56"/>
                      <a:pt x="42" y="56"/>
                    </a:cubicBezTo>
                    <a:cubicBezTo>
                      <a:pt x="43" y="55"/>
                      <a:pt x="43" y="55"/>
                      <a:pt x="43" y="54"/>
                    </a:cubicBezTo>
                    <a:cubicBezTo>
                      <a:pt x="43" y="54"/>
                      <a:pt x="43" y="54"/>
                      <a:pt x="43" y="54"/>
                    </a:cubicBezTo>
                    <a:moveTo>
                      <a:pt x="45" y="52"/>
                    </a:moveTo>
                    <a:cubicBezTo>
                      <a:pt x="45" y="52"/>
                      <a:pt x="45" y="52"/>
                      <a:pt x="45" y="52"/>
                    </a:cubicBezTo>
                    <a:cubicBezTo>
                      <a:pt x="45" y="52"/>
                      <a:pt x="45" y="52"/>
                      <a:pt x="45" y="52"/>
                    </a:cubicBezTo>
                    <a:cubicBezTo>
                      <a:pt x="45" y="52"/>
                      <a:pt x="45" y="52"/>
                      <a:pt x="45" y="52"/>
                    </a:cubicBezTo>
                    <a:cubicBezTo>
                      <a:pt x="45" y="52"/>
                      <a:pt x="45" y="52"/>
                      <a:pt x="45" y="52"/>
                    </a:cubicBezTo>
                    <a:moveTo>
                      <a:pt x="45" y="51"/>
                    </a:moveTo>
                    <a:cubicBezTo>
                      <a:pt x="45" y="51"/>
                      <a:pt x="45" y="52"/>
                      <a:pt x="45" y="52"/>
                    </a:cubicBezTo>
                    <a:cubicBezTo>
                      <a:pt x="45" y="52"/>
                      <a:pt x="45" y="52"/>
                      <a:pt x="45" y="52"/>
                    </a:cubicBezTo>
                    <a:cubicBezTo>
                      <a:pt x="45" y="52"/>
                      <a:pt x="45" y="51"/>
                      <a:pt x="45" y="51"/>
                    </a:cubicBezTo>
                    <a:cubicBezTo>
                      <a:pt x="45" y="51"/>
                      <a:pt x="45" y="51"/>
                      <a:pt x="45" y="51"/>
                    </a:cubicBezTo>
                    <a:moveTo>
                      <a:pt x="46" y="50"/>
                    </a:moveTo>
                    <a:cubicBezTo>
                      <a:pt x="46" y="50"/>
                      <a:pt x="46" y="51"/>
                      <a:pt x="45" y="51"/>
                    </a:cubicBezTo>
                    <a:cubicBezTo>
                      <a:pt x="45" y="51"/>
                      <a:pt x="45" y="51"/>
                      <a:pt x="45" y="51"/>
                    </a:cubicBezTo>
                    <a:cubicBezTo>
                      <a:pt x="46" y="51"/>
                      <a:pt x="46" y="50"/>
                      <a:pt x="46" y="50"/>
                    </a:cubicBezTo>
                    <a:cubicBezTo>
                      <a:pt x="46" y="50"/>
                      <a:pt x="46" y="50"/>
                      <a:pt x="46" y="50"/>
                    </a:cubicBezTo>
                    <a:moveTo>
                      <a:pt x="46" y="49"/>
                    </a:moveTo>
                    <a:cubicBezTo>
                      <a:pt x="46" y="49"/>
                      <a:pt x="46" y="50"/>
                      <a:pt x="46" y="50"/>
                    </a:cubicBezTo>
                    <a:cubicBezTo>
                      <a:pt x="46" y="50"/>
                      <a:pt x="46" y="50"/>
                      <a:pt x="46" y="50"/>
                    </a:cubicBezTo>
                    <a:cubicBezTo>
                      <a:pt x="46" y="50"/>
                      <a:pt x="46" y="49"/>
                      <a:pt x="46" y="49"/>
                    </a:cubicBezTo>
                    <a:cubicBezTo>
                      <a:pt x="46" y="49"/>
                      <a:pt x="46" y="49"/>
                      <a:pt x="46" y="49"/>
                    </a:cubicBezTo>
                    <a:moveTo>
                      <a:pt x="49" y="45"/>
                    </a:moveTo>
                    <a:cubicBezTo>
                      <a:pt x="48" y="46"/>
                      <a:pt x="47" y="48"/>
                      <a:pt x="46" y="49"/>
                    </a:cubicBezTo>
                    <a:cubicBezTo>
                      <a:pt x="46" y="49"/>
                      <a:pt x="46" y="49"/>
                      <a:pt x="47" y="49"/>
                    </a:cubicBezTo>
                    <a:cubicBezTo>
                      <a:pt x="47" y="48"/>
                      <a:pt x="48" y="47"/>
                      <a:pt x="49" y="45"/>
                    </a:cubicBezTo>
                    <a:cubicBezTo>
                      <a:pt x="49" y="45"/>
                      <a:pt x="49" y="45"/>
                      <a:pt x="49" y="45"/>
                    </a:cubicBezTo>
                    <a:moveTo>
                      <a:pt x="49" y="45"/>
                    </a:moveTo>
                    <a:cubicBezTo>
                      <a:pt x="49" y="45"/>
                      <a:pt x="49" y="45"/>
                      <a:pt x="49" y="45"/>
                    </a:cubicBezTo>
                    <a:cubicBezTo>
                      <a:pt x="49" y="45"/>
                      <a:pt x="49" y="45"/>
                      <a:pt x="49" y="45"/>
                    </a:cubicBezTo>
                    <a:cubicBezTo>
                      <a:pt x="49" y="45"/>
                      <a:pt x="49" y="45"/>
                      <a:pt x="49" y="45"/>
                    </a:cubicBezTo>
                    <a:cubicBezTo>
                      <a:pt x="49" y="45"/>
                      <a:pt x="49" y="45"/>
                      <a:pt x="49" y="45"/>
                    </a:cubicBezTo>
                    <a:moveTo>
                      <a:pt x="51" y="42"/>
                    </a:moveTo>
                    <a:cubicBezTo>
                      <a:pt x="50" y="43"/>
                      <a:pt x="50" y="43"/>
                      <a:pt x="50" y="44"/>
                    </a:cubicBezTo>
                    <a:cubicBezTo>
                      <a:pt x="50" y="44"/>
                      <a:pt x="50" y="44"/>
                      <a:pt x="50" y="44"/>
                    </a:cubicBezTo>
                    <a:cubicBezTo>
                      <a:pt x="50" y="43"/>
                      <a:pt x="50" y="43"/>
                      <a:pt x="51" y="42"/>
                    </a:cubicBezTo>
                    <a:cubicBezTo>
                      <a:pt x="51" y="42"/>
                      <a:pt x="51" y="42"/>
                      <a:pt x="51" y="42"/>
                    </a:cubicBezTo>
                    <a:moveTo>
                      <a:pt x="53" y="38"/>
                    </a:moveTo>
                    <a:cubicBezTo>
                      <a:pt x="53" y="39"/>
                      <a:pt x="53" y="39"/>
                      <a:pt x="52" y="39"/>
                    </a:cubicBezTo>
                    <a:cubicBezTo>
                      <a:pt x="52" y="39"/>
                      <a:pt x="52" y="39"/>
                      <a:pt x="52" y="39"/>
                    </a:cubicBezTo>
                    <a:cubicBezTo>
                      <a:pt x="53" y="39"/>
                      <a:pt x="53" y="39"/>
                      <a:pt x="53" y="38"/>
                    </a:cubicBezTo>
                    <a:cubicBezTo>
                      <a:pt x="53" y="38"/>
                      <a:pt x="53" y="38"/>
                      <a:pt x="53" y="38"/>
                    </a:cubicBezTo>
                    <a:moveTo>
                      <a:pt x="53" y="38"/>
                    </a:moveTo>
                    <a:cubicBezTo>
                      <a:pt x="53" y="38"/>
                      <a:pt x="53" y="38"/>
                      <a:pt x="53" y="38"/>
                    </a:cubicBezTo>
                    <a:cubicBezTo>
                      <a:pt x="53" y="38"/>
                      <a:pt x="53" y="38"/>
                      <a:pt x="53" y="38"/>
                    </a:cubicBezTo>
                    <a:cubicBezTo>
                      <a:pt x="53" y="38"/>
                      <a:pt x="53" y="38"/>
                      <a:pt x="53" y="38"/>
                    </a:cubicBezTo>
                    <a:cubicBezTo>
                      <a:pt x="53" y="38"/>
                      <a:pt x="53" y="38"/>
                      <a:pt x="53" y="38"/>
                    </a:cubicBezTo>
                    <a:moveTo>
                      <a:pt x="54" y="36"/>
                    </a:moveTo>
                    <a:cubicBezTo>
                      <a:pt x="54" y="37"/>
                      <a:pt x="54" y="37"/>
                      <a:pt x="54" y="37"/>
                    </a:cubicBezTo>
                    <a:cubicBezTo>
                      <a:pt x="54" y="37"/>
                      <a:pt x="54" y="37"/>
                      <a:pt x="54" y="37"/>
                    </a:cubicBezTo>
                    <a:cubicBezTo>
                      <a:pt x="54" y="37"/>
                      <a:pt x="54" y="37"/>
                      <a:pt x="54" y="36"/>
                    </a:cubicBezTo>
                    <a:cubicBezTo>
                      <a:pt x="54" y="36"/>
                      <a:pt x="54" y="36"/>
                      <a:pt x="54" y="36"/>
                    </a:cubicBezTo>
                    <a:moveTo>
                      <a:pt x="55" y="34"/>
                    </a:moveTo>
                    <a:cubicBezTo>
                      <a:pt x="55" y="35"/>
                      <a:pt x="55" y="35"/>
                      <a:pt x="54" y="36"/>
                    </a:cubicBezTo>
                    <a:cubicBezTo>
                      <a:pt x="55" y="36"/>
                      <a:pt x="55" y="36"/>
                      <a:pt x="55" y="36"/>
                    </a:cubicBezTo>
                    <a:cubicBezTo>
                      <a:pt x="55" y="35"/>
                      <a:pt x="55" y="35"/>
                      <a:pt x="55" y="34"/>
                    </a:cubicBezTo>
                    <a:cubicBezTo>
                      <a:pt x="55" y="34"/>
                      <a:pt x="55" y="34"/>
                      <a:pt x="55" y="34"/>
                    </a:cubicBezTo>
                    <a:moveTo>
                      <a:pt x="56" y="33"/>
                    </a:moveTo>
                    <a:cubicBezTo>
                      <a:pt x="56" y="33"/>
                      <a:pt x="56" y="33"/>
                      <a:pt x="56" y="34"/>
                    </a:cubicBezTo>
                    <a:cubicBezTo>
                      <a:pt x="56" y="34"/>
                      <a:pt x="56" y="34"/>
                      <a:pt x="56" y="34"/>
                    </a:cubicBezTo>
                    <a:cubicBezTo>
                      <a:pt x="56" y="33"/>
                      <a:pt x="56" y="33"/>
                      <a:pt x="56" y="33"/>
                    </a:cubicBezTo>
                    <a:cubicBezTo>
                      <a:pt x="56" y="33"/>
                      <a:pt x="56" y="33"/>
                      <a:pt x="56" y="33"/>
                    </a:cubicBezTo>
                    <a:moveTo>
                      <a:pt x="60" y="27"/>
                    </a:moveTo>
                    <a:cubicBezTo>
                      <a:pt x="59" y="29"/>
                      <a:pt x="57" y="31"/>
                      <a:pt x="56" y="33"/>
                    </a:cubicBezTo>
                    <a:cubicBezTo>
                      <a:pt x="56" y="33"/>
                      <a:pt x="56" y="33"/>
                      <a:pt x="56" y="33"/>
                    </a:cubicBezTo>
                    <a:cubicBezTo>
                      <a:pt x="58" y="31"/>
                      <a:pt x="59" y="29"/>
                      <a:pt x="60" y="27"/>
                    </a:cubicBezTo>
                    <a:cubicBezTo>
                      <a:pt x="60" y="27"/>
                      <a:pt x="60" y="27"/>
                      <a:pt x="60" y="27"/>
                    </a:cubicBezTo>
                    <a:moveTo>
                      <a:pt x="63" y="22"/>
                    </a:moveTo>
                    <a:cubicBezTo>
                      <a:pt x="62" y="24"/>
                      <a:pt x="61" y="25"/>
                      <a:pt x="60" y="27"/>
                    </a:cubicBezTo>
                    <a:cubicBezTo>
                      <a:pt x="60" y="27"/>
                      <a:pt x="60" y="27"/>
                      <a:pt x="60" y="27"/>
                    </a:cubicBezTo>
                    <a:cubicBezTo>
                      <a:pt x="61" y="25"/>
                      <a:pt x="62" y="24"/>
                      <a:pt x="63" y="22"/>
                    </a:cubicBezTo>
                    <a:cubicBezTo>
                      <a:pt x="63" y="22"/>
                      <a:pt x="63" y="22"/>
                      <a:pt x="63" y="22"/>
                    </a:cubicBezTo>
                    <a:moveTo>
                      <a:pt x="64" y="20"/>
                    </a:moveTo>
                    <a:cubicBezTo>
                      <a:pt x="64" y="20"/>
                      <a:pt x="63" y="21"/>
                      <a:pt x="63" y="21"/>
                    </a:cubicBezTo>
                    <a:cubicBezTo>
                      <a:pt x="63" y="21"/>
                      <a:pt x="63" y="22"/>
                      <a:pt x="63" y="22"/>
                    </a:cubicBezTo>
                    <a:cubicBezTo>
                      <a:pt x="64" y="21"/>
                      <a:pt x="64" y="20"/>
                      <a:pt x="64" y="20"/>
                    </a:cubicBezTo>
                    <a:cubicBezTo>
                      <a:pt x="64" y="20"/>
                      <a:pt x="64" y="20"/>
                      <a:pt x="64" y="20"/>
                    </a:cubicBezTo>
                    <a:moveTo>
                      <a:pt x="64" y="19"/>
                    </a:moveTo>
                    <a:cubicBezTo>
                      <a:pt x="64" y="19"/>
                      <a:pt x="64" y="19"/>
                      <a:pt x="64" y="20"/>
                    </a:cubicBezTo>
                    <a:cubicBezTo>
                      <a:pt x="64" y="20"/>
                      <a:pt x="64" y="20"/>
                      <a:pt x="64" y="20"/>
                    </a:cubicBezTo>
                    <a:cubicBezTo>
                      <a:pt x="64" y="20"/>
                      <a:pt x="65" y="19"/>
                      <a:pt x="65" y="19"/>
                    </a:cubicBezTo>
                    <a:cubicBezTo>
                      <a:pt x="65" y="19"/>
                      <a:pt x="65" y="19"/>
                      <a:pt x="64" y="19"/>
                    </a:cubicBezTo>
                    <a:moveTo>
                      <a:pt x="65" y="18"/>
                    </a:moveTo>
                    <a:cubicBezTo>
                      <a:pt x="65" y="19"/>
                      <a:pt x="65" y="19"/>
                      <a:pt x="64" y="19"/>
                    </a:cubicBezTo>
                    <a:cubicBezTo>
                      <a:pt x="65" y="19"/>
                      <a:pt x="65" y="19"/>
                      <a:pt x="65" y="19"/>
                    </a:cubicBezTo>
                    <a:cubicBezTo>
                      <a:pt x="65" y="19"/>
                      <a:pt x="65" y="19"/>
                      <a:pt x="65" y="19"/>
                    </a:cubicBezTo>
                    <a:cubicBezTo>
                      <a:pt x="65" y="18"/>
                      <a:pt x="65" y="18"/>
                      <a:pt x="65" y="18"/>
                    </a:cubicBezTo>
                    <a:moveTo>
                      <a:pt x="66" y="17"/>
                    </a:moveTo>
                    <a:cubicBezTo>
                      <a:pt x="66" y="17"/>
                      <a:pt x="65" y="18"/>
                      <a:pt x="65" y="18"/>
                    </a:cubicBezTo>
                    <a:cubicBezTo>
                      <a:pt x="65" y="18"/>
                      <a:pt x="65" y="18"/>
                      <a:pt x="65" y="19"/>
                    </a:cubicBezTo>
                    <a:cubicBezTo>
                      <a:pt x="65" y="18"/>
                      <a:pt x="66" y="18"/>
                      <a:pt x="66" y="17"/>
                    </a:cubicBezTo>
                    <a:cubicBezTo>
                      <a:pt x="66" y="17"/>
                      <a:pt x="66" y="17"/>
                      <a:pt x="66" y="17"/>
                    </a:cubicBezTo>
                    <a:moveTo>
                      <a:pt x="70" y="10"/>
                    </a:moveTo>
                    <a:cubicBezTo>
                      <a:pt x="69" y="12"/>
                      <a:pt x="67" y="14"/>
                      <a:pt x="66" y="16"/>
                    </a:cubicBezTo>
                    <a:cubicBezTo>
                      <a:pt x="66" y="16"/>
                      <a:pt x="66" y="16"/>
                      <a:pt x="66" y="17"/>
                    </a:cubicBezTo>
                    <a:cubicBezTo>
                      <a:pt x="68" y="14"/>
                      <a:pt x="69" y="12"/>
                      <a:pt x="70" y="10"/>
                    </a:cubicBezTo>
                    <a:cubicBezTo>
                      <a:pt x="70" y="10"/>
                      <a:pt x="70" y="10"/>
                      <a:pt x="70" y="10"/>
                    </a:cubicBezTo>
                    <a:moveTo>
                      <a:pt x="71" y="9"/>
                    </a:moveTo>
                    <a:cubicBezTo>
                      <a:pt x="70" y="9"/>
                      <a:pt x="70" y="10"/>
                      <a:pt x="70" y="10"/>
                    </a:cubicBezTo>
                    <a:cubicBezTo>
                      <a:pt x="70" y="10"/>
                      <a:pt x="70" y="10"/>
                      <a:pt x="70" y="10"/>
                    </a:cubicBezTo>
                    <a:cubicBezTo>
                      <a:pt x="70" y="10"/>
                      <a:pt x="71" y="10"/>
                      <a:pt x="71" y="9"/>
                    </a:cubicBezTo>
                    <a:cubicBezTo>
                      <a:pt x="71" y="9"/>
                      <a:pt x="71" y="9"/>
                      <a:pt x="71" y="9"/>
                    </a:cubicBezTo>
                    <a:moveTo>
                      <a:pt x="71" y="9"/>
                    </a:moveTo>
                    <a:cubicBezTo>
                      <a:pt x="71" y="9"/>
                      <a:pt x="71" y="9"/>
                      <a:pt x="71" y="9"/>
                    </a:cubicBezTo>
                    <a:cubicBezTo>
                      <a:pt x="71" y="9"/>
                      <a:pt x="71" y="9"/>
                      <a:pt x="71" y="9"/>
                    </a:cubicBezTo>
                    <a:cubicBezTo>
                      <a:pt x="71" y="9"/>
                      <a:pt x="71" y="9"/>
                      <a:pt x="71" y="9"/>
                    </a:cubicBezTo>
                    <a:cubicBezTo>
                      <a:pt x="71" y="9"/>
                      <a:pt x="71" y="9"/>
                      <a:pt x="71" y="9"/>
                    </a:cubicBezTo>
                    <a:moveTo>
                      <a:pt x="72" y="7"/>
                    </a:moveTo>
                    <a:cubicBezTo>
                      <a:pt x="72" y="7"/>
                      <a:pt x="72" y="7"/>
                      <a:pt x="72" y="8"/>
                    </a:cubicBezTo>
                    <a:cubicBezTo>
                      <a:pt x="72" y="8"/>
                      <a:pt x="72" y="8"/>
                      <a:pt x="72" y="8"/>
                    </a:cubicBezTo>
                    <a:cubicBezTo>
                      <a:pt x="72" y="7"/>
                      <a:pt x="72" y="7"/>
                      <a:pt x="72" y="7"/>
                    </a:cubicBezTo>
                    <a:cubicBezTo>
                      <a:pt x="72" y="7"/>
                      <a:pt x="72" y="7"/>
                      <a:pt x="72" y="7"/>
                    </a:cubicBezTo>
                    <a:moveTo>
                      <a:pt x="76" y="0"/>
                    </a:moveTo>
                    <a:cubicBezTo>
                      <a:pt x="75" y="2"/>
                      <a:pt x="74" y="4"/>
                      <a:pt x="72" y="7"/>
                    </a:cubicBezTo>
                    <a:cubicBezTo>
                      <a:pt x="72" y="7"/>
                      <a:pt x="72" y="7"/>
                      <a:pt x="72" y="7"/>
                    </a:cubicBezTo>
                    <a:cubicBezTo>
                      <a:pt x="74" y="4"/>
                      <a:pt x="75" y="2"/>
                      <a:pt x="76" y="0"/>
                    </a:cubicBezTo>
                    <a:cubicBezTo>
                      <a:pt x="76" y="0"/>
                      <a:pt x="76" y="0"/>
                      <a:pt x="7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98" name="Freeform 9387"/>
              <p:cNvSpPr>
                <a:spLocks noEditPoints="1"/>
              </p:cNvSpPr>
              <p:nvPr/>
            </p:nvSpPr>
            <p:spPr bwMode="auto">
              <a:xfrm>
                <a:off x="-432" y="3412"/>
                <a:ext cx="12" cy="22"/>
              </a:xfrm>
              <a:custGeom>
                <a:avLst/>
                <a:gdLst>
                  <a:gd name="T0" fmla="*/ 1 w 5"/>
                  <a:gd name="T1" fmla="*/ 8 h 9"/>
                  <a:gd name="T2" fmla="*/ 0 w 5"/>
                  <a:gd name="T3" fmla="*/ 8 h 9"/>
                  <a:gd name="T4" fmla="*/ 0 w 5"/>
                  <a:gd name="T5" fmla="*/ 9 h 9"/>
                  <a:gd name="T6" fmla="*/ 1 w 5"/>
                  <a:gd name="T7" fmla="*/ 8 h 9"/>
                  <a:gd name="T8" fmla="*/ 1 w 5"/>
                  <a:gd name="T9" fmla="*/ 8 h 9"/>
                  <a:gd name="T10" fmla="*/ 5 w 5"/>
                  <a:gd name="T11" fmla="*/ 0 h 9"/>
                  <a:gd name="T12" fmla="*/ 5 w 5"/>
                  <a:gd name="T13" fmla="*/ 1 h 9"/>
                  <a:gd name="T14" fmla="*/ 5 w 5"/>
                  <a:gd name="T15" fmla="*/ 1 h 9"/>
                  <a:gd name="T16" fmla="*/ 5 w 5"/>
                  <a:gd name="T17" fmla="*/ 0 h 9"/>
                  <a:gd name="T18" fmla="*/ 5 w 5"/>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9">
                    <a:moveTo>
                      <a:pt x="1" y="8"/>
                    </a:moveTo>
                    <a:cubicBezTo>
                      <a:pt x="1" y="8"/>
                      <a:pt x="0" y="8"/>
                      <a:pt x="0" y="8"/>
                    </a:cubicBezTo>
                    <a:cubicBezTo>
                      <a:pt x="0" y="8"/>
                      <a:pt x="0" y="8"/>
                      <a:pt x="0" y="9"/>
                    </a:cubicBezTo>
                    <a:cubicBezTo>
                      <a:pt x="1" y="8"/>
                      <a:pt x="1" y="8"/>
                      <a:pt x="1" y="8"/>
                    </a:cubicBezTo>
                    <a:cubicBezTo>
                      <a:pt x="1" y="8"/>
                      <a:pt x="1" y="8"/>
                      <a:pt x="1" y="8"/>
                    </a:cubicBezTo>
                    <a:moveTo>
                      <a:pt x="5" y="0"/>
                    </a:moveTo>
                    <a:cubicBezTo>
                      <a:pt x="5" y="0"/>
                      <a:pt x="5" y="1"/>
                      <a:pt x="5" y="1"/>
                    </a:cubicBezTo>
                    <a:cubicBezTo>
                      <a:pt x="5" y="1"/>
                      <a:pt x="5" y="1"/>
                      <a:pt x="5" y="1"/>
                    </a:cubicBezTo>
                    <a:cubicBezTo>
                      <a:pt x="5" y="1"/>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99" name="Oval 9388"/>
              <p:cNvSpPr>
                <a:spLocks noChangeArrowheads="1"/>
              </p:cNvSpPr>
              <p:nvPr/>
            </p:nvSpPr>
            <p:spPr bwMode="auto">
              <a:xfrm>
                <a:off x="-413" y="3401"/>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00" name="Freeform 9389"/>
              <p:cNvSpPr>
                <a:spLocks noEditPoints="1"/>
              </p:cNvSpPr>
              <p:nvPr/>
            </p:nvSpPr>
            <p:spPr bwMode="auto">
              <a:xfrm>
                <a:off x="-411" y="3384"/>
                <a:ext cx="10" cy="14"/>
              </a:xfrm>
              <a:custGeom>
                <a:avLst/>
                <a:gdLst>
                  <a:gd name="T0" fmla="*/ 0 w 4"/>
                  <a:gd name="T1" fmla="*/ 6 h 6"/>
                  <a:gd name="T2" fmla="*/ 0 w 4"/>
                  <a:gd name="T3" fmla="*/ 6 h 6"/>
                  <a:gd name="T4" fmla="*/ 0 w 4"/>
                  <a:gd name="T5" fmla="*/ 6 h 6"/>
                  <a:gd name="T6" fmla="*/ 0 w 4"/>
                  <a:gd name="T7" fmla="*/ 6 h 6"/>
                  <a:gd name="T8" fmla="*/ 0 w 4"/>
                  <a:gd name="T9" fmla="*/ 6 h 6"/>
                  <a:gd name="T10" fmla="*/ 0 w 4"/>
                  <a:gd name="T11" fmla="*/ 5 h 6"/>
                  <a:gd name="T12" fmla="*/ 0 w 4"/>
                  <a:gd name="T13" fmla="*/ 5 h 6"/>
                  <a:gd name="T14" fmla="*/ 0 w 4"/>
                  <a:gd name="T15" fmla="*/ 5 h 6"/>
                  <a:gd name="T16" fmla="*/ 1 w 4"/>
                  <a:gd name="T17" fmla="*/ 5 h 6"/>
                  <a:gd name="T18" fmla="*/ 0 w 4"/>
                  <a:gd name="T19" fmla="*/ 5 h 6"/>
                  <a:gd name="T20" fmla="*/ 3 w 4"/>
                  <a:gd name="T21" fmla="*/ 1 h 6"/>
                  <a:gd name="T22" fmla="*/ 3 w 4"/>
                  <a:gd name="T23" fmla="*/ 1 h 6"/>
                  <a:gd name="T24" fmla="*/ 3 w 4"/>
                  <a:gd name="T25" fmla="*/ 1 h 6"/>
                  <a:gd name="T26" fmla="*/ 3 w 4"/>
                  <a:gd name="T27" fmla="*/ 1 h 6"/>
                  <a:gd name="T28" fmla="*/ 3 w 4"/>
                  <a:gd name="T29" fmla="*/ 1 h 6"/>
                  <a:gd name="T30" fmla="*/ 4 w 4"/>
                  <a:gd name="T31" fmla="*/ 0 h 6"/>
                  <a:gd name="T32" fmla="*/ 3 w 4"/>
                  <a:gd name="T33" fmla="*/ 1 h 6"/>
                  <a:gd name="T34" fmla="*/ 3 w 4"/>
                  <a:gd name="T35" fmla="*/ 1 h 6"/>
                  <a:gd name="T36" fmla="*/ 4 w 4"/>
                  <a:gd name="T37" fmla="*/ 0 h 6"/>
                  <a:gd name="T38" fmla="*/ 4 w 4"/>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6">
                    <a:moveTo>
                      <a:pt x="0" y="6"/>
                    </a:moveTo>
                    <a:cubicBezTo>
                      <a:pt x="0" y="6"/>
                      <a:pt x="0" y="6"/>
                      <a:pt x="0" y="6"/>
                    </a:cubicBezTo>
                    <a:cubicBezTo>
                      <a:pt x="0" y="6"/>
                      <a:pt x="0" y="6"/>
                      <a:pt x="0" y="6"/>
                    </a:cubicBezTo>
                    <a:cubicBezTo>
                      <a:pt x="0" y="6"/>
                      <a:pt x="0" y="6"/>
                      <a:pt x="0" y="6"/>
                    </a:cubicBezTo>
                    <a:cubicBezTo>
                      <a:pt x="0" y="6"/>
                      <a:pt x="0" y="6"/>
                      <a:pt x="0" y="6"/>
                    </a:cubicBezTo>
                    <a:moveTo>
                      <a:pt x="0" y="5"/>
                    </a:moveTo>
                    <a:cubicBezTo>
                      <a:pt x="0" y="5"/>
                      <a:pt x="0" y="5"/>
                      <a:pt x="0" y="5"/>
                    </a:cubicBezTo>
                    <a:cubicBezTo>
                      <a:pt x="0" y="5"/>
                      <a:pt x="0" y="5"/>
                      <a:pt x="0" y="5"/>
                    </a:cubicBezTo>
                    <a:cubicBezTo>
                      <a:pt x="1" y="5"/>
                      <a:pt x="1" y="5"/>
                      <a:pt x="1" y="5"/>
                    </a:cubicBezTo>
                    <a:cubicBezTo>
                      <a:pt x="0" y="5"/>
                      <a:pt x="0" y="5"/>
                      <a:pt x="0" y="5"/>
                    </a:cubicBezTo>
                    <a:moveTo>
                      <a:pt x="3" y="1"/>
                    </a:moveTo>
                    <a:cubicBezTo>
                      <a:pt x="3" y="1"/>
                      <a:pt x="3" y="1"/>
                      <a:pt x="3" y="1"/>
                    </a:cubicBezTo>
                    <a:cubicBezTo>
                      <a:pt x="3" y="1"/>
                      <a:pt x="3" y="1"/>
                      <a:pt x="3" y="1"/>
                    </a:cubicBezTo>
                    <a:cubicBezTo>
                      <a:pt x="3" y="1"/>
                      <a:pt x="3" y="1"/>
                      <a:pt x="3" y="1"/>
                    </a:cubicBezTo>
                    <a:cubicBezTo>
                      <a:pt x="3" y="1"/>
                      <a:pt x="3" y="1"/>
                      <a:pt x="3" y="1"/>
                    </a:cubicBezTo>
                    <a:moveTo>
                      <a:pt x="4" y="0"/>
                    </a:moveTo>
                    <a:cubicBezTo>
                      <a:pt x="3" y="0"/>
                      <a:pt x="3" y="0"/>
                      <a:pt x="3" y="1"/>
                    </a:cubicBezTo>
                    <a:cubicBezTo>
                      <a:pt x="3" y="1"/>
                      <a:pt x="3" y="1"/>
                      <a:pt x="3" y="1"/>
                    </a:cubicBezTo>
                    <a:cubicBezTo>
                      <a:pt x="3" y="1"/>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01" name="Freeform 9390"/>
              <p:cNvSpPr>
                <a:spLocks/>
              </p:cNvSpPr>
              <p:nvPr/>
            </p:nvSpPr>
            <p:spPr bwMode="auto">
              <a:xfrm>
                <a:off x="-392" y="3365"/>
                <a:ext cx="3"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02" name="Freeform 9391"/>
              <p:cNvSpPr>
                <a:spLocks/>
              </p:cNvSpPr>
              <p:nvPr/>
            </p:nvSpPr>
            <p:spPr bwMode="auto">
              <a:xfrm>
                <a:off x="-394" y="3368"/>
                <a:ext cx="2" cy="2"/>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1"/>
                      <a:pt x="0" y="1"/>
                      <a:pt x="0" y="1"/>
                    </a:cubicBezTo>
                    <a:cubicBezTo>
                      <a:pt x="0" y="1"/>
                      <a:pt x="0" y="1"/>
                      <a:pt x="0" y="1"/>
                    </a:cubicBezTo>
                    <a:cubicBezTo>
                      <a:pt x="0"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03" name="Freeform 9392"/>
              <p:cNvSpPr>
                <a:spLocks/>
              </p:cNvSpPr>
              <p:nvPr/>
            </p:nvSpPr>
            <p:spPr bwMode="auto">
              <a:xfrm>
                <a:off x="-389" y="3361"/>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04" name="Rectangle 9393"/>
              <p:cNvSpPr>
                <a:spLocks noChangeArrowheads="1"/>
              </p:cNvSpPr>
              <p:nvPr/>
            </p:nvSpPr>
            <p:spPr bwMode="auto">
              <a:xfrm>
                <a:off x="-387" y="335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05" name="Rectangle 9394"/>
              <p:cNvSpPr>
                <a:spLocks noChangeArrowheads="1"/>
              </p:cNvSpPr>
              <p:nvPr/>
            </p:nvSpPr>
            <p:spPr bwMode="auto">
              <a:xfrm>
                <a:off x="-387" y="3358"/>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06" name="Oval 9395"/>
              <p:cNvSpPr>
                <a:spLocks noChangeArrowheads="1"/>
              </p:cNvSpPr>
              <p:nvPr/>
            </p:nvSpPr>
            <p:spPr bwMode="auto">
              <a:xfrm>
                <a:off x="-378" y="334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07" name="Freeform 9396"/>
              <p:cNvSpPr>
                <a:spLocks noEditPoints="1"/>
              </p:cNvSpPr>
              <p:nvPr/>
            </p:nvSpPr>
            <p:spPr bwMode="auto">
              <a:xfrm>
                <a:off x="-371" y="3318"/>
                <a:ext cx="8" cy="14"/>
              </a:xfrm>
              <a:custGeom>
                <a:avLst/>
                <a:gdLst>
                  <a:gd name="T0" fmla="*/ 0 w 3"/>
                  <a:gd name="T1" fmla="*/ 5 h 6"/>
                  <a:gd name="T2" fmla="*/ 0 w 3"/>
                  <a:gd name="T3" fmla="*/ 6 h 6"/>
                  <a:gd name="T4" fmla="*/ 0 w 3"/>
                  <a:gd name="T5" fmla="*/ 6 h 6"/>
                  <a:gd name="T6" fmla="*/ 0 w 3"/>
                  <a:gd name="T7" fmla="*/ 6 h 6"/>
                  <a:gd name="T8" fmla="*/ 0 w 3"/>
                  <a:gd name="T9" fmla="*/ 5 h 6"/>
                  <a:gd name="T10" fmla="*/ 3 w 3"/>
                  <a:gd name="T11" fmla="*/ 0 h 6"/>
                  <a:gd name="T12" fmla="*/ 3 w 3"/>
                  <a:gd name="T13" fmla="*/ 1 h 6"/>
                  <a:gd name="T14" fmla="*/ 3 w 3"/>
                  <a:gd name="T15" fmla="*/ 1 h 6"/>
                  <a:gd name="T16" fmla="*/ 3 w 3"/>
                  <a:gd name="T17" fmla="*/ 1 h 6"/>
                  <a:gd name="T18" fmla="*/ 3 w 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0" y="5"/>
                    </a:moveTo>
                    <a:cubicBezTo>
                      <a:pt x="0" y="6"/>
                      <a:pt x="0" y="6"/>
                      <a:pt x="0" y="6"/>
                    </a:cubicBezTo>
                    <a:cubicBezTo>
                      <a:pt x="0" y="6"/>
                      <a:pt x="0" y="6"/>
                      <a:pt x="0" y="6"/>
                    </a:cubicBezTo>
                    <a:cubicBezTo>
                      <a:pt x="0" y="6"/>
                      <a:pt x="0" y="6"/>
                      <a:pt x="0" y="6"/>
                    </a:cubicBezTo>
                    <a:cubicBezTo>
                      <a:pt x="0" y="6"/>
                      <a:pt x="0" y="5"/>
                      <a:pt x="0" y="5"/>
                    </a:cubicBezTo>
                    <a:moveTo>
                      <a:pt x="3" y="0"/>
                    </a:moveTo>
                    <a:cubicBezTo>
                      <a:pt x="3" y="1"/>
                      <a:pt x="3" y="1"/>
                      <a:pt x="3" y="1"/>
                    </a:cubicBezTo>
                    <a:cubicBezTo>
                      <a:pt x="3" y="1"/>
                      <a:pt x="3" y="1"/>
                      <a:pt x="3" y="1"/>
                    </a:cubicBezTo>
                    <a:cubicBezTo>
                      <a:pt x="3" y="1"/>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08" name="Freeform 9397"/>
              <p:cNvSpPr>
                <a:spLocks/>
              </p:cNvSpPr>
              <p:nvPr/>
            </p:nvSpPr>
            <p:spPr bwMode="auto">
              <a:xfrm>
                <a:off x="-368" y="3325"/>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09" name="Freeform 9398"/>
              <p:cNvSpPr>
                <a:spLocks noEditPoints="1"/>
              </p:cNvSpPr>
              <p:nvPr/>
            </p:nvSpPr>
            <p:spPr bwMode="auto">
              <a:xfrm>
                <a:off x="-366" y="3299"/>
                <a:ext cx="17" cy="26"/>
              </a:xfrm>
              <a:custGeom>
                <a:avLst/>
                <a:gdLst>
                  <a:gd name="T0" fmla="*/ 0 w 7"/>
                  <a:gd name="T1" fmla="*/ 10 h 11"/>
                  <a:gd name="T2" fmla="*/ 0 w 7"/>
                  <a:gd name="T3" fmla="*/ 10 h 11"/>
                  <a:gd name="T4" fmla="*/ 0 w 7"/>
                  <a:gd name="T5" fmla="*/ 11 h 11"/>
                  <a:gd name="T6" fmla="*/ 0 w 7"/>
                  <a:gd name="T7" fmla="*/ 11 h 11"/>
                  <a:gd name="T8" fmla="*/ 0 w 7"/>
                  <a:gd name="T9" fmla="*/ 10 h 11"/>
                  <a:gd name="T10" fmla="*/ 5 w 7"/>
                  <a:gd name="T11" fmla="*/ 2 h 11"/>
                  <a:gd name="T12" fmla="*/ 5 w 7"/>
                  <a:gd name="T13" fmla="*/ 2 h 11"/>
                  <a:gd name="T14" fmla="*/ 5 w 7"/>
                  <a:gd name="T15" fmla="*/ 2 h 11"/>
                  <a:gd name="T16" fmla="*/ 5 w 7"/>
                  <a:gd name="T17" fmla="*/ 2 h 11"/>
                  <a:gd name="T18" fmla="*/ 5 w 7"/>
                  <a:gd name="T19" fmla="*/ 2 h 11"/>
                  <a:gd name="T20" fmla="*/ 6 w 7"/>
                  <a:gd name="T21" fmla="*/ 1 h 11"/>
                  <a:gd name="T22" fmla="*/ 6 w 7"/>
                  <a:gd name="T23" fmla="*/ 1 h 11"/>
                  <a:gd name="T24" fmla="*/ 6 w 7"/>
                  <a:gd name="T25" fmla="*/ 1 h 11"/>
                  <a:gd name="T26" fmla="*/ 6 w 7"/>
                  <a:gd name="T27" fmla="*/ 1 h 11"/>
                  <a:gd name="T28" fmla="*/ 6 w 7"/>
                  <a:gd name="T29" fmla="*/ 1 h 11"/>
                  <a:gd name="T30" fmla="*/ 7 w 7"/>
                  <a:gd name="T31" fmla="*/ 0 h 11"/>
                  <a:gd name="T32" fmla="*/ 6 w 7"/>
                  <a:gd name="T33" fmla="*/ 1 h 11"/>
                  <a:gd name="T34" fmla="*/ 6 w 7"/>
                  <a:gd name="T35" fmla="*/ 1 h 11"/>
                  <a:gd name="T36" fmla="*/ 7 w 7"/>
                  <a:gd name="T37" fmla="*/ 0 h 11"/>
                  <a:gd name="T38" fmla="*/ 7 w 7"/>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1">
                    <a:moveTo>
                      <a:pt x="0" y="10"/>
                    </a:moveTo>
                    <a:cubicBezTo>
                      <a:pt x="0" y="10"/>
                      <a:pt x="0" y="10"/>
                      <a:pt x="0" y="10"/>
                    </a:cubicBezTo>
                    <a:cubicBezTo>
                      <a:pt x="0" y="11"/>
                      <a:pt x="0" y="11"/>
                      <a:pt x="0" y="11"/>
                    </a:cubicBezTo>
                    <a:cubicBezTo>
                      <a:pt x="0" y="11"/>
                      <a:pt x="0" y="11"/>
                      <a:pt x="0" y="11"/>
                    </a:cubicBezTo>
                    <a:cubicBezTo>
                      <a:pt x="0" y="10"/>
                      <a:pt x="0" y="10"/>
                      <a:pt x="0" y="10"/>
                    </a:cubicBezTo>
                    <a:moveTo>
                      <a:pt x="5" y="2"/>
                    </a:moveTo>
                    <a:cubicBezTo>
                      <a:pt x="5" y="2"/>
                      <a:pt x="5" y="2"/>
                      <a:pt x="5" y="2"/>
                    </a:cubicBezTo>
                    <a:cubicBezTo>
                      <a:pt x="5" y="2"/>
                      <a:pt x="5" y="2"/>
                      <a:pt x="5" y="2"/>
                    </a:cubicBezTo>
                    <a:cubicBezTo>
                      <a:pt x="5" y="2"/>
                      <a:pt x="5" y="2"/>
                      <a:pt x="5" y="2"/>
                    </a:cubicBezTo>
                    <a:cubicBezTo>
                      <a:pt x="5" y="2"/>
                      <a:pt x="5" y="2"/>
                      <a:pt x="5" y="2"/>
                    </a:cubicBezTo>
                    <a:moveTo>
                      <a:pt x="6" y="1"/>
                    </a:moveTo>
                    <a:cubicBezTo>
                      <a:pt x="6" y="1"/>
                      <a:pt x="6" y="1"/>
                      <a:pt x="6" y="1"/>
                    </a:cubicBezTo>
                    <a:cubicBezTo>
                      <a:pt x="6" y="1"/>
                      <a:pt x="6" y="1"/>
                      <a:pt x="6" y="1"/>
                    </a:cubicBezTo>
                    <a:cubicBezTo>
                      <a:pt x="6" y="1"/>
                      <a:pt x="6" y="1"/>
                      <a:pt x="6" y="1"/>
                    </a:cubicBezTo>
                    <a:cubicBezTo>
                      <a:pt x="6" y="1"/>
                      <a:pt x="6" y="1"/>
                      <a:pt x="6" y="1"/>
                    </a:cubicBezTo>
                    <a:moveTo>
                      <a:pt x="7" y="0"/>
                    </a:moveTo>
                    <a:cubicBezTo>
                      <a:pt x="6" y="0"/>
                      <a:pt x="6" y="1"/>
                      <a:pt x="6" y="1"/>
                    </a:cubicBezTo>
                    <a:cubicBezTo>
                      <a:pt x="6" y="1"/>
                      <a:pt x="6" y="1"/>
                      <a:pt x="6" y="1"/>
                    </a:cubicBezTo>
                    <a:cubicBezTo>
                      <a:pt x="6" y="1"/>
                      <a:pt x="6"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10" name="Oval 9399"/>
              <p:cNvSpPr>
                <a:spLocks noChangeArrowheads="1"/>
              </p:cNvSpPr>
              <p:nvPr/>
            </p:nvSpPr>
            <p:spPr bwMode="auto">
              <a:xfrm>
                <a:off x="-368" y="3327"/>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11" name="Oval 9400"/>
              <p:cNvSpPr>
                <a:spLocks noChangeArrowheads="1"/>
              </p:cNvSpPr>
              <p:nvPr/>
            </p:nvSpPr>
            <p:spPr bwMode="auto">
              <a:xfrm>
                <a:off x="-394" y="3370"/>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12" name="Freeform 9401"/>
              <p:cNvSpPr>
                <a:spLocks noEditPoints="1"/>
              </p:cNvSpPr>
              <p:nvPr/>
            </p:nvSpPr>
            <p:spPr bwMode="auto">
              <a:xfrm>
                <a:off x="-526" y="3372"/>
                <a:ext cx="129" cy="220"/>
              </a:xfrm>
              <a:custGeom>
                <a:avLst/>
                <a:gdLst>
                  <a:gd name="T0" fmla="*/ 0 w 55"/>
                  <a:gd name="T1" fmla="*/ 93 h 93"/>
                  <a:gd name="T2" fmla="*/ 3 w 55"/>
                  <a:gd name="T3" fmla="*/ 88 h 93"/>
                  <a:gd name="T4" fmla="*/ 4 w 55"/>
                  <a:gd name="T5" fmla="*/ 86 h 93"/>
                  <a:gd name="T6" fmla="*/ 4 w 55"/>
                  <a:gd name="T7" fmla="*/ 86 h 93"/>
                  <a:gd name="T8" fmla="*/ 4 w 55"/>
                  <a:gd name="T9" fmla="*/ 86 h 93"/>
                  <a:gd name="T10" fmla="*/ 4 w 55"/>
                  <a:gd name="T11" fmla="*/ 86 h 93"/>
                  <a:gd name="T12" fmla="*/ 4 w 55"/>
                  <a:gd name="T13" fmla="*/ 86 h 93"/>
                  <a:gd name="T14" fmla="*/ 5 w 55"/>
                  <a:gd name="T15" fmla="*/ 84 h 93"/>
                  <a:gd name="T16" fmla="*/ 11 w 55"/>
                  <a:gd name="T17" fmla="*/ 75 h 93"/>
                  <a:gd name="T18" fmla="*/ 19 w 55"/>
                  <a:gd name="T19" fmla="*/ 61 h 93"/>
                  <a:gd name="T20" fmla="*/ 12 w 55"/>
                  <a:gd name="T21" fmla="*/ 72 h 93"/>
                  <a:gd name="T22" fmla="*/ 19 w 55"/>
                  <a:gd name="T23" fmla="*/ 61 h 93"/>
                  <a:gd name="T24" fmla="*/ 23 w 55"/>
                  <a:gd name="T25" fmla="*/ 54 h 93"/>
                  <a:gd name="T26" fmla="*/ 27 w 55"/>
                  <a:gd name="T27" fmla="*/ 47 h 93"/>
                  <a:gd name="T28" fmla="*/ 29 w 55"/>
                  <a:gd name="T29" fmla="*/ 44 h 93"/>
                  <a:gd name="T30" fmla="*/ 28 w 55"/>
                  <a:gd name="T31" fmla="*/ 45 h 93"/>
                  <a:gd name="T32" fmla="*/ 29 w 55"/>
                  <a:gd name="T33" fmla="*/ 44 h 93"/>
                  <a:gd name="T34" fmla="*/ 30 w 55"/>
                  <a:gd name="T35" fmla="*/ 42 h 93"/>
                  <a:gd name="T36" fmla="*/ 32 w 55"/>
                  <a:gd name="T37" fmla="*/ 39 h 93"/>
                  <a:gd name="T38" fmla="*/ 33 w 55"/>
                  <a:gd name="T39" fmla="*/ 38 h 93"/>
                  <a:gd name="T40" fmla="*/ 33 w 55"/>
                  <a:gd name="T41" fmla="*/ 38 h 93"/>
                  <a:gd name="T42" fmla="*/ 33 w 55"/>
                  <a:gd name="T43" fmla="*/ 38 h 93"/>
                  <a:gd name="T44" fmla="*/ 33 w 55"/>
                  <a:gd name="T45" fmla="*/ 37 h 93"/>
                  <a:gd name="T46" fmla="*/ 34 w 55"/>
                  <a:gd name="T47" fmla="*/ 37 h 93"/>
                  <a:gd name="T48" fmla="*/ 36 w 55"/>
                  <a:gd name="T49" fmla="*/ 32 h 93"/>
                  <a:gd name="T50" fmla="*/ 36 w 55"/>
                  <a:gd name="T51" fmla="*/ 33 h 93"/>
                  <a:gd name="T52" fmla="*/ 36 w 55"/>
                  <a:gd name="T53" fmla="*/ 32 h 93"/>
                  <a:gd name="T54" fmla="*/ 38 w 55"/>
                  <a:gd name="T55" fmla="*/ 30 h 93"/>
                  <a:gd name="T56" fmla="*/ 38 w 55"/>
                  <a:gd name="T57" fmla="*/ 30 h 93"/>
                  <a:gd name="T58" fmla="*/ 40 w 55"/>
                  <a:gd name="T59" fmla="*/ 27 h 93"/>
                  <a:gd name="T60" fmla="*/ 38 w 55"/>
                  <a:gd name="T61" fmla="*/ 30 h 93"/>
                  <a:gd name="T62" fmla="*/ 40 w 55"/>
                  <a:gd name="T63" fmla="*/ 27 h 93"/>
                  <a:gd name="T64" fmla="*/ 46 w 55"/>
                  <a:gd name="T65" fmla="*/ 15 h 93"/>
                  <a:gd name="T66" fmla="*/ 48 w 55"/>
                  <a:gd name="T67" fmla="*/ 13 h 93"/>
                  <a:gd name="T68" fmla="*/ 48 w 55"/>
                  <a:gd name="T69" fmla="*/ 13 h 93"/>
                  <a:gd name="T70" fmla="*/ 48 w 55"/>
                  <a:gd name="T71" fmla="*/ 13 h 93"/>
                  <a:gd name="T72" fmla="*/ 48 w 55"/>
                  <a:gd name="T73" fmla="*/ 13 h 93"/>
                  <a:gd name="T74" fmla="*/ 54 w 55"/>
                  <a:gd name="T75" fmla="*/ 3 h 93"/>
                  <a:gd name="T76" fmla="*/ 55 w 55"/>
                  <a:gd name="T77"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93">
                    <a:moveTo>
                      <a:pt x="3" y="88"/>
                    </a:moveTo>
                    <a:cubicBezTo>
                      <a:pt x="2" y="90"/>
                      <a:pt x="1" y="92"/>
                      <a:pt x="0" y="93"/>
                    </a:cubicBezTo>
                    <a:cubicBezTo>
                      <a:pt x="1" y="92"/>
                      <a:pt x="2" y="90"/>
                      <a:pt x="3" y="88"/>
                    </a:cubicBezTo>
                    <a:cubicBezTo>
                      <a:pt x="3" y="88"/>
                      <a:pt x="3" y="88"/>
                      <a:pt x="3" y="88"/>
                    </a:cubicBezTo>
                    <a:moveTo>
                      <a:pt x="4" y="86"/>
                    </a:moveTo>
                    <a:cubicBezTo>
                      <a:pt x="4" y="86"/>
                      <a:pt x="4" y="86"/>
                      <a:pt x="4" y="86"/>
                    </a:cubicBezTo>
                    <a:cubicBezTo>
                      <a:pt x="4" y="86"/>
                      <a:pt x="4" y="86"/>
                      <a:pt x="4" y="86"/>
                    </a:cubicBezTo>
                    <a:cubicBezTo>
                      <a:pt x="4" y="86"/>
                      <a:pt x="4" y="86"/>
                      <a:pt x="4" y="86"/>
                    </a:cubicBezTo>
                    <a:cubicBezTo>
                      <a:pt x="4" y="86"/>
                      <a:pt x="4" y="86"/>
                      <a:pt x="4" y="86"/>
                    </a:cubicBezTo>
                    <a:moveTo>
                      <a:pt x="4" y="86"/>
                    </a:moveTo>
                    <a:cubicBezTo>
                      <a:pt x="4" y="86"/>
                      <a:pt x="4" y="86"/>
                      <a:pt x="4" y="86"/>
                    </a:cubicBezTo>
                    <a:cubicBezTo>
                      <a:pt x="4" y="86"/>
                      <a:pt x="4" y="86"/>
                      <a:pt x="4" y="86"/>
                    </a:cubicBezTo>
                    <a:cubicBezTo>
                      <a:pt x="4" y="86"/>
                      <a:pt x="4" y="86"/>
                      <a:pt x="4" y="86"/>
                    </a:cubicBezTo>
                    <a:cubicBezTo>
                      <a:pt x="4" y="86"/>
                      <a:pt x="4" y="86"/>
                      <a:pt x="4" y="86"/>
                    </a:cubicBezTo>
                    <a:moveTo>
                      <a:pt x="11" y="75"/>
                    </a:moveTo>
                    <a:cubicBezTo>
                      <a:pt x="9" y="78"/>
                      <a:pt x="7" y="81"/>
                      <a:pt x="5" y="84"/>
                    </a:cubicBezTo>
                    <a:cubicBezTo>
                      <a:pt x="5" y="84"/>
                      <a:pt x="5" y="84"/>
                      <a:pt x="5" y="84"/>
                    </a:cubicBezTo>
                    <a:cubicBezTo>
                      <a:pt x="7" y="81"/>
                      <a:pt x="9" y="78"/>
                      <a:pt x="11" y="75"/>
                    </a:cubicBezTo>
                    <a:cubicBezTo>
                      <a:pt x="11" y="75"/>
                      <a:pt x="11" y="75"/>
                      <a:pt x="11" y="75"/>
                    </a:cubicBezTo>
                    <a:moveTo>
                      <a:pt x="19" y="61"/>
                    </a:moveTo>
                    <a:cubicBezTo>
                      <a:pt x="17" y="65"/>
                      <a:pt x="14" y="69"/>
                      <a:pt x="12" y="72"/>
                    </a:cubicBezTo>
                    <a:cubicBezTo>
                      <a:pt x="12" y="72"/>
                      <a:pt x="12" y="72"/>
                      <a:pt x="12" y="72"/>
                    </a:cubicBezTo>
                    <a:cubicBezTo>
                      <a:pt x="14" y="69"/>
                      <a:pt x="17" y="65"/>
                      <a:pt x="19" y="61"/>
                    </a:cubicBezTo>
                    <a:cubicBezTo>
                      <a:pt x="19" y="61"/>
                      <a:pt x="19" y="61"/>
                      <a:pt x="19" y="61"/>
                    </a:cubicBezTo>
                    <a:moveTo>
                      <a:pt x="27" y="47"/>
                    </a:moveTo>
                    <a:cubicBezTo>
                      <a:pt x="26" y="50"/>
                      <a:pt x="25" y="52"/>
                      <a:pt x="23" y="54"/>
                    </a:cubicBezTo>
                    <a:cubicBezTo>
                      <a:pt x="23" y="54"/>
                      <a:pt x="23" y="54"/>
                      <a:pt x="23" y="54"/>
                    </a:cubicBezTo>
                    <a:cubicBezTo>
                      <a:pt x="25" y="52"/>
                      <a:pt x="26" y="50"/>
                      <a:pt x="27" y="47"/>
                    </a:cubicBezTo>
                    <a:cubicBezTo>
                      <a:pt x="27" y="47"/>
                      <a:pt x="27" y="47"/>
                      <a:pt x="27" y="47"/>
                    </a:cubicBezTo>
                    <a:moveTo>
                      <a:pt x="29" y="44"/>
                    </a:moveTo>
                    <a:cubicBezTo>
                      <a:pt x="29" y="45"/>
                      <a:pt x="29" y="45"/>
                      <a:pt x="28" y="45"/>
                    </a:cubicBezTo>
                    <a:cubicBezTo>
                      <a:pt x="28" y="45"/>
                      <a:pt x="28" y="45"/>
                      <a:pt x="28" y="45"/>
                    </a:cubicBezTo>
                    <a:cubicBezTo>
                      <a:pt x="29" y="45"/>
                      <a:pt x="29" y="45"/>
                      <a:pt x="29" y="44"/>
                    </a:cubicBezTo>
                    <a:cubicBezTo>
                      <a:pt x="29" y="44"/>
                      <a:pt x="29" y="44"/>
                      <a:pt x="29" y="44"/>
                    </a:cubicBezTo>
                    <a:moveTo>
                      <a:pt x="32" y="39"/>
                    </a:moveTo>
                    <a:cubicBezTo>
                      <a:pt x="31" y="40"/>
                      <a:pt x="31" y="41"/>
                      <a:pt x="30" y="42"/>
                    </a:cubicBezTo>
                    <a:cubicBezTo>
                      <a:pt x="30" y="42"/>
                      <a:pt x="30" y="42"/>
                      <a:pt x="30" y="42"/>
                    </a:cubicBezTo>
                    <a:cubicBezTo>
                      <a:pt x="31" y="41"/>
                      <a:pt x="32" y="40"/>
                      <a:pt x="32" y="39"/>
                    </a:cubicBezTo>
                    <a:cubicBezTo>
                      <a:pt x="32" y="39"/>
                      <a:pt x="32" y="39"/>
                      <a:pt x="32" y="39"/>
                    </a:cubicBezTo>
                    <a:moveTo>
                      <a:pt x="33" y="38"/>
                    </a:moveTo>
                    <a:cubicBezTo>
                      <a:pt x="33" y="38"/>
                      <a:pt x="33" y="38"/>
                      <a:pt x="33" y="38"/>
                    </a:cubicBezTo>
                    <a:cubicBezTo>
                      <a:pt x="33" y="38"/>
                      <a:pt x="33" y="38"/>
                      <a:pt x="33" y="38"/>
                    </a:cubicBezTo>
                    <a:cubicBezTo>
                      <a:pt x="33" y="38"/>
                      <a:pt x="33" y="38"/>
                      <a:pt x="33" y="38"/>
                    </a:cubicBezTo>
                    <a:cubicBezTo>
                      <a:pt x="33" y="38"/>
                      <a:pt x="33" y="38"/>
                      <a:pt x="33" y="38"/>
                    </a:cubicBezTo>
                    <a:moveTo>
                      <a:pt x="34" y="36"/>
                    </a:moveTo>
                    <a:cubicBezTo>
                      <a:pt x="34" y="37"/>
                      <a:pt x="33" y="37"/>
                      <a:pt x="33" y="37"/>
                    </a:cubicBezTo>
                    <a:cubicBezTo>
                      <a:pt x="33" y="37"/>
                      <a:pt x="33" y="37"/>
                      <a:pt x="33" y="37"/>
                    </a:cubicBezTo>
                    <a:cubicBezTo>
                      <a:pt x="33" y="37"/>
                      <a:pt x="34" y="37"/>
                      <a:pt x="34" y="37"/>
                    </a:cubicBezTo>
                    <a:cubicBezTo>
                      <a:pt x="34" y="37"/>
                      <a:pt x="34" y="37"/>
                      <a:pt x="34" y="36"/>
                    </a:cubicBezTo>
                    <a:moveTo>
                      <a:pt x="36" y="32"/>
                    </a:moveTo>
                    <a:cubicBezTo>
                      <a:pt x="36" y="32"/>
                      <a:pt x="36" y="33"/>
                      <a:pt x="36" y="33"/>
                    </a:cubicBezTo>
                    <a:cubicBezTo>
                      <a:pt x="36" y="33"/>
                      <a:pt x="36" y="33"/>
                      <a:pt x="36" y="33"/>
                    </a:cubicBezTo>
                    <a:cubicBezTo>
                      <a:pt x="36" y="33"/>
                      <a:pt x="36" y="33"/>
                      <a:pt x="36" y="32"/>
                    </a:cubicBezTo>
                    <a:cubicBezTo>
                      <a:pt x="36" y="32"/>
                      <a:pt x="36" y="32"/>
                      <a:pt x="36" y="32"/>
                    </a:cubicBezTo>
                    <a:moveTo>
                      <a:pt x="38" y="30"/>
                    </a:moveTo>
                    <a:cubicBezTo>
                      <a:pt x="38" y="30"/>
                      <a:pt x="38" y="30"/>
                      <a:pt x="38" y="30"/>
                    </a:cubicBezTo>
                    <a:cubicBezTo>
                      <a:pt x="38" y="30"/>
                      <a:pt x="38" y="30"/>
                      <a:pt x="38" y="30"/>
                    </a:cubicBezTo>
                    <a:cubicBezTo>
                      <a:pt x="38" y="30"/>
                      <a:pt x="38" y="30"/>
                      <a:pt x="38" y="30"/>
                    </a:cubicBezTo>
                    <a:cubicBezTo>
                      <a:pt x="38" y="30"/>
                      <a:pt x="38" y="30"/>
                      <a:pt x="38" y="30"/>
                    </a:cubicBezTo>
                    <a:moveTo>
                      <a:pt x="40" y="27"/>
                    </a:moveTo>
                    <a:cubicBezTo>
                      <a:pt x="39" y="28"/>
                      <a:pt x="38" y="29"/>
                      <a:pt x="38" y="30"/>
                    </a:cubicBezTo>
                    <a:cubicBezTo>
                      <a:pt x="38" y="30"/>
                      <a:pt x="38" y="30"/>
                      <a:pt x="38" y="30"/>
                    </a:cubicBezTo>
                    <a:cubicBezTo>
                      <a:pt x="38" y="29"/>
                      <a:pt x="39" y="28"/>
                      <a:pt x="40" y="27"/>
                    </a:cubicBezTo>
                    <a:cubicBezTo>
                      <a:pt x="40" y="27"/>
                      <a:pt x="40" y="27"/>
                      <a:pt x="40" y="27"/>
                    </a:cubicBezTo>
                    <a:moveTo>
                      <a:pt x="48" y="13"/>
                    </a:moveTo>
                    <a:cubicBezTo>
                      <a:pt x="47" y="14"/>
                      <a:pt x="47" y="15"/>
                      <a:pt x="46" y="15"/>
                    </a:cubicBezTo>
                    <a:cubicBezTo>
                      <a:pt x="46" y="15"/>
                      <a:pt x="46" y="15"/>
                      <a:pt x="46" y="15"/>
                    </a:cubicBezTo>
                    <a:cubicBezTo>
                      <a:pt x="47" y="15"/>
                      <a:pt x="47" y="14"/>
                      <a:pt x="48" y="13"/>
                    </a:cubicBezTo>
                    <a:cubicBezTo>
                      <a:pt x="48" y="13"/>
                      <a:pt x="48" y="13"/>
                      <a:pt x="48" y="13"/>
                    </a:cubicBezTo>
                    <a:moveTo>
                      <a:pt x="48" y="13"/>
                    </a:moveTo>
                    <a:cubicBezTo>
                      <a:pt x="48" y="13"/>
                      <a:pt x="48" y="13"/>
                      <a:pt x="48" y="13"/>
                    </a:cubicBezTo>
                    <a:cubicBezTo>
                      <a:pt x="48" y="13"/>
                      <a:pt x="48" y="13"/>
                      <a:pt x="48" y="13"/>
                    </a:cubicBezTo>
                    <a:cubicBezTo>
                      <a:pt x="48" y="13"/>
                      <a:pt x="48" y="13"/>
                      <a:pt x="48" y="13"/>
                    </a:cubicBezTo>
                    <a:cubicBezTo>
                      <a:pt x="48" y="13"/>
                      <a:pt x="48" y="13"/>
                      <a:pt x="48" y="13"/>
                    </a:cubicBezTo>
                    <a:moveTo>
                      <a:pt x="55" y="0"/>
                    </a:moveTo>
                    <a:cubicBezTo>
                      <a:pt x="55" y="1"/>
                      <a:pt x="54" y="2"/>
                      <a:pt x="54" y="3"/>
                    </a:cubicBezTo>
                    <a:cubicBezTo>
                      <a:pt x="54" y="3"/>
                      <a:pt x="54" y="3"/>
                      <a:pt x="54" y="3"/>
                    </a:cubicBezTo>
                    <a:cubicBezTo>
                      <a:pt x="54" y="2"/>
                      <a:pt x="55" y="1"/>
                      <a:pt x="55" y="0"/>
                    </a:cubicBezTo>
                    <a:cubicBezTo>
                      <a:pt x="55" y="0"/>
                      <a:pt x="55" y="0"/>
                      <a:pt x="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13" name="Freeform 9402"/>
              <p:cNvSpPr>
                <a:spLocks noEditPoints="1"/>
              </p:cNvSpPr>
              <p:nvPr/>
            </p:nvSpPr>
            <p:spPr bwMode="auto">
              <a:xfrm>
                <a:off x="-349" y="3186"/>
                <a:ext cx="68" cy="111"/>
              </a:xfrm>
              <a:custGeom>
                <a:avLst/>
                <a:gdLst>
                  <a:gd name="T0" fmla="*/ 0 w 29"/>
                  <a:gd name="T1" fmla="*/ 47 h 47"/>
                  <a:gd name="T2" fmla="*/ 0 w 29"/>
                  <a:gd name="T3" fmla="*/ 47 h 47"/>
                  <a:gd name="T4" fmla="*/ 0 w 29"/>
                  <a:gd name="T5" fmla="*/ 47 h 47"/>
                  <a:gd name="T6" fmla="*/ 0 w 29"/>
                  <a:gd name="T7" fmla="*/ 47 h 47"/>
                  <a:gd name="T8" fmla="*/ 0 w 29"/>
                  <a:gd name="T9" fmla="*/ 47 h 47"/>
                  <a:gd name="T10" fmla="*/ 4 w 29"/>
                  <a:gd name="T11" fmla="*/ 40 h 47"/>
                  <a:gd name="T12" fmla="*/ 4 w 29"/>
                  <a:gd name="T13" fmla="*/ 40 h 47"/>
                  <a:gd name="T14" fmla="*/ 4 w 29"/>
                  <a:gd name="T15" fmla="*/ 40 h 47"/>
                  <a:gd name="T16" fmla="*/ 4 w 29"/>
                  <a:gd name="T17" fmla="*/ 40 h 47"/>
                  <a:gd name="T18" fmla="*/ 4 w 29"/>
                  <a:gd name="T19" fmla="*/ 40 h 47"/>
                  <a:gd name="T20" fmla="*/ 9 w 29"/>
                  <a:gd name="T21" fmla="*/ 33 h 47"/>
                  <a:gd name="T22" fmla="*/ 8 w 29"/>
                  <a:gd name="T23" fmla="*/ 33 h 47"/>
                  <a:gd name="T24" fmla="*/ 9 w 29"/>
                  <a:gd name="T25" fmla="*/ 33 h 47"/>
                  <a:gd name="T26" fmla="*/ 9 w 29"/>
                  <a:gd name="T27" fmla="*/ 33 h 47"/>
                  <a:gd name="T28" fmla="*/ 9 w 29"/>
                  <a:gd name="T29" fmla="*/ 33 h 47"/>
                  <a:gd name="T30" fmla="*/ 9 w 29"/>
                  <a:gd name="T31" fmla="*/ 31 h 47"/>
                  <a:gd name="T32" fmla="*/ 9 w 29"/>
                  <a:gd name="T33" fmla="*/ 32 h 47"/>
                  <a:gd name="T34" fmla="*/ 9 w 29"/>
                  <a:gd name="T35" fmla="*/ 32 h 47"/>
                  <a:gd name="T36" fmla="*/ 10 w 29"/>
                  <a:gd name="T37" fmla="*/ 31 h 47"/>
                  <a:gd name="T38" fmla="*/ 9 w 29"/>
                  <a:gd name="T39" fmla="*/ 31 h 47"/>
                  <a:gd name="T40" fmla="*/ 12 w 29"/>
                  <a:gd name="T41" fmla="*/ 26 h 47"/>
                  <a:gd name="T42" fmla="*/ 12 w 29"/>
                  <a:gd name="T43" fmla="*/ 28 h 47"/>
                  <a:gd name="T44" fmla="*/ 12 w 29"/>
                  <a:gd name="T45" fmla="*/ 28 h 47"/>
                  <a:gd name="T46" fmla="*/ 13 w 29"/>
                  <a:gd name="T47" fmla="*/ 27 h 47"/>
                  <a:gd name="T48" fmla="*/ 12 w 29"/>
                  <a:gd name="T49" fmla="*/ 26 h 47"/>
                  <a:gd name="T50" fmla="*/ 14 w 29"/>
                  <a:gd name="T51" fmla="*/ 25 h 47"/>
                  <a:gd name="T52" fmla="*/ 13 w 29"/>
                  <a:gd name="T53" fmla="*/ 26 h 47"/>
                  <a:gd name="T54" fmla="*/ 13 w 29"/>
                  <a:gd name="T55" fmla="*/ 26 h 47"/>
                  <a:gd name="T56" fmla="*/ 14 w 29"/>
                  <a:gd name="T57" fmla="*/ 25 h 47"/>
                  <a:gd name="T58" fmla="*/ 14 w 29"/>
                  <a:gd name="T59" fmla="*/ 25 h 47"/>
                  <a:gd name="T60" fmla="*/ 15 w 29"/>
                  <a:gd name="T61" fmla="*/ 23 h 47"/>
                  <a:gd name="T62" fmla="*/ 14 w 29"/>
                  <a:gd name="T63" fmla="*/ 24 h 47"/>
                  <a:gd name="T64" fmla="*/ 14 w 29"/>
                  <a:gd name="T65" fmla="*/ 24 h 47"/>
                  <a:gd name="T66" fmla="*/ 15 w 29"/>
                  <a:gd name="T67" fmla="*/ 23 h 47"/>
                  <a:gd name="T68" fmla="*/ 15 w 29"/>
                  <a:gd name="T69" fmla="*/ 23 h 47"/>
                  <a:gd name="T70" fmla="*/ 15 w 29"/>
                  <a:gd name="T71" fmla="*/ 22 h 47"/>
                  <a:gd name="T72" fmla="*/ 15 w 29"/>
                  <a:gd name="T73" fmla="*/ 22 h 47"/>
                  <a:gd name="T74" fmla="*/ 15 w 29"/>
                  <a:gd name="T75" fmla="*/ 22 h 47"/>
                  <a:gd name="T76" fmla="*/ 16 w 29"/>
                  <a:gd name="T77" fmla="*/ 22 h 47"/>
                  <a:gd name="T78" fmla="*/ 15 w 29"/>
                  <a:gd name="T79" fmla="*/ 22 h 47"/>
                  <a:gd name="T80" fmla="*/ 17 w 29"/>
                  <a:gd name="T81" fmla="*/ 20 h 47"/>
                  <a:gd name="T82" fmla="*/ 16 w 29"/>
                  <a:gd name="T83" fmla="*/ 21 h 47"/>
                  <a:gd name="T84" fmla="*/ 16 w 29"/>
                  <a:gd name="T85" fmla="*/ 21 h 47"/>
                  <a:gd name="T86" fmla="*/ 17 w 29"/>
                  <a:gd name="T87" fmla="*/ 20 h 47"/>
                  <a:gd name="T88" fmla="*/ 17 w 29"/>
                  <a:gd name="T89" fmla="*/ 20 h 47"/>
                  <a:gd name="T90" fmla="*/ 24 w 29"/>
                  <a:gd name="T91" fmla="*/ 9 h 47"/>
                  <a:gd name="T92" fmla="*/ 22 w 29"/>
                  <a:gd name="T93" fmla="*/ 12 h 47"/>
                  <a:gd name="T94" fmla="*/ 22 w 29"/>
                  <a:gd name="T95" fmla="*/ 12 h 47"/>
                  <a:gd name="T96" fmla="*/ 24 w 29"/>
                  <a:gd name="T97" fmla="*/ 9 h 47"/>
                  <a:gd name="T98" fmla="*/ 24 w 29"/>
                  <a:gd name="T99" fmla="*/ 9 h 47"/>
                  <a:gd name="T100" fmla="*/ 29 w 29"/>
                  <a:gd name="T101" fmla="*/ 0 h 47"/>
                  <a:gd name="T102" fmla="*/ 27 w 29"/>
                  <a:gd name="T103" fmla="*/ 4 h 47"/>
                  <a:gd name="T104" fmla="*/ 27 w 29"/>
                  <a:gd name="T105" fmla="*/ 4 h 47"/>
                  <a:gd name="T106" fmla="*/ 29 w 29"/>
                  <a:gd name="T107" fmla="*/ 0 h 47"/>
                  <a:gd name="T108" fmla="*/ 29 w 29"/>
                  <a:gd name="T10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47">
                    <a:moveTo>
                      <a:pt x="0" y="47"/>
                    </a:moveTo>
                    <a:cubicBezTo>
                      <a:pt x="0" y="47"/>
                      <a:pt x="0" y="47"/>
                      <a:pt x="0" y="47"/>
                    </a:cubicBezTo>
                    <a:cubicBezTo>
                      <a:pt x="0" y="47"/>
                      <a:pt x="0" y="47"/>
                      <a:pt x="0" y="47"/>
                    </a:cubicBezTo>
                    <a:cubicBezTo>
                      <a:pt x="0" y="47"/>
                      <a:pt x="0" y="47"/>
                      <a:pt x="0" y="47"/>
                    </a:cubicBezTo>
                    <a:cubicBezTo>
                      <a:pt x="0" y="47"/>
                      <a:pt x="0" y="47"/>
                      <a:pt x="0" y="47"/>
                    </a:cubicBezTo>
                    <a:moveTo>
                      <a:pt x="4" y="40"/>
                    </a:moveTo>
                    <a:cubicBezTo>
                      <a:pt x="4" y="40"/>
                      <a:pt x="4" y="40"/>
                      <a:pt x="4" y="40"/>
                    </a:cubicBezTo>
                    <a:cubicBezTo>
                      <a:pt x="4" y="40"/>
                      <a:pt x="4" y="40"/>
                      <a:pt x="4" y="40"/>
                    </a:cubicBezTo>
                    <a:cubicBezTo>
                      <a:pt x="4" y="40"/>
                      <a:pt x="4" y="40"/>
                      <a:pt x="4" y="40"/>
                    </a:cubicBezTo>
                    <a:cubicBezTo>
                      <a:pt x="4" y="40"/>
                      <a:pt x="4" y="40"/>
                      <a:pt x="4" y="40"/>
                    </a:cubicBezTo>
                    <a:moveTo>
                      <a:pt x="9" y="33"/>
                    </a:moveTo>
                    <a:cubicBezTo>
                      <a:pt x="9" y="33"/>
                      <a:pt x="9" y="33"/>
                      <a:pt x="8" y="33"/>
                    </a:cubicBezTo>
                    <a:cubicBezTo>
                      <a:pt x="9" y="33"/>
                      <a:pt x="9" y="33"/>
                      <a:pt x="9" y="33"/>
                    </a:cubicBezTo>
                    <a:cubicBezTo>
                      <a:pt x="9" y="33"/>
                      <a:pt x="9" y="33"/>
                      <a:pt x="9" y="33"/>
                    </a:cubicBezTo>
                    <a:cubicBezTo>
                      <a:pt x="9" y="33"/>
                      <a:pt x="9" y="33"/>
                      <a:pt x="9" y="33"/>
                    </a:cubicBezTo>
                    <a:moveTo>
                      <a:pt x="9" y="31"/>
                    </a:moveTo>
                    <a:cubicBezTo>
                      <a:pt x="9" y="31"/>
                      <a:pt x="9" y="32"/>
                      <a:pt x="9" y="32"/>
                    </a:cubicBezTo>
                    <a:cubicBezTo>
                      <a:pt x="9" y="32"/>
                      <a:pt x="9" y="32"/>
                      <a:pt x="9" y="32"/>
                    </a:cubicBezTo>
                    <a:cubicBezTo>
                      <a:pt x="10" y="32"/>
                      <a:pt x="10" y="32"/>
                      <a:pt x="10" y="31"/>
                    </a:cubicBezTo>
                    <a:cubicBezTo>
                      <a:pt x="10" y="31"/>
                      <a:pt x="10" y="31"/>
                      <a:pt x="9" y="31"/>
                    </a:cubicBezTo>
                    <a:moveTo>
                      <a:pt x="12" y="26"/>
                    </a:moveTo>
                    <a:cubicBezTo>
                      <a:pt x="12" y="27"/>
                      <a:pt x="12" y="27"/>
                      <a:pt x="12" y="28"/>
                    </a:cubicBezTo>
                    <a:cubicBezTo>
                      <a:pt x="12" y="28"/>
                      <a:pt x="12" y="28"/>
                      <a:pt x="12" y="28"/>
                    </a:cubicBezTo>
                    <a:cubicBezTo>
                      <a:pt x="12" y="27"/>
                      <a:pt x="12" y="27"/>
                      <a:pt x="13" y="27"/>
                    </a:cubicBezTo>
                    <a:cubicBezTo>
                      <a:pt x="13" y="27"/>
                      <a:pt x="13" y="27"/>
                      <a:pt x="12" y="26"/>
                    </a:cubicBezTo>
                    <a:moveTo>
                      <a:pt x="14" y="25"/>
                    </a:moveTo>
                    <a:cubicBezTo>
                      <a:pt x="13" y="25"/>
                      <a:pt x="13" y="25"/>
                      <a:pt x="13" y="26"/>
                    </a:cubicBezTo>
                    <a:cubicBezTo>
                      <a:pt x="13" y="26"/>
                      <a:pt x="13" y="26"/>
                      <a:pt x="13" y="26"/>
                    </a:cubicBezTo>
                    <a:cubicBezTo>
                      <a:pt x="13" y="25"/>
                      <a:pt x="14" y="25"/>
                      <a:pt x="14" y="25"/>
                    </a:cubicBezTo>
                    <a:cubicBezTo>
                      <a:pt x="14" y="25"/>
                      <a:pt x="14" y="25"/>
                      <a:pt x="14" y="25"/>
                    </a:cubicBezTo>
                    <a:moveTo>
                      <a:pt x="15" y="23"/>
                    </a:moveTo>
                    <a:cubicBezTo>
                      <a:pt x="15" y="23"/>
                      <a:pt x="14" y="24"/>
                      <a:pt x="14" y="24"/>
                    </a:cubicBezTo>
                    <a:cubicBezTo>
                      <a:pt x="14" y="24"/>
                      <a:pt x="14" y="24"/>
                      <a:pt x="14" y="24"/>
                    </a:cubicBezTo>
                    <a:cubicBezTo>
                      <a:pt x="14" y="24"/>
                      <a:pt x="15" y="23"/>
                      <a:pt x="15" y="23"/>
                    </a:cubicBezTo>
                    <a:cubicBezTo>
                      <a:pt x="15" y="23"/>
                      <a:pt x="15" y="23"/>
                      <a:pt x="15" y="23"/>
                    </a:cubicBezTo>
                    <a:moveTo>
                      <a:pt x="15" y="22"/>
                    </a:moveTo>
                    <a:cubicBezTo>
                      <a:pt x="15" y="22"/>
                      <a:pt x="15" y="22"/>
                      <a:pt x="15" y="22"/>
                    </a:cubicBezTo>
                    <a:cubicBezTo>
                      <a:pt x="15" y="22"/>
                      <a:pt x="15" y="22"/>
                      <a:pt x="15" y="22"/>
                    </a:cubicBezTo>
                    <a:cubicBezTo>
                      <a:pt x="15" y="22"/>
                      <a:pt x="15" y="22"/>
                      <a:pt x="16" y="22"/>
                    </a:cubicBezTo>
                    <a:cubicBezTo>
                      <a:pt x="15" y="22"/>
                      <a:pt x="15" y="22"/>
                      <a:pt x="15" y="22"/>
                    </a:cubicBezTo>
                    <a:moveTo>
                      <a:pt x="17" y="20"/>
                    </a:moveTo>
                    <a:cubicBezTo>
                      <a:pt x="16" y="20"/>
                      <a:pt x="16" y="20"/>
                      <a:pt x="16" y="21"/>
                    </a:cubicBezTo>
                    <a:cubicBezTo>
                      <a:pt x="16" y="21"/>
                      <a:pt x="16" y="21"/>
                      <a:pt x="16" y="21"/>
                    </a:cubicBezTo>
                    <a:cubicBezTo>
                      <a:pt x="16" y="21"/>
                      <a:pt x="17" y="20"/>
                      <a:pt x="17" y="20"/>
                    </a:cubicBezTo>
                    <a:cubicBezTo>
                      <a:pt x="17" y="20"/>
                      <a:pt x="17" y="20"/>
                      <a:pt x="17" y="20"/>
                    </a:cubicBezTo>
                    <a:moveTo>
                      <a:pt x="24" y="9"/>
                    </a:moveTo>
                    <a:cubicBezTo>
                      <a:pt x="23" y="10"/>
                      <a:pt x="22" y="11"/>
                      <a:pt x="22" y="12"/>
                    </a:cubicBezTo>
                    <a:cubicBezTo>
                      <a:pt x="22" y="12"/>
                      <a:pt x="22" y="12"/>
                      <a:pt x="22" y="12"/>
                    </a:cubicBezTo>
                    <a:cubicBezTo>
                      <a:pt x="22" y="11"/>
                      <a:pt x="23" y="10"/>
                      <a:pt x="24" y="9"/>
                    </a:cubicBezTo>
                    <a:cubicBezTo>
                      <a:pt x="24" y="9"/>
                      <a:pt x="24" y="9"/>
                      <a:pt x="24" y="9"/>
                    </a:cubicBezTo>
                    <a:moveTo>
                      <a:pt x="29" y="0"/>
                    </a:moveTo>
                    <a:cubicBezTo>
                      <a:pt x="28" y="1"/>
                      <a:pt x="27" y="3"/>
                      <a:pt x="27" y="4"/>
                    </a:cubicBezTo>
                    <a:cubicBezTo>
                      <a:pt x="27" y="4"/>
                      <a:pt x="27" y="4"/>
                      <a:pt x="27" y="4"/>
                    </a:cubicBezTo>
                    <a:cubicBezTo>
                      <a:pt x="28" y="3"/>
                      <a:pt x="28" y="2"/>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14" name="Freeform 9403"/>
              <p:cNvSpPr>
                <a:spLocks noEditPoints="1"/>
              </p:cNvSpPr>
              <p:nvPr/>
            </p:nvSpPr>
            <p:spPr bwMode="auto">
              <a:xfrm>
                <a:off x="-309" y="3096"/>
                <a:ext cx="99" cy="175"/>
              </a:xfrm>
              <a:custGeom>
                <a:avLst/>
                <a:gdLst>
                  <a:gd name="T0" fmla="*/ 0 w 42"/>
                  <a:gd name="T1" fmla="*/ 74 h 74"/>
                  <a:gd name="T2" fmla="*/ 1 w 42"/>
                  <a:gd name="T3" fmla="*/ 73 h 74"/>
                  <a:gd name="T4" fmla="*/ 1 w 42"/>
                  <a:gd name="T5" fmla="*/ 72 h 74"/>
                  <a:gd name="T6" fmla="*/ 1 w 42"/>
                  <a:gd name="T7" fmla="*/ 73 h 74"/>
                  <a:gd name="T8" fmla="*/ 1 w 42"/>
                  <a:gd name="T9" fmla="*/ 72 h 74"/>
                  <a:gd name="T10" fmla="*/ 1 w 42"/>
                  <a:gd name="T11" fmla="*/ 71 h 74"/>
                  <a:gd name="T12" fmla="*/ 2 w 42"/>
                  <a:gd name="T13" fmla="*/ 70 h 74"/>
                  <a:gd name="T14" fmla="*/ 3 w 42"/>
                  <a:gd name="T15" fmla="*/ 68 h 74"/>
                  <a:gd name="T16" fmla="*/ 3 w 42"/>
                  <a:gd name="T17" fmla="*/ 69 h 74"/>
                  <a:gd name="T18" fmla="*/ 3 w 42"/>
                  <a:gd name="T19" fmla="*/ 68 h 74"/>
                  <a:gd name="T20" fmla="*/ 4 w 42"/>
                  <a:gd name="T21" fmla="*/ 67 h 74"/>
                  <a:gd name="T22" fmla="*/ 4 w 42"/>
                  <a:gd name="T23" fmla="*/ 66 h 74"/>
                  <a:gd name="T24" fmla="*/ 5 w 42"/>
                  <a:gd name="T25" fmla="*/ 64 h 74"/>
                  <a:gd name="T26" fmla="*/ 5 w 42"/>
                  <a:gd name="T27" fmla="*/ 65 h 74"/>
                  <a:gd name="T28" fmla="*/ 5 w 42"/>
                  <a:gd name="T29" fmla="*/ 64 h 74"/>
                  <a:gd name="T30" fmla="*/ 6 w 42"/>
                  <a:gd name="T31" fmla="*/ 64 h 74"/>
                  <a:gd name="T32" fmla="*/ 6 w 42"/>
                  <a:gd name="T33" fmla="*/ 63 h 74"/>
                  <a:gd name="T34" fmla="*/ 11 w 42"/>
                  <a:gd name="T35" fmla="*/ 54 h 74"/>
                  <a:gd name="T36" fmla="*/ 7 w 42"/>
                  <a:gd name="T37" fmla="*/ 62 h 74"/>
                  <a:gd name="T38" fmla="*/ 11 w 42"/>
                  <a:gd name="T39" fmla="*/ 54 h 74"/>
                  <a:gd name="T40" fmla="*/ 13 w 42"/>
                  <a:gd name="T41" fmla="*/ 51 h 74"/>
                  <a:gd name="T42" fmla="*/ 16 w 42"/>
                  <a:gd name="T43" fmla="*/ 46 h 74"/>
                  <a:gd name="T44" fmla="*/ 24 w 42"/>
                  <a:gd name="T45" fmla="*/ 31 h 74"/>
                  <a:gd name="T46" fmla="*/ 18 w 42"/>
                  <a:gd name="T47" fmla="*/ 42 h 74"/>
                  <a:gd name="T48" fmla="*/ 24 w 42"/>
                  <a:gd name="T49" fmla="*/ 31 h 74"/>
                  <a:gd name="T50" fmla="*/ 27 w 42"/>
                  <a:gd name="T51" fmla="*/ 26 h 74"/>
                  <a:gd name="T52" fmla="*/ 30 w 42"/>
                  <a:gd name="T53" fmla="*/ 21 h 74"/>
                  <a:gd name="T54" fmla="*/ 35 w 42"/>
                  <a:gd name="T55" fmla="*/ 10 h 74"/>
                  <a:gd name="T56" fmla="*/ 33 w 42"/>
                  <a:gd name="T57" fmla="*/ 13 h 74"/>
                  <a:gd name="T58" fmla="*/ 34 w 42"/>
                  <a:gd name="T59" fmla="*/ 15 h 74"/>
                  <a:gd name="T60" fmla="*/ 35 w 42"/>
                  <a:gd name="T61" fmla="*/ 10 h 74"/>
                  <a:gd name="T62" fmla="*/ 37 w 42"/>
                  <a:gd name="T63" fmla="*/ 6 h 74"/>
                  <a:gd name="T64" fmla="*/ 38 w 42"/>
                  <a:gd name="T65" fmla="*/ 6 h 74"/>
                  <a:gd name="T66" fmla="*/ 39 w 42"/>
                  <a:gd name="T67" fmla="*/ 0 h 74"/>
                  <a:gd name="T68" fmla="*/ 39 w 42"/>
                  <a:gd name="T69" fmla="*/ 1 h 74"/>
                  <a:gd name="T70" fmla="*/ 40 w 42"/>
                  <a:gd name="T71" fmla="*/ 1 h 74"/>
                  <a:gd name="T72" fmla="*/ 42 w 42"/>
                  <a:gd name="T73" fmla="*/ 1 h 74"/>
                  <a:gd name="T74" fmla="*/ 41 w 42"/>
                  <a:gd name="T75" fmla="*/ 1 h 74"/>
                  <a:gd name="T76" fmla="*/ 41 w 42"/>
                  <a:gd name="T77" fmla="*/ 0 h 74"/>
                  <a:gd name="T78" fmla="*/ 41 w 42"/>
                  <a:gd name="T79" fmla="*/ 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 h="74">
                    <a:moveTo>
                      <a:pt x="0" y="73"/>
                    </a:moveTo>
                    <a:cubicBezTo>
                      <a:pt x="0" y="73"/>
                      <a:pt x="0" y="74"/>
                      <a:pt x="0" y="74"/>
                    </a:cubicBezTo>
                    <a:cubicBezTo>
                      <a:pt x="0" y="74"/>
                      <a:pt x="0" y="74"/>
                      <a:pt x="0" y="74"/>
                    </a:cubicBezTo>
                    <a:cubicBezTo>
                      <a:pt x="0" y="74"/>
                      <a:pt x="0" y="74"/>
                      <a:pt x="1" y="73"/>
                    </a:cubicBezTo>
                    <a:cubicBezTo>
                      <a:pt x="0" y="73"/>
                      <a:pt x="0" y="73"/>
                      <a:pt x="0" y="73"/>
                    </a:cubicBezTo>
                    <a:moveTo>
                      <a:pt x="1" y="72"/>
                    </a:moveTo>
                    <a:cubicBezTo>
                      <a:pt x="1" y="72"/>
                      <a:pt x="1" y="72"/>
                      <a:pt x="1" y="73"/>
                    </a:cubicBezTo>
                    <a:cubicBezTo>
                      <a:pt x="1" y="73"/>
                      <a:pt x="1" y="73"/>
                      <a:pt x="1" y="73"/>
                    </a:cubicBezTo>
                    <a:cubicBezTo>
                      <a:pt x="1" y="73"/>
                      <a:pt x="1" y="72"/>
                      <a:pt x="1" y="72"/>
                    </a:cubicBezTo>
                    <a:cubicBezTo>
                      <a:pt x="1" y="72"/>
                      <a:pt x="1" y="72"/>
                      <a:pt x="1" y="72"/>
                    </a:cubicBezTo>
                    <a:moveTo>
                      <a:pt x="2" y="70"/>
                    </a:moveTo>
                    <a:cubicBezTo>
                      <a:pt x="2" y="71"/>
                      <a:pt x="2" y="71"/>
                      <a:pt x="1" y="71"/>
                    </a:cubicBezTo>
                    <a:cubicBezTo>
                      <a:pt x="1" y="71"/>
                      <a:pt x="2" y="71"/>
                      <a:pt x="2" y="71"/>
                    </a:cubicBezTo>
                    <a:cubicBezTo>
                      <a:pt x="2" y="71"/>
                      <a:pt x="2" y="71"/>
                      <a:pt x="2" y="70"/>
                    </a:cubicBezTo>
                    <a:cubicBezTo>
                      <a:pt x="2" y="70"/>
                      <a:pt x="2" y="70"/>
                      <a:pt x="2" y="70"/>
                    </a:cubicBezTo>
                    <a:moveTo>
                      <a:pt x="3" y="68"/>
                    </a:moveTo>
                    <a:cubicBezTo>
                      <a:pt x="3" y="68"/>
                      <a:pt x="3" y="69"/>
                      <a:pt x="3" y="69"/>
                    </a:cubicBezTo>
                    <a:cubicBezTo>
                      <a:pt x="3" y="69"/>
                      <a:pt x="3" y="69"/>
                      <a:pt x="3" y="69"/>
                    </a:cubicBezTo>
                    <a:cubicBezTo>
                      <a:pt x="3" y="69"/>
                      <a:pt x="3" y="68"/>
                      <a:pt x="3" y="68"/>
                    </a:cubicBezTo>
                    <a:cubicBezTo>
                      <a:pt x="3" y="68"/>
                      <a:pt x="3" y="68"/>
                      <a:pt x="3" y="68"/>
                    </a:cubicBezTo>
                    <a:moveTo>
                      <a:pt x="4" y="66"/>
                    </a:moveTo>
                    <a:cubicBezTo>
                      <a:pt x="4" y="67"/>
                      <a:pt x="4" y="67"/>
                      <a:pt x="4" y="67"/>
                    </a:cubicBezTo>
                    <a:cubicBezTo>
                      <a:pt x="4" y="67"/>
                      <a:pt x="4" y="67"/>
                      <a:pt x="4" y="67"/>
                    </a:cubicBezTo>
                    <a:cubicBezTo>
                      <a:pt x="4" y="67"/>
                      <a:pt x="4" y="67"/>
                      <a:pt x="4" y="66"/>
                    </a:cubicBezTo>
                    <a:cubicBezTo>
                      <a:pt x="4" y="66"/>
                      <a:pt x="4" y="66"/>
                      <a:pt x="4" y="66"/>
                    </a:cubicBezTo>
                    <a:moveTo>
                      <a:pt x="5" y="64"/>
                    </a:moveTo>
                    <a:cubicBezTo>
                      <a:pt x="5" y="65"/>
                      <a:pt x="5" y="65"/>
                      <a:pt x="5" y="65"/>
                    </a:cubicBezTo>
                    <a:cubicBezTo>
                      <a:pt x="5" y="65"/>
                      <a:pt x="5" y="65"/>
                      <a:pt x="5" y="65"/>
                    </a:cubicBezTo>
                    <a:cubicBezTo>
                      <a:pt x="5" y="65"/>
                      <a:pt x="5" y="65"/>
                      <a:pt x="6" y="65"/>
                    </a:cubicBezTo>
                    <a:cubicBezTo>
                      <a:pt x="5" y="65"/>
                      <a:pt x="5" y="64"/>
                      <a:pt x="5" y="64"/>
                    </a:cubicBezTo>
                    <a:moveTo>
                      <a:pt x="6" y="63"/>
                    </a:moveTo>
                    <a:cubicBezTo>
                      <a:pt x="6" y="63"/>
                      <a:pt x="6" y="64"/>
                      <a:pt x="6" y="64"/>
                    </a:cubicBezTo>
                    <a:cubicBezTo>
                      <a:pt x="6" y="64"/>
                      <a:pt x="6" y="64"/>
                      <a:pt x="6" y="64"/>
                    </a:cubicBezTo>
                    <a:cubicBezTo>
                      <a:pt x="6" y="64"/>
                      <a:pt x="6" y="63"/>
                      <a:pt x="6" y="63"/>
                    </a:cubicBezTo>
                    <a:cubicBezTo>
                      <a:pt x="6" y="63"/>
                      <a:pt x="6" y="63"/>
                      <a:pt x="6" y="63"/>
                    </a:cubicBezTo>
                    <a:moveTo>
                      <a:pt x="11" y="54"/>
                    </a:moveTo>
                    <a:cubicBezTo>
                      <a:pt x="10" y="57"/>
                      <a:pt x="8" y="59"/>
                      <a:pt x="7" y="62"/>
                    </a:cubicBezTo>
                    <a:cubicBezTo>
                      <a:pt x="7" y="62"/>
                      <a:pt x="7" y="62"/>
                      <a:pt x="7" y="62"/>
                    </a:cubicBezTo>
                    <a:cubicBezTo>
                      <a:pt x="8" y="59"/>
                      <a:pt x="10" y="57"/>
                      <a:pt x="11" y="54"/>
                    </a:cubicBezTo>
                    <a:cubicBezTo>
                      <a:pt x="11" y="54"/>
                      <a:pt x="11" y="54"/>
                      <a:pt x="11" y="54"/>
                    </a:cubicBezTo>
                    <a:moveTo>
                      <a:pt x="16" y="46"/>
                    </a:moveTo>
                    <a:cubicBezTo>
                      <a:pt x="15" y="47"/>
                      <a:pt x="14" y="49"/>
                      <a:pt x="13" y="51"/>
                    </a:cubicBezTo>
                    <a:cubicBezTo>
                      <a:pt x="13" y="51"/>
                      <a:pt x="13" y="51"/>
                      <a:pt x="13" y="51"/>
                    </a:cubicBezTo>
                    <a:cubicBezTo>
                      <a:pt x="14" y="49"/>
                      <a:pt x="15" y="47"/>
                      <a:pt x="16" y="46"/>
                    </a:cubicBezTo>
                    <a:cubicBezTo>
                      <a:pt x="16" y="46"/>
                      <a:pt x="16" y="46"/>
                      <a:pt x="16" y="46"/>
                    </a:cubicBezTo>
                    <a:moveTo>
                      <a:pt x="24" y="31"/>
                    </a:moveTo>
                    <a:cubicBezTo>
                      <a:pt x="22" y="35"/>
                      <a:pt x="20" y="38"/>
                      <a:pt x="18" y="42"/>
                    </a:cubicBezTo>
                    <a:cubicBezTo>
                      <a:pt x="18" y="42"/>
                      <a:pt x="18" y="42"/>
                      <a:pt x="18" y="42"/>
                    </a:cubicBezTo>
                    <a:cubicBezTo>
                      <a:pt x="20" y="38"/>
                      <a:pt x="22" y="35"/>
                      <a:pt x="24" y="31"/>
                    </a:cubicBezTo>
                    <a:cubicBezTo>
                      <a:pt x="24" y="31"/>
                      <a:pt x="24" y="31"/>
                      <a:pt x="24" y="31"/>
                    </a:cubicBezTo>
                    <a:moveTo>
                      <a:pt x="29" y="21"/>
                    </a:moveTo>
                    <a:cubicBezTo>
                      <a:pt x="29" y="23"/>
                      <a:pt x="28" y="24"/>
                      <a:pt x="27" y="26"/>
                    </a:cubicBezTo>
                    <a:cubicBezTo>
                      <a:pt x="27" y="26"/>
                      <a:pt x="27" y="26"/>
                      <a:pt x="27" y="26"/>
                    </a:cubicBezTo>
                    <a:cubicBezTo>
                      <a:pt x="28" y="25"/>
                      <a:pt x="29" y="23"/>
                      <a:pt x="30" y="21"/>
                    </a:cubicBezTo>
                    <a:cubicBezTo>
                      <a:pt x="29" y="21"/>
                      <a:pt x="29" y="21"/>
                      <a:pt x="29" y="21"/>
                    </a:cubicBezTo>
                    <a:moveTo>
                      <a:pt x="35" y="10"/>
                    </a:moveTo>
                    <a:cubicBezTo>
                      <a:pt x="35" y="10"/>
                      <a:pt x="35" y="10"/>
                      <a:pt x="35" y="10"/>
                    </a:cubicBezTo>
                    <a:cubicBezTo>
                      <a:pt x="34" y="11"/>
                      <a:pt x="34" y="12"/>
                      <a:pt x="33" y="13"/>
                    </a:cubicBezTo>
                    <a:cubicBezTo>
                      <a:pt x="33" y="14"/>
                      <a:pt x="33" y="14"/>
                      <a:pt x="33" y="14"/>
                    </a:cubicBezTo>
                    <a:cubicBezTo>
                      <a:pt x="34" y="15"/>
                      <a:pt x="34" y="15"/>
                      <a:pt x="34" y="15"/>
                    </a:cubicBezTo>
                    <a:cubicBezTo>
                      <a:pt x="34" y="13"/>
                      <a:pt x="35" y="12"/>
                      <a:pt x="36" y="10"/>
                    </a:cubicBezTo>
                    <a:cubicBezTo>
                      <a:pt x="36" y="10"/>
                      <a:pt x="35" y="10"/>
                      <a:pt x="35" y="10"/>
                    </a:cubicBezTo>
                    <a:moveTo>
                      <a:pt x="37" y="6"/>
                    </a:moveTo>
                    <a:cubicBezTo>
                      <a:pt x="37" y="6"/>
                      <a:pt x="37" y="6"/>
                      <a:pt x="37" y="6"/>
                    </a:cubicBezTo>
                    <a:cubicBezTo>
                      <a:pt x="37" y="6"/>
                      <a:pt x="38" y="6"/>
                      <a:pt x="38" y="6"/>
                    </a:cubicBezTo>
                    <a:cubicBezTo>
                      <a:pt x="38" y="6"/>
                      <a:pt x="38" y="6"/>
                      <a:pt x="38" y="6"/>
                    </a:cubicBezTo>
                    <a:cubicBezTo>
                      <a:pt x="38" y="6"/>
                      <a:pt x="37" y="6"/>
                      <a:pt x="37" y="6"/>
                    </a:cubicBezTo>
                    <a:moveTo>
                      <a:pt x="39" y="0"/>
                    </a:moveTo>
                    <a:cubicBezTo>
                      <a:pt x="39" y="0"/>
                      <a:pt x="39" y="0"/>
                      <a:pt x="39" y="0"/>
                    </a:cubicBezTo>
                    <a:cubicBezTo>
                      <a:pt x="39" y="0"/>
                      <a:pt x="39" y="0"/>
                      <a:pt x="39" y="1"/>
                    </a:cubicBezTo>
                    <a:cubicBezTo>
                      <a:pt x="39" y="1"/>
                      <a:pt x="39" y="1"/>
                      <a:pt x="39" y="1"/>
                    </a:cubicBezTo>
                    <a:cubicBezTo>
                      <a:pt x="40" y="1"/>
                      <a:pt x="40" y="1"/>
                      <a:pt x="40" y="1"/>
                    </a:cubicBezTo>
                    <a:cubicBezTo>
                      <a:pt x="41" y="2"/>
                      <a:pt x="41" y="2"/>
                      <a:pt x="41" y="2"/>
                    </a:cubicBezTo>
                    <a:cubicBezTo>
                      <a:pt x="41" y="2"/>
                      <a:pt x="41" y="1"/>
                      <a:pt x="42" y="1"/>
                    </a:cubicBezTo>
                    <a:cubicBezTo>
                      <a:pt x="42" y="1"/>
                      <a:pt x="42" y="1"/>
                      <a:pt x="42" y="1"/>
                    </a:cubicBezTo>
                    <a:cubicBezTo>
                      <a:pt x="42" y="1"/>
                      <a:pt x="41" y="1"/>
                      <a:pt x="41" y="1"/>
                    </a:cubicBezTo>
                    <a:cubicBezTo>
                      <a:pt x="41" y="1"/>
                      <a:pt x="41" y="1"/>
                      <a:pt x="41" y="1"/>
                    </a:cubicBezTo>
                    <a:cubicBezTo>
                      <a:pt x="41" y="1"/>
                      <a:pt x="41" y="0"/>
                      <a:pt x="41" y="0"/>
                    </a:cubicBezTo>
                    <a:cubicBezTo>
                      <a:pt x="41" y="0"/>
                      <a:pt x="41" y="1"/>
                      <a:pt x="41" y="1"/>
                    </a:cubicBezTo>
                    <a:cubicBezTo>
                      <a:pt x="41" y="1"/>
                      <a:pt x="41" y="1"/>
                      <a:pt x="41" y="1"/>
                    </a:cubicBezTo>
                    <a:cubicBezTo>
                      <a:pt x="40" y="0"/>
                      <a:pt x="40"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15" name="Freeform 9404"/>
              <p:cNvSpPr>
                <a:spLocks noEditPoints="1"/>
              </p:cNvSpPr>
              <p:nvPr/>
            </p:nvSpPr>
            <p:spPr bwMode="auto">
              <a:xfrm>
                <a:off x="-309" y="3264"/>
                <a:ext cx="5" cy="4"/>
              </a:xfrm>
              <a:custGeom>
                <a:avLst/>
                <a:gdLst>
                  <a:gd name="T0" fmla="*/ 1 w 2"/>
                  <a:gd name="T1" fmla="*/ 2 h 2"/>
                  <a:gd name="T2" fmla="*/ 0 w 2"/>
                  <a:gd name="T3" fmla="*/ 2 h 2"/>
                  <a:gd name="T4" fmla="*/ 1 w 2"/>
                  <a:gd name="T5" fmla="*/ 2 h 2"/>
                  <a:gd name="T6" fmla="*/ 1 w 2"/>
                  <a:gd name="T7" fmla="*/ 2 h 2"/>
                  <a:gd name="T8" fmla="*/ 1 w 2"/>
                  <a:gd name="T9" fmla="*/ 2 h 2"/>
                  <a:gd name="T10" fmla="*/ 1 w 2"/>
                  <a:gd name="T11" fmla="*/ 0 h 2"/>
                  <a:gd name="T12" fmla="*/ 1 w 2"/>
                  <a:gd name="T13" fmla="*/ 1 h 2"/>
                  <a:gd name="T14" fmla="*/ 1 w 2"/>
                  <a:gd name="T15" fmla="*/ 1 h 2"/>
                  <a:gd name="T16" fmla="*/ 2 w 2"/>
                  <a:gd name="T17" fmla="*/ 0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2"/>
                    </a:moveTo>
                    <a:cubicBezTo>
                      <a:pt x="1" y="2"/>
                      <a:pt x="0" y="2"/>
                      <a:pt x="0" y="2"/>
                    </a:cubicBezTo>
                    <a:cubicBezTo>
                      <a:pt x="0" y="2"/>
                      <a:pt x="0" y="2"/>
                      <a:pt x="1" y="2"/>
                    </a:cubicBezTo>
                    <a:cubicBezTo>
                      <a:pt x="1" y="2"/>
                      <a:pt x="1" y="2"/>
                      <a:pt x="1" y="2"/>
                    </a:cubicBezTo>
                    <a:cubicBezTo>
                      <a:pt x="1" y="2"/>
                      <a:pt x="1" y="2"/>
                      <a:pt x="1" y="2"/>
                    </a:cubicBezTo>
                    <a:moveTo>
                      <a:pt x="1" y="0"/>
                    </a:moveTo>
                    <a:cubicBezTo>
                      <a:pt x="1" y="1"/>
                      <a:pt x="1" y="1"/>
                      <a:pt x="1" y="1"/>
                    </a:cubicBezTo>
                    <a:cubicBezTo>
                      <a:pt x="1" y="1"/>
                      <a:pt x="1" y="1"/>
                      <a:pt x="1" y="1"/>
                    </a:cubicBezTo>
                    <a:cubicBezTo>
                      <a:pt x="1" y="1"/>
                      <a:pt x="1" y="1"/>
                      <a:pt x="2"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16" name="Freeform 9405"/>
              <p:cNvSpPr>
                <a:spLocks noEditPoints="1"/>
              </p:cNvSpPr>
              <p:nvPr/>
            </p:nvSpPr>
            <p:spPr bwMode="auto">
              <a:xfrm>
                <a:off x="-321" y="3271"/>
                <a:ext cx="12" cy="19"/>
              </a:xfrm>
              <a:custGeom>
                <a:avLst/>
                <a:gdLst>
                  <a:gd name="T0" fmla="*/ 0 w 5"/>
                  <a:gd name="T1" fmla="*/ 8 h 8"/>
                  <a:gd name="T2" fmla="*/ 0 w 5"/>
                  <a:gd name="T3" fmla="*/ 8 h 8"/>
                  <a:gd name="T4" fmla="*/ 0 w 5"/>
                  <a:gd name="T5" fmla="*/ 8 h 8"/>
                  <a:gd name="T6" fmla="*/ 0 w 5"/>
                  <a:gd name="T7" fmla="*/ 8 h 8"/>
                  <a:gd name="T8" fmla="*/ 0 w 5"/>
                  <a:gd name="T9" fmla="*/ 8 h 8"/>
                  <a:gd name="T10" fmla="*/ 2 w 5"/>
                  <a:gd name="T11" fmla="*/ 4 h 8"/>
                  <a:gd name="T12" fmla="*/ 1 w 5"/>
                  <a:gd name="T13" fmla="*/ 6 h 8"/>
                  <a:gd name="T14" fmla="*/ 1 w 5"/>
                  <a:gd name="T15" fmla="*/ 6 h 8"/>
                  <a:gd name="T16" fmla="*/ 2 w 5"/>
                  <a:gd name="T17" fmla="*/ 5 h 8"/>
                  <a:gd name="T18" fmla="*/ 2 w 5"/>
                  <a:gd name="T19" fmla="*/ 4 h 8"/>
                  <a:gd name="T20" fmla="*/ 4 w 5"/>
                  <a:gd name="T21" fmla="*/ 2 h 8"/>
                  <a:gd name="T22" fmla="*/ 3 w 5"/>
                  <a:gd name="T23" fmla="*/ 2 h 8"/>
                  <a:gd name="T24" fmla="*/ 4 w 5"/>
                  <a:gd name="T25" fmla="*/ 3 h 8"/>
                  <a:gd name="T26" fmla="*/ 4 w 5"/>
                  <a:gd name="T27" fmla="*/ 2 h 8"/>
                  <a:gd name="T28" fmla="*/ 4 w 5"/>
                  <a:gd name="T29" fmla="*/ 2 h 8"/>
                  <a:gd name="T30" fmla="*/ 5 w 5"/>
                  <a:gd name="T31" fmla="*/ 0 h 8"/>
                  <a:gd name="T32" fmla="*/ 4 w 5"/>
                  <a:gd name="T33" fmla="*/ 1 h 8"/>
                  <a:gd name="T34" fmla="*/ 4 w 5"/>
                  <a:gd name="T35" fmla="*/ 1 h 8"/>
                  <a:gd name="T36" fmla="*/ 5 w 5"/>
                  <a:gd name="T37" fmla="*/ 0 h 8"/>
                  <a:gd name="T38" fmla="*/ 5 w 5"/>
                  <a:gd name="T3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8">
                    <a:moveTo>
                      <a:pt x="0" y="8"/>
                    </a:moveTo>
                    <a:cubicBezTo>
                      <a:pt x="0" y="8"/>
                      <a:pt x="0" y="8"/>
                      <a:pt x="0" y="8"/>
                    </a:cubicBezTo>
                    <a:cubicBezTo>
                      <a:pt x="0" y="8"/>
                      <a:pt x="0" y="8"/>
                      <a:pt x="0" y="8"/>
                    </a:cubicBezTo>
                    <a:cubicBezTo>
                      <a:pt x="0" y="8"/>
                      <a:pt x="0" y="8"/>
                      <a:pt x="0" y="8"/>
                    </a:cubicBezTo>
                    <a:cubicBezTo>
                      <a:pt x="0" y="8"/>
                      <a:pt x="0" y="8"/>
                      <a:pt x="0" y="8"/>
                    </a:cubicBezTo>
                    <a:moveTo>
                      <a:pt x="2" y="4"/>
                    </a:moveTo>
                    <a:cubicBezTo>
                      <a:pt x="2" y="5"/>
                      <a:pt x="2" y="6"/>
                      <a:pt x="1" y="6"/>
                    </a:cubicBezTo>
                    <a:cubicBezTo>
                      <a:pt x="1" y="6"/>
                      <a:pt x="1" y="6"/>
                      <a:pt x="1" y="6"/>
                    </a:cubicBezTo>
                    <a:cubicBezTo>
                      <a:pt x="2" y="6"/>
                      <a:pt x="2" y="5"/>
                      <a:pt x="2" y="5"/>
                    </a:cubicBezTo>
                    <a:cubicBezTo>
                      <a:pt x="2" y="5"/>
                      <a:pt x="2" y="5"/>
                      <a:pt x="2" y="4"/>
                    </a:cubicBezTo>
                    <a:moveTo>
                      <a:pt x="4" y="2"/>
                    </a:moveTo>
                    <a:cubicBezTo>
                      <a:pt x="4" y="2"/>
                      <a:pt x="4" y="2"/>
                      <a:pt x="3" y="2"/>
                    </a:cubicBezTo>
                    <a:cubicBezTo>
                      <a:pt x="4" y="3"/>
                      <a:pt x="4" y="3"/>
                      <a:pt x="4" y="3"/>
                    </a:cubicBezTo>
                    <a:cubicBezTo>
                      <a:pt x="4" y="2"/>
                      <a:pt x="4" y="2"/>
                      <a:pt x="4" y="2"/>
                    </a:cubicBezTo>
                    <a:cubicBezTo>
                      <a:pt x="4" y="2"/>
                      <a:pt x="4" y="2"/>
                      <a:pt x="4" y="2"/>
                    </a:cubicBezTo>
                    <a:moveTo>
                      <a:pt x="5" y="0"/>
                    </a:moveTo>
                    <a:cubicBezTo>
                      <a:pt x="5" y="1"/>
                      <a:pt x="4" y="1"/>
                      <a:pt x="4" y="1"/>
                    </a:cubicBezTo>
                    <a:cubicBezTo>
                      <a:pt x="4" y="1"/>
                      <a:pt x="4" y="1"/>
                      <a:pt x="4" y="1"/>
                    </a:cubicBezTo>
                    <a:cubicBezTo>
                      <a:pt x="5" y="1"/>
                      <a:pt x="5" y="1"/>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17" name="Freeform 9406"/>
              <p:cNvSpPr>
                <a:spLocks noEditPoints="1"/>
              </p:cNvSpPr>
              <p:nvPr/>
            </p:nvSpPr>
            <p:spPr bwMode="auto">
              <a:xfrm>
                <a:off x="-321" y="3276"/>
                <a:ext cx="10" cy="14"/>
              </a:xfrm>
              <a:custGeom>
                <a:avLst/>
                <a:gdLst>
                  <a:gd name="T0" fmla="*/ 1 w 4"/>
                  <a:gd name="T1" fmla="*/ 4 h 6"/>
                  <a:gd name="T2" fmla="*/ 0 w 4"/>
                  <a:gd name="T3" fmla="*/ 6 h 6"/>
                  <a:gd name="T4" fmla="*/ 0 w 4"/>
                  <a:gd name="T5" fmla="*/ 6 h 6"/>
                  <a:gd name="T6" fmla="*/ 1 w 4"/>
                  <a:gd name="T7" fmla="*/ 4 h 6"/>
                  <a:gd name="T8" fmla="*/ 1 w 4"/>
                  <a:gd name="T9" fmla="*/ 4 h 6"/>
                  <a:gd name="T10" fmla="*/ 3 w 4"/>
                  <a:gd name="T11" fmla="*/ 0 h 6"/>
                  <a:gd name="T12" fmla="*/ 2 w 4"/>
                  <a:gd name="T13" fmla="*/ 2 h 6"/>
                  <a:gd name="T14" fmla="*/ 2 w 4"/>
                  <a:gd name="T15" fmla="*/ 3 h 6"/>
                  <a:gd name="T16" fmla="*/ 4 w 4"/>
                  <a:gd name="T17" fmla="*/ 1 h 6"/>
                  <a:gd name="T18" fmla="*/ 3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1" y="4"/>
                    </a:moveTo>
                    <a:cubicBezTo>
                      <a:pt x="1" y="5"/>
                      <a:pt x="0" y="6"/>
                      <a:pt x="0" y="6"/>
                    </a:cubicBezTo>
                    <a:cubicBezTo>
                      <a:pt x="0" y="6"/>
                      <a:pt x="0" y="6"/>
                      <a:pt x="0" y="6"/>
                    </a:cubicBezTo>
                    <a:cubicBezTo>
                      <a:pt x="1" y="6"/>
                      <a:pt x="1" y="5"/>
                      <a:pt x="1" y="4"/>
                    </a:cubicBezTo>
                    <a:cubicBezTo>
                      <a:pt x="1" y="4"/>
                      <a:pt x="1" y="4"/>
                      <a:pt x="1" y="4"/>
                    </a:cubicBezTo>
                    <a:moveTo>
                      <a:pt x="3" y="0"/>
                    </a:moveTo>
                    <a:cubicBezTo>
                      <a:pt x="3" y="1"/>
                      <a:pt x="3" y="2"/>
                      <a:pt x="2" y="2"/>
                    </a:cubicBezTo>
                    <a:cubicBezTo>
                      <a:pt x="2" y="3"/>
                      <a:pt x="2" y="3"/>
                      <a:pt x="2" y="3"/>
                    </a:cubicBezTo>
                    <a:cubicBezTo>
                      <a:pt x="3" y="2"/>
                      <a:pt x="3" y="1"/>
                      <a:pt x="4"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18" name="Freeform 9407"/>
              <p:cNvSpPr>
                <a:spLocks noEditPoints="1"/>
              </p:cNvSpPr>
              <p:nvPr/>
            </p:nvSpPr>
            <p:spPr bwMode="auto">
              <a:xfrm>
                <a:off x="-413" y="3290"/>
                <a:ext cx="92" cy="158"/>
              </a:xfrm>
              <a:custGeom>
                <a:avLst/>
                <a:gdLst>
                  <a:gd name="T0" fmla="*/ 0 w 39"/>
                  <a:gd name="T1" fmla="*/ 67 h 67"/>
                  <a:gd name="T2" fmla="*/ 0 w 39"/>
                  <a:gd name="T3" fmla="*/ 66 h 67"/>
                  <a:gd name="T4" fmla="*/ 5 w 39"/>
                  <a:gd name="T5" fmla="*/ 58 h 67"/>
                  <a:gd name="T6" fmla="*/ 1 w 39"/>
                  <a:gd name="T7" fmla="*/ 65 h 67"/>
                  <a:gd name="T8" fmla="*/ 5 w 39"/>
                  <a:gd name="T9" fmla="*/ 58 h 67"/>
                  <a:gd name="T10" fmla="*/ 6 w 39"/>
                  <a:gd name="T11" fmla="*/ 57 h 67"/>
                  <a:gd name="T12" fmla="*/ 7 w 39"/>
                  <a:gd name="T13" fmla="*/ 56 h 67"/>
                  <a:gd name="T14" fmla="*/ 8 w 39"/>
                  <a:gd name="T15" fmla="*/ 52 h 67"/>
                  <a:gd name="T16" fmla="*/ 8 w 39"/>
                  <a:gd name="T17" fmla="*/ 53 h 67"/>
                  <a:gd name="T18" fmla="*/ 8 w 39"/>
                  <a:gd name="T19" fmla="*/ 52 h 67"/>
                  <a:gd name="T20" fmla="*/ 8 w 39"/>
                  <a:gd name="T21" fmla="*/ 52 h 67"/>
                  <a:gd name="T22" fmla="*/ 9 w 39"/>
                  <a:gd name="T23" fmla="*/ 51 h 67"/>
                  <a:gd name="T24" fmla="*/ 9 w 39"/>
                  <a:gd name="T25" fmla="*/ 50 h 67"/>
                  <a:gd name="T26" fmla="*/ 10 w 39"/>
                  <a:gd name="T27" fmla="*/ 51 h 67"/>
                  <a:gd name="T28" fmla="*/ 9 w 39"/>
                  <a:gd name="T29" fmla="*/ 50 h 67"/>
                  <a:gd name="T30" fmla="*/ 9 w 39"/>
                  <a:gd name="T31" fmla="*/ 50 h 67"/>
                  <a:gd name="T32" fmla="*/ 12 w 39"/>
                  <a:gd name="T33" fmla="*/ 46 h 67"/>
                  <a:gd name="T34" fmla="*/ 14 w 39"/>
                  <a:gd name="T35" fmla="*/ 43 h 67"/>
                  <a:gd name="T36" fmla="*/ 13 w 39"/>
                  <a:gd name="T37" fmla="*/ 45 h 67"/>
                  <a:gd name="T38" fmla="*/ 14 w 39"/>
                  <a:gd name="T39" fmla="*/ 43 h 67"/>
                  <a:gd name="T40" fmla="*/ 15 w 39"/>
                  <a:gd name="T41" fmla="*/ 40 h 67"/>
                  <a:gd name="T42" fmla="*/ 16 w 39"/>
                  <a:gd name="T43" fmla="*/ 40 h 67"/>
                  <a:gd name="T44" fmla="*/ 16 w 39"/>
                  <a:gd name="T45" fmla="*/ 39 h 67"/>
                  <a:gd name="T46" fmla="*/ 16 w 39"/>
                  <a:gd name="T47" fmla="*/ 40 h 67"/>
                  <a:gd name="T48" fmla="*/ 16 w 39"/>
                  <a:gd name="T49" fmla="*/ 39 h 67"/>
                  <a:gd name="T50" fmla="*/ 17 w 39"/>
                  <a:gd name="T51" fmla="*/ 38 h 67"/>
                  <a:gd name="T52" fmla="*/ 18 w 39"/>
                  <a:gd name="T53" fmla="*/ 37 h 67"/>
                  <a:gd name="T54" fmla="*/ 18 w 39"/>
                  <a:gd name="T55" fmla="*/ 35 h 67"/>
                  <a:gd name="T56" fmla="*/ 18 w 39"/>
                  <a:gd name="T57" fmla="*/ 37 h 67"/>
                  <a:gd name="T58" fmla="*/ 18 w 39"/>
                  <a:gd name="T59" fmla="*/ 35 h 67"/>
                  <a:gd name="T60" fmla="*/ 19 w 39"/>
                  <a:gd name="T61" fmla="*/ 35 h 67"/>
                  <a:gd name="T62" fmla="*/ 20 w 39"/>
                  <a:gd name="T63" fmla="*/ 34 h 67"/>
                  <a:gd name="T64" fmla="*/ 23 w 39"/>
                  <a:gd name="T65" fmla="*/ 28 h 67"/>
                  <a:gd name="T66" fmla="*/ 20 w 39"/>
                  <a:gd name="T67" fmla="*/ 34 h 67"/>
                  <a:gd name="T68" fmla="*/ 23 w 39"/>
                  <a:gd name="T69" fmla="*/ 28 h 67"/>
                  <a:gd name="T70" fmla="*/ 23 w 39"/>
                  <a:gd name="T71" fmla="*/ 28 h 67"/>
                  <a:gd name="T72" fmla="*/ 26 w 39"/>
                  <a:gd name="T73" fmla="*/ 23 h 67"/>
                  <a:gd name="T74" fmla="*/ 27 w 39"/>
                  <a:gd name="T75" fmla="*/ 21 h 67"/>
                  <a:gd name="T76" fmla="*/ 26 w 39"/>
                  <a:gd name="T77" fmla="*/ 22 h 67"/>
                  <a:gd name="T78" fmla="*/ 27 w 39"/>
                  <a:gd name="T79" fmla="*/ 21 h 67"/>
                  <a:gd name="T80" fmla="*/ 27 w 39"/>
                  <a:gd name="T81" fmla="*/ 21 h 67"/>
                  <a:gd name="T82" fmla="*/ 28 w 39"/>
                  <a:gd name="T83" fmla="*/ 20 h 67"/>
                  <a:gd name="T84" fmla="*/ 28 w 39"/>
                  <a:gd name="T85" fmla="*/ 19 h 67"/>
                  <a:gd name="T86" fmla="*/ 28 w 39"/>
                  <a:gd name="T87" fmla="*/ 20 h 67"/>
                  <a:gd name="T88" fmla="*/ 28 w 39"/>
                  <a:gd name="T89" fmla="*/ 19 h 67"/>
                  <a:gd name="T90" fmla="*/ 28 w 39"/>
                  <a:gd name="T91" fmla="*/ 19 h 67"/>
                  <a:gd name="T92" fmla="*/ 29 w 39"/>
                  <a:gd name="T93" fmla="*/ 18 h 67"/>
                  <a:gd name="T94" fmla="*/ 33 w 39"/>
                  <a:gd name="T95" fmla="*/ 11 h 67"/>
                  <a:gd name="T96" fmla="*/ 29 w 39"/>
                  <a:gd name="T97" fmla="*/ 18 h 67"/>
                  <a:gd name="T98" fmla="*/ 33 w 39"/>
                  <a:gd name="T99" fmla="*/ 11 h 67"/>
                  <a:gd name="T100" fmla="*/ 33 w 39"/>
                  <a:gd name="T101" fmla="*/ 11 h 67"/>
                  <a:gd name="T102" fmla="*/ 33 w 39"/>
                  <a:gd name="T103" fmla="*/ 11 h 67"/>
                  <a:gd name="T104" fmla="*/ 33 w 39"/>
                  <a:gd name="T105" fmla="*/ 10 h 67"/>
                  <a:gd name="T106" fmla="*/ 33 w 39"/>
                  <a:gd name="T107" fmla="*/ 11 h 67"/>
                  <a:gd name="T108" fmla="*/ 33 w 39"/>
                  <a:gd name="T109" fmla="*/ 10 h 67"/>
                  <a:gd name="T110" fmla="*/ 33 w 39"/>
                  <a:gd name="T111" fmla="*/ 10 h 67"/>
                  <a:gd name="T112" fmla="*/ 34 w 39"/>
                  <a:gd name="T113" fmla="*/ 10 h 67"/>
                  <a:gd name="T114" fmla="*/ 35 w 39"/>
                  <a:gd name="T115" fmla="*/ 8 h 67"/>
                  <a:gd name="T116" fmla="*/ 34 w 39"/>
                  <a:gd name="T117" fmla="*/ 9 h 67"/>
                  <a:gd name="T118" fmla="*/ 35 w 39"/>
                  <a:gd name="T119" fmla="*/ 8 h 67"/>
                  <a:gd name="T120" fmla="*/ 35 w 39"/>
                  <a:gd name="T121" fmla="*/ 7 h 67"/>
                  <a:gd name="T122" fmla="*/ 39 w 39"/>
                  <a:gd name="T123"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 h="67">
                    <a:moveTo>
                      <a:pt x="0" y="65"/>
                    </a:moveTo>
                    <a:cubicBezTo>
                      <a:pt x="0" y="66"/>
                      <a:pt x="0" y="66"/>
                      <a:pt x="0" y="67"/>
                    </a:cubicBezTo>
                    <a:cubicBezTo>
                      <a:pt x="0" y="67"/>
                      <a:pt x="0" y="67"/>
                      <a:pt x="0" y="67"/>
                    </a:cubicBezTo>
                    <a:cubicBezTo>
                      <a:pt x="0" y="66"/>
                      <a:pt x="0" y="66"/>
                      <a:pt x="0" y="66"/>
                    </a:cubicBezTo>
                    <a:cubicBezTo>
                      <a:pt x="0" y="66"/>
                      <a:pt x="0" y="66"/>
                      <a:pt x="0" y="65"/>
                    </a:cubicBezTo>
                    <a:moveTo>
                      <a:pt x="5" y="58"/>
                    </a:moveTo>
                    <a:cubicBezTo>
                      <a:pt x="3" y="61"/>
                      <a:pt x="2" y="63"/>
                      <a:pt x="1" y="65"/>
                    </a:cubicBezTo>
                    <a:cubicBezTo>
                      <a:pt x="1" y="65"/>
                      <a:pt x="1" y="65"/>
                      <a:pt x="1" y="65"/>
                    </a:cubicBezTo>
                    <a:cubicBezTo>
                      <a:pt x="2" y="63"/>
                      <a:pt x="4" y="61"/>
                      <a:pt x="5" y="58"/>
                    </a:cubicBezTo>
                    <a:cubicBezTo>
                      <a:pt x="5" y="58"/>
                      <a:pt x="5" y="58"/>
                      <a:pt x="5" y="58"/>
                    </a:cubicBezTo>
                    <a:moveTo>
                      <a:pt x="6" y="55"/>
                    </a:moveTo>
                    <a:cubicBezTo>
                      <a:pt x="6" y="56"/>
                      <a:pt x="6" y="56"/>
                      <a:pt x="6" y="57"/>
                    </a:cubicBezTo>
                    <a:cubicBezTo>
                      <a:pt x="6" y="57"/>
                      <a:pt x="6" y="57"/>
                      <a:pt x="6" y="57"/>
                    </a:cubicBezTo>
                    <a:cubicBezTo>
                      <a:pt x="6" y="57"/>
                      <a:pt x="6" y="56"/>
                      <a:pt x="7" y="56"/>
                    </a:cubicBezTo>
                    <a:cubicBezTo>
                      <a:pt x="7" y="55"/>
                      <a:pt x="6" y="55"/>
                      <a:pt x="6" y="55"/>
                    </a:cubicBezTo>
                    <a:moveTo>
                      <a:pt x="8" y="52"/>
                    </a:moveTo>
                    <a:cubicBezTo>
                      <a:pt x="8" y="52"/>
                      <a:pt x="8" y="53"/>
                      <a:pt x="8" y="53"/>
                    </a:cubicBezTo>
                    <a:cubicBezTo>
                      <a:pt x="8" y="53"/>
                      <a:pt x="8" y="53"/>
                      <a:pt x="8" y="53"/>
                    </a:cubicBezTo>
                    <a:cubicBezTo>
                      <a:pt x="8" y="53"/>
                      <a:pt x="9" y="53"/>
                      <a:pt x="9" y="52"/>
                    </a:cubicBezTo>
                    <a:cubicBezTo>
                      <a:pt x="8" y="52"/>
                      <a:pt x="8" y="52"/>
                      <a:pt x="8" y="52"/>
                    </a:cubicBezTo>
                    <a:moveTo>
                      <a:pt x="9" y="51"/>
                    </a:moveTo>
                    <a:cubicBezTo>
                      <a:pt x="9" y="51"/>
                      <a:pt x="9" y="52"/>
                      <a:pt x="8" y="52"/>
                    </a:cubicBezTo>
                    <a:cubicBezTo>
                      <a:pt x="9" y="52"/>
                      <a:pt x="9" y="52"/>
                      <a:pt x="9" y="52"/>
                    </a:cubicBezTo>
                    <a:cubicBezTo>
                      <a:pt x="9" y="52"/>
                      <a:pt x="9" y="52"/>
                      <a:pt x="9" y="51"/>
                    </a:cubicBezTo>
                    <a:cubicBezTo>
                      <a:pt x="9" y="51"/>
                      <a:pt x="9" y="51"/>
                      <a:pt x="9" y="51"/>
                    </a:cubicBezTo>
                    <a:moveTo>
                      <a:pt x="9" y="50"/>
                    </a:moveTo>
                    <a:cubicBezTo>
                      <a:pt x="9" y="50"/>
                      <a:pt x="9" y="51"/>
                      <a:pt x="9" y="51"/>
                    </a:cubicBezTo>
                    <a:cubicBezTo>
                      <a:pt x="9" y="51"/>
                      <a:pt x="9" y="51"/>
                      <a:pt x="10" y="51"/>
                    </a:cubicBezTo>
                    <a:cubicBezTo>
                      <a:pt x="10" y="51"/>
                      <a:pt x="10" y="51"/>
                      <a:pt x="10" y="51"/>
                    </a:cubicBezTo>
                    <a:cubicBezTo>
                      <a:pt x="10" y="50"/>
                      <a:pt x="10" y="50"/>
                      <a:pt x="9" y="50"/>
                    </a:cubicBezTo>
                    <a:moveTo>
                      <a:pt x="12" y="46"/>
                    </a:moveTo>
                    <a:cubicBezTo>
                      <a:pt x="11" y="47"/>
                      <a:pt x="10" y="49"/>
                      <a:pt x="9" y="50"/>
                    </a:cubicBezTo>
                    <a:cubicBezTo>
                      <a:pt x="10" y="50"/>
                      <a:pt x="10" y="50"/>
                      <a:pt x="10" y="50"/>
                    </a:cubicBezTo>
                    <a:cubicBezTo>
                      <a:pt x="11" y="49"/>
                      <a:pt x="12" y="48"/>
                      <a:pt x="12" y="46"/>
                    </a:cubicBezTo>
                    <a:cubicBezTo>
                      <a:pt x="12" y="46"/>
                      <a:pt x="12" y="46"/>
                      <a:pt x="12" y="46"/>
                    </a:cubicBezTo>
                    <a:moveTo>
                      <a:pt x="14" y="43"/>
                    </a:moveTo>
                    <a:cubicBezTo>
                      <a:pt x="14" y="43"/>
                      <a:pt x="13" y="44"/>
                      <a:pt x="13" y="45"/>
                    </a:cubicBezTo>
                    <a:cubicBezTo>
                      <a:pt x="13" y="45"/>
                      <a:pt x="13" y="45"/>
                      <a:pt x="13" y="45"/>
                    </a:cubicBezTo>
                    <a:cubicBezTo>
                      <a:pt x="14" y="44"/>
                      <a:pt x="14" y="44"/>
                      <a:pt x="14" y="43"/>
                    </a:cubicBezTo>
                    <a:cubicBezTo>
                      <a:pt x="14" y="43"/>
                      <a:pt x="14" y="43"/>
                      <a:pt x="14" y="43"/>
                    </a:cubicBezTo>
                    <a:moveTo>
                      <a:pt x="16" y="39"/>
                    </a:moveTo>
                    <a:cubicBezTo>
                      <a:pt x="16" y="40"/>
                      <a:pt x="16" y="40"/>
                      <a:pt x="15" y="40"/>
                    </a:cubicBezTo>
                    <a:cubicBezTo>
                      <a:pt x="16" y="40"/>
                      <a:pt x="16" y="40"/>
                      <a:pt x="16" y="40"/>
                    </a:cubicBezTo>
                    <a:cubicBezTo>
                      <a:pt x="16" y="40"/>
                      <a:pt x="16" y="40"/>
                      <a:pt x="16" y="40"/>
                    </a:cubicBezTo>
                    <a:cubicBezTo>
                      <a:pt x="16" y="39"/>
                      <a:pt x="16" y="39"/>
                      <a:pt x="16" y="39"/>
                    </a:cubicBezTo>
                    <a:moveTo>
                      <a:pt x="16" y="39"/>
                    </a:moveTo>
                    <a:cubicBezTo>
                      <a:pt x="16" y="39"/>
                      <a:pt x="16" y="39"/>
                      <a:pt x="16" y="39"/>
                    </a:cubicBezTo>
                    <a:cubicBezTo>
                      <a:pt x="16" y="39"/>
                      <a:pt x="16" y="40"/>
                      <a:pt x="16" y="40"/>
                    </a:cubicBezTo>
                    <a:cubicBezTo>
                      <a:pt x="16" y="39"/>
                      <a:pt x="17" y="39"/>
                      <a:pt x="17" y="39"/>
                    </a:cubicBezTo>
                    <a:cubicBezTo>
                      <a:pt x="17" y="39"/>
                      <a:pt x="16" y="39"/>
                      <a:pt x="16" y="39"/>
                    </a:cubicBezTo>
                    <a:moveTo>
                      <a:pt x="17" y="37"/>
                    </a:moveTo>
                    <a:cubicBezTo>
                      <a:pt x="17" y="38"/>
                      <a:pt x="17" y="38"/>
                      <a:pt x="17" y="38"/>
                    </a:cubicBezTo>
                    <a:cubicBezTo>
                      <a:pt x="17" y="38"/>
                      <a:pt x="17" y="38"/>
                      <a:pt x="17" y="39"/>
                    </a:cubicBezTo>
                    <a:cubicBezTo>
                      <a:pt x="17" y="38"/>
                      <a:pt x="17" y="38"/>
                      <a:pt x="18" y="37"/>
                    </a:cubicBezTo>
                    <a:cubicBezTo>
                      <a:pt x="17" y="37"/>
                      <a:pt x="17" y="37"/>
                      <a:pt x="17" y="37"/>
                    </a:cubicBezTo>
                    <a:moveTo>
                      <a:pt x="18" y="35"/>
                    </a:moveTo>
                    <a:cubicBezTo>
                      <a:pt x="18" y="36"/>
                      <a:pt x="18" y="36"/>
                      <a:pt x="18" y="37"/>
                    </a:cubicBezTo>
                    <a:cubicBezTo>
                      <a:pt x="18" y="37"/>
                      <a:pt x="18" y="37"/>
                      <a:pt x="18" y="37"/>
                    </a:cubicBezTo>
                    <a:cubicBezTo>
                      <a:pt x="18" y="37"/>
                      <a:pt x="18" y="36"/>
                      <a:pt x="19" y="36"/>
                    </a:cubicBezTo>
                    <a:cubicBezTo>
                      <a:pt x="19" y="36"/>
                      <a:pt x="18" y="35"/>
                      <a:pt x="18" y="35"/>
                    </a:cubicBezTo>
                    <a:moveTo>
                      <a:pt x="19" y="34"/>
                    </a:moveTo>
                    <a:cubicBezTo>
                      <a:pt x="19" y="34"/>
                      <a:pt x="19" y="34"/>
                      <a:pt x="19" y="35"/>
                    </a:cubicBezTo>
                    <a:cubicBezTo>
                      <a:pt x="19" y="35"/>
                      <a:pt x="19" y="35"/>
                      <a:pt x="19" y="35"/>
                    </a:cubicBezTo>
                    <a:cubicBezTo>
                      <a:pt x="19" y="35"/>
                      <a:pt x="19" y="34"/>
                      <a:pt x="20" y="34"/>
                    </a:cubicBezTo>
                    <a:cubicBezTo>
                      <a:pt x="19" y="34"/>
                      <a:pt x="19" y="34"/>
                      <a:pt x="19" y="34"/>
                    </a:cubicBezTo>
                    <a:moveTo>
                      <a:pt x="23" y="28"/>
                    </a:moveTo>
                    <a:cubicBezTo>
                      <a:pt x="22" y="30"/>
                      <a:pt x="20" y="32"/>
                      <a:pt x="19" y="34"/>
                    </a:cubicBezTo>
                    <a:cubicBezTo>
                      <a:pt x="20" y="34"/>
                      <a:pt x="20" y="34"/>
                      <a:pt x="20" y="34"/>
                    </a:cubicBezTo>
                    <a:cubicBezTo>
                      <a:pt x="21" y="32"/>
                      <a:pt x="22" y="30"/>
                      <a:pt x="23" y="28"/>
                    </a:cubicBezTo>
                    <a:cubicBezTo>
                      <a:pt x="23" y="28"/>
                      <a:pt x="23" y="28"/>
                      <a:pt x="23" y="28"/>
                    </a:cubicBezTo>
                    <a:moveTo>
                      <a:pt x="26" y="23"/>
                    </a:moveTo>
                    <a:cubicBezTo>
                      <a:pt x="25" y="24"/>
                      <a:pt x="24" y="26"/>
                      <a:pt x="23" y="28"/>
                    </a:cubicBezTo>
                    <a:cubicBezTo>
                      <a:pt x="23" y="28"/>
                      <a:pt x="23" y="28"/>
                      <a:pt x="23" y="28"/>
                    </a:cubicBezTo>
                    <a:cubicBezTo>
                      <a:pt x="24" y="26"/>
                      <a:pt x="25" y="25"/>
                      <a:pt x="26" y="23"/>
                    </a:cubicBezTo>
                    <a:cubicBezTo>
                      <a:pt x="26" y="23"/>
                      <a:pt x="26" y="23"/>
                      <a:pt x="26" y="23"/>
                    </a:cubicBezTo>
                    <a:moveTo>
                      <a:pt x="27" y="21"/>
                    </a:moveTo>
                    <a:cubicBezTo>
                      <a:pt x="27" y="21"/>
                      <a:pt x="26" y="22"/>
                      <a:pt x="26" y="22"/>
                    </a:cubicBezTo>
                    <a:cubicBezTo>
                      <a:pt x="26" y="22"/>
                      <a:pt x="26" y="22"/>
                      <a:pt x="26" y="22"/>
                    </a:cubicBezTo>
                    <a:cubicBezTo>
                      <a:pt x="27" y="22"/>
                      <a:pt x="27" y="21"/>
                      <a:pt x="27" y="21"/>
                    </a:cubicBezTo>
                    <a:cubicBezTo>
                      <a:pt x="27" y="21"/>
                      <a:pt x="27" y="21"/>
                      <a:pt x="27" y="21"/>
                    </a:cubicBezTo>
                    <a:moveTo>
                      <a:pt x="27" y="20"/>
                    </a:moveTo>
                    <a:cubicBezTo>
                      <a:pt x="27" y="20"/>
                      <a:pt x="27" y="20"/>
                      <a:pt x="27" y="21"/>
                    </a:cubicBezTo>
                    <a:cubicBezTo>
                      <a:pt x="27" y="21"/>
                      <a:pt x="27" y="21"/>
                      <a:pt x="27" y="21"/>
                    </a:cubicBezTo>
                    <a:cubicBezTo>
                      <a:pt x="28" y="21"/>
                      <a:pt x="28" y="20"/>
                      <a:pt x="28" y="20"/>
                    </a:cubicBezTo>
                    <a:cubicBezTo>
                      <a:pt x="28" y="20"/>
                      <a:pt x="28" y="20"/>
                      <a:pt x="27" y="20"/>
                    </a:cubicBezTo>
                    <a:moveTo>
                      <a:pt x="28" y="19"/>
                    </a:moveTo>
                    <a:cubicBezTo>
                      <a:pt x="28" y="20"/>
                      <a:pt x="28" y="20"/>
                      <a:pt x="28" y="20"/>
                    </a:cubicBezTo>
                    <a:cubicBezTo>
                      <a:pt x="28" y="20"/>
                      <a:pt x="28" y="20"/>
                      <a:pt x="28" y="20"/>
                    </a:cubicBezTo>
                    <a:cubicBezTo>
                      <a:pt x="28" y="20"/>
                      <a:pt x="28" y="20"/>
                      <a:pt x="28" y="20"/>
                    </a:cubicBezTo>
                    <a:cubicBezTo>
                      <a:pt x="28" y="20"/>
                      <a:pt x="28" y="19"/>
                      <a:pt x="28" y="19"/>
                    </a:cubicBezTo>
                    <a:moveTo>
                      <a:pt x="29" y="18"/>
                    </a:moveTo>
                    <a:cubicBezTo>
                      <a:pt x="28" y="18"/>
                      <a:pt x="28" y="19"/>
                      <a:pt x="28" y="19"/>
                    </a:cubicBezTo>
                    <a:cubicBezTo>
                      <a:pt x="28" y="19"/>
                      <a:pt x="28" y="19"/>
                      <a:pt x="28" y="19"/>
                    </a:cubicBezTo>
                    <a:cubicBezTo>
                      <a:pt x="28" y="19"/>
                      <a:pt x="29" y="19"/>
                      <a:pt x="29" y="18"/>
                    </a:cubicBezTo>
                    <a:cubicBezTo>
                      <a:pt x="29" y="18"/>
                      <a:pt x="29" y="18"/>
                      <a:pt x="29" y="18"/>
                    </a:cubicBezTo>
                    <a:moveTo>
                      <a:pt x="33" y="11"/>
                    </a:moveTo>
                    <a:cubicBezTo>
                      <a:pt x="31" y="13"/>
                      <a:pt x="30" y="15"/>
                      <a:pt x="29" y="17"/>
                    </a:cubicBezTo>
                    <a:cubicBezTo>
                      <a:pt x="29" y="17"/>
                      <a:pt x="29" y="17"/>
                      <a:pt x="29" y="18"/>
                    </a:cubicBezTo>
                    <a:cubicBezTo>
                      <a:pt x="31" y="15"/>
                      <a:pt x="32" y="13"/>
                      <a:pt x="33" y="11"/>
                    </a:cubicBezTo>
                    <a:cubicBezTo>
                      <a:pt x="33" y="11"/>
                      <a:pt x="33" y="11"/>
                      <a:pt x="33" y="11"/>
                    </a:cubicBezTo>
                    <a:moveTo>
                      <a:pt x="33" y="11"/>
                    </a:moveTo>
                    <a:cubicBezTo>
                      <a:pt x="33" y="11"/>
                      <a:pt x="33" y="11"/>
                      <a:pt x="33" y="11"/>
                    </a:cubicBezTo>
                    <a:cubicBezTo>
                      <a:pt x="33" y="11"/>
                      <a:pt x="33" y="11"/>
                      <a:pt x="33" y="11"/>
                    </a:cubicBezTo>
                    <a:cubicBezTo>
                      <a:pt x="33" y="11"/>
                      <a:pt x="33" y="11"/>
                      <a:pt x="33" y="11"/>
                    </a:cubicBezTo>
                    <a:cubicBezTo>
                      <a:pt x="33" y="11"/>
                      <a:pt x="33" y="11"/>
                      <a:pt x="33" y="11"/>
                    </a:cubicBezTo>
                    <a:moveTo>
                      <a:pt x="33" y="10"/>
                    </a:moveTo>
                    <a:cubicBezTo>
                      <a:pt x="33" y="10"/>
                      <a:pt x="33" y="10"/>
                      <a:pt x="33" y="11"/>
                    </a:cubicBezTo>
                    <a:cubicBezTo>
                      <a:pt x="33" y="11"/>
                      <a:pt x="33" y="11"/>
                      <a:pt x="33" y="11"/>
                    </a:cubicBezTo>
                    <a:cubicBezTo>
                      <a:pt x="33" y="11"/>
                      <a:pt x="33" y="10"/>
                      <a:pt x="34" y="10"/>
                    </a:cubicBezTo>
                    <a:cubicBezTo>
                      <a:pt x="34" y="10"/>
                      <a:pt x="33" y="10"/>
                      <a:pt x="33" y="10"/>
                    </a:cubicBezTo>
                    <a:moveTo>
                      <a:pt x="33" y="10"/>
                    </a:moveTo>
                    <a:cubicBezTo>
                      <a:pt x="33" y="10"/>
                      <a:pt x="33" y="10"/>
                      <a:pt x="33" y="10"/>
                    </a:cubicBezTo>
                    <a:cubicBezTo>
                      <a:pt x="34" y="10"/>
                      <a:pt x="34" y="10"/>
                      <a:pt x="34" y="10"/>
                    </a:cubicBezTo>
                    <a:cubicBezTo>
                      <a:pt x="34" y="10"/>
                      <a:pt x="34" y="10"/>
                      <a:pt x="34" y="10"/>
                    </a:cubicBezTo>
                    <a:cubicBezTo>
                      <a:pt x="34" y="10"/>
                      <a:pt x="34" y="10"/>
                      <a:pt x="33" y="10"/>
                    </a:cubicBezTo>
                    <a:moveTo>
                      <a:pt x="35" y="8"/>
                    </a:moveTo>
                    <a:cubicBezTo>
                      <a:pt x="35" y="8"/>
                      <a:pt x="34" y="8"/>
                      <a:pt x="34" y="9"/>
                    </a:cubicBezTo>
                    <a:cubicBezTo>
                      <a:pt x="34" y="9"/>
                      <a:pt x="34" y="9"/>
                      <a:pt x="34" y="9"/>
                    </a:cubicBezTo>
                    <a:cubicBezTo>
                      <a:pt x="35" y="8"/>
                      <a:pt x="35" y="8"/>
                      <a:pt x="35" y="8"/>
                    </a:cubicBezTo>
                    <a:cubicBezTo>
                      <a:pt x="35" y="8"/>
                      <a:pt x="35" y="8"/>
                      <a:pt x="35" y="8"/>
                    </a:cubicBezTo>
                    <a:moveTo>
                      <a:pt x="39" y="0"/>
                    </a:moveTo>
                    <a:cubicBezTo>
                      <a:pt x="38" y="3"/>
                      <a:pt x="36" y="5"/>
                      <a:pt x="35" y="7"/>
                    </a:cubicBezTo>
                    <a:cubicBezTo>
                      <a:pt x="35" y="7"/>
                      <a:pt x="35" y="7"/>
                      <a:pt x="35" y="8"/>
                    </a:cubicBezTo>
                    <a:cubicBezTo>
                      <a:pt x="36" y="5"/>
                      <a:pt x="38" y="3"/>
                      <a:pt x="39" y="1"/>
                    </a:cubicBezTo>
                    <a:cubicBezTo>
                      <a:pt x="39" y="1"/>
                      <a:pt x="39"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19" name="Freeform 9408"/>
              <p:cNvSpPr>
                <a:spLocks noEditPoints="1"/>
              </p:cNvSpPr>
              <p:nvPr/>
            </p:nvSpPr>
            <p:spPr bwMode="auto">
              <a:xfrm>
                <a:off x="-413" y="3424"/>
                <a:ext cx="14" cy="22"/>
              </a:xfrm>
              <a:custGeom>
                <a:avLst/>
                <a:gdLst>
                  <a:gd name="T0" fmla="*/ 1 w 6"/>
                  <a:gd name="T1" fmla="*/ 8 h 9"/>
                  <a:gd name="T2" fmla="*/ 0 w 6"/>
                  <a:gd name="T3" fmla="*/ 8 h 9"/>
                  <a:gd name="T4" fmla="*/ 0 w 6"/>
                  <a:gd name="T5" fmla="*/ 9 h 9"/>
                  <a:gd name="T6" fmla="*/ 1 w 6"/>
                  <a:gd name="T7" fmla="*/ 8 h 9"/>
                  <a:gd name="T8" fmla="*/ 1 w 6"/>
                  <a:gd name="T9" fmla="*/ 8 h 9"/>
                  <a:gd name="T10" fmla="*/ 6 w 6"/>
                  <a:gd name="T11" fmla="*/ 0 h 9"/>
                  <a:gd name="T12" fmla="*/ 5 w 6"/>
                  <a:gd name="T13" fmla="*/ 1 h 9"/>
                  <a:gd name="T14" fmla="*/ 5 w 6"/>
                  <a:gd name="T15" fmla="*/ 1 h 9"/>
                  <a:gd name="T16" fmla="*/ 6 w 6"/>
                  <a:gd name="T17" fmla="*/ 0 h 9"/>
                  <a:gd name="T18" fmla="*/ 6 w 6"/>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1" y="8"/>
                    </a:moveTo>
                    <a:cubicBezTo>
                      <a:pt x="1" y="8"/>
                      <a:pt x="0" y="8"/>
                      <a:pt x="0" y="8"/>
                    </a:cubicBezTo>
                    <a:cubicBezTo>
                      <a:pt x="0" y="9"/>
                      <a:pt x="0" y="9"/>
                      <a:pt x="0" y="9"/>
                    </a:cubicBezTo>
                    <a:cubicBezTo>
                      <a:pt x="1" y="8"/>
                      <a:pt x="1" y="8"/>
                      <a:pt x="1" y="8"/>
                    </a:cubicBezTo>
                    <a:cubicBezTo>
                      <a:pt x="1" y="8"/>
                      <a:pt x="1" y="8"/>
                      <a:pt x="1" y="8"/>
                    </a:cubicBezTo>
                    <a:moveTo>
                      <a:pt x="6" y="0"/>
                    </a:moveTo>
                    <a:cubicBezTo>
                      <a:pt x="5" y="0"/>
                      <a:pt x="5" y="1"/>
                      <a:pt x="5" y="1"/>
                    </a:cubicBezTo>
                    <a:cubicBezTo>
                      <a:pt x="5" y="1"/>
                      <a:pt x="5" y="1"/>
                      <a:pt x="5" y="1"/>
                    </a:cubicBezTo>
                    <a:cubicBezTo>
                      <a:pt x="5" y="1"/>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20" name="Freeform 9409"/>
              <p:cNvSpPr>
                <a:spLocks/>
              </p:cNvSpPr>
              <p:nvPr/>
            </p:nvSpPr>
            <p:spPr bwMode="auto">
              <a:xfrm>
                <a:off x="-394" y="3412"/>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21" name="Freeform 9410"/>
              <p:cNvSpPr>
                <a:spLocks noEditPoints="1"/>
              </p:cNvSpPr>
              <p:nvPr/>
            </p:nvSpPr>
            <p:spPr bwMode="auto">
              <a:xfrm>
                <a:off x="-392" y="3396"/>
                <a:ext cx="10" cy="14"/>
              </a:xfrm>
              <a:custGeom>
                <a:avLst/>
                <a:gdLst>
                  <a:gd name="T0" fmla="*/ 0 w 4"/>
                  <a:gd name="T1" fmla="*/ 6 h 6"/>
                  <a:gd name="T2" fmla="*/ 0 w 4"/>
                  <a:gd name="T3" fmla="*/ 6 h 6"/>
                  <a:gd name="T4" fmla="*/ 0 w 4"/>
                  <a:gd name="T5" fmla="*/ 6 h 6"/>
                  <a:gd name="T6" fmla="*/ 1 w 4"/>
                  <a:gd name="T7" fmla="*/ 6 h 6"/>
                  <a:gd name="T8" fmla="*/ 0 w 4"/>
                  <a:gd name="T9" fmla="*/ 6 h 6"/>
                  <a:gd name="T10" fmla="*/ 0 w 4"/>
                  <a:gd name="T11" fmla="*/ 5 h 6"/>
                  <a:gd name="T12" fmla="*/ 0 w 4"/>
                  <a:gd name="T13" fmla="*/ 5 h 6"/>
                  <a:gd name="T14" fmla="*/ 1 w 4"/>
                  <a:gd name="T15" fmla="*/ 6 h 6"/>
                  <a:gd name="T16" fmla="*/ 1 w 4"/>
                  <a:gd name="T17" fmla="*/ 5 h 6"/>
                  <a:gd name="T18" fmla="*/ 0 w 4"/>
                  <a:gd name="T19" fmla="*/ 5 h 6"/>
                  <a:gd name="T20" fmla="*/ 4 w 4"/>
                  <a:gd name="T21" fmla="*/ 0 h 6"/>
                  <a:gd name="T22" fmla="*/ 3 w 4"/>
                  <a:gd name="T23" fmla="*/ 1 h 6"/>
                  <a:gd name="T24" fmla="*/ 3 w 4"/>
                  <a:gd name="T25" fmla="*/ 1 h 6"/>
                  <a:gd name="T26" fmla="*/ 4 w 4"/>
                  <a:gd name="T27" fmla="*/ 0 h 6"/>
                  <a:gd name="T28" fmla="*/ 4 w 4"/>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6">
                    <a:moveTo>
                      <a:pt x="0" y="6"/>
                    </a:moveTo>
                    <a:cubicBezTo>
                      <a:pt x="0" y="6"/>
                      <a:pt x="0" y="6"/>
                      <a:pt x="0" y="6"/>
                    </a:cubicBezTo>
                    <a:cubicBezTo>
                      <a:pt x="0" y="6"/>
                      <a:pt x="0" y="6"/>
                      <a:pt x="0" y="6"/>
                    </a:cubicBezTo>
                    <a:cubicBezTo>
                      <a:pt x="0" y="6"/>
                      <a:pt x="0" y="6"/>
                      <a:pt x="1" y="6"/>
                    </a:cubicBezTo>
                    <a:cubicBezTo>
                      <a:pt x="0" y="6"/>
                      <a:pt x="0" y="6"/>
                      <a:pt x="0" y="6"/>
                    </a:cubicBezTo>
                    <a:moveTo>
                      <a:pt x="0" y="5"/>
                    </a:moveTo>
                    <a:cubicBezTo>
                      <a:pt x="0" y="5"/>
                      <a:pt x="0" y="5"/>
                      <a:pt x="0" y="5"/>
                    </a:cubicBezTo>
                    <a:cubicBezTo>
                      <a:pt x="1" y="5"/>
                      <a:pt x="1" y="5"/>
                      <a:pt x="1" y="6"/>
                    </a:cubicBezTo>
                    <a:cubicBezTo>
                      <a:pt x="1" y="5"/>
                      <a:pt x="1" y="5"/>
                      <a:pt x="1" y="5"/>
                    </a:cubicBezTo>
                    <a:cubicBezTo>
                      <a:pt x="1" y="5"/>
                      <a:pt x="1" y="5"/>
                      <a:pt x="0" y="5"/>
                    </a:cubicBezTo>
                    <a:moveTo>
                      <a:pt x="4" y="0"/>
                    </a:moveTo>
                    <a:cubicBezTo>
                      <a:pt x="4" y="0"/>
                      <a:pt x="3" y="0"/>
                      <a:pt x="3" y="1"/>
                    </a:cubicBezTo>
                    <a:cubicBezTo>
                      <a:pt x="3" y="1"/>
                      <a:pt x="3" y="1"/>
                      <a:pt x="3" y="1"/>
                    </a:cubicBezTo>
                    <a:cubicBezTo>
                      <a:pt x="4" y="1"/>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22" name="Oval 9411"/>
              <p:cNvSpPr>
                <a:spLocks noChangeArrowheads="1"/>
              </p:cNvSpPr>
              <p:nvPr/>
            </p:nvSpPr>
            <p:spPr bwMode="auto">
              <a:xfrm>
                <a:off x="-373" y="3377"/>
                <a:ext cx="2"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23" name="Freeform 9412"/>
              <p:cNvSpPr>
                <a:spLocks/>
              </p:cNvSpPr>
              <p:nvPr/>
            </p:nvSpPr>
            <p:spPr bwMode="auto">
              <a:xfrm>
                <a:off x="-375" y="3379"/>
                <a:ext cx="2" cy="3"/>
              </a:xfrm>
              <a:custGeom>
                <a:avLst/>
                <a:gdLst>
                  <a:gd name="T0" fmla="*/ 1 w 1"/>
                  <a:gd name="T1" fmla="*/ 0 h 1"/>
                  <a:gd name="T2" fmla="*/ 0 w 1"/>
                  <a:gd name="T3" fmla="*/ 1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1" y="1"/>
                      <a:pt x="1"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24" name="Freeform 9413"/>
              <p:cNvSpPr>
                <a:spLocks/>
              </p:cNvSpPr>
              <p:nvPr/>
            </p:nvSpPr>
            <p:spPr bwMode="auto">
              <a:xfrm>
                <a:off x="-371" y="3372"/>
                <a:ext cx="3" cy="3"/>
              </a:xfrm>
              <a:custGeom>
                <a:avLst/>
                <a:gdLst>
                  <a:gd name="T0" fmla="*/ 1 w 1"/>
                  <a:gd name="T1" fmla="*/ 0 h 1"/>
                  <a:gd name="T2" fmla="*/ 0 w 1"/>
                  <a:gd name="T3" fmla="*/ 0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0"/>
                    </a:cubicBezTo>
                    <a:cubicBezTo>
                      <a:pt x="0" y="0"/>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25" name="Rectangle 9414"/>
              <p:cNvSpPr>
                <a:spLocks noChangeArrowheads="1"/>
              </p:cNvSpPr>
              <p:nvPr/>
            </p:nvSpPr>
            <p:spPr bwMode="auto">
              <a:xfrm>
                <a:off x="-368" y="3370"/>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26" name="Rectangle 9415"/>
              <p:cNvSpPr>
                <a:spLocks noChangeArrowheads="1"/>
              </p:cNvSpPr>
              <p:nvPr/>
            </p:nvSpPr>
            <p:spPr bwMode="auto">
              <a:xfrm>
                <a:off x="-368" y="3370"/>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27" name="Oval 9416"/>
              <p:cNvSpPr>
                <a:spLocks noChangeArrowheads="1"/>
              </p:cNvSpPr>
              <p:nvPr/>
            </p:nvSpPr>
            <p:spPr bwMode="auto">
              <a:xfrm>
                <a:off x="-359" y="3356"/>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28" name="Freeform 9417"/>
              <p:cNvSpPr>
                <a:spLocks noEditPoints="1"/>
              </p:cNvSpPr>
              <p:nvPr/>
            </p:nvSpPr>
            <p:spPr bwMode="auto">
              <a:xfrm>
                <a:off x="-352" y="3330"/>
                <a:ext cx="7" cy="14"/>
              </a:xfrm>
              <a:custGeom>
                <a:avLst/>
                <a:gdLst>
                  <a:gd name="T0" fmla="*/ 0 w 3"/>
                  <a:gd name="T1" fmla="*/ 5 h 6"/>
                  <a:gd name="T2" fmla="*/ 0 w 3"/>
                  <a:gd name="T3" fmla="*/ 6 h 6"/>
                  <a:gd name="T4" fmla="*/ 0 w 3"/>
                  <a:gd name="T5" fmla="*/ 6 h 6"/>
                  <a:gd name="T6" fmla="*/ 0 w 3"/>
                  <a:gd name="T7" fmla="*/ 5 h 6"/>
                  <a:gd name="T8" fmla="*/ 0 w 3"/>
                  <a:gd name="T9" fmla="*/ 5 h 6"/>
                  <a:gd name="T10" fmla="*/ 3 w 3"/>
                  <a:gd name="T11" fmla="*/ 0 h 6"/>
                  <a:gd name="T12" fmla="*/ 3 w 3"/>
                  <a:gd name="T13" fmla="*/ 1 h 6"/>
                  <a:gd name="T14" fmla="*/ 3 w 3"/>
                  <a:gd name="T15" fmla="*/ 1 h 6"/>
                  <a:gd name="T16" fmla="*/ 3 w 3"/>
                  <a:gd name="T17" fmla="*/ 1 h 6"/>
                  <a:gd name="T18" fmla="*/ 3 w 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0" y="5"/>
                    </a:moveTo>
                    <a:cubicBezTo>
                      <a:pt x="0" y="5"/>
                      <a:pt x="0" y="6"/>
                      <a:pt x="0" y="6"/>
                    </a:cubicBezTo>
                    <a:cubicBezTo>
                      <a:pt x="0" y="6"/>
                      <a:pt x="0" y="6"/>
                      <a:pt x="0" y="6"/>
                    </a:cubicBezTo>
                    <a:cubicBezTo>
                      <a:pt x="0" y="6"/>
                      <a:pt x="0" y="6"/>
                      <a:pt x="0" y="5"/>
                    </a:cubicBezTo>
                    <a:cubicBezTo>
                      <a:pt x="0" y="5"/>
                      <a:pt x="0" y="5"/>
                      <a:pt x="0" y="5"/>
                    </a:cubicBezTo>
                    <a:moveTo>
                      <a:pt x="3" y="0"/>
                    </a:moveTo>
                    <a:cubicBezTo>
                      <a:pt x="3" y="1"/>
                      <a:pt x="3" y="1"/>
                      <a:pt x="3" y="1"/>
                    </a:cubicBezTo>
                    <a:cubicBezTo>
                      <a:pt x="3" y="1"/>
                      <a:pt x="3" y="1"/>
                      <a:pt x="3" y="1"/>
                    </a:cubicBezTo>
                    <a:cubicBezTo>
                      <a:pt x="3" y="1"/>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29" name="Freeform 9418"/>
              <p:cNvSpPr>
                <a:spLocks noEditPoints="1"/>
              </p:cNvSpPr>
              <p:nvPr/>
            </p:nvSpPr>
            <p:spPr bwMode="auto">
              <a:xfrm>
                <a:off x="-349" y="3335"/>
                <a:ext cx="2" cy="2"/>
              </a:xfrm>
              <a:custGeom>
                <a:avLst/>
                <a:gdLst>
                  <a:gd name="T0" fmla="*/ 1 w 1"/>
                  <a:gd name="T1" fmla="*/ 1 h 1"/>
                  <a:gd name="T2" fmla="*/ 0 w 1"/>
                  <a:gd name="T3" fmla="*/ 1 h 1"/>
                  <a:gd name="T4" fmla="*/ 1 w 1"/>
                  <a:gd name="T5" fmla="*/ 1 h 1"/>
                  <a:gd name="T6" fmla="*/ 1 w 1"/>
                  <a:gd name="T7" fmla="*/ 1 h 1"/>
                  <a:gd name="T8" fmla="*/ 1 w 1"/>
                  <a:gd name="T9" fmla="*/ 1 h 1"/>
                  <a:gd name="T10" fmla="*/ 1 w 1"/>
                  <a:gd name="T11" fmla="*/ 0 h 1"/>
                  <a:gd name="T12" fmla="*/ 1 w 1"/>
                  <a:gd name="T13" fmla="*/ 0 h 1"/>
                  <a:gd name="T14" fmla="*/ 1 w 1"/>
                  <a:gd name="T15" fmla="*/ 1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0" y="1"/>
                    </a:cubicBezTo>
                    <a:cubicBezTo>
                      <a:pt x="1" y="1"/>
                      <a:pt x="1" y="1"/>
                      <a:pt x="1" y="1"/>
                    </a:cubicBezTo>
                    <a:cubicBezTo>
                      <a:pt x="1" y="1"/>
                      <a:pt x="1" y="1"/>
                      <a:pt x="1" y="1"/>
                    </a:cubicBezTo>
                    <a:cubicBezTo>
                      <a:pt x="1" y="1"/>
                      <a:pt x="1" y="1"/>
                      <a:pt x="1" y="1"/>
                    </a:cubicBezTo>
                    <a:moveTo>
                      <a:pt x="1" y="0"/>
                    </a:moveTo>
                    <a:cubicBezTo>
                      <a:pt x="1" y="0"/>
                      <a:pt x="1" y="0"/>
                      <a:pt x="1" y="0"/>
                    </a:cubicBezTo>
                    <a:cubicBezTo>
                      <a:pt x="1" y="0"/>
                      <a:pt x="1"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30" name="Freeform 9419"/>
              <p:cNvSpPr>
                <a:spLocks noEditPoints="1"/>
              </p:cNvSpPr>
              <p:nvPr/>
            </p:nvSpPr>
            <p:spPr bwMode="auto">
              <a:xfrm>
                <a:off x="-335" y="3311"/>
                <a:ext cx="2" cy="5"/>
              </a:xfrm>
              <a:custGeom>
                <a:avLst/>
                <a:gdLst>
                  <a:gd name="T0" fmla="*/ 0 w 1"/>
                  <a:gd name="T1" fmla="*/ 2 h 2"/>
                  <a:gd name="T2" fmla="*/ 0 w 1"/>
                  <a:gd name="T3" fmla="*/ 2 h 2"/>
                  <a:gd name="T4" fmla="*/ 0 w 1"/>
                  <a:gd name="T5" fmla="*/ 2 h 2"/>
                  <a:gd name="T6" fmla="*/ 0 w 1"/>
                  <a:gd name="T7" fmla="*/ 2 h 2"/>
                  <a:gd name="T8" fmla="*/ 0 w 1"/>
                  <a:gd name="T9" fmla="*/ 2 h 2"/>
                  <a:gd name="T10" fmla="*/ 0 w 1"/>
                  <a:gd name="T11" fmla="*/ 2 h 2"/>
                  <a:gd name="T12" fmla="*/ 0 w 1"/>
                  <a:gd name="T13" fmla="*/ 2 h 2"/>
                  <a:gd name="T14" fmla="*/ 0 w 1"/>
                  <a:gd name="T15" fmla="*/ 2 h 2"/>
                  <a:gd name="T16" fmla="*/ 0 w 1"/>
                  <a:gd name="T17" fmla="*/ 2 h 2"/>
                  <a:gd name="T18" fmla="*/ 0 w 1"/>
                  <a:gd name="T19" fmla="*/ 2 h 2"/>
                  <a:gd name="T20" fmla="*/ 0 w 1"/>
                  <a:gd name="T21" fmla="*/ 1 h 2"/>
                  <a:gd name="T22" fmla="*/ 0 w 1"/>
                  <a:gd name="T23" fmla="*/ 1 h 2"/>
                  <a:gd name="T24" fmla="*/ 1 w 1"/>
                  <a:gd name="T25" fmla="*/ 1 h 2"/>
                  <a:gd name="T26" fmla="*/ 1 w 1"/>
                  <a:gd name="T27" fmla="*/ 1 h 2"/>
                  <a:gd name="T28" fmla="*/ 0 w 1"/>
                  <a:gd name="T29" fmla="*/ 1 h 2"/>
                  <a:gd name="T30" fmla="*/ 1 w 1"/>
                  <a:gd name="T31" fmla="*/ 0 h 2"/>
                  <a:gd name="T32" fmla="*/ 0 w 1"/>
                  <a:gd name="T33" fmla="*/ 1 h 2"/>
                  <a:gd name="T34" fmla="*/ 1 w 1"/>
                  <a:gd name="T35" fmla="*/ 1 h 2"/>
                  <a:gd name="T36" fmla="*/ 1 w 1"/>
                  <a:gd name="T37" fmla="*/ 0 h 2"/>
                  <a:gd name="T38" fmla="*/ 1 w 1"/>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0" y="2"/>
                    </a:moveTo>
                    <a:cubicBezTo>
                      <a:pt x="0" y="2"/>
                      <a:pt x="0" y="2"/>
                      <a:pt x="0" y="2"/>
                    </a:cubicBezTo>
                    <a:cubicBezTo>
                      <a:pt x="0" y="2"/>
                      <a:pt x="0" y="2"/>
                      <a:pt x="0" y="2"/>
                    </a:cubicBezTo>
                    <a:cubicBezTo>
                      <a:pt x="0" y="2"/>
                      <a:pt x="0" y="2"/>
                      <a:pt x="0" y="2"/>
                    </a:cubicBezTo>
                    <a:cubicBezTo>
                      <a:pt x="0" y="2"/>
                      <a:pt x="0" y="2"/>
                      <a:pt x="0" y="2"/>
                    </a:cubicBezTo>
                    <a:moveTo>
                      <a:pt x="0" y="1"/>
                    </a:moveTo>
                    <a:cubicBezTo>
                      <a:pt x="0" y="1"/>
                      <a:pt x="0" y="1"/>
                      <a:pt x="0" y="1"/>
                    </a:cubicBezTo>
                    <a:cubicBezTo>
                      <a:pt x="0" y="1"/>
                      <a:pt x="1" y="1"/>
                      <a:pt x="1" y="1"/>
                    </a:cubicBezTo>
                    <a:cubicBezTo>
                      <a:pt x="1" y="1"/>
                      <a:pt x="1" y="1"/>
                      <a:pt x="1" y="1"/>
                    </a:cubicBezTo>
                    <a:cubicBezTo>
                      <a:pt x="0" y="1"/>
                      <a:pt x="0" y="1"/>
                      <a:pt x="0" y="1"/>
                    </a:cubicBezTo>
                    <a:moveTo>
                      <a:pt x="1" y="0"/>
                    </a:moveTo>
                    <a:cubicBezTo>
                      <a:pt x="1" y="0"/>
                      <a:pt x="1" y="0"/>
                      <a:pt x="0" y="1"/>
                    </a:cubicBezTo>
                    <a:cubicBezTo>
                      <a:pt x="1" y="1"/>
                      <a:pt x="1"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31" name="Oval 9420"/>
              <p:cNvSpPr>
                <a:spLocks noChangeArrowheads="1"/>
              </p:cNvSpPr>
              <p:nvPr/>
            </p:nvSpPr>
            <p:spPr bwMode="auto">
              <a:xfrm>
                <a:off x="-349" y="3339"/>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32" name="Freeform 9421"/>
              <p:cNvSpPr>
                <a:spLocks/>
              </p:cNvSpPr>
              <p:nvPr/>
            </p:nvSpPr>
            <p:spPr bwMode="auto">
              <a:xfrm>
                <a:off x="-375" y="3382"/>
                <a:ext cx="0" cy="2"/>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33" name="Freeform 9422"/>
              <p:cNvSpPr>
                <a:spLocks noEditPoints="1"/>
              </p:cNvSpPr>
              <p:nvPr/>
            </p:nvSpPr>
            <p:spPr bwMode="auto">
              <a:xfrm>
                <a:off x="-415" y="3384"/>
                <a:ext cx="40" cy="66"/>
              </a:xfrm>
              <a:custGeom>
                <a:avLst/>
                <a:gdLst>
                  <a:gd name="T0" fmla="*/ 1 w 17"/>
                  <a:gd name="T1" fmla="*/ 27 h 28"/>
                  <a:gd name="T2" fmla="*/ 0 w 17"/>
                  <a:gd name="T3" fmla="*/ 28 h 28"/>
                  <a:gd name="T4" fmla="*/ 1 w 17"/>
                  <a:gd name="T5" fmla="*/ 27 h 28"/>
                  <a:gd name="T6" fmla="*/ 1 w 17"/>
                  <a:gd name="T7" fmla="*/ 27 h 28"/>
                  <a:gd name="T8" fmla="*/ 9 w 17"/>
                  <a:gd name="T9" fmla="*/ 13 h 28"/>
                  <a:gd name="T10" fmla="*/ 7 w 17"/>
                  <a:gd name="T11" fmla="*/ 15 h 28"/>
                  <a:gd name="T12" fmla="*/ 8 w 17"/>
                  <a:gd name="T13" fmla="*/ 16 h 28"/>
                  <a:gd name="T14" fmla="*/ 9 w 17"/>
                  <a:gd name="T15" fmla="*/ 13 h 28"/>
                  <a:gd name="T16" fmla="*/ 9 w 17"/>
                  <a:gd name="T17" fmla="*/ 13 h 28"/>
                  <a:gd name="T18" fmla="*/ 16 w 17"/>
                  <a:gd name="T19" fmla="*/ 0 h 28"/>
                  <a:gd name="T20" fmla="*/ 15 w 17"/>
                  <a:gd name="T21" fmla="*/ 3 h 28"/>
                  <a:gd name="T22" fmla="*/ 15 w 17"/>
                  <a:gd name="T23" fmla="*/ 3 h 28"/>
                  <a:gd name="T24" fmla="*/ 17 w 17"/>
                  <a:gd name="T25" fmla="*/ 0 h 28"/>
                  <a:gd name="T26" fmla="*/ 16 w 17"/>
                  <a:gd name="T2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8">
                    <a:moveTo>
                      <a:pt x="1" y="27"/>
                    </a:moveTo>
                    <a:cubicBezTo>
                      <a:pt x="0" y="28"/>
                      <a:pt x="0" y="28"/>
                      <a:pt x="0" y="28"/>
                    </a:cubicBezTo>
                    <a:cubicBezTo>
                      <a:pt x="0" y="28"/>
                      <a:pt x="0" y="27"/>
                      <a:pt x="1" y="27"/>
                    </a:cubicBezTo>
                    <a:cubicBezTo>
                      <a:pt x="1" y="27"/>
                      <a:pt x="1" y="27"/>
                      <a:pt x="1" y="27"/>
                    </a:cubicBezTo>
                    <a:moveTo>
                      <a:pt x="9" y="13"/>
                    </a:moveTo>
                    <a:cubicBezTo>
                      <a:pt x="8" y="14"/>
                      <a:pt x="8" y="15"/>
                      <a:pt x="7" y="15"/>
                    </a:cubicBezTo>
                    <a:cubicBezTo>
                      <a:pt x="7" y="15"/>
                      <a:pt x="8" y="15"/>
                      <a:pt x="8" y="16"/>
                    </a:cubicBezTo>
                    <a:cubicBezTo>
                      <a:pt x="8" y="15"/>
                      <a:pt x="9" y="14"/>
                      <a:pt x="9" y="13"/>
                    </a:cubicBezTo>
                    <a:cubicBezTo>
                      <a:pt x="9" y="13"/>
                      <a:pt x="9" y="13"/>
                      <a:pt x="9" y="13"/>
                    </a:cubicBezTo>
                    <a:moveTo>
                      <a:pt x="16" y="0"/>
                    </a:moveTo>
                    <a:cubicBezTo>
                      <a:pt x="16" y="1"/>
                      <a:pt x="15" y="2"/>
                      <a:pt x="15" y="3"/>
                    </a:cubicBezTo>
                    <a:cubicBezTo>
                      <a:pt x="15" y="3"/>
                      <a:pt x="15" y="3"/>
                      <a:pt x="15" y="3"/>
                    </a:cubicBezTo>
                    <a:cubicBezTo>
                      <a:pt x="16" y="2"/>
                      <a:pt x="16" y="1"/>
                      <a:pt x="17" y="0"/>
                    </a:cubicBezTo>
                    <a:cubicBezTo>
                      <a:pt x="17" y="0"/>
                      <a:pt x="17"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34" name="Freeform 9423"/>
              <p:cNvSpPr>
                <a:spLocks noEditPoints="1"/>
              </p:cNvSpPr>
              <p:nvPr/>
            </p:nvSpPr>
            <p:spPr bwMode="auto">
              <a:xfrm>
                <a:off x="-330" y="3098"/>
                <a:ext cx="118" cy="211"/>
              </a:xfrm>
              <a:custGeom>
                <a:avLst/>
                <a:gdLst>
                  <a:gd name="T0" fmla="*/ 0 w 50"/>
                  <a:gd name="T1" fmla="*/ 89 h 89"/>
                  <a:gd name="T2" fmla="*/ 0 w 50"/>
                  <a:gd name="T3" fmla="*/ 89 h 89"/>
                  <a:gd name="T4" fmla="*/ 4 w 50"/>
                  <a:gd name="T5" fmla="*/ 81 h 89"/>
                  <a:gd name="T6" fmla="*/ 4 w 50"/>
                  <a:gd name="T7" fmla="*/ 82 h 89"/>
                  <a:gd name="T8" fmla="*/ 4 w 50"/>
                  <a:gd name="T9" fmla="*/ 81 h 89"/>
                  <a:gd name="T10" fmla="*/ 8 w 50"/>
                  <a:gd name="T11" fmla="*/ 75 h 89"/>
                  <a:gd name="T12" fmla="*/ 8 w 50"/>
                  <a:gd name="T13" fmla="*/ 74 h 89"/>
                  <a:gd name="T14" fmla="*/ 9 w 50"/>
                  <a:gd name="T15" fmla="*/ 73 h 89"/>
                  <a:gd name="T16" fmla="*/ 9 w 50"/>
                  <a:gd name="T17" fmla="*/ 73 h 89"/>
                  <a:gd name="T18" fmla="*/ 9 w 50"/>
                  <a:gd name="T19" fmla="*/ 73 h 89"/>
                  <a:gd name="T20" fmla="*/ 11 w 50"/>
                  <a:gd name="T21" fmla="*/ 69 h 89"/>
                  <a:gd name="T22" fmla="*/ 12 w 50"/>
                  <a:gd name="T23" fmla="*/ 68 h 89"/>
                  <a:gd name="T24" fmla="*/ 13 w 50"/>
                  <a:gd name="T25" fmla="*/ 66 h 89"/>
                  <a:gd name="T26" fmla="*/ 12 w 50"/>
                  <a:gd name="T27" fmla="*/ 67 h 89"/>
                  <a:gd name="T28" fmla="*/ 13 w 50"/>
                  <a:gd name="T29" fmla="*/ 66 h 89"/>
                  <a:gd name="T30" fmla="*/ 13 w 50"/>
                  <a:gd name="T31" fmla="*/ 65 h 89"/>
                  <a:gd name="T32" fmla="*/ 14 w 50"/>
                  <a:gd name="T33" fmla="*/ 64 h 89"/>
                  <a:gd name="T34" fmla="*/ 15 w 50"/>
                  <a:gd name="T35" fmla="*/ 63 h 89"/>
                  <a:gd name="T36" fmla="*/ 15 w 50"/>
                  <a:gd name="T37" fmla="*/ 64 h 89"/>
                  <a:gd name="T38" fmla="*/ 15 w 50"/>
                  <a:gd name="T39" fmla="*/ 63 h 89"/>
                  <a:gd name="T40" fmla="*/ 15 w 50"/>
                  <a:gd name="T41" fmla="*/ 62 h 89"/>
                  <a:gd name="T42" fmla="*/ 16 w 50"/>
                  <a:gd name="T43" fmla="*/ 61 h 89"/>
                  <a:gd name="T44" fmla="*/ 22 w 50"/>
                  <a:gd name="T45" fmla="*/ 50 h 89"/>
                  <a:gd name="T46" fmla="*/ 20 w 50"/>
                  <a:gd name="T47" fmla="*/ 53 h 89"/>
                  <a:gd name="T48" fmla="*/ 22 w 50"/>
                  <a:gd name="T49" fmla="*/ 50 h 89"/>
                  <a:gd name="T50" fmla="*/ 25 w 50"/>
                  <a:gd name="T51" fmla="*/ 45 h 89"/>
                  <a:gd name="T52" fmla="*/ 27 w 50"/>
                  <a:gd name="T53" fmla="*/ 41 h 89"/>
                  <a:gd name="T54" fmla="*/ 36 w 50"/>
                  <a:gd name="T55" fmla="*/ 25 h 89"/>
                  <a:gd name="T56" fmla="*/ 33 w 50"/>
                  <a:gd name="T57" fmla="*/ 30 h 89"/>
                  <a:gd name="T58" fmla="*/ 36 w 50"/>
                  <a:gd name="T59" fmla="*/ 25 h 89"/>
                  <a:gd name="T60" fmla="*/ 42 w 50"/>
                  <a:gd name="T61" fmla="*/ 13 h 89"/>
                  <a:gd name="T62" fmla="*/ 38 w 50"/>
                  <a:gd name="T63" fmla="*/ 20 h 89"/>
                  <a:gd name="T64" fmla="*/ 43 w 50"/>
                  <a:gd name="T65" fmla="*/ 14 h 89"/>
                  <a:gd name="T66" fmla="*/ 46 w 50"/>
                  <a:gd name="T67" fmla="*/ 5 h 89"/>
                  <a:gd name="T68" fmla="*/ 44 w 50"/>
                  <a:gd name="T69" fmla="*/ 9 h 89"/>
                  <a:gd name="T70" fmla="*/ 46 w 50"/>
                  <a:gd name="T71" fmla="*/ 6 h 89"/>
                  <a:gd name="T72" fmla="*/ 45 w 50"/>
                  <a:gd name="T73" fmla="*/ 9 h 89"/>
                  <a:gd name="T74" fmla="*/ 47 w 50"/>
                  <a:gd name="T75" fmla="*/ 5 h 89"/>
                  <a:gd name="T76" fmla="*/ 48 w 50"/>
                  <a:gd name="T77" fmla="*/ 0 h 89"/>
                  <a:gd name="T78" fmla="*/ 47 w 50"/>
                  <a:gd name="T79" fmla="*/ 5 h 89"/>
                  <a:gd name="T80" fmla="*/ 49 w 50"/>
                  <a:gd name="T81" fmla="*/ 2 h 89"/>
                  <a:gd name="T82" fmla="*/ 49 w 50"/>
                  <a:gd name="T83" fmla="*/ 0 h 89"/>
                  <a:gd name="T84" fmla="*/ 48 w 50"/>
                  <a:gd name="T85"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89">
                    <a:moveTo>
                      <a:pt x="0" y="88"/>
                    </a:moveTo>
                    <a:cubicBezTo>
                      <a:pt x="0" y="89"/>
                      <a:pt x="0" y="89"/>
                      <a:pt x="0" y="89"/>
                    </a:cubicBezTo>
                    <a:cubicBezTo>
                      <a:pt x="0" y="89"/>
                      <a:pt x="0" y="89"/>
                      <a:pt x="0" y="89"/>
                    </a:cubicBezTo>
                    <a:cubicBezTo>
                      <a:pt x="0" y="89"/>
                      <a:pt x="0" y="89"/>
                      <a:pt x="0" y="89"/>
                    </a:cubicBezTo>
                    <a:cubicBezTo>
                      <a:pt x="0" y="88"/>
                      <a:pt x="0" y="88"/>
                      <a:pt x="0" y="88"/>
                    </a:cubicBezTo>
                    <a:moveTo>
                      <a:pt x="4" y="81"/>
                    </a:moveTo>
                    <a:cubicBezTo>
                      <a:pt x="4" y="81"/>
                      <a:pt x="4" y="81"/>
                      <a:pt x="4" y="81"/>
                    </a:cubicBezTo>
                    <a:cubicBezTo>
                      <a:pt x="4" y="81"/>
                      <a:pt x="4" y="82"/>
                      <a:pt x="4" y="82"/>
                    </a:cubicBezTo>
                    <a:cubicBezTo>
                      <a:pt x="4" y="82"/>
                      <a:pt x="4" y="82"/>
                      <a:pt x="4" y="81"/>
                    </a:cubicBezTo>
                    <a:cubicBezTo>
                      <a:pt x="4" y="81"/>
                      <a:pt x="4" y="81"/>
                      <a:pt x="4" y="81"/>
                    </a:cubicBezTo>
                    <a:moveTo>
                      <a:pt x="8" y="74"/>
                    </a:moveTo>
                    <a:cubicBezTo>
                      <a:pt x="8" y="74"/>
                      <a:pt x="8" y="74"/>
                      <a:pt x="8" y="75"/>
                    </a:cubicBezTo>
                    <a:cubicBezTo>
                      <a:pt x="8" y="75"/>
                      <a:pt x="8" y="75"/>
                      <a:pt x="8" y="75"/>
                    </a:cubicBezTo>
                    <a:cubicBezTo>
                      <a:pt x="8" y="75"/>
                      <a:pt x="8" y="74"/>
                      <a:pt x="8" y="74"/>
                    </a:cubicBezTo>
                    <a:cubicBezTo>
                      <a:pt x="8" y="74"/>
                      <a:pt x="8" y="74"/>
                      <a:pt x="8" y="74"/>
                    </a:cubicBezTo>
                    <a:moveTo>
                      <a:pt x="9" y="73"/>
                    </a:moveTo>
                    <a:cubicBezTo>
                      <a:pt x="9" y="73"/>
                      <a:pt x="9" y="73"/>
                      <a:pt x="9" y="73"/>
                    </a:cubicBezTo>
                    <a:cubicBezTo>
                      <a:pt x="9" y="73"/>
                      <a:pt x="9" y="73"/>
                      <a:pt x="9" y="73"/>
                    </a:cubicBezTo>
                    <a:cubicBezTo>
                      <a:pt x="9" y="73"/>
                      <a:pt x="9" y="73"/>
                      <a:pt x="9" y="73"/>
                    </a:cubicBezTo>
                    <a:cubicBezTo>
                      <a:pt x="9" y="73"/>
                      <a:pt x="9" y="73"/>
                      <a:pt x="9" y="73"/>
                    </a:cubicBezTo>
                    <a:moveTo>
                      <a:pt x="12" y="68"/>
                    </a:moveTo>
                    <a:cubicBezTo>
                      <a:pt x="12" y="68"/>
                      <a:pt x="11" y="69"/>
                      <a:pt x="11" y="69"/>
                    </a:cubicBezTo>
                    <a:cubicBezTo>
                      <a:pt x="11" y="69"/>
                      <a:pt x="11" y="69"/>
                      <a:pt x="11" y="69"/>
                    </a:cubicBezTo>
                    <a:cubicBezTo>
                      <a:pt x="12" y="69"/>
                      <a:pt x="12" y="68"/>
                      <a:pt x="12" y="68"/>
                    </a:cubicBezTo>
                    <a:cubicBezTo>
                      <a:pt x="12" y="68"/>
                      <a:pt x="12" y="68"/>
                      <a:pt x="12" y="68"/>
                    </a:cubicBezTo>
                    <a:moveTo>
                      <a:pt x="13" y="66"/>
                    </a:moveTo>
                    <a:cubicBezTo>
                      <a:pt x="13" y="67"/>
                      <a:pt x="12" y="67"/>
                      <a:pt x="12" y="67"/>
                    </a:cubicBezTo>
                    <a:cubicBezTo>
                      <a:pt x="12" y="67"/>
                      <a:pt x="12" y="67"/>
                      <a:pt x="12" y="67"/>
                    </a:cubicBezTo>
                    <a:cubicBezTo>
                      <a:pt x="13" y="67"/>
                      <a:pt x="13" y="67"/>
                      <a:pt x="13" y="66"/>
                    </a:cubicBezTo>
                    <a:cubicBezTo>
                      <a:pt x="13" y="66"/>
                      <a:pt x="13" y="66"/>
                      <a:pt x="13" y="66"/>
                    </a:cubicBezTo>
                    <a:moveTo>
                      <a:pt x="14" y="64"/>
                    </a:moveTo>
                    <a:cubicBezTo>
                      <a:pt x="14" y="65"/>
                      <a:pt x="13" y="65"/>
                      <a:pt x="13" y="65"/>
                    </a:cubicBezTo>
                    <a:cubicBezTo>
                      <a:pt x="13" y="65"/>
                      <a:pt x="13" y="65"/>
                      <a:pt x="13" y="65"/>
                    </a:cubicBezTo>
                    <a:cubicBezTo>
                      <a:pt x="14" y="65"/>
                      <a:pt x="14" y="65"/>
                      <a:pt x="14" y="64"/>
                    </a:cubicBezTo>
                    <a:cubicBezTo>
                      <a:pt x="14" y="64"/>
                      <a:pt x="14" y="64"/>
                      <a:pt x="14" y="64"/>
                    </a:cubicBezTo>
                    <a:moveTo>
                      <a:pt x="15" y="63"/>
                    </a:moveTo>
                    <a:cubicBezTo>
                      <a:pt x="15" y="63"/>
                      <a:pt x="14" y="63"/>
                      <a:pt x="14" y="63"/>
                    </a:cubicBezTo>
                    <a:cubicBezTo>
                      <a:pt x="14" y="63"/>
                      <a:pt x="14" y="64"/>
                      <a:pt x="15" y="64"/>
                    </a:cubicBezTo>
                    <a:cubicBezTo>
                      <a:pt x="15" y="63"/>
                      <a:pt x="15" y="63"/>
                      <a:pt x="15" y="63"/>
                    </a:cubicBezTo>
                    <a:cubicBezTo>
                      <a:pt x="15" y="63"/>
                      <a:pt x="15" y="63"/>
                      <a:pt x="15" y="63"/>
                    </a:cubicBezTo>
                    <a:moveTo>
                      <a:pt x="16" y="61"/>
                    </a:moveTo>
                    <a:cubicBezTo>
                      <a:pt x="16" y="61"/>
                      <a:pt x="15" y="62"/>
                      <a:pt x="15" y="62"/>
                    </a:cubicBezTo>
                    <a:cubicBezTo>
                      <a:pt x="15" y="62"/>
                      <a:pt x="15" y="62"/>
                      <a:pt x="15" y="62"/>
                    </a:cubicBezTo>
                    <a:cubicBezTo>
                      <a:pt x="16" y="62"/>
                      <a:pt x="16" y="61"/>
                      <a:pt x="16" y="61"/>
                    </a:cubicBezTo>
                    <a:cubicBezTo>
                      <a:pt x="16" y="61"/>
                      <a:pt x="16" y="61"/>
                      <a:pt x="16" y="61"/>
                    </a:cubicBezTo>
                    <a:moveTo>
                      <a:pt x="22" y="50"/>
                    </a:moveTo>
                    <a:cubicBezTo>
                      <a:pt x="22" y="51"/>
                      <a:pt x="21" y="52"/>
                      <a:pt x="20" y="53"/>
                    </a:cubicBezTo>
                    <a:cubicBezTo>
                      <a:pt x="20" y="53"/>
                      <a:pt x="20" y="53"/>
                      <a:pt x="20" y="53"/>
                    </a:cubicBezTo>
                    <a:cubicBezTo>
                      <a:pt x="21" y="52"/>
                      <a:pt x="22" y="51"/>
                      <a:pt x="22" y="50"/>
                    </a:cubicBezTo>
                    <a:cubicBezTo>
                      <a:pt x="22" y="50"/>
                      <a:pt x="22" y="50"/>
                      <a:pt x="22" y="50"/>
                    </a:cubicBezTo>
                    <a:moveTo>
                      <a:pt x="27" y="41"/>
                    </a:moveTo>
                    <a:cubicBezTo>
                      <a:pt x="26" y="42"/>
                      <a:pt x="26" y="43"/>
                      <a:pt x="25" y="45"/>
                    </a:cubicBezTo>
                    <a:cubicBezTo>
                      <a:pt x="25" y="45"/>
                      <a:pt x="25" y="45"/>
                      <a:pt x="25" y="45"/>
                    </a:cubicBezTo>
                    <a:cubicBezTo>
                      <a:pt x="26" y="43"/>
                      <a:pt x="27" y="42"/>
                      <a:pt x="27" y="41"/>
                    </a:cubicBezTo>
                    <a:cubicBezTo>
                      <a:pt x="27" y="41"/>
                      <a:pt x="27" y="41"/>
                      <a:pt x="27" y="41"/>
                    </a:cubicBezTo>
                    <a:moveTo>
                      <a:pt x="36" y="25"/>
                    </a:moveTo>
                    <a:cubicBezTo>
                      <a:pt x="36" y="26"/>
                      <a:pt x="35" y="26"/>
                      <a:pt x="35" y="26"/>
                    </a:cubicBezTo>
                    <a:cubicBezTo>
                      <a:pt x="34" y="28"/>
                      <a:pt x="34" y="29"/>
                      <a:pt x="33" y="30"/>
                    </a:cubicBezTo>
                    <a:cubicBezTo>
                      <a:pt x="33" y="30"/>
                      <a:pt x="33" y="30"/>
                      <a:pt x="33" y="30"/>
                    </a:cubicBezTo>
                    <a:cubicBezTo>
                      <a:pt x="34" y="29"/>
                      <a:pt x="35" y="27"/>
                      <a:pt x="36" y="25"/>
                    </a:cubicBezTo>
                    <a:cubicBezTo>
                      <a:pt x="36" y="25"/>
                      <a:pt x="36" y="25"/>
                      <a:pt x="36" y="25"/>
                    </a:cubicBezTo>
                    <a:moveTo>
                      <a:pt x="42" y="13"/>
                    </a:moveTo>
                    <a:cubicBezTo>
                      <a:pt x="42" y="14"/>
                      <a:pt x="42" y="14"/>
                      <a:pt x="41" y="14"/>
                    </a:cubicBezTo>
                    <a:cubicBezTo>
                      <a:pt x="40" y="16"/>
                      <a:pt x="39" y="18"/>
                      <a:pt x="38" y="20"/>
                    </a:cubicBezTo>
                    <a:cubicBezTo>
                      <a:pt x="39" y="20"/>
                      <a:pt x="39" y="20"/>
                      <a:pt x="39" y="20"/>
                    </a:cubicBezTo>
                    <a:cubicBezTo>
                      <a:pt x="40" y="18"/>
                      <a:pt x="41" y="16"/>
                      <a:pt x="43" y="14"/>
                    </a:cubicBezTo>
                    <a:cubicBezTo>
                      <a:pt x="42" y="13"/>
                      <a:pt x="42" y="13"/>
                      <a:pt x="42" y="13"/>
                    </a:cubicBezTo>
                    <a:moveTo>
                      <a:pt x="46" y="5"/>
                    </a:moveTo>
                    <a:cubicBezTo>
                      <a:pt x="46" y="5"/>
                      <a:pt x="46" y="5"/>
                      <a:pt x="46" y="5"/>
                    </a:cubicBezTo>
                    <a:cubicBezTo>
                      <a:pt x="45" y="6"/>
                      <a:pt x="45" y="7"/>
                      <a:pt x="44" y="9"/>
                    </a:cubicBezTo>
                    <a:cubicBezTo>
                      <a:pt x="44" y="8"/>
                      <a:pt x="44" y="8"/>
                      <a:pt x="44" y="8"/>
                    </a:cubicBezTo>
                    <a:cubicBezTo>
                      <a:pt x="45" y="8"/>
                      <a:pt x="45" y="7"/>
                      <a:pt x="46" y="6"/>
                    </a:cubicBezTo>
                    <a:cubicBezTo>
                      <a:pt x="45" y="7"/>
                      <a:pt x="45" y="8"/>
                      <a:pt x="44" y="9"/>
                    </a:cubicBezTo>
                    <a:cubicBezTo>
                      <a:pt x="44" y="9"/>
                      <a:pt x="45" y="9"/>
                      <a:pt x="45" y="9"/>
                    </a:cubicBezTo>
                    <a:cubicBezTo>
                      <a:pt x="45" y="9"/>
                      <a:pt x="46" y="8"/>
                      <a:pt x="46" y="7"/>
                    </a:cubicBezTo>
                    <a:cubicBezTo>
                      <a:pt x="47" y="7"/>
                      <a:pt x="47" y="6"/>
                      <a:pt x="47" y="5"/>
                    </a:cubicBezTo>
                    <a:cubicBezTo>
                      <a:pt x="47" y="5"/>
                      <a:pt x="46" y="5"/>
                      <a:pt x="46" y="5"/>
                    </a:cubicBezTo>
                    <a:moveTo>
                      <a:pt x="48" y="0"/>
                    </a:moveTo>
                    <a:cubicBezTo>
                      <a:pt x="47" y="0"/>
                      <a:pt x="47" y="3"/>
                      <a:pt x="46" y="5"/>
                    </a:cubicBezTo>
                    <a:cubicBezTo>
                      <a:pt x="46" y="5"/>
                      <a:pt x="47" y="5"/>
                      <a:pt x="47" y="5"/>
                    </a:cubicBezTo>
                    <a:cubicBezTo>
                      <a:pt x="47" y="5"/>
                      <a:pt x="48" y="5"/>
                      <a:pt x="48" y="5"/>
                    </a:cubicBezTo>
                    <a:cubicBezTo>
                      <a:pt x="48" y="4"/>
                      <a:pt x="49" y="3"/>
                      <a:pt x="49" y="2"/>
                    </a:cubicBezTo>
                    <a:cubicBezTo>
                      <a:pt x="49" y="2"/>
                      <a:pt x="50" y="1"/>
                      <a:pt x="50" y="1"/>
                    </a:cubicBezTo>
                    <a:cubicBezTo>
                      <a:pt x="49" y="0"/>
                      <a:pt x="49" y="0"/>
                      <a:pt x="49" y="0"/>
                    </a:cubicBezTo>
                    <a:cubicBezTo>
                      <a:pt x="48" y="0"/>
                      <a:pt x="48" y="0"/>
                      <a:pt x="48" y="0"/>
                    </a:cubicBezTo>
                    <a:cubicBezTo>
                      <a:pt x="48"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35" name="Freeform 9424"/>
              <p:cNvSpPr>
                <a:spLocks noEditPoints="1"/>
              </p:cNvSpPr>
              <p:nvPr/>
            </p:nvSpPr>
            <p:spPr bwMode="auto">
              <a:xfrm>
                <a:off x="-295" y="3096"/>
                <a:ext cx="83" cy="128"/>
              </a:xfrm>
              <a:custGeom>
                <a:avLst/>
                <a:gdLst>
                  <a:gd name="T0" fmla="*/ 2 w 35"/>
                  <a:gd name="T1" fmla="*/ 52 h 54"/>
                  <a:gd name="T2" fmla="*/ 0 w 35"/>
                  <a:gd name="T3" fmla="*/ 54 h 54"/>
                  <a:gd name="T4" fmla="*/ 2 w 35"/>
                  <a:gd name="T5" fmla="*/ 52 h 54"/>
                  <a:gd name="T6" fmla="*/ 2 w 35"/>
                  <a:gd name="T7" fmla="*/ 52 h 54"/>
                  <a:gd name="T8" fmla="*/ 7 w 35"/>
                  <a:gd name="T9" fmla="*/ 44 h 54"/>
                  <a:gd name="T10" fmla="*/ 4 w 35"/>
                  <a:gd name="T11" fmla="*/ 48 h 54"/>
                  <a:gd name="T12" fmla="*/ 4 w 35"/>
                  <a:gd name="T13" fmla="*/ 49 h 54"/>
                  <a:gd name="T14" fmla="*/ 7 w 35"/>
                  <a:gd name="T15" fmla="*/ 44 h 54"/>
                  <a:gd name="T16" fmla="*/ 7 w 35"/>
                  <a:gd name="T17" fmla="*/ 44 h 54"/>
                  <a:gd name="T18" fmla="*/ 6 w 35"/>
                  <a:gd name="T19" fmla="*/ 43 h 54"/>
                  <a:gd name="T20" fmla="*/ 3 w 35"/>
                  <a:gd name="T21" fmla="*/ 48 h 54"/>
                  <a:gd name="T22" fmla="*/ 3 w 35"/>
                  <a:gd name="T23" fmla="*/ 48 h 54"/>
                  <a:gd name="T24" fmla="*/ 3 w 35"/>
                  <a:gd name="T25" fmla="*/ 48 h 54"/>
                  <a:gd name="T26" fmla="*/ 6 w 35"/>
                  <a:gd name="T27" fmla="*/ 43 h 54"/>
                  <a:gd name="T28" fmla="*/ 6 w 35"/>
                  <a:gd name="T29" fmla="*/ 43 h 54"/>
                  <a:gd name="T30" fmla="*/ 15 w 35"/>
                  <a:gd name="T31" fmla="*/ 30 h 54"/>
                  <a:gd name="T32" fmla="*/ 8 w 35"/>
                  <a:gd name="T33" fmla="*/ 40 h 54"/>
                  <a:gd name="T34" fmla="*/ 9 w 35"/>
                  <a:gd name="T35" fmla="*/ 40 h 54"/>
                  <a:gd name="T36" fmla="*/ 15 w 35"/>
                  <a:gd name="T37" fmla="*/ 30 h 54"/>
                  <a:gd name="T38" fmla="*/ 9 w 35"/>
                  <a:gd name="T39" fmla="*/ 40 h 54"/>
                  <a:gd name="T40" fmla="*/ 9 w 35"/>
                  <a:gd name="T41" fmla="*/ 40 h 54"/>
                  <a:gd name="T42" fmla="*/ 9 w 35"/>
                  <a:gd name="T43" fmla="*/ 40 h 54"/>
                  <a:gd name="T44" fmla="*/ 16 w 35"/>
                  <a:gd name="T45" fmla="*/ 30 h 54"/>
                  <a:gd name="T46" fmla="*/ 15 w 35"/>
                  <a:gd name="T47" fmla="*/ 30 h 54"/>
                  <a:gd name="T48" fmla="*/ 22 w 35"/>
                  <a:gd name="T49" fmla="*/ 20 h 54"/>
                  <a:gd name="T50" fmla="*/ 18 w 35"/>
                  <a:gd name="T51" fmla="*/ 25 h 54"/>
                  <a:gd name="T52" fmla="*/ 19 w 35"/>
                  <a:gd name="T53" fmla="*/ 25 h 54"/>
                  <a:gd name="T54" fmla="*/ 22 w 35"/>
                  <a:gd name="T55" fmla="*/ 20 h 54"/>
                  <a:gd name="T56" fmla="*/ 22 w 35"/>
                  <a:gd name="T57" fmla="*/ 20 h 54"/>
                  <a:gd name="T58" fmla="*/ 29 w 35"/>
                  <a:gd name="T59" fmla="*/ 10 h 54"/>
                  <a:gd name="T60" fmla="*/ 27 w 35"/>
                  <a:gd name="T61" fmla="*/ 13 h 54"/>
                  <a:gd name="T62" fmla="*/ 28 w 35"/>
                  <a:gd name="T63" fmla="*/ 11 h 54"/>
                  <a:gd name="T64" fmla="*/ 27 w 35"/>
                  <a:gd name="T65" fmla="*/ 12 h 54"/>
                  <a:gd name="T66" fmla="*/ 26 w 35"/>
                  <a:gd name="T67" fmla="*/ 14 h 54"/>
                  <a:gd name="T68" fmla="*/ 26 w 35"/>
                  <a:gd name="T69" fmla="*/ 14 h 54"/>
                  <a:gd name="T70" fmla="*/ 29 w 35"/>
                  <a:gd name="T71" fmla="*/ 10 h 54"/>
                  <a:gd name="T72" fmla="*/ 29 w 35"/>
                  <a:gd name="T73" fmla="*/ 10 h 54"/>
                  <a:gd name="T74" fmla="*/ 29 w 35"/>
                  <a:gd name="T75" fmla="*/ 10 h 54"/>
                  <a:gd name="T76" fmla="*/ 35 w 35"/>
                  <a:gd name="T77" fmla="*/ 0 h 54"/>
                  <a:gd name="T78" fmla="*/ 35 w 35"/>
                  <a:gd name="T79" fmla="*/ 0 h 54"/>
                  <a:gd name="T80" fmla="*/ 35 w 35"/>
                  <a:gd name="T8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 h="54">
                    <a:moveTo>
                      <a:pt x="2" y="52"/>
                    </a:moveTo>
                    <a:cubicBezTo>
                      <a:pt x="1" y="53"/>
                      <a:pt x="1" y="53"/>
                      <a:pt x="0" y="54"/>
                    </a:cubicBezTo>
                    <a:cubicBezTo>
                      <a:pt x="1" y="53"/>
                      <a:pt x="1" y="53"/>
                      <a:pt x="2" y="52"/>
                    </a:cubicBezTo>
                    <a:cubicBezTo>
                      <a:pt x="2" y="52"/>
                      <a:pt x="2" y="52"/>
                      <a:pt x="2" y="52"/>
                    </a:cubicBezTo>
                    <a:moveTo>
                      <a:pt x="7" y="44"/>
                    </a:moveTo>
                    <a:cubicBezTo>
                      <a:pt x="6" y="45"/>
                      <a:pt x="5" y="47"/>
                      <a:pt x="4" y="48"/>
                    </a:cubicBezTo>
                    <a:cubicBezTo>
                      <a:pt x="4" y="48"/>
                      <a:pt x="4" y="48"/>
                      <a:pt x="4" y="49"/>
                    </a:cubicBezTo>
                    <a:cubicBezTo>
                      <a:pt x="5" y="47"/>
                      <a:pt x="6" y="45"/>
                      <a:pt x="7" y="44"/>
                    </a:cubicBezTo>
                    <a:cubicBezTo>
                      <a:pt x="7" y="44"/>
                      <a:pt x="7" y="44"/>
                      <a:pt x="7" y="44"/>
                    </a:cubicBezTo>
                    <a:moveTo>
                      <a:pt x="6" y="43"/>
                    </a:moveTo>
                    <a:cubicBezTo>
                      <a:pt x="5" y="45"/>
                      <a:pt x="4" y="47"/>
                      <a:pt x="3" y="48"/>
                    </a:cubicBezTo>
                    <a:cubicBezTo>
                      <a:pt x="3" y="48"/>
                      <a:pt x="3" y="48"/>
                      <a:pt x="3" y="48"/>
                    </a:cubicBezTo>
                    <a:cubicBezTo>
                      <a:pt x="3" y="48"/>
                      <a:pt x="3" y="48"/>
                      <a:pt x="3" y="48"/>
                    </a:cubicBezTo>
                    <a:cubicBezTo>
                      <a:pt x="4" y="47"/>
                      <a:pt x="5" y="46"/>
                      <a:pt x="6" y="43"/>
                    </a:cubicBezTo>
                    <a:cubicBezTo>
                      <a:pt x="6" y="43"/>
                      <a:pt x="6" y="43"/>
                      <a:pt x="6" y="43"/>
                    </a:cubicBezTo>
                    <a:moveTo>
                      <a:pt x="15" y="30"/>
                    </a:moveTo>
                    <a:cubicBezTo>
                      <a:pt x="13" y="33"/>
                      <a:pt x="10" y="37"/>
                      <a:pt x="8" y="40"/>
                    </a:cubicBezTo>
                    <a:cubicBezTo>
                      <a:pt x="9" y="40"/>
                      <a:pt x="9" y="40"/>
                      <a:pt x="9" y="40"/>
                    </a:cubicBezTo>
                    <a:cubicBezTo>
                      <a:pt x="11" y="37"/>
                      <a:pt x="13" y="34"/>
                      <a:pt x="15" y="30"/>
                    </a:cubicBezTo>
                    <a:cubicBezTo>
                      <a:pt x="13" y="34"/>
                      <a:pt x="11" y="37"/>
                      <a:pt x="9" y="40"/>
                    </a:cubicBezTo>
                    <a:cubicBezTo>
                      <a:pt x="9" y="40"/>
                      <a:pt x="9" y="40"/>
                      <a:pt x="9" y="40"/>
                    </a:cubicBezTo>
                    <a:cubicBezTo>
                      <a:pt x="9" y="40"/>
                      <a:pt x="9" y="40"/>
                      <a:pt x="9" y="40"/>
                    </a:cubicBezTo>
                    <a:cubicBezTo>
                      <a:pt x="12" y="37"/>
                      <a:pt x="14" y="33"/>
                      <a:pt x="16" y="30"/>
                    </a:cubicBezTo>
                    <a:cubicBezTo>
                      <a:pt x="15" y="30"/>
                      <a:pt x="15" y="30"/>
                      <a:pt x="15" y="30"/>
                    </a:cubicBezTo>
                    <a:moveTo>
                      <a:pt x="22" y="20"/>
                    </a:moveTo>
                    <a:cubicBezTo>
                      <a:pt x="21" y="22"/>
                      <a:pt x="20" y="23"/>
                      <a:pt x="18" y="25"/>
                    </a:cubicBezTo>
                    <a:cubicBezTo>
                      <a:pt x="19" y="25"/>
                      <a:pt x="19" y="25"/>
                      <a:pt x="19" y="25"/>
                    </a:cubicBezTo>
                    <a:cubicBezTo>
                      <a:pt x="20" y="23"/>
                      <a:pt x="21" y="22"/>
                      <a:pt x="22" y="20"/>
                    </a:cubicBezTo>
                    <a:cubicBezTo>
                      <a:pt x="22" y="20"/>
                      <a:pt x="22" y="20"/>
                      <a:pt x="22" y="20"/>
                    </a:cubicBezTo>
                    <a:moveTo>
                      <a:pt x="29" y="10"/>
                    </a:moveTo>
                    <a:cubicBezTo>
                      <a:pt x="28" y="11"/>
                      <a:pt x="28" y="12"/>
                      <a:pt x="27" y="13"/>
                    </a:cubicBezTo>
                    <a:cubicBezTo>
                      <a:pt x="28" y="11"/>
                      <a:pt x="28" y="11"/>
                      <a:pt x="28" y="11"/>
                    </a:cubicBezTo>
                    <a:cubicBezTo>
                      <a:pt x="28" y="11"/>
                      <a:pt x="28" y="11"/>
                      <a:pt x="27" y="12"/>
                    </a:cubicBezTo>
                    <a:cubicBezTo>
                      <a:pt x="27" y="12"/>
                      <a:pt x="26" y="13"/>
                      <a:pt x="26" y="14"/>
                    </a:cubicBezTo>
                    <a:cubicBezTo>
                      <a:pt x="26" y="14"/>
                      <a:pt x="26" y="14"/>
                      <a:pt x="26" y="14"/>
                    </a:cubicBezTo>
                    <a:cubicBezTo>
                      <a:pt x="27" y="13"/>
                      <a:pt x="28" y="11"/>
                      <a:pt x="29" y="10"/>
                    </a:cubicBezTo>
                    <a:cubicBezTo>
                      <a:pt x="29" y="10"/>
                      <a:pt x="29" y="10"/>
                      <a:pt x="29" y="10"/>
                    </a:cubicBezTo>
                    <a:cubicBezTo>
                      <a:pt x="29" y="10"/>
                      <a:pt x="29" y="10"/>
                      <a:pt x="29" y="10"/>
                    </a:cubicBezTo>
                    <a:moveTo>
                      <a:pt x="35" y="0"/>
                    </a:moveTo>
                    <a:cubicBezTo>
                      <a:pt x="35" y="0"/>
                      <a:pt x="35" y="0"/>
                      <a:pt x="35" y="0"/>
                    </a:cubicBezTo>
                    <a:cubicBezTo>
                      <a:pt x="35" y="0"/>
                      <a:pt x="35" y="0"/>
                      <a:pt x="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36" name="Freeform 9425"/>
              <p:cNvSpPr>
                <a:spLocks noEditPoints="1"/>
              </p:cNvSpPr>
              <p:nvPr/>
            </p:nvSpPr>
            <p:spPr bwMode="auto">
              <a:xfrm>
                <a:off x="-290" y="3120"/>
                <a:ext cx="64" cy="99"/>
              </a:xfrm>
              <a:custGeom>
                <a:avLst/>
                <a:gdLst>
                  <a:gd name="T0" fmla="*/ 2 w 27"/>
                  <a:gd name="T1" fmla="*/ 38 h 42"/>
                  <a:gd name="T2" fmla="*/ 0 w 27"/>
                  <a:gd name="T3" fmla="*/ 42 h 42"/>
                  <a:gd name="T4" fmla="*/ 0 w 27"/>
                  <a:gd name="T5" fmla="*/ 42 h 42"/>
                  <a:gd name="T6" fmla="*/ 2 w 27"/>
                  <a:gd name="T7" fmla="*/ 39 h 42"/>
                  <a:gd name="T8" fmla="*/ 2 w 27"/>
                  <a:gd name="T9" fmla="*/ 38 h 42"/>
                  <a:gd name="T10" fmla="*/ 1 w 27"/>
                  <a:gd name="T11" fmla="*/ 38 h 42"/>
                  <a:gd name="T12" fmla="*/ 1 w 27"/>
                  <a:gd name="T13" fmla="*/ 39 h 42"/>
                  <a:gd name="T14" fmla="*/ 1 w 27"/>
                  <a:gd name="T15" fmla="*/ 38 h 42"/>
                  <a:gd name="T16" fmla="*/ 1 w 27"/>
                  <a:gd name="T17" fmla="*/ 38 h 42"/>
                  <a:gd name="T18" fmla="*/ 1 w 27"/>
                  <a:gd name="T19" fmla="*/ 38 h 42"/>
                  <a:gd name="T20" fmla="*/ 7 w 27"/>
                  <a:gd name="T21" fmla="*/ 30 h 42"/>
                  <a:gd name="T22" fmla="*/ 5 w 27"/>
                  <a:gd name="T23" fmla="*/ 34 h 42"/>
                  <a:gd name="T24" fmla="*/ 5 w 27"/>
                  <a:gd name="T25" fmla="*/ 34 h 42"/>
                  <a:gd name="T26" fmla="*/ 7 w 27"/>
                  <a:gd name="T27" fmla="*/ 30 h 42"/>
                  <a:gd name="T28" fmla="*/ 7 w 27"/>
                  <a:gd name="T29" fmla="*/ 30 h 42"/>
                  <a:gd name="T30" fmla="*/ 6 w 27"/>
                  <a:gd name="T31" fmla="*/ 30 h 42"/>
                  <a:gd name="T32" fmla="*/ 4 w 27"/>
                  <a:gd name="T33" fmla="*/ 33 h 42"/>
                  <a:gd name="T34" fmla="*/ 4 w 27"/>
                  <a:gd name="T35" fmla="*/ 33 h 42"/>
                  <a:gd name="T36" fmla="*/ 7 w 27"/>
                  <a:gd name="T37" fmla="*/ 30 h 42"/>
                  <a:gd name="T38" fmla="*/ 6 w 27"/>
                  <a:gd name="T39" fmla="*/ 30 h 42"/>
                  <a:gd name="T40" fmla="*/ 16 w 27"/>
                  <a:gd name="T41" fmla="*/ 15 h 42"/>
                  <a:gd name="T42" fmla="*/ 13 w 27"/>
                  <a:gd name="T43" fmla="*/ 20 h 42"/>
                  <a:gd name="T44" fmla="*/ 13 w 27"/>
                  <a:gd name="T45" fmla="*/ 20 h 42"/>
                  <a:gd name="T46" fmla="*/ 14 w 27"/>
                  <a:gd name="T47" fmla="*/ 20 h 42"/>
                  <a:gd name="T48" fmla="*/ 17 w 27"/>
                  <a:gd name="T49" fmla="*/ 15 h 42"/>
                  <a:gd name="T50" fmla="*/ 16 w 27"/>
                  <a:gd name="T51" fmla="*/ 15 h 42"/>
                  <a:gd name="T52" fmla="*/ 24 w 27"/>
                  <a:gd name="T53" fmla="*/ 4 h 42"/>
                  <a:gd name="T54" fmla="*/ 23 w 27"/>
                  <a:gd name="T55" fmla="*/ 4 h 42"/>
                  <a:gd name="T56" fmla="*/ 20 w 27"/>
                  <a:gd name="T57" fmla="*/ 10 h 42"/>
                  <a:gd name="T58" fmla="*/ 20 w 27"/>
                  <a:gd name="T59" fmla="*/ 10 h 42"/>
                  <a:gd name="T60" fmla="*/ 22 w 27"/>
                  <a:gd name="T61" fmla="*/ 7 h 42"/>
                  <a:gd name="T62" fmla="*/ 22 w 27"/>
                  <a:gd name="T63" fmla="*/ 7 h 42"/>
                  <a:gd name="T64" fmla="*/ 24 w 27"/>
                  <a:gd name="T65" fmla="*/ 4 h 42"/>
                  <a:gd name="T66" fmla="*/ 24 w 27"/>
                  <a:gd name="T67" fmla="*/ 4 h 42"/>
                  <a:gd name="T68" fmla="*/ 24 w 27"/>
                  <a:gd name="T69" fmla="*/ 4 h 42"/>
                  <a:gd name="T70" fmla="*/ 27 w 27"/>
                  <a:gd name="T71" fmla="*/ 0 h 42"/>
                  <a:gd name="T72" fmla="*/ 27 w 27"/>
                  <a:gd name="T73" fmla="*/ 0 h 42"/>
                  <a:gd name="T74" fmla="*/ 27 w 27"/>
                  <a:gd name="T75" fmla="*/ 0 h 42"/>
                  <a:gd name="T76" fmla="*/ 27 w 27"/>
                  <a:gd name="T7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 h="42">
                    <a:moveTo>
                      <a:pt x="2" y="38"/>
                    </a:moveTo>
                    <a:cubicBezTo>
                      <a:pt x="1" y="40"/>
                      <a:pt x="0" y="41"/>
                      <a:pt x="0" y="42"/>
                    </a:cubicBezTo>
                    <a:cubicBezTo>
                      <a:pt x="0" y="42"/>
                      <a:pt x="0" y="42"/>
                      <a:pt x="0" y="42"/>
                    </a:cubicBezTo>
                    <a:cubicBezTo>
                      <a:pt x="1" y="41"/>
                      <a:pt x="1" y="40"/>
                      <a:pt x="2" y="39"/>
                    </a:cubicBezTo>
                    <a:cubicBezTo>
                      <a:pt x="2" y="38"/>
                      <a:pt x="2" y="38"/>
                      <a:pt x="2" y="38"/>
                    </a:cubicBezTo>
                    <a:moveTo>
                      <a:pt x="1" y="38"/>
                    </a:moveTo>
                    <a:cubicBezTo>
                      <a:pt x="1" y="39"/>
                      <a:pt x="1" y="39"/>
                      <a:pt x="1" y="39"/>
                    </a:cubicBezTo>
                    <a:cubicBezTo>
                      <a:pt x="1" y="39"/>
                      <a:pt x="1" y="39"/>
                      <a:pt x="1" y="38"/>
                    </a:cubicBezTo>
                    <a:cubicBezTo>
                      <a:pt x="1" y="38"/>
                      <a:pt x="1" y="38"/>
                      <a:pt x="1" y="38"/>
                    </a:cubicBezTo>
                    <a:cubicBezTo>
                      <a:pt x="1" y="38"/>
                      <a:pt x="1" y="38"/>
                      <a:pt x="1" y="38"/>
                    </a:cubicBezTo>
                    <a:moveTo>
                      <a:pt x="7" y="30"/>
                    </a:moveTo>
                    <a:cubicBezTo>
                      <a:pt x="6" y="31"/>
                      <a:pt x="6" y="33"/>
                      <a:pt x="5" y="34"/>
                    </a:cubicBezTo>
                    <a:cubicBezTo>
                      <a:pt x="5" y="34"/>
                      <a:pt x="5" y="34"/>
                      <a:pt x="5" y="34"/>
                    </a:cubicBezTo>
                    <a:cubicBezTo>
                      <a:pt x="6" y="33"/>
                      <a:pt x="7" y="31"/>
                      <a:pt x="7" y="30"/>
                    </a:cubicBezTo>
                    <a:cubicBezTo>
                      <a:pt x="7" y="30"/>
                      <a:pt x="7" y="30"/>
                      <a:pt x="7" y="30"/>
                    </a:cubicBezTo>
                    <a:moveTo>
                      <a:pt x="6" y="30"/>
                    </a:moveTo>
                    <a:cubicBezTo>
                      <a:pt x="6" y="31"/>
                      <a:pt x="5" y="32"/>
                      <a:pt x="4" y="33"/>
                    </a:cubicBezTo>
                    <a:cubicBezTo>
                      <a:pt x="4" y="33"/>
                      <a:pt x="4" y="33"/>
                      <a:pt x="4" y="33"/>
                    </a:cubicBezTo>
                    <a:cubicBezTo>
                      <a:pt x="5" y="32"/>
                      <a:pt x="6" y="31"/>
                      <a:pt x="7" y="30"/>
                    </a:cubicBezTo>
                    <a:cubicBezTo>
                      <a:pt x="7" y="30"/>
                      <a:pt x="7" y="30"/>
                      <a:pt x="6" y="30"/>
                    </a:cubicBezTo>
                    <a:moveTo>
                      <a:pt x="16" y="15"/>
                    </a:moveTo>
                    <a:cubicBezTo>
                      <a:pt x="15" y="16"/>
                      <a:pt x="14" y="18"/>
                      <a:pt x="13" y="20"/>
                    </a:cubicBezTo>
                    <a:cubicBezTo>
                      <a:pt x="13" y="20"/>
                      <a:pt x="13" y="20"/>
                      <a:pt x="13" y="20"/>
                    </a:cubicBezTo>
                    <a:cubicBezTo>
                      <a:pt x="14" y="20"/>
                      <a:pt x="14" y="20"/>
                      <a:pt x="14" y="20"/>
                    </a:cubicBezTo>
                    <a:cubicBezTo>
                      <a:pt x="15" y="18"/>
                      <a:pt x="16" y="17"/>
                      <a:pt x="17" y="15"/>
                    </a:cubicBezTo>
                    <a:cubicBezTo>
                      <a:pt x="16" y="15"/>
                      <a:pt x="16" y="15"/>
                      <a:pt x="16" y="15"/>
                    </a:cubicBezTo>
                    <a:moveTo>
                      <a:pt x="24" y="4"/>
                    </a:moveTo>
                    <a:cubicBezTo>
                      <a:pt x="24" y="4"/>
                      <a:pt x="24" y="4"/>
                      <a:pt x="23" y="4"/>
                    </a:cubicBezTo>
                    <a:cubicBezTo>
                      <a:pt x="22" y="6"/>
                      <a:pt x="21" y="8"/>
                      <a:pt x="20" y="10"/>
                    </a:cubicBezTo>
                    <a:cubicBezTo>
                      <a:pt x="20" y="10"/>
                      <a:pt x="20" y="10"/>
                      <a:pt x="20" y="10"/>
                    </a:cubicBezTo>
                    <a:cubicBezTo>
                      <a:pt x="21" y="9"/>
                      <a:pt x="21" y="8"/>
                      <a:pt x="22" y="7"/>
                    </a:cubicBezTo>
                    <a:cubicBezTo>
                      <a:pt x="22" y="7"/>
                      <a:pt x="22" y="7"/>
                      <a:pt x="22" y="7"/>
                    </a:cubicBezTo>
                    <a:cubicBezTo>
                      <a:pt x="23" y="6"/>
                      <a:pt x="24" y="5"/>
                      <a:pt x="24" y="4"/>
                    </a:cubicBezTo>
                    <a:cubicBezTo>
                      <a:pt x="24" y="4"/>
                      <a:pt x="24" y="4"/>
                      <a:pt x="24" y="4"/>
                    </a:cubicBezTo>
                    <a:cubicBezTo>
                      <a:pt x="24" y="4"/>
                      <a:pt x="24" y="4"/>
                      <a:pt x="24" y="4"/>
                    </a:cubicBezTo>
                    <a:moveTo>
                      <a:pt x="27" y="0"/>
                    </a:moveTo>
                    <a:cubicBezTo>
                      <a:pt x="27" y="0"/>
                      <a:pt x="27" y="0"/>
                      <a:pt x="27" y="0"/>
                    </a:cubicBezTo>
                    <a:cubicBezTo>
                      <a:pt x="27" y="0"/>
                      <a:pt x="27" y="0"/>
                      <a:pt x="27"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37" name="Freeform 9426"/>
              <p:cNvSpPr>
                <a:spLocks/>
              </p:cNvSpPr>
              <p:nvPr/>
            </p:nvSpPr>
            <p:spPr bwMode="auto">
              <a:xfrm>
                <a:off x="-302" y="3224"/>
                <a:ext cx="7" cy="11"/>
              </a:xfrm>
              <a:custGeom>
                <a:avLst/>
                <a:gdLst>
                  <a:gd name="T0" fmla="*/ 3 w 3"/>
                  <a:gd name="T1" fmla="*/ 0 h 5"/>
                  <a:gd name="T2" fmla="*/ 3 w 3"/>
                  <a:gd name="T3" fmla="*/ 1 h 5"/>
                  <a:gd name="T4" fmla="*/ 0 w 3"/>
                  <a:gd name="T5" fmla="*/ 5 h 5"/>
                  <a:gd name="T6" fmla="*/ 3 w 3"/>
                  <a:gd name="T7" fmla="*/ 0 h 5"/>
                </a:gdLst>
                <a:ahLst/>
                <a:cxnLst>
                  <a:cxn ang="0">
                    <a:pos x="T0" y="T1"/>
                  </a:cxn>
                  <a:cxn ang="0">
                    <a:pos x="T2" y="T3"/>
                  </a:cxn>
                  <a:cxn ang="0">
                    <a:pos x="T4" y="T5"/>
                  </a:cxn>
                  <a:cxn ang="0">
                    <a:pos x="T6" y="T7"/>
                  </a:cxn>
                </a:cxnLst>
                <a:rect l="0" t="0" r="r" b="b"/>
                <a:pathLst>
                  <a:path w="3" h="5">
                    <a:moveTo>
                      <a:pt x="3" y="0"/>
                    </a:moveTo>
                    <a:cubicBezTo>
                      <a:pt x="3" y="0"/>
                      <a:pt x="3" y="1"/>
                      <a:pt x="3" y="1"/>
                    </a:cubicBezTo>
                    <a:cubicBezTo>
                      <a:pt x="1" y="4"/>
                      <a:pt x="0" y="5"/>
                      <a:pt x="0" y="5"/>
                    </a:cubicBezTo>
                    <a:cubicBezTo>
                      <a:pt x="0" y="5"/>
                      <a:pt x="1" y="3"/>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38" name="Freeform 9427"/>
              <p:cNvSpPr>
                <a:spLocks noEditPoints="1"/>
              </p:cNvSpPr>
              <p:nvPr/>
            </p:nvSpPr>
            <p:spPr bwMode="auto">
              <a:xfrm>
                <a:off x="-730" y="3634"/>
                <a:ext cx="159" cy="286"/>
              </a:xfrm>
              <a:custGeom>
                <a:avLst/>
                <a:gdLst>
                  <a:gd name="T0" fmla="*/ 0 w 67"/>
                  <a:gd name="T1" fmla="*/ 121 h 121"/>
                  <a:gd name="T2" fmla="*/ 5 w 67"/>
                  <a:gd name="T3" fmla="*/ 110 h 121"/>
                  <a:gd name="T4" fmla="*/ 0 w 67"/>
                  <a:gd name="T5" fmla="*/ 121 h 121"/>
                  <a:gd name="T6" fmla="*/ 5 w 67"/>
                  <a:gd name="T7" fmla="*/ 110 h 121"/>
                  <a:gd name="T8" fmla="*/ 5 w 67"/>
                  <a:gd name="T9" fmla="*/ 110 h 121"/>
                  <a:gd name="T10" fmla="*/ 12 w 67"/>
                  <a:gd name="T11" fmla="*/ 98 h 121"/>
                  <a:gd name="T12" fmla="*/ 12 w 67"/>
                  <a:gd name="T13" fmla="*/ 98 h 121"/>
                  <a:gd name="T14" fmla="*/ 12 w 67"/>
                  <a:gd name="T15" fmla="*/ 97 h 121"/>
                  <a:gd name="T16" fmla="*/ 14 w 67"/>
                  <a:gd name="T17" fmla="*/ 94 h 121"/>
                  <a:gd name="T18" fmla="*/ 14 w 67"/>
                  <a:gd name="T19" fmla="*/ 94 h 121"/>
                  <a:gd name="T20" fmla="*/ 21 w 67"/>
                  <a:gd name="T21" fmla="*/ 80 h 121"/>
                  <a:gd name="T22" fmla="*/ 21 w 67"/>
                  <a:gd name="T23" fmla="*/ 80 h 121"/>
                  <a:gd name="T24" fmla="*/ 22 w 67"/>
                  <a:gd name="T25" fmla="*/ 79 h 121"/>
                  <a:gd name="T26" fmla="*/ 24 w 67"/>
                  <a:gd name="T27" fmla="*/ 76 h 121"/>
                  <a:gd name="T28" fmla="*/ 25 w 67"/>
                  <a:gd name="T29" fmla="*/ 74 h 121"/>
                  <a:gd name="T30" fmla="*/ 30 w 67"/>
                  <a:gd name="T31" fmla="*/ 66 h 121"/>
                  <a:gd name="T32" fmla="*/ 30 w 67"/>
                  <a:gd name="T33" fmla="*/ 66 h 121"/>
                  <a:gd name="T34" fmla="*/ 31 w 67"/>
                  <a:gd name="T35" fmla="*/ 63 h 121"/>
                  <a:gd name="T36" fmla="*/ 32 w 67"/>
                  <a:gd name="T37" fmla="*/ 62 h 121"/>
                  <a:gd name="T38" fmla="*/ 33 w 67"/>
                  <a:gd name="T39" fmla="*/ 59 h 121"/>
                  <a:gd name="T40" fmla="*/ 35 w 67"/>
                  <a:gd name="T41" fmla="*/ 57 h 121"/>
                  <a:gd name="T42" fmla="*/ 35 w 67"/>
                  <a:gd name="T43" fmla="*/ 57 h 121"/>
                  <a:gd name="T44" fmla="*/ 37 w 67"/>
                  <a:gd name="T45" fmla="*/ 52 h 121"/>
                  <a:gd name="T46" fmla="*/ 41 w 67"/>
                  <a:gd name="T47" fmla="*/ 46 h 121"/>
                  <a:gd name="T48" fmla="*/ 42 w 67"/>
                  <a:gd name="T49" fmla="*/ 45 h 121"/>
                  <a:gd name="T50" fmla="*/ 46 w 67"/>
                  <a:gd name="T51" fmla="*/ 38 h 121"/>
                  <a:gd name="T52" fmla="*/ 46 w 67"/>
                  <a:gd name="T53" fmla="*/ 38 h 121"/>
                  <a:gd name="T54" fmla="*/ 48 w 67"/>
                  <a:gd name="T55" fmla="*/ 33 h 121"/>
                  <a:gd name="T56" fmla="*/ 53 w 67"/>
                  <a:gd name="T57" fmla="*/ 25 h 121"/>
                  <a:gd name="T58" fmla="*/ 53 w 67"/>
                  <a:gd name="T59" fmla="*/ 25 h 121"/>
                  <a:gd name="T60" fmla="*/ 53 w 67"/>
                  <a:gd name="T61" fmla="*/ 24 h 121"/>
                  <a:gd name="T62" fmla="*/ 53 w 67"/>
                  <a:gd name="T63" fmla="*/ 24 h 121"/>
                  <a:gd name="T64" fmla="*/ 55 w 67"/>
                  <a:gd name="T65" fmla="*/ 21 h 121"/>
                  <a:gd name="T66" fmla="*/ 59 w 67"/>
                  <a:gd name="T67" fmla="*/ 14 h 121"/>
                  <a:gd name="T68" fmla="*/ 59 w 67"/>
                  <a:gd name="T69" fmla="*/ 14 h 121"/>
                  <a:gd name="T70" fmla="*/ 62 w 67"/>
                  <a:gd name="T71" fmla="*/ 9 h 121"/>
                  <a:gd name="T72" fmla="*/ 62 w 67"/>
                  <a:gd name="T73" fmla="*/ 9 h 121"/>
                  <a:gd name="T74" fmla="*/ 62 w 67"/>
                  <a:gd name="T75" fmla="*/ 9 h 121"/>
                  <a:gd name="T76" fmla="*/ 63 w 67"/>
                  <a:gd name="T77" fmla="*/ 8 h 121"/>
                  <a:gd name="T78" fmla="*/ 63 w 67"/>
                  <a:gd name="T79" fmla="*/ 7 h 121"/>
                  <a:gd name="T80" fmla="*/ 65 w 67"/>
                  <a:gd name="T81" fmla="*/ 4 h 121"/>
                  <a:gd name="T82" fmla="*/ 65 w 67"/>
                  <a:gd name="T83" fmla="*/ 4 h 121"/>
                  <a:gd name="T84" fmla="*/ 65 w 67"/>
                  <a:gd name="T85" fmla="*/ 4 h 121"/>
                  <a:gd name="T86" fmla="*/ 65 w 67"/>
                  <a:gd name="T87" fmla="*/ 3 h 121"/>
                  <a:gd name="T88" fmla="*/ 67 w 67"/>
                  <a:gd name="T89" fmla="*/ 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7" h="121">
                    <a:moveTo>
                      <a:pt x="0" y="121"/>
                    </a:moveTo>
                    <a:cubicBezTo>
                      <a:pt x="0" y="121"/>
                      <a:pt x="0" y="121"/>
                      <a:pt x="0" y="121"/>
                    </a:cubicBezTo>
                    <a:cubicBezTo>
                      <a:pt x="0" y="121"/>
                      <a:pt x="0" y="121"/>
                      <a:pt x="0" y="121"/>
                    </a:cubicBezTo>
                    <a:cubicBezTo>
                      <a:pt x="0" y="121"/>
                      <a:pt x="0" y="121"/>
                      <a:pt x="0" y="121"/>
                    </a:cubicBezTo>
                    <a:cubicBezTo>
                      <a:pt x="0" y="121"/>
                      <a:pt x="0" y="121"/>
                      <a:pt x="0" y="121"/>
                    </a:cubicBezTo>
                    <a:moveTo>
                      <a:pt x="5" y="110"/>
                    </a:moveTo>
                    <a:cubicBezTo>
                      <a:pt x="5" y="111"/>
                      <a:pt x="4" y="112"/>
                      <a:pt x="4" y="113"/>
                    </a:cubicBezTo>
                    <a:cubicBezTo>
                      <a:pt x="3" y="115"/>
                      <a:pt x="1" y="118"/>
                      <a:pt x="0" y="121"/>
                    </a:cubicBezTo>
                    <a:cubicBezTo>
                      <a:pt x="0" y="121"/>
                      <a:pt x="0" y="121"/>
                      <a:pt x="0" y="121"/>
                    </a:cubicBezTo>
                    <a:cubicBezTo>
                      <a:pt x="1" y="118"/>
                      <a:pt x="3" y="115"/>
                      <a:pt x="4" y="113"/>
                    </a:cubicBezTo>
                    <a:cubicBezTo>
                      <a:pt x="4" y="112"/>
                      <a:pt x="5" y="111"/>
                      <a:pt x="5" y="110"/>
                    </a:cubicBezTo>
                    <a:cubicBezTo>
                      <a:pt x="5" y="110"/>
                      <a:pt x="5" y="110"/>
                      <a:pt x="5" y="110"/>
                    </a:cubicBezTo>
                    <a:moveTo>
                      <a:pt x="7" y="107"/>
                    </a:moveTo>
                    <a:cubicBezTo>
                      <a:pt x="6" y="108"/>
                      <a:pt x="6" y="109"/>
                      <a:pt x="5" y="110"/>
                    </a:cubicBezTo>
                    <a:cubicBezTo>
                      <a:pt x="5" y="110"/>
                      <a:pt x="5" y="110"/>
                      <a:pt x="5" y="110"/>
                    </a:cubicBezTo>
                    <a:cubicBezTo>
                      <a:pt x="6" y="109"/>
                      <a:pt x="6" y="108"/>
                      <a:pt x="7" y="107"/>
                    </a:cubicBezTo>
                    <a:cubicBezTo>
                      <a:pt x="7" y="107"/>
                      <a:pt x="7" y="107"/>
                      <a:pt x="7" y="107"/>
                    </a:cubicBezTo>
                    <a:moveTo>
                      <a:pt x="12" y="98"/>
                    </a:moveTo>
                    <a:cubicBezTo>
                      <a:pt x="10" y="101"/>
                      <a:pt x="9" y="104"/>
                      <a:pt x="7" y="107"/>
                    </a:cubicBezTo>
                    <a:cubicBezTo>
                      <a:pt x="7" y="107"/>
                      <a:pt x="7" y="107"/>
                      <a:pt x="7" y="107"/>
                    </a:cubicBezTo>
                    <a:cubicBezTo>
                      <a:pt x="9" y="104"/>
                      <a:pt x="10" y="101"/>
                      <a:pt x="12" y="98"/>
                    </a:cubicBezTo>
                    <a:cubicBezTo>
                      <a:pt x="12" y="98"/>
                      <a:pt x="12" y="98"/>
                      <a:pt x="12" y="98"/>
                    </a:cubicBezTo>
                    <a:moveTo>
                      <a:pt x="14" y="94"/>
                    </a:moveTo>
                    <a:cubicBezTo>
                      <a:pt x="13" y="95"/>
                      <a:pt x="13" y="96"/>
                      <a:pt x="12" y="97"/>
                    </a:cubicBezTo>
                    <a:cubicBezTo>
                      <a:pt x="12" y="97"/>
                      <a:pt x="12" y="97"/>
                      <a:pt x="12" y="97"/>
                    </a:cubicBezTo>
                    <a:cubicBezTo>
                      <a:pt x="13" y="96"/>
                      <a:pt x="13" y="95"/>
                      <a:pt x="14" y="94"/>
                    </a:cubicBezTo>
                    <a:cubicBezTo>
                      <a:pt x="14" y="94"/>
                      <a:pt x="14" y="94"/>
                      <a:pt x="14" y="94"/>
                    </a:cubicBezTo>
                    <a:moveTo>
                      <a:pt x="18" y="86"/>
                    </a:moveTo>
                    <a:cubicBezTo>
                      <a:pt x="17" y="89"/>
                      <a:pt x="15" y="91"/>
                      <a:pt x="14" y="94"/>
                    </a:cubicBezTo>
                    <a:cubicBezTo>
                      <a:pt x="14" y="94"/>
                      <a:pt x="14" y="94"/>
                      <a:pt x="14" y="94"/>
                    </a:cubicBezTo>
                    <a:cubicBezTo>
                      <a:pt x="15" y="91"/>
                      <a:pt x="17" y="89"/>
                      <a:pt x="18" y="86"/>
                    </a:cubicBezTo>
                    <a:cubicBezTo>
                      <a:pt x="18" y="86"/>
                      <a:pt x="18" y="86"/>
                      <a:pt x="18" y="86"/>
                    </a:cubicBezTo>
                    <a:moveTo>
                      <a:pt x="21" y="80"/>
                    </a:moveTo>
                    <a:cubicBezTo>
                      <a:pt x="21" y="82"/>
                      <a:pt x="20" y="83"/>
                      <a:pt x="19" y="85"/>
                    </a:cubicBezTo>
                    <a:cubicBezTo>
                      <a:pt x="19" y="85"/>
                      <a:pt x="19" y="85"/>
                      <a:pt x="19" y="85"/>
                    </a:cubicBezTo>
                    <a:cubicBezTo>
                      <a:pt x="20" y="83"/>
                      <a:pt x="21" y="82"/>
                      <a:pt x="21" y="80"/>
                    </a:cubicBezTo>
                    <a:cubicBezTo>
                      <a:pt x="21" y="80"/>
                      <a:pt x="21" y="80"/>
                      <a:pt x="21" y="80"/>
                    </a:cubicBezTo>
                    <a:moveTo>
                      <a:pt x="24" y="76"/>
                    </a:moveTo>
                    <a:cubicBezTo>
                      <a:pt x="23" y="77"/>
                      <a:pt x="23" y="78"/>
                      <a:pt x="22" y="79"/>
                    </a:cubicBezTo>
                    <a:cubicBezTo>
                      <a:pt x="22" y="79"/>
                      <a:pt x="22" y="79"/>
                      <a:pt x="22" y="79"/>
                    </a:cubicBezTo>
                    <a:cubicBezTo>
                      <a:pt x="23" y="78"/>
                      <a:pt x="23" y="77"/>
                      <a:pt x="24" y="76"/>
                    </a:cubicBezTo>
                    <a:cubicBezTo>
                      <a:pt x="24" y="76"/>
                      <a:pt x="24" y="76"/>
                      <a:pt x="24" y="76"/>
                    </a:cubicBezTo>
                    <a:moveTo>
                      <a:pt x="27" y="70"/>
                    </a:moveTo>
                    <a:cubicBezTo>
                      <a:pt x="26" y="72"/>
                      <a:pt x="26" y="73"/>
                      <a:pt x="25" y="74"/>
                    </a:cubicBezTo>
                    <a:cubicBezTo>
                      <a:pt x="25" y="74"/>
                      <a:pt x="25" y="74"/>
                      <a:pt x="25" y="74"/>
                    </a:cubicBezTo>
                    <a:cubicBezTo>
                      <a:pt x="26" y="73"/>
                      <a:pt x="26" y="72"/>
                      <a:pt x="27" y="70"/>
                    </a:cubicBezTo>
                    <a:cubicBezTo>
                      <a:pt x="27" y="70"/>
                      <a:pt x="27" y="70"/>
                      <a:pt x="27" y="70"/>
                    </a:cubicBezTo>
                    <a:moveTo>
                      <a:pt x="30" y="66"/>
                    </a:moveTo>
                    <a:cubicBezTo>
                      <a:pt x="29" y="67"/>
                      <a:pt x="28" y="68"/>
                      <a:pt x="28" y="69"/>
                    </a:cubicBezTo>
                    <a:cubicBezTo>
                      <a:pt x="28" y="69"/>
                      <a:pt x="28" y="69"/>
                      <a:pt x="28" y="69"/>
                    </a:cubicBezTo>
                    <a:cubicBezTo>
                      <a:pt x="28" y="68"/>
                      <a:pt x="29" y="67"/>
                      <a:pt x="30" y="66"/>
                    </a:cubicBezTo>
                    <a:cubicBezTo>
                      <a:pt x="30" y="66"/>
                      <a:pt x="30" y="66"/>
                      <a:pt x="30" y="66"/>
                    </a:cubicBezTo>
                    <a:moveTo>
                      <a:pt x="32" y="62"/>
                    </a:moveTo>
                    <a:cubicBezTo>
                      <a:pt x="31" y="62"/>
                      <a:pt x="31" y="63"/>
                      <a:pt x="31" y="63"/>
                    </a:cubicBezTo>
                    <a:cubicBezTo>
                      <a:pt x="31" y="63"/>
                      <a:pt x="31" y="63"/>
                      <a:pt x="31" y="63"/>
                    </a:cubicBezTo>
                    <a:cubicBezTo>
                      <a:pt x="31" y="63"/>
                      <a:pt x="31" y="62"/>
                      <a:pt x="32" y="62"/>
                    </a:cubicBezTo>
                    <a:cubicBezTo>
                      <a:pt x="32" y="62"/>
                      <a:pt x="32" y="62"/>
                      <a:pt x="32" y="62"/>
                    </a:cubicBezTo>
                    <a:moveTo>
                      <a:pt x="34" y="58"/>
                    </a:moveTo>
                    <a:cubicBezTo>
                      <a:pt x="34" y="58"/>
                      <a:pt x="34" y="59"/>
                      <a:pt x="33" y="59"/>
                    </a:cubicBezTo>
                    <a:cubicBezTo>
                      <a:pt x="33" y="59"/>
                      <a:pt x="33" y="59"/>
                      <a:pt x="33" y="59"/>
                    </a:cubicBezTo>
                    <a:cubicBezTo>
                      <a:pt x="34" y="59"/>
                      <a:pt x="34" y="58"/>
                      <a:pt x="34" y="58"/>
                    </a:cubicBezTo>
                    <a:cubicBezTo>
                      <a:pt x="34" y="58"/>
                      <a:pt x="34" y="58"/>
                      <a:pt x="34" y="58"/>
                    </a:cubicBezTo>
                    <a:moveTo>
                      <a:pt x="35" y="57"/>
                    </a:moveTo>
                    <a:cubicBezTo>
                      <a:pt x="34" y="57"/>
                      <a:pt x="34" y="57"/>
                      <a:pt x="34" y="57"/>
                    </a:cubicBezTo>
                    <a:cubicBezTo>
                      <a:pt x="34" y="57"/>
                      <a:pt x="34" y="57"/>
                      <a:pt x="34" y="57"/>
                    </a:cubicBezTo>
                    <a:cubicBezTo>
                      <a:pt x="34" y="57"/>
                      <a:pt x="34" y="57"/>
                      <a:pt x="35" y="57"/>
                    </a:cubicBezTo>
                    <a:cubicBezTo>
                      <a:pt x="35" y="57"/>
                      <a:pt x="35" y="57"/>
                      <a:pt x="35" y="57"/>
                    </a:cubicBezTo>
                    <a:moveTo>
                      <a:pt x="41" y="46"/>
                    </a:moveTo>
                    <a:cubicBezTo>
                      <a:pt x="40" y="48"/>
                      <a:pt x="38" y="50"/>
                      <a:pt x="37" y="52"/>
                    </a:cubicBezTo>
                    <a:cubicBezTo>
                      <a:pt x="37" y="52"/>
                      <a:pt x="37" y="52"/>
                      <a:pt x="37" y="52"/>
                    </a:cubicBezTo>
                    <a:cubicBezTo>
                      <a:pt x="38" y="50"/>
                      <a:pt x="40" y="48"/>
                      <a:pt x="41" y="46"/>
                    </a:cubicBezTo>
                    <a:cubicBezTo>
                      <a:pt x="41" y="46"/>
                      <a:pt x="41" y="46"/>
                      <a:pt x="41" y="46"/>
                    </a:cubicBezTo>
                    <a:moveTo>
                      <a:pt x="42" y="45"/>
                    </a:moveTo>
                    <a:cubicBezTo>
                      <a:pt x="42" y="45"/>
                      <a:pt x="42" y="45"/>
                      <a:pt x="42" y="45"/>
                    </a:cubicBezTo>
                    <a:cubicBezTo>
                      <a:pt x="42" y="45"/>
                      <a:pt x="42" y="45"/>
                      <a:pt x="42" y="45"/>
                    </a:cubicBezTo>
                    <a:cubicBezTo>
                      <a:pt x="42" y="45"/>
                      <a:pt x="42" y="45"/>
                      <a:pt x="42" y="45"/>
                    </a:cubicBezTo>
                    <a:cubicBezTo>
                      <a:pt x="42" y="45"/>
                      <a:pt x="42" y="45"/>
                      <a:pt x="42" y="45"/>
                    </a:cubicBezTo>
                    <a:moveTo>
                      <a:pt x="46" y="38"/>
                    </a:moveTo>
                    <a:cubicBezTo>
                      <a:pt x="45" y="39"/>
                      <a:pt x="44" y="41"/>
                      <a:pt x="43" y="42"/>
                    </a:cubicBezTo>
                    <a:cubicBezTo>
                      <a:pt x="43" y="42"/>
                      <a:pt x="43" y="42"/>
                      <a:pt x="43" y="42"/>
                    </a:cubicBezTo>
                    <a:cubicBezTo>
                      <a:pt x="44" y="41"/>
                      <a:pt x="45" y="39"/>
                      <a:pt x="46" y="38"/>
                    </a:cubicBezTo>
                    <a:cubicBezTo>
                      <a:pt x="46" y="38"/>
                      <a:pt x="46" y="38"/>
                      <a:pt x="46" y="38"/>
                    </a:cubicBezTo>
                    <a:moveTo>
                      <a:pt x="53" y="25"/>
                    </a:moveTo>
                    <a:cubicBezTo>
                      <a:pt x="51" y="27"/>
                      <a:pt x="50" y="30"/>
                      <a:pt x="48" y="33"/>
                    </a:cubicBezTo>
                    <a:cubicBezTo>
                      <a:pt x="48" y="33"/>
                      <a:pt x="48" y="33"/>
                      <a:pt x="48" y="33"/>
                    </a:cubicBezTo>
                    <a:cubicBezTo>
                      <a:pt x="50" y="30"/>
                      <a:pt x="51" y="27"/>
                      <a:pt x="53" y="25"/>
                    </a:cubicBezTo>
                    <a:cubicBezTo>
                      <a:pt x="53" y="25"/>
                      <a:pt x="53" y="25"/>
                      <a:pt x="53" y="25"/>
                    </a:cubicBezTo>
                    <a:moveTo>
                      <a:pt x="53" y="25"/>
                    </a:moveTo>
                    <a:cubicBezTo>
                      <a:pt x="53" y="25"/>
                      <a:pt x="53" y="25"/>
                      <a:pt x="53" y="25"/>
                    </a:cubicBezTo>
                    <a:cubicBezTo>
                      <a:pt x="53" y="25"/>
                      <a:pt x="53" y="25"/>
                      <a:pt x="53" y="25"/>
                    </a:cubicBezTo>
                    <a:cubicBezTo>
                      <a:pt x="53" y="25"/>
                      <a:pt x="53" y="25"/>
                      <a:pt x="53" y="25"/>
                    </a:cubicBezTo>
                    <a:cubicBezTo>
                      <a:pt x="53" y="25"/>
                      <a:pt x="53" y="25"/>
                      <a:pt x="53" y="25"/>
                    </a:cubicBezTo>
                    <a:moveTo>
                      <a:pt x="53" y="24"/>
                    </a:moveTo>
                    <a:cubicBezTo>
                      <a:pt x="53" y="24"/>
                      <a:pt x="53" y="24"/>
                      <a:pt x="53" y="25"/>
                    </a:cubicBezTo>
                    <a:cubicBezTo>
                      <a:pt x="53" y="25"/>
                      <a:pt x="53" y="25"/>
                      <a:pt x="53" y="25"/>
                    </a:cubicBezTo>
                    <a:cubicBezTo>
                      <a:pt x="53" y="24"/>
                      <a:pt x="53" y="24"/>
                      <a:pt x="53" y="24"/>
                    </a:cubicBezTo>
                    <a:cubicBezTo>
                      <a:pt x="53" y="24"/>
                      <a:pt x="53" y="24"/>
                      <a:pt x="53" y="24"/>
                    </a:cubicBezTo>
                    <a:moveTo>
                      <a:pt x="59" y="14"/>
                    </a:moveTo>
                    <a:cubicBezTo>
                      <a:pt x="58" y="16"/>
                      <a:pt x="57" y="19"/>
                      <a:pt x="55" y="21"/>
                    </a:cubicBezTo>
                    <a:cubicBezTo>
                      <a:pt x="55" y="21"/>
                      <a:pt x="55" y="21"/>
                      <a:pt x="55" y="21"/>
                    </a:cubicBezTo>
                    <a:cubicBezTo>
                      <a:pt x="57" y="19"/>
                      <a:pt x="58" y="16"/>
                      <a:pt x="59" y="14"/>
                    </a:cubicBezTo>
                    <a:cubicBezTo>
                      <a:pt x="59" y="14"/>
                      <a:pt x="59" y="14"/>
                      <a:pt x="59" y="14"/>
                    </a:cubicBezTo>
                    <a:moveTo>
                      <a:pt x="60" y="13"/>
                    </a:moveTo>
                    <a:cubicBezTo>
                      <a:pt x="60" y="13"/>
                      <a:pt x="60" y="14"/>
                      <a:pt x="59" y="14"/>
                    </a:cubicBezTo>
                    <a:cubicBezTo>
                      <a:pt x="59" y="14"/>
                      <a:pt x="59" y="14"/>
                      <a:pt x="59" y="14"/>
                    </a:cubicBezTo>
                    <a:cubicBezTo>
                      <a:pt x="60" y="14"/>
                      <a:pt x="60" y="13"/>
                      <a:pt x="60" y="13"/>
                    </a:cubicBezTo>
                    <a:cubicBezTo>
                      <a:pt x="60" y="13"/>
                      <a:pt x="60" y="13"/>
                      <a:pt x="60" y="13"/>
                    </a:cubicBezTo>
                    <a:moveTo>
                      <a:pt x="62" y="9"/>
                    </a:moveTo>
                    <a:cubicBezTo>
                      <a:pt x="62" y="9"/>
                      <a:pt x="62" y="9"/>
                      <a:pt x="62" y="9"/>
                    </a:cubicBezTo>
                    <a:cubicBezTo>
                      <a:pt x="62" y="9"/>
                      <a:pt x="62" y="9"/>
                      <a:pt x="62" y="9"/>
                    </a:cubicBezTo>
                    <a:cubicBezTo>
                      <a:pt x="62" y="9"/>
                      <a:pt x="62" y="9"/>
                      <a:pt x="62" y="9"/>
                    </a:cubicBezTo>
                    <a:cubicBezTo>
                      <a:pt x="62" y="9"/>
                      <a:pt x="62" y="9"/>
                      <a:pt x="62" y="9"/>
                    </a:cubicBezTo>
                    <a:moveTo>
                      <a:pt x="63" y="8"/>
                    </a:moveTo>
                    <a:cubicBezTo>
                      <a:pt x="63" y="8"/>
                      <a:pt x="63" y="8"/>
                      <a:pt x="62" y="9"/>
                    </a:cubicBezTo>
                    <a:cubicBezTo>
                      <a:pt x="62" y="9"/>
                      <a:pt x="62" y="9"/>
                      <a:pt x="62" y="9"/>
                    </a:cubicBezTo>
                    <a:cubicBezTo>
                      <a:pt x="63" y="8"/>
                      <a:pt x="63" y="8"/>
                      <a:pt x="63" y="8"/>
                    </a:cubicBezTo>
                    <a:cubicBezTo>
                      <a:pt x="63" y="8"/>
                      <a:pt x="63" y="8"/>
                      <a:pt x="63" y="8"/>
                    </a:cubicBezTo>
                    <a:moveTo>
                      <a:pt x="65" y="5"/>
                    </a:moveTo>
                    <a:cubicBezTo>
                      <a:pt x="64" y="5"/>
                      <a:pt x="64" y="6"/>
                      <a:pt x="63" y="7"/>
                    </a:cubicBezTo>
                    <a:cubicBezTo>
                      <a:pt x="63" y="7"/>
                      <a:pt x="63" y="7"/>
                      <a:pt x="63" y="7"/>
                    </a:cubicBezTo>
                    <a:cubicBezTo>
                      <a:pt x="64" y="6"/>
                      <a:pt x="64" y="5"/>
                      <a:pt x="65" y="5"/>
                    </a:cubicBezTo>
                    <a:cubicBezTo>
                      <a:pt x="65" y="5"/>
                      <a:pt x="65" y="5"/>
                      <a:pt x="65" y="5"/>
                    </a:cubicBezTo>
                    <a:moveTo>
                      <a:pt x="65" y="4"/>
                    </a:moveTo>
                    <a:cubicBezTo>
                      <a:pt x="65" y="4"/>
                      <a:pt x="65" y="4"/>
                      <a:pt x="65" y="4"/>
                    </a:cubicBezTo>
                    <a:cubicBezTo>
                      <a:pt x="65" y="4"/>
                      <a:pt x="65" y="4"/>
                      <a:pt x="65" y="4"/>
                    </a:cubicBezTo>
                    <a:cubicBezTo>
                      <a:pt x="65" y="4"/>
                      <a:pt x="65" y="4"/>
                      <a:pt x="65" y="4"/>
                    </a:cubicBezTo>
                    <a:cubicBezTo>
                      <a:pt x="65" y="4"/>
                      <a:pt x="65" y="4"/>
                      <a:pt x="65" y="4"/>
                    </a:cubicBezTo>
                    <a:moveTo>
                      <a:pt x="65" y="3"/>
                    </a:moveTo>
                    <a:cubicBezTo>
                      <a:pt x="65" y="4"/>
                      <a:pt x="65" y="4"/>
                      <a:pt x="65" y="4"/>
                    </a:cubicBezTo>
                    <a:cubicBezTo>
                      <a:pt x="65" y="4"/>
                      <a:pt x="65" y="4"/>
                      <a:pt x="65" y="4"/>
                    </a:cubicBezTo>
                    <a:cubicBezTo>
                      <a:pt x="65" y="4"/>
                      <a:pt x="65" y="4"/>
                      <a:pt x="65" y="3"/>
                    </a:cubicBezTo>
                    <a:cubicBezTo>
                      <a:pt x="65" y="3"/>
                      <a:pt x="65" y="3"/>
                      <a:pt x="65" y="3"/>
                    </a:cubicBezTo>
                    <a:moveTo>
                      <a:pt x="67" y="0"/>
                    </a:moveTo>
                    <a:cubicBezTo>
                      <a:pt x="67" y="1"/>
                      <a:pt x="67" y="1"/>
                      <a:pt x="67" y="1"/>
                    </a:cubicBezTo>
                    <a:cubicBezTo>
                      <a:pt x="67" y="1"/>
                      <a:pt x="67" y="1"/>
                      <a:pt x="67" y="1"/>
                    </a:cubicBezTo>
                    <a:cubicBezTo>
                      <a:pt x="67" y="1"/>
                      <a:pt x="67" y="1"/>
                      <a:pt x="67" y="0"/>
                    </a:cubicBezTo>
                    <a:cubicBezTo>
                      <a:pt x="67" y="0"/>
                      <a:pt x="67" y="0"/>
                      <a:pt x="6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39" name="Freeform 9428"/>
              <p:cNvSpPr>
                <a:spLocks noEditPoints="1"/>
              </p:cNvSpPr>
              <p:nvPr/>
            </p:nvSpPr>
            <p:spPr bwMode="auto">
              <a:xfrm>
                <a:off x="-583" y="3651"/>
                <a:ext cx="2" cy="5"/>
              </a:xfrm>
              <a:custGeom>
                <a:avLst/>
                <a:gdLst>
                  <a:gd name="T0" fmla="*/ 0 w 1"/>
                  <a:gd name="T1" fmla="*/ 2 h 2"/>
                  <a:gd name="T2" fmla="*/ 0 w 1"/>
                  <a:gd name="T3" fmla="*/ 2 h 2"/>
                  <a:gd name="T4" fmla="*/ 0 w 1"/>
                  <a:gd name="T5" fmla="*/ 2 h 2"/>
                  <a:gd name="T6" fmla="*/ 0 w 1"/>
                  <a:gd name="T7" fmla="*/ 2 h 2"/>
                  <a:gd name="T8" fmla="*/ 0 w 1"/>
                  <a:gd name="T9" fmla="*/ 2 h 2"/>
                  <a:gd name="T10" fmla="*/ 1 w 1"/>
                  <a:gd name="T11" fmla="*/ 0 h 2"/>
                  <a:gd name="T12" fmla="*/ 1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1" y="0"/>
                    </a:moveTo>
                    <a:cubicBezTo>
                      <a:pt x="1" y="0"/>
                      <a:pt x="1" y="1"/>
                      <a:pt x="1" y="1"/>
                    </a:cubicBezTo>
                    <a:cubicBezTo>
                      <a:pt x="1" y="1"/>
                      <a:pt x="1"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40" name="Freeform 9429"/>
              <p:cNvSpPr>
                <a:spLocks noEditPoints="1"/>
              </p:cNvSpPr>
              <p:nvPr/>
            </p:nvSpPr>
            <p:spPr bwMode="auto">
              <a:xfrm>
                <a:off x="-604" y="369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41" name="Freeform 9430"/>
              <p:cNvSpPr>
                <a:spLocks noEditPoints="1"/>
              </p:cNvSpPr>
              <p:nvPr/>
            </p:nvSpPr>
            <p:spPr bwMode="auto">
              <a:xfrm>
                <a:off x="-604" y="369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moveTo>
                      <a:pt x="0" y="0"/>
                    </a:moveTo>
                    <a:lnTo>
                      <a:pt x="0" y="0"/>
                    </a:ln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42" name="Freeform 9431"/>
              <p:cNvSpPr>
                <a:spLocks noEditPoints="1"/>
              </p:cNvSpPr>
              <p:nvPr/>
            </p:nvSpPr>
            <p:spPr bwMode="auto">
              <a:xfrm>
                <a:off x="-730" y="3634"/>
                <a:ext cx="159" cy="286"/>
              </a:xfrm>
              <a:custGeom>
                <a:avLst/>
                <a:gdLst>
                  <a:gd name="T0" fmla="*/ 0 w 67"/>
                  <a:gd name="T1" fmla="*/ 121 h 121"/>
                  <a:gd name="T2" fmla="*/ 0 w 67"/>
                  <a:gd name="T3" fmla="*/ 121 h 121"/>
                  <a:gd name="T4" fmla="*/ 5 w 67"/>
                  <a:gd name="T5" fmla="*/ 110 h 121"/>
                  <a:gd name="T6" fmla="*/ 5 w 67"/>
                  <a:gd name="T7" fmla="*/ 110 h 121"/>
                  <a:gd name="T8" fmla="*/ 5 w 67"/>
                  <a:gd name="T9" fmla="*/ 110 h 121"/>
                  <a:gd name="T10" fmla="*/ 7 w 67"/>
                  <a:gd name="T11" fmla="*/ 107 h 121"/>
                  <a:gd name="T12" fmla="*/ 7 w 67"/>
                  <a:gd name="T13" fmla="*/ 107 h 121"/>
                  <a:gd name="T14" fmla="*/ 12 w 67"/>
                  <a:gd name="T15" fmla="*/ 97 h 121"/>
                  <a:gd name="T16" fmla="*/ 12 w 67"/>
                  <a:gd name="T17" fmla="*/ 98 h 121"/>
                  <a:gd name="T18" fmla="*/ 12 w 67"/>
                  <a:gd name="T19" fmla="*/ 97 h 121"/>
                  <a:gd name="T20" fmla="*/ 14 w 67"/>
                  <a:gd name="T21" fmla="*/ 94 h 121"/>
                  <a:gd name="T22" fmla="*/ 14 w 67"/>
                  <a:gd name="T23" fmla="*/ 94 h 121"/>
                  <a:gd name="T24" fmla="*/ 19 w 67"/>
                  <a:gd name="T25" fmla="*/ 85 h 121"/>
                  <a:gd name="T26" fmla="*/ 18 w 67"/>
                  <a:gd name="T27" fmla="*/ 86 h 121"/>
                  <a:gd name="T28" fmla="*/ 19 w 67"/>
                  <a:gd name="T29" fmla="*/ 85 h 121"/>
                  <a:gd name="T30" fmla="*/ 21 w 67"/>
                  <a:gd name="T31" fmla="*/ 80 h 121"/>
                  <a:gd name="T32" fmla="*/ 22 w 67"/>
                  <a:gd name="T33" fmla="*/ 79 h 121"/>
                  <a:gd name="T34" fmla="*/ 25 w 67"/>
                  <a:gd name="T35" fmla="*/ 74 h 121"/>
                  <a:gd name="T36" fmla="*/ 24 w 67"/>
                  <a:gd name="T37" fmla="*/ 76 h 121"/>
                  <a:gd name="T38" fmla="*/ 24 w 67"/>
                  <a:gd name="T39" fmla="*/ 75 h 121"/>
                  <a:gd name="T40" fmla="*/ 25 w 67"/>
                  <a:gd name="T41" fmla="*/ 74 h 121"/>
                  <a:gd name="T42" fmla="*/ 27 w 67"/>
                  <a:gd name="T43" fmla="*/ 70 h 121"/>
                  <a:gd name="T44" fmla="*/ 28 w 67"/>
                  <a:gd name="T45" fmla="*/ 69 h 121"/>
                  <a:gd name="T46" fmla="*/ 31 w 67"/>
                  <a:gd name="T47" fmla="*/ 63 h 121"/>
                  <a:gd name="T48" fmla="*/ 30 w 67"/>
                  <a:gd name="T49" fmla="*/ 66 h 121"/>
                  <a:gd name="T50" fmla="*/ 31 w 67"/>
                  <a:gd name="T51" fmla="*/ 63 h 121"/>
                  <a:gd name="T52" fmla="*/ 32 w 67"/>
                  <a:gd name="T53" fmla="*/ 62 h 121"/>
                  <a:gd name="T54" fmla="*/ 33 w 67"/>
                  <a:gd name="T55" fmla="*/ 59 h 121"/>
                  <a:gd name="T56" fmla="*/ 34 w 67"/>
                  <a:gd name="T57" fmla="*/ 57 h 121"/>
                  <a:gd name="T58" fmla="*/ 34 w 67"/>
                  <a:gd name="T59" fmla="*/ 58 h 121"/>
                  <a:gd name="T60" fmla="*/ 34 w 67"/>
                  <a:gd name="T61" fmla="*/ 57 h 121"/>
                  <a:gd name="T62" fmla="*/ 35 w 67"/>
                  <a:gd name="T63" fmla="*/ 57 h 121"/>
                  <a:gd name="T64" fmla="*/ 37 w 67"/>
                  <a:gd name="T65" fmla="*/ 52 h 121"/>
                  <a:gd name="T66" fmla="*/ 42 w 67"/>
                  <a:gd name="T67" fmla="*/ 45 h 121"/>
                  <a:gd name="T68" fmla="*/ 41 w 67"/>
                  <a:gd name="T69" fmla="*/ 46 h 121"/>
                  <a:gd name="T70" fmla="*/ 42 w 67"/>
                  <a:gd name="T71" fmla="*/ 45 h 121"/>
                  <a:gd name="T72" fmla="*/ 42 w 67"/>
                  <a:gd name="T73" fmla="*/ 45 h 121"/>
                  <a:gd name="T74" fmla="*/ 43 w 67"/>
                  <a:gd name="T75" fmla="*/ 42 h 121"/>
                  <a:gd name="T76" fmla="*/ 48 w 67"/>
                  <a:gd name="T77" fmla="*/ 33 h 121"/>
                  <a:gd name="T78" fmla="*/ 46 w 67"/>
                  <a:gd name="T79" fmla="*/ 38 h 121"/>
                  <a:gd name="T80" fmla="*/ 48 w 67"/>
                  <a:gd name="T81" fmla="*/ 33 h 121"/>
                  <a:gd name="T82" fmla="*/ 53 w 67"/>
                  <a:gd name="T83" fmla="*/ 24 h 121"/>
                  <a:gd name="T84" fmla="*/ 55 w 67"/>
                  <a:gd name="T85" fmla="*/ 21 h 121"/>
                  <a:gd name="T86" fmla="*/ 59 w 67"/>
                  <a:gd name="T87" fmla="*/ 14 h 121"/>
                  <a:gd name="T88" fmla="*/ 59 w 67"/>
                  <a:gd name="T89" fmla="*/ 14 h 121"/>
                  <a:gd name="T90" fmla="*/ 59 w 67"/>
                  <a:gd name="T91" fmla="*/ 14 h 121"/>
                  <a:gd name="T92" fmla="*/ 60 w 67"/>
                  <a:gd name="T93" fmla="*/ 13 h 121"/>
                  <a:gd name="T94" fmla="*/ 62 w 67"/>
                  <a:gd name="T95" fmla="*/ 9 h 121"/>
                  <a:gd name="T96" fmla="*/ 65 w 67"/>
                  <a:gd name="T97" fmla="*/ 4 h 121"/>
                  <a:gd name="T98" fmla="*/ 65 w 67"/>
                  <a:gd name="T99" fmla="*/ 5 h 121"/>
                  <a:gd name="T100" fmla="*/ 65 w 67"/>
                  <a:gd name="T101" fmla="*/ 4 h 121"/>
                  <a:gd name="T102" fmla="*/ 65 w 67"/>
                  <a:gd name="T103" fmla="*/ 4 h 121"/>
                  <a:gd name="T104" fmla="*/ 65 w 67"/>
                  <a:gd name="T105" fmla="*/ 4 h 121"/>
                  <a:gd name="T106" fmla="*/ 67 w 67"/>
                  <a:gd name="T107" fmla="*/ 1 h 121"/>
                  <a:gd name="T108" fmla="*/ 65 w 67"/>
                  <a:gd name="T109" fmla="*/ 3 h 121"/>
                  <a:gd name="T110" fmla="*/ 67 w 67"/>
                  <a:gd name="T111" fmla="*/ 1 h 121"/>
                  <a:gd name="T112" fmla="*/ 67 w 67"/>
                  <a:gd name="T113" fmla="*/ 0 h 121"/>
                  <a:gd name="T114" fmla="*/ 67 w 67"/>
                  <a:gd name="T11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7" h="121">
                    <a:moveTo>
                      <a:pt x="0" y="121"/>
                    </a:moveTo>
                    <a:cubicBezTo>
                      <a:pt x="0" y="121"/>
                      <a:pt x="0" y="121"/>
                      <a:pt x="0" y="121"/>
                    </a:cubicBezTo>
                    <a:cubicBezTo>
                      <a:pt x="0" y="121"/>
                      <a:pt x="0" y="121"/>
                      <a:pt x="0" y="121"/>
                    </a:cubicBezTo>
                    <a:cubicBezTo>
                      <a:pt x="0" y="121"/>
                      <a:pt x="0" y="121"/>
                      <a:pt x="0" y="121"/>
                    </a:cubicBezTo>
                    <a:cubicBezTo>
                      <a:pt x="0" y="121"/>
                      <a:pt x="0" y="121"/>
                      <a:pt x="0" y="121"/>
                    </a:cubicBezTo>
                    <a:moveTo>
                      <a:pt x="5" y="110"/>
                    </a:moveTo>
                    <a:cubicBezTo>
                      <a:pt x="5" y="110"/>
                      <a:pt x="5" y="110"/>
                      <a:pt x="5" y="110"/>
                    </a:cubicBezTo>
                    <a:cubicBezTo>
                      <a:pt x="5" y="110"/>
                      <a:pt x="5" y="110"/>
                      <a:pt x="5" y="110"/>
                    </a:cubicBezTo>
                    <a:cubicBezTo>
                      <a:pt x="5" y="110"/>
                      <a:pt x="5" y="110"/>
                      <a:pt x="5" y="110"/>
                    </a:cubicBezTo>
                    <a:cubicBezTo>
                      <a:pt x="5" y="110"/>
                      <a:pt x="5" y="110"/>
                      <a:pt x="5" y="110"/>
                    </a:cubicBezTo>
                    <a:moveTo>
                      <a:pt x="7" y="107"/>
                    </a:moveTo>
                    <a:cubicBezTo>
                      <a:pt x="7" y="107"/>
                      <a:pt x="7" y="107"/>
                      <a:pt x="7" y="107"/>
                    </a:cubicBezTo>
                    <a:cubicBezTo>
                      <a:pt x="7" y="107"/>
                      <a:pt x="7" y="107"/>
                      <a:pt x="7" y="107"/>
                    </a:cubicBezTo>
                    <a:cubicBezTo>
                      <a:pt x="7" y="107"/>
                      <a:pt x="7" y="107"/>
                      <a:pt x="7" y="107"/>
                    </a:cubicBezTo>
                    <a:cubicBezTo>
                      <a:pt x="7" y="107"/>
                      <a:pt x="7" y="107"/>
                      <a:pt x="7" y="107"/>
                    </a:cubicBezTo>
                    <a:moveTo>
                      <a:pt x="12" y="97"/>
                    </a:moveTo>
                    <a:cubicBezTo>
                      <a:pt x="12" y="98"/>
                      <a:pt x="12" y="98"/>
                      <a:pt x="12" y="98"/>
                    </a:cubicBezTo>
                    <a:cubicBezTo>
                      <a:pt x="12" y="98"/>
                      <a:pt x="12" y="98"/>
                      <a:pt x="12" y="98"/>
                    </a:cubicBezTo>
                    <a:cubicBezTo>
                      <a:pt x="12" y="98"/>
                      <a:pt x="12" y="98"/>
                      <a:pt x="12" y="97"/>
                    </a:cubicBezTo>
                    <a:cubicBezTo>
                      <a:pt x="12" y="97"/>
                      <a:pt x="12" y="97"/>
                      <a:pt x="12" y="97"/>
                    </a:cubicBezTo>
                    <a:moveTo>
                      <a:pt x="14" y="94"/>
                    </a:moveTo>
                    <a:cubicBezTo>
                      <a:pt x="14" y="94"/>
                      <a:pt x="14" y="94"/>
                      <a:pt x="14" y="94"/>
                    </a:cubicBezTo>
                    <a:cubicBezTo>
                      <a:pt x="14" y="94"/>
                      <a:pt x="14" y="94"/>
                      <a:pt x="14" y="94"/>
                    </a:cubicBezTo>
                    <a:cubicBezTo>
                      <a:pt x="14" y="94"/>
                      <a:pt x="14" y="94"/>
                      <a:pt x="14" y="94"/>
                    </a:cubicBezTo>
                    <a:cubicBezTo>
                      <a:pt x="14" y="94"/>
                      <a:pt x="14" y="94"/>
                      <a:pt x="14" y="94"/>
                    </a:cubicBezTo>
                    <a:moveTo>
                      <a:pt x="19" y="85"/>
                    </a:moveTo>
                    <a:cubicBezTo>
                      <a:pt x="19" y="85"/>
                      <a:pt x="18" y="86"/>
                      <a:pt x="18" y="86"/>
                    </a:cubicBezTo>
                    <a:cubicBezTo>
                      <a:pt x="18" y="86"/>
                      <a:pt x="18" y="86"/>
                      <a:pt x="18" y="86"/>
                    </a:cubicBezTo>
                    <a:cubicBezTo>
                      <a:pt x="18" y="86"/>
                      <a:pt x="19" y="85"/>
                      <a:pt x="19" y="85"/>
                    </a:cubicBezTo>
                    <a:cubicBezTo>
                      <a:pt x="19" y="85"/>
                      <a:pt x="19" y="85"/>
                      <a:pt x="19" y="85"/>
                    </a:cubicBezTo>
                    <a:moveTo>
                      <a:pt x="22" y="79"/>
                    </a:moveTo>
                    <a:cubicBezTo>
                      <a:pt x="22" y="80"/>
                      <a:pt x="22" y="80"/>
                      <a:pt x="21" y="80"/>
                    </a:cubicBezTo>
                    <a:cubicBezTo>
                      <a:pt x="21" y="80"/>
                      <a:pt x="21" y="80"/>
                      <a:pt x="21" y="80"/>
                    </a:cubicBezTo>
                    <a:cubicBezTo>
                      <a:pt x="22" y="80"/>
                      <a:pt x="22" y="80"/>
                      <a:pt x="22" y="79"/>
                    </a:cubicBezTo>
                    <a:cubicBezTo>
                      <a:pt x="22" y="79"/>
                      <a:pt x="22" y="79"/>
                      <a:pt x="22" y="79"/>
                    </a:cubicBezTo>
                    <a:moveTo>
                      <a:pt x="25" y="74"/>
                    </a:moveTo>
                    <a:cubicBezTo>
                      <a:pt x="25" y="74"/>
                      <a:pt x="25" y="75"/>
                      <a:pt x="24" y="75"/>
                    </a:cubicBezTo>
                    <a:cubicBezTo>
                      <a:pt x="24" y="75"/>
                      <a:pt x="24" y="76"/>
                      <a:pt x="24" y="76"/>
                    </a:cubicBezTo>
                    <a:cubicBezTo>
                      <a:pt x="24" y="76"/>
                      <a:pt x="24" y="76"/>
                      <a:pt x="24" y="76"/>
                    </a:cubicBezTo>
                    <a:cubicBezTo>
                      <a:pt x="24" y="76"/>
                      <a:pt x="24" y="75"/>
                      <a:pt x="24" y="75"/>
                    </a:cubicBezTo>
                    <a:cubicBezTo>
                      <a:pt x="25" y="75"/>
                      <a:pt x="25" y="74"/>
                      <a:pt x="25" y="74"/>
                    </a:cubicBezTo>
                    <a:cubicBezTo>
                      <a:pt x="25" y="74"/>
                      <a:pt x="25" y="74"/>
                      <a:pt x="25" y="74"/>
                    </a:cubicBezTo>
                    <a:moveTo>
                      <a:pt x="28" y="69"/>
                    </a:moveTo>
                    <a:cubicBezTo>
                      <a:pt x="27" y="70"/>
                      <a:pt x="27" y="70"/>
                      <a:pt x="27" y="70"/>
                    </a:cubicBezTo>
                    <a:cubicBezTo>
                      <a:pt x="27" y="70"/>
                      <a:pt x="27" y="70"/>
                      <a:pt x="27" y="70"/>
                    </a:cubicBezTo>
                    <a:cubicBezTo>
                      <a:pt x="27" y="70"/>
                      <a:pt x="27" y="70"/>
                      <a:pt x="28" y="69"/>
                    </a:cubicBezTo>
                    <a:cubicBezTo>
                      <a:pt x="28" y="69"/>
                      <a:pt x="28" y="69"/>
                      <a:pt x="28" y="69"/>
                    </a:cubicBezTo>
                    <a:moveTo>
                      <a:pt x="31" y="63"/>
                    </a:moveTo>
                    <a:cubicBezTo>
                      <a:pt x="31" y="64"/>
                      <a:pt x="30" y="65"/>
                      <a:pt x="30" y="66"/>
                    </a:cubicBezTo>
                    <a:cubicBezTo>
                      <a:pt x="30" y="66"/>
                      <a:pt x="30" y="66"/>
                      <a:pt x="30" y="66"/>
                    </a:cubicBezTo>
                    <a:cubicBezTo>
                      <a:pt x="30" y="65"/>
                      <a:pt x="31" y="64"/>
                      <a:pt x="31" y="63"/>
                    </a:cubicBezTo>
                    <a:cubicBezTo>
                      <a:pt x="31" y="63"/>
                      <a:pt x="31" y="63"/>
                      <a:pt x="31" y="63"/>
                    </a:cubicBezTo>
                    <a:moveTo>
                      <a:pt x="33" y="59"/>
                    </a:moveTo>
                    <a:cubicBezTo>
                      <a:pt x="33" y="60"/>
                      <a:pt x="32" y="61"/>
                      <a:pt x="32" y="62"/>
                    </a:cubicBezTo>
                    <a:cubicBezTo>
                      <a:pt x="32" y="62"/>
                      <a:pt x="32" y="62"/>
                      <a:pt x="32" y="62"/>
                    </a:cubicBezTo>
                    <a:cubicBezTo>
                      <a:pt x="32" y="61"/>
                      <a:pt x="33" y="60"/>
                      <a:pt x="33" y="59"/>
                    </a:cubicBezTo>
                    <a:cubicBezTo>
                      <a:pt x="33" y="59"/>
                      <a:pt x="33" y="59"/>
                      <a:pt x="33" y="59"/>
                    </a:cubicBezTo>
                    <a:moveTo>
                      <a:pt x="34" y="57"/>
                    </a:moveTo>
                    <a:cubicBezTo>
                      <a:pt x="34" y="58"/>
                      <a:pt x="34" y="58"/>
                      <a:pt x="34" y="58"/>
                    </a:cubicBezTo>
                    <a:cubicBezTo>
                      <a:pt x="34" y="58"/>
                      <a:pt x="34" y="58"/>
                      <a:pt x="34" y="58"/>
                    </a:cubicBezTo>
                    <a:cubicBezTo>
                      <a:pt x="34" y="58"/>
                      <a:pt x="34" y="58"/>
                      <a:pt x="34" y="57"/>
                    </a:cubicBezTo>
                    <a:cubicBezTo>
                      <a:pt x="34" y="57"/>
                      <a:pt x="34" y="57"/>
                      <a:pt x="34" y="57"/>
                    </a:cubicBezTo>
                    <a:moveTo>
                      <a:pt x="37" y="52"/>
                    </a:moveTo>
                    <a:cubicBezTo>
                      <a:pt x="36" y="54"/>
                      <a:pt x="35" y="55"/>
                      <a:pt x="35" y="57"/>
                    </a:cubicBezTo>
                    <a:cubicBezTo>
                      <a:pt x="35" y="57"/>
                      <a:pt x="35" y="57"/>
                      <a:pt x="35" y="57"/>
                    </a:cubicBezTo>
                    <a:cubicBezTo>
                      <a:pt x="35" y="55"/>
                      <a:pt x="36" y="54"/>
                      <a:pt x="37" y="52"/>
                    </a:cubicBezTo>
                    <a:cubicBezTo>
                      <a:pt x="37" y="52"/>
                      <a:pt x="37" y="52"/>
                      <a:pt x="37" y="52"/>
                    </a:cubicBezTo>
                    <a:moveTo>
                      <a:pt x="42" y="45"/>
                    </a:moveTo>
                    <a:cubicBezTo>
                      <a:pt x="41" y="45"/>
                      <a:pt x="41" y="45"/>
                      <a:pt x="41" y="46"/>
                    </a:cubicBezTo>
                    <a:cubicBezTo>
                      <a:pt x="41" y="46"/>
                      <a:pt x="41" y="46"/>
                      <a:pt x="41" y="46"/>
                    </a:cubicBezTo>
                    <a:cubicBezTo>
                      <a:pt x="41" y="45"/>
                      <a:pt x="41" y="45"/>
                      <a:pt x="42" y="45"/>
                    </a:cubicBezTo>
                    <a:cubicBezTo>
                      <a:pt x="42" y="45"/>
                      <a:pt x="42" y="45"/>
                      <a:pt x="42" y="45"/>
                    </a:cubicBezTo>
                    <a:moveTo>
                      <a:pt x="43" y="42"/>
                    </a:moveTo>
                    <a:cubicBezTo>
                      <a:pt x="42" y="43"/>
                      <a:pt x="42" y="44"/>
                      <a:pt x="42" y="45"/>
                    </a:cubicBezTo>
                    <a:cubicBezTo>
                      <a:pt x="42" y="45"/>
                      <a:pt x="42" y="45"/>
                      <a:pt x="42" y="45"/>
                    </a:cubicBezTo>
                    <a:cubicBezTo>
                      <a:pt x="42" y="44"/>
                      <a:pt x="42" y="43"/>
                      <a:pt x="43" y="42"/>
                    </a:cubicBezTo>
                    <a:cubicBezTo>
                      <a:pt x="43" y="42"/>
                      <a:pt x="43" y="42"/>
                      <a:pt x="43" y="42"/>
                    </a:cubicBezTo>
                    <a:moveTo>
                      <a:pt x="48" y="33"/>
                    </a:moveTo>
                    <a:cubicBezTo>
                      <a:pt x="47" y="35"/>
                      <a:pt x="47" y="36"/>
                      <a:pt x="46" y="38"/>
                    </a:cubicBezTo>
                    <a:cubicBezTo>
                      <a:pt x="46" y="38"/>
                      <a:pt x="46" y="38"/>
                      <a:pt x="46" y="38"/>
                    </a:cubicBezTo>
                    <a:cubicBezTo>
                      <a:pt x="47" y="36"/>
                      <a:pt x="47" y="35"/>
                      <a:pt x="48" y="33"/>
                    </a:cubicBezTo>
                    <a:cubicBezTo>
                      <a:pt x="48" y="33"/>
                      <a:pt x="48" y="33"/>
                      <a:pt x="48" y="33"/>
                    </a:cubicBezTo>
                    <a:moveTo>
                      <a:pt x="55" y="21"/>
                    </a:moveTo>
                    <a:cubicBezTo>
                      <a:pt x="55" y="22"/>
                      <a:pt x="54" y="23"/>
                      <a:pt x="53" y="24"/>
                    </a:cubicBezTo>
                    <a:cubicBezTo>
                      <a:pt x="53" y="24"/>
                      <a:pt x="53" y="24"/>
                      <a:pt x="53" y="24"/>
                    </a:cubicBezTo>
                    <a:cubicBezTo>
                      <a:pt x="54" y="23"/>
                      <a:pt x="55" y="22"/>
                      <a:pt x="55" y="21"/>
                    </a:cubicBezTo>
                    <a:cubicBezTo>
                      <a:pt x="55" y="21"/>
                      <a:pt x="55" y="21"/>
                      <a:pt x="55" y="21"/>
                    </a:cubicBezTo>
                    <a:moveTo>
                      <a:pt x="59" y="14"/>
                    </a:moveTo>
                    <a:cubicBezTo>
                      <a:pt x="59" y="14"/>
                      <a:pt x="59" y="14"/>
                      <a:pt x="59" y="14"/>
                    </a:cubicBezTo>
                    <a:cubicBezTo>
                      <a:pt x="59" y="14"/>
                      <a:pt x="59" y="14"/>
                      <a:pt x="59" y="14"/>
                    </a:cubicBezTo>
                    <a:cubicBezTo>
                      <a:pt x="59" y="14"/>
                      <a:pt x="59" y="14"/>
                      <a:pt x="59" y="14"/>
                    </a:cubicBezTo>
                    <a:cubicBezTo>
                      <a:pt x="59" y="14"/>
                      <a:pt x="59" y="14"/>
                      <a:pt x="59" y="14"/>
                    </a:cubicBezTo>
                    <a:moveTo>
                      <a:pt x="62" y="9"/>
                    </a:moveTo>
                    <a:cubicBezTo>
                      <a:pt x="61" y="11"/>
                      <a:pt x="61" y="12"/>
                      <a:pt x="60" y="13"/>
                    </a:cubicBezTo>
                    <a:cubicBezTo>
                      <a:pt x="60" y="13"/>
                      <a:pt x="60" y="13"/>
                      <a:pt x="60" y="13"/>
                    </a:cubicBezTo>
                    <a:cubicBezTo>
                      <a:pt x="61" y="12"/>
                      <a:pt x="61" y="11"/>
                      <a:pt x="62" y="9"/>
                    </a:cubicBezTo>
                    <a:cubicBezTo>
                      <a:pt x="62" y="9"/>
                      <a:pt x="62" y="9"/>
                      <a:pt x="62" y="9"/>
                    </a:cubicBezTo>
                    <a:moveTo>
                      <a:pt x="65" y="4"/>
                    </a:moveTo>
                    <a:cubicBezTo>
                      <a:pt x="65" y="4"/>
                      <a:pt x="65" y="5"/>
                      <a:pt x="65" y="5"/>
                    </a:cubicBezTo>
                    <a:cubicBezTo>
                      <a:pt x="65" y="5"/>
                      <a:pt x="65" y="5"/>
                      <a:pt x="65" y="5"/>
                    </a:cubicBezTo>
                    <a:cubicBezTo>
                      <a:pt x="65" y="5"/>
                      <a:pt x="65" y="4"/>
                      <a:pt x="65" y="4"/>
                    </a:cubicBezTo>
                    <a:cubicBezTo>
                      <a:pt x="65" y="4"/>
                      <a:pt x="65" y="4"/>
                      <a:pt x="65" y="4"/>
                    </a:cubicBezTo>
                    <a:moveTo>
                      <a:pt x="65" y="4"/>
                    </a:moveTo>
                    <a:cubicBezTo>
                      <a:pt x="65" y="4"/>
                      <a:pt x="65" y="4"/>
                      <a:pt x="65" y="4"/>
                    </a:cubicBezTo>
                    <a:cubicBezTo>
                      <a:pt x="65" y="4"/>
                      <a:pt x="65" y="4"/>
                      <a:pt x="65" y="4"/>
                    </a:cubicBezTo>
                    <a:cubicBezTo>
                      <a:pt x="65" y="4"/>
                      <a:pt x="65" y="4"/>
                      <a:pt x="65" y="4"/>
                    </a:cubicBezTo>
                    <a:cubicBezTo>
                      <a:pt x="65" y="4"/>
                      <a:pt x="65" y="4"/>
                      <a:pt x="65" y="4"/>
                    </a:cubicBezTo>
                    <a:moveTo>
                      <a:pt x="67" y="1"/>
                    </a:moveTo>
                    <a:cubicBezTo>
                      <a:pt x="66" y="2"/>
                      <a:pt x="66" y="3"/>
                      <a:pt x="65" y="3"/>
                    </a:cubicBezTo>
                    <a:cubicBezTo>
                      <a:pt x="65" y="3"/>
                      <a:pt x="65" y="3"/>
                      <a:pt x="65" y="3"/>
                    </a:cubicBezTo>
                    <a:cubicBezTo>
                      <a:pt x="66" y="3"/>
                      <a:pt x="66" y="2"/>
                      <a:pt x="67" y="1"/>
                    </a:cubicBezTo>
                    <a:cubicBezTo>
                      <a:pt x="67" y="1"/>
                      <a:pt x="67" y="1"/>
                      <a:pt x="67" y="1"/>
                    </a:cubicBezTo>
                    <a:moveTo>
                      <a:pt x="67" y="0"/>
                    </a:moveTo>
                    <a:cubicBezTo>
                      <a:pt x="67" y="0"/>
                      <a:pt x="67" y="0"/>
                      <a:pt x="67" y="0"/>
                    </a:cubicBezTo>
                    <a:cubicBezTo>
                      <a:pt x="67" y="0"/>
                      <a:pt x="67" y="0"/>
                      <a:pt x="67" y="0"/>
                    </a:cubicBezTo>
                    <a:cubicBezTo>
                      <a:pt x="67" y="0"/>
                      <a:pt x="67" y="0"/>
                      <a:pt x="6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43" name="Freeform 9432"/>
              <p:cNvSpPr>
                <a:spLocks noEditPoints="1"/>
              </p:cNvSpPr>
              <p:nvPr/>
            </p:nvSpPr>
            <p:spPr bwMode="auto">
              <a:xfrm>
                <a:off x="-722" y="3868"/>
                <a:ext cx="28" cy="43"/>
              </a:xfrm>
              <a:custGeom>
                <a:avLst/>
                <a:gdLst>
                  <a:gd name="T0" fmla="*/ 4 w 12"/>
                  <a:gd name="T1" fmla="*/ 12 h 18"/>
                  <a:gd name="T2" fmla="*/ 0 w 12"/>
                  <a:gd name="T3" fmla="*/ 18 h 18"/>
                  <a:gd name="T4" fmla="*/ 0 w 12"/>
                  <a:gd name="T5" fmla="*/ 18 h 18"/>
                  <a:gd name="T6" fmla="*/ 0 w 12"/>
                  <a:gd name="T7" fmla="*/ 18 h 18"/>
                  <a:gd name="T8" fmla="*/ 4 w 12"/>
                  <a:gd name="T9" fmla="*/ 12 h 18"/>
                  <a:gd name="T10" fmla="*/ 4 w 12"/>
                  <a:gd name="T11" fmla="*/ 12 h 18"/>
                  <a:gd name="T12" fmla="*/ 6 w 12"/>
                  <a:gd name="T13" fmla="*/ 9 h 18"/>
                  <a:gd name="T14" fmla="*/ 4 w 12"/>
                  <a:gd name="T15" fmla="*/ 12 h 18"/>
                  <a:gd name="T16" fmla="*/ 4 w 12"/>
                  <a:gd name="T17" fmla="*/ 12 h 18"/>
                  <a:gd name="T18" fmla="*/ 6 w 12"/>
                  <a:gd name="T19" fmla="*/ 9 h 18"/>
                  <a:gd name="T20" fmla="*/ 6 w 12"/>
                  <a:gd name="T21" fmla="*/ 9 h 18"/>
                  <a:gd name="T22" fmla="*/ 12 w 12"/>
                  <a:gd name="T23" fmla="*/ 0 h 18"/>
                  <a:gd name="T24" fmla="*/ 6 w 12"/>
                  <a:gd name="T25" fmla="*/ 9 h 18"/>
                  <a:gd name="T26" fmla="*/ 6 w 12"/>
                  <a:gd name="T27" fmla="*/ 9 h 18"/>
                  <a:gd name="T28" fmla="*/ 12 w 12"/>
                  <a:gd name="T29" fmla="*/ 0 h 18"/>
                  <a:gd name="T30" fmla="*/ 12 w 12"/>
                  <a:gd name="T31" fmla="*/ 0 h 18"/>
                  <a:gd name="T32" fmla="*/ 12 w 12"/>
                  <a:gd name="T33" fmla="*/ 0 h 18"/>
                  <a:gd name="T34" fmla="*/ 12 w 12"/>
                  <a:gd name="T35" fmla="*/ 0 h 18"/>
                  <a:gd name="T36" fmla="*/ 12 w 12"/>
                  <a:gd name="T37" fmla="*/ 0 h 18"/>
                  <a:gd name="T38" fmla="*/ 12 w 12"/>
                  <a:gd name="T3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 h="18">
                    <a:moveTo>
                      <a:pt x="4" y="12"/>
                    </a:moveTo>
                    <a:cubicBezTo>
                      <a:pt x="3" y="14"/>
                      <a:pt x="2" y="16"/>
                      <a:pt x="0" y="18"/>
                    </a:cubicBezTo>
                    <a:cubicBezTo>
                      <a:pt x="0" y="18"/>
                      <a:pt x="0" y="18"/>
                      <a:pt x="0" y="18"/>
                    </a:cubicBezTo>
                    <a:cubicBezTo>
                      <a:pt x="0" y="18"/>
                      <a:pt x="0" y="18"/>
                      <a:pt x="0" y="18"/>
                    </a:cubicBezTo>
                    <a:cubicBezTo>
                      <a:pt x="2" y="16"/>
                      <a:pt x="3" y="14"/>
                      <a:pt x="4" y="12"/>
                    </a:cubicBezTo>
                    <a:cubicBezTo>
                      <a:pt x="4" y="12"/>
                      <a:pt x="4" y="12"/>
                      <a:pt x="4" y="12"/>
                    </a:cubicBezTo>
                    <a:moveTo>
                      <a:pt x="6" y="9"/>
                    </a:moveTo>
                    <a:cubicBezTo>
                      <a:pt x="6" y="10"/>
                      <a:pt x="5" y="11"/>
                      <a:pt x="4" y="12"/>
                    </a:cubicBezTo>
                    <a:cubicBezTo>
                      <a:pt x="4" y="12"/>
                      <a:pt x="4" y="12"/>
                      <a:pt x="4" y="12"/>
                    </a:cubicBezTo>
                    <a:cubicBezTo>
                      <a:pt x="5" y="11"/>
                      <a:pt x="6" y="10"/>
                      <a:pt x="6" y="9"/>
                    </a:cubicBezTo>
                    <a:cubicBezTo>
                      <a:pt x="6" y="9"/>
                      <a:pt x="6" y="9"/>
                      <a:pt x="6" y="9"/>
                    </a:cubicBezTo>
                    <a:moveTo>
                      <a:pt x="12" y="0"/>
                    </a:moveTo>
                    <a:cubicBezTo>
                      <a:pt x="10" y="3"/>
                      <a:pt x="8" y="6"/>
                      <a:pt x="6" y="9"/>
                    </a:cubicBezTo>
                    <a:cubicBezTo>
                      <a:pt x="6" y="9"/>
                      <a:pt x="6" y="9"/>
                      <a:pt x="6" y="9"/>
                    </a:cubicBezTo>
                    <a:cubicBezTo>
                      <a:pt x="8" y="6"/>
                      <a:pt x="10" y="3"/>
                      <a:pt x="12" y="0"/>
                    </a:cubicBezTo>
                    <a:cubicBezTo>
                      <a:pt x="12" y="0"/>
                      <a:pt x="12" y="0"/>
                      <a:pt x="12" y="0"/>
                    </a:cubicBezTo>
                    <a:moveTo>
                      <a:pt x="12" y="0"/>
                    </a:moveTo>
                    <a:cubicBezTo>
                      <a:pt x="12" y="0"/>
                      <a:pt x="12" y="0"/>
                      <a:pt x="12" y="0"/>
                    </a:cubicBezTo>
                    <a:cubicBezTo>
                      <a:pt x="12" y="0"/>
                      <a:pt x="12"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44" name="Freeform 9433"/>
              <p:cNvSpPr>
                <a:spLocks noEditPoints="1"/>
              </p:cNvSpPr>
              <p:nvPr/>
            </p:nvSpPr>
            <p:spPr bwMode="auto">
              <a:xfrm>
                <a:off x="-713" y="3868"/>
                <a:ext cx="19" cy="29"/>
              </a:xfrm>
              <a:custGeom>
                <a:avLst/>
                <a:gdLst>
                  <a:gd name="T0" fmla="*/ 0 w 8"/>
                  <a:gd name="T1" fmla="*/ 12 h 12"/>
                  <a:gd name="T2" fmla="*/ 0 w 8"/>
                  <a:gd name="T3" fmla="*/ 12 h 12"/>
                  <a:gd name="T4" fmla="*/ 0 w 8"/>
                  <a:gd name="T5" fmla="*/ 12 h 12"/>
                  <a:gd name="T6" fmla="*/ 0 w 8"/>
                  <a:gd name="T7" fmla="*/ 12 h 12"/>
                  <a:gd name="T8" fmla="*/ 0 w 8"/>
                  <a:gd name="T9" fmla="*/ 12 h 12"/>
                  <a:gd name="T10" fmla="*/ 2 w 8"/>
                  <a:gd name="T11" fmla="*/ 9 h 12"/>
                  <a:gd name="T12" fmla="*/ 2 w 8"/>
                  <a:gd name="T13" fmla="*/ 9 h 12"/>
                  <a:gd name="T14" fmla="*/ 2 w 8"/>
                  <a:gd name="T15" fmla="*/ 9 h 12"/>
                  <a:gd name="T16" fmla="*/ 2 w 8"/>
                  <a:gd name="T17" fmla="*/ 9 h 12"/>
                  <a:gd name="T18" fmla="*/ 2 w 8"/>
                  <a:gd name="T19" fmla="*/ 9 h 12"/>
                  <a:gd name="T20" fmla="*/ 8 w 8"/>
                  <a:gd name="T21" fmla="*/ 0 h 12"/>
                  <a:gd name="T22" fmla="*/ 8 w 8"/>
                  <a:gd name="T23" fmla="*/ 0 h 12"/>
                  <a:gd name="T24" fmla="*/ 8 w 8"/>
                  <a:gd name="T25" fmla="*/ 0 h 12"/>
                  <a:gd name="T26" fmla="*/ 8 w 8"/>
                  <a:gd name="T27" fmla="*/ 0 h 12"/>
                  <a:gd name="T28" fmla="*/ 8 w 8"/>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2">
                    <a:moveTo>
                      <a:pt x="0" y="12"/>
                    </a:moveTo>
                    <a:cubicBezTo>
                      <a:pt x="0" y="12"/>
                      <a:pt x="0" y="12"/>
                      <a:pt x="0" y="12"/>
                    </a:cubicBezTo>
                    <a:cubicBezTo>
                      <a:pt x="0" y="12"/>
                      <a:pt x="0" y="12"/>
                      <a:pt x="0" y="12"/>
                    </a:cubicBezTo>
                    <a:cubicBezTo>
                      <a:pt x="0" y="12"/>
                      <a:pt x="0" y="12"/>
                      <a:pt x="0" y="12"/>
                    </a:cubicBezTo>
                    <a:cubicBezTo>
                      <a:pt x="0" y="12"/>
                      <a:pt x="0" y="12"/>
                      <a:pt x="0" y="12"/>
                    </a:cubicBezTo>
                    <a:moveTo>
                      <a:pt x="2" y="9"/>
                    </a:moveTo>
                    <a:cubicBezTo>
                      <a:pt x="2" y="9"/>
                      <a:pt x="2" y="9"/>
                      <a:pt x="2" y="9"/>
                    </a:cubicBezTo>
                    <a:cubicBezTo>
                      <a:pt x="2" y="9"/>
                      <a:pt x="2" y="9"/>
                      <a:pt x="2" y="9"/>
                    </a:cubicBezTo>
                    <a:cubicBezTo>
                      <a:pt x="2" y="9"/>
                      <a:pt x="2" y="9"/>
                      <a:pt x="2" y="9"/>
                    </a:cubicBezTo>
                    <a:cubicBezTo>
                      <a:pt x="2" y="9"/>
                      <a:pt x="2" y="9"/>
                      <a:pt x="2" y="9"/>
                    </a:cubicBezTo>
                    <a:moveTo>
                      <a:pt x="8" y="0"/>
                    </a:moveTo>
                    <a:cubicBezTo>
                      <a:pt x="8" y="0"/>
                      <a:pt x="8" y="0"/>
                      <a:pt x="8" y="0"/>
                    </a:cubicBezTo>
                    <a:cubicBezTo>
                      <a:pt x="8" y="0"/>
                      <a:pt x="8" y="0"/>
                      <a:pt x="8" y="0"/>
                    </a:cubicBezTo>
                    <a:cubicBezTo>
                      <a:pt x="8" y="0"/>
                      <a:pt x="8"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45" name="Freeform 9434"/>
              <p:cNvSpPr>
                <a:spLocks noEditPoints="1"/>
              </p:cNvSpPr>
              <p:nvPr/>
            </p:nvSpPr>
            <p:spPr bwMode="auto">
              <a:xfrm>
                <a:off x="-730" y="3911"/>
                <a:ext cx="8" cy="9"/>
              </a:xfrm>
              <a:custGeom>
                <a:avLst/>
                <a:gdLst>
                  <a:gd name="T0" fmla="*/ 0 w 3"/>
                  <a:gd name="T1" fmla="*/ 4 h 4"/>
                  <a:gd name="T2" fmla="*/ 0 w 3"/>
                  <a:gd name="T3" fmla="*/ 4 h 4"/>
                  <a:gd name="T4" fmla="*/ 0 w 3"/>
                  <a:gd name="T5" fmla="*/ 4 h 4"/>
                  <a:gd name="T6" fmla="*/ 0 w 3"/>
                  <a:gd name="T7" fmla="*/ 4 h 4"/>
                  <a:gd name="T8" fmla="*/ 0 w 3"/>
                  <a:gd name="T9" fmla="*/ 4 h 4"/>
                  <a:gd name="T10" fmla="*/ 3 w 3"/>
                  <a:gd name="T11" fmla="*/ 0 h 4"/>
                  <a:gd name="T12" fmla="*/ 0 w 3"/>
                  <a:gd name="T13" fmla="*/ 4 h 4"/>
                  <a:gd name="T14" fmla="*/ 0 w 3"/>
                  <a:gd name="T15" fmla="*/ 4 h 4"/>
                  <a:gd name="T16" fmla="*/ 3 w 3"/>
                  <a:gd name="T17" fmla="*/ 0 h 4"/>
                  <a:gd name="T18" fmla="*/ 3 w 3"/>
                  <a:gd name="T19" fmla="*/ 0 h 4"/>
                  <a:gd name="T20" fmla="*/ 3 w 3"/>
                  <a:gd name="T21" fmla="*/ 0 h 4"/>
                  <a:gd name="T22" fmla="*/ 3 w 3"/>
                  <a:gd name="T23" fmla="*/ 0 h 4"/>
                  <a:gd name="T24" fmla="*/ 3 w 3"/>
                  <a:gd name="T25" fmla="*/ 0 h 4"/>
                  <a:gd name="T26" fmla="*/ 3 w 3"/>
                  <a:gd name="T27" fmla="*/ 0 h 4"/>
                  <a:gd name="T28" fmla="*/ 3 w 3"/>
                  <a:gd name="T29" fmla="*/ 0 h 4"/>
                  <a:gd name="T30" fmla="*/ 3 w 3"/>
                  <a:gd name="T31" fmla="*/ 0 h 4"/>
                  <a:gd name="T32" fmla="*/ 3 w 3"/>
                  <a:gd name="T33" fmla="*/ 0 h 4"/>
                  <a:gd name="T34" fmla="*/ 3 w 3"/>
                  <a:gd name="T35" fmla="*/ 0 h 4"/>
                  <a:gd name="T36" fmla="*/ 3 w 3"/>
                  <a:gd name="T37" fmla="*/ 0 h 4"/>
                  <a:gd name="T38" fmla="*/ 3 w 3"/>
                  <a:gd name="T39" fmla="*/ 0 h 4"/>
                  <a:gd name="T40" fmla="*/ 3 w 3"/>
                  <a:gd name="T41" fmla="*/ 0 h 4"/>
                  <a:gd name="T42" fmla="*/ 3 w 3"/>
                  <a:gd name="T43" fmla="*/ 0 h 4"/>
                  <a:gd name="T44" fmla="*/ 3 w 3"/>
                  <a:gd name="T45" fmla="*/ 0 h 4"/>
                  <a:gd name="T46" fmla="*/ 3 w 3"/>
                  <a:gd name="T4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 h="4">
                    <a:moveTo>
                      <a:pt x="0" y="4"/>
                    </a:moveTo>
                    <a:cubicBezTo>
                      <a:pt x="0" y="4"/>
                      <a:pt x="0" y="4"/>
                      <a:pt x="0" y="4"/>
                    </a:cubicBezTo>
                    <a:cubicBezTo>
                      <a:pt x="0" y="4"/>
                      <a:pt x="0" y="4"/>
                      <a:pt x="0" y="4"/>
                    </a:cubicBezTo>
                    <a:cubicBezTo>
                      <a:pt x="0" y="4"/>
                      <a:pt x="0" y="4"/>
                      <a:pt x="0" y="4"/>
                    </a:cubicBezTo>
                    <a:cubicBezTo>
                      <a:pt x="0" y="4"/>
                      <a:pt x="0" y="4"/>
                      <a:pt x="0" y="4"/>
                    </a:cubicBezTo>
                    <a:moveTo>
                      <a:pt x="3" y="0"/>
                    </a:moveTo>
                    <a:cubicBezTo>
                      <a:pt x="3" y="1"/>
                      <a:pt x="1" y="3"/>
                      <a:pt x="0" y="4"/>
                    </a:cubicBezTo>
                    <a:cubicBezTo>
                      <a:pt x="0" y="4"/>
                      <a:pt x="0" y="4"/>
                      <a:pt x="0" y="4"/>
                    </a:cubicBezTo>
                    <a:cubicBezTo>
                      <a:pt x="1" y="3"/>
                      <a:pt x="3" y="1"/>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46" name="Oval 9435"/>
              <p:cNvSpPr>
                <a:spLocks noChangeArrowheads="1"/>
              </p:cNvSpPr>
              <p:nvPr/>
            </p:nvSpPr>
            <p:spPr bwMode="auto">
              <a:xfrm>
                <a:off x="-730" y="3920"/>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47" name="Freeform 9436"/>
              <p:cNvSpPr>
                <a:spLocks noEditPoints="1"/>
              </p:cNvSpPr>
              <p:nvPr/>
            </p:nvSpPr>
            <p:spPr bwMode="auto">
              <a:xfrm>
                <a:off x="-732" y="3920"/>
                <a:ext cx="2" cy="5"/>
              </a:xfrm>
              <a:custGeom>
                <a:avLst/>
                <a:gdLst>
                  <a:gd name="T0" fmla="*/ 0 w 1"/>
                  <a:gd name="T1" fmla="*/ 2 h 2"/>
                  <a:gd name="T2" fmla="*/ 0 w 1"/>
                  <a:gd name="T3" fmla="*/ 2 h 2"/>
                  <a:gd name="T4" fmla="*/ 0 w 1"/>
                  <a:gd name="T5" fmla="*/ 2 h 2"/>
                  <a:gd name="T6" fmla="*/ 0 w 1"/>
                  <a:gd name="T7" fmla="*/ 2 h 2"/>
                  <a:gd name="T8" fmla="*/ 0 w 1"/>
                  <a:gd name="T9" fmla="*/ 2 h 2"/>
                  <a:gd name="T10" fmla="*/ 1 w 1"/>
                  <a:gd name="T11" fmla="*/ 1 h 2"/>
                  <a:gd name="T12" fmla="*/ 0 w 1"/>
                  <a:gd name="T13" fmla="*/ 2 h 2"/>
                  <a:gd name="T14" fmla="*/ 1 w 1"/>
                  <a:gd name="T15" fmla="*/ 1 h 2"/>
                  <a:gd name="T16" fmla="*/ 1 w 1"/>
                  <a:gd name="T17" fmla="*/ 0 h 2"/>
                  <a:gd name="T18" fmla="*/ 1 w 1"/>
                  <a:gd name="T19" fmla="*/ 0 h 2"/>
                  <a:gd name="T20" fmla="*/ 1 w 1"/>
                  <a:gd name="T21" fmla="*/ 1 h 2"/>
                  <a:gd name="T22" fmla="*/ 1 w 1"/>
                  <a:gd name="T23" fmla="*/ 1 h 2"/>
                  <a:gd name="T24" fmla="*/ 1 w 1"/>
                  <a:gd name="T25" fmla="*/ 1 h 2"/>
                  <a:gd name="T26" fmla="*/ 1 w 1"/>
                  <a:gd name="T27" fmla="*/ 0 h 2"/>
                  <a:gd name="T28" fmla="*/ 1 w 1"/>
                  <a:gd name="T29" fmla="*/ 0 h 2"/>
                  <a:gd name="T30" fmla="*/ 0 w 1"/>
                  <a:gd name="T31" fmla="*/ 2 h 2"/>
                  <a:gd name="T32" fmla="*/ 1 w 1"/>
                  <a:gd name="T33" fmla="*/ 0 h 2"/>
                  <a:gd name="T34" fmla="*/ 1 w 1"/>
                  <a:gd name="T3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1" y="1"/>
                    </a:moveTo>
                    <a:cubicBezTo>
                      <a:pt x="0" y="1"/>
                      <a:pt x="0" y="2"/>
                      <a:pt x="0" y="2"/>
                    </a:cubicBezTo>
                    <a:cubicBezTo>
                      <a:pt x="0" y="2"/>
                      <a:pt x="0" y="1"/>
                      <a:pt x="1" y="1"/>
                    </a:cubicBezTo>
                    <a:moveTo>
                      <a:pt x="1" y="0"/>
                    </a:moveTo>
                    <a:cubicBezTo>
                      <a:pt x="1" y="0"/>
                      <a:pt x="1" y="0"/>
                      <a:pt x="1" y="0"/>
                    </a:cubicBezTo>
                    <a:cubicBezTo>
                      <a:pt x="1" y="0"/>
                      <a:pt x="1" y="1"/>
                      <a:pt x="1" y="1"/>
                    </a:cubicBezTo>
                    <a:cubicBezTo>
                      <a:pt x="1" y="1"/>
                      <a:pt x="1" y="1"/>
                      <a:pt x="1" y="1"/>
                    </a:cubicBezTo>
                    <a:cubicBezTo>
                      <a:pt x="1" y="1"/>
                      <a:pt x="1" y="1"/>
                      <a:pt x="1" y="1"/>
                    </a:cubicBezTo>
                    <a:cubicBezTo>
                      <a:pt x="1" y="1"/>
                      <a:pt x="1" y="0"/>
                      <a:pt x="1" y="0"/>
                    </a:cubicBezTo>
                    <a:moveTo>
                      <a:pt x="1" y="0"/>
                    </a:moveTo>
                    <a:cubicBezTo>
                      <a:pt x="0" y="1"/>
                      <a:pt x="0" y="2"/>
                      <a:pt x="0" y="2"/>
                    </a:cubicBezTo>
                    <a:cubicBezTo>
                      <a:pt x="0" y="2"/>
                      <a:pt x="0"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48" name="Freeform 9437"/>
              <p:cNvSpPr>
                <a:spLocks noEditPoints="1"/>
              </p:cNvSpPr>
              <p:nvPr/>
            </p:nvSpPr>
            <p:spPr bwMode="auto">
              <a:xfrm>
                <a:off x="-278" y="3096"/>
                <a:ext cx="30" cy="43"/>
              </a:xfrm>
              <a:custGeom>
                <a:avLst/>
                <a:gdLst>
                  <a:gd name="T0" fmla="*/ 2 w 13"/>
                  <a:gd name="T1" fmla="*/ 14 h 18"/>
                  <a:gd name="T2" fmla="*/ 0 w 13"/>
                  <a:gd name="T3" fmla="*/ 18 h 18"/>
                  <a:gd name="T4" fmla="*/ 0 w 13"/>
                  <a:gd name="T5" fmla="*/ 18 h 18"/>
                  <a:gd name="T6" fmla="*/ 2 w 13"/>
                  <a:gd name="T7" fmla="*/ 14 h 18"/>
                  <a:gd name="T8" fmla="*/ 2 w 13"/>
                  <a:gd name="T9" fmla="*/ 14 h 18"/>
                  <a:gd name="T10" fmla="*/ 9 w 13"/>
                  <a:gd name="T11" fmla="*/ 2 h 18"/>
                  <a:gd name="T12" fmla="*/ 7 w 13"/>
                  <a:gd name="T13" fmla="*/ 7 h 18"/>
                  <a:gd name="T14" fmla="*/ 7 w 13"/>
                  <a:gd name="T15" fmla="*/ 7 h 18"/>
                  <a:gd name="T16" fmla="*/ 9 w 13"/>
                  <a:gd name="T17" fmla="*/ 3 h 18"/>
                  <a:gd name="T18" fmla="*/ 9 w 13"/>
                  <a:gd name="T19" fmla="*/ 3 h 18"/>
                  <a:gd name="T20" fmla="*/ 9 w 13"/>
                  <a:gd name="T21" fmla="*/ 2 h 18"/>
                  <a:gd name="T22" fmla="*/ 11 w 13"/>
                  <a:gd name="T23" fmla="*/ 0 h 18"/>
                  <a:gd name="T24" fmla="*/ 10 w 13"/>
                  <a:gd name="T25" fmla="*/ 2 h 18"/>
                  <a:gd name="T26" fmla="*/ 10 w 13"/>
                  <a:gd name="T27" fmla="*/ 2 h 18"/>
                  <a:gd name="T28" fmla="*/ 11 w 13"/>
                  <a:gd name="T29" fmla="*/ 1 h 18"/>
                  <a:gd name="T30" fmla="*/ 11 w 13"/>
                  <a:gd name="T31" fmla="*/ 1 h 18"/>
                  <a:gd name="T32" fmla="*/ 11 w 13"/>
                  <a:gd name="T33" fmla="*/ 1 h 18"/>
                  <a:gd name="T34" fmla="*/ 10 w 13"/>
                  <a:gd name="T35" fmla="*/ 2 h 18"/>
                  <a:gd name="T36" fmla="*/ 10 w 13"/>
                  <a:gd name="T37" fmla="*/ 2 h 18"/>
                  <a:gd name="T38" fmla="*/ 11 w 13"/>
                  <a:gd name="T39" fmla="*/ 2 h 18"/>
                  <a:gd name="T40" fmla="*/ 12 w 13"/>
                  <a:gd name="T41" fmla="*/ 2 h 18"/>
                  <a:gd name="T42" fmla="*/ 12 w 13"/>
                  <a:gd name="T43" fmla="*/ 2 h 18"/>
                  <a:gd name="T44" fmla="*/ 12 w 13"/>
                  <a:gd name="T45" fmla="*/ 2 h 18"/>
                  <a:gd name="T46" fmla="*/ 12 w 13"/>
                  <a:gd name="T47" fmla="*/ 2 h 18"/>
                  <a:gd name="T48" fmla="*/ 12 w 13"/>
                  <a:gd name="T49" fmla="*/ 2 h 18"/>
                  <a:gd name="T50" fmla="*/ 11 w 13"/>
                  <a:gd name="T51" fmla="*/ 0 h 18"/>
                  <a:gd name="T52" fmla="*/ 11 w 13"/>
                  <a:gd name="T53" fmla="*/ 0 h 18"/>
                  <a:gd name="T54" fmla="*/ 11 w 13"/>
                  <a:gd name="T55" fmla="*/ 1 h 18"/>
                  <a:gd name="T56" fmla="*/ 10 w 13"/>
                  <a:gd name="T57" fmla="*/ 1 h 18"/>
                  <a:gd name="T58" fmla="*/ 11 w 13"/>
                  <a:gd name="T59" fmla="*/ 0 h 18"/>
                  <a:gd name="T60" fmla="*/ 11 w 13"/>
                  <a:gd name="T61" fmla="*/ 0 h 18"/>
                  <a:gd name="T62" fmla="*/ 12 w 13"/>
                  <a:gd name="T63" fmla="*/ 0 h 18"/>
                  <a:gd name="T64" fmla="*/ 11 w 13"/>
                  <a:gd name="T65" fmla="*/ 0 h 18"/>
                  <a:gd name="T66" fmla="*/ 11 w 13"/>
                  <a:gd name="T67" fmla="*/ 0 h 18"/>
                  <a:gd name="T68" fmla="*/ 11 w 13"/>
                  <a:gd name="T69" fmla="*/ 0 h 18"/>
                  <a:gd name="T70" fmla="*/ 12 w 13"/>
                  <a:gd name="T71" fmla="*/ 0 h 18"/>
                  <a:gd name="T72" fmla="*/ 13 w 13"/>
                  <a:gd name="T73" fmla="*/ 1 h 18"/>
                  <a:gd name="T74" fmla="*/ 12 w 13"/>
                  <a:gd name="T75" fmla="*/ 2 h 18"/>
                  <a:gd name="T76" fmla="*/ 13 w 13"/>
                  <a:gd name="T77" fmla="*/ 2 h 18"/>
                  <a:gd name="T78" fmla="*/ 13 w 13"/>
                  <a:gd name="T79" fmla="*/ 2 h 18"/>
                  <a:gd name="T80" fmla="*/ 13 w 13"/>
                  <a:gd name="T81" fmla="*/ 1 h 18"/>
                  <a:gd name="T82" fmla="*/ 12 w 13"/>
                  <a:gd name="T8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18">
                    <a:moveTo>
                      <a:pt x="2" y="14"/>
                    </a:moveTo>
                    <a:cubicBezTo>
                      <a:pt x="0" y="18"/>
                      <a:pt x="0" y="18"/>
                      <a:pt x="0" y="18"/>
                    </a:cubicBezTo>
                    <a:cubicBezTo>
                      <a:pt x="0" y="18"/>
                      <a:pt x="0" y="18"/>
                      <a:pt x="0" y="18"/>
                    </a:cubicBezTo>
                    <a:cubicBezTo>
                      <a:pt x="2" y="14"/>
                      <a:pt x="2" y="14"/>
                      <a:pt x="2" y="14"/>
                    </a:cubicBezTo>
                    <a:cubicBezTo>
                      <a:pt x="2" y="14"/>
                      <a:pt x="2" y="14"/>
                      <a:pt x="2" y="14"/>
                    </a:cubicBezTo>
                    <a:moveTo>
                      <a:pt x="9" y="2"/>
                    </a:moveTo>
                    <a:cubicBezTo>
                      <a:pt x="7" y="7"/>
                      <a:pt x="7" y="7"/>
                      <a:pt x="7" y="7"/>
                    </a:cubicBezTo>
                    <a:cubicBezTo>
                      <a:pt x="7" y="7"/>
                      <a:pt x="7" y="7"/>
                      <a:pt x="7" y="7"/>
                    </a:cubicBezTo>
                    <a:cubicBezTo>
                      <a:pt x="9" y="3"/>
                      <a:pt x="9" y="3"/>
                      <a:pt x="9" y="3"/>
                    </a:cubicBezTo>
                    <a:cubicBezTo>
                      <a:pt x="9" y="3"/>
                      <a:pt x="9" y="3"/>
                      <a:pt x="9" y="3"/>
                    </a:cubicBezTo>
                    <a:cubicBezTo>
                      <a:pt x="9" y="3"/>
                      <a:pt x="9" y="3"/>
                      <a:pt x="9" y="2"/>
                    </a:cubicBezTo>
                    <a:moveTo>
                      <a:pt x="11" y="0"/>
                    </a:moveTo>
                    <a:cubicBezTo>
                      <a:pt x="10" y="2"/>
                      <a:pt x="10" y="2"/>
                      <a:pt x="10" y="2"/>
                    </a:cubicBezTo>
                    <a:cubicBezTo>
                      <a:pt x="10" y="2"/>
                      <a:pt x="10" y="2"/>
                      <a:pt x="10" y="2"/>
                    </a:cubicBezTo>
                    <a:cubicBezTo>
                      <a:pt x="11" y="1"/>
                      <a:pt x="11" y="1"/>
                      <a:pt x="11" y="1"/>
                    </a:cubicBezTo>
                    <a:cubicBezTo>
                      <a:pt x="10" y="1"/>
                      <a:pt x="11" y="1"/>
                      <a:pt x="11" y="1"/>
                    </a:cubicBezTo>
                    <a:cubicBezTo>
                      <a:pt x="11" y="1"/>
                      <a:pt x="11" y="1"/>
                      <a:pt x="11" y="1"/>
                    </a:cubicBezTo>
                    <a:cubicBezTo>
                      <a:pt x="10" y="2"/>
                      <a:pt x="10" y="2"/>
                      <a:pt x="10" y="2"/>
                    </a:cubicBezTo>
                    <a:cubicBezTo>
                      <a:pt x="10" y="2"/>
                      <a:pt x="10" y="2"/>
                      <a:pt x="10" y="2"/>
                    </a:cubicBezTo>
                    <a:cubicBezTo>
                      <a:pt x="10" y="2"/>
                      <a:pt x="11" y="2"/>
                      <a:pt x="11" y="2"/>
                    </a:cubicBezTo>
                    <a:cubicBezTo>
                      <a:pt x="11" y="2"/>
                      <a:pt x="12" y="2"/>
                      <a:pt x="12" y="2"/>
                    </a:cubicBezTo>
                    <a:cubicBezTo>
                      <a:pt x="12" y="2"/>
                      <a:pt x="12" y="2"/>
                      <a:pt x="12" y="2"/>
                    </a:cubicBezTo>
                    <a:cubicBezTo>
                      <a:pt x="12" y="2"/>
                      <a:pt x="12" y="2"/>
                      <a:pt x="12" y="2"/>
                    </a:cubicBezTo>
                    <a:cubicBezTo>
                      <a:pt x="12" y="2"/>
                      <a:pt x="12" y="2"/>
                      <a:pt x="12" y="2"/>
                    </a:cubicBezTo>
                    <a:cubicBezTo>
                      <a:pt x="12" y="2"/>
                      <a:pt x="12" y="2"/>
                      <a:pt x="12" y="2"/>
                    </a:cubicBezTo>
                    <a:cubicBezTo>
                      <a:pt x="12" y="1"/>
                      <a:pt x="12" y="1"/>
                      <a:pt x="11" y="0"/>
                    </a:cubicBezTo>
                    <a:cubicBezTo>
                      <a:pt x="11" y="0"/>
                      <a:pt x="11" y="0"/>
                      <a:pt x="11" y="0"/>
                    </a:cubicBezTo>
                    <a:cubicBezTo>
                      <a:pt x="11" y="1"/>
                      <a:pt x="11" y="1"/>
                      <a:pt x="11" y="1"/>
                    </a:cubicBezTo>
                    <a:cubicBezTo>
                      <a:pt x="11" y="1"/>
                      <a:pt x="10" y="1"/>
                      <a:pt x="10" y="1"/>
                    </a:cubicBezTo>
                    <a:cubicBezTo>
                      <a:pt x="10" y="1"/>
                      <a:pt x="10" y="1"/>
                      <a:pt x="11" y="0"/>
                    </a:cubicBezTo>
                    <a:cubicBezTo>
                      <a:pt x="11" y="0"/>
                      <a:pt x="11" y="0"/>
                      <a:pt x="11" y="0"/>
                    </a:cubicBezTo>
                    <a:moveTo>
                      <a:pt x="12" y="0"/>
                    </a:moveTo>
                    <a:cubicBezTo>
                      <a:pt x="12" y="0"/>
                      <a:pt x="11" y="0"/>
                      <a:pt x="11" y="0"/>
                    </a:cubicBezTo>
                    <a:cubicBezTo>
                      <a:pt x="11" y="0"/>
                      <a:pt x="11" y="0"/>
                      <a:pt x="11" y="0"/>
                    </a:cubicBezTo>
                    <a:cubicBezTo>
                      <a:pt x="11" y="0"/>
                      <a:pt x="11" y="0"/>
                      <a:pt x="11" y="0"/>
                    </a:cubicBezTo>
                    <a:cubicBezTo>
                      <a:pt x="11" y="0"/>
                      <a:pt x="12" y="0"/>
                      <a:pt x="12" y="0"/>
                    </a:cubicBezTo>
                    <a:cubicBezTo>
                      <a:pt x="13" y="0"/>
                      <a:pt x="13" y="0"/>
                      <a:pt x="13" y="1"/>
                    </a:cubicBezTo>
                    <a:cubicBezTo>
                      <a:pt x="13" y="1"/>
                      <a:pt x="13" y="2"/>
                      <a:pt x="12" y="2"/>
                    </a:cubicBezTo>
                    <a:cubicBezTo>
                      <a:pt x="12" y="2"/>
                      <a:pt x="12" y="2"/>
                      <a:pt x="13" y="2"/>
                    </a:cubicBezTo>
                    <a:cubicBezTo>
                      <a:pt x="13" y="2"/>
                      <a:pt x="13" y="2"/>
                      <a:pt x="13" y="2"/>
                    </a:cubicBezTo>
                    <a:cubicBezTo>
                      <a:pt x="13" y="2"/>
                      <a:pt x="13" y="1"/>
                      <a:pt x="13" y="1"/>
                    </a:cubicBezTo>
                    <a:cubicBezTo>
                      <a:pt x="13" y="0"/>
                      <a:pt x="13"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49" name="Freeform 9438"/>
              <p:cNvSpPr>
                <a:spLocks noEditPoints="1"/>
              </p:cNvSpPr>
              <p:nvPr/>
            </p:nvSpPr>
            <p:spPr bwMode="auto">
              <a:xfrm>
                <a:off x="-283" y="3113"/>
                <a:ext cx="21" cy="35"/>
              </a:xfrm>
              <a:custGeom>
                <a:avLst/>
                <a:gdLst>
                  <a:gd name="T0" fmla="*/ 5 w 21"/>
                  <a:gd name="T1" fmla="*/ 26 h 35"/>
                  <a:gd name="T2" fmla="*/ 0 w 21"/>
                  <a:gd name="T3" fmla="*/ 35 h 35"/>
                  <a:gd name="T4" fmla="*/ 5 w 21"/>
                  <a:gd name="T5" fmla="*/ 26 h 35"/>
                  <a:gd name="T6" fmla="*/ 5 w 21"/>
                  <a:gd name="T7" fmla="*/ 26 h 35"/>
                  <a:gd name="T8" fmla="*/ 21 w 21"/>
                  <a:gd name="T9" fmla="*/ 0 h 35"/>
                  <a:gd name="T10" fmla="*/ 19 w 21"/>
                  <a:gd name="T11" fmla="*/ 0 h 35"/>
                  <a:gd name="T12" fmla="*/ 9 w 21"/>
                  <a:gd name="T13" fmla="*/ 16 h 35"/>
                  <a:gd name="T14" fmla="*/ 9 w 21"/>
                  <a:gd name="T15" fmla="*/ 16 h 35"/>
                  <a:gd name="T16" fmla="*/ 19 w 21"/>
                  <a:gd name="T17" fmla="*/ 2 h 35"/>
                  <a:gd name="T18" fmla="*/ 21 w 21"/>
                  <a:gd name="T19" fmla="*/ 0 h 35"/>
                  <a:gd name="T20" fmla="*/ 21 w 21"/>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5">
                    <a:moveTo>
                      <a:pt x="5" y="26"/>
                    </a:moveTo>
                    <a:lnTo>
                      <a:pt x="0" y="35"/>
                    </a:lnTo>
                    <a:lnTo>
                      <a:pt x="5" y="26"/>
                    </a:lnTo>
                    <a:lnTo>
                      <a:pt x="5" y="26"/>
                    </a:lnTo>
                    <a:close/>
                    <a:moveTo>
                      <a:pt x="21" y="0"/>
                    </a:moveTo>
                    <a:lnTo>
                      <a:pt x="19" y="0"/>
                    </a:lnTo>
                    <a:lnTo>
                      <a:pt x="9" y="16"/>
                    </a:lnTo>
                    <a:lnTo>
                      <a:pt x="9" y="16"/>
                    </a:lnTo>
                    <a:lnTo>
                      <a:pt x="19" y="2"/>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50" name="Freeform 9439"/>
              <p:cNvSpPr>
                <a:spLocks noEditPoints="1"/>
              </p:cNvSpPr>
              <p:nvPr/>
            </p:nvSpPr>
            <p:spPr bwMode="auto">
              <a:xfrm>
                <a:off x="-283" y="3113"/>
                <a:ext cx="21" cy="35"/>
              </a:xfrm>
              <a:custGeom>
                <a:avLst/>
                <a:gdLst>
                  <a:gd name="T0" fmla="*/ 5 w 21"/>
                  <a:gd name="T1" fmla="*/ 26 h 35"/>
                  <a:gd name="T2" fmla="*/ 0 w 21"/>
                  <a:gd name="T3" fmla="*/ 35 h 35"/>
                  <a:gd name="T4" fmla="*/ 5 w 21"/>
                  <a:gd name="T5" fmla="*/ 26 h 35"/>
                  <a:gd name="T6" fmla="*/ 5 w 21"/>
                  <a:gd name="T7" fmla="*/ 26 h 35"/>
                  <a:gd name="T8" fmla="*/ 21 w 21"/>
                  <a:gd name="T9" fmla="*/ 0 h 35"/>
                  <a:gd name="T10" fmla="*/ 19 w 21"/>
                  <a:gd name="T11" fmla="*/ 0 h 35"/>
                  <a:gd name="T12" fmla="*/ 9 w 21"/>
                  <a:gd name="T13" fmla="*/ 16 h 35"/>
                  <a:gd name="T14" fmla="*/ 9 w 21"/>
                  <a:gd name="T15" fmla="*/ 16 h 35"/>
                  <a:gd name="T16" fmla="*/ 19 w 21"/>
                  <a:gd name="T17" fmla="*/ 2 h 35"/>
                  <a:gd name="T18" fmla="*/ 21 w 21"/>
                  <a:gd name="T19" fmla="*/ 0 h 35"/>
                  <a:gd name="T20" fmla="*/ 21 w 21"/>
                  <a:gd name="T2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35">
                    <a:moveTo>
                      <a:pt x="5" y="26"/>
                    </a:moveTo>
                    <a:lnTo>
                      <a:pt x="0" y="35"/>
                    </a:lnTo>
                    <a:lnTo>
                      <a:pt x="5" y="26"/>
                    </a:lnTo>
                    <a:lnTo>
                      <a:pt x="5" y="26"/>
                    </a:lnTo>
                    <a:moveTo>
                      <a:pt x="21" y="0"/>
                    </a:moveTo>
                    <a:lnTo>
                      <a:pt x="19" y="0"/>
                    </a:lnTo>
                    <a:lnTo>
                      <a:pt x="9" y="16"/>
                    </a:lnTo>
                    <a:lnTo>
                      <a:pt x="9" y="16"/>
                    </a:lnTo>
                    <a:lnTo>
                      <a:pt x="19" y="2"/>
                    </a:lnTo>
                    <a:lnTo>
                      <a:pt x="21" y="0"/>
                    </a:lnTo>
                    <a:lnTo>
                      <a:pt x="2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51" name="Freeform 9440"/>
              <p:cNvSpPr>
                <a:spLocks noEditPoints="1"/>
              </p:cNvSpPr>
              <p:nvPr/>
            </p:nvSpPr>
            <p:spPr bwMode="auto">
              <a:xfrm>
                <a:off x="-347" y="3103"/>
                <a:ext cx="92" cy="144"/>
              </a:xfrm>
              <a:custGeom>
                <a:avLst/>
                <a:gdLst>
                  <a:gd name="T0" fmla="*/ 0 w 39"/>
                  <a:gd name="T1" fmla="*/ 61 h 61"/>
                  <a:gd name="T2" fmla="*/ 1 w 39"/>
                  <a:gd name="T3" fmla="*/ 61 h 61"/>
                  <a:gd name="T4" fmla="*/ 1 w 39"/>
                  <a:gd name="T5" fmla="*/ 60 h 61"/>
                  <a:gd name="T6" fmla="*/ 1 w 39"/>
                  <a:gd name="T7" fmla="*/ 60 h 61"/>
                  <a:gd name="T8" fmla="*/ 1 w 39"/>
                  <a:gd name="T9" fmla="*/ 60 h 61"/>
                  <a:gd name="T10" fmla="*/ 2 w 39"/>
                  <a:gd name="T11" fmla="*/ 59 h 61"/>
                  <a:gd name="T12" fmla="*/ 3 w 39"/>
                  <a:gd name="T13" fmla="*/ 58 h 61"/>
                  <a:gd name="T14" fmla="*/ 4 w 39"/>
                  <a:gd name="T15" fmla="*/ 55 h 61"/>
                  <a:gd name="T16" fmla="*/ 3 w 39"/>
                  <a:gd name="T17" fmla="*/ 57 h 61"/>
                  <a:gd name="T18" fmla="*/ 4 w 39"/>
                  <a:gd name="T19" fmla="*/ 55 h 61"/>
                  <a:gd name="T20" fmla="*/ 5 w 39"/>
                  <a:gd name="T21" fmla="*/ 54 h 61"/>
                  <a:gd name="T22" fmla="*/ 5 w 39"/>
                  <a:gd name="T23" fmla="*/ 55 h 61"/>
                  <a:gd name="T24" fmla="*/ 5 w 39"/>
                  <a:gd name="T25" fmla="*/ 54 h 61"/>
                  <a:gd name="T26" fmla="*/ 6 w 39"/>
                  <a:gd name="T27" fmla="*/ 53 h 61"/>
                  <a:gd name="T28" fmla="*/ 6 w 39"/>
                  <a:gd name="T29" fmla="*/ 53 h 61"/>
                  <a:gd name="T30" fmla="*/ 7 w 39"/>
                  <a:gd name="T31" fmla="*/ 51 h 61"/>
                  <a:gd name="T32" fmla="*/ 6 w 39"/>
                  <a:gd name="T33" fmla="*/ 52 h 61"/>
                  <a:gd name="T34" fmla="*/ 7 w 39"/>
                  <a:gd name="T35" fmla="*/ 51 h 61"/>
                  <a:gd name="T36" fmla="*/ 9 w 39"/>
                  <a:gd name="T37" fmla="*/ 47 h 61"/>
                  <a:gd name="T38" fmla="*/ 7 w 39"/>
                  <a:gd name="T39" fmla="*/ 50 h 61"/>
                  <a:gd name="T40" fmla="*/ 12 w 39"/>
                  <a:gd name="T41" fmla="*/ 42 h 61"/>
                  <a:gd name="T42" fmla="*/ 14 w 39"/>
                  <a:gd name="T43" fmla="*/ 38 h 61"/>
                  <a:gd name="T44" fmla="*/ 17 w 39"/>
                  <a:gd name="T45" fmla="*/ 34 h 61"/>
                  <a:gd name="T46" fmla="*/ 26 w 39"/>
                  <a:gd name="T47" fmla="*/ 20 h 61"/>
                  <a:gd name="T48" fmla="*/ 20 w 39"/>
                  <a:gd name="T49" fmla="*/ 30 h 61"/>
                  <a:gd name="T50" fmla="*/ 26 w 39"/>
                  <a:gd name="T51" fmla="*/ 20 h 61"/>
                  <a:gd name="T52" fmla="*/ 29 w 39"/>
                  <a:gd name="T53" fmla="*/ 15 h 61"/>
                  <a:gd name="T54" fmla="*/ 30 w 39"/>
                  <a:gd name="T55" fmla="*/ 14 h 61"/>
                  <a:gd name="T56" fmla="*/ 32 w 39"/>
                  <a:gd name="T57" fmla="*/ 11 h 61"/>
                  <a:gd name="T58" fmla="*/ 39 w 39"/>
                  <a:gd name="T59" fmla="*/ 0 h 61"/>
                  <a:gd name="T60" fmla="*/ 36 w 39"/>
                  <a:gd name="T61" fmla="*/ 4 h 61"/>
                  <a:gd name="T62" fmla="*/ 39 w 39"/>
                  <a:gd name="T63" fmla="*/ 0 h 61"/>
                  <a:gd name="T64" fmla="*/ 39 w 39"/>
                  <a:gd name="T6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61">
                    <a:moveTo>
                      <a:pt x="1" y="61"/>
                    </a:moveTo>
                    <a:cubicBezTo>
                      <a:pt x="1" y="61"/>
                      <a:pt x="0" y="61"/>
                      <a:pt x="0" y="61"/>
                    </a:cubicBezTo>
                    <a:cubicBezTo>
                      <a:pt x="0" y="61"/>
                      <a:pt x="0" y="61"/>
                      <a:pt x="0" y="61"/>
                    </a:cubicBezTo>
                    <a:cubicBezTo>
                      <a:pt x="1" y="61"/>
                      <a:pt x="1" y="61"/>
                      <a:pt x="1" y="61"/>
                    </a:cubicBezTo>
                    <a:cubicBezTo>
                      <a:pt x="1" y="61"/>
                      <a:pt x="1" y="61"/>
                      <a:pt x="1" y="61"/>
                    </a:cubicBezTo>
                    <a:moveTo>
                      <a:pt x="1" y="60"/>
                    </a:moveTo>
                    <a:cubicBezTo>
                      <a:pt x="1" y="60"/>
                      <a:pt x="1" y="60"/>
                      <a:pt x="1" y="60"/>
                    </a:cubicBezTo>
                    <a:cubicBezTo>
                      <a:pt x="1" y="60"/>
                      <a:pt x="1" y="60"/>
                      <a:pt x="1" y="60"/>
                    </a:cubicBezTo>
                    <a:cubicBezTo>
                      <a:pt x="1" y="60"/>
                      <a:pt x="1" y="60"/>
                      <a:pt x="2" y="60"/>
                    </a:cubicBezTo>
                    <a:cubicBezTo>
                      <a:pt x="1" y="60"/>
                      <a:pt x="1" y="60"/>
                      <a:pt x="1" y="60"/>
                    </a:cubicBezTo>
                    <a:moveTo>
                      <a:pt x="3" y="58"/>
                    </a:moveTo>
                    <a:cubicBezTo>
                      <a:pt x="2" y="58"/>
                      <a:pt x="2" y="58"/>
                      <a:pt x="2" y="59"/>
                    </a:cubicBezTo>
                    <a:cubicBezTo>
                      <a:pt x="2" y="59"/>
                      <a:pt x="2" y="59"/>
                      <a:pt x="2" y="59"/>
                    </a:cubicBezTo>
                    <a:cubicBezTo>
                      <a:pt x="2" y="59"/>
                      <a:pt x="2" y="58"/>
                      <a:pt x="3" y="58"/>
                    </a:cubicBezTo>
                    <a:cubicBezTo>
                      <a:pt x="3" y="58"/>
                      <a:pt x="3" y="58"/>
                      <a:pt x="3" y="58"/>
                    </a:cubicBezTo>
                    <a:moveTo>
                      <a:pt x="4" y="55"/>
                    </a:moveTo>
                    <a:cubicBezTo>
                      <a:pt x="4" y="56"/>
                      <a:pt x="3" y="56"/>
                      <a:pt x="3" y="57"/>
                    </a:cubicBezTo>
                    <a:cubicBezTo>
                      <a:pt x="3" y="57"/>
                      <a:pt x="3" y="57"/>
                      <a:pt x="3" y="57"/>
                    </a:cubicBezTo>
                    <a:cubicBezTo>
                      <a:pt x="3" y="57"/>
                      <a:pt x="3" y="57"/>
                      <a:pt x="3" y="57"/>
                    </a:cubicBezTo>
                    <a:cubicBezTo>
                      <a:pt x="4" y="56"/>
                      <a:pt x="4" y="56"/>
                      <a:pt x="4" y="55"/>
                    </a:cubicBezTo>
                    <a:cubicBezTo>
                      <a:pt x="4" y="55"/>
                      <a:pt x="4" y="55"/>
                      <a:pt x="4" y="55"/>
                    </a:cubicBezTo>
                    <a:moveTo>
                      <a:pt x="5" y="54"/>
                    </a:moveTo>
                    <a:cubicBezTo>
                      <a:pt x="5" y="54"/>
                      <a:pt x="5" y="54"/>
                      <a:pt x="4" y="54"/>
                    </a:cubicBezTo>
                    <a:cubicBezTo>
                      <a:pt x="4" y="55"/>
                      <a:pt x="5" y="55"/>
                      <a:pt x="5" y="55"/>
                    </a:cubicBezTo>
                    <a:cubicBezTo>
                      <a:pt x="5" y="54"/>
                      <a:pt x="5" y="54"/>
                      <a:pt x="5" y="54"/>
                    </a:cubicBezTo>
                    <a:cubicBezTo>
                      <a:pt x="5" y="54"/>
                      <a:pt x="5" y="54"/>
                      <a:pt x="5" y="54"/>
                    </a:cubicBezTo>
                    <a:moveTo>
                      <a:pt x="6" y="53"/>
                    </a:moveTo>
                    <a:cubicBezTo>
                      <a:pt x="6" y="53"/>
                      <a:pt x="6" y="53"/>
                      <a:pt x="6" y="53"/>
                    </a:cubicBezTo>
                    <a:cubicBezTo>
                      <a:pt x="6" y="53"/>
                      <a:pt x="6" y="53"/>
                      <a:pt x="6" y="53"/>
                    </a:cubicBezTo>
                    <a:cubicBezTo>
                      <a:pt x="6" y="53"/>
                      <a:pt x="6" y="53"/>
                      <a:pt x="6" y="53"/>
                    </a:cubicBezTo>
                    <a:cubicBezTo>
                      <a:pt x="6" y="53"/>
                      <a:pt x="6" y="53"/>
                      <a:pt x="6" y="53"/>
                    </a:cubicBezTo>
                    <a:moveTo>
                      <a:pt x="7" y="51"/>
                    </a:moveTo>
                    <a:cubicBezTo>
                      <a:pt x="6" y="51"/>
                      <a:pt x="6" y="52"/>
                      <a:pt x="6" y="52"/>
                    </a:cubicBezTo>
                    <a:cubicBezTo>
                      <a:pt x="6" y="52"/>
                      <a:pt x="6" y="52"/>
                      <a:pt x="6" y="52"/>
                    </a:cubicBezTo>
                    <a:cubicBezTo>
                      <a:pt x="6" y="52"/>
                      <a:pt x="7" y="51"/>
                      <a:pt x="7" y="51"/>
                    </a:cubicBezTo>
                    <a:cubicBezTo>
                      <a:pt x="7" y="51"/>
                      <a:pt x="7" y="51"/>
                      <a:pt x="7" y="51"/>
                    </a:cubicBezTo>
                    <a:moveTo>
                      <a:pt x="12" y="42"/>
                    </a:moveTo>
                    <a:cubicBezTo>
                      <a:pt x="11" y="44"/>
                      <a:pt x="10" y="45"/>
                      <a:pt x="9" y="47"/>
                    </a:cubicBezTo>
                    <a:cubicBezTo>
                      <a:pt x="8" y="48"/>
                      <a:pt x="8" y="49"/>
                      <a:pt x="7" y="50"/>
                    </a:cubicBezTo>
                    <a:cubicBezTo>
                      <a:pt x="7" y="50"/>
                      <a:pt x="7" y="50"/>
                      <a:pt x="7" y="50"/>
                    </a:cubicBezTo>
                    <a:cubicBezTo>
                      <a:pt x="9" y="47"/>
                      <a:pt x="11" y="45"/>
                      <a:pt x="12" y="42"/>
                    </a:cubicBezTo>
                    <a:cubicBezTo>
                      <a:pt x="12" y="42"/>
                      <a:pt x="12" y="42"/>
                      <a:pt x="12" y="42"/>
                    </a:cubicBezTo>
                    <a:moveTo>
                      <a:pt x="17" y="34"/>
                    </a:moveTo>
                    <a:cubicBezTo>
                      <a:pt x="16" y="35"/>
                      <a:pt x="15" y="37"/>
                      <a:pt x="14" y="38"/>
                    </a:cubicBezTo>
                    <a:cubicBezTo>
                      <a:pt x="15" y="38"/>
                      <a:pt x="15" y="38"/>
                      <a:pt x="15" y="38"/>
                    </a:cubicBezTo>
                    <a:cubicBezTo>
                      <a:pt x="16" y="37"/>
                      <a:pt x="17" y="36"/>
                      <a:pt x="17" y="34"/>
                    </a:cubicBezTo>
                    <a:cubicBezTo>
                      <a:pt x="17" y="34"/>
                      <a:pt x="17" y="34"/>
                      <a:pt x="17" y="34"/>
                    </a:cubicBezTo>
                    <a:moveTo>
                      <a:pt x="26" y="20"/>
                    </a:moveTo>
                    <a:cubicBezTo>
                      <a:pt x="24" y="24"/>
                      <a:pt x="22" y="27"/>
                      <a:pt x="20" y="30"/>
                    </a:cubicBezTo>
                    <a:cubicBezTo>
                      <a:pt x="20" y="30"/>
                      <a:pt x="20" y="30"/>
                      <a:pt x="20" y="30"/>
                    </a:cubicBezTo>
                    <a:cubicBezTo>
                      <a:pt x="22" y="27"/>
                      <a:pt x="24" y="24"/>
                      <a:pt x="26" y="21"/>
                    </a:cubicBezTo>
                    <a:cubicBezTo>
                      <a:pt x="26" y="20"/>
                      <a:pt x="26" y="20"/>
                      <a:pt x="26" y="20"/>
                    </a:cubicBezTo>
                    <a:moveTo>
                      <a:pt x="32" y="11"/>
                    </a:moveTo>
                    <a:cubicBezTo>
                      <a:pt x="31" y="12"/>
                      <a:pt x="30" y="13"/>
                      <a:pt x="29" y="15"/>
                    </a:cubicBezTo>
                    <a:cubicBezTo>
                      <a:pt x="29" y="15"/>
                      <a:pt x="29" y="15"/>
                      <a:pt x="29" y="15"/>
                    </a:cubicBezTo>
                    <a:cubicBezTo>
                      <a:pt x="30" y="15"/>
                      <a:pt x="30" y="14"/>
                      <a:pt x="30" y="14"/>
                    </a:cubicBezTo>
                    <a:cubicBezTo>
                      <a:pt x="31" y="13"/>
                      <a:pt x="31" y="12"/>
                      <a:pt x="32" y="11"/>
                    </a:cubicBezTo>
                    <a:cubicBezTo>
                      <a:pt x="32" y="11"/>
                      <a:pt x="32" y="11"/>
                      <a:pt x="32" y="11"/>
                    </a:cubicBezTo>
                    <a:moveTo>
                      <a:pt x="39" y="0"/>
                    </a:moveTo>
                    <a:cubicBezTo>
                      <a:pt x="39" y="0"/>
                      <a:pt x="39" y="0"/>
                      <a:pt x="39" y="0"/>
                    </a:cubicBezTo>
                    <a:cubicBezTo>
                      <a:pt x="37" y="2"/>
                      <a:pt x="37" y="2"/>
                      <a:pt x="37" y="2"/>
                    </a:cubicBezTo>
                    <a:cubicBezTo>
                      <a:pt x="37" y="2"/>
                      <a:pt x="36" y="3"/>
                      <a:pt x="36" y="4"/>
                    </a:cubicBezTo>
                    <a:cubicBezTo>
                      <a:pt x="36" y="4"/>
                      <a:pt x="36" y="4"/>
                      <a:pt x="36" y="4"/>
                    </a:cubicBezTo>
                    <a:cubicBezTo>
                      <a:pt x="37" y="2"/>
                      <a:pt x="38" y="1"/>
                      <a:pt x="39" y="0"/>
                    </a:cubicBezTo>
                    <a:cubicBezTo>
                      <a:pt x="39" y="0"/>
                      <a:pt x="39" y="0"/>
                      <a:pt x="39" y="0"/>
                    </a:cubicBezTo>
                    <a:cubicBezTo>
                      <a:pt x="39" y="0"/>
                      <a:pt x="39" y="0"/>
                      <a:pt x="39" y="0"/>
                    </a:cubicBezTo>
                    <a:cubicBezTo>
                      <a:pt x="39" y="0"/>
                      <a:pt x="39"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52" name="Freeform 9441"/>
              <p:cNvSpPr>
                <a:spLocks noEditPoints="1"/>
              </p:cNvSpPr>
              <p:nvPr/>
            </p:nvSpPr>
            <p:spPr bwMode="auto">
              <a:xfrm>
                <a:off x="-345" y="3242"/>
                <a:ext cx="3" cy="5"/>
              </a:xfrm>
              <a:custGeom>
                <a:avLst/>
                <a:gdLst>
                  <a:gd name="T0" fmla="*/ 0 w 1"/>
                  <a:gd name="T1" fmla="*/ 1 h 2"/>
                  <a:gd name="T2" fmla="*/ 0 w 1"/>
                  <a:gd name="T3" fmla="*/ 2 h 2"/>
                  <a:gd name="T4" fmla="*/ 0 w 1"/>
                  <a:gd name="T5" fmla="*/ 2 h 2"/>
                  <a:gd name="T6" fmla="*/ 0 w 1"/>
                  <a:gd name="T7" fmla="*/ 1 h 2"/>
                  <a:gd name="T8" fmla="*/ 0 w 1"/>
                  <a:gd name="T9" fmla="*/ 1 h 2"/>
                  <a:gd name="T10" fmla="*/ 1 w 1"/>
                  <a:gd name="T11" fmla="*/ 0 h 2"/>
                  <a:gd name="T12" fmla="*/ 0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1"/>
                      <a:pt x="0" y="1"/>
                      <a:pt x="0" y="2"/>
                    </a:cubicBezTo>
                    <a:cubicBezTo>
                      <a:pt x="0" y="2"/>
                      <a:pt x="0" y="2"/>
                      <a:pt x="0" y="2"/>
                    </a:cubicBezTo>
                    <a:cubicBezTo>
                      <a:pt x="0" y="2"/>
                      <a:pt x="0" y="1"/>
                      <a:pt x="0" y="1"/>
                    </a:cubicBezTo>
                    <a:cubicBezTo>
                      <a:pt x="0" y="1"/>
                      <a:pt x="0" y="1"/>
                      <a:pt x="0" y="1"/>
                    </a:cubicBezTo>
                    <a:moveTo>
                      <a:pt x="1" y="0"/>
                    </a:moveTo>
                    <a:cubicBezTo>
                      <a:pt x="1" y="0"/>
                      <a:pt x="1" y="0"/>
                      <a:pt x="0" y="1"/>
                    </a:cubicBezTo>
                    <a:cubicBezTo>
                      <a:pt x="0" y="1"/>
                      <a:pt x="0"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53" name="Freeform 9442"/>
              <p:cNvSpPr>
                <a:spLocks noEditPoints="1"/>
              </p:cNvSpPr>
              <p:nvPr/>
            </p:nvSpPr>
            <p:spPr bwMode="auto">
              <a:xfrm>
                <a:off x="-356" y="3250"/>
                <a:ext cx="9" cy="14"/>
              </a:xfrm>
              <a:custGeom>
                <a:avLst/>
                <a:gdLst>
                  <a:gd name="T0" fmla="*/ 2 w 4"/>
                  <a:gd name="T1" fmla="*/ 4 h 6"/>
                  <a:gd name="T2" fmla="*/ 0 w 4"/>
                  <a:gd name="T3" fmla="*/ 6 h 6"/>
                  <a:gd name="T4" fmla="*/ 0 w 4"/>
                  <a:gd name="T5" fmla="*/ 6 h 6"/>
                  <a:gd name="T6" fmla="*/ 2 w 4"/>
                  <a:gd name="T7" fmla="*/ 4 h 6"/>
                  <a:gd name="T8" fmla="*/ 2 w 4"/>
                  <a:gd name="T9" fmla="*/ 4 h 6"/>
                  <a:gd name="T10" fmla="*/ 3 w 4"/>
                  <a:gd name="T11" fmla="*/ 1 h 6"/>
                  <a:gd name="T12" fmla="*/ 3 w 4"/>
                  <a:gd name="T13" fmla="*/ 2 h 6"/>
                  <a:gd name="T14" fmla="*/ 3 w 4"/>
                  <a:gd name="T15" fmla="*/ 2 h 6"/>
                  <a:gd name="T16" fmla="*/ 3 w 4"/>
                  <a:gd name="T17" fmla="*/ 1 h 6"/>
                  <a:gd name="T18" fmla="*/ 3 w 4"/>
                  <a:gd name="T19" fmla="*/ 1 h 6"/>
                  <a:gd name="T20" fmla="*/ 4 w 4"/>
                  <a:gd name="T21" fmla="*/ 0 h 6"/>
                  <a:gd name="T22" fmla="*/ 4 w 4"/>
                  <a:gd name="T23" fmla="*/ 0 h 6"/>
                  <a:gd name="T24" fmla="*/ 4 w 4"/>
                  <a:gd name="T25" fmla="*/ 1 h 6"/>
                  <a:gd name="T26" fmla="*/ 4 w 4"/>
                  <a:gd name="T27" fmla="*/ 0 h 6"/>
                  <a:gd name="T28" fmla="*/ 4 w 4"/>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6">
                    <a:moveTo>
                      <a:pt x="2" y="4"/>
                    </a:moveTo>
                    <a:cubicBezTo>
                      <a:pt x="1" y="4"/>
                      <a:pt x="1" y="5"/>
                      <a:pt x="0" y="6"/>
                    </a:cubicBezTo>
                    <a:cubicBezTo>
                      <a:pt x="0" y="6"/>
                      <a:pt x="0" y="6"/>
                      <a:pt x="0" y="6"/>
                    </a:cubicBezTo>
                    <a:cubicBezTo>
                      <a:pt x="1" y="5"/>
                      <a:pt x="1" y="4"/>
                      <a:pt x="2" y="4"/>
                    </a:cubicBezTo>
                    <a:cubicBezTo>
                      <a:pt x="2" y="4"/>
                      <a:pt x="2" y="4"/>
                      <a:pt x="2" y="4"/>
                    </a:cubicBezTo>
                    <a:moveTo>
                      <a:pt x="3" y="1"/>
                    </a:moveTo>
                    <a:cubicBezTo>
                      <a:pt x="3" y="1"/>
                      <a:pt x="3" y="1"/>
                      <a:pt x="3" y="2"/>
                    </a:cubicBezTo>
                    <a:cubicBezTo>
                      <a:pt x="3" y="2"/>
                      <a:pt x="3" y="2"/>
                      <a:pt x="3" y="2"/>
                    </a:cubicBezTo>
                    <a:cubicBezTo>
                      <a:pt x="3" y="1"/>
                      <a:pt x="3" y="1"/>
                      <a:pt x="3" y="1"/>
                    </a:cubicBezTo>
                    <a:cubicBezTo>
                      <a:pt x="3" y="1"/>
                      <a:pt x="3" y="1"/>
                      <a:pt x="3" y="1"/>
                    </a:cubicBezTo>
                    <a:moveTo>
                      <a:pt x="4" y="0"/>
                    </a:moveTo>
                    <a:cubicBezTo>
                      <a:pt x="4" y="0"/>
                      <a:pt x="4" y="0"/>
                      <a:pt x="4" y="0"/>
                    </a:cubicBezTo>
                    <a:cubicBezTo>
                      <a:pt x="4" y="1"/>
                      <a:pt x="4" y="1"/>
                      <a:pt x="4" y="1"/>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54" name="Freeform 9443"/>
              <p:cNvSpPr>
                <a:spLocks noEditPoints="1"/>
              </p:cNvSpPr>
              <p:nvPr/>
            </p:nvSpPr>
            <p:spPr bwMode="auto">
              <a:xfrm>
                <a:off x="-356" y="3254"/>
                <a:ext cx="7" cy="10"/>
              </a:xfrm>
              <a:custGeom>
                <a:avLst/>
                <a:gdLst>
                  <a:gd name="T0" fmla="*/ 0 w 3"/>
                  <a:gd name="T1" fmla="*/ 4 h 4"/>
                  <a:gd name="T2" fmla="*/ 0 w 3"/>
                  <a:gd name="T3" fmla="*/ 4 h 4"/>
                  <a:gd name="T4" fmla="*/ 0 w 3"/>
                  <a:gd name="T5" fmla="*/ 4 h 4"/>
                  <a:gd name="T6" fmla="*/ 0 w 3"/>
                  <a:gd name="T7" fmla="*/ 4 h 4"/>
                  <a:gd name="T8" fmla="*/ 3 w 3"/>
                  <a:gd name="T9" fmla="*/ 0 h 4"/>
                  <a:gd name="T10" fmla="*/ 2 w 3"/>
                  <a:gd name="T11" fmla="*/ 2 h 4"/>
                  <a:gd name="T12" fmla="*/ 2 w 3"/>
                  <a:gd name="T13" fmla="*/ 2 h 4"/>
                  <a:gd name="T14" fmla="*/ 3 w 3"/>
                  <a:gd name="T15" fmla="*/ 0 h 4"/>
                  <a:gd name="T16" fmla="*/ 3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4"/>
                    </a:moveTo>
                    <a:cubicBezTo>
                      <a:pt x="0" y="4"/>
                      <a:pt x="0" y="4"/>
                      <a:pt x="0" y="4"/>
                    </a:cubicBezTo>
                    <a:cubicBezTo>
                      <a:pt x="0" y="4"/>
                      <a:pt x="0" y="4"/>
                      <a:pt x="0" y="4"/>
                    </a:cubicBezTo>
                    <a:cubicBezTo>
                      <a:pt x="0" y="4"/>
                      <a:pt x="0" y="4"/>
                      <a:pt x="0" y="4"/>
                    </a:cubicBezTo>
                    <a:moveTo>
                      <a:pt x="3" y="0"/>
                    </a:moveTo>
                    <a:cubicBezTo>
                      <a:pt x="3" y="0"/>
                      <a:pt x="2" y="1"/>
                      <a:pt x="2" y="2"/>
                    </a:cubicBezTo>
                    <a:cubicBezTo>
                      <a:pt x="2" y="2"/>
                      <a:pt x="2" y="2"/>
                      <a:pt x="2" y="2"/>
                    </a:cubicBezTo>
                    <a:cubicBezTo>
                      <a:pt x="2" y="1"/>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55" name="Freeform 9444"/>
              <p:cNvSpPr>
                <a:spLocks noEditPoints="1"/>
              </p:cNvSpPr>
              <p:nvPr/>
            </p:nvSpPr>
            <p:spPr bwMode="auto">
              <a:xfrm>
                <a:off x="-349" y="3113"/>
                <a:ext cx="87" cy="139"/>
              </a:xfrm>
              <a:custGeom>
                <a:avLst/>
                <a:gdLst>
                  <a:gd name="T0" fmla="*/ 1 w 37"/>
                  <a:gd name="T1" fmla="*/ 58 h 59"/>
                  <a:gd name="T2" fmla="*/ 0 w 37"/>
                  <a:gd name="T3" fmla="*/ 59 h 59"/>
                  <a:gd name="T4" fmla="*/ 0 w 37"/>
                  <a:gd name="T5" fmla="*/ 59 h 59"/>
                  <a:gd name="T6" fmla="*/ 1 w 37"/>
                  <a:gd name="T7" fmla="*/ 59 h 59"/>
                  <a:gd name="T8" fmla="*/ 1 w 37"/>
                  <a:gd name="T9" fmla="*/ 58 h 59"/>
                  <a:gd name="T10" fmla="*/ 1 w 37"/>
                  <a:gd name="T11" fmla="*/ 57 h 59"/>
                  <a:gd name="T12" fmla="*/ 1 w 37"/>
                  <a:gd name="T13" fmla="*/ 58 h 59"/>
                  <a:gd name="T14" fmla="*/ 1 w 37"/>
                  <a:gd name="T15" fmla="*/ 58 h 59"/>
                  <a:gd name="T16" fmla="*/ 1 w 37"/>
                  <a:gd name="T17" fmla="*/ 57 h 59"/>
                  <a:gd name="T18" fmla="*/ 1 w 37"/>
                  <a:gd name="T19" fmla="*/ 57 h 59"/>
                  <a:gd name="T20" fmla="*/ 4 w 37"/>
                  <a:gd name="T21" fmla="*/ 53 h 59"/>
                  <a:gd name="T22" fmla="*/ 4 w 37"/>
                  <a:gd name="T23" fmla="*/ 54 h 59"/>
                  <a:gd name="T24" fmla="*/ 4 w 37"/>
                  <a:gd name="T25" fmla="*/ 54 h 59"/>
                  <a:gd name="T26" fmla="*/ 4 w 37"/>
                  <a:gd name="T27" fmla="*/ 53 h 59"/>
                  <a:gd name="T28" fmla="*/ 4 w 37"/>
                  <a:gd name="T29" fmla="*/ 53 h 59"/>
                  <a:gd name="T30" fmla="*/ 4 w 37"/>
                  <a:gd name="T31" fmla="*/ 53 h 59"/>
                  <a:gd name="T32" fmla="*/ 5 w 37"/>
                  <a:gd name="T33" fmla="*/ 50 h 59"/>
                  <a:gd name="T34" fmla="*/ 5 w 37"/>
                  <a:gd name="T35" fmla="*/ 51 h 59"/>
                  <a:gd name="T36" fmla="*/ 5 w 37"/>
                  <a:gd name="T37" fmla="*/ 51 h 59"/>
                  <a:gd name="T38" fmla="*/ 6 w 37"/>
                  <a:gd name="T39" fmla="*/ 51 h 59"/>
                  <a:gd name="T40" fmla="*/ 5 w 37"/>
                  <a:gd name="T41" fmla="*/ 50 h 59"/>
                  <a:gd name="T42" fmla="*/ 7 w 37"/>
                  <a:gd name="T43" fmla="*/ 49 h 59"/>
                  <a:gd name="T44" fmla="*/ 6 w 37"/>
                  <a:gd name="T45" fmla="*/ 50 h 59"/>
                  <a:gd name="T46" fmla="*/ 6 w 37"/>
                  <a:gd name="T47" fmla="*/ 50 h 59"/>
                  <a:gd name="T48" fmla="*/ 7 w 37"/>
                  <a:gd name="T49" fmla="*/ 49 h 59"/>
                  <a:gd name="T50" fmla="*/ 7 w 37"/>
                  <a:gd name="T51" fmla="*/ 49 h 59"/>
                  <a:gd name="T52" fmla="*/ 7 w 37"/>
                  <a:gd name="T53" fmla="*/ 48 h 59"/>
                  <a:gd name="T54" fmla="*/ 7 w 37"/>
                  <a:gd name="T55" fmla="*/ 49 h 59"/>
                  <a:gd name="T56" fmla="*/ 7 w 37"/>
                  <a:gd name="T57" fmla="*/ 49 h 59"/>
                  <a:gd name="T58" fmla="*/ 7 w 37"/>
                  <a:gd name="T59" fmla="*/ 48 h 59"/>
                  <a:gd name="T60" fmla="*/ 7 w 37"/>
                  <a:gd name="T61" fmla="*/ 48 h 59"/>
                  <a:gd name="T62" fmla="*/ 8 w 37"/>
                  <a:gd name="T63" fmla="*/ 46 h 59"/>
                  <a:gd name="T64" fmla="*/ 8 w 37"/>
                  <a:gd name="T65" fmla="*/ 47 h 59"/>
                  <a:gd name="T66" fmla="*/ 8 w 37"/>
                  <a:gd name="T67" fmla="*/ 47 h 59"/>
                  <a:gd name="T68" fmla="*/ 8 w 37"/>
                  <a:gd name="T69" fmla="*/ 46 h 59"/>
                  <a:gd name="T70" fmla="*/ 8 w 37"/>
                  <a:gd name="T71" fmla="*/ 46 h 59"/>
                  <a:gd name="T72" fmla="*/ 15 w 37"/>
                  <a:gd name="T73" fmla="*/ 34 h 59"/>
                  <a:gd name="T74" fmla="*/ 13 w 37"/>
                  <a:gd name="T75" fmla="*/ 38 h 59"/>
                  <a:gd name="T76" fmla="*/ 13 w 37"/>
                  <a:gd name="T77" fmla="*/ 38 h 59"/>
                  <a:gd name="T78" fmla="*/ 16 w 37"/>
                  <a:gd name="T79" fmla="*/ 34 h 59"/>
                  <a:gd name="T80" fmla="*/ 15 w 37"/>
                  <a:gd name="T81" fmla="*/ 34 h 59"/>
                  <a:gd name="T82" fmla="*/ 21 w 37"/>
                  <a:gd name="T83" fmla="*/ 26 h 59"/>
                  <a:gd name="T84" fmla="*/ 18 w 37"/>
                  <a:gd name="T85" fmla="*/ 30 h 59"/>
                  <a:gd name="T86" fmla="*/ 18 w 37"/>
                  <a:gd name="T87" fmla="*/ 30 h 59"/>
                  <a:gd name="T88" fmla="*/ 21 w 37"/>
                  <a:gd name="T89" fmla="*/ 26 h 59"/>
                  <a:gd name="T90" fmla="*/ 21 w 37"/>
                  <a:gd name="T91" fmla="*/ 26 h 59"/>
                  <a:gd name="T92" fmla="*/ 30 w 37"/>
                  <a:gd name="T93" fmla="*/ 11 h 59"/>
                  <a:gd name="T94" fmla="*/ 28 w 37"/>
                  <a:gd name="T95" fmla="*/ 15 h 59"/>
                  <a:gd name="T96" fmla="*/ 28 w 37"/>
                  <a:gd name="T97" fmla="*/ 15 h 59"/>
                  <a:gd name="T98" fmla="*/ 27 w 37"/>
                  <a:gd name="T99" fmla="*/ 16 h 59"/>
                  <a:gd name="T100" fmla="*/ 27 w 37"/>
                  <a:gd name="T101" fmla="*/ 17 h 59"/>
                  <a:gd name="T102" fmla="*/ 30 w 37"/>
                  <a:gd name="T103" fmla="*/ 11 h 59"/>
                  <a:gd name="T104" fmla="*/ 30 w 37"/>
                  <a:gd name="T105" fmla="*/ 11 h 59"/>
                  <a:gd name="T106" fmla="*/ 37 w 37"/>
                  <a:gd name="T107" fmla="*/ 0 h 59"/>
                  <a:gd name="T108" fmla="*/ 33 w 37"/>
                  <a:gd name="T109" fmla="*/ 7 h 59"/>
                  <a:gd name="T110" fmla="*/ 33 w 37"/>
                  <a:gd name="T111" fmla="*/ 7 h 59"/>
                  <a:gd name="T112" fmla="*/ 37 w 37"/>
                  <a:gd name="T113" fmla="*/ 0 h 59"/>
                  <a:gd name="T114" fmla="*/ 37 w 37"/>
                  <a:gd name="T11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 h="59">
                    <a:moveTo>
                      <a:pt x="1" y="58"/>
                    </a:moveTo>
                    <a:cubicBezTo>
                      <a:pt x="1" y="59"/>
                      <a:pt x="0" y="59"/>
                      <a:pt x="0" y="59"/>
                    </a:cubicBezTo>
                    <a:cubicBezTo>
                      <a:pt x="0" y="59"/>
                      <a:pt x="0" y="59"/>
                      <a:pt x="0" y="59"/>
                    </a:cubicBezTo>
                    <a:cubicBezTo>
                      <a:pt x="1" y="59"/>
                      <a:pt x="1" y="59"/>
                      <a:pt x="1" y="59"/>
                    </a:cubicBezTo>
                    <a:cubicBezTo>
                      <a:pt x="1" y="59"/>
                      <a:pt x="1" y="59"/>
                      <a:pt x="1" y="58"/>
                    </a:cubicBezTo>
                    <a:moveTo>
                      <a:pt x="1" y="57"/>
                    </a:moveTo>
                    <a:cubicBezTo>
                      <a:pt x="1" y="57"/>
                      <a:pt x="1" y="58"/>
                      <a:pt x="1" y="58"/>
                    </a:cubicBezTo>
                    <a:cubicBezTo>
                      <a:pt x="1" y="58"/>
                      <a:pt x="1" y="58"/>
                      <a:pt x="1" y="58"/>
                    </a:cubicBezTo>
                    <a:cubicBezTo>
                      <a:pt x="1" y="58"/>
                      <a:pt x="1" y="58"/>
                      <a:pt x="1" y="57"/>
                    </a:cubicBezTo>
                    <a:cubicBezTo>
                      <a:pt x="1" y="57"/>
                      <a:pt x="1" y="57"/>
                      <a:pt x="1" y="57"/>
                    </a:cubicBezTo>
                    <a:moveTo>
                      <a:pt x="4" y="53"/>
                    </a:moveTo>
                    <a:cubicBezTo>
                      <a:pt x="4" y="53"/>
                      <a:pt x="4" y="53"/>
                      <a:pt x="4" y="54"/>
                    </a:cubicBezTo>
                    <a:cubicBezTo>
                      <a:pt x="4" y="54"/>
                      <a:pt x="4" y="54"/>
                      <a:pt x="4" y="54"/>
                    </a:cubicBezTo>
                    <a:cubicBezTo>
                      <a:pt x="4" y="53"/>
                      <a:pt x="4" y="53"/>
                      <a:pt x="4" y="53"/>
                    </a:cubicBezTo>
                    <a:cubicBezTo>
                      <a:pt x="4" y="53"/>
                      <a:pt x="4" y="53"/>
                      <a:pt x="4" y="53"/>
                    </a:cubicBezTo>
                    <a:cubicBezTo>
                      <a:pt x="4" y="53"/>
                      <a:pt x="4" y="53"/>
                      <a:pt x="4" y="53"/>
                    </a:cubicBezTo>
                    <a:moveTo>
                      <a:pt x="5" y="50"/>
                    </a:moveTo>
                    <a:cubicBezTo>
                      <a:pt x="5" y="51"/>
                      <a:pt x="5" y="51"/>
                      <a:pt x="5" y="51"/>
                    </a:cubicBezTo>
                    <a:cubicBezTo>
                      <a:pt x="5" y="51"/>
                      <a:pt x="5" y="51"/>
                      <a:pt x="5" y="51"/>
                    </a:cubicBezTo>
                    <a:cubicBezTo>
                      <a:pt x="5" y="51"/>
                      <a:pt x="5" y="51"/>
                      <a:pt x="6" y="51"/>
                    </a:cubicBezTo>
                    <a:cubicBezTo>
                      <a:pt x="6" y="51"/>
                      <a:pt x="5" y="51"/>
                      <a:pt x="5" y="50"/>
                    </a:cubicBezTo>
                    <a:moveTo>
                      <a:pt x="7" y="49"/>
                    </a:moveTo>
                    <a:cubicBezTo>
                      <a:pt x="6" y="49"/>
                      <a:pt x="6" y="49"/>
                      <a:pt x="6" y="50"/>
                    </a:cubicBezTo>
                    <a:cubicBezTo>
                      <a:pt x="6" y="50"/>
                      <a:pt x="6" y="50"/>
                      <a:pt x="6" y="50"/>
                    </a:cubicBezTo>
                    <a:cubicBezTo>
                      <a:pt x="6" y="50"/>
                      <a:pt x="7" y="49"/>
                      <a:pt x="7" y="49"/>
                    </a:cubicBezTo>
                    <a:cubicBezTo>
                      <a:pt x="7" y="49"/>
                      <a:pt x="7" y="49"/>
                      <a:pt x="7" y="49"/>
                    </a:cubicBezTo>
                    <a:moveTo>
                      <a:pt x="7" y="48"/>
                    </a:moveTo>
                    <a:cubicBezTo>
                      <a:pt x="7" y="48"/>
                      <a:pt x="7" y="48"/>
                      <a:pt x="7" y="49"/>
                    </a:cubicBezTo>
                    <a:cubicBezTo>
                      <a:pt x="7" y="49"/>
                      <a:pt x="7" y="49"/>
                      <a:pt x="7" y="49"/>
                    </a:cubicBezTo>
                    <a:cubicBezTo>
                      <a:pt x="7" y="49"/>
                      <a:pt x="7" y="48"/>
                      <a:pt x="7" y="48"/>
                    </a:cubicBezTo>
                    <a:cubicBezTo>
                      <a:pt x="7" y="48"/>
                      <a:pt x="7" y="48"/>
                      <a:pt x="7" y="48"/>
                    </a:cubicBezTo>
                    <a:moveTo>
                      <a:pt x="8" y="46"/>
                    </a:moveTo>
                    <a:cubicBezTo>
                      <a:pt x="8" y="46"/>
                      <a:pt x="8" y="47"/>
                      <a:pt x="8" y="47"/>
                    </a:cubicBezTo>
                    <a:cubicBezTo>
                      <a:pt x="8" y="47"/>
                      <a:pt x="8" y="47"/>
                      <a:pt x="8" y="47"/>
                    </a:cubicBezTo>
                    <a:cubicBezTo>
                      <a:pt x="8" y="47"/>
                      <a:pt x="8" y="46"/>
                      <a:pt x="8" y="46"/>
                    </a:cubicBezTo>
                    <a:cubicBezTo>
                      <a:pt x="8" y="46"/>
                      <a:pt x="8" y="46"/>
                      <a:pt x="8" y="46"/>
                    </a:cubicBezTo>
                    <a:moveTo>
                      <a:pt x="15" y="34"/>
                    </a:moveTo>
                    <a:cubicBezTo>
                      <a:pt x="15" y="35"/>
                      <a:pt x="14" y="37"/>
                      <a:pt x="13" y="38"/>
                    </a:cubicBezTo>
                    <a:cubicBezTo>
                      <a:pt x="13" y="38"/>
                      <a:pt x="13" y="38"/>
                      <a:pt x="13" y="38"/>
                    </a:cubicBezTo>
                    <a:cubicBezTo>
                      <a:pt x="14" y="37"/>
                      <a:pt x="15" y="36"/>
                      <a:pt x="16" y="34"/>
                    </a:cubicBezTo>
                    <a:cubicBezTo>
                      <a:pt x="16" y="34"/>
                      <a:pt x="16" y="34"/>
                      <a:pt x="15" y="34"/>
                    </a:cubicBezTo>
                    <a:moveTo>
                      <a:pt x="21" y="26"/>
                    </a:moveTo>
                    <a:cubicBezTo>
                      <a:pt x="20" y="27"/>
                      <a:pt x="19" y="29"/>
                      <a:pt x="18" y="30"/>
                    </a:cubicBezTo>
                    <a:cubicBezTo>
                      <a:pt x="18" y="30"/>
                      <a:pt x="18" y="30"/>
                      <a:pt x="18" y="30"/>
                    </a:cubicBezTo>
                    <a:cubicBezTo>
                      <a:pt x="19" y="29"/>
                      <a:pt x="20" y="28"/>
                      <a:pt x="21" y="26"/>
                    </a:cubicBezTo>
                    <a:cubicBezTo>
                      <a:pt x="21" y="26"/>
                      <a:pt x="21" y="26"/>
                      <a:pt x="21" y="26"/>
                    </a:cubicBezTo>
                    <a:moveTo>
                      <a:pt x="30" y="11"/>
                    </a:moveTo>
                    <a:cubicBezTo>
                      <a:pt x="29" y="12"/>
                      <a:pt x="28" y="13"/>
                      <a:pt x="28" y="15"/>
                    </a:cubicBezTo>
                    <a:cubicBezTo>
                      <a:pt x="28" y="15"/>
                      <a:pt x="28" y="15"/>
                      <a:pt x="28" y="15"/>
                    </a:cubicBezTo>
                    <a:cubicBezTo>
                      <a:pt x="27" y="15"/>
                      <a:pt x="27" y="16"/>
                      <a:pt x="27" y="16"/>
                    </a:cubicBezTo>
                    <a:cubicBezTo>
                      <a:pt x="27" y="17"/>
                      <a:pt x="27" y="17"/>
                      <a:pt x="27" y="17"/>
                    </a:cubicBezTo>
                    <a:cubicBezTo>
                      <a:pt x="28" y="15"/>
                      <a:pt x="29" y="13"/>
                      <a:pt x="30" y="11"/>
                    </a:cubicBezTo>
                    <a:cubicBezTo>
                      <a:pt x="30" y="11"/>
                      <a:pt x="30" y="11"/>
                      <a:pt x="30" y="11"/>
                    </a:cubicBezTo>
                    <a:moveTo>
                      <a:pt x="37" y="0"/>
                    </a:moveTo>
                    <a:cubicBezTo>
                      <a:pt x="36" y="2"/>
                      <a:pt x="34" y="4"/>
                      <a:pt x="33" y="7"/>
                    </a:cubicBezTo>
                    <a:cubicBezTo>
                      <a:pt x="33" y="7"/>
                      <a:pt x="33" y="7"/>
                      <a:pt x="33" y="7"/>
                    </a:cubicBezTo>
                    <a:cubicBezTo>
                      <a:pt x="34" y="5"/>
                      <a:pt x="36" y="2"/>
                      <a:pt x="37" y="0"/>
                    </a:cubicBezTo>
                    <a:cubicBezTo>
                      <a:pt x="37" y="0"/>
                      <a:pt x="37"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56" name="Freeform 9445"/>
              <p:cNvSpPr>
                <a:spLocks noEditPoints="1"/>
              </p:cNvSpPr>
              <p:nvPr/>
            </p:nvSpPr>
            <p:spPr bwMode="auto">
              <a:xfrm>
                <a:off x="-340" y="3103"/>
                <a:ext cx="92" cy="149"/>
              </a:xfrm>
              <a:custGeom>
                <a:avLst/>
                <a:gdLst>
                  <a:gd name="T0" fmla="*/ 0 w 39"/>
                  <a:gd name="T1" fmla="*/ 63 h 63"/>
                  <a:gd name="T2" fmla="*/ 1 w 39"/>
                  <a:gd name="T3" fmla="*/ 63 h 63"/>
                  <a:gd name="T4" fmla="*/ 1 w 39"/>
                  <a:gd name="T5" fmla="*/ 61 h 63"/>
                  <a:gd name="T6" fmla="*/ 1 w 39"/>
                  <a:gd name="T7" fmla="*/ 62 h 63"/>
                  <a:gd name="T8" fmla="*/ 1 w 39"/>
                  <a:gd name="T9" fmla="*/ 61 h 63"/>
                  <a:gd name="T10" fmla="*/ 2 w 39"/>
                  <a:gd name="T11" fmla="*/ 61 h 63"/>
                  <a:gd name="T12" fmla="*/ 3 w 39"/>
                  <a:gd name="T13" fmla="*/ 59 h 63"/>
                  <a:gd name="T14" fmla="*/ 4 w 39"/>
                  <a:gd name="T15" fmla="*/ 57 h 63"/>
                  <a:gd name="T16" fmla="*/ 3 w 39"/>
                  <a:gd name="T17" fmla="*/ 58 h 63"/>
                  <a:gd name="T18" fmla="*/ 4 w 39"/>
                  <a:gd name="T19" fmla="*/ 57 h 63"/>
                  <a:gd name="T20" fmla="*/ 4 w 39"/>
                  <a:gd name="T21" fmla="*/ 56 h 63"/>
                  <a:gd name="T22" fmla="*/ 5 w 39"/>
                  <a:gd name="T23" fmla="*/ 56 h 63"/>
                  <a:gd name="T24" fmla="*/ 5 w 39"/>
                  <a:gd name="T25" fmla="*/ 54 h 63"/>
                  <a:gd name="T26" fmla="*/ 6 w 39"/>
                  <a:gd name="T27" fmla="*/ 55 h 63"/>
                  <a:gd name="T28" fmla="*/ 5 w 39"/>
                  <a:gd name="T29" fmla="*/ 54 h 63"/>
                  <a:gd name="T30" fmla="*/ 6 w 39"/>
                  <a:gd name="T31" fmla="*/ 54 h 63"/>
                  <a:gd name="T32" fmla="*/ 7 w 39"/>
                  <a:gd name="T33" fmla="*/ 53 h 63"/>
                  <a:gd name="T34" fmla="*/ 12 w 39"/>
                  <a:gd name="T35" fmla="*/ 44 h 63"/>
                  <a:gd name="T36" fmla="*/ 7 w 39"/>
                  <a:gd name="T37" fmla="*/ 52 h 63"/>
                  <a:gd name="T38" fmla="*/ 12 w 39"/>
                  <a:gd name="T39" fmla="*/ 44 h 63"/>
                  <a:gd name="T40" fmla="*/ 14 w 39"/>
                  <a:gd name="T41" fmla="*/ 40 h 63"/>
                  <a:gd name="T42" fmla="*/ 17 w 39"/>
                  <a:gd name="T43" fmla="*/ 36 h 63"/>
                  <a:gd name="T44" fmla="*/ 25 w 39"/>
                  <a:gd name="T45" fmla="*/ 22 h 63"/>
                  <a:gd name="T46" fmla="*/ 19 w 39"/>
                  <a:gd name="T47" fmla="*/ 32 h 63"/>
                  <a:gd name="T48" fmla="*/ 25 w 39"/>
                  <a:gd name="T49" fmla="*/ 22 h 63"/>
                  <a:gd name="T50" fmla="*/ 31 w 39"/>
                  <a:gd name="T51" fmla="*/ 12 h 63"/>
                  <a:gd name="T52" fmla="*/ 29 w 39"/>
                  <a:gd name="T53" fmla="*/ 16 h 63"/>
                  <a:gd name="T54" fmla="*/ 31 w 39"/>
                  <a:gd name="T55" fmla="*/ 12 h 63"/>
                  <a:gd name="T56" fmla="*/ 38 w 39"/>
                  <a:gd name="T57" fmla="*/ 0 h 63"/>
                  <a:gd name="T58" fmla="*/ 36 w 39"/>
                  <a:gd name="T59" fmla="*/ 4 h 63"/>
                  <a:gd name="T60" fmla="*/ 35 w 39"/>
                  <a:gd name="T61" fmla="*/ 5 h 63"/>
                  <a:gd name="T62" fmla="*/ 39 w 39"/>
                  <a:gd name="T6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63">
                    <a:moveTo>
                      <a:pt x="1" y="62"/>
                    </a:moveTo>
                    <a:cubicBezTo>
                      <a:pt x="0" y="63"/>
                      <a:pt x="0" y="63"/>
                      <a:pt x="0" y="63"/>
                    </a:cubicBezTo>
                    <a:cubicBezTo>
                      <a:pt x="0" y="63"/>
                      <a:pt x="0" y="63"/>
                      <a:pt x="0" y="63"/>
                    </a:cubicBezTo>
                    <a:cubicBezTo>
                      <a:pt x="0" y="63"/>
                      <a:pt x="1" y="63"/>
                      <a:pt x="1" y="63"/>
                    </a:cubicBezTo>
                    <a:cubicBezTo>
                      <a:pt x="1" y="62"/>
                      <a:pt x="1" y="62"/>
                      <a:pt x="1" y="62"/>
                    </a:cubicBezTo>
                    <a:moveTo>
                      <a:pt x="1" y="61"/>
                    </a:moveTo>
                    <a:cubicBezTo>
                      <a:pt x="1" y="62"/>
                      <a:pt x="1" y="62"/>
                      <a:pt x="1" y="62"/>
                    </a:cubicBezTo>
                    <a:cubicBezTo>
                      <a:pt x="1" y="62"/>
                      <a:pt x="1" y="62"/>
                      <a:pt x="1" y="62"/>
                    </a:cubicBezTo>
                    <a:cubicBezTo>
                      <a:pt x="1" y="62"/>
                      <a:pt x="1" y="62"/>
                      <a:pt x="1" y="61"/>
                    </a:cubicBezTo>
                    <a:cubicBezTo>
                      <a:pt x="1" y="61"/>
                      <a:pt x="1" y="61"/>
                      <a:pt x="1" y="61"/>
                    </a:cubicBezTo>
                    <a:moveTo>
                      <a:pt x="2" y="59"/>
                    </a:moveTo>
                    <a:cubicBezTo>
                      <a:pt x="2" y="60"/>
                      <a:pt x="2" y="60"/>
                      <a:pt x="2" y="61"/>
                    </a:cubicBezTo>
                    <a:cubicBezTo>
                      <a:pt x="2" y="61"/>
                      <a:pt x="2" y="61"/>
                      <a:pt x="2" y="61"/>
                    </a:cubicBezTo>
                    <a:cubicBezTo>
                      <a:pt x="2" y="60"/>
                      <a:pt x="2" y="60"/>
                      <a:pt x="3" y="59"/>
                    </a:cubicBezTo>
                    <a:cubicBezTo>
                      <a:pt x="3" y="59"/>
                      <a:pt x="2" y="59"/>
                      <a:pt x="2" y="59"/>
                    </a:cubicBezTo>
                    <a:moveTo>
                      <a:pt x="4" y="57"/>
                    </a:moveTo>
                    <a:cubicBezTo>
                      <a:pt x="3" y="58"/>
                      <a:pt x="3" y="58"/>
                      <a:pt x="3" y="58"/>
                    </a:cubicBezTo>
                    <a:cubicBezTo>
                      <a:pt x="3" y="58"/>
                      <a:pt x="3" y="58"/>
                      <a:pt x="3" y="58"/>
                    </a:cubicBezTo>
                    <a:cubicBezTo>
                      <a:pt x="3" y="58"/>
                      <a:pt x="4" y="58"/>
                      <a:pt x="4" y="57"/>
                    </a:cubicBezTo>
                    <a:cubicBezTo>
                      <a:pt x="4" y="57"/>
                      <a:pt x="4" y="57"/>
                      <a:pt x="4" y="57"/>
                    </a:cubicBezTo>
                    <a:moveTo>
                      <a:pt x="5" y="56"/>
                    </a:moveTo>
                    <a:cubicBezTo>
                      <a:pt x="4" y="56"/>
                      <a:pt x="4" y="56"/>
                      <a:pt x="4" y="56"/>
                    </a:cubicBezTo>
                    <a:cubicBezTo>
                      <a:pt x="4" y="56"/>
                      <a:pt x="4" y="56"/>
                      <a:pt x="4" y="56"/>
                    </a:cubicBezTo>
                    <a:cubicBezTo>
                      <a:pt x="5" y="56"/>
                      <a:pt x="5" y="56"/>
                      <a:pt x="5" y="56"/>
                    </a:cubicBezTo>
                    <a:cubicBezTo>
                      <a:pt x="5" y="56"/>
                      <a:pt x="5" y="56"/>
                      <a:pt x="5" y="56"/>
                    </a:cubicBezTo>
                    <a:moveTo>
                      <a:pt x="5" y="54"/>
                    </a:moveTo>
                    <a:cubicBezTo>
                      <a:pt x="5" y="54"/>
                      <a:pt x="5" y="54"/>
                      <a:pt x="5" y="54"/>
                    </a:cubicBezTo>
                    <a:cubicBezTo>
                      <a:pt x="5" y="55"/>
                      <a:pt x="5" y="55"/>
                      <a:pt x="6" y="55"/>
                    </a:cubicBezTo>
                    <a:cubicBezTo>
                      <a:pt x="6" y="55"/>
                      <a:pt x="6" y="54"/>
                      <a:pt x="6" y="54"/>
                    </a:cubicBezTo>
                    <a:cubicBezTo>
                      <a:pt x="6" y="54"/>
                      <a:pt x="6" y="54"/>
                      <a:pt x="5" y="54"/>
                    </a:cubicBezTo>
                    <a:moveTo>
                      <a:pt x="6" y="53"/>
                    </a:moveTo>
                    <a:cubicBezTo>
                      <a:pt x="6" y="53"/>
                      <a:pt x="6" y="53"/>
                      <a:pt x="6" y="54"/>
                    </a:cubicBezTo>
                    <a:cubicBezTo>
                      <a:pt x="6" y="54"/>
                      <a:pt x="6" y="54"/>
                      <a:pt x="6" y="54"/>
                    </a:cubicBezTo>
                    <a:cubicBezTo>
                      <a:pt x="6" y="53"/>
                      <a:pt x="6" y="53"/>
                      <a:pt x="7" y="53"/>
                    </a:cubicBezTo>
                    <a:cubicBezTo>
                      <a:pt x="7" y="53"/>
                      <a:pt x="7" y="53"/>
                      <a:pt x="6" y="53"/>
                    </a:cubicBezTo>
                    <a:moveTo>
                      <a:pt x="12" y="44"/>
                    </a:moveTo>
                    <a:cubicBezTo>
                      <a:pt x="10" y="46"/>
                      <a:pt x="9" y="49"/>
                      <a:pt x="7" y="52"/>
                    </a:cubicBezTo>
                    <a:cubicBezTo>
                      <a:pt x="7" y="52"/>
                      <a:pt x="7" y="52"/>
                      <a:pt x="7" y="52"/>
                    </a:cubicBezTo>
                    <a:cubicBezTo>
                      <a:pt x="9" y="49"/>
                      <a:pt x="11" y="46"/>
                      <a:pt x="12" y="44"/>
                    </a:cubicBezTo>
                    <a:cubicBezTo>
                      <a:pt x="12" y="44"/>
                      <a:pt x="12" y="44"/>
                      <a:pt x="12" y="44"/>
                    </a:cubicBezTo>
                    <a:moveTo>
                      <a:pt x="17" y="35"/>
                    </a:moveTo>
                    <a:cubicBezTo>
                      <a:pt x="16" y="37"/>
                      <a:pt x="15" y="38"/>
                      <a:pt x="14" y="40"/>
                    </a:cubicBezTo>
                    <a:cubicBezTo>
                      <a:pt x="14" y="40"/>
                      <a:pt x="14" y="40"/>
                      <a:pt x="14" y="40"/>
                    </a:cubicBezTo>
                    <a:cubicBezTo>
                      <a:pt x="15" y="39"/>
                      <a:pt x="16" y="37"/>
                      <a:pt x="17" y="36"/>
                    </a:cubicBezTo>
                    <a:cubicBezTo>
                      <a:pt x="17" y="36"/>
                      <a:pt x="17" y="36"/>
                      <a:pt x="17" y="35"/>
                    </a:cubicBezTo>
                    <a:moveTo>
                      <a:pt x="25" y="22"/>
                    </a:moveTo>
                    <a:cubicBezTo>
                      <a:pt x="24" y="24"/>
                      <a:pt x="22" y="26"/>
                      <a:pt x="21" y="29"/>
                    </a:cubicBezTo>
                    <a:cubicBezTo>
                      <a:pt x="20" y="30"/>
                      <a:pt x="20" y="31"/>
                      <a:pt x="19" y="32"/>
                    </a:cubicBezTo>
                    <a:cubicBezTo>
                      <a:pt x="19" y="32"/>
                      <a:pt x="19" y="32"/>
                      <a:pt x="19" y="32"/>
                    </a:cubicBezTo>
                    <a:cubicBezTo>
                      <a:pt x="21" y="28"/>
                      <a:pt x="23" y="25"/>
                      <a:pt x="25" y="22"/>
                    </a:cubicBezTo>
                    <a:cubicBezTo>
                      <a:pt x="25" y="22"/>
                      <a:pt x="25" y="22"/>
                      <a:pt x="25" y="22"/>
                    </a:cubicBezTo>
                    <a:moveTo>
                      <a:pt x="31" y="12"/>
                    </a:moveTo>
                    <a:cubicBezTo>
                      <a:pt x="30" y="13"/>
                      <a:pt x="29" y="15"/>
                      <a:pt x="28" y="16"/>
                    </a:cubicBezTo>
                    <a:cubicBezTo>
                      <a:pt x="29" y="16"/>
                      <a:pt x="29" y="16"/>
                      <a:pt x="29" y="16"/>
                    </a:cubicBezTo>
                    <a:cubicBezTo>
                      <a:pt x="30" y="15"/>
                      <a:pt x="30" y="14"/>
                      <a:pt x="31" y="12"/>
                    </a:cubicBezTo>
                    <a:cubicBezTo>
                      <a:pt x="31" y="12"/>
                      <a:pt x="31" y="12"/>
                      <a:pt x="31" y="12"/>
                    </a:cubicBezTo>
                    <a:moveTo>
                      <a:pt x="39" y="0"/>
                    </a:moveTo>
                    <a:cubicBezTo>
                      <a:pt x="38" y="0"/>
                      <a:pt x="38" y="0"/>
                      <a:pt x="38" y="0"/>
                    </a:cubicBezTo>
                    <a:cubicBezTo>
                      <a:pt x="38" y="0"/>
                      <a:pt x="38" y="0"/>
                      <a:pt x="38" y="0"/>
                    </a:cubicBezTo>
                    <a:cubicBezTo>
                      <a:pt x="36" y="4"/>
                      <a:pt x="36" y="4"/>
                      <a:pt x="36" y="4"/>
                    </a:cubicBezTo>
                    <a:cubicBezTo>
                      <a:pt x="36" y="4"/>
                      <a:pt x="35" y="4"/>
                      <a:pt x="35" y="5"/>
                    </a:cubicBezTo>
                    <a:cubicBezTo>
                      <a:pt x="35" y="5"/>
                      <a:pt x="35" y="5"/>
                      <a:pt x="35" y="5"/>
                    </a:cubicBezTo>
                    <a:cubicBezTo>
                      <a:pt x="35" y="5"/>
                      <a:pt x="36" y="5"/>
                      <a:pt x="36" y="5"/>
                    </a:cubicBezTo>
                    <a:cubicBezTo>
                      <a:pt x="36" y="3"/>
                      <a:pt x="39" y="1"/>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57" name="Freeform 9446"/>
              <p:cNvSpPr>
                <a:spLocks noEditPoints="1"/>
              </p:cNvSpPr>
              <p:nvPr/>
            </p:nvSpPr>
            <p:spPr bwMode="auto">
              <a:xfrm>
                <a:off x="-337" y="3247"/>
                <a:ext cx="2" cy="5"/>
              </a:xfrm>
              <a:custGeom>
                <a:avLst/>
                <a:gdLst>
                  <a:gd name="T0" fmla="*/ 0 w 1"/>
                  <a:gd name="T1" fmla="*/ 1 h 2"/>
                  <a:gd name="T2" fmla="*/ 0 w 1"/>
                  <a:gd name="T3" fmla="*/ 1 h 2"/>
                  <a:gd name="T4" fmla="*/ 0 w 1"/>
                  <a:gd name="T5" fmla="*/ 2 h 2"/>
                  <a:gd name="T6" fmla="*/ 0 w 1"/>
                  <a:gd name="T7" fmla="*/ 1 h 2"/>
                  <a:gd name="T8" fmla="*/ 0 w 1"/>
                  <a:gd name="T9" fmla="*/ 1 h 2"/>
                  <a:gd name="T10" fmla="*/ 1 w 1"/>
                  <a:gd name="T11" fmla="*/ 0 h 2"/>
                  <a:gd name="T12" fmla="*/ 0 w 1"/>
                  <a:gd name="T13" fmla="*/ 0 h 2"/>
                  <a:gd name="T14" fmla="*/ 0 w 1"/>
                  <a:gd name="T15" fmla="*/ 0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1"/>
                      <a:pt x="0" y="1"/>
                      <a:pt x="0" y="1"/>
                    </a:cubicBezTo>
                    <a:cubicBezTo>
                      <a:pt x="0" y="1"/>
                      <a:pt x="0" y="1"/>
                      <a:pt x="0" y="2"/>
                    </a:cubicBezTo>
                    <a:cubicBezTo>
                      <a:pt x="0" y="1"/>
                      <a:pt x="0" y="1"/>
                      <a:pt x="0" y="1"/>
                    </a:cubicBezTo>
                    <a:cubicBezTo>
                      <a:pt x="0" y="1"/>
                      <a:pt x="0" y="1"/>
                      <a:pt x="0" y="1"/>
                    </a:cubicBezTo>
                    <a:moveTo>
                      <a:pt x="1" y="0"/>
                    </a:moveTo>
                    <a:cubicBezTo>
                      <a:pt x="0" y="0"/>
                      <a:pt x="0" y="0"/>
                      <a:pt x="0" y="0"/>
                    </a:cubicBezTo>
                    <a:cubicBezTo>
                      <a:pt x="0" y="0"/>
                      <a:pt x="0" y="0"/>
                      <a:pt x="0"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58" name="Freeform 9447"/>
              <p:cNvSpPr>
                <a:spLocks noEditPoints="1"/>
              </p:cNvSpPr>
              <p:nvPr/>
            </p:nvSpPr>
            <p:spPr bwMode="auto">
              <a:xfrm>
                <a:off x="-349" y="3252"/>
                <a:ext cx="9" cy="16"/>
              </a:xfrm>
              <a:custGeom>
                <a:avLst/>
                <a:gdLst>
                  <a:gd name="T0" fmla="*/ 1 w 4"/>
                  <a:gd name="T1" fmla="*/ 4 h 7"/>
                  <a:gd name="T2" fmla="*/ 0 w 4"/>
                  <a:gd name="T3" fmla="*/ 6 h 7"/>
                  <a:gd name="T4" fmla="*/ 1 w 4"/>
                  <a:gd name="T5" fmla="*/ 7 h 7"/>
                  <a:gd name="T6" fmla="*/ 2 w 4"/>
                  <a:gd name="T7" fmla="*/ 5 h 7"/>
                  <a:gd name="T8" fmla="*/ 1 w 4"/>
                  <a:gd name="T9" fmla="*/ 4 h 7"/>
                  <a:gd name="T10" fmla="*/ 3 w 4"/>
                  <a:gd name="T11" fmla="*/ 2 h 7"/>
                  <a:gd name="T12" fmla="*/ 3 w 4"/>
                  <a:gd name="T13" fmla="*/ 2 h 7"/>
                  <a:gd name="T14" fmla="*/ 3 w 4"/>
                  <a:gd name="T15" fmla="*/ 3 h 7"/>
                  <a:gd name="T16" fmla="*/ 3 w 4"/>
                  <a:gd name="T17" fmla="*/ 2 h 7"/>
                  <a:gd name="T18" fmla="*/ 3 w 4"/>
                  <a:gd name="T19" fmla="*/ 2 h 7"/>
                  <a:gd name="T20" fmla="*/ 4 w 4"/>
                  <a:gd name="T21" fmla="*/ 0 h 7"/>
                  <a:gd name="T22" fmla="*/ 3 w 4"/>
                  <a:gd name="T23" fmla="*/ 1 h 7"/>
                  <a:gd name="T24" fmla="*/ 4 w 4"/>
                  <a:gd name="T25" fmla="*/ 1 h 7"/>
                  <a:gd name="T26" fmla="*/ 4 w 4"/>
                  <a:gd name="T27" fmla="*/ 1 h 7"/>
                  <a:gd name="T28" fmla="*/ 4 w 4"/>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7">
                    <a:moveTo>
                      <a:pt x="1" y="4"/>
                    </a:moveTo>
                    <a:cubicBezTo>
                      <a:pt x="1" y="5"/>
                      <a:pt x="1" y="6"/>
                      <a:pt x="0" y="6"/>
                    </a:cubicBezTo>
                    <a:cubicBezTo>
                      <a:pt x="0" y="6"/>
                      <a:pt x="0" y="7"/>
                      <a:pt x="1" y="7"/>
                    </a:cubicBezTo>
                    <a:cubicBezTo>
                      <a:pt x="1" y="6"/>
                      <a:pt x="1" y="5"/>
                      <a:pt x="2" y="5"/>
                    </a:cubicBezTo>
                    <a:cubicBezTo>
                      <a:pt x="2" y="5"/>
                      <a:pt x="2" y="5"/>
                      <a:pt x="1" y="4"/>
                    </a:cubicBezTo>
                    <a:moveTo>
                      <a:pt x="3" y="2"/>
                    </a:moveTo>
                    <a:cubicBezTo>
                      <a:pt x="3" y="2"/>
                      <a:pt x="3" y="2"/>
                      <a:pt x="3" y="2"/>
                    </a:cubicBezTo>
                    <a:cubicBezTo>
                      <a:pt x="3" y="3"/>
                      <a:pt x="3" y="3"/>
                      <a:pt x="3" y="3"/>
                    </a:cubicBezTo>
                    <a:cubicBezTo>
                      <a:pt x="3" y="2"/>
                      <a:pt x="3" y="2"/>
                      <a:pt x="3" y="2"/>
                    </a:cubicBezTo>
                    <a:cubicBezTo>
                      <a:pt x="3" y="2"/>
                      <a:pt x="3" y="2"/>
                      <a:pt x="3" y="2"/>
                    </a:cubicBezTo>
                    <a:moveTo>
                      <a:pt x="4" y="0"/>
                    </a:moveTo>
                    <a:cubicBezTo>
                      <a:pt x="4" y="1"/>
                      <a:pt x="4" y="1"/>
                      <a:pt x="3" y="1"/>
                    </a:cubicBezTo>
                    <a:cubicBezTo>
                      <a:pt x="3" y="1"/>
                      <a:pt x="4" y="1"/>
                      <a:pt x="4" y="1"/>
                    </a:cubicBezTo>
                    <a:cubicBezTo>
                      <a:pt x="4" y="1"/>
                      <a:pt x="4" y="1"/>
                      <a:pt x="4" y="1"/>
                    </a:cubicBezTo>
                    <a:cubicBezTo>
                      <a:pt x="4" y="1"/>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59" name="Freeform 9448"/>
              <p:cNvSpPr>
                <a:spLocks noEditPoints="1"/>
              </p:cNvSpPr>
              <p:nvPr/>
            </p:nvSpPr>
            <p:spPr bwMode="auto">
              <a:xfrm>
                <a:off x="-352" y="3257"/>
                <a:ext cx="10" cy="16"/>
              </a:xfrm>
              <a:custGeom>
                <a:avLst/>
                <a:gdLst>
                  <a:gd name="T0" fmla="*/ 1 w 4"/>
                  <a:gd name="T1" fmla="*/ 4 h 7"/>
                  <a:gd name="T2" fmla="*/ 0 w 4"/>
                  <a:gd name="T3" fmla="*/ 7 h 7"/>
                  <a:gd name="T4" fmla="*/ 0 w 4"/>
                  <a:gd name="T5" fmla="*/ 7 h 7"/>
                  <a:gd name="T6" fmla="*/ 2 w 4"/>
                  <a:gd name="T7" fmla="*/ 5 h 7"/>
                  <a:gd name="T8" fmla="*/ 1 w 4"/>
                  <a:gd name="T9" fmla="*/ 4 h 7"/>
                  <a:gd name="T10" fmla="*/ 4 w 4"/>
                  <a:gd name="T11" fmla="*/ 0 h 7"/>
                  <a:gd name="T12" fmla="*/ 2 w 4"/>
                  <a:gd name="T13" fmla="*/ 2 h 7"/>
                  <a:gd name="T14" fmla="*/ 3 w 4"/>
                  <a:gd name="T15" fmla="*/ 3 h 7"/>
                  <a:gd name="T16" fmla="*/ 4 w 4"/>
                  <a:gd name="T17" fmla="*/ 1 h 7"/>
                  <a:gd name="T18" fmla="*/ 4 w 4"/>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7">
                    <a:moveTo>
                      <a:pt x="1" y="4"/>
                    </a:moveTo>
                    <a:cubicBezTo>
                      <a:pt x="1" y="5"/>
                      <a:pt x="0" y="6"/>
                      <a:pt x="0" y="7"/>
                    </a:cubicBezTo>
                    <a:cubicBezTo>
                      <a:pt x="0" y="7"/>
                      <a:pt x="0" y="7"/>
                      <a:pt x="0" y="7"/>
                    </a:cubicBezTo>
                    <a:cubicBezTo>
                      <a:pt x="1" y="6"/>
                      <a:pt x="1" y="5"/>
                      <a:pt x="2" y="5"/>
                    </a:cubicBezTo>
                    <a:cubicBezTo>
                      <a:pt x="1" y="5"/>
                      <a:pt x="1" y="4"/>
                      <a:pt x="1" y="4"/>
                    </a:cubicBezTo>
                    <a:moveTo>
                      <a:pt x="4" y="0"/>
                    </a:moveTo>
                    <a:cubicBezTo>
                      <a:pt x="3" y="1"/>
                      <a:pt x="3" y="2"/>
                      <a:pt x="2" y="2"/>
                    </a:cubicBezTo>
                    <a:cubicBezTo>
                      <a:pt x="3" y="3"/>
                      <a:pt x="3" y="3"/>
                      <a:pt x="3" y="3"/>
                    </a:cubicBezTo>
                    <a:cubicBezTo>
                      <a:pt x="3" y="2"/>
                      <a:pt x="4" y="1"/>
                      <a:pt x="4"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60" name="Freeform 9449"/>
              <p:cNvSpPr>
                <a:spLocks noEditPoints="1"/>
              </p:cNvSpPr>
              <p:nvPr/>
            </p:nvSpPr>
            <p:spPr bwMode="auto">
              <a:xfrm>
                <a:off x="-361" y="3273"/>
                <a:ext cx="9" cy="14"/>
              </a:xfrm>
              <a:custGeom>
                <a:avLst/>
                <a:gdLst>
                  <a:gd name="T0" fmla="*/ 0 w 4"/>
                  <a:gd name="T1" fmla="*/ 6 h 6"/>
                  <a:gd name="T2" fmla="*/ 0 w 4"/>
                  <a:gd name="T3" fmla="*/ 6 h 6"/>
                  <a:gd name="T4" fmla="*/ 0 w 4"/>
                  <a:gd name="T5" fmla="*/ 6 h 6"/>
                  <a:gd name="T6" fmla="*/ 1 w 4"/>
                  <a:gd name="T7" fmla="*/ 6 h 6"/>
                  <a:gd name="T8" fmla="*/ 0 w 4"/>
                  <a:gd name="T9" fmla="*/ 6 h 6"/>
                  <a:gd name="T10" fmla="*/ 4 w 4"/>
                  <a:gd name="T11" fmla="*/ 0 h 6"/>
                  <a:gd name="T12" fmla="*/ 0 w 4"/>
                  <a:gd name="T13" fmla="*/ 6 h 6"/>
                  <a:gd name="T14" fmla="*/ 1 w 4"/>
                  <a:gd name="T15" fmla="*/ 6 h 6"/>
                  <a:gd name="T16" fmla="*/ 4 w 4"/>
                  <a:gd name="T17" fmla="*/ 0 h 6"/>
                  <a:gd name="T18" fmla="*/ 4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0" y="6"/>
                    </a:moveTo>
                    <a:cubicBezTo>
                      <a:pt x="0" y="6"/>
                      <a:pt x="0" y="6"/>
                      <a:pt x="0" y="6"/>
                    </a:cubicBezTo>
                    <a:cubicBezTo>
                      <a:pt x="0" y="6"/>
                      <a:pt x="0" y="6"/>
                      <a:pt x="0" y="6"/>
                    </a:cubicBezTo>
                    <a:cubicBezTo>
                      <a:pt x="0" y="6"/>
                      <a:pt x="0" y="6"/>
                      <a:pt x="1" y="6"/>
                    </a:cubicBezTo>
                    <a:cubicBezTo>
                      <a:pt x="0" y="6"/>
                      <a:pt x="0" y="6"/>
                      <a:pt x="0" y="6"/>
                    </a:cubicBezTo>
                    <a:moveTo>
                      <a:pt x="4" y="0"/>
                    </a:moveTo>
                    <a:cubicBezTo>
                      <a:pt x="3" y="2"/>
                      <a:pt x="1" y="4"/>
                      <a:pt x="0" y="6"/>
                    </a:cubicBezTo>
                    <a:cubicBezTo>
                      <a:pt x="0" y="6"/>
                      <a:pt x="0" y="6"/>
                      <a:pt x="1" y="6"/>
                    </a:cubicBezTo>
                    <a:cubicBezTo>
                      <a:pt x="2" y="4"/>
                      <a:pt x="3" y="2"/>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61" name="Freeform 9450"/>
              <p:cNvSpPr>
                <a:spLocks/>
              </p:cNvSpPr>
              <p:nvPr/>
            </p:nvSpPr>
            <p:spPr bwMode="auto">
              <a:xfrm>
                <a:off x="-361" y="3287"/>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62" name="Freeform 9451"/>
              <p:cNvSpPr>
                <a:spLocks noEditPoints="1"/>
              </p:cNvSpPr>
              <p:nvPr/>
            </p:nvSpPr>
            <p:spPr bwMode="auto">
              <a:xfrm>
                <a:off x="-574" y="3290"/>
                <a:ext cx="213" cy="354"/>
              </a:xfrm>
              <a:custGeom>
                <a:avLst/>
                <a:gdLst>
                  <a:gd name="T0" fmla="*/ 0 w 90"/>
                  <a:gd name="T1" fmla="*/ 150 h 150"/>
                  <a:gd name="T2" fmla="*/ 2 w 90"/>
                  <a:gd name="T3" fmla="*/ 147 h 150"/>
                  <a:gd name="T4" fmla="*/ 2 w 90"/>
                  <a:gd name="T5" fmla="*/ 146 h 150"/>
                  <a:gd name="T6" fmla="*/ 3 w 90"/>
                  <a:gd name="T7" fmla="*/ 145 h 150"/>
                  <a:gd name="T8" fmla="*/ 4 w 90"/>
                  <a:gd name="T9" fmla="*/ 143 h 150"/>
                  <a:gd name="T10" fmla="*/ 4 w 90"/>
                  <a:gd name="T11" fmla="*/ 143 h 150"/>
                  <a:gd name="T12" fmla="*/ 4 w 90"/>
                  <a:gd name="T13" fmla="*/ 143 h 150"/>
                  <a:gd name="T14" fmla="*/ 4 w 90"/>
                  <a:gd name="T15" fmla="*/ 143 h 150"/>
                  <a:gd name="T16" fmla="*/ 5 w 90"/>
                  <a:gd name="T17" fmla="*/ 141 h 150"/>
                  <a:gd name="T18" fmla="*/ 11 w 90"/>
                  <a:gd name="T19" fmla="*/ 131 h 150"/>
                  <a:gd name="T20" fmla="*/ 11 w 90"/>
                  <a:gd name="T21" fmla="*/ 131 h 150"/>
                  <a:gd name="T22" fmla="*/ 11 w 90"/>
                  <a:gd name="T23" fmla="*/ 131 h 150"/>
                  <a:gd name="T24" fmla="*/ 14 w 90"/>
                  <a:gd name="T25" fmla="*/ 126 h 150"/>
                  <a:gd name="T26" fmla="*/ 17 w 90"/>
                  <a:gd name="T27" fmla="*/ 120 h 150"/>
                  <a:gd name="T28" fmla="*/ 19 w 90"/>
                  <a:gd name="T29" fmla="*/ 118 h 150"/>
                  <a:gd name="T30" fmla="*/ 19 w 90"/>
                  <a:gd name="T31" fmla="*/ 118 h 150"/>
                  <a:gd name="T32" fmla="*/ 20 w 90"/>
                  <a:gd name="T33" fmla="*/ 116 h 150"/>
                  <a:gd name="T34" fmla="*/ 26 w 90"/>
                  <a:gd name="T35" fmla="*/ 107 h 150"/>
                  <a:gd name="T36" fmla="*/ 33 w 90"/>
                  <a:gd name="T37" fmla="*/ 93 h 150"/>
                  <a:gd name="T38" fmla="*/ 43 w 90"/>
                  <a:gd name="T39" fmla="*/ 77 h 150"/>
                  <a:gd name="T40" fmla="*/ 43 w 90"/>
                  <a:gd name="T41" fmla="*/ 77 h 150"/>
                  <a:gd name="T42" fmla="*/ 45 w 90"/>
                  <a:gd name="T43" fmla="*/ 74 h 150"/>
                  <a:gd name="T44" fmla="*/ 47 w 90"/>
                  <a:gd name="T45" fmla="*/ 71 h 150"/>
                  <a:gd name="T46" fmla="*/ 47 w 90"/>
                  <a:gd name="T47" fmla="*/ 70 h 150"/>
                  <a:gd name="T48" fmla="*/ 50 w 90"/>
                  <a:gd name="T49" fmla="*/ 64 h 150"/>
                  <a:gd name="T50" fmla="*/ 50 w 90"/>
                  <a:gd name="T51" fmla="*/ 64 h 150"/>
                  <a:gd name="T52" fmla="*/ 53 w 90"/>
                  <a:gd name="T53" fmla="*/ 62 h 150"/>
                  <a:gd name="T54" fmla="*/ 53 w 90"/>
                  <a:gd name="T55" fmla="*/ 62 h 150"/>
                  <a:gd name="T56" fmla="*/ 54 w 90"/>
                  <a:gd name="T57" fmla="*/ 58 h 150"/>
                  <a:gd name="T58" fmla="*/ 59 w 90"/>
                  <a:gd name="T59" fmla="*/ 50 h 150"/>
                  <a:gd name="T60" fmla="*/ 59 w 90"/>
                  <a:gd name="T61" fmla="*/ 50 h 150"/>
                  <a:gd name="T62" fmla="*/ 60 w 90"/>
                  <a:gd name="T63" fmla="*/ 49 h 150"/>
                  <a:gd name="T64" fmla="*/ 62 w 90"/>
                  <a:gd name="T65" fmla="*/ 45 h 150"/>
                  <a:gd name="T66" fmla="*/ 63 w 90"/>
                  <a:gd name="T67" fmla="*/ 44 h 150"/>
                  <a:gd name="T68" fmla="*/ 63 w 90"/>
                  <a:gd name="T69" fmla="*/ 44 h 150"/>
                  <a:gd name="T70" fmla="*/ 64 w 90"/>
                  <a:gd name="T71" fmla="*/ 43 h 150"/>
                  <a:gd name="T72" fmla="*/ 64 w 90"/>
                  <a:gd name="T73" fmla="*/ 42 h 150"/>
                  <a:gd name="T74" fmla="*/ 64 w 90"/>
                  <a:gd name="T75" fmla="*/ 42 h 150"/>
                  <a:gd name="T76" fmla="*/ 67 w 90"/>
                  <a:gd name="T77" fmla="*/ 38 h 150"/>
                  <a:gd name="T78" fmla="*/ 67 w 90"/>
                  <a:gd name="T79" fmla="*/ 38 h 150"/>
                  <a:gd name="T80" fmla="*/ 68 w 90"/>
                  <a:gd name="T81" fmla="*/ 35 h 150"/>
                  <a:gd name="T82" fmla="*/ 70 w 90"/>
                  <a:gd name="T83" fmla="*/ 32 h 150"/>
                  <a:gd name="T84" fmla="*/ 71 w 90"/>
                  <a:gd name="T85" fmla="*/ 30 h 150"/>
                  <a:gd name="T86" fmla="*/ 73 w 90"/>
                  <a:gd name="T87" fmla="*/ 27 h 150"/>
                  <a:gd name="T88" fmla="*/ 73 w 90"/>
                  <a:gd name="T89" fmla="*/ 27 h 150"/>
                  <a:gd name="T90" fmla="*/ 74 w 90"/>
                  <a:gd name="T91" fmla="*/ 26 h 150"/>
                  <a:gd name="T92" fmla="*/ 74 w 90"/>
                  <a:gd name="T93" fmla="*/ 26 h 150"/>
                  <a:gd name="T94" fmla="*/ 77 w 90"/>
                  <a:gd name="T95" fmla="*/ 20 h 150"/>
                  <a:gd name="T96" fmla="*/ 82 w 90"/>
                  <a:gd name="T97" fmla="*/ 12 h 150"/>
                  <a:gd name="T98" fmla="*/ 82 w 90"/>
                  <a:gd name="T99" fmla="*/ 12 h 150"/>
                  <a:gd name="T100" fmla="*/ 82 w 90"/>
                  <a:gd name="T101" fmla="*/ 12 h 150"/>
                  <a:gd name="T102" fmla="*/ 82 w 90"/>
                  <a:gd name="T103" fmla="*/ 12 h 150"/>
                  <a:gd name="T104" fmla="*/ 83 w 90"/>
                  <a:gd name="T105" fmla="*/ 11 h 150"/>
                  <a:gd name="T106" fmla="*/ 88 w 90"/>
                  <a:gd name="T107" fmla="*/ 3 h 150"/>
                  <a:gd name="T108" fmla="*/ 88 w 90"/>
                  <a:gd name="T109" fmla="*/ 3 h 150"/>
                  <a:gd name="T110" fmla="*/ 89 w 90"/>
                  <a:gd name="T111" fmla="*/ 2 h 150"/>
                  <a:gd name="T112" fmla="*/ 89 w 90"/>
                  <a:gd name="T113" fmla="*/ 2 h 150"/>
                  <a:gd name="T114" fmla="*/ 89 w 90"/>
                  <a:gd name="T11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150">
                    <a:moveTo>
                      <a:pt x="0" y="150"/>
                    </a:moveTo>
                    <a:cubicBezTo>
                      <a:pt x="0" y="150"/>
                      <a:pt x="0" y="150"/>
                      <a:pt x="0" y="150"/>
                    </a:cubicBezTo>
                    <a:cubicBezTo>
                      <a:pt x="0" y="150"/>
                      <a:pt x="0" y="150"/>
                      <a:pt x="0" y="150"/>
                    </a:cubicBezTo>
                    <a:cubicBezTo>
                      <a:pt x="0" y="150"/>
                      <a:pt x="0" y="150"/>
                      <a:pt x="0" y="150"/>
                    </a:cubicBezTo>
                    <a:moveTo>
                      <a:pt x="2" y="147"/>
                    </a:moveTo>
                    <a:cubicBezTo>
                      <a:pt x="2" y="147"/>
                      <a:pt x="2" y="147"/>
                      <a:pt x="2" y="148"/>
                    </a:cubicBezTo>
                    <a:cubicBezTo>
                      <a:pt x="2" y="148"/>
                      <a:pt x="2" y="148"/>
                      <a:pt x="2" y="148"/>
                    </a:cubicBezTo>
                    <a:cubicBezTo>
                      <a:pt x="2" y="147"/>
                      <a:pt x="2" y="147"/>
                      <a:pt x="2" y="147"/>
                    </a:cubicBezTo>
                    <a:cubicBezTo>
                      <a:pt x="2" y="147"/>
                      <a:pt x="2" y="147"/>
                      <a:pt x="2" y="147"/>
                    </a:cubicBezTo>
                    <a:moveTo>
                      <a:pt x="2" y="146"/>
                    </a:moveTo>
                    <a:cubicBezTo>
                      <a:pt x="2" y="146"/>
                      <a:pt x="2" y="146"/>
                      <a:pt x="2" y="146"/>
                    </a:cubicBezTo>
                    <a:cubicBezTo>
                      <a:pt x="2" y="146"/>
                      <a:pt x="2" y="146"/>
                      <a:pt x="2" y="146"/>
                    </a:cubicBezTo>
                    <a:cubicBezTo>
                      <a:pt x="2" y="146"/>
                      <a:pt x="2" y="146"/>
                      <a:pt x="2" y="146"/>
                    </a:cubicBezTo>
                    <a:cubicBezTo>
                      <a:pt x="2" y="146"/>
                      <a:pt x="2" y="146"/>
                      <a:pt x="2" y="146"/>
                    </a:cubicBezTo>
                    <a:moveTo>
                      <a:pt x="3" y="144"/>
                    </a:moveTo>
                    <a:cubicBezTo>
                      <a:pt x="3" y="145"/>
                      <a:pt x="3" y="145"/>
                      <a:pt x="3" y="145"/>
                    </a:cubicBezTo>
                    <a:cubicBezTo>
                      <a:pt x="3" y="145"/>
                      <a:pt x="3" y="145"/>
                      <a:pt x="3" y="145"/>
                    </a:cubicBezTo>
                    <a:cubicBezTo>
                      <a:pt x="3" y="145"/>
                      <a:pt x="3" y="145"/>
                      <a:pt x="3" y="144"/>
                    </a:cubicBezTo>
                    <a:cubicBezTo>
                      <a:pt x="3" y="144"/>
                      <a:pt x="3" y="144"/>
                      <a:pt x="3" y="144"/>
                    </a:cubicBezTo>
                    <a:moveTo>
                      <a:pt x="4" y="143"/>
                    </a:moveTo>
                    <a:cubicBezTo>
                      <a:pt x="4" y="143"/>
                      <a:pt x="4" y="143"/>
                      <a:pt x="4" y="143"/>
                    </a:cubicBezTo>
                    <a:cubicBezTo>
                      <a:pt x="4" y="143"/>
                      <a:pt x="4" y="143"/>
                      <a:pt x="4" y="143"/>
                    </a:cubicBezTo>
                    <a:cubicBezTo>
                      <a:pt x="4" y="143"/>
                      <a:pt x="4" y="143"/>
                      <a:pt x="4" y="143"/>
                    </a:cubicBezTo>
                    <a:cubicBezTo>
                      <a:pt x="4" y="143"/>
                      <a:pt x="4" y="143"/>
                      <a:pt x="4" y="143"/>
                    </a:cubicBezTo>
                    <a:moveTo>
                      <a:pt x="4" y="143"/>
                    </a:moveTo>
                    <a:cubicBezTo>
                      <a:pt x="4" y="143"/>
                      <a:pt x="4" y="143"/>
                      <a:pt x="4" y="143"/>
                    </a:cubicBezTo>
                    <a:cubicBezTo>
                      <a:pt x="4" y="143"/>
                      <a:pt x="4" y="143"/>
                      <a:pt x="4" y="143"/>
                    </a:cubicBezTo>
                    <a:cubicBezTo>
                      <a:pt x="4" y="143"/>
                      <a:pt x="4" y="143"/>
                      <a:pt x="4" y="143"/>
                    </a:cubicBezTo>
                    <a:cubicBezTo>
                      <a:pt x="4" y="143"/>
                      <a:pt x="4" y="143"/>
                      <a:pt x="4" y="143"/>
                    </a:cubicBezTo>
                    <a:moveTo>
                      <a:pt x="4" y="143"/>
                    </a:moveTo>
                    <a:cubicBezTo>
                      <a:pt x="4" y="143"/>
                      <a:pt x="4" y="143"/>
                      <a:pt x="4" y="143"/>
                    </a:cubicBezTo>
                    <a:cubicBezTo>
                      <a:pt x="4" y="143"/>
                      <a:pt x="4" y="143"/>
                      <a:pt x="4" y="143"/>
                    </a:cubicBezTo>
                    <a:cubicBezTo>
                      <a:pt x="4" y="143"/>
                      <a:pt x="4" y="143"/>
                      <a:pt x="4" y="143"/>
                    </a:cubicBezTo>
                    <a:cubicBezTo>
                      <a:pt x="4" y="143"/>
                      <a:pt x="4" y="143"/>
                      <a:pt x="4" y="143"/>
                    </a:cubicBezTo>
                    <a:moveTo>
                      <a:pt x="7" y="137"/>
                    </a:moveTo>
                    <a:cubicBezTo>
                      <a:pt x="7" y="138"/>
                      <a:pt x="6" y="140"/>
                      <a:pt x="5" y="141"/>
                    </a:cubicBezTo>
                    <a:cubicBezTo>
                      <a:pt x="5" y="141"/>
                      <a:pt x="5" y="141"/>
                      <a:pt x="5" y="141"/>
                    </a:cubicBezTo>
                    <a:cubicBezTo>
                      <a:pt x="6" y="140"/>
                      <a:pt x="7" y="139"/>
                      <a:pt x="8" y="137"/>
                    </a:cubicBezTo>
                    <a:cubicBezTo>
                      <a:pt x="8" y="137"/>
                      <a:pt x="8" y="137"/>
                      <a:pt x="7" y="137"/>
                    </a:cubicBezTo>
                    <a:moveTo>
                      <a:pt x="11" y="131"/>
                    </a:moveTo>
                    <a:cubicBezTo>
                      <a:pt x="10" y="132"/>
                      <a:pt x="10" y="132"/>
                      <a:pt x="10" y="133"/>
                    </a:cubicBezTo>
                    <a:cubicBezTo>
                      <a:pt x="10" y="133"/>
                      <a:pt x="10" y="133"/>
                      <a:pt x="10" y="133"/>
                    </a:cubicBezTo>
                    <a:cubicBezTo>
                      <a:pt x="10" y="132"/>
                      <a:pt x="11" y="132"/>
                      <a:pt x="11" y="132"/>
                    </a:cubicBezTo>
                    <a:cubicBezTo>
                      <a:pt x="11" y="132"/>
                      <a:pt x="11" y="131"/>
                      <a:pt x="11" y="131"/>
                    </a:cubicBezTo>
                    <a:moveTo>
                      <a:pt x="11" y="131"/>
                    </a:moveTo>
                    <a:cubicBezTo>
                      <a:pt x="11" y="131"/>
                      <a:pt x="11" y="131"/>
                      <a:pt x="11" y="131"/>
                    </a:cubicBezTo>
                    <a:cubicBezTo>
                      <a:pt x="11" y="131"/>
                      <a:pt x="11" y="131"/>
                      <a:pt x="11" y="131"/>
                    </a:cubicBezTo>
                    <a:cubicBezTo>
                      <a:pt x="11" y="131"/>
                      <a:pt x="11" y="131"/>
                      <a:pt x="11" y="131"/>
                    </a:cubicBezTo>
                    <a:cubicBezTo>
                      <a:pt x="11" y="131"/>
                      <a:pt x="11" y="131"/>
                      <a:pt x="11" y="131"/>
                    </a:cubicBezTo>
                    <a:moveTo>
                      <a:pt x="14" y="125"/>
                    </a:moveTo>
                    <a:cubicBezTo>
                      <a:pt x="14" y="125"/>
                      <a:pt x="14" y="126"/>
                      <a:pt x="14" y="126"/>
                    </a:cubicBezTo>
                    <a:cubicBezTo>
                      <a:pt x="14" y="126"/>
                      <a:pt x="14" y="126"/>
                      <a:pt x="14" y="126"/>
                    </a:cubicBezTo>
                    <a:cubicBezTo>
                      <a:pt x="14" y="126"/>
                      <a:pt x="14" y="125"/>
                      <a:pt x="15" y="125"/>
                    </a:cubicBezTo>
                    <a:cubicBezTo>
                      <a:pt x="15" y="125"/>
                      <a:pt x="14" y="125"/>
                      <a:pt x="14" y="125"/>
                    </a:cubicBezTo>
                    <a:moveTo>
                      <a:pt x="18" y="118"/>
                    </a:moveTo>
                    <a:cubicBezTo>
                      <a:pt x="18" y="119"/>
                      <a:pt x="18" y="120"/>
                      <a:pt x="17" y="120"/>
                    </a:cubicBezTo>
                    <a:cubicBezTo>
                      <a:pt x="17" y="120"/>
                      <a:pt x="17" y="120"/>
                      <a:pt x="17" y="120"/>
                    </a:cubicBezTo>
                    <a:cubicBezTo>
                      <a:pt x="18" y="120"/>
                      <a:pt x="18" y="119"/>
                      <a:pt x="19" y="118"/>
                    </a:cubicBezTo>
                    <a:cubicBezTo>
                      <a:pt x="18" y="118"/>
                      <a:pt x="18" y="118"/>
                      <a:pt x="18" y="118"/>
                    </a:cubicBezTo>
                    <a:moveTo>
                      <a:pt x="19" y="118"/>
                    </a:moveTo>
                    <a:cubicBezTo>
                      <a:pt x="19" y="118"/>
                      <a:pt x="18" y="118"/>
                      <a:pt x="18" y="118"/>
                    </a:cubicBezTo>
                    <a:cubicBezTo>
                      <a:pt x="18" y="118"/>
                      <a:pt x="19" y="118"/>
                      <a:pt x="19" y="118"/>
                    </a:cubicBezTo>
                    <a:cubicBezTo>
                      <a:pt x="19" y="118"/>
                      <a:pt x="19" y="118"/>
                      <a:pt x="19" y="118"/>
                    </a:cubicBezTo>
                    <a:cubicBezTo>
                      <a:pt x="19" y="118"/>
                      <a:pt x="19" y="118"/>
                      <a:pt x="19" y="118"/>
                    </a:cubicBezTo>
                    <a:moveTo>
                      <a:pt x="20" y="116"/>
                    </a:moveTo>
                    <a:cubicBezTo>
                      <a:pt x="19" y="116"/>
                      <a:pt x="19" y="117"/>
                      <a:pt x="19" y="118"/>
                    </a:cubicBezTo>
                    <a:cubicBezTo>
                      <a:pt x="19" y="118"/>
                      <a:pt x="19" y="118"/>
                      <a:pt x="19" y="118"/>
                    </a:cubicBezTo>
                    <a:cubicBezTo>
                      <a:pt x="19" y="117"/>
                      <a:pt x="20" y="116"/>
                      <a:pt x="20" y="116"/>
                    </a:cubicBezTo>
                    <a:cubicBezTo>
                      <a:pt x="20" y="116"/>
                      <a:pt x="20" y="116"/>
                      <a:pt x="20" y="116"/>
                    </a:cubicBezTo>
                    <a:moveTo>
                      <a:pt x="27" y="104"/>
                    </a:moveTo>
                    <a:cubicBezTo>
                      <a:pt x="26" y="105"/>
                      <a:pt x="26" y="106"/>
                      <a:pt x="25" y="107"/>
                    </a:cubicBezTo>
                    <a:cubicBezTo>
                      <a:pt x="25" y="107"/>
                      <a:pt x="25" y="107"/>
                      <a:pt x="26" y="107"/>
                    </a:cubicBezTo>
                    <a:cubicBezTo>
                      <a:pt x="26" y="106"/>
                      <a:pt x="26" y="105"/>
                      <a:pt x="27" y="104"/>
                    </a:cubicBezTo>
                    <a:cubicBezTo>
                      <a:pt x="27" y="104"/>
                      <a:pt x="27" y="104"/>
                      <a:pt x="27" y="104"/>
                    </a:cubicBezTo>
                    <a:moveTo>
                      <a:pt x="38" y="86"/>
                    </a:moveTo>
                    <a:cubicBezTo>
                      <a:pt x="36" y="88"/>
                      <a:pt x="35" y="90"/>
                      <a:pt x="33" y="93"/>
                    </a:cubicBezTo>
                    <a:cubicBezTo>
                      <a:pt x="33" y="93"/>
                      <a:pt x="34" y="93"/>
                      <a:pt x="34" y="93"/>
                    </a:cubicBezTo>
                    <a:cubicBezTo>
                      <a:pt x="35" y="91"/>
                      <a:pt x="37" y="88"/>
                      <a:pt x="38" y="86"/>
                    </a:cubicBezTo>
                    <a:cubicBezTo>
                      <a:pt x="38" y="86"/>
                      <a:pt x="38" y="86"/>
                      <a:pt x="38" y="86"/>
                    </a:cubicBezTo>
                    <a:moveTo>
                      <a:pt x="43" y="77"/>
                    </a:moveTo>
                    <a:cubicBezTo>
                      <a:pt x="42" y="78"/>
                      <a:pt x="42" y="78"/>
                      <a:pt x="42" y="79"/>
                    </a:cubicBezTo>
                    <a:cubicBezTo>
                      <a:pt x="42" y="79"/>
                      <a:pt x="42" y="79"/>
                      <a:pt x="42" y="79"/>
                    </a:cubicBezTo>
                    <a:cubicBezTo>
                      <a:pt x="42" y="79"/>
                      <a:pt x="43" y="78"/>
                      <a:pt x="43" y="77"/>
                    </a:cubicBezTo>
                    <a:cubicBezTo>
                      <a:pt x="43" y="77"/>
                      <a:pt x="43" y="77"/>
                      <a:pt x="43" y="77"/>
                    </a:cubicBezTo>
                    <a:moveTo>
                      <a:pt x="45" y="74"/>
                    </a:moveTo>
                    <a:cubicBezTo>
                      <a:pt x="44" y="74"/>
                      <a:pt x="44" y="75"/>
                      <a:pt x="44" y="76"/>
                    </a:cubicBezTo>
                    <a:cubicBezTo>
                      <a:pt x="44" y="76"/>
                      <a:pt x="44" y="76"/>
                      <a:pt x="44" y="76"/>
                    </a:cubicBezTo>
                    <a:cubicBezTo>
                      <a:pt x="44" y="75"/>
                      <a:pt x="45" y="75"/>
                      <a:pt x="45" y="74"/>
                    </a:cubicBezTo>
                    <a:cubicBezTo>
                      <a:pt x="45" y="74"/>
                      <a:pt x="45" y="74"/>
                      <a:pt x="45" y="74"/>
                    </a:cubicBezTo>
                    <a:moveTo>
                      <a:pt x="47" y="70"/>
                    </a:moveTo>
                    <a:cubicBezTo>
                      <a:pt x="47" y="70"/>
                      <a:pt x="47" y="71"/>
                      <a:pt x="47" y="71"/>
                    </a:cubicBezTo>
                    <a:cubicBezTo>
                      <a:pt x="47" y="71"/>
                      <a:pt x="47" y="71"/>
                      <a:pt x="47" y="71"/>
                    </a:cubicBezTo>
                    <a:cubicBezTo>
                      <a:pt x="47" y="71"/>
                      <a:pt x="47" y="70"/>
                      <a:pt x="47" y="70"/>
                    </a:cubicBezTo>
                    <a:cubicBezTo>
                      <a:pt x="47" y="70"/>
                      <a:pt x="47" y="70"/>
                      <a:pt x="47" y="70"/>
                    </a:cubicBezTo>
                    <a:moveTo>
                      <a:pt x="48" y="69"/>
                    </a:moveTo>
                    <a:cubicBezTo>
                      <a:pt x="47" y="69"/>
                      <a:pt x="47" y="70"/>
                      <a:pt x="47" y="70"/>
                    </a:cubicBezTo>
                    <a:cubicBezTo>
                      <a:pt x="47" y="70"/>
                      <a:pt x="47" y="70"/>
                      <a:pt x="47" y="70"/>
                    </a:cubicBezTo>
                    <a:cubicBezTo>
                      <a:pt x="48" y="70"/>
                      <a:pt x="48" y="70"/>
                      <a:pt x="48" y="69"/>
                    </a:cubicBezTo>
                    <a:cubicBezTo>
                      <a:pt x="48" y="69"/>
                      <a:pt x="48" y="69"/>
                      <a:pt x="48" y="69"/>
                    </a:cubicBezTo>
                    <a:moveTo>
                      <a:pt x="50" y="64"/>
                    </a:moveTo>
                    <a:cubicBezTo>
                      <a:pt x="50" y="66"/>
                      <a:pt x="49" y="67"/>
                      <a:pt x="48" y="68"/>
                    </a:cubicBezTo>
                    <a:cubicBezTo>
                      <a:pt x="48" y="68"/>
                      <a:pt x="48" y="68"/>
                      <a:pt x="48" y="68"/>
                    </a:cubicBezTo>
                    <a:cubicBezTo>
                      <a:pt x="49" y="67"/>
                      <a:pt x="50" y="66"/>
                      <a:pt x="51" y="65"/>
                    </a:cubicBezTo>
                    <a:cubicBezTo>
                      <a:pt x="51" y="64"/>
                      <a:pt x="51" y="64"/>
                      <a:pt x="50" y="64"/>
                    </a:cubicBezTo>
                    <a:moveTo>
                      <a:pt x="52" y="61"/>
                    </a:moveTo>
                    <a:cubicBezTo>
                      <a:pt x="52" y="62"/>
                      <a:pt x="51" y="63"/>
                      <a:pt x="51" y="64"/>
                    </a:cubicBezTo>
                    <a:cubicBezTo>
                      <a:pt x="51" y="64"/>
                      <a:pt x="51" y="64"/>
                      <a:pt x="51" y="64"/>
                    </a:cubicBezTo>
                    <a:cubicBezTo>
                      <a:pt x="51" y="63"/>
                      <a:pt x="52" y="63"/>
                      <a:pt x="53" y="62"/>
                    </a:cubicBezTo>
                    <a:cubicBezTo>
                      <a:pt x="52" y="62"/>
                      <a:pt x="52" y="62"/>
                      <a:pt x="52" y="61"/>
                    </a:cubicBezTo>
                    <a:moveTo>
                      <a:pt x="52" y="61"/>
                    </a:moveTo>
                    <a:cubicBezTo>
                      <a:pt x="52" y="61"/>
                      <a:pt x="52" y="61"/>
                      <a:pt x="52" y="61"/>
                    </a:cubicBezTo>
                    <a:cubicBezTo>
                      <a:pt x="53" y="62"/>
                      <a:pt x="53" y="62"/>
                      <a:pt x="53" y="62"/>
                    </a:cubicBezTo>
                    <a:cubicBezTo>
                      <a:pt x="53" y="62"/>
                      <a:pt x="53" y="62"/>
                      <a:pt x="53" y="62"/>
                    </a:cubicBezTo>
                    <a:cubicBezTo>
                      <a:pt x="53" y="62"/>
                      <a:pt x="52" y="61"/>
                      <a:pt x="52" y="61"/>
                    </a:cubicBezTo>
                    <a:moveTo>
                      <a:pt x="55" y="57"/>
                    </a:moveTo>
                    <a:cubicBezTo>
                      <a:pt x="55" y="58"/>
                      <a:pt x="54" y="58"/>
                      <a:pt x="54" y="58"/>
                    </a:cubicBezTo>
                    <a:cubicBezTo>
                      <a:pt x="54" y="58"/>
                      <a:pt x="54" y="58"/>
                      <a:pt x="54" y="59"/>
                    </a:cubicBezTo>
                    <a:cubicBezTo>
                      <a:pt x="55" y="58"/>
                      <a:pt x="55" y="58"/>
                      <a:pt x="55" y="57"/>
                    </a:cubicBezTo>
                    <a:cubicBezTo>
                      <a:pt x="55" y="57"/>
                      <a:pt x="55" y="57"/>
                      <a:pt x="55" y="57"/>
                    </a:cubicBezTo>
                    <a:moveTo>
                      <a:pt x="59" y="50"/>
                    </a:moveTo>
                    <a:cubicBezTo>
                      <a:pt x="58" y="52"/>
                      <a:pt x="57" y="54"/>
                      <a:pt x="56" y="56"/>
                    </a:cubicBezTo>
                    <a:cubicBezTo>
                      <a:pt x="56" y="56"/>
                      <a:pt x="55" y="56"/>
                      <a:pt x="55" y="56"/>
                    </a:cubicBezTo>
                    <a:cubicBezTo>
                      <a:pt x="56" y="56"/>
                      <a:pt x="56" y="56"/>
                      <a:pt x="56" y="56"/>
                    </a:cubicBezTo>
                    <a:cubicBezTo>
                      <a:pt x="57" y="54"/>
                      <a:pt x="58" y="52"/>
                      <a:pt x="59" y="50"/>
                    </a:cubicBezTo>
                    <a:cubicBezTo>
                      <a:pt x="59" y="50"/>
                      <a:pt x="59" y="50"/>
                      <a:pt x="59" y="50"/>
                    </a:cubicBezTo>
                    <a:moveTo>
                      <a:pt x="61" y="47"/>
                    </a:moveTo>
                    <a:cubicBezTo>
                      <a:pt x="61" y="48"/>
                      <a:pt x="60" y="48"/>
                      <a:pt x="60" y="49"/>
                    </a:cubicBezTo>
                    <a:cubicBezTo>
                      <a:pt x="60" y="49"/>
                      <a:pt x="60" y="49"/>
                      <a:pt x="60" y="49"/>
                    </a:cubicBezTo>
                    <a:cubicBezTo>
                      <a:pt x="61" y="48"/>
                      <a:pt x="61" y="48"/>
                      <a:pt x="61" y="47"/>
                    </a:cubicBezTo>
                    <a:cubicBezTo>
                      <a:pt x="61" y="47"/>
                      <a:pt x="61" y="47"/>
                      <a:pt x="61" y="47"/>
                    </a:cubicBezTo>
                    <a:moveTo>
                      <a:pt x="62" y="45"/>
                    </a:moveTo>
                    <a:cubicBezTo>
                      <a:pt x="62" y="45"/>
                      <a:pt x="62" y="45"/>
                      <a:pt x="62" y="45"/>
                    </a:cubicBezTo>
                    <a:cubicBezTo>
                      <a:pt x="62" y="45"/>
                      <a:pt x="62" y="45"/>
                      <a:pt x="63" y="45"/>
                    </a:cubicBezTo>
                    <a:cubicBezTo>
                      <a:pt x="63" y="45"/>
                      <a:pt x="63" y="45"/>
                      <a:pt x="63" y="45"/>
                    </a:cubicBezTo>
                    <a:cubicBezTo>
                      <a:pt x="62" y="45"/>
                      <a:pt x="62" y="45"/>
                      <a:pt x="62" y="45"/>
                    </a:cubicBezTo>
                    <a:moveTo>
                      <a:pt x="63" y="44"/>
                    </a:moveTo>
                    <a:cubicBezTo>
                      <a:pt x="63" y="44"/>
                      <a:pt x="63" y="44"/>
                      <a:pt x="62" y="45"/>
                    </a:cubicBezTo>
                    <a:cubicBezTo>
                      <a:pt x="62" y="45"/>
                      <a:pt x="63" y="45"/>
                      <a:pt x="63" y="45"/>
                    </a:cubicBezTo>
                    <a:cubicBezTo>
                      <a:pt x="63" y="45"/>
                      <a:pt x="63" y="44"/>
                      <a:pt x="63" y="44"/>
                    </a:cubicBezTo>
                    <a:cubicBezTo>
                      <a:pt x="63" y="44"/>
                      <a:pt x="63" y="44"/>
                      <a:pt x="63" y="44"/>
                    </a:cubicBezTo>
                    <a:moveTo>
                      <a:pt x="64" y="43"/>
                    </a:moveTo>
                    <a:cubicBezTo>
                      <a:pt x="63" y="43"/>
                      <a:pt x="63" y="43"/>
                      <a:pt x="63" y="44"/>
                    </a:cubicBezTo>
                    <a:cubicBezTo>
                      <a:pt x="63" y="44"/>
                      <a:pt x="63" y="44"/>
                      <a:pt x="63" y="44"/>
                    </a:cubicBezTo>
                    <a:cubicBezTo>
                      <a:pt x="63" y="44"/>
                      <a:pt x="64" y="43"/>
                      <a:pt x="64" y="43"/>
                    </a:cubicBezTo>
                    <a:cubicBezTo>
                      <a:pt x="64" y="43"/>
                      <a:pt x="64" y="43"/>
                      <a:pt x="64" y="43"/>
                    </a:cubicBezTo>
                    <a:moveTo>
                      <a:pt x="64" y="42"/>
                    </a:moveTo>
                    <a:cubicBezTo>
                      <a:pt x="64" y="42"/>
                      <a:pt x="64" y="42"/>
                      <a:pt x="64" y="42"/>
                    </a:cubicBezTo>
                    <a:cubicBezTo>
                      <a:pt x="64" y="42"/>
                      <a:pt x="64" y="42"/>
                      <a:pt x="64" y="42"/>
                    </a:cubicBezTo>
                    <a:cubicBezTo>
                      <a:pt x="64" y="42"/>
                      <a:pt x="64" y="42"/>
                      <a:pt x="64" y="42"/>
                    </a:cubicBezTo>
                    <a:cubicBezTo>
                      <a:pt x="64" y="42"/>
                      <a:pt x="64" y="42"/>
                      <a:pt x="64" y="42"/>
                    </a:cubicBezTo>
                    <a:moveTo>
                      <a:pt x="66" y="38"/>
                    </a:moveTo>
                    <a:cubicBezTo>
                      <a:pt x="66" y="39"/>
                      <a:pt x="65" y="41"/>
                      <a:pt x="64" y="42"/>
                    </a:cubicBezTo>
                    <a:cubicBezTo>
                      <a:pt x="64" y="42"/>
                      <a:pt x="64" y="42"/>
                      <a:pt x="64" y="42"/>
                    </a:cubicBezTo>
                    <a:cubicBezTo>
                      <a:pt x="65" y="41"/>
                      <a:pt x="66" y="39"/>
                      <a:pt x="67" y="38"/>
                    </a:cubicBezTo>
                    <a:cubicBezTo>
                      <a:pt x="67" y="38"/>
                      <a:pt x="67" y="38"/>
                      <a:pt x="66" y="38"/>
                    </a:cubicBezTo>
                    <a:moveTo>
                      <a:pt x="67" y="38"/>
                    </a:moveTo>
                    <a:cubicBezTo>
                      <a:pt x="67" y="38"/>
                      <a:pt x="67" y="38"/>
                      <a:pt x="67" y="38"/>
                    </a:cubicBezTo>
                    <a:cubicBezTo>
                      <a:pt x="67" y="38"/>
                      <a:pt x="67" y="38"/>
                      <a:pt x="67" y="38"/>
                    </a:cubicBezTo>
                    <a:cubicBezTo>
                      <a:pt x="67" y="38"/>
                      <a:pt x="67" y="38"/>
                      <a:pt x="67" y="38"/>
                    </a:cubicBezTo>
                    <a:cubicBezTo>
                      <a:pt x="67" y="38"/>
                      <a:pt x="67" y="38"/>
                      <a:pt x="67" y="38"/>
                    </a:cubicBezTo>
                    <a:moveTo>
                      <a:pt x="68" y="35"/>
                    </a:moveTo>
                    <a:cubicBezTo>
                      <a:pt x="68" y="36"/>
                      <a:pt x="67" y="36"/>
                      <a:pt x="67" y="37"/>
                    </a:cubicBezTo>
                    <a:cubicBezTo>
                      <a:pt x="67" y="37"/>
                      <a:pt x="67" y="37"/>
                      <a:pt x="67" y="37"/>
                    </a:cubicBezTo>
                    <a:cubicBezTo>
                      <a:pt x="68" y="36"/>
                      <a:pt x="68" y="36"/>
                      <a:pt x="68" y="35"/>
                    </a:cubicBezTo>
                    <a:cubicBezTo>
                      <a:pt x="68" y="35"/>
                      <a:pt x="68" y="35"/>
                      <a:pt x="68" y="35"/>
                    </a:cubicBezTo>
                    <a:moveTo>
                      <a:pt x="71" y="31"/>
                    </a:moveTo>
                    <a:cubicBezTo>
                      <a:pt x="71" y="31"/>
                      <a:pt x="70" y="32"/>
                      <a:pt x="70" y="32"/>
                    </a:cubicBezTo>
                    <a:cubicBezTo>
                      <a:pt x="70" y="32"/>
                      <a:pt x="70" y="32"/>
                      <a:pt x="70" y="32"/>
                    </a:cubicBezTo>
                    <a:cubicBezTo>
                      <a:pt x="71" y="32"/>
                      <a:pt x="71" y="31"/>
                      <a:pt x="71" y="31"/>
                    </a:cubicBezTo>
                    <a:cubicBezTo>
                      <a:pt x="71" y="31"/>
                      <a:pt x="71" y="31"/>
                      <a:pt x="71" y="31"/>
                    </a:cubicBezTo>
                    <a:moveTo>
                      <a:pt x="72" y="29"/>
                    </a:moveTo>
                    <a:cubicBezTo>
                      <a:pt x="72" y="29"/>
                      <a:pt x="71" y="30"/>
                      <a:pt x="71" y="30"/>
                    </a:cubicBezTo>
                    <a:cubicBezTo>
                      <a:pt x="71" y="30"/>
                      <a:pt x="71" y="30"/>
                      <a:pt x="71" y="30"/>
                    </a:cubicBezTo>
                    <a:cubicBezTo>
                      <a:pt x="72" y="30"/>
                      <a:pt x="72" y="29"/>
                      <a:pt x="72" y="29"/>
                    </a:cubicBezTo>
                    <a:cubicBezTo>
                      <a:pt x="72" y="29"/>
                      <a:pt x="72" y="29"/>
                      <a:pt x="72" y="29"/>
                    </a:cubicBezTo>
                    <a:moveTo>
                      <a:pt x="73" y="27"/>
                    </a:moveTo>
                    <a:cubicBezTo>
                      <a:pt x="73" y="28"/>
                      <a:pt x="73" y="28"/>
                      <a:pt x="72" y="28"/>
                    </a:cubicBezTo>
                    <a:cubicBezTo>
                      <a:pt x="72" y="29"/>
                      <a:pt x="72" y="29"/>
                      <a:pt x="72" y="29"/>
                    </a:cubicBezTo>
                    <a:cubicBezTo>
                      <a:pt x="73" y="28"/>
                      <a:pt x="73" y="28"/>
                      <a:pt x="73" y="27"/>
                    </a:cubicBezTo>
                    <a:cubicBezTo>
                      <a:pt x="73" y="27"/>
                      <a:pt x="73" y="27"/>
                      <a:pt x="73" y="27"/>
                    </a:cubicBezTo>
                    <a:moveTo>
                      <a:pt x="74" y="26"/>
                    </a:moveTo>
                    <a:cubicBezTo>
                      <a:pt x="74" y="26"/>
                      <a:pt x="74" y="26"/>
                      <a:pt x="74" y="26"/>
                    </a:cubicBezTo>
                    <a:cubicBezTo>
                      <a:pt x="74" y="26"/>
                      <a:pt x="74" y="26"/>
                      <a:pt x="74" y="27"/>
                    </a:cubicBezTo>
                    <a:cubicBezTo>
                      <a:pt x="74" y="26"/>
                      <a:pt x="74" y="26"/>
                      <a:pt x="74" y="26"/>
                    </a:cubicBezTo>
                    <a:cubicBezTo>
                      <a:pt x="74" y="26"/>
                      <a:pt x="74" y="26"/>
                      <a:pt x="74" y="26"/>
                    </a:cubicBezTo>
                    <a:moveTo>
                      <a:pt x="77" y="20"/>
                    </a:moveTo>
                    <a:cubicBezTo>
                      <a:pt x="76" y="22"/>
                      <a:pt x="75" y="24"/>
                      <a:pt x="74" y="26"/>
                    </a:cubicBezTo>
                    <a:cubicBezTo>
                      <a:pt x="74" y="26"/>
                      <a:pt x="74" y="26"/>
                      <a:pt x="74" y="26"/>
                    </a:cubicBezTo>
                    <a:cubicBezTo>
                      <a:pt x="75" y="24"/>
                      <a:pt x="77" y="22"/>
                      <a:pt x="78" y="20"/>
                    </a:cubicBezTo>
                    <a:cubicBezTo>
                      <a:pt x="78" y="20"/>
                      <a:pt x="78" y="20"/>
                      <a:pt x="77" y="20"/>
                    </a:cubicBezTo>
                    <a:moveTo>
                      <a:pt x="81" y="15"/>
                    </a:moveTo>
                    <a:cubicBezTo>
                      <a:pt x="80" y="16"/>
                      <a:pt x="78" y="18"/>
                      <a:pt x="77" y="20"/>
                    </a:cubicBezTo>
                    <a:cubicBezTo>
                      <a:pt x="78" y="20"/>
                      <a:pt x="78" y="20"/>
                      <a:pt x="78" y="20"/>
                    </a:cubicBezTo>
                    <a:cubicBezTo>
                      <a:pt x="79" y="18"/>
                      <a:pt x="80" y="17"/>
                      <a:pt x="81" y="15"/>
                    </a:cubicBezTo>
                    <a:cubicBezTo>
                      <a:pt x="81" y="15"/>
                      <a:pt x="81" y="15"/>
                      <a:pt x="81" y="15"/>
                    </a:cubicBezTo>
                    <a:moveTo>
                      <a:pt x="82" y="12"/>
                    </a:moveTo>
                    <a:cubicBezTo>
                      <a:pt x="82" y="13"/>
                      <a:pt x="81" y="14"/>
                      <a:pt x="81" y="14"/>
                    </a:cubicBezTo>
                    <a:cubicBezTo>
                      <a:pt x="81" y="14"/>
                      <a:pt x="81" y="14"/>
                      <a:pt x="81" y="14"/>
                    </a:cubicBezTo>
                    <a:cubicBezTo>
                      <a:pt x="81" y="14"/>
                      <a:pt x="82" y="13"/>
                      <a:pt x="82" y="13"/>
                    </a:cubicBezTo>
                    <a:cubicBezTo>
                      <a:pt x="82" y="12"/>
                      <a:pt x="82" y="12"/>
                      <a:pt x="82" y="12"/>
                    </a:cubicBezTo>
                    <a:moveTo>
                      <a:pt x="82" y="12"/>
                    </a:moveTo>
                    <a:cubicBezTo>
                      <a:pt x="82" y="12"/>
                      <a:pt x="82" y="12"/>
                      <a:pt x="82" y="12"/>
                    </a:cubicBezTo>
                    <a:cubicBezTo>
                      <a:pt x="82" y="12"/>
                      <a:pt x="82" y="12"/>
                      <a:pt x="82" y="13"/>
                    </a:cubicBezTo>
                    <a:cubicBezTo>
                      <a:pt x="82" y="12"/>
                      <a:pt x="82" y="12"/>
                      <a:pt x="82" y="12"/>
                    </a:cubicBezTo>
                    <a:cubicBezTo>
                      <a:pt x="82" y="12"/>
                      <a:pt x="82" y="12"/>
                      <a:pt x="82" y="12"/>
                    </a:cubicBezTo>
                    <a:moveTo>
                      <a:pt x="83" y="11"/>
                    </a:moveTo>
                    <a:cubicBezTo>
                      <a:pt x="83" y="11"/>
                      <a:pt x="82" y="12"/>
                      <a:pt x="82" y="12"/>
                    </a:cubicBezTo>
                    <a:cubicBezTo>
                      <a:pt x="82" y="12"/>
                      <a:pt x="82" y="12"/>
                      <a:pt x="82" y="12"/>
                    </a:cubicBezTo>
                    <a:cubicBezTo>
                      <a:pt x="83" y="12"/>
                      <a:pt x="83" y="12"/>
                      <a:pt x="83" y="11"/>
                    </a:cubicBezTo>
                    <a:cubicBezTo>
                      <a:pt x="83" y="11"/>
                      <a:pt x="83" y="11"/>
                      <a:pt x="83" y="11"/>
                    </a:cubicBezTo>
                    <a:moveTo>
                      <a:pt x="84" y="10"/>
                    </a:moveTo>
                    <a:cubicBezTo>
                      <a:pt x="83" y="10"/>
                      <a:pt x="83" y="11"/>
                      <a:pt x="83" y="11"/>
                    </a:cubicBezTo>
                    <a:cubicBezTo>
                      <a:pt x="83" y="11"/>
                      <a:pt x="83" y="11"/>
                      <a:pt x="83" y="11"/>
                    </a:cubicBezTo>
                    <a:cubicBezTo>
                      <a:pt x="83" y="11"/>
                      <a:pt x="84" y="10"/>
                      <a:pt x="84" y="10"/>
                    </a:cubicBezTo>
                    <a:cubicBezTo>
                      <a:pt x="84" y="10"/>
                      <a:pt x="84" y="10"/>
                      <a:pt x="84" y="10"/>
                    </a:cubicBezTo>
                    <a:moveTo>
                      <a:pt x="88" y="3"/>
                    </a:moveTo>
                    <a:cubicBezTo>
                      <a:pt x="86" y="5"/>
                      <a:pt x="85" y="7"/>
                      <a:pt x="84" y="9"/>
                    </a:cubicBezTo>
                    <a:cubicBezTo>
                      <a:pt x="84" y="9"/>
                      <a:pt x="84" y="9"/>
                      <a:pt x="84" y="9"/>
                    </a:cubicBezTo>
                    <a:cubicBezTo>
                      <a:pt x="85" y="7"/>
                      <a:pt x="87" y="5"/>
                      <a:pt x="88" y="3"/>
                    </a:cubicBezTo>
                    <a:cubicBezTo>
                      <a:pt x="88" y="3"/>
                      <a:pt x="88" y="3"/>
                      <a:pt x="88" y="3"/>
                    </a:cubicBezTo>
                    <a:moveTo>
                      <a:pt x="88" y="2"/>
                    </a:moveTo>
                    <a:cubicBezTo>
                      <a:pt x="88" y="2"/>
                      <a:pt x="88" y="2"/>
                      <a:pt x="88" y="3"/>
                    </a:cubicBezTo>
                    <a:cubicBezTo>
                      <a:pt x="88" y="3"/>
                      <a:pt x="88" y="3"/>
                      <a:pt x="88" y="3"/>
                    </a:cubicBezTo>
                    <a:cubicBezTo>
                      <a:pt x="88" y="3"/>
                      <a:pt x="88" y="2"/>
                      <a:pt x="89" y="2"/>
                    </a:cubicBezTo>
                    <a:cubicBezTo>
                      <a:pt x="88" y="2"/>
                      <a:pt x="88" y="2"/>
                      <a:pt x="88" y="2"/>
                    </a:cubicBezTo>
                    <a:moveTo>
                      <a:pt x="88" y="2"/>
                    </a:moveTo>
                    <a:cubicBezTo>
                      <a:pt x="88" y="2"/>
                      <a:pt x="88" y="2"/>
                      <a:pt x="88" y="2"/>
                    </a:cubicBezTo>
                    <a:cubicBezTo>
                      <a:pt x="89" y="2"/>
                      <a:pt x="89" y="2"/>
                      <a:pt x="89" y="2"/>
                    </a:cubicBezTo>
                    <a:cubicBezTo>
                      <a:pt x="89" y="2"/>
                      <a:pt x="89" y="2"/>
                      <a:pt x="89" y="2"/>
                    </a:cubicBezTo>
                    <a:cubicBezTo>
                      <a:pt x="89" y="2"/>
                      <a:pt x="89" y="2"/>
                      <a:pt x="88" y="2"/>
                    </a:cubicBezTo>
                    <a:moveTo>
                      <a:pt x="90" y="0"/>
                    </a:moveTo>
                    <a:cubicBezTo>
                      <a:pt x="90" y="0"/>
                      <a:pt x="89" y="0"/>
                      <a:pt x="89" y="0"/>
                    </a:cubicBezTo>
                    <a:cubicBezTo>
                      <a:pt x="89" y="0"/>
                      <a:pt x="89" y="0"/>
                      <a:pt x="90" y="0"/>
                    </a:cubicBezTo>
                    <a:cubicBezTo>
                      <a:pt x="90" y="0"/>
                      <a:pt x="90" y="0"/>
                      <a:pt x="90" y="0"/>
                    </a:cubicBezTo>
                    <a:cubicBezTo>
                      <a:pt x="90" y="0"/>
                      <a:pt x="90" y="0"/>
                      <a:pt x="9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63" name="Freeform 9452"/>
              <p:cNvSpPr>
                <a:spLocks noEditPoints="1"/>
              </p:cNvSpPr>
              <p:nvPr/>
            </p:nvSpPr>
            <p:spPr bwMode="auto">
              <a:xfrm>
                <a:off x="-444" y="3405"/>
                <a:ext cx="12" cy="19"/>
              </a:xfrm>
              <a:custGeom>
                <a:avLst/>
                <a:gdLst>
                  <a:gd name="T0" fmla="*/ 0 w 5"/>
                  <a:gd name="T1" fmla="*/ 7 h 8"/>
                  <a:gd name="T2" fmla="*/ 0 w 5"/>
                  <a:gd name="T3" fmla="*/ 8 h 8"/>
                  <a:gd name="T4" fmla="*/ 0 w 5"/>
                  <a:gd name="T5" fmla="*/ 8 h 8"/>
                  <a:gd name="T6" fmla="*/ 1 w 5"/>
                  <a:gd name="T7" fmla="*/ 7 h 8"/>
                  <a:gd name="T8" fmla="*/ 0 w 5"/>
                  <a:gd name="T9" fmla="*/ 7 h 8"/>
                  <a:gd name="T10" fmla="*/ 5 w 5"/>
                  <a:gd name="T11" fmla="*/ 0 h 8"/>
                  <a:gd name="T12" fmla="*/ 4 w 5"/>
                  <a:gd name="T13" fmla="*/ 1 h 8"/>
                  <a:gd name="T14" fmla="*/ 4 w 5"/>
                  <a:gd name="T15" fmla="*/ 1 h 8"/>
                  <a:gd name="T16" fmla="*/ 5 w 5"/>
                  <a:gd name="T17" fmla="*/ 0 h 8"/>
                  <a:gd name="T18" fmla="*/ 5 w 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0" y="7"/>
                    </a:moveTo>
                    <a:cubicBezTo>
                      <a:pt x="0" y="7"/>
                      <a:pt x="0" y="8"/>
                      <a:pt x="0" y="8"/>
                    </a:cubicBezTo>
                    <a:cubicBezTo>
                      <a:pt x="0" y="8"/>
                      <a:pt x="0" y="8"/>
                      <a:pt x="0" y="8"/>
                    </a:cubicBezTo>
                    <a:cubicBezTo>
                      <a:pt x="0" y="8"/>
                      <a:pt x="1" y="8"/>
                      <a:pt x="1" y="7"/>
                    </a:cubicBezTo>
                    <a:cubicBezTo>
                      <a:pt x="1" y="7"/>
                      <a:pt x="1" y="7"/>
                      <a:pt x="0" y="7"/>
                    </a:cubicBezTo>
                    <a:moveTo>
                      <a:pt x="5" y="0"/>
                    </a:moveTo>
                    <a:cubicBezTo>
                      <a:pt x="5" y="0"/>
                      <a:pt x="4" y="1"/>
                      <a:pt x="4" y="1"/>
                    </a:cubicBezTo>
                    <a:cubicBezTo>
                      <a:pt x="4" y="1"/>
                      <a:pt x="4" y="1"/>
                      <a:pt x="4" y="1"/>
                    </a:cubicBezTo>
                    <a:cubicBezTo>
                      <a:pt x="5" y="1"/>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64" name="Oval 9453"/>
              <p:cNvSpPr>
                <a:spLocks noChangeArrowheads="1"/>
              </p:cNvSpPr>
              <p:nvPr/>
            </p:nvSpPr>
            <p:spPr bwMode="auto">
              <a:xfrm>
                <a:off x="-425" y="339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65" name="Freeform 9454"/>
              <p:cNvSpPr>
                <a:spLocks noEditPoints="1"/>
              </p:cNvSpPr>
              <p:nvPr/>
            </p:nvSpPr>
            <p:spPr bwMode="auto">
              <a:xfrm>
                <a:off x="-423" y="3377"/>
                <a:ext cx="8" cy="14"/>
              </a:xfrm>
              <a:custGeom>
                <a:avLst/>
                <a:gdLst>
                  <a:gd name="T0" fmla="*/ 0 w 3"/>
                  <a:gd name="T1" fmla="*/ 5 h 6"/>
                  <a:gd name="T2" fmla="*/ 0 w 3"/>
                  <a:gd name="T3" fmla="*/ 6 h 6"/>
                  <a:gd name="T4" fmla="*/ 0 w 3"/>
                  <a:gd name="T5" fmla="*/ 6 h 6"/>
                  <a:gd name="T6" fmla="*/ 0 w 3"/>
                  <a:gd name="T7" fmla="*/ 5 h 6"/>
                  <a:gd name="T8" fmla="*/ 0 w 3"/>
                  <a:gd name="T9" fmla="*/ 5 h 6"/>
                  <a:gd name="T10" fmla="*/ 0 w 3"/>
                  <a:gd name="T11" fmla="*/ 5 h 6"/>
                  <a:gd name="T12" fmla="*/ 0 w 3"/>
                  <a:gd name="T13" fmla="*/ 5 h 6"/>
                  <a:gd name="T14" fmla="*/ 0 w 3"/>
                  <a:gd name="T15" fmla="*/ 5 h 6"/>
                  <a:gd name="T16" fmla="*/ 0 w 3"/>
                  <a:gd name="T17" fmla="*/ 5 h 6"/>
                  <a:gd name="T18" fmla="*/ 0 w 3"/>
                  <a:gd name="T19" fmla="*/ 5 h 6"/>
                  <a:gd name="T20" fmla="*/ 3 w 3"/>
                  <a:gd name="T21" fmla="*/ 1 h 6"/>
                  <a:gd name="T22" fmla="*/ 2 w 3"/>
                  <a:gd name="T23" fmla="*/ 1 h 6"/>
                  <a:gd name="T24" fmla="*/ 3 w 3"/>
                  <a:gd name="T25" fmla="*/ 1 h 6"/>
                  <a:gd name="T26" fmla="*/ 3 w 3"/>
                  <a:gd name="T27" fmla="*/ 1 h 6"/>
                  <a:gd name="T28" fmla="*/ 3 w 3"/>
                  <a:gd name="T29" fmla="*/ 1 h 6"/>
                  <a:gd name="T30" fmla="*/ 3 w 3"/>
                  <a:gd name="T31" fmla="*/ 0 h 6"/>
                  <a:gd name="T32" fmla="*/ 3 w 3"/>
                  <a:gd name="T33" fmla="*/ 1 h 6"/>
                  <a:gd name="T34" fmla="*/ 3 w 3"/>
                  <a:gd name="T35" fmla="*/ 1 h 6"/>
                  <a:gd name="T36" fmla="*/ 3 w 3"/>
                  <a:gd name="T37" fmla="*/ 0 h 6"/>
                  <a:gd name="T38" fmla="*/ 3 w 3"/>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6">
                    <a:moveTo>
                      <a:pt x="0" y="5"/>
                    </a:moveTo>
                    <a:cubicBezTo>
                      <a:pt x="0" y="5"/>
                      <a:pt x="0" y="6"/>
                      <a:pt x="0" y="6"/>
                    </a:cubicBezTo>
                    <a:cubicBezTo>
                      <a:pt x="0" y="6"/>
                      <a:pt x="0" y="6"/>
                      <a:pt x="0" y="6"/>
                    </a:cubicBezTo>
                    <a:cubicBezTo>
                      <a:pt x="0" y="6"/>
                      <a:pt x="0" y="6"/>
                      <a:pt x="0" y="5"/>
                    </a:cubicBezTo>
                    <a:cubicBezTo>
                      <a:pt x="0" y="5"/>
                      <a:pt x="0" y="5"/>
                      <a:pt x="0" y="5"/>
                    </a:cubicBezTo>
                    <a:moveTo>
                      <a:pt x="0" y="5"/>
                    </a:moveTo>
                    <a:cubicBezTo>
                      <a:pt x="0" y="5"/>
                      <a:pt x="0" y="5"/>
                      <a:pt x="0" y="5"/>
                    </a:cubicBezTo>
                    <a:cubicBezTo>
                      <a:pt x="0" y="5"/>
                      <a:pt x="0" y="5"/>
                      <a:pt x="0" y="5"/>
                    </a:cubicBezTo>
                    <a:cubicBezTo>
                      <a:pt x="0" y="5"/>
                      <a:pt x="0" y="5"/>
                      <a:pt x="0" y="5"/>
                    </a:cubicBezTo>
                    <a:cubicBezTo>
                      <a:pt x="0" y="5"/>
                      <a:pt x="0" y="5"/>
                      <a:pt x="0" y="5"/>
                    </a:cubicBezTo>
                    <a:moveTo>
                      <a:pt x="3" y="1"/>
                    </a:moveTo>
                    <a:cubicBezTo>
                      <a:pt x="3" y="1"/>
                      <a:pt x="3" y="1"/>
                      <a:pt x="2" y="1"/>
                    </a:cubicBezTo>
                    <a:cubicBezTo>
                      <a:pt x="3" y="1"/>
                      <a:pt x="3" y="1"/>
                      <a:pt x="3" y="1"/>
                    </a:cubicBezTo>
                    <a:cubicBezTo>
                      <a:pt x="3" y="1"/>
                      <a:pt x="3" y="1"/>
                      <a:pt x="3" y="1"/>
                    </a:cubicBezTo>
                    <a:cubicBezTo>
                      <a:pt x="3" y="1"/>
                      <a:pt x="3" y="1"/>
                      <a:pt x="3" y="1"/>
                    </a:cubicBezTo>
                    <a:moveTo>
                      <a:pt x="3" y="0"/>
                    </a:moveTo>
                    <a:cubicBezTo>
                      <a:pt x="3" y="0"/>
                      <a:pt x="3" y="0"/>
                      <a:pt x="3" y="1"/>
                    </a:cubicBezTo>
                    <a:cubicBezTo>
                      <a:pt x="3" y="1"/>
                      <a:pt x="3" y="1"/>
                      <a:pt x="3" y="1"/>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66" name="Freeform 9455"/>
              <p:cNvSpPr>
                <a:spLocks/>
              </p:cNvSpPr>
              <p:nvPr/>
            </p:nvSpPr>
            <p:spPr bwMode="auto">
              <a:xfrm>
                <a:off x="-404" y="3356"/>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67" name="Freeform 9456"/>
              <p:cNvSpPr>
                <a:spLocks/>
              </p:cNvSpPr>
              <p:nvPr/>
            </p:nvSpPr>
            <p:spPr bwMode="auto">
              <a:xfrm>
                <a:off x="-406" y="3361"/>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68" name="Freeform 9457"/>
              <p:cNvSpPr>
                <a:spLocks/>
              </p:cNvSpPr>
              <p:nvPr/>
            </p:nvSpPr>
            <p:spPr bwMode="auto">
              <a:xfrm>
                <a:off x="-401" y="3351"/>
                <a:ext cx="2" cy="2"/>
              </a:xfrm>
              <a:custGeom>
                <a:avLst/>
                <a:gdLst>
                  <a:gd name="T0" fmla="*/ 1 w 1"/>
                  <a:gd name="T1" fmla="*/ 0 h 1"/>
                  <a:gd name="T2" fmla="*/ 0 w 1"/>
                  <a:gd name="T3" fmla="*/ 1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1"/>
                      <a:pt x="0" y="1"/>
                      <a:pt x="0" y="1"/>
                    </a:cubicBezTo>
                    <a:cubicBezTo>
                      <a:pt x="0" y="1"/>
                      <a:pt x="0" y="1"/>
                      <a:pt x="0" y="1"/>
                    </a:cubicBezTo>
                    <a:cubicBezTo>
                      <a:pt x="0"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69" name="Rectangle 9458"/>
              <p:cNvSpPr>
                <a:spLocks noChangeArrowheads="1"/>
              </p:cNvSpPr>
              <p:nvPr/>
            </p:nvSpPr>
            <p:spPr bwMode="auto">
              <a:xfrm>
                <a:off x="-399" y="3351"/>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70" name="Rectangle 9459"/>
              <p:cNvSpPr>
                <a:spLocks noChangeArrowheads="1"/>
              </p:cNvSpPr>
              <p:nvPr/>
            </p:nvSpPr>
            <p:spPr bwMode="auto">
              <a:xfrm>
                <a:off x="-399" y="3351"/>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71" name="Freeform 9460"/>
              <p:cNvSpPr>
                <a:spLocks/>
              </p:cNvSpPr>
              <p:nvPr/>
            </p:nvSpPr>
            <p:spPr bwMode="auto">
              <a:xfrm>
                <a:off x="-392" y="3337"/>
                <a:ext cx="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72" name="Freeform 9461"/>
              <p:cNvSpPr>
                <a:spLocks noEditPoints="1"/>
              </p:cNvSpPr>
              <p:nvPr/>
            </p:nvSpPr>
            <p:spPr bwMode="auto">
              <a:xfrm>
                <a:off x="-382" y="3311"/>
                <a:ext cx="7" cy="14"/>
              </a:xfrm>
              <a:custGeom>
                <a:avLst/>
                <a:gdLst>
                  <a:gd name="T0" fmla="*/ 0 w 3"/>
                  <a:gd name="T1" fmla="*/ 5 h 6"/>
                  <a:gd name="T2" fmla="*/ 0 w 3"/>
                  <a:gd name="T3" fmla="*/ 6 h 6"/>
                  <a:gd name="T4" fmla="*/ 0 w 3"/>
                  <a:gd name="T5" fmla="*/ 6 h 6"/>
                  <a:gd name="T6" fmla="*/ 0 w 3"/>
                  <a:gd name="T7" fmla="*/ 5 h 6"/>
                  <a:gd name="T8" fmla="*/ 0 w 3"/>
                  <a:gd name="T9" fmla="*/ 5 h 6"/>
                  <a:gd name="T10" fmla="*/ 3 w 3"/>
                  <a:gd name="T11" fmla="*/ 0 h 6"/>
                  <a:gd name="T12" fmla="*/ 3 w 3"/>
                  <a:gd name="T13" fmla="*/ 1 h 6"/>
                  <a:gd name="T14" fmla="*/ 3 w 3"/>
                  <a:gd name="T15" fmla="*/ 1 h 6"/>
                  <a:gd name="T16" fmla="*/ 3 w 3"/>
                  <a:gd name="T17" fmla="*/ 0 h 6"/>
                  <a:gd name="T18" fmla="*/ 3 w 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0" y="5"/>
                    </a:moveTo>
                    <a:cubicBezTo>
                      <a:pt x="0" y="5"/>
                      <a:pt x="0" y="6"/>
                      <a:pt x="0" y="6"/>
                    </a:cubicBezTo>
                    <a:cubicBezTo>
                      <a:pt x="0" y="6"/>
                      <a:pt x="0" y="6"/>
                      <a:pt x="0" y="6"/>
                    </a:cubicBezTo>
                    <a:cubicBezTo>
                      <a:pt x="0" y="6"/>
                      <a:pt x="0" y="6"/>
                      <a:pt x="0" y="5"/>
                    </a:cubicBezTo>
                    <a:cubicBezTo>
                      <a:pt x="0" y="5"/>
                      <a:pt x="0" y="5"/>
                      <a:pt x="0" y="5"/>
                    </a:cubicBezTo>
                    <a:moveTo>
                      <a:pt x="3" y="0"/>
                    </a:moveTo>
                    <a:cubicBezTo>
                      <a:pt x="3" y="0"/>
                      <a:pt x="3" y="1"/>
                      <a:pt x="3" y="1"/>
                    </a:cubicBezTo>
                    <a:cubicBezTo>
                      <a:pt x="3" y="1"/>
                      <a:pt x="3" y="1"/>
                      <a:pt x="3" y="1"/>
                    </a:cubicBezTo>
                    <a:cubicBezTo>
                      <a:pt x="3" y="1"/>
                      <a:pt x="3"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73" name="Oval 9462"/>
              <p:cNvSpPr>
                <a:spLocks noChangeArrowheads="1"/>
              </p:cNvSpPr>
              <p:nvPr/>
            </p:nvSpPr>
            <p:spPr bwMode="auto">
              <a:xfrm>
                <a:off x="-380" y="3318"/>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74" name="Freeform 9463"/>
              <p:cNvSpPr>
                <a:spLocks noEditPoints="1"/>
              </p:cNvSpPr>
              <p:nvPr/>
            </p:nvSpPr>
            <p:spPr bwMode="auto">
              <a:xfrm>
                <a:off x="-378" y="3290"/>
                <a:ext cx="17" cy="26"/>
              </a:xfrm>
              <a:custGeom>
                <a:avLst/>
                <a:gdLst>
                  <a:gd name="T0" fmla="*/ 0 w 7"/>
                  <a:gd name="T1" fmla="*/ 11 h 11"/>
                  <a:gd name="T2" fmla="*/ 0 w 7"/>
                  <a:gd name="T3" fmla="*/ 11 h 11"/>
                  <a:gd name="T4" fmla="*/ 0 w 7"/>
                  <a:gd name="T5" fmla="*/ 11 h 11"/>
                  <a:gd name="T6" fmla="*/ 0 w 7"/>
                  <a:gd name="T7" fmla="*/ 11 h 11"/>
                  <a:gd name="T8" fmla="*/ 0 w 7"/>
                  <a:gd name="T9" fmla="*/ 11 h 11"/>
                  <a:gd name="T10" fmla="*/ 5 w 7"/>
                  <a:gd name="T11" fmla="*/ 3 h 11"/>
                  <a:gd name="T12" fmla="*/ 5 w 7"/>
                  <a:gd name="T13" fmla="*/ 3 h 11"/>
                  <a:gd name="T14" fmla="*/ 5 w 7"/>
                  <a:gd name="T15" fmla="*/ 3 h 11"/>
                  <a:gd name="T16" fmla="*/ 5 w 7"/>
                  <a:gd name="T17" fmla="*/ 3 h 11"/>
                  <a:gd name="T18" fmla="*/ 5 w 7"/>
                  <a:gd name="T19" fmla="*/ 3 h 11"/>
                  <a:gd name="T20" fmla="*/ 5 w 7"/>
                  <a:gd name="T21" fmla="*/ 2 h 11"/>
                  <a:gd name="T22" fmla="*/ 5 w 7"/>
                  <a:gd name="T23" fmla="*/ 2 h 11"/>
                  <a:gd name="T24" fmla="*/ 6 w 7"/>
                  <a:gd name="T25" fmla="*/ 2 h 11"/>
                  <a:gd name="T26" fmla="*/ 6 w 7"/>
                  <a:gd name="T27" fmla="*/ 2 h 11"/>
                  <a:gd name="T28" fmla="*/ 5 w 7"/>
                  <a:gd name="T29" fmla="*/ 2 h 11"/>
                  <a:gd name="T30" fmla="*/ 6 w 7"/>
                  <a:gd name="T31" fmla="*/ 0 h 11"/>
                  <a:gd name="T32" fmla="*/ 5 w 7"/>
                  <a:gd name="T33" fmla="*/ 2 h 11"/>
                  <a:gd name="T34" fmla="*/ 6 w 7"/>
                  <a:gd name="T35" fmla="*/ 2 h 11"/>
                  <a:gd name="T36" fmla="*/ 7 w 7"/>
                  <a:gd name="T37" fmla="*/ 0 h 11"/>
                  <a:gd name="T38" fmla="*/ 6 w 7"/>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1">
                    <a:moveTo>
                      <a:pt x="0" y="11"/>
                    </a:moveTo>
                    <a:cubicBezTo>
                      <a:pt x="0" y="11"/>
                      <a:pt x="0" y="11"/>
                      <a:pt x="0" y="11"/>
                    </a:cubicBezTo>
                    <a:cubicBezTo>
                      <a:pt x="0" y="11"/>
                      <a:pt x="0" y="11"/>
                      <a:pt x="0" y="11"/>
                    </a:cubicBezTo>
                    <a:cubicBezTo>
                      <a:pt x="0" y="11"/>
                      <a:pt x="0" y="11"/>
                      <a:pt x="0" y="11"/>
                    </a:cubicBezTo>
                    <a:cubicBezTo>
                      <a:pt x="0" y="11"/>
                      <a:pt x="0" y="11"/>
                      <a:pt x="0" y="11"/>
                    </a:cubicBezTo>
                    <a:moveTo>
                      <a:pt x="5" y="3"/>
                    </a:moveTo>
                    <a:cubicBezTo>
                      <a:pt x="5" y="3"/>
                      <a:pt x="5" y="3"/>
                      <a:pt x="5" y="3"/>
                    </a:cubicBezTo>
                    <a:cubicBezTo>
                      <a:pt x="5" y="3"/>
                      <a:pt x="5" y="3"/>
                      <a:pt x="5" y="3"/>
                    </a:cubicBezTo>
                    <a:cubicBezTo>
                      <a:pt x="5" y="3"/>
                      <a:pt x="5" y="3"/>
                      <a:pt x="5" y="3"/>
                    </a:cubicBezTo>
                    <a:cubicBezTo>
                      <a:pt x="5" y="3"/>
                      <a:pt x="5" y="3"/>
                      <a:pt x="5" y="3"/>
                    </a:cubicBezTo>
                    <a:moveTo>
                      <a:pt x="5" y="2"/>
                    </a:moveTo>
                    <a:cubicBezTo>
                      <a:pt x="5" y="2"/>
                      <a:pt x="5" y="2"/>
                      <a:pt x="5" y="2"/>
                    </a:cubicBezTo>
                    <a:cubicBezTo>
                      <a:pt x="5" y="2"/>
                      <a:pt x="5" y="2"/>
                      <a:pt x="6" y="2"/>
                    </a:cubicBezTo>
                    <a:cubicBezTo>
                      <a:pt x="6" y="2"/>
                      <a:pt x="6" y="2"/>
                      <a:pt x="6" y="2"/>
                    </a:cubicBezTo>
                    <a:cubicBezTo>
                      <a:pt x="5" y="2"/>
                      <a:pt x="5" y="2"/>
                      <a:pt x="5" y="2"/>
                    </a:cubicBezTo>
                    <a:moveTo>
                      <a:pt x="6" y="0"/>
                    </a:moveTo>
                    <a:cubicBezTo>
                      <a:pt x="6" y="1"/>
                      <a:pt x="6" y="1"/>
                      <a:pt x="5" y="2"/>
                    </a:cubicBezTo>
                    <a:cubicBezTo>
                      <a:pt x="6" y="2"/>
                      <a:pt x="6" y="2"/>
                      <a:pt x="6" y="2"/>
                    </a:cubicBezTo>
                    <a:cubicBezTo>
                      <a:pt x="6" y="1"/>
                      <a:pt x="6" y="1"/>
                      <a:pt x="7"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75" name="Freeform 9464"/>
              <p:cNvSpPr>
                <a:spLocks/>
              </p:cNvSpPr>
              <p:nvPr/>
            </p:nvSpPr>
            <p:spPr bwMode="auto">
              <a:xfrm>
                <a:off x="-380" y="3318"/>
                <a:ext cx="0" cy="2"/>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76" name="Freeform 9465"/>
              <p:cNvSpPr>
                <a:spLocks noEditPoints="1"/>
              </p:cNvSpPr>
              <p:nvPr/>
            </p:nvSpPr>
            <p:spPr bwMode="auto">
              <a:xfrm>
                <a:off x="-564" y="3627"/>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77" name="Freeform 9466"/>
              <p:cNvSpPr>
                <a:spLocks noEditPoints="1"/>
              </p:cNvSpPr>
              <p:nvPr/>
            </p:nvSpPr>
            <p:spPr bwMode="auto">
              <a:xfrm>
                <a:off x="-574" y="3365"/>
                <a:ext cx="166" cy="279"/>
              </a:xfrm>
              <a:custGeom>
                <a:avLst/>
                <a:gdLst>
                  <a:gd name="T0" fmla="*/ 0 w 70"/>
                  <a:gd name="T1" fmla="*/ 118 h 118"/>
                  <a:gd name="T2" fmla="*/ 2 w 70"/>
                  <a:gd name="T3" fmla="*/ 116 h 118"/>
                  <a:gd name="T4" fmla="*/ 2 w 70"/>
                  <a:gd name="T5" fmla="*/ 114 h 118"/>
                  <a:gd name="T6" fmla="*/ 2 w 70"/>
                  <a:gd name="T7" fmla="*/ 115 h 118"/>
                  <a:gd name="T8" fmla="*/ 2 w 70"/>
                  <a:gd name="T9" fmla="*/ 114 h 118"/>
                  <a:gd name="T10" fmla="*/ 2 w 70"/>
                  <a:gd name="T11" fmla="*/ 114 h 118"/>
                  <a:gd name="T12" fmla="*/ 3 w 70"/>
                  <a:gd name="T13" fmla="*/ 113 h 118"/>
                  <a:gd name="T14" fmla="*/ 4 w 70"/>
                  <a:gd name="T15" fmla="*/ 111 h 118"/>
                  <a:gd name="T16" fmla="*/ 3 w 70"/>
                  <a:gd name="T17" fmla="*/ 112 h 118"/>
                  <a:gd name="T18" fmla="*/ 4 w 70"/>
                  <a:gd name="T19" fmla="*/ 111 h 118"/>
                  <a:gd name="T20" fmla="*/ 4 w 70"/>
                  <a:gd name="T21" fmla="*/ 111 h 118"/>
                  <a:gd name="T22" fmla="*/ 5 w 70"/>
                  <a:gd name="T23" fmla="*/ 109 h 118"/>
                  <a:gd name="T24" fmla="*/ 10 w 70"/>
                  <a:gd name="T25" fmla="*/ 101 h 118"/>
                  <a:gd name="T26" fmla="*/ 8 w 70"/>
                  <a:gd name="T27" fmla="*/ 105 h 118"/>
                  <a:gd name="T28" fmla="*/ 10 w 70"/>
                  <a:gd name="T29" fmla="*/ 101 h 118"/>
                  <a:gd name="T30" fmla="*/ 11 w 70"/>
                  <a:gd name="T31" fmla="*/ 99 h 118"/>
                  <a:gd name="T32" fmla="*/ 11 w 70"/>
                  <a:gd name="T33" fmla="*/ 99 h 118"/>
                  <a:gd name="T34" fmla="*/ 14 w 70"/>
                  <a:gd name="T35" fmla="*/ 94 h 118"/>
                  <a:gd name="T36" fmla="*/ 11 w 70"/>
                  <a:gd name="T37" fmla="*/ 99 h 118"/>
                  <a:gd name="T38" fmla="*/ 14 w 70"/>
                  <a:gd name="T39" fmla="*/ 94 h 118"/>
                  <a:gd name="T40" fmla="*/ 14 w 70"/>
                  <a:gd name="T41" fmla="*/ 93 h 118"/>
                  <a:gd name="T42" fmla="*/ 17 w 70"/>
                  <a:gd name="T43" fmla="*/ 88 h 118"/>
                  <a:gd name="T44" fmla="*/ 18 w 70"/>
                  <a:gd name="T45" fmla="*/ 86 h 118"/>
                  <a:gd name="T46" fmla="*/ 19 w 70"/>
                  <a:gd name="T47" fmla="*/ 86 h 118"/>
                  <a:gd name="T48" fmla="*/ 18 w 70"/>
                  <a:gd name="T49" fmla="*/ 86 h 118"/>
                  <a:gd name="T50" fmla="*/ 19 w 70"/>
                  <a:gd name="T51" fmla="*/ 86 h 118"/>
                  <a:gd name="T52" fmla="*/ 19 w 70"/>
                  <a:gd name="T53" fmla="*/ 86 h 118"/>
                  <a:gd name="T54" fmla="*/ 25 w 70"/>
                  <a:gd name="T55" fmla="*/ 75 h 118"/>
                  <a:gd name="T56" fmla="*/ 20 w 70"/>
                  <a:gd name="T57" fmla="*/ 84 h 118"/>
                  <a:gd name="T58" fmla="*/ 25 w 70"/>
                  <a:gd name="T59" fmla="*/ 75 h 118"/>
                  <a:gd name="T60" fmla="*/ 27 w 70"/>
                  <a:gd name="T61" fmla="*/ 72 h 118"/>
                  <a:gd name="T62" fmla="*/ 34 w 70"/>
                  <a:gd name="T63" fmla="*/ 61 h 118"/>
                  <a:gd name="T64" fmla="*/ 42 w 70"/>
                  <a:gd name="T65" fmla="*/ 47 h 118"/>
                  <a:gd name="T66" fmla="*/ 38 w 70"/>
                  <a:gd name="T67" fmla="*/ 54 h 118"/>
                  <a:gd name="T68" fmla="*/ 42 w 70"/>
                  <a:gd name="T69" fmla="*/ 47 h 118"/>
                  <a:gd name="T70" fmla="*/ 43 w 70"/>
                  <a:gd name="T71" fmla="*/ 45 h 118"/>
                  <a:gd name="T72" fmla="*/ 44 w 70"/>
                  <a:gd name="T73" fmla="*/ 44 h 118"/>
                  <a:gd name="T74" fmla="*/ 47 w 70"/>
                  <a:gd name="T75" fmla="*/ 39 h 118"/>
                  <a:gd name="T76" fmla="*/ 45 w 70"/>
                  <a:gd name="T77" fmla="*/ 42 h 118"/>
                  <a:gd name="T78" fmla="*/ 47 w 70"/>
                  <a:gd name="T79" fmla="*/ 39 h 118"/>
                  <a:gd name="T80" fmla="*/ 47 w 70"/>
                  <a:gd name="T81" fmla="*/ 38 h 118"/>
                  <a:gd name="T82" fmla="*/ 47 w 70"/>
                  <a:gd name="T83" fmla="*/ 38 h 118"/>
                  <a:gd name="T84" fmla="*/ 48 w 70"/>
                  <a:gd name="T85" fmla="*/ 36 h 118"/>
                  <a:gd name="T86" fmla="*/ 48 w 70"/>
                  <a:gd name="T87" fmla="*/ 37 h 118"/>
                  <a:gd name="T88" fmla="*/ 48 w 70"/>
                  <a:gd name="T89" fmla="*/ 36 h 118"/>
                  <a:gd name="T90" fmla="*/ 50 w 70"/>
                  <a:gd name="T91" fmla="*/ 32 h 118"/>
                  <a:gd name="T92" fmla="*/ 51 w 70"/>
                  <a:gd name="T93" fmla="*/ 32 h 118"/>
                  <a:gd name="T94" fmla="*/ 52 w 70"/>
                  <a:gd name="T95" fmla="*/ 29 h 118"/>
                  <a:gd name="T96" fmla="*/ 53 w 70"/>
                  <a:gd name="T97" fmla="*/ 30 h 118"/>
                  <a:gd name="T98" fmla="*/ 52 w 70"/>
                  <a:gd name="T99" fmla="*/ 29 h 118"/>
                  <a:gd name="T100" fmla="*/ 52 w 70"/>
                  <a:gd name="T101" fmla="*/ 29 h 118"/>
                  <a:gd name="T102" fmla="*/ 54 w 70"/>
                  <a:gd name="T103" fmla="*/ 27 h 118"/>
                  <a:gd name="T104" fmla="*/ 62 w 70"/>
                  <a:gd name="T105" fmla="*/ 13 h 118"/>
                  <a:gd name="T106" fmla="*/ 61 w 70"/>
                  <a:gd name="T107" fmla="*/ 15 h 118"/>
                  <a:gd name="T108" fmla="*/ 62 w 70"/>
                  <a:gd name="T109" fmla="*/ 13 h 118"/>
                  <a:gd name="T110" fmla="*/ 62 w 70"/>
                  <a:gd name="T111" fmla="*/ 13 h 118"/>
                  <a:gd name="T112" fmla="*/ 63 w 70"/>
                  <a:gd name="T113" fmla="*/ 13 h 118"/>
                  <a:gd name="T114" fmla="*/ 70 w 70"/>
                  <a:gd name="T115" fmla="*/ 0 h 118"/>
                  <a:gd name="T116" fmla="*/ 68 w 70"/>
                  <a:gd name="T117" fmla="*/ 3 h 118"/>
                  <a:gd name="T118" fmla="*/ 70 w 70"/>
                  <a:gd name="T1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 h="118">
                    <a:moveTo>
                      <a:pt x="2" y="116"/>
                    </a:moveTo>
                    <a:cubicBezTo>
                      <a:pt x="1" y="116"/>
                      <a:pt x="1" y="117"/>
                      <a:pt x="0" y="118"/>
                    </a:cubicBezTo>
                    <a:cubicBezTo>
                      <a:pt x="0" y="118"/>
                      <a:pt x="0" y="118"/>
                      <a:pt x="0" y="118"/>
                    </a:cubicBezTo>
                    <a:cubicBezTo>
                      <a:pt x="1" y="117"/>
                      <a:pt x="1" y="116"/>
                      <a:pt x="2" y="116"/>
                    </a:cubicBezTo>
                    <a:cubicBezTo>
                      <a:pt x="2" y="116"/>
                      <a:pt x="2" y="116"/>
                      <a:pt x="2" y="116"/>
                    </a:cubicBezTo>
                    <a:moveTo>
                      <a:pt x="2" y="114"/>
                    </a:moveTo>
                    <a:cubicBezTo>
                      <a:pt x="2" y="115"/>
                      <a:pt x="2" y="115"/>
                      <a:pt x="2" y="115"/>
                    </a:cubicBezTo>
                    <a:cubicBezTo>
                      <a:pt x="2" y="115"/>
                      <a:pt x="2" y="115"/>
                      <a:pt x="2" y="115"/>
                    </a:cubicBezTo>
                    <a:cubicBezTo>
                      <a:pt x="2" y="115"/>
                      <a:pt x="2" y="115"/>
                      <a:pt x="2" y="114"/>
                    </a:cubicBezTo>
                    <a:cubicBezTo>
                      <a:pt x="2" y="114"/>
                      <a:pt x="2" y="114"/>
                      <a:pt x="2" y="114"/>
                    </a:cubicBezTo>
                    <a:moveTo>
                      <a:pt x="3" y="113"/>
                    </a:moveTo>
                    <a:cubicBezTo>
                      <a:pt x="3" y="113"/>
                      <a:pt x="3" y="114"/>
                      <a:pt x="2" y="114"/>
                    </a:cubicBezTo>
                    <a:cubicBezTo>
                      <a:pt x="2" y="114"/>
                      <a:pt x="2" y="114"/>
                      <a:pt x="2" y="114"/>
                    </a:cubicBezTo>
                    <a:cubicBezTo>
                      <a:pt x="3" y="114"/>
                      <a:pt x="3" y="113"/>
                      <a:pt x="3" y="113"/>
                    </a:cubicBezTo>
                    <a:cubicBezTo>
                      <a:pt x="3" y="113"/>
                      <a:pt x="3" y="113"/>
                      <a:pt x="3" y="113"/>
                    </a:cubicBezTo>
                    <a:moveTo>
                      <a:pt x="4" y="111"/>
                    </a:moveTo>
                    <a:cubicBezTo>
                      <a:pt x="4" y="112"/>
                      <a:pt x="4" y="112"/>
                      <a:pt x="3" y="112"/>
                    </a:cubicBezTo>
                    <a:cubicBezTo>
                      <a:pt x="3" y="112"/>
                      <a:pt x="3" y="112"/>
                      <a:pt x="3" y="112"/>
                    </a:cubicBezTo>
                    <a:cubicBezTo>
                      <a:pt x="4" y="112"/>
                      <a:pt x="4" y="112"/>
                      <a:pt x="4" y="111"/>
                    </a:cubicBezTo>
                    <a:cubicBezTo>
                      <a:pt x="4" y="111"/>
                      <a:pt x="4" y="111"/>
                      <a:pt x="4" y="111"/>
                    </a:cubicBezTo>
                    <a:moveTo>
                      <a:pt x="5" y="109"/>
                    </a:moveTo>
                    <a:cubicBezTo>
                      <a:pt x="5" y="110"/>
                      <a:pt x="5" y="110"/>
                      <a:pt x="4" y="111"/>
                    </a:cubicBezTo>
                    <a:cubicBezTo>
                      <a:pt x="4" y="111"/>
                      <a:pt x="4" y="111"/>
                      <a:pt x="4" y="111"/>
                    </a:cubicBezTo>
                    <a:cubicBezTo>
                      <a:pt x="5" y="110"/>
                      <a:pt x="5" y="110"/>
                      <a:pt x="5" y="109"/>
                    </a:cubicBezTo>
                    <a:cubicBezTo>
                      <a:pt x="5" y="109"/>
                      <a:pt x="5" y="109"/>
                      <a:pt x="5" y="109"/>
                    </a:cubicBezTo>
                    <a:moveTo>
                      <a:pt x="10" y="101"/>
                    </a:moveTo>
                    <a:cubicBezTo>
                      <a:pt x="9" y="102"/>
                      <a:pt x="8" y="104"/>
                      <a:pt x="7" y="105"/>
                    </a:cubicBezTo>
                    <a:cubicBezTo>
                      <a:pt x="8" y="105"/>
                      <a:pt x="8" y="105"/>
                      <a:pt x="8" y="105"/>
                    </a:cubicBezTo>
                    <a:cubicBezTo>
                      <a:pt x="8" y="104"/>
                      <a:pt x="9" y="102"/>
                      <a:pt x="10" y="101"/>
                    </a:cubicBezTo>
                    <a:cubicBezTo>
                      <a:pt x="10" y="101"/>
                      <a:pt x="10" y="101"/>
                      <a:pt x="10" y="101"/>
                    </a:cubicBezTo>
                    <a:moveTo>
                      <a:pt x="11" y="99"/>
                    </a:moveTo>
                    <a:cubicBezTo>
                      <a:pt x="11" y="99"/>
                      <a:pt x="11" y="99"/>
                      <a:pt x="11" y="99"/>
                    </a:cubicBezTo>
                    <a:cubicBezTo>
                      <a:pt x="11" y="99"/>
                      <a:pt x="11" y="100"/>
                      <a:pt x="11" y="100"/>
                    </a:cubicBezTo>
                    <a:cubicBezTo>
                      <a:pt x="11" y="100"/>
                      <a:pt x="11" y="100"/>
                      <a:pt x="11" y="99"/>
                    </a:cubicBezTo>
                    <a:cubicBezTo>
                      <a:pt x="11" y="99"/>
                      <a:pt x="11" y="99"/>
                      <a:pt x="11" y="99"/>
                    </a:cubicBezTo>
                    <a:moveTo>
                      <a:pt x="14" y="94"/>
                    </a:moveTo>
                    <a:cubicBezTo>
                      <a:pt x="13" y="96"/>
                      <a:pt x="12" y="97"/>
                      <a:pt x="11" y="99"/>
                    </a:cubicBezTo>
                    <a:cubicBezTo>
                      <a:pt x="11" y="99"/>
                      <a:pt x="11" y="99"/>
                      <a:pt x="11" y="99"/>
                    </a:cubicBezTo>
                    <a:cubicBezTo>
                      <a:pt x="12" y="97"/>
                      <a:pt x="13" y="96"/>
                      <a:pt x="14" y="94"/>
                    </a:cubicBezTo>
                    <a:cubicBezTo>
                      <a:pt x="14" y="94"/>
                      <a:pt x="14" y="94"/>
                      <a:pt x="14" y="94"/>
                    </a:cubicBezTo>
                    <a:moveTo>
                      <a:pt x="17" y="88"/>
                    </a:moveTo>
                    <a:cubicBezTo>
                      <a:pt x="16" y="90"/>
                      <a:pt x="15" y="91"/>
                      <a:pt x="14" y="93"/>
                    </a:cubicBezTo>
                    <a:cubicBezTo>
                      <a:pt x="14" y="93"/>
                      <a:pt x="15" y="93"/>
                      <a:pt x="15" y="93"/>
                    </a:cubicBezTo>
                    <a:cubicBezTo>
                      <a:pt x="16" y="92"/>
                      <a:pt x="17" y="90"/>
                      <a:pt x="17" y="88"/>
                    </a:cubicBezTo>
                    <a:cubicBezTo>
                      <a:pt x="17" y="88"/>
                      <a:pt x="17" y="88"/>
                      <a:pt x="17" y="88"/>
                    </a:cubicBezTo>
                    <a:moveTo>
                      <a:pt x="18" y="86"/>
                    </a:moveTo>
                    <a:cubicBezTo>
                      <a:pt x="18" y="86"/>
                      <a:pt x="18" y="86"/>
                      <a:pt x="18" y="86"/>
                    </a:cubicBezTo>
                    <a:cubicBezTo>
                      <a:pt x="19" y="86"/>
                      <a:pt x="19" y="86"/>
                      <a:pt x="19" y="86"/>
                    </a:cubicBezTo>
                    <a:cubicBezTo>
                      <a:pt x="19" y="86"/>
                      <a:pt x="19" y="86"/>
                      <a:pt x="19" y="86"/>
                    </a:cubicBezTo>
                    <a:cubicBezTo>
                      <a:pt x="19" y="86"/>
                      <a:pt x="18" y="86"/>
                      <a:pt x="18" y="86"/>
                    </a:cubicBezTo>
                    <a:moveTo>
                      <a:pt x="19" y="86"/>
                    </a:moveTo>
                    <a:cubicBezTo>
                      <a:pt x="19" y="86"/>
                      <a:pt x="19" y="86"/>
                      <a:pt x="19" y="86"/>
                    </a:cubicBezTo>
                    <a:cubicBezTo>
                      <a:pt x="19" y="86"/>
                      <a:pt x="19" y="86"/>
                      <a:pt x="19" y="86"/>
                    </a:cubicBezTo>
                    <a:cubicBezTo>
                      <a:pt x="19" y="86"/>
                      <a:pt x="19" y="86"/>
                      <a:pt x="19" y="86"/>
                    </a:cubicBezTo>
                    <a:cubicBezTo>
                      <a:pt x="19" y="86"/>
                      <a:pt x="19" y="86"/>
                      <a:pt x="19" y="86"/>
                    </a:cubicBezTo>
                    <a:moveTo>
                      <a:pt x="25" y="75"/>
                    </a:moveTo>
                    <a:cubicBezTo>
                      <a:pt x="23" y="78"/>
                      <a:pt x="22" y="81"/>
                      <a:pt x="20" y="84"/>
                    </a:cubicBezTo>
                    <a:cubicBezTo>
                      <a:pt x="20" y="84"/>
                      <a:pt x="20" y="84"/>
                      <a:pt x="20" y="84"/>
                    </a:cubicBezTo>
                    <a:cubicBezTo>
                      <a:pt x="22" y="81"/>
                      <a:pt x="24" y="78"/>
                      <a:pt x="26" y="75"/>
                    </a:cubicBezTo>
                    <a:cubicBezTo>
                      <a:pt x="25" y="75"/>
                      <a:pt x="25" y="75"/>
                      <a:pt x="25" y="75"/>
                    </a:cubicBezTo>
                    <a:moveTo>
                      <a:pt x="33" y="61"/>
                    </a:moveTo>
                    <a:cubicBezTo>
                      <a:pt x="31" y="65"/>
                      <a:pt x="29" y="68"/>
                      <a:pt x="27" y="72"/>
                    </a:cubicBezTo>
                    <a:cubicBezTo>
                      <a:pt x="27" y="72"/>
                      <a:pt x="27" y="72"/>
                      <a:pt x="27" y="72"/>
                    </a:cubicBezTo>
                    <a:cubicBezTo>
                      <a:pt x="29" y="69"/>
                      <a:pt x="31" y="65"/>
                      <a:pt x="34" y="61"/>
                    </a:cubicBezTo>
                    <a:cubicBezTo>
                      <a:pt x="34" y="61"/>
                      <a:pt x="33" y="61"/>
                      <a:pt x="33" y="61"/>
                    </a:cubicBezTo>
                    <a:moveTo>
                      <a:pt x="42" y="47"/>
                    </a:moveTo>
                    <a:cubicBezTo>
                      <a:pt x="40" y="49"/>
                      <a:pt x="39" y="52"/>
                      <a:pt x="38" y="54"/>
                    </a:cubicBezTo>
                    <a:cubicBezTo>
                      <a:pt x="38" y="54"/>
                      <a:pt x="38" y="54"/>
                      <a:pt x="38" y="54"/>
                    </a:cubicBezTo>
                    <a:cubicBezTo>
                      <a:pt x="39" y="52"/>
                      <a:pt x="41" y="50"/>
                      <a:pt x="42" y="47"/>
                    </a:cubicBezTo>
                    <a:cubicBezTo>
                      <a:pt x="42" y="47"/>
                      <a:pt x="42" y="47"/>
                      <a:pt x="42" y="47"/>
                    </a:cubicBezTo>
                    <a:moveTo>
                      <a:pt x="44" y="44"/>
                    </a:moveTo>
                    <a:cubicBezTo>
                      <a:pt x="43" y="44"/>
                      <a:pt x="43" y="45"/>
                      <a:pt x="43" y="45"/>
                    </a:cubicBezTo>
                    <a:cubicBezTo>
                      <a:pt x="43" y="45"/>
                      <a:pt x="43" y="45"/>
                      <a:pt x="43" y="45"/>
                    </a:cubicBezTo>
                    <a:cubicBezTo>
                      <a:pt x="43" y="45"/>
                      <a:pt x="44" y="44"/>
                      <a:pt x="44" y="44"/>
                    </a:cubicBezTo>
                    <a:cubicBezTo>
                      <a:pt x="44" y="44"/>
                      <a:pt x="44" y="44"/>
                      <a:pt x="44" y="44"/>
                    </a:cubicBezTo>
                    <a:moveTo>
                      <a:pt x="47" y="39"/>
                    </a:moveTo>
                    <a:cubicBezTo>
                      <a:pt x="46" y="40"/>
                      <a:pt x="45" y="41"/>
                      <a:pt x="45" y="42"/>
                    </a:cubicBezTo>
                    <a:cubicBezTo>
                      <a:pt x="45" y="42"/>
                      <a:pt x="45" y="42"/>
                      <a:pt x="45" y="42"/>
                    </a:cubicBezTo>
                    <a:cubicBezTo>
                      <a:pt x="46" y="41"/>
                      <a:pt x="46" y="40"/>
                      <a:pt x="47" y="39"/>
                    </a:cubicBezTo>
                    <a:cubicBezTo>
                      <a:pt x="47" y="39"/>
                      <a:pt x="47" y="39"/>
                      <a:pt x="47" y="39"/>
                    </a:cubicBezTo>
                    <a:moveTo>
                      <a:pt x="47" y="38"/>
                    </a:moveTo>
                    <a:cubicBezTo>
                      <a:pt x="47" y="38"/>
                      <a:pt x="47" y="38"/>
                      <a:pt x="47" y="38"/>
                    </a:cubicBezTo>
                    <a:cubicBezTo>
                      <a:pt x="47" y="38"/>
                      <a:pt x="47" y="38"/>
                      <a:pt x="47" y="38"/>
                    </a:cubicBezTo>
                    <a:cubicBezTo>
                      <a:pt x="47" y="38"/>
                      <a:pt x="47" y="38"/>
                      <a:pt x="47" y="38"/>
                    </a:cubicBezTo>
                    <a:cubicBezTo>
                      <a:pt x="47" y="38"/>
                      <a:pt x="47" y="38"/>
                      <a:pt x="47" y="38"/>
                    </a:cubicBezTo>
                    <a:moveTo>
                      <a:pt x="48" y="36"/>
                    </a:moveTo>
                    <a:cubicBezTo>
                      <a:pt x="48" y="37"/>
                      <a:pt x="48" y="37"/>
                      <a:pt x="48" y="37"/>
                    </a:cubicBezTo>
                    <a:cubicBezTo>
                      <a:pt x="48" y="37"/>
                      <a:pt x="48" y="37"/>
                      <a:pt x="48" y="37"/>
                    </a:cubicBezTo>
                    <a:cubicBezTo>
                      <a:pt x="48" y="37"/>
                      <a:pt x="48" y="37"/>
                      <a:pt x="48" y="36"/>
                    </a:cubicBezTo>
                    <a:cubicBezTo>
                      <a:pt x="48" y="36"/>
                      <a:pt x="48" y="36"/>
                      <a:pt x="48" y="36"/>
                    </a:cubicBezTo>
                    <a:moveTo>
                      <a:pt x="51" y="32"/>
                    </a:moveTo>
                    <a:cubicBezTo>
                      <a:pt x="51" y="32"/>
                      <a:pt x="51" y="32"/>
                      <a:pt x="50" y="32"/>
                    </a:cubicBezTo>
                    <a:cubicBezTo>
                      <a:pt x="51" y="32"/>
                      <a:pt x="51" y="32"/>
                      <a:pt x="51" y="33"/>
                    </a:cubicBezTo>
                    <a:cubicBezTo>
                      <a:pt x="51" y="32"/>
                      <a:pt x="51" y="32"/>
                      <a:pt x="51" y="32"/>
                    </a:cubicBezTo>
                    <a:cubicBezTo>
                      <a:pt x="51" y="32"/>
                      <a:pt x="51" y="32"/>
                      <a:pt x="51" y="32"/>
                    </a:cubicBezTo>
                    <a:moveTo>
                      <a:pt x="52" y="29"/>
                    </a:moveTo>
                    <a:cubicBezTo>
                      <a:pt x="52" y="29"/>
                      <a:pt x="52" y="29"/>
                      <a:pt x="52" y="29"/>
                    </a:cubicBezTo>
                    <a:cubicBezTo>
                      <a:pt x="52" y="30"/>
                      <a:pt x="52" y="30"/>
                      <a:pt x="53" y="30"/>
                    </a:cubicBezTo>
                    <a:cubicBezTo>
                      <a:pt x="53" y="30"/>
                      <a:pt x="53" y="30"/>
                      <a:pt x="53" y="30"/>
                    </a:cubicBezTo>
                    <a:cubicBezTo>
                      <a:pt x="52" y="29"/>
                      <a:pt x="52" y="29"/>
                      <a:pt x="52" y="29"/>
                    </a:cubicBezTo>
                    <a:moveTo>
                      <a:pt x="54" y="26"/>
                    </a:moveTo>
                    <a:cubicBezTo>
                      <a:pt x="53" y="27"/>
                      <a:pt x="53" y="28"/>
                      <a:pt x="52" y="29"/>
                    </a:cubicBezTo>
                    <a:cubicBezTo>
                      <a:pt x="52" y="29"/>
                      <a:pt x="53" y="30"/>
                      <a:pt x="53" y="30"/>
                    </a:cubicBezTo>
                    <a:cubicBezTo>
                      <a:pt x="53" y="29"/>
                      <a:pt x="54" y="28"/>
                      <a:pt x="54" y="27"/>
                    </a:cubicBezTo>
                    <a:cubicBezTo>
                      <a:pt x="54" y="26"/>
                      <a:pt x="54" y="26"/>
                      <a:pt x="54" y="26"/>
                    </a:cubicBezTo>
                    <a:moveTo>
                      <a:pt x="62" y="13"/>
                    </a:moveTo>
                    <a:cubicBezTo>
                      <a:pt x="62" y="14"/>
                      <a:pt x="61" y="14"/>
                      <a:pt x="61" y="15"/>
                    </a:cubicBezTo>
                    <a:cubicBezTo>
                      <a:pt x="61" y="15"/>
                      <a:pt x="61" y="15"/>
                      <a:pt x="61" y="15"/>
                    </a:cubicBezTo>
                    <a:cubicBezTo>
                      <a:pt x="62" y="14"/>
                      <a:pt x="62" y="14"/>
                      <a:pt x="63" y="13"/>
                    </a:cubicBezTo>
                    <a:cubicBezTo>
                      <a:pt x="62" y="13"/>
                      <a:pt x="62" y="13"/>
                      <a:pt x="62" y="13"/>
                    </a:cubicBezTo>
                    <a:moveTo>
                      <a:pt x="62" y="13"/>
                    </a:moveTo>
                    <a:cubicBezTo>
                      <a:pt x="62" y="13"/>
                      <a:pt x="62" y="13"/>
                      <a:pt x="62" y="13"/>
                    </a:cubicBezTo>
                    <a:cubicBezTo>
                      <a:pt x="62" y="13"/>
                      <a:pt x="62" y="13"/>
                      <a:pt x="63" y="13"/>
                    </a:cubicBezTo>
                    <a:cubicBezTo>
                      <a:pt x="63" y="13"/>
                      <a:pt x="63" y="13"/>
                      <a:pt x="63" y="13"/>
                    </a:cubicBezTo>
                    <a:cubicBezTo>
                      <a:pt x="63" y="13"/>
                      <a:pt x="62" y="13"/>
                      <a:pt x="62" y="13"/>
                    </a:cubicBezTo>
                    <a:moveTo>
                      <a:pt x="70" y="0"/>
                    </a:moveTo>
                    <a:cubicBezTo>
                      <a:pt x="69" y="1"/>
                      <a:pt x="69" y="2"/>
                      <a:pt x="68" y="3"/>
                    </a:cubicBezTo>
                    <a:cubicBezTo>
                      <a:pt x="68" y="3"/>
                      <a:pt x="68" y="3"/>
                      <a:pt x="68" y="3"/>
                    </a:cubicBezTo>
                    <a:cubicBezTo>
                      <a:pt x="69" y="2"/>
                      <a:pt x="70" y="1"/>
                      <a:pt x="70" y="0"/>
                    </a:cubicBezTo>
                    <a:cubicBezTo>
                      <a:pt x="70" y="0"/>
                      <a:pt x="70" y="0"/>
                      <a:pt x="7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78" name="Freeform 9467"/>
              <p:cNvSpPr>
                <a:spLocks noEditPoints="1"/>
              </p:cNvSpPr>
              <p:nvPr/>
            </p:nvSpPr>
            <p:spPr bwMode="auto">
              <a:xfrm>
                <a:off x="-361" y="3115"/>
                <a:ext cx="104" cy="175"/>
              </a:xfrm>
              <a:custGeom>
                <a:avLst/>
                <a:gdLst>
                  <a:gd name="T0" fmla="*/ 0 w 44"/>
                  <a:gd name="T1" fmla="*/ 74 h 74"/>
                  <a:gd name="T2" fmla="*/ 0 w 44"/>
                  <a:gd name="T3" fmla="*/ 73 h 74"/>
                  <a:gd name="T4" fmla="*/ 4 w 44"/>
                  <a:gd name="T5" fmla="*/ 67 h 74"/>
                  <a:gd name="T6" fmla="*/ 4 w 44"/>
                  <a:gd name="T7" fmla="*/ 67 h 74"/>
                  <a:gd name="T8" fmla="*/ 4 w 44"/>
                  <a:gd name="T9" fmla="*/ 67 h 74"/>
                  <a:gd name="T10" fmla="*/ 8 w 44"/>
                  <a:gd name="T11" fmla="*/ 59 h 74"/>
                  <a:gd name="T12" fmla="*/ 8 w 44"/>
                  <a:gd name="T13" fmla="*/ 60 h 74"/>
                  <a:gd name="T14" fmla="*/ 8 w 44"/>
                  <a:gd name="T15" fmla="*/ 59 h 74"/>
                  <a:gd name="T16" fmla="*/ 9 w 44"/>
                  <a:gd name="T17" fmla="*/ 58 h 74"/>
                  <a:gd name="T18" fmla="*/ 9 w 44"/>
                  <a:gd name="T19" fmla="*/ 58 h 74"/>
                  <a:gd name="T20" fmla="*/ 12 w 44"/>
                  <a:gd name="T21" fmla="*/ 53 h 74"/>
                  <a:gd name="T22" fmla="*/ 12 w 44"/>
                  <a:gd name="T23" fmla="*/ 54 h 74"/>
                  <a:gd name="T24" fmla="*/ 12 w 44"/>
                  <a:gd name="T25" fmla="*/ 53 h 74"/>
                  <a:gd name="T26" fmla="*/ 13 w 44"/>
                  <a:gd name="T27" fmla="*/ 52 h 74"/>
                  <a:gd name="T28" fmla="*/ 13 w 44"/>
                  <a:gd name="T29" fmla="*/ 51 h 74"/>
                  <a:gd name="T30" fmla="*/ 14 w 44"/>
                  <a:gd name="T31" fmla="*/ 49 h 74"/>
                  <a:gd name="T32" fmla="*/ 14 w 44"/>
                  <a:gd name="T33" fmla="*/ 51 h 74"/>
                  <a:gd name="T34" fmla="*/ 14 w 44"/>
                  <a:gd name="T35" fmla="*/ 49 h 74"/>
                  <a:gd name="T36" fmla="*/ 14 w 44"/>
                  <a:gd name="T37" fmla="*/ 49 h 74"/>
                  <a:gd name="T38" fmla="*/ 15 w 44"/>
                  <a:gd name="T39" fmla="*/ 49 h 74"/>
                  <a:gd name="T40" fmla="*/ 16 w 44"/>
                  <a:gd name="T41" fmla="*/ 47 h 74"/>
                  <a:gd name="T42" fmla="*/ 16 w 44"/>
                  <a:gd name="T43" fmla="*/ 48 h 74"/>
                  <a:gd name="T44" fmla="*/ 16 w 44"/>
                  <a:gd name="T45" fmla="*/ 47 h 74"/>
                  <a:gd name="T46" fmla="*/ 21 w 44"/>
                  <a:gd name="T47" fmla="*/ 39 h 74"/>
                  <a:gd name="T48" fmla="*/ 23 w 44"/>
                  <a:gd name="T49" fmla="*/ 35 h 74"/>
                  <a:gd name="T50" fmla="*/ 28 w 44"/>
                  <a:gd name="T51" fmla="*/ 27 h 74"/>
                  <a:gd name="T52" fmla="*/ 26 w 44"/>
                  <a:gd name="T53" fmla="*/ 31 h 74"/>
                  <a:gd name="T54" fmla="*/ 28 w 44"/>
                  <a:gd name="T55" fmla="*/ 27 h 74"/>
                  <a:gd name="T56" fmla="*/ 34 w 44"/>
                  <a:gd name="T57" fmla="*/ 17 h 74"/>
                  <a:gd name="T58" fmla="*/ 38 w 44"/>
                  <a:gd name="T59" fmla="*/ 11 h 74"/>
                  <a:gd name="T60" fmla="*/ 44 w 44"/>
                  <a:gd name="T61" fmla="*/ 0 h 74"/>
                  <a:gd name="T62" fmla="*/ 40 w 44"/>
                  <a:gd name="T63" fmla="*/ 7 h 74"/>
                  <a:gd name="T64" fmla="*/ 44 w 44"/>
                  <a:gd name="T6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74">
                    <a:moveTo>
                      <a:pt x="0" y="73"/>
                    </a:moveTo>
                    <a:cubicBezTo>
                      <a:pt x="0" y="73"/>
                      <a:pt x="0" y="73"/>
                      <a:pt x="0" y="74"/>
                    </a:cubicBezTo>
                    <a:cubicBezTo>
                      <a:pt x="0" y="74"/>
                      <a:pt x="0" y="74"/>
                      <a:pt x="0" y="74"/>
                    </a:cubicBezTo>
                    <a:cubicBezTo>
                      <a:pt x="0" y="74"/>
                      <a:pt x="0" y="74"/>
                      <a:pt x="0" y="73"/>
                    </a:cubicBezTo>
                    <a:cubicBezTo>
                      <a:pt x="0" y="73"/>
                      <a:pt x="0" y="73"/>
                      <a:pt x="0" y="73"/>
                    </a:cubicBezTo>
                    <a:moveTo>
                      <a:pt x="4" y="67"/>
                    </a:moveTo>
                    <a:cubicBezTo>
                      <a:pt x="4" y="67"/>
                      <a:pt x="4" y="67"/>
                      <a:pt x="4" y="67"/>
                    </a:cubicBezTo>
                    <a:cubicBezTo>
                      <a:pt x="4" y="67"/>
                      <a:pt x="4" y="67"/>
                      <a:pt x="4" y="67"/>
                    </a:cubicBezTo>
                    <a:cubicBezTo>
                      <a:pt x="4" y="67"/>
                      <a:pt x="4" y="67"/>
                      <a:pt x="4" y="67"/>
                    </a:cubicBezTo>
                    <a:cubicBezTo>
                      <a:pt x="4" y="67"/>
                      <a:pt x="4" y="67"/>
                      <a:pt x="4" y="67"/>
                    </a:cubicBezTo>
                    <a:cubicBezTo>
                      <a:pt x="4" y="67"/>
                      <a:pt x="4" y="67"/>
                      <a:pt x="4" y="67"/>
                    </a:cubicBezTo>
                    <a:moveTo>
                      <a:pt x="8" y="59"/>
                    </a:moveTo>
                    <a:cubicBezTo>
                      <a:pt x="8" y="59"/>
                      <a:pt x="8" y="59"/>
                      <a:pt x="8" y="60"/>
                    </a:cubicBezTo>
                    <a:cubicBezTo>
                      <a:pt x="8" y="60"/>
                      <a:pt x="8" y="60"/>
                      <a:pt x="8" y="60"/>
                    </a:cubicBezTo>
                    <a:cubicBezTo>
                      <a:pt x="9" y="60"/>
                      <a:pt x="9" y="60"/>
                      <a:pt x="9" y="59"/>
                    </a:cubicBezTo>
                    <a:cubicBezTo>
                      <a:pt x="9" y="59"/>
                      <a:pt x="8" y="59"/>
                      <a:pt x="8" y="59"/>
                    </a:cubicBezTo>
                    <a:moveTo>
                      <a:pt x="9" y="58"/>
                    </a:moveTo>
                    <a:cubicBezTo>
                      <a:pt x="9" y="58"/>
                      <a:pt x="9" y="58"/>
                      <a:pt x="9" y="58"/>
                    </a:cubicBezTo>
                    <a:cubicBezTo>
                      <a:pt x="9" y="58"/>
                      <a:pt x="9" y="59"/>
                      <a:pt x="9" y="59"/>
                    </a:cubicBezTo>
                    <a:cubicBezTo>
                      <a:pt x="9" y="58"/>
                      <a:pt x="9" y="58"/>
                      <a:pt x="9" y="58"/>
                    </a:cubicBezTo>
                    <a:cubicBezTo>
                      <a:pt x="9" y="58"/>
                      <a:pt x="9" y="58"/>
                      <a:pt x="9" y="58"/>
                    </a:cubicBezTo>
                    <a:moveTo>
                      <a:pt x="12" y="53"/>
                    </a:moveTo>
                    <a:cubicBezTo>
                      <a:pt x="12" y="54"/>
                      <a:pt x="12" y="54"/>
                      <a:pt x="11" y="54"/>
                    </a:cubicBezTo>
                    <a:cubicBezTo>
                      <a:pt x="11" y="54"/>
                      <a:pt x="12" y="54"/>
                      <a:pt x="12" y="54"/>
                    </a:cubicBezTo>
                    <a:cubicBezTo>
                      <a:pt x="12" y="54"/>
                      <a:pt x="12" y="54"/>
                      <a:pt x="12" y="53"/>
                    </a:cubicBezTo>
                    <a:cubicBezTo>
                      <a:pt x="12" y="53"/>
                      <a:pt x="12" y="53"/>
                      <a:pt x="12" y="53"/>
                    </a:cubicBezTo>
                    <a:moveTo>
                      <a:pt x="13" y="51"/>
                    </a:moveTo>
                    <a:cubicBezTo>
                      <a:pt x="13" y="52"/>
                      <a:pt x="13" y="52"/>
                      <a:pt x="13" y="52"/>
                    </a:cubicBezTo>
                    <a:cubicBezTo>
                      <a:pt x="13" y="52"/>
                      <a:pt x="13" y="52"/>
                      <a:pt x="13" y="52"/>
                    </a:cubicBezTo>
                    <a:cubicBezTo>
                      <a:pt x="13" y="52"/>
                      <a:pt x="13" y="52"/>
                      <a:pt x="13" y="51"/>
                    </a:cubicBezTo>
                    <a:cubicBezTo>
                      <a:pt x="13" y="51"/>
                      <a:pt x="13" y="51"/>
                      <a:pt x="13" y="51"/>
                    </a:cubicBezTo>
                    <a:moveTo>
                      <a:pt x="14" y="49"/>
                    </a:moveTo>
                    <a:cubicBezTo>
                      <a:pt x="14" y="50"/>
                      <a:pt x="14" y="50"/>
                      <a:pt x="14" y="51"/>
                    </a:cubicBezTo>
                    <a:cubicBezTo>
                      <a:pt x="14" y="51"/>
                      <a:pt x="14" y="51"/>
                      <a:pt x="14" y="51"/>
                    </a:cubicBezTo>
                    <a:cubicBezTo>
                      <a:pt x="14" y="50"/>
                      <a:pt x="14" y="50"/>
                      <a:pt x="15" y="50"/>
                    </a:cubicBezTo>
                    <a:cubicBezTo>
                      <a:pt x="14" y="50"/>
                      <a:pt x="14" y="50"/>
                      <a:pt x="14" y="49"/>
                    </a:cubicBezTo>
                    <a:moveTo>
                      <a:pt x="15" y="49"/>
                    </a:moveTo>
                    <a:cubicBezTo>
                      <a:pt x="15" y="49"/>
                      <a:pt x="15" y="49"/>
                      <a:pt x="14" y="49"/>
                    </a:cubicBezTo>
                    <a:cubicBezTo>
                      <a:pt x="15" y="49"/>
                      <a:pt x="15" y="49"/>
                      <a:pt x="15" y="49"/>
                    </a:cubicBezTo>
                    <a:cubicBezTo>
                      <a:pt x="15" y="49"/>
                      <a:pt x="15" y="49"/>
                      <a:pt x="15" y="49"/>
                    </a:cubicBezTo>
                    <a:cubicBezTo>
                      <a:pt x="15" y="49"/>
                      <a:pt x="15" y="49"/>
                      <a:pt x="15" y="49"/>
                    </a:cubicBezTo>
                    <a:moveTo>
                      <a:pt x="16" y="47"/>
                    </a:moveTo>
                    <a:cubicBezTo>
                      <a:pt x="16" y="47"/>
                      <a:pt x="16" y="47"/>
                      <a:pt x="15" y="48"/>
                    </a:cubicBezTo>
                    <a:cubicBezTo>
                      <a:pt x="16" y="48"/>
                      <a:pt x="16" y="48"/>
                      <a:pt x="16" y="48"/>
                    </a:cubicBezTo>
                    <a:cubicBezTo>
                      <a:pt x="16" y="47"/>
                      <a:pt x="16" y="47"/>
                      <a:pt x="16" y="47"/>
                    </a:cubicBezTo>
                    <a:cubicBezTo>
                      <a:pt x="16" y="47"/>
                      <a:pt x="16" y="47"/>
                      <a:pt x="16" y="47"/>
                    </a:cubicBezTo>
                    <a:moveTo>
                      <a:pt x="23" y="35"/>
                    </a:moveTo>
                    <a:cubicBezTo>
                      <a:pt x="22" y="36"/>
                      <a:pt x="22" y="37"/>
                      <a:pt x="21" y="39"/>
                    </a:cubicBezTo>
                    <a:cubicBezTo>
                      <a:pt x="21" y="39"/>
                      <a:pt x="21" y="39"/>
                      <a:pt x="21" y="39"/>
                    </a:cubicBezTo>
                    <a:cubicBezTo>
                      <a:pt x="22" y="38"/>
                      <a:pt x="23" y="36"/>
                      <a:pt x="23" y="35"/>
                    </a:cubicBezTo>
                    <a:cubicBezTo>
                      <a:pt x="23" y="35"/>
                      <a:pt x="23" y="35"/>
                      <a:pt x="23" y="35"/>
                    </a:cubicBezTo>
                    <a:moveTo>
                      <a:pt x="28" y="27"/>
                    </a:moveTo>
                    <a:cubicBezTo>
                      <a:pt x="27" y="28"/>
                      <a:pt x="27" y="29"/>
                      <a:pt x="26" y="30"/>
                    </a:cubicBezTo>
                    <a:cubicBezTo>
                      <a:pt x="26" y="31"/>
                      <a:pt x="26" y="31"/>
                      <a:pt x="26" y="31"/>
                    </a:cubicBezTo>
                    <a:cubicBezTo>
                      <a:pt x="27" y="29"/>
                      <a:pt x="28" y="28"/>
                      <a:pt x="28" y="27"/>
                    </a:cubicBezTo>
                    <a:cubicBezTo>
                      <a:pt x="28" y="27"/>
                      <a:pt x="28" y="27"/>
                      <a:pt x="28" y="27"/>
                    </a:cubicBezTo>
                    <a:moveTo>
                      <a:pt x="37" y="11"/>
                    </a:moveTo>
                    <a:cubicBezTo>
                      <a:pt x="36" y="13"/>
                      <a:pt x="35" y="15"/>
                      <a:pt x="34" y="17"/>
                    </a:cubicBezTo>
                    <a:cubicBezTo>
                      <a:pt x="34" y="17"/>
                      <a:pt x="34" y="17"/>
                      <a:pt x="34" y="17"/>
                    </a:cubicBezTo>
                    <a:cubicBezTo>
                      <a:pt x="35" y="15"/>
                      <a:pt x="37" y="13"/>
                      <a:pt x="38" y="11"/>
                    </a:cubicBezTo>
                    <a:cubicBezTo>
                      <a:pt x="37" y="11"/>
                      <a:pt x="37" y="11"/>
                      <a:pt x="37" y="11"/>
                    </a:cubicBezTo>
                    <a:moveTo>
                      <a:pt x="44" y="0"/>
                    </a:moveTo>
                    <a:cubicBezTo>
                      <a:pt x="43" y="2"/>
                      <a:pt x="41" y="5"/>
                      <a:pt x="40" y="7"/>
                    </a:cubicBezTo>
                    <a:cubicBezTo>
                      <a:pt x="40" y="7"/>
                      <a:pt x="40" y="7"/>
                      <a:pt x="40" y="7"/>
                    </a:cubicBezTo>
                    <a:cubicBezTo>
                      <a:pt x="42" y="5"/>
                      <a:pt x="43" y="3"/>
                      <a:pt x="44" y="0"/>
                    </a:cubicBezTo>
                    <a:cubicBezTo>
                      <a:pt x="44" y="0"/>
                      <a:pt x="44" y="0"/>
                      <a:pt x="4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79" name="Freeform 9468"/>
              <p:cNvSpPr>
                <a:spLocks noEditPoints="1"/>
              </p:cNvSpPr>
              <p:nvPr/>
            </p:nvSpPr>
            <p:spPr bwMode="auto">
              <a:xfrm>
                <a:off x="-319" y="3103"/>
                <a:ext cx="69" cy="111"/>
              </a:xfrm>
              <a:custGeom>
                <a:avLst/>
                <a:gdLst>
                  <a:gd name="T0" fmla="*/ 3 w 29"/>
                  <a:gd name="T1" fmla="*/ 43 h 47"/>
                  <a:gd name="T2" fmla="*/ 0 w 29"/>
                  <a:gd name="T3" fmla="*/ 47 h 47"/>
                  <a:gd name="T4" fmla="*/ 3 w 29"/>
                  <a:gd name="T5" fmla="*/ 43 h 47"/>
                  <a:gd name="T6" fmla="*/ 3 w 29"/>
                  <a:gd name="T7" fmla="*/ 43 h 47"/>
                  <a:gd name="T8" fmla="*/ 7 w 29"/>
                  <a:gd name="T9" fmla="*/ 35 h 47"/>
                  <a:gd name="T10" fmla="*/ 5 w 29"/>
                  <a:gd name="T11" fmla="*/ 40 h 47"/>
                  <a:gd name="T12" fmla="*/ 5 w 29"/>
                  <a:gd name="T13" fmla="*/ 40 h 47"/>
                  <a:gd name="T14" fmla="*/ 7 w 29"/>
                  <a:gd name="T15" fmla="*/ 35 h 47"/>
                  <a:gd name="T16" fmla="*/ 7 w 29"/>
                  <a:gd name="T17" fmla="*/ 35 h 47"/>
                  <a:gd name="T18" fmla="*/ 16 w 29"/>
                  <a:gd name="T19" fmla="*/ 22 h 47"/>
                  <a:gd name="T20" fmla="*/ 10 w 29"/>
                  <a:gd name="T21" fmla="*/ 31 h 47"/>
                  <a:gd name="T22" fmla="*/ 10 w 29"/>
                  <a:gd name="T23" fmla="*/ 31 h 47"/>
                  <a:gd name="T24" fmla="*/ 16 w 29"/>
                  <a:gd name="T25" fmla="*/ 22 h 47"/>
                  <a:gd name="T26" fmla="*/ 16 w 29"/>
                  <a:gd name="T27" fmla="*/ 22 h 47"/>
                  <a:gd name="T28" fmla="*/ 21 w 29"/>
                  <a:gd name="T29" fmla="*/ 12 h 47"/>
                  <a:gd name="T30" fmla="*/ 19 w 29"/>
                  <a:gd name="T31" fmla="*/ 16 h 47"/>
                  <a:gd name="T32" fmla="*/ 19 w 29"/>
                  <a:gd name="T33" fmla="*/ 16 h 47"/>
                  <a:gd name="T34" fmla="*/ 22 w 29"/>
                  <a:gd name="T35" fmla="*/ 12 h 47"/>
                  <a:gd name="T36" fmla="*/ 21 w 29"/>
                  <a:gd name="T37" fmla="*/ 12 h 47"/>
                  <a:gd name="T38" fmla="*/ 29 w 29"/>
                  <a:gd name="T39" fmla="*/ 0 h 47"/>
                  <a:gd name="T40" fmla="*/ 29 w 29"/>
                  <a:gd name="T41" fmla="*/ 0 h 47"/>
                  <a:gd name="T42" fmla="*/ 26 w 29"/>
                  <a:gd name="T43" fmla="*/ 5 h 47"/>
                  <a:gd name="T44" fmla="*/ 26 w 29"/>
                  <a:gd name="T45" fmla="*/ 5 h 47"/>
                  <a:gd name="T46" fmla="*/ 29 w 29"/>
                  <a:gd name="T47" fmla="*/ 0 h 47"/>
                  <a:gd name="T48" fmla="*/ 29 w 29"/>
                  <a:gd name="T4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47">
                    <a:moveTo>
                      <a:pt x="3" y="43"/>
                    </a:moveTo>
                    <a:cubicBezTo>
                      <a:pt x="2" y="45"/>
                      <a:pt x="1" y="46"/>
                      <a:pt x="0" y="47"/>
                    </a:cubicBezTo>
                    <a:cubicBezTo>
                      <a:pt x="1" y="46"/>
                      <a:pt x="2" y="45"/>
                      <a:pt x="3" y="43"/>
                    </a:cubicBezTo>
                    <a:cubicBezTo>
                      <a:pt x="3" y="43"/>
                      <a:pt x="3" y="43"/>
                      <a:pt x="3" y="43"/>
                    </a:cubicBezTo>
                    <a:moveTo>
                      <a:pt x="7" y="35"/>
                    </a:moveTo>
                    <a:cubicBezTo>
                      <a:pt x="7" y="37"/>
                      <a:pt x="6" y="38"/>
                      <a:pt x="5" y="40"/>
                    </a:cubicBezTo>
                    <a:cubicBezTo>
                      <a:pt x="5" y="40"/>
                      <a:pt x="5" y="40"/>
                      <a:pt x="5" y="40"/>
                    </a:cubicBezTo>
                    <a:cubicBezTo>
                      <a:pt x="6" y="38"/>
                      <a:pt x="7" y="37"/>
                      <a:pt x="7" y="35"/>
                    </a:cubicBezTo>
                    <a:cubicBezTo>
                      <a:pt x="7" y="35"/>
                      <a:pt x="7" y="35"/>
                      <a:pt x="7" y="35"/>
                    </a:cubicBezTo>
                    <a:moveTo>
                      <a:pt x="16" y="22"/>
                    </a:moveTo>
                    <a:cubicBezTo>
                      <a:pt x="14" y="25"/>
                      <a:pt x="12" y="28"/>
                      <a:pt x="10" y="31"/>
                    </a:cubicBezTo>
                    <a:cubicBezTo>
                      <a:pt x="10" y="31"/>
                      <a:pt x="10" y="31"/>
                      <a:pt x="10" y="31"/>
                    </a:cubicBezTo>
                    <a:cubicBezTo>
                      <a:pt x="12" y="28"/>
                      <a:pt x="14" y="25"/>
                      <a:pt x="16" y="22"/>
                    </a:cubicBezTo>
                    <a:cubicBezTo>
                      <a:pt x="16" y="22"/>
                      <a:pt x="16" y="22"/>
                      <a:pt x="16" y="22"/>
                    </a:cubicBezTo>
                    <a:moveTo>
                      <a:pt x="21" y="12"/>
                    </a:moveTo>
                    <a:cubicBezTo>
                      <a:pt x="21" y="13"/>
                      <a:pt x="20" y="15"/>
                      <a:pt x="19" y="16"/>
                    </a:cubicBezTo>
                    <a:cubicBezTo>
                      <a:pt x="19" y="16"/>
                      <a:pt x="19" y="16"/>
                      <a:pt x="19" y="16"/>
                    </a:cubicBezTo>
                    <a:cubicBezTo>
                      <a:pt x="20" y="15"/>
                      <a:pt x="21" y="13"/>
                      <a:pt x="22" y="12"/>
                    </a:cubicBezTo>
                    <a:cubicBezTo>
                      <a:pt x="21" y="12"/>
                      <a:pt x="21" y="12"/>
                      <a:pt x="21" y="12"/>
                    </a:cubicBezTo>
                    <a:moveTo>
                      <a:pt x="29" y="0"/>
                    </a:moveTo>
                    <a:cubicBezTo>
                      <a:pt x="29" y="0"/>
                      <a:pt x="29" y="0"/>
                      <a:pt x="29" y="0"/>
                    </a:cubicBezTo>
                    <a:cubicBezTo>
                      <a:pt x="28" y="2"/>
                      <a:pt x="27" y="3"/>
                      <a:pt x="26" y="5"/>
                    </a:cubicBezTo>
                    <a:cubicBezTo>
                      <a:pt x="26" y="5"/>
                      <a:pt x="26" y="5"/>
                      <a:pt x="26" y="5"/>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80" name="Freeform 9469"/>
              <p:cNvSpPr>
                <a:spLocks noEditPoints="1"/>
              </p:cNvSpPr>
              <p:nvPr/>
            </p:nvSpPr>
            <p:spPr bwMode="auto">
              <a:xfrm>
                <a:off x="-311" y="3115"/>
                <a:ext cx="54" cy="90"/>
              </a:xfrm>
              <a:custGeom>
                <a:avLst/>
                <a:gdLst>
                  <a:gd name="T0" fmla="*/ 2 w 23"/>
                  <a:gd name="T1" fmla="*/ 35 h 38"/>
                  <a:gd name="T2" fmla="*/ 0 w 23"/>
                  <a:gd name="T3" fmla="*/ 38 h 38"/>
                  <a:gd name="T4" fmla="*/ 0 w 23"/>
                  <a:gd name="T5" fmla="*/ 38 h 38"/>
                  <a:gd name="T6" fmla="*/ 2 w 23"/>
                  <a:gd name="T7" fmla="*/ 35 h 38"/>
                  <a:gd name="T8" fmla="*/ 2 w 23"/>
                  <a:gd name="T9" fmla="*/ 35 h 38"/>
                  <a:gd name="T10" fmla="*/ 7 w 23"/>
                  <a:gd name="T11" fmla="*/ 26 h 38"/>
                  <a:gd name="T12" fmla="*/ 4 w 23"/>
                  <a:gd name="T13" fmla="*/ 30 h 38"/>
                  <a:gd name="T14" fmla="*/ 4 w 23"/>
                  <a:gd name="T15" fmla="*/ 30 h 38"/>
                  <a:gd name="T16" fmla="*/ 7 w 23"/>
                  <a:gd name="T17" fmla="*/ 26 h 38"/>
                  <a:gd name="T18" fmla="*/ 7 w 23"/>
                  <a:gd name="T19" fmla="*/ 26 h 38"/>
                  <a:gd name="T20" fmla="*/ 12 w 23"/>
                  <a:gd name="T21" fmla="*/ 14 h 38"/>
                  <a:gd name="T22" fmla="*/ 12 w 23"/>
                  <a:gd name="T23" fmla="*/ 14 h 38"/>
                  <a:gd name="T24" fmla="*/ 12 w 23"/>
                  <a:gd name="T25" fmla="*/ 14 h 38"/>
                  <a:gd name="T26" fmla="*/ 16 w 23"/>
                  <a:gd name="T27" fmla="*/ 11 h 38"/>
                  <a:gd name="T28" fmla="*/ 16 w 23"/>
                  <a:gd name="T29" fmla="*/ 11 h 38"/>
                  <a:gd name="T30" fmla="*/ 13 w 23"/>
                  <a:gd name="T31" fmla="*/ 17 h 38"/>
                  <a:gd name="T32" fmla="*/ 13 w 23"/>
                  <a:gd name="T33" fmla="*/ 17 h 38"/>
                  <a:gd name="T34" fmla="*/ 16 w 23"/>
                  <a:gd name="T35" fmla="*/ 11 h 38"/>
                  <a:gd name="T36" fmla="*/ 16 w 23"/>
                  <a:gd name="T37" fmla="*/ 11 h 38"/>
                  <a:gd name="T38" fmla="*/ 23 w 23"/>
                  <a:gd name="T39" fmla="*/ 0 h 38"/>
                  <a:gd name="T40" fmla="*/ 18 w 23"/>
                  <a:gd name="T41" fmla="*/ 7 h 38"/>
                  <a:gd name="T42" fmla="*/ 19 w 23"/>
                  <a:gd name="T43" fmla="*/ 7 h 38"/>
                  <a:gd name="T44" fmla="*/ 21 w 23"/>
                  <a:gd name="T45" fmla="*/ 3 h 38"/>
                  <a:gd name="T46" fmla="*/ 23 w 23"/>
                  <a:gd name="T47" fmla="*/ 0 h 38"/>
                  <a:gd name="T48" fmla="*/ 23 w 23"/>
                  <a:gd name="T4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 h="38">
                    <a:moveTo>
                      <a:pt x="2" y="35"/>
                    </a:moveTo>
                    <a:cubicBezTo>
                      <a:pt x="1" y="36"/>
                      <a:pt x="0" y="37"/>
                      <a:pt x="0" y="38"/>
                    </a:cubicBezTo>
                    <a:cubicBezTo>
                      <a:pt x="0" y="38"/>
                      <a:pt x="0" y="38"/>
                      <a:pt x="0" y="38"/>
                    </a:cubicBezTo>
                    <a:cubicBezTo>
                      <a:pt x="0" y="37"/>
                      <a:pt x="1" y="36"/>
                      <a:pt x="2" y="35"/>
                    </a:cubicBezTo>
                    <a:cubicBezTo>
                      <a:pt x="2" y="35"/>
                      <a:pt x="2" y="35"/>
                      <a:pt x="2" y="35"/>
                    </a:cubicBezTo>
                    <a:moveTo>
                      <a:pt x="7" y="26"/>
                    </a:moveTo>
                    <a:cubicBezTo>
                      <a:pt x="6" y="28"/>
                      <a:pt x="5" y="29"/>
                      <a:pt x="4" y="30"/>
                    </a:cubicBezTo>
                    <a:cubicBezTo>
                      <a:pt x="4" y="30"/>
                      <a:pt x="4" y="30"/>
                      <a:pt x="4" y="30"/>
                    </a:cubicBezTo>
                    <a:cubicBezTo>
                      <a:pt x="5" y="29"/>
                      <a:pt x="6" y="28"/>
                      <a:pt x="7" y="26"/>
                    </a:cubicBezTo>
                    <a:cubicBezTo>
                      <a:pt x="7" y="26"/>
                      <a:pt x="7" y="26"/>
                      <a:pt x="7" y="26"/>
                    </a:cubicBezTo>
                    <a:moveTo>
                      <a:pt x="12" y="14"/>
                    </a:moveTo>
                    <a:cubicBezTo>
                      <a:pt x="12" y="14"/>
                      <a:pt x="12" y="14"/>
                      <a:pt x="12" y="14"/>
                    </a:cubicBezTo>
                    <a:cubicBezTo>
                      <a:pt x="12" y="14"/>
                      <a:pt x="12" y="14"/>
                      <a:pt x="12" y="14"/>
                    </a:cubicBezTo>
                    <a:moveTo>
                      <a:pt x="16" y="11"/>
                    </a:moveTo>
                    <a:cubicBezTo>
                      <a:pt x="16" y="11"/>
                      <a:pt x="16" y="11"/>
                      <a:pt x="16" y="11"/>
                    </a:cubicBezTo>
                    <a:cubicBezTo>
                      <a:pt x="15" y="13"/>
                      <a:pt x="14" y="15"/>
                      <a:pt x="13" y="17"/>
                    </a:cubicBezTo>
                    <a:cubicBezTo>
                      <a:pt x="13" y="17"/>
                      <a:pt x="13" y="17"/>
                      <a:pt x="13" y="17"/>
                    </a:cubicBezTo>
                    <a:cubicBezTo>
                      <a:pt x="14" y="15"/>
                      <a:pt x="15" y="13"/>
                      <a:pt x="16" y="11"/>
                    </a:cubicBezTo>
                    <a:cubicBezTo>
                      <a:pt x="16" y="11"/>
                      <a:pt x="16" y="11"/>
                      <a:pt x="16" y="11"/>
                    </a:cubicBezTo>
                    <a:moveTo>
                      <a:pt x="23" y="0"/>
                    </a:moveTo>
                    <a:cubicBezTo>
                      <a:pt x="21" y="2"/>
                      <a:pt x="20" y="5"/>
                      <a:pt x="18" y="7"/>
                    </a:cubicBezTo>
                    <a:cubicBezTo>
                      <a:pt x="19" y="7"/>
                      <a:pt x="19" y="7"/>
                      <a:pt x="19" y="7"/>
                    </a:cubicBezTo>
                    <a:cubicBezTo>
                      <a:pt x="19" y="6"/>
                      <a:pt x="20" y="4"/>
                      <a:pt x="21" y="3"/>
                    </a:cubicBezTo>
                    <a:cubicBezTo>
                      <a:pt x="23" y="0"/>
                      <a:pt x="23" y="0"/>
                      <a:pt x="23" y="0"/>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81" name="Freeform 9470"/>
              <p:cNvSpPr>
                <a:spLocks noEditPoints="1"/>
              </p:cNvSpPr>
              <p:nvPr/>
            </p:nvSpPr>
            <p:spPr bwMode="auto">
              <a:xfrm>
                <a:off x="-347" y="3221"/>
                <a:ext cx="17" cy="26"/>
              </a:xfrm>
              <a:custGeom>
                <a:avLst/>
                <a:gdLst>
                  <a:gd name="T0" fmla="*/ 0 w 7"/>
                  <a:gd name="T1" fmla="*/ 10 h 11"/>
                  <a:gd name="T2" fmla="*/ 0 w 7"/>
                  <a:gd name="T3" fmla="*/ 11 h 11"/>
                  <a:gd name="T4" fmla="*/ 0 w 7"/>
                  <a:gd name="T5" fmla="*/ 11 h 11"/>
                  <a:gd name="T6" fmla="*/ 1 w 7"/>
                  <a:gd name="T7" fmla="*/ 11 h 11"/>
                  <a:gd name="T8" fmla="*/ 0 w 7"/>
                  <a:gd name="T9" fmla="*/ 10 h 11"/>
                  <a:gd name="T10" fmla="*/ 1 w 7"/>
                  <a:gd name="T11" fmla="*/ 9 h 11"/>
                  <a:gd name="T12" fmla="*/ 1 w 7"/>
                  <a:gd name="T13" fmla="*/ 10 h 11"/>
                  <a:gd name="T14" fmla="*/ 1 w 7"/>
                  <a:gd name="T15" fmla="*/ 10 h 11"/>
                  <a:gd name="T16" fmla="*/ 1 w 7"/>
                  <a:gd name="T17" fmla="*/ 10 h 11"/>
                  <a:gd name="T18" fmla="*/ 1 w 7"/>
                  <a:gd name="T19" fmla="*/ 9 h 11"/>
                  <a:gd name="T20" fmla="*/ 2 w 7"/>
                  <a:gd name="T21" fmla="*/ 7 h 11"/>
                  <a:gd name="T22" fmla="*/ 2 w 7"/>
                  <a:gd name="T23" fmla="*/ 9 h 11"/>
                  <a:gd name="T24" fmla="*/ 2 w 7"/>
                  <a:gd name="T25" fmla="*/ 9 h 11"/>
                  <a:gd name="T26" fmla="*/ 2 w 7"/>
                  <a:gd name="T27" fmla="*/ 8 h 11"/>
                  <a:gd name="T28" fmla="*/ 2 w 7"/>
                  <a:gd name="T29" fmla="*/ 7 h 11"/>
                  <a:gd name="T30" fmla="*/ 4 w 7"/>
                  <a:gd name="T31" fmla="*/ 5 h 11"/>
                  <a:gd name="T32" fmla="*/ 3 w 7"/>
                  <a:gd name="T33" fmla="*/ 7 h 11"/>
                  <a:gd name="T34" fmla="*/ 3 w 7"/>
                  <a:gd name="T35" fmla="*/ 7 h 11"/>
                  <a:gd name="T36" fmla="*/ 4 w 7"/>
                  <a:gd name="T37" fmla="*/ 5 h 11"/>
                  <a:gd name="T38" fmla="*/ 4 w 7"/>
                  <a:gd name="T39" fmla="*/ 5 h 11"/>
                  <a:gd name="T40" fmla="*/ 5 w 7"/>
                  <a:gd name="T41" fmla="*/ 4 h 11"/>
                  <a:gd name="T42" fmla="*/ 4 w 7"/>
                  <a:gd name="T43" fmla="*/ 4 h 11"/>
                  <a:gd name="T44" fmla="*/ 4 w 7"/>
                  <a:gd name="T45" fmla="*/ 4 h 11"/>
                  <a:gd name="T46" fmla="*/ 5 w 7"/>
                  <a:gd name="T47" fmla="*/ 4 h 11"/>
                  <a:gd name="T48" fmla="*/ 5 w 7"/>
                  <a:gd name="T49" fmla="*/ 4 h 11"/>
                  <a:gd name="T50" fmla="*/ 5 w 7"/>
                  <a:gd name="T51" fmla="*/ 2 h 11"/>
                  <a:gd name="T52" fmla="*/ 5 w 7"/>
                  <a:gd name="T53" fmla="*/ 3 h 11"/>
                  <a:gd name="T54" fmla="*/ 5 w 7"/>
                  <a:gd name="T55" fmla="*/ 3 h 11"/>
                  <a:gd name="T56" fmla="*/ 6 w 7"/>
                  <a:gd name="T57" fmla="*/ 2 h 11"/>
                  <a:gd name="T58" fmla="*/ 5 w 7"/>
                  <a:gd name="T59" fmla="*/ 2 h 11"/>
                  <a:gd name="T60" fmla="*/ 6 w 7"/>
                  <a:gd name="T61" fmla="*/ 1 h 11"/>
                  <a:gd name="T62" fmla="*/ 6 w 7"/>
                  <a:gd name="T63" fmla="*/ 2 h 11"/>
                  <a:gd name="T64" fmla="*/ 6 w 7"/>
                  <a:gd name="T65" fmla="*/ 2 h 11"/>
                  <a:gd name="T66" fmla="*/ 7 w 7"/>
                  <a:gd name="T67" fmla="*/ 1 h 11"/>
                  <a:gd name="T68" fmla="*/ 6 w 7"/>
                  <a:gd name="T69" fmla="*/ 1 h 11"/>
                  <a:gd name="T70" fmla="*/ 7 w 7"/>
                  <a:gd name="T71" fmla="*/ 0 h 11"/>
                  <a:gd name="T72" fmla="*/ 7 w 7"/>
                  <a:gd name="T73" fmla="*/ 0 h 11"/>
                  <a:gd name="T74" fmla="*/ 7 w 7"/>
                  <a:gd name="T75" fmla="*/ 0 h 11"/>
                  <a:gd name="T76" fmla="*/ 7 w 7"/>
                  <a:gd name="T7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11">
                    <a:moveTo>
                      <a:pt x="0" y="10"/>
                    </a:moveTo>
                    <a:cubicBezTo>
                      <a:pt x="0" y="11"/>
                      <a:pt x="0" y="11"/>
                      <a:pt x="0" y="11"/>
                    </a:cubicBezTo>
                    <a:cubicBezTo>
                      <a:pt x="0" y="11"/>
                      <a:pt x="0" y="11"/>
                      <a:pt x="0" y="11"/>
                    </a:cubicBezTo>
                    <a:cubicBezTo>
                      <a:pt x="1" y="11"/>
                      <a:pt x="1" y="11"/>
                      <a:pt x="1" y="11"/>
                    </a:cubicBezTo>
                    <a:cubicBezTo>
                      <a:pt x="1" y="11"/>
                      <a:pt x="1" y="11"/>
                      <a:pt x="0" y="10"/>
                    </a:cubicBezTo>
                    <a:moveTo>
                      <a:pt x="1" y="9"/>
                    </a:moveTo>
                    <a:cubicBezTo>
                      <a:pt x="1" y="10"/>
                      <a:pt x="1" y="10"/>
                      <a:pt x="1" y="10"/>
                    </a:cubicBezTo>
                    <a:cubicBezTo>
                      <a:pt x="1" y="10"/>
                      <a:pt x="1" y="10"/>
                      <a:pt x="1" y="10"/>
                    </a:cubicBezTo>
                    <a:cubicBezTo>
                      <a:pt x="1" y="10"/>
                      <a:pt x="1" y="10"/>
                      <a:pt x="1" y="10"/>
                    </a:cubicBezTo>
                    <a:cubicBezTo>
                      <a:pt x="1" y="10"/>
                      <a:pt x="1" y="9"/>
                      <a:pt x="1" y="9"/>
                    </a:cubicBezTo>
                    <a:moveTo>
                      <a:pt x="2" y="7"/>
                    </a:moveTo>
                    <a:cubicBezTo>
                      <a:pt x="2" y="8"/>
                      <a:pt x="2" y="8"/>
                      <a:pt x="2" y="9"/>
                    </a:cubicBezTo>
                    <a:cubicBezTo>
                      <a:pt x="2" y="9"/>
                      <a:pt x="2" y="9"/>
                      <a:pt x="2" y="9"/>
                    </a:cubicBezTo>
                    <a:cubicBezTo>
                      <a:pt x="2" y="8"/>
                      <a:pt x="2" y="8"/>
                      <a:pt x="2" y="8"/>
                    </a:cubicBezTo>
                    <a:cubicBezTo>
                      <a:pt x="2" y="8"/>
                      <a:pt x="2" y="7"/>
                      <a:pt x="2" y="7"/>
                    </a:cubicBezTo>
                    <a:moveTo>
                      <a:pt x="4" y="5"/>
                    </a:moveTo>
                    <a:cubicBezTo>
                      <a:pt x="3" y="6"/>
                      <a:pt x="3" y="6"/>
                      <a:pt x="3" y="7"/>
                    </a:cubicBezTo>
                    <a:cubicBezTo>
                      <a:pt x="3" y="7"/>
                      <a:pt x="3" y="7"/>
                      <a:pt x="3" y="7"/>
                    </a:cubicBezTo>
                    <a:cubicBezTo>
                      <a:pt x="4" y="5"/>
                      <a:pt x="4" y="5"/>
                      <a:pt x="4" y="5"/>
                    </a:cubicBezTo>
                    <a:cubicBezTo>
                      <a:pt x="4" y="5"/>
                      <a:pt x="4" y="5"/>
                      <a:pt x="4" y="5"/>
                    </a:cubicBezTo>
                    <a:moveTo>
                      <a:pt x="5" y="4"/>
                    </a:moveTo>
                    <a:cubicBezTo>
                      <a:pt x="5" y="4"/>
                      <a:pt x="4" y="4"/>
                      <a:pt x="4" y="4"/>
                    </a:cubicBezTo>
                    <a:cubicBezTo>
                      <a:pt x="4" y="4"/>
                      <a:pt x="4" y="4"/>
                      <a:pt x="4" y="4"/>
                    </a:cubicBezTo>
                    <a:cubicBezTo>
                      <a:pt x="5" y="4"/>
                      <a:pt x="5" y="4"/>
                      <a:pt x="5" y="4"/>
                    </a:cubicBezTo>
                    <a:cubicBezTo>
                      <a:pt x="5" y="4"/>
                      <a:pt x="5" y="4"/>
                      <a:pt x="5" y="4"/>
                    </a:cubicBezTo>
                    <a:moveTo>
                      <a:pt x="5" y="2"/>
                    </a:moveTo>
                    <a:cubicBezTo>
                      <a:pt x="5" y="3"/>
                      <a:pt x="5" y="3"/>
                      <a:pt x="5" y="3"/>
                    </a:cubicBezTo>
                    <a:cubicBezTo>
                      <a:pt x="5" y="3"/>
                      <a:pt x="5" y="3"/>
                      <a:pt x="5" y="3"/>
                    </a:cubicBezTo>
                    <a:cubicBezTo>
                      <a:pt x="6" y="2"/>
                      <a:pt x="6" y="2"/>
                      <a:pt x="6" y="2"/>
                    </a:cubicBezTo>
                    <a:cubicBezTo>
                      <a:pt x="6" y="2"/>
                      <a:pt x="6" y="2"/>
                      <a:pt x="5" y="2"/>
                    </a:cubicBezTo>
                    <a:moveTo>
                      <a:pt x="6" y="1"/>
                    </a:moveTo>
                    <a:cubicBezTo>
                      <a:pt x="6" y="1"/>
                      <a:pt x="6" y="2"/>
                      <a:pt x="6" y="2"/>
                    </a:cubicBezTo>
                    <a:cubicBezTo>
                      <a:pt x="6" y="2"/>
                      <a:pt x="6" y="2"/>
                      <a:pt x="6" y="2"/>
                    </a:cubicBezTo>
                    <a:cubicBezTo>
                      <a:pt x="7" y="1"/>
                      <a:pt x="7" y="1"/>
                      <a:pt x="7" y="1"/>
                    </a:cubicBezTo>
                    <a:cubicBezTo>
                      <a:pt x="6" y="1"/>
                      <a:pt x="6" y="1"/>
                      <a:pt x="6" y="1"/>
                    </a:cubicBezTo>
                    <a:moveTo>
                      <a:pt x="7" y="0"/>
                    </a:move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82" name="Freeform 9471"/>
              <p:cNvSpPr>
                <a:spLocks noEditPoints="1"/>
              </p:cNvSpPr>
              <p:nvPr/>
            </p:nvSpPr>
            <p:spPr bwMode="auto">
              <a:xfrm>
                <a:off x="-347" y="3242"/>
                <a:ext cx="5" cy="5"/>
              </a:xfrm>
              <a:custGeom>
                <a:avLst/>
                <a:gdLst>
                  <a:gd name="T0" fmla="*/ 1 w 2"/>
                  <a:gd name="T1" fmla="*/ 1 h 2"/>
                  <a:gd name="T2" fmla="*/ 0 w 2"/>
                  <a:gd name="T3" fmla="*/ 1 h 2"/>
                  <a:gd name="T4" fmla="*/ 1 w 2"/>
                  <a:gd name="T5" fmla="*/ 2 h 2"/>
                  <a:gd name="T6" fmla="*/ 1 w 2"/>
                  <a:gd name="T7" fmla="*/ 1 h 2"/>
                  <a:gd name="T8" fmla="*/ 1 w 2"/>
                  <a:gd name="T9" fmla="*/ 1 h 2"/>
                  <a:gd name="T10" fmla="*/ 2 w 2"/>
                  <a:gd name="T11" fmla="*/ 0 h 2"/>
                  <a:gd name="T12" fmla="*/ 1 w 2"/>
                  <a:gd name="T13" fmla="*/ 0 h 2"/>
                  <a:gd name="T14" fmla="*/ 1 w 2"/>
                  <a:gd name="T15" fmla="*/ 1 h 2"/>
                  <a:gd name="T16" fmla="*/ 2 w 2"/>
                  <a:gd name="T17" fmla="*/ 0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1"/>
                    </a:moveTo>
                    <a:cubicBezTo>
                      <a:pt x="1" y="1"/>
                      <a:pt x="1" y="1"/>
                      <a:pt x="0" y="1"/>
                    </a:cubicBezTo>
                    <a:cubicBezTo>
                      <a:pt x="1" y="2"/>
                      <a:pt x="1" y="2"/>
                      <a:pt x="1" y="2"/>
                    </a:cubicBezTo>
                    <a:cubicBezTo>
                      <a:pt x="1" y="1"/>
                      <a:pt x="1" y="1"/>
                      <a:pt x="1" y="1"/>
                    </a:cubicBezTo>
                    <a:cubicBezTo>
                      <a:pt x="1" y="1"/>
                      <a:pt x="1" y="1"/>
                      <a:pt x="1" y="1"/>
                    </a:cubicBezTo>
                    <a:moveTo>
                      <a:pt x="2" y="0"/>
                    </a:moveTo>
                    <a:cubicBezTo>
                      <a:pt x="1" y="0"/>
                      <a:pt x="1" y="0"/>
                      <a:pt x="1" y="0"/>
                    </a:cubicBezTo>
                    <a:cubicBezTo>
                      <a:pt x="1" y="0"/>
                      <a:pt x="1" y="1"/>
                      <a:pt x="1" y="1"/>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83" name="Freeform 9472"/>
              <p:cNvSpPr>
                <a:spLocks noEditPoints="1"/>
              </p:cNvSpPr>
              <p:nvPr/>
            </p:nvSpPr>
            <p:spPr bwMode="auto">
              <a:xfrm>
                <a:off x="-356" y="3250"/>
                <a:ext cx="9" cy="14"/>
              </a:xfrm>
              <a:custGeom>
                <a:avLst/>
                <a:gdLst>
                  <a:gd name="T0" fmla="*/ 1 w 4"/>
                  <a:gd name="T1" fmla="*/ 3 h 6"/>
                  <a:gd name="T2" fmla="*/ 0 w 4"/>
                  <a:gd name="T3" fmla="*/ 5 h 6"/>
                  <a:gd name="T4" fmla="*/ 0 w 4"/>
                  <a:gd name="T5" fmla="*/ 6 h 6"/>
                  <a:gd name="T6" fmla="*/ 2 w 4"/>
                  <a:gd name="T7" fmla="*/ 4 h 6"/>
                  <a:gd name="T8" fmla="*/ 1 w 4"/>
                  <a:gd name="T9" fmla="*/ 3 h 6"/>
                  <a:gd name="T10" fmla="*/ 3 w 4"/>
                  <a:gd name="T11" fmla="*/ 1 h 6"/>
                  <a:gd name="T12" fmla="*/ 3 w 4"/>
                  <a:gd name="T13" fmla="*/ 1 h 6"/>
                  <a:gd name="T14" fmla="*/ 3 w 4"/>
                  <a:gd name="T15" fmla="*/ 2 h 6"/>
                  <a:gd name="T16" fmla="*/ 3 w 4"/>
                  <a:gd name="T17" fmla="*/ 1 h 6"/>
                  <a:gd name="T18" fmla="*/ 3 w 4"/>
                  <a:gd name="T19" fmla="*/ 1 h 6"/>
                  <a:gd name="T20" fmla="*/ 4 w 4"/>
                  <a:gd name="T21" fmla="*/ 0 h 6"/>
                  <a:gd name="T22" fmla="*/ 3 w 4"/>
                  <a:gd name="T23" fmla="*/ 0 h 6"/>
                  <a:gd name="T24" fmla="*/ 4 w 4"/>
                  <a:gd name="T25" fmla="*/ 0 h 6"/>
                  <a:gd name="T26" fmla="*/ 4 w 4"/>
                  <a:gd name="T27" fmla="*/ 0 h 6"/>
                  <a:gd name="T28" fmla="*/ 4 w 4"/>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6">
                    <a:moveTo>
                      <a:pt x="1" y="3"/>
                    </a:moveTo>
                    <a:cubicBezTo>
                      <a:pt x="1" y="4"/>
                      <a:pt x="0" y="5"/>
                      <a:pt x="0" y="5"/>
                    </a:cubicBezTo>
                    <a:cubicBezTo>
                      <a:pt x="0" y="6"/>
                      <a:pt x="0" y="6"/>
                      <a:pt x="0" y="6"/>
                    </a:cubicBezTo>
                    <a:cubicBezTo>
                      <a:pt x="2" y="4"/>
                      <a:pt x="2" y="4"/>
                      <a:pt x="2" y="4"/>
                    </a:cubicBezTo>
                    <a:cubicBezTo>
                      <a:pt x="2" y="4"/>
                      <a:pt x="1" y="4"/>
                      <a:pt x="1" y="3"/>
                    </a:cubicBezTo>
                    <a:moveTo>
                      <a:pt x="3" y="1"/>
                    </a:moveTo>
                    <a:cubicBezTo>
                      <a:pt x="3" y="1"/>
                      <a:pt x="3" y="1"/>
                      <a:pt x="3" y="1"/>
                    </a:cubicBezTo>
                    <a:cubicBezTo>
                      <a:pt x="3" y="2"/>
                      <a:pt x="3" y="2"/>
                      <a:pt x="3" y="2"/>
                    </a:cubicBezTo>
                    <a:cubicBezTo>
                      <a:pt x="3" y="1"/>
                      <a:pt x="3" y="1"/>
                      <a:pt x="3" y="1"/>
                    </a:cubicBezTo>
                    <a:cubicBezTo>
                      <a:pt x="3" y="1"/>
                      <a:pt x="3" y="1"/>
                      <a:pt x="3" y="1"/>
                    </a:cubicBezTo>
                    <a:moveTo>
                      <a:pt x="4" y="0"/>
                    </a:moveTo>
                    <a:cubicBezTo>
                      <a:pt x="4" y="0"/>
                      <a:pt x="3" y="0"/>
                      <a:pt x="3" y="0"/>
                    </a:cubicBezTo>
                    <a:cubicBezTo>
                      <a:pt x="3" y="0"/>
                      <a:pt x="3"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84" name="Freeform 9473"/>
              <p:cNvSpPr>
                <a:spLocks noEditPoints="1"/>
              </p:cNvSpPr>
              <p:nvPr/>
            </p:nvSpPr>
            <p:spPr bwMode="auto">
              <a:xfrm>
                <a:off x="-359" y="3252"/>
                <a:ext cx="10" cy="16"/>
              </a:xfrm>
              <a:custGeom>
                <a:avLst/>
                <a:gdLst>
                  <a:gd name="T0" fmla="*/ 1 w 4"/>
                  <a:gd name="T1" fmla="*/ 4 h 7"/>
                  <a:gd name="T2" fmla="*/ 0 w 4"/>
                  <a:gd name="T3" fmla="*/ 7 h 7"/>
                  <a:gd name="T4" fmla="*/ 0 w 4"/>
                  <a:gd name="T5" fmla="*/ 7 h 7"/>
                  <a:gd name="T6" fmla="*/ 1 w 4"/>
                  <a:gd name="T7" fmla="*/ 5 h 7"/>
                  <a:gd name="T8" fmla="*/ 1 w 4"/>
                  <a:gd name="T9" fmla="*/ 4 h 7"/>
                  <a:gd name="T10" fmla="*/ 4 w 4"/>
                  <a:gd name="T11" fmla="*/ 0 h 7"/>
                  <a:gd name="T12" fmla="*/ 2 w 4"/>
                  <a:gd name="T13" fmla="*/ 2 h 7"/>
                  <a:gd name="T14" fmla="*/ 3 w 4"/>
                  <a:gd name="T15" fmla="*/ 3 h 7"/>
                  <a:gd name="T16" fmla="*/ 4 w 4"/>
                  <a:gd name="T17" fmla="*/ 1 h 7"/>
                  <a:gd name="T18" fmla="*/ 4 w 4"/>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7">
                    <a:moveTo>
                      <a:pt x="1" y="4"/>
                    </a:moveTo>
                    <a:cubicBezTo>
                      <a:pt x="1" y="5"/>
                      <a:pt x="0" y="6"/>
                      <a:pt x="0" y="7"/>
                    </a:cubicBezTo>
                    <a:cubicBezTo>
                      <a:pt x="0" y="7"/>
                      <a:pt x="0" y="7"/>
                      <a:pt x="0" y="7"/>
                    </a:cubicBezTo>
                    <a:cubicBezTo>
                      <a:pt x="1" y="5"/>
                      <a:pt x="1" y="5"/>
                      <a:pt x="1" y="5"/>
                    </a:cubicBezTo>
                    <a:cubicBezTo>
                      <a:pt x="1" y="5"/>
                      <a:pt x="1" y="5"/>
                      <a:pt x="1" y="4"/>
                    </a:cubicBezTo>
                    <a:moveTo>
                      <a:pt x="4" y="0"/>
                    </a:moveTo>
                    <a:cubicBezTo>
                      <a:pt x="3" y="1"/>
                      <a:pt x="3" y="2"/>
                      <a:pt x="2" y="2"/>
                    </a:cubicBezTo>
                    <a:cubicBezTo>
                      <a:pt x="2" y="3"/>
                      <a:pt x="3" y="3"/>
                      <a:pt x="3" y="3"/>
                    </a:cubicBezTo>
                    <a:cubicBezTo>
                      <a:pt x="4" y="1"/>
                      <a:pt x="4" y="1"/>
                      <a:pt x="4"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85" name="Freeform 9474"/>
              <p:cNvSpPr>
                <a:spLocks noEditPoints="1"/>
              </p:cNvSpPr>
              <p:nvPr/>
            </p:nvSpPr>
            <p:spPr bwMode="auto">
              <a:xfrm>
                <a:off x="-368" y="3268"/>
                <a:ext cx="9" cy="15"/>
              </a:xfrm>
              <a:custGeom>
                <a:avLst/>
                <a:gdLst>
                  <a:gd name="T0" fmla="*/ 0 w 4"/>
                  <a:gd name="T1" fmla="*/ 6 h 6"/>
                  <a:gd name="T2" fmla="*/ 0 w 4"/>
                  <a:gd name="T3" fmla="*/ 6 h 6"/>
                  <a:gd name="T4" fmla="*/ 0 w 4"/>
                  <a:gd name="T5" fmla="*/ 6 h 6"/>
                  <a:gd name="T6" fmla="*/ 0 w 4"/>
                  <a:gd name="T7" fmla="*/ 6 h 6"/>
                  <a:gd name="T8" fmla="*/ 0 w 4"/>
                  <a:gd name="T9" fmla="*/ 6 h 6"/>
                  <a:gd name="T10" fmla="*/ 4 w 4"/>
                  <a:gd name="T11" fmla="*/ 0 h 6"/>
                  <a:gd name="T12" fmla="*/ 0 w 4"/>
                  <a:gd name="T13" fmla="*/ 6 h 6"/>
                  <a:gd name="T14" fmla="*/ 0 w 4"/>
                  <a:gd name="T15" fmla="*/ 6 h 6"/>
                  <a:gd name="T16" fmla="*/ 1 w 4"/>
                  <a:gd name="T17" fmla="*/ 4 h 6"/>
                  <a:gd name="T18" fmla="*/ 4 w 4"/>
                  <a:gd name="T19" fmla="*/ 0 h 6"/>
                  <a:gd name="T20" fmla="*/ 4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0" y="6"/>
                    </a:moveTo>
                    <a:cubicBezTo>
                      <a:pt x="0" y="6"/>
                      <a:pt x="0" y="6"/>
                      <a:pt x="0" y="6"/>
                    </a:cubicBezTo>
                    <a:cubicBezTo>
                      <a:pt x="0" y="6"/>
                      <a:pt x="0" y="6"/>
                      <a:pt x="0" y="6"/>
                    </a:cubicBezTo>
                    <a:cubicBezTo>
                      <a:pt x="0" y="6"/>
                      <a:pt x="0" y="6"/>
                      <a:pt x="0" y="6"/>
                    </a:cubicBezTo>
                    <a:cubicBezTo>
                      <a:pt x="0" y="6"/>
                      <a:pt x="0" y="6"/>
                      <a:pt x="0" y="6"/>
                    </a:cubicBezTo>
                    <a:moveTo>
                      <a:pt x="4" y="0"/>
                    </a:moveTo>
                    <a:cubicBezTo>
                      <a:pt x="2" y="2"/>
                      <a:pt x="1" y="4"/>
                      <a:pt x="0" y="6"/>
                    </a:cubicBezTo>
                    <a:cubicBezTo>
                      <a:pt x="0" y="6"/>
                      <a:pt x="0" y="6"/>
                      <a:pt x="0" y="6"/>
                    </a:cubicBezTo>
                    <a:cubicBezTo>
                      <a:pt x="1" y="5"/>
                      <a:pt x="1" y="5"/>
                      <a:pt x="1" y="4"/>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86" name="Oval 9475"/>
              <p:cNvSpPr>
                <a:spLocks noChangeArrowheads="1"/>
              </p:cNvSpPr>
              <p:nvPr/>
            </p:nvSpPr>
            <p:spPr bwMode="auto">
              <a:xfrm>
                <a:off x="-359" y="3268"/>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87" name="Oval 9476"/>
              <p:cNvSpPr>
                <a:spLocks noChangeArrowheads="1"/>
              </p:cNvSpPr>
              <p:nvPr/>
            </p:nvSpPr>
            <p:spPr bwMode="auto">
              <a:xfrm>
                <a:off x="-368" y="3283"/>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88" name="Freeform 9477"/>
              <p:cNvSpPr>
                <a:spLocks noEditPoints="1"/>
              </p:cNvSpPr>
              <p:nvPr/>
            </p:nvSpPr>
            <p:spPr bwMode="auto">
              <a:xfrm>
                <a:off x="-401" y="3283"/>
                <a:ext cx="33" cy="56"/>
              </a:xfrm>
              <a:custGeom>
                <a:avLst/>
                <a:gdLst>
                  <a:gd name="T0" fmla="*/ 1 w 14"/>
                  <a:gd name="T1" fmla="*/ 21 h 24"/>
                  <a:gd name="T2" fmla="*/ 0 w 14"/>
                  <a:gd name="T3" fmla="*/ 24 h 24"/>
                  <a:gd name="T4" fmla="*/ 1 w 14"/>
                  <a:gd name="T5" fmla="*/ 21 h 24"/>
                  <a:gd name="T6" fmla="*/ 1 w 14"/>
                  <a:gd name="T7" fmla="*/ 21 h 24"/>
                  <a:gd name="T8" fmla="*/ 4 w 14"/>
                  <a:gd name="T9" fmla="*/ 16 h 24"/>
                  <a:gd name="T10" fmla="*/ 1 w 14"/>
                  <a:gd name="T11" fmla="*/ 21 h 24"/>
                  <a:gd name="T12" fmla="*/ 1 w 14"/>
                  <a:gd name="T13" fmla="*/ 21 h 24"/>
                  <a:gd name="T14" fmla="*/ 3 w 14"/>
                  <a:gd name="T15" fmla="*/ 18 h 24"/>
                  <a:gd name="T16" fmla="*/ 4 w 14"/>
                  <a:gd name="T17" fmla="*/ 16 h 24"/>
                  <a:gd name="T18" fmla="*/ 4 w 14"/>
                  <a:gd name="T19" fmla="*/ 16 h 24"/>
                  <a:gd name="T20" fmla="*/ 6 w 14"/>
                  <a:gd name="T21" fmla="*/ 13 h 24"/>
                  <a:gd name="T22" fmla="*/ 4 w 14"/>
                  <a:gd name="T23" fmla="*/ 15 h 24"/>
                  <a:gd name="T24" fmla="*/ 5 w 14"/>
                  <a:gd name="T25" fmla="*/ 16 h 24"/>
                  <a:gd name="T26" fmla="*/ 6 w 14"/>
                  <a:gd name="T27" fmla="*/ 13 h 24"/>
                  <a:gd name="T28" fmla="*/ 6 w 14"/>
                  <a:gd name="T29" fmla="*/ 13 h 24"/>
                  <a:gd name="T30" fmla="*/ 6 w 14"/>
                  <a:gd name="T31" fmla="*/ 13 h 24"/>
                  <a:gd name="T32" fmla="*/ 6 w 14"/>
                  <a:gd name="T33" fmla="*/ 13 h 24"/>
                  <a:gd name="T34" fmla="*/ 6 w 14"/>
                  <a:gd name="T35" fmla="*/ 13 h 24"/>
                  <a:gd name="T36" fmla="*/ 6 w 14"/>
                  <a:gd name="T37" fmla="*/ 13 h 24"/>
                  <a:gd name="T38" fmla="*/ 6 w 14"/>
                  <a:gd name="T39" fmla="*/ 13 h 24"/>
                  <a:gd name="T40" fmla="*/ 6 w 14"/>
                  <a:gd name="T41" fmla="*/ 12 h 24"/>
                  <a:gd name="T42" fmla="*/ 6 w 14"/>
                  <a:gd name="T43" fmla="*/ 13 h 24"/>
                  <a:gd name="T44" fmla="*/ 6 w 14"/>
                  <a:gd name="T45" fmla="*/ 13 h 24"/>
                  <a:gd name="T46" fmla="*/ 7 w 14"/>
                  <a:gd name="T47" fmla="*/ 12 h 24"/>
                  <a:gd name="T48" fmla="*/ 6 w 14"/>
                  <a:gd name="T49" fmla="*/ 12 h 24"/>
                  <a:gd name="T50" fmla="*/ 7 w 14"/>
                  <a:gd name="T51" fmla="*/ 11 h 24"/>
                  <a:gd name="T52" fmla="*/ 6 w 14"/>
                  <a:gd name="T53" fmla="*/ 12 h 24"/>
                  <a:gd name="T54" fmla="*/ 7 w 14"/>
                  <a:gd name="T55" fmla="*/ 12 h 24"/>
                  <a:gd name="T56" fmla="*/ 8 w 14"/>
                  <a:gd name="T57" fmla="*/ 11 h 24"/>
                  <a:gd name="T58" fmla="*/ 7 w 14"/>
                  <a:gd name="T59" fmla="*/ 11 h 24"/>
                  <a:gd name="T60" fmla="*/ 11 w 14"/>
                  <a:gd name="T61" fmla="*/ 4 h 24"/>
                  <a:gd name="T62" fmla="*/ 8 w 14"/>
                  <a:gd name="T63" fmla="*/ 10 h 24"/>
                  <a:gd name="T64" fmla="*/ 8 w 14"/>
                  <a:gd name="T65" fmla="*/ 10 h 24"/>
                  <a:gd name="T66" fmla="*/ 12 w 14"/>
                  <a:gd name="T67" fmla="*/ 4 h 24"/>
                  <a:gd name="T68" fmla="*/ 11 w 14"/>
                  <a:gd name="T69" fmla="*/ 4 h 24"/>
                  <a:gd name="T70" fmla="*/ 12 w 14"/>
                  <a:gd name="T71" fmla="*/ 3 h 24"/>
                  <a:gd name="T72" fmla="*/ 11 w 14"/>
                  <a:gd name="T73" fmla="*/ 4 h 24"/>
                  <a:gd name="T74" fmla="*/ 12 w 14"/>
                  <a:gd name="T75" fmla="*/ 4 h 24"/>
                  <a:gd name="T76" fmla="*/ 12 w 14"/>
                  <a:gd name="T77" fmla="*/ 3 h 24"/>
                  <a:gd name="T78" fmla="*/ 12 w 14"/>
                  <a:gd name="T79" fmla="*/ 3 h 24"/>
                  <a:gd name="T80" fmla="*/ 12 w 14"/>
                  <a:gd name="T81" fmla="*/ 3 h 24"/>
                  <a:gd name="T82" fmla="*/ 12 w 14"/>
                  <a:gd name="T83" fmla="*/ 3 h 24"/>
                  <a:gd name="T84" fmla="*/ 12 w 14"/>
                  <a:gd name="T85" fmla="*/ 3 h 24"/>
                  <a:gd name="T86" fmla="*/ 12 w 14"/>
                  <a:gd name="T87" fmla="*/ 3 h 24"/>
                  <a:gd name="T88" fmla="*/ 12 w 14"/>
                  <a:gd name="T89" fmla="*/ 3 h 24"/>
                  <a:gd name="T90" fmla="*/ 13 w 14"/>
                  <a:gd name="T91" fmla="*/ 0 h 24"/>
                  <a:gd name="T92" fmla="*/ 13 w 14"/>
                  <a:gd name="T93" fmla="*/ 1 h 24"/>
                  <a:gd name="T94" fmla="*/ 13 w 14"/>
                  <a:gd name="T95" fmla="*/ 1 h 24"/>
                  <a:gd name="T96" fmla="*/ 13 w 14"/>
                  <a:gd name="T97" fmla="*/ 1 h 24"/>
                  <a:gd name="T98" fmla="*/ 14 w 14"/>
                  <a:gd name="T99" fmla="*/ 1 h 24"/>
                  <a:gd name="T100" fmla="*/ 13 w 14"/>
                  <a:gd name="T10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4">
                    <a:moveTo>
                      <a:pt x="1" y="21"/>
                    </a:moveTo>
                    <a:cubicBezTo>
                      <a:pt x="1" y="22"/>
                      <a:pt x="0" y="23"/>
                      <a:pt x="0" y="24"/>
                    </a:cubicBezTo>
                    <a:cubicBezTo>
                      <a:pt x="0" y="23"/>
                      <a:pt x="1" y="22"/>
                      <a:pt x="1" y="21"/>
                    </a:cubicBezTo>
                    <a:cubicBezTo>
                      <a:pt x="1" y="21"/>
                      <a:pt x="1" y="21"/>
                      <a:pt x="1" y="21"/>
                    </a:cubicBezTo>
                    <a:moveTo>
                      <a:pt x="4" y="16"/>
                    </a:moveTo>
                    <a:cubicBezTo>
                      <a:pt x="3" y="17"/>
                      <a:pt x="2" y="19"/>
                      <a:pt x="1" y="21"/>
                    </a:cubicBezTo>
                    <a:cubicBezTo>
                      <a:pt x="1" y="21"/>
                      <a:pt x="1" y="21"/>
                      <a:pt x="1" y="21"/>
                    </a:cubicBezTo>
                    <a:cubicBezTo>
                      <a:pt x="2" y="20"/>
                      <a:pt x="2" y="19"/>
                      <a:pt x="3" y="18"/>
                    </a:cubicBezTo>
                    <a:cubicBezTo>
                      <a:pt x="3" y="18"/>
                      <a:pt x="4" y="17"/>
                      <a:pt x="4" y="16"/>
                    </a:cubicBezTo>
                    <a:cubicBezTo>
                      <a:pt x="4" y="16"/>
                      <a:pt x="4" y="16"/>
                      <a:pt x="4" y="16"/>
                    </a:cubicBezTo>
                    <a:moveTo>
                      <a:pt x="6" y="13"/>
                    </a:moveTo>
                    <a:cubicBezTo>
                      <a:pt x="5" y="14"/>
                      <a:pt x="5" y="15"/>
                      <a:pt x="4" y="15"/>
                    </a:cubicBezTo>
                    <a:cubicBezTo>
                      <a:pt x="5" y="15"/>
                      <a:pt x="5" y="15"/>
                      <a:pt x="5" y="16"/>
                    </a:cubicBezTo>
                    <a:cubicBezTo>
                      <a:pt x="5" y="15"/>
                      <a:pt x="5" y="14"/>
                      <a:pt x="6" y="13"/>
                    </a:cubicBezTo>
                    <a:cubicBezTo>
                      <a:pt x="6" y="13"/>
                      <a:pt x="6" y="13"/>
                      <a:pt x="6" y="13"/>
                    </a:cubicBezTo>
                    <a:moveTo>
                      <a:pt x="6" y="13"/>
                    </a:moveTo>
                    <a:cubicBezTo>
                      <a:pt x="6" y="13"/>
                      <a:pt x="6" y="13"/>
                      <a:pt x="6" y="13"/>
                    </a:cubicBezTo>
                    <a:cubicBezTo>
                      <a:pt x="6" y="13"/>
                      <a:pt x="6" y="13"/>
                      <a:pt x="6" y="13"/>
                    </a:cubicBezTo>
                    <a:cubicBezTo>
                      <a:pt x="6" y="13"/>
                      <a:pt x="6" y="13"/>
                      <a:pt x="6" y="13"/>
                    </a:cubicBezTo>
                    <a:cubicBezTo>
                      <a:pt x="6" y="13"/>
                      <a:pt x="6" y="13"/>
                      <a:pt x="6" y="13"/>
                    </a:cubicBezTo>
                    <a:moveTo>
                      <a:pt x="6" y="12"/>
                    </a:moveTo>
                    <a:cubicBezTo>
                      <a:pt x="6" y="12"/>
                      <a:pt x="6" y="13"/>
                      <a:pt x="6" y="13"/>
                    </a:cubicBezTo>
                    <a:cubicBezTo>
                      <a:pt x="6" y="13"/>
                      <a:pt x="6" y="13"/>
                      <a:pt x="6" y="13"/>
                    </a:cubicBezTo>
                    <a:cubicBezTo>
                      <a:pt x="6" y="13"/>
                      <a:pt x="6" y="13"/>
                      <a:pt x="7" y="12"/>
                    </a:cubicBezTo>
                    <a:cubicBezTo>
                      <a:pt x="6" y="12"/>
                      <a:pt x="6" y="12"/>
                      <a:pt x="6" y="12"/>
                    </a:cubicBezTo>
                    <a:moveTo>
                      <a:pt x="7" y="11"/>
                    </a:moveTo>
                    <a:cubicBezTo>
                      <a:pt x="7" y="11"/>
                      <a:pt x="7" y="12"/>
                      <a:pt x="6" y="12"/>
                    </a:cubicBezTo>
                    <a:cubicBezTo>
                      <a:pt x="6" y="12"/>
                      <a:pt x="7" y="12"/>
                      <a:pt x="7" y="12"/>
                    </a:cubicBezTo>
                    <a:cubicBezTo>
                      <a:pt x="7" y="12"/>
                      <a:pt x="7" y="11"/>
                      <a:pt x="8" y="11"/>
                    </a:cubicBezTo>
                    <a:cubicBezTo>
                      <a:pt x="7" y="11"/>
                      <a:pt x="7" y="11"/>
                      <a:pt x="7" y="11"/>
                    </a:cubicBezTo>
                    <a:moveTo>
                      <a:pt x="11" y="4"/>
                    </a:moveTo>
                    <a:cubicBezTo>
                      <a:pt x="10" y="6"/>
                      <a:pt x="9" y="8"/>
                      <a:pt x="8" y="10"/>
                    </a:cubicBezTo>
                    <a:cubicBezTo>
                      <a:pt x="8" y="10"/>
                      <a:pt x="8" y="10"/>
                      <a:pt x="8" y="10"/>
                    </a:cubicBezTo>
                    <a:cubicBezTo>
                      <a:pt x="9" y="8"/>
                      <a:pt x="10" y="6"/>
                      <a:pt x="12" y="4"/>
                    </a:cubicBezTo>
                    <a:cubicBezTo>
                      <a:pt x="11" y="4"/>
                      <a:pt x="11" y="4"/>
                      <a:pt x="11" y="4"/>
                    </a:cubicBezTo>
                    <a:moveTo>
                      <a:pt x="12" y="3"/>
                    </a:moveTo>
                    <a:cubicBezTo>
                      <a:pt x="12" y="3"/>
                      <a:pt x="12" y="3"/>
                      <a:pt x="11" y="4"/>
                    </a:cubicBezTo>
                    <a:cubicBezTo>
                      <a:pt x="12" y="4"/>
                      <a:pt x="12" y="4"/>
                      <a:pt x="12" y="4"/>
                    </a:cubicBezTo>
                    <a:cubicBezTo>
                      <a:pt x="12" y="4"/>
                      <a:pt x="12" y="3"/>
                      <a:pt x="12" y="3"/>
                    </a:cubicBezTo>
                    <a:cubicBezTo>
                      <a:pt x="12" y="3"/>
                      <a:pt x="12" y="3"/>
                      <a:pt x="12" y="3"/>
                    </a:cubicBezTo>
                    <a:moveTo>
                      <a:pt x="12" y="3"/>
                    </a:moveTo>
                    <a:cubicBezTo>
                      <a:pt x="12" y="3"/>
                      <a:pt x="12" y="3"/>
                      <a:pt x="12" y="3"/>
                    </a:cubicBezTo>
                    <a:cubicBezTo>
                      <a:pt x="12" y="3"/>
                      <a:pt x="12" y="3"/>
                      <a:pt x="12" y="3"/>
                    </a:cubicBezTo>
                    <a:cubicBezTo>
                      <a:pt x="12" y="3"/>
                      <a:pt x="12" y="3"/>
                      <a:pt x="12" y="3"/>
                    </a:cubicBezTo>
                    <a:cubicBezTo>
                      <a:pt x="12" y="3"/>
                      <a:pt x="12" y="3"/>
                      <a:pt x="12" y="3"/>
                    </a:cubicBezTo>
                    <a:moveTo>
                      <a:pt x="13" y="0"/>
                    </a:moveTo>
                    <a:cubicBezTo>
                      <a:pt x="13" y="1"/>
                      <a:pt x="13" y="1"/>
                      <a:pt x="13" y="1"/>
                    </a:cubicBezTo>
                    <a:cubicBezTo>
                      <a:pt x="13" y="1"/>
                      <a:pt x="13" y="1"/>
                      <a:pt x="13" y="1"/>
                    </a:cubicBezTo>
                    <a:cubicBezTo>
                      <a:pt x="13" y="1"/>
                      <a:pt x="13" y="1"/>
                      <a:pt x="13" y="1"/>
                    </a:cubicBezTo>
                    <a:cubicBezTo>
                      <a:pt x="14" y="1"/>
                      <a:pt x="14" y="1"/>
                      <a:pt x="14" y="1"/>
                    </a:cubicBezTo>
                    <a:cubicBezTo>
                      <a:pt x="14" y="1"/>
                      <a:pt x="14" y="1"/>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89" name="Oval 9478"/>
              <p:cNvSpPr>
                <a:spLocks noChangeArrowheads="1"/>
              </p:cNvSpPr>
              <p:nvPr/>
            </p:nvSpPr>
            <p:spPr bwMode="auto">
              <a:xfrm>
                <a:off x="-399" y="3332"/>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90" name="Freeform 9479"/>
              <p:cNvSpPr>
                <a:spLocks noEditPoints="1"/>
              </p:cNvSpPr>
              <p:nvPr/>
            </p:nvSpPr>
            <p:spPr bwMode="auto">
              <a:xfrm>
                <a:off x="-392" y="3306"/>
                <a:ext cx="10" cy="14"/>
              </a:xfrm>
              <a:custGeom>
                <a:avLst/>
                <a:gdLst>
                  <a:gd name="T0" fmla="*/ 0 w 4"/>
                  <a:gd name="T1" fmla="*/ 5 h 6"/>
                  <a:gd name="T2" fmla="*/ 0 w 4"/>
                  <a:gd name="T3" fmla="*/ 6 h 6"/>
                  <a:gd name="T4" fmla="*/ 0 w 4"/>
                  <a:gd name="T5" fmla="*/ 6 h 6"/>
                  <a:gd name="T6" fmla="*/ 1 w 4"/>
                  <a:gd name="T7" fmla="*/ 6 h 6"/>
                  <a:gd name="T8" fmla="*/ 0 w 4"/>
                  <a:gd name="T9" fmla="*/ 5 h 6"/>
                  <a:gd name="T10" fmla="*/ 4 w 4"/>
                  <a:gd name="T11" fmla="*/ 0 h 6"/>
                  <a:gd name="T12" fmla="*/ 3 w 4"/>
                  <a:gd name="T13" fmla="*/ 1 h 6"/>
                  <a:gd name="T14" fmla="*/ 4 w 4"/>
                  <a:gd name="T15" fmla="*/ 1 h 6"/>
                  <a:gd name="T16" fmla="*/ 4 w 4"/>
                  <a:gd name="T17" fmla="*/ 0 h 6"/>
                  <a:gd name="T18" fmla="*/ 4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0" y="5"/>
                    </a:moveTo>
                    <a:cubicBezTo>
                      <a:pt x="0" y="6"/>
                      <a:pt x="0" y="6"/>
                      <a:pt x="0" y="6"/>
                    </a:cubicBezTo>
                    <a:cubicBezTo>
                      <a:pt x="0" y="6"/>
                      <a:pt x="0" y="6"/>
                      <a:pt x="0" y="6"/>
                    </a:cubicBezTo>
                    <a:cubicBezTo>
                      <a:pt x="1" y="6"/>
                      <a:pt x="1" y="6"/>
                      <a:pt x="1" y="6"/>
                    </a:cubicBezTo>
                    <a:cubicBezTo>
                      <a:pt x="1" y="5"/>
                      <a:pt x="1" y="5"/>
                      <a:pt x="0" y="5"/>
                    </a:cubicBezTo>
                    <a:moveTo>
                      <a:pt x="4" y="0"/>
                    </a:moveTo>
                    <a:cubicBezTo>
                      <a:pt x="4" y="0"/>
                      <a:pt x="3" y="0"/>
                      <a:pt x="3" y="1"/>
                    </a:cubicBezTo>
                    <a:cubicBezTo>
                      <a:pt x="3" y="1"/>
                      <a:pt x="3" y="1"/>
                      <a:pt x="4" y="1"/>
                    </a:cubicBezTo>
                    <a:cubicBezTo>
                      <a:pt x="4" y="1"/>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91" name="Oval 9480"/>
              <p:cNvSpPr>
                <a:spLocks noChangeArrowheads="1"/>
              </p:cNvSpPr>
              <p:nvPr/>
            </p:nvSpPr>
            <p:spPr bwMode="auto">
              <a:xfrm>
                <a:off x="-387" y="3313"/>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92" name="Freeform 9481"/>
              <p:cNvSpPr>
                <a:spLocks noEditPoints="1"/>
              </p:cNvSpPr>
              <p:nvPr/>
            </p:nvSpPr>
            <p:spPr bwMode="auto">
              <a:xfrm>
                <a:off x="-387" y="3285"/>
                <a:ext cx="16" cy="26"/>
              </a:xfrm>
              <a:custGeom>
                <a:avLst/>
                <a:gdLst>
                  <a:gd name="T0" fmla="*/ 0 w 7"/>
                  <a:gd name="T1" fmla="*/ 11 h 11"/>
                  <a:gd name="T2" fmla="*/ 0 w 7"/>
                  <a:gd name="T3" fmla="*/ 11 h 11"/>
                  <a:gd name="T4" fmla="*/ 1 w 7"/>
                  <a:gd name="T5" fmla="*/ 11 h 11"/>
                  <a:gd name="T6" fmla="*/ 1 w 7"/>
                  <a:gd name="T7" fmla="*/ 11 h 11"/>
                  <a:gd name="T8" fmla="*/ 0 w 7"/>
                  <a:gd name="T9" fmla="*/ 11 h 11"/>
                  <a:gd name="T10" fmla="*/ 5 w 7"/>
                  <a:gd name="T11" fmla="*/ 3 h 11"/>
                  <a:gd name="T12" fmla="*/ 5 w 7"/>
                  <a:gd name="T13" fmla="*/ 3 h 11"/>
                  <a:gd name="T14" fmla="*/ 6 w 7"/>
                  <a:gd name="T15" fmla="*/ 3 h 11"/>
                  <a:gd name="T16" fmla="*/ 6 w 7"/>
                  <a:gd name="T17" fmla="*/ 3 h 11"/>
                  <a:gd name="T18" fmla="*/ 5 w 7"/>
                  <a:gd name="T19" fmla="*/ 3 h 11"/>
                  <a:gd name="T20" fmla="*/ 6 w 7"/>
                  <a:gd name="T21" fmla="*/ 2 h 11"/>
                  <a:gd name="T22" fmla="*/ 6 w 7"/>
                  <a:gd name="T23" fmla="*/ 2 h 11"/>
                  <a:gd name="T24" fmla="*/ 6 w 7"/>
                  <a:gd name="T25" fmla="*/ 2 h 11"/>
                  <a:gd name="T26" fmla="*/ 6 w 7"/>
                  <a:gd name="T27" fmla="*/ 2 h 11"/>
                  <a:gd name="T28" fmla="*/ 6 w 7"/>
                  <a:gd name="T29" fmla="*/ 2 h 11"/>
                  <a:gd name="T30" fmla="*/ 7 w 7"/>
                  <a:gd name="T31" fmla="*/ 0 h 11"/>
                  <a:gd name="T32" fmla="*/ 6 w 7"/>
                  <a:gd name="T33" fmla="*/ 2 h 11"/>
                  <a:gd name="T34" fmla="*/ 6 w 7"/>
                  <a:gd name="T35" fmla="*/ 2 h 11"/>
                  <a:gd name="T36" fmla="*/ 7 w 7"/>
                  <a:gd name="T37" fmla="*/ 0 h 11"/>
                  <a:gd name="T38" fmla="*/ 7 w 7"/>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1">
                    <a:moveTo>
                      <a:pt x="0" y="11"/>
                    </a:moveTo>
                    <a:cubicBezTo>
                      <a:pt x="0" y="11"/>
                      <a:pt x="0" y="11"/>
                      <a:pt x="0" y="11"/>
                    </a:cubicBezTo>
                    <a:cubicBezTo>
                      <a:pt x="1" y="11"/>
                      <a:pt x="1" y="11"/>
                      <a:pt x="1" y="11"/>
                    </a:cubicBezTo>
                    <a:cubicBezTo>
                      <a:pt x="1" y="11"/>
                      <a:pt x="1" y="11"/>
                      <a:pt x="1" y="11"/>
                    </a:cubicBezTo>
                    <a:cubicBezTo>
                      <a:pt x="1" y="11"/>
                      <a:pt x="0" y="11"/>
                      <a:pt x="0" y="11"/>
                    </a:cubicBezTo>
                    <a:moveTo>
                      <a:pt x="5" y="3"/>
                    </a:moveTo>
                    <a:cubicBezTo>
                      <a:pt x="5" y="3"/>
                      <a:pt x="5" y="3"/>
                      <a:pt x="5" y="3"/>
                    </a:cubicBezTo>
                    <a:cubicBezTo>
                      <a:pt x="6" y="3"/>
                      <a:pt x="6" y="3"/>
                      <a:pt x="6" y="3"/>
                    </a:cubicBezTo>
                    <a:cubicBezTo>
                      <a:pt x="6" y="3"/>
                      <a:pt x="6" y="3"/>
                      <a:pt x="6" y="3"/>
                    </a:cubicBezTo>
                    <a:cubicBezTo>
                      <a:pt x="6" y="3"/>
                      <a:pt x="6" y="3"/>
                      <a:pt x="5" y="3"/>
                    </a:cubicBezTo>
                    <a:moveTo>
                      <a:pt x="6" y="2"/>
                    </a:moveTo>
                    <a:cubicBezTo>
                      <a:pt x="6" y="2"/>
                      <a:pt x="6" y="2"/>
                      <a:pt x="6" y="2"/>
                    </a:cubicBezTo>
                    <a:cubicBezTo>
                      <a:pt x="6" y="2"/>
                      <a:pt x="6" y="2"/>
                      <a:pt x="6" y="2"/>
                    </a:cubicBezTo>
                    <a:cubicBezTo>
                      <a:pt x="6" y="2"/>
                      <a:pt x="6" y="2"/>
                      <a:pt x="6" y="2"/>
                    </a:cubicBezTo>
                    <a:cubicBezTo>
                      <a:pt x="6" y="2"/>
                      <a:pt x="6" y="2"/>
                      <a:pt x="6" y="2"/>
                    </a:cubicBezTo>
                    <a:moveTo>
                      <a:pt x="7" y="0"/>
                    </a:moveTo>
                    <a:cubicBezTo>
                      <a:pt x="7" y="1"/>
                      <a:pt x="6" y="1"/>
                      <a:pt x="6" y="2"/>
                    </a:cubicBezTo>
                    <a:cubicBezTo>
                      <a:pt x="6" y="2"/>
                      <a:pt x="6" y="2"/>
                      <a:pt x="6" y="2"/>
                    </a:cubicBezTo>
                    <a:cubicBezTo>
                      <a:pt x="7" y="1"/>
                      <a:pt x="7" y="1"/>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93" name="Oval 9482"/>
              <p:cNvSpPr>
                <a:spLocks noChangeArrowheads="1"/>
              </p:cNvSpPr>
              <p:nvPr/>
            </p:nvSpPr>
            <p:spPr bwMode="auto">
              <a:xfrm>
                <a:off x="-387" y="3313"/>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94" name="Freeform 9483"/>
              <p:cNvSpPr>
                <a:spLocks noEditPoints="1"/>
              </p:cNvSpPr>
              <p:nvPr/>
            </p:nvSpPr>
            <p:spPr bwMode="auto">
              <a:xfrm>
                <a:off x="-371" y="3221"/>
                <a:ext cx="41" cy="64"/>
              </a:xfrm>
              <a:custGeom>
                <a:avLst/>
                <a:gdLst>
                  <a:gd name="T0" fmla="*/ 1 w 17"/>
                  <a:gd name="T1" fmla="*/ 26 h 27"/>
                  <a:gd name="T2" fmla="*/ 0 w 17"/>
                  <a:gd name="T3" fmla="*/ 26 h 27"/>
                  <a:gd name="T4" fmla="*/ 1 w 17"/>
                  <a:gd name="T5" fmla="*/ 27 h 27"/>
                  <a:gd name="T6" fmla="*/ 1 w 17"/>
                  <a:gd name="T7" fmla="*/ 26 h 27"/>
                  <a:gd name="T8" fmla="*/ 1 w 17"/>
                  <a:gd name="T9" fmla="*/ 26 h 27"/>
                  <a:gd name="T10" fmla="*/ 5 w 17"/>
                  <a:gd name="T11" fmla="*/ 20 h 27"/>
                  <a:gd name="T12" fmla="*/ 5 w 17"/>
                  <a:gd name="T13" fmla="*/ 20 h 27"/>
                  <a:gd name="T14" fmla="*/ 5 w 17"/>
                  <a:gd name="T15" fmla="*/ 20 h 27"/>
                  <a:gd name="T16" fmla="*/ 5 w 17"/>
                  <a:gd name="T17" fmla="*/ 20 h 27"/>
                  <a:gd name="T18" fmla="*/ 5 w 17"/>
                  <a:gd name="T19" fmla="*/ 20 h 27"/>
                  <a:gd name="T20" fmla="*/ 9 w 17"/>
                  <a:gd name="T21" fmla="*/ 12 h 27"/>
                  <a:gd name="T22" fmla="*/ 9 w 17"/>
                  <a:gd name="T23" fmla="*/ 13 h 27"/>
                  <a:gd name="T24" fmla="*/ 9 w 17"/>
                  <a:gd name="T25" fmla="*/ 13 h 27"/>
                  <a:gd name="T26" fmla="*/ 10 w 17"/>
                  <a:gd name="T27" fmla="*/ 12 h 27"/>
                  <a:gd name="T28" fmla="*/ 9 w 17"/>
                  <a:gd name="T29" fmla="*/ 12 h 27"/>
                  <a:gd name="T30" fmla="*/ 10 w 17"/>
                  <a:gd name="T31" fmla="*/ 11 h 27"/>
                  <a:gd name="T32" fmla="*/ 10 w 17"/>
                  <a:gd name="T33" fmla="*/ 12 h 27"/>
                  <a:gd name="T34" fmla="*/ 10 w 17"/>
                  <a:gd name="T35" fmla="*/ 12 h 27"/>
                  <a:gd name="T36" fmla="*/ 10 w 17"/>
                  <a:gd name="T37" fmla="*/ 11 h 27"/>
                  <a:gd name="T38" fmla="*/ 10 w 17"/>
                  <a:gd name="T39" fmla="*/ 11 h 27"/>
                  <a:gd name="T40" fmla="*/ 13 w 17"/>
                  <a:gd name="T41" fmla="*/ 7 h 27"/>
                  <a:gd name="T42" fmla="*/ 12 w 17"/>
                  <a:gd name="T43" fmla="*/ 7 h 27"/>
                  <a:gd name="T44" fmla="*/ 12 w 17"/>
                  <a:gd name="T45" fmla="*/ 8 h 27"/>
                  <a:gd name="T46" fmla="*/ 13 w 17"/>
                  <a:gd name="T47" fmla="*/ 7 h 27"/>
                  <a:gd name="T48" fmla="*/ 13 w 17"/>
                  <a:gd name="T49" fmla="*/ 7 h 27"/>
                  <a:gd name="T50" fmla="*/ 14 w 17"/>
                  <a:gd name="T51" fmla="*/ 4 h 27"/>
                  <a:gd name="T52" fmla="*/ 14 w 17"/>
                  <a:gd name="T53" fmla="*/ 5 h 27"/>
                  <a:gd name="T54" fmla="*/ 14 w 17"/>
                  <a:gd name="T55" fmla="*/ 5 h 27"/>
                  <a:gd name="T56" fmla="*/ 14 w 17"/>
                  <a:gd name="T57" fmla="*/ 4 h 27"/>
                  <a:gd name="T58" fmla="*/ 14 w 17"/>
                  <a:gd name="T59" fmla="*/ 4 h 27"/>
                  <a:gd name="T60" fmla="*/ 15 w 17"/>
                  <a:gd name="T61" fmla="*/ 3 h 27"/>
                  <a:gd name="T62" fmla="*/ 15 w 17"/>
                  <a:gd name="T63" fmla="*/ 4 h 27"/>
                  <a:gd name="T64" fmla="*/ 15 w 17"/>
                  <a:gd name="T65" fmla="*/ 4 h 27"/>
                  <a:gd name="T66" fmla="*/ 15 w 17"/>
                  <a:gd name="T67" fmla="*/ 3 h 27"/>
                  <a:gd name="T68" fmla="*/ 15 w 17"/>
                  <a:gd name="T69" fmla="*/ 3 h 27"/>
                  <a:gd name="T70" fmla="*/ 16 w 17"/>
                  <a:gd name="T71" fmla="*/ 2 h 27"/>
                  <a:gd name="T72" fmla="*/ 15 w 17"/>
                  <a:gd name="T73" fmla="*/ 2 h 27"/>
                  <a:gd name="T74" fmla="*/ 16 w 17"/>
                  <a:gd name="T75" fmla="*/ 2 h 27"/>
                  <a:gd name="T76" fmla="*/ 16 w 17"/>
                  <a:gd name="T77" fmla="*/ 2 h 27"/>
                  <a:gd name="T78" fmla="*/ 16 w 17"/>
                  <a:gd name="T79" fmla="*/ 2 h 27"/>
                  <a:gd name="T80" fmla="*/ 17 w 17"/>
                  <a:gd name="T81" fmla="*/ 0 h 27"/>
                  <a:gd name="T82" fmla="*/ 16 w 17"/>
                  <a:gd name="T83" fmla="*/ 1 h 27"/>
                  <a:gd name="T84" fmla="*/ 17 w 17"/>
                  <a:gd name="T85" fmla="*/ 1 h 27"/>
                  <a:gd name="T86" fmla="*/ 17 w 17"/>
                  <a:gd name="T87" fmla="*/ 0 h 27"/>
                  <a:gd name="T88" fmla="*/ 17 w 17"/>
                  <a:gd name="T8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 h="27">
                    <a:moveTo>
                      <a:pt x="1" y="26"/>
                    </a:moveTo>
                    <a:cubicBezTo>
                      <a:pt x="1" y="26"/>
                      <a:pt x="0" y="26"/>
                      <a:pt x="0" y="26"/>
                    </a:cubicBezTo>
                    <a:cubicBezTo>
                      <a:pt x="1" y="27"/>
                      <a:pt x="1" y="27"/>
                      <a:pt x="1" y="27"/>
                    </a:cubicBezTo>
                    <a:cubicBezTo>
                      <a:pt x="1" y="27"/>
                      <a:pt x="1" y="27"/>
                      <a:pt x="1" y="26"/>
                    </a:cubicBezTo>
                    <a:cubicBezTo>
                      <a:pt x="1" y="26"/>
                      <a:pt x="1" y="26"/>
                      <a:pt x="1" y="26"/>
                    </a:cubicBezTo>
                    <a:moveTo>
                      <a:pt x="5" y="20"/>
                    </a:moveTo>
                    <a:cubicBezTo>
                      <a:pt x="5" y="20"/>
                      <a:pt x="5" y="20"/>
                      <a:pt x="5" y="20"/>
                    </a:cubicBezTo>
                    <a:cubicBezTo>
                      <a:pt x="5" y="20"/>
                      <a:pt x="5" y="20"/>
                      <a:pt x="5" y="20"/>
                    </a:cubicBezTo>
                    <a:cubicBezTo>
                      <a:pt x="5" y="20"/>
                      <a:pt x="5" y="20"/>
                      <a:pt x="5" y="20"/>
                    </a:cubicBezTo>
                    <a:cubicBezTo>
                      <a:pt x="5" y="20"/>
                      <a:pt x="5" y="20"/>
                      <a:pt x="5" y="20"/>
                    </a:cubicBezTo>
                    <a:moveTo>
                      <a:pt x="9" y="12"/>
                    </a:moveTo>
                    <a:cubicBezTo>
                      <a:pt x="9" y="12"/>
                      <a:pt x="9" y="13"/>
                      <a:pt x="9" y="13"/>
                    </a:cubicBezTo>
                    <a:cubicBezTo>
                      <a:pt x="9" y="13"/>
                      <a:pt x="9" y="13"/>
                      <a:pt x="9" y="13"/>
                    </a:cubicBezTo>
                    <a:cubicBezTo>
                      <a:pt x="10" y="12"/>
                      <a:pt x="10" y="12"/>
                      <a:pt x="10" y="12"/>
                    </a:cubicBezTo>
                    <a:cubicBezTo>
                      <a:pt x="9" y="12"/>
                      <a:pt x="9" y="12"/>
                      <a:pt x="9" y="12"/>
                    </a:cubicBezTo>
                    <a:moveTo>
                      <a:pt x="10" y="11"/>
                    </a:moveTo>
                    <a:cubicBezTo>
                      <a:pt x="10" y="11"/>
                      <a:pt x="10" y="11"/>
                      <a:pt x="10" y="12"/>
                    </a:cubicBezTo>
                    <a:cubicBezTo>
                      <a:pt x="10" y="12"/>
                      <a:pt x="10" y="12"/>
                      <a:pt x="10" y="12"/>
                    </a:cubicBezTo>
                    <a:cubicBezTo>
                      <a:pt x="10" y="11"/>
                      <a:pt x="10" y="11"/>
                      <a:pt x="10" y="11"/>
                    </a:cubicBezTo>
                    <a:cubicBezTo>
                      <a:pt x="10" y="11"/>
                      <a:pt x="10" y="11"/>
                      <a:pt x="10" y="11"/>
                    </a:cubicBezTo>
                    <a:moveTo>
                      <a:pt x="13" y="7"/>
                    </a:moveTo>
                    <a:cubicBezTo>
                      <a:pt x="13" y="7"/>
                      <a:pt x="13" y="7"/>
                      <a:pt x="12" y="7"/>
                    </a:cubicBezTo>
                    <a:cubicBezTo>
                      <a:pt x="12" y="7"/>
                      <a:pt x="12" y="8"/>
                      <a:pt x="12" y="8"/>
                    </a:cubicBezTo>
                    <a:cubicBezTo>
                      <a:pt x="13" y="7"/>
                      <a:pt x="13" y="7"/>
                      <a:pt x="13" y="7"/>
                    </a:cubicBezTo>
                    <a:cubicBezTo>
                      <a:pt x="13" y="7"/>
                      <a:pt x="13" y="7"/>
                      <a:pt x="13" y="7"/>
                    </a:cubicBezTo>
                    <a:moveTo>
                      <a:pt x="14" y="4"/>
                    </a:moveTo>
                    <a:cubicBezTo>
                      <a:pt x="14" y="5"/>
                      <a:pt x="14" y="5"/>
                      <a:pt x="14" y="5"/>
                    </a:cubicBezTo>
                    <a:cubicBezTo>
                      <a:pt x="14" y="5"/>
                      <a:pt x="14" y="5"/>
                      <a:pt x="14" y="5"/>
                    </a:cubicBezTo>
                    <a:cubicBezTo>
                      <a:pt x="14" y="4"/>
                      <a:pt x="14" y="4"/>
                      <a:pt x="14" y="4"/>
                    </a:cubicBezTo>
                    <a:cubicBezTo>
                      <a:pt x="14" y="4"/>
                      <a:pt x="14" y="4"/>
                      <a:pt x="14" y="4"/>
                    </a:cubicBezTo>
                    <a:moveTo>
                      <a:pt x="15" y="3"/>
                    </a:moveTo>
                    <a:cubicBezTo>
                      <a:pt x="15" y="3"/>
                      <a:pt x="15" y="3"/>
                      <a:pt x="15" y="4"/>
                    </a:cubicBezTo>
                    <a:cubicBezTo>
                      <a:pt x="15" y="4"/>
                      <a:pt x="15" y="4"/>
                      <a:pt x="15" y="4"/>
                    </a:cubicBezTo>
                    <a:cubicBezTo>
                      <a:pt x="15" y="3"/>
                      <a:pt x="15" y="3"/>
                      <a:pt x="15" y="3"/>
                    </a:cubicBezTo>
                    <a:cubicBezTo>
                      <a:pt x="15" y="3"/>
                      <a:pt x="15" y="3"/>
                      <a:pt x="15" y="3"/>
                    </a:cubicBezTo>
                    <a:moveTo>
                      <a:pt x="16" y="2"/>
                    </a:moveTo>
                    <a:cubicBezTo>
                      <a:pt x="16" y="2"/>
                      <a:pt x="16" y="2"/>
                      <a:pt x="15" y="2"/>
                    </a:cubicBezTo>
                    <a:cubicBezTo>
                      <a:pt x="16" y="2"/>
                      <a:pt x="16" y="2"/>
                      <a:pt x="16" y="2"/>
                    </a:cubicBezTo>
                    <a:cubicBezTo>
                      <a:pt x="16" y="2"/>
                      <a:pt x="16" y="2"/>
                      <a:pt x="16" y="2"/>
                    </a:cubicBezTo>
                    <a:cubicBezTo>
                      <a:pt x="16" y="2"/>
                      <a:pt x="16" y="2"/>
                      <a:pt x="16" y="2"/>
                    </a:cubicBezTo>
                    <a:moveTo>
                      <a:pt x="17" y="0"/>
                    </a:moveTo>
                    <a:cubicBezTo>
                      <a:pt x="17" y="0"/>
                      <a:pt x="17" y="1"/>
                      <a:pt x="16" y="1"/>
                    </a:cubicBezTo>
                    <a:cubicBezTo>
                      <a:pt x="16" y="1"/>
                      <a:pt x="16" y="1"/>
                      <a:pt x="17" y="1"/>
                    </a:cubicBezTo>
                    <a:cubicBezTo>
                      <a:pt x="17" y="0"/>
                      <a:pt x="17" y="0"/>
                      <a:pt x="17" y="0"/>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95" name="Freeform 9484"/>
              <p:cNvSpPr>
                <a:spLocks noEditPoints="1"/>
              </p:cNvSpPr>
              <p:nvPr/>
            </p:nvSpPr>
            <p:spPr bwMode="auto">
              <a:xfrm>
                <a:off x="-746" y="3332"/>
                <a:ext cx="347" cy="555"/>
              </a:xfrm>
              <a:custGeom>
                <a:avLst/>
                <a:gdLst>
                  <a:gd name="T0" fmla="*/ 0 w 147"/>
                  <a:gd name="T1" fmla="*/ 235 h 235"/>
                  <a:gd name="T2" fmla="*/ 8 w 147"/>
                  <a:gd name="T3" fmla="*/ 221 h 235"/>
                  <a:gd name="T4" fmla="*/ 11 w 147"/>
                  <a:gd name="T5" fmla="*/ 217 h 235"/>
                  <a:gd name="T6" fmla="*/ 16 w 147"/>
                  <a:gd name="T7" fmla="*/ 209 h 235"/>
                  <a:gd name="T8" fmla="*/ 16 w 147"/>
                  <a:gd name="T9" fmla="*/ 208 h 235"/>
                  <a:gd name="T10" fmla="*/ 16 w 147"/>
                  <a:gd name="T11" fmla="*/ 207 h 235"/>
                  <a:gd name="T12" fmla="*/ 22 w 147"/>
                  <a:gd name="T13" fmla="*/ 199 h 235"/>
                  <a:gd name="T14" fmla="*/ 23 w 147"/>
                  <a:gd name="T15" fmla="*/ 198 h 235"/>
                  <a:gd name="T16" fmla="*/ 26 w 147"/>
                  <a:gd name="T17" fmla="*/ 193 h 235"/>
                  <a:gd name="T18" fmla="*/ 27 w 147"/>
                  <a:gd name="T19" fmla="*/ 192 h 235"/>
                  <a:gd name="T20" fmla="*/ 27 w 147"/>
                  <a:gd name="T21" fmla="*/ 189 h 235"/>
                  <a:gd name="T22" fmla="*/ 28 w 147"/>
                  <a:gd name="T23" fmla="*/ 185 h 235"/>
                  <a:gd name="T24" fmla="*/ 29 w 147"/>
                  <a:gd name="T25" fmla="*/ 184 h 235"/>
                  <a:gd name="T26" fmla="*/ 31 w 147"/>
                  <a:gd name="T27" fmla="*/ 180 h 235"/>
                  <a:gd name="T28" fmla="*/ 34 w 147"/>
                  <a:gd name="T29" fmla="*/ 181 h 235"/>
                  <a:gd name="T30" fmla="*/ 33 w 147"/>
                  <a:gd name="T31" fmla="*/ 180 h 235"/>
                  <a:gd name="T32" fmla="*/ 38 w 147"/>
                  <a:gd name="T33" fmla="*/ 168 h 235"/>
                  <a:gd name="T34" fmla="*/ 43 w 147"/>
                  <a:gd name="T35" fmla="*/ 167 h 235"/>
                  <a:gd name="T36" fmla="*/ 43 w 147"/>
                  <a:gd name="T37" fmla="*/ 160 h 235"/>
                  <a:gd name="T38" fmla="*/ 54 w 147"/>
                  <a:gd name="T39" fmla="*/ 148 h 235"/>
                  <a:gd name="T40" fmla="*/ 56 w 147"/>
                  <a:gd name="T41" fmla="*/ 146 h 235"/>
                  <a:gd name="T42" fmla="*/ 61 w 147"/>
                  <a:gd name="T43" fmla="*/ 138 h 235"/>
                  <a:gd name="T44" fmla="*/ 57 w 147"/>
                  <a:gd name="T45" fmla="*/ 136 h 235"/>
                  <a:gd name="T46" fmla="*/ 63 w 147"/>
                  <a:gd name="T47" fmla="*/ 135 h 235"/>
                  <a:gd name="T48" fmla="*/ 63 w 147"/>
                  <a:gd name="T49" fmla="*/ 133 h 235"/>
                  <a:gd name="T50" fmla="*/ 63 w 147"/>
                  <a:gd name="T51" fmla="*/ 133 h 235"/>
                  <a:gd name="T52" fmla="*/ 61 w 147"/>
                  <a:gd name="T53" fmla="*/ 132 h 235"/>
                  <a:gd name="T54" fmla="*/ 66 w 147"/>
                  <a:gd name="T55" fmla="*/ 129 h 235"/>
                  <a:gd name="T56" fmla="*/ 67 w 147"/>
                  <a:gd name="T57" fmla="*/ 129 h 235"/>
                  <a:gd name="T58" fmla="*/ 67 w 147"/>
                  <a:gd name="T59" fmla="*/ 128 h 235"/>
                  <a:gd name="T60" fmla="*/ 63 w 147"/>
                  <a:gd name="T61" fmla="*/ 126 h 235"/>
                  <a:gd name="T62" fmla="*/ 64 w 147"/>
                  <a:gd name="T63" fmla="*/ 127 h 235"/>
                  <a:gd name="T64" fmla="*/ 68 w 147"/>
                  <a:gd name="T65" fmla="*/ 125 h 235"/>
                  <a:gd name="T66" fmla="*/ 65 w 147"/>
                  <a:gd name="T67" fmla="*/ 124 h 235"/>
                  <a:gd name="T68" fmla="*/ 71 w 147"/>
                  <a:gd name="T69" fmla="*/ 123 h 235"/>
                  <a:gd name="T70" fmla="*/ 71 w 147"/>
                  <a:gd name="T71" fmla="*/ 121 h 235"/>
                  <a:gd name="T72" fmla="*/ 71 w 147"/>
                  <a:gd name="T73" fmla="*/ 122 h 235"/>
                  <a:gd name="T74" fmla="*/ 67 w 147"/>
                  <a:gd name="T75" fmla="*/ 120 h 235"/>
                  <a:gd name="T76" fmla="*/ 67 w 147"/>
                  <a:gd name="T77" fmla="*/ 119 h 235"/>
                  <a:gd name="T78" fmla="*/ 74 w 147"/>
                  <a:gd name="T79" fmla="*/ 116 h 235"/>
                  <a:gd name="T80" fmla="*/ 70 w 147"/>
                  <a:gd name="T81" fmla="*/ 118 h 235"/>
                  <a:gd name="T82" fmla="*/ 71 w 147"/>
                  <a:gd name="T83" fmla="*/ 113 h 235"/>
                  <a:gd name="T84" fmla="*/ 78 w 147"/>
                  <a:gd name="T85" fmla="*/ 110 h 235"/>
                  <a:gd name="T86" fmla="*/ 82 w 147"/>
                  <a:gd name="T87" fmla="*/ 104 h 235"/>
                  <a:gd name="T88" fmla="*/ 86 w 147"/>
                  <a:gd name="T89" fmla="*/ 97 h 235"/>
                  <a:gd name="T90" fmla="*/ 86 w 147"/>
                  <a:gd name="T91" fmla="*/ 96 h 235"/>
                  <a:gd name="T92" fmla="*/ 95 w 147"/>
                  <a:gd name="T93" fmla="*/ 84 h 235"/>
                  <a:gd name="T94" fmla="*/ 111 w 147"/>
                  <a:gd name="T95" fmla="*/ 56 h 235"/>
                  <a:gd name="T96" fmla="*/ 113 w 147"/>
                  <a:gd name="T97" fmla="*/ 56 h 235"/>
                  <a:gd name="T98" fmla="*/ 116 w 147"/>
                  <a:gd name="T99" fmla="*/ 49 h 235"/>
                  <a:gd name="T100" fmla="*/ 117 w 147"/>
                  <a:gd name="T101" fmla="*/ 48 h 235"/>
                  <a:gd name="T102" fmla="*/ 122 w 147"/>
                  <a:gd name="T103" fmla="*/ 41 h 235"/>
                  <a:gd name="T104" fmla="*/ 128 w 147"/>
                  <a:gd name="T105" fmla="*/ 30 h 235"/>
                  <a:gd name="T106" fmla="*/ 129 w 147"/>
                  <a:gd name="T107" fmla="*/ 29 h 235"/>
                  <a:gd name="T108" fmla="*/ 131 w 147"/>
                  <a:gd name="T109" fmla="*/ 25 h 235"/>
                  <a:gd name="T110" fmla="*/ 133 w 147"/>
                  <a:gd name="T111" fmla="*/ 22 h 235"/>
                  <a:gd name="T112" fmla="*/ 134 w 147"/>
                  <a:gd name="T113" fmla="*/ 21 h 235"/>
                  <a:gd name="T114" fmla="*/ 136 w 147"/>
                  <a:gd name="T115" fmla="*/ 17 h 235"/>
                  <a:gd name="T116" fmla="*/ 138 w 147"/>
                  <a:gd name="T117" fmla="*/ 14 h 235"/>
                  <a:gd name="T118" fmla="*/ 139 w 147"/>
                  <a:gd name="T119" fmla="*/ 13 h 235"/>
                  <a:gd name="T120" fmla="*/ 140 w 147"/>
                  <a:gd name="T121" fmla="*/ 10 h 235"/>
                  <a:gd name="T122" fmla="*/ 142 w 147"/>
                  <a:gd name="T123" fmla="*/ 7 h 235"/>
                  <a:gd name="T124" fmla="*/ 147 w 147"/>
                  <a:gd name="T125"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 h="235">
                    <a:moveTo>
                      <a:pt x="8" y="221"/>
                    </a:moveTo>
                    <a:cubicBezTo>
                      <a:pt x="7" y="222"/>
                      <a:pt x="7" y="223"/>
                      <a:pt x="6" y="224"/>
                    </a:cubicBezTo>
                    <a:cubicBezTo>
                      <a:pt x="6" y="225"/>
                      <a:pt x="6" y="225"/>
                      <a:pt x="6" y="225"/>
                    </a:cubicBezTo>
                    <a:cubicBezTo>
                      <a:pt x="2" y="231"/>
                      <a:pt x="2" y="231"/>
                      <a:pt x="2" y="231"/>
                    </a:cubicBezTo>
                    <a:cubicBezTo>
                      <a:pt x="0" y="235"/>
                      <a:pt x="0" y="235"/>
                      <a:pt x="0" y="235"/>
                    </a:cubicBezTo>
                    <a:cubicBezTo>
                      <a:pt x="0" y="235"/>
                      <a:pt x="0" y="235"/>
                      <a:pt x="0" y="235"/>
                    </a:cubicBezTo>
                    <a:cubicBezTo>
                      <a:pt x="0" y="235"/>
                      <a:pt x="0" y="235"/>
                      <a:pt x="0" y="235"/>
                    </a:cubicBezTo>
                    <a:cubicBezTo>
                      <a:pt x="0" y="235"/>
                      <a:pt x="0" y="235"/>
                      <a:pt x="0" y="234"/>
                    </a:cubicBezTo>
                    <a:cubicBezTo>
                      <a:pt x="0" y="234"/>
                      <a:pt x="1" y="234"/>
                      <a:pt x="1" y="234"/>
                    </a:cubicBezTo>
                    <a:cubicBezTo>
                      <a:pt x="1" y="234"/>
                      <a:pt x="0" y="234"/>
                      <a:pt x="0" y="234"/>
                    </a:cubicBezTo>
                    <a:cubicBezTo>
                      <a:pt x="2" y="231"/>
                      <a:pt x="4" y="229"/>
                      <a:pt x="5" y="226"/>
                    </a:cubicBezTo>
                    <a:cubicBezTo>
                      <a:pt x="4" y="230"/>
                      <a:pt x="2" y="232"/>
                      <a:pt x="1" y="234"/>
                    </a:cubicBezTo>
                    <a:cubicBezTo>
                      <a:pt x="2" y="234"/>
                      <a:pt x="2" y="234"/>
                      <a:pt x="2" y="234"/>
                    </a:cubicBezTo>
                    <a:cubicBezTo>
                      <a:pt x="4" y="230"/>
                      <a:pt x="6" y="226"/>
                      <a:pt x="8" y="221"/>
                    </a:cubicBezTo>
                    <a:cubicBezTo>
                      <a:pt x="8" y="221"/>
                      <a:pt x="8" y="221"/>
                      <a:pt x="8" y="221"/>
                    </a:cubicBezTo>
                    <a:moveTo>
                      <a:pt x="11" y="216"/>
                    </a:moveTo>
                    <a:cubicBezTo>
                      <a:pt x="10" y="217"/>
                      <a:pt x="9" y="218"/>
                      <a:pt x="9" y="220"/>
                    </a:cubicBezTo>
                    <a:cubicBezTo>
                      <a:pt x="9" y="220"/>
                      <a:pt x="8" y="220"/>
                      <a:pt x="8" y="221"/>
                    </a:cubicBezTo>
                    <a:cubicBezTo>
                      <a:pt x="9" y="221"/>
                      <a:pt x="9" y="221"/>
                      <a:pt x="9" y="221"/>
                    </a:cubicBezTo>
                    <a:cubicBezTo>
                      <a:pt x="9" y="221"/>
                      <a:pt x="9" y="220"/>
                      <a:pt x="9" y="220"/>
                    </a:cubicBezTo>
                    <a:cubicBezTo>
                      <a:pt x="10" y="219"/>
                      <a:pt x="11" y="218"/>
                      <a:pt x="11" y="217"/>
                    </a:cubicBezTo>
                    <a:cubicBezTo>
                      <a:pt x="11" y="216"/>
                      <a:pt x="11" y="216"/>
                      <a:pt x="11" y="216"/>
                    </a:cubicBezTo>
                    <a:moveTo>
                      <a:pt x="16" y="209"/>
                    </a:moveTo>
                    <a:cubicBezTo>
                      <a:pt x="15" y="210"/>
                      <a:pt x="15" y="210"/>
                      <a:pt x="15" y="211"/>
                    </a:cubicBezTo>
                    <a:cubicBezTo>
                      <a:pt x="12" y="216"/>
                      <a:pt x="12" y="216"/>
                      <a:pt x="12" y="216"/>
                    </a:cubicBezTo>
                    <a:cubicBezTo>
                      <a:pt x="12" y="216"/>
                      <a:pt x="12" y="216"/>
                      <a:pt x="12" y="216"/>
                    </a:cubicBezTo>
                    <a:cubicBezTo>
                      <a:pt x="13" y="214"/>
                      <a:pt x="15" y="211"/>
                      <a:pt x="16" y="209"/>
                    </a:cubicBezTo>
                    <a:cubicBezTo>
                      <a:pt x="16" y="209"/>
                      <a:pt x="16" y="209"/>
                      <a:pt x="16" y="209"/>
                    </a:cubicBezTo>
                    <a:moveTo>
                      <a:pt x="15" y="209"/>
                    </a:moveTo>
                    <a:cubicBezTo>
                      <a:pt x="13" y="211"/>
                      <a:pt x="12" y="213"/>
                      <a:pt x="11" y="216"/>
                    </a:cubicBezTo>
                    <a:cubicBezTo>
                      <a:pt x="11" y="216"/>
                      <a:pt x="11" y="216"/>
                      <a:pt x="11" y="216"/>
                    </a:cubicBezTo>
                    <a:cubicBezTo>
                      <a:pt x="13" y="214"/>
                      <a:pt x="14" y="211"/>
                      <a:pt x="15" y="209"/>
                    </a:cubicBezTo>
                    <a:cubicBezTo>
                      <a:pt x="15" y="209"/>
                      <a:pt x="15" y="209"/>
                      <a:pt x="15" y="209"/>
                    </a:cubicBezTo>
                    <a:moveTo>
                      <a:pt x="20" y="203"/>
                    </a:moveTo>
                    <a:cubicBezTo>
                      <a:pt x="19" y="205"/>
                      <a:pt x="17" y="207"/>
                      <a:pt x="16" y="208"/>
                    </a:cubicBezTo>
                    <a:cubicBezTo>
                      <a:pt x="16" y="209"/>
                      <a:pt x="16" y="209"/>
                      <a:pt x="16" y="209"/>
                    </a:cubicBezTo>
                    <a:cubicBezTo>
                      <a:pt x="18" y="207"/>
                      <a:pt x="19" y="205"/>
                      <a:pt x="20" y="203"/>
                    </a:cubicBezTo>
                    <a:cubicBezTo>
                      <a:pt x="20" y="203"/>
                      <a:pt x="20" y="203"/>
                      <a:pt x="20" y="203"/>
                    </a:cubicBezTo>
                    <a:moveTo>
                      <a:pt x="18" y="202"/>
                    </a:moveTo>
                    <a:cubicBezTo>
                      <a:pt x="17" y="204"/>
                      <a:pt x="16" y="206"/>
                      <a:pt x="15" y="208"/>
                    </a:cubicBezTo>
                    <a:cubicBezTo>
                      <a:pt x="16" y="208"/>
                      <a:pt x="16" y="208"/>
                      <a:pt x="16" y="208"/>
                    </a:cubicBezTo>
                    <a:cubicBezTo>
                      <a:pt x="16" y="208"/>
                      <a:pt x="16" y="208"/>
                      <a:pt x="16" y="207"/>
                    </a:cubicBezTo>
                    <a:cubicBezTo>
                      <a:pt x="17" y="206"/>
                      <a:pt x="18" y="204"/>
                      <a:pt x="19" y="203"/>
                    </a:cubicBezTo>
                    <a:cubicBezTo>
                      <a:pt x="19" y="203"/>
                      <a:pt x="19" y="202"/>
                      <a:pt x="18" y="202"/>
                    </a:cubicBezTo>
                    <a:moveTo>
                      <a:pt x="22" y="199"/>
                    </a:moveTo>
                    <a:cubicBezTo>
                      <a:pt x="21" y="200"/>
                      <a:pt x="21" y="201"/>
                      <a:pt x="20" y="202"/>
                    </a:cubicBezTo>
                    <a:cubicBezTo>
                      <a:pt x="20" y="202"/>
                      <a:pt x="20" y="202"/>
                      <a:pt x="20" y="202"/>
                    </a:cubicBezTo>
                    <a:cubicBezTo>
                      <a:pt x="21" y="201"/>
                      <a:pt x="22" y="200"/>
                      <a:pt x="22" y="200"/>
                    </a:cubicBezTo>
                    <a:cubicBezTo>
                      <a:pt x="22" y="199"/>
                      <a:pt x="22" y="199"/>
                      <a:pt x="22" y="199"/>
                    </a:cubicBezTo>
                    <a:moveTo>
                      <a:pt x="20" y="199"/>
                    </a:moveTo>
                    <a:cubicBezTo>
                      <a:pt x="20" y="200"/>
                      <a:pt x="19" y="201"/>
                      <a:pt x="19" y="202"/>
                    </a:cubicBezTo>
                    <a:cubicBezTo>
                      <a:pt x="20" y="202"/>
                      <a:pt x="20" y="202"/>
                      <a:pt x="20" y="202"/>
                    </a:cubicBezTo>
                    <a:cubicBezTo>
                      <a:pt x="20" y="201"/>
                      <a:pt x="21" y="200"/>
                      <a:pt x="21" y="199"/>
                    </a:cubicBezTo>
                    <a:cubicBezTo>
                      <a:pt x="21" y="199"/>
                      <a:pt x="21" y="199"/>
                      <a:pt x="20" y="199"/>
                    </a:cubicBezTo>
                    <a:moveTo>
                      <a:pt x="23" y="198"/>
                    </a:moveTo>
                    <a:cubicBezTo>
                      <a:pt x="23" y="198"/>
                      <a:pt x="23" y="198"/>
                      <a:pt x="23" y="198"/>
                    </a:cubicBezTo>
                    <a:cubicBezTo>
                      <a:pt x="23" y="198"/>
                      <a:pt x="23" y="198"/>
                      <a:pt x="23" y="198"/>
                    </a:cubicBezTo>
                    <a:cubicBezTo>
                      <a:pt x="23" y="198"/>
                      <a:pt x="23" y="198"/>
                      <a:pt x="23" y="198"/>
                    </a:cubicBezTo>
                    <a:moveTo>
                      <a:pt x="26" y="193"/>
                    </a:moveTo>
                    <a:cubicBezTo>
                      <a:pt x="25" y="195"/>
                      <a:pt x="24" y="196"/>
                      <a:pt x="23" y="198"/>
                    </a:cubicBezTo>
                    <a:cubicBezTo>
                      <a:pt x="23" y="198"/>
                      <a:pt x="23" y="198"/>
                      <a:pt x="23" y="198"/>
                    </a:cubicBezTo>
                    <a:cubicBezTo>
                      <a:pt x="24" y="196"/>
                      <a:pt x="25" y="195"/>
                      <a:pt x="26" y="194"/>
                    </a:cubicBezTo>
                    <a:cubicBezTo>
                      <a:pt x="26" y="194"/>
                      <a:pt x="26" y="193"/>
                      <a:pt x="26" y="193"/>
                    </a:cubicBezTo>
                    <a:moveTo>
                      <a:pt x="24" y="192"/>
                    </a:moveTo>
                    <a:cubicBezTo>
                      <a:pt x="23" y="194"/>
                      <a:pt x="22" y="195"/>
                      <a:pt x="21" y="197"/>
                    </a:cubicBezTo>
                    <a:cubicBezTo>
                      <a:pt x="22" y="198"/>
                      <a:pt x="22" y="198"/>
                      <a:pt x="22" y="198"/>
                    </a:cubicBezTo>
                    <a:cubicBezTo>
                      <a:pt x="23" y="196"/>
                      <a:pt x="24" y="194"/>
                      <a:pt x="25" y="193"/>
                    </a:cubicBezTo>
                    <a:cubicBezTo>
                      <a:pt x="25" y="193"/>
                      <a:pt x="24" y="192"/>
                      <a:pt x="24" y="192"/>
                    </a:cubicBezTo>
                    <a:moveTo>
                      <a:pt x="28" y="189"/>
                    </a:moveTo>
                    <a:cubicBezTo>
                      <a:pt x="28" y="190"/>
                      <a:pt x="27" y="191"/>
                      <a:pt x="27" y="192"/>
                    </a:cubicBezTo>
                    <a:cubicBezTo>
                      <a:pt x="27" y="192"/>
                      <a:pt x="27" y="192"/>
                      <a:pt x="27" y="192"/>
                    </a:cubicBezTo>
                    <a:cubicBezTo>
                      <a:pt x="28" y="191"/>
                      <a:pt x="28" y="190"/>
                      <a:pt x="29" y="190"/>
                    </a:cubicBezTo>
                    <a:cubicBezTo>
                      <a:pt x="29" y="189"/>
                      <a:pt x="28" y="189"/>
                      <a:pt x="28" y="189"/>
                    </a:cubicBezTo>
                    <a:moveTo>
                      <a:pt x="26" y="188"/>
                    </a:moveTo>
                    <a:cubicBezTo>
                      <a:pt x="26" y="189"/>
                      <a:pt x="25" y="190"/>
                      <a:pt x="25" y="191"/>
                    </a:cubicBezTo>
                    <a:cubicBezTo>
                      <a:pt x="26" y="192"/>
                      <a:pt x="26" y="192"/>
                      <a:pt x="26" y="192"/>
                    </a:cubicBezTo>
                    <a:cubicBezTo>
                      <a:pt x="26" y="191"/>
                      <a:pt x="27" y="190"/>
                      <a:pt x="27" y="189"/>
                    </a:cubicBezTo>
                    <a:cubicBezTo>
                      <a:pt x="27" y="189"/>
                      <a:pt x="27" y="188"/>
                      <a:pt x="26" y="188"/>
                    </a:cubicBezTo>
                    <a:moveTo>
                      <a:pt x="30" y="186"/>
                    </a:moveTo>
                    <a:cubicBezTo>
                      <a:pt x="30" y="186"/>
                      <a:pt x="30" y="186"/>
                      <a:pt x="30" y="186"/>
                    </a:cubicBezTo>
                    <a:cubicBezTo>
                      <a:pt x="30" y="186"/>
                      <a:pt x="30" y="186"/>
                      <a:pt x="31" y="187"/>
                    </a:cubicBezTo>
                    <a:cubicBezTo>
                      <a:pt x="31" y="186"/>
                      <a:pt x="31" y="186"/>
                      <a:pt x="31" y="186"/>
                    </a:cubicBezTo>
                    <a:cubicBezTo>
                      <a:pt x="31" y="186"/>
                      <a:pt x="31" y="186"/>
                      <a:pt x="30" y="186"/>
                    </a:cubicBezTo>
                    <a:moveTo>
                      <a:pt x="28" y="185"/>
                    </a:moveTo>
                    <a:cubicBezTo>
                      <a:pt x="28" y="185"/>
                      <a:pt x="28" y="185"/>
                      <a:pt x="28" y="185"/>
                    </a:cubicBezTo>
                    <a:cubicBezTo>
                      <a:pt x="28" y="185"/>
                      <a:pt x="29" y="185"/>
                      <a:pt x="29" y="186"/>
                    </a:cubicBezTo>
                    <a:cubicBezTo>
                      <a:pt x="29" y="186"/>
                      <a:pt x="29" y="185"/>
                      <a:pt x="29" y="185"/>
                    </a:cubicBezTo>
                    <a:cubicBezTo>
                      <a:pt x="29" y="185"/>
                      <a:pt x="29" y="185"/>
                      <a:pt x="28" y="185"/>
                    </a:cubicBezTo>
                    <a:moveTo>
                      <a:pt x="29" y="184"/>
                    </a:moveTo>
                    <a:cubicBezTo>
                      <a:pt x="29" y="184"/>
                      <a:pt x="29" y="184"/>
                      <a:pt x="29" y="184"/>
                    </a:cubicBezTo>
                    <a:cubicBezTo>
                      <a:pt x="29" y="184"/>
                      <a:pt x="29" y="184"/>
                      <a:pt x="29" y="184"/>
                    </a:cubicBezTo>
                    <a:cubicBezTo>
                      <a:pt x="29" y="184"/>
                      <a:pt x="29" y="184"/>
                      <a:pt x="29" y="184"/>
                    </a:cubicBezTo>
                    <a:moveTo>
                      <a:pt x="33" y="182"/>
                    </a:moveTo>
                    <a:cubicBezTo>
                      <a:pt x="33" y="182"/>
                      <a:pt x="33" y="182"/>
                      <a:pt x="33" y="182"/>
                    </a:cubicBezTo>
                    <a:cubicBezTo>
                      <a:pt x="33" y="183"/>
                      <a:pt x="33" y="183"/>
                      <a:pt x="33" y="183"/>
                    </a:cubicBezTo>
                    <a:cubicBezTo>
                      <a:pt x="33" y="183"/>
                      <a:pt x="33" y="182"/>
                      <a:pt x="34" y="182"/>
                    </a:cubicBezTo>
                    <a:cubicBezTo>
                      <a:pt x="33" y="182"/>
                      <a:pt x="33" y="182"/>
                      <a:pt x="33" y="182"/>
                    </a:cubicBezTo>
                    <a:moveTo>
                      <a:pt x="31" y="180"/>
                    </a:moveTo>
                    <a:cubicBezTo>
                      <a:pt x="31" y="181"/>
                      <a:pt x="30" y="181"/>
                      <a:pt x="30" y="181"/>
                    </a:cubicBezTo>
                    <a:cubicBezTo>
                      <a:pt x="31" y="181"/>
                      <a:pt x="31" y="182"/>
                      <a:pt x="31" y="182"/>
                    </a:cubicBezTo>
                    <a:cubicBezTo>
                      <a:pt x="31" y="181"/>
                      <a:pt x="32" y="181"/>
                      <a:pt x="32" y="181"/>
                    </a:cubicBezTo>
                    <a:cubicBezTo>
                      <a:pt x="31" y="180"/>
                      <a:pt x="31" y="180"/>
                      <a:pt x="31" y="180"/>
                    </a:cubicBezTo>
                    <a:moveTo>
                      <a:pt x="34" y="180"/>
                    </a:moveTo>
                    <a:cubicBezTo>
                      <a:pt x="34" y="181"/>
                      <a:pt x="34" y="181"/>
                      <a:pt x="33" y="181"/>
                    </a:cubicBezTo>
                    <a:cubicBezTo>
                      <a:pt x="34" y="181"/>
                      <a:pt x="34" y="181"/>
                      <a:pt x="34" y="181"/>
                    </a:cubicBezTo>
                    <a:cubicBezTo>
                      <a:pt x="34" y="181"/>
                      <a:pt x="34" y="181"/>
                      <a:pt x="35" y="181"/>
                    </a:cubicBezTo>
                    <a:cubicBezTo>
                      <a:pt x="34" y="181"/>
                      <a:pt x="34" y="180"/>
                      <a:pt x="34" y="180"/>
                    </a:cubicBezTo>
                    <a:cubicBezTo>
                      <a:pt x="34" y="180"/>
                      <a:pt x="34" y="180"/>
                      <a:pt x="34" y="180"/>
                    </a:cubicBezTo>
                    <a:moveTo>
                      <a:pt x="32" y="179"/>
                    </a:moveTo>
                    <a:cubicBezTo>
                      <a:pt x="31" y="179"/>
                      <a:pt x="31" y="180"/>
                      <a:pt x="31" y="180"/>
                    </a:cubicBezTo>
                    <a:cubicBezTo>
                      <a:pt x="31" y="180"/>
                      <a:pt x="32" y="180"/>
                      <a:pt x="32" y="180"/>
                    </a:cubicBezTo>
                    <a:cubicBezTo>
                      <a:pt x="32" y="180"/>
                      <a:pt x="32" y="180"/>
                      <a:pt x="33" y="180"/>
                    </a:cubicBezTo>
                    <a:cubicBezTo>
                      <a:pt x="32" y="179"/>
                      <a:pt x="32" y="179"/>
                      <a:pt x="32" y="179"/>
                    </a:cubicBezTo>
                    <a:moveTo>
                      <a:pt x="41" y="169"/>
                    </a:moveTo>
                    <a:cubicBezTo>
                      <a:pt x="39" y="171"/>
                      <a:pt x="38" y="174"/>
                      <a:pt x="37" y="176"/>
                    </a:cubicBezTo>
                    <a:cubicBezTo>
                      <a:pt x="37" y="176"/>
                      <a:pt x="37" y="176"/>
                      <a:pt x="37" y="176"/>
                    </a:cubicBezTo>
                    <a:cubicBezTo>
                      <a:pt x="39" y="174"/>
                      <a:pt x="40" y="172"/>
                      <a:pt x="42" y="170"/>
                    </a:cubicBezTo>
                    <a:cubicBezTo>
                      <a:pt x="41" y="169"/>
                      <a:pt x="41" y="169"/>
                      <a:pt x="41" y="169"/>
                    </a:cubicBezTo>
                    <a:moveTo>
                      <a:pt x="38" y="168"/>
                    </a:moveTo>
                    <a:cubicBezTo>
                      <a:pt x="37" y="170"/>
                      <a:pt x="36" y="172"/>
                      <a:pt x="34" y="174"/>
                    </a:cubicBezTo>
                    <a:cubicBezTo>
                      <a:pt x="35" y="175"/>
                      <a:pt x="35" y="175"/>
                      <a:pt x="35" y="175"/>
                    </a:cubicBezTo>
                    <a:cubicBezTo>
                      <a:pt x="37" y="173"/>
                      <a:pt x="38" y="170"/>
                      <a:pt x="39" y="168"/>
                    </a:cubicBezTo>
                    <a:cubicBezTo>
                      <a:pt x="38" y="168"/>
                      <a:pt x="38" y="168"/>
                      <a:pt x="38" y="168"/>
                    </a:cubicBezTo>
                    <a:moveTo>
                      <a:pt x="46" y="161"/>
                    </a:moveTo>
                    <a:cubicBezTo>
                      <a:pt x="45" y="163"/>
                      <a:pt x="44" y="165"/>
                      <a:pt x="43" y="166"/>
                    </a:cubicBezTo>
                    <a:cubicBezTo>
                      <a:pt x="43" y="167"/>
                      <a:pt x="43" y="167"/>
                      <a:pt x="43" y="167"/>
                    </a:cubicBezTo>
                    <a:cubicBezTo>
                      <a:pt x="44" y="165"/>
                      <a:pt x="45" y="164"/>
                      <a:pt x="47" y="162"/>
                    </a:cubicBezTo>
                    <a:cubicBezTo>
                      <a:pt x="46" y="162"/>
                      <a:pt x="46" y="161"/>
                      <a:pt x="46" y="161"/>
                    </a:cubicBezTo>
                    <a:moveTo>
                      <a:pt x="43" y="160"/>
                    </a:moveTo>
                    <a:cubicBezTo>
                      <a:pt x="42" y="161"/>
                      <a:pt x="41" y="163"/>
                      <a:pt x="40" y="165"/>
                    </a:cubicBezTo>
                    <a:cubicBezTo>
                      <a:pt x="40" y="165"/>
                      <a:pt x="41" y="165"/>
                      <a:pt x="41" y="165"/>
                    </a:cubicBezTo>
                    <a:cubicBezTo>
                      <a:pt x="42" y="164"/>
                      <a:pt x="43" y="162"/>
                      <a:pt x="44" y="160"/>
                    </a:cubicBezTo>
                    <a:cubicBezTo>
                      <a:pt x="44" y="160"/>
                      <a:pt x="43" y="160"/>
                      <a:pt x="43" y="160"/>
                    </a:cubicBezTo>
                    <a:moveTo>
                      <a:pt x="54" y="148"/>
                    </a:moveTo>
                    <a:cubicBezTo>
                      <a:pt x="53" y="150"/>
                      <a:pt x="52" y="152"/>
                      <a:pt x="51" y="153"/>
                    </a:cubicBezTo>
                    <a:cubicBezTo>
                      <a:pt x="50" y="155"/>
                      <a:pt x="49" y="156"/>
                      <a:pt x="48" y="157"/>
                    </a:cubicBezTo>
                    <a:cubicBezTo>
                      <a:pt x="49" y="157"/>
                      <a:pt x="49" y="158"/>
                      <a:pt x="49" y="158"/>
                    </a:cubicBezTo>
                    <a:cubicBezTo>
                      <a:pt x="49" y="157"/>
                      <a:pt x="49" y="157"/>
                      <a:pt x="49" y="157"/>
                    </a:cubicBezTo>
                    <a:cubicBezTo>
                      <a:pt x="51" y="154"/>
                      <a:pt x="53" y="151"/>
                      <a:pt x="55" y="149"/>
                    </a:cubicBezTo>
                    <a:cubicBezTo>
                      <a:pt x="54" y="148"/>
                      <a:pt x="54" y="148"/>
                      <a:pt x="54" y="148"/>
                    </a:cubicBezTo>
                    <a:moveTo>
                      <a:pt x="51" y="146"/>
                    </a:moveTo>
                    <a:cubicBezTo>
                      <a:pt x="49" y="149"/>
                      <a:pt x="47" y="152"/>
                      <a:pt x="45" y="156"/>
                    </a:cubicBezTo>
                    <a:cubicBezTo>
                      <a:pt x="46" y="156"/>
                      <a:pt x="46" y="156"/>
                      <a:pt x="46" y="156"/>
                    </a:cubicBezTo>
                    <a:cubicBezTo>
                      <a:pt x="48" y="153"/>
                      <a:pt x="50" y="150"/>
                      <a:pt x="52" y="147"/>
                    </a:cubicBezTo>
                    <a:cubicBezTo>
                      <a:pt x="51" y="146"/>
                      <a:pt x="51" y="146"/>
                      <a:pt x="51" y="146"/>
                    </a:cubicBezTo>
                    <a:moveTo>
                      <a:pt x="60" y="138"/>
                    </a:moveTo>
                    <a:cubicBezTo>
                      <a:pt x="59" y="141"/>
                      <a:pt x="57" y="143"/>
                      <a:pt x="56" y="146"/>
                    </a:cubicBezTo>
                    <a:cubicBezTo>
                      <a:pt x="56" y="146"/>
                      <a:pt x="56" y="146"/>
                      <a:pt x="56" y="146"/>
                    </a:cubicBezTo>
                    <a:cubicBezTo>
                      <a:pt x="58" y="144"/>
                      <a:pt x="59" y="141"/>
                      <a:pt x="61" y="139"/>
                    </a:cubicBezTo>
                    <a:cubicBezTo>
                      <a:pt x="60" y="138"/>
                      <a:pt x="60" y="138"/>
                      <a:pt x="60" y="138"/>
                    </a:cubicBezTo>
                    <a:moveTo>
                      <a:pt x="61" y="138"/>
                    </a:moveTo>
                    <a:cubicBezTo>
                      <a:pt x="60" y="138"/>
                      <a:pt x="60" y="138"/>
                      <a:pt x="60" y="138"/>
                    </a:cubicBezTo>
                    <a:cubicBezTo>
                      <a:pt x="60" y="138"/>
                      <a:pt x="61" y="138"/>
                      <a:pt x="61" y="139"/>
                    </a:cubicBezTo>
                    <a:cubicBezTo>
                      <a:pt x="61" y="138"/>
                      <a:pt x="61" y="138"/>
                      <a:pt x="61" y="138"/>
                    </a:cubicBezTo>
                    <a:cubicBezTo>
                      <a:pt x="61" y="138"/>
                      <a:pt x="61" y="138"/>
                      <a:pt x="61" y="138"/>
                    </a:cubicBezTo>
                    <a:moveTo>
                      <a:pt x="57" y="136"/>
                    </a:moveTo>
                    <a:cubicBezTo>
                      <a:pt x="56" y="139"/>
                      <a:pt x="54" y="141"/>
                      <a:pt x="52" y="144"/>
                    </a:cubicBezTo>
                    <a:cubicBezTo>
                      <a:pt x="53" y="144"/>
                      <a:pt x="53" y="144"/>
                      <a:pt x="54" y="144"/>
                    </a:cubicBezTo>
                    <a:cubicBezTo>
                      <a:pt x="55" y="142"/>
                      <a:pt x="57" y="139"/>
                      <a:pt x="58" y="137"/>
                    </a:cubicBezTo>
                    <a:cubicBezTo>
                      <a:pt x="57" y="136"/>
                      <a:pt x="57" y="136"/>
                      <a:pt x="57" y="136"/>
                    </a:cubicBezTo>
                    <a:moveTo>
                      <a:pt x="57" y="136"/>
                    </a:moveTo>
                    <a:cubicBezTo>
                      <a:pt x="57" y="136"/>
                      <a:pt x="57" y="136"/>
                      <a:pt x="57" y="136"/>
                    </a:cubicBezTo>
                    <a:cubicBezTo>
                      <a:pt x="57" y="136"/>
                      <a:pt x="58" y="137"/>
                      <a:pt x="58" y="137"/>
                    </a:cubicBezTo>
                    <a:cubicBezTo>
                      <a:pt x="58" y="137"/>
                      <a:pt x="58" y="136"/>
                      <a:pt x="58" y="136"/>
                    </a:cubicBezTo>
                    <a:cubicBezTo>
                      <a:pt x="58" y="136"/>
                      <a:pt x="58" y="136"/>
                      <a:pt x="57" y="136"/>
                    </a:cubicBezTo>
                    <a:moveTo>
                      <a:pt x="63" y="134"/>
                    </a:moveTo>
                    <a:cubicBezTo>
                      <a:pt x="63" y="134"/>
                      <a:pt x="62" y="135"/>
                      <a:pt x="62" y="135"/>
                    </a:cubicBezTo>
                    <a:cubicBezTo>
                      <a:pt x="63" y="135"/>
                      <a:pt x="63" y="135"/>
                      <a:pt x="63" y="135"/>
                    </a:cubicBezTo>
                    <a:cubicBezTo>
                      <a:pt x="63" y="135"/>
                      <a:pt x="63" y="135"/>
                      <a:pt x="63" y="135"/>
                    </a:cubicBezTo>
                    <a:cubicBezTo>
                      <a:pt x="63" y="135"/>
                      <a:pt x="63" y="135"/>
                      <a:pt x="63" y="134"/>
                    </a:cubicBezTo>
                    <a:moveTo>
                      <a:pt x="63" y="133"/>
                    </a:moveTo>
                    <a:cubicBezTo>
                      <a:pt x="63" y="133"/>
                      <a:pt x="63" y="134"/>
                      <a:pt x="63" y="134"/>
                    </a:cubicBezTo>
                    <a:cubicBezTo>
                      <a:pt x="63" y="134"/>
                      <a:pt x="63" y="134"/>
                      <a:pt x="64" y="134"/>
                    </a:cubicBezTo>
                    <a:cubicBezTo>
                      <a:pt x="64" y="134"/>
                      <a:pt x="64" y="134"/>
                      <a:pt x="64" y="133"/>
                    </a:cubicBezTo>
                    <a:cubicBezTo>
                      <a:pt x="64" y="133"/>
                      <a:pt x="64" y="133"/>
                      <a:pt x="63" y="133"/>
                    </a:cubicBezTo>
                    <a:moveTo>
                      <a:pt x="59" y="132"/>
                    </a:moveTo>
                    <a:cubicBezTo>
                      <a:pt x="59" y="133"/>
                      <a:pt x="59" y="133"/>
                      <a:pt x="59" y="133"/>
                    </a:cubicBezTo>
                    <a:cubicBezTo>
                      <a:pt x="59" y="133"/>
                      <a:pt x="60" y="133"/>
                      <a:pt x="60" y="133"/>
                    </a:cubicBezTo>
                    <a:cubicBezTo>
                      <a:pt x="60" y="133"/>
                      <a:pt x="60" y="133"/>
                      <a:pt x="60" y="133"/>
                    </a:cubicBezTo>
                    <a:cubicBezTo>
                      <a:pt x="60" y="133"/>
                      <a:pt x="60" y="133"/>
                      <a:pt x="59" y="132"/>
                    </a:cubicBezTo>
                    <a:moveTo>
                      <a:pt x="64" y="132"/>
                    </a:moveTo>
                    <a:cubicBezTo>
                      <a:pt x="64" y="132"/>
                      <a:pt x="64" y="133"/>
                      <a:pt x="63" y="133"/>
                    </a:cubicBezTo>
                    <a:cubicBezTo>
                      <a:pt x="64" y="133"/>
                      <a:pt x="64" y="133"/>
                      <a:pt x="64" y="133"/>
                    </a:cubicBezTo>
                    <a:cubicBezTo>
                      <a:pt x="64" y="133"/>
                      <a:pt x="64" y="133"/>
                      <a:pt x="65" y="133"/>
                    </a:cubicBezTo>
                    <a:cubicBezTo>
                      <a:pt x="64" y="132"/>
                      <a:pt x="64" y="132"/>
                      <a:pt x="64" y="132"/>
                    </a:cubicBezTo>
                    <a:moveTo>
                      <a:pt x="60" y="131"/>
                    </a:moveTo>
                    <a:cubicBezTo>
                      <a:pt x="60" y="131"/>
                      <a:pt x="60" y="132"/>
                      <a:pt x="60" y="132"/>
                    </a:cubicBezTo>
                    <a:cubicBezTo>
                      <a:pt x="60" y="132"/>
                      <a:pt x="60" y="132"/>
                      <a:pt x="61" y="133"/>
                    </a:cubicBezTo>
                    <a:cubicBezTo>
                      <a:pt x="61" y="132"/>
                      <a:pt x="61" y="132"/>
                      <a:pt x="61" y="132"/>
                    </a:cubicBezTo>
                    <a:cubicBezTo>
                      <a:pt x="61" y="131"/>
                      <a:pt x="60" y="131"/>
                      <a:pt x="60" y="131"/>
                    </a:cubicBezTo>
                    <a:moveTo>
                      <a:pt x="61" y="130"/>
                    </a:moveTo>
                    <a:cubicBezTo>
                      <a:pt x="60" y="130"/>
                      <a:pt x="60" y="131"/>
                      <a:pt x="60" y="131"/>
                    </a:cubicBezTo>
                    <a:cubicBezTo>
                      <a:pt x="61" y="131"/>
                      <a:pt x="61" y="131"/>
                      <a:pt x="61" y="132"/>
                    </a:cubicBezTo>
                    <a:cubicBezTo>
                      <a:pt x="61" y="131"/>
                      <a:pt x="62" y="131"/>
                      <a:pt x="62" y="131"/>
                    </a:cubicBezTo>
                    <a:cubicBezTo>
                      <a:pt x="61" y="131"/>
                      <a:pt x="61" y="130"/>
                      <a:pt x="61" y="130"/>
                    </a:cubicBezTo>
                    <a:moveTo>
                      <a:pt x="66" y="129"/>
                    </a:moveTo>
                    <a:cubicBezTo>
                      <a:pt x="65" y="130"/>
                      <a:pt x="65" y="131"/>
                      <a:pt x="64" y="132"/>
                    </a:cubicBezTo>
                    <a:cubicBezTo>
                      <a:pt x="65" y="132"/>
                      <a:pt x="65" y="132"/>
                      <a:pt x="65" y="132"/>
                    </a:cubicBezTo>
                    <a:cubicBezTo>
                      <a:pt x="66" y="131"/>
                      <a:pt x="66" y="130"/>
                      <a:pt x="67" y="129"/>
                    </a:cubicBezTo>
                    <a:cubicBezTo>
                      <a:pt x="66" y="129"/>
                      <a:pt x="66" y="129"/>
                      <a:pt x="66" y="129"/>
                    </a:cubicBezTo>
                    <a:moveTo>
                      <a:pt x="66" y="128"/>
                    </a:moveTo>
                    <a:cubicBezTo>
                      <a:pt x="66" y="129"/>
                      <a:pt x="66" y="129"/>
                      <a:pt x="66" y="129"/>
                    </a:cubicBezTo>
                    <a:cubicBezTo>
                      <a:pt x="67" y="129"/>
                      <a:pt x="67" y="129"/>
                      <a:pt x="67" y="129"/>
                    </a:cubicBezTo>
                    <a:cubicBezTo>
                      <a:pt x="67" y="129"/>
                      <a:pt x="67" y="129"/>
                      <a:pt x="67" y="129"/>
                    </a:cubicBezTo>
                    <a:cubicBezTo>
                      <a:pt x="67" y="129"/>
                      <a:pt x="67" y="129"/>
                      <a:pt x="67" y="129"/>
                    </a:cubicBezTo>
                    <a:cubicBezTo>
                      <a:pt x="67" y="129"/>
                      <a:pt x="67" y="129"/>
                      <a:pt x="66" y="128"/>
                    </a:cubicBezTo>
                    <a:moveTo>
                      <a:pt x="67" y="128"/>
                    </a:moveTo>
                    <a:cubicBezTo>
                      <a:pt x="66" y="128"/>
                      <a:pt x="66" y="128"/>
                      <a:pt x="66" y="128"/>
                    </a:cubicBezTo>
                    <a:cubicBezTo>
                      <a:pt x="67" y="128"/>
                      <a:pt x="67" y="129"/>
                      <a:pt x="67" y="129"/>
                    </a:cubicBezTo>
                    <a:cubicBezTo>
                      <a:pt x="67" y="129"/>
                      <a:pt x="67" y="129"/>
                      <a:pt x="67" y="128"/>
                    </a:cubicBezTo>
                    <a:cubicBezTo>
                      <a:pt x="67" y="128"/>
                      <a:pt x="67" y="128"/>
                      <a:pt x="67" y="128"/>
                    </a:cubicBezTo>
                    <a:moveTo>
                      <a:pt x="63" y="127"/>
                    </a:moveTo>
                    <a:cubicBezTo>
                      <a:pt x="62" y="128"/>
                      <a:pt x="62" y="129"/>
                      <a:pt x="61" y="130"/>
                    </a:cubicBezTo>
                    <a:cubicBezTo>
                      <a:pt x="61" y="130"/>
                      <a:pt x="62" y="130"/>
                      <a:pt x="62" y="130"/>
                    </a:cubicBezTo>
                    <a:cubicBezTo>
                      <a:pt x="63" y="129"/>
                      <a:pt x="63" y="129"/>
                      <a:pt x="64" y="128"/>
                    </a:cubicBezTo>
                    <a:cubicBezTo>
                      <a:pt x="63" y="127"/>
                      <a:pt x="63" y="127"/>
                      <a:pt x="63" y="127"/>
                    </a:cubicBezTo>
                    <a:moveTo>
                      <a:pt x="63" y="126"/>
                    </a:moveTo>
                    <a:cubicBezTo>
                      <a:pt x="63" y="127"/>
                      <a:pt x="63" y="127"/>
                      <a:pt x="63" y="127"/>
                    </a:cubicBezTo>
                    <a:cubicBezTo>
                      <a:pt x="64" y="128"/>
                      <a:pt x="64" y="128"/>
                      <a:pt x="64" y="128"/>
                    </a:cubicBezTo>
                    <a:cubicBezTo>
                      <a:pt x="64" y="127"/>
                      <a:pt x="64" y="127"/>
                      <a:pt x="64" y="127"/>
                    </a:cubicBezTo>
                    <a:cubicBezTo>
                      <a:pt x="64" y="127"/>
                      <a:pt x="63" y="127"/>
                      <a:pt x="63" y="126"/>
                    </a:cubicBezTo>
                    <a:moveTo>
                      <a:pt x="63" y="126"/>
                    </a:moveTo>
                    <a:cubicBezTo>
                      <a:pt x="63" y="126"/>
                      <a:pt x="63" y="126"/>
                      <a:pt x="63" y="126"/>
                    </a:cubicBezTo>
                    <a:cubicBezTo>
                      <a:pt x="63" y="127"/>
                      <a:pt x="64" y="127"/>
                      <a:pt x="64" y="127"/>
                    </a:cubicBezTo>
                    <a:cubicBezTo>
                      <a:pt x="64" y="127"/>
                      <a:pt x="64" y="127"/>
                      <a:pt x="64" y="127"/>
                    </a:cubicBezTo>
                    <a:cubicBezTo>
                      <a:pt x="63" y="126"/>
                      <a:pt x="63" y="126"/>
                      <a:pt x="63" y="126"/>
                    </a:cubicBezTo>
                    <a:moveTo>
                      <a:pt x="68" y="125"/>
                    </a:moveTo>
                    <a:cubicBezTo>
                      <a:pt x="68" y="125"/>
                      <a:pt x="68" y="125"/>
                      <a:pt x="68" y="126"/>
                    </a:cubicBezTo>
                    <a:cubicBezTo>
                      <a:pt x="69" y="126"/>
                      <a:pt x="69" y="126"/>
                      <a:pt x="69" y="126"/>
                    </a:cubicBezTo>
                    <a:cubicBezTo>
                      <a:pt x="69" y="126"/>
                      <a:pt x="69" y="126"/>
                      <a:pt x="69" y="125"/>
                    </a:cubicBezTo>
                    <a:cubicBezTo>
                      <a:pt x="69" y="125"/>
                      <a:pt x="69" y="125"/>
                      <a:pt x="68" y="125"/>
                    </a:cubicBezTo>
                    <a:moveTo>
                      <a:pt x="69" y="124"/>
                    </a:moveTo>
                    <a:cubicBezTo>
                      <a:pt x="69" y="124"/>
                      <a:pt x="69" y="124"/>
                      <a:pt x="69" y="125"/>
                    </a:cubicBezTo>
                    <a:cubicBezTo>
                      <a:pt x="69" y="125"/>
                      <a:pt x="69" y="125"/>
                      <a:pt x="69" y="125"/>
                    </a:cubicBezTo>
                    <a:cubicBezTo>
                      <a:pt x="69" y="125"/>
                      <a:pt x="70" y="125"/>
                      <a:pt x="70" y="124"/>
                    </a:cubicBezTo>
                    <a:cubicBezTo>
                      <a:pt x="69" y="124"/>
                      <a:pt x="69" y="124"/>
                      <a:pt x="69" y="124"/>
                    </a:cubicBezTo>
                    <a:moveTo>
                      <a:pt x="65" y="123"/>
                    </a:moveTo>
                    <a:cubicBezTo>
                      <a:pt x="65" y="123"/>
                      <a:pt x="65" y="123"/>
                      <a:pt x="65" y="124"/>
                    </a:cubicBezTo>
                    <a:cubicBezTo>
                      <a:pt x="66" y="124"/>
                      <a:pt x="66" y="124"/>
                      <a:pt x="66" y="124"/>
                    </a:cubicBezTo>
                    <a:cubicBezTo>
                      <a:pt x="66" y="124"/>
                      <a:pt x="66" y="124"/>
                      <a:pt x="66" y="124"/>
                    </a:cubicBezTo>
                    <a:cubicBezTo>
                      <a:pt x="66" y="123"/>
                      <a:pt x="65" y="123"/>
                      <a:pt x="65" y="123"/>
                    </a:cubicBezTo>
                    <a:moveTo>
                      <a:pt x="70" y="122"/>
                    </a:moveTo>
                    <a:cubicBezTo>
                      <a:pt x="70" y="123"/>
                      <a:pt x="70" y="123"/>
                      <a:pt x="70" y="123"/>
                    </a:cubicBezTo>
                    <a:cubicBezTo>
                      <a:pt x="70" y="123"/>
                      <a:pt x="70" y="123"/>
                      <a:pt x="70" y="124"/>
                    </a:cubicBezTo>
                    <a:cubicBezTo>
                      <a:pt x="70" y="123"/>
                      <a:pt x="71" y="123"/>
                      <a:pt x="71" y="123"/>
                    </a:cubicBezTo>
                    <a:cubicBezTo>
                      <a:pt x="70" y="123"/>
                      <a:pt x="70" y="123"/>
                      <a:pt x="70" y="122"/>
                    </a:cubicBezTo>
                    <a:moveTo>
                      <a:pt x="66" y="122"/>
                    </a:moveTo>
                    <a:cubicBezTo>
                      <a:pt x="65" y="122"/>
                      <a:pt x="65" y="122"/>
                      <a:pt x="65" y="123"/>
                    </a:cubicBezTo>
                    <a:cubicBezTo>
                      <a:pt x="66" y="123"/>
                      <a:pt x="66" y="123"/>
                      <a:pt x="66" y="123"/>
                    </a:cubicBezTo>
                    <a:cubicBezTo>
                      <a:pt x="66" y="123"/>
                      <a:pt x="67" y="123"/>
                      <a:pt x="67" y="123"/>
                    </a:cubicBezTo>
                    <a:cubicBezTo>
                      <a:pt x="66" y="122"/>
                      <a:pt x="66" y="122"/>
                      <a:pt x="66" y="122"/>
                    </a:cubicBezTo>
                    <a:moveTo>
                      <a:pt x="71" y="121"/>
                    </a:moveTo>
                    <a:cubicBezTo>
                      <a:pt x="71" y="121"/>
                      <a:pt x="71" y="121"/>
                      <a:pt x="71" y="121"/>
                    </a:cubicBezTo>
                    <a:cubicBezTo>
                      <a:pt x="71" y="122"/>
                      <a:pt x="71" y="122"/>
                      <a:pt x="71" y="122"/>
                    </a:cubicBezTo>
                    <a:cubicBezTo>
                      <a:pt x="71" y="122"/>
                      <a:pt x="71" y="122"/>
                      <a:pt x="71" y="122"/>
                    </a:cubicBezTo>
                    <a:cubicBezTo>
                      <a:pt x="71" y="121"/>
                      <a:pt x="71" y="121"/>
                      <a:pt x="71" y="121"/>
                    </a:cubicBezTo>
                    <a:moveTo>
                      <a:pt x="71" y="121"/>
                    </a:moveTo>
                    <a:cubicBezTo>
                      <a:pt x="71" y="121"/>
                      <a:pt x="71" y="121"/>
                      <a:pt x="71" y="121"/>
                    </a:cubicBezTo>
                    <a:cubicBezTo>
                      <a:pt x="71" y="121"/>
                      <a:pt x="71" y="121"/>
                      <a:pt x="71" y="122"/>
                    </a:cubicBezTo>
                    <a:cubicBezTo>
                      <a:pt x="72" y="121"/>
                      <a:pt x="72" y="121"/>
                      <a:pt x="72" y="121"/>
                    </a:cubicBezTo>
                    <a:cubicBezTo>
                      <a:pt x="72" y="121"/>
                      <a:pt x="71" y="121"/>
                      <a:pt x="71" y="121"/>
                    </a:cubicBezTo>
                    <a:moveTo>
                      <a:pt x="67" y="120"/>
                    </a:moveTo>
                    <a:cubicBezTo>
                      <a:pt x="66" y="121"/>
                      <a:pt x="66" y="121"/>
                      <a:pt x="66" y="121"/>
                    </a:cubicBezTo>
                    <a:cubicBezTo>
                      <a:pt x="66" y="121"/>
                      <a:pt x="67" y="122"/>
                      <a:pt x="67" y="122"/>
                    </a:cubicBezTo>
                    <a:cubicBezTo>
                      <a:pt x="67" y="121"/>
                      <a:pt x="68" y="121"/>
                      <a:pt x="68" y="121"/>
                    </a:cubicBezTo>
                    <a:cubicBezTo>
                      <a:pt x="67" y="121"/>
                      <a:pt x="67" y="120"/>
                      <a:pt x="67" y="120"/>
                    </a:cubicBezTo>
                    <a:moveTo>
                      <a:pt x="67" y="119"/>
                    </a:moveTo>
                    <a:cubicBezTo>
                      <a:pt x="67" y="119"/>
                      <a:pt x="67" y="119"/>
                      <a:pt x="67" y="119"/>
                    </a:cubicBezTo>
                    <a:cubicBezTo>
                      <a:pt x="68" y="119"/>
                      <a:pt x="68" y="120"/>
                      <a:pt x="68" y="120"/>
                    </a:cubicBezTo>
                    <a:cubicBezTo>
                      <a:pt x="68" y="120"/>
                      <a:pt x="68" y="120"/>
                      <a:pt x="68" y="120"/>
                    </a:cubicBezTo>
                    <a:cubicBezTo>
                      <a:pt x="68" y="120"/>
                      <a:pt x="68" y="119"/>
                      <a:pt x="67" y="119"/>
                    </a:cubicBezTo>
                    <a:moveTo>
                      <a:pt x="68" y="119"/>
                    </a:moveTo>
                    <a:cubicBezTo>
                      <a:pt x="68" y="119"/>
                      <a:pt x="67" y="119"/>
                      <a:pt x="67" y="119"/>
                    </a:cubicBezTo>
                    <a:cubicBezTo>
                      <a:pt x="68" y="119"/>
                      <a:pt x="68" y="120"/>
                      <a:pt x="68" y="120"/>
                    </a:cubicBezTo>
                    <a:cubicBezTo>
                      <a:pt x="68" y="120"/>
                      <a:pt x="69" y="119"/>
                      <a:pt x="69" y="119"/>
                    </a:cubicBezTo>
                    <a:cubicBezTo>
                      <a:pt x="69" y="119"/>
                      <a:pt x="69" y="119"/>
                      <a:pt x="69" y="119"/>
                    </a:cubicBezTo>
                    <a:cubicBezTo>
                      <a:pt x="68" y="119"/>
                      <a:pt x="68" y="119"/>
                      <a:pt x="68" y="119"/>
                    </a:cubicBezTo>
                    <a:cubicBezTo>
                      <a:pt x="68" y="119"/>
                      <a:pt x="68" y="119"/>
                      <a:pt x="68" y="119"/>
                    </a:cubicBezTo>
                    <a:cubicBezTo>
                      <a:pt x="68" y="119"/>
                      <a:pt x="68" y="119"/>
                      <a:pt x="68" y="119"/>
                    </a:cubicBezTo>
                    <a:moveTo>
                      <a:pt x="74" y="116"/>
                    </a:moveTo>
                    <a:cubicBezTo>
                      <a:pt x="74" y="117"/>
                      <a:pt x="73" y="118"/>
                      <a:pt x="72" y="119"/>
                    </a:cubicBezTo>
                    <a:cubicBezTo>
                      <a:pt x="72" y="119"/>
                      <a:pt x="72" y="120"/>
                      <a:pt x="73" y="120"/>
                    </a:cubicBezTo>
                    <a:cubicBezTo>
                      <a:pt x="73" y="118"/>
                      <a:pt x="74" y="117"/>
                      <a:pt x="75" y="116"/>
                    </a:cubicBezTo>
                    <a:cubicBezTo>
                      <a:pt x="75" y="116"/>
                      <a:pt x="75" y="116"/>
                      <a:pt x="74" y="116"/>
                    </a:cubicBezTo>
                    <a:moveTo>
                      <a:pt x="71" y="115"/>
                    </a:moveTo>
                    <a:cubicBezTo>
                      <a:pt x="71" y="116"/>
                      <a:pt x="70" y="117"/>
                      <a:pt x="70" y="118"/>
                    </a:cubicBezTo>
                    <a:cubicBezTo>
                      <a:pt x="70" y="118"/>
                      <a:pt x="70" y="118"/>
                      <a:pt x="70" y="118"/>
                    </a:cubicBezTo>
                    <a:cubicBezTo>
                      <a:pt x="70" y="117"/>
                      <a:pt x="71" y="116"/>
                      <a:pt x="71" y="115"/>
                    </a:cubicBezTo>
                    <a:moveTo>
                      <a:pt x="71" y="113"/>
                    </a:moveTo>
                    <a:cubicBezTo>
                      <a:pt x="70" y="114"/>
                      <a:pt x="69" y="116"/>
                      <a:pt x="69" y="117"/>
                    </a:cubicBezTo>
                    <a:cubicBezTo>
                      <a:pt x="69" y="117"/>
                      <a:pt x="69" y="117"/>
                      <a:pt x="69" y="118"/>
                    </a:cubicBezTo>
                    <a:cubicBezTo>
                      <a:pt x="70" y="117"/>
                      <a:pt x="70" y="115"/>
                      <a:pt x="71" y="114"/>
                    </a:cubicBezTo>
                    <a:cubicBezTo>
                      <a:pt x="71" y="114"/>
                      <a:pt x="71" y="114"/>
                      <a:pt x="71" y="114"/>
                    </a:cubicBezTo>
                    <a:cubicBezTo>
                      <a:pt x="71" y="114"/>
                      <a:pt x="71" y="114"/>
                      <a:pt x="71" y="113"/>
                    </a:cubicBezTo>
                    <a:moveTo>
                      <a:pt x="78" y="110"/>
                    </a:moveTo>
                    <a:cubicBezTo>
                      <a:pt x="78" y="110"/>
                      <a:pt x="77" y="111"/>
                      <a:pt x="77" y="111"/>
                    </a:cubicBezTo>
                    <a:cubicBezTo>
                      <a:pt x="77" y="111"/>
                      <a:pt x="78" y="111"/>
                      <a:pt x="78" y="111"/>
                    </a:cubicBezTo>
                    <a:cubicBezTo>
                      <a:pt x="78" y="111"/>
                      <a:pt x="78" y="111"/>
                      <a:pt x="78" y="110"/>
                    </a:cubicBezTo>
                    <a:cubicBezTo>
                      <a:pt x="78" y="110"/>
                      <a:pt x="78" y="110"/>
                      <a:pt x="78" y="110"/>
                    </a:cubicBezTo>
                    <a:moveTo>
                      <a:pt x="78" y="109"/>
                    </a:moveTo>
                    <a:cubicBezTo>
                      <a:pt x="78" y="110"/>
                      <a:pt x="78" y="110"/>
                      <a:pt x="78" y="110"/>
                    </a:cubicBezTo>
                    <a:cubicBezTo>
                      <a:pt x="78" y="110"/>
                      <a:pt x="78" y="110"/>
                      <a:pt x="78" y="110"/>
                    </a:cubicBezTo>
                    <a:cubicBezTo>
                      <a:pt x="79" y="110"/>
                      <a:pt x="79" y="110"/>
                      <a:pt x="79" y="110"/>
                    </a:cubicBezTo>
                    <a:cubicBezTo>
                      <a:pt x="79" y="110"/>
                      <a:pt x="78" y="110"/>
                      <a:pt x="78" y="109"/>
                    </a:cubicBezTo>
                    <a:moveTo>
                      <a:pt x="82" y="104"/>
                    </a:moveTo>
                    <a:cubicBezTo>
                      <a:pt x="82" y="104"/>
                      <a:pt x="81" y="104"/>
                      <a:pt x="81" y="104"/>
                    </a:cubicBezTo>
                    <a:cubicBezTo>
                      <a:pt x="82" y="105"/>
                      <a:pt x="82" y="105"/>
                      <a:pt x="82" y="105"/>
                    </a:cubicBezTo>
                    <a:cubicBezTo>
                      <a:pt x="82" y="105"/>
                      <a:pt x="82" y="104"/>
                      <a:pt x="82" y="104"/>
                    </a:cubicBezTo>
                    <a:cubicBezTo>
                      <a:pt x="82" y="104"/>
                      <a:pt x="82" y="104"/>
                      <a:pt x="82" y="104"/>
                    </a:cubicBezTo>
                    <a:moveTo>
                      <a:pt x="86" y="97"/>
                    </a:moveTo>
                    <a:cubicBezTo>
                      <a:pt x="85" y="98"/>
                      <a:pt x="85" y="98"/>
                      <a:pt x="85" y="99"/>
                    </a:cubicBezTo>
                    <a:cubicBezTo>
                      <a:pt x="85" y="99"/>
                      <a:pt x="85" y="99"/>
                      <a:pt x="85" y="99"/>
                    </a:cubicBezTo>
                    <a:cubicBezTo>
                      <a:pt x="85" y="99"/>
                      <a:pt x="85" y="99"/>
                      <a:pt x="85" y="99"/>
                    </a:cubicBezTo>
                    <a:cubicBezTo>
                      <a:pt x="86" y="99"/>
                      <a:pt x="86" y="98"/>
                      <a:pt x="86" y="97"/>
                    </a:cubicBezTo>
                    <a:cubicBezTo>
                      <a:pt x="86" y="97"/>
                      <a:pt x="86" y="97"/>
                      <a:pt x="86" y="97"/>
                    </a:cubicBezTo>
                    <a:moveTo>
                      <a:pt x="86" y="97"/>
                    </a:moveTo>
                    <a:cubicBezTo>
                      <a:pt x="86" y="97"/>
                      <a:pt x="86" y="97"/>
                      <a:pt x="86" y="97"/>
                    </a:cubicBezTo>
                    <a:cubicBezTo>
                      <a:pt x="86" y="97"/>
                      <a:pt x="86" y="97"/>
                      <a:pt x="87" y="97"/>
                    </a:cubicBezTo>
                    <a:cubicBezTo>
                      <a:pt x="87" y="97"/>
                      <a:pt x="87" y="97"/>
                      <a:pt x="87" y="97"/>
                    </a:cubicBezTo>
                    <a:cubicBezTo>
                      <a:pt x="86" y="97"/>
                      <a:pt x="86" y="97"/>
                      <a:pt x="86" y="97"/>
                    </a:cubicBezTo>
                    <a:moveTo>
                      <a:pt x="88" y="94"/>
                    </a:moveTo>
                    <a:cubicBezTo>
                      <a:pt x="87" y="95"/>
                      <a:pt x="87" y="96"/>
                      <a:pt x="86" y="96"/>
                    </a:cubicBezTo>
                    <a:cubicBezTo>
                      <a:pt x="87" y="97"/>
                      <a:pt x="87" y="97"/>
                      <a:pt x="87" y="97"/>
                    </a:cubicBezTo>
                    <a:cubicBezTo>
                      <a:pt x="87" y="96"/>
                      <a:pt x="88" y="95"/>
                      <a:pt x="88" y="95"/>
                    </a:cubicBezTo>
                    <a:cubicBezTo>
                      <a:pt x="88" y="95"/>
                      <a:pt x="88" y="95"/>
                      <a:pt x="88" y="94"/>
                    </a:cubicBezTo>
                    <a:moveTo>
                      <a:pt x="95" y="83"/>
                    </a:moveTo>
                    <a:cubicBezTo>
                      <a:pt x="94" y="84"/>
                      <a:pt x="94" y="85"/>
                      <a:pt x="93" y="85"/>
                    </a:cubicBezTo>
                    <a:cubicBezTo>
                      <a:pt x="93" y="86"/>
                      <a:pt x="94" y="86"/>
                      <a:pt x="94" y="86"/>
                    </a:cubicBezTo>
                    <a:cubicBezTo>
                      <a:pt x="94" y="85"/>
                      <a:pt x="95" y="84"/>
                      <a:pt x="95" y="84"/>
                    </a:cubicBezTo>
                    <a:cubicBezTo>
                      <a:pt x="95" y="83"/>
                      <a:pt x="95" y="83"/>
                      <a:pt x="95" y="83"/>
                    </a:cubicBezTo>
                    <a:moveTo>
                      <a:pt x="106" y="65"/>
                    </a:moveTo>
                    <a:cubicBezTo>
                      <a:pt x="104" y="67"/>
                      <a:pt x="103" y="70"/>
                      <a:pt x="102" y="72"/>
                    </a:cubicBezTo>
                    <a:cubicBezTo>
                      <a:pt x="102" y="72"/>
                      <a:pt x="102" y="72"/>
                      <a:pt x="102" y="72"/>
                    </a:cubicBezTo>
                    <a:cubicBezTo>
                      <a:pt x="104" y="70"/>
                      <a:pt x="105" y="68"/>
                      <a:pt x="106" y="65"/>
                    </a:cubicBezTo>
                    <a:cubicBezTo>
                      <a:pt x="106" y="65"/>
                      <a:pt x="106" y="65"/>
                      <a:pt x="106" y="65"/>
                    </a:cubicBezTo>
                    <a:moveTo>
                      <a:pt x="111" y="56"/>
                    </a:moveTo>
                    <a:cubicBezTo>
                      <a:pt x="111" y="57"/>
                      <a:pt x="110" y="58"/>
                      <a:pt x="110" y="58"/>
                    </a:cubicBezTo>
                    <a:cubicBezTo>
                      <a:pt x="110" y="59"/>
                      <a:pt x="110" y="59"/>
                      <a:pt x="111" y="59"/>
                    </a:cubicBezTo>
                    <a:cubicBezTo>
                      <a:pt x="111" y="58"/>
                      <a:pt x="111" y="57"/>
                      <a:pt x="112" y="57"/>
                    </a:cubicBezTo>
                    <a:cubicBezTo>
                      <a:pt x="112" y="57"/>
                      <a:pt x="111" y="57"/>
                      <a:pt x="111" y="56"/>
                    </a:cubicBezTo>
                    <a:moveTo>
                      <a:pt x="113" y="53"/>
                    </a:moveTo>
                    <a:cubicBezTo>
                      <a:pt x="113" y="54"/>
                      <a:pt x="112" y="55"/>
                      <a:pt x="112" y="55"/>
                    </a:cubicBezTo>
                    <a:cubicBezTo>
                      <a:pt x="112" y="55"/>
                      <a:pt x="112" y="55"/>
                      <a:pt x="113" y="56"/>
                    </a:cubicBezTo>
                    <a:cubicBezTo>
                      <a:pt x="113" y="55"/>
                      <a:pt x="113" y="54"/>
                      <a:pt x="114" y="53"/>
                    </a:cubicBezTo>
                    <a:cubicBezTo>
                      <a:pt x="114" y="53"/>
                      <a:pt x="114" y="53"/>
                      <a:pt x="113" y="53"/>
                    </a:cubicBezTo>
                    <a:moveTo>
                      <a:pt x="116" y="49"/>
                    </a:moveTo>
                    <a:cubicBezTo>
                      <a:pt x="116" y="50"/>
                      <a:pt x="115" y="50"/>
                      <a:pt x="115" y="50"/>
                    </a:cubicBezTo>
                    <a:cubicBezTo>
                      <a:pt x="115" y="50"/>
                      <a:pt x="115" y="51"/>
                      <a:pt x="116" y="51"/>
                    </a:cubicBezTo>
                    <a:cubicBezTo>
                      <a:pt x="116" y="50"/>
                      <a:pt x="116" y="50"/>
                      <a:pt x="116" y="50"/>
                    </a:cubicBezTo>
                    <a:cubicBezTo>
                      <a:pt x="116" y="50"/>
                      <a:pt x="116" y="49"/>
                      <a:pt x="116" y="49"/>
                    </a:cubicBezTo>
                    <a:moveTo>
                      <a:pt x="116" y="48"/>
                    </a:moveTo>
                    <a:cubicBezTo>
                      <a:pt x="116" y="49"/>
                      <a:pt x="116" y="49"/>
                      <a:pt x="116" y="49"/>
                    </a:cubicBezTo>
                    <a:cubicBezTo>
                      <a:pt x="116" y="50"/>
                      <a:pt x="116" y="50"/>
                      <a:pt x="116" y="50"/>
                    </a:cubicBezTo>
                    <a:cubicBezTo>
                      <a:pt x="116" y="49"/>
                      <a:pt x="117" y="49"/>
                      <a:pt x="117" y="49"/>
                    </a:cubicBezTo>
                    <a:cubicBezTo>
                      <a:pt x="117" y="49"/>
                      <a:pt x="116" y="49"/>
                      <a:pt x="116" y="48"/>
                    </a:cubicBezTo>
                    <a:moveTo>
                      <a:pt x="119" y="44"/>
                    </a:moveTo>
                    <a:cubicBezTo>
                      <a:pt x="118" y="45"/>
                      <a:pt x="118" y="46"/>
                      <a:pt x="117" y="48"/>
                    </a:cubicBezTo>
                    <a:cubicBezTo>
                      <a:pt x="117" y="48"/>
                      <a:pt x="117" y="48"/>
                      <a:pt x="117" y="48"/>
                    </a:cubicBezTo>
                    <a:cubicBezTo>
                      <a:pt x="118" y="47"/>
                      <a:pt x="119" y="45"/>
                      <a:pt x="120" y="44"/>
                    </a:cubicBezTo>
                    <a:cubicBezTo>
                      <a:pt x="119" y="44"/>
                      <a:pt x="119" y="44"/>
                      <a:pt x="119" y="44"/>
                    </a:cubicBezTo>
                    <a:moveTo>
                      <a:pt x="121" y="41"/>
                    </a:moveTo>
                    <a:cubicBezTo>
                      <a:pt x="120" y="42"/>
                      <a:pt x="120" y="43"/>
                      <a:pt x="119" y="44"/>
                    </a:cubicBezTo>
                    <a:cubicBezTo>
                      <a:pt x="119" y="44"/>
                      <a:pt x="120" y="44"/>
                      <a:pt x="120" y="44"/>
                    </a:cubicBezTo>
                    <a:cubicBezTo>
                      <a:pt x="120" y="43"/>
                      <a:pt x="121" y="42"/>
                      <a:pt x="122" y="41"/>
                    </a:cubicBezTo>
                    <a:cubicBezTo>
                      <a:pt x="121" y="41"/>
                      <a:pt x="121" y="41"/>
                      <a:pt x="121" y="41"/>
                    </a:cubicBezTo>
                    <a:moveTo>
                      <a:pt x="124" y="37"/>
                    </a:moveTo>
                    <a:cubicBezTo>
                      <a:pt x="123" y="37"/>
                      <a:pt x="123" y="37"/>
                      <a:pt x="123" y="38"/>
                    </a:cubicBezTo>
                    <a:cubicBezTo>
                      <a:pt x="123" y="38"/>
                      <a:pt x="123" y="38"/>
                      <a:pt x="123" y="38"/>
                    </a:cubicBezTo>
                    <a:cubicBezTo>
                      <a:pt x="124" y="38"/>
                      <a:pt x="124" y="37"/>
                      <a:pt x="124" y="37"/>
                    </a:cubicBezTo>
                    <a:cubicBezTo>
                      <a:pt x="124" y="37"/>
                      <a:pt x="124" y="37"/>
                      <a:pt x="124" y="37"/>
                    </a:cubicBezTo>
                    <a:moveTo>
                      <a:pt x="128" y="30"/>
                    </a:moveTo>
                    <a:cubicBezTo>
                      <a:pt x="127" y="32"/>
                      <a:pt x="126" y="34"/>
                      <a:pt x="124" y="36"/>
                    </a:cubicBezTo>
                    <a:cubicBezTo>
                      <a:pt x="125" y="36"/>
                      <a:pt x="125" y="36"/>
                      <a:pt x="125" y="36"/>
                    </a:cubicBezTo>
                    <a:cubicBezTo>
                      <a:pt x="126" y="34"/>
                      <a:pt x="127" y="32"/>
                      <a:pt x="129" y="30"/>
                    </a:cubicBezTo>
                    <a:cubicBezTo>
                      <a:pt x="128" y="30"/>
                      <a:pt x="128" y="30"/>
                      <a:pt x="128" y="30"/>
                    </a:cubicBezTo>
                    <a:moveTo>
                      <a:pt x="130" y="26"/>
                    </a:moveTo>
                    <a:cubicBezTo>
                      <a:pt x="130" y="27"/>
                      <a:pt x="129" y="28"/>
                      <a:pt x="129" y="28"/>
                    </a:cubicBezTo>
                    <a:cubicBezTo>
                      <a:pt x="129" y="28"/>
                      <a:pt x="129" y="29"/>
                      <a:pt x="129" y="29"/>
                    </a:cubicBezTo>
                    <a:cubicBezTo>
                      <a:pt x="130" y="28"/>
                      <a:pt x="130" y="27"/>
                      <a:pt x="131" y="27"/>
                    </a:cubicBezTo>
                    <a:cubicBezTo>
                      <a:pt x="130" y="27"/>
                      <a:pt x="130" y="27"/>
                      <a:pt x="130" y="26"/>
                    </a:cubicBezTo>
                    <a:moveTo>
                      <a:pt x="131" y="25"/>
                    </a:moveTo>
                    <a:cubicBezTo>
                      <a:pt x="131" y="25"/>
                      <a:pt x="131" y="25"/>
                      <a:pt x="131" y="25"/>
                    </a:cubicBezTo>
                    <a:cubicBezTo>
                      <a:pt x="131" y="25"/>
                      <a:pt x="132" y="25"/>
                      <a:pt x="132" y="25"/>
                    </a:cubicBezTo>
                    <a:cubicBezTo>
                      <a:pt x="132" y="25"/>
                      <a:pt x="132" y="25"/>
                      <a:pt x="132" y="25"/>
                    </a:cubicBezTo>
                    <a:cubicBezTo>
                      <a:pt x="132" y="25"/>
                      <a:pt x="131" y="25"/>
                      <a:pt x="131" y="25"/>
                    </a:cubicBezTo>
                    <a:moveTo>
                      <a:pt x="133" y="22"/>
                    </a:moveTo>
                    <a:cubicBezTo>
                      <a:pt x="132" y="23"/>
                      <a:pt x="132" y="24"/>
                      <a:pt x="131" y="24"/>
                    </a:cubicBezTo>
                    <a:cubicBezTo>
                      <a:pt x="132" y="24"/>
                      <a:pt x="132" y="24"/>
                      <a:pt x="132" y="25"/>
                    </a:cubicBezTo>
                    <a:cubicBezTo>
                      <a:pt x="132" y="24"/>
                      <a:pt x="133" y="23"/>
                      <a:pt x="133" y="23"/>
                    </a:cubicBezTo>
                    <a:cubicBezTo>
                      <a:pt x="133" y="22"/>
                      <a:pt x="133" y="22"/>
                      <a:pt x="133" y="22"/>
                    </a:cubicBezTo>
                    <a:moveTo>
                      <a:pt x="133" y="21"/>
                    </a:moveTo>
                    <a:cubicBezTo>
                      <a:pt x="133" y="22"/>
                      <a:pt x="133" y="22"/>
                      <a:pt x="133" y="22"/>
                    </a:cubicBezTo>
                    <a:cubicBezTo>
                      <a:pt x="133" y="22"/>
                      <a:pt x="133" y="22"/>
                      <a:pt x="133" y="22"/>
                    </a:cubicBezTo>
                    <a:cubicBezTo>
                      <a:pt x="133" y="22"/>
                      <a:pt x="134" y="22"/>
                      <a:pt x="134" y="22"/>
                    </a:cubicBezTo>
                    <a:cubicBezTo>
                      <a:pt x="133" y="22"/>
                      <a:pt x="133" y="22"/>
                      <a:pt x="133" y="21"/>
                    </a:cubicBezTo>
                    <a:moveTo>
                      <a:pt x="135" y="18"/>
                    </a:moveTo>
                    <a:cubicBezTo>
                      <a:pt x="135" y="19"/>
                      <a:pt x="134" y="20"/>
                      <a:pt x="133" y="21"/>
                    </a:cubicBezTo>
                    <a:cubicBezTo>
                      <a:pt x="133" y="21"/>
                      <a:pt x="134" y="22"/>
                      <a:pt x="134" y="22"/>
                    </a:cubicBezTo>
                    <a:cubicBezTo>
                      <a:pt x="134" y="22"/>
                      <a:pt x="134" y="21"/>
                      <a:pt x="134" y="21"/>
                    </a:cubicBezTo>
                    <a:cubicBezTo>
                      <a:pt x="135" y="20"/>
                      <a:pt x="135" y="19"/>
                      <a:pt x="136" y="18"/>
                    </a:cubicBezTo>
                    <a:cubicBezTo>
                      <a:pt x="136" y="18"/>
                      <a:pt x="136" y="18"/>
                      <a:pt x="135" y="18"/>
                    </a:cubicBezTo>
                    <a:moveTo>
                      <a:pt x="136" y="17"/>
                    </a:moveTo>
                    <a:cubicBezTo>
                      <a:pt x="136" y="17"/>
                      <a:pt x="136" y="17"/>
                      <a:pt x="136" y="17"/>
                    </a:cubicBezTo>
                    <a:cubicBezTo>
                      <a:pt x="136" y="18"/>
                      <a:pt x="136" y="18"/>
                      <a:pt x="136" y="18"/>
                    </a:cubicBezTo>
                    <a:cubicBezTo>
                      <a:pt x="136" y="18"/>
                      <a:pt x="136" y="18"/>
                      <a:pt x="136" y="18"/>
                    </a:cubicBezTo>
                    <a:cubicBezTo>
                      <a:pt x="136" y="17"/>
                      <a:pt x="136" y="17"/>
                      <a:pt x="136" y="17"/>
                    </a:cubicBezTo>
                    <a:moveTo>
                      <a:pt x="137" y="15"/>
                    </a:moveTo>
                    <a:cubicBezTo>
                      <a:pt x="137" y="15"/>
                      <a:pt x="137" y="16"/>
                      <a:pt x="136" y="17"/>
                    </a:cubicBezTo>
                    <a:cubicBezTo>
                      <a:pt x="136" y="17"/>
                      <a:pt x="136" y="17"/>
                      <a:pt x="137" y="17"/>
                    </a:cubicBezTo>
                    <a:cubicBezTo>
                      <a:pt x="137" y="16"/>
                      <a:pt x="137" y="16"/>
                      <a:pt x="138" y="15"/>
                    </a:cubicBezTo>
                    <a:cubicBezTo>
                      <a:pt x="137" y="15"/>
                      <a:pt x="137" y="15"/>
                      <a:pt x="137" y="15"/>
                    </a:cubicBezTo>
                    <a:moveTo>
                      <a:pt x="138" y="14"/>
                    </a:moveTo>
                    <a:cubicBezTo>
                      <a:pt x="138" y="14"/>
                      <a:pt x="138" y="14"/>
                      <a:pt x="138" y="14"/>
                    </a:cubicBezTo>
                    <a:cubicBezTo>
                      <a:pt x="138" y="14"/>
                      <a:pt x="138" y="14"/>
                      <a:pt x="138" y="14"/>
                    </a:cubicBezTo>
                    <a:cubicBezTo>
                      <a:pt x="138" y="14"/>
                      <a:pt x="138" y="14"/>
                      <a:pt x="138" y="14"/>
                    </a:cubicBezTo>
                    <a:moveTo>
                      <a:pt x="139" y="13"/>
                    </a:moveTo>
                    <a:cubicBezTo>
                      <a:pt x="139" y="13"/>
                      <a:pt x="139" y="13"/>
                      <a:pt x="139" y="13"/>
                    </a:cubicBezTo>
                    <a:cubicBezTo>
                      <a:pt x="139" y="13"/>
                      <a:pt x="139" y="13"/>
                      <a:pt x="139" y="13"/>
                    </a:cubicBezTo>
                    <a:cubicBezTo>
                      <a:pt x="139" y="13"/>
                      <a:pt x="139" y="13"/>
                      <a:pt x="139" y="13"/>
                    </a:cubicBezTo>
                    <a:cubicBezTo>
                      <a:pt x="139" y="13"/>
                      <a:pt x="139" y="13"/>
                      <a:pt x="139" y="13"/>
                    </a:cubicBezTo>
                    <a:moveTo>
                      <a:pt x="140" y="10"/>
                    </a:moveTo>
                    <a:cubicBezTo>
                      <a:pt x="140" y="11"/>
                      <a:pt x="140" y="11"/>
                      <a:pt x="139" y="12"/>
                    </a:cubicBezTo>
                    <a:cubicBezTo>
                      <a:pt x="139" y="12"/>
                      <a:pt x="139" y="12"/>
                      <a:pt x="140" y="12"/>
                    </a:cubicBezTo>
                    <a:cubicBezTo>
                      <a:pt x="140" y="11"/>
                      <a:pt x="140" y="11"/>
                      <a:pt x="140" y="10"/>
                    </a:cubicBezTo>
                    <a:cubicBezTo>
                      <a:pt x="140" y="10"/>
                      <a:pt x="140" y="10"/>
                      <a:pt x="140" y="10"/>
                    </a:cubicBezTo>
                    <a:moveTo>
                      <a:pt x="141" y="9"/>
                    </a:moveTo>
                    <a:cubicBezTo>
                      <a:pt x="141" y="9"/>
                      <a:pt x="141" y="9"/>
                      <a:pt x="140" y="10"/>
                    </a:cubicBezTo>
                    <a:cubicBezTo>
                      <a:pt x="140" y="10"/>
                      <a:pt x="141" y="10"/>
                      <a:pt x="141" y="10"/>
                    </a:cubicBezTo>
                    <a:cubicBezTo>
                      <a:pt x="141" y="10"/>
                      <a:pt x="141" y="9"/>
                      <a:pt x="141" y="9"/>
                    </a:cubicBezTo>
                    <a:cubicBezTo>
                      <a:pt x="141" y="9"/>
                      <a:pt x="141" y="9"/>
                      <a:pt x="141" y="9"/>
                    </a:cubicBezTo>
                    <a:moveTo>
                      <a:pt x="142" y="7"/>
                    </a:moveTo>
                    <a:cubicBezTo>
                      <a:pt x="142" y="7"/>
                      <a:pt x="142" y="8"/>
                      <a:pt x="141" y="8"/>
                    </a:cubicBezTo>
                    <a:cubicBezTo>
                      <a:pt x="142" y="8"/>
                      <a:pt x="142" y="8"/>
                      <a:pt x="142" y="8"/>
                    </a:cubicBezTo>
                    <a:cubicBezTo>
                      <a:pt x="142" y="8"/>
                      <a:pt x="142" y="7"/>
                      <a:pt x="142" y="7"/>
                    </a:cubicBezTo>
                    <a:cubicBezTo>
                      <a:pt x="142" y="7"/>
                      <a:pt x="142" y="7"/>
                      <a:pt x="142" y="7"/>
                    </a:cubicBezTo>
                    <a:moveTo>
                      <a:pt x="143" y="5"/>
                    </a:moveTo>
                    <a:cubicBezTo>
                      <a:pt x="143" y="6"/>
                      <a:pt x="143" y="6"/>
                      <a:pt x="143" y="6"/>
                    </a:cubicBezTo>
                    <a:cubicBezTo>
                      <a:pt x="143" y="6"/>
                      <a:pt x="143" y="6"/>
                      <a:pt x="143" y="6"/>
                    </a:cubicBezTo>
                    <a:cubicBezTo>
                      <a:pt x="143" y="6"/>
                      <a:pt x="143" y="6"/>
                      <a:pt x="143" y="5"/>
                    </a:cubicBezTo>
                    <a:cubicBezTo>
                      <a:pt x="143" y="5"/>
                      <a:pt x="143" y="5"/>
                      <a:pt x="143" y="5"/>
                    </a:cubicBezTo>
                    <a:moveTo>
                      <a:pt x="147" y="0"/>
                    </a:moveTo>
                    <a:cubicBezTo>
                      <a:pt x="146" y="2"/>
                      <a:pt x="144" y="4"/>
                      <a:pt x="143" y="5"/>
                    </a:cubicBezTo>
                    <a:cubicBezTo>
                      <a:pt x="143" y="5"/>
                      <a:pt x="143" y="5"/>
                      <a:pt x="143" y="5"/>
                    </a:cubicBezTo>
                    <a:cubicBezTo>
                      <a:pt x="144" y="4"/>
                      <a:pt x="146" y="2"/>
                      <a:pt x="1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96" name="Freeform 9485"/>
              <p:cNvSpPr>
                <a:spLocks noEditPoints="1"/>
              </p:cNvSpPr>
              <p:nvPr/>
            </p:nvSpPr>
            <p:spPr bwMode="auto">
              <a:xfrm>
                <a:off x="-453" y="3398"/>
                <a:ext cx="12" cy="22"/>
              </a:xfrm>
              <a:custGeom>
                <a:avLst/>
                <a:gdLst>
                  <a:gd name="T0" fmla="*/ 0 w 5"/>
                  <a:gd name="T1" fmla="*/ 8 h 9"/>
                  <a:gd name="T2" fmla="*/ 0 w 5"/>
                  <a:gd name="T3" fmla="*/ 9 h 9"/>
                  <a:gd name="T4" fmla="*/ 0 w 5"/>
                  <a:gd name="T5" fmla="*/ 9 h 9"/>
                  <a:gd name="T6" fmla="*/ 1 w 5"/>
                  <a:gd name="T7" fmla="*/ 8 h 9"/>
                  <a:gd name="T8" fmla="*/ 0 w 5"/>
                  <a:gd name="T9" fmla="*/ 8 h 9"/>
                  <a:gd name="T10" fmla="*/ 5 w 5"/>
                  <a:gd name="T11" fmla="*/ 0 h 9"/>
                  <a:gd name="T12" fmla="*/ 4 w 5"/>
                  <a:gd name="T13" fmla="*/ 2 h 9"/>
                  <a:gd name="T14" fmla="*/ 5 w 5"/>
                  <a:gd name="T15" fmla="*/ 2 h 9"/>
                  <a:gd name="T16" fmla="*/ 5 w 5"/>
                  <a:gd name="T17" fmla="*/ 1 h 9"/>
                  <a:gd name="T18" fmla="*/ 5 w 5"/>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9">
                    <a:moveTo>
                      <a:pt x="0" y="8"/>
                    </a:moveTo>
                    <a:cubicBezTo>
                      <a:pt x="0" y="8"/>
                      <a:pt x="0" y="8"/>
                      <a:pt x="0" y="9"/>
                    </a:cubicBezTo>
                    <a:cubicBezTo>
                      <a:pt x="0" y="9"/>
                      <a:pt x="0" y="9"/>
                      <a:pt x="0" y="9"/>
                    </a:cubicBezTo>
                    <a:cubicBezTo>
                      <a:pt x="0" y="8"/>
                      <a:pt x="1" y="8"/>
                      <a:pt x="1" y="8"/>
                    </a:cubicBezTo>
                    <a:cubicBezTo>
                      <a:pt x="1" y="8"/>
                      <a:pt x="1" y="8"/>
                      <a:pt x="0" y="8"/>
                    </a:cubicBezTo>
                    <a:moveTo>
                      <a:pt x="5" y="0"/>
                    </a:moveTo>
                    <a:cubicBezTo>
                      <a:pt x="5" y="1"/>
                      <a:pt x="4" y="1"/>
                      <a:pt x="4" y="2"/>
                    </a:cubicBezTo>
                    <a:cubicBezTo>
                      <a:pt x="4" y="2"/>
                      <a:pt x="4" y="2"/>
                      <a:pt x="5" y="2"/>
                    </a:cubicBezTo>
                    <a:cubicBezTo>
                      <a:pt x="5" y="1"/>
                      <a:pt x="5" y="1"/>
                      <a:pt x="5" y="1"/>
                    </a:cubicBezTo>
                    <a:cubicBezTo>
                      <a:pt x="5" y="1"/>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97" name="Freeform 9486"/>
              <p:cNvSpPr>
                <a:spLocks noEditPoints="1"/>
              </p:cNvSpPr>
              <p:nvPr/>
            </p:nvSpPr>
            <p:spPr bwMode="auto">
              <a:xfrm>
                <a:off x="-432" y="3372"/>
                <a:ext cx="9" cy="15"/>
              </a:xfrm>
              <a:custGeom>
                <a:avLst/>
                <a:gdLst>
                  <a:gd name="T0" fmla="*/ 0 w 4"/>
                  <a:gd name="T1" fmla="*/ 5 h 6"/>
                  <a:gd name="T2" fmla="*/ 0 w 4"/>
                  <a:gd name="T3" fmla="*/ 5 h 6"/>
                  <a:gd name="T4" fmla="*/ 0 w 4"/>
                  <a:gd name="T5" fmla="*/ 6 h 6"/>
                  <a:gd name="T6" fmla="*/ 0 w 4"/>
                  <a:gd name="T7" fmla="*/ 5 h 6"/>
                  <a:gd name="T8" fmla="*/ 0 w 4"/>
                  <a:gd name="T9" fmla="*/ 5 h 6"/>
                  <a:gd name="T10" fmla="*/ 0 w 4"/>
                  <a:gd name="T11" fmla="*/ 4 h 6"/>
                  <a:gd name="T12" fmla="*/ 0 w 4"/>
                  <a:gd name="T13" fmla="*/ 4 h 6"/>
                  <a:gd name="T14" fmla="*/ 1 w 4"/>
                  <a:gd name="T15" fmla="*/ 5 h 6"/>
                  <a:gd name="T16" fmla="*/ 1 w 4"/>
                  <a:gd name="T17" fmla="*/ 5 h 6"/>
                  <a:gd name="T18" fmla="*/ 0 w 4"/>
                  <a:gd name="T19" fmla="*/ 4 h 6"/>
                  <a:gd name="T20" fmla="*/ 3 w 4"/>
                  <a:gd name="T21" fmla="*/ 0 h 6"/>
                  <a:gd name="T22" fmla="*/ 2 w 4"/>
                  <a:gd name="T23" fmla="*/ 1 h 6"/>
                  <a:gd name="T24" fmla="*/ 3 w 4"/>
                  <a:gd name="T25" fmla="*/ 1 h 6"/>
                  <a:gd name="T26" fmla="*/ 3 w 4"/>
                  <a:gd name="T27" fmla="*/ 1 h 6"/>
                  <a:gd name="T28" fmla="*/ 3 w 4"/>
                  <a:gd name="T29" fmla="*/ 0 h 6"/>
                  <a:gd name="T30" fmla="*/ 3 w 4"/>
                  <a:gd name="T31" fmla="*/ 0 h 6"/>
                  <a:gd name="T32" fmla="*/ 3 w 4"/>
                  <a:gd name="T33" fmla="*/ 0 h 6"/>
                  <a:gd name="T34" fmla="*/ 3 w 4"/>
                  <a:gd name="T35" fmla="*/ 1 h 6"/>
                  <a:gd name="T36" fmla="*/ 4 w 4"/>
                  <a:gd name="T37" fmla="*/ 0 h 6"/>
                  <a:gd name="T38" fmla="*/ 3 w 4"/>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6">
                    <a:moveTo>
                      <a:pt x="0" y="5"/>
                    </a:moveTo>
                    <a:cubicBezTo>
                      <a:pt x="0" y="5"/>
                      <a:pt x="0" y="5"/>
                      <a:pt x="0" y="5"/>
                    </a:cubicBezTo>
                    <a:cubicBezTo>
                      <a:pt x="0" y="5"/>
                      <a:pt x="0" y="5"/>
                      <a:pt x="0" y="6"/>
                    </a:cubicBezTo>
                    <a:cubicBezTo>
                      <a:pt x="0" y="5"/>
                      <a:pt x="0" y="5"/>
                      <a:pt x="0" y="5"/>
                    </a:cubicBezTo>
                    <a:cubicBezTo>
                      <a:pt x="0" y="5"/>
                      <a:pt x="0" y="5"/>
                      <a:pt x="0" y="5"/>
                    </a:cubicBezTo>
                    <a:moveTo>
                      <a:pt x="0" y="4"/>
                    </a:moveTo>
                    <a:cubicBezTo>
                      <a:pt x="0" y="4"/>
                      <a:pt x="0" y="4"/>
                      <a:pt x="0" y="4"/>
                    </a:cubicBezTo>
                    <a:cubicBezTo>
                      <a:pt x="0" y="5"/>
                      <a:pt x="0" y="5"/>
                      <a:pt x="1" y="5"/>
                    </a:cubicBezTo>
                    <a:cubicBezTo>
                      <a:pt x="1" y="5"/>
                      <a:pt x="1" y="5"/>
                      <a:pt x="1" y="5"/>
                    </a:cubicBezTo>
                    <a:cubicBezTo>
                      <a:pt x="1" y="5"/>
                      <a:pt x="0" y="4"/>
                      <a:pt x="0" y="4"/>
                    </a:cubicBezTo>
                    <a:moveTo>
                      <a:pt x="3" y="0"/>
                    </a:moveTo>
                    <a:cubicBezTo>
                      <a:pt x="3" y="1"/>
                      <a:pt x="3" y="1"/>
                      <a:pt x="2" y="1"/>
                    </a:cubicBezTo>
                    <a:cubicBezTo>
                      <a:pt x="3" y="1"/>
                      <a:pt x="3" y="1"/>
                      <a:pt x="3" y="1"/>
                    </a:cubicBezTo>
                    <a:cubicBezTo>
                      <a:pt x="3" y="1"/>
                      <a:pt x="3" y="1"/>
                      <a:pt x="3" y="1"/>
                    </a:cubicBezTo>
                    <a:cubicBezTo>
                      <a:pt x="3" y="0"/>
                      <a:pt x="3" y="0"/>
                      <a:pt x="3" y="0"/>
                    </a:cubicBezTo>
                    <a:moveTo>
                      <a:pt x="3" y="0"/>
                    </a:moveTo>
                    <a:cubicBezTo>
                      <a:pt x="3" y="0"/>
                      <a:pt x="3" y="0"/>
                      <a:pt x="3" y="0"/>
                    </a:cubicBezTo>
                    <a:cubicBezTo>
                      <a:pt x="3" y="0"/>
                      <a:pt x="3" y="0"/>
                      <a:pt x="3" y="1"/>
                    </a:cubicBezTo>
                    <a:cubicBezTo>
                      <a:pt x="3" y="0"/>
                      <a:pt x="3"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98" name="Freeform 9487"/>
              <p:cNvSpPr>
                <a:spLocks/>
              </p:cNvSpPr>
              <p:nvPr/>
            </p:nvSpPr>
            <p:spPr bwMode="auto">
              <a:xfrm>
                <a:off x="-413" y="3351"/>
                <a:ext cx="2" cy="2"/>
              </a:xfrm>
              <a:custGeom>
                <a:avLst/>
                <a:gdLst>
                  <a:gd name="T0" fmla="*/ 0 w 1"/>
                  <a:gd name="T1" fmla="*/ 0 h 1"/>
                  <a:gd name="T2" fmla="*/ 0 w 1"/>
                  <a:gd name="T3" fmla="*/ 1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0" y="1"/>
                    </a:cubicBezTo>
                    <a:cubicBezTo>
                      <a:pt x="1" y="1"/>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299" name="Freeform 9488"/>
              <p:cNvSpPr>
                <a:spLocks/>
              </p:cNvSpPr>
              <p:nvPr/>
            </p:nvSpPr>
            <p:spPr bwMode="auto">
              <a:xfrm>
                <a:off x="-415" y="3356"/>
                <a:ext cx="2"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0" name="Freeform 9489"/>
              <p:cNvSpPr>
                <a:spLocks/>
              </p:cNvSpPr>
              <p:nvPr/>
            </p:nvSpPr>
            <p:spPr bwMode="auto">
              <a:xfrm>
                <a:off x="-411" y="3346"/>
                <a:ext cx="3"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0"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1" name="Rectangle 9490"/>
              <p:cNvSpPr>
                <a:spLocks noChangeArrowheads="1"/>
              </p:cNvSpPr>
              <p:nvPr/>
            </p:nvSpPr>
            <p:spPr bwMode="auto">
              <a:xfrm>
                <a:off x="-408" y="3344"/>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2" name="Rectangle 9491"/>
              <p:cNvSpPr>
                <a:spLocks noChangeArrowheads="1"/>
              </p:cNvSpPr>
              <p:nvPr/>
            </p:nvSpPr>
            <p:spPr bwMode="auto">
              <a:xfrm>
                <a:off x="-408" y="3344"/>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3" name="Freeform 9492"/>
              <p:cNvSpPr>
                <a:spLocks noEditPoints="1"/>
              </p:cNvSpPr>
              <p:nvPr/>
            </p:nvSpPr>
            <p:spPr bwMode="auto">
              <a:xfrm>
                <a:off x="-604" y="3639"/>
                <a:ext cx="11" cy="7"/>
              </a:xfrm>
              <a:custGeom>
                <a:avLst/>
                <a:gdLst>
                  <a:gd name="T0" fmla="*/ 3 w 5"/>
                  <a:gd name="T1" fmla="*/ 3 h 3"/>
                  <a:gd name="T2" fmla="*/ 3 w 5"/>
                  <a:gd name="T3" fmla="*/ 3 h 3"/>
                  <a:gd name="T4" fmla="*/ 4 w 5"/>
                  <a:gd name="T5" fmla="*/ 3 h 3"/>
                  <a:gd name="T6" fmla="*/ 4 w 5"/>
                  <a:gd name="T7" fmla="*/ 3 h 3"/>
                  <a:gd name="T8" fmla="*/ 3 w 5"/>
                  <a:gd name="T9" fmla="*/ 3 h 3"/>
                  <a:gd name="T10" fmla="*/ 4 w 5"/>
                  <a:gd name="T11" fmla="*/ 2 h 3"/>
                  <a:gd name="T12" fmla="*/ 4 w 5"/>
                  <a:gd name="T13" fmla="*/ 2 h 3"/>
                  <a:gd name="T14" fmla="*/ 5 w 5"/>
                  <a:gd name="T15" fmla="*/ 3 h 3"/>
                  <a:gd name="T16" fmla="*/ 5 w 5"/>
                  <a:gd name="T17" fmla="*/ 2 h 3"/>
                  <a:gd name="T18" fmla="*/ 4 w 5"/>
                  <a:gd name="T19" fmla="*/ 2 h 3"/>
                  <a:gd name="T20" fmla="*/ 0 w 5"/>
                  <a:gd name="T21" fmla="*/ 1 h 3"/>
                  <a:gd name="T22" fmla="*/ 0 w 5"/>
                  <a:gd name="T23" fmla="*/ 1 h 3"/>
                  <a:gd name="T24" fmla="*/ 1 w 5"/>
                  <a:gd name="T25" fmla="*/ 2 h 3"/>
                  <a:gd name="T26" fmla="*/ 1 w 5"/>
                  <a:gd name="T27" fmla="*/ 2 h 3"/>
                  <a:gd name="T28" fmla="*/ 0 w 5"/>
                  <a:gd name="T29" fmla="*/ 1 h 3"/>
                  <a:gd name="T30" fmla="*/ 1 w 5"/>
                  <a:gd name="T31" fmla="*/ 0 h 3"/>
                  <a:gd name="T32" fmla="*/ 1 w 5"/>
                  <a:gd name="T33" fmla="*/ 0 h 3"/>
                  <a:gd name="T34" fmla="*/ 2 w 5"/>
                  <a:gd name="T35" fmla="*/ 1 h 3"/>
                  <a:gd name="T36" fmla="*/ 2 w 5"/>
                  <a:gd name="T37" fmla="*/ 0 h 3"/>
                  <a:gd name="T38" fmla="*/ 1 w 5"/>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3">
                    <a:moveTo>
                      <a:pt x="3" y="3"/>
                    </a:moveTo>
                    <a:cubicBezTo>
                      <a:pt x="3" y="3"/>
                      <a:pt x="3" y="3"/>
                      <a:pt x="3" y="3"/>
                    </a:cubicBezTo>
                    <a:cubicBezTo>
                      <a:pt x="4" y="3"/>
                      <a:pt x="4" y="3"/>
                      <a:pt x="4" y="3"/>
                    </a:cubicBezTo>
                    <a:cubicBezTo>
                      <a:pt x="4" y="3"/>
                      <a:pt x="4" y="3"/>
                      <a:pt x="4" y="3"/>
                    </a:cubicBezTo>
                    <a:cubicBezTo>
                      <a:pt x="4" y="3"/>
                      <a:pt x="4" y="3"/>
                      <a:pt x="3" y="3"/>
                    </a:cubicBezTo>
                    <a:moveTo>
                      <a:pt x="4" y="2"/>
                    </a:moveTo>
                    <a:cubicBezTo>
                      <a:pt x="4" y="2"/>
                      <a:pt x="4" y="2"/>
                      <a:pt x="4" y="2"/>
                    </a:cubicBezTo>
                    <a:cubicBezTo>
                      <a:pt x="4" y="2"/>
                      <a:pt x="4" y="2"/>
                      <a:pt x="5" y="3"/>
                    </a:cubicBezTo>
                    <a:cubicBezTo>
                      <a:pt x="5" y="2"/>
                      <a:pt x="5" y="2"/>
                      <a:pt x="5" y="2"/>
                    </a:cubicBezTo>
                    <a:cubicBezTo>
                      <a:pt x="5" y="2"/>
                      <a:pt x="5" y="2"/>
                      <a:pt x="4" y="2"/>
                    </a:cubicBezTo>
                    <a:moveTo>
                      <a:pt x="0" y="1"/>
                    </a:moveTo>
                    <a:cubicBezTo>
                      <a:pt x="0" y="1"/>
                      <a:pt x="0" y="1"/>
                      <a:pt x="0" y="1"/>
                    </a:cubicBezTo>
                    <a:cubicBezTo>
                      <a:pt x="0" y="1"/>
                      <a:pt x="1" y="1"/>
                      <a:pt x="1" y="2"/>
                    </a:cubicBezTo>
                    <a:cubicBezTo>
                      <a:pt x="1" y="2"/>
                      <a:pt x="1" y="2"/>
                      <a:pt x="1" y="2"/>
                    </a:cubicBezTo>
                    <a:cubicBezTo>
                      <a:pt x="1" y="1"/>
                      <a:pt x="1" y="1"/>
                      <a:pt x="0" y="1"/>
                    </a:cubicBezTo>
                    <a:moveTo>
                      <a:pt x="1" y="0"/>
                    </a:moveTo>
                    <a:cubicBezTo>
                      <a:pt x="1" y="0"/>
                      <a:pt x="1" y="0"/>
                      <a:pt x="1" y="0"/>
                    </a:cubicBezTo>
                    <a:cubicBezTo>
                      <a:pt x="1" y="0"/>
                      <a:pt x="1" y="1"/>
                      <a:pt x="2" y="1"/>
                    </a:cubicBezTo>
                    <a:cubicBezTo>
                      <a:pt x="2" y="1"/>
                      <a:pt x="2" y="0"/>
                      <a:pt x="2"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4" name="Freeform 9493"/>
              <p:cNvSpPr>
                <a:spLocks noEditPoints="1"/>
              </p:cNvSpPr>
              <p:nvPr/>
            </p:nvSpPr>
            <p:spPr bwMode="auto">
              <a:xfrm>
                <a:off x="-588" y="3613"/>
                <a:ext cx="10" cy="7"/>
              </a:xfrm>
              <a:custGeom>
                <a:avLst/>
                <a:gdLst>
                  <a:gd name="T0" fmla="*/ 4 w 4"/>
                  <a:gd name="T1" fmla="*/ 2 h 3"/>
                  <a:gd name="T2" fmla="*/ 4 w 4"/>
                  <a:gd name="T3" fmla="*/ 2 h 3"/>
                  <a:gd name="T4" fmla="*/ 4 w 4"/>
                  <a:gd name="T5" fmla="*/ 3 h 3"/>
                  <a:gd name="T6" fmla="*/ 4 w 4"/>
                  <a:gd name="T7" fmla="*/ 3 h 3"/>
                  <a:gd name="T8" fmla="*/ 4 w 4"/>
                  <a:gd name="T9" fmla="*/ 2 h 3"/>
                  <a:gd name="T10" fmla="*/ 0 w 4"/>
                  <a:gd name="T11" fmla="*/ 0 h 3"/>
                  <a:gd name="T12" fmla="*/ 0 w 4"/>
                  <a:gd name="T13" fmla="*/ 0 h 3"/>
                  <a:gd name="T14" fmla="*/ 1 w 4"/>
                  <a:gd name="T15" fmla="*/ 1 h 3"/>
                  <a:gd name="T16" fmla="*/ 1 w 4"/>
                  <a:gd name="T17" fmla="*/ 1 h 3"/>
                  <a:gd name="T18" fmla="*/ 0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4" y="2"/>
                    </a:moveTo>
                    <a:cubicBezTo>
                      <a:pt x="4" y="2"/>
                      <a:pt x="4" y="2"/>
                      <a:pt x="4" y="2"/>
                    </a:cubicBezTo>
                    <a:cubicBezTo>
                      <a:pt x="4" y="2"/>
                      <a:pt x="4" y="2"/>
                      <a:pt x="4" y="3"/>
                    </a:cubicBezTo>
                    <a:cubicBezTo>
                      <a:pt x="4" y="3"/>
                      <a:pt x="4" y="3"/>
                      <a:pt x="4" y="3"/>
                    </a:cubicBezTo>
                    <a:cubicBezTo>
                      <a:pt x="4" y="2"/>
                      <a:pt x="4" y="2"/>
                      <a:pt x="4" y="2"/>
                    </a:cubicBezTo>
                    <a:moveTo>
                      <a:pt x="0" y="0"/>
                    </a:moveTo>
                    <a:cubicBezTo>
                      <a:pt x="0" y="0"/>
                      <a:pt x="0" y="0"/>
                      <a:pt x="0" y="0"/>
                    </a:cubicBezTo>
                    <a:cubicBezTo>
                      <a:pt x="1" y="0"/>
                      <a:pt x="1"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5" name="Freeform 9494"/>
              <p:cNvSpPr>
                <a:spLocks noEditPoints="1"/>
              </p:cNvSpPr>
              <p:nvPr/>
            </p:nvSpPr>
            <p:spPr bwMode="auto">
              <a:xfrm>
                <a:off x="-727" y="3361"/>
                <a:ext cx="312" cy="493"/>
              </a:xfrm>
              <a:custGeom>
                <a:avLst/>
                <a:gdLst>
                  <a:gd name="T0" fmla="*/ 3 w 132"/>
                  <a:gd name="T1" fmla="*/ 204 h 209"/>
                  <a:gd name="T2" fmla="*/ 3 w 132"/>
                  <a:gd name="T3" fmla="*/ 204 h 209"/>
                  <a:gd name="T4" fmla="*/ 8 w 132"/>
                  <a:gd name="T5" fmla="*/ 196 h 209"/>
                  <a:gd name="T6" fmla="*/ 12 w 132"/>
                  <a:gd name="T7" fmla="*/ 190 h 209"/>
                  <a:gd name="T8" fmla="*/ 10 w 132"/>
                  <a:gd name="T9" fmla="*/ 190 h 209"/>
                  <a:gd name="T10" fmla="*/ 15 w 132"/>
                  <a:gd name="T11" fmla="*/ 186 h 209"/>
                  <a:gd name="T12" fmla="*/ 13 w 132"/>
                  <a:gd name="T13" fmla="*/ 185 h 209"/>
                  <a:gd name="T14" fmla="*/ 18 w 132"/>
                  <a:gd name="T15" fmla="*/ 181 h 209"/>
                  <a:gd name="T16" fmla="*/ 17 w 132"/>
                  <a:gd name="T17" fmla="*/ 181 h 209"/>
                  <a:gd name="T18" fmla="*/ 23 w 132"/>
                  <a:gd name="T19" fmla="*/ 175 h 209"/>
                  <a:gd name="T20" fmla="*/ 20 w 132"/>
                  <a:gd name="T21" fmla="*/ 173 h 209"/>
                  <a:gd name="T22" fmla="*/ 22 w 132"/>
                  <a:gd name="T23" fmla="*/ 169 h 209"/>
                  <a:gd name="T24" fmla="*/ 23 w 132"/>
                  <a:gd name="T25" fmla="*/ 170 h 209"/>
                  <a:gd name="T26" fmla="*/ 25 w 132"/>
                  <a:gd name="T27" fmla="*/ 169 h 209"/>
                  <a:gd name="T28" fmla="*/ 23 w 132"/>
                  <a:gd name="T29" fmla="*/ 168 h 209"/>
                  <a:gd name="T30" fmla="*/ 29 w 132"/>
                  <a:gd name="T31" fmla="*/ 164 h 209"/>
                  <a:gd name="T32" fmla="*/ 35 w 132"/>
                  <a:gd name="T33" fmla="*/ 154 h 209"/>
                  <a:gd name="T34" fmla="*/ 30 w 132"/>
                  <a:gd name="T35" fmla="*/ 156 h 209"/>
                  <a:gd name="T36" fmla="*/ 39 w 132"/>
                  <a:gd name="T37" fmla="*/ 150 h 209"/>
                  <a:gd name="T38" fmla="*/ 38 w 132"/>
                  <a:gd name="T39" fmla="*/ 144 h 209"/>
                  <a:gd name="T40" fmla="*/ 48 w 132"/>
                  <a:gd name="T41" fmla="*/ 134 h 209"/>
                  <a:gd name="T42" fmla="*/ 52 w 132"/>
                  <a:gd name="T43" fmla="*/ 126 h 209"/>
                  <a:gd name="T44" fmla="*/ 49 w 132"/>
                  <a:gd name="T45" fmla="*/ 124 h 209"/>
                  <a:gd name="T46" fmla="*/ 53 w 132"/>
                  <a:gd name="T47" fmla="*/ 126 h 209"/>
                  <a:gd name="T48" fmla="*/ 56 w 132"/>
                  <a:gd name="T49" fmla="*/ 122 h 209"/>
                  <a:gd name="T50" fmla="*/ 51 w 132"/>
                  <a:gd name="T51" fmla="*/ 121 h 209"/>
                  <a:gd name="T52" fmla="*/ 58 w 132"/>
                  <a:gd name="T53" fmla="*/ 117 h 209"/>
                  <a:gd name="T54" fmla="*/ 58 w 132"/>
                  <a:gd name="T55" fmla="*/ 116 h 209"/>
                  <a:gd name="T56" fmla="*/ 55 w 132"/>
                  <a:gd name="T57" fmla="*/ 115 h 209"/>
                  <a:gd name="T58" fmla="*/ 56 w 132"/>
                  <a:gd name="T59" fmla="*/ 115 h 209"/>
                  <a:gd name="T60" fmla="*/ 61 w 132"/>
                  <a:gd name="T61" fmla="*/ 114 h 209"/>
                  <a:gd name="T62" fmla="*/ 61 w 132"/>
                  <a:gd name="T63" fmla="*/ 113 h 209"/>
                  <a:gd name="T64" fmla="*/ 62 w 132"/>
                  <a:gd name="T65" fmla="*/ 111 h 209"/>
                  <a:gd name="T66" fmla="*/ 57 w 132"/>
                  <a:gd name="T67" fmla="*/ 111 h 209"/>
                  <a:gd name="T68" fmla="*/ 63 w 132"/>
                  <a:gd name="T69" fmla="*/ 111 h 209"/>
                  <a:gd name="T70" fmla="*/ 59 w 132"/>
                  <a:gd name="T71" fmla="*/ 110 h 209"/>
                  <a:gd name="T72" fmla="*/ 64 w 132"/>
                  <a:gd name="T73" fmla="*/ 107 h 209"/>
                  <a:gd name="T74" fmla="*/ 62 w 132"/>
                  <a:gd name="T75" fmla="*/ 106 h 209"/>
                  <a:gd name="T76" fmla="*/ 60 w 132"/>
                  <a:gd name="T77" fmla="*/ 107 h 209"/>
                  <a:gd name="T78" fmla="*/ 67 w 132"/>
                  <a:gd name="T79" fmla="*/ 104 h 209"/>
                  <a:gd name="T80" fmla="*/ 70 w 132"/>
                  <a:gd name="T81" fmla="*/ 98 h 209"/>
                  <a:gd name="T82" fmla="*/ 73 w 132"/>
                  <a:gd name="T83" fmla="*/ 92 h 209"/>
                  <a:gd name="T84" fmla="*/ 74 w 132"/>
                  <a:gd name="T85" fmla="*/ 92 h 209"/>
                  <a:gd name="T86" fmla="*/ 78 w 132"/>
                  <a:gd name="T87" fmla="*/ 85 h 209"/>
                  <a:gd name="T88" fmla="*/ 79 w 132"/>
                  <a:gd name="T89" fmla="*/ 85 h 209"/>
                  <a:gd name="T90" fmla="*/ 86 w 132"/>
                  <a:gd name="T91" fmla="*/ 74 h 209"/>
                  <a:gd name="T92" fmla="*/ 94 w 132"/>
                  <a:gd name="T93" fmla="*/ 60 h 209"/>
                  <a:gd name="T94" fmla="*/ 104 w 132"/>
                  <a:gd name="T95" fmla="*/ 43 h 209"/>
                  <a:gd name="T96" fmla="*/ 105 w 132"/>
                  <a:gd name="T97" fmla="*/ 41 h 209"/>
                  <a:gd name="T98" fmla="*/ 108 w 132"/>
                  <a:gd name="T99" fmla="*/ 38 h 209"/>
                  <a:gd name="T100" fmla="*/ 109 w 132"/>
                  <a:gd name="T101" fmla="*/ 36 h 209"/>
                  <a:gd name="T102" fmla="*/ 111 w 132"/>
                  <a:gd name="T103" fmla="*/ 32 h 209"/>
                  <a:gd name="T104" fmla="*/ 123 w 132"/>
                  <a:gd name="T105" fmla="*/ 13 h 209"/>
                  <a:gd name="T106" fmla="*/ 123 w 132"/>
                  <a:gd name="T107" fmla="*/ 13 h 209"/>
                  <a:gd name="T108" fmla="*/ 130 w 132"/>
                  <a:gd name="T109" fmla="*/ 2 h 209"/>
                  <a:gd name="T110" fmla="*/ 131 w 132"/>
                  <a:gd name="T11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2" h="209">
                    <a:moveTo>
                      <a:pt x="0" y="209"/>
                    </a:moveTo>
                    <a:cubicBezTo>
                      <a:pt x="0" y="209"/>
                      <a:pt x="0" y="209"/>
                      <a:pt x="0" y="209"/>
                    </a:cubicBezTo>
                    <a:cubicBezTo>
                      <a:pt x="0" y="209"/>
                      <a:pt x="0" y="209"/>
                      <a:pt x="0" y="209"/>
                    </a:cubicBezTo>
                    <a:cubicBezTo>
                      <a:pt x="1" y="209"/>
                      <a:pt x="1" y="209"/>
                      <a:pt x="1" y="209"/>
                    </a:cubicBezTo>
                    <a:cubicBezTo>
                      <a:pt x="0" y="209"/>
                      <a:pt x="0" y="209"/>
                      <a:pt x="0" y="209"/>
                    </a:cubicBezTo>
                    <a:moveTo>
                      <a:pt x="3" y="204"/>
                    </a:moveTo>
                    <a:cubicBezTo>
                      <a:pt x="3" y="204"/>
                      <a:pt x="3" y="204"/>
                      <a:pt x="3" y="204"/>
                    </a:cubicBezTo>
                    <a:cubicBezTo>
                      <a:pt x="3" y="205"/>
                      <a:pt x="3" y="205"/>
                      <a:pt x="3" y="205"/>
                    </a:cubicBezTo>
                    <a:cubicBezTo>
                      <a:pt x="4" y="204"/>
                      <a:pt x="4" y="204"/>
                      <a:pt x="4" y="204"/>
                    </a:cubicBezTo>
                    <a:cubicBezTo>
                      <a:pt x="4" y="204"/>
                      <a:pt x="4" y="204"/>
                      <a:pt x="4" y="204"/>
                    </a:cubicBezTo>
                    <a:cubicBezTo>
                      <a:pt x="3" y="204"/>
                      <a:pt x="3" y="204"/>
                      <a:pt x="3" y="204"/>
                    </a:cubicBezTo>
                    <a:cubicBezTo>
                      <a:pt x="3" y="204"/>
                      <a:pt x="3" y="204"/>
                      <a:pt x="3" y="204"/>
                    </a:cubicBezTo>
                    <a:cubicBezTo>
                      <a:pt x="3" y="204"/>
                      <a:pt x="3" y="204"/>
                      <a:pt x="3" y="204"/>
                    </a:cubicBezTo>
                    <a:moveTo>
                      <a:pt x="8" y="196"/>
                    </a:moveTo>
                    <a:cubicBezTo>
                      <a:pt x="8" y="197"/>
                      <a:pt x="8" y="197"/>
                      <a:pt x="8" y="197"/>
                    </a:cubicBezTo>
                    <a:cubicBezTo>
                      <a:pt x="8" y="197"/>
                      <a:pt x="8" y="197"/>
                      <a:pt x="8" y="197"/>
                    </a:cubicBezTo>
                    <a:cubicBezTo>
                      <a:pt x="8" y="197"/>
                      <a:pt x="8" y="197"/>
                      <a:pt x="8" y="197"/>
                    </a:cubicBezTo>
                    <a:cubicBezTo>
                      <a:pt x="8" y="196"/>
                      <a:pt x="8" y="196"/>
                      <a:pt x="8" y="196"/>
                    </a:cubicBezTo>
                    <a:moveTo>
                      <a:pt x="7" y="196"/>
                    </a:moveTo>
                    <a:cubicBezTo>
                      <a:pt x="7" y="196"/>
                      <a:pt x="7" y="197"/>
                      <a:pt x="7" y="197"/>
                    </a:cubicBezTo>
                    <a:cubicBezTo>
                      <a:pt x="7" y="197"/>
                      <a:pt x="7" y="197"/>
                      <a:pt x="7" y="197"/>
                    </a:cubicBezTo>
                    <a:cubicBezTo>
                      <a:pt x="8" y="197"/>
                      <a:pt x="8" y="197"/>
                      <a:pt x="8" y="196"/>
                    </a:cubicBezTo>
                    <a:cubicBezTo>
                      <a:pt x="7" y="196"/>
                      <a:pt x="7" y="196"/>
                      <a:pt x="7" y="196"/>
                    </a:cubicBezTo>
                    <a:moveTo>
                      <a:pt x="12" y="190"/>
                    </a:moveTo>
                    <a:cubicBezTo>
                      <a:pt x="12" y="191"/>
                      <a:pt x="12" y="191"/>
                      <a:pt x="12" y="191"/>
                    </a:cubicBezTo>
                    <a:cubicBezTo>
                      <a:pt x="12" y="191"/>
                      <a:pt x="12" y="191"/>
                      <a:pt x="12" y="191"/>
                    </a:cubicBezTo>
                    <a:cubicBezTo>
                      <a:pt x="12" y="191"/>
                      <a:pt x="12" y="191"/>
                      <a:pt x="12" y="190"/>
                    </a:cubicBezTo>
                    <a:cubicBezTo>
                      <a:pt x="12" y="190"/>
                      <a:pt x="12" y="190"/>
                      <a:pt x="12" y="190"/>
                    </a:cubicBezTo>
                    <a:moveTo>
                      <a:pt x="11" y="190"/>
                    </a:moveTo>
                    <a:cubicBezTo>
                      <a:pt x="11" y="190"/>
                      <a:pt x="11" y="190"/>
                      <a:pt x="10" y="190"/>
                    </a:cubicBezTo>
                    <a:cubicBezTo>
                      <a:pt x="11" y="190"/>
                      <a:pt x="11" y="191"/>
                      <a:pt x="11" y="191"/>
                    </a:cubicBezTo>
                    <a:cubicBezTo>
                      <a:pt x="11" y="190"/>
                      <a:pt x="11" y="190"/>
                      <a:pt x="12" y="190"/>
                    </a:cubicBezTo>
                    <a:cubicBezTo>
                      <a:pt x="11" y="190"/>
                      <a:pt x="11" y="190"/>
                      <a:pt x="11" y="190"/>
                    </a:cubicBezTo>
                    <a:moveTo>
                      <a:pt x="15" y="186"/>
                    </a:moveTo>
                    <a:cubicBezTo>
                      <a:pt x="15" y="186"/>
                      <a:pt x="15" y="186"/>
                      <a:pt x="15" y="186"/>
                    </a:cubicBezTo>
                    <a:cubicBezTo>
                      <a:pt x="15" y="186"/>
                      <a:pt x="15" y="186"/>
                      <a:pt x="15" y="186"/>
                    </a:cubicBezTo>
                    <a:cubicBezTo>
                      <a:pt x="15" y="186"/>
                      <a:pt x="15" y="186"/>
                      <a:pt x="15" y="186"/>
                    </a:cubicBezTo>
                    <a:cubicBezTo>
                      <a:pt x="15" y="186"/>
                      <a:pt x="14" y="187"/>
                      <a:pt x="14" y="187"/>
                    </a:cubicBezTo>
                    <a:cubicBezTo>
                      <a:pt x="14" y="187"/>
                      <a:pt x="14" y="187"/>
                      <a:pt x="14" y="188"/>
                    </a:cubicBezTo>
                    <a:cubicBezTo>
                      <a:pt x="15" y="187"/>
                      <a:pt x="15" y="186"/>
                      <a:pt x="15" y="186"/>
                    </a:cubicBezTo>
                    <a:cubicBezTo>
                      <a:pt x="15" y="186"/>
                      <a:pt x="15" y="186"/>
                      <a:pt x="15" y="186"/>
                    </a:cubicBezTo>
                    <a:moveTo>
                      <a:pt x="13" y="185"/>
                    </a:moveTo>
                    <a:cubicBezTo>
                      <a:pt x="13" y="186"/>
                      <a:pt x="13" y="186"/>
                      <a:pt x="12" y="187"/>
                    </a:cubicBezTo>
                    <a:cubicBezTo>
                      <a:pt x="13" y="187"/>
                      <a:pt x="13" y="187"/>
                      <a:pt x="13" y="187"/>
                    </a:cubicBezTo>
                    <a:cubicBezTo>
                      <a:pt x="14" y="186"/>
                      <a:pt x="14" y="186"/>
                      <a:pt x="14" y="186"/>
                    </a:cubicBezTo>
                    <a:cubicBezTo>
                      <a:pt x="13" y="185"/>
                      <a:pt x="13" y="185"/>
                      <a:pt x="13" y="185"/>
                    </a:cubicBezTo>
                    <a:moveTo>
                      <a:pt x="19" y="180"/>
                    </a:moveTo>
                    <a:cubicBezTo>
                      <a:pt x="18" y="181"/>
                      <a:pt x="18" y="181"/>
                      <a:pt x="18" y="181"/>
                    </a:cubicBezTo>
                    <a:cubicBezTo>
                      <a:pt x="18" y="181"/>
                      <a:pt x="18" y="182"/>
                      <a:pt x="18" y="182"/>
                    </a:cubicBezTo>
                    <a:cubicBezTo>
                      <a:pt x="18" y="181"/>
                      <a:pt x="19" y="181"/>
                      <a:pt x="19" y="180"/>
                    </a:cubicBezTo>
                    <a:cubicBezTo>
                      <a:pt x="19" y="180"/>
                      <a:pt x="19" y="180"/>
                      <a:pt x="19" y="180"/>
                    </a:cubicBezTo>
                    <a:moveTo>
                      <a:pt x="17" y="179"/>
                    </a:moveTo>
                    <a:cubicBezTo>
                      <a:pt x="17" y="179"/>
                      <a:pt x="16" y="180"/>
                      <a:pt x="16" y="180"/>
                    </a:cubicBezTo>
                    <a:cubicBezTo>
                      <a:pt x="16" y="180"/>
                      <a:pt x="17" y="181"/>
                      <a:pt x="17" y="181"/>
                    </a:cubicBezTo>
                    <a:cubicBezTo>
                      <a:pt x="17" y="180"/>
                      <a:pt x="17" y="180"/>
                      <a:pt x="18" y="180"/>
                    </a:cubicBezTo>
                    <a:cubicBezTo>
                      <a:pt x="17" y="179"/>
                      <a:pt x="17" y="179"/>
                      <a:pt x="17" y="179"/>
                    </a:cubicBezTo>
                    <a:moveTo>
                      <a:pt x="22" y="174"/>
                    </a:moveTo>
                    <a:cubicBezTo>
                      <a:pt x="22" y="175"/>
                      <a:pt x="21" y="176"/>
                      <a:pt x="20" y="177"/>
                    </a:cubicBezTo>
                    <a:cubicBezTo>
                      <a:pt x="20" y="177"/>
                      <a:pt x="21" y="177"/>
                      <a:pt x="21" y="178"/>
                    </a:cubicBezTo>
                    <a:cubicBezTo>
                      <a:pt x="21" y="176"/>
                      <a:pt x="22" y="175"/>
                      <a:pt x="23" y="175"/>
                    </a:cubicBezTo>
                    <a:cubicBezTo>
                      <a:pt x="22" y="174"/>
                      <a:pt x="22" y="174"/>
                      <a:pt x="22" y="174"/>
                    </a:cubicBezTo>
                    <a:moveTo>
                      <a:pt x="20" y="173"/>
                    </a:moveTo>
                    <a:cubicBezTo>
                      <a:pt x="20" y="174"/>
                      <a:pt x="19" y="175"/>
                      <a:pt x="18" y="176"/>
                    </a:cubicBezTo>
                    <a:cubicBezTo>
                      <a:pt x="19" y="176"/>
                      <a:pt x="19" y="177"/>
                      <a:pt x="19" y="177"/>
                    </a:cubicBezTo>
                    <a:cubicBezTo>
                      <a:pt x="20" y="176"/>
                      <a:pt x="20" y="175"/>
                      <a:pt x="21" y="174"/>
                    </a:cubicBezTo>
                    <a:cubicBezTo>
                      <a:pt x="21" y="173"/>
                      <a:pt x="20" y="173"/>
                      <a:pt x="20" y="173"/>
                    </a:cubicBezTo>
                    <a:moveTo>
                      <a:pt x="25" y="170"/>
                    </a:moveTo>
                    <a:cubicBezTo>
                      <a:pt x="24" y="172"/>
                      <a:pt x="23" y="173"/>
                      <a:pt x="22" y="174"/>
                    </a:cubicBezTo>
                    <a:cubicBezTo>
                      <a:pt x="23" y="174"/>
                      <a:pt x="23" y="174"/>
                      <a:pt x="23" y="174"/>
                    </a:cubicBezTo>
                    <a:cubicBezTo>
                      <a:pt x="24" y="173"/>
                      <a:pt x="24" y="172"/>
                      <a:pt x="25" y="171"/>
                    </a:cubicBezTo>
                    <a:cubicBezTo>
                      <a:pt x="25" y="171"/>
                      <a:pt x="25" y="171"/>
                      <a:pt x="25" y="170"/>
                    </a:cubicBezTo>
                    <a:moveTo>
                      <a:pt x="22" y="169"/>
                    </a:moveTo>
                    <a:cubicBezTo>
                      <a:pt x="22" y="170"/>
                      <a:pt x="21" y="171"/>
                      <a:pt x="21" y="172"/>
                    </a:cubicBezTo>
                    <a:cubicBezTo>
                      <a:pt x="21" y="172"/>
                      <a:pt x="21" y="172"/>
                      <a:pt x="21" y="172"/>
                    </a:cubicBezTo>
                    <a:cubicBezTo>
                      <a:pt x="21" y="172"/>
                      <a:pt x="21" y="172"/>
                      <a:pt x="21" y="172"/>
                    </a:cubicBezTo>
                    <a:cubicBezTo>
                      <a:pt x="21" y="172"/>
                      <a:pt x="20" y="173"/>
                      <a:pt x="20" y="173"/>
                    </a:cubicBezTo>
                    <a:cubicBezTo>
                      <a:pt x="21" y="173"/>
                      <a:pt x="21" y="173"/>
                      <a:pt x="21" y="173"/>
                    </a:cubicBezTo>
                    <a:cubicBezTo>
                      <a:pt x="22" y="172"/>
                      <a:pt x="23" y="171"/>
                      <a:pt x="23" y="170"/>
                    </a:cubicBezTo>
                    <a:cubicBezTo>
                      <a:pt x="23" y="170"/>
                      <a:pt x="23" y="169"/>
                      <a:pt x="22" y="169"/>
                    </a:cubicBezTo>
                    <a:moveTo>
                      <a:pt x="25" y="169"/>
                    </a:moveTo>
                    <a:cubicBezTo>
                      <a:pt x="25" y="169"/>
                      <a:pt x="25" y="169"/>
                      <a:pt x="25" y="170"/>
                    </a:cubicBezTo>
                    <a:cubicBezTo>
                      <a:pt x="26" y="170"/>
                      <a:pt x="26" y="170"/>
                      <a:pt x="26" y="170"/>
                    </a:cubicBezTo>
                    <a:cubicBezTo>
                      <a:pt x="26" y="170"/>
                      <a:pt x="26" y="170"/>
                      <a:pt x="26" y="169"/>
                    </a:cubicBezTo>
                    <a:cubicBezTo>
                      <a:pt x="26" y="169"/>
                      <a:pt x="26" y="169"/>
                      <a:pt x="25" y="169"/>
                    </a:cubicBezTo>
                    <a:moveTo>
                      <a:pt x="23" y="168"/>
                    </a:moveTo>
                    <a:cubicBezTo>
                      <a:pt x="23" y="168"/>
                      <a:pt x="23" y="168"/>
                      <a:pt x="23" y="168"/>
                    </a:cubicBezTo>
                    <a:cubicBezTo>
                      <a:pt x="23" y="168"/>
                      <a:pt x="23" y="168"/>
                      <a:pt x="23" y="168"/>
                    </a:cubicBezTo>
                    <a:cubicBezTo>
                      <a:pt x="24" y="169"/>
                      <a:pt x="24" y="169"/>
                      <a:pt x="24" y="169"/>
                    </a:cubicBezTo>
                    <a:cubicBezTo>
                      <a:pt x="24" y="169"/>
                      <a:pt x="24" y="169"/>
                      <a:pt x="24" y="168"/>
                    </a:cubicBezTo>
                    <a:cubicBezTo>
                      <a:pt x="24" y="168"/>
                      <a:pt x="23" y="168"/>
                      <a:pt x="23" y="168"/>
                    </a:cubicBezTo>
                    <a:moveTo>
                      <a:pt x="29" y="164"/>
                    </a:moveTo>
                    <a:cubicBezTo>
                      <a:pt x="28" y="165"/>
                      <a:pt x="27" y="167"/>
                      <a:pt x="26" y="168"/>
                    </a:cubicBezTo>
                    <a:cubicBezTo>
                      <a:pt x="26" y="168"/>
                      <a:pt x="26" y="168"/>
                      <a:pt x="26" y="168"/>
                    </a:cubicBezTo>
                    <a:cubicBezTo>
                      <a:pt x="26" y="168"/>
                      <a:pt x="26" y="169"/>
                      <a:pt x="27" y="169"/>
                    </a:cubicBezTo>
                    <a:cubicBezTo>
                      <a:pt x="27" y="167"/>
                      <a:pt x="28" y="166"/>
                      <a:pt x="29" y="164"/>
                    </a:cubicBezTo>
                    <a:cubicBezTo>
                      <a:pt x="29" y="164"/>
                      <a:pt x="29" y="164"/>
                      <a:pt x="29" y="164"/>
                    </a:cubicBezTo>
                    <a:moveTo>
                      <a:pt x="26" y="162"/>
                    </a:moveTo>
                    <a:cubicBezTo>
                      <a:pt x="25" y="164"/>
                      <a:pt x="25" y="165"/>
                      <a:pt x="24" y="167"/>
                    </a:cubicBezTo>
                    <a:cubicBezTo>
                      <a:pt x="24" y="167"/>
                      <a:pt x="24" y="167"/>
                      <a:pt x="25" y="168"/>
                    </a:cubicBezTo>
                    <a:cubicBezTo>
                      <a:pt x="25" y="166"/>
                      <a:pt x="26" y="164"/>
                      <a:pt x="27" y="163"/>
                    </a:cubicBezTo>
                    <a:cubicBezTo>
                      <a:pt x="27" y="163"/>
                      <a:pt x="27" y="163"/>
                      <a:pt x="26" y="162"/>
                    </a:cubicBezTo>
                    <a:moveTo>
                      <a:pt x="35" y="154"/>
                    </a:moveTo>
                    <a:cubicBezTo>
                      <a:pt x="34" y="155"/>
                      <a:pt x="33" y="156"/>
                      <a:pt x="33" y="157"/>
                    </a:cubicBezTo>
                    <a:cubicBezTo>
                      <a:pt x="34" y="158"/>
                      <a:pt x="34" y="158"/>
                      <a:pt x="34" y="158"/>
                    </a:cubicBezTo>
                    <a:cubicBezTo>
                      <a:pt x="34" y="157"/>
                      <a:pt x="35" y="156"/>
                      <a:pt x="35" y="155"/>
                    </a:cubicBezTo>
                    <a:cubicBezTo>
                      <a:pt x="35" y="155"/>
                      <a:pt x="35" y="155"/>
                      <a:pt x="35" y="154"/>
                    </a:cubicBezTo>
                    <a:moveTo>
                      <a:pt x="32" y="153"/>
                    </a:moveTo>
                    <a:cubicBezTo>
                      <a:pt x="31" y="154"/>
                      <a:pt x="31" y="155"/>
                      <a:pt x="30" y="156"/>
                    </a:cubicBezTo>
                    <a:cubicBezTo>
                      <a:pt x="31" y="156"/>
                      <a:pt x="31" y="156"/>
                      <a:pt x="31" y="156"/>
                    </a:cubicBezTo>
                    <a:cubicBezTo>
                      <a:pt x="32" y="155"/>
                      <a:pt x="32" y="154"/>
                      <a:pt x="33" y="153"/>
                    </a:cubicBezTo>
                    <a:cubicBezTo>
                      <a:pt x="33" y="153"/>
                      <a:pt x="32" y="153"/>
                      <a:pt x="32" y="153"/>
                    </a:cubicBezTo>
                    <a:moveTo>
                      <a:pt x="40" y="145"/>
                    </a:moveTo>
                    <a:cubicBezTo>
                      <a:pt x="39" y="147"/>
                      <a:pt x="39" y="148"/>
                      <a:pt x="38" y="149"/>
                    </a:cubicBezTo>
                    <a:cubicBezTo>
                      <a:pt x="38" y="149"/>
                      <a:pt x="38" y="150"/>
                      <a:pt x="39" y="150"/>
                    </a:cubicBezTo>
                    <a:cubicBezTo>
                      <a:pt x="39" y="148"/>
                      <a:pt x="40" y="147"/>
                      <a:pt x="41" y="146"/>
                    </a:cubicBezTo>
                    <a:cubicBezTo>
                      <a:pt x="41" y="146"/>
                      <a:pt x="41" y="145"/>
                      <a:pt x="40" y="145"/>
                    </a:cubicBezTo>
                    <a:moveTo>
                      <a:pt x="37" y="144"/>
                    </a:moveTo>
                    <a:cubicBezTo>
                      <a:pt x="37" y="145"/>
                      <a:pt x="36" y="146"/>
                      <a:pt x="35" y="148"/>
                    </a:cubicBezTo>
                    <a:cubicBezTo>
                      <a:pt x="35" y="148"/>
                      <a:pt x="36" y="148"/>
                      <a:pt x="36" y="148"/>
                    </a:cubicBezTo>
                    <a:cubicBezTo>
                      <a:pt x="37" y="147"/>
                      <a:pt x="38" y="145"/>
                      <a:pt x="38" y="144"/>
                    </a:cubicBezTo>
                    <a:cubicBezTo>
                      <a:pt x="38" y="144"/>
                      <a:pt x="38" y="144"/>
                      <a:pt x="37" y="144"/>
                    </a:cubicBezTo>
                    <a:moveTo>
                      <a:pt x="48" y="134"/>
                    </a:moveTo>
                    <a:cubicBezTo>
                      <a:pt x="47" y="134"/>
                      <a:pt x="47" y="135"/>
                      <a:pt x="46" y="136"/>
                    </a:cubicBezTo>
                    <a:cubicBezTo>
                      <a:pt x="47" y="137"/>
                      <a:pt x="47" y="137"/>
                      <a:pt x="47" y="137"/>
                    </a:cubicBezTo>
                    <a:cubicBezTo>
                      <a:pt x="47" y="136"/>
                      <a:pt x="48" y="135"/>
                      <a:pt x="48" y="134"/>
                    </a:cubicBezTo>
                    <a:cubicBezTo>
                      <a:pt x="48" y="134"/>
                      <a:pt x="48" y="134"/>
                      <a:pt x="48" y="134"/>
                    </a:cubicBezTo>
                    <a:moveTo>
                      <a:pt x="44" y="132"/>
                    </a:moveTo>
                    <a:cubicBezTo>
                      <a:pt x="44" y="133"/>
                      <a:pt x="44" y="133"/>
                      <a:pt x="43" y="134"/>
                    </a:cubicBezTo>
                    <a:cubicBezTo>
                      <a:pt x="44" y="135"/>
                      <a:pt x="44" y="135"/>
                      <a:pt x="44" y="135"/>
                    </a:cubicBezTo>
                    <a:cubicBezTo>
                      <a:pt x="45" y="134"/>
                      <a:pt x="45" y="133"/>
                      <a:pt x="46" y="132"/>
                    </a:cubicBezTo>
                    <a:cubicBezTo>
                      <a:pt x="45" y="132"/>
                      <a:pt x="45" y="132"/>
                      <a:pt x="44" y="132"/>
                    </a:cubicBezTo>
                    <a:moveTo>
                      <a:pt x="52" y="126"/>
                    </a:moveTo>
                    <a:cubicBezTo>
                      <a:pt x="52" y="126"/>
                      <a:pt x="52" y="126"/>
                      <a:pt x="52" y="126"/>
                    </a:cubicBezTo>
                    <a:cubicBezTo>
                      <a:pt x="53" y="127"/>
                      <a:pt x="53" y="127"/>
                      <a:pt x="53" y="127"/>
                    </a:cubicBezTo>
                    <a:cubicBezTo>
                      <a:pt x="53" y="127"/>
                      <a:pt x="53" y="127"/>
                      <a:pt x="53" y="127"/>
                    </a:cubicBezTo>
                    <a:cubicBezTo>
                      <a:pt x="53" y="126"/>
                      <a:pt x="52" y="126"/>
                      <a:pt x="52" y="126"/>
                    </a:cubicBezTo>
                    <a:moveTo>
                      <a:pt x="49" y="124"/>
                    </a:moveTo>
                    <a:cubicBezTo>
                      <a:pt x="49" y="124"/>
                      <a:pt x="49" y="124"/>
                      <a:pt x="49" y="124"/>
                    </a:cubicBezTo>
                    <a:cubicBezTo>
                      <a:pt x="50" y="125"/>
                      <a:pt x="50" y="125"/>
                      <a:pt x="50" y="125"/>
                    </a:cubicBezTo>
                    <a:cubicBezTo>
                      <a:pt x="50" y="125"/>
                      <a:pt x="50" y="125"/>
                      <a:pt x="50" y="125"/>
                    </a:cubicBezTo>
                    <a:cubicBezTo>
                      <a:pt x="50" y="125"/>
                      <a:pt x="49" y="124"/>
                      <a:pt x="49" y="124"/>
                    </a:cubicBezTo>
                    <a:moveTo>
                      <a:pt x="54" y="123"/>
                    </a:moveTo>
                    <a:cubicBezTo>
                      <a:pt x="54" y="124"/>
                      <a:pt x="53" y="125"/>
                      <a:pt x="53" y="126"/>
                    </a:cubicBezTo>
                    <a:cubicBezTo>
                      <a:pt x="53" y="126"/>
                      <a:pt x="53" y="126"/>
                      <a:pt x="53" y="126"/>
                    </a:cubicBezTo>
                    <a:cubicBezTo>
                      <a:pt x="54" y="125"/>
                      <a:pt x="55" y="124"/>
                      <a:pt x="55" y="123"/>
                    </a:cubicBezTo>
                    <a:cubicBezTo>
                      <a:pt x="55" y="123"/>
                      <a:pt x="55" y="123"/>
                      <a:pt x="54" y="123"/>
                    </a:cubicBezTo>
                    <a:moveTo>
                      <a:pt x="55" y="122"/>
                    </a:moveTo>
                    <a:cubicBezTo>
                      <a:pt x="55" y="122"/>
                      <a:pt x="55" y="122"/>
                      <a:pt x="55" y="122"/>
                    </a:cubicBezTo>
                    <a:cubicBezTo>
                      <a:pt x="55" y="123"/>
                      <a:pt x="55" y="123"/>
                      <a:pt x="55" y="123"/>
                    </a:cubicBezTo>
                    <a:cubicBezTo>
                      <a:pt x="55" y="123"/>
                      <a:pt x="55" y="122"/>
                      <a:pt x="56" y="122"/>
                    </a:cubicBezTo>
                    <a:cubicBezTo>
                      <a:pt x="55" y="122"/>
                      <a:pt x="55" y="122"/>
                      <a:pt x="55" y="122"/>
                    </a:cubicBezTo>
                    <a:moveTo>
                      <a:pt x="51" y="121"/>
                    </a:moveTo>
                    <a:cubicBezTo>
                      <a:pt x="51" y="122"/>
                      <a:pt x="50" y="123"/>
                      <a:pt x="49" y="124"/>
                    </a:cubicBezTo>
                    <a:cubicBezTo>
                      <a:pt x="50" y="124"/>
                      <a:pt x="50" y="124"/>
                      <a:pt x="50" y="124"/>
                    </a:cubicBezTo>
                    <a:cubicBezTo>
                      <a:pt x="51" y="123"/>
                      <a:pt x="52" y="122"/>
                      <a:pt x="52" y="121"/>
                    </a:cubicBezTo>
                    <a:cubicBezTo>
                      <a:pt x="52" y="121"/>
                      <a:pt x="51" y="121"/>
                      <a:pt x="51" y="121"/>
                    </a:cubicBezTo>
                    <a:moveTo>
                      <a:pt x="52" y="120"/>
                    </a:moveTo>
                    <a:cubicBezTo>
                      <a:pt x="51" y="120"/>
                      <a:pt x="51" y="120"/>
                      <a:pt x="51" y="120"/>
                    </a:cubicBezTo>
                    <a:cubicBezTo>
                      <a:pt x="52" y="121"/>
                      <a:pt x="52" y="121"/>
                      <a:pt x="52" y="121"/>
                    </a:cubicBezTo>
                    <a:cubicBezTo>
                      <a:pt x="52" y="121"/>
                      <a:pt x="53" y="121"/>
                      <a:pt x="53" y="121"/>
                    </a:cubicBezTo>
                    <a:cubicBezTo>
                      <a:pt x="52" y="120"/>
                      <a:pt x="52" y="120"/>
                      <a:pt x="52" y="120"/>
                    </a:cubicBezTo>
                    <a:moveTo>
                      <a:pt x="58" y="117"/>
                    </a:moveTo>
                    <a:cubicBezTo>
                      <a:pt x="58" y="117"/>
                      <a:pt x="58" y="117"/>
                      <a:pt x="58" y="117"/>
                    </a:cubicBezTo>
                    <a:cubicBezTo>
                      <a:pt x="58" y="117"/>
                      <a:pt x="58" y="117"/>
                      <a:pt x="59" y="117"/>
                    </a:cubicBezTo>
                    <a:cubicBezTo>
                      <a:pt x="59" y="117"/>
                      <a:pt x="59" y="117"/>
                      <a:pt x="59" y="117"/>
                    </a:cubicBezTo>
                    <a:cubicBezTo>
                      <a:pt x="58" y="117"/>
                      <a:pt x="58" y="117"/>
                      <a:pt x="58" y="117"/>
                    </a:cubicBezTo>
                    <a:moveTo>
                      <a:pt x="58" y="116"/>
                    </a:moveTo>
                    <a:cubicBezTo>
                      <a:pt x="58" y="116"/>
                      <a:pt x="58" y="116"/>
                      <a:pt x="58" y="116"/>
                    </a:cubicBezTo>
                    <a:cubicBezTo>
                      <a:pt x="59" y="117"/>
                      <a:pt x="59" y="117"/>
                      <a:pt x="59" y="117"/>
                    </a:cubicBezTo>
                    <a:cubicBezTo>
                      <a:pt x="59" y="117"/>
                      <a:pt x="59" y="117"/>
                      <a:pt x="59" y="117"/>
                    </a:cubicBezTo>
                    <a:cubicBezTo>
                      <a:pt x="59" y="117"/>
                      <a:pt x="59" y="117"/>
                      <a:pt x="59" y="117"/>
                    </a:cubicBezTo>
                    <a:cubicBezTo>
                      <a:pt x="59" y="117"/>
                      <a:pt x="59" y="116"/>
                      <a:pt x="58" y="116"/>
                    </a:cubicBezTo>
                    <a:moveTo>
                      <a:pt x="55" y="115"/>
                    </a:moveTo>
                    <a:cubicBezTo>
                      <a:pt x="55" y="115"/>
                      <a:pt x="55" y="115"/>
                      <a:pt x="55" y="115"/>
                    </a:cubicBezTo>
                    <a:cubicBezTo>
                      <a:pt x="55" y="115"/>
                      <a:pt x="55" y="115"/>
                      <a:pt x="56" y="116"/>
                    </a:cubicBezTo>
                    <a:cubicBezTo>
                      <a:pt x="56" y="116"/>
                      <a:pt x="56" y="116"/>
                      <a:pt x="56" y="116"/>
                    </a:cubicBezTo>
                    <a:cubicBezTo>
                      <a:pt x="55" y="115"/>
                      <a:pt x="55" y="115"/>
                      <a:pt x="55" y="115"/>
                    </a:cubicBezTo>
                    <a:moveTo>
                      <a:pt x="55" y="114"/>
                    </a:moveTo>
                    <a:cubicBezTo>
                      <a:pt x="55" y="114"/>
                      <a:pt x="55" y="114"/>
                      <a:pt x="55" y="114"/>
                    </a:cubicBezTo>
                    <a:cubicBezTo>
                      <a:pt x="55" y="115"/>
                      <a:pt x="56" y="115"/>
                      <a:pt x="56" y="115"/>
                    </a:cubicBezTo>
                    <a:cubicBezTo>
                      <a:pt x="56" y="115"/>
                      <a:pt x="56" y="115"/>
                      <a:pt x="56" y="115"/>
                    </a:cubicBezTo>
                    <a:cubicBezTo>
                      <a:pt x="56" y="115"/>
                      <a:pt x="55" y="115"/>
                      <a:pt x="55" y="114"/>
                    </a:cubicBezTo>
                    <a:moveTo>
                      <a:pt x="60" y="114"/>
                    </a:moveTo>
                    <a:cubicBezTo>
                      <a:pt x="60" y="114"/>
                      <a:pt x="59" y="115"/>
                      <a:pt x="59" y="116"/>
                    </a:cubicBezTo>
                    <a:cubicBezTo>
                      <a:pt x="59" y="116"/>
                      <a:pt x="59" y="116"/>
                      <a:pt x="59" y="116"/>
                    </a:cubicBezTo>
                    <a:cubicBezTo>
                      <a:pt x="60" y="116"/>
                      <a:pt x="60" y="115"/>
                      <a:pt x="61" y="114"/>
                    </a:cubicBezTo>
                    <a:cubicBezTo>
                      <a:pt x="60" y="114"/>
                      <a:pt x="60" y="114"/>
                      <a:pt x="60" y="114"/>
                    </a:cubicBezTo>
                    <a:moveTo>
                      <a:pt x="61" y="113"/>
                    </a:moveTo>
                    <a:cubicBezTo>
                      <a:pt x="61" y="113"/>
                      <a:pt x="61" y="113"/>
                      <a:pt x="60" y="113"/>
                    </a:cubicBezTo>
                    <a:cubicBezTo>
                      <a:pt x="61" y="113"/>
                      <a:pt x="61" y="113"/>
                      <a:pt x="61" y="113"/>
                    </a:cubicBezTo>
                    <a:cubicBezTo>
                      <a:pt x="61" y="113"/>
                      <a:pt x="61" y="113"/>
                      <a:pt x="61" y="113"/>
                    </a:cubicBezTo>
                    <a:cubicBezTo>
                      <a:pt x="61" y="113"/>
                      <a:pt x="61" y="113"/>
                      <a:pt x="61" y="113"/>
                    </a:cubicBezTo>
                    <a:moveTo>
                      <a:pt x="57" y="112"/>
                    </a:moveTo>
                    <a:cubicBezTo>
                      <a:pt x="56" y="112"/>
                      <a:pt x="56" y="113"/>
                      <a:pt x="55" y="114"/>
                    </a:cubicBezTo>
                    <a:cubicBezTo>
                      <a:pt x="56" y="115"/>
                      <a:pt x="56" y="115"/>
                      <a:pt x="56" y="115"/>
                    </a:cubicBezTo>
                    <a:cubicBezTo>
                      <a:pt x="57" y="114"/>
                      <a:pt x="57" y="113"/>
                      <a:pt x="58" y="112"/>
                    </a:cubicBezTo>
                    <a:cubicBezTo>
                      <a:pt x="57" y="112"/>
                      <a:pt x="57" y="112"/>
                      <a:pt x="57" y="112"/>
                    </a:cubicBezTo>
                    <a:moveTo>
                      <a:pt x="62" y="111"/>
                    </a:moveTo>
                    <a:cubicBezTo>
                      <a:pt x="61" y="112"/>
                      <a:pt x="61" y="112"/>
                      <a:pt x="61" y="112"/>
                    </a:cubicBezTo>
                    <a:cubicBezTo>
                      <a:pt x="61" y="112"/>
                      <a:pt x="61" y="112"/>
                      <a:pt x="62" y="112"/>
                    </a:cubicBezTo>
                    <a:cubicBezTo>
                      <a:pt x="62" y="112"/>
                      <a:pt x="62" y="112"/>
                      <a:pt x="62" y="112"/>
                    </a:cubicBezTo>
                    <a:cubicBezTo>
                      <a:pt x="62" y="111"/>
                      <a:pt x="62" y="111"/>
                      <a:pt x="62" y="111"/>
                    </a:cubicBezTo>
                    <a:moveTo>
                      <a:pt x="57" y="111"/>
                    </a:moveTo>
                    <a:cubicBezTo>
                      <a:pt x="57" y="111"/>
                      <a:pt x="57" y="111"/>
                      <a:pt x="57" y="111"/>
                    </a:cubicBezTo>
                    <a:cubicBezTo>
                      <a:pt x="57" y="111"/>
                      <a:pt x="58" y="111"/>
                      <a:pt x="58" y="112"/>
                    </a:cubicBezTo>
                    <a:cubicBezTo>
                      <a:pt x="58" y="112"/>
                      <a:pt x="58" y="111"/>
                      <a:pt x="58" y="111"/>
                    </a:cubicBezTo>
                    <a:cubicBezTo>
                      <a:pt x="58" y="111"/>
                      <a:pt x="58" y="111"/>
                      <a:pt x="57" y="111"/>
                    </a:cubicBezTo>
                    <a:moveTo>
                      <a:pt x="63" y="109"/>
                    </a:moveTo>
                    <a:cubicBezTo>
                      <a:pt x="63" y="110"/>
                      <a:pt x="62" y="110"/>
                      <a:pt x="62" y="110"/>
                    </a:cubicBezTo>
                    <a:cubicBezTo>
                      <a:pt x="62" y="111"/>
                      <a:pt x="62" y="111"/>
                      <a:pt x="63" y="111"/>
                    </a:cubicBezTo>
                    <a:cubicBezTo>
                      <a:pt x="63" y="110"/>
                      <a:pt x="63" y="110"/>
                      <a:pt x="63" y="110"/>
                    </a:cubicBezTo>
                    <a:cubicBezTo>
                      <a:pt x="63" y="110"/>
                      <a:pt x="63" y="110"/>
                      <a:pt x="63" y="109"/>
                    </a:cubicBezTo>
                    <a:moveTo>
                      <a:pt x="58" y="109"/>
                    </a:moveTo>
                    <a:cubicBezTo>
                      <a:pt x="58" y="109"/>
                      <a:pt x="58" y="110"/>
                      <a:pt x="58" y="110"/>
                    </a:cubicBezTo>
                    <a:cubicBezTo>
                      <a:pt x="58" y="110"/>
                      <a:pt x="58" y="110"/>
                      <a:pt x="59" y="111"/>
                    </a:cubicBezTo>
                    <a:cubicBezTo>
                      <a:pt x="59" y="110"/>
                      <a:pt x="59" y="110"/>
                      <a:pt x="59" y="110"/>
                    </a:cubicBezTo>
                    <a:cubicBezTo>
                      <a:pt x="59" y="110"/>
                      <a:pt x="58" y="109"/>
                      <a:pt x="58" y="109"/>
                    </a:cubicBezTo>
                    <a:moveTo>
                      <a:pt x="64" y="107"/>
                    </a:moveTo>
                    <a:cubicBezTo>
                      <a:pt x="64" y="108"/>
                      <a:pt x="63" y="108"/>
                      <a:pt x="63" y="109"/>
                    </a:cubicBezTo>
                    <a:cubicBezTo>
                      <a:pt x="63" y="109"/>
                      <a:pt x="64" y="109"/>
                      <a:pt x="64" y="109"/>
                    </a:cubicBezTo>
                    <a:cubicBezTo>
                      <a:pt x="64" y="109"/>
                      <a:pt x="64" y="108"/>
                      <a:pt x="65" y="108"/>
                    </a:cubicBezTo>
                    <a:cubicBezTo>
                      <a:pt x="64" y="108"/>
                      <a:pt x="64" y="107"/>
                      <a:pt x="64" y="107"/>
                    </a:cubicBezTo>
                    <a:moveTo>
                      <a:pt x="59" y="107"/>
                    </a:moveTo>
                    <a:cubicBezTo>
                      <a:pt x="59" y="108"/>
                      <a:pt x="59" y="108"/>
                      <a:pt x="59" y="108"/>
                    </a:cubicBezTo>
                    <a:cubicBezTo>
                      <a:pt x="59" y="108"/>
                      <a:pt x="59" y="109"/>
                      <a:pt x="60" y="109"/>
                    </a:cubicBezTo>
                    <a:cubicBezTo>
                      <a:pt x="60" y="109"/>
                      <a:pt x="60" y="108"/>
                      <a:pt x="60" y="108"/>
                    </a:cubicBezTo>
                    <a:cubicBezTo>
                      <a:pt x="60" y="108"/>
                      <a:pt x="60" y="107"/>
                      <a:pt x="59" y="107"/>
                    </a:cubicBezTo>
                    <a:moveTo>
                      <a:pt x="62" y="106"/>
                    </a:moveTo>
                    <a:cubicBezTo>
                      <a:pt x="61" y="106"/>
                      <a:pt x="61" y="107"/>
                      <a:pt x="61" y="107"/>
                    </a:cubicBezTo>
                    <a:cubicBezTo>
                      <a:pt x="61" y="107"/>
                      <a:pt x="61" y="107"/>
                      <a:pt x="61" y="107"/>
                    </a:cubicBezTo>
                    <a:cubicBezTo>
                      <a:pt x="61" y="107"/>
                      <a:pt x="61" y="106"/>
                      <a:pt x="62" y="106"/>
                    </a:cubicBezTo>
                    <a:cubicBezTo>
                      <a:pt x="62" y="106"/>
                      <a:pt x="62" y="106"/>
                      <a:pt x="62" y="106"/>
                    </a:cubicBezTo>
                    <a:moveTo>
                      <a:pt x="61" y="105"/>
                    </a:moveTo>
                    <a:cubicBezTo>
                      <a:pt x="60" y="106"/>
                      <a:pt x="60" y="106"/>
                      <a:pt x="60" y="107"/>
                    </a:cubicBezTo>
                    <a:cubicBezTo>
                      <a:pt x="60" y="107"/>
                      <a:pt x="60" y="107"/>
                      <a:pt x="60" y="107"/>
                    </a:cubicBezTo>
                    <a:cubicBezTo>
                      <a:pt x="61" y="107"/>
                      <a:pt x="61" y="106"/>
                      <a:pt x="61" y="106"/>
                    </a:cubicBezTo>
                    <a:cubicBezTo>
                      <a:pt x="61" y="105"/>
                      <a:pt x="61" y="105"/>
                      <a:pt x="61" y="105"/>
                    </a:cubicBezTo>
                    <a:moveTo>
                      <a:pt x="69" y="99"/>
                    </a:moveTo>
                    <a:cubicBezTo>
                      <a:pt x="68" y="101"/>
                      <a:pt x="67" y="102"/>
                      <a:pt x="66" y="104"/>
                    </a:cubicBezTo>
                    <a:cubicBezTo>
                      <a:pt x="67" y="104"/>
                      <a:pt x="67" y="104"/>
                      <a:pt x="67" y="104"/>
                    </a:cubicBezTo>
                    <a:cubicBezTo>
                      <a:pt x="68" y="102"/>
                      <a:pt x="69" y="101"/>
                      <a:pt x="70" y="99"/>
                    </a:cubicBezTo>
                    <a:cubicBezTo>
                      <a:pt x="70" y="99"/>
                      <a:pt x="69" y="99"/>
                      <a:pt x="69" y="99"/>
                    </a:cubicBezTo>
                    <a:moveTo>
                      <a:pt x="70" y="98"/>
                    </a:moveTo>
                    <a:cubicBezTo>
                      <a:pt x="70" y="98"/>
                      <a:pt x="70" y="98"/>
                      <a:pt x="70" y="98"/>
                    </a:cubicBezTo>
                    <a:cubicBezTo>
                      <a:pt x="70" y="98"/>
                      <a:pt x="70" y="98"/>
                      <a:pt x="70" y="98"/>
                    </a:cubicBezTo>
                    <a:cubicBezTo>
                      <a:pt x="70" y="98"/>
                      <a:pt x="70" y="98"/>
                      <a:pt x="70" y="98"/>
                    </a:cubicBezTo>
                    <a:cubicBezTo>
                      <a:pt x="70" y="98"/>
                      <a:pt x="70" y="98"/>
                      <a:pt x="70" y="98"/>
                    </a:cubicBezTo>
                    <a:moveTo>
                      <a:pt x="66" y="97"/>
                    </a:moveTo>
                    <a:cubicBezTo>
                      <a:pt x="66" y="97"/>
                      <a:pt x="65" y="98"/>
                      <a:pt x="63" y="101"/>
                    </a:cubicBezTo>
                    <a:cubicBezTo>
                      <a:pt x="63" y="102"/>
                      <a:pt x="63" y="102"/>
                      <a:pt x="63" y="102"/>
                    </a:cubicBezTo>
                    <a:cubicBezTo>
                      <a:pt x="65" y="99"/>
                      <a:pt x="66" y="97"/>
                      <a:pt x="66" y="97"/>
                    </a:cubicBezTo>
                    <a:moveTo>
                      <a:pt x="73" y="92"/>
                    </a:moveTo>
                    <a:cubicBezTo>
                      <a:pt x="72" y="94"/>
                      <a:pt x="71" y="96"/>
                      <a:pt x="70" y="97"/>
                    </a:cubicBezTo>
                    <a:cubicBezTo>
                      <a:pt x="70" y="98"/>
                      <a:pt x="71" y="98"/>
                      <a:pt x="71" y="98"/>
                    </a:cubicBezTo>
                    <a:cubicBezTo>
                      <a:pt x="72" y="96"/>
                      <a:pt x="73" y="94"/>
                      <a:pt x="74" y="93"/>
                    </a:cubicBezTo>
                    <a:cubicBezTo>
                      <a:pt x="74" y="93"/>
                      <a:pt x="74" y="93"/>
                      <a:pt x="73" y="92"/>
                    </a:cubicBezTo>
                    <a:moveTo>
                      <a:pt x="77" y="87"/>
                    </a:moveTo>
                    <a:cubicBezTo>
                      <a:pt x="76" y="89"/>
                      <a:pt x="75" y="90"/>
                      <a:pt x="74" y="92"/>
                    </a:cubicBezTo>
                    <a:cubicBezTo>
                      <a:pt x="74" y="92"/>
                      <a:pt x="74" y="92"/>
                      <a:pt x="74" y="92"/>
                    </a:cubicBezTo>
                    <a:cubicBezTo>
                      <a:pt x="75" y="90"/>
                      <a:pt x="76" y="89"/>
                      <a:pt x="77" y="87"/>
                    </a:cubicBezTo>
                    <a:cubicBezTo>
                      <a:pt x="77" y="87"/>
                      <a:pt x="77" y="87"/>
                      <a:pt x="77" y="87"/>
                    </a:cubicBezTo>
                    <a:cubicBezTo>
                      <a:pt x="77" y="87"/>
                      <a:pt x="77" y="87"/>
                      <a:pt x="77" y="87"/>
                    </a:cubicBezTo>
                    <a:moveTo>
                      <a:pt x="78" y="85"/>
                    </a:moveTo>
                    <a:cubicBezTo>
                      <a:pt x="78" y="85"/>
                      <a:pt x="78" y="85"/>
                      <a:pt x="78" y="85"/>
                    </a:cubicBezTo>
                    <a:cubicBezTo>
                      <a:pt x="78" y="85"/>
                      <a:pt x="78" y="85"/>
                      <a:pt x="78" y="85"/>
                    </a:cubicBezTo>
                    <a:cubicBezTo>
                      <a:pt x="78" y="85"/>
                      <a:pt x="78" y="85"/>
                      <a:pt x="79" y="85"/>
                    </a:cubicBezTo>
                    <a:cubicBezTo>
                      <a:pt x="78" y="85"/>
                      <a:pt x="78" y="85"/>
                      <a:pt x="78" y="85"/>
                    </a:cubicBezTo>
                    <a:moveTo>
                      <a:pt x="78" y="84"/>
                    </a:moveTo>
                    <a:cubicBezTo>
                      <a:pt x="78" y="84"/>
                      <a:pt x="78" y="85"/>
                      <a:pt x="78" y="85"/>
                    </a:cubicBezTo>
                    <a:cubicBezTo>
                      <a:pt x="79" y="85"/>
                      <a:pt x="79" y="85"/>
                      <a:pt x="79" y="85"/>
                    </a:cubicBezTo>
                    <a:cubicBezTo>
                      <a:pt x="79" y="85"/>
                      <a:pt x="79" y="85"/>
                      <a:pt x="79" y="85"/>
                    </a:cubicBezTo>
                    <a:cubicBezTo>
                      <a:pt x="79" y="85"/>
                      <a:pt x="79" y="85"/>
                      <a:pt x="78" y="84"/>
                    </a:cubicBezTo>
                    <a:moveTo>
                      <a:pt x="85" y="73"/>
                    </a:moveTo>
                    <a:cubicBezTo>
                      <a:pt x="83" y="76"/>
                      <a:pt x="81" y="79"/>
                      <a:pt x="80" y="82"/>
                    </a:cubicBezTo>
                    <a:cubicBezTo>
                      <a:pt x="80" y="83"/>
                      <a:pt x="80" y="83"/>
                      <a:pt x="80" y="83"/>
                    </a:cubicBezTo>
                    <a:cubicBezTo>
                      <a:pt x="82" y="80"/>
                      <a:pt x="84" y="77"/>
                      <a:pt x="86" y="74"/>
                    </a:cubicBezTo>
                    <a:cubicBezTo>
                      <a:pt x="86" y="74"/>
                      <a:pt x="85" y="74"/>
                      <a:pt x="85" y="73"/>
                    </a:cubicBezTo>
                    <a:moveTo>
                      <a:pt x="94" y="60"/>
                    </a:moveTo>
                    <a:cubicBezTo>
                      <a:pt x="91" y="64"/>
                      <a:pt x="89" y="67"/>
                      <a:pt x="87" y="71"/>
                    </a:cubicBezTo>
                    <a:cubicBezTo>
                      <a:pt x="87" y="71"/>
                      <a:pt x="87" y="71"/>
                      <a:pt x="87" y="72"/>
                    </a:cubicBezTo>
                    <a:cubicBezTo>
                      <a:pt x="89" y="68"/>
                      <a:pt x="92" y="64"/>
                      <a:pt x="94" y="60"/>
                    </a:cubicBezTo>
                    <a:cubicBezTo>
                      <a:pt x="94" y="60"/>
                      <a:pt x="94" y="60"/>
                      <a:pt x="94" y="60"/>
                    </a:cubicBezTo>
                    <a:moveTo>
                      <a:pt x="102" y="46"/>
                    </a:moveTo>
                    <a:cubicBezTo>
                      <a:pt x="101" y="49"/>
                      <a:pt x="99" y="51"/>
                      <a:pt x="98" y="53"/>
                    </a:cubicBezTo>
                    <a:cubicBezTo>
                      <a:pt x="98" y="53"/>
                      <a:pt x="98" y="53"/>
                      <a:pt x="98" y="53"/>
                    </a:cubicBezTo>
                    <a:cubicBezTo>
                      <a:pt x="100" y="51"/>
                      <a:pt x="101" y="49"/>
                      <a:pt x="103" y="47"/>
                    </a:cubicBezTo>
                    <a:cubicBezTo>
                      <a:pt x="102" y="47"/>
                      <a:pt x="102" y="47"/>
                      <a:pt x="102" y="46"/>
                    </a:cubicBezTo>
                    <a:moveTo>
                      <a:pt x="104" y="43"/>
                    </a:moveTo>
                    <a:cubicBezTo>
                      <a:pt x="104" y="44"/>
                      <a:pt x="104" y="44"/>
                      <a:pt x="103" y="44"/>
                    </a:cubicBezTo>
                    <a:cubicBezTo>
                      <a:pt x="103" y="45"/>
                      <a:pt x="104" y="45"/>
                      <a:pt x="104" y="45"/>
                    </a:cubicBezTo>
                    <a:cubicBezTo>
                      <a:pt x="104" y="44"/>
                      <a:pt x="104" y="44"/>
                      <a:pt x="105" y="44"/>
                    </a:cubicBezTo>
                    <a:cubicBezTo>
                      <a:pt x="104" y="43"/>
                      <a:pt x="104" y="43"/>
                      <a:pt x="104" y="43"/>
                    </a:cubicBezTo>
                    <a:moveTo>
                      <a:pt x="107" y="38"/>
                    </a:moveTo>
                    <a:cubicBezTo>
                      <a:pt x="107" y="39"/>
                      <a:pt x="106" y="40"/>
                      <a:pt x="105" y="41"/>
                    </a:cubicBezTo>
                    <a:cubicBezTo>
                      <a:pt x="106" y="41"/>
                      <a:pt x="106" y="41"/>
                      <a:pt x="106" y="41"/>
                    </a:cubicBezTo>
                    <a:cubicBezTo>
                      <a:pt x="106" y="41"/>
                      <a:pt x="107" y="40"/>
                      <a:pt x="108" y="39"/>
                    </a:cubicBezTo>
                    <a:cubicBezTo>
                      <a:pt x="107" y="39"/>
                      <a:pt x="107" y="38"/>
                      <a:pt x="107" y="38"/>
                    </a:cubicBezTo>
                    <a:moveTo>
                      <a:pt x="108" y="37"/>
                    </a:moveTo>
                    <a:cubicBezTo>
                      <a:pt x="108" y="37"/>
                      <a:pt x="108" y="37"/>
                      <a:pt x="108" y="37"/>
                    </a:cubicBezTo>
                    <a:cubicBezTo>
                      <a:pt x="108" y="37"/>
                      <a:pt x="108" y="38"/>
                      <a:pt x="108" y="38"/>
                    </a:cubicBezTo>
                    <a:cubicBezTo>
                      <a:pt x="108" y="38"/>
                      <a:pt x="108" y="38"/>
                      <a:pt x="108" y="38"/>
                    </a:cubicBezTo>
                    <a:cubicBezTo>
                      <a:pt x="108" y="37"/>
                      <a:pt x="108" y="37"/>
                      <a:pt x="108" y="37"/>
                    </a:cubicBezTo>
                    <a:moveTo>
                      <a:pt x="109" y="36"/>
                    </a:moveTo>
                    <a:cubicBezTo>
                      <a:pt x="109" y="36"/>
                      <a:pt x="108" y="36"/>
                      <a:pt x="108" y="36"/>
                    </a:cubicBezTo>
                    <a:cubicBezTo>
                      <a:pt x="108" y="37"/>
                      <a:pt x="109" y="37"/>
                      <a:pt x="109" y="37"/>
                    </a:cubicBezTo>
                    <a:cubicBezTo>
                      <a:pt x="109" y="37"/>
                      <a:pt x="109" y="36"/>
                      <a:pt x="109" y="36"/>
                    </a:cubicBezTo>
                    <a:cubicBezTo>
                      <a:pt x="109" y="36"/>
                      <a:pt x="109" y="36"/>
                      <a:pt x="109" y="36"/>
                    </a:cubicBezTo>
                    <a:moveTo>
                      <a:pt x="111" y="32"/>
                    </a:moveTo>
                    <a:cubicBezTo>
                      <a:pt x="111" y="32"/>
                      <a:pt x="111" y="32"/>
                      <a:pt x="111" y="32"/>
                    </a:cubicBezTo>
                    <a:cubicBezTo>
                      <a:pt x="111" y="32"/>
                      <a:pt x="111" y="32"/>
                      <a:pt x="112" y="32"/>
                    </a:cubicBezTo>
                    <a:cubicBezTo>
                      <a:pt x="112" y="32"/>
                      <a:pt x="112" y="32"/>
                      <a:pt x="112" y="32"/>
                    </a:cubicBezTo>
                    <a:cubicBezTo>
                      <a:pt x="112" y="32"/>
                      <a:pt x="111" y="32"/>
                      <a:pt x="111" y="32"/>
                    </a:cubicBezTo>
                    <a:moveTo>
                      <a:pt x="115" y="26"/>
                    </a:moveTo>
                    <a:cubicBezTo>
                      <a:pt x="114" y="27"/>
                      <a:pt x="114" y="28"/>
                      <a:pt x="113" y="29"/>
                    </a:cubicBezTo>
                    <a:cubicBezTo>
                      <a:pt x="113" y="29"/>
                      <a:pt x="113" y="29"/>
                      <a:pt x="114" y="29"/>
                    </a:cubicBezTo>
                    <a:cubicBezTo>
                      <a:pt x="114" y="28"/>
                      <a:pt x="115" y="27"/>
                      <a:pt x="115" y="26"/>
                    </a:cubicBezTo>
                    <a:cubicBezTo>
                      <a:pt x="115" y="26"/>
                      <a:pt x="115" y="26"/>
                      <a:pt x="115" y="26"/>
                    </a:cubicBezTo>
                    <a:moveTo>
                      <a:pt x="123" y="13"/>
                    </a:moveTo>
                    <a:cubicBezTo>
                      <a:pt x="123" y="13"/>
                      <a:pt x="122" y="14"/>
                      <a:pt x="122" y="14"/>
                    </a:cubicBezTo>
                    <a:cubicBezTo>
                      <a:pt x="122" y="15"/>
                      <a:pt x="122" y="15"/>
                      <a:pt x="123" y="15"/>
                    </a:cubicBezTo>
                    <a:cubicBezTo>
                      <a:pt x="123" y="14"/>
                      <a:pt x="123" y="14"/>
                      <a:pt x="124" y="13"/>
                    </a:cubicBezTo>
                    <a:cubicBezTo>
                      <a:pt x="124" y="13"/>
                      <a:pt x="123" y="13"/>
                      <a:pt x="123" y="13"/>
                    </a:cubicBezTo>
                    <a:moveTo>
                      <a:pt x="123" y="12"/>
                    </a:moveTo>
                    <a:cubicBezTo>
                      <a:pt x="123" y="12"/>
                      <a:pt x="123" y="12"/>
                      <a:pt x="123" y="13"/>
                    </a:cubicBezTo>
                    <a:cubicBezTo>
                      <a:pt x="123" y="13"/>
                      <a:pt x="124" y="13"/>
                      <a:pt x="124" y="13"/>
                    </a:cubicBezTo>
                    <a:cubicBezTo>
                      <a:pt x="124" y="13"/>
                      <a:pt x="124" y="13"/>
                      <a:pt x="124" y="13"/>
                    </a:cubicBezTo>
                    <a:cubicBezTo>
                      <a:pt x="124" y="12"/>
                      <a:pt x="124" y="12"/>
                      <a:pt x="123" y="12"/>
                    </a:cubicBezTo>
                    <a:moveTo>
                      <a:pt x="131" y="1"/>
                    </a:moveTo>
                    <a:cubicBezTo>
                      <a:pt x="130" y="1"/>
                      <a:pt x="130" y="2"/>
                      <a:pt x="130" y="2"/>
                    </a:cubicBezTo>
                    <a:cubicBezTo>
                      <a:pt x="130" y="2"/>
                      <a:pt x="130" y="2"/>
                      <a:pt x="130" y="2"/>
                    </a:cubicBezTo>
                    <a:cubicBezTo>
                      <a:pt x="130" y="2"/>
                      <a:pt x="130" y="2"/>
                      <a:pt x="130" y="2"/>
                    </a:cubicBezTo>
                    <a:cubicBezTo>
                      <a:pt x="130" y="2"/>
                      <a:pt x="129" y="3"/>
                      <a:pt x="129" y="3"/>
                    </a:cubicBezTo>
                    <a:cubicBezTo>
                      <a:pt x="130" y="3"/>
                      <a:pt x="130" y="3"/>
                      <a:pt x="130" y="3"/>
                    </a:cubicBezTo>
                    <a:cubicBezTo>
                      <a:pt x="130" y="2"/>
                      <a:pt x="131" y="2"/>
                      <a:pt x="131" y="1"/>
                    </a:cubicBezTo>
                    <a:cubicBezTo>
                      <a:pt x="131" y="1"/>
                      <a:pt x="131" y="1"/>
                      <a:pt x="131" y="1"/>
                    </a:cubicBezTo>
                    <a:moveTo>
                      <a:pt x="131" y="0"/>
                    </a:moveTo>
                    <a:cubicBezTo>
                      <a:pt x="131" y="0"/>
                      <a:pt x="131" y="0"/>
                      <a:pt x="131" y="1"/>
                    </a:cubicBezTo>
                    <a:cubicBezTo>
                      <a:pt x="131" y="1"/>
                      <a:pt x="131" y="1"/>
                      <a:pt x="131" y="1"/>
                    </a:cubicBezTo>
                    <a:cubicBezTo>
                      <a:pt x="131" y="0"/>
                      <a:pt x="131" y="0"/>
                      <a:pt x="132" y="0"/>
                    </a:cubicBezTo>
                    <a:cubicBezTo>
                      <a:pt x="131" y="0"/>
                      <a:pt x="131" y="0"/>
                      <a:pt x="1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6" name="Freeform 9495"/>
              <p:cNvSpPr>
                <a:spLocks/>
              </p:cNvSpPr>
              <p:nvPr/>
            </p:nvSpPr>
            <p:spPr bwMode="auto">
              <a:xfrm>
                <a:off x="-744" y="3882"/>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7" name="Freeform 9496"/>
              <p:cNvSpPr>
                <a:spLocks noEditPoints="1"/>
              </p:cNvSpPr>
              <p:nvPr/>
            </p:nvSpPr>
            <p:spPr bwMode="auto">
              <a:xfrm>
                <a:off x="-349" y="3096"/>
                <a:ext cx="92" cy="151"/>
              </a:xfrm>
              <a:custGeom>
                <a:avLst/>
                <a:gdLst>
                  <a:gd name="T0" fmla="*/ 0 w 39"/>
                  <a:gd name="T1" fmla="*/ 64 h 64"/>
                  <a:gd name="T2" fmla="*/ 1 w 39"/>
                  <a:gd name="T3" fmla="*/ 63 h 64"/>
                  <a:gd name="T4" fmla="*/ 1 w 39"/>
                  <a:gd name="T5" fmla="*/ 62 h 64"/>
                  <a:gd name="T6" fmla="*/ 1 w 39"/>
                  <a:gd name="T7" fmla="*/ 63 h 64"/>
                  <a:gd name="T8" fmla="*/ 1 w 39"/>
                  <a:gd name="T9" fmla="*/ 62 h 64"/>
                  <a:gd name="T10" fmla="*/ 2 w 39"/>
                  <a:gd name="T11" fmla="*/ 61 h 64"/>
                  <a:gd name="T12" fmla="*/ 2 w 39"/>
                  <a:gd name="T13" fmla="*/ 61 h 64"/>
                  <a:gd name="T14" fmla="*/ 2 w 39"/>
                  <a:gd name="T15" fmla="*/ 60 h 64"/>
                  <a:gd name="T16" fmla="*/ 4 w 39"/>
                  <a:gd name="T17" fmla="*/ 60 h 64"/>
                  <a:gd name="T18" fmla="*/ 5 w 39"/>
                  <a:gd name="T19" fmla="*/ 58 h 64"/>
                  <a:gd name="T20" fmla="*/ 4 w 39"/>
                  <a:gd name="T21" fmla="*/ 57 h 64"/>
                  <a:gd name="T22" fmla="*/ 4 w 39"/>
                  <a:gd name="T23" fmla="*/ 59 h 64"/>
                  <a:gd name="T24" fmla="*/ 4 w 39"/>
                  <a:gd name="T25" fmla="*/ 57 h 64"/>
                  <a:gd name="T26" fmla="*/ 5 w 39"/>
                  <a:gd name="T27" fmla="*/ 57 h 64"/>
                  <a:gd name="T28" fmla="*/ 6 w 39"/>
                  <a:gd name="T29" fmla="*/ 57 h 64"/>
                  <a:gd name="T30" fmla="*/ 4 w 39"/>
                  <a:gd name="T31" fmla="*/ 56 h 64"/>
                  <a:gd name="T32" fmla="*/ 5 w 39"/>
                  <a:gd name="T33" fmla="*/ 57 h 64"/>
                  <a:gd name="T34" fmla="*/ 4 w 39"/>
                  <a:gd name="T35" fmla="*/ 56 h 64"/>
                  <a:gd name="T36" fmla="*/ 6 w 39"/>
                  <a:gd name="T37" fmla="*/ 56 h 64"/>
                  <a:gd name="T38" fmla="*/ 7 w 39"/>
                  <a:gd name="T39" fmla="*/ 56 h 64"/>
                  <a:gd name="T40" fmla="*/ 5 w 39"/>
                  <a:gd name="T41" fmla="*/ 55 h 64"/>
                  <a:gd name="T42" fmla="*/ 6 w 39"/>
                  <a:gd name="T43" fmla="*/ 55 h 64"/>
                  <a:gd name="T44" fmla="*/ 5 w 39"/>
                  <a:gd name="T45" fmla="*/ 55 h 64"/>
                  <a:gd name="T46" fmla="*/ 7 w 39"/>
                  <a:gd name="T47" fmla="*/ 55 h 64"/>
                  <a:gd name="T48" fmla="*/ 8 w 39"/>
                  <a:gd name="T49" fmla="*/ 54 h 64"/>
                  <a:gd name="T50" fmla="*/ 6 w 39"/>
                  <a:gd name="T51" fmla="*/ 53 h 64"/>
                  <a:gd name="T52" fmla="*/ 6 w 39"/>
                  <a:gd name="T53" fmla="*/ 55 h 64"/>
                  <a:gd name="T54" fmla="*/ 6 w 39"/>
                  <a:gd name="T55" fmla="*/ 53 h 64"/>
                  <a:gd name="T56" fmla="*/ 8 w 39"/>
                  <a:gd name="T57" fmla="*/ 53 h 64"/>
                  <a:gd name="T58" fmla="*/ 8 w 39"/>
                  <a:gd name="T59" fmla="*/ 53 h 64"/>
                  <a:gd name="T60" fmla="*/ 13 w 39"/>
                  <a:gd name="T61" fmla="*/ 45 h 64"/>
                  <a:gd name="T62" fmla="*/ 12 w 39"/>
                  <a:gd name="T63" fmla="*/ 44 h 64"/>
                  <a:gd name="T64" fmla="*/ 8 w 39"/>
                  <a:gd name="T65" fmla="*/ 53 h 64"/>
                  <a:gd name="T66" fmla="*/ 12 w 39"/>
                  <a:gd name="T67" fmla="*/ 45 h 64"/>
                  <a:gd name="T68" fmla="*/ 18 w 39"/>
                  <a:gd name="T69" fmla="*/ 37 h 64"/>
                  <a:gd name="T70" fmla="*/ 15 w 39"/>
                  <a:gd name="T71" fmla="*/ 41 h 64"/>
                  <a:gd name="T72" fmla="*/ 18 w 39"/>
                  <a:gd name="T73" fmla="*/ 37 h 64"/>
                  <a:gd name="T74" fmla="*/ 14 w 39"/>
                  <a:gd name="T75" fmla="*/ 40 h 64"/>
                  <a:gd name="T76" fmla="*/ 17 w 39"/>
                  <a:gd name="T77" fmla="*/ 36 h 64"/>
                  <a:gd name="T78" fmla="*/ 26 w 39"/>
                  <a:gd name="T79" fmla="*/ 23 h 64"/>
                  <a:gd name="T80" fmla="*/ 20 w 39"/>
                  <a:gd name="T81" fmla="*/ 33 h 64"/>
                  <a:gd name="T82" fmla="*/ 26 w 39"/>
                  <a:gd name="T83" fmla="*/ 23 h 64"/>
                  <a:gd name="T84" fmla="*/ 19 w 39"/>
                  <a:gd name="T85" fmla="*/ 32 h 64"/>
                  <a:gd name="T86" fmla="*/ 26 w 39"/>
                  <a:gd name="T87" fmla="*/ 23 h 64"/>
                  <a:gd name="T88" fmla="*/ 31 w 39"/>
                  <a:gd name="T89" fmla="*/ 13 h 64"/>
                  <a:gd name="T90" fmla="*/ 29 w 39"/>
                  <a:gd name="T91" fmla="*/ 17 h 64"/>
                  <a:gd name="T92" fmla="*/ 31 w 39"/>
                  <a:gd name="T93" fmla="*/ 13 h 64"/>
                  <a:gd name="T94" fmla="*/ 38 w 39"/>
                  <a:gd name="T95" fmla="*/ 0 h 64"/>
                  <a:gd name="T96" fmla="*/ 35 w 39"/>
                  <a:gd name="T97" fmla="*/ 6 h 64"/>
                  <a:gd name="T98" fmla="*/ 39 w 39"/>
                  <a:gd name="T99" fmla="*/ 1 h 64"/>
                  <a:gd name="T100" fmla="*/ 39 w 39"/>
                  <a:gd name="T101" fmla="*/ 0 h 64"/>
                  <a:gd name="T102" fmla="*/ 39 w 39"/>
                  <a:gd name="T10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 h="64">
                    <a:moveTo>
                      <a:pt x="0" y="63"/>
                    </a:moveTo>
                    <a:cubicBezTo>
                      <a:pt x="0" y="63"/>
                      <a:pt x="0" y="63"/>
                      <a:pt x="0" y="64"/>
                    </a:cubicBezTo>
                    <a:cubicBezTo>
                      <a:pt x="0" y="64"/>
                      <a:pt x="0" y="64"/>
                      <a:pt x="1" y="64"/>
                    </a:cubicBezTo>
                    <a:cubicBezTo>
                      <a:pt x="1" y="64"/>
                      <a:pt x="1" y="64"/>
                      <a:pt x="1" y="63"/>
                    </a:cubicBezTo>
                    <a:cubicBezTo>
                      <a:pt x="1" y="63"/>
                      <a:pt x="1" y="63"/>
                      <a:pt x="0" y="63"/>
                    </a:cubicBezTo>
                    <a:moveTo>
                      <a:pt x="1" y="62"/>
                    </a:moveTo>
                    <a:cubicBezTo>
                      <a:pt x="1" y="62"/>
                      <a:pt x="1" y="62"/>
                      <a:pt x="1" y="62"/>
                    </a:cubicBezTo>
                    <a:cubicBezTo>
                      <a:pt x="1" y="62"/>
                      <a:pt x="1" y="63"/>
                      <a:pt x="1" y="63"/>
                    </a:cubicBezTo>
                    <a:cubicBezTo>
                      <a:pt x="2" y="63"/>
                      <a:pt x="2" y="62"/>
                      <a:pt x="2" y="62"/>
                    </a:cubicBezTo>
                    <a:cubicBezTo>
                      <a:pt x="2" y="62"/>
                      <a:pt x="1" y="62"/>
                      <a:pt x="1" y="62"/>
                    </a:cubicBezTo>
                    <a:moveTo>
                      <a:pt x="2" y="60"/>
                    </a:moveTo>
                    <a:cubicBezTo>
                      <a:pt x="2" y="60"/>
                      <a:pt x="2" y="60"/>
                      <a:pt x="2" y="61"/>
                    </a:cubicBezTo>
                    <a:cubicBezTo>
                      <a:pt x="2" y="61"/>
                      <a:pt x="1" y="61"/>
                      <a:pt x="1" y="61"/>
                    </a:cubicBezTo>
                    <a:cubicBezTo>
                      <a:pt x="2" y="61"/>
                      <a:pt x="2" y="61"/>
                      <a:pt x="2" y="61"/>
                    </a:cubicBezTo>
                    <a:cubicBezTo>
                      <a:pt x="2" y="61"/>
                      <a:pt x="3" y="61"/>
                      <a:pt x="3" y="60"/>
                    </a:cubicBezTo>
                    <a:cubicBezTo>
                      <a:pt x="3" y="60"/>
                      <a:pt x="2" y="60"/>
                      <a:pt x="2" y="60"/>
                    </a:cubicBezTo>
                    <a:moveTo>
                      <a:pt x="5" y="58"/>
                    </a:moveTo>
                    <a:cubicBezTo>
                      <a:pt x="4" y="60"/>
                      <a:pt x="4" y="60"/>
                      <a:pt x="4" y="60"/>
                    </a:cubicBezTo>
                    <a:cubicBezTo>
                      <a:pt x="4" y="60"/>
                      <a:pt x="4" y="60"/>
                      <a:pt x="4" y="60"/>
                    </a:cubicBezTo>
                    <a:cubicBezTo>
                      <a:pt x="4" y="59"/>
                      <a:pt x="5" y="59"/>
                      <a:pt x="5" y="58"/>
                    </a:cubicBezTo>
                    <a:cubicBezTo>
                      <a:pt x="5" y="58"/>
                      <a:pt x="5" y="58"/>
                      <a:pt x="5" y="58"/>
                    </a:cubicBezTo>
                    <a:moveTo>
                      <a:pt x="4" y="57"/>
                    </a:moveTo>
                    <a:cubicBezTo>
                      <a:pt x="3" y="58"/>
                      <a:pt x="3" y="58"/>
                      <a:pt x="3" y="59"/>
                    </a:cubicBezTo>
                    <a:cubicBezTo>
                      <a:pt x="3" y="59"/>
                      <a:pt x="3" y="59"/>
                      <a:pt x="4" y="59"/>
                    </a:cubicBezTo>
                    <a:cubicBezTo>
                      <a:pt x="4" y="59"/>
                      <a:pt x="4" y="58"/>
                      <a:pt x="4" y="58"/>
                    </a:cubicBezTo>
                    <a:cubicBezTo>
                      <a:pt x="4" y="58"/>
                      <a:pt x="4" y="58"/>
                      <a:pt x="4" y="57"/>
                    </a:cubicBezTo>
                    <a:moveTo>
                      <a:pt x="6" y="57"/>
                    </a:moveTo>
                    <a:cubicBezTo>
                      <a:pt x="5" y="57"/>
                      <a:pt x="5" y="57"/>
                      <a:pt x="5" y="57"/>
                    </a:cubicBezTo>
                    <a:cubicBezTo>
                      <a:pt x="5" y="57"/>
                      <a:pt x="5" y="57"/>
                      <a:pt x="5" y="57"/>
                    </a:cubicBezTo>
                    <a:cubicBezTo>
                      <a:pt x="6" y="57"/>
                      <a:pt x="6" y="57"/>
                      <a:pt x="6" y="57"/>
                    </a:cubicBezTo>
                    <a:cubicBezTo>
                      <a:pt x="6" y="57"/>
                      <a:pt x="6" y="57"/>
                      <a:pt x="6" y="57"/>
                    </a:cubicBezTo>
                    <a:moveTo>
                      <a:pt x="4" y="56"/>
                    </a:moveTo>
                    <a:cubicBezTo>
                      <a:pt x="4" y="56"/>
                      <a:pt x="4" y="56"/>
                      <a:pt x="4" y="57"/>
                    </a:cubicBezTo>
                    <a:cubicBezTo>
                      <a:pt x="4" y="57"/>
                      <a:pt x="5" y="57"/>
                      <a:pt x="5" y="57"/>
                    </a:cubicBezTo>
                    <a:cubicBezTo>
                      <a:pt x="5" y="57"/>
                      <a:pt x="5" y="57"/>
                      <a:pt x="5" y="57"/>
                    </a:cubicBezTo>
                    <a:cubicBezTo>
                      <a:pt x="5" y="56"/>
                      <a:pt x="5" y="56"/>
                      <a:pt x="4" y="56"/>
                    </a:cubicBezTo>
                    <a:moveTo>
                      <a:pt x="7" y="55"/>
                    </a:moveTo>
                    <a:cubicBezTo>
                      <a:pt x="6" y="56"/>
                      <a:pt x="6" y="56"/>
                      <a:pt x="6" y="56"/>
                    </a:cubicBezTo>
                    <a:cubicBezTo>
                      <a:pt x="6" y="56"/>
                      <a:pt x="6" y="56"/>
                      <a:pt x="7" y="56"/>
                    </a:cubicBezTo>
                    <a:cubicBezTo>
                      <a:pt x="7" y="56"/>
                      <a:pt x="7" y="56"/>
                      <a:pt x="7" y="56"/>
                    </a:cubicBezTo>
                    <a:cubicBezTo>
                      <a:pt x="7" y="55"/>
                      <a:pt x="7" y="55"/>
                      <a:pt x="7" y="55"/>
                    </a:cubicBezTo>
                    <a:moveTo>
                      <a:pt x="5" y="55"/>
                    </a:moveTo>
                    <a:cubicBezTo>
                      <a:pt x="5" y="55"/>
                      <a:pt x="5" y="55"/>
                      <a:pt x="5" y="55"/>
                    </a:cubicBezTo>
                    <a:cubicBezTo>
                      <a:pt x="5" y="55"/>
                      <a:pt x="6" y="55"/>
                      <a:pt x="6" y="55"/>
                    </a:cubicBezTo>
                    <a:cubicBezTo>
                      <a:pt x="6" y="55"/>
                      <a:pt x="6" y="55"/>
                      <a:pt x="6" y="55"/>
                    </a:cubicBezTo>
                    <a:cubicBezTo>
                      <a:pt x="6" y="55"/>
                      <a:pt x="5" y="55"/>
                      <a:pt x="5" y="55"/>
                    </a:cubicBezTo>
                    <a:moveTo>
                      <a:pt x="8" y="54"/>
                    </a:moveTo>
                    <a:cubicBezTo>
                      <a:pt x="7" y="55"/>
                      <a:pt x="7" y="55"/>
                      <a:pt x="7" y="55"/>
                    </a:cubicBezTo>
                    <a:cubicBezTo>
                      <a:pt x="7" y="55"/>
                      <a:pt x="7" y="55"/>
                      <a:pt x="7" y="55"/>
                    </a:cubicBezTo>
                    <a:cubicBezTo>
                      <a:pt x="7" y="55"/>
                      <a:pt x="7" y="54"/>
                      <a:pt x="8" y="54"/>
                    </a:cubicBezTo>
                    <a:cubicBezTo>
                      <a:pt x="8" y="54"/>
                      <a:pt x="8" y="54"/>
                      <a:pt x="8" y="54"/>
                    </a:cubicBezTo>
                    <a:moveTo>
                      <a:pt x="6" y="53"/>
                    </a:moveTo>
                    <a:cubicBezTo>
                      <a:pt x="6" y="54"/>
                      <a:pt x="6" y="54"/>
                      <a:pt x="5" y="54"/>
                    </a:cubicBezTo>
                    <a:cubicBezTo>
                      <a:pt x="6" y="54"/>
                      <a:pt x="6" y="55"/>
                      <a:pt x="6" y="55"/>
                    </a:cubicBezTo>
                    <a:cubicBezTo>
                      <a:pt x="7" y="54"/>
                      <a:pt x="7" y="54"/>
                      <a:pt x="7" y="54"/>
                    </a:cubicBezTo>
                    <a:cubicBezTo>
                      <a:pt x="7" y="53"/>
                      <a:pt x="6" y="53"/>
                      <a:pt x="6" y="53"/>
                    </a:cubicBezTo>
                    <a:moveTo>
                      <a:pt x="13" y="45"/>
                    </a:moveTo>
                    <a:cubicBezTo>
                      <a:pt x="8" y="53"/>
                      <a:pt x="8" y="53"/>
                      <a:pt x="8" y="53"/>
                    </a:cubicBezTo>
                    <a:cubicBezTo>
                      <a:pt x="8" y="53"/>
                      <a:pt x="8" y="53"/>
                      <a:pt x="8" y="53"/>
                    </a:cubicBezTo>
                    <a:cubicBezTo>
                      <a:pt x="8" y="53"/>
                      <a:pt x="8" y="53"/>
                      <a:pt x="8" y="53"/>
                    </a:cubicBezTo>
                    <a:cubicBezTo>
                      <a:pt x="9" y="52"/>
                      <a:pt x="9" y="51"/>
                      <a:pt x="10" y="50"/>
                    </a:cubicBezTo>
                    <a:cubicBezTo>
                      <a:pt x="11" y="48"/>
                      <a:pt x="12" y="47"/>
                      <a:pt x="13" y="45"/>
                    </a:cubicBezTo>
                    <a:cubicBezTo>
                      <a:pt x="13" y="45"/>
                      <a:pt x="13" y="45"/>
                      <a:pt x="13" y="45"/>
                    </a:cubicBezTo>
                    <a:moveTo>
                      <a:pt x="12" y="44"/>
                    </a:moveTo>
                    <a:cubicBezTo>
                      <a:pt x="10" y="47"/>
                      <a:pt x="8" y="50"/>
                      <a:pt x="7" y="52"/>
                    </a:cubicBezTo>
                    <a:cubicBezTo>
                      <a:pt x="7" y="52"/>
                      <a:pt x="7" y="53"/>
                      <a:pt x="8" y="53"/>
                    </a:cubicBezTo>
                    <a:cubicBezTo>
                      <a:pt x="8" y="52"/>
                      <a:pt x="9" y="51"/>
                      <a:pt x="9" y="50"/>
                    </a:cubicBezTo>
                    <a:cubicBezTo>
                      <a:pt x="10" y="48"/>
                      <a:pt x="11" y="46"/>
                      <a:pt x="12" y="45"/>
                    </a:cubicBezTo>
                    <a:cubicBezTo>
                      <a:pt x="12" y="44"/>
                      <a:pt x="12" y="44"/>
                      <a:pt x="12" y="44"/>
                    </a:cubicBezTo>
                    <a:moveTo>
                      <a:pt x="18" y="37"/>
                    </a:moveTo>
                    <a:cubicBezTo>
                      <a:pt x="15" y="41"/>
                      <a:pt x="15" y="41"/>
                      <a:pt x="15" y="41"/>
                    </a:cubicBezTo>
                    <a:cubicBezTo>
                      <a:pt x="15" y="41"/>
                      <a:pt x="15" y="41"/>
                      <a:pt x="15" y="41"/>
                    </a:cubicBezTo>
                    <a:cubicBezTo>
                      <a:pt x="16" y="40"/>
                      <a:pt x="17" y="38"/>
                      <a:pt x="18" y="37"/>
                    </a:cubicBezTo>
                    <a:cubicBezTo>
                      <a:pt x="18" y="37"/>
                      <a:pt x="18" y="37"/>
                      <a:pt x="18" y="37"/>
                    </a:cubicBezTo>
                    <a:moveTo>
                      <a:pt x="17" y="36"/>
                    </a:moveTo>
                    <a:cubicBezTo>
                      <a:pt x="16" y="38"/>
                      <a:pt x="15" y="39"/>
                      <a:pt x="14" y="40"/>
                    </a:cubicBezTo>
                    <a:cubicBezTo>
                      <a:pt x="14" y="41"/>
                      <a:pt x="14" y="41"/>
                      <a:pt x="15" y="41"/>
                    </a:cubicBezTo>
                    <a:cubicBezTo>
                      <a:pt x="16" y="39"/>
                      <a:pt x="16" y="38"/>
                      <a:pt x="17" y="36"/>
                    </a:cubicBezTo>
                    <a:cubicBezTo>
                      <a:pt x="17" y="36"/>
                      <a:pt x="17" y="36"/>
                      <a:pt x="17" y="36"/>
                    </a:cubicBezTo>
                    <a:moveTo>
                      <a:pt x="26" y="23"/>
                    </a:moveTo>
                    <a:cubicBezTo>
                      <a:pt x="20" y="33"/>
                      <a:pt x="20" y="33"/>
                      <a:pt x="20" y="33"/>
                    </a:cubicBezTo>
                    <a:cubicBezTo>
                      <a:pt x="20" y="33"/>
                      <a:pt x="20" y="33"/>
                      <a:pt x="20" y="33"/>
                    </a:cubicBezTo>
                    <a:cubicBezTo>
                      <a:pt x="22" y="30"/>
                      <a:pt x="24" y="26"/>
                      <a:pt x="26" y="23"/>
                    </a:cubicBezTo>
                    <a:cubicBezTo>
                      <a:pt x="26" y="23"/>
                      <a:pt x="26" y="23"/>
                      <a:pt x="26" y="23"/>
                    </a:cubicBezTo>
                    <a:moveTo>
                      <a:pt x="25" y="23"/>
                    </a:moveTo>
                    <a:cubicBezTo>
                      <a:pt x="23" y="26"/>
                      <a:pt x="21" y="29"/>
                      <a:pt x="19" y="32"/>
                    </a:cubicBezTo>
                    <a:cubicBezTo>
                      <a:pt x="19" y="32"/>
                      <a:pt x="20" y="32"/>
                      <a:pt x="20" y="32"/>
                    </a:cubicBezTo>
                    <a:cubicBezTo>
                      <a:pt x="22" y="29"/>
                      <a:pt x="24" y="26"/>
                      <a:pt x="26" y="23"/>
                    </a:cubicBezTo>
                    <a:cubicBezTo>
                      <a:pt x="25" y="23"/>
                      <a:pt x="25" y="23"/>
                      <a:pt x="25" y="23"/>
                    </a:cubicBezTo>
                    <a:moveTo>
                      <a:pt x="31" y="13"/>
                    </a:moveTo>
                    <a:cubicBezTo>
                      <a:pt x="30" y="14"/>
                      <a:pt x="29" y="15"/>
                      <a:pt x="28" y="17"/>
                    </a:cubicBezTo>
                    <a:cubicBezTo>
                      <a:pt x="29" y="17"/>
                      <a:pt x="29" y="17"/>
                      <a:pt x="29" y="17"/>
                    </a:cubicBezTo>
                    <a:cubicBezTo>
                      <a:pt x="30" y="16"/>
                      <a:pt x="31" y="15"/>
                      <a:pt x="31" y="13"/>
                    </a:cubicBezTo>
                    <a:cubicBezTo>
                      <a:pt x="31" y="13"/>
                      <a:pt x="31" y="13"/>
                      <a:pt x="31" y="13"/>
                    </a:cubicBezTo>
                    <a:moveTo>
                      <a:pt x="39" y="0"/>
                    </a:moveTo>
                    <a:cubicBezTo>
                      <a:pt x="39" y="0"/>
                      <a:pt x="39" y="0"/>
                      <a:pt x="38" y="0"/>
                    </a:cubicBezTo>
                    <a:cubicBezTo>
                      <a:pt x="37" y="3"/>
                      <a:pt x="37" y="3"/>
                      <a:pt x="37" y="3"/>
                    </a:cubicBezTo>
                    <a:cubicBezTo>
                      <a:pt x="35" y="6"/>
                      <a:pt x="35" y="6"/>
                      <a:pt x="35" y="6"/>
                    </a:cubicBezTo>
                    <a:cubicBezTo>
                      <a:pt x="36" y="6"/>
                      <a:pt x="36" y="6"/>
                      <a:pt x="36" y="6"/>
                    </a:cubicBezTo>
                    <a:cubicBezTo>
                      <a:pt x="37" y="4"/>
                      <a:pt x="38" y="3"/>
                      <a:pt x="39" y="1"/>
                    </a:cubicBezTo>
                    <a:cubicBezTo>
                      <a:pt x="38" y="1"/>
                      <a:pt x="39" y="0"/>
                      <a:pt x="39" y="0"/>
                    </a:cubicBezTo>
                    <a:moveTo>
                      <a:pt x="39" y="0"/>
                    </a:moveTo>
                    <a:cubicBezTo>
                      <a:pt x="39" y="0"/>
                      <a:pt x="39" y="0"/>
                      <a:pt x="39" y="0"/>
                    </a:cubicBezTo>
                    <a:cubicBezTo>
                      <a:pt x="39" y="0"/>
                      <a:pt x="39"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8" name="Freeform 9497"/>
              <p:cNvSpPr>
                <a:spLocks noEditPoints="1"/>
              </p:cNvSpPr>
              <p:nvPr/>
            </p:nvSpPr>
            <p:spPr bwMode="auto">
              <a:xfrm>
                <a:off x="-349" y="3240"/>
                <a:ext cx="4" cy="5"/>
              </a:xfrm>
              <a:custGeom>
                <a:avLst/>
                <a:gdLst>
                  <a:gd name="T0" fmla="*/ 1 w 2"/>
                  <a:gd name="T1" fmla="*/ 1 h 2"/>
                  <a:gd name="T2" fmla="*/ 0 w 2"/>
                  <a:gd name="T3" fmla="*/ 2 h 2"/>
                  <a:gd name="T4" fmla="*/ 1 w 2"/>
                  <a:gd name="T5" fmla="*/ 2 h 2"/>
                  <a:gd name="T6" fmla="*/ 1 w 2"/>
                  <a:gd name="T7" fmla="*/ 2 h 2"/>
                  <a:gd name="T8" fmla="*/ 1 w 2"/>
                  <a:gd name="T9" fmla="*/ 1 h 2"/>
                  <a:gd name="T10" fmla="*/ 1 w 2"/>
                  <a:gd name="T11" fmla="*/ 0 h 2"/>
                  <a:gd name="T12" fmla="*/ 1 w 2"/>
                  <a:gd name="T13" fmla="*/ 1 h 2"/>
                  <a:gd name="T14" fmla="*/ 2 w 2"/>
                  <a:gd name="T15" fmla="*/ 1 h 2"/>
                  <a:gd name="T16" fmla="*/ 2 w 2"/>
                  <a:gd name="T17" fmla="*/ 0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1"/>
                    </a:moveTo>
                    <a:cubicBezTo>
                      <a:pt x="1" y="1"/>
                      <a:pt x="0" y="2"/>
                      <a:pt x="0" y="2"/>
                    </a:cubicBezTo>
                    <a:cubicBezTo>
                      <a:pt x="1" y="2"/>
                      <a:pt x="1" y="2"/>
                      <a:pt x="1" y="2"/>
                    </a:cubicBezTo>
                    <a:cubicBezTo>
                      <a:pt x="1" y="2"/>
                      <a:pt x="1" y="2"/>
                      <a:pt x="1" y="2"/>
                    </a:cubicBezTo>
                    <a:cubicBezTo>
                      <a:pt x="1" y="2"/>
                      <a:pt x="1" y="1"/>
                      <a:pt x="1" y="1"/>
                    </a:cubicBezTo>
                    <a:moveTo>
                      <a:pt x="1" y="0"/>
                    </a:moveTo>
                    <a:cubicBezTo>
                      <a:pt x="1" y="0"/>
                      <a:pt x="1" y="0"/>
                      <a:pt x="1" y="1"/>
                    </a:cubicBezTo>
                    <a:cubicBezTo>
                      <a:pt x="1" y="1"/>
                      <a:pt x="2" y="1"/>
                      <a:pt x="2" y="1"/>
                    </a:cubicBezTo>
                    <a:cubicBezTo>
                      <a:pt x="2" y="1"/>
                      <a:pt x="2" y="1"/>
                      <a:pt x="2"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09" name="Freeform 9498"/>
              <p:cNvSpPr>
                <a:spLocks noEditPoints="1"/>
              </p:cNvSpPr>
              <p:nvPr/>
            </p:nvSpPr>
            <p:spPr bwMode="auto">
              <a:xfrm>
                <a:off x="-347" y="3240"/>
                <a:ext cx="7" cy="7"/>
              </a:xfrm>
              <a:custGeom>
                <a:avLst/>
                <a:gdLst>
                  <a:gd name="T0" fmla="*/ 1 w 3"/>
                  <a:gd name="T1" fmla="*/ 3 h 3"/>
                  <a:gd name="T2" fmla="*/ 0 w 3"/>
                  <a:gd name="T3" fmla="*/ 3 h 3"/>
                  <a:gd name="T4" fmla="*/ 0 w 3"/>
                  <a:gd name="T5" fmla="*/ 3 h 3"/>
                  <a:gd name="T6" fmla="*/ 1 w 3"/>
                  <a:gd name="T7" fmla="*/ 3 h 3"/>
                  <a:gd name="T8" fmla="*/ 1 w 3"/>
                  <a:gd name="T9" fmla="*/ 3 h 3"/>
                  <a:gd name="T10" fmla="*/ 1 w 3"/>
                  <a:gd name="T11" fmla="*/ 2 h 3"/>
                  <a:gd name="T12" fmla="*/ 1 w 3"/>
                  <a:gd name="T13" fmla="*/ 2 h 3"/>
                  <a:gd name="T14" fmla="*/ 1 w 3"/>
                  <a:gd name="T15" fmla="*/ 2 h 3"/>
                  <a:gd name="T16" fmla="*/ 1 w 3"/>
                  <a:gd name="T17" fmla="*/ 2 h 3"/>
                  <a:gd name="T18" fmla="*/ 1 w 3"/>
                  <a:gd name="T19" fmla="*/ 2 h 3"/>
                  <a:gd name="T20" fmla="*/ 2 w 3"/>
                  <a:gd name="T21" fmla="*/ 0 h 3"/>
                  <a:gd name="T22" fmla="*/ 2 w 3"/>
                  <a:gd name="T23" fmla="*/ 1 h 3"/>
                  <a:gd name="T24" fmla="*/ 2 w 3"/>
                  <a:gd name="T25" fmla="*/ 1 h 3"/>
                  <a:gd name="T26" fmla="*/ 3 w 3"/>
                  <a:gd name="T27" fmla="*/ 0 h 3"/>
                  <a:gd name="T28" fmla="*/ 2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1" y="3"/>
                    </a:moveTo>
                    <a:cubicBezTo>
                      <a:pt x="0" y="3"/>
                      <a:pt x="0" y="3"/>
                      <a:pt x="0" y="3"/>
                    </a:cubicBezTo>
                    <a:cubicBezTo>
                      <a:pt x="0" y="3"/>
                      <a:pt x="0" y="3"/>
                      <a:pt x="0" y="3"/>
                    </a:cubicBezTo>
                    <a:cubicBezTo>
                      <a:pt x="0" y="3"/>
                      <a:pt x="1" y="3"/>
                      <a:pt x="1" y="3"/>
                    </a:cubicBezTo>
                    <a:cubicBezTo>
                      <a:pt x="1" y="3"/>
                      <a:pt x="1" y="3"/>
                      <a:pt x="1" y="3"/>
                    </a:cubicBezTo>
                    <a:moveTo>
                      <a:pt x="1" y="2"/>
                    </a:moveTo>
                    <a:cubicBezTo>
                      <a:pt x="1" y="2"/>
                      <a:pt x="1" y="2"/>
                      <a:pt x="1" y="2"/>
                    </a:cubicBezTo>
                    <a:cubicBezTo>
                      <a:pt x="1" y="2"/>
                      <a:pt x="1" y="2"/>
                      <a:pt x="1" y="2"/>
                    </a:cubicBezTo>
                    <a:cubicBezTo>
                      <a:pt x="1" y="2"/>
                      <a:pt x="1" y="2"/>
                      <a:pt x="1" y="2"/>
                    </a:cubicBezTo>
                    <a:cubicBezTo>
                      <a:pt x="1" y="2"/>
                      <a:pt x="1" y="2"/>
                      <a:pt x="1" y="2"/>
                    </a:cubicBezTo>
                    <a:moveTo>
                      <a:pt x="2" y="0"/>
                    </a:moveTo>
                    <a:cubicBezTo>
                      <a:pt x="2" y="1"/>
                      <a:pt x="2" y="1"/>
                      <a:pt x="2" y="1"/>
                    </a:cubicBezTo>
                    <a:cubicBezTo>
                      <a:pt x="2" y="1"/>
                      <a:pt x="2" y="1"/>
                      <a:pt x="2" y="1"/>
                    </a:cubicBezTo>
                    <a:cubicBezTo>
                      <a:pt x="2" y="0"/>
                      <a:pt x="2" y="0"/>
                      <a:pt x="3" y="0"/>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10" name="Freeform 9499"/>
              <p:cNvSpPr>
                <a:spLocks noEditPoints="1"/>
              </p:cNvSpPr>
              <p:nvPr/>
            </p:nvSpPr>
            <p:spPr bwMode="auto">
              <a:xfrm>
                <a:off x="-345" y="3242"/>
                <a:ext cx="3" cy="5"/>
              </a:xfrm>
              <a:custGeom>
                <a:avLst/>
                <a:gdLst>
                  <a:gd name="T0" fmla="*/ 0 w 1"/>
                  <a:gd name="T1" fmla="*/ 1 h 2"/>
                  <a:gd name="T2" fmla="*/ 0 w 1"/>
                  <a:gd name="T3" fmla="*/ 2 h 2"/>
                  <a:gd name="T4" fmla="*/ 0 w 1"/>
                  <a:gd name="T5" fmla="*/ 2 h 2"/>
                  <a:gd name="T6" fmla="*/ 0 w 1"/>
                  <a:gd name="T7" fmla="*/ 1 h 2"/>
                  <a:gd name="T8" fmla="*/ 0 w 1"/>
                  <a:gd name="T9" fmla="*/ 1 h 2"/>
                  <a:gd name="T10" fmla="*/ 1 w 1"/>
                  <a:gd name="T11" fmla="*/ 0 h 2"/>
                  <a:gd name="T12" fmla="*/ 0 w 1"/>
                  <a:gd name="T13" fmla="*/ 1 h 2"/>
                  <a:gd name="T14" fmla="*/ 0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2"/>
                      <a:pt x="0" y="2"/>
                      <a:pt x="0" y="2"/>
                    </a:cubicBezTo>
                    <a:cubicBezTo>
                      <a:pt x="0" y="2"/>
                      <a:pt x="0" y="2"/>
                      <a:pt x="0" y="2"/>
                    </a:cubicBezTo>
                    <a:cubicBezTo>
                      <a:pt x="0" y="1"/>
                      <a:pt x="0" y="1"/>
                      <a:pt x="0" y="1"/>
                    </a:cubicBezTo>
                    <a:cubicBezTo>
                      <a:pt x="0" y="1"/>
                      <a:pt x="0" y="1"/>
                      <a:pt x="0" y="1"/>
                    </a:cubicBezTo>
                    <a:moveTo>
                      <a:pt x="1" y="0"/>
                    </a:moveTo>
                    <a:cubicBezTo>
                      <a:pt x="0" y="1"/>
                      <a:pt x="0" y="1"/>
                      <a:pt x="0" y="1"/>
                    </a:cubicBezTo>
                    <a:cubicBezTo>
                      <a:pt x="0" y="1"/>
                      <a:pt x="0" y="1"/>
                      <a:pt x="0"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11" name="Freeform 9500"/>
              <p:cNvSpPr>
                <a:spLocks noEditPoints="1"/>
              </p:cNvSpPr>
              <p:nvPr/>
            </p:nvSpPr>
            <p:spPr bwMode="auto">
              <a:xfrm>
                <a:off x="-359" y="3247"/>
                <a:ext cx="12" cy="14"/>
              </a:xfrm>
              <a:custGeom>
                <a:avLst/>
                <a:gdLst>
                  <a:gd name="T0" fmla="*/ 1 w 5"/>
                  <a:gd name="T1" fmla="*/ 4 h 6"/>
                  <a:gd name="T2" fmla="*/ 0 w 5"/>
                  <a:gd name="T3" fmla="*/ 6 h 6"/>
                  <a:gd name="T4" fmla="*/ 1 w 5"/>
                  <a:gd name="T5" fmla="*/ 6 h 6"/>
                  <a:gd name="T6" fmla="*/ 2 w 5"/>
                  <a:gd name="T7" fmla="*/ 4 h 6"/>
                  <a:gd name="T8" fmla="*/ 1 w 5"/>
                  <a:gd name="T9" fmla="*/ 4 h 6"/>
                  <a:gd name="T10" fmla="*/ 3 w 5"/>
                  <a:gd name="T11" fmla="*/ 1 h 6"/>
                  <a:gd name="T12" fmla="*/ 3 w 5"/>
                  <a:gd name="T13" fmla="*/ 2 h 6"/>
                  <a:gd name="T14" fmla="*/ 3 w 5"/>
                  <a:gd name="T15" fmla="*/ 2 h 6"/>
                  <a:gd name="T16" fmla="*/ 4 w 5"/>
                  <a:gd name="T17" fmla="*/ 1 h 6"/>
                  <a:gd name="T18" fmla="*/ 3 w 5"/>
                  <a:gd name="T19" fmla="*/ 1 h 6"/>
                  <a:gd name="T20" fmla="*/ 5 w 5"/>
                  <a:gd name="T21" fmla="*/ 1 h 6"/>
                  <a:gd name="T22" fmla="*/ 5 w 5"/>
                  <a:gd name="T23" fmla="*/ 1 h 6"/>
                  <a:gd name="T24" fmla="*/ 5 w 5"/>
                  <a:gd name="T25" fmla="*/ 1 h 6"/>
                  <a:gd name="T26" fmla="*/ 5 w 5"/>
                  <a:gd name="T27" fmla="*/ 1 h 6"/>
                  <a:gd name="T28" fmla="*/ 5 w 5"/>
                  <a:gd name="T29" fmla="*/ 1 h 6"/>
                  <a:gd name="T30" fmla="*/ 4 w 5"/>
                  <a:gd name="T31" fmla="*/ 0 h 6"/>
                  <a:gd name="T32" fmla="*/ 3 w 5"/>
                  <a:gd name="T33" fmla="*/ 1 h 6"/>
                  <a:gd name="T34" fmla="*/ 4 w 5"/>
                  <a:gd name="T35" fmla="*/ 1 h 6"/>
                  <a:gd name="T36" fmla="*/ 5 w 5"/>
                  <a:gd name="T37" fmla="*/ 0 h 6"/>
                  <a:gd name="T38" fmla="*/ 4 w 5"/>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6">
                    <a:moveTo>
                      <a:pt x="1" y="4"/>
                    </a:moveTo>
                    <a:cubicBezTo>
                      <a:pt x="1" y="5"/>
                      <a:pt x="1" y="5"/>
                      <a:pt x="0" y="6"/>
                    </a:cubicBezTo>
                    <a:cubicBezTo>
                      <a:pt x="0" y="6"/>
                      <a:pt x="1" y="6"/>
                      <a:pt x="1" y="6"/>
                    </a:cubicBezTo>
                    <a:cubicBezTo>
                      <a:pt x="1" y="6"/>
                      <a:pt x="2" y="5"/>
                      <a:pt x="2" y="4"/>
                    </a:cubicBezTo>
                    <a:cubicBezTo>
                      <a:pt x="2" y="4"/>
                      <a:pt x="2" y="4"/>
                      <a:pt x="1" y="4"/>
                    </a:cubicBezTo>
                    <a:moveTo>
                      <a:pt x="3" y="1"/>
                    </a:moveTo>
                    <a:cubicBezTo>
                      <a:pt x="3" y="1"/>
                      <a:pt x="3" y="2"/>
                      <a:pt x="3" y="2"/>
                    </a:cubicBezTo>
                    <a:cubicBezTo>
                      <a:pt x="3" y="2"/>
                      <a:pt x="3" y="2"/>
                      <a:pt x="3" y="2"/>
                    </a:cubicBezTo>
                    <a:cubicBezTo>
                      <a:pt x="4" y="2"/>
                      <a:pt x="4" y="2"/>
                      <a:pt x="4" y="1"/>
                    </a:cubicBezTo>
                    <a:cubicBezTo>
                      <a:pt x="4" y="1"/>
                      <a:pt x="3" y="1"/>
                      <a:pt x="3" y="1"/>
                    </a:cubicBezTo>
                    <a:moveTo>
                      <a:pt x="5" y="1"/>
                    </a:moveTo>
                    <a:cubicBezTo>
                      <a:pt x="5" y="1"/>
                      <a:pt x="5" y="1"/>
                      <a:pt x="5" y="1"/>
                    </a:cubicBezTo>
                    <a:cubicBezTo>
                      <a:pt x="5" y="1"/>
                      <a:pt x="5" y="1"/>
                      <a:pt x="5" y="1"/>
                    </a:cubicBezTo>
                    <a:cubicBezTo>
                      <a:pt x="5" y="1"/>
                      <a:pt x="5" y="1"/>
                      <a:pt x="5" y="1"/>
                    </a:cubicBezTo>
                    <a:cubicBezTo>
                      <a:pt x="5" y="1"/>
                      <a:pt x="5" y="1"/>
                      <a:pt x="5" y="1"/>
                    </a:cubicBezTo>
                    <a:moveTo>
                      <a:pt x="4" y="0"/>
                    </a:moveTo>
                    <a:cubicBezTo>
                      <a:pt x="4" y="0"/>
                      <a:pt x="3" y="0"/>
                      <a:pt x="3" y="1"/>
                    </a:cubicBezTo>
                    <a:cubicBezTo>
                      <a:pt x="4" y="1"/>
                      <a:pt x="4" y="1"/>
                      <a:pt x="4" y="1"/>
                    </a:cubicBezTo>
                    <a:cubicBezTo>
                      <a:pt x="4" y="1"/>
                      <a:pt x="4" y="1"/>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12" name="Freeform 9501"/>
              <p:cNvSpPr>
                <a:spLocks noEditPoints="1"/>
              </p:cNvSpPr>
              <p:nvPr/>
            </p:nvSpPr>
            <p:spPr bwMode="auto">
              <a:xfrm>
                <a:off x="-361" y="3252"/>
                <a:ext cx="9" cy="16"/>
              </a:xfrm>
              <a:custGeom>
                <a:avLst/>
                <a:gdLst>
                  <a:gd name="T0" fmla="*/ 1 w 4"/>
                  <a:gd name="T1" fmla="*/ 4 h 7"/>
                  <a:gd name="T2" fmla="*/ 0 w 4"/>
                  <a:gd name="T3" fmla="*/ 6 h 7"/>
                  <a:gd name="T4" fmla="*/ 1 w 4"/>
                  <a:gd name="T5" fmla="*/ 7 h 7"/>
                  <a:gd name="T6" fmla="*/ 2 w 4"/>
                  <a:gd name="T7" fmla="*/ 4 h 7"/>
                  <a:gd name="T8" fmla="*/ 1 w 4"/>
                  <a:gd name="T9" fmla="*/ 4 h 7"/>
                  <a:gd name="T10" fmla="*/ 4 w 4"/>
                  <a:gd name="T11" fmla="*/ 0 h 7"/>
                  <a:gd name="T12" fmla="*/ 2 w 4"/>
                  <a:gd name="T13" fmla="*/ 2 h 7"/>
                  <a:gd name="T14" fmla="*/ 3 w 4"/>
                  <a:gd name="T15" fmla="*/ 2 h 7"/>
                  <a:gd name="T16" fmla="*/ 4 w 4"/>
                  <a:gd name="T17" fmla="*/ 0 h 7"/>
                  <a:gd name="T18" fmla="*/ 4 w 4"/>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7">
                    <a:moveTo>
                      <a:pt x="1" y="4"/>
                    </a:moveTo>
                    <a:cubicBezTo>
                      <a:pt x="1" y="5"/>
                      <a:pt x="0" y="5"/>
                      <a:pt x="0" y="6"/>
                    </a:cubicBezTo>
                    <a:cubicBezTo>
                      <a:pt x="0" y="6"/>
                      <a:pt x="0" y="6"/>
                      <a:pt x="1" y="7"/>
                    </a:cubicBezTo>
                    <a:cubicBezTo>
                      <a:pt x="1" y="6"/>
                      <a:pt x="1" y="5"/>
                      <a:pt x="2" y="4"/>
                    </a:cubicBezTo>
                    <a:cubicBezTo>
                      <a:pt x="2" y="4"/>
                      <a:pt x="1" y="4"/>
                      <a:pt x="1" y="4"/>
                    </a:cubicBezTo>
                    <a:moveTo>
                      <a:pt x="4" y="0"/>
                    </a:moveTo>
                    <a:cubicBezTo>
                      <a:pt x="3" y="1"/>
                      <a:pt x="3" y="1"/>
                      <a:pt x="2" y="2"/>
                    </a:cubicBezTo>
                    <a:cubicBezTo>
                      <a:pt x="3" y="2"/>
                      <a:pt x="3" y="2"/>
                      <a:pt x="3" y="2"/>
                    </a:cubicBezTo>
                    <a:cubicBezTo>
                      <a:pt x="4" y="2"/>
                      <a:pt x="4"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13" name="Freeform 9502"/>
              <p:cNvSpPr>
                <a:spLocks noEditPoints="1"/>
              </p:cNvSpPr>
              <p:nvPr/>
            </p:nvSpPr>
            <p:spPr bwMode="auto">
              <a:xfrm>
                <a:off x="-356" y="3252"/>
                <a:ext cx="7" cy="12"/>
              </a:xfrm>
              <a:custGeom>
                <a:avLst/>
                <a:gdLst>
                  <a:gd name="T0" fmla="*/ 2 w 3"/>
                  <a:gd name="T1" fmla="*/ 3 h 5"/>
                  <a:gd name="T2" fmla="*/ 0 w 3"/>
                  <a:gd name="T3" fmla="*/ 5 h 5"/>
                  <a:gd name="T4" fmla="*/ 0 w 3"/>
                  <a:gd name="T5" fmla="*/ 5 h 5"/>
                  <a:gd name="T6" fmla="*/ 2 w 3"/>
                  <a:gd name="T7" fmla="*/ 3 h 5"/>
                  <a:gd name="T8" fmla="*/ 2 w 3"/>
                  <a:gd name="T9" fmla="*/ 3 h 5"/>
                  <a:gd name="T10" fmla="*/ 3 w 3"/>
                  <a:gd name="T11" fmla="*/ 0 h 5"/>
                  <a:gd name="T12" fmla="*/ 3 w 3"/>
                  <a:gd name="T13" fmla="*/ 1 h 5"/>
                  <a:gd name="T14" fmla="*/ 3 w 3"/>
                  <a:gd name="T15" fmla="*/ 1 h 5"/>
                  <a:gd name="T16" fmla="*/ 3 w 3"/>
                  <a:gd name="T17" fmla="*/ 0 h 5"/>
                  <a:gd name="T18" fmla="*/ 3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2" y="3"/>
                    </a:moveTo>
                    <a:cubicBezTo>
                      <a:pt x="0" y="5"/>
                      <a:pt x="0" y="5"/>
                      <a:pt x="0" y="5"/>
                    </a:cubicBezTo>
                    <a:cubicBezTo>
                      <a:pt x="0" y="5"/>
                      <a:pt x="0" y="5"/>
                      <a:pt x="0" y="5"/>
                    </a:cubicBezTo>
                    <a:cubicBezTo>
                      <a:pt x="1" y="4"/>
                      <a:pt x="1" y="3"/>
                      <a:pt x="2" y="3"/>
                    </a:cubicBezTo>
                    <a:cubicBezTo>
                      <a:pt x="2" y="3"/>
                      <a:pt x="2" y="3"/>
                      <a:pt x="2" y="3"/>
                    </a:cubicBezTo>
                    <a:moveTo>
                      <a:pt x="3" y="0"/>
                    </a:moveTo>
                    <a:cubicBezTo>
                      <a:pt x="3" y="1"/>
                      <a:pt x="3" y="1"/>
                      <a:pt x="3" y="1"/>
                    </a:cubicBezTo>
                    <a:cubicBezTo>
                      <a:pt x="3" y="1"/>
                      <a:pt x="3" y="1"/>
                      <a:pt x="3" y="1"/>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14" name="Freeform 9503"/>
              <p:cNvSpPr>
                <a:spLocks noEditPoints="1"/>
              </p:cNvSpPr>
              <p:nvPr/>
            </p:nvSpPr>
            <p:spPr bwMode="auto">
              <a:xfrm>
                <a:off x="-359" y="3254"/>
                <a:ext cx="10" cy="14"/>
              </a:xfrm>
              <a:custGeom>
                <a:avLst/>
                <a:gdLst>
                  <a:gd name="T0" fmla="*/ 1 w 4"/>
                  <a:gd name="T1" fmla="*/ 4 h 6"/>
                  <a:gd name="T2" fmla="*/ 0 w 4"/>
                  <a:gd name="T3" fmla="*/ 6 h 6"/>
                  <a:gd name="T4" fmla="*/ 0 w 4"/>
                  <a:gd name="T5" fmla="*/ 6 h 6"/>
                  <a:gd name="T6" fmla="*/ 1 w 4"/>
                  <a:gd name="T7" fmla="*/ 4 h 6"/>
                  <a:gd name="T8" fmla="*/ 1 w 4"/>
                  <a:gd name="T9" fmla="*/ 4 h 6"/>
                  <a:gd name="T10" fmla="*/ 1 w 4"/>
                  <a:gd name="T11" fmla="*/ 4 h 6"/>
                  <a:gd name="T12" fmla="*/ 4 w 4"/>
                  <a:gd name="T13" fmla="*/ 0 h 6"/>
                  <a:gd name="T14" fmla="*/ 3 w 4"/>
                  <a:gd name="T15" fmla="*/ 2 h 6"/>
                  <a:gd name="T16" fmla="*/ 3 w 4"/>
                  <a:gd name="T17" fmla="*/ 2 h 6"/>
                  <a:gd name="T18" fmla="*/ 4 w 4"/>
                  <a:gd name="T19" fmla="*/ 0 h 6"/>
                  <a:gd name="T20" fmla="*/ 4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1" y="4"/>
                    </a:moveTo>
                    <a:cubicBezTo>
                      <a:pt x="0" y="6"/>
                      <a:pt x="0" y="6"/>
                      <a:pt x="0" y="6"/>
                    </a:cubicBezTo>
                    <a:cubicBezTo>
                      <a:pt x="0" y="6"/>
                      <a:pt x="0" y="6"/>
                      <a:pt x="0" y="6"/>
                    </a:cubicBezTo>
                    <a:cubicBezTo>
                      <a:pt x="0" y="5"/>
                      <a:pt x="1" y="5"/>
                      <a:pt x="1" y="4"/>
                    </a:cubicBezTo>
                    <a:cubicBezTo>
                      <a:pt x="1" y="4"/>
                      <a:pt x="1" y="4"/>
                      <a:pt x="1" y="4"/>
                    </a:cubicBezTo>
                    <a:cubicBezTo>
                      <a:pt x="1" y="4"/>
                      <a:pt x="1" y="4"/>
                      <a:pt x="1" y="4"/>
                    </a:cubicBezTo>
                    <a:moveTo>
                      <a:pt x="4" y="0"/>
                    </a:moveTo>
                    <a:cubicBezTo>
                      <a:pt x="3" y="2"/>
                      <a:pt x="3" y="2"/>
                      <a:pt x="3" y="2"/>
                    </a:cubicBezTo>
                    <a:cubicBezTo>
                      <a:pt x="3" y="2"/>
                      <a:pt x="3" y="2"/>
                      <a:pt x="3" y="2"/>
                    </a:cubicBezTo>
                    <a:cubicBezTo>
                      <a:pt x="3" y="1"/>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15" name="Freeform 9504"/>
              <p:cNvSpPr>
                <a:spLocks noEditPoints="1"/>
              </p:cNvSpPr>
              <p:nvPr/>
            </p:nvSpPr>
            <p:spPr bwMode="auto">
              <a:xfrm>
                <a:off x="-371" y="3266"/>
                <a:ext cx="12" cy="17"/>
              </a:xfrm>
              <a:custGeom>
                <a:avLst/>
                <a:gdLst>
                  <a:gd name="T0" fmla="*/ 0 w 5"/>
                  <a:gd name="T1" fmla="*/ 6 h 7"/>
                  <a:gd name="T2" fmla="*/ 0 w 5"/>
                  <a:gd name="T3" fmla="*/ 7 h 7"/>
                  <a:gd name="T4" fmla="*/ 1 w 5"/>
                  <a:gd name="T5" fmla="*/ 7 h 7"/>
                  <a:gd name="T6" fmla="*/ 1 w 5"/>
                  <a:gd name="T7" fmla="*/ 7 h 7"/>
                  <a:gd name="T8" fmla="*/ 0 w 5"/>
                  <a:gd name="T9" fmla="*/ 6 h 7"/>
                  <a:gd name="T10" fmla="*/ 4 w 5"/>
                  <a:gd name="T11" fmla="*/ 0 h 7"/>
                  <a:gd name="T12" fmla="*/ 0 w 5"/>
                  <a:gd name="T13" fmla="*/ 6 h 7"/>
                  <a:gd name="T14" fmla="*/ 1 w 5"/>
                  <a:gd name="T15" fmla="*/ 7 h 7"/>
                  <a:gd name="T16" fmla="*/ 5 w 5"/>
                  <a:gd name="T17" fmla="*/ 1 h 7"/>
                  <a:gd name="T18" fmla="*/ 4 w 5"/>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0" y="6"/>
                    </a:moveTo>
                    <a:cubicBezTo>
                      <a:pt x="0" y="6"/>
                      <a:pt x="0" y="7"/>
                      <a:pt x="0" y="7"/>
                    </a:cubicBezTo>
                    <a:cubicBezTo>
                      <a:pt x="0" y="7"/>
                      <a:pt x="0" y="7"/>
                      <a:pt x="1" y="7"/>
                    </a:cubicBezTo>
                    <a:cubicBezTo>
                      <a:pt x="1" y="7"/>
                      <a:pt x="1" y="7"/>
                      <a:pt x="1" y="7"/>
                    </a:cubicBezTo>
                    <a:cubicBezTo>
                      <a:pt x="1" y="7"/>
                      <a:pt x="1" y="6"/>
                      <a:pt x="0" y="6"/>
                    </a:cubicBezTo>
                    <a:moveTo>
                      <a:pt x="4" y="0"/>
                    </a:moveTo>
                    <a:cubicBezTo>
                      <a:pt x="3" y="2"/>
                      <a:pt x="2" y="4"/>
                      <a:pt x="0" y="6"/>
                    </a:cubicBezTo>
                    <a:cubicBezTo>
                      <a:pt x="1" y="6"/>
                      <a:pt x="1" y="7"/>
                      <a:pt x="1" y="7"/>
                    </a:cubicBezTo>
                    <a:cubicBezTo>
                      <a:pt x="2" y="5"/>
                      <a:pt x="3" y="3"/>
                      <a:pt x="5" y="1"/>
                    </a:cubicBezTo>
                    <a:cubicBezTo>
                      <a:pt x="4" y="1"/>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16" name="Freeform 9505"/>
              <p:cNvSpPr>
                <a:spLocks/>
              </p:cNvSpPr>
              <p:nvPr/>
            </p:nvSpPr>
            <p:spPr bwMode="auto">
              <a:xfrm>
                <a:off x="-361" y="3266"/>
                <a:ext cx="2" cy="2"/>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1" y="1"/>
                      <a:pt x="1" y="1"/>
                      <a:pt x="1"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17" name="Freeform 9506"/>
              <p:cNvSpPr>
                <a:spLocks/>
              </p:cNvSpPr>
              <p:nvPr/>
            </p:nvSpPr>
            <p:spPr bwMode="auto">
              <a:xfrm>
                <a:off x="-371" y="3280"/>
                <a:ext cx="3" cy="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0"/>
                      <a:pt x="1"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18" name="Freeform 9507"/>
              <p:cNvSpPr>
                <a:spLocks noEditPoints="1"/>
              </p:cNvSpPr>
              <p:nvPr/>
            </p:nvSpPr>
            <p:spPr bwMode="auto">
              <a:xfrm>
                <a:off x="-368" y="3268"/>
                <a:ext cx="9" cy="17"/>
              </a:xfrm>
              <a:custGeom>
                <a:avLst/>
                <a:gdLst>
                  <a:gd name="T0" fmla="*/ 0 w 4"/>
                  <a:gd name="T1" fmla="*/ 6 h 7"/>
                  <a:gd name="T2" fmla="*/ 0 w 4"/>
                  <a:gd name="T3" fmla="*/ 6 h 7"/>
                  <a:gd name="T4" fmla="*/ 0 w 4"/>
                  <a:gd name="T5" fmla="*/ 7 h 7"/>
                  <a:gd name="T6" fmla="*/ 1 w 4"/>
                  <a:gd name="T7" fmla="*/ 6 h 7"/>
                  <a:gd name="T8" fmla="*/ 0 w 4"/>
                  <a:gd name="T9" fmla="*/ 6 h 7"/>
                  <a:gd name="T10" fmla="*/ 4 w 4"/>
                  <a:gd name="T11" fmla="*/ 0 h 7"/>
                  <a:gd name="T12" fmla="*/ 1 w 4"/>
                  <a:gd name="T13" fmla="*/ 4 h 7"/>
                  <a:gd name="T14" fmla="*/ 0 w 4"/>
                  <a:gd name="T15" fmla="*/ 6 h 7"/>
                  <a:gd name="T16" fmla="*/ 1 w 4"/>
                  <a:gd name="T17" fmla="*/ 6 h 7"/>
                  <a:gd name="T18" fmla="*/ 4 w 4"/>
                  <a:gd name="T19" fmla="*/ 0 h 7"/>
                  <a:gd name="T20" fmla="*/ 4 w 4"/>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7">
                    <a:moveTo>
                      <a:pt x="0" y="6"/>
                    </a:moveTo>
                    <a:cubicBezTo>
                      <a:pt x="0" y="6"/>
                      <a:pt x="0" y="6"/>
                      <a:pt x="0" y="6"/>
                    </a:cubicBezTo>
                    <a:cubicBezTo>
                      <a:pt x="0" y="7"/>
                      <a:pt x="0" y="7"/>
                      <a:pt x="0" y="7"/>
                    </a:cubicBezTo>
                    <a:cubicBezTo>
                      <a:pt x="0" y="6"/>
                      <a:pt x="0" y="6"/>
                      <a:pt x="1" y="6"/>
                    </a:cubicBezTo>
                    <a:cubicBezTo>
                      <a:pt x="0" y="6"/>
                      <a:pt x="0" y="6"/>
                      <a:pt x="0" y="6"/>
                    </a:cubicBezTo>
                    <a:moveTo>
                      <a:pt x="4" y="0"/>
                    </a:moveTo>
                    <a:cubicBezTo>
                      <a:pt x="1" y="4"/>
                      <a:pt x="1" y="4"/>
                      <a:pt x="1" y="4"/>
                    </a:cubicBezTo>
                    <a:cubicBezTo>
                      <a:pt x="0" y="6"/>
                      <a:pt x="0" y="6"/>
                      <a:pt x="0" y="6"/>
                    </a:cubicBezTo>
                    <a:cubicBezTo>
                      <a:pt x="0" y="6"/>
                      <a:pt x="0" y="6"/>
                      <a:pt x="1" y="6"/>
                    </a:cubicBezTo>
                    <a:cubicBezTo>
                      <a:pt x="2" y="4"/>
                      <a:pt x="3" y="2"/>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19" name="Oval 9508"/>
              <p:cNvSpPr>
                <a:spLocks noChangeArrowheads="1"/>
              </p:cNvSpPr>
              <p:nvPr/>
            </p:nvSpPr>
            <p:spPr bwMode="auto">
              <a:xfrm>
                <a:off x="-359" y="3268"/>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20" name="Freeform 9509"/>
              <p:cNvSpPr>
                <a:spLocks/>
              </p:cNvSpPr>
              <p:nvPr/>
            </p:nvSpPr>
            <p:spPr bwMode="auto">
              <a:xfrm>
                <a:off x="-368" y="3283"/>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21" name="Freeform 9510"/>
              <p:cNvSpPr>
                <a:spLocks noEditPoints="1"/>
              </p:cNvSpPr>
              <p:nvPr/>
            </p:nvSpPr>
            <p:spPr bwMode="auto">
              <a:xfrm>
                <a:off x="-503" y="3283"/>
                <a:ext cx="135" cy="222"/>
              </a:xfrm>
              <a:custGeom>
                <a:avLst/>
                <a:gdLst>
                  <a:gd name="T0" fmla="*/ 4 w 57"/>
                  <a:gd name="T1" fmla="*/ 87 h 94"/>
                  <a:gd name="T2" fmla="*/ 10 w 57"/>
                  <a:gd name="T3" fmla="*/ 79 h 94"/>
                  <a:gd name="T4" fmla="*/ 12 w 57"/>
                  <a:gd name="T5" fmla="*/ 75 h 94"/>
                  <a:gd name="T6" fmla="*/ 15 w 57"/>
                  <a:gd name="T7" fmla="*/ 72 h 94"/>
                  <a:gd name="T8" fmla="*/ 15 w 57"/>
                  <a:gd name="T9" fmla="*/ 71 h 94"/>
                  <a:gd name="T10" fmla="*/ 18 w 57"/>
                  <a:gd name="T11" fmla="*/ 66 h 94"/>
                  <a:gd name="T12" fmla="*/ 20 w 57"/>
                  <a:gd name="T13" fmla="*/ 63 h 94"/>
                  <a:gd name="T14" fmla="*/ 19 w 57"/>
                  <a:gd name="T15" fmla="*/ 63 h 94"/>
                  <a:gd name="T16" fmla="*/ 22 w 57"/>
                  <a:gd name="T17" fmla="*/ 60 h 94"/>
                  <a:gd name="T18" fmla="*/ 21 w 57"/>
                  <a:gd name="T19" fmla="*/ 60 h 94"/>
                  <a:gd name="T20" fmla="*/ 23 w 57"/>
                  <a:gd name="T21" fmla="*/ 58 h 94"/>
                  <a:gd name="T22" fmla="*/ 23 w 57"/>
                  <a:gd name="T23" fmla="*/ 57 h 94"/>
                  <a:gd name="T24" fmla="*/ 27 w 57"/>
                  <a:gd name="T25" fmla="*/ 50 h 94"/>
                  <a:gd name="T26" fmla="*/ 27 w 57"/>
                  <a:gd name="T27" fmla="*/ 50 h 94"/>
                  <a:gd name="T28" fmla="*/ 30 w 57"/>
                  <a:gd name="T29" fmla="*/ 46 h 94"/>
                  <a:gd name="T30" fmla="*/ 29 w 57"/>
                  <a:gd name="T31" fmla="*/ 46 h 94"/>
                  <a:gd name="T32" fmla="*/ 30 w 57"/>
                  <a:gd name="T33" fmla="*/ 46 h 94"/>
                  <a:gd name="T34" fmla="*/ 30 w 57"/>
                  <a:gd name="T35" fmla="*/ 45 h 94"/>
                  <a:gd name="T36" fmla="*/ 29 w 57"/>
                  <a:gd name="T37" fmla="*/ 46 h 94"/>
                  <a:gd name="T38" fmla="*/ 31 w 57"/>
                  <a:gd name="T39" fmla="*/ 44 h 94"/>
                  <a:gd name="T40" fmla="*/ 31 w 57"/>
                  <a:gd name="T41" fmla="*/ 43 h 94"/>
                  <a:gd name="T42" fmla="*/ 32 w 57"/>
                  <a:gd name="T43" fmla="*/ 43 h 94"/>
                  <a:gd name="T44" fmla="*/ 31 w 57"/>
                  <a:gd name="T45" fmla="*/ 43 h 94"/>
                  <a:gd name="T46" fmla="*/ 34 w 57"/>
                  <a:gd name="T47" fmla="*/ 39 h 94"/>
                  <a:gd name="T48" fmla="*/ 33 w 57"/>
                  <a:gd name="T49" fmla="*/ 39 h 94"/>
                  <a:gd name="T50" fmla="*/ 34 w 57"/>
                  <a:gd name="T51" fmla="*/ 38 h 94"/>
                  <a:gd name="T52" fmla="*/ 34 w 57"/>
                  <a:gd name="T53" fmla="*/ 38 h 94"/>
                  <a:gd name="T54" fmla="*/ 36 w 57"/>
                  <a:gd name="T55" fmla="*/ 34 h 94"/>
                  <a:gd name="T56" fmla="*/ 37 w 57"/>
                  <a:gd name="T57" fmla="*/ 33 h 94"/>
                  <a:gd name="T58" fmla="*/ 37 w 57"/>
                  <a:gd name="T59" fmla="*/ 33 h 94"/>
                  <a:gd name="T60" fmla="*/ 38 w 57"/>
                  <a:gd name="T61" fmla="*/ 31 h 94"/>
                  <a:gd name="T62" fmla="*/ 38 w 57"/>
                  <a:gd name="T63" fmla="*/ 31 h 94"/>
                  <a:gd name="T64" fmla="*/ 39 w 57"/>
                  <a:gd name="T65" fmla="*/ 30 h 94"/>
                  <a:gd name="T66" fmla="*/ 39 w 57"/>
                  <a:gd name="T67" fmla="*/ 29 h 94"/>
                  <a:gd name="T68" fmla="*/ 41 w 57"/>
                  <a:gd name="T69" fmla="*/ 28 h 94"/>
                  <a:gd name="T70" fmla="*/ 40 w 57"/>
                  <a:gd name="T71" fmla="*/ 27 h 94"/>
                  <a:gd name="T72" fmla="*/ 41 w 57"/>
                  <a:gd name="T73" fmla="*/ 27 h 94"/>
                  <a:gd name="T74" fmla="*/ 44 w 57"/>
                  <a:gd name="T75" fmla="*/ 21 h 94"/>
                  <a:gd name="T76" fmla="*/ 44 w 57"/>
                  <a:gd name="T77" fmla="*/ 21 h 94"/>
                  <a:gd name="T78" fmla="*/ 48 w 57"/>
                  <a:gd name="T79" fmla="*/ 16 h 94"/>
                  <a:gd name="T80" fmla="*/ 47 w 57"/>
                  <a:gd name="T81" fmla="*/ 15 h 94"/>
                  <a:gd name="T82" fmla="*/ 49 w 57"/>
                  <a:gd name="T83" fmla="*/ 14 h 94"/>
                  <a:gd name="T84" fmla="*/ 49 w 57"/>
                  <a:gd name="T85" fmla="*/ 13 h 94"/>
                  <a:gd name="T86" fmla="*/ 48 w 57"/>
                  <a:gd name="T87" fmla="*/ 13 h 94"/>
                  <a:gd name="T88" fmla="*/ 48 w 57"/>
                  <a:gd name="T89" fmla="*/ 13 h 94"/>
                  <a:gd name="T90" fmla="*/ 50 w 57"/>
                  <a:gd name="T91" fmla="*/ 12 h 94"/>
                  <a:gd name="T92" fmla="*/ 49 w 57"/>
                  <a:gd name="T93" fmla="*/ 12 h 94"/>
                  <a:gd name="T94" fmla="*/ 51 w 57"/>
                  <a:gd name="T95" fmla="*/ 11 h 94"/>
                  <a:gd name="T96" fmla="*/ 50 w 57"/>
                  <a:gd name="T97" fmla="*/ 10 h 94"/>
                  <a:gd name="T98" fmla="*/ 55 w 57"/>
                  <a:gd name="T99" fmla="*/ 4 h 94"/>
                  <a:gd name="T100" fmla="*/ 54 w 57"/>
                  <a:gd name="T101" fmla="*/ 4 h 94"/>
                  <a:gd name="T102" fmla="*/ 55 w 57"/>
                  <a:gd name="T103" fmla="*/ 3 h 94"/>
                  <a:gd name="T104" fmla="*/ 56 w 57"/>
                  <a:gd name="T105" fmla="*/ 3 h 94"/>
                  <a:gd name="T106" fmla="*/ 55 w 57"/>
                  <a:gd name="T107" fmla="*/ 3 h 94"/>
                  <a:gd name="T108" fmla="*/ 55 w 57"/>
                  <a:gd name="T109" fmla="*/ 2 h 94"/>
                  <a:gd name="T110" fmla="*/ 57 w 57"/>
                  <a:gd name="T111" fmla="*/ 1 h 94"/>
                  <a:gd name="T112" fmla="*/ 56 w 57"/>
                  <a:gd name="T11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 h="94">
                    <a:moveTo>
                      <a:pt x="4" y="87"/>
                    </a:moveTo>
                    <a:cubicBezTo>
                      <a:pt x="3" y="90"/>
                      <a:pt x="1" y="92"/>
                      <a:pt x="0" y="94"/>
                    </a:cubicBezTo>
                    <a:cubicBezTo>
                      <a:pt x="0" y="94"/>
                      <a:pt x="1" y="94"/>
                      <a:pt x="1" y="94"/>
                    </a:cubicBezTo>
                    <a:cubicBezTo>
                      <a:pt x="2" y="92"/>
                      <a:pt x="3" y="90"/>
                      <a:pt x="5" y="87"/>
                    </a:cubicBezTo>
                    <a:cubicBezTo>
                      <a:pt x="5" y="87"/>
                      <a:pt x="5" y="87"/>
                      <a:pt x="4" y="87"/>
                    </a:cubicBezTo>
                    <a:moveTo>
                      <a:pt x="10" y="78"/>
                    </a:moveTo>
                    <a:cubicBezTo>
                      <a:pt x="9" y="79"/>
                      <a:pt x="9" y="80"/>
                      <a:pt x="8" y="80"/>
                    </a:cubicBezTo>
                    <a:cubicBezTo>
                      <a:pt x="9" y="80"/>
                      <a:pt x="9" y="80"/>
                      <a:pt x="9" y="81"/>
                    </a:cubicBezTo>
                    <a:cubicBezTo>
                      <a:pt x="9" y="81"/>
                      <a:pt x="9" y="81"/>
                      <a:pt x="9" y="81"/>
                    </a:cubicBezTo>
                    <a:cubicBezTo>
                      <a:pt x="10" y="80"/>
                      <a:pt x="10" y="79"/>
                      <a:pt x="10" y="79"/>
                    </a:cubicBezTo>
                    <a:cubicBezTo>
                      <a:pt x="10" y="79"/>
                      <a:pt x="10" y="78"/>
                      <a:pt x="10" y="78"/>
                    </a:cubicBezTo>
                    <a:moveTo>
                      <a:pt x="12" y="75"/>
                    </a:moveTo>
                    <a:cubicBezTo>
                      <a:pt x="11" y="76"/>
                      <a:pt x="11" y="76"/>
                      <a:pt x="10" y="77"/>
                    </a:cubicBezTo>
                    <a:cubicBezTo>
                      <a:pt x="11" y="77"/>
                      <a:pt x="11" y="77"/>
                      <a:pt x="11" y="77"/>
                    </a:cubicBezTo>
                    <a:cubicBezTo>
                      <a:pt x="12" y="77"/>
                      <a:pt x="12" y="76"/>
                      <a:pt x="12" y="75"/>
                    </a:cubicBezTo>
                    <a:cubicBezTo>
                      <a:pt x="12" y="75"/>
                      <a:pt x="12" y="75"/>
                      <a:pt x="12" y="75"/>
                    </a:cubicBezTo>
                    <a:moveTo>
                      <a:pt x="14" y="71"/>
                    </a:moveTo>
                    <a:cubicBezTo>
                      <a:pt x="14" y="71"/>
                      <a:pt x="13" y="72"/>
                      <a:pt x="13" y="72"/>
                    </a:cubicBezTo>
                    <a:cubicBezTo>
                      <a:pt x="14" y="72"/>
                      <a:pt x="14" y="72"/>
                      <a:pt x="14" y="73"/>
                    </a:cubicBezTo>
                    <a:cubicBezTo>
                      <a:pt x="14" y="72"/>
                      <a:pt x="14" y="72"/>
                      <a:pt x="15" y="72"/>
                    </a:cubicBezTo>
                    <a:cubicBezTo>
                      <a:pt x="14" y="71"/>
                      <a:pt x="14" y="71"/>
                      <a:pt x="14" y="71"/>
                    </a:cubicBezTo>
                    <a:moveTo>
                      <a:pt x="14" y="70"/>
                    </a:moveTo>
                    <a:cubicBezTo>
                      <a:pt x="14" y="70"/>
                      <a:pt x="14" y="71"/>
                      <a:pt x="14" y="71"/>
                    </a:cubicBezTo>
                    <a:cubicBezTo>
                      <a:pt x="15" y="71"/>
                      <a:pt x="15" y="71"/>
                      <a:pt x="15" y="71"/>
                    </a:cubicBezTo>
                    <a:cubicBezTo>
                      <a:pt x="15" y="71"/>
                      <a:pt x="15" y="71"/>
                      <a:pt x="15" y="71"/>
                    </a:cubicBezTo>
                    <a:cubicBezTo>
                      <a:pt x="15" y="70"/>
                      <a:pt x="15" y="70"/>
                      <a:pt x="14" y="70"/>
                    </a:cubicBezTo>
                    <a:moveTo>
                      <a:pt x="17" y="65"/>
                    </a:moveTo>
                    <a:cubicBezTo>
                      <a:pt x="16" y="67"/>
                      <a:pt x="16" y="68"/>
                      <a:pt x="15" y="69"/>
                    </a:cubicBezTo>
                    <a:cubicBezTo>
                      <a:pt x="15" y="70"/>
                      <a:pt x="15" y="70"/>
                      <a:pt x="16" y="70"/>
                    </a:cubicBezTo>
                    <a:cubicBezTo>
                      <a:pt x="16" y="69"/>
                      <a:pt x="17" y="67"/>
                      <a:pt x="18" y="66"/>
                    </a:cubicBezTo>
                    <a:cubicBezTo>
                      <a:pt x="18" y="66"/>
                      <a:pt x="17" y="66"/>
                      <a:pt x="17" y="65"/>
                    </a:cubicBezTo>
                    <a:moveTo>
                      <a:pt x="20" y="63"/>
                    </a:moveTo>
                    <a:cubicBezTo>
                      <a:pt x="18" y="66"/>
                      <a:pt x="18" y="66"/>
                      <a:pt x="18" y="66"/>
                    </a:cubicBezTo>
                    <a:cubicBezTo>
                      <a:pt x="18" y="66"/>
                      <a:pt x="18" y="66"/>
                      <a:pt x="18" y="66"/>
                    </a:cubicBezTo>
                    <a:cubicBezTo>
                      <a:pt x="19" y="65"/>
                      <a:pt x="19" y="64"/>
                      <a:pt x="20" y="63"/>
                    </a:cubicBezTo>
                    <a:cubicBezTo>
                      <a:pt x="20" y="63"/>
                      <a:pt x="20" y="63"/>
                      <a:pt x="20" y="63"/>
                    </a:cubicBezTo>
                    <a:moveTo>
                      <a:pt x="19" y="62"/>
                    </a:moveTo>
                    <a:cubicBezTo>
                      <a:pt x="18" y="63"/>
                      <a:pt x="18" y="64"/>
                      <a:pt x="17" y="65"/>
                    </a:cubicBezTo>
                    <a:cubicBezTo>
                      <a:pt x="17" y="65"/>
                      <a:pt x="18" y="65"/>
                      <a:pt x="18" y="66"/>
                    </a:cubicBezTo>
                    <a:cubicBezTo>
                      <a:pt x="18" y="65"/>
                      <a:pt x="19" y="64"/>
                      <a:pt x="19" y="63"/>
                    </a:cubicBezTo>
                    <a:cubicBezTo>
                      <a:pt x="19" y="63"/>
                      <a:pt x="19" y="63"/>
                      <a:pt x="19" y="62"/>
                    </a:cubicBezTo>
                    <a:cubicBezTo>
                      <a:pt x="19" y="62"/>
                      <a:pt x="19" y="62"/>
                      <a:pt x="19" y="62"/>
                    </a:cubicBezTo>
                    <a:moveTo>
                      <a:pt x="22" y="58"/>
                    </a:moveTo>
                    <a:cubicBezTo>
                      <a:pt x="21" y="60"/>
                      <a:pt x="21" y="60"/>
                      <a:pt x="21" y="60"/>
                    </a:cubicBezTo>
                    <a:cubicBezTo>
                      <a:pt x="21" y="60"/>
                      <a:pt x="22" y="60"/>
                      <a:pt x="22" y="60"/>
                    </a:cubicBezTo>
                    <a:cubicBezTo>
                      <a:pt x="22" y="59"/>
                      <a:pt x="22" y="59"/>
                      <a:pt x="22" y="59"/>
                    </a:cubicBezTo>
                    <a:cubicBezTo>
                      <a:pt x="22" y="58"/>
                      <a:pt x="22" y="58"/>
                      <a:pt x="22" y="58"/>
                    </a:cubicBezTo>
                    <a:moveTo>
                      <a:pt x="22" y="58"/>
                    </a:moveTo>
                    <a:cubicBezTo>
                      <a:pt x="21" y="58"/>
                      <a:pt x="21" y="59"/>
                      <a:pt x="21" y="59"/>
                    </a:cubicBezTo>
                    <a:cubicBezTo>
                      <a:pt x="21" y="59"/>
                      <a:pt x="21" y="60"/>
                      <a:pt x="21" y="60"/>
                    </a:cubicBezTo>
                    <a:cubicBezTo>
                      <a:pt x="22" y="59"/>
                      <a:pt x="22" y="59"/>
                      <a:pt x="22" y="58"/>
                    </a:cubicBezTo>
                    <a:cubicBezTo>
                      <a:pt x="22" y="58"/>
                      <a:pt x="22" y="58"/>
                      <a:pt x="22" y="58"/>
                    </a:cubicBezTo>
                    <a:moveTo>
                      <a:pt x="26" y="51"/>
                    </a:moveTo>
                    <a:cubicBezTo>
                      <a:pt x="23" y="57"/>
                      <a:pt x="23" y="57"/>
                      <a:pt x="23" y="57"/>
                    </a:cubicBezTo>
                    <a:cubicBezTo>
                      <a:pt x="23" y="57"/>
                      <a:pt x="23" y="58"/>
                      <a:pt x="23" y="58"/>
                    </a:cubicBezTo>
                    <a:cubicBezTo>
                      <a:pt x="24" y="56"/>
                      <a:pt x="25" y="54"/>
                      <a:pt x="27" y="52"/>
                    </a:cubicBezTo>
                    <a:cubicBezTo>
                      <a:pt x="27" y="51"/>
                      <a:pt x="26" y="51"/>
                      <a:pt x="26" y="51"/>
                    </a:cubicBezTo>
                    <a:moveTo>
                      <a:pt x="26" y="51"/>
                    </a:moveTo>
                    <a:cubicBezTo>
                      <a:pt x="25" y="53"/>
                      <a:pt x="23" y="55"/>
                      <a:pt x="22" y="57"/>
                    </a:cubicBezTo>
                    <a:cubicBezTo>
                      <a:pt x="22" y="57"/>
                      <a:pt x="22" y="57"/>
                      <a:pt x="23" y="57"/>
                    </a:cubicBezTo>
                    <a:cubicBezTo>
                      <a:pt x="24" y="55"/>
                      <a:pt x="25" y="53"/>
                      <a:pt x="26" y="51"/>
                    </a:cubicBezTo>
                    <a:cubicBezTo>
                      <a:pt x="26" y="51"/>
                      <a:pt x="26" y="51"/>
                      <a:pt x="26" y="51"/>
                    </a:cubicBezTo>
                    <a:moveTo>
                      <a:pt x="28" y="48"/>
                    </a:moveTo>
                    <a:cubicBezTo>
                      <a:pt x="27" y="50"/>
                      <a:pt x="27" y="50"/>
                      <a:pt x="27" y="50"/>
                    </a:cubicBezTo>
                    <a:cubicBezTo>
                      <a:pt x="27" y="50"/>
                      <a:pt x="27" y="50"/>
                      <a:pt x="27" y="50"/>
                    </a:cubicBezTo>
                    <a:cubicBezTo>
                      <a:pt x="28" y="50"/>
                      <a:pt x="28" y="49"/>
                      <a:pt x="29" y="48"/>
                    </a:cubicBezTo>
                    <a:cubicBezTo>
                      <a:pt x="28" y="48"/>
                      <a:pt x="28" y="48"/>
                      <a:pt x="28" y="48"/>
                    </a:cubicBezTo>
                    <a:moveTo>
                      <a:pt x="28" y="48"/>
                    </a:moveTo>
                    <a:cubicBezTo>
                      <a:pt x="27" y="48"/>
                      <a:pt x="27" y="49"/>
                      <a:pt x="27" y="50"/>
                    </a:cubicBezTo>
                    <a:cubicBezTo>
                      <a:pt x="27" y="50"/>
                      <a:pt x="27" y="50"/>
                      <a:pt x="27" y="50"/>
                    </a:cubicBezTo>
                    <a:cubicBezTo>
                      <a:pt x="27" y="49"/>
                      <a:pt x="28" y="49"/>
                      <a:pt x="28" y="48"/>
                    </a:cubicBezTo>
                    <a:cubicBezTo>
                      <a:pt x="28" y="48"/>
                      <a:pt x="28" y="48"/>
                      <a:pt x="28" y="48"/>
                    </a:cubicBezTo>
                    <a:moveTo>
                      <a:pt x="29" y="46"/>
                    </a:moveTo>
                    <a:cubicBezTo>
                      <a:pt x="29" y="46"/>
                      <a:pt x="29" y="46"/>
                      <a:pt x="29" y="46"/>
                    </a:cubicBezTo>
                    <a:cubicBezTo>
                      <a:pt x="30" y="46"/>
                      <a:pt x="30" y="46"/>
                      <a:pt x="30" y="46"/>
                    </a:cubicBezTo>
                    <a:cubicBezTo>
                      <a:pt x="30" y="46"/>
                      <a:pt x="30" y="46"/>
                      <a:pt x="30" y="46"/>
                    </a:cubicBezTo>
                    <a:cubicBezTo>
                      <a:pt x="30" y="46"/>
                      <a:pt x="30" y="46"/>
                      <a:pt x="29" y="46"/>
                    </a:cubicBezTo>
                    <a:moveTo>
                      <a:pt x="29" y="46"/>
                    </a:moveTo>
                    <a:cubicBezTo>
                      <a:pt x="29" y="46"/>
                      <a:pt x="29" y="46"/>
                      <a:pt x="29" y="46"/>
                    </a:cubicBezTo>
                    <a:cubicBezTo>
                      <a:pt x="29" y="46"/>
                      <a:pt x="29" y="46"/>
                      <a:pt x="29" y="46"/>
                    </a:cubicBezTo>
                    <a:cubicBezTo>
                      <a:pt x="29" y="46"/>
                      <a:pt x="29" y="46"/>
                      <a:pt x="29" y="46"/>
                    </a:cubicBezTo>
                    <a:cubicBezTo>
                      <a:pt x="29" y="46"/>
                      <a:pt x="29" y="46"/>
                      <a:pt x="29" y="46"/>
                    </a:cubicBezTo>
                    <a:moveTo>
                      <a:pt x="30" y="45"/>
                    </a:moveTo>
                    <a:cubicBezTo>
                      <a:pt x="30" y="46"/>
                      <a:pt x="30" y="46"/>
                      <a:pt x="30" y="46"/>
                    </a:cubicBezTo>
                    <a:cubicBezTo>
                      <a:pt x="30" y="46"/>
                      <a:pt x="30" y="46"/>
                      <a:pt x="30" y="46"/>
                    </a:cubicBezTo>
                    <a:cubicBezTo>
                      <a:pt x="30" y="46"/>
                      <a:pt x="30" y="45"/>
                      <a:pt x="30" y="45"/>
                    </a:cubicBezTo>
                    <a:cubicBezTo>
                      <a:pt x="30" y="45"/>
                      <a:pt x="30" y="45"/>
                      <a:pt x="30" y="45"/>
                    </a:cubicBezTo>
                    <a:moveTo>
                      <a:pt x="31" y="44"/>
                    </a:moveTo>
                    <a:cubicBezTo>
                      <a:pt x="30" y="45"/>
                      <a:pt x="30" y="45"/>
                      <a:pt x="30" y="45"/>
                    </a:cubicBezTo>
                    <a:cubicBezTo>
                      <a:pt x="30" y="45"/>
                      <a:pt x="30" y="45"/>
                      <a:pt x="30" y="45"/>
                    </a:cubicBezTo>
                    <a:cubicBezTo>
                      <a:pt x="31" y="45"/>
                      <a:pt x="31" y="44"/>
                      <a:pt x="31" y="44"/>
                    </a:cubicBezTo>
                    <a:cubicBezTo>
                      <a:pt x="31" y="44"/>
                      <a:pt x="31" y="44"/>
                      <a:pt x="31" y="44"/>
                    </a:cubicBezTo>
                    <a:moveTo>
                      <a:pt x="30" y="44"/>
                    </a:moveTo>
                    <a:cubicBezTo>
                      <a:pt x="30" y="44"/>
                      <a:pt x="29" y="45"/>
                      <a:pt x="29" y="46"/>
                    </a:cubicBezTo>
                    <a:cubicBezTo>
                      <a:pt x="29" y="46"/>
                      <a:pt x="29" y="46"/>
                      <a:pt x="29" y="46"/>
                    </a:cubicBezTo>
                    <a:cubicBezTo>
                      <a:pt x="30" y="45"/>
                      <a:pt x="30" y="45"/>
                      <a:pt x="31" y="44"/>
                    </a:cubicBezTo>
                    <a:cubicBezTo>
                      <a:pt x="30" y="44"/>
                      <a:pt x="30" y="44"/>
                      <a:pt x="30" y="44"/>
                    </a:cubicBezTo>
                    <a:moveTo>
                      <a:pt x="31" y="43"/>
                    </a:moveTo>
                    <a:cubicBezTo>
                      <a:pt x="31" y="44"/>
                      <a:pt x="31" y="44"/>
                      <a:pt x="31" y="44"/>
                    </a:cubicBezTo>
                    <a:cubicBezTo>
                      <a:pt x="31" y="44"/>
                      <a:pt x="31" y="44"/>
                      <a:pt x="31" y="44"/>
                    </a:cubicBezTo>
                    <a:cubicBezTo>
                      <a:pt x="31" y="44"/>
                      <a:pt x="31" y="43"/>
                      <a:pt x="32" y="43"/>
                    </a:cubicBezTo>
                    <a:cubicBezTo>
                      <a:pt x="31" y="43"/>
                      <a:pt x="31" y="43"/>
                      <a:pt x="31" y="43"/>
                    </a:cubicBezTo>
                    <a:moveTo>
                      <a:pt x="31" y="43"/>
                    </a:moveTo>
                    <a:cubicBezTo>
                      <a:pt x="31" y="43"/>
                      <a:pt x="30" y="43"/>
                      <a:pt x="30" y="43"/>
                    </a:cubicBezTo>
                    <a:cubicBezTo>
                      <a:pt x="31" y="43"/>
                      <a:pt x="31" y="43"/>
                      <a:pt x="31" y="43"/>
                    </a:cubicBezTo>
                    <a:cubicBezTo>
                      <a:pt x="31" y="43"/>
                      <a:pt x="31" y="43"/>
                      <a:pt x="31" y="43"/>
                    </a:cubicBezTo>
                    <a:cubicBezTo>
                      <a:pt x="31" y="43"/>
                      <a:pt x="31" y="43"/>
                      <a:pt x="31" y="43"/>
                    </a:cubicBezTo>
                    <a:moveTo>
                      <a:pt x="34" y="39"/>
                    </a:moveTo>
                    <a:cubicBezTo>
                      <a:pt x="31" y="43"/>
                      <a:pt x="31" y="43"/>
                      <a:pt x="31" y="43"/>
                    </a:cubicBezTo>
                    <a:cubicBezTo>
                      <a:pt x="31" y="43"/>
                      <a:pt x="32" y="43"/>
                      <a:pt x="32" y="43"/>
                    </a:cubicBezTo>
                    <a:cubicBezTo>
                      <a:pt x="32" y="42"/>
                      <a:pt x="33" y="41"/>
                      <a:pt x="34" y="40"/>
                    </a:cubicBezTo>
                    <a:cubicBezTo>
                      <a:pt x="34" y="39"/>
                      <a:pt x="34" y="39"/>
                      <a:pt x="34" y="39"/>
                    </a:cubicBezTo>
                    <a:moveTo>
                      <a:pt x="33" y="39"/>
                    </a:moveTo>
                    <a:cubicBezTo>
                      <a:pt x="32" y="40"/>
                      <a:pt x="32" y="41"/>
                      <a:pt x="31" y="42"/>
                    </a:cubicBezTo>
                    <a:cubicBezTo>
                      <a:pt x="31" y="42"/>
                      <a:pt x="31" y="43"/>
                      <a:pt x="31" y="43"/>
                    </a:cubicBezTo>
                    <a:cubicBezTo>
                      <a:pt x="31" y="43"/>
                      <a:pt x="31" y="43"/>
                      <a:pt x="31" y="43"/>
                    </a:cubicBezTo>
                    <a:cubicBezTo>
                      <a:pt x="32" y="42"/>
                      <a:pt x="33" y="40"/>
                      <a:pt x="33" y="39"/>
                    </a:cubicBezTo>
                    <a:cubicBezTo>
                      <a:pt x="33" y="39"/>
                      <a:pt x="33" y="39"/>
                      <a:pt x="33" y="39"/>
                    </a:cubicBezTo>
                    <a:moveTo>
                      <a:pt x="34" y="39"/>
                    </a:moveTo>
                    <a:cubicBezTo>
                      <a:pt x="34" y="39"/>
                      <a:pt x="34" y="39"/>
                      <a:pt x="34" y="39"/>
                    </a:cubicBezTo>
                    <a:cubicBezTo>
                      <a:pt x="34" y="39"/>
                      <a:pt x="34" y="39"/>
                      <a:pt x="34" y="39"/>
                    </a:cubicBezTo>
                    <a:cubicBezTo>
                      <a:pt x="34" y="39"/>
                      <a:pt x="34" y="39"/>
                      <a:pt x="34" y="39"/>
                    </a:cubicBezTo>
                    <a:cubicBezTo>
                      <a:pt x="34" y="39"/>
                      <a:pt x="34" y="39"/>
                      <a:pt x="34" y="39"/>
                    </a:cubicBezTo>
                    <a:moveTo>
                      <a:pt x="33" y="39"/>
                    </a:moveTo>
                    <a:cubicBezTo>
                      <a:pt x="33" y="39"/>
                      <a:pt x="33" y="39"/>
                      <a:pt x="33" y="39"/>
                    </a:cubicBezTo>
                    <a:cubicBezTo>
                      <a:pt x="34" y="39"/>
                      <a:pt x="34" y="39"/>
                      <a:pt x="34" y="39"/>
                    </a:cubicBezTo>
                    <a:cubicBezTo>
                      <a:pt x="34" y="39"/>
                      <a:pt x="34" y="39"/>
                      <a:pt x="34" y="39"/>
                    </a:cubicBezTo>
                    <a:cubicBezTo>
                      <a:pt x="33" y="39"/>
                      <a:pt x="33" y="39"/>
                      <a:pt x="33" y="39"/>
                    </a:cubicBezTo>
                    <a:moveTo>
                      <a:pt x="35" y="37"/>
                    </a:moveTo>
                    <a:cubicBezTo>
                      <a:pt x="34" y="38"/>
                      <a:pt x="34" y="38"/>
                      <a:pt x="34" y="38"/>
                    </a:cubicBezTo>
                    <a:cubicBezTo>
                      <a:pt x="34" y="38"/>
                      <a:pt x="34" y="38"/>
                      <a:pt x="35" y="38"/>
                    </a:cubicBezTo>
                    <a:cubicBezTo>
                      <a:pt x="35" y="38"/>
                      <a:pt x="35" y="37"/>
                      <a:pt x="36" y="37"/>
                    </a:cubicBezTo>
                    <a:cubicBezTo>
                      <a:pt x="35" y="37"/>
                      <a:pt x="35" y="37"/>
                      <a:pt x="35" y="37"/>
                    </a:cubicBezTo>
                    <a:moveTo>
                      <a:pt x="35" y="36"/>
                    </a:moveTo>
                    <a:cubicBezTo>
                      <a:pt x="34" y="37"/>
                      <a:pt x="34" y="37"/>
                      <a:pt x="34" y="38"/>
                    </a:cubicBezTo>
                    <a:cubicBezTo>
                      <a:pt x="34" y="38"/>
                      <a:pt x="34" y="38"/>
                      <a:pt x="34" y="38"/>
                    </a:cubicBezTo>
                    <a:cubicBezTo>
                      <a:pt x="34" y="37"/>
                      <a:pt x="35" y="37"/>
                      <a:pt x="35" y="36"/>
                    </a:cubicBezTo>
                    <a:cubicBezTo>
                      <a:pt x="35" y="36"/>
                      <a:pt x="35" y="36"/>
                      <a:pt x="35" y="36"/>
                    </a:cubicBezTo>
                    <a:moveTo>
                      <a:pt x="36" y="34"/>
                    </a:moveTo>
                    <a:cubicBezTo>
                      <a:pt x="36" y="34"/>
                      <a:pt x="36" y="34"/>
                      <a:pt x="36" y="34"/>
                    </a:cubicBezTo>
                    <a:cubicBezTo>
                      <a:pt x="36" y="34"/>
                      <a:pt x="36" y="34"/>
                      <a:pt x="36" y="34"/>
                    </a:cubicBezTo>
                    <a:cubicBezTo>
                      <a:pt x="36" y="34"/>
                      <a:pt x="36" y="34"/>
                      <a:pt x="36" y="34"/>
                    </a:cubicBezTo>
                    <a:cubicBezTo>
                      <a:pt x="36" y="34"/>
                      <a:pt x="36" y="34"/>
                      <a:pt x="36" y="34"/>
                    </a:cubicBezTo>
                    <a:moveTo>
                      <a:pt x="38" y="32"/>
                    </a:moveTo>
                    <a:cubicBezTo>
                      <a:pt x="37" y="33"/>
                      <a:pt x="37" y="33"/>
                      <a:pt x="37" y="33"/>
                    </a:cubicBezTo>
                    <a:cubicBezTo>
                      <a:pt x="37" y="33"/>
                      <a:pt x="37" y="33"/>
                      <a:pt x="37" y="33"/>
                    </a:cubicBezTo>
                    <a:cubicBezTo>
                      <a:pt x="38" y="33"/>
                      <a:pt x="38" y="32"/>
                      <a:pt x="38" y="32"/>
                    </a:cubicBezTo>
                    <a:cubicBezTo>
                      <a:pt x="38" y="32"/>
                      <a:pt x="38" y="32"/>
                      <a:pt x="38" y="32"/>
                    </a:cubicBezTo>
                    <a:moveTo>
                      <a:pt x="37" y="31"/>
                    </a:moveTo>
                    <a:cubicBezTo>
                      <a:pt x="37" y="32"/>
                      <a:pt x="37" y="32"/>
                      <a:pt x="37" y="33"/>
                    </a:cubicBezTo>
                    <a:cubicBezTo>
                      <a:pt x="37" y="33"/>
                      <a:pt x="37" y="33"/>
                      <a:pt x="37" y="33"/>
                    </a:cubicBezTo>
                    <a:cubicBezTo>
                      <a:pt x="37" y="33"/>
                      <a:pt x="38" y="32"/>
                      <a:pt x="38" y="32"/>
                    </a:cubicBezTo>
                    <a:cubicBezTo>
                      <a:pt x="38" y="31"/>
                      <a:pt x="38" y="31"/>
                      <a:pt x="37" y="31"/>
                    </a:cubicBezTo>
                    <a:moveTo>
                      <a:pt x="39" y="30"/>
                    </a:moveTo>
                    <a:cubicBezTo>
                      <a:pt x="38" y="31"/>
                      <a:pt x="38" y="31"/>
                      <a:pt x="38" y="31"/>
                    </a:cubicBezTo>
                    <a:cubicBezTo>
                      <a:pt x="38" y="31"/>
                      <a:pt x="39" y="32"/>
                      <a:pt x="39" y="32"/>
                    </a:cubicBezTo>
                    <a:cubicBezTo>
                      <a:pt x="39" y="31"/>
                      <a:pt x="39" y="31"/>
                      <a:pt x="39" y="30"/>
                    </a:cubicBezTo>
                    <a:cubicBezTo>
                      <a:pt x="39" y="30"/>
                      <a:pt x="39" y="30"/>
                      <a:pt x="39" y="30"/>
                    </a:cubicBezTo>
                    <a:moveTo>
                      <a:pt x="38" y="30"/>
                    </a:moveTo>
                    <a:cubicBezTo>
                      <a:pt x="38" y="30"/>
                      <a:pt x="38" y="31"/>
                      <a:pt x="38" y="31"/>
                    </a:cubicBezTo>
                    <a:cubicBezTo>
                      <a:pt x="38" y="31"/>
                      <a:pt x="38" y="31"/>
                      <a:pt x="38" y="31"/>
                    </a:cubicBezTo>
                    <a:cubicBezTo>
                      <a:pt x="38" y="31"/>
                      <a:pt x="39" y="30"/>
                      <a:pt x="39" y="30"/>
                    </a:cubicBezTo>
                    <a:cubicBezTo>
                      <a:pt x="39" y="30"/>
                      <a:pt x="39" y="30"/>
                      <a:pt x="38" y="30"/>
                    </a:cubicBezTo>
                    <a:moveTo>
                      <a:pt x="40" y="28"/>
                    </a:moveTo>
                    <a:cubicBezTo>
                      <a:pt x="39" y="30"/>
                      <a:pt x="39" y="30"/>
                      <a:pt x="39" y="30"/>
                    </a:cubicBezTo>
                    <a:cubicBezTo>
                      <a:pt x="40" y="30"/>
                      <a:pt x="40" y="30"/>
                      <a:pt x="40" y="30"/>
                    </a:cubicBezTo>
                    <a:cubicBezTo>
                      <a:pt x="40" y="29"/>
                      <a:pt x="40" y="29"/>
                      <a:pt x="40" y="29"/>
                    </a:cubicBezTo>
                    <a:cubicBezTo>
                      <a:pt x="40" y="29"/>
                      <a:pt x="40" y="28"/>
                      <a:pt x="40" y="28"/>
                    </a:cubicBezTo>
                    <a:moveTo>
                      <a:pt x="39" y="28"/>
                    </a:moveTo>
                    <a:cubicBezTo>
                      <a:pt x="39" y="28"/>
                      <a:pt x="39" y="29"/>
                      <a:pt x="39" y="29"/>
                    </a:cubicBezTo>
                    <a:cubicBezTo>
                      <a:pt x="39" y="29"/>
                      <a:pt x="39" y="29"/>
                      <a:pt x="39" y="30"/>
                    </a:cubicBezTo>
                    <a:cubicBezTo>
                      <a:pt x="39" y="29"/>
                      <a:pt x="40" y="29"/>
                      <a:pt x="40" y="28"/>
                    </a:cubicBezTo>
                    <a:cubicBezTo>
                      <a:pt x="40" y="28"/>
                      <a:pt x="40" y="28"/>
                      <a:pt x="39" y="28"/>
                    </a:cubicBezTo>
                    <a:moveTo>
                      <a:pt x="41" y="27"/>
                    </a:moveTo>
                    <a:cubicBezTo>
                      <a:pt x="41" y="28"/>
                      <a:pt x="41" y="28"/>
                      <a:pt x="41" y="28"/>
                    </a:cubicBezTo>
                    <a:cubicBezTo>
                      <a:pt x="41" y="28"/>
                      <a:pt x="41" y="28"/>
                      <a:pt x="41" y="28"/>
                    </a:cubicBezTo>
                    <a:cubicBezTo>
                      <a:pt x="41" y="28"/>
                      <a:pt x="41" y="27"/>
                      <a:pt x="41" y="27"/>
                    </a:cubicBezTo>
                    <a:cubicBezTo>
                      <a:pt x="41" y="27"/>
                      <a:pt x="41" y="27"/>
                      <a:pt x="41" y="27"/>
                    </a:cubicBezTo>
                    <a:moveTo>
                      <a:pt x="40" y="26"/>
                    </a:moveTo>
                    <a:cubicBezTo>
                      <a:pt x="40" y="27"/>
                      <a:pt x="40" y="27"/>
                      <a:pt x="40" y="27"/>
                    </a:cubicBezTo>
                    <a:cubicBezTo>
                      <a:pt x="40" y="27"/>
                      <a:pt x="40" y="27"/>
                      <a:pt x="40" y="27"/>
                    </a:cubicBezTo>
                    <a:cubicBezTo>
                      <a:pt x="40" y="27"/>
                      <a:pt x="41" y="27"/>
                      <a:pt x="41" y="27"/>
                    </a:cubicBezTo>
                    <a:cubicBezTo>
                      <a:pt x="40" y="26"/>
                      <a:pt x="40" y="26"/>
                      <a:pt x="40" y="26"/>
                    </a:cubicBezTo>
                    <a:moveTo>
                      <a:pt x="45" y="21"/>
                    </a:moveTo>
                    <a:cubicBezTo>
                      <a:pt x="41" y="27"/>
                      <a:pt x="41" y="27"/>
                      <a:pt x="41" y="27"/>
                    </a:cubicBezTo>
                    <a:cubicBezTo>
                      <a:pt x="41" y="27"/>
                      <a:pt x="41" y="27"/>
                      <a:pt x="41" y="27"/>
                    </a:cubicBezTo>
                    <a:cubicBezTo>
                      <a:pt x="42" y="25"/>
                      <a:pt x="44" y="23"/>
                      <a:pt x="45" y="21"/>
                    </a:cubicBezTo>
                    <a:cubicBezTo>
                      <a:pt x="45" y="21"/>
                      <a:pt x="45" y="21"/>
                      <a:pt x="45" y="21"/>
                    </a:cubicBezTo>
                    <a:moveTo>
                      <a:pt x="44" y="21"/>
                    </a:moveTo>
                    <a:cubicBezTo>
                      <a:pt x="44" y="21"/>
                      <a:pt x="44" y="21"/>
                      <a:pt x="44" y="21"/>
                    </a:cubicBezTo>
                    <a:cubicBezTo>
                      <a:pt x="43" y="23"/>
                      <a:pt x="41" y="25"/>
                      <a:pt x="40" y="26"/>
                    </a:cubicBezTo>
                    <a:cubicBezTo>
                      <a:pt x="41" y="27"/>
                      <a:pt x="41" y="27"/>
                      <a:pt x="41" y="27"/>
                    </a:cubicBezTo>
                    <a:cubicBezTo>
                      <a:pt x="41" y="26"/>
                      <a:pt x="42" y="25"/>
                      <a:pt x="43" y="24"/>
                    </a:cubicBezTo>
                    <a:cubicBezTo>
                      <a:pt x="43" y="23"/>
                      <a:pt x="44" y="22"/>
                      <a:pt x="44" y="21"/>
                    </a:cubicBezTo>
                    <a:cubicBezTo>
                      <a:pt x="44" y="21"/>
                      <a:pt x="44" y="21"/>
                      <a:pt x="44" y="21"/>
                    </a:cubicBezTo>
                    <a:moveTo>
                      <a:pt x="48" y="16"/>
                    </a:moveTo>
                    <a:cubicBezTo>
                      <a:pt x="45" y="21"/>
                      <a:pt x="45" y="21"/>
                      <a:pt x="45" y="21"/>
                    </a:cubicBezTo>
                    <a:cubicBezTo>
                      <a:pt x="45" y="21"/>
                      <a:pt x="45" y="21"/>
                      <a:pt x="45" y="21"/>
                    </a:cubicBezTo>
                    <a:cubicBezTo>
                      <a:pt x="46" y="20"/>
                      <a:pt x="47" y="18"/>
                      <a:pt x="48" y="16"/>
                    </a:cubicBezTo>
                    <a:cubicBezTo>
                      <a:pt x="48" y="16"/>
                      <a:pt x="48" y="16"/>
                      <a:pt x="48" y="16"/>
                    </a:cubicBezTo>
                    <a:moveTo>
                      <a:pt x="47" y="15"/>
                    </a:moveTo>
                    <a:cubicBezTo>
                      <a:pt x="46" y="17"/>
                      <a:pt x="45" y="19"/>
                      <a:pt x="44" y="21"/>
                    </a:cubicBezTo>
                    <a:cubicBezTo>
                      <a:pt x="44" y="21"/>
                      <a:pt x="44" y="21"/>
                      <a:pt x="44" y="21"/>
                    </a:cubicBezTo>
                    <a:cubicBezTo>
                      <a:pt x="45" y="19"/>
                      <a:pt x="46" y="17"/>
                      <a:pt x="47" y="16"/>
                    </a:cubicBezTo>
                    <a:cubicBezTo>
                      <a:pt x="47" y="16"/>
                      <a:pt x="47" y="16"/>
                      <a:pt x="47" y="15"/>
                    </a:cubicBezTo>
                    <a:moveTo>
                      <a:pt x="49" y="14"/>
                    </a:moveTo>
                    <a:cubicBezTo>
                      <a:pt x="48" y="16"/>
                      <a:pt x="48" y="16"/>
                      <a:pt x="48" y="16"/>
                    </a:cubicBezTo>
                    <a:cubicBezTo>
                      <a:pt x="48" y="16"/>
                      <a:pt x="48" y="16"/>
                      <a:pt x="48" y="16"/>
                    </a:cubicBezTo>
                    <a:cubicBezTo>
                      <a:pt x="48" y="15"/>
                      <a:pt x="49" y="14"/>
                      <a:pt x="49" y="14"/>
                    </a:cubicBezTo>
                    <a:cubicBezTo>
                      <a:pt x="49" y="14"/>
                      <a:pt x="49" y="14"/>
                      <a:pt x="49" y="14"/>
                    </a:cubicBezTo>
                    <a:moveTo>
                      <a:pt x="49" y="13"/>
                    </a:moveTo>
                    <a:cubicBezTo>
                      <a:pt x="49" y="14"/>
                      <a:pt x="49" y="14"/>
                      <a:pt x="49" y="14"/>
                    </a:cubicBezTo>
                    <a:cubicBezTo>
                      <a:pt x="49" y="14"/>
                      <a:pt x="49" y="14"/>
                      <a:pt x="49" y="14"/>
                    </a:cubicBezTo>
                    <a:cubicBezTo>
                      <a:pt x="49" y="14"/>
                      <a:pt x="49" y="14"/>
                      <a:pt x="49" y="13"/>
                    </a:cubicBezTo>
                    <a:cubicBezTo>
                      <a:pt x="49" y="13"/>
                      <a:pt x="49" y="13"/>
                      <a:pt x="49" y="13"/>
                    </a:cubicBezTo>
                    <a:moveTo>
                      <a:pt x="48" y="13"/>
                    </a:moveTo>
                    <a:cubicBezTo>
                      <a:pt x="48" y="14"/>
                      <a:pt x="47" y="14"/>
                      <a:pt x="47" y="15"/>
                    </a:cubicBezTo>
                    <a:cubicBezTo>
                      <a:pt x="47" y="15"/>
                      <a:pt x="47" y="15"/>
                      <a:pt x="47" y="15"/>
                    </a:cubicBezTo>
                    <a:cubicBezTo>
                      <a:pt x="48" y="15"/>
                      <a:pt x="48" y="14"/>
                      <a:pt x="49" y="13"/>
                    </a:cubicBezTo>
                    <a:cubicBezTo>
                      <a:pt x="48" y="13"/>
                      <a:pt x="48" y="13"/>
                      <a:pt x="48" y="13"/>
                    </a:cubicBezTo>
                    <a:moveTo>
                      <a:pt x="48" y="13"/>
                    </a:moveTo>
                    <a:cubicBezTo>
                      <a:pt x="48" y="13"/>
                      <a:pt x="48" y="13"/>
                      <a:pt x="48" y="13"/>
                    </a:cubicBezTo>
                    <a:cubicBezTo>
                      <a:pt x="48" y="13"/>
                      <a:pt x="49" y="13"/>
                      <a:pt x="49" y="13"/>
                    </a:cubicBezTo>
                    <a:cubicBezTo>
                      <a:pt x="49" y="13"/>
                      <a:pt x="49" y="13"/>
                      <a:pt x="49" y="13"/>
                    </a:cubicBezTo>
                    <a:cubicBezTo>
                      <a:pt x="49" y="13"/>
                      <a:pt x="49" y="13"/>
                      <a:pt x="48" y="13"/>
                    </a:cubicBezTo>
                    <a:moveTo>
                      <a:pt x="50" y="12"/>
                    </a:moveTo>
                    <a:cubicBezTo>
                      <a:pt x="49" y="13"/>
                      <a:pt x="49" y="13"/>
                      <a:pt x="49" y="13"/>
                    </a:cubicBezTo>
                    <a:cubicBezTo>
                      <a:pt x="49" y="13"/>
                      <a:pt x="49" y="13"/>
                      <a:pt x="49" y="13"/>
                    </a:cubicBezTo>
                    <a:cubicBezTo>
                      <a:pt x="50" y="13"/>
                      <a:pt x="50" y="13"/>
                      <a:pt x="50" y="13"/>
                    </a:cubicBezTo>
                    <a:cubicBezTo>
                      <a:pt x="50" y="12"/>
                      <a:pt x="50" y="12"/>
                      <a:pt x="50" y="12"/>
                    </a:cubicBezTo>
                    <a:moveTo>
                      <a:pt x="49" y="12"/>
                    </a:moveTo>
                    <a:cubicBezTo>
                      <a:pt x="49" y="12"/>
                      <a:pt x="49" y="12"/>
                      <a:pt x="48" y="13"/>
                    </a:cubicBezTo>
                    <a:cubicBezTo>
                      <a:pt x="49" y="13"/>
                      <a:pt x="49" y="13"/>
                      <a:pt x="49" y="13"/>
                    </a:cubicBezTo>
                    <a:cubicBezTo>
                      <a:pt x="49" y="13"/>
                      <a:pt x="49" y="12"/>
                      <a:pt x="49" y="12"/>
                    </a:cubicBezTo>
                    <a:cubicBezTo>
                      <a:pt x="49" y="12"/>
                      <a:pt x="49" y="12"/>
                      <a:pt x="49" y="12"/>
                    </a:cubicBezTo>
                    <a:moveTo>
                      <a:pt x="51" y="11"/>
                    </a:moveTo>
                    <a:cubicBezTo>
                      <a:pt x="50" y="12"/>
                      <a:pt x="50" y="12"/>
                      <a:pt x="50" y="12"/>
                    </a:cubicBezTo>
                    <a:cubicBezTo>
                      <a:pt x="50" y="12"/>
                      <a:pt x="50" y="13"/>
                      <a:pt x="50" y="13"/>
                    </a:cubicBezTo>
                    <a:cubicBezTo>
                      <a:pt x="50" y="12"/>
                      <a:pt x="51" y="12"/>
                      <a:pt x="51" y="11"/>
                    </a:cubicBezTo>
                    <a:cubicBezTo>
                      <a:pt x="51" y="11"/>
                      <a:pt x="51" y="11"/>
                      <a:pt x="51" y="11"/>
                    </a:cubicBezTo>
                    <a:moveTo>
                      <a:pt x="50" y="10"/>
                    </a:moveTo>
                    <a:cubicBezTo>
                      <a:pt x="50" y="11"/>
                      <a:pt x="49" y="11"/>
                      <a:pt x="49" y="12"/>
                    </a:cubicBezTo>
                    <a:cubicBezTo>
                      <a:pt x="49" y="12"/>
                      <a:pt x="49" y="12"/>
                      <a:pt x="49" y="12"/>
                    </a:cubicBezTo>
                    <a:cubicBezTo>
                      <a:pt x="50" y="12"/>
                      <a:pt x="50" y="11"/>
                      <a:pt x="50" y="11"/>
                    </a:cubicBezTo>
                    <a:cubicBezTo>
                      <a:pt x="50" y="11"/>
                      <a:pt x="50" y="10"/>
                      <a:pt x="50" y="10"/>
                    </a:cubicBezTo>
                    <a:moveTo>
                      <a:pt x="55" y="4"/>
                    </a:moveTo>
                    <a:cubicBezTo>
                      <a:pt x="51" y="10"/>
                      <a:pt x="51" y="10"/>
                      <a:pt x="51" y="10"/>
                    </a:cubicBezTo>
                    <a:cubicBezTo>
                      <a:pt x="51" y="10"/>
                      <a:pt x="51" y="10"/>
                      <a:pt x="51" y="10"/>
                    </a:cubicBezTo>
                    <a:cubicBezTo>
                      <a:pt x="52" y="8"/>
                      <a:pt x="54" y="6"/>
                      <a:pt x="55" y="4"/>
                    </a:cubicBezTo>
                    <a:cubicBezTo>
                      <a:pt x="55" y="4"/>
                      <a:pt x="55" y="4"/>
                      <a:pt x="55" y="4"/>
                    </a:cubicBezTo>
                    <a:moveTo>
                      <a:pt x="54" y="4"/>
                    </a:moveTo>
                    <a:cubicBezTo>
                      <a:pt x="53" y="6"/>
                      <a:pt x="51" y="8"/>
                      <a:pt x="50" y="10"/>
                    </a:cubicBezTo>
                    <a:cubicBezTo>
                      <a:pt x="50" y="10"/>
                      <a:pt x="51" y="10"/>
                      <a:pt x="51" y="10"/>
                    </a:cubicBezTo>
                    <a:cubicBezTo>
                      <a:pt x="52" y="8"/>
                      <a:pt x="53" y="6"/>
                      <a:pt x="54" y="4"/>
                    </a:cubicBezTo>
                    <a:cubicBezTo>
                      <a:pt x="54" y="4"/>
                      <a:pt x="54" y="4"/>
                      <a:pt x="54" y="4"/>
                    </a:cubicBezTo>
                    <a:moveTo>
                      <a:pt x="55" y="3"/>
                    </a:moveTo>
                    <a:cubicBezTo>
                      <a:pt x="55" y="4"/>
                      <a:pt x="55" y="4"/>
                      <a:pt x="55" y="4"/>
                    </a:cubicBezTo>
                    <a:cubicBezTo>
                      <a:pt x="55" y="4"/>
                      <a:pt x="55" y="4"/>
                      <a:pt x="55" y="4"/>
                    </a:cubicBezTo>
                    <a:cubicBezTo>
                      <a:pt x="55" y="4"/>
                      <a:pt x="55" y="3"/>
                      <a:pt x="56" y="3"/>
                    </a:cubicBezTo>
                    <a:cubicBezTo>
                      <a:pt x="56" y="3"/>
                      <a:pt x="56" y="3"/>
                      <a:pt x="55" y="3"/>
                    </a:cubicBezTo>
                    <a:moveTo>
                      <a:pt x="56" y="3"/>
                    </a:moveTo>
                    <a:cubicBezTo>
                      <a:pt x="56" y="3"/>
                      <a:pt x="56" y="3"/>
                      <a:pt x="56" y="3"/>
                    </a:cubicBezTo>
                    <a:cubicBezTo>
                      <a:pt x="56" y="3"/>
                      <a:pt x="56" y="3"/>
                      <a:pt x="56" y="3"/>
                    </a:cubicBezTo>
                    <a:cubicBezTo>
                      <a:pt x="56" y="3"/>
                      <a:pt x="56" y="3"/>
                      <a:pt x="56" y="3"/>
                    </a:cubicBezTo>
                    <a:cubicBezTo>
                      <a:pt x="56" y="3"/>
                      <a:pt x="56" y="3"/>
                      <a:pt x="56" y="3"/>
                    </a:cubicBezTo>
                    <a:moveTo>
                      <a:pt x="55" y="3"/>
                    </a:moveTo>
                    <a:cubicBezTo>
                      <a:pt x="54" y="3"/>
                      <a:pt x="54" y="3"/>
                      <a:pt x="54" y="3"/>
                    </a:cubicBezTo>
                    <a:cubicBezTo>
                      <a:pt x="54" y="4"/>
                      <a:pt x="54" y="4"/>
                      <a:pt x="54" y="4"/>
                    </a:cubicBezTo>
                    <a:cubicBezTo>
                      <a:pt x="55" y="3"/>
                      <a:pt x="55" y="3"/>
                      <a:pt x="55" y="3"/>
                    </a:cubicBezTo>
                    <a:cubicBezTo>
                      <a:pt x="55" y="3"/>
                      <a:pt x="55" y="3"/>
                      <a:pt x="55" y="3"/>
                    </a:cubicBezTo>
                    <a:moveTo>
                      <a:pt x="55" y="2"/>
                    </a:moveTo>
                    <a:cubicBezTo>
                      <a:pt x="55" y="2"/>
                      <a:pt x="55" y="2"/>
                      <a:pt x="55" y="2"/>
                    </a:cubicBezTo>
                    <a:cubicBezTo>
                      <a:pt x="55" y="3"/>
                      <a:pt x="55" y="3"/>
                      <a:pt x="55" y="3"/>
                    </a:cubicBezTo>
                    <a:cubicBezTo>
                      <a:pt x="55" y="3"/>
                      <a:pt x="55" y="3"/>
                      <a:pt x="55" y="3"/>
                    </a:cubicBezTo>
                    <a:cubicBezTo>
                      <a:pt x="55" y="3"/>
                      <a:pt x="55" y="2"/>
                      <a:pt x="55" y="2"/>
                    </a:cubicBezTo>
                    <a:moveTo>
                      <a:pt x="57" y="1"/>
                    </a:moveTo>
                    <a:cubicBezTo>
                      <a:pt x="56" y="1"/>
                      <a:pt x="56" y="1"/>
                      <a:pt x="56" y="1"/>
                    </a:cubicBezTo>
                    <a:cubicBezTo>
                      <a:pt x="57" y="2"/>
                      <a:pt x="57" y="2"/>
                      <a:pt x="57" y="2"/>
                    </a:cubicBezTo>
                    <a:cubicBezTo>
                      <a:pt x="57" y="1"/>
                      <a:pt x="57" y="1"/>
                      <a:pt x="57" y="1"/>
                    </a:cubicBezTo>
                    <a:cubicBezTo>
                      <a:pt x="57" y="1"/>
                      <a:pt x="57" y="1"/>
                      <a:pt x="57" y="1"/>
                    </a:cubicBezTo>
                    <a:moveTo>
                      <a:pt x="56" y="0"/>
                    </a:moveTo>
                    <a:cubicBezTo>
                      <a:pt x="56" y="0"/>
                      <a:pt x="56" y="1"/>
                      <a:pt x="55" y="1"/>
                    </a:cubicBezTo>
                    <a:cubicBezTo>
                      <a:pt x="56" y="1"/>
                      <a:pt x="56" y="1"/>
                      <a:pt x="56" y="1"/>
                    </a:cubicBezTo>
                    <a:cubicBezTo>
                      <a:pt x="56" y="1"/>
                      <a:pt x="56" y="1"/>
                      <a:pt x="56" y="1"/>
                    </a:cubicBezTo>
                    <a:cubicBezTo>
                      <a:pt x="56" y="1"/>
                      <a:pt x="56" y="1"/>
                      <a:pt x="56" y="0"/>
                    </a:cubicBezTo>
                    <a:cubicBezTo>
                      <a:pt x="56" y="0"/>
                      <a:pt x="56" y="0"/>
                      <a:pt x="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22" name="Freeform 9511"/>
              <p:cNvSpPr>
                <a:spLocks noEditPoints="1"/>
              </p:cNvSpPr>
              <p:nvPr/>
            </p:nvSpPr>
            <p:spPr bwMode="auto">
              <a:xfrm>
                <a:off x="-451" y="3401"/>
                <a:ext cx="12" cy="21"/>
              </a:xfrm>
              <a:custGeom>
                <a:avLst/>
                <a:gdLst>
                  <a:gd name="T0" fmla="*/ 1 w 5"/>
                  <a:gd name="T1" fmla="*/ 7 h 9"/>
                  <a:gd name="T2" fmla="*/ 0 w 5"/>
                  <a:gd name="T3" fmla="*/ 8 h 9"/>
                  <a:gd name="T4" fmla="*/ 0 w 5"/>
                  <a:gd name="T5" fmla="*/ 9 h 9"/>
                  <a:gd name="T6" fmla="*/ 1 w 5"/>
                  <a:gd name="T7" fmla="*/ 8 h 9"/>
                  <a:gd name="T8" fmla="*/ 1 w 5"/>
                  <a:gd name="T9" fmla="*/ 7 h 9"/>
                  <a:gd name="T10" fmla="*/ 0 w 5"/>
                  <a:gd name="T11" fmla="*/ 7 h 9"/>
                  <a:gd name="T12" fmla="*/ 0 w 5"/>
                  <a:gd name="T13" fmla="*/ 8 h 9"/>
                  <a:gd name="T14" fmla="*/ 0 w 5"/>
                  <a:gd name="T15" fmla="*/ 8 h 9"/>
                  <a:gd name="T16" fmla="*/ 1 w 5"/>
                  <a:gd name="T17" fmla="*/ 7 h 9"/>
                  <a:gd name="T18" fmla="*/ 0 w 5"/>
                  <a:gd name="T19" fmla="*/ 7 h 9"/>
                  <a:gd name="T20" fmla="*/ 5 w 5"/>
                  <a:gd name="T21" fmla="*/ 0 h 9"/>
                  <a:gd name="T22" fmla="*/ 4 w 5"/>
                  <a:gd name="T23" fmla="*/ 1 h 9"/>
                  <a:gd name="T24" fmla="*/ 5 w 5"/>
                  <a:gd name="T25" fmla="*/ 2 h 9"/>
                  <a:gd name="T26" fmla="*/ 5 w 5"/>
                  <a:gd name="T27" fmla="*/ 0 h 9"/>
                  <a:gd name="T28" fmla="*/ 5 w 5"/>
                  <a:gd name="T29" fmla="*/ 0 h 9"/>
                  <a:gd name="T30" fmla="*/ 5 w 5"/>
                  <a:gd name="T31" fmla="*/ 0 h 9"/>
                  <a:gd name="T32" fmla="*/ 4 w 5"/>
                  <a:gd name="T33" fmla="*/ 1 h 9"/>
                  <a:gd name="T34" fmla="*/ 4 w 5"/>
                  <a:gd name="T35" fmla="*/ 1 h 9"/>
                  <a:gd name="T36" fmla="*/ 5 w 5"/>
                  <a:gd name="T37" fmla="*/ 0 h 9"/>
                  <a:gd name="T38" fmla="*/ 5 w 5"/>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9">
                    <a:moveTo>
                      <a:pt x="1" y="7"/>
                    </a:moveTo>
                    <a:cubicBezTo>
                      <a:pt x="0" y="8"/>
                      <a:pt x="0" y="8"/>
                      <a:pt x="0" y="8"/>
                    </a:cubicBezTo>
                    <a:cubicBezTo>
                      <a:pt x="0" y="8"/>
                      <a:pt x="0" y="8"/>
                      <a:pt x="0" y="9"/>
                    </a:cubicBezTo>
                    <a:cubicBezTo>
                      <a:pt x="1" y="8"/>
                      <a:pt x="1" y="8"/>
                      <a:pt x="1" y="8"/>
                    </a:cubicBezTo>
                    <a:cubicBezTo>
                      <a:pt x="1" y="8"/>
                      <a:pt x="1" y="7"/>
                      <a:pt x="1" y="7"/>
                    </a:cubicBezTo>
                    <a:moveTo>
                      <a:pt x="0" y="7"/>
                    </a:moveTo>
                    <a:cubicBezTo>
                      <a:pt x="0" y="7"/>
                      <a:pt x="0" y="8"/>
                      <a:pt x="0" y="8"/>
                    </a:cubicBezTo>
                    <a:cubicBezTo>
                      <a:pt x="0" y="8"/>
                      <a:pt x="0" y="8"/>
                      <a:pt x="0" y="8"/>
                    </a:cubicBezTo>
                    <a:cubicBezTo>
                      <a:pt x="0" y="8"/>
                      <a:pt x="0" y="8"/>
                      <a:pt x="1" y="7"/>
                    </a:cubicBezTo>
                    <a:cubicBezTo>
                      <a:pt x="0" y="7"/>
                      <a:pt x="0" y="7"/>
                      <a:pt x="0" y="7"/>
                    </a:cubicBezTo>
                    <a:moveTo>
                      <a:pt x="5" y="0"/>
                    </a:moveTo>
                    <a:cubicBezTo>
                      <a:pt x="4" y="1"/>
                      <a:pt x="4" y="1"/>
                      <a:pt x="4" y="1"/>
                    </a:cubicBezTo>
                    <a:cubicBezTo>
                      <a:pt x="4" y="1"/>
                      <a:pt x="5" y="1"/>
                      <a:pt x="5" y="2"/>
                    </a:cubicBezTo>
                    <a:cubicBezTo>
                      <a:pt x="5" y="1"/>
                      <a:pt x="5" y="1"/>
                      <a:pt x="5" y="0"/>
                    </a:cubicBezTo>
                    <a:cubicBezTo>
                      <a:pt x="5" y="0"/>
                      <a:pt x="5" y="0"/>
                      <a:pt x="5" y="0"/>
                    </a:cubicBezTo>
                    <a:moveTo>
                      <a:pt x="5" y="0"/>
                    </a:moveTo>
                    <a:cubicBezTo>
                      <a:pt x="4" y="0"/>
                      <a:pt x="4" y="1"/>
                      <a:pt x="4" y="1"/>
                    </a:cubicBezTo>
                    <a:cubicBezTo>
                      <a:pt x="4" y="1"/>
                      <a:pt x="4" y="1"/>
                      <a:pt x="4" y="1"/>
                    </a:cubicBezTo>
                    <a:cubicBezTo>
                      <a:pt x="4" y="1"/>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23" name="Rectangle 9512"/>
              <p:cNvSpPr>
                <a:spLocks noChangeArrowheads="1"/>
              </p:cNvSpPr>
              <p:nvPr/>
            </p:nvSpPr>
            <p:spPr bwMode="auto">
              <a:xfrm>
                <a:off x="-432" y="338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24" name="Rectangle 9513"/>
              <p:cNvSpPr>
                <a:spLocks noChangeArrowheads="1"/>
              </p:cNvSpPr>
              <p:nvPr/>
            </p:nvSpPr>
            <p:spPr bwMode="auto">
              <a:xfrm>
                <a:off x="-432" y="338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25" name="Freeform 9514"/>
              <p:cNvSpPr>
                <a:spLocks noEditPoints="1"/>
              </p:cNvSpPr>
              <p:nvPr/>
            </p:nvSpPr>
            <p:spPr bwMode="auto">
              <a:xfrm>
                <a:off x="-432" y="3372"/>
                <a:ext cx="12" cy="15"/>
              </a:xfrm>
              <a:custGeom>
                <a:avLst/>
                <a:gdLst>
                  <a:gd name="T0" fmla="*/ 1 w 5"/>
                  <a:gd name="T1" fmla="*/ 6 h 6"/>
                  <a:gd name="T2" fmla="*/ 1 w 5"/>
                  <a:gd name="T3" fmla="*/ 6 h 6"/>
                  <a:gd name="T4" fmla="*/ 1 w 5"/>
                  <a:gd name="T5" fmla="*/ 6 h 6"/>
                  <a:gd name="T6" fmla="*/ 1 w 5"/>
                  <a:gd name="T7" fmla="*/ 6 h 6"/>
                  <a:gd name="T8" fmla="*/ 1 w 5"/>
                  <a:gd name="T9" fmla="*/ 6 h 6"/>
                  <a:gd name="T10" fmla="*/ 0 w 5"/>
                  <a:gd name="T11" fmla="*/ 5 h 6"/>
                  <a:gd name="T12" fmla="*/ 0 w 5"/>
                  <a:gd name="T13" fmla="*/ 6 h 6"/>
                  <a:gd name="T14" fmla="*/ 1 w 5"/>
                  <a:gd name="T15" fmla="*/ 6 h 6"/>
                  <a:gd name="T16" fmla="*/ 1 w 5"/>
                  <a:gd name="T17" fmla="*/ 5 h 6"/>
                  <a:gd name="T18" fmla="*/ 0 w 5"/>
                  <a:gd name="T19" fmla="*/ 5 h 6"/>
                  <a:gd name="T20" fmla="*/ 1 w 5"/>
                  <a:gd name="T21" fmla="*/ 5 h 6"/>
                  <a:gd name="T22" fmla="*/ 1 w 5"/>
                  <a:gd name="T23" fmla="*/ 5 h 6"/>
                  <a:gd name="T24" fmla="*/ 2 w 5"/>
                  <a:gd name="T25" fmla="*/ 5 h 6"/>
                  <a:gd name="T26" fmla="*/ 2 w 5"/>
                  <a:gd name="T27" fmla="*/ 5 h 6"/>
                  <a:gd name="T28" fmla="*/ 1 w 5"/>
                  <a:gd name="T29" fmla="*/ 5 h 6"/>
                  <a:gd name="T30" fmla="*/ 1 w 5"/>
                  <a:gd name="T31" fmla="*/ 5 h 6"/>
                  <a:gd name="T32" fmla="*/ 1 w 5"/>
                  <a:gd name="T33" fmla="*/ 5 h 6"/>
                  <a:gd name="T34" fmla="*/ 1 w 5"/>
                  <a:gd name="T35" fmla="*/ 5 h 6"/>
                  <a:gd name="T36" fmla="*/ 1 w 5"/>
                  <a:gd name="T37" fmla="*/ 5 h 6"/>
                  <a:gd name="T38" fmla="*/ 1 w 5"/>
                  <a:gd name="T39" fmla="*/ 5 h 6"/>
                  <a:gd name="T40" fmla="*/ 4 w 5"/>
                  <a:gd name="T41" fmla="*/ 1 h 6"/>
                  <a:gd name="T42" fmla="*/ 4 w 5"/>
                  <a:gd name="T43" fmla="*/ 1 h 6"/>
                  <a:gd name="T44" fmla="*/ 4 w 5"/>
                  <a:gd name="T45" fmla="*/ 2 h 6"/>
                  <a:gd name="T46" fmla="*/ 4 w 5"/>
                  <a:gd name="T47" fmla="*/ 1 h 6"/>
                  <a:gd name="T48" fmla="*/ 4 w 5"/>
                  <a:gd name="T49" fmla="*/ 1 h 6"/>
                  <a:gd name="T50" fmla="*/ 3 w 5"/>
                  <a:gd name="T51" fmla="*/ 1 h 6"/>
                  <a:gd name="T52" fmla="*/ 3 w 5"/>
                  <a:gd name="T53" fmla="*/ 1 h 6"/>
                  <a:gd name="T54" fmla="*/ 3 w 5"/>
                  <a:gd name="T55" fmla="*/ 1 h 6"/>
                  <a:gd name="T56" fmla="*/ 4 w 5"/>
                  <a:gd name="T57" fmla="*/ 1 h 6"/>
                  <a:gd name="T58" fmla="*/ 3 w 5"/>
                  <a:gd name="T59" fmla="*/ 1 h 6"/>
                  <a:gd name="T60" fmla="*/ 4 w 5"/>
                  <a:gd name="T61" fmla="*/ 0 h 6"/>
                  <a:gd name="T62" fmla="*/ 4 w 5"/>
                  <a:gd name="T63" fmla="*/ 1 h 6"/>
                  <a:gd name="T64" fmla="*/ 4 w 5"/>
                  <a:gd name="T65" fmla="*/ 1 h 6"/>
                  <a:gd name="T66" fmla="*/ 5 w 5"/>
                  <a:gd name="T67" fmla="*/ 0 h 6"/>
                  <a:gd name="T68" fmla="*/ 4 w 5"/>
                  <a:gd name="T69" fmla="*/ 0 h 6"/>
                  <a:gd name="T70" fmla="*/ 4 w 5"/>
                  <a:gd name="T71" fmla="*/ 0 h 6"/>
                  <a:gd name="T72" fmla="*/ 3 w 5"/>
                  <a:gd name="T73" fmla="*/ 1 h 6"/>
                  <a:gd name="T74" fmla="*/ 4 w 5"/>
                  <a:gd name="T75" fmla="*/ 1 h 6"/>
                  <a:gd name="T76" fmla="*/ 4 w 5"/>
                  <a:gd name="T77" fmla="*/ 0 h 6"/>
                  <a:gd name="T78" fmla="*/ 4 w 5"/>
                  <a:gd name="T7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 h="6">
                    <a:moveTo>
                      <a:pt x="1" y="6"/>
                    </a:moveTo>
                    <a:cubicBezTo>
                      <a:pt x="1" y="6"/>
                      <a:pt x="1" y="6"/>
                      <a:pt x="1" y="6"/>
                    </a:cubicBezTo>
                    <a:cubicBezTo>
                      <a:pt x="1" y="6"/>
                      <a:pt x="1" y="6"/>
                      <a:pt x="1" y="6"/>
                    </a:cubicBezTo>
                    <a:cubicBezTo>
                      <a:pt x="1" y="6"/>
                      <a:pt x="1" y="6"/>
                      <a:pt x="1" y="6"/>
                    </a:cubicBezTo>
                    <a:cubicBezTo>
                      <a:pt x="1" y="6"/>
                      <a:pt x="1" y="6"/>
                      <a:pt x="1" y="6"/>
                    </a:cubicBezTo>
                    <a:moveTo>
                      <a:pt x="0" y="5"/>
                    </a:moveTo>
                    <a:cubicBezTo>
                      <a:pt x="0" y="5"/>
                      <a:pt x="0" y="5"/>
                      <a:pt x="0" y="6"/>
                    </a:cubicBezTo>
                    <a:cubicBezTo>
                      <a:pt x="0" y="6"/>
                      <a:pt x="0" y="6"/>
                      <a:pt x="1" y="6"/>
                    </a:cubicBezTo>
                    <a:cubicBezTo>
                      <a:pt x="1" y="6"/>
                      <a:pt x="1" y="6"/>
                      <a:pt x="1" y="5"/>
                    </a:cubicBezTo>
                    <a:cubicBezTo>
                      <a:pt x="1" y="5"/>
                      <a:pt x="1" y="5"/>
                      <a:pt x="0" y="5"/>
                    </a:cubicBezTo>
                    <a:moveTo>
                      <a:pt x="1" y="5"/>
                    </a:moveTo>
                    <a:cubicBezTo>
                      <a:pt x="1" y="5"/>
                      <a:pt x="1" y="5"/>
                      <a:pt x="1" y="5"/>
                    </a:cubicBezTo>
                    <a:cubicBezTo>
                      <a:pt x="1" y="5"/>
                      <a:pt x="1" y="5"/>
                      <a:pt x="2" y="5"/>
                    </a:cubicBezTo>
                    <a:cubicBezTo>
                      <a:pt x="2" y="5"/>
                      <a:pt x="2" y="5"/>
                      <a:pt x="2" y="5"/>
                    </a:cubicBezTo>
                    <a:cubicBezTo>
                      <a:pt x="2" y="5"/>
                      <a:pt x="1" y="5"/>
                      <a:pt x="1" y="5"/>
                    </a:cubicBezTo>
                    <a:moveTo>
                      <a:pt x="1" y="5"/>
                    </a:moveTo>
                    <a:cubicBezTo>
                      <a:pt x="1" y="5"/>
                      <a:pt x="1" y="5"/>
                      <a:pt x="1" y="5"/>
                    </a:cubicBezTo>
                    <a:cubicBezTo>
                      <a:pt x="1" y="5"/>
                      <a:pt x="1" y="5"/>
                      <a:pt x="1" y="5"/>
                    </a:cubicBezTo>
                    <a:cubicBezTo>
                      <a:pt x="1" y="5"/>
                      <a:pt x="1" y="5"/>
                      <a:pt x="1" y="5"/>
                    </a:cubicBezTo>
                    <a:cubicBezTo>
                      <a:pt x="1" y="5"/>
                      <a:pt x="1" y="5"/>
                      <a:pt x="1" y="5"/>
                    </a:cubicBezTo>
                    <a:moveTo>
                      <a:pt x="4" y="1"/>
                    </a:moveTo>
                    <a:cubicBezTo>
                      <a:pt x="4" y="1"/>
                      <a:pt x="4" y="1"/>
                      <a:pt x="4" y="1"/>
                    </a:cubicBezTo>
                    <a:cubicBezTo>
                      <a:pt x="4" y="1"/>
                      <a:pt x="4" y="1"/>
                      <a:pt x="4" y="2"/>
                    </a:cubicBezTo>
                    <a:cubicBezTo>
                      <a:pt x="4" y="1"/>
                      <a:pt x="4" y="1"/>
                      <a:pt x="4" y="1"/>
                    </a:cubicBezTo>
                    <a:cubicBezTo>
                      <a:pt x="4" y="1"/>
                      <a:pt x="4" y="1"/>
                      <a:pt x="4" y="1"/>
                    </a:cubicBezTo>
                    <a:moveTo>
                      <a:pt x="3" y="1"/>
                    </a:moveTo>
                    <a:cubicBezTo>
                      <a:pt x="3" y="1"/>
                      <a:pt x="3" y="1"/>
                      <a:pt x="3" y="1"/>
                    </a:cubicBezTo>
                    <a:cubicBezTo>
                      <a:pt x="3" y="1"/>
                      <a:pt x="3" y="1"/>
                      <a:pt x="3" y="1"/>
                    </a:cubicBezTo>
                    <a:cubicBezTo>
                      <a:pt x="3" y="1"/>
                      <a:pt x="3" y="1"/>
                      <a:pt x="4" y="1"/>
                    </a:cubicBezTo>
                    <a:cubicBezTo>
                      <a:pt x="3" y="1"/>
                      <a:pt x="3" y="1"/>
                      <a:pt x="3" y="1"/>
                    </a:cubicBezTo>
                    <a:moveTo>
                      <a:pt x="4" y="0"/>
                    </a:moveTo>
                    <a:cubicBezTo>
                      <a:pt x="4" y="1"/>
                      <a:pt x="4" y="1"/>
                      <a:pt x="4" y="1"/>
                    </a:cubicBezTo>
                    <a:cubicBezTo>
                      <a:pt x="4" y="1"/>
                      <a:pt x="4" y="1"/>
                      <a:pt x="4" y="1"/>
                    </a:cubicBezTo>
                    <a:cubicBezTo>
                      <a:pt x="4" y="1"/>
                      <a:pt x="4" y="1"/>
                      <a:pt x="5" y="0"/>
                    </a:cubicBezTo>
                    <a:cubicBezTo>
                      <a:pt x="4" y="0"/>
                      <a:pt x="4" y="0"/>
                      <a:pt x="4" y="0"/>
                    </a:cubicBezTo>
                    <a:moveTo>
                      <a:pt x="4" y="0"/>
                    </a:moveTo>
                    <a:cubicBezTo>
                      <a:pt x="3" y="0"/>
                      <a:pt x="3" y="0"/>
                      <a:pt x="3" y="1"/>
                    </a:cubicBezTo>
                    <a:cubicBezTo>
                      <a:pt x="3" y="1"/>
                      <a:pt x="3" y="1"/>
                      <a:pt x="4" y="1"/>
                    </a:cubicBezTo>
                    <a:cubicBezTo>
                      <a:pt x="4" y="1"/>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26" name="Freeform 9515"/>
              <p:cNvSpPr>
                <a:spLocks noEditPoints="1"/>
              </p:cNvSpPr>
              <p:nvPr/>
            </p:nvSpPr>
            <p:spPr bwMode="auto">
              <a:xfrm>
                <a:off x="-413" y="3351"/>
                <a:ext cx="5" cy="2"/>
              </a:xfrm>
              <a:custGeom>
                <a:avLst/>
                <a:gdLst>
                  <a:gd name="T0" fmla="*/ 1 w 2"/>
                  <a:gd name="T1" fmla="*/ 1 h 1"/>
                  <a:gd name="T2" fmla="*/ 1 w 2"/>
                  <a:gd name="T3" fmla="*/ 1 h 1"/>
                  <a:gd name="T4" fmla="*/ 1 w 2"/>
                  <a:gd name="T5" fmla="*/ 1 h 1"/>
                  <a:gd name="T6" fmla="*/ 2 w 2"/>
                  <a:gd name="T7" fmla="*/ 1 h 1"/>
                  <a:gd name="T8" fmla="*/ 1 w 2"/>
                  <a:gd name="T9" fmla="*/ 1 h 1"/>
                  <a:gd name="T10" fmla="*/ 1 w 2"/>
                  <a:gd name="T11" fmla="*/ 0 h 1"/>
                  <a:gd name="T12" fmla="*/ 0 w 2"/>
                  <a:gd name="T13" fmla="*/ 1 h 1"/>
                  <a:gd name="T14" fmla="*/ 1 w 2"/>
                  <a:gd name="T15" fmla="*/ 1 h 1"/>
                  <a:gd name="T16" fmla="*/ 1 w 2"/>
                  <a:gd name="T17" fmla="*/ 1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1"/>
                    </a:moveTo>
                    <a:cubicBezTo>
                      <a:pt x="1" y="1"/>
                      <a:pt x="1" y="1"/>
                      <a:pt x="1" y="1"/>
                    </a:cubicBezTo>
                    <a:cubicBezTo>
                      <a:pt x="1" y="1"/>
                      <a:pt x="1" y="1"/>
                      <a:pt x="1" y="1"/>
                    </a:cubicBezTo>
                    <a:cubicBezTo>
                      <a:pt x="1" y="1"/>
                      <a:pt x="2" y="1"/>
                      <a:pt x="2" y="1"/>
                    </a:cubicBezTo>
                    <a:cubicBezTo>
                      <a:pt x="2" y="1"/>
                      <a:pt x="2" y="1"/>
                      <a:pt x="1" y="1"/>
                    </a:cubicBezTo>
                    <a:moveTo>
                      <a:pt x="1" y="0"/>
                    </a:moveTo>
                    <a:cubicBezTo>
                      <a:pt x="1" y="0"/>
                      <a:pt x="1" y="1"/>
                      <a:pt x="0" y="1"/>
                    </a:cubicBezTo>
                    <a:cubicBezTo>
                      <a:pt x="1" y="1"/>
                      <a:pt x="1" y="1"/>
                      <a:pt x="1"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27" name="Freeform 9516"/>
              <p:cNvSpPr>
                <a:spLocks noEditPoints="1"/>
              </p:cNvSpPr>
              <p:nvPr/>
            </p:nvSpPr>
            <p:spPr bwMode="auto">
              <a:xfrm>
                <a:off x="-415" y="3356"/>
                <a:ext cx="4" cy="2"/>
              </a:xfrm>
              <a:custGeom>
                <a:avLst/>
                <a:gdLst>
                  <a:gd name="T0" fmla="*/ 1 w 2"/>
                  <a:gd name="T1" fmla="*/ 0 h 1"/>
                  <a:gd name="T2" fmla="*/ 1 w 2"/>
                  <a:gd name="T3" fmla="*/ 1 h 1"/>
                  <a:gd name="T4" fmla="*/ 1 w 2"/>
                  <a:gd name="T5" fmla="*/ 1 h 1"/>
                  <a:gd name="T6" fmla="*/ 2 w 2"/>
                  <a:gd name="T7" fmla="*/ 1 h 1"/>
                  <a:gd name="T8" fmla="*/ 1 w 2"/>
                  <a:gd name="T9" fmla="*/ 0 h 1"/>
                  <a:gd name="T10" fmla="*/ 1 w 2"/>
                  <a:gd name="T11" fmla="*/ 0 h 1"/>
                  <a:gd name="T12" fmla="*/ 0 w 2"/>
                  <a:gd name="T13" fmla="*/ 0 h 1"/>
                  <a:gd name="T14" fmla="*/ 1 w 2"/>
                  <a:gd name="T15" fmla="*/ 1 h 1"/>
                  <a:gd name="T16" fmla="*/ 1 w 2"/>
                  <a:gd name="T17" fmla="*/ 0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1" y="0"/>
                    </a:moveTo>
                    <a:cubicBezTo>
                      <a:pt x="1" y="1"/>
                      <a:pt x="1" y="1"/>
                      <a:pt x="1" y="1"/>
                    </a:cubicBezTo>
                    <a:cubicBezTo>
                      <a:pt x="1" y="1"/>
                      <a:pt x="1" y="1"/>
                      <a:pt x="1" y="1"/>
                    </a:cubicBezTo>
                    <a:cubicBezTo>
                      <a:pt x="1" y="1"/>
                      <a:pt x="2" y="1"/>
                      <a:pt x="2" y="1"/>
                    </a:cubicBezTo>
                    <a:cubicBezTo>
                      <a:pt x="2" y="1"/>
                      <a:pt x="1" y="0"/>
                      <a:pt x="1" y="0"/>
                    </a:cubicBezTo>
                    <a:moveTo>
                      <a:pt x="1" y="0"/>
                    </a:moveTo>
                    <a:cubicBezTo>
                      <a:pt x="1" y="0"/>
                      <a:pt x="1" y="0"/>
                      <a:pt x="0" y="0"/>
                    </a:cubicBezTo>
                    <a:cubicBezTo>
                      <a:pt x="1" y="0"/>
                      <a:pt x="1" y="0"/>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28" name="Freeform 9517"/>
              <p:cNvSpPr>
                <a:spLocks noEditPoints="1"/>
              </p:cNvSpPr>
              <p:nvPr/>
            </p:nvSpPr>
            <p:spPr bwMode="auto">
              <a:xfrm>
                <a:off x="-411" y="3346"/>
                <a:ext cx="5" cy="5"/>
              </a:xfrm>
              <a:custGeom>
                <a:avLst/>
                <a:gdLst>
                  <a:gd name="T0" fmla="*/ 2 w 2"/>
                  <a:gd name="T1" fmla="*/ 1 h 2"/>
                  <a:gd name="T2" fmla="*/ 1 w 2"/>
                  <a:gd name="T3" fmla="*/ 1 h 2"/>
                  <a:gd name="T4" fmla="*/ 1 w 2"/>
                  <a:gd name="T5" fmla="*/ 2 h 2"/>
                  <a:gd name="T6" fmla="*/ 2 w 2"/>
                  <a:gd name="T7" fmla="*/ 1 h 2"/>
                  <a:gd name="T8" fmla="*/ 2 w 2"/>
                  <a:gd name="T9" fmla="*/ 1 h 2"/>
                  <a:gd name="T10" fmla="*/ 1 w 2"/>
                  <a:gd name="T11" fmla="*/ 0 h 2"/>
                  <a:gd name="T12" fmla="*/ 0 w 2"/>
                  <a:gd name="T13" fmla="*/ 1 h 2"/>
                  <a:gd name="T14" fmla="*/ 1 w 2"/>
                  <a:gd name="T15" fmla="*/ 1 h 2"/>
                  <a:gd name="T16" fmla="*/ 1 w 2"/>
                  <a:gd name="T17" fmla="*/ 0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1"/>
                    </a:moveTo>
                    <a:cubicBezTo>
                      <a:pt x="1" y="1"/>
                      <a:pt x="1" y="1"/>
                      <a:pt x="1" y="1"/>
                    </a:cubicBezTo>
                    <a:cubicBezTo>
                      <a:pt x="1" y="1"/>
                      <a:pt x="1" y="2"/>
                      <a:pt x="1" y="2"/>
                    </a:cubicBezTo>
                    <a:cubicBezTo>
                      <a:pt x="2" y="1"/>
                      <a:pt x="2" y="1"/>
                      <a:pt x="2" y="1"/>
                    </a:cubicBezTo>
                    <a:cubicBezTo>
                      <a:pt x="2" y="1"/>
                      <a:pt x="2" y="1"/>
                      <a:pt x="2" y="1"/>
                    </a:cubicBezTo>
                    <a:moveTo>
                      <a:pt x="1" y="0"/>
                    </a:moveTo>
                    <a:cubicBezTo>
                      <a:pt x="1" y="0"/>
                      <a:pt x="1" y="1"/>
                      <a:pt x="0" y="1"/>
                    </a:cubicBezTo>
                    <a:cubicBezTo>
                      <a:pt x="1" y="1"/>
                      <a:pt x="1" y="1"/>
                      <a:pt x="1"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29" name="Freeform 9518"/>
              <p:cNvSpPr>
                <a:spLocks noEditPoints="1"/>
              </p:cNvSpPr>
              <p:nvPr/>
            </p:nvSpPr>
            <p:spPr bwMode="auto">
              <a:xfrm>
                <a:off x="-408" y="3344"/>
                <a:ext cx="2" cy="2"/>
              </a:xfrm>
              <a:custGeom>
                <a:avLst/>
                <a:gdLst>
                  <a:gd name="T0" fmla="*/ 2 w 2"/>
                  <a:gd name="T1" fmla="*/ 2 h 2"/>
                  <a:gd name="T2" fmla="*/ 2 w 2"/>
                  <a:gd name="T3" fmla="*/ 2 h 2"/>
                  <a:gd name="T4" fmla="*/ 2 w 2"/>
                  <a:gd name="T5" fmla="*/ 2 h 2"/>
                  <a:gd name="T6" fmla="*/ 2 w 2"/>
                  <a:gd name="T7" fmla="*/ 2 h 2"/>
                  <a:gd name="T8" fmla="*/ 2 w 2"/>
                  <a:gd name="T9" fmla="*/ 2 h 2"/>
                  <a:gd name="T10" fmla="*/ 0 w 2"/>
                  <a:gd name="T11" fmla="*/ 0 h 2"/>
                  <a:gd name="T12" fmla="*/ 0 w 2"/>
                  <a:gd name="T13" fmla="*/ 0 h 2"/>
                  <a:gd name="T14" fmla="*/ 2 w 2"/>
                  <a:gd name="T15" fmla="*/ 2 h 2"/>
                  <a:gd name="T16" fmla="*/ 2 w 2"/>
                  <a:gd name="T17" fmla="*/ 2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2"/>
                    </a:moveTo>
                    <a:lnTo>
                      <a:pt x="2" y="2"/>
                    </a:lnTo>
                    <a:lnTo>
                      <a:pt x="2" y="2"/>
                    </a:lnTo>
                    <a:lnTo>
                      <a:pt x="2" y="2"/>
                    </a:lnTo>
                    <a:lnTo>
                      <a:pt x="2" y="2"/>
                    </a:lnTo>
                    <a:close/>
                    <a:moveTo>
                      <a:pt x="0" y="0"/>
                    </a:moveTo>
                    <a:lnTo>
                      <a:pt x="0" y="0"/>
                    </a:lnTo>
                    <a:lnTo>
                      <a:pt x="2"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30" name="Freeform 9519"/>
              <p:cNvSpPr>
                <a:spLocks noEditPoints="1"/>
              </p:cNvSpPr>
              <p:nvPr/>
            </p:nvSpPr>
            <p:spPr bwMode="auto">
              <a:xfrm>
                <a:off x="-408" y="3344"/>
                <a:ext cx="2" cy="2"/>
              </a:xfrm>
              <a:custGeom>
                <a:avLst/>
                <a:gdLst>
                  <a:gd name="T0" fmla="*/ 2 w 2"/>
                  <a:gd name="T1" fmla="*/ 2 h 2"/>
                  <a:gd name="T2" fmla="*/ 2 w 2"/>
                  <a:gd name="T3" fmla="*/ 2 h 2"/>
                  <a:gd name="T4" fmla="*/ 2 w 2"/>
                  <a:gd name="T5" fmla="*/ 2 h 2"/>
                  <a:gd name="T6" fmla="*/ 2 w 2"/>
                  <a:gd name="T7" fmla="*/ 2 h 2"/>
                  <a:gd name="T8" fmla="*/ 2 w 2"/>
                  <a:gd name="T9" fmla="*/ 2 h 2"/>
                  <a:gd name="T10" fmla="*/ 0 w 2"/>
                  <a:gd name="T11" fmla="*/ 0 h 2"/>
                  <a:gd name="T12" fmla="*/ 0 w 2"/>
                  <a:gd name="T13" fmla="*/ 0 h 2"/>
                  <a:gd name="T14" fmla="*/ 2 w 2"/>
                  <a:gd name="T15" fmla="*/ 2 h 2"/>
                  <a:gd name="T16" fmla="*/ 2 w 2"/>
                  <a:gd name="T17" fmla="*/ 2 h 2"/>
                  <a:gd name="T18" fmla="*/ 0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2" y="2"/>
                    </a:moveTo>
                    <a:lnTo>
                      <a:pt x="2" y="2"/>
                    </a:lnTo>
                    <a:lnTo>
                      <a:pt x="2" y="2"/>
                    </a:lnTo>
                    <a:lnTo>
                      <a:pt x="2" y="2"/>
                    </a:lnTo>
                    <a:lnTo>
                      <a:pt x="2" y="2"/>
                    </a:lnTo>
                    <a:moveTo>
                      <a:pt x="0" y="0"/>
                    </a:moveTo>
                    <a:lnTo>
                      <a:pt x="0" y="0"/>
                    </a:lnTo>
                    <a:lnTo>
                      <a:pt x="2" y="2"/>
                    </a:lnTo>
                    <a:lnTo>
                      <a:pt x="2" y="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31" name="Freeform 9520"/>
              <p:cNvSpPr>
                <a:spLocks noEditPoints="1"/>
              </p:cNvSpPr>
              <p:nvPr/>
            </p:nvSpPr>
            <p:spPr bwMode="auto">
              <a:xfrm>
                <a:off x="-399" y="3332"/>
                <a:ext cx="2" cy="0"/>
              </a:xfrm>
              <a:custGeom>
                <a:avLst/>
                <a:gdLst>
                  <a:gd name="T0" fmla="*/ 1 w 1"/>
                  <a:gd name="T1" fmla="*/ 1 w 1"/>
                  <a:gd name="T2" fmla="*/ 1 w 1"/>
                  <a:gd name="T3" fmla="*/ 1 w 1"/>
                  <a:gd name="T4" fmla="*/ 1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32" name="Freeform 9521"/>
              <p:cNvSpPr>
                <a:spLocks noEditPoints="1"/>
              </p:cNvSpPr>
              <p:nvPr/>
            </p:nvSpPr>
            <p:spPr bwMode="auto">
              <a:xfrm>
                <a:off x="-392" y="3306"/>
                <a:ext cx="10" cy="14"/>
              </a:xfrm>
              <a:custGeom>
                <a:avLst/>
                <a:gdLst>
                  <a:gd name="T0" fmla="*/ 1 w 4"/>
                  <a:gd name="T1" fmla="*/ 6 h 6"/>
                  <a:gd name="T2" fmla="*/ 1 w 4"/>
                  <a:gd name="T3" fmla="*/ 6 h 6"/>
                  <a:gd name="T4" fmla="*/ 1 w 4"/>
                  <a:gd name="T5" fmla="*/ 6 h 6"/>
                  <a:gd name="T6" fmla="*/ 1 w 4"/>
                  <a:gd name="T7" fmla="*/ 6 h 6"/>
                  <a:gd name="T8" fmla="*/ 1 w 4"/>
                  <a:gd name="T9" fmla="*/ 6 h 6"/>
                  <a:gd name="T10" fmla="*/ 0 w 4"/>
                  <a:gd name="T11" fmla="*/ 5 h 6"/>
                  <a:gd name="T12" fmla="*/ 0 w 4"/>
                  <a:gd name="T13" fmla="*/ 5 h 6"/>
                  <a:gd name="T14" fmla="*/ 0 w 4"/>
                  <a:gd name="T15" fmla="*/ 6 h 6"/>
                  <a:gd name="T16" fmla="*/ 0 w 4"/>
                  <a:gd name="T17" fmla="*/ 5 h 6"/>
                  <a:gd name="T18" fmla="*/ 0 w 4"/>
                  <a:gd name="T19" fmla="*/ 5 h 6"/>
                  <a:gd name="T20" fmla="*/ 4 w 4"/>
                  <a:gd name="T21" fmla="*/ 0 h 6"/>
                  <a:gd name="T22" fmla="*/ 4 w 4"/>
                  <a:gd name="T23" fmla="*/ 1 h 6"/>
                  <a:gd name="T24" fmla="*/ 4 w 4"/>
                  <a:gd name="T25" fmla="*/ 1 h 6"/>
                  <a:gd name="T26" fmla="*/ 4 w 4"/>
                  <a:gd name="T27" fmla="*/ 0 h 6"/>
                  <a:gd name="T28" fmla="*/ 4 w 4"/>
                  <a:gd name="T29" fmla="*/ 0 h 6"/>
                  <a:gd name="T30" fmla="*/ 3 w 4"/>
                  <a:gd name="T31" fmla="*/ 0 h 6"/>
                  <a:gd name="T32" fmla="*/ 3 w 4"/>
                  <a:gd name="T33" fmla="*/ 0 h 6"/>
                  <a:gd name="T34" fmla="*/ 3 w 4"/>
                  <a:gd name="T35" fmla="*/ 1 h 6"/>
                  <a:gd name="T36" fmla="*/ 4 w 4"/>
                  <a:gd name="T37" fmla="*/ 0 h 6"/>
                  <a:gd name="T38" fmla="*/ 3 w 4"/>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6">
                    <a:moveTo>
                      <a:pt x="1" y="6"/>
                    </a:moveTo>
                    <a:cubicBezTo>
                      <a:pt x="1" y="6"/>
                      <a:pt x="1" y="6"/>
                      <a:pt x="1" y="6"/>
                    </a:cubicBezTo>
                    <a:cubicBezTo>
                      <a:pt x="1" y="6"/>
                      <a:pt x="1" y="6"/>
                      <a:pt x="1" y="6"/>
                    </a:cubicBezTo>
                    <a:cubicBezTo>
                      <a:pt x="1" y="6"/>
                      <a:pt x="1" y="6"/>
                      <a:pt x="1" y="6"/>
                    </a:cubicBezTo>
                    <a:cubicBezTo>
                      <a:pt x="1" y="6"/>
                      <a:pt x="1" y="6"/>
                      <a:pt x="1" y="6"/>
                    </a:cubicBezTo>
                    <a:moveTo>
                      <a:pt x="0" y="5"/>
                    </a:moveTo>
                    <a:cubicBezTo>
                      <a:pt x="0" y="5"/>
                      <a:pt x="0" y="5"/>
                      <a:pt x="0" y="5"/>
                    </a:cubicBezTo>
                    <a:cubicBezTo>
                      <a:pt x="0" y="6"/>
                      <a:pt x="0" y="6"/>
                      <a:pt x="0" y="6"/>
                    </a:cubicBezTo>
                    <a:cubicBezTo>
                      <a:pt x="0" y="6"/>
                      <a:pt x="0" y="6"/>
                      <a:pt x="0" y="5"/>
                    </a:cubicBezTo>
                    <a:cubicBezTo>
                      <a:pt x="0" y="5"/>
                      <a:pt x="0" y="5"/>
                      <a:pt x="0" y="5"/>
                    </a:cubicBezTo>
                    <a:moveTo>
                      <a:pt x="4" y="0"/>
                    </a:moveTo>
                    <a:cubicBezTo>
                      <a:pt x="4" y="1"/>
                      <a:pt x="4" y="1"/>
                      <a:pt x="4" y="1"/>
                    </a:cubicBezTo>
                    <a:cubicBezTo>
                      <a:pt x="4" y="1"/>
                      <a:pt x="4" y="1"/>
                      <a:pt x="4" y="1"/>
                    </a:cubicBezTo>
                    <a:cubicBezTo>
                      <a:pt x="4" y="1"/>
                      <a:pt x="4" y="1"/>
                      <a:pt x="4" y="0"/>
                    </a:cubicBezTo>
                    <a:cubicBezTo>
                      <a:pt x="4" y="0"/>
                      <a:pt x="4" y="0"/>
                      <a:pt x="4" y="0"/>
                    </a:cubicBezTo>
                    <a:moveTo>
                      <a:pt x="3" y="0"/>
                    </a:moveTo>
                    <a:cubicBezTo>
                      <a:pt x="3" y="0"/>
                      <a:pt x="3" y="0"/>
                      <a:pt x="3" y="0"/>
                    </a:cubicBezTo>
                    <a:cubicBezTo>
                      <a:pt x="3" y="0"/>
                      <a:pt x="3" y="1"/>
                      <a:pt x="3" y="1"/>
                    </a:cubicBezTo>
                    <a:cubicBezTo>
                      <a:pt x="3" y="0"/>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33" name="Freeform 9522"/>
              <p:cNvSpPr>
                <a:spLocks noEditPoints="1"/>
              </p:cNvSpPr>
              <p:nvPr/>
            </p:nvSpPr>
            <p:spPr bwMode="auto">
              <a:xfrm>
                <a:off x="-389" y="3313"/>
                <a:ext cx="2" cy="0"/>
              </a:xfrm>
              <a:custGeom>
                <a:avLst/>
                <a:gdLst>
                  <a:gd name="T0" fmla="*/ 1 w 1"/>
                  <a:gd name="T1" fmla="*/ 1 w 1"/>
                  <a:gd name="T2" fmla="*/ 1 w 1"/>
                  <a:gd name="T3" fmla="*/ 1 w 1"/>
                  <a:gd name="T4" fmla="*/ 1 w 1"/>
                  <a:gd name="T5" fmla="*/ 0 w 1"/>
                  <a:gd name="T6" fmla="*/ 0 w 1"/>
                  <a:gd name="T7" fmla="*/ 1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moveTo>
                      <a:pt x="0" y="0"/>
                    </a:moveTo>
                    <a:cubicBezTo>
                      <a:pt x="0" y="0"/>
                      <a:pt x="0" y="0"/>
                      <a:pt x="0" y="0"/>
                    </a:cubicBezTo>
                    <a:cubicBezTo>
                      <a:pt x="1" y="0"/>
                      <a:pt x="1"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34" name="Freeform 9523"/>
              <p:cNvSpPr>
                <a:spLocks noEditPoints="1"/>
              </p:cNvSpPr>
              <p:nvPr/>
            </p:nvSpPr>
            <p:spPr bwMode="auto">
              <a:xfrm>
                <a:off x="-387" y="3285"/>
                <a:ext cx="19" cy="28"/>
              </a:xfrm>
              <a:custGeom>
                <a:avLst/>
                <a:gdLst>
                  <a:gd name="T0" fmla="*/ 1 w 8"/>
                  <a:gd name="T1" fmla="*/ 11 h 12"/>
                  <a:gd name="T2" fmla="*/ 1 w 8"/>
                  <a:gd name="T3" fmla="*/ 11 h 12"/>
                  <a:gd name="T4" fmla="*/ 1 w 8"/>
                  <a:gd name="T5" fmla="*/ 12 h 12"/>
                  <a:gd name="T6" fmla="*/ 1 w 8"/>
                  <a:gd name="T7" fmla="*/ 12 h 12"/>
                  <a:gd name="T8" fmla="*/ 1 w 8"/>
                  <a:gd name="T9" fmla="*/ 11 h 12"/>
                  <a:gd name="T10" fmla="*/ 0 w 8"/>
                  <a:gd name="T11" fmla="*/ 11 h 12"/>
                  <a:gd name="T12" fmla="*/ 0 w 8"/>
                  <a:gd name="T13" fmla="*/ 11 h 12"/>
                  <a:gd name="T14" fmla="*/ 0 w 8"/>
                  <a:gd name="T15" fmla="*/ 11 h 12"/>
                  <a:gd name="T16" fmla="*/ 0 w 8"/>
                  <a:gd name="T17" fmla="*/ 11 h 12"/>
                  <a:gd name="T18" fmla="*/ 0 w 8"/>
                  <a:gd name="T19" fmla="*/ 11 h 12"/>
                  <a:gd name="T20" fmla="*/ 6 w 8"/>
                  <a:gd name="T21" fmla="*/ 3 h 12"/>
                  <a:gd name="T22" fmla="*/ 6 w 8"/>
                  <a:gd name="T23" fmla="*/ 3 h 12"/>
                  <a:gd name="T24" fmla="*/ 6 w 8"/>
                  <a:gd name="T25" fmla="*/ 3 h 12"/>
                  <a:gd name="T26" fmla="*/ 6 w 8"/>
                  <a:gd name="T27" fmla="*/ 3 h 12"/>
                  <a:gd name="T28" fmla="*/ 6 w 8"/>
                  <a:gd name="T29" fmla="*/ 3 h 12"/>
                  <a:gd name="T30" fmla="*/ 5 w 8"/>
                  <a:gd name="T31" fmla="*/ 2 h 12"/>
                  <a:gd name="T32" fmla="*/ 5 w 8"/>
                  <a:gd name="T33" fmla="*/ 3 h 12"/>
                  <a:gd name="T34" fmla="*/ 5 w 8"/>
                  <a:gd name="T35" fmla="*/ 3 h 12"/>
                  <a:gd name="T36" fmla="*/ 5 w 8"/>
                  <a:gd name="T37" fmla="*/ 3 h 12"/>
                  <a:gd name="T38" fmla="*/ 5 w 8"/>
                  <a:gd name="T39" fmla="*/ 2 h 12"/>
                  <a:gd name="T40" fmla="*/ 7 w 8"/>
                  <a:gd name="T41" fmla="*/ 2 h 12"/>
                  <a:gd name="T42" fmla="*/ 6 w 8"/>
                  <a:gd name="T43" fmla="*/ 2 h 12"/>
                  <a:gd name="T44" fmla="*/ 7 w 8"/>
                  <a:gd name="T45" fmla="*/ 2 h 12"/>
                  <a:gd name="T46" fmla="*/ 7 w 8"/>
                  <a:gd name="T47" fmla="*/ 2 h 12"/>
                  <a:gd name="T48" fmla="*/ 7 w 8"/>
                  <a:gd name="T49" fmla="*/ 2 h 12"/>
                  <a:gd name="T50" fmla="*/ 6 w 8"/>
                  <a:gd name="T51" fmla="*/ 1 h 12"/>
                  <a:gd name="T52" fmla="*/ 6 w 8"/>
                  <a:gd name="T53" fmla="*/ 2 h 12"/>
                  <a:gd name="T54" fmla="*/ 6 w 8"/>
                  <a:gd name="T55" fmla="*/ 2 h 12"/>
                  <a:gd name="T56" fmla="*/ 6 w 8"/>
                  <a:gd name="T57" fmla="*/ 2 h 12"/>
                  <a:gd name="T58" fmla="*/ 6 w 8"/>
                  <a:gd name="T59" fmla="*/ 1 h 12"/>
                  <a:gd name="T60" fmla="*/ 7 w 8"/>
                  <a:gd name="T61" fmla="*/ 0 h 12"/>
                  <a:gd name="T62" fmla="*/ 7 w 8"/>
                  <a:gd name="T63" fmla="*/ 2 h 12"/>
                  <a:gd name="T64" fmla="*/ 7 w 8"/>
                  <a:gd name="T65" fmla="*/ 2 h 12"/>
                  <a:gd name="T66" fmla="*/ 8 w 8"/>
                  <a:gd name="T67" fmla="*/ 1 h 12"/>
                  <a:gd name="T68" fmla="*/ 7 w 8"/>
                  <a:gd name="T69" fmla="*/ 0 h 12"/>
                  <a:gd name="T70" fmla="*/ 6 w 8"/>
                  <a:gd name="T71" fmla="*/ 0 h 12"/>
                  <a:gd name="T72" fmla="*/ 6 w 8"/>
                  <a:gd name="T73" fmla="*/ 1 h 12"/>
                  <a:gd name="T74" fmla="*/ 6 w 8"/>
                  <a:gd name="T75" fmla="*/ 2 h 12"/>
                  <a:gd name="T76" fmla="*/ 7 w 8"/>
                  <a:gd name="T77" fmla="*/ 0 h 12"/>
                  <a:gd name="T78" fmla="*/ 6 w 8"/>
                  <a:gd name="T7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 h="12">
                    <a:moveTo>
                      <a:pt x="1" y="11"/>
                    </a:moveTo>
                    <a:cubicBezTo>
                      <a:pt x="1" y="11"/>
                      <a:pt x="1" y="11"/>
                      <a:pt x="1" y="11"/>
                    </a:cubicBezTo>
                    <a:cubicBezTo>
                      <a:pt x="1" y="12"/>
                      <a:pt x="1" y="12"/>
                      <a:pt x="1" y="12"/>
                    </a:cubicBezTo>
                    <a:cubicBezTo>
                      <a:pt x="1" y="12"/>
                      <a:pt x="1" y="12"/>
                      <a:pt x="1" y="12"/>
                    </a:cubicBezTo>
                    <a:cubicBezTo>
                      <a:pt x="1" y="12"/>
                      <a:pt x="1" y="11"/>
                      <a:pt x="1" y="11"/>
                    </a:cubicBezTo>
                    <a:moveTo>
                      <a:pt x="0" y="11"/>
                    </a:moveTo>
                    <a:cubicBezTo>
                      <a:pt x="0" y="11"/>
                      <a:pt x="0" y="11"/>
                      <a:pt x="0" y="11"/>
                    </a:cubicBezTo>
                    <a:cubicBezTo>
                      <a:pt x="0" y="11"/>
                      <a:pt x="0" y="11"/>
                      <a:pt x="0" y="11"/>
                    </a:cubicBezTo>
                    <a:cubicBezTo>
                      <a:pt x="0" y="11"/>
                      <a:pt x="0" y="11"/>
                      <a:pt x="0" y="11"/>
                    </a:cubicBezTo>
                    <a:cubicBezTo>
                      <a:pt x="0" y="11"/>
                      <a:pt x="0" y="11"/>
                      <a:pt x="0" y="11"/>
                    </a:cubicBezTo>
                    <a:moveTo>
                      <a:pt x="6" y="3"/>
                    </a:moveTo>
                    <a:cubicBezTo>
                      <a:pt x="6" y="3"/>
                      <a:pt x="6" y="3"/>
                      <a:pt x="6" y="3"/>
                    </a:cubicBezTo>
                    <a:cubicBezTo>
                      <a:pt x="6" y="3"/>
                      <a:pt x="6" y="3"/>
                      <a:pt x="6" y="3"/>
                    </a:cubicBezTo>
                    <a:cubicBezTo>
                      <a:pt x="6" y="3"/>
                      <a:pt x="6" y="3"/>
                      <a:pt x="6" y="3"/>
                    </a:cubicBezTo>
                    <a:cubicBezTo>
                      <a:pt x="6" y="3"/>
                      <a:pt x="6" y="3"/>
                      <a:pt x="6" y="3"/>
                    </a:cubicBezTo>
                    <a:moveTo>
                      <a:pt x="5" y="2"/>
                    </a:moveTo>
                    <a:cubicBezTo>
                      <a:pt x="5" y="3"/>
                      <a:pt x="5" y="3"/>
                      <a:pt x="5" y="3"/>
                    </a:cubicBezTo>
                    <a:cubicBezTo>
                      <a:pt x="5" y="3"/>
                      <a:pt x="5" y="3"/>
                      <a:pt x="5" y="3"/>
                    </a:cubicBezTo>
                    <a:cubicBezTo>
                      <a:pt x="5" y="3"/>
                      <a:pt x="5" y="3"/>
                      <a:pt x="5" y="3"/>
                    </a:cubicBezTo>
                    <a:cubicBezTo>
                      <a:pt x="5" y="3"/>
                      <a:pt x="5" y="3"/>
                      <a:pt x="5" y="2"/>
                    </a:cubicBezTo>
                    <a:moveTo>
                      <a:pt x="7" y="2"/>
                    </a:moveTo>
                    <a:cubicBezTo>
                      <a:pt x="6" y="2"/>
                      <a:pt x="6" y="2"/>
                      <a:pt x="6" y="2"/>
                    </a:cubicBezTo>
                    <a:cubicBezTo>
                      <a:pt x="7" y="2"/>
                      <a:pt x="7" y="2"/>
                      <a:pt x="7" y="2"/>
                    </a:cubicBezTo>
                    <a:cubicBezTo>
                      <a:pt x="7" y="2"/>
                      <a:pt x="7" y="2"/>
                      <a:pt x="7" y="2"/>
                    </a:cubicBezTo>
                    <a:cubicBezTo>
                      <a:pt x="7" y="2"/>
                      <a:pt x="7" y="2"/>
                      <a:pt x="7" y="2"/>
                    </a:cubicBezTo>
                    <a:moveTo>
                      <a:pt x="6" y="1"/>
                    </a:moveTo>
                    <a:cubicBezTo>
                      <a:pt x="6" y="1"/>
                      <a:pt x="6" y="1"/>
                      <a:pt x="6" y="2"/>
                    </a:cubicBezTo>
                    <a:cubicBezTo>
                      <a:pt x="6" y="2"/>
                      <a:pt x="6" y="2"/>
                      <a:pt x="6" y="2"/>
                    </a:cubicBezTo>
                    <a:cubicBezTo>
                      <a:pt x="6" y="2"/>
                      <a:pt x="6" y="2"/>
                      <a:pt x="6" y="2"/>
                    </a:cubicBezTo>
                    <a:cubicBezTo>
                      <a:pt x="6" y="1"/>
                      <a:pt x="6" y="1"/>
                      <a:pt x="6" y="1"/>
                    </a:cubicBezTo>
                    <a:moveTo>
                      <a:pt x="7" y="0"/>
                    </a:moveTo>
                    <a:cubicBezTo>
                      <a:pt x="7" y="2"/>
                      <a:pt x="7" y="2"/>
                      <a:pt x="7" y="2"/>
                    </a:cubicBezTo>
                    <a:cubicBezTo>
                      <a:pt x="7" y="2"/>
                      <a:pt x="7" y="2"/>
                      <a:pt x="7" y="2"/>
                    </a:cubicBezTo>
                    <a:cubicBezTo>
                      <a:pt x="7" y="2"/>
                      <a:pt x="7" y="1"/>
                      <a:pt x="8" y="1"/>
                    </a:cubicBezTo>
                    <a:cubicBezTo>
                      <a:pt x="8" y="1"/>
                      <a:pt x="8" y="1"/>
                      <a:pt x="7" y="0"/>
                    </a:cubicBezTo>
                    <a:moveTo>
                      <a:pt x="6" y="0"/>
                    </a:moveTo>
                    <a:cubicBezTo>
                      <a:pt x="6" y="0"/>
                      <a:pt x="6" y="1"/>
                      <a:pt x="6" y="1"/>
                    </a:cubicBezTo>
                    <a:cubicBezTo>
                      <a:pt x="6" y="1"/>
                      <a:pt x="6" y="2"/>
                      <a:pt x="6" y="2"/>
                    </a:cubicBezTo>
                    <a:cubicBezTo>
                      <a:pt x="6" y="1"/>
                      <a:pt x="7" y="1"/>
                      <a:pt x="7" y="0"/>
                    </a:cubicBezTo>
                    <a:cubicBezTo>
                      <a:pt x="7" y="0"/>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35" name="Freeform 9524"/>
              <p:cNvSpPr>
                <a:spLocks noEditPoints="1"/>
              </p:cNvSpPr>
              <p:nvPr/>
            </p:nvSpPr>
            <p:spPr bwMode="auto">
              <a:xfrm>
                <a:off x="-389" y="3313"/>
                <a:ext cx="2" cy="3"/>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0 h 1"/>
                  <a:gd name="T16" fmla="*/ 1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1"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36" name="Freeform 9525"/>
              <p:cNvSpPr>
                <a:spLocks noEditPoints="1"/>
              </p:cNvSpPr>
              <p:nvPr/>
            </p:nvSpPr>
            <p:spPr bwMode="auto">
              <a:xfrm>
                <a:off x="-512" y="3361"/>
                <a:ext cx="97" cy="160"/>
              </a:xfrm>
              <a:custGeom>
                <a:avLst/>
                <a:gdLst>
                  <a:gd name="T0" fmla="*/ 1 w 41"/>
                  <a:gd name="T1" fmla="*/ 68 h 68"/>
                  <a:gd name="T2" fmla="*/ 4 w 41"/>
                  <a:gd name="T3" fmla="*/ 61 h 68"/>
                  <a:gd name="T4" fmla="*/ 8 w 41"/>
                  <a:gd name="T5" fmla="*/ 54 h 68"/>
                  <a:gd name="T6" fmla="*/ 10 w 41"/>
                  <a:gd name="T7" fmla="*/ 53 h 68"/>
                  <a:gd name="T8" fmla="*/ 13 w 41"/>
                  <a:gd name="T9" fmla="*/ 48 h 68"/>
                  <a:gd name="T10" fmla="*/ 14 w 41"/>
                  <a:gd name="T11" fmla="*/ 44 h 68"/>
                  <a:gd name="T12" fmla="*/ 14 w 41"/>
                  <a:gd name="T13" fmla="*/ 46 h 68"/>
                  <a:gd name="T14" fmla="*/ 14 w 41"/>
                  <a:gd name="T15" fmla="*/ 44 h 68"/>
                  <a:gd name="T16" fmla="*/ 16 w 41"/>
                  <a:gd name="T17" fmla="*/ 42 h 68"/>
                  <a:gd name="T18" fmla="*/ 18 w 41"/>
                  <a:gd name="T19" fmla="*/ 40 h 68"/>
                  <a:gd name="T20" fmla="*/ 18 w 41"/>
                  <a:gd name="T21" fmla="*/ 38 h 68"/>
                  <a:gd name="T22" fmla="*/ 19 w 41"/>
                  <a:gd name="T23" fmla="*/ 39 h 68"/>
                  <a:gd name="T24" fmla="*/ 18 w 41"/>
                  <a:gd name="T25" fmla="*/ 38 h 68"/>
                  <a:gd name="T26" fmla="*/ 18 w 41"/>
                  <a:gd name="T27" fmla="*/ 37 h 68"/>
                  <a:gd name="T28" fmla="*/ 20 w 41"/>
                  <a:gd name="T29" fmla="*/ 37 h 68"/>
                  <a:gd name="T30" fmla="*/ 21 w 41"/>
                  <a:gd name="T31" fmla="*/ 32 h 68"/>
                  <a:gd name="T32" fmla="*/ 22 w 41"/>
                  <a:gd name="T33" fmla="*/ 33 h 68"/>
                  <a:gd name="T34" fmla="*/ 22 w 41"/>
                  <a:gd name="T35" fmla="*/ 33 h 68"/>
                  <a:gd name="T36" fmla="*/ 22 w 41"/>
                  <a:gd name="T37" fmla="*/ 33 h 68"/>
                  <a:gd name="T38" fmla="*/ 25 w 41"/>
                  <a:gd name="T39" fmla="*/ 27 h 68"/>
                  <a:gd name="T40" fmla="*/ 24 w 41"/>
                  <a:gd name="T41" fmla="*/ 30 h 68"/>
                  <a:gd name="T42" fmla="*/ 25 w 41"/>
                  <a:gd name="T43" fmla="*/ 27 h 68"/>
                  <a:gd name="T44" fmla="*/ 23 w 41"/>
                  <a:gd name="T45" fmla="*/ 29 h 68"/>
                  <a:gd name="T46" fmla="*/ 23 w 41"/>
                  <a:gd name="T47" fmla="*/ 30 h 68"/>
                  <a:gd name="T48" fmla="*/ 25 w 41"/>
                  <a:gd name="T49" fmla="*/ 26 h 68"/>
                  <a:gd name="T50" fmla="*/ 32 w 41"/>
                  <a:gd name="T51" fmla="*/ 15 h 68"/>
                  <a:gd name="T52" fmla="*/ 34 w 41"/>
                  <a:gd name="T53" fmla="*/ 13 h 68"/>
                  <a:gd name="T54" fmla="*/ 34 w 41"/>
                  <a:gd name="T55" fmla="*/ 13 h 68"/>
                  <a:gd name="T56" fmla="*/ 34 w 41"/>
                  <a:gd name="T57" fmla="*/ 13 h 68"/>
                  <a:gd name="T58" fmla="*/ 34 w 41"/>
                  <a:gd name="T59" fmla="*/ 13 h 68"/>
                  <a:gd name="T60" fmla="*/ 32 w 41"/>
                  <a:gd name="T61" fmla="*/ 15 h 68"/>
                  <a:gd name="T62" fmla="*/ 33 w 41"/>
                  <a:gd name="T63" fmla="*/ 13 h 68"/>
                  <a:gd name="T64" fmla="*/ 33 w 41"/>
                  <a:gd name="T65" fmla="*/ 13 h 68"/>
                  <a:gd name="T66" fmla="*/ 33 w 41"/>
                  <a:gd name="T67" fmla="*/ 13 h 68"/>
                  <a:gd name="T68" fmla="*/ 33 w 41"/>
                  <a:gd name="T69" fmla="*/ 13 h 68"/>
                  <a:gd name="T70" fmla="*/ 39 w 41"/>
                  <a:gd name="T71" fmla="*/ 3 h 68"/>
                  <a:gd name="T72" fmla="*/ 40 w 41"/>
                  <a:gd name="T73" fmla="*/ 1 h 68"/>
                  <a:gd name="T74" fmla="*/ 41 w 41"/>
                  <a:gd name="T75" fmla="*/ 0 h 68"/>
                  <a:gd name="T76" fmla="*/ 40 w 41"/>
                  <a:gd name="T77" fmla="*/ 4 h 68"/>
                  <a:gd name="T78" fmla="*/ 41 w 41"/>
                  <a:gd name="T79" fmla="*/ 0 h 68"/>
                  <a:gd name="T80" fmla="*/ 40 w 41"/>
                  <a:gd name="T81" fmla="*/ 1 h 68"/>
                  <a:gd name="T82" fmla="*/ 41 w 41"/>
                  <a:gd name="T8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 h="68">
                    <a:moveTo>
                      <a:pt x="4" y="61"/>
                    </a:moveTo>
                    <a:cubicBezTo>
                      <a:pt x="2" y="65"/>
                      <a:pt x="0" y="68"/>
                      <a:pt x="1" y="68"/>
                    </a:cubicBezTo>
                    <a:cubicBezTo>
                      <a:pt x="1" y="68"/>
                      <a:pt x="2" y="66"/>
                      <a:pt x="5" y="61"/>
                    </a:cubicBezTo>
                    <a:cubicBezTo>
                      <a:pt x="5" y="61"/>
                      <a:pt x="4" y="61"/>
                      <a:pt x="4" y="61"/>
                    </a:cubicBezTo>
                    <a:moveTo>
                      <a:pt x="12" y="47"/>
                    </a:moveTo>
                    <a:cubicBezTo>
                      <a:pt x="11" y="50"/>
                      <a:pt x="10" y="52"/>
                      <a:pt x="8" y="54"/>
                    </a:cubicBezTo>
                    <a:cubicBezTo>
                      <a:pt x="9" y="54"/>
                      <a:pt x="9" y="54"/>
                      <a:pt x="9" y="54"/>
                    </a:cubicBezTo>
                    <a:cubicBezTo>
                      <a:pt x="10" y="54"/>
                      <a:pt x="10" y="53"/>
                      <a:pt x="10" y="53"/>
                    </a:cubicBezTo>
                    <a:cubicBezTo>
                      <a:pt x="11" y="51"/>
                      <a:pt x="12" y="49"/>
                      <a:pt x="13" y="48"/>
                    </a:cubicBezTo>
                    <a:cubicBezTo>
                      <a:pt x="13" y="48"/>
                      <a:pt x="13" y="48"/>
                      <a:pt x="13" y="48"/>
                    </a:cubicBezTo>
                    <a:cubicBezTo>
                      <a:pt x="13" y="47"/>
                      <a:pt x="13" y="47"/>
                      <a:pt x="12" y="47"/>
                    </a:cubicBezTo>
                    <a:moveTo>
                      <a:pt x="14" y="44"/>
                    </a:moveTo>
                    <a:cubicBezTo>
                      <a:pt x="14" y="44"/>
                      <a:pt x="14" y="45"/>
                      <a:pt x="14" y="45"/>
                    </a:cubicBezTo>
                    <a:cubicBezTo>
                      <a:pt x="14" y="45"/>
                      <a:pt x="14" y="46"/>
                      <a:pt x="14" y="46"/>
                    </a:cubicBezTo>
                    <a:cubicBezTo>
                      <a:pt x="15" y="45"/>
                      <a:pt x="15" y="45"/>
                      <a:pt x="15" y="44"/>
                    </a:cubicBezTo>
                    <a:cubicBezTo>
                      <a:pt x="15" y="44"/>
                      <a:pt x="15" y="44"/>
                      <a:pt x="14" y="44"/>
                    </a:cubicBezTo>
                    <a:moveTo>
                      <a:pt x="17" y="39"/>
                    </a:moveTo>
                    <a:cubicBezTo>
                      <a:pt x="17" y="40"/>
                      <a:pt x="16" y="41"/>
                      <a:pt x="16" y="42"/>
                    </a:cubicBezTo>
                    <a:cubicBezTo>
                      <a:pt x="16" y="42"/>
                      <a:pt x="16" y="42"/>
                      <a:pt x="16" y="42"/>
                    </a:cubicBezTo>
                    <a:cubicBezTo>
                      <a:pt x="17" y="41"/>
                      <a:pt x="18" y="40"/>
                      <a:pt x="18" y="40"/>
                    </a:cubicBezTo>
                    <a:cubicBezTo>
                      <a:pt x="18" y="39"/>
                      <a:pt x="18" y="39"/>
                      <a:pt x="17" y="39"/>
                    </a:cubicBezTo>
                    <a:moveTo>
                      <a:pt x="18" y="38"/>
                    </a:moveTo>
                    <a:cubicBezTo>
                      <a:pt x="18" y="38"/>
                      <a:pt x="18" y="38"/>
                      <a:pt x="18" y="38"/>
                    </a:cubicBezTo>
                    <a:cubicBezTo>
                      <a:pt x="18" y="38"/>
                      <a:pt x="18" y="38"/>
                      <a:pt x="19" y="39"/>
                    </a:cubicBezTo>
                    <a:cubicBezTo>
                      <a:pt x="19" y="39"/>
                      <a:pt x="19" y="39"/>
                      <a:pt x="19" y="38"/>
                    </a:cubicBezTo>
                    <a:cubicBezTo>
                      <a:pt x="18" y="38"/>
                      <a:pt x="18" y="38"/>
                      <a:pt x="18" y="38"/>
                    </a:cubicBezTo>
                    <a:moveTo>
                      <a:pt x="19" y="36"/>
                    </a:moveTo>
                    <a:cubicBezTo>
                      <a:pt x="19" y="37"/>
                      <a:pt x="19" y="37"/>
                      <a:pt x="18" y="37"/>
                    </a:cubicBezTo>
                    <a:cubicBezTo>
                      <a:pt x="19" y="37"/>
                      <a:pt x="19" y="37"/>
                      <a:pt x="19" y="38"/>
                    </a:cubicBezTo>
                    <a:cubicBezTo>
                      <a:pt x="19" y="37"/>
                      <a:pt x="20" y="37"/>
                      <a:pt x="20" y="37"/>
                    </a:cubicBezTo>
                    <a:cubicBezTo>
                      <a:pt x="19" y="37"/>
                      <a:pt x="19" y="37"/>
                      <a:pt x="19" y="36"/>
                    </a:cubicBezTo>
                    <a:moveTo>
                      <a:pt x="21" y="32"/>
                    </a:moveTo>
                    <a:cubicBezTo>
                      <a:pt x="21" y="32"/>
                      <a:pt x="21" y="32"/>
                      <a:pt x="21" y="32"/>
                    </a:cubicBezTo>
                    <a:cubicBezTo>
                      <a:pt x="21" y="33"/>
                      <a:pt x="22" y="33"/>
                      <a:pt x="22" y="33"/>
                    </a:cubicBezTo>
                    <a:cubicBezTo>
                      <a:pt x="22" y="33"/>
                      <a:pt x="22" y="33"/>
                      <a:pt x="22" y="33"/>
                    </a:cubicBezTo>
                    <a:cubicBezTo>
                      <a:pt x="22" y="33"/>
                      <a:pt x="22" y="33"/>
                      <a:pt x="22" y="33"/>
                    </a:cubicBezTo>
                    <a:cubicBezTo>
                      <a:pt x="22" y="33"/>
                      <a:pt x="22" y="33"/>
                      <a:pt x="22" y="33"/>
                    </a:cubicBezTo>
                    <a:cubicBezTo>
                      <a:pt x="22" y="33"/>
                      <a:pt x="22" y="33"/>
                      <a:pt x="22" y="33"/>
                    </a:cubicBezTo>
                    <a:cubicBezTo>
                      <a:pt x="22" y="32"/>
                      <a:pt x="21" y="32"/>
                      <a:pt x="21" y="32"/>
                    </a:cubicBezTo>
                    <a:moveTo>
                      <a:pt x="25" y="27"/>
                    </a:moveTo>
                    <a:cubicBezTo>
                      <a:pt x="24" y="30"/>
                      <a:pt x="24" y="30"/>
                      <a:pt x="24" y="30"/>
                    </a:cubicBezTo>
                    <a:cubicBezTo>
                      <a:pt x="24" y="30"/>
                      <a:pt x="24" y="30"/>
                      <a:pt x="24" y="30"/>
                    </a:cubicBezTo>
                    <a:cubicBezTo>
                      <a:pt x="24" y="29"/>
                      <a:pt x="25" y="28"/>
                      <a:pt x="26" y="27"/>
                    </a:cubicBezTo>
                    <a:cubicBezTo>
                      <a:pt x="26" y="27"/>
                      <a:pt x="25" y="27"/>
                      <a:pt x="25" y="27"/>
                    </a:cubicBezTo>
                    <a:moveTo>
                      <a:pt x="25" y="26"/>
                    </a:moveTo>
                    <a:cubicBezTo>
                      <a:pt x="24" y="27"/>
                      <a:pt x="24" y="28"/>
                      <a:pt x="23" y="29"/>
                    </a:cubicBezTo>
                    <a:cubicBezTo>
                      <a:pt x="23" y="29"/>
                      <a:pt x="23" y="29"/>
                      <a:pt x="23" y="29"/>
                    </a:cubicBezTo>
                    <a:cubicBezTo>
                      <a:pt x="23" y="30"/>
                      <a:pt x="23" y="30"/>
                      <a:pt x="23" y="30"/>
                    </a:cubicBezTo>
                    <a:cubicBezTo>
                      <a:pt x="24" y="29"/>
                      <a:pt x="25" y="28"/>
                      <a:pt x="25" y="27"/>
                    </a:cubicBezTo>
                    <a:cubicBezTo>
                      <a:pt x="25" y="27"/>
                      <a:pt x="25" y="26"/>
                      <a:pt x="25" y="26"/>
                    </a:cubicBezTo>
                    <a:moveTo>
                      <a:pt x="33" y="13"/>
                    </a:moveTo>
                    <a:cubicBezTo>
                      <a:pt x="32" y="15"/>
                      <a:pt x="32" y="15"/>
                      <a:pt x="32" y="15"/>
                    </a:cubicBezTo>
                    <a:cubicBezTo>
                      <a:pt x="32" y="15"/>
                      <a:pt x="32" y="15"/>
                      <a:pt x="33" y="15"/>
                    </a:cubicBezTo>
                    <a:cubicBezTo>
                      <a:pt x="33" y="15"/>
                      <a:pt x="33" y="14"/>
                      <a:pt x="34" y="13"/>
                    </a:cubicBezTo>
                    <a:cubicBezTo>
                      <a:pt x="34" y="13"/>
                      <a:pt x="34" y="13"/>
                      <a:pt x="33" y="13"/>
                    </a:cubicBezTo>
                    <a:moveTo>
                      <a:pt x="34" y="13"/>
                    </a:moveTo>
                    <a:cubicBezTo>
                      <a:pt x="33" y="13"/>
                      <a:pt x="33" y="13"/>
                      <a:pt x="33" y="13"/>
                    </a:cubicBezTo>
                    <a:cubicBezTo>
                      <a:pt x="34" y="13"/>
                      <a:pt x="34" y="13"/>
                      <a:pt x="34" y="13"/>
                    </a:cubicBezTo>
                    <a:cubicBezTo>
                      <a:pt x="34" y="13"/>
                      <a:pt x="34" y="13"/>
                      <a:pt x="34" y="13"/>
                    </a:cubicBezTo>
                    <a:cubicBezTo>
                      <a:pt x="34" y="13"/>
                      <a:pt x="34" y="13"/>
                      <a:pt x="34" y="13"/>
                    </a:cubicBezTo>
                    <a:moveTo>
                      <a:pt x="33" y="13"/>
                    </a:moveTo>
                    <a:cubicBezTo>
                      <a:pt x="32" y="14"/>
                      <a:pt x="32" y="14"/>
                      <a:pt x="32" y="15"/>
                    </a:cubicBezTo>
                    <a:cubicBezTo>
                      <a:pt x="32" y="15"/>
                      <a:pt x="32" y="15"/>
                      <a:pt x="32" y="15"/>
                    </a:cubicBezTo>
                    <a:cubicBezTo>
                      <a:pt x="32" y="14"/>
                      <a:pt x="33" y="14"/>
                      <a:pt x="33" y="13"/>
                    </a:cubicBezTo>
                    <a:cubicBezTo>
                      <a:pt x="33" y="13"/>
                      <a:pt x="33" y="13"/>
                      <a:pt x="33" y="13"/>
                    </a:cubicBezTo>
                    <a:moveTo>
                      <a:pt x="33" y="13"/>
                    </a:moveTo>
                    <a:cubicBezTo>
                      <a:pt x="33" y="13"/>
                      <a:pt x="33" y="13"/>
                      <a:pt x="33" y="13"/>
                    </a:cubicBezTo>
                    <a:cubicBezTo>
                      <a:pt x="33" y="13"/>
                      <a:pt x="33" y="13"/>
                      <a:pt x="33" y="13"/>
                    </a:cubicBezTo>
                    <a:cubicBezTo>
                      <a:pt x="33" y="13"/>
                      <a:pt x="33" y="13"/>
                      <a:pt x="33" y="13"/>
                    </a:cubicBezTo>
                    <a:cubicBezTo>
                      <a:pt x="33" y="13"/>
                      <a:pt x="33" y="13"/>
                      <a:pt x="33" y="13"/>
                    </a:cubicBezTo>
                    <a:moveTo>
                      <a:pt x="40" y="1"/>
                    </a:moveTo>
                    <a:cubicBezTo>
                      <a:pt x="40" y="2"/>
                      <a:pt x="39" y="2"/>
                      <a:pt x="39" y="3"/>
                    </a:cubicBezTo>
                    <a:cubicBezTo>
                      <a:pt x="39" y="3"/>
                      <a:pt x="39" y="3"/>
                      <a:pt x="39" y="3"/>
                    </a:cubicBezTo>
                    <a:cubicBezTo>
                      <a:pt x="39" y="3"/>
                      <a:pt x="40" y="2"/>
                      <a:pt x="40" y="1"/>
                    </a:cubicBezTo>
                    <a:cubicBezTo>
                      <a:pt x="40" y="1"/>
                      <a:pt x="40" y="1"/>
                      <a:pt x="40" y="1"/>
                    </a:cubicBezTo>
                    <a:moveTo>
                      <a:pt x="41" y="0"/>
                    </a:moveTo>
                    <a:cubicBezTo>
                      <a:pt x="39" y="4"/>
                      <a:pt x="39" y="4"/>
                      <a:pt x="39" y="4"/>
                    </a:cubicBezTo>
                    <a:cubicBezTo>
                      <a:pt x="40" y="4"/>
                      <a:pt x="40" y="4"/>
                      <a:pt x="40" y="4"/>
                    </a:cubicBezTo>
                    <a:cubicBezTo>
                      <a:pt x="40" y="3"/>
                      <a:pt x="41" y="1"/>
                      <a:pt x="41" y="0"/>
                    </a:cubicBezTo>
                    <a:cubicBezTo>
                      <a:pt x="41" y="0"/>
                      <a:pt x="41" y="0"/>
                      <a:pt x="41" y="0"/>
                    </a:cubicBezTo>
                    <a:moveTo>
                      <a:pt x="41" y="0"/>
                    </a:moveTo>
                    <a:cubicBezTo>
                      <a:pt x="40" y="0"/>
                      <a:pt x="40" y="0"/>
                      <a:pt x="40" y="1"/>
                    </a:cubicBezTo>
                    <a:cubicBezTo>
                      <a:pt x="40" y="1"/>
                      <a:pt x="40" y="1"/>
                      <a:pt x="40" y="1"/>
                    </a:cubicBezTo>
                    <a:cubicBezTo>
                      <a:pt x="41" y="1"/>
                      <a:pt x="41" y="0"/>
                      <a:pt x="41" y="0"/>
                    </a:cubicBezTo>
                    <a:cubicBezTo>
                      <a:pt x="41" y="0"/>
                      <a:pt x="41"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37" name="Freeform 9526"/>
              <p:cNvSpPr>
                <a:spLocks noEditPoints="1"/>
              </p:cNvSpPr>
              <p:nvPr/>
            </p:nvSpPr>
            <p:spPr bwMode="auto">
              <a:xfrm>
                <a:off x="-371" y="3110"/>
                <a:ext cx="107" cy="175"/>
              </a:xfrm>
              <a:custGeom>
                <a:avLst/>
                <a:gdLst>
                  <a:gd name="T0" fmla="*/ 1 w 45"/>
                  <a:gd name="T1" fmla="*/ 74 h 74"/>
                  <a:gd name="T2" fmla="*/ 1 w 45"/>
                  <a:gd name="T3" fmla="*/ 74 h 74"/>
                  <a:gd name="T4" fmla="*/ 0 w 45"/>
                  <a:gd name="T5" fmla="*/ 73 h 74"/>
                  <a:gd name="T6" fmla="*/ 0 w 45"/>
                  <a:gd name="T7" fmla="*/ 73 h 74"/>
                  <a:gd name="T8" fmla="*/ 0 w 45"/>
                  <a:gd name="T9" fmla="*/ 73 h 74"/>
                  <a:gd name="T10" fmla="*/ 5 w 45"/>
                  <a:gd name="T11" fmla="*/ 67 h 74"/>
                  <a:gd name="T12" fmla="*/ 5 w 45"/>
                  <a:gd name="T13" fmla="*/ 67 h 74"/>
                  <a:gd name="T14" fmla="*/ 4 w 45"/>
                  <a:gd name="T15" fmla="*/ 66 h 74"/>
                  <a:gd name="T16" fmla="*/ 5 w 45"/>
                  <a:gd name="T17" fmla="*/ 67 h 74"/>
                  <a:gd name="T18" fmla="*/ 4 w 45"/>
                  <a:gd name="T19" fmla="*/ 66 h 74"/>
                  <a:gd name="T20" fmla="*/ 9 w 45"/>
                  <a:gd name="T21" fmla="*/ 60 h 74"/>
                  <a:gd name="T22" fmla="*/ 10 w 45"/>
                  <a:gd name="T23" fmla="*/ 59 h 74"/>
                  <a:gd name="T24" fmla="*/ 8 w 45"/>
                  <a:gd name="T25" fmla="*/ 59 h 74"/>
                  <a:gd name="T26" fmla="*/ 9 w 45"/>
                  <a:gd name="T27" fmla="*/ 59 h 74"/>
                  <a:gd name="T28" fmla="*/ 8 w 45"/>
                  <a:gd name="T29" fmla="*/ 59 h 74"/>
                  <a:gd name="T30" fmla="*/ 10 w 45"/>
                  <a:gd name="T31" fmla="*/ 59 h 74"/>
                  <a:gd name="T32" fmla="*/ 10 w 45"/>
                  <a:gd name="T33" fmla="*/ 58 h 74"/>
                  <a:gd name="T34" fmla="*/ 9 w 45"/>
                  <a:gd name="T35" fmla="*/ 58 h 74"/>
                  <a:gd name="T36" fmla="*/ 10 w 45"/>
                  <a:gd name="T37" fmla="*/ 58 h 74"/>
                  <a:gd name="T38" fmla="*/ 9 w 45"/>
                  <a:gd name="T39" fmla="*/ 58 h 74"/>
                  <a:gd name="T40" fmla="*/ 12 w 45"/>
                  <a:gd name="T41" fmla="*/ 55 h 74"/>
                  <a:gd name="T42" fmla="*/ 13 w 45"/>
                  <a:gd name="T43" fmla="*/ 54 h 74"/>
                  <a:gd name="T44" fmla="*/ 12 w 45"/>
                  <a:gd name="T45" fmla="*/ 53 h 74"/>
                  <a:gd name="T46" fmla="*/ 12 w 45"/>
                  <a:gd name="T47" fmla="*/ 54 h 74"/>
                  <a:gd name="T48" fmla="*/ 12 w 45"/>
                  <a:gd name="T49" fmla="*/ 53 h 74"/>
                  <a:gd name="T50" fmla="*/ 14 w 45"/>
                  <a:gd name="T51" fmla="*/ 52 h 74"/>
                  <a:gd name="T52" fmla="*/ 14 w 45"/>
                  <a:gd name="T53" fmla="*/ 51 h 74"/>
                  <a:gd name="T54" fmla="*/ 13 w 45"/>
                  <a:gd name="T55" fmla="*/ 51 h 74"/>
                  <a:gd name="T56" fmla="*/ 13 w 45"/>
                  <a:gd name="T57" fmla="*/ 52 h 74"/>
                  <a:gd name="T58" fmla="*/ 13 w 45"/>
                  <a:gd name="T59" fmla="*/ 51 h 74"/>
                  <a:gd name="T60" fmla="*/ 15 w 45"/>
                  <a:gd name="T61" fmla="*/ 51 h 74"/>
                  <a:gd name="T62" fmla="*/ 16 w 45"/>
                  <a:gd name="T63" fmla="*/ 50 h 74"/>
                  <a:gd name="T64" fmla="*/ 16 w 45"/>
                  <a:gd name="T65" fmla="*/ 49 h 74"/>
                  <a:gd name="T66" fmla="*/ 16 w 45"/>
                  <a:gd name="T67" fmla="*/ 50 h 74"/>
                  <a:gd name="T68" fmla="*/ 16 w 45"/>
                  <a:gd name="T69" fmla="*/ 49 h 74"/>
                  <a:gd name="T70" fmla="*/ 13 w 45"/>
                  <a:gd name="T71" fmla="*/ 50 h 74"/>
                  <a:gd name="T72" fmla="*/ 15 w 45"/>
                  <a:gd name="T73" fmla="*/ 49 h 74"/>
                  <a:gd name="T74" fmla="*/ 14 w 45"/>
                  <a:gd name="T75" fmla="*/ 48 h 74"/>
                  <a:gd name="T76" fmla="*/ 15 w 45"/>
                  <a:gd name="T77" fmla="*/ 49 h 74"/>
                  <a:gd name="T78" fmla="*/ 14 w 45"/>
                  <a:gd name="T79" fmla="*/ 48 h 74"/>
                  <a:gd name="T80" fmla="*/ 17 w 45"/>
                  <a:gd name="T81" fmla="*/ 48 h 74"/>
                  <a:gd name="T82" fmla="*/ 17 w 45"/>
                  <a:gd name="T83" fmla="*/ 47 h 74"/>
                  <a:gd name="T84" fmla="*/ 16 w 45"/>
                  <a:gd name="T85" fmla="*/ 46 h 74"/>
                  <a:gd name="T86" fmla="*/ 16 w 45"/>
                  <a:gd name="T87" fmla="*/ 48 h 74"/>
                  <a:gd name="T88" fmla="*/ 16 w 45"/>
                  <a:gd name="T89" fmla="*/ 46 h 74"/>
                  <a:gd name="T90" fmla="*/ 22 w 45"/>
                  <a:gd name="T91" fmla="*/ 39 h 74"/>
                  <a:gd name="T92" fmla="*/ 24 w 45"/>
                  <a:gd name="T93" fmla="*/ 35 h 74"/>
                  <a:gd name="T94" fmla="*/ 23 w 45"/>
                  <a:gd name="T95" fmla="*/ 34 h 74"/>
                  <a:gd name="T96" fmla="*/ 21 w 45"/>
                  <a:gd name="T97" fmla="*/ 39 h 74"/>
                  <a:gd name="T98" fmla="*/ 23 w 45"/>
                  <a:gd name="T99" fmla="*/ 34 h 74"/>
                  <a:gd name="T100" fmla="*/ 27 w 45"/>
                  <a:gd name="T101" fmla="*/ 31 h 74"/>
                  <a:gd name="T102" fmla="*/ 29 w 45"/>
                  <a:gd name="T103" fmla="*/ 27 h 74"/>
                  <a:gd name="T104" fmla="*/ 28 w 45"/>
                  <a:gd name="T105" fmla="*/ 26 h 74"/>
                  <a:gd name="T106" fmla="*/ 26 w 45"/>
                  <a:gd name="T107" fmla="*/ 30 h 74"/>
                  <a:gd name="T108" fmla="*/ 29 w 45"/>
                  <a:gd name="T109" fmla="*/ 26 h 74"/>
                  <a:gd name="T110" fmla="*/ 38 w 45"/>
                  <a:gd name="T111" fmla="*/ 13 h 74"/>
                  <a:gd name="T112" fmla="*/ 35 w 45"/>
                  <a:gd name="T113" fmla="*/ 17 h 74"/>
                  <a:gd name="T114" fmla="*/ 37 w 45"/>
                  <a:gd name="T115" fmla="*/ 11 h 74"/>
                  <a:gd name="T116" fmla="*/ 35 w 45"/>
                  <a:gd name="T117" fmla="*/ 17 h 74"/>
                  <a:gd name="T118" fmla="*/ 37 w 45"/>
                  <a:gd name="T119" fmla="*/ 11 h 74"/>
                  <a:gd name="T120" fmla="*/ 40 w 45"/>
                  <a:gd name="T121" fmla="*/ 7 h 74"/>
                  <a:gd name="T122" fmla="*/ 40 w 45"/>
                  <a:gd name="T123" fmla="*/ 7 h 74"/>
                  <a:gd name="T124" fmla="*/ 44 w 45"/>
                  <a:gd name="T1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 h="74">
                    <a:moveTo>
                      <a:pt x="1" y="73"/>
                    </a:moveTo>
                    <a:cubicBezTo>
                      <a:pt x="1" y="74"/>
                      <a:pt x="1" y="74"/>
                      <a:pt x="1" y="74"/>
                    </a:cubicBezTo>
                    <a:cubicBezTo>
                      <a:pt x="1" y="74"/>
                      <a:pt x="1" y="74"/>
                      <a:pt x="1" y="74"/>
                    </a:cubicBezTo>
                    <a:cubicBezTo>
                      <a:pt x="1" y="74"/>
                      <a:pt x="1" y="74"/>
                      <a:pt x="1" y="74"/>
                    </a:cubicBezTo>
                    <a:cubicBezTo>
                      <a:pt x="1" y="74"/>
                      <a:pt x="1" y="74"/>
                      <a:pt x="1" y="73"/>
                    </a:cubicBezTo>
                    <a:moveTo>
                      <a:pt x="0" y="73"/>
                    </a:moveTo>
                    <a:cubicBezTo>
                      <a:pt x="0" y="73"/>
                      <a:pt x="0" y="73"/>
                      <a:pt x="0" y="73"/>
                    </a:cubicBezTo>
                    <a:cubicBezTo>
                      <a:pt x="0" y="73"/>
                      <a:pt x="0" y="73"/>
                      <a:pt x="0" y="73"/>
                    </a:cubicBezTo>
                    <a:cubicBezTo>
                      <a:pt x="0" y="73"/>
                      <a:pt x="1" y="73"/>
                      <a:pt x="1" y="73"/>
                    </a:cubicBezTo>
                    <a:cubicBezTo>
                      <a:pt x="0" y="73"/>
                      <a:pt x="0" y="73"/>
                      <a:pt x="0" y="73"/>
                    </a:cubicBezTo>
                    <a:moveTo>
                      <a:pt x="5" y="67"/>
                    </a:moveTo>
                    <a:cubicBezTo>
                      <a:pt x="5" y="67"/>
                      <a:pt x="5" y="67"/>
                      <a:pt x="5" y="67"/>
                    </a:cubicBezTo>
                    <a:cubicBezTo>
                      <a:pt x="5" y="67"/>
                      <a:pt x="5" y="67"/>
                      <a:pt x="5" y="67"/>
                    </a:cubicBezTo>
                    <a:cubicBezTo>
                      <a:pt x="5" y="67"/>
                      <a:pt x="5" y="67"/>
                      <a:pt x="5" y="67"/>
                    </a:cubicBezTo>
                    <a:cubicBezTo>
                      <a:pt x="5" y="67"/>
                      <a:pt x="5" y="67"/>
                      <a:pt x="5" y="67"/>
                    </a:cubicBezTo>
                    <a:moveTo>
                      <a:pt x="4" y="66"/>
                    </a:moveTo>
                    <a:cubicBezTo>
                      <a:pt x="4" y="66"/>
                      <a:pt x="4" y="66"/>
                      <a:pt x="4" y="66"/>
                    </a:cubicBezTo>
                    <a:cubicBezTo>
                      <a:pt x="4" y="66"/>
                      <a:pt x="4" y="67"/>
                      <a:pt x="5" y="67"/>
                    </a:cubicBezTo>
                    <a:cubicBezTo>
                      <a:pt x="5" y="67"/>
                      <a:pt x="5" y="67"/>
                      <a:pt x="5" y="67"/>
                    </a:cubicBezTo>
                    <a:cubicBezTo>
                      <a:pt x="4" y="66"/>
                      <a:pt x="4" y="66"/>
                      <a:pt x="4" y="66"/>
                    </a:cubicBezTo>
                    <a:moveTo>
                      <a:pt x="10" y="59"/>
                    </a:moveTo>
                    <a:cubicBezTo>
                      <a:pt x="9" y="60"/>
                      <a:pt x="9" y="60"/>
                      <a:pt x="9" y="60"/>
                    </a:cubicBezTo>
                    <a:cubicBezTo>
                      <a:pt x="9" y="60"/>
                      <a:pt x="9" y="60"/>
                      <a:pt x="9" y="60"/>
                    </a:cubicBezTo>
                    <a:cubicBezTo>
                      <a:pt x="9" y="60"/>
                      <a:pt x="10" y="60"/>
                      <a:pt x="10" y="59"/>
                    </a:cubicBezTo>
                    <a:cubicBezTo>
                      <a:pt x="10" y="59"/>
                      <a:pt x="10" y="59"/>
                      <a:pt x="10" y="59"/>
                    </a:cubicBezTo>
                    <a:moveTo>
                      <a:pt x="8" y="59"/>
                    </a:moveTo>
                    <a:cubicBezTo>
                      <a:pt x="8" y="59"/>
                      <a:pt x="8" y="59"/>
                      <a:pt x="8" y="59"/>
                    </a:cubicBezTo>
                    <a:cubicBezTo>
                      <a:pt x="8" y="59"/>
                      <a:pt x="9" y="59"/>
                      <a:pt x="9" y="59"/>
                    </a:cubicBezTo>
                    <a:cubicBezTo>
                      <a:pt x="9" y="59"/>
                      <a:pt x="9" y="59"/>
                      <a:pt x="9" y="59"/>
                    </a:cubicBezTo>
                    <a:cubicBezTo>
                      <a:pt x="9" y="59"/>
                      <a:pt x="9" y="59"/>
                      <a:pt x="8" y="59"/>
                    </a:cubicBezTo>
                    <a:moveTo>
                      <a:pt x="10" y="58"/>
                    </a:moveTo>
                    <a:cubicBezTo>
                      <a:pt x="10" y="59"/>
                      <a:pt x="10" y="59"/>
                      <a:pt x="10" y="59"/>
                    </a:cubicBezTo>
                    <a:cubicBezTo>
                      <a:pt x="10" y="59"/>
                      <a:pt x="10" y="59"/>
                      <a:pt x="10" y="59"/>
                    </a:cubicBezTo>
                    <a:cubicBezTo>
                      <a:pt x="10" y="59"/>
                      <a:pt x="10" y="58"/>
                      <a:pt x="10" y="58"/>
                    </a:cubicBezTo>
                    <a:cubicBezTo>
                      <a:pt x="10" y="58"/>
                      <a:pt x="10" y="58"/>
                      <a:pt x="10" y="58"/>
                    </a:cubicBezTo>
                    <a:moveTo>
                      <a:pt x="9" y="58"/>
                    </a:moveTo>
                    <a:cubicBezTo>
                      <a:pt x="9" y="58"/>
                      <a:pt x="9" y="58"/>
                      <a:pt x="9" y="58"/>
                    </a:cubicBezTo>
                    <a:cubicBezTo>
                      <a:pt x="9" y="58"/>
                      <a:pt x="9" y="58"/>
                      <a:pt x="10" y="58"/>
                    </a:cubicBezTo>
                    <a:cubicBezTo>
                      <a:pt x="10" y="58"/>
                      <a:pt x="10" y="58"/>
                      <a:pt x="10" y="58"/>
                    </a:cubicBezTo>
                    <a:cubicBezTo>
                      <a:pt x="9" y="58"/>
                      <a:pt x="9" y="58"/>
                      <a:pt x="9" y="58"/>
                    </a:cubicBezTo>
                    <a:moveTo>
                      <a:pt x="13" y="54"/>
                    </a:moveTo>
                    <a:cubicBezTo>
                      <a:pt x="12" y="55"/>
                      <a:pt x="12" y="55"/>
                      <a:pt x="12" y="55"/>
                    </a:cubicBezTo>
                    <a:cubicBezTo>
                      <a:pt x="13" y="55"/>
                      <a:pt x="13" y="55"/>
                      <a:pt x="13" y="55"/>
                    </a:cubicBezTo>
                    <a:cubicBezTo>
                      <a:pt x="13" y="54"/>
                      <a:pt x="13" y="54"/>
                      <a:pt x="13" y="54"/>
                    </a:cubicBezTo>
                    <a:cubicBezTo>
                      <a:pt x="13" y="54"/>
                      <a:pt x="13" y="54"/>
                      <a:pt x="13" y="54"/>
                    </a:cubicBezTo>
                    <a:moveTo>
                      <a:pt x="12" y="53"/>
                    </a:moveTo>
                    <a:cubicBezTo>
                      <a:pt x="11" y="53"/>
                      <a:pt x="11" y="53"/>
                      <a:pt x="11" y="54"/>
                    </a:cubicBezTo>
                    <a:cubicBezTo>
                      <a:pt x="11" y="54"/>
                      <a:pt x="12" y="54"/>
                      <a:pt x="12" y="54"/>
                    </a:cubicBezTo>
                    <a:cubicBezTo>
                      <a:pt x="12" y="54"/>
                      <a:pt x="12" y="54"/>
                      <a:pt x="13" y="53"/>
                    </a:cubicBezTo>
                    <a:cubicBezTo>
                      <a:pt x="12" y="53"/>
                      <a:pt x="12" y="53"/>
                      <a:pt x="12" y="53"/>
                    </a:cubicBezTo>
                    <a:moveTo>
                      <a:pt x="14" y="51"/>
                    </a:moveTo>
                    <a:cubicBezTo>
                      <a:pt x="14" y="52"/>
                      <a:pt x="14" y="52"/>
                      <a:pt x="14" y="52"/>
                    </a:cubicBezTo>
                    <a:cubicBezTo>
                      <a:pt x="14" y="52"/>
                      <a:pt x="14" y="52"/>
                      <a:pt x="14" y="52"/>
                    </a:cubicBezTo>
                    <a:cubicBezTo>
                      <a:pt x="14" y="52"/>
                      <a:pt x="14" y="52"/>
                      <a:pt x="14" y="51"/>
                    </a:cubicBezTo>
                    <a:cubicBezTo>
                      <a:pt x="14" y="51"/>
                      <a:pt x="14" y="51"/>
                      <a:pt x="14" y="51"/>
                    </a:cubicBezTo>
                    <a:moveTo>
                      <a:pt x="13" y="51"/>
                    </a:moveTo>
                    <a:cubicBezTo>
                      <a:pt x="13" y="51"/>
                      <a:pt x="13" y="51"/>
                      <a:pt x="13" y="51"/>
                    </a:cubicBezTo>
                    <a:cubicBezTo>
                      <a:pt x="13" y="52"/>
                      <a:pt x="13" y="52"/>
                      <a:pt x="13" y="52"/>
                    </a:cubicBezTo>
                    <a:cubicBezTo>
                      <a:pt x="14" y="52"/>
                      <a:pt x="14" y="51"/>
                      <a:pt x="14" y="51"/>
                    </a:cubicBezTo>
                    <a:cubicBezTo>
                      <a:pt x="14" y="51"/>
                      <a:pt x="13" y="51"/>
                      <a:pt x="13" y="51"/>
                    </a:cubicBezTo>
                    <a:moveTo>
                      <a:pt x="15" y="50"/>
                    </a:moveTo>
                    <a:cubicBezTo>
                      <a:pt x="15" y="51"/>
                      <a:pt x="15" y="51"/>
                      <a:pt x="15" y="51"/>
                    </a:cubicBezTo>
                    <a:cubicBezTo>
                      <a:pt x="15" y="51"/>
                      <a:pt x="15" y="51"/>
                      <a:pt x="15" y="51"/>
                    </a:cubicBezTo>
                    <a:cubicBezTo>
                      <a:pt x="15" y="50"/>
                      <a:pt x="15" y="50"/>
                      <a:pt x="16" y="50"/>
                    </a:cubicBezTo>
                    <a:cubicBezTo>
                      <a:pt x="15" y="50"/>
                      <a:pt x="15" y="50"/>
                      <a:pt x="15" y="50"/>
                    </a:cubicBezTo>
                    <a:moveTo>
                      <a:pt x="16" y="49"/>
                    </a:moveTo>
                    <a:cubicBezTo>
                      <a:pt x="16" y="49"/>
                      <a:pt x="16" y="49"/>
                      <a:pt x="16" y="49"/>
                    </a:cubicBezTo>
                    <a:cubicBezTo>
                      <a:pt x="16" y="49"/>
                      <a:pt x="16" y="49"/>
                      <a:pt x="16" y="50"/>
                    </a:cubicBezTo>
                    <a:cubicBezTo>
                      <a:pt x="16" y="49"/>
                      <a:pt x="16" y="49"/>
                      <a:pt x="16" y="49"/>
                    </a:cubicBezTo>
                    <a:cubicBezTo>
                      <a:pt x="16" y="49"/>
                      <a:pt x="16" y="49"/>
                      <a:pt x="16" y="49"/>
                    </a:cubicBezTo>
                    <a:moveTo>
                      <a:pt x="14" y="49"/>
                    </a:moveTo>
                    <a:cubicBezTo>
                      <a:pt x="14" y="49"/>
                      <a:pt x="14" y="50"/>
                      <a:pt x="13" y="50"/>
                    </a:cubicBezTo>
                    <a:cubicBezTo>
                      <a:pt x="14" y="50"/>
                      <a:pt x="14" y="50"/>
                      <a:pt x="14" y="51"/>
                    </a:cubicBezTo>
                    <a:cubicBezTo>
                      <a:pt x="14" y="50"/>
                      <a:pt x="15" y="50"/>
                      <a:pt x="15" y="49"/>
                    </a:cubicBezTo>
                    <a:cubicBezTo>
                      <a:pt x="15" y="49"/>
                      <a:pt x="14" y="49"/>
                      <a:pt x="14" y="49"/>
                    </a:cubicBezTo>
                    <a:moveTo>
                      <a:pt x="14" y="48"/>
                    </a:moveTo>
                    <a:cubicBezTo>
                      <a:pt x="14" y="48"/>
                      <a:pt x="14" y="49"/>
                      <a:pt x="14" y="49"/>
                    </a:cubicBezTo>
                    <a:cubicBezTo>
                      <a:pt x="14" y="49"/>
                      <a:pt x="15" y="49"/>
                      <a:pt x="15" y="49"/>
                    </a:cubicBezTo>
                    <a:cubicBezTo>
                      <a:pt x="15" y="49"/>
                      <a:pt x="15" y="49"/>
                      <a:pt x="15" y="49"/>
                    </a:cubicBezTo>
                    <a:cubicBezTo>
                      <a:pt x="15" y="49"/>
                      <a:pt x="15" y="48"/>
                      <a:pt x="14" y="48"/>
                    </a:cubicBezTo>
                    <a:moveTo>
                      <a:pt x="17" y="47"/>
                    </a:moveTo>
                    <a:cubicBezTo>
                      <a:pt x="17" y="48"/>
                      <a:pt x="17" y="48"/>
                      <a:pt x="17" y="48"/>
                    </a:cubicBezTo>
                    <a:cubicBezTo>
                      <a:pt x="17" y="48"/>
                      <a:pt x="17" y="48"/>
                      <a:pt x="17" y="48"/>
                    </a:cubicBezTo>
                    <a:cubicBezTo>
                      <a:pt x="17" y="48"/>
                      <a:pt x="17" y="47"/>
                      <a:pt x="17" y="47"/>
                    </a:cubicBezTo>
                    <a:cubicBezTo>
                      <a:pt x="17" y="47"/>
                      <a:pt x="17" y="47"/>
                      <a:pt x="17" y="47"/>
                    </a:cubicBezTo>
                    <a:moveTo>
                      <a:pt x="16" y="46"/>
                    </a:moveTo>
                    <a:cubicBezTo>
                      <a:pt x="16" y="47"/>
                      <a:pt x="15" y="47"/>
                      <a:pt x="15" y="47"/>
                    </a:cubicBezTo>
                    <a:cubicBezTo>
                      <a:pt x="15" y="47"/>
                      <a:pt x="16" y="47"/>
                      <a:pt x="16" y="48"/>
                    </a:cubicBezTo>
                    <a:cubicBezTo>
                      <a:pt x="16" y="47"/>
                      <a:pt x="16" y="47"/>
                      <a:pt x="17" y="47"/>
                    </a:cubicBezTo>
                    <a:cubicBezTo>
                      <a:pt x="16" y="47"/>
                      <a:pt x="16" y="46"/>
                      <a:pt x="16" y="46"/>
                    </a:cubicBezTo>
                    <a:moveTo>
                      <a:pt x="24" y="35"/>
                    </a:moveTo>
                    <a:cubicBezTo>
                      <a:pt x="22" y="39"/>
                      <a:pt x="22" y="39"/>
                      <a:pt x="22" y="39"/>
                    </a:cubicBezTo>
                    <a:cubicBezTo>
                      <a:pt x="22" y="39"/>
                      <a:pt x="22" y="39"/>
                      <a:pt x="22" y="39"/>
                    </a:cubicBezTo>
                    <a:cubicBezTo>
                      <a:pt x="23" y="38"/>
                      <a:pt x="23" y="36"/>
                      <a:pt x="24" y="35"/>
                    </a:cubicBezTo>
                    <a:cubicBezTo>
                      <a:pt x="24" y="35"/>
                      <a:pt x="24" y="35"/>
                      <a:pt x="24" y="35"/>
                    </a:cubicBezTo>
                    <a:moveTo>
                      <a:pt x="23" y="34"/>
                    </a:moveTo>
                    <a:cubicBezTo>
                      <a:pt x="22" y="36"/>
                      <a:pt x="21" y="37"/>
                      <a:pt x="21" y="38"/>
                    </a:cubicBezTo>
                    <a:cubicBezTo>
                      <a:pt x="21" y="38"/>
                      <a:pt x="21" y="38"/>
                      <a:pt x="21" y="39"/>
                    </a:cubicBezTo>
                    <a:cubicBezTo>
                      <a:pt x="22" y="37"/>
                      <a:pt x="23" y="36"/>
                      <a:pt x="24" y="35"/>
                    </a:cubicBezTo>
                    <a:cubicBezTo>
                      <a:pt x="23" y="35"/>
                      <a:pt x="23" y="35"/>
                      <a:pt x="23" y="34"/>
                    </a:cubicBezTo>
                    <a:moveTo>
                      <a:pt x="29" y="27"/>
                    </a:moveTo>
                    <a:cubicBezTo>
                      <a:pt x="27" y="31"/>
                      <a:pt x="27" y="31"/>
                      <a:pt x="27" y="31"/>
                    </a:cubicBezTo>
                    <a:cubicBezTo>
                      <a:pt x="27" y="31"/>
                      <a:pt x="27" y="31"/>
                      <a:pt x="27" y="31"/>
                    </a:cubicBezTo>
                    <a:cubicBezTo>
                      <a:pt x="28" y="29"/>
                      <a:pt x="28" y="28"/>
                      <a:pt x="29" y="27"/>
                    </a:cubicBezTo>
                    <a:cubicBezTo>
                      <a:pt x="29" y="27"/>
                      <a:pt x="29" y="27"/>
                      <a:pt x="29" y="27"/>
                    </a:cubicBezTo>
                    <a:moveTo>
                      <a:pt x="28" y="26"/>
                    </a:moveTo>
                    <a:cubicBezTo>
                      <a:pt x="28" y="26"/>
                      <a:pt x="28" y="27"/>
                      <a:pt x="27" y="27"/>
                    </a:cubicBezTo>
                    <a:cubicBezTo>
                      <a:pt x="27" y="28"/>
                      <a:pt x="26" y="29"/>
                      <a:pt x="26" y="30"/>
                    </a:cubicBezTo>
                    <a:cubicBezTo>
                      <a:pt x="26" y="30"/>
                      <a:pt x="26" y="30"/>
                      <a:pt x="26" y="30"/>
                    </a:cubicBezTo>
                    <a:cubicBezTo>
                      <a:pt x="27" y="29"/>
                      <a:pt x="28" y="28"/>
                      <a:pt x="29" y="26"/>
                    </a:cubicBezTo>
                    <a:cubicBezTo>
                      <a:pt x="29" y="26"/>
                      <a:pt x="28" y="26"/>
                      <a:pt x="28" y="26"/>
                    </a:cubicBezTo>
                    <a:moveTo>
                      <a:pt x="38" y="13"/>
                    </a:moveTo>
                    <a:cubicBezTo>
                      <a:pt x="35" y="17"/>
                      <a:pt x="35" y="17"/>
                      <a:pt x="35" y="17"/>
                    </a:cubicBezTo>
                    <a:cubicBezTo>
                      <a:pt x="35" y="17"/>
                      <a:pt x="35" y="17"/>
                      <a:pt x="35" y="17"/>
                    </a:cubicBezTo>
                    <a:cubicBezTo>
                      <a:pt x="36" y="16"/>
                      <a:pt x="37" y="14"/>
                      <a:pt x="38" y="13"/>
                    </a:cubicBezTo>
                    <a:moveTo>
                      <a:pt x="37" y="11"/>
                    </a:moveTo>
                    <a:cubicBezTo>
                      <a:pt x="36" y="13"/>
                      <a:pt x="35" y="15"/>
                      <a:pt x="34" y="17"/>
                    </a:cubicBezTo>
                    <a:cubicBezTo>
                      <a:pt x="35" y="17"/>
                      <a:pt x="35" y="17"/>
                      <a:pt x="35" y="17"/>
                    </a:cubicBezTo>
                    <a:cubicBezTo>
                      <a:pt x="36" y="15"/>
                      <a:pt x="37" y="13"/>
                      <a:pt x="38" y="11"/>
                    </a:cubicBezTo>
                    <a:cubicBezTo>
                      <a:pt x="37" y="11"/>
                      <a:pt x="37" y="11"/>
                      <a:pt x="37" y="11"/>
                    </a:cubicBezTo>
                    <a:moveTo>
                      <a:pt x="44" y="0"/>
                    </a:moveTo>
                    <a:cubicBezTo>
                      <a:pt x="40" y="7"/>
                      <a:pt x="40" y="7"/>
                      <a:pt x="40" y="7"/>
                    </a:cubicBezTo>
                    <a:cubicBezTo>
                      <a:pt x="40" y="7"/>
                      <a:pt x="40" y="7"/>
                      <a:pt x="40" y="7"/>
                    </a:cubicBezTo>
                    <a:cubicBezTo>
                      <a:pt x="40" y="7"/>
                      <a:pt x="40" y="7"/>
                      <a:pt x="40" y="7"/>
                    </a:cubicBezTo>
                    <a:cubicBezTo>
                      <a:pt x="42" y="5"/>
                      <a:pt x="43" y="2"/>
                      <a:pt x="45" y="0"/>
                    </a:cubicBezTo>
                    <a:cubicBezTo>
                      <a:pt x="44" y="0"/>
                      <a:pt x="44" y="0"/>
                      <a:pt x="4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38" name="Freeform 9527"/>
              <p:cNvSpPr>
                <a:spLocks noEditPoints="1"/>
              </p:cNvSpPr>
              <p:nvPr/>
            </p:nvSpPr>
            <p:spPr bwMode="auto">
              <a:xfrm>
                <a:off x="-286" y="3096"/>
                <a:ext cx="43" cy="73"/>
              </a:xfrm>
              <a:custGeom>
                <a:avLst/>
                <a:gdLst>
                  <a:gd name="T0" fmla="*/ 3 w 18"/>
                  <a:gd name="T1" fmla="*/ 25 h 31"/>
                  <a:gd name="T2" fmla="*/ 0 w 18"/>
                  <a:gd name="T3" fmla="*/ 31 h 31"/>
                  <a:gd name="T4" fmla="*/ 3 w 18"/>
                  <a:gd name="T5" fmla="*/ 25 h 31"/>
                  <a:gd name="T6" fmla="*/ 3 w 18"/>
                  <a:gd name="T7" fmla="*/ 25 h 31"/>
                  <a:gd name="T8" fmla="*/ 9 w 18"/>
                  <a:gd name="T9" fmla="*/ 16 h 31"/>
                  <a:gd name="T10" fmla="*/ 7 w 18"/>
                  <a:gd name="T11" fmla="*/ 19 h 31"/>
                  <a:gd name="T12" fmla="*/ 6 w 18"/>
                  <a:gd name="T13" fmla="*/ 20 h 31"/>
                  <a:gd name="T14" fmla="*/ 7 w 18"/>
                  <a:gd name="T15" fmla="*/ 20 h 31"/>
                  <a:gd name="T16" fmla="*/ 9 w 18"/>
                  <a:gd name="T17" fmla="*/ 16 h 31"/>
                  <a:gd name="T18" fmla="*/ 9 w 18"/>
                  <a:gd name="T19" fmla="*/ 16 h 31"/>
                  <a:gd name="T20" fmla="*/ 18 w 18"/>
                  <a:gd name="T21" fmla="*/ 2 h 31"/>
                  <a:gd name="T22" fmla="*/ 17 w 18"/>
                  <a:gd name="T23" fmla="*/ 2 h 31"/>
                  <a:gd name="T24" fmla="*/ 17 w 18"/>
                  <a:gd name="T25" fmla="*/ 3 h 31"/>
                  <a:gd name="T26" fmla="*/ 15 w 18"/>
                  <a:gd name="T27" fmla="*/ 5 h 31"/>
                  <a:gd name="T28" fmla="*/ 13 w 18"/>
                  <a:gd name="T29" fmla="*/ 9 h 31"/>
                  <a:gd name="T30" fmla="*/ 14 w 18"/>
                  <a:gd name="T31" fmla="*/ 9 h 31"/>
                  <a:gd name="T32" fmla="*/ 15 w 18"/>
                  <a:gd name="T33" fmla="*/ 8 h 31"/>
                  <a:gd name="T34" fmla="*/ 17 w 18"/>
                  <a:gd name="T35" fmla="*/ 3 h 31"/>
                  <a:gd name="T36" fmla="*/ 18 w 18"/>
                  <a:gd name="T37" fmla="*/ 2 h 31"/>
                  <a:gd name="T38" fmla="*/ 18 w 18"/>
                  <a:gd name="T39" fmla="*/ 2 h 31"/>
                  <a:gd name="T40" fmla="*/ 12 w 18"/>
                  <a:gd name="T41" fmla="*/ 0 h 31"/>
                  <a:gd name="T42" fmla="*/ 12 w 18"/>
                  <a:gd name="T43" fmla="*/ 1 h 31"/>
                  <a:gd name="T44" fmla="*/ 12 w 18"/>
                  <a:gd name="T45" fmla="*/ 1 h 31"/>
                  <a:gd name="T46" fmla="*/ 12 w 18"/>
                  <a:gd name="T47" fmla="*/ 2 h 31"/>
                  <a:gd name="T48" fmla="*/ 12 w 18"/>
                  <a:gd name="T49" fmla="*/ 3 h 31"/>
                  <a:gd name="T50" fmla="*/ 12 w 18"/>
                  <a:gd name="T51" fmla="*/ 3 h 31"/>
                  <a:gd name="T52" fmla="*/ 13 w 18"/>
                  <a:gd name="T53" fmla="*/ 3 h 31"/>
                  <a:gd name="T54" fmla="*/ 13 w 18"/>
                  <a:gd name="T55" fmla="*/ 3 h 31"/>
                  <a:gd name="T56" fmla="*/ 13 w 18"/>
                  <a:gd name="T57" fmla="*/ 3 h 31"/>
                  <a:gd name="T58" fmla="*/ 13 w 18"/>
                  <a:gd name="T59" fmla="*/ 3 h 31"/>
                  <a:gd name="T60" fmla="*/ 13 w 18"/>
                  <a:gd name="T61" fmla="*/ 3 h 31"/>
                  <a:gd name="T62" fmla="*/ 15 w 18"/>
                  <a:gd name="T63" fmla="*/ 3 h 31"/>
                  <a:gd name="T64" fmla="*/ 15 w 18"/>
                  <a:gd name="T65" fmla="*/ 3 h 31"/>
                  <a:gd name="T66" fmla="*/ 15 w 18"/>
                  <a:gd name="T67" fmla="*/ 3 h 31"/>
                  <a:gd name="T68" fmla="*/ 16 w 18"/>
                  <a:gd name="T69" fmla="*/ 3 h 31"/>
                  <a:gd name="T70" fmla="*/ 17 w 18"/>
                  <a:gd name="T71" fmla="*/ 2 h 31"/>
                  <a:gd name="T72" fmla="*/ 17 w 18"/>
                  <a:gd name="T73" fmla="*/ 2 h 31"/>
                  <a:gd name="T74" fmla="*/ 16 w 18"/>
                  <a:gd name="T75" fmla="*/ 2 h 31"/>
                  <a:gd name="T76" fmla="*/ 16 w 18"/>
                  <a:gd name="T77" fmla="*/ 2 h 31"/>
                  <a:gd name="T78" fmla="*/ 15 w 18"/>
                  <a:gd name="T79" fmla="*/ 2 h 31"/>
                  <a:gd name="T80" fmla="*/ 15 w 18"/>
                  <a:gd name="T81" fmla="*/ 2 h 31"/>
                  <a:gd name="T82" fmla="*/ 14 w 18"/>
                  <a:gd name="T83" fmla="*/ 2 h 31"/>
                  <a:gd name="T84" fmla="*/ 13 w 18"/>
                  <a:gd name="T85" fmla="*/ 2 h 31"/>
                  <a:gd name="T86" fmla="*/ 13 w 18"/>
                  <a:gd name="T87" fmla="*/ 2 h 31"/>
                  <a:gd name="T88" fmla="*/ 13 w 18"/>
                  <a:gd name="T89" fmla="*/ 2 h 31"/>
                  <a:gd name="T90" fmla="*/ 13 w 18"/>
                  <a:gd name="T91" fmla="*/ 2 h 31"/>
                  <a:gd name="T92" fmla="*/ 12 w 18"/>
                  <a:gd name="T93" fmla="*/ 0 h 31"/>
                  <a:gd name="T94" fmla="*/ 12 w 18"/>
                  <a:gd name="T95" fmla="*/ 0 h 31"/>
                  <a:gd name="T96" fmla="*/ 12 w 18"/>
                  <a:gd name="T97" fmla="*/ 0 h 31"/>
                  <a:gd name="T98" fmla="*/ 12 w 18"/>
                  <a:gd name="T9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 h="31">
                    <a:moveTo>
                      <a:pt x="3" y="25"/>
                    </a:moveTo>
                    <a:cubicBezTo>
                      <a:pt x="2" y="27"/>
                      <a:pt x="1" y="29"/>
                      <a:pt x="0" y="31"/>
                    </a:cubicBezTo>
                    <a:cubicBezTo>
                      <a:pt x="0" y="30"/>
                      <a:pt x="2" y="28"/>
                      <a:pt x="3" y="25"/>
                    </a:cubicBezTo>
                    <a:cubicBezTo>
                      <a:pt x="3" y="25"/>
                      <a:pt x="3" y="25"/>
                      <a:pt x="3" y="25"/>
                    </a:cubicBezTo>
                    <a:moveTo>
                      <a:pt x="9" y="16"/>
                    </a:moveTo>
                    <a:cubicBezTo>
                      <a:pt x="8" y="17"/>
                      <a:pt x="8" y="18"/>
                      <a:pt x="7" y="19"/>
                    </a:cubicBezTo>
                    <a:cubicBezTo>
                      <a:pt x="7" y="19"/>
                      <a:pt x="7" y="19"/>
                      <a:pt x="6" y="20"/>
                    </a:cubicBezTo>
                    <a:cubicBezTo>
                      <a:pt x="7" y="20"/>
                      <a:pt x="7" y="20"/>
                      <a:pt x="7" y="20"/>
                    </a:cubicBezTo>
                    <a:cubicBezTo>
                      <a:pt x="8" y="19"/>
                      <a:pt x="8" y="17"/>
                      <a:pt x="9" y="16"/>
                    </a:cubicBezTo>
                    <a:cubicBezTo>
                      <a:pt x="9" y="16"/>
                      <a:pt x="9" y="16"/>
                      <a:pt x="9" y="16"/>
                    </a:cubicBezTo>
                    <a:moveTo>
                      <a:pt x="18" y="2"/>
                    </a:moveTo>
                    <a:cubicBezTo>
                      <a:pt x="18" y="2"/>
                      <a:pt x="18" y="2"/>
                      <a:pt x="17" y="2"/>
                    </a:cubicBezTo>
                    <a:cubicBezTo>
                      <a:pt x="17" y="3"/>
                      <a:pt x="16" y="3"/>
                      <a:pt x="17" y="3"/>
                    </a:cubicBezTo>
                    <a:cubicBezTo>
                      <a:pt x="15" y="5"/>
                      <a:pt x="15" y="5"/>
                      <a:pt x="15" y="5"/>
                    </a:cubicBezTo>
                    <a:cubicBezTo>
                      <a:pt x="13" y="9"/>
                      <a:pt x="13" y="9"/>
                      <a:pt x="13" y="9"/>
                    </a:cubicBezTo>
                    <a:cubicBezTo>
                      <a:pt x="14" y="9"/>
                      <a:pt x="14" y="9"/>
                      <a:pt x="14" y="9"/>
                    </a:cubicBezTo>
                    <a:cubicBezTo>
                      <a:pt x="14" y="9"/>
                      <a:pt x="14" y="8"/>
                      <a:pt x="15" y="8"/>
                    </a:cubicBezTo>
                    <a:cubicBezTo>
                      <a:pt x="17" y="3"/>
                      <a:pt x="17" y="3"/>
                      <a:pt x="17" y="3"/>
                    </a:cubicBezTo>
                    <a:cubicBezTo>
                      <a:pt x="18" y="2"/>
                      <a:pt x="18" y="2"/>
                      <a:pt x="18" y="2"/>
                    </a:cubicBezTo>
                    <a:cubicBezTo>
                      <a:pt x="18" y="2"/>
                      <a:pt x="18" y="2"/>
                      <a:pt x="18" y="2"/>
                    </a:cubicBezTo>
                    <a:moveTo>
                      <a:pt x="12" y="0"/>
                    </a:moveTo>
                    <a:cubicBezTo>
                      <a:pt x="12" y="0"/>
                      <a:pt x="12" y="0"/>
                      <a:pt x="12" y="1"/>
                    </a:cubicBezTo>
                    <a:cubicBezTo>
                      <a:pt x="12" y="1"/>
                      <a:pt x="12" y="1"/>
                      <a:pt x="12" y="1"/>
                    </a:cubicBezTo>
                    <a:cubicBezTo>
                      <a:pt x="12" y="2"/>
                      <a:pt x="12" y="2"/>
                      <a:pt x="12" y="2"/>
                    </a:cubicBezTo>
                    <a:cubicBezTo>
                      <a:pt x="12" y="3"/>
                      <a:pt x="12" y="3"/>
                      <a:pt x="12" y="3"/>
                    </a:cubicBezTo>
                    <a:cubicBezTo>
                      <a:pt x="12" y="3"/>
                      <a:pt x="12" y="3"/>
                      <a:pt x="12" y="3"/>
                    </a:cubicBezTo>
                    <a:cubicBezTo>
                      <a:pt x="13" y="3"/>
                      <a:pt x="13" y="3"/>
                      <a:pt x="13" y="3"/>
                    </a:cubicBezTo>
                    <a:cubicBezTo>
                      <a:pt x="13" y="3"/>
                      <a:pt x="13" y="3"/>
                      <a:pt x="13" y="3"/>
                    </a:cubicBezTo>
                    <a:cubicBezTo>
                      <a:pt x="13" y="3"/>
                      <a:pt x="13" y="3"/>
                      <a:pt x="13" y="3"/>
                    </a:cubicBezTo>
                    <a:cubicBezTo>
                      <a:pt x="13" y="3"/>
                      <a:pt x="13" y="3"/>
                      <a:pt x="13" y="3"/>
                    </a:cubicBezTo>
                    <a:cubicBezTo>
                      <a:pt x="13" y="3"/>
                      <a:pt x="13" y="3"/>
                      <a:pt x="13" y="3"/>
                    </a:cubicBezTo>
                    <a:cubicBezTo>
                      <a:pt x="13" y="3"/>
                      <a:pt x="14" y="3"/>
                      <a:pt x="15" y="3"/>
                    </a:cubicBezTo>
                    <a:cubicBezTo>
                      <a:pt x="15" y="3"/>
                      <a:pt x="15" y="3"/>
                      <a:pt x="15" y="3"/>
                    </a:cubicBezTo>
                    <a:cubicBezTo>
                      <a:pt x="15" y="3"/>
                      <a:pt x="15" y="3"/>
                      <a:pt x="15" y="3"/>
                    </a:cubicBezTo>
                    <a:cubicBezTo>
                      <a:pt x="15" y="3"/>
                      <a:pt x="15" y="3"/>
                      <a:pt x="16" y="3"/>
                    </a:cubicBezTo>
                    <a:cubicBezTo>
                      <a:pt x="16" y="3"/>
                      <a:pt x="17" y="2"/>
                      <a:pt x="17" y="2"/>
                    </a:cubicBezTo>
                    <a:cubicBezTo>
                      <a:pt x="18" y="2"/>
                      <a:pt x="18" y="2"/>
                      <a:pt x="17" y="2"/>
                    </a:cubicBezTo>
                    <a:cubicBezTo>
                      <a:pt x="17" y="2"/>
                      <a:pt x="16" y="2"/>
                      <a:pt x="16" y="2"/>
                    </a:cubicBezTo>
                    <a:cubicBezTo>
                      <a:pt x="16" y="2"/>
                      <a:pt x="16" y="2"/>
                      <a:pt x="16" y="2"/>
                    </a:cubicBezTo>
                    <a:cubicBezTo>
                      <a:pt x="15" y="2"/>
                      <a:pt x="15" y="2"/>
                      <a:pt x="15" y="2"/>
                    </a:cubicBezTo>
                    <a:cubicBezTo>
                      <a:pt x="15" y="2"/>
                      <a:pt x="15" y="2"/>
                      <a:pt x="15" y="2"/>
                    </a:cubicBezTo>
                    <a:cubicBezTo>
                      <a:pt x="15" y="2"/>
                      <a:pt x="14" y="2"/>
                      <a:pt x="14" y="2"/>
                    </a:cubicBezTo>
                    <a:cubicBezTo>
                      <a:pt x="14" y="2"/>
                      <a:pt x="13" y="2"/>
                      <a:pt x="13" y="2"/>
                    </a:cubicBezTo>
                    <a:cubicBezTo>
                      <a:pt x="13" y="2"/>
                      <a:pt x="13" y="2"/>
                      <a:pt x="13" y="2"/>
                    </a:cubicBezTo>
                    <a:cubicBezTo>
                      <a:pt x="13" y="2"/>
                      <a:pt x="13" y="2"/>
                      <a:pt x="13" y="2"/>
                    </a:cubicBezTo>
                    <a:cubicBezTo>
                      <a:pt x="13" y="2"/>
                      <a:pt x="13" y="2"/>
                      <a:pt x="13" y="2"/>
                    </a:cubicBezTo>
                    <a:cubicBezTo>
                      <a:pt x="12" y="1"/>
                      <a:pt x="12" y="1"/>
                      <a:pt x="12" y="0"/>
                    </a:cubicBezTo>
                    <a:moveTo>
                      <a:pt x="12" y="0"/>
                    </a:moveTo>
                    <a:cubicBezTo>
                      <a:pt x="12" y="0"/>
                      <a:pt x="12"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39" name="Freeform 9528"/>
              <p:cNvSpPr>
                <a:spLocks noEditPoints="1"/>
              </p:cNvSpPr>
              <p:nvPr/>
            </p:nvSpPr>
            <p:spPr bwMode="auto">
              <a:xfrm>
                <a:off x="-278" y="3117"/>
                <a:ext cx="26" cy="38"/>
              </a:xfrm>
              <a:custGeom>
                <a:avLst/>
                <a:gdLst>
                  <a:gd name="T0" fmla="*/ 3 w 11"/>
                  <a:gd name="T1" fmla="*/ 11 h 16"/>
                  <a:gd name="T2" fmla="*/ 0 w 11"/>
                  <a:gd name="T3" fmla="*/ 16 h 16"/>
                  <a:gd name="T4" fmla="*/ 0 w 11"/>
                  <a:gd name="T5" fmla="*/ 16 h 16"/>
                  <a:gd name="T6" fmla="*/ 4 w 11"/>
                  <a:gd name="T7" fmla="*/ 11 h 16"/>
                  <a:gd name="T8" fmla="*/ 3 w 11"/>
                  <a:gd name="T9" fmla="*/ 11 h 16"/>
                  <a:gd name="T10" fmla="*/ 10 w 11"/>
                  <a:gd name="T11" fmla="*/ 0 h 16"/>
                  <a:gd name="T12" fmla="*/ 9 w 11"/>
                  <a:gd name="T13" fmla="*/ 1 h 16"/>
                  <a:gd name="T14" fmla="*/ 6 w 11"/>
                  <a:gd name="T15" fmla="*/ 7 h 16"/>
                  <a:gd name="T16" fmla="*/ 6 w 11"/>
                  <a:gd name="T17" fmla="*/ 7 h 16"/>
                  <a:gd name="T18" fmla="*/ 11 w 11"/>
                  <a:gd name="T19" fmla="*/ 0 h 16"/>
                  <a:gd name="T20" fmla="*/ 10 w 11"/>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6">
                    <a:moveTo>
                      <a:pt x="3" y="11"/>
                    </a:moveTo>
                    <a:cubicBezTo>
                      <a:pt x="2" y="13"/>
                      <a:pt x="1" y="15"/>
                      <a:pt x="0" y="16"/>
                    </a:cubicBezTo>
                    <a:cubicBezTo>
                      <a:pt x="0" y="16"/>
                      <a:pt x="0" y="16"/>
                      <a:pt x="0" y="16"/>
                    </a:cubicBezTo>
                    <a:cubicBezTo>
                      <a:pt x="1" y="15"/>
                      <a:pt x="2" y="13"/>
                      <a:pt x="4" y="11"/>
                    </a:cubicBezTo>
                    <a:cubicBezTo>
                      <a:pt x="3" y="11"/>
                      <a:pt x="3" y="11"/>
                      <a:pt x="3" y="11"/>
                    </a:cubicBezTo>
                    <a:moveTo>
                      <a:pt x="10" y="0"/>
                    </a:moveTo>
                    <a:cubicBezTo>
                      <a:pt x="9" y="1"/>
                      <a:pt x="9" y="1"/>
                      <a:pt x="9" y="1"/>
                    </a:cubicBezTo>
                    <a:cubicBezTo>
                      <a:pt x="8" y="3"/>
                      <a:pt x="7" y="5"/>
                      <a:pt x="6" y="7"/>
                    </a:cubicBezTo>
                    <a:cubicBezTo>
                      <a:pt x="6" y="7"/>
                      <a:pt x="6" y="7"/>
                      <a:pt x="6" y="7"/>
                    </a:cubicBezTo>
                    <a:cubicBezTo>
                      <a:pt x="8" y="5"/>
                      <a:pt x="9" y="2"/>
                      <a:pt x="11"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40" name="Freeform 9529"/>
              <p:cNvSpPr>
                <a:spLocks noEditPoints="1"/>
              </p:cNvSpPr>
              <p:nvPr/>
            </p:nvSpPr>
            <p:spPr bwMode="auto">
              <a:xfrm>
                <a:off x="-349" y="3228"/>
                <a:ext cx="9" cy="17"/>
              </a:xfrm>
              <a:custGeom>
                <a:avLst/>
                <a:gdLst>
                  <a:gd name="T0" fmla="*/ 0 w 4"/>
                  <a:gd name="T1" fmla="*/ 7 h 7"/>
                  <a:gd name="T2" fmla="*/ 0 w 4"/>
                  <a:gd name="T3" fmla="*/ 7 h 7"/>
                  <a:gd name="T4" fmla="*/ 0 w 4"/>
                  <a:gd name="T5" fmla="*/ 7 h 7"/>
                  <a:gd name="T6" fmla="*/ 0 w 4"/>
                  <a:gd name="T7" fmla="*/ 7 h 7"/>
                  <a:gd name="T8" fmla="*/ 0 w 4"/>
                  <a:gd name="T9" fmla="*/ 7 h 7"/>
                  <a:gd name="T10" fmla="*/ 1 w 4"/>
                  <a:gd name="T11" fmla="*/ 6 h 7"/>
                  <a:gd name="T12" fmla="*/ 0 w 4"/>
                  <a:gd name="T13" fmla="*/ 6 h 7"/>
                  <a:gd name="T14" fmla="*/ 1 w 4"/>
                  <a:gd name="T15" fmla="*/ 6 h 7"/>
                  <a:gd name="T16" fmla="*/ 1 w 4"/>
                  <a:gd name="T17" fmla="*/ 6 h 7"/>
                  <a:gd name="T18" fmla="*/ 1 w 4"/>
                  <a:gd name="T19" fmla="*/ 6 h 7"/>
                  <a:gd name="T20" fmla="*/ 2 w 4"/>
                  <a:gd name="T21" fmla="*/ 4 h 7"/>
                  <a:gd name="T22" fmla="*/ 1 w 4"/>
                  <a:gd name="T23" fmla="*/ 5 h 7"/>
                  <a:gd name="T24" fmla="*/ 1 w 4"/>
                  <a:gd name="T25" fmla="*/ 5 h 7"/>
                  <a:gd name="T26" fmla="*/ 2 w 4"/>
                  <a:gd name="T27" fmla="*/ 5 h 7"/>
                  <a:gd name="T28" fmla="*/ 2 w 4"/>
                  <a:gd name="T29" fmla="*/ 4 h 7"/>
                  <a:gd name="T30" fmla="*/ 2 w 4"/>
                  <a:gd name="T31" fmla="*/ 4 h 7"/>
                  <a:gd name="T32" fmla="*/ 3 w 4"/>
                  <a:gd name="T33" fmla="*/ 1 h 7"/>
                  <a:gd name="T34" fmla="*/ 2 w 4"/>
                  <a:gd name="T35" fmla="*/ 3 h 7"/>
                  <a:gd name="T36" fmla="*/ 3 w 4"/>
                  <a:gd name="T37" fmla="*/ 3 h 7"/>
                  <a:gd name="T38" fmla="*/ 3 w 4"/>
                  <a:gd name="T39" fmla="*/ 1 h 7"/>
                  <a:gd name="T40" fmla="*/ 3 w 4"/>
                  <a:gd name="T41" fmla="*/ 1 h 7"/>
                  <a:gd name="T42" fmla="*/ 4 w 4"/>
                  <a:gd name="T43" fmla="*/ 0 h 7"/>
                  <a:gd name="T44" fmla="*/ 4 w 4"/>
                  <a:gd name="T45" fmla="*/ 0 h 7"/>
                  <a:gd name="T46" fmla="*/ 4 w 4"/>
                  <a:gd name="T47" fmla="*/ 0 h 7"/>
                  <a:gd name="T48" fmla="*/ 4 w 4"/>
                  <a:gd name="T4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7">
                    <a:moveTo>
                      <a:pt x="0" y="7"/>
                    </a:moveTo>
                    <a:cubicBezTo>
                      <a:pt x="0" y="7"/>
                      <a:pt x="0" y="7"/>
                      <a:pt x="0" y="7"/>
                    </a:cubicBezTo>
                    <a:cubicBezTo>
                      <a:pt x="0" y="7"/>
                      <a:pt x="0" y="7"/>
                      <a:pt x="0" y="7"/>
                    </a:cubicBezTo>
                    <a:cubicBezTo>
                      <a:pt x="0" y="7"/>
                      <a:pt x="0" y="7"/>
                      <a:pt x="0" y="7"/>
                    </a:cubicBezTo>
                    <a:cubicBezTo>
                      <a:pt x="0" y="7"/>
                      <a:pt x="0" y="7"/>
                      <a:pt x="0" y="7"/>
                    </a:cubicBezTo>
                    <a:moveTo>
                      <a:pt x="1" y="6"/>
                    </a:moveTo>
                    <a:cubicBezTo>
                      <a:pt x="1" y="6"/>
                      <a:pt x="1" y="6"/>
                      <a:pt x="0" y="6"/>
                    </a:cubicBezTo>
                    <a:cubicBezTo>
                      <a:pt x="0" y="6"/>
                      <a:pt x="1" y="6"/>
                      <a:pt x="1" y="6"/>
                    </a:cubicBezTo>
                    <a:cubicBezTo>
                      <a:pt x="1" y="6"/>
                      <a:pt x="1" y="6"/>
                      <a:pt x="1" y="6"/>
                    </a:cubicBezTo>
                    <a:cubicBezTo>
                      <a:pt x="1" y="6"/>
                      <a:pt x="1" y="6"/>
                      <a:pt x="1" y="6"/>
                    </a:cubicBezTo>
                    <a:moveTo>
                      <a:pt x="2" y="4"/>
                    </a:moveTo>
                    <a:cubicBezTo>
                      <a:pt x="2" y="4"/>
                      <a:pt x="1" y="4"/>
                      <a:pt x="1" y="5"/>
                    </a:cubicBezTo>
                    <a:cubicBezTo>
                      <a:pt x="1" y="5"/>
                      <a:pt x="1" y="5"/>
                      <a:pt x="1" y="5"/>
                    </a:cubicBezTo>
                    <a:cubicBezTo>
                      <a:pt x="1" y="5"/>
                      <a:pt x="2" y="5"/>
                      <a:pt x="2" y="5"/>
                    </a:cubicBezTo>
                    <a:cubicBezTo>
                      <a:pt x="2" y="4"/>
                      <a:pt x="2" y="4"/>
                      <a:pt x="2" y="4"/>
                    </a:cubicBezTo>
                    <a:cubicBezTo>
                      <a:pt x="2" y="4"/>
                      <a:pt x="2" y="4"/>
                      <a:pt x="2" y="4"/>
                    </a:cubicBezTo>
                    <a:moveTo>
                      <a:pt x="3" y="1"/>
                    </a:moveTo>
                    <a:cubicBezTo>
                      <a:pt x="3" y="2"/>
                      <a:pt x="3" y="2"/>
                      <a:pt x="2" y="3"/>
                    </a:cubicBezTo>
                    <a:cubicBezTo>
                      <a:pt x="2" y="3"/>
                      <a:pt x="3" y="3"/>
                      <a:pt x="3" y="3"/>
                    </a:cubicBezTo>
                    <a:cubicBezTo>
                      <a:pt x="3" y="2"/>
                      <a:pt x="3" y="2"/>
                      <a:pt x="3" y="1"/>
                    </a:cubicBezTo>
                    <a:cubicBezTo>
                      <a:pt x="3" y="1"/>
                      <a:pt x="3" y="1"/>
                      <a:pt x="3" y="1"/>
                    </a:cubicBezTo>
                    <a:moveTo>
                      <a:pt x="4" y="0"/>
                    </a:move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41" name="Freeform 9530"/>
              <p:cNvSpPr>
                <a:spLocks noEditPoints="1"/>
              </p:cNvSpPr>
              <p:nvPr/>
            </p:nvSpPr>
            <p:spPr bwMode="auto">
              <a:xfrm>
                <a:off x="-349" y="3240"/>
                <a:ext cx="2" cy="5"/>
              </a:xfrm>
              <a:custGeom>
                <a:avLst/>
                <a:gdLst>
                  <a:gd name="T0" fmla="*/ 0 w 1"/>
                  <a:gd name="T1" fmla="*/ 1 h 2"/>
                  <a:gd name="T2" fmla="*/ 0 w 1"/>
                  <a:gd name="T3" fmla="*/ 2 h 2"/>
                  <a:gd name="T4" fmla="*/ 0 w 1"/>
                  <a:gd name="T5" fmla="*/ 2 h 2"/>
                  <a:gd name="T6" fmla="*/ 1 w 1"/>
                  <a:gd name="T7" fmla="*/ 1 h 2"/>
                  <a:gd name="T8" fmla="*/ 0 w 1"/>
                  <a:gd name="T9" fmla="*/ 1 h 2"/>
                  <a:gd name="T10" fmla="*/ 1 w 1"/>
                  <a:gd name="T11" fmla="*/ 0 h 2"/>
                  <a:gd name="T12" fmla="*/ 1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1"/>
                      <a:pt x="0" y="2"/>
                      <a:pt x="0" y="2"/>
                    </a:cubicBezTo>
                    <a:cubicBezTo>
                      <a:pt x="0" y="2"/>
                      <a:pt x="0" y="2"/>
                      <a:pt x="0" y="2"/>
                    </a:cubicBezTo>
                    <a:cubicBezTo>
                      <a:pt x="0" y="2"/>
                      <a:pt x="0" y="1"/>
                      <a:pt x="1" y="1"/>
                    </a:cubicBezTo>
                    <a:cubicBezTo>
                      <a:pt x="1" y="1"/>
                      <a:pt x="0" y="1"/>
                      <a:pt x="0" y="1"/>
                    </a:cubicBezTo>
                    <a:moveTo>
                      <a:pt x="1" y="0"/>
                    </a:moveTo>
                    <a:cubicBezTo>
                      <a:pt x="1" y="0"/>
                      <a:pt x="1" y="0"/>
                      <a:pt x="1" y="1"/>
                    </a:cubicBezTo>
                    <a:cubicBezTo>
                      <a:pt x="1" y="1"/>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42" name="Freeform 9531"/>
              <p:cNvSpPr>
                <a:spLocks noEditPoints="1"/>
              </p:cNvSpPr>
              <p:nvPr/>
            </p:nvSpPr>
            <p:spPr bwMode="auto">
              <a:xfrm>
                <a:off x="-354" y="3247"/>
                <a:ext cx="5" cy="5"/>
              </a:xfrm>
              <a:custGeom>
                <a:avLst/>
                <a:gdLst>
                  <a:gd name="T0" fmla="*/ 1 w 2"/>
                  <a:gd name="T1" fmla="*/ 1 h 2"/>
                  <a:gd name="T2" fmla="*/ 0 w 2"/>
                  <a:gd name="T3" fmla="*/ 2 h 2"/>
                  <a:gd name="T4" fmla="*/ 0 w 2"/>
                  <a:gd name="T5" fmla="*/ 2 h 2"/>
                  <a:gd name="T6" fmla="*/ 1 w 2"/>
                  <a:gd name="T7" fmla="*/ 1 h 2"/>
                  <a:gd name="T8" fmla="*/ 1 w 2"/>
                  <a:gd name="T9" fmla="*/ 1 h 2"/>
                  <a:gd name="T10" fmla="*/ 2 w 2"/>
                  <a:gd name="T11" fmla="*/ 0 h 2"/>
                  <a:gd name="T12" fmla="*/ 1 w 2"/>
                  <a:gd name="T13" fmla="*/ 1 h 2"/>
                  <a:gd name="T14" fmla="*/ 1 w 2"/>
                  <a:gd name="T15" fmla="*/ 1 h 2"/>
                  <a:gd name="T16" fmla="*/ 2 w 2"/>
                  <a:gd name="T17" fmla="*/ 0 h 2"/>
                  <a:gd name="T18" fmla="*/ 2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1"/>
                    </a:moveTo>
                    <a:cubicBezTo>
                      <a:pt x="1" y="1"/>
                      <a:pt x="1" y="1"/>
                      <a:pt x="0" y="2"/>
                    </a:cubicBezTo>
                    <a:cubicBezTo>
                      <a:pt x="0" y="2"/>
                      <a:pt x="0" y="2"/>
                      <a:pt x="0" y="2"/>
                    </a:cubicBezTo>
                    <a:cubicBezTo>
                      <a:pt x="1" y="1"/>
                      <a:pt x="1" y="1"/>
                      <a:pt x="1" y="1"/>
                    </a:cubicBezTo>
                    <a:cubicBezTo>
                      <a:pt x="1" y="1"/>
                      <a:pt x="1" y="1"/>
                      <a:pt x="1" y="1"/>
                    </a:cubicBezTo>
                    <a:moveTo>
                      <a:pt x="2" y="0"/>
                    </a:moveTo>
                    <a:cubicBezTo>
                      <a:pt x="1" y="0"/>
                      <a:pt x="1" y="0"/>
                      <a:pt x="1" y="1"/>
                    </a:cubicBezTo>
                    <a:cubicBezTo>
                      <a:pt x="1" y="1"/>
                      <a:pt x="1" y="1"/>
                      <a:pt x="1" y="1"/>
                    </a:cubicBezTo>
                    <a:cubicBezTo>
                      <a:pt x="1" y="0"/>
                      <a:pt x="1"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43" name="Freeform 9532"/>
              <p:cNvSpPr>
                <a:spLocks/>
              </p:cNvSpPr>
              <p:nvPr/>
            </p:nvSpPr>
            <p:spPr bwMode="auto">
              <a:xfrm>
                <a:off x="-354" y="3252"/>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44" name="Freeform 9533"/>
              <p:cNvSpPr>
                <a:spLocks noEditPoints="1"/>
              </p:cNvSpPr>
              <p:nvPr/>
            </p:nvSpPr>
            <p:spPr bwMode="auto">
              <a:xfrm>
                <a:off x="-352" y="3228"/>
                <a:ext cx="12" cy="22"/>
              </a:xfrm>
              <a:custGeom>
                <a:avLst/>
                <a:gdLst>
                  <a:gd name="T0" fmla="*/ 0 w 5"/>
                  <a:gd name="T1" fmla="*/ 9 h 9"/>
                  <a:gd name="T2" fmla="*/ 0 w 5"/>
                  <a:gd name="T3" fmla="*/ 9 h 9"/>
                  <a:gd name="T4" fmla="*/ 0 w 5"/>
                  <a:gd name="T5" fmla="*/ 9 h 9"/>
                  <a:gd name="T6" fmla="*/ 0 w 5"/>
                  <a:gd name="T7" fmla="*/ 9 h 9"/>
                  <a:gd name="T8" fmla="*/ 0 w 5"/>
                  <a:gd name="T9" fmla="*/ 9 h 9"/>
                  <a:gd name="T10" fmla="*/ 1 w 5"/>
                  <a:gd name="T11" fmla="*/ 7 h 9"/>
                  <a:gd name="T12" fmla="*/ 1 w 5"/>
                  <a:gd name="T13" fmla="*/ 8 h 9"/>
                  <a:gd name="T14" fmla="*/ 1 w 5"/>
                  <a:gd name="T15" fmla="*/ 8 h 9"/>
                  <a:gd name="T16" fmla="*/ 1 w 5"/>
                  <a:gd name="T17" fmla="*/ 7 h 9"/>
                  <a:gd name="T18" fmla="*/ 1 w 5"/>
                  <a:gd name="T19" fmla="*/ 7 h 9"/>
                  <a:gd name="T20" fmla="*/ 3 w 5"/>
                  <a:gd name="T21" fmla="*/ 3 h 9"/>
                  <a:gd name="T22" fmla="*/ 3 w 5"/>
                  <a:gd name="T23" fmla="*/ 4 h 9"/>
                  <a:gd name="T24" fmla="*/ 3 w 5"/>
                  <a:gd name="T25" fmla="*/ 4 h 9"/>
                  <a:gd name="T26" fmla="*/ 4 w 5"/>
                  <a:gd name="T27" fmla="*/ 3 h 9"/>
                  <a:gd name="T28" fmla="*/ 3 w 5"/>
                  <a:gd name="T29" fmla="*/ 3 h 9"/>
                  <a:gd name="T30" fmla="*/ 5 w 5"/>
                  <a:gd name="T31" fmla="*/ 0 h 9"/>
                  <a:gd name="T32" fmla="*/ 4 w 5"/>
                  <a:gd name="T33" fmla="*/ 1 h 9"/>
                  <a:gd name="T34" fmla="*/ 4 w 5"/>
                  <a:gd name="T35" fmla="*/ 1 h 9"/>
                  <a:gd name="T36" fmla="*/ 5 w 5"/>
                  <a:gd name="T37" fmla="*/ 0 h 9"/>
                  <a:gd name="T38" fmla="*/ 5 w 5"/>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9">
                    <a:moveTo>
                      <a:pt x="0" y="9"/>
                    </a:moveTo>
                    <a:cubicBezTo>
                      <a:pt x="0" y="9"/>
                      <a:pt x="0" y="9"/>
                      <a:pt x="0" y="9"/>
                    </a:cubicBezTo>
                    <a:cubicBezTo>
                      <a:pt x="0" y="9"/>
                      <a:pt x="0" y="9"/>
                      <a:pt x="0" y="9"/>
                    </a:cubicBezTo>
                    <a:cubicBezTo>
                      <a:pt x="0" y="9"/>
                      <a:pt x="0" y="9"/>
                      <a:pt x="0" y="9"/>
                    </a:cubicBezTo>
                    <a:cubicBezTo>
                      <a:pt x="0" y="9"/>
                      <a:pt x="0" y="9"/>
                      <a:pt x="0" y="9"/>
                    </a:cubicBezTo>
                    <a:moveTo>
                      <a:pt x="1" y="7"/>
                    </a:moveTo>
                    <a:cubicBezTo>
                      <a:pt x="1" y="8"/>
                      <a:pt x="1" y="8"/>
                      <a:pt x="1" y="8"/>
                    </a:cubicBezTo>
                    <a:cubicBezTo>
                      <a:pt x="1" y="8"/>
                      <a:pt x="1" y="8"/>
                      <a:pt x="1" y="8"/>
                    </a:cubicBezTo>
                    <a:cubicBezTo>
                      <a:pt x="1" y="8"/>
                      <a:pt x="1" y="8"/>
                      <a:pt x="1" y="7"/>
                    </a:cubicBezTo>
                    <a:cubicBezTo>
                      <a:pt x="1" y="7"/>
                      <a:pt x="1" y="7"/>
                      <a:pt x="1" y="7"/>
                    </a:cubicBezTo>
                    <a:moveTo>
                      <a:pt x="3" y="3"/>
                    </a:moveTo>
                    <a:cubicBezTo>
                      <a:pt x="3" y="3"/>
                      <a:pt x="3" y="3"/>
                      <a:pt x="3" y="4"/>
                    </a:cubicBezTo>
                    <a:cubicBezTo>
                      <a:pt x="3" y="4"/>
                      <a:pt x="3" y="4"/>
                      <a:pt x="3" y="4"/>
                    </a:cubicBezTo>
                    <a:cubicBezTo>
                      <a:pt x="3" y="3"/>
                      <a:pt x="3" y="3"/>
                      <a:pt x="4" y="3"/>
                    </a:cubicBezTo>
                    <a:cubicBezTo>
                      <a:pt x="4" y="3"/>
                      <a:pt x="3" y="3"/>
                      <a:pt x="3" y="3"/>
                    </a:cubicBezTo>
                    <a:moveTo>
                      <a:pt x="5" y="0"/>
                    </a:moveTo>
                    <a:cubicBezTo>
                      <a:pt x="5" y="1"/>
                      <a:pt x="4" y="1"/>
                      <a:pt x="4" y="1"/>
                    </a:cubicBezTo>
                    <a:cubicBezTo>
                      <a:pt x="4" y="1"/>
                      <a:pt x="4" y="1"/>
                      <a:pt x="4" y="1"/>
                    </a:cubicBezTo>
                    <a:cubicBezTo>
                      <a:pt x="5" y="1"/>
                      <a:pt x="5" y="1"/>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45" name="Freeform 9534"/>
              <p:cNvSpPr>
                <a:spLocks noEditPoints="1"/>
              </p:cNvSpPr>
              <p:nvPr/>
            </p:nvSpPr>
            <p:spPr bwMode="auto">
              <a:xfrm>
                <a:off x="-548" y="3488"/>
                <a:ext cx="57" cy="94"/>
              </a:xfrm>
              <a:custGeom>
                <a:avLst/>
                <a:gdLst>
                  <a:gd name="T0" fmla="*/ 1 w 24"/>
                  <a:gd name="T1" fmla="*/ 40 h 40"/>
                  <a:gd name="T2" fmla="*/ 0 w 24"/>
                  <a:gd name="T3" fmla="*/ 40 h 40"/>
                  <a:gd name="T4" fmla="*/ 1 w 24"/>
                  <a:gd name="T5" fmla="*/ 40 h 40"/>
                  <a:gd name="T6" fmla="*/ 1 w 24"/>
                  <a:gd name="T7" fmla="*/ 40 h 40"/>
                  <a:gd name="T8" fmla="*/ 1 w 24"/>
                  <a:gd name="T9" fmla="*/ 40 h 40"/>
                  <a:gd name="T10" fmla="*/ 1 w 24"/>
                  <a:gd name="T11" fmla="*/ 40 h 40"/>
                  <a:gd name="T12" fmla="*/ 5 w 24"/>
                  <a:gd name="T13" fmla="*/ 33 h 40"/>
                  <a:gd name="T14" fmla="*/ 4 w 24"/>
                  <a:gd name="T15" fmla="*/ 35 h 40"/>
                  <a:gd name="T16" fmla="*/ 4 w 24"/>
                  <a:gd name="T17" fmla="*/ 35 h 40"/>
                  <a:gd name="T18" fmla="*/ 5 w 24"/>
                  <a:gd name="T19" fmla="*/ 33 h 40"/>
                  <a:gd name="T20" fmla="*/ 5 w 24"/>
                  <a:gd name="T21" fmla="*/ 33 h 40"/>
                  <a:gd name="T22" fmla="*/ 5 w 24"/>
                  <a:gd name="T23" fmla="*/ 32 h 40"/>
                  <a:gd name="T24" fmla="*/ 5 w 24"/>
                  <a:gd name="T25" fmla="*/ 33 h 40"/>
                  <a:gd name="T26" fmla="*/ 5 w 24"/>
                  <a:gd name="T27" fmla="*/ 33 h 40"/>
                  <a:gd name="T28" fmla="*/ 5 w 24"/>
                  <a:gd name="T29" fmla="*/ 32 h 40"/>
                  <a:gd name="T30" fmla="*/ 5 w 24"/>
                  <a:gd name="T31" fmla="*/ 32 h 40"/>
                  <a:gd name="T32" fmla="*/ 7 w 24"/>
                  <a:gd name="T33" fmla="*/ 30 h 40"/>
                  <a:gd name="T34" fmla="*/ 5 w 24"/>
                  <a:gd name="T35" fmla="*/ 32 h 40"/>
                  <a:gd name="T36" fmla="*/ 5 w 24"/>
                  <a:gd name="T37" fmla="*/ 32 h 40"/>
                  <a:gd name="T38" fmla="*/ 7 w 24"/>
                  <a:gd name="T39" fmla="*/ 30 h 40"/>
                  <a:gd name="T40" fmla="*/ 7 w 24"/>
                  <a:gd name="T41" fmla="*/ 30 h 40"/>
                  <a:gd name="T42" fmla="*/ 13 w 24"/>
                  <a:gd name="T43" fmla="*/ 19 h 40"/>
                  <a:gd name="T44" fmla="*/ 12 w 24"/>
                  <a:gd name="T45" fmla="*/ 21 h 40"/>
                  <a:gd name="T46" fmla="*/ 12 w 24"/>
                  <a:gd name="T47" fmla="*/ 21 h 40"/>
                  <a:gd name="T48" fmla="*/ 13 w 24"/>
                  <a:gd name="T49" fmla="*/ 19 h 40"/>
                  <a:gd name="T50" fmla="*/ 13 w 24"/>
                  <a:gd name="T51" fmla="*/ 19 h 40"/>
                  <a:gd name="T52" fmla="*/ 24 w 24"/>
                  <a:gd name="T53" fmla="*/ 0 h 40"/>
                  <a:gd name="T54" fmla="*/ 20 w 24"/>
                  <a:gd name="T55" fmla="*/ 7 h 40"/>
                  <a:gd name="T56" fmla="*/ 20 w 24"/>
                  <a:gd name="T57" fmla="*/ 7 h 40"/>
                  <a:gd name="T58" fmla="*/ 24 w 24"/>
                  <a:gd name="T59" fmla="*/ 0 h 40"/>
                  <a:gd name="T60" fmla="*/ 24 w 24"/>
                  <a:gd name="T6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4" h="40">
                    <a:moveTo>
                      <a:pt x="1" y="40"/>
                    </a:moveTo>
                    <a:cubicBezTo>
                      <a:pt x="1" y="40"/>
                      <a:pt x="1" y="40"/>
                      <a:pt x="0" y="40"/>
                    </a:cubicBezTo>
                    <a:cubicBezTo>
                      <a:pt x="0" y="40"/>
                      <a:pt x="1" y="40"/>
                      <a:pt x="1" y="40"/>
                    </a:cubicBezTo>
                    <a:cubicBezTo>
                      <a:pt x="1" y="40"/>
                      <a:pt x="1" y="40"/>
                      <a:pt x="1" y="40"/>
                    </a:cubicBezTo>
                    <a:cubicBezTo>
                      <a:pt x="1" y="40"/>
                      <a:pt x="1" y="40"/>
                      <a:pt x="1" y="40"/>
                    </a:cubicBezTo>
                    <a:cubicBezTo>
                      <a:pt x="1" y="40"/>
                      <a:pt x="1" y="40"/>
                      <a:pt x="1" y="40"/>
                    </a:cubicBezTo>
                    <a:moveTo>
                      <a:pt x="5" y="33"/>
                    </a:moveTo>
                    <a:cubicBezTo>
                      <a:pt x="5" y="34"/>
                      <a:pt x="4" y="34"/>
                      <a:pt x="4" y="35"/>
                    </a:cubicBezTo>
                    <a:cubicBezTo>
                      <a:pt x="4" y="35"/>
                      <a:pt x="4" y="35"/>
                      <a:pt x="4" y="35"/>
                    </a:cubicBezTo>
                    <a:cubicBezTo>
                      <a:pt x="4" y="34"/>
                      <a:pt x="5" y="34"/>
                      <a:pt x="5" y="33"/>
                    </a:cubicBezTo>
                    <a:cubicBezTo>
                      <a:pt x="5" y="33"/>
                      <a:pt x="5" y="33"/>
                      <a:pt x="5" y="33"/>
                    </a:cubicBezTo>
                    <a:moveTo>
                      <a:pt x="5" y="32"/>
                    </a:moveTo>
                    <a:cubicBezTo>
                      <a:pt x="5" y="32"/>
                      <a:pt x="5" y="33"/>
                      <a:pt x="5" y="33"/>
                    </a:cubicBezTo>
                    <a:cubicBezTo>
                      <a:pt x="5" y="33"/>
                      <a:pt x="5" y="33"/>
                      <a:pt x="5" y="33"/>
                    </a:cubicBezTo>
                    <a:cubicBezTo>
                      <a:pt x="5" y="33"/>
                      <a:pt x="5" y="33"/>
                      <a:pt x="5" y="32"/>
                    </a:cubicBezTo>
                    <a:cubicBezTo>
                      <a:pt x="5" y="32"/>
                      <a:pt x="5" y="32"/>
                      <a:pt x="5" y="32"/>
                    </a:cubicBezTo>
                    <a:moveTo>
                      <a:pt x="7" y="30"/>
                    </a:moveTo>
                    <a:cubicBezTo>
                      <a:pt x="6" y="31"/>
                      <a:pt x="6" y="31"/>
                      <a:pt x="5" y="32"/>
                    </a:cubicBezTo>
                    <a:cubicBezTo>
                      <a:pt x="5" y="32"/>
                      <a:pt x="5" y="32"/>
                      <a:pt x="5" y="32"/>
                    </a:cubicBezTo>
                    <a:cubicBezTo>
                      <a:pt x="6" y="32"/>
                      <a:pt x="6" y="31"/>
                      <a:pt x="7" y="30"/>
                    </a:cubicBezTo>
                    <a:cubicBezTo>
                      <a:pt x="7" y="30"/>
                      <a:pt x="7" y="30"/>
                      <a:pt x="7" y="30"/>
                    </a:cubicBezTo>
                    <a:moveTo>
                      <a:pt x="13" y="19"/>
                    </a:moveTo>
                    <a:cubicBezTo>
                      <a:pt x="13" y="20"/>
                      <a:pt x="12" y="20"/>
                      <a:pt x="12" y="21"/>
                    </a:cubicBezTo>
                    <a:cubicBezTo>
                      <a:pt x="12" y="21"/>
                      <a:pt x="12" y="21"/>
                      <a:pt x="12" y="21"/>
                    </a:cubicBezTo>
                    <a:cubicBezTo>
                      <a:pt x="12" y="20"/>
                      <a:pt x="13" y="20"/>
                      <a:pt x="13" y="19"/>
                    </a:cubicBezTo>
                    <a:cubicBezTo>
                      <a:pt x="13" y="19"/>
                      <a:pt x="13" y="19"/>
                      <a:pt x="13" y="19"/>
                    </a:cubicBezTo>
                    <a:moveTo>
                      <a:pt x="24" y="0"/>
                    </a:moveTo>
                    <a:cubicBezTo>
                      <a:pt x="23" y="3"/>
                      <a:pt x="21" y="5"/>
                      <a:pt x="20" y="7"/>
                    </a:cubicBezTo>
                    <a:cubicBezTo>
                      <a:pt x="20" y="7"/>
                      <a:pt x="20" y="7"/>
                      <a:pt x="20" y="7"/>
                    </a:cubicBezTo>
                    <a:cubicBezTo>
                      <a:pt x="21" y="5"/>
                      <a:pt x="23" y="3"/>
                      <a:pt x="24" y="0"/>
                    </a:cubicBez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46" name="Freeform 9535"/>
              <p:cNvSpPr>
                <a:spLocks noEditPoints="1"/>
              </p:cNvSpPr>
              <p:nvPr/>
            </p:nvSpPr>
            <p:spPr bwMode="auto">
              <a:xfrm>
                <a:off x="-550" y="3483"/>
                <a:ext cx="64" cy="107"/>
              </a:xfrm>
              <a:custGeom>
                <a:avLst/>
                <a:gdLst>
                  <a:gd name="T0" fmla="*/ 1 w 27"/>
                  <a:gd name="T1" fmla="*/ 42 h 45"/>
                  <a:gd name="T2" fmla="*/ 0 w 27"/>
                  <a:gd name="T3" fmla="*/ 45 h 45"/>
                  <a:gd name="T4" fmla="*/ 2 w 27"/>
                  <a:gd name="T5" fmla="*/ 42 h 45"/>
                  <a:gd name="T6" fmla="*/ 1 w 27"/>
                  <a:gd name="T7" fmla="*/ 42 h 45"/>
                  <a:gd name="T8" fmla="*/ 5 w 27"/>
                  <a:gd name="T9" fmla="*/ 37 h 45"/>
                  <a:gd name="T10" fmla="*/ 2 w 27"/>
                  <a:gd name="T11" fmla="*/ 42 h 45"/>
                  <a:gd name="T12" fmla="*/ 2 w 27"/>
                  <a:gd name="T13" fmla="*/ 42 h 45"/>
                  <a:gd name="T14" fmla="*/ 5 w 27"/>
                  <a:gd name="T15" fmla="*/ 37 h 45"/>
                  <a:gd name="T16" fmla="*/ 5 w 27"/>
                  <a:gd name="T17" fmla="*/ 37 h 45"/>
                  <a:gd name="T18" fmla="*/ 6 w 27"/>
                  <a:gd name="T19" fmla="*/ 35 h 45"/>
                  <a:gd name="T20" fmla="*/ 6 w 27"/>
                  <a:gd name="T21" fmla="*/ 35 h 45"/>
                  <a:gd name="T22" fmla="*/ 6 w 27"/>
                  <a:gd name="T23" fmla="*/ 35 h 45"/>
                  <a:gd name="T24" fmla="*/ 6 w 27"/>
                  <a:gd name="T25" fmla="*/ 35 h 45"/>
                  <a:gd name="T26" fmla="*/ 6 w 27"/>
                  <a:gd name="T27" fmla="*/ 35 h 45"/>
                  <a:gd name="T28" fmla="*/ 6 w 27"/>
                  <a:gd name="T29" fmla="*/ 34 h 45"/>
                  <a:gd name="T30" fmla="*/ 6 w 27"/>
                  <a:gd name="T31" fmla="*/ 34 h 45"/>
                  <a:gd name="T32" fmla="*/ 6 w 27"/>
                  <a:gd name="T33" fmla="*/ 34 h 45"/>
                  <a:gd name="T34" fmla="*/ 6 w 27"/>
                  <a:gd name="T35" fmla="*/ 34 h 45"/>
                  <a:gd name="T36" fmla="*/ 6 w 27"/>
                  <a:gd name="T37" fmla="*/ 34 h 45"/>
                  <a:gd name="T38" fmla="*/ 13 w 27"/>
                  <a:gd name="T39" fmla="*/ 23 h 45"/>
                  <a:gd name="T40" fmla="*/ 8 w 27"/>
                  <a:gd name="T41" fmla="*/ 32 h 45"/>
                  <a:gd name="T42" fmla="*/ 8 w 27"/>
                  <a:gd name="T43" fmla="*/ 32 h 45"/>
                  <a:gd name="T44" fmla="*/ 13 w 27"/>
                  <a:gd name="T45" fmla="*/ 23 h 45"/>
                  <a:gd name="T46" fmla="*/ 13 w 27"/>
                  <a:gd name="T47" fmla="*/ 23 h 45"/>
                  <a:gd name="T48" fmla="*/ 21 w 27"/>
                  <a:gd name="T49" fmla="*/ 9 h 45"/>
                  <a:gd name="T50" fmla="*/ 14 w 27"/>
                  <a:gd name="T51" fmla="*/ 21 h 45"/>
                  <a:gd name="T52" fmla="*/ 14 w 27"/>
                  <a:gd name="T53" fmla="*/ 21 h 45"/>
                  <a:gd name="T54" fmla="*/ 21 w 27"/>
                  <a:gd name="T55" fmla="*/ 9 h 45"/>
                  <a:gd name="T56" fmla="*/ 21 w 27"/>
                  <a:gd name="T57" fmla="*/ 9 h 45"/>
                  <a:gd name="T58" fmla="*/ 27 w 27"/>
                  <a:gd name="T59" fmla="*/ 0 h 45"/>
                  <a:gd name="T60" fmla="*/ 26 w 27"/>
                  <a:gd name="T61" fmla="*/ 1 h 45"/>
                  <a:gd name="T62" fmla="*/ 25 w 27"/>
                  <a:gd name="T63" fmla="*/ 2 h 45"/>
                  <a:gd name="T64" fmla="*/ 25 w 27"/>
                  <a:gd name="T65" fmla="*/ 2 h 45"/>
                  <a:gd name="T66" fmla="*/ 27 w 27"/>
                  <a:gd name="T6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 h="45">
                    <a:moveTo>
                      <a:pt x="1" y="42"/>
                    </a:moveTo>
                    <a:cubicBezTo>
                      <a:pt x="1" y="43"/>
                      <a:pt x="0" y="44"/>
                      <a:pt x="0" y="45"/>
                    </a:cubicBezTo>
                    <a:cubicBezTo>
                      <a:pt x="2" y="42"/>
                      <a:pt x="2" y="42"/>
                      <a:pt x="2" y="42"/>
                    </a:cubicBezTo>
                    <a:cubicBezTo>
                      <a:pt x="2" y="42"/>
                      <a:pt x="1" y="42"/>
                      <a:pt x="1" y="42"/>
                    </a:cubicBezTo>
                    <a:moveTo>
                      <a:pt x="5" y="37"/>
                    </a:moveTo>
                    <a:cubicBezTo>
                      <a:pt x="4" y="38"/>
                      <a:pt x="3" y="40"/>
                      <a:pt x="2" y="42"/>
                    </a:cubicBezTo>
                    <a:cubicBezTo>
                      <a:pt x="2" y="42"/>
                      <a:pt x="2" y="42"/>
                      <a:pt x="2" y="42"/>
                    </a:cubicBezTo>
                    <a:cubicBezTo>
                      <a:pt x="3" y="40"/>
                      <a:pt x="4" y="38"/>
                      <a:pt x="5" y="37"/>
                    </a:cubicBezTo>
                    <a:cubicBezTo>
                      <a:pt x="5" y="37"/>
                      <a:pt x="5" y="37"/>
                      <a:pt x="5" y="37"/>
                    </a:cubicBezTo>
                    <a:moveTo>
                      <a:pt x="6" y="35"/>
                    </a:moveTo>
                    <a:cubicBezTo>
                      <a:pt x="6" y="35"/>
                      <a:pt x="6" y="35"/>
                      <a:pt x="6" y="35"/>
                    </a:cubicBezTo>
                    <a:cubicBezTo>
                      <a:pt x="6" y="35"/>
                      <a:pt x="6" y="35"/>
                      <a:pt x="6" y="35"/>
                    </a:cubicBezTo>
                    <a:cubicBezTo>
                      <a:pt x="6" y="35"/>
                      <a:pt x="6" y="35"/>
                      <a:pt x="6" y="35"/>
                    </a:cubicBezTo>
                    <a:cubicBezTo>
                      <a:pt x="6" y="35"/>
                      <a:pt x="6" y="35"/>
                      <a:pt x="6" y="35"/>
                    </a:cubicBezTo>
                    <a:moveTo>
                      <a:pt x="6" y="34"/>
                    </a:moveTo>
                    <a:cubicBezTo>
                      <a:pt x="6" y="34"/>
                      <a:pt x="6" y="34"/>
                      <a:pt x="6" y="34"/>
                    </a:cubicBezTo>
                    <a:cubicBezTo>
                      <a:pt x="6" y="34"/>
                      <a:pt x="6" y="34"/>
                      <a:pt x="6" y="34"/>
                    </a:cubicBezTo>
                    <a:cubicBezTo>
                      <a:pt x="6" y="34"/>
                      <a:pt x="6" y="34"/>
                      <a:pt x="6" y="34"/>
                    </a:cubicBezTo>
                    <a:cubicBezTo>
                      <a:pt x="6" y="34"/>
                      <a:pt x="6" y="34"/>
                      <a:pt x="6" y="34"/>
                    </a:cubicBezTo>
                    <a:moveTo>
                      <a:pt x="13" y="23"/>
                    </a:moveTo>
                    <a:cubicBezTo>
                      <a:pt x="11" y="26"/>
                      <a:pt x="9" y="29"/>
                      <a:pt x="8" y="32"/>
                    </a:cubicBezTo>
                    <a:cubicBezTo>
                      <a:pt x="8" y="32"/>
                      <a:pt x="8" y="32"/>
                      <a:pt x="8" y="32"/>
                    </a:cubicBezTo>
                    <a:cubicBezTo>
                      <a:pt x="9" y="29"/>
                      <a:pt x="11" y="26"/>
                      <a:pt x="13" y="23"/>
                    </a:cubicBezTo>
                    <a:cubicBezTo>
                      <a:pt x="13" y="23"/>
                      <a:pt x="13" y="23"/>
                      <a:pt x="13" y="23"/>
                    </a:cubicBezTo>
                    <a:moveTo>
                      <a:pt x="21" y="9"/>
                    </a:moveTo>
                    <a:cubicBezTo>
                      <a:pt x="19" y="13"/>
                      <a:pt x="16" y="17"/>
                      <a:pt x="14" y="21"/>
                    </a:cubicBezTo>
                    <a:cubicBezTo>
                      <a:pt x="14" y="21"/>
                      <a:pt x="14" y="21"/>
                      <a:pt x="14" y="21"/>
                    </a:cubicBezTo>
                    <a:cubicBezTo>
                      <a:pt x="16" y="17"/>
                      <a:pt x="19" y="13"/>
                      <a:pt x="21" y="9"/>
                    </a:cubicBezTo>
                    <a:cubicBezTo>
                      <a:pt x="21" y="9"/>
                      <a:pt x="21" y="9"/>
                      <a:pt x="21" y="9"/>
                    </a:cubicBezTo>
                    <a:moveTo>
                      <a:pt x="27" y="0"/>
                    </a:moveTo>
                    <a:cubicBezTo>
                      <a:pt x="26" y="0"/>
                      <a:pt x="26" y="1"/>
                      <a:pt x="26" y="1"/>
                    </a:cubicBezTo>
                    <a:cubicBezTo>
                      <a:pt x="26" y="1"/>
                      <a:pt x="26" y="2"/>
                      <a:pt x="25" y="2"/>
                    </a:cubicBezTo>
                    <a:cubicBezTo>
                      <a:pt x="25" y="2"/>
                      <a:pt x="25" y="2"/>
                      <a:pt x="25" y="2"/>
                    </a:cubicBezTo>
                    <a:cubicBezTo>
                      <a:pt x="26" y="2"/>
                      <a:pt x="26" y="1"/>
                      <a:pt x="2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47" name="Freeform 9536"/>
              <p:cNvSpPr>
                <a:spLocks noEditPoints="1"/>
              </p:cNvSpPr>
              <p:nvPr/>
            </p:nvSpPr>
            <p:spPr bwMode="auto">
              <a:xfrm>
                <a:off x="-611" y="3663"/>
                <a:ext cx="18" cy="30"/>
              </a:xfrm>
              <a:custGeom>
                <a:avLst/>
                <a:gdLst>
                  <a:gd name="T0" fmla="*/ 1 w 8"/>
                  <a:gd name="T1" fmla="*/ 11 h 13"/>
                  <a:gd name="T2" fmla="*/ 0 w 8"/>
                  <a:gd name="T3" fmla="*/ 13 h 13"/>
                  <a:gd name="T4" fmla="*/ 1 w 8"/>
                  <a:gd name="T5" fmla="*/ 11 h 13"/>
                  <a:gd name="T6" fmla="*/ 1 w 8"/>
                  <a:gd name="T7" fmla="*/ 11 h 13"/>
                  <a:gd name="T8" fmla="*/ 7 w 8"/>
                  <a:gd name="T9" fmla="*/ 1 h 13"/>
                  <a:gd name="T10" fmla="*/ 3 w 8"/>
                  <a:gd name="T11" fmla="*/ 8 h 13"/>
                  <a:gd name="T12" fmla="*/ 3 w 8"/>
                  <a:gd name="T13" fmla="*/ 8 h 13"/>
                  <a:gd name="T14" fmla="*/ 7 w 8"/>
                  <a:gd name="T15" fmla="*/ 1 h 13"/>
                  <a:gd name="T16" fmla="*/ 7 w 8"/>
                  <a:gd name="T17" fmla="*/ 1 h 13"/>
                  <a:gd name="T18" fmla="*/ 8 w 8"/>
                  <a:gd name="T19" fmla="*/ 0 h 13"/>
                  <a:gd name="T20" fmla="*/ 7 w 8"/>
                  <a:gd name="T21" fmla="*/ 1 h 13"/>
                  <a:gd name="T22" fmla="*/ 7 w 8"/>
                  <a:gd name="T23" fmla="*/ 1 h 13"/>
                  <a:gd name="T24" fmla="*/ 8 w 8"/>
                  <a:gd name="T25" fmla="*/ 0 h 13"/>
                  <a:gd name="T26" fmla="*/ 8 w 8"/>
                  <a:gd name="T2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3">
                    <a:moveTo>
                      <a:pt x="1" y="11"/>
                    </a:moveTo>
                    <a:cubicBezTo>
                      <a:pt x="1" y="12"/>
                      <a:pt x="0" y="12"/>
                      <a:pt x="0" y="13"/>
                    </a:cubicBezTo>
                    <a:cubicBezTo>
                      <a:pt x="0" y="12"/>
                      <a:pt x="1" y="12"/>
                      <a:pt x="1" y="11"/>
                    </a:cubicBezTo>
                    <a:cubicBezTo>
                      <a:pt x="1" y="11"/>
                      <a:pt x="1" y="11"/>
                      <a:pt x="1" y="11"/>
                    </a:cubicBezTo>
                    <a:moveTo>
                      <a:pt x="7" y="1"/>
                    </a:moveTo>
                    <a:cubicBezTo>
                      <a:pt x="6" y="3"/>
                      <a:pt x="4" y="6"/>
                      <a:pt x="3" y="8"/>
                    </a:cubicBezTo>
                    <a:cubicBezTo>
                      <a:pt x="3" y="8"/>
                      <a:pt x="3" y="8"/>
                      <a:pt x="3" y="8"/>
                    </a:cubicBezTo>
                    <a:cubicBezTo>
                      <a:pt x="4" y="6"/>
                      <a:pt x="6" y="3"/>
                      <a:pt x="7" y="1"/>
                    </a:cubicBezTo>
                    <a:cubicBezTo>
                      <a:pt x="7" y="1"/>
                      <a:pt x="7" y="1"/>
                      <a:pt x="7" y="1"/>
                    </a:cubicBezTo>
                    <a:moveTo>
                      <a:pt x="8" y="0"/>
                    </a:moveTo>
                    <a:cubicBezTo>
                      <a:pt x="8" y="0"/>
                      <a:pt x="7" y="0"/>
                      <a:pt x="7" y="1"/>
                    </a:cubicBezTo>
                    <a:cubicBezTo>
                      <a:pt x="7" y="1"/>
                      <a:pt x="7" y="1"/>
                      <a:pt x="7" y="1"/>
                    </a:cubicBezTo>
                    <a:cubicBezTo>
                      <a:pt x="7" y="0"/>
                      <a:pt x="8"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48" name="Freeform 9537"/>
              <p:cNvSpPr>
                <a:spLocks noEditPoints="1"/>
              </p:cNvSpPr>
              <p:nvPr/>
            </p:nvSpPr>
            <p:spPr bwMode="auto">
              <a:xfrm>
                <a:off x="-609" y="3660"/>
                <a:ext cx="16" cy="29"/>
              </a:xfrm>
              <a:custGeom>
                <a:avLst/>
                <a:gdLst>
                  <a:gd name="T0" fmla="*/ 2 w 7"/>
                  <a:gd name="T1" fmla="*/ 9 h 12"/>
                  <a:gd name="T2" fmla="*/ 0 w 7"/>
                  <a:gd name="T3" fmla="*/ 12 h 12"/>
                  <a:gd name="T4" fmla="*/ 0 w 7"/>
                  <a:gd name="T5" fmla="*/ 12 h 12"/>
                  <a:gd name="T6" fmla="*/ 2 w 7"/>
                  <a:gd name="T7" fmla="*/ 9 h 12"/>
                  <a:gd name="T8" fmla="*/ 2 w 7"/>
                  <a:gd name="T9" fmla="*/ 9 h 12"/>
                  <a:gd name="T10" fmla="*/ 6 w 7"/>
                  <a:gd name="T11" fmla="*/ 2 h 12"/>
                  <a:gd name="T12" fmla="*/ 6 w 7"/>
                  <a:gd name="T13" fmla="*/ 2 h 12"/>
                  <a:gd name="T14" fmla="*/ 6 w 7"/>
                  <a:gd name="T15" fmla="*/ 2 h 12"/>
                  <a:gd name="T16" fmla="*/ 6 w 7"/>
                  <a:gd name="T17" fmla="*/ 2 h 12"/>
                  <a:gd name="T18" fmla="*/ 6 w 7"/>
                  <a:gd name="T19" fmla="*/ 2 h 12"/>
                  <a:gd name="T20" fmla="*/ 6 w 7"/>
                  <a:gd name="T21" fmla="*/ 2 h 12"/>
                  <a:gd name="T22" fmla="*/ 7 w 7"/>
                  <a:gd name="T23" fmla="*/ 0 h 12"/>
                  <a:gd name="T24" fmla="*/ 7 w 7"/>
                  <a:gd name="T25" fmla="*/ 1 h 12"/>
                  <a:gd name="T26" fmla="*/ 7 w 7"/>
                  <a:gd name="T27" fmla="*/ 1 h 12"/>
                  <a:gd name="T28" fmla="*/ 7 w 7"/>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2">
                    <a:moveTo>
                      <a:pt x="2" y="9"/>
                    </a:moveTo>
                    <a:cubicBezTo>
                      <a:pt x="1" y="10"/>
                      <a:pt x="1" y="11"/>
                      <a:pt x="0" y="12"/>
                    </a:cubicBezTo>
                    <a:cubicBezTo>
                      <a:pt x="0" y="12"/>
                      <a:pt x="0" y="12"/>
                      <a:pt x="0" y="12"/>
                    </a:cubicBezTo>
                    <a:cubicBezTo>
                      <a:pt x="1" y="11"/>
                      <a:pt x="1" y="10"/>
                      <a:pt x="2" y="9"/>
                    </a:cubicBezTo>
                    <a:cubicBezTo>
                      <a:pt x="2" y="9"/>
                      <a:pt x="2" y="9"/>
                      <a:pt x="2" y="9"/>
                    </a:cubicBezTo>
                    <a:moveTo>
                      <a:pt x="6" y="2"/>
                    </a:moveTo>
                    <a:cubicBezTo>
                      <a:pt x="6" y="2"/>
                      <a:pt x="6" y="2"/>
                      <a:pt x="6" y="2"/>
                    </a:cubicBezTo>
                    <a:cubicBezTo>
                      <a:pt x="6" y="2"/>
                      <a:pt x="6" y="2"/>
                      <a:pt x="6" y="2"/>
                    </a:cubicBezTo>
                    <a:cubicBezTo>
                      <a:pt x="6" y="2"/>
                      <a:pt x="6" y="2"/>
                      <a:pt x="6" y="2"/>
                    </a:cubicBezTo>
                    <a:cubicBezTo>
                      <a:pt x="6" y="2"/>
                      <a:pt x="6" y="2"/>
                      <a:pt x="6" y="2"/>
                    </a:cubicBezTo>
                    <a:cubicBezTo>
                      <a:pt x="6" y="2"/>
                      <a:pt x="6" y="2"/>
                      <a:pt x="6" y="2"/>
                    </a:cubicBezTo>
                    <a:moveTo>
                      <a:pt x="7" y="0"/>
                    </a:moveTo>
                    <a:cubicBezTo>
                      <a:pt x="7" y="0"/>
                      <a:pt x="7" y="1"/>
                      <a:pt x="7" y="1"/>
                    </a:cubicBezTo>
                    <a:cubicBezTo>
                      <a:pt x="7" y="1"/>
                      <a:pt x="7" y="1"/>
                      <a:pt x="7" y="1"/>
                    </a:cubicBezTo>
                    <a:cubicBezTo>
                      <a:pt x="7" y="1"/>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49" name="Freeform 9538"/>
              <p:cNvSpPr>
                <a:spLocks noEditPoints="1"/>
              </p:cNvSpPr>
              <p:nvPr/>
            </p:nvSpPr>
            <p:spPr bwMode="auto">
              <a:xfrm>
                <a:off x="-739" y="3693"/>
                <a:ext cx="135" cy="239"/>
              </a:xfrm>
              <a:custGeom>
                <a:avLst/>
                <a:gdLst>
                  <a:gd name="T0" fmla="*/ 2 w 57"/>
                  <a:gd name="T1" fmla="*/ 101 h 101"/>
                  <a:gd name="T2" fmla="*/ 9 w 57"/>
                  <a:gd name="T3" fmla="*/ 97 h 101"/>
                  <a:gd name="T4" fmla="*/ 1 w 57"/>
                  <a:gd name="T5" fmla="*/ 95 h 101"/>
                  <a:gd name="T6" fmla="*/ 10 w 57"/>
                  <a:gd name="T7" fmla="*/ 94 h 101"/>
                  <a:gd name="T8" fmla="*/ 12 w 57"/>
                  <a:gd name="T9" fmla="*/ 93 h 101"/>
                  <a:gd name="T10" fmla="*/ 16 w 57"/>
                  <a:gd name="T11" fmla="*/ 85 h 101"/>
                  <a:gd name="T12" fmla="*/ 17 w 57"/>
                  <a:gd name="T13" fmla="*/ 85 h 101"/>
                  <a:gd name="T14" fmla="*/ 5 w 57"/>
                  <a:gd name="T15" fmla="*/ 84 h 101"/>
                  <a:gd name="T16" fmla="*/ 1 w 57"/>
                  <a:gd name="T17" fmla="*/ 95 h 101"/>
                  <a:gd name="T18" fmla="*/ 5 w 57"/>
                  <a:gd name="T19" fmla="*/ 84 h 101"/>
                  <a:gd name="T20" fmla="*/ 6 w 57"/>
                  <a:gd name="T21" fmla="*/ 84 h 101"/>
                  <a:gd name="T22" fmla="*/ 8 w 57"/>
                  <a:gd name="T23" fmla="*/ 80 h 101"/>
                  <a:gd name="T24" fmla="*/ 16 w 57"/>
                  <a:gd name="T25" fmla="*/ 85 h 101"/>
                  <a:gd name="T26" fmla="*/ 22 w 57"/>
                  <a:gd name="T27" fmla="*/ 76 h 101"/>
                  <a:gd name="T28" fmla="*/ 23 w 57"/>
                  <a:gd name="T29" fmla="*/ 75 h 101"/>
                  <a:gd name="T30" fmla="*/ 12 w 57"/>
                  <a:gd name="T31" fmla="*/ 71 h 101"/>
                  <a:gd name="T32" fmla="*/ 13 w 57"/>
                  <a:gd name="T33" fmla="*/ 72 h 101"/>
                  <a:gd name="T34" fmla="*/ 13 w 57"/>
                  <a:gd name="T35" fmla="*/ 71 h 101"/>
                  <a:gd name="T36" fmla="*/ 15 w 57"/>
                  <a:gd name="T37" fmla="*/ 67 h 101"/>
                  <a:gd name="T38" fmla="*/ 24 w 57"/>
                  <a:gd name="T39" fmla="*/ 73 h 101"/>
                  <a:gd name="T40" fmla="*/ 19 w 57"/>
                  <a:gd name="T41" fmla="*/ 59 h 101"/>
                  <a:gd name="T42" fmla="*/ 17 w 57"/>
                  <a:gd name="T43" fmla="*/ 64 h 101"/>
                  <a:gd name="T44" fmla="*/ 32 w 57"/>
                  <a:gd name="T45" fmla="*/ 59 h 101"/>
                  <a:gd name="T46" fmla="*/ 33 w 57"/>
                  <a:gd name="T47" fmla="*/ 59 h 101"/>
                  <a:gd name="T48" fmla="*/ 32 w 57"/>
                  <a:gd name="T49" fmla="*/ 58 h 101"/>
                  <a:gd name="T50" fmla="*/ 35 w 57"/>
                  <a:gd name="T51" fmla="*/ 55 h 101"/>
                  <a:gd name="T52" fmla="*/ 20 w 57"/>
                  <a:gd name="T53" fmla="*/ 59 h 101"/>
                  <a:gd name="T54" fmla="*/ 38 w 57"/>
                  <a:gd name="T55" fmla="*/ 50 h 101"/>
                  <a:gd name="T56" fmla="*/ 38 w 57"/>
                  <a:gd name="T57" fmla="*/ 50 h 101"/>
                  <a:gd name="T58" fmla="*/ 25 w 57"/>
                  <a:gd name="T59" fmla="*/ 49 h 101"/>
                  <a:gd name="T60" fmla="*/ 25 w 57"/>
                  <a:gd name="T61" fmla="*/ 50 h 101"/>
                  <a:gd name="T62" fmla="*/ 39 w 57"/>
                  <a:gd name="T63" fmla="*/ 49 h 101"/>
                  <a:gd name="T64" fmla="*/ 41 w 57"/>
                  <a:gd name="T65" fmla="*/ 45 h 101"/>
                  <a:gd name="T66" fmla="*/ 26 w 57"/>
                  <a:gd name="T67" fmla="*/ 48 h 101"/>
                  <a:gd name="T68" fmla="*/ 43 w 57"/>
                  <a:gd name="T69" fmla="*/ 42 h 101"/>
                  <a:gd name="T70" fmla="*/ 43 w 57"/>
                  <a:gd name="T71" fmla="*/ 42 h 101"/>
                  <a:gd name="T72" fmla="*/ 29 w 57"/>
                  <a:gd name="T73" fmla="*/ 42 h 101"/>
                  <a:gd name="T74" fmla="*/ 31 w 57"/>
                  <a:gd name="T75" fmla="*/ 39 h 101"/>
                  <a:gd name="T76" fmla="*/ 45 w 57"/>
                  <a:gd name="T77" fmla="*/ 39 h 101"/>
                  <a:gd name="T78" fmla="*/ 33 w 57"/>
                  <a:gd name="T79" fmla="*/ 36 h 101"/>
                  <a:gd name="T80" fmla="*/ 33 w 57"/>
                  <a:gd name="T81" fmla="*/ 36 h 101"/>
                  <a:gd name="T82" fmla="*/ 46 w 57"/>
                  <a:gd name="T83" fmla="*/ 36 h 101"/>
                  <a:gd name="T84" fmla="*/ 46 w 57"/>
                  <a:gd name="T85" fmla="*/ 36 h 101"/>
                  <a:gd name="T86" fmla="*/ 35 w 57"/>
                  <a:gd name="T87" fmla="*/ 33 h 101"/>
                  <a:gd name="T88" fmla="*/ 36 w 57"/>
                  <a:gd name="T89" fmla="*/ 30 h 101"/>
                  <a:gd name="T90" fmla="*/ 36 w 57"/>
                  <a:gd name="T91" fmla="*/ 30 h 101"/>
                  <a:gd name="T92" fmla="*/ 49 w 57"/>
                  <a:gd name="T93" fmla="*/ 32 h 101"/>
                  <a:gd name="T94" fmla="*/ 53 w 57"/>
                  <a:gd name="T95" fmla="*/ 25 h 101"/>
                  <a:gd name="T96" fmla="*/ 53 w 57"/>
                  <a:gd name="T97" fmla="*/ 24 h 101"/>
                  <a:gd name="T98" fmla="*/ 43 w 57"/>
                  <a:gd name="T99" fmla="*/ 19 h 101"/>
                  <a:gd name="T100" fmla="*/ 39 w 57"/>
                  <a:gd name="T101" fmla="*/ 26 h 101"/>
                  <a:gd name="T102" fmla="*/ 57 w 57"/>
                  <a:gd name="T103" fmla="*/ 17 h 101"/>
                  <a:gd name="T104" fmla="*/ 57 w 57"/>
                  <a:gd name="T105" fmla="*/ 17 h 101"/>
                  <a:gd name="T106" fmla="*/ 44 w 57"/>
                  <a:gd name="T107" fmla="*/ 16 h 101"/>
                  <a:gd name="T108" fmla="*/ 47 w 57"/>
                  <a:gd name="T109" fmla="*/ 11 h 101"/>
                  <a:gd name="T110" fmla="*/ 50 w 57"/>
                  <a:gd name="T111" fmla="*/ 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7" h="101">
                    <a:moveTo>
                      <a:pt x="0" y="95"/>
                    </a:moveTo>
                    <a:cubicBezTo>
                      <a:pt x="0" y="96"/>
                      <a:pt x="0" y="97"/>
                      <a:pt x="0" y="99"/>
                    </a:cubicBezTo>
                    <a:cubicBezTo>
                      <a:pt x="0" y="101"/>
                      <a:pt x="1" y="101"/>
                      <a:pt x="2" y="101"/>
                    </a:cubicBezTo>
                    <a:cubicBezTo>
                      <a:pt x="3" y="101"/>
                      <a:pt x="4" y="101"/>
                      <a:pt x="5" y="101"/>
                    </a:cubicBezTo>
                    <a:cubicBezTo>
                      <a:pt x="6" y="100"/>
                      <a:pt x="6" y="99"/>
                      <a:pt x="7" y="99"/>
                    </a:cubicBezTo>
                    <a:cubicBezTo>
                      <a:pt x="8" y="98"/>
                      <a:pt x="8" y="97"/>
                      <a:pt x="9" y="97"/>
                    </a:cubicBezTo>
                    <a:cubicBezTo>
                      <a:pt x="8" y="96"/>
                      <a:pt x="8" y="96"/>
                      <a:pt x="8" y="96"/>
                    </a:cubicBezTo>
                    <a:cubicBezTo>
                      <a:pt x="7" y="98"/>
                      <a:pt x="6" y="99"/>
                      <a:pt x="2" y="101"/>
                    </a:cubicBezTo>
                    <a:cubicBezTo>
                      <a:pt x="1" y="98"/>
                      <a:pt x="1" y="97"/>
                      <a:pt x="1" y="95"/>
                    </a:cubicBezTo>
                    <a:cubicBezTo>
                      <a:pt x="0" y="95"/>
                      <a:pt x="0" y="95"/>
                      <a:pt x="0" y="95"/>
                    </a:cubicBezTo>
                    <a:moveTo>
                      <a:pt x="14" y="87"/>
                    </a:moveTo>
                    <a:cubicBezTo>
                      <a:pt x="13" y="89"/>
                      <a:pt x="11" y="92"/>
                      <a:pt x="10" y="94"/>
                    </a:cubicBezTo>
                    <a:cubicBezTo>
                      <a:pt x="9" y="95"/>
                      <a:pt x="8" y="96"/>
                      <a:pt x="8" y="96"/>
                    </a:cubicBezTo>
                    <a:cubicBezTo>
                      <a:pt x="9" y="97"/>
                      <a:pt x="9" y="97"/>
                      <a:pt x="9" y="97"/>
                    </a:cubicBezTo>
                    <a:cubicBezTo>
                      <a:pt x="10" y="95"/>
                      <a:pt x="11" y="94"/>
                      <a:pt x="12" y="93"/>
                    </a:cubicBezTo>
                    <a:cubicBezTo>
                      <a:pt x="13" y="91"/>
                      <a:pt x="14" y="89"/>
                      <a:pt x="15" y="87"/>
                    </a:cubicBezTo>
                    <a:cubicBezTo>
                      <a:pt x="15" y="87"/>
                      <a:pt x="15" y="87"/>
                      <a:pt x="14" y="87"/>
                    </a:cubicBezTo>
                    <a:moveTo>
                      <a:pt x="16" y="85"/>
                    </a:moveTo>
                    <a:cubicBezTo>
                      <a:pt x="15" y="85"/>
                      <a:pt x="15" y="86"/>
                      <a:pt x="15" y="87"/>
                    </a:cubicBezTo>
                    <a:cubicBezTo>
                      <a:pt x="15" y="87"/>
                      <a:pt x="15" y="87"/>
                      <a:pt x="15" y="87"/>
                    </a:cubicBezTo>
                    <a:cubicBezTo>
                      <a:pt x="16" y="86"/>
                      <a:pt x="16" y="86"/>
                      <a:pt x="17" y="85"/>
                    </a:cubicBezTo>
                    <a:cubicBezTo>
                      <a:pt x="16" y="85"/>
                      <a:pt x="16" y="85"/>
                      <a:pt x="16" y="85"/>
                    </a:cubicBezTo>
                    <a:cubicBezTo>
                      <a:pt x="16" y="85"/>
                      <a:pt x="16" y="85"/>
                      <a:pt x="16" y="85"/>
                    </a:cubicBezTo>
                    <a:moveTo>
                      <a:pt x="5" y="84"/>
                    </a:moveTo>
                    <a:cubicBezTo>
                      <a:pt x="4" y="87"/>
                      <a:pt x="2" y="90"/>
                      <a:pt x="1" y="94"/>
                    </a:cubicBezTo>
                    <a:cubicBezTo>
                      <a:pt x="1" y="95"/>
                      <a:pt x="0" y="95"/>
                      <a:pt x="0" y="95"/>
                    </a:cubicBezTo>
                    <a:cubicBezTo>
                      <a:pt x="1" y="95"/>
                      <a:pt x="1" y="95"/>
                      <a:pt x="1" y="95"/>
                    </a:cubicBezTo>
                    <a:cubicBezTo>
                      <a:pt x="1" y="93"/>
                      <a:pt x="3" y="93"/>
                      <a:pt x="3" y="91"/>
                    </a:cubicBezTo>
                    <a:cubicBezTo>
                      <a:pt x="4" y="89"/>
                      <a:pt x="5" y="86"/>
                      <a:pt x="6" y="84"/>
                    </a:cubicBezTo>
                    <a:cubicBezTo>
                      <a:pt x="6" y="84"/>
                      <a:pt x="6" y="84"/>
                      <a:pt x="5" y="84"/>
                    </a:cubicBezTo>
                    <a:moveTo>
                      <a:pt x="8" y="80"/>
                    </a:moveTo>
                    <a:cubicBezTo>
                      <a:pt x="7" y="80"/>
                      <a:pt x="7" y="81"/>
                      <a:pt x="7" y="82"/>
                    </a:cubicBezTo>
                    <a:cubicBezTo>
                      <a:pt x="6" y="83"/>
                      <a:pt x="6" y="83"/>
                      <a:pt x="6" y="84"/>
                    </a:cubicBezTo>
                    <a:cubicBezTo>
                      <a:pt x="6" y="84"/>
                      <a:pt x="6" y="84"/>
                      <a:pt x="6" y="84"/>
                    </a:cubicBezTo>
                    <a:cubicBezTo>
                      <a:pt x="7" y="83"/>
                      <a:pt x="8" y="81"/>
                      <a:pt x="8" y="80"/>
                    </a:cubicBezTo>
                    <a:cubicBezTo>
                      <a:pt x="8" y="80"/>
                      <a:pt x="8" y="80"/>
                      <a:pt x="8" y="80"/>
                    </a:cubicBezTo>
                    <a:moveTo>
                      <a:pt x="22" y="76"/>
                    </a:moveTo>
                    <a:cubicBezTo>
                      <a:pt x="21" y="77"/>
                      <a:pt x="20" y="78"/>
                      <a:pt x="19" y="80"/>
                    </a:cubicBezTo>
                    <a:cubicBezTo>
                      <a:pt x="18" y="82"/>
                      <a:pt x="17" y="83"/>
                      <a:pt x="16" y="85"/>
                    </a:cubicBezTo>
                    <a:cubicBezTo>
                      <a:pt x="17" y="85"/>
                      <a:pt x="17" y="85"/>
                      <a:pt x="17" y="85"/>
                    </a:cubicBezTo>
                    <a:cubicBezTo>
                      <a:pt x="19" y="82"/>
                      <a:pt x="21" y="79"/>
                      <a:pt x="23" y="76"/>
                    </a:cubicBezTo>
                    <a:cubicBezTo>
                      <a:pt x="22" y="76"/>
                      <a:pt x="22" y="76"/>
                      <a:pt x="22" y="76"/>
                    </a:cubicBezTo>
                    <a:moveTo>
                      <a:pt x="23" y="73"/>
                    </a:moveTo>
                    <a:cubicBezTo>
                      <a:pt x="23" y="74"/>
                      <a:pt x="23" y="74"/>
                      <a:pt x="22" y="75"/>
                    </a:cubicBezTo>
                    <a:cubicBezTo>
                      <a:pt x="22" y="75"/>
                      <a:pt x="23" y="75"/>
                      <a:pt x="23" y="75"/>
                    </a:cubicBezTo>
                    <a:cubicBezTo>
                      <a:pt x="23" y="75"/>
                      <a:pt x="24" y="74"/>
                      <a:pt x="24" y="73"/>
                    </a:cubicBezTo>
                    <a:cubicBezTo>
                      <a:pt x="23" y="73"/>
                      <a:pt x="23" y="73"/>
                      <a:pt x="23" y="73"/>
                    </a:cubicBezTo>
                    <a:moveTo>
                      <a:pt x="12" y="71"/>
                    </a:moveTo>
                    <a:cubicBezTo>
                      <a:pt x="11" y="74"/>
                      <a:pt x="9" y="77"/>
                      <a:pt x="8" y="80"/>
                    </a:cubicBezTo>
                    <a:cubicBezTo>
                      <a:pt x="9" y="80"/>
                      <a:pt x="9" y="80"/>
                      <a:pt x="9" y="80"/>
                    </a:cubicBezTo>
                    <a:cubicBezTo>
                      <a:pt x="10" y="77"/>
                      <a:pt x="11" y="74"/>
                      <a:pt x="13" y="72"/>
                    </a:cubicBezTo>
                    <a:cubicBezTo>
                      <a:pt x="12" y="71"/>
                      <a:pt x="12" y="71"/>
                      <a:pt x="12" y="71"/>
                    </a:cubicBezTo>
                    <a:moveTo>
                      <a:pt x="15" y="67"/>
                    </a:moveTo>
                    <a:cubicBezTo>
                      <a:pt x="14" y="69"/>
                      <a:pt x="13" y="70"/>
                      <a:pt x="13" y="71"/>
                    </a:cubicBezTo>
                    <a:cubicBezTo>
                      <a:pt x="13" y="71"/>
                      <a:pt x="13" y="71"/>
                      <a:pt x="13" y="71"/>
                    </a:cubicBezTo>
                    <a:cubicBezTo>
                      <a:pt x="14" y="70"/>
                      <a:pt x="15" y="69"/>
                      <a:pt x="15" y="68"/>
                    </a:cubicBezTo>
                    <a:cubicBezTo>
                      <a:pt x="15" y="67"/>
                      <a:pt x="15" y="67"/>
                      <a:pt x="15" y="67"/>
                    </a:cubicBezTo>
                    <a:moveTo>
                      <a:pt x="29" y="64"/>
                    </a:moveTo>
                    <a:cubicBezTo>
                      <a:pt x="27" y="67"/>
                      <a:pt x="25" y="70"/>
                      <a:pt x="24" y="73"/>
                    </a:cubicBezTo>
                    <a:cubicBezTo>
                      <a:pt x="24" y="73"/>
                      <a:pt x="24" y="73"/>
                      <a:pt x="24" y="73"/>
                    </a:cubicBezTo>
                    <a:cubicBezTo>
                      <a:pt x="26" y="70"/>
                      <a:pt x="28" y="67"/>
                      <a:pt x="30" y="64"/>
                    </a:cubicBezTo>
                    <a:cubicBezTo>
                      <a:pt x="29" y="64"/>
                      <a:pt x="29" y="64"/>
                      <a:pt x="29" y="64"/>
                    </a:cubicBezTo>
                    <a:moveTo>
                      <a:pt x="19" y="59"/>
                    </a:moveTo>
                    <a:cubicBezTo>
                      <a:pt x="18" y="62"/>
                      <a:pt x="16" y="64"/>
                      <a:pt x="15" y="67"/>
                    </a:cubicBezTo>
                    <a:cubicBezTo>
                      <a:pt x="15" y="67"/>
                      <a:pt x="15" y="67"/>
                      <a:pt x="15" y="67"/>
                    </a:cubicBezTo>
                    <a:cubicBezTo>
                      <a:pt x="16" y="66"/>
                      <a:pt x="17" y="65"/>
                      <a:pt x="17" y="64"/>
                    </a:cubicBezTo>
                    <a:cubicBezTo>
                      <a:pt x="18" y="62"/>
                      <a:pt x="19" y="61"/>
                      <a:pt x="20" y="60"/>
                    </a:cubicBezTo>
                    <a:cubicBezTo>
                      <a:pt x="19" y="60"/>
                      <a:pt x="19" y="59"/>
                      <a:pt x="19" y="59"/>
                    </a:cubicBezTo>
                    <a:moveTo>
                      <a:pt x="32" y="59"/>
                    </a:moveTo>
                    <a:cubicBezTo>
                      <a:pt x="31" y="60"/>
                      <a:pt x="30" y="62"/>
                      <a:pt x="29" y="63"/>
                    </a:cubicBezTo>
                    <a:cubicBezTo>
                      <a:pt x="30" y="63"/>
                      <a:pt x="30" y="63"/>
                      <a:pt x="30" y="64"/>
                    </a:cubicBezTo>
                    <a:cubicBezTo>
                      <a:pt x="33" y="59"/>
                      <a:pt x="33" y="59"/>
                      <a:pt x="33" y="59"/>
                    </a:cubicBezTo>
                    <a:cubicBezTo>
                      <a:pt x="32" y="59"/>
                      <a:pt x="32" y="59"/>
                      <a:pt x="32" y="59"/>
                    </a:cubicBezTo>
                    <a:moveTo>
                      <a:pt x="35" y="55"/>
                    </a:moveTo>
                    <a:cubicBezTo>
                      <a:pt x="34" y="56"/>
                      <a:pt x="33" y="57"/>
                      <a:pt x="32" y="58"/>
                    </a:cubicBezTo>
                    <a:cubicBezTo>
                      <a:pt x="33" y="59"/>
                      <a:pt x="33" y="59"/>
                      <a:pt x="33" y="59"/>
                    </a:cubicBezTo>
                    <a:cubicBezTo>
                      <a:pt x="35" y="55"/>
                      <a:pt x="35" y="55"/>
                      <a:pt x="35" y="55"/>
                    </a:cubicBezTo>
                    <a:cubicBezTo>
                      <a:pt x="35" y="55"/>
                      <a:pt x="35" y="55"/>
                      <a:pt x="35" y="55"/>
                    </a:cubicBezTo>
                    <a:moveTo>
                      <a:pt x="22" y="53"/>
                    </a:moveTo>
                    <a:cubicBezTo>
                      <a:pt x="21" y="55"/>
                      <a:pt x="21" y="57"/>
                      <a:pt x="20" y="58"/>
                    </a:cubicBezTo>
                    <a:cubicBezTo>
                      <a:pt x="20" y="59"/>
                      <a:pt x="20" y="59"/>
                      <a:pt x="20" y="59"/>
                    </a:cubicBezTo>
                    <a:cubicBezTo>
                      <a:pt x="21" y="57"/>
                      <a:pt x="22" y="55"/>
                      <a:pt x="23" y="54"/>
                    </a:cubicBezTo>
                    <a:cubicBezTo>
                      <a:pt x="23" y="54"/>
                      <a:pt x="23" y="53"/>
                      <a:pt x="22" y="53"/>
                    </a:cubicBezTo>
                    <a:moveTo>
                      <a:pt x="38" y="50"/>
                    </a:moveTo>
                    <a:cubicBezTo>
                      <a:pt x="37" y="51"/>
                      <a:pt x="37" y="52"/>
                      <a:pt x="36" y="53"/>
                    </a:cubicBezTo>
                    <a:cubicBezTo>
                      <a:pt x="36" y="53"/>
                      <a:pt x="36" y="53"/>
                      <a:pt x="36" y="53"/>
                    </a:cubicBezTo>
                    <a:cubicBezTo>
                      <a:pt x="38" y="50"/>
                      <a:pt x="38" y="50"/>
                      <a:pt x="38" y="50"/>
                    </a:cubicBezTo>
                    <a:cubicBezTo>
                      <a:pt x="38" y="50"/>
                      <a:pt x="38" y="50"/>
                      <a:pt x="38" y="50"/>
                    </a:cubicBezTo>
                    <a:moveTo>
                      <a:pt x="25" y="49"/>
                    </a:moveTo>
                    <a:cubicBezTo>
                      <a:pt x="25" y="49"/>
                      <a:pt x="25" y="49"/>
                      <a:pt x="25" y="49"/>
                    </a:cubicBezTo>
                    <a:cubicBezTo>
                      <a:pt x="24" y="50"/>
                      <a:pt x="23" y="52"/>
                      <a:pt x="23" y="53"/>
                    </a:cubicBezTo>
                    <a:cubicBezTo>
                      <a:pt x="23" y="53"/>
                      <a:pt x="23" y="53"/>
                      <a:pt x="23" y="53"/>
                    </a:cubicBezTo>
                    <a:cubicBezTo>
                      <a:pt x="24" y="52"/>
                      <a:pt x="25" y="51"/>
                      <a:pt x="25" y="50"/>
                    </a:cubicBezTo>
                    <a:cubicBezTo>
                      <a:pt x="25" y="50"/>
                      <a:pt x="25" y="49"/>
                      <a:pt x="25" y="49"/>
                    </a:cubicBezTo>
                    <a:moveTo>
                      <a:pt x="41" y="45"/>
                    </a:moveTo>
                    <a:cubicBezTo>
                      <a:pt x="40" y="46"/>
                      <a:pt x="39" y="47"/>
                      <a:pt x="39" y="49"/>
                    </a:cubicBezTo>
                    <a:cubicBezTo>
                      <a:pt x="39" y="49"/>
                      <a:pt x="39" y="49"/>
                      <a:pt x="39" y="49"/>
                    </a:cubicBezTo>
                    <a:cubicBezTo>
                      <a:pt x="41" y="45"/>
                      <a:pt x="41" y="45"/>
                      <a:pt x="41" y="45"/>
                    </a:cubicBezTo>
                    <a:cubicBezTo>
                      <a:pt x="41" y="45"/>
                      <a:pt x="41" y="45"/>
                      <a:pt x="41" y="45"/>
                    </a:cubicBezTo>
                    <a:moveTo>
                      <a:pt x="28" y="44"/>
                    </a:moveTo>
                    <a:cubicBezTo>
                      <a:pt x="27" y="45"/>
                      <a:pt x="27" y="46"/>
                      <a:pt x="26" y="48"/>
                    </a:cubicBezTo>
                    <a:cubicBezTo>
                      <a:pt x="26" y="48"/>
                      <a:pt x="26" y="48"/>
                      <a:pt x="26" y="48"/>
                    </a:cubicBezTo>
                    <a:cubicBezTo>
                      <a:pt x="27" y="47"/>
                      <a:pt x="28" y="45"/>
                      <a:pt x="28" y="44"/>
                    </a:cubicBezTo>
                    <a:cubicBezTo>
                      <a:pt x="28" y="44"/>
                      <a:pt x="28" y="44"/>
                      <a:pt x="28" y="44"/>
                    </a:cubicBezTo>
                    <a:moveTo>
                      <a:pt x="43" y="42"/>
                    </a:moveTo>
                    <a:cubicBezTo>
                      <a:pt x="43" y="42"/>
                      <a:pt x="43" y="42"/>
                      <a:pt x="43" y="42"/>
                    </a:cubicBezTo>
                    <a:cubicBezTo>
                      <a:pt x="43" y="42"/>
                      <a:pt x="43" y="42"/>
                      <a:pt x="43" y="42"/>
                    </a:cubicBezTo>
                    <a:cubicBezTo>
                      <a:pt x="43" y="42"/>
                      <a:pt x="43" y="42"/>
                      <a:pt x="43" y="42"/>
                    </a:cubicBezTo>
                    <a:cubicBezTo>
                      <a:pt x="43" y="42"/>
                      <a:pt x="43" y="42"/>
                      <a:pt x="43" y="42"/>
                    </a:cubicBezTo>
                    <a:moveTo>
                      <a:pt x="31" y="39"/>
                    </a:moveTo>
                    <a:cubicBezTo>
                      <a:pt x="30" y="40"/>
                      <a:pt x="29" y="41"/>
                      <a:pt x="29" y="42"/>
                    </a:cubicBezTo>
                    <a:cubicBezTo>
                      <a:pt x="29" y="43"/>
                      <a:pt x="29" y="43"/>
                      <a:pt x="29" y="43"/>
                    </a:cubicBezTo>
                    <a:cubicBezTo>
                      <a:pt x="30" y="42"/>
                      <a:pt x="30" y="41"/>
                      <a:pt x="31" y="39"/>
                    </a:cubicBezTo>
                    <a:cubicBezTo>
                      <a:pt x="31" y="39"/>
                      <a:pt x="31" y="39"/>
                      <a:pt x="31" y="39"/>
                    </a:cubicBezTo>
                    <a:moveTo>
                      <a:pt x="46" y="37"/>
                    </a:moveTo>
                    <a:cubicBezTo>
                      <a:pt x="45" y="38"/>
                      <a:pt x="45" y="38"/>
                      <a:pt x="45" y="39"/>
                    </a:cubicBezTo>
                    <a:cubicBezTo>
                      <a:pt x="45" y="39"/>
                      <a:pt x="45" y="39"/>
                      <a:pt x="45" y="39"/>
                    </a:cubicBezTo>
                    <a:cubicBezTo>
                      <a:pt x="46" y="37"/>
                      <a:pt x="46" y="37"/>
                      <a:pt x="46" y="37"/>
                    </a:cubicBezTo>
                    <a:cubicBezTo>
                      <a:pt x="46" y="37"/>
                      <a:pt x="46" y="37"/>
                      <a:pt x="46" y="37"/>
                    </a:cubicBezTo>
                    <a:moveTo>
                      <a:pt x="33" y="36"/>
                    </a:moveTo>
                    <a:cubicBezTo>
                      <a:pt x="33" y="36"/>
                      <a:pt x="32" y="36"/>
                      <a:pt x="32" y="36"/>
                    </a:cubicBezTo>
                    <a:cubicBezTo>
                      <a:pt x="33" y="36"/>
                      <a:pt x="33" y="36"/>
                      <a:pt x="33" y="36"/>
                    </a:cubicBezTo>
                    <a:cubicBezTo>
                      <a:pt x="33" y="36"/>
                      <a:pt x="33" y="36"/>
                      <a:pt x="33" y="36"/>
                    </a:cubicBezTo>
                    <a:cubicBezTo>
                      <a:pt x="33" y="36"/>
                      <a:pt x="33" y="36"/>
                      <a:pt x="33" y="36"/>
                    </a:cubicBezTo>
                    <a:moveTo>
                      <a:pt x="46" y="36"/>
                    </a:moveTo>
                    <a:cubicBezTo>
                      <a:pt x="46" y="36"/>
                      <a:pt x="46" y="36"/>
                      <a:pt x="46" y="36"/>
                    </a:cubicBezTo>
                    <a:cubicBezTo>
                      <a:pt x="46" y="36"/>
                      <a:pt x="46" y="36"/>
                      <a:pt x="46" y="36"/>
                    </a:cubicBezTo>
                    <a:cubicBezTo>
                      <a:pt x="47" y="36"/>
                      <a:pt x="47" y="36"/>
                      <a:pt x="47" y="36"/>
                    </a:cubicBezTo>
                    <a:cubicBezTo>
                      <a:pt x="47" y="36"/>
                      <a:pt x="46" y="36"/>
                      <a:pt x="46" y="36"/>
                    </a:cubicBezTo>
                    <a:moveTo>
                      <a:pt x="35" y="31"/>
                    </a:moveTo>
                    <a:cubicBezTo>
                      <a:pt x="35" y="32"/>
                      <a:pt x="35" y="32"/>
                      <a:pt x="35" y="32"/>
                    </a:cubicBezTo>
                    <a:cubicBezTo>
                      <a:pt x="35" y="33"/>
                      <a:pt x="35" y="33"/>
                      <a:pt x="35" y="33"/>
                    </a:cubicBezTo>
                    <a:cubicBezTo>
                      <a:pt x="35" y="32"/>
                      <a:pt x="35" y="32"/>
                      <a:pt x="36" y="32"/>
                    </a:cubicBezTo>
                    <a:cubicBezTo>
                      <a:pt x="35" y="31"/>
                      <a:pt x="35" y="31"/>
                      <a:pt x="35" y="31"/>
                    </a:cubicBezTo>
                    <a:moveTo>
                      <a:pt x="36" y="30"/>
                    </a:moveTo>
                    <a:cubicBezTo>
                      <a:pt x="36" y="30"/>
                      <a:pt x="36" y="31"/>
                      <a:pt x="36" y="31"/>
                    </a:cubicBezTo>
                    <a:cubicBezTo>
                      <a:pt x="36" y="31"/>
                      <a:pt x="36" y="31"/>
                      <a:pt x="36" y="31"/>
                    </a:cubicBezTo>
                    <a:cubicBezTo>
                      <a:pt x="36" y="31"/>
                      <a:pt x="36" y="31"/>
                      <a:pt x="36" y="30"/>
                    </a:cubicBezTo>
                    <a:cubicBezTo>
                      <a:pt x="36" y="30"/>
                      <a:pt x="36" y="30"/>
                      <a:pt x="36" y="30"/>
                    </a:cubicBezTo>
                    <a:moveTo>
                      <a:pt x="53" y="25"/>
                    </a:moveTo>
                    <a:cubicBezTo>
                      <a:pt x="51" y="28"/>
                      <a:pt x="50" y="30"/>
                      <a:pt x="49" y="32"/>
                    </a:cubicBezTo>
                    <a:cubicBezTo>
                      <a:pt x="49" y="32"/>
                      <a:pt x="49" y="32"/>
                      <a:pt x="49" y="32"/>
                    </a:cubicBezTo>
                    <a:cubicBezTo>
                      <a:pt x="53" y="25"/>
                      <a:pt x="53" y="25"/>
                      <a:pt x="53" y="25"/>
                    </a:cubicBezTo>
                    <a:cubicBezTo>
                      <a:pt x="53" y="25"/>
                      <a:pt x="53" y="25"/>
                      <a:pt x="53" y="25"/>
                    </a:cubicBezTo>
                    <a:moveTo>
                      <a:pt x="53" y="24"/>
                    </a:moveTo>
                    <a:cubicBezTo>
                      <a:pt x="53" y="24"/>
                      <a:pt x="53" y="24"/>
                      <a:pt x="53" y="24"/>
                    </a:cubicBezTo>
                    <a:cubicBezTo>
                      <a:pt x="53" y="24"/>
                      <a:pt x="53" y="24"/>
                      <a:pt x="53" y="24"/>
                    </a:cubicBezTo>
                    <a:cubicBezTo>
                      <a:pt x="53" y="24"/>
                      <a:pt x="53" y="24"/>
                      <a:pt x="53" y="24"/>
                    </a:cubicBezTo>
                    <a:cubicBezTo>
                      <a:pt x="53" y="24"/>
                      <a:pt x="53" y="24"/>
                      <a:pt x="53" y="24"/>
                    </a:cubicBezTo>
                    <a:moveTo>
                      <a:pt x="43" y="19"/>
                    </a:moveTo>
                    <a:cubicBezTo>
                      <a:pt x="43" y="19"/>
                      <a:pt x="42" y="19"/>
                      <a:pt x="42" y="19"/>
                    </a:cubicBezTo>
                    <a:cubicBezTo>
                      <a:pt x="41" y="21"/>
                      <a:pt x="40" y="23"/>
                      <a:pt x="38" y="26"/>
                    </a:cubicBezTo>
                    <a:cubicBezTo>
                      <a:pt x="39" y="26"/>
                      <a:pt x="39" y="26"/>
                      <a:pt x="39" y="26"/>
                    </a:cubicBezTo>
                    <a:cubicBezTo>
                      <a:pt x="40" y="24"/>
                      <a:pt x="41" y="21"/>
                      <a:pt x="43" y="19"/>
                    </a:cubicBezTo>
                    <a:cubicBezTo>
                      <a:pt x="43" y="19"/>
                      <a:pt x="43" y="19"/>
                      <a:pt x="43" y="19"/>
                    </a:cubicBezTo>
                    <a:moveTo>
                      <a:pt x="57" y="17"/>
                    </a:moveTo>
                    <a:cubicBezTo>
                      <a:pt x="56" y="19"/>
                      <a:pt x="56" y="20"/>
                      <a:pt x="55" y="22"/>
                    </a:cubicBezTo>
                    <a:cubicBezTo>
                      <a:pt x="55" y="22"/>
                      <a:pt x="55" y="22"/>
                      <a:pt x="55" y="22"/>
                    </a:cubicBezTo>
                    <a:cubicBezTo>
                      <a:pt x="57" y="17"/>
                      <a:pt x="57" y="17"/>
                      <a:pt x="57" y="17"/>
                    </a:cubicBezTo>
                    <a:cubicBezTo>
                      <a:pt x="57" y="17"/>
                      <a:pt x="57" y="17"/>
                      <a:pt x="57" y="17"/>
                    </a:cubicBezTo>
                    <a:moveTo>
                      <a:pt x="47" y="11"/>
                    </a:moveTo>
                    <a:cubicBezTo>
                      <a:pt x="46" y="13"/>
                      <a:pt x="45" y="14"/>
                      <a:pt x="44" y="16"/>
                    </a:cubicBezTo>
                    <a:cubicBezTo>
                      <a:pt x="44" y="16"/>
                      <a:pt x="44" y="16"/>
                      <a:pt x="45" y="16"/>
                    </a:cubicBezTo>
                    <a:cubicBezTo>
                      <a:pt x="45" y="14"/>
                      <a:pt x="46" y="13"/>
                      <a:pt x="47" y="11"/>
                    </a:cubicBezTo>
                    <a:cubicBezTo>
                      <a:pt x="47" y="11"/>
                      <a:pt x="47" y="11"/>
                      <a:pt x="47" y="11"/>
                    </a:cubicBezTo>
                    <a:moveTo>
                      <a:pt x="54" y="0"/>
                    </a:moveTo>
                    <a:cubicBezTo>
                      <a:pt x="53" y="2"/>
                      <a:pt x="51" y="5"/>
                      <a:pt x="50" y="7"/>
                    </a:cubicBezTo>
                    <a:cubicBezTo>
                      <a:pt x="50" y="7"/>
                      <a:pt x="50" y="7"/>
                      <a:pt x="50" y="7"/>
                    </a:cubicBezTo>
                    <a:cubicBezTo>
                      <a:pt x="51" y="4"/>
                      <a:pt x="53" y="2"/>
                      <a:pt x="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50" name="Freeform 9539"/>
              <p:cNvSpPr>
                <a:spLocks noEditPoints="1"/>
              </p:cNvSpPr>
              <p:nvPr/>
            </p:nvSpPr>
            <p:spPr bwMode="auto">
              <a:xfrm>
                <a:off x="-739" y="3710"/>
                <a:ext cx="139" cy="212"/>
              </a:xfrm>
              <a:custGeom>
                <a:avLst/>
                <a:gdLst>
                  <a:gd name="T0" fmla="*/ 9 w 59"/>
                  <a:gd name="T1" fmla="*/ 90 h 90"/>
                  <a:gd name="T2" fmla="*/ 0 w 59"/>
                  <a:gd name="T3" fmla="*/ 88 h 90"/>
                  <a:gd name="T4" fmla="*/ 1 w 59"/>
                  <a:gd name="T5" fmla="*/ 88 h 90"/>
                  <a:gd name="T6" fmla="*/ 14 w 59"/>
                  <a:gd name="T7" fmla="*/ 80 h 90"/>
                  <a:gd name="T8" fmla="*/ 15 w 59"/>
                  <a:gd name="T9" fmla="*/ 80 h 90"/>
                  <a:gd name="T10" fmla="*/ 16 w 59"/>
                  <a:gd name="T11" fmla="*/ 78 h 90"/>
                  <a:gd name="T12" fmla="*/ 16 w 59"/>
                  <a:gd name="T13" fmla="*/ 78 h 90"/>
                  <a:gd name="T14" fmla="*/ 6 w 59"/>
                  <a:gd name="T15" fmla="*/ 77 h 90"/>
                  <a:gd name="T16" fmla="*/ 8 w 59"/>
                  <a:gd name="T17" fmla="*/ 73 h 90"/>
                  <a:gd name="T18" fmla="*/ 9 w 59"/>
                  <a:gd name="T19" fmla="*/ 73 h 90"/>
                  <a:gd name="T20" fmla="*/ 22 w 59"/>
                  <a:gd name="T21" fmla="*/ 69 h 90"/>
                  <a:gd name="T22" fmla="*/ 22 w 59"/>
                  <a:gd name="T23" fmla="*/ 68 h 90"/>
                  <a:gd name="T24" fmla="*/ 24 w 59"/>
                  <a:gd name="T25" fmla="*/ 66 h 90"/>
                  <a:gd name="T26" fmla="*/ 13 w 59"/>
                  <a:gd name="T27" fmla="*/ 64 h 90"/>
                  <a:gd name="T28" fmla="*/ 13 w 59"/>
                  <a:gd name="T29" fmla="*/ 64 h 90"/>
                  <a:gd name="T30" fmla="*/ 15 w 59"/>
                  <a:gd name="T31" fmla="*/ 60 h 90"/>
                  <a:gd name="T32" fmla="*/ 15 w 59"/>
                  <a:gd name="T33" fmla="*/ 60 h 90"/>
                  <a:gd name="T34" fmla="*/ 30 w 59"/>
                  <a:gd name="T35" fmla="*/ 57 h 90"/>
                  <a:gd name="T36" fmla="*/ 29 w 59"/>
                  <a:gd name="T37" fmla="*/ 56 h 90"/>
                  <a:gd name="T38" fmla="*/ 20 w 59"/>
                  <a:gd name="T39" fmla="*/ 53 h 90"/>
                  <a:gd name="T40" fmla="*/ 32 w 59"/>
                  <a:gd name="T41" fmla="*/ 51 h 90"/>
                  <a:gd name="T42" fmla="*/ 33 w 59"/>
                  <a:gd name="T43" fmla="*/ 52 h 90"/>
                  <a:gd name="T44" fmla="*/ 35 w 59"/>
                  <a:gd name="T45" fmla="*/ 48 h 90"/>
                  <a:gd name="T46" fmla="*/ 36 w 59"/>
                  <a:gd name="T47" fmla="*/ 46 h 90"/>
                  <a:gd name="T48" fmla="*/ 23 w 59"/>
                  <a:gd name="T49" fmla="*/ 47 h 90"/>
                  <a:gd name="T50" fmla="*/ 39 w 59"/>
                  <a:gd name="T51" fmla="*/ 42 h 90"/>
                  <a:gd name="T52" fmla="*/ 39 w 59"/>
                  <a:gd name="T53" fmla="*/ 42 h 90"/>
                  <a:gd name="T54" fmla="*/ 25 w 59"/>
                  <a:gd name="T55" fmla="*/ 42 h 90"/>
                  <a:gd name="T56" fmla="*/ 26 w 59"/>
                  <a:gd name="T57" fmla="*/ 41 h 90"/>
                  <a:gd name="T58" fmla="*/ 28 w 59"/>
                  <a:gd name="T59" fmla="*/ 37 h 90"/>
                  <a:gd name="T60" fmla="*/ 43 w 59"/>
                  <a:gd name="T61" fmla="*/ 35 h 90"/>
                  <a:gd name="T62" fmla="*/ 43 w 59"/>
                  <a:gd name="T63" fmla="*/ 35 h 90"/>
                  <a:gd name="T64" fmla="*/ 43 w 59"/>
                  <a:gd name="T65" fmla="*/ 35 h 90"/>
                  <a:gd name="T66" fmla="*/ 45 w 59"/>
                  <a:gd name="T67" fmla="*/ 32 h 90"/>
                  <a:gd name="T68" fmla="*/ 31 w 59"/>
                  <a:gd name="T69" fmla="*/ 32 h 90"/>
                  <a:gd name="T70" fmla="*/ 46 w 59"/>
                  <a:gd name="T71" fmla="*/ 29 h 90"/>
                  <a:gd name="T72" fmla="*/ 46 w 59"/>
                  <a:gd name="T73" fmla="*/ 29 h 90"/>
                  <a:gd name="T74" fmla="*/ 33 w 59"/>
                  <a:gd name="T75" fmla="*/ 29 h 90"/>
                  <a:gd name="T76" fmla="*/ 35 w 59"/>
                  <a:gd name="T77" fmla="*/ 25 h 90"/>
                  <a:gd name="T78" fmla="*/ 47 w 59"/>
                  <a:gd name="T79" fmla="*/ 29 h 90"/>
                  <a:gd name="T80" fmla="*/ 36 w 59"/>
                  <a:gd name="T81" fmla="*/ 24 h 90"/>
                  <a:gd name="T82" fmla="*/ 36 w 59"/>
                  <a:gd name="T83" fmla="*/ 24 h 90"/>
                  <a:gd name="T84" fmla="*/ 36 w 59"/>
                  <a:gd name="T85" fmla="*/ 23 h 90"/>
                  <a:gd name="T86" fmla="*/ 38 w 59"/>
                  <a:gd name="T87" fmla="*/ 19 h 90"/>
                  <a:gd name="T88" fmla="*/ 53 w 59"/>
                  <a:gd name="T89" fmla="*/ 18 h 90"/>
                  <a:gd name="T90" fmla="*/ 55 w 59"/>
                  <a:gd name="T91" fmla="*/ 15 h 90"/>
                  <a:gd name="T92" fmla="*/ 55 w 59"/>
                  <a:gd name="T93" fmla="*/ 15 h 90"/>
                  <a:gd name="T94" fmla="*/ 43 w 59"/>
                  <a:gd name="T95" fmla="*/ 12 h 90"/>
                  <a:gd name="T96" fmla="*/ 44 w 59"/>
                  <a:gd name="T97" fmla="*/ 9 h 90"/>
                  <a:gd name="T98" fmla="*/ 57 w 59"/>
                  <a:gd name="T99" fmla="*/ 10 h 90"/>
                  <a:gd name="T100" fmla="*/ 47 w 59"/>
                  <a:gd name="T101" fmla="*/ 4 h 90"/>
                  <a:gd name="T102" fmla="*/ 50 w 59"/>
                  <a:gd name="T103"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 h="90">
                    <a:moveTo>
                      <a:pt x="8" y="89"/>
                    </a:moveTo>
                    <a:cubicBezTo>
                      <a:pt x="8" y="89"/>
                      <a:pt x="8" y="89"/>
                      <a:pt x="8" y="89"/>
                    </a:cubicBezTo>
                    <a:cubicBezTo>
                      <a:pt x="9" y="90"/>
                      <a:pt x="9" y="90"/>
                      <a:pt x="9" y="90"/>
                    </a:cubicBezTo>
                    <a:cubicBezTo>
                      <a:pt x="9" y="90"/>
                      <a:pt x="9" y="90"/>
                      <a:pt x="9" y="90"/>
                    </a:cubicBezTo>
                    <a:cubicBezTo>
                      <a:pt x="8" y="89"/>
                      <a:pt x="8" y="89"/>
                      <a:pt x="8" y="89"/>
                    </a:cubicBezTo>
                    <a:moveTo>
                      <a:pt x="0" y="88"/>
                    </a:moveTo>
                    <a:cubicBezTo>
                      <a:pt x="0" y="88"/>
                      <a:pt x="0" y="88"/>
                      <a:pt x="0" y="88"/>
                    </a:cubicBezTo>
                    <a:cubicBezTo>
                      <a:pt x="1" y="88"/>
                      <a:pt x="1" y="88"/>
                      <a:pt x="1" y="88"/>
                    </a:cubicBezTo>
                    <a:cubicBezTo>
                      <a:pt x="1" y="88"/>
                      <a:pt x="1" y="88"/>
                      <a:pt x="1" y="88"/>
                    </a:cubicBezTo>
                    <a:cubicBezTo>
                      <a:pt x="0" y="88"/>
                      <a:pt x="0" y="88"/>
                      <a:pt x="0" y="88"/>
                    </a:cubicBezTo>
                    <a:moveTo>
                      <a:pt x="15" y="80"/>
                    </a:moveTo>
                    <a:cubicBezTo>
                      <a:pt x="15" y="80"/>
                      <a:pt x="14" y="80"/>
                      <a:pt x="14" y="80"/>
                    </a:cubicBezTo>
                    <a:cubicBezTo>
                      <a:pt x="15" y="80"/>
                      <a:pt x="15" y="80"/>
                      <a:pt x="15" y="80"/>
                    </a:cubicBezTo>
                    <a:cubicBezTo>
                      <a:pt x="15" y="80"/>
                      <a:pt x="15" y="80"/>
                      <a:pt x="15" y="80"/>
                    </a:cubicBezTo>
                    <a:cubicBezTo>
                      <a:pt x="15" y="80"/>
                      <a:pt x="15" y="80"/>
                      <a:pt x="15" y="80"/>
                    </a:cubicBezTo>
                    <a:moveTo>
                      <a:pt x="16" y="78"/>
                    </a:moveTo>
                    <a:cubicBezTo>
                      <a:pt x="16" y="78"/>
                      <a:pt x="16" y="78"/>
                      <a:pt x="16" y="78"/>
                    </a:cubicBezTo>
                    <a:cubicBezTo>
                      <a:pt x="16" y="78"/>
                      <a:pt x="16" y="78"/>
                      <a:pt x="16" y="78"/>
                    </a:cubicBezTo>
                    <a:cubicBezTo>
                      <a:pt x="17" y="78"/>
                      <a:pt x="17" y="78"/>
                      <a:pt x="17" y="78"/>
                    </a:cubicBezTo>
                    <a:cubicBezTo>
                      <a:pt x="17" y="78"/>
                      <a:pt x="17" y="78"/>
                      <a:pt x="17" y="78"/>
                    </a:cubicBezTo>
                    <a:cubicBezTo>
                      <a:pt x="16" y="78"/>
                      <a:pt x="16" y="78"/>
                      <a:pt x="16" y="78"/>
                    </a:cubicBezTo>
                    <a:moveTo>
                      <a:pt x="6" y="77"/>
                    </a:moveTo>
                    <a:cubicBezTo>
                      <a:pt x="6" y="77"/>
                      <a:pt x="5" y="77"/>
                      <a:pt x="5" y="77"/>
                    </a:cubicBezTo>
                    <a:cubicBezTo>
                      <a:pt x="6" y="77"/>
                      <a:pt x="6" y="77"/>
                      <a:pt x="6" y="77"/>
                    </a:cubicBezTo>
                    <a:cubicBezTo>
                      <a:pt x="6" y="77"/>
                      <a:pt x="6" y="77"/>
                      <a:pt x="6" y="77"/>
                    </a:cubicBezTo>
                    <a:cubicBezTo>
                      <a:pt x="6" y="77"/>
                      <a:pt x="6" y="77"/>
                      <a:pt x="6" y="77"/>
                    </a:cubicBezTo>
                    <a:moveTo>
                      <a:pt x="8" y="73"/>
                    </a:moveTo>
                    <a:cubicBezTo>
                      <a:pt x="8" y="73"/>
                      <a:pt x="8" y="73"/>
                      <a:pt x="8" y="73"/>
                    </a:cubicBezTo>
                    <a:cubicBezTo>
                      <a:pt x="8" y="73"/>
                      <a:pt x="8" y="73"/>
                      <a:pt x="8" y="73"/>
                    </a:cubicBezTo>
                    <a:cubicBezTo>
                      <a:pt x="8" y="73"/>
                      <a:pt x="9" y="73"/>
                      <a:pt x="9" y="73"/>
                    </a:cubicBezTo>
                    <a:cubicBezTo>
                      <a:pt x="8" y="73"/>
                      <a:pt x="8" y="73"/>
                      <a:pt x="8" y="73"/>
                    </a:cubicBezTo>
                    <a:moveTo>
                      <a:pt x="22" y="68"/>
                    </a:moveTo>
                    <a:cubicBezTo>
                      <a:pt x="22" y="68"/>
                      <a:pt x="22" y="68"/>
                      <a:pt x="22" y="69"/>
                    </a:cubicBezTo>
                    <a:cubicBezTo>
                      <a:pt x="23" y="69"/>
                      <a:pt x="23" y="69"/>
                      <a:pt x="23" y="69"/>
                    </a:cubicBezTo>
                    <a:cubicBezTo>
                      <a:pt x="23" y="69"/>
                      <a:pt x="23" y="69"/>
                      <a:pt x="23" y="68"/>
                    </a:cubicBezTo>
                    <a:cubicBezTo>
                      <a:pt x="23" y="68"/>
                      <a:pt x="22" y="68"/>
                      <a:pt x="22" y="68"/>
                    </a:cubicBezTo>
                    <a:moveTo>
                      <a:pt x="24" y="66"/>
                    </a:moveTo>
                    <a:cubicBezTo>
                      <a:pt x="24" y="66"/>
                      <a:pt x="24" y="66"/>
                      <a:pt x="23" y="66"/>
                    </a:cubicBezTo>
                    <a:cubicBezTo>
                      <a:pt x="24" y="66"/>
                      <a:pt x="24" y="66"/>
                      <a:pt x="24" y="66"/>
                    </a:cubicBezTo>
                    <a:cubicBezTo>
                      <a:pt x="24" y="66"/>
                      <a:pt x="24" y="66"/>
                      <a:pt x="24" y="66"/>
                    </a:cubicBezTo>
                    <a:cubicBezTo>
                      <a:pt x="24" y="66"/>
                      <a:pt x="24" y="66"/>
                      <a:pt x="24" y="66"/>
                    </a:cubicBezTo>
                    <a:moveTo>
                      <a:pt x="13" y="64"/>
                    </a:moveTo>
                    <a:cubicBezTo>
                      <a:pt x="12" y="64"/>
                      <a:pt x="12" y="64"/>
                      <a:pt x="12" y="64"/>
                    </a:cubicBezTo>
                    <a:cubicBezTo>
                      <a:pt x="13" y="65"/>
                      <a:pt x="13" y="65"/>
                      <a:pt x="13" y="65"/>
                    </a:cubicBezTo>
                    <a:cubicBezTo>
                      <a:pt x="13" y="65"/>
                      <a:pt x="13" y="64"/>
                      <a:pt x="13" y="64"/>
                    </a:cubicBezTo>
                    <a:cubicBezTo>
                      <a:pt x="13" y="64"/>
                      <a:pt x="13" y="64"/>
                      <a:pt x="13" y="64"/>
                    </a:cubicBezTo>
                    <a:moveTo>
                      <a:pt x="15" y="60"/>
                    </a:moveTo>
                    <a:cubicBezTo>
                      <a:pt x="15" y="60"/>
                      <a:pt x="15" y="60"/>
                      <a:pt x="15" y="60"/>
                    </a:cubicBezTo>
                    <a:cubicBezTo>
                      <a:pt x="15" y="61"/>
                      <a:pt x="15" y="61"/>
                      <a:pt x="15" y="61"/>
                    </a:cubicBezTo>
                    <a:cubicBezTo>
                      <a:pt x="15" y="61"/>
                      <a:pt x="15" y="60"/>
                      <a:pt x="15" y="60"/>
                    </a:cubicBezTo>
                    <a:cubicBezTo>
                      <a:pt x="15" y="60"/>
                      <a:pt x="15" y="60"/>
                      <a:pt x="15" y="60"/>
                    </a:cubicBezTo>
                    <a:moveTo>
                      <a:pt x="29" y="56"/>
                    </a:moveTo>
                    <a:cubicBezTo>
                      <a:pt x="29" y="57"/>
                      <a:pt x="29" y="57"/>
                      <a:pt x="29" y="57"/>
                    </a:cubicBezTo>
                    <a:cubicBezTo>
                      <a:pt x="29" y="57"/>
                      <a:pt x="29" y="57"/>
                      <a:pt x="30" y="57"/>
                    </a:cubicBezTo>
                    <a:cubicBezTo>
                      <a:pt x="30" y="57"/>
                      <a:pt x="30" y="57"/>
                      <a:pt x="30" y="57"/>
                    </a:cubicBezTo>
                    <a:cubicBezTo>
                      <a:pt x="30" y="57"/>
                      <a:pt x="30" y="57"/>
                      <a:pt x="30" y="57"/>
                    </a:cubicBezTo>
                    <a:cubicBezTo>
                      <a:pt x="30" y="56"/>
                      <a:pt x="30" y="56"/>
                      <a:pt x="29" y="56"/>
                    </a:cubicBezTo>
                    <a:moveTo>
                      <a:pt x="20" y="51"/>
                    </a:moveTo>
                    <a:cubicBezTo>
                      <a:pt x="19" y="52"/>
                      <a:pt x="19" y="52"/>
                      <a:pt x="19" y="52"/>
                    </a:cubicBezTo>
                    <a:cubicBezTo>
                      <a:pt x="19" y="52"/>
                      <a:pt x="19" y="53"/>
                      <a:pt x="20" y="53"/>
                    </a:cubicBezTo>
                    <a:cubicBezTo>
                      <a:pt x="20" y="52"/>
                      <a:pt x="20" y="52"/>
                      <a:pt x="20" y="52"/>
                    </a:cubicBezTo>
                    <a:cubicBezTo>
                      <a:pt x="20" y="51"/>
                      <a:pt x="20" y="51"/>
                      <a:pt x="20" y="51"/>
                    </a:cubicBezTo>
                    <a:moveTo>
                      <a:pt x="32" y="51"/>
                    </a:moveTo>
                    <a:cubicBezTo>
                      <a:pt x="32" y="52"/>
                      <a:pt x="32" y="52"/>
                      <a:pt x="32" y="52"/>
                    </a:cubicBezTo>
                    <a:cubicBezTo>
                      <a:pt x="32" y="52"/>
                      <a:pt x="32" y="52"/>
                      <a:pt x="33" y="52"/>
                    </a:cubicBezTo>
                    <a:cubicBezTo>
                      <a:pt x="33" y="52"/>
                      <a:pt x="33" y="52"/>
                      <a:pt x="33" y="52"/>
                    </a:cubicBezTo>
                    <a:cubicBezTo>
                      <a:pt x="33" y="52"/>
                      <a:pt x="33" y="52"/>
                      <a:pt x="32" y="51"/>
                    </a:cubicBezTo>
                    <a:moveTo>
                      <a:pt x="36" y="46"/>
                    </a:moveTo>
                    <a:cubicBezTo>
                      <a:pt x="36" y="46"/>
                      <a:pt x="35" y="47"/>
                      <a:pt x="35" y="48"/>
                    </a:cubicBezTo>
                    <a:cubicBezTo>
                      <a:pt x="35" y="48"/>
                      <a:pt x="35" y="48"/>
                      <a:pt x="35" y="48"/>
                    </a:cubicBezTo>
                    <a:cubicBezTo>
                      <a:pt x="36" y="46"/>
                      <a:pt x="36" y="46"/>
                      <a:pt x="36" y="46"/>
                    </a:cubicBezTo>
                    <a:cubicBezTo>
                      <a:pt x="36" y="46"/>
                      <a:pt x="36" y="46"/>
                      <a:pt x="36" y="46"/>
                    </a:cubicBezTo>
                    <a:moveTo>
                      <a:pt x="23" y="46"/>
                    </a:moveTo>
                    <a:cubicBezTo>
                      <a:pt x="23" y="46"/>
                      <a:pt x="23" y="46"/>
                      <a:pt x="22" y="46"/>
                    </a:cubicBezTo>
                    <a:cubicBezTo>
                      <a:pt x="23" y="46"/>
                      <a:pt x="23" y="47"/>
                      <a:pt x="23" y="47"/>
                    </a:cubicBezTo>
                    <a:cubicBezTo>
                      <a:pt x="23" y="46"/>
                      <a:pt x="23" y="46"/>
                      <a:pt x="23" y="46"/>
                    </a:cubicBezTo>
                    <a:cubicBezTo>
                      <a:pt x="23" y="46"/>
                      <a:pt x="23" y="46"/>
                      <a:pt x="23" y="46"/>
                    </a:cubicBezTo>
                    <a:moveTo>
                      <a:pt x="39" y="42"/>
                    </a:moveTo>
                    <a:cubicBezTo>
                      <a:pt x="38" y="42"/>
                      <a:pt x="38" y="42"/>
                      <a:pt x="38" y="43"/>
                    </a:cubicBezTo>
                    <a:cubicBezTo>
                      <a:pt x="38" y="43"/>
                      <a:pt x="38" y="43"/>
                      <a:pt x="38" y="43"/>
                    </a:cubicBezTo>
                    <a:cubicBezTo>
                      <a:pt x="39" y="42"/>
                      <a:pt x="39" y="42"/>
                      <a:pt x="39" y="42"/>
                    </a:cubicBezTo>
                    <a:cubicBezTo>
                      <a:pt x="39" y="42"/>
                      <a:pt x="39" y="42"/>
                      <a:pt x="39" y="42"/>
                    </a:cubicBezTo>
                    <a:moveTo>
                      <a:pt x="26" y="41"/>
                    </a:moveTo>
                    <a:cubicBezTo>
                      <a:pt x="25" y="41"/>
                      <a:pt x="25" y="42"/>
                      <a:pt x="25" y="42"/>
                    </a:cubicBezTo>
                    <a:cubicBezTo>
                      <a:pt x="25" y="42"/>
                      <a:pt x="25" y="43"/>
                      <a:pt x="25" y="43"/>
                    </a:cubicBezTo>
                    <a:cubicBezTo>
                      <a:pt x="26" y="42"/>
                      <a:pt x="26" y="41"/>
                      <a:pt x="26" y="41"/>
                    </a:cubicBezTo>
                    <a:cubicBezTo>
                      <a:pt x="26" y="41"/>
                      <a:pt x="26" y="41"/>
                      <a:pt x="26" y="41"/>
                    </a:cubicBezTo>
                    <a:moveTo>
                      <a:pt x="29" y="35"/>
                    </a:moveTo>
                    <a:cubicBezTo>
                      <a:pt x="28" y="36"/>
                      <a:pt x="28" y="36"/>
                      <a:pt x="28" y="37"/>
                    </a:cubicBezTo>
                    <a:cubicBezTo>
                      <a:pt x="28" y="37"/>
                      <a:pt x="28" y="37"/>
                      <a:pt x="28" y="37"/>
                    </a:cubicBezTo>
                    <a:cubicBezTo>
                      <a:pt x="29" y="37"/>
                      <a:pt x="29" y="36"/>
                      <a:pt x="29" y="36"/>
                    </a:cubicBezTo>
                    <a:cubicBezTo>
                      <a:pt x="29" y="35"/>
                      <a:pt x="29" y="35"/>
                      <a:pt x="29" y="35"/>
                    </a:cubicBezTo>
                    <a:moveTo>
                      <a:pt x="43" y="35"/>
                    </a:moveTo>
                    <a:cubicBezTo>
                      <a:pt x="42" y="36"/>
                      <a:pt x="41" y="37"/>
                      <a:pt x="41" y="38"/>
                    </a:cubicBezTo>
                    <a:cubicBezTo>
                      <a:pt x="41" y="38"/>
                      <a:pt x="41" y="38"/>
                      <a:pt x="41" y="38"/>
                    </a:cubicBezTo>
                    <a:cubicBezTo>
                      <a:pt x="43" y="35"/>
                      <a:pt x="43" y="35"/>
                      <a:pt x="43" y="35"/>
                    </a:cubicBezTo>
                    <a:cubicBezTo>
                      <a:pt x="43" y="35"/>
                      <a:pt x="43" y="35"/>
                      <a:pt x="43" y="35"/>
                    </a:cubicBezTo>
                    <a:moveTo>
                      <a:pt x="45" y="32"/>
                    </a:moveTo>
                    <a:cubicBezTo>
                      <a:pt x="44" y="33"/>
                      <a:pt x="43" y="34"/>
                      <a:pt x="43" y="35"/>
                    </a:cubicBezTo>
                    <a:cubicBezTo>
                      <a:pt x="43" y="35"/>
                      <a:pt x="43" y="35"/>
                      <a:pt x="43" y="35"/>
                    </a:cubicBezTo>
                    <a:cubicBezTo>
                      <a:pt x="45" y="32"/>
                      <a:pt x="45" y="32"/>
                      <a:pt x="45" y="32"/>
                    </a:cubicBezTo>
                    <a:cubicBezTo>
                      <a:pt x="45" y="32"/>
                      <a:pt x="45" y="32"/>
                      <a:pt x="45" y="32"/>
                    </a:cubicBezTo>
                    <a:moveTo>
                      <a:pt x="32" y="29"/>
                    </a:moveTo>
                    <a:cubicBezTo>
                      <a:pt x="32" y="30"/>
                      <a:pt x="31" y="31"/>
                      <a:pt x="31" y="32"/>
                    </a:cubicBezTo>
                    <a:cubicBezTo>
                      <a:pt x="31" y="32"/>
                      <a:pt x="31" y="32"/>
                      <a:pt x="31" y="32"/>
                    </a:cubicBezTo>
                    <a:cubicBezTo>
                      <a:pt x="32" y="31"/>
                      <a:pt x="32" y="30"/>
                      <a:pt x="33" y="29"/>
                    </a:cubicBezTo>
                    <a:cubicBezTo>
                      <a:pt x="33" y="29"/>
                      <a:pt x="33" y="29"/>
                      <a:pt x="32" y="29"/>
                    </a:cubicBezTo>
                    <a:moveTo>
                      <a:pt x="46" y="29"/>
                    </a:moveTo>
                    <a:cubicBezTo>
                      <a:pt x="46" y="29"/>
                      <a:pt x="46" y="30"/>
                      <a:pt x="46" y="30"/>
                    </a:cubicBezTo>
                    <a:cubicBezTo>
                      <a:pt x="46" y="30"/>
                      <a:pt x="46" y="30"/>
                      <a:pt x="46" y="30"/>
                    </a:cubicBezTo>
                    <a:cubicBezTo>
                      <a:pt x="46" y="29"/>
                      <a:pt x="46" y="29"/>
                      <a:pt x="46" y="29"/>
                    </a:cubicBezTo>
                    <a:cubicBezTo>
                      <a:pt x="46" y="29"/>
                      <a:pt x="46" y="29"/>
                      <a:pt x="46" y="29"/>
                    </a:cubicBezTo>
                    <a:moveTo>
                      <a:pt x="35" y="25"/>
                    </a:moveTo>
                    <a:cubicBezTo>
                      <a:pt x="34" y="26"/>
                      <a:pt x="33" y="28"/>
                      <a:pt x="33" y="29"/>
                    </a:cubicBezTo>
                    <a:cubicBezTo>
                      <a:pt x="33" y="29"/>
                      <a:pt x="33" y="29"/>
                      <a:pt x="33" y="29"/>
                    </a:cubicBezTo>
                    <a:cubicBezTo>
                      <a:pt x="34" y="28"/>
                      <a:pt x="34" y="27"/>
                      <a:pt x="35" y="26"/>
                    </a:cubicBezTo>
                    <a:cubicBezTo>
                      <a:pt x="35" y="26"/>
                      <a:pt x="35" y="26"/>
                      <a:pt x="35" y="25"/>
                    </a:cubicBezTo>
                    <a:moveTo>
                      <a:pt x="49" y="25"/>
                    </a:moveTo>
                    <a:cubicBezTo>
                      <a:pt x="48" y="26"/>
                      <a:pt x="47" y="27"/>
                      <a:pt x="46" y="29"/>
                    </a:cubicBezTo>
                    <a:cubicBezTo>
                      <a:pt x="46" y="29"/>
                      <a:pt x="47" y="29"/>
                      <a:pt x="47" y="29"/>
                    </a:cubicBezTo>
                    <a:cubicBezTo>
                      <a:pt x="49" y="25"/>
                      <a:pt x="49" y="25"/>
                      <a:pt x="49" y="25"/>
                    </a:cubicBezTo>
                    <a:cubicBezTo>
                      <a:pt x="49" y="25"/>
                      <a:pt x="49" y="25"/>
                      <a:pt x="49" y="25"/>
                    </a:cubicBezTo>
                    <a:moveTo>
                      <a:pt x="36" y="24"/>
                    </a:moveTo>
                    <a:cubicBezTo>
                      <a:pt x="35" y="24"/>
                      <a:pt x="35" y="24"/>
                      <a:pt x="35" y="24"/>
                    </a:cubicBezTo>
                    <a:cubicBezTo>
                      <a:pt x="36" y="25"/>
                      <a:pt x="36" y="25"/>
                      <a:pt x="36" y="25"/>
                    </a:cubicBezTo>
                    <a:cubicBezTo>
                      <a:pt x="36" y="24"/>
                      <a:pt x="36" y="24"/>
                      <a:pt x="36" y="24"/>
                    </a:cubicBezTo>
                    <a:cubicBezTo>
                      <a:pt x="36" y="24"/>
                      <a:pt x="36" y="24"/>
                      <a:pt x="36" y="24"/>
                    </a:cubicBezTo>
                    <a:moveTo>
                      <a:pt x="38" y="19"/>
                    </a:moveTo>
                    <a:cubicBezTo>
                      <a:pt x="38" y="20"/>
                      <a:pt x="37" y="22"/>
                      <a:pt x="36" y="23"/>
                    </a:cubicBezTo>
                    <a:cubicBezTo>
                      <a:pt x="36" y="23"/>
                      <a:pt x="36" y="23"/>
                      <a:pt x="36" y="23"/>
                    </a:cubicBezTo>
                    <a:cubicBezTo>
                      <a:pt x="37" y="22"/>
                      <a:pt x="38" y="20"/>
                      <a:pt x="39" y="19"/>
                    </a:cubicBezTo>
                    <a:cubicBezTo>
                      <a:pt x="39" y="19"/>
                      <a:pt x="39" y="19"/>
                      <a:pt x="38" y="19"/>
                    </a:cubicBezTo>
                    <a:moveTo>
                      <a:pt x="53" y="17"/>
                    </a:moveTo>
                    <a:cubicBezTo>
                      <a:pt x="53" y="18"/>
                      <a:pt x="53" y="18"/>
                      <a:pt x="53" y="18"/>
                    </a:cubicBezTo>
                    <a:cubicBezTo>
                      <a:pt x="53" y="18"/>
                      <a:pt x="53" y="18"/>
                      <a:pt x="53" y="18"/>
                    </a:cubicBezTo>
                    <a:cubicBezTo>
                      <a:pt x="53" y="17"/>
                      <a:pt x="53" y="17"/>
                      <a:pt x="53" y="17"/>
                    </a:cubicBezTo>
                    <a:cubicBezTo>
                      <a:pt x="53" y="17"/>
                      <a:pt x="53" y="17"/>
                      <a:pt x="53" y="17"/>
                    </a:cubicBezTo>
                    <a:moveTo>
                      <a:pt x="55" y="15"/>
                    </a:moveTo>
                    <a:cubicBezTo>
                      <a:pt x="54" y="16"/>
                      <a:pt x="54" y="16"/>
                      <a:pt x="53" y="17"/>
                    </a:cubicBezTo>
                    <a:cubicBezTo>
                      <a:pt x="53" y="17"/>
                      <a:pt x="53" y="17"/>
                      <a:pt x="53" y="17"/>
                    </a:cubicBezTo>
                    <a:cubicBezTo>
                      <a:pt x="55" y="15"/>
                      <a:pt x="55" y="15"/>
                      <a:pt x="55" y="15"/>
                    </a:cubicBezTo>
                    <a:cubicBezTo>
                      <a:pt x="55" y="15"/>
                      <a:pt x="55" y="15"/>
                      <a:pt x="55" y="15"/>
                    </a:cubicBezTo>
                    <a:moveTo>
                      <a:pt x="44" y="9"/>
                    </a:moveTo>
                    <a:cubicBezTo>
                      <a:pt x="44" y="10"/>
                      <a:pt x="43" y="11"/>
                      <a:pt x="43" y="12"/>
                    </a:cubicBezTo>
                    <a:cubicBezTo>
                      <a:pt x="43" y="12"/>
                      <a:pt x="43" y="12"/>
                      <a:pt x="43" y="12"/>
                    </a:cubicBezTo>
                    <a:cubicBezTo>
                      <a:pt x="43" y="11"/>
                      <a:pt x="44" y="10"/>
                      <a:pt x="45" y="9"/>
                    </a:cubicBezTo>
                    <a:cubicBezTo>
                      <a:pt x="44" y="9"/>
                      <a:pt x="44" y="9"/>
                      <a:pt x="44" y="9"/>
                    </a:cubicBezTo>
                    <a:moveTo>
                      <a:pt x="59" y="8"/>
                    </a:moveTo>
                    <a:cubicBezTo>
                      <a:pt x="58" y="9"/>
                      <a:pt x="58" y="10"/>
                      <a:pt x="57" y="10"/>
                    </a:cubicBezTo>
                    <a:cubicBezTo>
                      <a:pt x="57" y="10"/>
                      <a:pt x="57" y="10"/>
                      <a:pt x="57" y="10"/>
                    </a:cubicBezTo>
                    <a:cubicBezTo>
                      <a:pt x="59" y="8"/>
                      <a:pt x="59" y="8"/>
                      <a:pt x="59" y="8"/>
                    </a:cubicBezTo>
                    <a:moveTo>
                      <a:pt x="50" y="0"/>
                    </a:moveTo>
                    <a:cubicBezTo>
                      <a:pt x="49" y="1"/>
                      <a:pt x="48" y="3"/>
                      <a:pt x="47" y="4"/>
                    </a:cubicBezTo>
                    <a:cubicBezTo>
                      <a:pt x="47" y="4"/>
                      <a:pt x="47" y="4"/>
                      <a:pt x="47" y="4"/>
                    </a:cubicBezTo>
                    <a:cubicBezTo>
                      <a:pt x="48" y="3"/>
                      <a:pt x="49" y="1"/>
                      <a:pt x="50" y="0"/>
                    </a:cubicBezTo>
                    <a:cubicBezTo>
                      <a:pt x="50" y="0"/>
                      <a:pt x="50"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51" name="Freeform 9540"/>
              <p:cNvSpPr>
                <a:spLocks noEditPoints="1"/>
              </p:cNvSpPr>
              <p:nvPr/>
            </p:nvSpPr>
            <p:spPr bwMode="auto">
              <a:xfrm>
                <a:off x="-401" y="3103"/>
                <a:ext cx="75" cy="116"/>
              </a:xfrm>
              <a:custGeom>
                <a:avLst/>
                <a:gdLst>
                  <a:gd name="T0" fmla="*/ 0 w 32"/>
                  <a:gd name="T1" fmla="*/ 47 h 49"/>
                  <a:gd name="T2" fmla="*/ 3 w 32"/>
                  <a:gd name="T3" fmla="*/ 48 h 49"/>
                  <a:gd name="T4" fmla="*/ 1 w 32"/>
                  <a:gd name="T5" fmla="*/ 46 h 49"/>
                  <a:gd name="T6" fmla="*/ 3 w 32"/>
                  <a:gd name="T7" fmla="*/ 47 h 49"/>
                  <a:gd name="T8" fmla="*/ 1 w 32"/>
                  <a:gd name="T9" fmla="*/ 46 h 49"/>
                  <a:gd name="T10" fmla="*/ 2 w 32"/>
                  <a:gd name="T11" fmla="*/ 45 h 49"/>
                  <a:gd name="T12" fmla="*/ 6 w 32"/>
                  <a:gd name="T13" fmla="*/ 42 h 49"/>
                  <a:gd name="T14" fmla="*/ 7 w 32"/>
                  <a:gd name="T15" fmla="*/ 41 h 49"/>
                  <a:gd name="T16" fmla="*/ 8 w 32"/>
                  <a:gd name="T17" fmla="*/ 42 h 49"/>
                  <a:gd name="T18" fmla="*/ 7 w 32"/>
                  <a:gd name="T19" fmla="*/ 41 h 49"/>
                  <a:gd name="T20" fmla="*/ 8 w 32"/>
                  <a:gd name="T21" fmla="*/ 40 h 49"/>
                  <a:gd name="T22" fmla="*/ 8 w 32"/>
                  <a:gd name="T23" fmla="*/ 40 h 49"/>
                  <a:gd name="T24" fmla="*/ 5 w 32"/>
                  <a:gd name="T25" fmla="*/ 40 h 49"/>
                  <a:gd name="T26" fmla="*/ 7 w 32"/>
                  <a:gd name="T27" fmla="*/ 41 h 49"/>
                  <a:gd name="T28" fmla="*/ 8 w 32"/>
                  <a:gd name="T29" fmla="*/ 39 h 49"/>
                  <a:gd name="T30" fmla="*/ 9 w 32"/>
                  <a:gd name="T31" fmla="*/ 40 h 49"/>
                  <a:gd name="T32" fmla="*/ 8 w 32"/>
                  <a:gd name="T33" fmla="*/ 39 h 49"/>
                  <a:gd name="T34" fmla="*/ 6 w 32"/>
                  <a:gd name="T35" fmla="*/ 39 h 49"/>
                  <a:gd name="T36" fmla="*/ 7 w 32"/>
                  <a:gd name="T37" fmla="*/ 40 h 49"/>
                  <a:gd name="T38" fmla="*/ 6 w 32"/>
                  <a:gd name="T39" fmla="*/ 39 h 49"/>
                  <a:gd name="T40" fmla="*/ 6 w 32"/>
                  <a:gd name="T41" fmla="*/ 39 h 49"/>
                  <a:gd name="T42" fmla="*/ 8 w 32"/>
                  <a:gd name="T43" fmla="*/ 39 h 49"/>
                  <a:gd name="T44" fmla="*/ 14 w 32"/>
                  <a:gd name="T45" fmla="*/ 29 h 49"/>
                  <a:gd name="T46" fmla="*/ 10 w 32"/>
                  <a:gd name="T47" fmla="*/ 39 h 49"/>
                  <a:gd name="T48" fmla="*/ 14 w 32"/>
                  <a:gd name="T49" fmla="*/ 29 h 49"/>
                  <a:gd name="T50" fmla="*/ 7 w 32"/>
                  <a:gd name="T51" fmla="*/ 37 h 49"/>
                  <a:gd name="T52" fmla="*/ 14 w 32"/>
                  <a:gd name="T53" fmla="*/ 29 h 49"/>
                  <a:gd name="T54" fmla="*/ 19 w 32"/>
                  <a:gd name="T55" fmla="*/ 22 h 49"/>
                  <a:gd name="T56" fmla="*/ 17 w 32"/>
                  <a:gd name="T57" fmla="*/ 26 h 49"/>
                  <a:gd name="T58" fmla="*/ 19 w 32"/>
                  <a:gd name="T59" fmla="*/ 22 h 49"/>
                  <a:gd name="T60" fmla="*/ 15 w 32"/>
                  <a:gd name="T61" fmla="*/ 24 h 49"/>
                  <a:gd name="T62" fmla="*/ 18 w 32"/>
                  <a:gd name="T63" fmla="*/ 21 h 49"/>
                  <a:gd name="T64" fmla="*/ 26 w 32"/>
                  <a:gd name="T65" fmla="*/ 8 h 49"/>
                  <a:gd name="T66" fmla="*/ 22 w 32"/>
                  <a:gd name="T67" fmla="*/ 17 h 49"/>
                  <a:gd name="T68" fmla="*/ 26 w 32"/>
                  <a:gd name="T69" fmla="*/ 8 h 49"/>
                  <a:gd name="T70" fmla="*/ 20 w 32"/>
                  <a:gd name="T71" fmla="*/ 16 h 49"/>
                  <a:gd name="T72" fmla="*/ 26 w 32"/>
                  <a:gd name="T73" fmla="*/ 8 h 49"/>
                  <a:gd name="T74" fmla="*/ 31 w 32"/>
                  <a:gd name="T75" fmla="*/ 0 h 49"/>
                  <a:gd name="T76" fmla="*/ 30 w 32"/>
                  <a:gd name="T77" fmla="*/ 0 h 49"/>
                  <a:gd name="T78" fmla="*/ 31 w 32"/>
                  <a:gd name="T79" fmla="*/ 2 h 49"/>
                  <a:gd name="T80" fmla="*/ 32 w 32"/>
                  <a:gd name="T81" fmla="*/ 1 h 49"/>
                  <a:gd name="T82" fmla="*/ 30 w 32"/>
                  <a:gd name="T83" fmla="*/ 0 h 49"/>
                  <a:gd name="T84" fmla="*/ 29 w 32"/>
                  <a:gd name="T85" fmla="*/ 0 h 49"/>
                  <a:gd name="T86" fmla="*/ 30 w 32"/>
                  <a:gd name="T8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 h="49">
                    <a:moveTo>
                      <a:pt x="1" y="47"/>
                    </a:moveTo>
                    <a:cubicBezTo>
                      <a:pt x="0" y="47"/>
                      <a:pt x="0" y="47"/>
                      <a:pt x="0" y="47"/>
                    </a:cubicBezTo>
                    <a:cubicBezTo>
                      <a:pt x="1" y="48"/>
                      <a:pt x="2" y="48"/>
                      <a:pt x="2" y="49"/>
                    </a:cubicBezTo>
                    <a:cubicBezTo>
                      <a:pt x="3" y="48"/>
                      <a:pt x="3" y="48"/>
                      <a:pt x="3" y="48"/>
                    </a:cubicBezTo>
                    <a:cubicBezTo>
                      <a:pt x="2" y="48"/>
                      <a:pt x="2" y="47"/>
                      <a:pt x="1" y="47"/>
                    </a:cubicBezTo>
                    <a:moveTo>
                      <a:pt x="1" y="46"/>
                    </a:moveTo>
                    <a:cubicBezTo>
                      <a:pt x="1" y="46"/>
                      <a:pt x="1" y="46"/>
                      <a:pt x="1" y="46"/>
                    </a:cubicBezTo>
                    <a:cubicBezTo>
                      <a:pt x="2" y="47"/>
                      <a:pt x="2" y="47"/>
                      <a:pt x="3" y="47"/>
                    </a:cubicBezTo>
                    <a:cubicBezTo>
                      <a:pt x="3" y="47"/>
                      <a:pt x="3" y="47"/>
                      <a:pt x="3" y="47"/>
                    </a:cubicBezTo>
                    <a:cubicBezTo>
                      <a:pt x="3" y="46"/>
                      <a:pt x="2" y="46"/>
                      <a:pt x="1" y="46"/>
                    </a:cubicBezTo>
                    <a:moveTo>
                      <a:pt x="4" y="41"/>
                    </a:moveTo>
                    <a:cubicBezTo>
                      <a:pt x="2" y="45"/>
                      <a:pt x="2" y="45"/>
                      <a:pt x="2" y="45"/>
                    </a:cubicBezTo>
                    <a:cubicBezTo>
                      <a:pt x="3" y="45"/>
                      <a:pt x="3" y="46"/>
                      <a:pt x="4" y="46"/>
                    </a:cubicBezTo>
                    <a:cubicBezTo>
                      <a:pt x="5" y="45"/>
                      <a:pt x="5" y="44"/>
                      <a:pt x="6" y="42"/>
                    </a:cubicBezTo>
                    <a:cubicBezTo>
                      <a:pt x="6" y="42"/>
                      <a:pt x="5" y="42"/>
                      <a:pt x="4" y="41"/>
                    </a:cubicBezTo>
                    <a:moveTo>
                      <a:pt x="7" y="41"/>
                    </a:moveTo>
                    <a:cubicBezTo>
                      <a:pt x="7" y="41"/>
                      <a:pt x="7" y="41"/>
                      <a:pt x="7" y="42"/>
                    </a:cubicBezTo>
                    <a:cubicBezTo>
                      <a:pt x="7" y="42"/>
                      <a:pt x="8" y="42"/>
                      <a:pt x="8" y="42"/>
                    </a:cubicBezTo>
                    <a:cubicBezTo>
                      <a:pt x="8" y="42"/>
                      <a:pt x="8" y="42"/>
                      <a:pt x="8" y="42"/>
                    </a:cubicBezTo>
                    <a:cubicBezTo>
                      <a:pt x="8" y="41"/>
                      <a:pt x="8" y="41"/>
                      <a:pt x="7" y="41"/>
                    </a:cubicBezTo>
                    <a:moveTo>
                      <a:pt x="8" y="40"/>
                    </a:moveTo>
                    <a:cubicBezTo>
                      <a:pt x="8" y="40"/>
                      <a:pt x="8" y="40"/>
                      <a:pt x="8" y="40"/>
                    </a:cubicBezTo>
                    <a:cubicBezTo>
                      <a:pt x="8" y="40"/>
                      <a:pt x="8" y="40"/>
                      <a:pt x="8" y="40"/>
                    </a:cubicBezTo>
                    <a:cubicBezTo>
                      <a:pt x="8" y="40"/>
                      <a:pt x="8" y="40"/>
                      <a:pt x="8" y="40"/>
                    </a:cubicBezTo>
                    <a:moveTo>
                      <a:pt x="5" y="40"/>
                    </a:moveTo>
                    <a:cubicBezTo>
                      <a:pt x="5" y="40"/>
                      <a:pt x="5" y="40"/>
                      <a:pt x="5" y="40"/>
                    </a:cubicBezTo>
                    <a:cubicBezTo>
                      <a:pt x="5" y="41"/>
                      <a:pt x="6" y="41"/>
                      <a:pt x="7" y="41"/>
                    </a:cubicBezTo>
                    <a:cubicBezTo>
                      <a:pt x="7" y="41"/>
                      <a:pt x="7" y="41"/>
                      <a:pt x="7" y="41"/>
                    </a:cubicBezTo>
                    <a:cubicBezTo>
                      <a:pt x="6" y="41"/>
                      <a:pt x="6" y="40"/>
                      <a:pt x="5" y="40"/>
                    </a:cubicBezTo>
                    <a:moveTo>
                      <a:pt x="8" y="39"/>
                    </a:moveTo>
                    <a:cubicBezTo>
                      <a:pt x="8" y="39"/>
                      <a:pt x="8" y="40"/>
                      <a:pt x="8" y="40"/>
                    </a:cubicBezTo>
                    <a:cubicBezTo>
                      <a:pt x="8" y="40"/>
                      <a:pt x="9" y="40"/>
                      <a:pt x="9" y="40"/>
                    </a:cubicBezTo>
                    <a:cubicBezTo>
                      <a:pt x="9" y="40"/>
                      <a:pt x="9" y="40"/>
                      <a:pt x="9" y="40"/>
                    </a:cubicBezTo>
                    <a:cubicBezTo>
                      <a:pt x="9" y="39"/>
                      <a:pt x="9" y="39"/>
                      <a:pt x="8" y="39"/>
                    </a:cubicBezTo>
                    <a:moveTo>
                      <a:pt x="6" y="39"/>
                    </a:moveTo>
                    <a:cubicBezTo>
                      <a:pt x="6" y="39"/>
                      <a:pt x="6" y="39"/>
                      <a:pt x="6" y="39"/>
                    </a:cubicBezTo>
                    <a:cubicBezTo>
                      <a:pt x="6" y="39"/>
                      <a:pt x="6" y="39"/>
                      <a:pt x="6" y="39"/>
                    </a:cubicBezTo>
                    <a:cubicBezTo>
                      <a:pt x="7" y="40"/>
                      <a:pt x="7" y="40"/>
                      <a:pt x="7" y="40"/>
                    </a:cubicBezTo>
                    <a:cubicBezTo>
                      <a:pt x="8" y="40"/>
                      <a:pt x="8" y="40"/>
                      <a:pt x="8" y="40"/>
                    </a:cubicBezTo>
                    <a:cubicBezTo>
                      <a:pt x="7" y="40"/>
                      <a:pt x="7" y="39"/>
                      <a:pt x="6" y="39"/>
                    </a:cubicBezTo>
                    <a:moveTo>
                      <a:pt x="6" y="38"/>
                    </a:moveTo>
                    <a:cubicBezTo>
                      <a:pt x="6" y="39"/>
                      <a:pt x="6" y="39"/>
                      <a:pt x="6" y="39"/>
                    </a:cubicBezTo>
                    <a:cubicBezTo>
                      <a:pt x="7" y="39"/>
                      <a:pt x="7" y="39"/>
                      <a:pt x="8" y="40"/>
                    </a:cubicBezTo>
                    <a:cubicBezTo>
                      <a:pt x="8" y="39"/>
                      <a:pt x="8" y="39"/>
                      <a:pt x="8" y="39"/>
                    </a:cubicBezTo>
                    <a:cubicBezTo>
                      <a:pt x="8" y="39"/>
                      <a:pt x="7" y="38"/>
                      <a:pt x="6" y="38"/>
                    </a:cubicBezTo>
                    <a:moveTo>
                      <a:pt x="14" y="29"/>
                    </a:moveTo>
                    <a:cubicBezTo>
                      <a:pt x="12" y="32"/>
                      <a:pt x="11" y="35"/>
                      <a:pt x="9" y="38"/>
                    </a:cubicBezTo>
                    <a:cubicBezTo>
                      <a:pt x="9" y="38"/>
                      <a:pt x="10" y="38"/>
                      <a:pt x="10" y="39"/>
                    </a:cubicBezTo>
                    <a:cubicBezTo>
                      <a:pt x="12" y="36"/>
                      <a:pt x="13" y="33"/>
                      <a:pt x="15" y="30"/>
                    </a:cubicBezTo>
                    <a:cubicBezTo>
                      <a:pt x="15" y="30"/>
                      <a:pt x="14" y="30"/>
                      <a:pt x="14" y="29"/>
                    </a:cubicBezTo>
                    <a:moveTo>
                      <a:pt x="12" y="28"/>
                    </a:moveTo>
                    <a:cubicBezTo>
                      <a:pt x="7" y="37"/>
                      <a:pt x="7" y="37"/>
                      <a:pt x="7" y="37"/>
                    </a:cubicBezTo>
                    <a:cubicBezTo>
                      <a:pt x="8" y="37"/>
                      <a:pt x="8" y="38"/>
                      <a:pt x="9" y="38"/>
                    </a:cubicBezTo>
                    <a:cubicBezTo>
                      <a:pt x="10" y="35"/>
                      <a:pt x="12" y="32"/>
                      <a:pt x="14" y="29"/>
                    </a:cubicBezTo>
                    <a:cubicBezTo>
                      <a:pt x="13" y="29"/>
                      <a:pt x="13" y="29"/>
                      <a:pt x="12" y="28"/>
                    </a:cubicBezTo>
                    <a:moveTo>
                      <a:pt x="19" y="22"/>
                    </a:moveTo>
                    <a:cubicBezTo>
                      <a:pt x="18" y="23"/>
                      <a:pt x="17" y="24"/>
                      <a:pt x="17" y="25"/>
                    </a:cubicBezTo>
                    <a:cubicBezTo>
                      <a:pt x="17" y="25"/>
                      <a:pt x="17" y="26"/>
                      <a:pt x="17" y="26"/>
                    </a:cubicBezTo>
                    <a:cubicBezTo>
                      <a:pt x="18" y="25"/>
                      <a:pt x="19" y="23"/>
                      <a:pt x="19" y="22"/>
                    </a:cubicBezTo>
                    <a:cubicBezTo>
                      <a:pt x="19" y="22"/>
                      <a:pt x="19" y="22"/>
                      <a:pt x="19" y="22"/>
                    </a:cubicBezTo>
                    <a:moveTo>
                      <a:pt x="17" y="21"/>
                    </a:moveTo>
                    <a:cubicBezTo>
                      <a:pt x="15" y="24"/>
                      <a:pt x="15" y="24"/>
                      <a:pt x="15" y="24"/>
                    </a:cubicBezTo>
                    <a:cubicBezTo>
                      <a:pt x="15" y="24"/>
                      <a:pt x="16" y="25"/>
                      <a:pt x="16" y="25"/>
                    </a:cubicBezTo>
                    <a:cubicBezTo>
                      <a:pt x="17" y="24"/>
                      <a:pt x="18" y="23"/>
                      <a:pt x="18" y="21"/>
                    </a:cubicBezTo>
                    <a:cubicBezTo>
                      <a:pt x="18" y="21"/>
                      <a:pt x="17" y="21"/>
                      <a:pt x="17" y="21"/>
                    </a:cubicBezTo>
                    <a:moveTo>
                      <a:pt x="26" y="8"/>
                    </a:moveTo>
                    <a:cubicBezTo>
                      <a:pt x="24" y="11"/>
                      <a:pt x="23" y="14"/>
                      <a:pt x="21" y="17"/>
                    </a:cubicBezTo>
                    <a:cubicBezTo>
                      <a:pt x="22" y="17"/>
                      <a:pt x="22" y="17"/>
                      <a:pt x="22" y="17"/>
                    </a:cubicBezTo>
                    <a:cubicBezTo>
                      <a:pt x="24" y="15"/>
                      <a:pt x="25" y="12"/>
                      <a:pt x="27" y="9"/>
                    </a:cubicBezTo>
                    <a:cubicBezTo>
                      <a:pt x="26" y="8"/>
                      <a:pt x="26" y="8"/>
                      <a:pt x="26" y="8"/>
                    </a:cubicBezTo>
                    <a:moveTo>
                      <a:pt x="25" y="8"/>
                    </a:moveTo>
                    <a:cubicBezTo>
                      <a:pt x="20" y="16"/>
                      <a:pt x="20" y="16"/>
                      <a:pt x="20" y="16"/>
                    </a:cubicBezTo>
                    <a:cubicBezTo>
                      <a:pt x="21" y="16"/>
                      <a:pt x="21" y="16"/>
                      <a:pt x="21" y="16"/>
                    </a:cubicBezTo>
                    <a:cubicBezTo>
                      <a:pt x="23" y="13"/>
                      <a:pt x="24" y="11"/>
                      <a:pt x="26" y="8"/>
                    </a:cubicBezTo>
                    <a:cubicBezTo>
                      <a:pt x="25" y="8"/>
                      <a:pt x="25" y="8"/>
                      <a:pt x="25" y="8"/>
                    </a:cubicBezTo>
                    <a:moveTo>
                      <a:pt x="31" y="0"/>
                    </a:moveTo>
                    <a:cubicBezTo>
                      <a:pt x="31" y="0"/>
                      <a:pt x="31" y="0"/>
                      <a:pt x="30" y="0"/>
                    </a:cubicBezTo>
                    <a:cubicBezTo>
                      <a:pt x="30" y="0"/>
                      <a:pt x="30" y="0"/>
                      <a:pt x="30" y="0"/>
                    </a:cubicBezTo>
                    <a:cubicBezTo>
                      <a:pt x="30" y="0"/>
                      <a:pt x="30" y="1"/>
                      <a:pt x="30" y="1"/>
                    </a:cubicBezTo>
                    <a:cubicBezTo>
                      <a:pt x="31" y="2"/>
                      <a:pt x="31" y="2"/>
                      <a:pt x="31" y="2"/>
                    </a:cubicBezTo>
                    <a:cubicBezTo>
                      <a:pt x="31" y="1"/>
                      <a:pt x="31" y="1"/>
                      <a:pt x="31" y="1"/>
                    </a:cubicBezTo>
                    <a:cubicBezTo>
                      <a:pt x="31" y="1"/>
                      <a:pt x="31" y="1"/>
                      <a:pt x="32" y="1"/>
                    </a:cubicBezTo>
                    <a:cubicBezTo>
                      <a:pt x="31" y="0"/>
                      <a:pt x="31" y="0"/>
                      <a:pt x="31" y="0"/>
                    </a:cubicBezTo>
                    <a:moveTo>
                      <a:pt x="30" y="0"/>
                    </a:moveTo>
                    <a:cubicBezTo>
                      <a:pt x="30" y="0"/>
                      <a:pt x="30" y="0"/>
                      <a:pt x="30" y="0"/>
                    </a:cubicBezTo>
                    <a:cubicBezTo>
                      <a:pt x="30" y="0"/>
                      <a:pt x="30" y="0"/>
                      <a:pt x="29" y="0"/>
                    </a:cubicBezTo>
                    <a:cubicBezTo>
                      <a:pt x="30" y="1"/>
                      <a:pt x="30" y="1"/>
                      <a:pt x="30" y="1"/>
                    </a:cubicBezTo>
                    <a:cubicBezTo>
                      <a:pt x="30" y="1"/>
                      <a:pt x="30" y="0"/>
                      <a:pt x="30" y="0"/>
                    </a:cubicBezTo>
                    <a:cubicBezTo>
                      <a:pt x="30" y="0"/>
                      <a:pt x="30"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52" name="Freeform 9541"/>
              <p:cNvSpPr>
                <a:spLocks noEditPoints="1"/>
              </p:cNvSpPr>
              <p:nvPr/>
            </p:nvSpPr>
            <p:spPr bwMode="auto">
              <a:xfrm>
                <a:off x="-399" y="3209"/>
                <a:ext cx="7" cy="8"/>
              </a:xfrm>
              <a:custGeom>
                <a:avLst/>
                <a:gdLst>
                  <a:gd name="T0" fmla="*/ 0 w 3"/>
                  <a:gd name="T1" fmla="*/ 1 h 3"/>
                  <a:gd name="T2" fmla="*/ 0 w 3"/>
                  <a:gd name="T3" fmla="*/ 2 h 3"/>
                  <a:gd name="T4" fmla="*/ 2 w 3"/>
                  <a:gd name="T5" fmla="*/ 3 h 3"/>
                  <a:gd name="T6" fmla="*/ 2 w 3"/>
                  <a:gd name="T7" fmla="*/ 2 h 3"/>
                  <a:gd name="T8" fmla="*/ 0 w 3"/>
                  <a:gd name="T9" fmla="*/ 1 h 3"/>
                  <a:gd name="T10" fmla="*/ 1 w 3"/>
                  <a:gd name="T11" fmla="*/ 0 h 3"/>
                  <a:gd name="T12" fmla="*/ 0 w 3"/>
                  <a:gd name="T13" fmla="*/ 1 h 3"/>
                  <a:gd name="T14" fmla="*/ 2 w 3"/>
                  <a:gd name="T15" fmla="*/ 2 h 3"/>
                  <a:gd name="T16" fmla="*/ 3 w 3"/>
                  <a:gd name="T17" fmla="*/ 1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1"/>
                    </a:moveTo>
                    <a:cubicBezTo>
                      <a:pt x="0" y="2"/>
                      <a:pt x="0" y="2"/>
                      <a:pt x="0" y="2"/>
                    </a:cubicBezTo>
                    <a:cubicBezTo>
                      <a:pt x="1" y="2"/>
                      <a:pt x="1" y="3"/>
                      <a:pt x="2" y="3"/>
                    </a:cubicBezTo>
                    <a:cubicBezTo>
                      <a:pt x="2" y="3"/>
                      <a:pt x="2" y="3"/>
                      <a:pt x="2" y="2"/>
                    </a:cubicBezTo>
                    <a:cubicBezTo>
                      <a:pt x="1" y="2"/>
                      <a:pt x="1" y="2"/>
                      <a:pt x="0" y="1"/>
                    </a:cubicBezTo>
                    <a:moveTo>
                      <a:pt x="1" y="0"/>
                    </a:moveTo>
                    <a:cubicBezTo>
                      <a:pt x="0" y="1"/>
                      <a:pt x="0" y="1"/>
                      <a:pt x="0" y="1"/>
                    </a:cubicBezTo>
                    <a:cubicBezTo>
                      <a:pt x="1" y="1"/>
                      <a:pt x="2" y="1"/>
                      <a:pt x="2" y="2"/>
                    </a:cubicBezTo>
                    <a:cubicBezTo>
                      <a:pt x="3" y="2"/>
                      <a:pt x="3" y="1"/>
                      <a:pt x="3"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53" name="Freeform 9542"/>
              <p:cNvSpPr>
                <a:spLocks noEditPoints="1"/>
              </p:cNvSpPr>
              <p:nvPr/>
            </p:nvSpPr>
            <p:spPr bwMode="auto">
              <a:xfrm>
                <a:off x="-394" y="3202"/>
                <a:ext cx="9" cy="17"/>
              </a:xfrm>
              <a:custGeom>
                <a:avLst/>
                <a:gdLst>
                  <a:gd name="T0" fmla="*/ 0 w 4"/>
                  <a:gd name="T1" fmla="*/ 6 h 7"/>
                  <a:gd name="T2" fmla="*/ 0 w 4"/>
                  <a:gd name="T3" fmla="*/ 7 h 7"/>
                  <a:gd name="T4" fmla="*/ 1 w 4"/>
                  <a:gd name="T5" fmla="*/ 7 h 7"/>
                  <a:gd name="T6" fmla="*/ 1 w 4"/>
                  <a:gd name="T7" fmla="*/ 7 h 7"/>
                  <a:gd name="T8" fmla="*/ 0 w 4"/>
                  <a:gd name="T9" fmla="*/ 6 h 7"/>
                  <a:gd name="T10" fmla="*/ 1 w 4"/>
                  <a:gd name="T11" fmla="*/ 5 h 7"/>
                  <a:gd name="T12" fmla="*/ 0 w 4"/>
                  <a:gd name="T13" fmla="*/ 6 h 7"/>
                  <a:gd name="T14" fmla="*/ 1 w 4"/>
                  <a:gd name="T15" fmla="*/ 6 h 7"/>
                  <a:gd name="T16" fmla="*/ 2 w 4"/>
                  <a:gd name="T17" fmla="*/ 6 h 7"/>
                  <a:gd name="T18" fmla="*/ 1 w 4"/>
                  <a:gd name="T19" fmla="*/ 5 h 7"/>
                  <a:gd name="T20" fmla="*/ 3 w 4"/>
                  <a:gd name="T21" fmla="*/ 0 h 7"/>
                  <a:gd name="T22" fmla="*/ 1 w 4"/>
                  <a:gd name="T23" fmla="*/ 4 h 7"/>
                  <a:gd name="T24" fmla="*/ 2 w 4"/>
                  <a:gd name="T25" fmla="*/ 5 h 7"/>
                  <a:gd name="T26" fmla="*/ 4 w 4"/>
                  <a:gd name="T27" fmla="*/ 1 h 7"/>
                  <a:gd name="T28" fmla="*/ 3 w 4"/>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7">
                    <a:moveTo>
                      <a:pt x="0" y="6"/>
                    </a:moveTo>
                    <a:cubicBezTo>
                      <a:pt x="0" y="6"/>
                      <a:pt x="0" y="7"/>
                      <a:pt x="0" y="7"/>
                    </a:cubicBezTo>
                    <a:cubicBezTo>
                      <a:pt x="0" y="7"/>
                      <a:pt x="0" y="7"/>
                      <a:pt x="1" y="7"/>
                    </a:cubicBezTo>
                    <a:cubicBezTo>
                      <a:pt x="1" y="7"/>
                      <a:pt x="1" y="7"/>
                      <a:pt x="1" y="7"/>
                    </a:cubicBezTo>
                    <a:cubicBezTo>
                      <a:pt x="1" y="6"/>
                      <a:pt x="0" y="6"/>
                      <a:pt x="0" y="6"/>
                    </a:cubicBezTo>
                    <a:moveTo>
                      <a:pt x="1" y="5"/>
                    </a:moveTo>
                    <a:cubicBezTo>
                      <a:pt x="1" y="5"/>
                      <a:pt x="0" y="5"/>
                      <a:pt x="0" y="6"/>
                    </a:cubicBezTo>
                    <a:cubicBezTo>
                      <a:pt x="1" y="6"/>
                      <a:pt x="1" y="6"/>
                      <a:pt x="1" y="6"/>
                    </a:cubicBezTo>
                    <a:cubicBezTo>
                      <a:pt x="1" y="6"/>
                      <a:pt x="2" y="6"/>
                      <a:pt x="2" y="6"/>
                    </a:cubicBezTo>
                    <a:cubicBezTo>
                      <a:pt x="1" y="5"/>
                      <a:pt x="1" y="5"/>
                      <a:pt x="1" y="5"/>
                    </a:cubicBezTo>
                    <a:moveTo>
                      <a:pt x="3" y="0"/>
                    </a:moveTo>
                    <a:cubicBezTo>
                      <a:pt x="3" y="2"/>
                      <a:pt x="2" y="3"/>
                      <a:pt x="1" y="4"/>
                    </a:cubicBezTo>
                    <a:cubicBezTo>
                      <a:pt x="1" y="4"/>
                      <a:pt x="2" y="5"/>
                      <a:pt x="2" y="5"/>
                    </a:cubicBezTo>
                    <a:cubicBezTo>
                      <a:pt x="3" y="4"/>
                      <a:pt x="4" y="2"/>
                      <a:pt x="4" y="1"/>
                    </a:cubicBezTo>
                    <a:cubicBezTo>
                      <a:pt x="4" y="1"/>
                      <a:pt x="4"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54" name="Freeform 9543"/>
              <p:cNvSpPr>
                <a:spLocks noEditPoints="1"/>
              </p:cNvSpPr>
              <p:nvPr/>
            </p:nvSpPr>
            <p:spPr bwMode="auto">
              <a:xfrm>
                <a:off x="-394" y="3212"/>
                <a:ext cx="5" cy="7"/>
              </a:xfrm>
              <a:custGeom>
                <a:avLst/>
                <a:gdLst>
                  <a:gd name="T0" fmla="*/ 0 w 2"/>
                  <a:gd name="T1" fmla="*/ 2 h 3"/>
                  <a:gd name="T2" fmla="*/ 0 w 2"/>
                  <a:gd name="T3" fmla="*/ 2 h 3"/>
                  <a:gd name="T4" fmla="*/ 1 w 2"/>
                  <a:gd name="T5" fmla="*/ 3 h 3"/>
                  <a:gd name="T6" fmla="*/ 1 w 2"/>
                  <a:gd name="T7" fmla="*/ 2 h 3"/>
                  <a:gd name="T8" fmla="*/ 0 w 2"/>
                  <a:gd name="T9" fmla="*/ 2 h 3"/>
                  <a:gd name="T10" fmla="*/ 1 w 2"/>
                  <a:gd name="T11" fmla="*/ 0 h 3"/>
                  <a:gd name="T12" fmla="*/ 1 w 2"/>
                  <a:gd name="T13" fmla="*/ 1 h 3"/>
                  <a:gd name="T14" fmla="*/ 2 w 2"/>
                  <a:gd name="T15" fmla="*/ 2 h 3"/>
                  <a:gd name="T16" fmla="*/ 2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2"/>
                    </a:moveTo>
                    <a:cubicBezTo>
                      <a:pt x="0" y="2"/>
                      <a:pt x="0" y="2"/>
                      <a:pt x="0" y="2"/>
                    </a:cubicBezTo>
                    <a:cubicBezTo>
                      <a:pt x="0" y="2"/>
                      <a:pt x="1" y="2"/>
                      <a:pt x="1" y="3"/>
                    </a:cubicBezTo>
                    <a:cubicBezTo>
                      <a:pt x="1" y="2"/>
                      <a:pt x="1" y="2"/>
                      <a:pt x="1" y="2"/>
                    </a:cubicBezTo>
                    <a:cubicBezTo>
                      <a:pt x="1" y="2"/>
                      <a:pt x="1" y="2"/>
                      <a:pt x="0" y="2"/>
                    </a:cubicBezTo>
                    <a:moveTo>
                      <a:pt x="1" y="0"/>
                    </a:moveTo>
                    <a:cubicBezTo>
                      <a:pt x="1" y="0"/>
                      <a:pt x="1" y="1"/>
                      <a:pt x="1" y="1"/>
                    </a:cubicBezTo>
                    <a:cubicBezTo>
                      <a:pt x="1" y="1"/>
                      <a:pt x="1" y="1"/>
                      <a:pt x="2" y="2"/>
                    </a:cubicBezTo>
                    <a:cubicBezTo>
                      <a:pt x="2" y="1"/>
                      <a:pt x="2" y="1"/>
                      <a:pt x="2" y="1"/>
                    </a:cubicBezTo>
                    <a:cubicBezTo>
                      <a:pt x="2"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55" name="Freeform 9544"/>
              <p:cNvSpPr>
                <a:spLocks noEditPoints="1"/>
              </p:cNvSpPr>
              <p:nvPr/>
            </p:nvSpPr>
            <p:spPr bwMode="auto">
              <a:xfrm>
                <a:off x="-411" y="3217"/>
                <a:ext cx="14" cy="16"/>
              </a:xfrm>
              <a:custGeom>
                <a:avLst/>
                <a:gdLst>
                  <a:gd name="T0" fmla="*/ 3 w 6"/>
                  <a:gd name="T1" fmla="*/ 4 h 7"/>
                  <a:gd name="T2" fmla="*/ 2 w 6"/>
                  <a:gd name="T3" fmla="*/ 7 h 7"/>
                  <a:gd name="T4" fmla="*/ 3 w 6"/>
                  <a:gd name="T5" fmla="*/ 7 h 7"/>
                  <a:gd name="T6" fmla="*/ 4 w 6"/>
                  <a:gd name="T7" fmla="*/ 5 h 7"/>
                  <a:gd name="T8" fmla="*/ 3 w 6"/>
                  <a:gd name="T9" fmla="*/ 4 h 7"/>
                  <a:gd name="T10" fmla="*/ 2 w 6"/>
                  <a:gd name="T11" fmla="*/ 3 h 7"/>
                  <a:gd name="T12" fmla="*/ 0 w 6"/>
                  <a:gd name="T13" fmla="*/ 6 h 7"/>
                  <a:gd name="T14" fmla="*/ 2 w 6"/>
                  <a:gd name="T15" fmla="*/ 7 h 7"/>
                  <a:gd name="T16" fmla="*/ 3 w 6"/>
                  <a:gd name="T17" fmla="*/ 4 h 7"/>
                  <a:gd name="T18" fmla="*/ 2 w 6"/>
                  <a:gd name="T19" fmla="*/ 3 h 7"/>
                  <a:gd name="T20" fmla="*/ 4 w 6"/>
                  <a:gd name="T21" fmla="*/ 1 h 7"/>
                  <a:gd name="T22" fmla="*/ 3 w 6"/>
                  <a:gd name="T23" fmla="*/ 1 h 7"/>
                  <a:gd name="T24" fmla="*/ 5 w 6"/>
                  <a:gd name="T25" fmla="*/ 3 h 7"/>
                  <a:gd name="T26" fmla="*/ 6 w 6"/>
                  <a:gd name="T27" fmla="*/ 2 h 7"/>
                  <a:gd name="T28" fmla="*/ 4 w 6"/>
                  <a:gd name="T29" fmla="*/ 1 h 7"/>
                  <a:gd name="T30" fmla="*/ 4 w 6"/>
                  <a:gd name="T31" fmla="*/ 0 h 7"/>
                  <a:gd name="T32" fmla="*/ 4 w 6"/>
                  <a:gd name="T33" fmla="*/ 0 h 7"/>
                  <a:gd name="T34" fmla="*/ 6 w 6"/>
                  <a:gd name="T35" fmla="*/ 2 h 7"/>
                  <a:gd name="T36" fmla="*/ 6 w 6"/>
                  <a:gd name="T37" fmla="*/ 1 h 7"/>
                  <a:gd name="T38" fmla="*/ 4 w 6"/>
                  <a:gd name="T3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7">
                    <a:moveTo>
                      <a:pt x="3" y="4"/>
                    </a:moveTo>
                    <a:cubicBezTo>
                      <a:pt x="3" y="5"/>
                      <a:pt x="2" y="6"/>
                      <a:pt x="2" y="7"/>
                    </a:cubicBezTo>
                    <a:cubicBezTo>
                      <a:pt x="2" y="7"/>
                      <a:pt x="2" y="7"/>
                      <a:pt x="3" y="7"/>
                    </a:cubicBezTo>
                    <a:cubicBezTo>
                      <a:pt x="3" y="6"/>
                      <a:pt x="4" y="6"/>
                      <a:pt x="4" y="5"/>
                    </a:cubicBezTo>
                    <a:cubicBezTo>
                      <a:pt x="4" y="5"/>
                      <a:pt x="3" y="4"/>
                      <a:pt x="3" y="4"/>
                    </a:cubicBezTo>
                    <a:moveTo>
                      <a:pt x="2" y="3"/>
                    </a:moveTo>
                    <a:cubicBezTo>
                      <a:pt x="0" y="6"/>
                      <a:pt x="0" y="6"/>
                      <a:pt x="0" y="6"/>
                    </a:cubicBezTo>
                    <a:cubicBezTo>
                      <a:pt x="1" y="6"/>
                      <a:pt x="1" y="6"/>
                      <a:pt x="2" y="7"/>
                    </a:cubicBezTo>
                    <a:cubicBezTo>
                      <a:pt x="2" y="6"/>
                      <a:pt x="3" y="5"/>
                      <a:pt x="3" y="4"/>
                    </a:cubicBezTo>
                    <a:cubicBezTo>
                      <a:pt x="3" y="4"/>
                      <a:pt x="2" y="4"/>
                      <a:pt x="2" y="3"/>
                    </a:cubicBezTo>
                    <a:moveTo>
                      <a:pt x="4" y="1"/>
                    </a:moveTo>
                    <a:cubicBezTo>
                      <a:pt x="3" y="1"/>
                      <a:pt x="3" y="1"/>
                      <a:pt x="3" y="1"/>
                    </a:cubicBezTo>
                    <a:cubicBezTo>
                      <a:pt x="5" y="3"/>
                      <a:pt x="5" y="3"/>
                      <a:pt x="5" y="3"/>
                    </a:cubicBezTo>
                    <a:cubicBezTo>
                      <a:pt x="5" y="2"/>
                      <a:pt x="6" y="2"/>
                      <a:pt x="6" y="2"/>
                    </a:cubicBezTo>
                    <a:cubicBezTo>
                      <a:pt x="5" y="1"/>
                      <a:pt x="4" y="1"/>
                      <a:pt x="4" y="1"/>
                    </a:cubicBezTo>
                    <a:moveTo>
                      <a:pt x="4" y="0"/>
                    </a:moveTo>
                    <a:cubicBezTo>
                      <a:pt x="4" y="0"/>
                      <a:pt x="4" y="0"/>
                      <a:pt x="4" y="0"/>
                    </a:cubicBezTo>
                    <a:cubicBezTo>
                      <a:pt x="5" y="1"/>
                      <a:pt x="5" y="1"/>
                      <a:pt x="6" y="2"/>
                    </a:cubicBezTo>
                    <a:cubicBezTo>
                      <a:pt x="6" y="1"/>
                      <a:pt x="6" y="1"/>
                      <a:pt x="6" y="1"/>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56" name="Freeform 9545"/>
              <p:cNvSpPr>
                <a:spLocks noEditPoints="1"/>
              </p:cNvSpPr>
              <p:nvPr/>
            </p:nvSpPr>
            <p:spPr bwMode="auto">
              <a:xfrm>
                <a:off x="-413" y="3219"/>
                <a:ext cx="14" cy="19"/>
              </a:xfrm>
              <a:custGeom>
                <a:avLst/>
                <a:gdLst>
                  <a:gd name="T0" fmla="*/ 3 w 6"/>
                  <a:gd name="T1" fmla="*/ 6 h 8"/>
                  <a:gd name="T2" fmla="*/ 1 w 6"/>
                  <a:gd name="T3" fmla="*/ 8 h 8"/>
                  <a:gd name="T4" fmla="*/ 2 w 6"/>
                  <a:gd name="T5" fmla="*/ 8 h 8"/>
                  <a:gd name="T6" fmla="*/ 4 w 6"/>
                  <a:gd name="T7" fmla="*/ 6 h 8"/>
                  <a:gd name="T8" fmla="*/ 3 w 6"/>
                  <a:gd name="T9" fmla="*/ 6 h 8"/>
                  <a:gd name="T10" fmla="*/ 1 w 6"/>
                  <a:gd name="T11" fmla="*/ 5 h 8"/>
                  <a:gd name="T12" fmla="*/ 0 w 6"/>
                  <a:gd name="T13" fmla="*/ 7 h 8"/>
                  <a:gd name="T14" fmla="*/ 1 w 6"/>
                  <a:gd name="T15" fmla="*/ 8 h 8"/>
                  <a:gd name="T16" fmla="*/ 3 w 6"/>
                  <a:gd name="T17" fmla="*/ 6 h 8"/>
                  <a:gd name="T18" fmla="*/ 1 w 6"/>
                  <a:gd name="T19" fmla="*/ 5 h 8"/>
                  <a:gd name="T20" fmla="*/ 4 w 6"/>
                  <a:gd name="T21" fmla="*/ 1 h 8"/>
                  <a:gd name="T22" fmla="*/ 3 w 6"/>
                  <a:gd name="T23" fmla="*/ 2 h 8"/>
                  <a:gd name="T24" fmla="*/ 4 w 6"/>
                  <a:gd name="T25" fmla="*/ 3 h 8"/>
                  <a:gd name="T26" fmla="*/ 5 w 6"/>
                  <a:gd name="T27" fmla="*/ 2 h 8"/>
                  <a:gd name="T28" fmla="*/ 4 w 6"/>
                  <a:gd name="T29" fmla="*/ 3 h 8"/>
                  <a:gd name="T30" fmla="*/ 5 w 6"/>
                  <a:gd name="T31" fmla="*/ 4 h 8"/>
                  <a:gd name="T32" fmla="*/ 6 w 6"/>
                  <a:gd name="T33" fmla="*/ 2 h 8"/>
                  <a:gd name="T34" fmla="*/ 4 w 6"/>
                  <a:gd name="T35" fmla="*/ 1 h 8"/>
                  <a:gd name="T36" fmla="*/ 4 w 6"/>
                  <a:gd name="T37" fmla="*/ 0 h 8"/>
                  <a:gd name="T38" fmla="*/ 4 w 6"/>
                  <a:gd name="T39" fmla="*/ 1 h 8"/>
                  <a:gd name="T40" fmla="*/ 6 w 6"/>
                  <a:gd name="T41" fmla="*/ 2 h 8"/>
                  <a:gd name="T42" fmla="*/ 6 w 6"/>
                  <a:gd name="T43" fmla="*/ 2 h 8"/>
                  <a:gd name="T44" fmla="*/ 4 w 6"/>
                  <a:gd name="T4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8">
                    <a:moveTo>
                      <a:pt x="3" y="6"/>
                    </a:moveTo>
                    <a:cubicBezTo>
                      <a:pt x="2" y="6"/>
                      <a:pt x="2" y="7"/>
                      <a:pt x="1" y="8"/>
                    </a:cubicBezTo>
                    <a:cubicBezTo>
                      <a:pt x="2" y="8"/>
                      <a:pt x="2" y="8"/>
                      <a:pt x="2" y="8"/>
                    </a:cubicBezTo>
                    <a:cubicBezTo>
                      <a:pt x="3" y="8"/>
                      <a:pt x="3" y="7"/>
                      <a:pt x="4" y="6"/>
                    </a:cubicBezTo>
                    <a:cubicBezTo>
                      <a:pt x="3" y="6"/>
                      <a:pt x="3" y="6"/>
                      <a:pt x="3" y="6"/>
                    </a:cubicBezTo>
                    <a:moveTo>
                      <a:pt x="1" y="5"/>
                    </a:moveTo>
                    <a:cubicBezTo>
                      <a:pt x="0" y="7"/>
                      <a:pt x="0" y="7"/>
                      <a:pt x="0" y="7"/>
                    </a:cubicBezTo>
                    <a:cubicBezTo>
                      <a:pt x="0" y="7"/>
                      <a:pt x="1" y="7"/>
                      <a:pt x="1" y="8"/>
                    </a:cubicBezTo>
                    <a:cubicBezTo>
                      <a:pt x="2" y="7"/>
                      <a:pt x="2" y="6"/>
                      <a:pt x="3" y="6"/>
                    </a:cubicBezTo>
                    <a:cubicBezTo>
                      <a:pt x="2" y="5"/>
                      <a:pt x="2" y="5"/>
                      <a:pt x="1" y="5"/>
                    </a:cubicBezTo>
                    <a:moveTo>
                      <a:pt x="4" y="1"/>
                    </a:moveTo>
                    <a:cubicBezTo>
                      <a:pt x="3" y="2"/>
                      <a:pt x="3" y="2"/>
                      <a:pt x="3" y="2"/>
                    </a:cubicBezTo>
                    <a:cubicBezTo>
                      <a:pt x="3" y="3"/>
                      <a:pt x="4" y="3"/>
                      <a:pt x="4" y="3"/>
                    </a:cubicBezTo>
                    <a:cubicBezTo>
                      <a:pt x="4" y="3"/>
                      <a:pt x="5" y="2"/>
                      <a:pt x="5" y="2"/>
                    </a:cubicBezTo>
                    <a:cubicBezTo>
                      <a:pt x="5" y="2"/>
                      <a:pt x="4" y="3"/>
                      <a:pt x="4" y="3"/>
                    </a:cubicBezTo>
                    <a:cubicBezTo>
                      <a:pt x="4" y="3"/>
                      <a:pt x="5" y="4"/>
                      <a:pt x="5" y="4"/>
                    </a:cubicBezTo>
                    <a:cubicBezTo>
                      <a:pt x="5" y="3"/>
                      <a:pt x="6" y="3"/>
                      <a:pt x="6" y="2"/>
                    </a:cubicBezTo>
                    <a:cubicBezTo>
                      <a:pt x="4" y="1"/>
                      <a:pt x="4" y="1"/>
                      <a:pt x="4" y="1"/>
                    </a:cubicBezTo>
                    <a:moveTo>
                      <a:pt x="4" y="0"/>
                    </a:moveTo>
                    <a:cubicBezTo>
                      <a:pt x="4" y="1"/>
                      <a:pt x="4" y="1"/>
                      <a:pt x="4" y="1"/>
                    </a:cubicBezTo>
                    <a:cubicBezTo>
                      <a:pt x="6" y="2"/>
                      <a:pt x="6" y="2"/>
                      <a:pt x="6" y="2"/>
                    </a:cubicBezTo>
                    <a:cubicBezTo>
                      <a:pt x="6" y="2"/>
                      <a:pt x="6" y="2"/>
                      <a:pt x="6" y="2"/>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57" name="Freeform 9546"/>
              <p:cNvSpPr>
                <a:spLocks/>
              </p:cNvSpPr>
              <p:nvPr/>
            </p:nvSpPr>
            <p:spPr bwMode="auto">
              <a:xfrm>
                <a:off x="-404" y="3221"/>
                <a:ext cx="5" cy="3"/>
              </a:xfrm>
              <a:custGeom>
                <a:avLst/>
                <a:gdLst>
                  <a:gd name="T0" fmla="*/ 0 w 5"/>
                  <a:gd name="T1" fmla="*/ 0 h 3"/>
                  <a:gd name="T2" fmla="*/ 0 w 5"/>
                  <a:gd name="T3" fmla="*/ 0 h 3"/>
                  <a:gd name="T4" fmla="*/ 5 w 5"/>
                  <a:gd name="T5" fmla="*/ 3 h 3"/>
                  <a:gd name="T6" fmla="*/ 5 w 5"/>
                  <a:gd name="T7" fmla="*/ 3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lnTo>
                      <a:pt x="0" y="0"/>
                    </a:lnTo>
                    <a:lnTo>
                      <a:pt x="5" y="3"/>
                    </a:lnTo>
                    <a:lnTo>
                      <a:pt x="5"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58" name="Freeform 9547"/>
              <p:cNvSpPr>
                <a:spLocks/>
              </p:cNvSpPr>
              <p:nvPr/>
            </p:nvSpPr>
            <p:spPr bwMode="auto">
              <a:xfrm>
                <a:off x="-404" y="3221"/>
                <a:ext cx="5" cy="3"/>
              </a:xfrm>
              <a:custGeom>
                <a:avLst/>
                <a:gdLst>
                  <a:gd name="T0" fmla="*/ 0 w 5"/>
                  <a:gd name="T1" fmla="*/ 0 h 3"/>
                  <a:gd name="T2" fmla="*/ 0 w 5"/>
                  <a:gd name="T3" fmla="*/ 0 h 3"/>
                  <a:gd name="T4" fmla="*/ 5 w 5"/>
                  <a:gd name="T5" fmla="*/ 3 h 3"/>
                  <a:gd name="T6" fmla="*/ 5 w 5"/>
                  <a:gd name="T7" fmla="*/ 3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lnTo>
                      <a:pt x="0" y="0"/>
                    </a:lnTo>
                    <a:lnTo>
                      <a:pt x="5" y="3"/>
                    </a:lnTo>
                    <a:lnTo>
                      <a:pt x="5" y="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59" name="Freeform 9548"/>
              <p:cNvSpPr>
                <a:spLocks noEditPoints="1"/>
              </p:cNvSpPr>
              <p:nvPr/>
            </p:nvSpPr>
            <p:spPr bwMode="auto">
              <a:xfrm>
                <a:off x="-404" y="3219"/>
                <a:ext cx="10" cy="16"/>
              </a:xfrm>
              <a:custGeom>
                <a:avLst/>
                <a:gdLst>
                  <a:gd name="T0" fmla="*/ 1 w 4"/>
                  <a:gd name="T1" fmla="*/ 4 h 7"/>
                  <a:gd name="T2" fmla="*/ 0 w 4"/>
                  <a:gd name="T3" fmla="*/ 6 h 7"/>
                  <a:gd name="T4" fmla="*/ 1 w 4"/>
                  <a:gd name="T5" fmla="*/ 7 h 7"/>
                  <a:gd name="T6" fmla="*/ 2 w 4"/>
                  <a:gd name="T7" fmla="*/ 4 h 7"/>
                  <a:gd name="T8" fmla="*/ 1 w 4"/>
                  <a:gd name="T9" fmla="*/ 4 h 7"/>
                  <a:gd name="T10" fmla="*/ 3 w 4"/>
                  <a:gd name="T11" fmla="*/ 1 h 7"/>
                  <a:gd name="T12" fmla="*/ 2 w 4"/>
                  <a:gd name="T13" fmla="*/ 2 h 7"/>
                  <a:gd name="T14" fmla="*/ 3 w 4"/>
                  <a:gd name="T15" fmla="*/ 2 h 7"/>
                  <a:gd name="T16" fmla="*/ 4 w 4"/>
                  <a:gd name="T17" fmla="*/ 2 h 7"/>
                  <a:gd name="T18" fmla="*/ 3 w 4"/>
                  <a:gd name="T19" fmla="*/ 1 h 7"/>
                  <a:gd name="T20" fmla="*/ 3 w 4"/>
                  <a:gd name="T21" fmla="*/ 0 h 7"/>
                  <a:gd name="T22" fmla="*/ 3 w 4"/>
                  <a:gd name="T23" fmla="*/ 1 h 7"/>
                  <a:gd name="T24" fmla="*/ 4 w 4"/>
                  <a:gd name="T25" fmla="*/ 1 h 7"/>
                  <a:gd name="T26" fmla="*/ 4 w 4"/>
                  <a:gd name="T27" fmla="*/ 1 h 7"/>
                  <a:gd name="T28" fmla="*/ 3 w 4"/>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7">
                    <a:moveTo>
                      <a:pt x="1" y="4"/>
                    </a:moveTo>
                    <a:cubicBezTo>
                      <a:pt x="1" y="5"/>
                      <a:pt x="0" y="5"/>
                      <a:pt x="0" y="6"/>
                    </a:cubicBezTo>
                    <a:cubicBezTo>
                      <a:pt x="0" y="7"/>
                      <a:pt x="0" y="7"/>
                      <a:pt x="1" y="7"/>
                    </a:cubicBezTo>
                    <a:cubicBezTo>
                      <a:pt x="1" y="6"/>
                      <a:pt x="2" y="5"/>
                      <a:pt x="2" y="4"/>
                    </a:cubicBezTo>
                    <a:cubicBezTo>
                      <a:pt x="2" y="4"/>
                      <a:pt x="2" y="4"/>
                      <a:pt x="1" y="4"/>
                    </a:cubicBezTo>
                    <a:moveTo>
                      <a:pt x="3" y="1"/>
                    </a:moveTo>
                    <a:cubicBezTo>
                      <a:pt x="3" y="1"/>
                      <a:pt x="3" y="2"/>
                      <a:pt x="2" y="2"/>
                    </a:cubicBezTo>
                    <a:cubicBezTo>
                      <a:pt x="3" y="2"/>
                      <a:pt x="3" y="2"/>
                      <a:pt x="3" y="2"/>
                    </a:cubicBezTo>
                    <a:cubicBezTo>
                      <a:pt x="4" y="2"/>
                      <a:pt x="4" y="2"/>
                      <a:pt x="4" y="2"/>
                    </a:cubicBezTo>
                    <a:cubicBezTo>
                      <a:pt x="4" y="1"/>
                      <a:pt x="3" y="1"/>
                      <a:pt x="3" y="1"/>
                    </a:cubicBezTo>
                    <a:moveTo>
                      <a:pt x="3" y="0"/>
                    </a:moveTo>
                    <a:cubicBezTo>
                      <a:pt x="3" y="0"/>
                      <a:pt x="3" y="0"/>
                      <a:pt x="3" y="1"/>
                    </a:cubicBezTo>
                    <a:cubicBezTo>
                      <a:pt x="3" y="1"/>
                      <a:pt x="4" y="1"/>
                      <a:pt x="4" y="1"/>
                    </a:cubicBezTo>
                    <a:cubicBezTo>
                      <a:pt x="4" y="1"/>
                      <a:pt x="4" y="1"/>
                      <a:pt x="4" y="1"/>
                    </a:cubicBezTo>
                    <a:cubicBezTo>
                      <a:pt x="4"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60" name="Freeform 9549"/>
              <p:cNvSpPr>
                <a:spLocks noEditPoints="1"/>
              </p:cNvSpPr>
              <p:nvPr/>
            </p:nvSpPr>
            <p:spPr bwMode="auto">
              <a:xfrm>
                <a:off x="-408" y="3224"/>
                <a:ext cx="11" cy="16"/>
              </a:xfrm>
              <a:custGeom>
                <a:avLst/>
                <a:gdLst>
                  <a:gd name="T0" fmla="*/ 2 w 5"/>
                  <a:gd name="T1" fmla="*/ 4 h 7"/>
                  <a:gd name="T2" fmla="*/ 0 w 5"/>
                  <a:gd name="T3" fmla="*/ 6 h 7"/>
                  <a:gd name="T4" fmla="*/ 2 w 5"/>
                  <a:gd name="T5" fmla="*/ 7 h 7"/>
                  <a:gd name="T6" fmla="*/ 3 w 5"/>
                  <a:gd name="T7" fmla="*/ 5 h 7"/>
                  <a:gd name="T8" fmla="*/ 2 w 5"/>
                  <a:gd name="T9" fmla="*/ 4 h 7"/>
                  <a:gd name="T10" fmla="*/ 4 w 5"/>
                  <a:gd name="T11" fmla="*/ 0 h 7"/>
                  <a:gd name="T12" fmla="*/ 4 w 5"/>
                  <a:gd name="T13" fmla="*/ 0 h 7"/>
                  <a:gd name="T14" fmla="*/ 5 w 5"/>
                  <a:gd name="T15" fmla="*/ 1 h 7"/>
                  <a:gd name="T16" fmla="*/ 4 w 5"/>
                  <a:gd name="T17" fmla="*/ 0 h 7"/>
                  <a:gd name="T18" fmla="*/ 3 w 5"/>
                  <a:gd name="T19" fmla="*/ 2 h 7"/>
                  <a:gd name="T20" fmla="*/ 4 w 5"/>
                  <a:gd name="T21" fmla="*/ 2 h 7"/>
                  <a:gd name="T22" fmla="*/ 5 w 5"/>
                  <a:gd name="T23" fmla="*/ 0 h 7"/>
                  <a:gd name="T24" fmla="*/ 4 w 5"/>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7">
                    <a:moveTo>
                      <a:pt x="2" y="4"/>
                    </a:moveTo>
                    <a:cubicBezTo>
                      <a:pt x="1" y="5"/>
                      <a:pt x="1" y="6"/>
                      <a:pt x="0" y="6"/>
                    </a:cubicBezTo>
                    <a:cubicBezTo>
                      <a:pt x="1" y="7"/>
                      <a:pt x="1" y="7"/>
                      <a:pt x="2" y="7"/>
                    </a:cubicBezTo>
                    <a:cubicBezTo>
                      <a:pt x="2" y="6"/>
                      <a:pt x="2" y="6"/>
                      <a:pt x="3" y="5"/>
                    </a:cubicBezTo>
                    <a:cubicBezTo>
                      <a:pt x="2" y="5"/>
                      <a:pt x="2" y="5"/>
                      <a:pt x="2" y="4"/>
                    </a:cubicBezTo>
                    <a:moveTo>
                      <a:pt x="4" y="0"/>
                    </a:moveTo>
                    <a:cubicBezTo>
                      <a:pt x="4" y="0"/>
                      <a:pt x="4" y="0"/>
                      <a:pt x="4" y="0"/>
                    </a:cubicBezTo>
                    <a:cubicBezTo>
                      <a:pt x="5" y="1"/>
                      <a:pt x="5" y="1"/>
                      <a:pt x="5" y="1"/>
                    </a:cubicBezTo>
                    <a:cubicBezTo>
                      <a:pt x="4" y="0"/>
                      <a:pt x="4" y="0"/>
                      <a:pt x="4" y="0"/>
                    </a:cubicBezTo>
                    <a:cubicBezTo>
                      <a:pt x="4" y="1"/>
                      <a:pt x="3" y="1"/>
                      <a:pt x="3" y="2"/>
                    </a:cubicBezTo>
                    <a:cubicBezTo>
                      <a:pt x="4" y="2"/>
                      <a:pt x="4" y="2"/>
                      <a:pt x="4" y="2"/>
                    </a:cubicBezTo>
                    <a:cubicBezTo>
                      <a:pt x="5" y="2"/>
                      <a:pt x="5" y="1"/>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61" name="Freeform 9550"/>
              <p:cNvSpPr>
                <a:spLocks/>
              </p:cNvSpPr>
              <p:nvPr/>
            </p:nvSpPr>
            <p:spPr bwMode="auto">
              <a:xfrm>
                <a:off x="-399" y="3224"/>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362" name="Freeform 9551"/>
              <p:cNvSpPr>
                <a:spLocks noEditPoints="1"/>
              </p:cNvSpPr>
              <p:nvPr/>
            </p:nvSpPr>
            <p:spPr bwMode="auto">
              <a:xfrm>
                <a:off x="-423" y="3235"/>
                <a:ext cx="12" cy="17"/>
              </a:xfrm>
              <a:custGeom>
                <a:avLst/>
                <a:gdLst>
                  <a:gd name="T0" fmla="*/ 0 w 5"/>
                  <a:gd name="T1" fmla="*/ 6 h 7"/>
                  <a:gd name="T2" fmla="*/ 0 w 5"/>
                  <a:gd name="T3" fmla="*/ 6 h 7"/>
                  <a:gd name="T4" fmla="*/ 1 w 5"/>
                  <a:gd name="T5" fmla="*/ 7 h 7"/>
                  <a:gd name="T6" fmla="*/ 2 w 5"/>
                  <a:gd name="T7" fmla="*/ 6 h 7"/>
                  <a:gd name="T8" fmla="*/ 0 w 5"/>
                  <a:gd name="T9" fmla="*/ 6 h 7"/>
                  <a:gd name="T10" fmla="*/ 4 w 5"/>
                  <a:gd name="T11" fmla="*/ 1 h 7"/>
                  <a:gd name="T12" fmla="*/ 1 w 5"/>
                  <a:gd name="T13" fmla="*/ 6 h 7"/>
                  <a:gd name="T14" fmla="*/ 2 w 5"/>
                  <a:gd name="T15" fmla="*/ 6 h 7"/>
                  <a:gd name="T16" fmla="*/ 5 w 5"/>
                  <a:gd name="T17" fmla="*/ 2 h 7"/>
                  <a:gd name="T18" fmla="*/ 4 w 5"/>
                  <a:gd name="T19" fmla="*/ 1 h 7"/>
                  <a:gd name="T20" fmla="*/ 4 w 5"/>
                  <a:gd name="T21" fmla="*/ 0 h 7"/>
                  <a:gd name="T22" fmla="*/ 4 w 5"/>
                  <a:gd name="T23" fmla="*/ 1 h 7"/>
                  <a:gd name="T24" fmla="*/ 5 w 5"/>
                  <a:gd name="T25" fmla="*/ 1 h 7"/>
                  <a:gd name="T26" fmla="*/ 5 w 5"/>
                  <a:gd name="T27" fmla="*/ 1 h 7"/>
                  <a:gd name="T28" fmla="*/ 4 w 5"/>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6"/>
                    </a:moveTo>
                    <a:cubicBezTo>
                      <a:pt x="0" y="6"/>
                      <a:pt x="0" y="6"/>
                      <a:pt x="0" y="6"/>
                    </a:cubicBezTo>
                    <a:cubicBezTo>
                      <a:pt x="1" y="6"/>
                      <a:pt x="1" y="7"/>
                      <a:pt x="1" y="7"/>
                    </a:cubicBezTo>
                    <a:cubicBezTo>
                      <a:pt x="1" y="7"/>
                      <a:pt x="2" y="7"/>
                      <a:pt x="2" y="6"/>
                    </a:cubicBezTo>
                    <a:cubicBezTo>
                      <a:pt x="1" y="6"/>
                      <a:pt x="1" y="6"/>
                      <a:pt x="0" y="6"/>
                    </a:cubicBezTo>
                    <a:moveTo>
                      <a:pt x="4" y="1"/>
                    </a:moveTo>
                    <a:cubicBezTo>
                      <a:pt x="1" y="6"/>
                      <a:pt x="1" y="6"/>
                      <a:pt x="1" y="6"/>
                    </a:cubicBezTo>
                    <a:cubicBezTo>
                      <a:pt x="1" y="6"/>
                      <a:pt x="1" y="6"/>
                      <a:pt x="2" y="6"/>
                    </a:cubicBezTo>
                    <a:cubicBezTo>
                      <a:pt x="3" y="5"/>
                      <a:pt x="4" y="3"/>
                      <a:pt x="5" y="2"/>
                    </a:cubicBezTo>
                    <a:cubicBezTo>
                      <a:pt x="4" y="1"/>
                      <a:pt x="4" y="1"/>
                      <a:pt x="4" y="1"/>
                    </a:cubicBezTo>
                    <a:moveTo>
                      <a:pt x="4" y="0"/>
                    </a:moveTo>
                    <a:cubicBezTo>
                      <a:pt x="4" y="1"/>
                      <a:pt x="4" y="1"/>
                      <a:pt x="4" y="1"/>
                    </a:cubicBezTo>
                    <a:cubicBezTo>
                      <a:pt x="4" y="1"/>
                      <a:pt x="4" y="1"/>
                      <a:pt x="5" y="1"/>
                    </a:cubicBezTo>
                    <a:cubicBezTo>
                      <a:pt x="5" y="1"/>
                      <a:pt x="5" y="1"/>
                      <a:pt x="5" y="1"/>
                    </a:cubicBezTo>
                    <a:cubicBezTo>
                      <a:pt x="5" y="1"/>
                      <a:pt x="4"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75" name="Group 9753"/>
            <p:cNvGrpSpPr>
              <a:grpSpLocks/>
            </p:cNvGrpSpPr>
            <p:nvPr/>
          </p:nvGrpSpPr>
          <p:grpSpPr bwMode="auto">
            <a:xfrm>
              <a:off x="-1192213" y="4900613"/>
              <a:ext cx="1027113" cy="1281113"/>
              <a:chOff x="-751" y="3087"/>
              <a:chExt cx="647" cy="807"/>
            </a:xfrm>
            <a:grpFill/>
          </p:grpSpPr>
          <p:sp>
            <p:nvSpPr>
              <p:cNvPr id="963" name="Freeform 9553"/>
              <p:cNvSpPr>
                <a:spLocks/>
              </p:cNvSpPr>
              <p:nvPr/>
            </p:nvSpPr>
            <p:spPr bwMode="auto">
              <a:xfrm>
                <a:off x="-423" y="3250"/>
                <a:ext cx="5" cy="0"/>
              </a:xfrm>
              <a:custGeom>
                <a:avLst/>
                <a:gdLst>
                  <a:gd name="T0" fmla="*/ 1 w 2"/>
                  <a:gd name="T1" fmla="*/ 0 w 2"/>
                  <a:gd name="T2" fmla="*/ 2 w 2"/>
                  <a:gd name="T3" fmla="*/ 2 w 2"/>
                  <a:gd name="T4" fmla="*/ 1 w 2"/>
                </a:gdLst>
                <a:ahLst/>
                <a:cxnLst>
                  <a:cxn ang="0">
                    <a:pos x="T0" y="0"/>
                  </a:cxn>
                  <a:cxn ang="0">
                    <a:pos x="T1" y="0"/>
                  </a:cxn>
                  <a:cxn ang="0">
                    <a:pos x="T2" y="0"/>
                  </a:cxn>
                  <a:cxn ang="0">
                    <a:pos x="T3" y="0"/>
                  </a:cxn>
                  <a:cxn ang="0">
                    <a:pos x="T4" y="0"/>
                  </a:cxn>
                </a:cxnLst>
                <a:rect l="0" t="0" r="r" b="b"/>
                <a:pathLst>
                  <a:path w="2">
                    <a:moveTo>
                      <a:pt x="1" y="0"/>
                    </a:moveTo>
                    <a:cubicBezTo>
                      <a:pt x="0" y="0"/>
                      <a:pt x="0" y="0"/>
                      <a:pt x="0" y="0"/>
                    </a:cubicBezTo>
                    <a:cubicBezTo>
                      <a:pt x="1" y="0"/>
                      <a:pt x="1" y="0"/>
                      <a:pt x="2" y="0"/>
                    </a:cubicBezTo>
                    <a:cubicBezTo>
                      <a:pt x="2" y="0"/>
                      <a:pt x="2" y="0"/>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64" name="Freeform 9554"/>
              <p:cNvSpPr>
                <a:spLocks noEditPoints="1"/>
              </p:cNvSpPr>
              <p:nvPr/>
            </p:nvSpPr>
            <p:spPr bwMode="auto">
              <a:xfrm>
                <a:off x="-418" y="3238"/>
                <a:ext cx="10" cy="16"/>
              </a:xfrm>
              <a:custGeom>
                <a:avLst/>
                <a:gdLst>
                  <a:gd name="T0" fmla="*/ 0 w 4"/>
                  <a:gd name="T1" fmla="*/ 6 h 7"/>
                  <a:gd name="T2" fmla="*/ 0 w 4"/>
                  <a:gd name="T3" fmla="*/ 6 h 7"/>
                  <a:gd name="T4" fmla="*/ 1 w 4"/>
                  <a:gd name="T5" fmla="*/ 7 h 7"/>
                  <a:gd name="T6" fmla="*/ 1 w 4"/>
                  <a:gd name="T7" fmla="*/ 6 h 7"/>
                  <a:gd name="T8" fmla="*/ 0 w 4"/>
                  <a:gd name="T9" fmla="*/ 6 h 7"/>
                  <a:gd name="T10" fmla="*/ 3 w 4"/>
                  <a:gd name="T11" fmla="*/ 1 h 7"/>
                  <a:gd name="T12" fmla="*/ 0 w 4"/>
                  <a:gd name="T13" fmla="*/ 6 h 7"/>
                  <a:gd name="T14" fmla="*/ 1 w 4"/>
                  <a:gd name="T15" fmla="*/ 6 h 7"/>
                  <a:gd name="T16" fmla="*/ 4 w 4"/>
                  <a:gd name="T17" fmla="*/ 1 h 7"/>
                  <a:gd name="T18" fmla="*/ 3 w 4"/>
                  <a:gd name="T19" fmla="*/ 1 h 7"/>
                  <a:gd name="T20" fmla="*/ 3 w 4"/>
                  <a:gd name="T21" fmla="*/ 0 h 7"/>
                  <a:gd name="T22" fmla="*/ 3 w 4"/>
                  <a:gd name="T23" fmla="*/ 0 h 7"/>
                  <a:gd name="T24" fmla="*/ 4 w 4"/>
                  <a:gd name="T25" fmla="*/ 1 h 7"/>
                  <a:gd name="T26" fmla="*/ 4 w 4"/>
                  <a:gd name="T27" fmla="*/ 1 h 7"/>
                  <a:gd name="T28" fmla="*/ 3 w 4"/>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7">
                    <a:moveTo>
                      <a:pt x="0" y="6"/>
                    </a:moveTo>
                    <a:cubicBezTo>
                      <a:pt x="0" y="6"/>
                      <a:pt x="0" y="6"/>
                      <a:pt x="0" y="6"/>
                    </a:cubicBezTo>
                    <a:cubicBezTo>
                      <a:pt x="0" y="6"/>
                      <a:pt x="0" y="6"/>
                      <a:pt x="1" y="7"/>
                    </a:cubicBezTo>
                    <a:cubicBezTo>
                      <a:pt x="1" y="6"/>
                      <a:pt x="1" y="6"/>
                      <a:pt x="1" y="6"/>
                    </a:cubicBezTo>
                    <a:cubicBezTo>
                      <a:pt x="1" y="6"/>
                      <a:pt x="0" y="6"/>
                      <a:pt x="0" y="6"/>
                    </a:cubicBezTo>
                    <a:moveTo>
                      <a:pt x="3" y="1"/>
                    </a:moveTo>
                    <a:cubicBezTo>
                      <a:pt x="2" y="2"/>
                      <a:pt x="1" y="4"/>
                      <a:pt x="0" y="6"/>
                    </a:cubicBezTo>
                    <a:cubicBezTo>
                      <a:pt x="0" y="6"/>
                      <a:pt x="1" y="6"/>
                      <a:pt x="1" y="6"/>
                    </a:cubicBezTo>
                    <a:cubicBezTo>
                      <a:pt x="2" y="5"/>
                      <a:pt x="3" y="3"/>
                      <a:pt x="4" y="1"/>
                    </a:cubicBezTo>
                    <a:cubicBezTo>
                      <a:pt x="4" y="1"/>
                      <a:pt x="3" y="1"/>
                      <a:pt x="3" y="1"/>
                    </a:cubicBezTo>
                    <a:moveTo>
                      <a:pt x="3" y="0"/>
                    </a:moveTo>
                    <a:cubicBezTo>
                      <a:pt x="3" y="0"/>
                      <a:pt x="3" y="0"/>
                      <a:pt x="3" y="0"/>
                    </a:cubicBezTo>
                    <a:cubicBezTo>
                      <a:pt x="3" y="1"/>
                      <a:pt x="4" y="1"/>
                      <a:pt x="4" y="1"/>
                    </a:cubicBezTo>
                    <a:cubicBezTo>
                      <a:pt x="4" y="1"/>
                      <a:pt x="4" y="1"/>
                      <a:pt x="4"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65" name="Freeform 9555"/>
              <p:cNvSpPr>
                <a:spLocks/>
              </p:cNvSpPr>
              <p:nvPr/>
            </p:nvSpPr>
            <p:spPr bwMode="auto">
              <a:xfrm>
                <a:off x="-418" y="3252"/>
                <a:ext cx="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66" name="Freeform 9556"/>
              <p:cNvSpPr>
                <a:spLocks noEditPoints="1"/>
              </p:cNvSpPr>
              <p:nvPr/>
            </p:nvSpPr>
            <p:spPr bwMode="auto">
              <a:xfrm>
                <a:off x="-415" y="3240"/>
                <a:ext cx="9" cy="14"/>
              </a:xfrm>
              <a:custGeom>
                <a:avLst/>
                <a:gdLst>
                  <a:gd name="T0" fmla="*/ 0 w 4"/>
                  <a:gd name="T1" fmla="*/ 5 h 6"/>
                  <a:gd name="T2" fmla="*/ 0 w 4"/>
                  <a:gd name="T3" fmla="*/ 6 h 6"/>
                  <a:gd name="T4" fmla="*/ 1 w 4"/>
                  <a:gd name="T5" fmla="*/ 6 h 6"/>
                  <a:gd name="T6" fmla="*/ 1 w 4"/>
                  <a:gd name="T7" fmla="*/ 6 h 6"/>
                  <a:gd name="T8" fmla="*/ 0 w 4"/>
                  <a:gd name="T9" fmla="*/ 5 h 6"/>
                  <a:gd name="T10" fmla="*/ 3 w 4"/>
                  <a:gd name="T11" fmla="*/ 0 h 6"/>
                  <a:gd name="T12" fmla="*/ 0 w 4"/>
                  <a:gd name="T13" fmla="*/ 5 h 6"/>
                  <a:gd name="T14" fmla="*/ 1 w 4"/>
                  <a:gd name="T15" fmla="*/ 6 h 6"/>
                  <a:gd name="T16" fmla="*/ 4 w 4"/>
                  <a:gd name="T17" fmla="*/ 1 h 6"/>
                  <a:gd name="T18" fmla="*/ 3 w 4"/>
                  <a:gd name="T19" fmla="*/ 0 h 6"/>
                  <a:gd name="T20" fmla="*/ 3 w 4"/>
                  <a:gd name="T21" fmla="*/ 0 h 6"/>
                  <a:gd name="T22" fmla="*/ 3 w 4"/>
                  <a:gd name="T23" fmla="*/ 0 h 6"/>
                  <a:gd name="T24" fmla="*/ 3 w 4"/>
                  <a:gd name="T25" fmla="*/ 0 h 6"/>
                  <a:gd name="T26" fmla="*/ 4 w 4"/>
                  <a:gd name="T27" fmla="*/ 1 h 6"/>
                  <a:gd name="T28" fmla="*/ 4 w 4"/>
                  <a:gd name="T29" fmla="*/ 0 h 6"/>
                  <a:gd name="T30" fmla="*/ 3 w 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6">
                    <a:moveTo>
                      <a:pt x="0" y="5"/>
                    </a:moveTo>
                    <a:cubicBezTo>
                      <a:pt x="0" y="5"/>
                      <a:pt x="0" y="6"/>
                      <a:pt x="0" y="6"/>
                    </a:cubicBezTo>
                    <a:cubicBezTo>
                      <a:pt x="0" y="6"/>
                      <a:pt x="0" y="6"/>
                      <a:pt x="1" y="6"/>
                    </a:cubicBezTo>
                    <a:cubicBezTo>
                      <a:pt x="1" y="6"/>
                      <a:pt x="1" y="6"/>
                      <a:pt x="1" y="6"/>
                    </a:cubicBezTo>
                    <a:cubicBezTo>
                      <a:pt x="1" y="6"/>
                      <a:pt x="0" y="5"/>
                      <a:pt x="0" y="5"/>
                    </a:cubicBezTo>
                    <a:moveTo>
                      <a:pt x="3" y="0"/>
                    </a:moveTo>
                    <a:cubicBezTo>
                      <a:pt x="2" y="2"/>
                      <a:pt x="1" y="4"/>
                      <a:pt x="0" y="5"/>
                    </a:cubicBezTo>
                    <a:cubicBezTo>
                      <a:pt x="0" y="5"/>
                      <a:pt x="1" y="6"/>
                      <a:pt x="1" y="6"/>
                    </a:cubicBezTo>
                    <a:cubicBezTo>
                      <a:pt x="2" y="4"/>
                      <a:pt x="3" y="3"/>
                      <a:pt x="4" y="1"/>
                    </a:cubicBezTo>
                    <a:cubicBezTo>
                      <a:pt x="4" y="1"/>
                      <a:pt x="3" y="1"/>
                      <a:pt x="3" y="0"/>
                    </a:cubicBezTo>
                    <a:moveTo>
                      <a:pt x="3" y="0"/>
                    </a:moveTo>
                    <a:cubicBezTo>
                      <a:pt x="3" y="0"/>
                      <a:pt x="3" y="0"/>
                      <a:pt x="3" y="0"/>
                    </a:cubicBezTo>
                    <a:cubicBezTo>
                      <a:pt x="3" y="0"/>
                      <a:pt x="3" y="0"/>
                      <a:pt x="3" y="0"/>
                    </a:cubicBezTo>
                    <a:cubicBezTo>
                      <a:pt x="4" y="0"/>
                      <a:pt x="4" y="1"/>
                      <a:pt x="4" y="1"/>
                    </a:cubicBezTo>
                    <a:cubicBezTo>
                      <a:pt x="4" y="1"/>
                      <a:pt x="4"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67" name="Freeform 9557"/>
              <p:cNvSpPr>
                <a:spLocks/>
              </p:cNvSpPr>
              <p:nvPr/>
            </p:nvSpPr>
            <p:spPr bwMode="auto">
              <a:xfrm>
                <a:off x="-415" y="3252"/>
                <a:ext cx="2" cy="2"/>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1"/>
                      <a:pt x="1" y="1"/>
                    </a:cubicBezTo>
                    <a:cubicBezTo>
                      <a:pt x="1" y="1"/>
                      <a:pt x="1" y="1"/>
                      <a:pt x="1"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68" name="Freeform 9558"/>
              <p:cNvSpPr>
                <a:spLocks noEditPoints="1"/>
              </p:cNvSpPr>
              <p:nvPr/>
            </p:nvSpPr>
            <p:spPr bwMode="auto">
              <a:xfrm>
                <a:off x="-751" y="3250"/>
                <a:ext cx="331" cy="519"/>
              </a:xfrm>
              <a:custGeom>
                <a:avLst/>
                <a:gdLst>
                  <a:gd name="T0" fmla="*/ 4 w 140"/>
                  <a:gd name="T1" fmla="*/ 219 h 220"/>
                  <a:gd name="T2" fmla="*/ 7 w 140"/>
                  <a:gd name="T3" fmla="*/ 212 h 220"/>
                  <a:gd name="T4" fmla="*/ 10 w 140"/>
                  <a:gd name="T5" fmla="*/ 209 h 220"/>
                  <a:gd name="T6" fmla="*/ 11 w 140"/>
                  <a:gd name="T7" fmla="*/ 207 h 220"/>
                  <a:gd name="T8" fmla="*/ 9 w 140"/>
                  <a:gd name="T9" fmla="*/ 208 h 220"/>
                  <a:gd name="T10" fmla="*/ 7 w 140"/>
                  <a:gd name="T11" fmla="*/ 205 h 220"/>
                  <a:gd name="T12" fmla="*/ 11 w 140"/>
                  <a:gd name="T13" fmla="*/ 203 h 220"/>
                  <a:gd name="T14" fmla="*/ 17 w 140"/>
                  <a:gd name="T15" fmla="*/ 198 h 220"/>
                  <a:gd name="T16" fmla="*/ 16 w 140"/>
                  <a:gd name="T17" fmla="*/ 197 h 220"/>
                  <a:gd name="T18" fmla="*/ 20 w 140"/>
                  <a:gd name="T19" fmla="*/ 190 h 220"/>
                  <a:gd name="T20" fmla="*/ 22 w 140"/>
                  <a:gd name="T21" fmla="*/ 188 h 220"/>
                  <a:gd name="T22" fmla="*/ 34 w 140"/>
                  <a:gd name="T23" fmla="*/ 171 h 220"/>
                  <a:gd name="T24" fmla="*/ 42 w 140"/>
                  <a:gd name="T25" fmla="*/ 160 h 220"/>
                  <a:gd name="T26" fmla="*/ 43 w 140"/>
                  <a:gd name="T27" fmla="*/ 158 h 220"/>
                  <a:gd name="T28" fmla="*/ 44 w 140"/>
                  <a:gd name="T29" fmla="*/ 157 h 220"/>
                  <a:gd name="T30" fmla="*/ 45 w 140"/>
                  <a:gd name="T31" fmla="*/ 155 h 220"/>
                  <a:gd name="T32" fmla="*/ 44 w 140"/>
                  <a:gd name="T33" fmla="*/ 154 h 220"/>
                  <a:gd name="T34" fmla="*/ 40 w 140"/>
                  <a:gd name="T35" fmla="*/ 152 h 220"/>
                  <a:gd name="T36" fmla="*/ 46 w 140"/>
                  <a:gd name="T37" fmla="*/ 151 h 220"/>
                  <a:gd name="T38" fmla="*/ 43 w 140"/>
                  <a:gd name="T39" fmla="*/ 149 h 220"/>
                  <a:gd name="T40" fmla="*/ 49 w 140"/>
                  <a:gd name="T41" fmla="*/ 148 h 220"/>
                  <a:gd name="T42" fmla="*/ 45 w 140"/>
                  <a:gd name="T43" fmla="*/ 146 h 220"/>
                  <a:gd name="T44" fmla="*/ 51 w 140"/>
                  <a:gd name="T45" fmla="*/ 145 h 220"/>
                  <a:gd name="T46" fmla="*/ 50 w 140"/>
                  <a:gd name="T47" fmla="*/ 144 h 220"/>
                  <a:gd name="T48" fmla="*/ 52 w 140"/>
                  <a:gd name="T49" fmla="*/ 143 h 220"/>
                  <a:gd name="T50" fmla="*/ 47 w 140"/>
                  <a:gd name="T51" fmla="*/ 142 h 220"/>
                  <a:gd name="T52" fmla="*/ 46 w 140"/>
                  <a:gd name="T53" fmla="*/ 141 h 220"/>
                  <a:gd name="T54" fmla="*/ 46 w 140"/>
                  <a:gd name="T55" fmla="*/ 140 h 220"/>
                  <a:gd name="T56" fmla="*/ 49 w 140"/>
                  <a:gd name="T57" fmla="*/ 138 h 220"/>
                  <a:gd name="T58" fmla="*/ 58 w 140"/>
                  <a:gd name="T59" fmla="*/ 133 h 220"/>
                  <a:gd name="T60" fmla="*/ 54 w 140"/>
                  <a:gd name="T61" fmla="*/ 131 h 220"/>
                  <a:gd name="T62" fmla="*/ 53 w 140"/>
                  <a:gd name="T63" fmla="*/ 130 h 220"/>
                  <a:gd name="T64" fmla="*/ 58 w 140"/>
                  <a:gd name="T65" fmla="*/ 124 h 220"/>
                  <a:gd name="T66" fmla="*/ 61 w 140"/>
                  <a:gd name="T67" fmla="*/ 118 h 220"/>
                  <a:gd name="T68" fmla="*/ 62 w 140"/>
                  <a:gd name="T69" fmla="*/ 117 h 220"/>
                  <a:gd name="T70" fmla="*/ 70 w 140"/>
                  <a:gd name="T71" fmla="*/ 104 h 220"/>
                  <a:gd name="T72" fmla="*/ 78 w 140"/>
                  <a:gd name="T73" fmla="*/ 91 h 220"/>
                  <a:gd name="T74" fmla="*/ 86 w 140"/>
                  <a:gd name="T75" fmla="*/ 78 h 220"/>
                  <a:gd name="T76" fmla="*/ 88 w 140"/>
                  <a:gd name="T77" fmla="*/ 75 h 220"/>
                  <a:gd name="T78" fmla="*/ 90 w 140"/>
                  <a:gd name="T79" fmla="*/ 70 h 220"/>
                  <a:gd name="T80" fmla="*/ 99 w 140"/>
                  <a:gd name="T81" fmla="*/ 65 h 220"/>
                  <a:gd name="T82" fmla="*/ 93 w 140"/>
                  <a:gd name="T83" fmla="*/ 62 h 220"/>
                  <a:gd name="T84" fmla="*/ 101 w 140"/>
                  <a:gd name="T85" fmla="*/ 61 h 220"/>
                  <a:gd name="T86" fmla="*/ 97 w 140"/>
                  <a:gd name="T87" fmla="*/ 58 h 220"/>
                  <a:gd name="T88" fmla="*/ 99 w 140"/>
                  <a:gd name="T89" fmla="*/ 55 h 220"/>
                  <a:gd name="T90" fmla="*/ 103 w 140"/>
                  <a:gd name="T91" fmla="*/ 48 h 220"/>
                  <a:gd name="T92" fmla="*/ 105 w 140"/>
                  <a:gd name="T93" fmla="*/ 45 h 220"/>
                  <a:gd name="T94" fmla="*/ 112 w 140"/>
                  <a:gd name="T95" fmla="*/ 43 h 220"/>
                  <a:gd name="T96" fmla="*/ 106 w 140"/>
                  <a:gd name="T97" fmla="*/ 40 h 220"/>
                  <a:gd name="T98" fmla="*/ 115 w 140"/>
                  <a:gd name="T99" fmla="*/ 39 h 220"/>
                  <a:gd name="T100" fmla="*/ 109 w 140"/>
                  <a:gd name="T101" fmla="*/ 36 h 220"/>
                  <a:gd name="T102" fmla="*/ 112 w 140"/>
                  <a:gd name="T103" fmla="*/ 33 h 220"/>
                  <a:gd name="T104" fmla="*/ 120 w 140"/>
                  <a:gd name="T105" fmla="*/ 31 h 220"/>
                  <a:gd name="T106" fmla="*/ 113 w 140"/>
                  <a:gd name="T107" fmla="*/ 30 h 220"/>
                  <a:gd name="T108" fmla="*/ 122 w 140"/>
                  <a:gd name="T109" fmla="*/ 28 h 220"/>
                  <a:gd name="T110" fmla="*/ 123 w 140"/>
                  <a:gd name="T111" fmla="*/ 27 h 220"/>
                  <a:gd name="T112" fmla="*/ 116 w 140"/>
                  <a:gd name="T113" fmla="*/ 24 h 220"/>
                  <a:gd name="T114" fmla="*/ 131 w 140"/>
                  <a:gd name="T115" fmla="*/ 14 h 220"/>
                  <a:gd name="T116" fmla="*/ 133 w 140"/>
                  <a:gd name="T117" fmla="*/ 11 h 220"/>
                  <a:gd name="T118" fmla="*/ 138 w 140"/>
                  <a:gd name="T119" fmla="*/ 3 h 220"/>
                  <a:gd name="T120" fmla="*/ 139 w 140"/>
                  <a:gd name="T12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0" h="220">
                    <a:moveTo>
                      <a:pt x="6" y="215"/>
                    </a:moveTo>
                    <a:cubicBezTo>
                      <a:pt x="5" y="218"/>
                      <a:pt x="5" y="218"/>
                      <a:pt x="5" y="218"/>
                    </a:cubicBezTo>
                    <a:cubicBezTo>
                      <a:pt x="4" y="218"/>
                      <a:pt x="4" y="219"/>
                      <a:pt x="4" y="219"/>
                    </a:cubicBezTo>
                    <a:cubicBezTo>
                      <a:pt x="3" y="219"/>
                      <a:pt x="3" y="219"/>
                      <a:pt x="3" y="219"/>
                    </a:cubicBezTo>
                    <a:cubicBezTo>
                      <a:pt x="3" y="219"/>
                      <a:pt x="3" y="219"/>
                      <a:pt x="2" y="219"/>
                    </a:cubicBezTo>
                    <a:cubicBezTo>
                      <a:pt x="3" y="219"/>
                      <a:pt x="3" y="220"/>
                      <a:pt x="3" y="220"/>
                    </a:cubicBezTo>
                    <a:cubicBezTo>
                      <a:pt x="5" y="218"/>
                      <a:pt x="6" y="217"/>
                      <a:pt x="7" y="215"/>
                    </a:cubicBezTo>
                    <a:cubicBezTo>
                      <a:pt x="6" y="215"/>
                      <a:pt x="6" y="215"/>
                      <a:pt x="6" y="215"/>
                    </a:cubicBezTo>
                    <a:moveTo>
                      <a:pt x="6" y="215"/>
                    </a:moveTo>
                    <a:cubicBezTo>
                      <a:pt x="5" y="216"/>
                      <a:pt x="5" y="217"/>
                      <a:pt x="4" y="217"/>
                    </a:cubicBezTo>
                    <a:cubicBezTo>
                      <a:pt x="4" y="217"/>
                      <a:pt x="4" y="217"/>
                      <a:pt x="4" y="216"/>
                    </a:cubicBezTo>
                    <a:cubicBezTo>
                      <a:pt x="4" y="216"/>
                      <a:pt x="4" y="217"/>
                      <a:pt x="4" y="217"/>
                    </a:cubicBezTo>
                    <a:cubicBezTo>
                      <a:pt x="3" y="217"/>
                      <a:pt x="3" y="218"/>
                      <a:pt x="3" y="219"/>
                    </a:cubicBezTo>
                    <a:cubicBezTo>
                      <a:pt x="3" y="219"/>
                      <a:pt x="3" y="219"/>
                      <a:pt x="3" y="219"/>
                    </a:cubicBezTo>
                    <a:cubicBezTo>
                      <a:pt x="3" y="219"/>
                      <a:pt x="3" y="219"/>
                      <a:pt x="4" y="219"/>
                    </a:cubicBezTo>
                    <a:cubicBezTo>
                      <a:pt x="4" y="218"/>
                      <a:pt x="5" y="217"/>
                      <a:pt x="5" y="217"/>
                    </a:cubicBezTo>
                    <a:cubicBezTo>
                      <a:pt x="6" y="215"/>
                      <a:pt x="6" y="215"/>
                      <a:pt x="6" y="215"/>
                    </a:cubicBezTo>
                    <a:cubicBezTo>
                      <a:pt x="6" y="215"/>
                      <a:pt x="6" y="215"/>
                      <a:pt x="6" y="215"/>
                    </a:cubicBezTo>
                    <a:moveTo>
                      <a:pt x="8" y="213"/>
                    </a:moveTo>
                    <a:cubicBezTo>
                      <a:pt x="8" y="213"/>
                      <a:pt x="8" y="213"/>
                      <a:pt x="8" y="213"/>
                    </a:cubicBezTo>
                    <a:cubicBezTo>
                      <a:pt x="7" y="214"/>
                      <a:pt x="7" y="214"/>
                      <a:pt x="7" y="214"/>
                    </a:cubicBezTo>
                    <a:cubicBezTo>
                      <a:pt x="8" y="214"/>
                      <a:pt x="8" y="214"/>
                      <a:pt x="8" y="214"/>
                    </a:cubicBezTo>
                    <a:cubicBezTo>
                      <a:pt x="8" y="214"/>
                      <a:pt x="8" y="213"/>
                      <a:pt x="8" y="213"/>
                    </a:cubicBezTo>
                    <a:cubicBezTo>
                      <a:pt x="8" y="213"/>
                      <a:pt x="8" y="213"/>
                      <a:pt x="8" y="213"/>
                    </a:cubicBezTo>
                    <a:moveTo>
                      <a:pt x="7" y="212"/>
                    </a:moveTo>
                    <a:cubicBezTo>
                      <a:pt x="7" y="213"/>
                      <a:pt x="7" y="213"/>
                      <a:pt x="7" y="213"/>
                    </a:cubicBezTo>
                    <a:cubicBezTo>
                      <a:pt x="7" y="213"/>
                      <a:pt x="7" y="213"/>
                      <a:pt x="7" y="213"/>
                    </a:cubicBezTo>
                    <a:cubicBezTo>
                      <a:pt x="7" y="214"/>
                      <a:pt x="7" y="214"/>
                      <a:pt x="7" y="214"/>
                    </a:cubicBezTo>
                    <a:cubicBezTo>
                      <a:pt x="8" y="213"/>
                      <a:pt x="8" y="213"/>
                      <a:pt x="8" y="213"/>
                    </a:cubicBezTo>
                    <a:cubicBezTo>
                      <a:pt x="7" y="212"/>
                      <a:pt x="7" y="212"/>
                      <a:pt x="7" y="212"/>
                    </a:cubicBezTo>
                    <a:moveTo>
                      <a:pt x="4" y="211"/>
                    </a:moveTo>
                    <a:cubicBezTo>
                      <a:pt x="4" y="211"/>
                      <a:pt x="4" y="211"/>
                      <a:pt x="4" y="211"/>
                    </a:cubicBezTo>
                    <a:cubicBezTo>
                      <a:pt x="4" y="214"/>
                      <a:pt x="0" y="215"/>
                      <a:pt x="2" y="218"/>
                    </a:cubicBezTo>
                    <a:cubicBezTo>
                      <a:pt x="2" y="218"/>
                      <a:pt x="2" y="218"/>
                      <a:pt x="2" y="217"/>
                    </a:cubicBezTo>
                    <a:cubicBezTo>
                      <a:pt x="2" y="217"/>
                      <a:pt x="2" y="216"/>
                      <a:pt x="3" y="215"/>
                    </a:cubicBezTo>
                    <a:cubicBezTo>
                      <a:pt x="3" y="216"/>
                      <a:pt x="2" y="217"/>
                      <a:pt x="2" y="217"/>
                    </a:cubicBezTo>
                    <a:cubicBezTo>
                      <a:pt x="2" y="218"/>
                      <a:pt x="2" y="218"/>
                      <a:pt x="3" y="219"/>
                    </a:cubicBezTo>
                    <a:cubicBezTo>
                      <a:pt x="3" y="218"/>
                      <a:pt x="3" y="217"/>
                      <a:pt x="4" y="217"/>
                    </a:cubicBezTo>
                    <a:cubicBezTo>
                      <a:pt x="4" y="217"/>
                      <a:pt x="4" y="216"/>
                      <a:pt x="4" y="216"/>
                    </a:cubicBezTo>
                    <a:cubicBezTo>
                      <a:pt x="4" y="216"/>
                      <a:pt x="4" y="216"/>
                      <a:pt x="4" y="216"/>
                    </a:cubicBezTo>
                    <a:cubicBezTo>
                      <a:pt x="4" y="216"/>
                      <a:pt x="3" y="217"/>
                      <a:pt x="3" y="217"/>
                    </a:cubicBezTo>
                    <a:cubicBezTo>
                      <a:pt x="3" y="216"/>
                      <a:pt x="4" y="216"/>
                      <a:pt x="4" y="215"/>
                    </a:cubicBezTo>
                    <a:cubicBezTo>
                      <a:pt x="4" y="214"/>
                      <a:pt x="4" y="213"/>
                      <a:pt x="5" y="211"/>
                    </a:cubicBezTo>
                    <a:cubicBezTo>
                      <a:pt x="5" y="211"/>
                      <a:pt x="4" y="211"/>
                      <a:pt x="4" y="211"/>
                    </a:cubicBezTo>
                    <a:moveTo>
                      <a:pt x="10" y="209"/>
                    </a:moveTo>
                    <a:cubicBezTo>
                      <a:pt x="10" y="210"/>
                      <a:pt x="10" y="210"/>
                      <a:pt x="10" y="210"/>
                    </a:cubicBezTo>
                    <a:cubicBezTo>
                      <a:pt x="10" y="210"/>
                      <a:pt x="10" y="210"/>
                      <a:pt x="10" y="210"/>
                    </a:cubicBezTo>
                    <a:cubicBezTo>
                      <a:pt x="11" y="209"/>
                      <a:pt x="11" y="209"/>
                      <a:pt x="11" y="209"/>
                    </a:cubicBezTo>
                    <a:cubicBezTo>
                      <a:pt x="10" y="209"/>
                      <a:pt x="10" y="209"/>
                      <a:pt x="10" y="209"/>
                    </a:cubicBezTo>
                    <a:moveTo>
                      <a:pt x="9" y="209"/>
                    </a:moveTo>
                    <a:cubicBezTo>
                      <a:pt x="9" y="209"/>
                      <a:pt x="9" y="209"/>
                      <a:pt x="9" y="209"/>
                    </a:cubicBezTo>
                    <a:cubicBezTo>
                      <a:pt x="9" y="209"/>
                      <a:pt x="9" y="209"/>
                      <a:pt x="10" y="209"/>
                    </a:cubicBezTo>
                    <a:cubicBezTo>
                      <a:pt x="10" y="209"/>
                      <a:pt x="10" y="209"/>
                      <a:pt x="10" y="209"/>
                    </a:cubicBezTo>
                    <a:cubicBezTo>
                      <a:pt x="10" y="209"/>
                      <a:pt x="9" y="209"/>
                      <a:pt x="9" y="209"/>
                    </a:cubicBezTo>
                    <a:moveTo>
                      <a:pt x="6" y="208"/>
                    </a:moveTo>
                    <a:cubicBezTo>
                      <a:pt x="5" y="208"/>
                      <a:pt x="5" y="209"/>
                      <a:pt x="5" y="209"/>
                    </a:cubicBezTo>
                    <a:cubicBezTo>
                      <a:pt x="5" y="209"/>
                      <a:pt x="5" y="209"/>
                      <a:pt x="6" y="209"/>
                    </a:cubicBezTo>
                    <a:cubicBezTo>
                      <a:pt x="6" y="208"/>
                      <a:pt x="6" y="208"/>
                      <a:pt x="6" y="208"/>
                    </a:cubicBezTo>
                    <a:cubicBezTo>
                      <a:pt x="6" y="208"/>
                      <a:pt x="6" y="208"/>
                      <a:pt x="6" y="208"/>
                    </a:cubicBezTo>
                    <a:moveTo>
                      <a:pt x="11" y="207"/>
                    </a:moveTo>
                    <a:cubicBezTo>
                      <a:pt x="10" y="209"/>
                      <a:pt x="10" y="209"/>
                      <a:pt x="10" y="209"/>
                    </a:cubicBezTo>
                    <a:cubicBezTo>
                      <a:pt x="10" y="209"/>
                      <a:pt x="11" y="209"/>
                      <a:pt x="11" y="209"/>
                    </a:cubicBezTo>
                    <a:cubicBezTo>
                      <a:pt x="12" y="208"/>
                      <a:pt x="12" y="208"/>
                      <a:pt x="12" y="208"/>
                    </a:cubicBezTo>
                    <a:cubicBezTo>
                      <a:pt x="11" y="207"/>
                      <a:pt x="11" y="207"/>
                      <a:pt x="11" y="207"/>
                    </a:cubicBezTo>
                    <a:moveTo>
                      <a:pt x="6" y="207"/>
                    </a:moveTo>
                    <a:cubicBezTo>
                      <a:pt x="6" y="207"/>
                      <a:pt x="6" y="207"/>
                      <a:pt x="6" y="208"/>
                    </a:cubicBezTo>
                    <a:cubicBezTo>
                      <a:pt x="6" y="208"/>
                      <a:pt x="6" y="208"/>
                      <a:pt x="6" y="208"/>
                    </a:cubicBezTo>
                    <a:cubicBezTo>
                      <a:pt x="6" y="208"/>
                      <a:pt x="7" y="208"/>
                      <a:pt x="7" y="208"/>
                    </a:cubicBezTo>
                    <a:cubicBezTo>
                      <a:pt x="7" y="208"/>
                      <a:pt x="7" y="208"/>
                      <a:pt x="8" y="208"/>
                    </a:cubicBezTo>
                    <a:cubicBezTo>
                      <a:pt x="7" y="207"/>
                      <a:pt x="7" y="207"/>
                      <a:pt x="6" y="207"/>
                    </a:cubicBezTo>
                    <a:cubicBezTo>
                      <a:pt x="7" y="208"/>
                      <a:pt x="7" y="208"/>
                      <a:pt x="7" y="208"/>
                    </a:cubicBezTo>
                    <a:cubicBezTo>
                      <a:pt x="7" y="208"/>
                      <a:pt x="6" y="208"/>
                      <a:pt x="6" y="207"/>
                    </a:cubicBezTo>
                    <a:cubicBezTo>
                      <a:pt x="6" y="207"/>
                      <a:pt x="6" y="207"/>
                      <a:pt x="6" y="207"/>
                    </a:cubicBezTo>
                    <a:moveTo>
                      <a:pt x="10" y="207"/>
                    </a:moveTo>
                    <a:cubicBezTo>
                      <a:pt x="10" y="207"/>
                      <a:pt x="9" y="208"/>
                      <a:pt x="9" y="208"/>
                    </a:cubicBezTo>
                    <a:cubicBezTo>
                      <a:pt x="9" y="208"/>
                      <a:pt x="10" y="209"/>
                      <a:pt x="10" y="209"/>
                    </a:cubicBezTo>
                    <a:cubicBezTo>
                      <a:pt x="11" y="207"/>
                      <a:pt x="11" y="207"/>
                      <a:pt x="11" y="207"/>
                    </a:cubicBezTo>
                    <a:cubicBezTo>
                      <a:pt x="11" y="207"/>
                      <a:pt x="10" y="207"/>
                      <a:pt x="10" y="207"/>
                    </a:cubicBezTo>
                    <a:moveTo>
                      <a:pt x="6" y="207"/>
                    </a:moveTo>
                    <a:cubicBezTo>
                      <a:pt x="6" y="207"/>
                      <a:pt x="6" y="207"/>
                      <a:pt x="6" y="207"/>
                    </a:cubicBezTo>
                    <a:cubicBezTo>
                      <a:pt x="6" y="207"/>
                      <a:pt x="6" y="207"/>
                      <a:pt x="6" y="207"/>
                    </a:cubicBezTo>
                    <a:cubicBezTo>
                      <a:pt x="6" y="207"/>
                      <a:pt x="6" y="207"/>
                      <a:pt x="6" y="207"/>
                    </a:cubicBezTo>
                    <a:cubicBezTo>
                      <a:pt x="6" y="207"/>
                      <a:pt x="6" y="207"/>
                      <a:pt x="6" y="207"/>
                    </a:cubicBezTo>
                    <a:moveTo>
                      <a:pt x="7" y="205"/>
                    </a:moveTo>
                    <a:cubicBezTo>
                      <a:pt x="7" y="205"/>
                      <a:pt x="7" y="206"/>
                      <a:pt x="6" y="207"/>
                    </a:cubicBezTo>
                    <a:cubicBezTo>
                      <a:pt x="6" y="207"/>
                      <a:pt x="6" y="207"/>
                      <a:pt x="6" y="207"/>
                    </a:cubicBezTo>
                    <a:cubicBezTo>
                      <a:pt x="7" y="207"/>
                      <a:pt x="7" y="207"/>
                      <a:pt x="8" y="208"/>
                    </a:cubicBezTo>
                    <a:cubicBezTo>
                      <a:pt x="8" y="207"/>
                      <a:pt x="8" y="207"/>
                      <a:pt x="9" y="206"/>
                    </a:cubicBezTo>
                    <a:cubicBezTo>
                      <a:pt x="9" y="206"/>
                      <a:pt x="9" y="206"/>
                      <a:pt x="9" y="206"/>
                    </a:cubicBezTo>
                    <a:cubicBezTo>
                      <a:pt x="8" y="206"/>
                      <a:pt x="8" y="205"/>
                      <a:pt x="7" y="205"/>
                    </a:cubicBezTo>
                    <a:moveTo>
                      <a:pt x="14" y="203"/>
                    </a:moveTo>
                    <a:cubicBezTo>
                      <a:pt x="14" y="203"/>
                      <a:pt x="14" y="203"/>
                      <a:pt x="14" y="203"/>
                    </a:cubicBezTo>
                    <a:cubicBezTo>
                      <a:pt x="13" y="204"/>
                      <a:pt x="13" y="204"/>
                      <a:pt x="13" y="204"/>
                    </a:cubicBezTo>
                    <a:cubicBezTo>
                      <a:pt x="13" y="204"/>
                      <a:pt x="14" y="204"/>
                      <a:pt x="14" y="204"/>
                    </a:cubicBezTo>
                    <a:cubicBezTo>
                      <a:pt x="14" y="204"/>
                      <a:pt x="14" y="204"/>
                      <a:pt x="14" y="204"/>
                    </a:cubicBezTo>
                    <a:cubicBezTo>
                      <a:pt x="14" y="204"/>
                      <a:pt x="14" y="203"/>
                      <a:pt x="14" y="203"/>
                    </a:cubicBezTo>
                    <a:moveTo>
                      <a:pt x="12" y="203"/>
                    </a:moveTo>
                    <a:cubicBezTo>
                      <a:pt x="12" y="203"/>
                      <a:pt x="12" y="203"/>
                      <a:pt x="12" y="204"/>
                    </a:cubicBezTo>
                    <a:cubicBezTo>
                      <a:pt x="12" y="204"/>
                      <a:pt x="13" y="204"/>
                      <a:pt x="13" y="204"/>
                    </a:cubicBezTo>
                    <a:cubicBezTo>
                      <a:pt x="13" y="203"/>
                      <a:pt x="13" y="203"/>
                      <a:pt x="13" y="203"/>
                    </a:cubicBezTo>
                    <a:cubicBezTo>
                      <a:pt x="13" y="203"/>
                      <a:pt x="13" y="203"/>
                      <a:pt x="12" y="203"/>
                    </a:cubicBezTo>
                    <a:moveTo>
                      <a:pt x="9" y="201"/>
                    </a:moveTo>
                    <a:cubicBezTo>
                      <a:pt x="9" y="201"/>
                      <a:pt x="9" y="202"/>
                      <a:pt x="9" y="202"/>
                    </a:cubicBezTo>
                    <a:cubicBezTo>
                      <a:pt x="10" y="202"/>
                      <a:pt x="10" y="202"/>
                      <a:pt x="10" y="202"/>
                    </a:cubicBezTo>
                    <a:cubicBezTo>
                      <a:pt x="10" y="202"/>
                      <a:pt x="10" y="203"/>
                      <a:pt x="11" y="203"/>
                    </a:cubicBezTo>
                    <a:cubicBezTo>
                      <a:pt x="11" y="203"/>
                      <a:pt x="11" y="202"/>
                      <a:pt x="11" y="202"/>
                    </a:cubicBezTo>
                    <a:cubicBezTo>
                      <a:pt x="11" y="202"/>
                      <a:pt x="10" y="201"/>
                      <a:pt x="9" y="201"/>
                    </a:cubicBezTo>
                    <a:moveTo>
                      <a:pt x="15" y="201"/>
                    </a:moveTo>
                    <a:cubicBezTo>
                      <a:pt x="15" y="201"/>
                      <a:pt x="15" y="201"/>
                      <a:pt x="15" y="201"/>
                    </a:cubicBezTo>
                    <a:cubicBezTo>
                      <a:pt x="15" y="201"/>
                      <a:pt x="15" y="201"/>
                      <a:pt x="16" y="201"/>
                    </a:cubicBezTo>
                    <a:cubicBezTo>
                      <a:pt x="16" y="201"/>
                      <a:pt x="16" y="201"/>
                      <a:pt x="16" y="201"/>
                    </a:cubicBezTo>
                    <a:cubicBezTo>
                      <a:pt x="16" y="201"/>
                      <a:pt x="16" y="201"/>
                      <a:pt x="15" y="201"/>
                    </a:cubicBezTo>
                    <a:moveTo>
                      <a:pt x="14" y="200"/>
                    </a:moveTo>
                    <a:cubicBezTo>
                      <a:pt x="14" y="200"/>
                      <a:pt x="14" y="200"/>
                      <a:pt x="14" y="200"/>
                    </a:cubicBezTo>
                    <a:cubicBezTo>
                      <a:pt x="14" y="200"/>
                      <a:pt x="14" y="201"/>
                      <a:pt x="15" y="201"/>
                    </a:cubicBezTo>
                    <a:cubicBezTo>
                      <a:pt x="15" y="201"/>
                      <a:pt x="15" y="201"/>
                      <a:pt x="15" y="201"/>
                    </a:cubicBezTo>
                    <a:cubicBezTo>
                      <a:pt x="15" y="200"/>
                      <a:pt x="15" y="200"/>
                      <a:pt x="15" y="200"/>
                    </a:cubicBezTo>
                    <a:cubicBezTo>
                      <a:pt x="15" y="200"/>
                      <a:pt x="14" y="200"/>
                      <a:pt x="14" y="200"/>
                    </a:cubicBezTo>
                    <a:cubicBezTo>
                      <a:pt x="14" y="200"/>
                      <a:pt x="14" y="200"/>
                      <a:pt x="14" y="200"/>
                    </a:cubicBezTo>
                    <a:moveTo>
                      <a:pt x="17" y="198"/>
                    </a:moveTo>
                    <a:cubicBezTo>
                      <a:pt x="17" y="199"/>
                      <a:pt x="17" y="199"/>
                      <a:pt x="17" y="199"/>
                    </a:cubicBezTo>
                    <a:cubicBezTo>
                      <a:pt x="17" y="199"/>
                      <a:pt x="17" y="199"/>
                      <a:pt x="17" y="199"/>
                    </a:cubicBezTo>
                    <a:cubicBezTo>
                      <a:pt x="17" y="199"/>
                      <a:pt x="17" y="198"/>
                      <a:pt x="18" y="198"/>
                    </a:cubicBezTo>
                    <a:cubicBezTo>
                      <a:pt x="17" y="198"/>
                      <a:pt x="17" y="198"/>
                      <a:pt x="17" y="198"/>
                    </a:cubicBezTo>
                    <a:moveTo>
                      <a:pt x="11" y="198"/>
                    </a:moveTo>
                    <a:cubicBezTo>
                      <a:pt x="11" y="198"/>
                      <a:pt x="11" y="198"/>
                      <a:pt x="11" y="198"/>
                    </a:cubicBezTo>
                    <a:cubicBezTo>
                      <a:pt x="12" y="199"/>
                      <a:pt x="12" y="199"/>
                      <a:pt x="13" y="200"/>
                    </a:cubicBezTo>
                    <a:cubicBezTo>
                      <a:pt x="13" y="199"/>
                      <a:pt x="13" y="199"/>
                      <a:pt x="13" y="199"/>
                    </a:cubicBezTo>
                    <a:cubicBezTo>
                      <a:pt x="13" y="199"/>
                      <a:pt x="13" y="199"/>
                      <a:pt x="13" y="199"/>
                    </a:cubicBezTo>
                    <a:cubicBezTo>
                      <a:pt x="12" y="199"/>
                      <a:pt x="12" y="198"/>
                      <a:pt x="11" y="198"/>
                    </a:cubicBezTo>
                    <a:moveTo>
                      <a:pt x="16" y="197"/>
                    </a:moveTo>
                    <a:cubicBezTo>
                      <a:pt x="15" y="198"/>
                      <a:pt x="15" y="198"/>
                      <a:pt x="15" y="198"/>
                    </a:cubicBezTo>
                    <a:cubicBezTo>
                      <a:pt x="16" y="198"/>
                      <a:pt x="16" y="198"/>
                      <a:pt x="16" y="198"/>
                    </a:cubicBezTo>
                    <a:cubicBezTo>
                      <a:pt x="17" y="198"/>
                      <a:pt x="17" y="198"/>
                      <a:pt x="17" y="198"/>
                    </a:cubicBezTo>
                    <a:cubicBezTo>
                      <a:pt x="16" y="197"/>
                      <a:pt x="16" y="197"/>
                      <a:pt x="16" y="197"/>
                    </a:cubicBezTo>
                    <a:moveTo>
                      <a:pt x="13" y="195"/>
                    </a:moveTo>
                    <a:cubicBezTo>
                      <a:pt x="13" y="195"/>
                      <a:pt x="12" y="195"/>
                      <a:pt x="12" y="196"/>
                    </a:cubicBezTo>
                    <a:cubicBezTo>
                      <a:pt x="13" y="196"/>
                      <a:pt x="14" y="197"/>
                      <a:pt x="14" y="197"/>
                    </a:cubicBezTo>
                    <a:cubicBezTo>
                      <a:pt x="15" y="197"/>
                      <a:pt x="15" y="197"/>
                      <a:pt x="15" y="196"/>
                    </a:cubicBezTo>
                    <a:cubicBezTo>
                      <a:pt x="14" y="196"/>
                      <a:pt x="13" y="195"/>
                      <a:pt x="13" y="195"/>
                    </a:cubicBezTo>
                    <a:moveTo>
                      <a:pt x="21" y="191"/>
                    </a:moveTo>
                    <a:cubicBezTo>
                      <a:pt x="18" y="197"/>
                      <a:pt x="18" y="197"/>
                      <a:pt x="18" y="197"/>
                    </a:cubicBezTo>
                    <a:cubicBezTo>
                      <a:pt x="18" y="197"/>
                      <a:pt x="18" y="198"/>
                      <a:pt x="18" y="198"/>
                    </a:cubicBezTo>
                    <a:cubicBezTo>
                      <a:pt x="19" y="196"/>
                      <a:pt x="21" y="194"/>
                      <a:pt x="22" y="192"/>
                    </a:cubicBezTo>
                    <a:cubicBezTo>
                      <a:pt x="21" y="191"/>
                      <a:pt x="21" y="191"/>
                      <a:pt x="21" y="191"/>
                    </a:cubicBezTo>
                    <a:moveTo>
                      <a:pt x="20" y="190"/>
                    </a:moveTo>
                    <a:cubicBezTo>
                      <a:pt x="16" y="196"/>
                      <a:pt x="16" y="196"/>
                      <a:pt x="16" y="196"/>
                    </a:cubicBezTo>
                    <a:cubicBezTo>
                      <a:pt x="16" y="197"/>
                      <a:pt x="17" y="197"/>
                      <a:pt x="17" y="197"/>
                    </a:cubicBezTo>
                    <a:cubicBezTo>
                      <a:pt x="21" y="191"/>
                      <a:pt x="21" y="191"/>
                      <a:pt x="21" y="191"/>
                    </a:cubicBezTo>
                    <a:cubicBezTo>
                      <a:pt x="20" y="190"/>
                      <a:pt x="20" y="190"/>
                      <a:pt x="20" y="190"/>
                    </a:cubicBezTo>
                    <a:moveTo>
                      <a:pt x="16" y="189"/>
                    </a:moveTo>
                    <a:cubicBezTo>
                      <a:pt x="15" y="191"/>
                      <a:pt x="14" y="192"/>
                      <a:pt x="13" y="194"/>
                    </a:cubicBezTo>
                    <a:cubicBezTo>
                      <a:pt x="13" y="195"/>
                      <a:pt x="14" y="195"/>
                      <a:pt x="14" y="195"/>
                    </a:cubicBezTo>
                    <a:cubicBezTo>
                      <a:pt x="15" y="195"/>
                      <a:pt x="15" y="196"/>
                      <a:pt x="15" y="196"/>
                    </a:cubicBezTo>
                    <a:cubicBezTo>
                      <a:pt x="16" y="194"/>
                      <a:pt x="17" y="192"/>
                      <a:pt x="19" y="190"/>
                    </a:cubicBezTo>
                    <a:cubicBezTo>
                      <a:pt x="16" y="189"/>
                      <a:pt x="16" y="189"/>
                      <a:pt x="16" y="189"/>
                    </a:cubicBezTo>
                    <a:moveTo>
                      <a:pt x="27" y="183"/>
                    </a:moveTo>
                    <a:cubicBezTo>
                      <a:pt x="26" y="185"/>
                      <a:pt x="26" y="185"/>
                      <a:pt x="26" y="185"/>
                    </a:cubicBezTo>
                    <a:cubicBezTo>
                      <a:pt x="23" y="189"/>
                      <a:pt x="23" y="189"/>
                      <a:pt x="23" y="189"/>
                    </a:cubicBezTo>
                    <a:cubicBezTo>
                      <a:pt x="23" y="189"/>
                      <a:pt x="23" y="189"/>
                      <a:pt x="24" y="189"/>
                    </a:cubicBezTo>
                    <a:cubicBezTo>
                      <a:pt x="25" y="187"/>
                      <a:pt x="26" y="185"/>
                      <a:pt x="27" y="183"/>
                    </a:cubicBezTo>
                    <a:cubicBezTo>
                      <a:pt x="27" y="183"/>
                      <a:pt x="27" y="183"/>
                      <a:pt x="27" y="183"/>
                    </a:cubicBezTo>
                    <a:moveTo>
                      <a:pt x="25" y="182"/>
                    </a:moveTo>
                    <a:cubicBezTo>
                      <a:pt x="23" y="185"/>
                      <a:pt x="23" y="185"/>
                      <a:pt x="23" y="185"/>
                    </a:cubicBezTo>
                    <a:cubicBezTo>
                      <a:pt x="22" y="188"/>
                      <a:pt x="22" y="188"/>
                      <a:pt x="22" y="188"/>
                    </a:cubicBezTo>
                    <a:cubicBezTo>
                      <a:pt x="22" y="188"/>
                      <a:pt x="22" y="188"/>
                      <a:pt x="23" y="188"/>
                    </a:cubicBezTo>
                    <a:cubicBezTo>
                      <a:pt x="26" y="183"/>
                      <a:pt x="26" y="183"/>
                      <a:pt x="26" y="183"/>
                    </a:cubicBezTo>
                    <a:cubicBezTo>
                      <a:pt x="26" y="182"/>
                      <a:pt x="25" y="182"/>
                      <a:pt x="25" y="182"/>
                    </a:cubicBezTo>
                    <a:moveTo>
                      <a:pt x="22" y="180"/>
                    </a:moveTo>
                    <a:cubicBezTo>
                      <a:pt x="21" y="181"/>
                      <a:pt x="20" y="182"/>
                      <a:pt x="19" y="184"/>
                    </a:cubicBezTo>
                    <a:cubicBezTo>
                      <a:pt x="19" y="184"/>
                      <a:pt x="19" y="185"/>
                      <a:pt x="18" y="185"/>
                    </a:cubicBezTo>
                    <a:cubicBezTo>
                      <a:pt x="19" y="186"/>
                      <a:pt x="20" y="186"/>
                      <a:pt x="20" y="187"/>
                    </a:cubicBezTo>
                    <a:cubicBezTo>
                      <a:pt x="21" y="185"/>
                      <a:pt x="23" y="183"/>
                      <a:pt x="24" y="181"/>
                    </a:cubicBezTo>
                    <a:cubicBezTo>
                      <a:pt x="23" y="181"/>
                      <a:pt x="23" y="180"/>
                      <a:pt x="22" y="180"/>
                    </a:cubicBezTo>
                    <a:cubicBezTo>
                      <a:pt x="22" y="180"/>
                      <a:pt x="22" y="180"/>
                      <a:pt x="22" y="180"/>
                    </a:cubicBezTo>
                    <a:moveTo>
                      <a:pt x="34" y="171"/>
                    </a:moveTo>
                    <a:cubicBezTo>
                      <a:pt x="29" y="180"/>
                      <a:pt x="29" y="180"/>
                      <a:pt x="29" y="180"/>
                    </a:cubicBezTo>
                    <a:cubicBezTo>
                      <a:pt x="29" y="180"/>
                      <a:pt x="29" y="180"/>
                      <a:pt x="29" y="180"/>
                    </a:cubicBezTo>
                    <a:cubicBezTo>
                      <a:pt x="31" y="177"/>
                      <a:pt x="33" y="174"/>
                      <a:pt x="35" y="171"/>
                    </a:cubicBezTo>
                    <a:cubicBezTo>
                      <a:pt x="34" y="171"/>
                      <a:pt x="34" y="171"/>
                      <a:pt x="34" y="171"/>
                    </a:cubicBezTo>
                    <a:moveTo>
                      <a:pt x="33" y="170"/>
                    </a:moveTo>
                    <a:cubicBezTo>
                      <a:pt x="27" y="179"/>
                      <a:pt x="27" y="179"/>
                      <a:pt x="27" y="179"/>
                    </a:cubicBezTo>
                    <a:cubicBezTo>
                      <a:pt x="27" y="179"/>
                      <a:pt x="28" y="179"/>
                      <a:pt x="28" y="180"/>
                    </a:cubicBezTo>
                    <a:cubicBezTo>
                      <a:pt x="28" y="179"/>
                      <a:pt x="28" y="179"/>
                      <a:pt x="28" y="179"/>
                    </a:cubicBezTo>
                    <a:cubicBezTo>
                      <a:pt x="34" y="170"/>
                      <a:pt x="34" y="170"/>
                      <a:pt x="34" y="170"/>
                    </a:cubicBezTo>
                    <a:cubicBezTo>
                      <a:pt x="33" y="170"/>
                      <a:pt x="33" y="170"/>
                      <a:pt x="33" y="170"/>
                    </a:cubicBezTo>
                    <a:moveTo>
                      <a:pt x="29" y="167"/>
                    </a:moveTo>
                    <a:cubicBezTo>
                      <a:pt x="27" y="171"/>
                      <a:pt x="25" y="174"/>
                      <a:pt x="23" y="177"/>
                    </a:cubicBezTo>
                    <a:cubicBezTo>
                      <a:pt x="24" y="177"/>
                      <a:pt x="25" y="178"/>
                      <a:pt x="25" y="178"/>
                    </a:cubicBezTo>
                    <a:cubicBezTo>
                      <a:pt x="27" y="175"/>
                      <a:pt x="29" y="172"/>
                      <a:pt x="31" y="169"/>
                    </a:cubicBezTo>
                    <a:cubicBezTo>
                      <a:pt x="29" y="167"/>
                      <a:pt x="29" y="167"/>
                      <a:pt x="29" y="167"/>
                    </a:cubicBezTo>
                    <a:moveTo>
                      <a:pt x="41" y="160"/>
                    </a:moveTo>
                    <a:cubicBezTo>
                      <a:pt x="36" y="168"/>
                      <a:pt x="36" y="168"/>
                      <a:pt x="36" y="168"/>
                    </a:cubicBezTo>
                    <a:cubicBezTo>
                      <a:pt x="37" y="168"/>
                      <a:pt x="37" y="168"/>
                      <a:pt x="37" y="168"/>
                    </a:cubicBezTo>
                    <a:cubicBezTo>
                      <a:pt x="38" y="165"/>
                      <a:pt x="40" y="163"/>
                      <a:pt x="42" y="160"/>
                    </a:cubicBezTo>
                    <a:cubicBezTo>
                      <a:pt x="41" y="160"/>
                      <a:pt x="41" y="160"/>
                      <a:pt x="41" y="160"/>
                    </a:cubicBezTo>
                    <a:moveTo>
                      <a:pt x="40" y="159"/>
                    </a:moveTo>
                    <a:cubicBezTo>
                      <a:pt x="35" y="167"/>
                      <a:pt x="35" y="167"/>
                      <a:pt x="35" y="167"/>
                    </a:cubicBezTo>
                    <a:cubicBezTo>
                      <a:pt x="36" y="167"/>
                      <a:pt x="36" y="167"/>
                      <a:pt x="36" y="167"/>
                    </a:cubicBezTo>
                    <a:cubicBezTo>
                      <a:pt x="40" y="159"/>
                      <a:pt x="40" y="159"/>
                      <a:pt x="40" y="159"/>
                    </a:cubicBezTo>
                    <a:cubicBezTo>
                      <a:pt x="40" y="159"/>
                      <a:pt x="40" y="159"/>
                      <a:pt x="40" y="159"/>
                    </a:cubicBezTo>
                    <a:moveTo>
                      <a:pt x="37" y="157"/>
                    </a:moveTo>
                    <a:cubicBezTo>
                      <a:pt x="35" y="161"/>
                      <a:pt x="33" y="164"/>
                      <a:pt x="32" y="165"/>
                    </a:cubicBezTo>
                    <a:cubicBezTo>
                      <a:pt x="33" y="166"/>
                      <a:pt x="33" y="166"/>
                      <a:pt x="33" y="166"/>
                    </a:cubicBezTo>
                    <a:cubicBezTo>
                      <a:pt x="34" y="163"/>
                      <a:pt x="36" y="160"/>
                      <a:pt x="37" y="158"/>
                    </a:cubicBezTo>
                    <a:cubicBezTo>
                      <a:pt x="37" y="157"/>
                      <a:pt x="37" y="157"/>
                      <a:pt x="37" y="157"/>
                    </a:cubicBezTo>
                    <a:moveTo>
                      <a:pt x="42" y="157"/>
                    </a:moveTo>
                    <a:cubicBezTo>
                      <a:pt x="42" y="157"/>
                      <a:pt x="42" y="157"/>
                      <a:pt x="42" y="157"/>
                    </a:cubicBezTo>
                    <a:cubicBezTo>
                      <a:pt x="42" y="158"/>
                      <a:pt x="43" y="158"/>
                      <a:pt x="43" y="158"/>
                    </a:cubicBezTo>
                    <a:cubicBezTo>
                      <a:pt x="43" y="158"/>
                      <a:pt x="43" y="158"/>
                      <a:pt x="43" y="158"/>
                    </a:cubicBezTo>
                    <a:cubicBezTo>
                      <a:pt x="43" y="158"/>
                      <a:pt x="43" y="157"/>
                      <a:pt x="42" y="157"/>
                    </a:cubicBezTo>
                    <a:moveTo>
                      <a:pt x="41" y="157"/>
                    </a:moveTo>
                    <a:cubicBezTo>
                      <a:pt x="41" y="157"/>
                      <a:pt x="41" y="157"/>
                      <a:pt x="41" y="157"/>
                    </a:cubicBezTo>
                    <a:cubicBezTo>
                      <a:pt x="41" y="157"/>
                      <a:pt x="42" y="157"/>
                      <a:pt x="42" y="157"/>
                    </a:cubicBezTo>
                    <a:cubicBezTo>
                      <a:pt x="42" y="157"/>
                      <a:pt x="42" y="157"/>
                      <a:pt x="42" y="157"/>
                    </a:cubicBezTo>
                    <a:cubicBezTo>
                      <a:pt x="42" y="157"/>
                      <a:pt x="41" y="157"/>
                      <a:pt x="41" y="157"/>
                    </a:cubicBezTo>
                    <a:moveTo>
                      <a:pt x="35" y="156"/>
                    </a:moveTo>
                    <a:cubicBezTo>
                      <a:pt x="34" y="159"/>
                      <a:pt x="32" y="162"/>
                      <a:pt x="31" y="164"/>
                    </a:cubicBezTo>
                    <a:cubicBezTo>
                      <a:pt x="32" y="165"/>
                      <a:pt x="32" y="165"/>
                      <a:pt x="32" y="165"/>
                    </a:cubicBezTo>
                    <a:cubicBezTo>
                      <a:pt x="33" y="163"/>
                      <a:pt x="35" y="160"/>
                      <a:pt x="36" y="157"/>
                    </a:cubicBezTo>
                    <a:cubicBezTo>
                      <a:pt x="36" y="157"/>
                      <a:pt x="36" y="157"/>
                      <a:pt x="35" y="156"/>
                    </a:cubicBezTo>
                    <a:moveTo>
                      <a:pt x="43" y="156"/>
                    </a:moveTo>
                    <a:cubicBezTo>
                      <a:pt x="42" y="157"/>
                      <a:pt x="42" y="157"/>
                      <a:pt x="42" y="157"/>
                    </a:cubicBezTo>
                    <a:cubicBezTo>
                      <a:pt x="43" y="157"/>
                      <a:pt x="43" y="158"/>
                      <a:pt x="43" y="158"/>
                    </a:cubicBezTo>
                    <a:cubicBezTo>
                      <a:pt x="43" y="157"/>
                      <a:pt x="43" y="157"/>
                      <a:pt x="44" y="157"/>
                    </a:cubicBezTo>
                    <a:cubicBezTo>
                      <a:pt x="43" y="157"/>
                      <a:pt x="43" y="157"/>
                      <a:pt x="43" y="156"/>
                    </a:cubicBezTo>
                    <a:moveTo>
                      <a:pt x="42" y="156"/>
                    </a:moveTo>
                    <a:cubicBezTo>
                      <a:pt x="41" y="157"/>
                      <a:pt x="41" y="157"/>
                      <a:pt x="41" y="157"/>
                    </a:cubicBezTo>
                    <a:cubicBezTo>
                      <a:pt x="41" y="157"/>
                      <a:pt x="42" y="157"/>
                      <a:pt x="42" y="157"/>
                    </a:cubicBezTo>
                    <a:cubicBezTo>
                      <a:pt x="42" y="156"/>
                      <a:pt x="42" y="156"/>
                      <a:pt x="42" y="156"/>
                    </a:cubicBezTo>
                    <a:cubicBezTo>
                      <a:pt x="42" y="156"/>
                      <a:pt x="42" y="156"/>
                      <a:pt x="42" y="156"/>
                    </a:cubicBezTo>
                    <a:moveTo>
                      <a:pt x="38" y="155"/>
                    </a:moveTo>
                    <a:cubicBezTo>
                      <a:pt x="38" y="155"/>
                      <a:pt x="38" y="155"/>
                      <a:pt x="38" y="155"/>
                    </a:cubicBezTo>
                    <a:cubicBezTo>
                      <a:pt x="38" y="155"/>
                      <a:pt x="39" y="155"/>
                      <a:pt x="39" y="155"/>
                    </a:cubicBezTo>
                    <a:cubicBezTo>
                      <a:pt x="39" y="155"/>
                      <a:pt x="39" y="155"/>
                      <a:pt x="39" y="155"/>
                    </a:cubicBezTo>
                    <a:cubicBezTo>
                      <a:pt x="39" y="155"/>
                      <a:pt x="38" y="155"/>
                      <a:pt x="38" y="155"/>
                    </a:cubicBezTo>
                    <a:moveTo>
                      <a:pt x="44" y="154"/>
                    </a:moveTo>
                    <a:cubicBezTo>
                      <a:pt x="43" y="156"/>
                      <a:pt x="43" y="156"/>
                      <a:pt x="43" y="156"/>
                    </a:cubicBezTo>
                    <a:cubicBezTo>
                      <a:pt x="43" y="156"/>
                      <a:pt x="43" y="157"/>
                      <a:pt x="44" y="157"/>
                    </a:cubicBezTo>
                    <a:cubicBezTo>
                      <a:pt x="44" y="156"/>
                      <a:pt x="45" y="155"/>
                      <a:pt x="45" y="155"/>
                    </a:cubicBezTo>
                    <a:cubicBezTo>
                      <a:pt x="45" y="155"/>
                      <a:pt x="44" y="154"/>
                      <a:pt x="44" y="154"/>
                    </a:cubicBezTo>
                    <a:moveTo>
                      <a:pt x="37" y="154"/>
                    </a:moveTo>
                    <a:cubicBezTo>
                      <a:pt x="37" y="154"/>
                      <a:pt x="37" y="154"/>
                      <a:pt x="37" y="154"/>
                    </a:cubicBezTo>
                    <a:cubicBezTo>
                      <a:pt x="37" y="154"/>
                      <a:pt x="37" y="155"/>
                      <a:pt x="38" y="155"/>
                    </a:cubicBezTo>
                    <a:cubicBezTo>
                      <a:pt x="38" y="155"/>
                      <a:pt x="38" y="155"/>
                      <a:pt x="38" y="155"/>
                    </a:cubicBezTo>
                    <a:cubicBezTo>
                      <a:pt x="37" y="154"/>
                      <a:pt x="37" y="154"/>
                      <a:pt x="37" y="154"/>
                    </a:cubicBezTo>
                    <a:moveTo>
                      <a:pt x="39" y="154"/>
                    </a:moveTo>
                    <a:cubicBezTo>
                      <a:pt x="39" y="154"/>
                      <a:pt x="38" y="155"/>
                      <a:pt x="38" y="155"/>
                    </a:cubicBezTo>
                    <a:cubicBezTo>
                      <a:pt x="38" y="155"/>
                      <a:pt x="39" y="155"/>
                      <a:pt x="39" y="155"/>
                    </a:cubicBezTo>
                    <a:cubicBezTo>
                      <a:pt x="39" y="155"/>
                      <a:pt x="39" y="155"/>
                      <a:pt x="39" y="154"/>
                    </a:cubicBezTo>
                    <a:cubicBezTo>
                      <a:pt x="39" y="154"/>
                      <a:pt x="39" y="154"/>
                      <a:pt x="39" y="154"/>
                    </a:cubicBezTo>
                    <a:moveTo>
                      <a:pt x="43" y="154"/>
                    </a:moveTo>
                    <a:cubicBezTo>
                      <a:pt x="42" y="156"/>
                      <a:pt x="42" y="156"/>
                      <a:pt x="42" y="156"/>
                    </a:cubicBezTo>
                    <a:cubicBezTo>
                      <a:pt x="42" y="156"/>
                      <a:pt x="42" y="156"/>
                      <a:pt x="43" y="156"/>
                    </a:cubicBezTo>
                    <a:cubicBezTo>
                      <a:pt x="44" y="154"/>
                      <a:pt x="44" y="154"/>
                      <a:pt x="44" y="154"/>
                    </a:cubicBezTo>
                    <a:cubicBezTo>
                      <a:pt x="43" y="154"/>
                      <a:pt x="43" y="154"/>
                      <a:pt x="43" y="154"/>
                    </a:cubicBezTo>
                    <a:moveTo>
                      <a:pt x="37" y="153"/>
                    </a:moveTo>
                    <a:cubicBezTo>
                      <a:pt x="37" y="154"/>
                      <a:pt x="37" y="154"/>
                      <a:pt x="37" y="154"/>
                    </a:cubicBezTo>
                    <a:cubicBezTo>
                      <a:pt x="37" y="154"/>
                      <a:pt x="37" y="154"/>
                      <a:pt x="38" y="155"/>
                    </a:cubicBezTo>
                    <a:cubicBezTo>
                      <a:pt x="38" y="154"/>
                      <a:pt x="38" y="154"/>
                      <a:pt x="38" y="154"/>
                    </a:cubicBezTo>
                    <a:cubicBezTo>
                      <a:pt x="38" y="154"/>
                      <a:pt x="38" y="153"/>
                      <a:pt x="37" y="153"/>
                    </a:cubicBezTo>
                    <a:moveTo>
                      <a:pt x="40" y="152"/>
                    </a:moveTo>
                    <a:cubicBezTo>
                      <a:pt x="40" y="153"/>
                      <a:pt x="39" y="153"/>
                      <a:pt x="39" y="154"/>
                    </a:cubicBezTo>
                    <a:cubicBezTo>
                      <a:pt x="39" y="154"/>
                      <a:pt x="39" y="154"/>
                      <a:pt x="39" y="154"/>
                    </a:cubicBezTo>
                    <a:cubicBezTo>
                      <a:pt x="40" y="154"/>
                      <a:pt x="40" y="153"/>
                      <a:pt x="41" y="152"/>
                    </a:cubicBezTo>
                    <a:cubicBezTo>
                      <a:pt x="40" y="152"/>
                      <a:pt x="40" y="152"/>
                      <a:pt x="40" y="152"/>
                    </a:cubicBezTo>
                    <a:moveTo>
                      <a:pt x="39" y="151"/>
                    </a:moveTo>
                    <a:cubicBezTo>
                      <a:pt x="38" y="152"/>
                      <a:pt x="38" y="152"/>
                      <a:pt x="37" y="153"/>
                    </a:cubicBezTo>
                    <a:cubicBezTo>
                      <a:pt x="38" y="153"/>
                      <a:pt x="38" y="153"/>
                      <a:pt x="38" y="154"/>
                    </a:cubicBezTo>
                    <a:cubicBezTo>
                      <a:pt x="39" y="153"/>
                      <a:pt x="39" y="152"/>
                      <a:pt x="40" y="152"/>
                    </a:cubicBezTo>
                    <a:cubicBezTo>
                      <a:pt x="39" y="151"/>
                      <a:pt x="39" y="151"/>
                      <a:pt x="39" y="151"/>
                    </a:cubicBezTo>
                    <a:moveTo>
                      <a:pt x="46" y="151"/>
                    </a:moveTo>
                    <a:cubicBezTo>
                      <a:pt x="44" y="154"/>
                      <a:pt x="44" y="154"/>
                      <a:pt x="44" y="154"/>
                    </a:cubicBezTo>
                    <a:cubicBezTo>
                      <a:pt x="45" y="154"/>
                      <a:pt x="45" y="154"/>
                      <a:pt x="45" y="154"/>
                    </a:cubicBezTo>
                    <a:cubicBezTo>
                      <a:pt x="46" y="153"/>
                      <a:pt x="46" y="153"/>
                      <a:pt x="47" y="152"/>
                    </a:cubicBezTo>
                    <a:cubicBezTo>
                      <a:pt x="47" y="151"/>
                      <a:pt x="46" y="151"/>
                      <a:pt x="46" y="151"/>
                    </a:cubicBezTo>
                    <a:moveTo>
                      <a:pt x="46" y="151"/>
                    </a:moveTo>
                    <a:cubicBezTo>
                      <a:pt x="46" y="151"/>
                      <a:pt x="46" y="151"/>
                      <a:pt x="46" y="151"/>
                    </a:cubicBezTo>
                    <a:cubicBezTo>
                      <a:pt x="47" y="152"/>
                      <a:pt x="47" y="152"/>
                      <a:pt x="47" y="152"/>
                    </a:cubicBezTo>
                    <a:cubicBezTo>
                      <a:pt x="47" y="151"/>
                      <a:pt x="47" y="151"/>
                      <a:pt x="47" y="151"/>
                    </a:cubicBezTo>
                    <a:cubicBezTo>
                      <a:pt x="47" y="151"/>
                      <a:pt x="47" y="151"/>
                      <a:pt x="46" y="151"/>
                    </a:cubicBezTo>
                    <a:moveTo>
                      <a:pt x="45" y="150"/>
                    </a:moveTo>
                    <a:cubicBezTo>
                      <a:pt x="43" y="153"/>
                      <a:pt x="43" y="153"/>
                      <a:pt x="43" y="153"/>
                    </a:cubicBezTo>
                    <a:cubicBezTo>
                      <a:pt x="44" y="153"/>
                      <a:pt x="44" y="153"/>
                      <a:pt x="44" y="154"/>
                    </a:cubicBezTo>
                    <a:cubicBezTo>
                      <a:pt x="46" y="151"/>
                      <a:pt x="46" y="151"/>
                      <a:pt x="46" y="151"/>
                    </a:cubicBezTo>
                    <a:cubicBezTo>
                      <a:pt x="45" y="151"/>
                      <a:pt x="45" y="151"/>
                      <a:pt x="45" y="150"/>
                    </a:cubicBezTo>
                    <a:moveTo>
                      <a:pt x="45" y="150"/>
                    </a:moveTo>
                    <a:cubicBezTo>
                      <a:pt x="45" y="150"/>
                      <a:pt x="45" y="150"/>
                      <a:pt x="45" y="150"/>
                    </a:cubicBezTo>
                    <a:cubicBezTo>
                      <a:pt x="46" y="151"/>
                      <a:pt x="46" y="151"/>
                      <a:pt x="46" y="151"/>
                    </a:cubicBezTo>
                    <a:cubicBezTo>
                      <a:pt x="46" y="150"/>
                      <a:pt x="46" y="150"/>
                      <a:pt x="46" y="150"/>
                    </a:cubicBezTo>
                    <a:cubicBezTo>
                      <a:pt x="46" y="150"/>
                      <a:pt x="45" y="150"/>
                      <a:pt x="45" y="150"/>
                    </a:cubicBezTo>
                    <a:moveTo>
                      <a:pt x="42" y="149"/>
                    </a:moveTo>
                    <a:cubicBezTo>
                      <a:pt x="41" y="150"/>
                      <a:pt x="41" y="151"/>
                      <a:pt x="40" y="151"/>
                    </a:cubicBezTo>
                    <a:cubicBezTo>
                      <a:pt x="41" y="151"/>
                      <a:pt x="41" y="152"/>
                      <a:pt x="41" y="152"/>
                    </a:cubicBezTo>
                    <a:cubicBezTo>
                      <a:pt x="41" y="151"/>
                      <a:pt x="42" y="150"/>
                      <a:pt x="42" y="149"/>
                    </a:cubicBezTo>
                    <a:cubicBezTo>
                      <a:pt x="42" y="149"/>
                      <a:pt x="42" y="149"/>
                      <a:pt x="42" y="149"/>
                    </a:cubicBezTo>
                    <a:moveTo>
                      <a:pt x="42" y="148"/>
                    </a:moveTo>
                    <a:cubicBezTo>
                      <a:pt x="42" y="148"/>
                      <a:pt x="42" y="148"/>
                      <a:pt x="42" y="149"/>
                    </a:cubicBezTo>
                    <a:cubicBezTo>
                      <a:pt x="43" y="149"/>
                      <a:pt x="43" y="149"/>
                      <a:pt x="43" y="149"/>
                    </a:cubicBezTo>
                    <a:cubicBezTo>
                      <a:pt x="43" y="149"/>
                      <a:pt x="43" y="149"/>
                      <a:pt x="43" y="149"/>
                    </a:cubicBezTo>
                    <a:cubicBezTo>
                      <a:pt x="43" y="148"/>
                      <a:pt x="42" y="148"/>
                      <a:pt x="42" y="148"/>
                    </a:cubicBezTo>
                    <a:moveTo>
                      <a:pt x="41" y="148"/>
                    </a:moveTo>
                    <a:cubicBezTo>
                      <a:pt x="40" y="149"/>
                      <a:pt x="40" y="150"/>
                      <a:pt x="39" y="151"/>
                    </a:cubicBezTo>
                    <a:cubicBezTo>
                      <a:pt x="39" y="151"/>
                      <a:pt x="40" y="151"/>
                      <a:pt x="40" y="151"/>
                    </a:cubicBezTo>
                    <a:cubicBezTo>
                      <a:pt x="40" y="150"/>
                      <a:pt x="41" y="149"/>
                      <a:pt x="41" y="148"/>
                    </a:cubicBezTo>
                    <a:cubicBezTo>
                      <a:pt x="41" y="148"/>
                      <a:pt x="41" y="148"/>
                      <a:pt x="41" y="148"/>
                    </a:cubicBezTo>
                    <a:moveTo>
                      <a:pt x="41" y="147"/>
                    </a:moveTo>
                    <a:cubicBezTo>
                      <a:pt x="41" y="148"/>
                      <a:pt x="41" y="148"/>
                      <a:pt x="41" y="148"/>
                    </a:cubicBezTo>
                    <a:cubicBezTo>
                      <a:pt x="42" y="148"/>
                      <a:pt x="42" y="148"/>
                      <a:pt x="42" y="148"/>
                    </a:cubicBezTo>
                    <a:cubicBezTo>
                      <a:pt x="42" y="148"/>
                      <a:pt x="42" y="148"/>
                      <a:pt x="42" y="148"/>
                    </a:cubicBezTo>
                    <a:cubicBezTo>
                      <a:pt x="41" y="148"/>
                      <a:pt x="41" y="148"/>
                      <a:pt x="41" y="147"/>
                    </a:cubicBezTo>
                    <a:moveTo>
                      <a:pt x="48" y="147"/>
                    </a:moveTo>
                    <a:cubicBezTo>
                      <a:pt x="48" y="148"/>
                      <a:pt x="48" y="148"/>
                      <a:pt x="48" y="148"/>
                    </a:cubicBezTo>
                    <a:cubicBezTo>
                      <a:pt x="49" y="148"/>
                      <a:pt x="49" y="148"/>
                      <a:pt x="49" y="148"/>
                    </a:cubicBezTo>
                    <a:cubicBezTo>
                      <a:pt x="49" y="148"/>
                      <a:pt x="49" y="148"/>
                      <a:pt x="49" y="148"/>
                    </a:cubicBezTo>
                    <a:cubicBezTo>
                      <a:pt x="49" y="148"/>
                      <a:pt x="49" y="148"/>
                      <a:pt x="48" y="147"/>
                    </a:cubicBezTo>
                    <a:moveTo>
                      <a:pt x="47" y="147"/>
                    </a:moveTo>
                    <a:cubicBezTo>
                      <a:pt x="47" y="147"/>
                      <a:pt x="47" y="147"/>
                      <a:pt x="47" y="147"/>
                    </a:cubicBezTo>
                    <a:cubicBezTo>
                      <a:pt x="47" y="147"/>
                      <a:pt x="47" y="147"/>
                      <a:pt x="47" y="147"/>
                    </a:cubicBezTo>
                    <a:cubicBezTo>
                      <a:pt x="48" y="147"/>
                      <a:pt x="48" y="147"/>
                      <a:pt x="48" y="147"/>
                    </a:cubicBezTo>
                    <a:cubicBezTo>
                      <a:pt x="48" y="147"/>
                      <a:pt x="48" y="147"/>
                      <a:pt x="48" y="147"/>
                    </a:cubicBezTo>
                    <a:cubicBezTo>
                      <a:pt x="48" y="147"/>
                      <a:pt x="47" y="147"/>
                      <a:pt x="47" y="147"/>
                    </a:cubicBezTo>
                    <a:moveTo>
                      <a:pt x="49" y="146"/>
                    </a:moveTo>
                    <a:cubicBezTo>
                      <a:pt x="48" y="147"/>
                      <a:pt x="48" y="147"/>
                      <a:pt x="48" y="147"/>
                    </a:cubicBezTo>
                    <a:cubicBezTo>
                      <a:pt x="49" y="147"/>
                      <a:pt x="49" y="147"/>
                      <a:pt x="50" y="148"/>
                    </a:cubicBezTo>
                    <a:cubicBezTo>
                      <a:pt x="50" y="147"/>
                      <a:pt x="50" y="147"/>
                      <a:pt x="50" y="146"/>
                    </a:cubicBezTo>
                    <a:cubicBezTo>
                      <a:pt x="50" y="146"/>
                      <a:pt x="50" y="146"/>
                      <a:pt x="49" y="146"/>
                    </a:cubicBezTo>
                    <a:moveTo>
                      <a:pt x="44" y="145"/>
                    </a:moveTo>
                    <a:cubicBezTo>
                      <a:pt x="44" y="145"/>
                      <a:pt x="44" y="145"/>
                      <a:pt x="44" y="145"/>
                    </a:cubicBezTo>
                    <a:cubicBezTo>
                      <a:pt x="45" y="146"/>
                      <a:pt x="45" y="146"/>
                      <a:pt x="45" y="146"/>
                    </a:cubicBezTo>
                    <a:cubicBezTo>
                      <a:pt x="45" y="145"/>
                      <a:pt x="45" y="145"/>
                      <a:pt x="45" y="145"/>
                    </a:cubicBezTo>
                    <a:cubicBezTo>
                      <a:pt x="44" y="145"/>
                      <a:pt x="44" y="145"/>
                      <a:pt x="44" y="145"/>
                    </a:cubicBezTo>
                    <a:moveTo>
                      <a:pt x="48" y="145"/>
                    </a:moveTo>
                    <a:cubicBezTo>
                      <a:pt x="48" y="146"/>
                      <a:pt x="48" y="146"/>
                      <a:pt x="48" y="146"/>
                    </a:cubicBezTo>
                    <a:cubicBezTo>
                      <a:pt x="48" y="146"/>
                      <a:pt x="48" y="147"/>
                      <a:pt x="48" y="147"/>
                    </a:cubicBezTo>
                    <a:cubicBezTo>
                      <a:pt x="49" y="145"/>
                      <a:pt x="49" y="145"/>
                      <a:pt x="49" y="145"/>
                    </a:cubicBezTo>
                    <a:cubicBezTo>
                      <a:pt x="49" y="145"/>
                      <a:pt x="49" y="145"/>
                      <a:pt x="48" y="145"/>
                    </a:cubicBezTo>
                    <a:moveTo>
                      <a:pt x="43" y="144"/>
                    </a:moveTo>
                    <a:cubicBezTo>
                      <a:pt x="43" y="144"/>
                      <a:pt x="43" y="144"/>
                      <a:pt x="43" y="144"/>
                    </a:cubicBezTo>
                    <a:cubicBezTo>
                      <a:pt x="44" y="145"/>
                      <a:pt x="44" y="145"/>
                      <a:pt x="44" y="145"/>
                    </a:cubicBezTo>
                    <a:cubicBezTo>
                      <a:pt x="44" y="145"/>
                      <a:pt x="44" y="145"/>
                      <a:pt x="44" y="145"/>
                    </a:cubicBezTo>
                    <a:cubicBezTo>
                      <a:pt x="43" y="145"/>
                      <a:pt x="43" y="144"/>
                      <a:pt x="43" y="144"/>
                    </a:cubicBezTo>
                    <a:moveTo>
                      <a:pt x="50" y="144"/>
                    </a:moveTo>
                    <a:cubicBezTo>
                      <a:pt x="50" y="145"/>
                      <a:pt x="50" y="145"/>
                      <a:pt x="50" y="145"/>
                    </a:cubicBezTo>
                    <a:cubicBezTo>
                      <a:pt x="50" y="145"/>
                      <a:pt x="51" y="145"/>
                      <a:pt x="51" y="145"/>
                    </a:cubicBezTo>
                    <a:cubicBezTo>
                      <a:pt x="51" y="145"/>
                      <a:pt x="51" y="145"/>
                      <a:pt x="51" y="145"/>
                    </a:cubicBezTo>
                    <a:cubicBezTo>
                      <a:pt x="50" y="144"/>
                      <a:pt x="50" y="144"/>
                      <a:pt x="50" y="144"/>
                    </a:cubicBezTo>
                    <a:moveTo>
                      <a:pt x="50" y="144"/>
                    </a:moveTo>
                    <a:cubicBezTo>
                      <a:pt x="50" y="144"/>
                      <a:pt x="50" y="144"/>
                      <a:pt x="50" y="144"/>
                    </a:cubicBezTo>
                    <a:cubicBezTo>
                      <a:pt x="51" y="145"/>
                      <a:pt x="51" y="145"/>
                      <a:pt x="51" y="145"/>
                    </a:cubicBezTo>
                    <a:cubicBezTo>
                      <a:pt x="51" y="145"/>
                      <a:pt x="51" y="145"/>
                      <a:pt x="51" y="144"/>
                    </a:cubicBezTo>
                    <a:cubicBezTo>
                      <a:pt x="51" y="144"/>
                      <a:pt x="51" y="144"/>
                      <a:pt x="50" y="144"/>
                    </a:cubicBezTo>
                    <a:moveTo>
                      <a:pt x="49" y="143"/>
                    </a:moveTo>
                    <a:cubicBezTo>
                      <a:pt x="49" y="144"/>
                      <a:pt x="49" y="144"/>
                      <a:pt x="49" y="144"/>
                    </a:cubicBezTo>
                    <a:cubicBezTo>
                      <a:pt x="49" y="144"/>
                      <a:pt x="49" y="144"/>
                      <a:pt x="50" y="144"/>
                    </a:cubicBezTo>
                    <a:cubicBezTo>
                      <a:pt x="50" y="144"/>
                      <a:pt x="50" y="144"/>
                      <a:pt x="50" y="144"/>
                    </a:cubicBezTo>
                    <a:cubicBezTo>
                      <a:pt x="49" y="143"/>
                      <a:pt x="49" y="143"/>
                      <a:pt x="49" y="143"/>
                    </a:cubicBezTo>
                    <a:moveTo>
                      <a:pt x="49" y="143"/>
                    </a:moveTo>
                    <a:cubicBezTo>
                      <a:pt x="49" y="143"/>
                      <a:pt x="49" y="143"/>
                      <a:pt x="49" y="143"/>
                    </a:cubicBezTo>
                    <a:cubicBezTo>
                      <a:pt x="50" y="144"/>
                      <a:pt x="50" y="144"/>
                      <a:pt x="50" y="144"/>
                    </a:cubicBezTo>
                    <a:cubicBezTo>
                      <a:pt x="50" y="144"/>
                      <a:pt x="50" y="144"/>
                      <a:pt x="50" y="144"/>
                    </a:cubicBezTo>
                    <a:cubicBezTo>
                      <a:pt x="50" y="143"/>
                      <a:pt x="50" y="143"/>
                      <a:pt x="49" y="143"/>
                    </a:cubicBezTo>
                    <a:moveTo>
                      <a:pt x="45" y="143"/>
                    </a:moveTo>
                    <a:cubicBezTo>
                      <a:pt x="45" y="144"/>
                      <a:pt x="45" y="144"/>
                      <a:pt x="44" y="145"/>
                    </a:cubicBezTo>
                    <a:cubicBezTo>
                      <a:pt x="45" y="145"/>
                      <a:pt x="45" y="145"/>
                      <a:pt x="45" y="145"/>
                    </a:cubicBezTo>
                    <a:cubicBezTo>
                      <a:pt x="45" y="144"/>
                      <a:pt x="46" y="144"/>
                      <a:pt x="46" y="143"/>
                    </a:cubicBezTo>
                    <a:cubicBezTo>
                      <a:pt x="46" y="143"/>
                      <a:pt x="46" y="143"/>
                      <a:pt x="45" y="143"/>
                    </a:cubicBezTo>
                    <a:moveTo>
                      <a:pt x="44" y="142"/>
                    </a:moveTo>
                    <a:cubicBezTo>
                      <a:pt x="44" y="143"/>
                      <a:pt x="43" y="143"/>
                      <a:pt x="43" y="144"/>
                    </a:cubicBezTo>
                    <a:cubicBezTo>
                      <a:pt x="43" y="144"/>
                      <a:pt x="44" y="144"/>
                      <a:pt x="44" y="144"/>
                    </a:cubicBezTo>
                    <a:cubicBezTo>
                      <a:pt x="44" y="144"/>
                      <a:pt x="45" y="143"/>
                      <a:pt x="45" y="143"/>
                    </a:cubicBezTo>
                    <a:cubicBezTo>
                      <a:pt x="45" y="143"/>
                      <a:pt x="44" y="142"/>
                      <a:pt x="44" y="142"/>
                    </a:cubicBezTo>
                    <a:moveTo>
                      <a:pt x="51" y="142"/>
                    </a:moveTo>
                    <a:cubicBezTo>
                      <a:pt x="51" y="143"/>
                      <a:pt x="51" y="143"/>
                      <a:pt x="51" y="143"/>
                    </a:cubicBezTo>
                    <a:cubicBezTo>
                      <a:pt x="51" y="143"/>
                      <a:pt x="52" y="143"/>
                      <a:pt x="52" y="143"/>
                    </a:cubicBezTo>
                    <a:cubicBezTo>
                      <a:pt x="52" y="143"/>
                      <a:pt x="52" y="143"/>
                      <a:pt x="53" y="143"/>
                    </a:cubicBezTo>
                    <a:cubicBezTo>
                      <a:pt x="52" y="143"/>
                      <a:pt x="52" y="142"/>
                      <a:pt x="51" y="142"/>
                    </a:cubicBezTo>
                    <a:moveTo>
                      <a:pt x="46" y="142"/>
                    </a:moveTo>
                    <a:cubicBezTo>
                      <a:pt x="46" y="142"/>
                      <a:pt x="46" y="142"/>
                      <a:pt x="46" y="142"/>
                    </a:cubicBezTo>
                    <a:cubicBezTo>
                      <a:pt x="46" y="142"/>
                      <a:pt x="46" y="142"/>
                      <a:pt x="46" y="142"/>
                    </a:cubicBezTo>
                    <a:cubicBezTo>
                      <a:pt x="47" y="142"/>
                      <a:pt x="47" y="142"/>
                      <a:pt x="47" y="142"/>
                    </a:cubicBezTo>
                    <a:cubicBezTo>
                      <a:pt x="46" y="142"/>
                      <a:pt x="46" y="142"/>
                      <a:pt x="46" y="142"/>
                    </a:cubicBezTo>
                    <a:moveTo>
                      <a:pt x="51" y="142"/>
                    </a:moveTo>
                    <a:cubicBezTo>
                      <a:pt x="50" y="142"/>
                      <a:pt x="50" y="142"/>
                      <a:pt x="50" y="142"/>
                    </a:cubicBezTo>
                    <a:cubicBezTo>
                      <a:pt x="50" y="142"/>
                      <a:pt x="51" y="143"/>
                      <a:pt x="51" y="143"/>
                    </a:cubicBezTo>
                    <a:cubicBezTo>
                      <a:pt x="51" y="142"/>
                      <a:pt x="51" y="142"/>
                      <a:pt x="51" y="142"/>
                    </a:cubicBezTo>
                    <a:cubicBezTo>
                      <a:pt x="51" y="142"/>
                      <a:pt x="51" y="142"/>
                      <a:pt x="51" y="142"/>
                    </a:cubicBezTo>
                    <a:moveTo>
                      <a:pt x="46" y="141"/>
                    </a:moveTo>
                    <a:cubicBezTo>
                      <a:pt x="46" y="141"/>
                      <a:pt x="46" y="142"/>
                      <a:pt x="46" y="142"/>
                    </a:cubicBezTo>
                    <a:cubicBezTo>
                      <a:pt x="47" y="142"/>
                      <a:pt x="47" y="142"/>
                      <a:pt x="47" y="142"/>
                    </a:cubicBezTo>
                    <a:cubicBezTo>
                      <a:pt x="47" y="142"/>
                      <a:pt x="47" y="142"/>
                      <a:pt x="47" y="142"/>
                    </a:cubicBezTo>
                    <a:cubicBezTo>
                      <a:pt x="47" y="142"/>
                      <a:pt x="47" y="141"/>
                      <a:pt x="47" y="141"/>
                    </a:cubicBezTo>
                    <a:cubicBezTo>
                      <a:pt x="47" y="141"/>
                      <a:pt x="47" y="141"/>
                      <a:pt x="46" y="141"/>
                    </a:cubicBezTo>
                    <a:moveTo>
                      <a:pt x="46" y="141"/>
                    </a:moveTo>
                    <a:cubicBezTo>
                      <a:pt x="46" y="141"/>
                      <a:pt x="46" y="141"/>
                      <a:pt x="46" y="141"/>
                    </a:cubicBezTo>
                    <a:cubicBezTo>
                      <a:pt x="47" y="141"/>
                      <a:pt x="47" y="141"/>
                      <a:pt x="47" y="141"/>
                    </a:cubicBezTo>
                    <a:cubicBezTo>
                      <a:pt x="47" y="141"/>
                      <a:pt x="47" y="141"/>
                      <a:pt x="46" y="141"/>
                    </a:cubicBezTo>
                    <a:moveTo>
                      <a:pt x="45" y="141"/>
                    </a:moveTo>
                    <a:cubicBezTo>
                      <a:pt x="45" y="141"/>
                      <a:pt x="45" y="141"/>
                      <a:pt x="45" y="141"/>
                    </a:cubicBezTo>
                    <a:cubicBezTo>
                      <a:pt x="45" y="141"/>
                      <a:pt x="45" y="142"/>
                      <a:pt x="45" y="142"/>
                    </a:cubicBezTo>
                    <a:cubicBezTo>
                      <a:pt x="45" y="142"/>
                      <a:pt x="46" y="142"/>
                      <a:pt x="46" y="141"/>
                    </a:cubicBezTo>
                    <a:cubicBezTo>
                      <a:pt x="45" y="141"/>
                      <a:pt x="45" y="141"/>
                      <a:pt x="45" y="141"/>
                    </a:cubicBezTo>
                    <a:moveTo>
                      <a:pt x="45" y="141"/>
                    </a:moveTo>
                    <a:cubicBezTo>
                      <a:pt x="45" y="141"/>
                      <a:pt x="45" y="141"/>
                      <a:pt x="45" y="141"/>
                    </a:cubicBezTo>
                    <a:cubicBezTo>
                      <a:pt x="46" y="141"/>
                      <a:pt x="46" y="141"/>
                      <a:pt x="46" y="141"/>
                    </a:cubicBezTo>
                    <a:cubicBezTo>
                      <a:pt x="46" y="141"/>
                      <a:pt x="46" y="141"/>
                      <a:pt x="46" y="141"/>
                    </a:cubicBezTo>
                    <a:cubicBezTo>
                      <a:pt x="46" y="141"/>
                      <a:pt x="45" y="141"/>
                      <a:pt x="45" y="141"/>
                    </a:cubicBezTo>
                    <a:moveTo>
                      <a:pt x="45" y="140"/>
                    </a:moveTo>
                    <a:cubicBezTo>
                      <a:pt x="45" y="140"/>
                      <a:pt x="45" y="140"/>
                      <a:pt x="45" y="141"/>
                    </a:cubicBezTo>
                    <a:cubicBezTo>
                      <a:pt x="45" y="141"/>
                      <a:pt x="46" y="141"/>
                      <a:pt x="46" y="141"/>
                    </a:cubicBezTo>
                    <a:cubicBezTo>
                      <a:pt x="46" y="141"/>
                      <a:pt x="46" y="141"/>
                      <a:pt x="46" y="141"/>
                    </a:cubicBezTo>
                    <a:cubicBezTo>
                      <a:pt x="46" y="141"/>
                      <a:pt x="45" y="141"/>
                      <a:pt x="45" y="140"/>
                    </a:cubicBezTo>
                    <a:moveTo>
                      <a:pt x="48" y="140"/>
                    </a:moveTo>
                    <a:cubicBezTo>
                      <a:pt x="47" y="140"/>
                      <a:pt x="47" y="140"/>
                      <a:pt x="47" y="140"/>
                    </a:cubicBezTo>
                    <a:cubicBezTo>
                      <a:pt x="47" y="140"/>
                      <a:pt x="47" y="141"/>
                      <a:pt x="48" y="141"/>
                    </a:cubicBezTo>
                    <a:cubicBezTo>
                      <a:pt x="48" y="140"/>
                      <a:pt x="48" y="140"/>
                      <a:pt x="48" y="140"/>
                    </a:cubicBezTo>
                    <a:cubicBezTo>
                      <a:pt x="48" y="140"/>
                      <a:pt x="48" y="140"/>
                      <a:pt x="48" y="140"/>
                    </a:cubicBezTo>
                    <a:moveTo>
                      <a:pt x="46" y="139"/>
                    </a:moveTo>
                    <a:cubicBezTo>
                      <a:pt x="46" y="139"/>
                      <a:pt x="46" y="139"/>
                      <a:pt x="46" y="139"/>
                    </a:cubicBezTo>
                    <a:cubicBezTo>
                      <a:pt x="46" y="140"/>
                      <a:pt x="46" y="140"/>
                      <a:pt x="46" y="140"/>
                    </a:cubicBezTo>
                    <a:cubicBezTo>
                      <a:pt x="47" y="140"/>
                      <a:pt x="47" y="139"/>
                      <a:pt x="47" y="139"/>
                    </a:cubicBezTo>
                    <a:cubicBezTo>
                      <a:pt x="47" y="139"/>
                      <a:pt x="46" y="139"/>
                      <a:pt x="46" y="139"/>
                    </a:cubicBezTo>
                    <a:moveTo>
                      <a:pt x="54" y="138"/>
                    </a:moveTo>
                    <a:cubicBezTo>
                      <a:pt x="52" y="141"/>
                      <a:pt x="52" y="141"/>
                      <a:pt x="52" y="141"/>
                    </a:cubicBezTo>
                    <a:cubicBezTo>
                      <a:pt x="53" y="141"/>
                      <a:pt x="53" y="141"/>
                      <a:pt x="53" y="141"/>
                    </a:cubicBezTo>
                    <a:cubicBezTo>
                      <a:pt x="54" y="140"/>
                      <a:pt x="55" y="139"/>
                      <a:pt x="55" y="138"/>
                    </a:cubicBezTo>
                    <a:cubicBezTo>
                      <a:pt x="55" y="138"/>
                      <a:pt x="54" y="138"/>
                      <a:pt x="54" y="138"/>
                    </a:cubicBezTo>
                    <a:moveTo>
                      <a:pt x="53" y="137"/>
                    </a:moveTo>
                    <a:cubicBezTo>
                      <a:pt x="51" y="140"/>
                      <a:pt x="51" y="140"/>
                      <a:pt x="51" y="140"/>
                    </a:cubicBezTo>
                    <a:cubicBezTo>
                      <a:pt x="52" y="140"/>
                      <a:pt x="52" y="140"/>
                      <a:pt x="52" y="141"/>
                    </a:cubicBezTo>
                    <a:cubicBezTo>
                      <a:pt x="54" y="138"/>
                      <a:pt x="54" y="138"/>
                      <a:pt x="54" y="138"/>
                    </a:cubicBezTo>
                    <a:cubicBezTo>
                      <a:pt x="54" y="137"/>
                      <a:pt x="53" y="137"/>
                      <a:pt x="53" y="137"/>
                    </a:cubicBezTo>
                    <a:moveTo>
                      <a:pt x="50" y="135"/>
                    </a:moveTo>
                    <a:cubicBezTo>
                      <a:pt x="49" y="136"/>
                      <a:pt x="49" y="137"/>
                      <a:pt x="48" y="138"/>
                    </a:cubicBezTo>
                    <a:cubicBezTo>
                      <a:pt x="49" y="138"/>
                      <a:pt x="49" y="138"/>
                      <a:pt x="49" y="138"/>
                    </a:cubicBezTo>
                    <a:cubicBezTo>
                      <a:pt x="49" y="138"/>
                      <a:pt x="50" y="137"/>
                      <a:pt x="51" y="136"/>
                    </a:cubicBezTo>
                    <a:cubicBezTo>
                      <a:pt x="50" y="136"/>
                      <a:pt x="50" y="135"/>
                      <a:pt x="50" y="135"/>
                    </a:cubicBezTo>
                    <a:moveTo>
                      <a:pt x="49" y="135"/>
                    </a:moveTo>
                    <a:cubicBezTo>
                      <a:pt x="48" y="135"/>
                      <a:pt x="48" y="136"/>
                      <a:pt x="47" y="137"/>
                    </a:cubicBezTo>
                    <a:cubicBezTo>
                      <a:pt x="47" y="137"/>
                      <a:pt x="48" y="138"/>
                      <a:pt x="48" y="138"/>
                    </a:cubicBezTo>
                    <a:cubicBezTo>
                      <a:pt x="48" y="137"/>
                      <a:pt x="49" y="136"/>
                      <a:pt x="49" y="135"/>
                    </a:cubicBezTo>
                    <a:cubicBezTo>
                      <a:pt x="49" y="135"/>
                      <a:pt x="49" y="135"/>
                      <a:pt x="49" y="135"/>
                    </a:cubicBezTo>
                    <a:moveTo>
                      <a:pt x="56" y="132"/>
                    </a:moveTo>
                    <a:cubicBezTo>
                      <a:pt x="56" y="132"/>
                      <a:pt x="56" y="132"/>
                      <a:pt x="56" y="132"/>
                    </a:cubicBezTo>
                    <a:cubicBezTo>
                      <a:pt x="57" y="133"/>
                      <a:pt x="58" y="133"/>
                      <a:pt x="58" y="133"/>
                    </a:cubicBezTo>
                    <a:cubicBezTo>
                      <a:pt x="58" y="133"/>
                      <a:pt x="58" y="133"/>
                      <a:pt x="58" y="133"/>
                    </a:cubicBezTo>
                    <a:cubicBezTo>
                      <a:pt x="58" y="133"/>
                      <a:pt x="57" y="133"/>
                      <a:pt x="56" y="132"/>
                    </a:cubicBezTo>
                    <a:moveTo>
                      <a:pt x="57" y="131"/>
                    </a:moveTo>
                    <a:cubicBezTo>
                      <a:pt x="56" y="132"/>
                      <a:pt x="56" y="132"/>
                      <a:pt x="56" y="132"/>
                    </a:cubicBezTo>
                    <a:cubicBezTo>
                      <a:pt x="57" y="133"/>
                      <a:pt x="58" y="133"/>
                      <a:pt x="58" y="133"/>
                    </a:cubicBezTo>
                    <a:cubicBezTo>
                      <a:pt x="59" y="133"/>
                      <a:pt x="59" y="133"/>
                      <a:pt x="59" y="133"/>
                    </a:cubicBezTo>
                    <a:cubicBezTo>
                      <a:pt x="58" y="132"/>
                      <a:pt x="58" y="132"/>
                      <a:pt x="57" y="131"/>
                    </a:cubicBezTo>
                    <a:moveTo>
                      <a:pt x="57" y="131"/>
                    </a:moveTo>
                    <a:cubicBezTo>
                      <a:pt x="57" y="131"/>
                      <a:pt x="57" y="131"/>
                      <a:pt x="57" y="131"/>
                    </a:cubicBezTo>
                    <a:cubicBezTo>
                      <a:pt x="58" y="132"/>
                      <a:pt x="58" y="132"/>
                      <a:pt x="59" y="133"/>
                    </a:cubicBezTo>
                    <a:cubicBezTo>
                      <a:pt x="59" y="132"/>
                      <a:pt x="59" y="132"/>
                      <a:pt x="59" y="132"/>
                    </a:cubicBezTo>
                    <a:cubicBezTo>
                      <a:pt x="59" y="131"/>
                      <a:pt x="58" y="131"/>
                      <a:pt x="57" y="131"/>
                    </a:cubicBezTo>
                    <a:moveTo>
                      <a:pt x="53" y="130"/>
                    </a:moveTo>
                    <a:cubicBezTo>
                      <a:pt x="53" y="130"/>
                      <a:pt x="53" y="130"/>
                      <a:pt x="53" y="130"/>
                    </a:cubicBezTo>
                    <a:cubicBezTo>
                      <a:pt x="53" y="130"/>
                      <a:pt x="53" y="131"/>
                      <a:pt x="54" y="131"/>
                    </a:cubicBezTo>
                    <a:cubicBezTo>
                      <a:pt x="54" y="131"/>
                      <a:pt x="54" y="131"/>
                      <a:pt x="54" y="131"/>
                    </a:cubicBezTo>
                    <a:cubicBezTo>
                      <a:pt x="53" y="130"/>
                      <a:pt x="53" y="130"/>
                      <a:pt x="53" y="130"/>
                    </a:cubicBezTo>
                    <a:moveTo>
                      <a:pt x="54" y="129"/>
                    </a:moveTo>
                    <a:cubicBezTo>
                      <a:pt x="53" y="130"/>
                      <a:pt x="53" y="130"/>
                      <a:pt x="53" y="130"/>
                    </a:cubicBezTo>
                    <a:cubicBezTo>
                      <a:pt x="53" y="130"/>
                      <a:pt x="53" y="130"/>
                      <a:pt x="54" y="131"/>
                    </a:cubicBezTo>
                    <a:cubicBezTo>
                      <a:pt x="54" y="130"/>
                      <a:pt x="54" y="130"/>
                      <a:pt x="54" y="130"/>
                    </a:cubicBezTo>
                    <a:cubicBezTo>
                      <a:pt x="54" y="130"/>
                      <a:pt x="54" y="130"/>
                      <a:pt x="54" y="129"/>
                    </a:cubicBezTo>
                    <a:moveTo>
                      <a:pt x="52" y="129"/>
                    </a:moveTo>
                    <a:cubicBezTo>
                      <a:pt x="52" y="129"/>
                      <a:pt x="52" y="129"/>
                      <a:pt x="52" y="130"/>
                    </a:cubicBezTo>
                    <a:cubicBezTo>
                      <a:pt x="52" y="130"/>
                      <a:pt x="52" y="130"/>
                      <a:pt x="53" y="130"/>
                    </a:cubicBezTo>
                    <a:cubicBezTo>
                      <a:pt x="53" y="130"/>
                      <a:pt x="53" y="130"/>
                      <a:pt x="53" y="130"/>
                    </a:cubicBezTo>
                    <a:cubicBezTo>
                      <a:pt x="52" y="130"/>
                      <a:pt x="52" y="130"/>
                      <a:pt x="52" y="129"/>
                    </a:cubicBezTo>
                    <a:moveTo>
                      <a:pt x="54" y="129"/>
                    </a:moveTo>
                    <a:cubicBezTo>
                      <a:pt x="54" y="129"/>
                      <a:pt x="54" y="129"/>
                      <a:pt x="54" y="129"/>
                    </a:cubicBezTo>
                    <a:cubicBezTo>
                      <a:pt x="54" y="130"/>
                      <a:pt x="54" y="130"/>
                      <a:pt x="54" y="130"/>
                    </a:cubicBezTo>
                    <a:cubicBezTo>
                      <a:pt x="54" y="129"/>
                      <a:pt x="54" y="129"/>
                      <a:pt x="55" y="129"/>
                    </a:cubicBezTo>
                    <a:cubicBezTo>
                      <a:pt x="54" y="129"/>
                      <a:pt x="54" y="129"/>
                      <a:pt x="54" y="129"/>
                    </a:cubicBezTo>
                    <a:moveTo>
                      <a:pt x="52" y="129"/>
                    </a:moveTo>
                    <a:cubicBezTo>
                      <a:pt x="52" y="129"/>
                      <a:pt x="52" y="129"/>
                      <a:pt x="52" y="129"/>
                    </a:cubicBezTo>
                    <a:cubicBezTo>
                      <a:pt x="52" y="130"/>
                      <a:pt x="52" y="130"/>
                      <a:pt x="53" y="130"/>
                    </a:cubicBezTo>
                    <a:cubicBezTo>
                      <a:pt x="53" y="130"/>
                      <a:pt x="53" y="129"/>
                      <a:pt x="53" y="129"/>
                    </a:cubicBezTo>
                    <a:cubicBezTo>
                      <a:pt x="53" y="129"/>
                      <a:pt x="53" y="129"/>
                      <a:pt x="52" y="129"/>
                    </a:cubicBezTo>
                    <a:moveTo>
                      <a:pt x="53" y="128"/>
                    </a:moveTo>
                    <a:cubicBezTo>
                      <a:pt x="53" y="128"/>
                      <a:pt x="52" y="128"/>
                      <a:pt x="52" y="129"/>
                    </a:cubicBezTo>
                    <a:cubicBezTo>
                      <a:pt x="53" y="129"/>
                      <a:pt x="53" y="129"/>
                      <a:pt x="53" y="129"/>
                    </a:cubicBezTo>
                    <a:cubicBezTo>
                      <a:pt x="53" y="129"/>
                      <a:pt x="53" y="129"/>
                      <a:pt x="54" y="128"/>
                    </a:cubicBezTo>
                    <a:cubicBezTo>
                      <a:pt x="53" y="128"/>
                      <a:pt x="53" y="128"/>
                      <a:pt x="53" y="128"/>
                    </a:cubicBezTo>
                    <a:moveTo>
                      <a:pt x="61" y="125"/>
                    </a:moveTo>
                    <a:cubicBezTo>
                      <a:pt x="61" y="125"/>
                      <a:pt x="61" y="125"/>
                      <a:pt x="61" y="125"/>
                    </a:cubicBezTo>
                    <a:cubicBezTo>
                      <a:pt x="61" y="126"/>
                      <a:pt x="62" y="126"/>
                      <a:pt x="63" y="127"/>
                    </a:cubicBezTo>
                    <a:cubicBezTo>
                      <a:pt x="63" y="126"/>
                      <a:pt x="63" y="126"/>
                      <a:pt x="63" y="126"/>
                    </a:cubicBezTo>
                    <a:cubicBezTo>
                      <a:pt x="62" y="126"/>
                      <a:pt x="62" y="125"/>
                      <a:pt x="61" y="125"/>
                    </a:cubicBezTo>
                    <a:moveTo>
                      <a:pt x="58" y="123"/>
                    </a:moveTo>
                    <a:cubicBezTo>
                      <a:pt x="58" y="123"/>
                      <a:pt x="57" y="123"/>
                      <a:pt x="57" y="123"/>
                    </a:cubicBezTo>
                    <a:cubicBezTo>
                      <a:pt x="58" y="123"/>
                      <a:pt x="58" y="123"/>
                      <a:pt x="58" y="124"/>
                    </a:cubicBezTo>
                    <a:cubicBezTo>
                      <a:pt x="58" y="123"/>
                      <a:pt x="58" y="123"/>
                      <a:pt x="58" y="123"/>
                    </a:cubicBezTo>
                    <a:cubicBezTo>
                      <a:pt x="58" y="123"/>
                      <a:pt x="58" y="123"/>
                      <a:pt x="58" y="123"/>
                    </a:cubicBezTo>
                    <a:moveTo>
                      <a:pt x="56" y="122"/>
                    </a:moveTo>
                    <a:cubicBezTo>
                      <a:pt x="56" y="122"/>
                      <a:pt x="56" y="122"/>
                      <a:pt x="56" y="122"/>
                    </a:cubicBezTo>
                    <a:cubicBezTo>
                      <a:pt x="56" y="123"/>
                      <a:pt x="57" y="123"/>
                      <a:pt x="57" y="123"/>
                    </a:cubicBezTo>
                    <a:cubicBezTo>
                      <a:pt x="57" y="123"/>
                      <a:pt x="57" y="123"/>
                      <a:pt x="57" y="123"/>
                    </a:cubicBezTo>
                    <a:cubicBezTo>
                      <a:pt x="57" y="123"/>
                      <a:pt x="56" y="122"/>
                      <a:pt x="56" y="122"/>
                    </a:cubicBezTo>
                    <a:moveTo>
                      <a:pt x="65" y="119"/>
                    </a:moveTo>
                    <a:cubicBezTo>
                      <a:pt x="64" y="120"/>
                      <a:pt x="64" y="120"/>
                      <a:pt x="64" y="120"/>
                    </a:cubicBezTo>
                    <a:cubicBezTo>
                      <a:pt x="65" y="120"/>
                      <a:pt x="65" y="121"/>
                      <a:pt x="66" y="121"/>
                    </a:cubicBezTo>
                    <a:cubicBezTo>
                      <a:pt x="66" y="121"/>
                      <a:pt x="67" y="120"/>
                      <a:pt x="67" y="120"/>
                    </a:cubicBezTo>
                    <a:cubicBezTo>
                      <a:pt x="65" y="119"/>
                      <a:pt x="65" y="119"/>
                      <a:pt x="65" y="119"/>
                    </a:cubicBezTo>
                    <a:moveTo>
                      <a:pt x="61" y="117"/>
                    </a:moveTo>
                    <a:cubicBezTo>
                      <a:pt x="61" y="117"/>
                      <a:pt x="61" y="117"/>
                      <a:pt x="61" y="118"/>
                    </a:cubicBezTo>
                    <a:cubicBezTo>
                      <a:pt x="61" y="118"/>
                      <a:pt x="61" y="118"/>
                      <a:pt x="61" y="118"/>
                    </a:cubicBezTo>
                    <a:cubicBezTo>
                      <a:pt x="61" y="118"/>
                      <a:pt x="62" y="117"/>
                      <a:pt x="62" y="117"/>
                    </a:cubicBezTo>
                    <a:cubicBezTo>
                      <a:pt x="61" y="117"/>
                      <a:pt x="61" y="117"/>
                      <a:pt x="61" y="117"/>
                    </a:cubicBezTo>
                    <a:moveTo>
                      <a:pt x="67" y="116"/>
                    </a:moveTo>
                    <a:cubicBezTo>
                      <a:pt x="65" y="119"/>
                      <a:pt x="65" y="119"/>
                      <a:pt x="65" y="119"/>
                    </a:cubicBezTo>
                    <a:cubicBezTo>
                      <a:pt x="66" y="119"/>
                      <a:pt x="66" y="119"/>
                      <a:pt x="67" y="120"/>
                    </a:cubicBezTo>
                    <a:cubicBezTo>
                      <a:pt x="68" y="119"/>
                      <a:pt x="68" y="118"/>
                      <a:pt x="69" y="117"/>
                    </a:cubicBezTo>
                    <a:cubicBezTo>
                      <a:pt x="68" y="117"/>
                      <a:pt x="67" y="116"/>
                      <a:pt x="67" y="116"/>
                    </a:cubicBezTo>
                    <a:moveTo>
                      <a:pt x="60" y="116"/>
                    </a:moveTo>
                    <a:cubicBezTo>
                      <a:pt x="60" y="116"/>
                      <a:pt x="60" y="117"/>
                      <a:pt x="59" y="117"/>
                    </a:cubicBezTo>
                    <a:cubicBezTo>
                      <a:pt x="60" y="117"/>
                      <a:pt x="60" y="117"/>
                      <a:pt x="60" y="117"/>
                    </a:cubicBezTo>
                    <a:cubicBezTo>
                      <a:pt x="60" y="117"/>
                      <a:pt x="61" y="117"/>
                      <a:pt x="61" y="116"/>
                    </a:cubicBezTo>
                    <a:cubicBezTo>
                      <a:pt x="60" y="116"/>
                      <a:pt x="60" y="116"/>
                      <a:pt x="60" y="116"/>
                    </a:cubicBezTo>
                    <a:moveTo>
                      <a:pt x="63" y="114"/>
                    </a:moveTo>
                    <a:cubicBezTo>
                      <a:pt x="63" y="115"/>
                      <a:pt x="62" y="116"/>
                      <a:pt x="61" y="117"/>
                    </a:cubicBezTo>
                    <a:cubicBezTo>
                      <a:pt x="62" y="117"/>
                      <a:pt x="62" y="117"/>
                      <a:pt x="62" y="117"/>
                    </a:cubicBezTo>
                    <a:cubicBezTo>
                      <a:pt x="62" y="116"/>
                      <a:pt x="63" y="115"/>
                      <a:pt x="64" y="114"/>
                    </a:cubicBezTo>
                    <a:cubicBezTo>
                      <a:pt x="63" y="114"/>
                      <a:pt x="63" y="114"/>
                      <a:pt x="63" y="114"/>
                    </a:cubicBezTo>
                    <a:moveTo>
                      <a:pt x="62" y="113"/>
                    </a:moveTo>
                    <a:cubicBezTo>
                      <a:pt x="61" y="114"/>
                      <a:pt x="61" y="115"/>
                      <a:pt x="60" y="116"/>
                    </a:cubicBezTo>
                    <a:cubicBezTo>
                      <a:pt x="60" y="116"/>
                      <a:pt x="61" y="116"/>
                      <a:pt x="61" y="116"/>
                    </a:cubicBezTo>
                    <a:cubicBezTo>
                      <a:pt x="61" y="115"/>
                      <a:pt x="62" y="115"/>
                      <a:pt x="62" y="114"/>
                    </a:cubicBezTo>
                    <a:cubicBezTo>
                      <a:pt x="62" y="114"/>
                      <a:pt x="62" y="113"/>
                      <a:pt x="62" y="113"/>
                    </a:cubicBezTo>
                    <a:moveTo>
                      <a:pt x="73" y="105"/>
                    </a:moveTo>
                    <a:cubicBezTo>
                      <a:pt x="73" y="106"/>
                      <a:pt x="73" y="106"/>
                      <a:pt x="73" y="106"/>
                    </a:cubicBezTo>
                    <a:cubicBezTo>
                      <a:pt x="73" y="107"/>
                      <a:pt x="74" y="107"/>
                      <a:pt x="75" y="108"/>
                    </a:cubicBezTo>
                    <a:cubicBezTo>
                      <a:pt x="75" y="107"/>
                      <a:pt x="75" y="107"/>
                      <a:pt x="76" y="106"/>
                    </a:cubicBezTo>
                    <a:cubicBezTo>
                      <a:pt x="75" y="106"/>
                      <a:pt x="74" y="105"/>
                      <a:pt x="73" y="105"/>
                    </a:cubicBezTo>
                    <a:moveTo>
                      <a:pt x="70" y="103"/>
                    </a:moveTo>
                    <a:cubicBezTo>
                      <a:pt x="70" y="103"/>
                      <a:pt x="69" y="104"/>
                      <a:pt x="69" y="104"/>
                    </a:cubicBezTo>
                    <a:cubicBezTo>
                      <a:pt x="69" y="104"/>
                      <a:pt x="69" y="104"/>
                      <a:pt x="70" y="104"/>
                    </a:cubicBezTo>
                    <a:cubicBezTo>
                      <a:pt x="70" y="104"/>
                      <a:pt x="70" y="104"/>
                      <a:pt x="70" y="103"/>
                    </a:cubicBezTo>
                    <a:cubicBezTo>
                      <a:pt x="70" y="103"/>
                      <a:pt x="70" y="103"/>
                      <a:pt x="70" y="103"/>
                    </a:cubicBezTo>
                    <a:moveTo>
                      <a:pt x="68" y="102"/>
                    </a:moveTo>
                    <a:cubicBezTo>
                      <a:pt x="68" y="103"/>
                      <a:pt x="68" y="103"/>
                      <a:pt x="68" y="103"/>
                    </a:cubicBezTo>
                    <a:cubicBezTo>
                      <a:pt x="68" y="103"/>
                      <a:pt x="68" y="104"/>
                      <a:pt x="69" y="104"/>
                    </a:cubicBezTo>
                    <a:cubicBezTo>
                      <a:pt x="69" y="103"/>
                      <a:pt x="69" y="103"/>
                      <a:pt x="69" y="103"/>
                    </a:cubicBezTo>
                    <a:cubicBezTo>
                      <a:pt x="69" y="102"/>
                      <a:pt x="69" y="102"/>
                      <a:pt x="68" y="102"/>
                    </a:cubicBezTo>
                    <a:moveTo>
                      <a:pt x="85" y="87"/>
                    </a:moveTo>
                    <a:cubicBezTo>
                      <a:pt x="81" y="93"/>
                      <a:pt x="81" y="93"/>
                      <a:pt x="81" y="93"/>
                    </a:cubicBezTo>
                    <a:cubicBezTo>
                      <a:pt x="82" y="93"/>
                      <a:pt x="82" y="94"/>
                      <a:pt x="83" y="94"/>
                    </a:cubicBezTo>
                    <a:cubicBezTo>
                      <a:pt x="84" y="92"/>
                      <a:pt x="86" y="90"/>
                      <a:pt x="87" y="88"/>
                    </a:cubicBezTo>
                    <a:cubicBezTo>
                      <a:pt x="86" y="88"/>
                      <a:pt x="86" y="87"/>
                      <a:pt x="85" y="87"/>
                    </a:cubicBezTo>
                    <a:moveTo>
                      <a:pt x="81" y="85"/>
                    </a:moveTo>
                    <a:cubicBezTo>
                      <a:pt x="80" y="87"/>
                      <a:pt x="78" y="89"/>
                      <a:pt x="77" y="90"/>
                    </a:cubicBezTo>
                    <a:cubicBezTo>
                      <a:pt x="77" y="91"/>
                      <a:pt x="78" y="91"/>
                      <a:pt x="78" y="91"/>
                    </a:cubicBezTo>
                    <a:cubicBezTo>
                      <a:pt x="79" y="89"/>
                      <a:pt x="80" y="87"/>
                      <a:pt x="81" y="85"/>
                    </a:cubicBezTo>
                    <a:cubicBezTo>
                      <a:pt x="81" y="85"/>
                      <a:pt x="81" y="85"/>
                      <a:pt x="81" y="85"/>
                    </a:cubicBezTo>
                    <a:moveTo>
                      <a:pt x="80" y="84"/>
                    </a:moveTo>
                    <a:cubicBezTo>
                      <a:pt x="78" y="86"/>
                      <a:pt x="77" y="88"/>
                      <a:pt x="76" y="90"/>
                    </a:cubicBezTo>
                    <a:cubicBezTo>
                      <a:pt x="76" y="90"/>
                      <a:pt x="77" y="90"/>
                      <a:pt x="77" y="90"/>
                    </a:cubicBezTo>
                    <a:cubicBezTo>
                      <a:pt x="78" y="88"/>
                      <a:pt x="79" y="86"/>
                      <a:pt x="80" y="84"/>
                    </a:cubicBezTo>
                    <a:cubicBezTo>
                      <a:pt x="80" y="84"/>
                      <a:pt x="80" y="84"/>
                      <a:pt x="80" y="84"/>
                    </a:cubicBezTo>
                    <a:moveTo>
                      <a:pt x="90" y="78"/>
                    </a:moveTo>
                    <a:cubicBezTo>
                      <a:pt x="89" y="80"/>
                      <a:pt x="89" y="80"/>
                      <a:pt x="89" y="80"/>
                    </a:cubicBezTo>
                    <a:cubicBezTo>
                      <a:pt x="90" y="80"/>
                      <a:pt x="91" y="81"/>
                      <a:pt x="91" y="81"/>
                    </a:cubicBezTo>
                    <a:cubicBezTo>
                      <a:pt x="92" y="80"/>
                      <a:pt x="92" y="80"/>
                      <a:pt x="92" y="79"/>
                    </a:cubicBezTo>
                    <a:cubicBezTo>
                      <a:pt x="90" y="78"/>
                      <a:pt x="90" y="78"/>
                      <a:pt x="90" y="78"/>
                    </a:cubicBezTo>
                    <a:moveTo>
                      <a:pt x="86" y="76"/>
                    </a:moveTo>
                    <a:cubicBezTo>
                      <a:pt x="86" y="76"/>
                      <a:pt x="86" y="77"/>
                      <a:pt x="85" y="78"/>
                    </a:cubicBezTo>
                    <a:cubicBezTo>
                      <a:pt x="85" y="78"/>
                      <a:pt x="86" y="78"/>
                      <a:pt x="86" y="78"/>
                    </a:cubicBezTo>
                    <a:cubicBezTo>
                      <a:pt x="86" y="77"/>
                      <a:pt x="86" y="77"/>
                      <a:pt x="87" y="76"/>
                    </a:cubicBezTo>
                    <a:cubicBezTo>
                      <a:pt x="86" y="76"/>
                      <a:pt x="86" y="76"/>
                      <a:pt x="86" y="76"/>
                    </a:cubicBezTo>
                    <a:moveTo>
                      <a:pt x="85" y="75"/>
                    </a:moveTo>
                    <a:cubicBezTo>
                      <a:pt x="85" y="76"/>
                      <a:pt x="84" y="76"/>
                      <a:pt x="84" y="77"/>
                    </a:cubicBezTo>
                    <a:cubicBezTo>
                      <a:pt x="84" y="77"/>
                      <a:pt x="85" y="77"/>
                      <a:pt x="85" y="77"/>
                    </a:cubicBezTo>
                    <a:cubicBezTo>
                      <a:pt x="85" y="77"/>
                      <a:pt x="86" y="76"/>
                      <a:pt x="86" y="75"/>
                    </a:cubicBezTo>
                    <a:cubicBezTo>
                      <a:pt x="85" y="75"/>
                      <a:pt x="85" y="75"/>
                      <a:pt x="85" y="75"/>
                    </a:cubicBezTo>
                    <a:moveTo>
                      <a:pt x="92" y="75"/>
                    </a:moveTo>
                    <a:cubicBezTo>
                      <a:pt x="91" y="77"/>
                      <a:pt x="91" y="77"/>
                      <a:pt x="91" y="77"/>
                    </a:cubicBezTo>
                    <a:cubicBezTo>
                      <a:pt x="92" y="77"/>
                      <a:pt x="92" y="78"/>
                      <a:pt x="93" y="78"/>
                    </a:cubicBezTo>
                    <a:cubicBezTo>
                      <a:pt x="94" y="77"/>
                      <a:pt x="94" y="77"/>
                      <a:pt x="94" y="76"/>
                    </a:cubicBezTo>
                    <a:cubicBezTo>
                      <a:pt x="94" y="75"/>
                      <a:pt x="93" y="75"/>
                      <a:pt x="92" y="75"/>
                    </a:cubicBezTo>
                    <a:moveTo>
                      <a:pt x="88" y="72"/>
                    </a:moveTo>
                    <a:cubicBezTo>
                      <a:pt x="88" y="73"/>
                      <a:pt x="87" y="74"/>
                      <a:pt x="87" y="74"/>
                    </a:cubicBezTo>
                    <a:cubicBezTo>
                      <a:pt x="87" y="75"/>
                      <a:pt x="87" y="75"/>
                      <a:pt x="88" y="75"/>
                    </a:cubicBezTo>
                    <a:cubicBezTo>
                      <a:pt x="88" y="74"/>
                      <a:pt x="88" y="73"/>
                      <a:pt x="89" y="73"/>
                    </a:cubicBezTo>
                    <a:cubicBezTo>
                      <a:pt x="89" y="72"/>
                      <a:pt x="89" y="72"/>
                      <a:pt x="88" y="72"/>
                    </a:cubicBezTo>
                    <a:moveTo>
                      <a:pt x="87" y="72"/>
                    </a:moveTo>
                    <a:cubicBezTo>
                      <a:pt x="87" y="72"/>
                      <a:pt x="86" y="73"/>
                      <a:pt x="86" y="74"/>
                    </a:cubicBezTo>
                    <a:cubicBezTo>
                      <a:pt x="86" y="74"/>
                      <a:pt x="86" y="74"/>
                      <a:pt x="87" y="74"/>
                    </a:cubicBezTo>
                    <a:cubicBezTo>
                      <a:pt x="87" y="74"/>
                      <a:pt x="88" y="73"/>
                      <a:pt x="88" y="72"/>
                    </a:cubicBezTo>
                    <a:cubicBezTo>
                      <a:pt x="88" y="72"/>
                      <a:pt x="87" y="72"/>
                      <a:pt x="87" y="72"/>
                    </a:cubicBezTo>
                    <a:moveTo>
                      <a:pt x="95" y="70"/>
                    </a:moveTo>
                    <a:cubicBezTo>
                      <a:pt x="95" y="71"/>
                      <a:pt x="95" y="71"/>
                      <a:pt x="95" y="71"/>
                    </a:cubicBezTo>
                    <a:cubicBezTo>
                      <a:pt x="94" y="72"/>
                      <a:pt x="94" y="72"/>
                      <a:pt x="94" y="72"/>
                    </a:cubicBezTo>
                    <a:cubicBezTo>
                      <a:pt x="95" y="72"/>
                      <a:pt x="95" y="73"/>
                      <a:pt x="96" y="73"/>
                    </a:cubicBezTo>
                    <a:cubicBezTo>
                      <a:pt x="97" y="72"/>
                      <a:pt x="97" y="72"/>
                      <a:pt x="97" y="71"/>
                    </a:cubicBezTo>
                    <a:cubicBezTo>
                      <a:pt x="97" y="71"/>
                      <a:pt x="96" y="70"/>
                      <a:pt x="95" y="70"/>
                    </a:cubicBezTo>
                    <a:moveTo>
                      <a:pt x="91" y="68"/>
                    </a:moveTo>
                    <a:cubicBezTo>
                      <a:pt x="91" y="68"/>
                      <a:pt x="90" y="69"/>
                      <a:pt x="90" y="70"/>
                    </a:cubicBezTo>
                    <a:cubicBezTo>
                      <a:pt x="90" y="70"/>
                      <a:pt x="90" y="70"/>
                      <a:pt x="91" y="70"/>
                    </a:cubicBezTo>
                    <a:cubicBezTo>
                      <a:pt x="91" y="69"/>
                      <a:pt x="91" y="69"/>
                      <a:pt x="92" y="68"/>
                    </a:cubicBezTo>
                    <a:cubicBezTo>
                      <a:pt x="92" y="68"/>
                      <a:pt x="91" y="68"/>
                      <a:pt x="91" y="68"/>
                    </a:cubicBezTo>
                    <a:moveTo>
                      <a:pt x="90" y="67"/>
                    </a:moveTo>
                    <a:cubicBezTo>
                      <a:pt x="90" y="68"/>
                      <a:pt x="89" y="68"/>
                      <a:pt x="89" y="69"/>
                    </a:cubicBezTo>
                    <a:cubicBezTo>
                      <a:pt x="89" y="69"/>
                      <a:pt x="89" y="69"/>
                      <a:pt x="90" y="69"/>
                    </a:cubicBezTo>
                    <a:cubicBezTo>
                      <a:pt x="90" y="69"/>
                      <a:pt x="90" y="69"/>
                      <a:pt x="90" y="69"/>
                    </a:cubicBezTo>
                    <a:cubicBezTo>
                      <a:pt x="90" y="69"/>
                      <a:pt x="90" y="68"/>
                      <a:pt x="91" y="67"/>
                    </a:cubicBezTo>
                    <a:cubicBezTo>
                      <a:pt x="91" y="67"/>
                      <a:pt x="90" y="67"/>
                      <a:pt x="90" y="67"/>
                    </a:cubicBezTo>
                    <a:moveTo>
                      <a:pt x="98" y="66"/>
                    </a:moveTo>
                    <a:cubicBezTo>
                      <a:pt x="96" y="69"/>
                      <a:pt x="96" y="69"/>
                      <a:pt x="96" y="69"/>
                    </a:cubicBezTo>
                    <a:cubicBezTo>
                      <a:pt x="96" y="70"/>
                      <a:pt x="97" y="70"/>
                      <a:pt x="98" y="70"/>
                    </a:cubicBezTo>
                    <a:cubicBezTo>
                      <a:pt x="99" y="69"/>
                      <a:pt x="99" y="68"/>
                      <a:pt x="100" y="67"/>
                    </a:cubicBezTo>
                    <a:cubicBezTo>
                      <a:pt x="99" y="66"/>
                      <a:pt x="99" y="66"/>
                      <a:pt x="98" y="66"/>
                    </a:cubicBezTo>
                    <a:moveTo>
                      <a:pt x="99" y="65"/>
                    </a:moveTo>
                    <a:cubicBezTo>
                      <a:pt x="99" y="65"/>
                      <a:pt x="99" y="65"/>
                      <a:pt x="99" y="65"/>
                    </a:cubicBezTo>
                    <a:cubicBezTo>
                      <a:pt x="99" y="65"/>
                      <a:pt x="100" y="66"/>
                      <a:pt x="101" y="66"/>
                    </a:cubicBezTo>
                    <a:cubicBezTo>
                      <a:pt x="101" y="66"/>
                      <a:pt x="101" y="66"/>
                      <a:pt x="101" y="66"/>
                    </a:cubicBezTo>
                    <a:cubicBezTo>
                      <a:pt x="100" y="65"/>
                      <a:pt x="99" y="65"/>
                      <a:pt x="99" y="65"/>
                    </a:cubicBezTo>
                    <a:moveTo>
                      <a:pt x="94" y="63"/>
                    </a:moveTo>
                    <a:cubicBezTo>
                      <a:pt x="93" y="64"/>
                      <a:pt x="92" y="66"/>
                      <a:pt x="92" y="67"/>
                    </a:cubicBezTo>
                    <a:cubicBezTo>
                      <a:pt x="92" y="67"/>
                      <a:pt x="92" y="67"/>
                      <a:pt x="92" y="67"/>
                    </a:cubicBezTo>
                    <a:cubicBezTo>
                      <a:pt x="93" y="66"/>
                      <a:pt x="94" y="65"/>
                      <a:pt x="94" y="63"/>
                    </a:cubicBezTo>
                    <a:cubicBezTo>
                      <a:pt x="94" y="63"/>
                      <a:pt x="94" y="63"/>
                      <a:pt x="94" y="63"/>
                    </a:cubicBezTo>
                    <a:moveTo>
                      <a:pt x="100" y="63"/>
                    </a:moveTo>
                    <a:cubicBezTo>
                      <a:pt x="99" y="64"/>
                      <a:pt x="99" y="64"/>
                      <a:pt x="99" y="64"/>
                    </a:cubicBezTo>
                    <a:cubicBezTo>
                      <a:pt x="100" y="65"/>
                      <a:pt x="100" y="65"/>
                      <a:pt x="101" y="65"/>
                    </a:cubicBezTo>
                    <a:cubicBezTo>
                      <a:pt x="101" y="65"/>
                      <a:pt x="102" y="64"/>
                      <a:pt x="102" y="64"/>
                    </a:cubicBezTo>
                    <a:cubicBezTo>
                      <a:pt x="101" y="63"/>
                      <a:pt x="101" y="63"/>
                      <a:pt x="100" y="63"/>
                    </a:cubicBezTo>
                    <a:moveTo>
                      <a:pt x="93" y="62"/>
                    </a:moveTo>
                    <a:cubicBezTo>
                      <a:pt x="92" y="64"/>
                      <a:pt x="91" y="65"/>
                      <a:pt x="90" y="66"/>
                    </a:cubicBezTo>
                    <a:cubicBezTo>
                      <a:pt x="91" y="66"/>
                      <a:pt x="91" y="67"/>
                      <a:pt x="91" y="67"/>
                    </a:cubicBezTo>
                    <a:cubicBezTo>
                      <a:pt x="92" y="65"/>
                      <a:pt x="93" y="64"/>
                      <a:pt x="94" y="63"/>
                    </a:cubicBezTo>
                    <a:cubicBezTo>
                      <a:pt x="93" y="63"/>
                      <a:pt x="93" y="63"/>
                      <a:pt x="93" y="62"/>
                    </a:cubicBezTo>
                    <a:moveTo>
                      <a:pt x="95" y="62"/>
                    </a:moveTo>
                    <a:cubicBezTo>
                      <a:pt x="94" y="62"/>
                      <a:pt x="94" y="62"/>
                      <a:pt x="94" y="62"/>
                    </a:cubicBezTo>
                    <a:cubicBezTo>
                      <a:pt x="95" y="62"/>
                      <a:pt x="95" y="63"/>
                      <a:pt x="95" y="63"/>
                    </a:cubicBezTo>
                    <a:cubicBezTo>
                      <a:pt x="95" y="63"/>
                      <a:pt x="95" y="62"/>
                      <a:pt x="95" y="62"/>
                    </a:cubicBezTo>
                    <a:cubicBezTo>
                      <a:pt x="95" y="62"/>
                      <a:pt x="95" y="62"/>
                      <a:pt x="95" y="62"/>
                    </a:cubicBezTo>
                    <a:moveTo>
                      <a:pt x="93" y="61"/>
                    </a:moveTo>
                    <a:cubicBezTo>
                      <a:pt x="93" y="61"/>
                      <a:pt x="93" y="62"/>
                      <a:pt x="93" y="62"/>
                    </a:cubicBezTo>
                    <a:cubicBezTo>
                      <a:pt x="94" y="62"/>
                      <a:pt x="94" y="62"/>
                      <a:pt x="94" y="62"/>
                    </a:cubicBezTo>
                    <a:cubicBezTo>
                      <a:pt x="94" y="62"/>
                      <a:pt x="94" y="62"/>
                      <a:pt x="94" y="62"/>
                    </a:cubicBezTo>
                    <a:cubicBezTo>
                      <a:pt x="94" y="62"/>
                      <a:pt x="94" y="62"/>
                      <a:pt x="93" y="61"/>
                    </a:cubicBezTo>
                    <a:moveTo>
                      <a:pt x="101" y="61"/>
                    </a:moveTo>
                    <a:cubicBezTo>
                      <a:pt x="101" y="61"/>
                      <a:pt x="101" y="61"/>
                      <a:pt x="101" y="61"/>
                    </a:cubicBezTo>
                    <a:cubicBezTo>
                      <a:pt x="102" y="62"/>
                      <a:pt x="102" y="62"/>
                      <a:pt x="103" y="62"/>
                    </a:cubicBezTo>
                    <a:cubicBezTo>
                      <a:pt x="103" y="62"/>
                      <a:pt x="103" y="62"/>
                      <a:pt x="103" y="62"/>
                    </a:cubicBezTo>
                    <a:cubicBezTo>
                      <a:pt x="102" y="62"/>
                      <a:pt x="102" y="61"/>
                      <a:pt x="101" y="61"/>
                    </a:cubicBezTo>
                    <a:moveTo>
                      <a:pt x="96" y="60"/>
                    </a:moveTo>
                    <a:cubicBezTo>
                      <a:pt x="95" y="61"/>
                      <a:pt x="95" y="61"/>
                      <a:pt x="95" y="62"/>
                    </a:cubicBezTo>
                    <a:cubicBezTo>
                      <a:pt x="95" y="62"/>
                      <a:pt x="95" y="62"/>
                      <a:pt x="95" y="62"/>
                    </a:cubicBezTo>
                    <a:cubicBezTo>
                      <a:pt x="96" y="62"/>
                      <a:pt x="96" y="61"/>
                      <a:pt x="96" y="60"/>
                    </a:cubicBezTo>
                    <a:cubicBezTo>
                      <a:pt x="96" y="60"/>
                      <a:pt x="96" y="60"/>
                      <a:pt x="96" y="60"/>
                    </a:cubicBezTo>
                    <a:moveTo>
                      <a:pt x="95" y="59"/>
                    </a:moveTo>
                    <a:cubicBezTo>
                      <a:pt x="94" y="60"/>
                      <a:pt x="94" y="61"/>
                      <a:pt x="94" y="61"/>
                    </a:cubicBezTo>
                    <a:cubicBezTo>
                      <a:pt x="94" y="61"/>
                      <a:pt x="94" y="61"/>
                      <a:pt x="94" y="62"/>
                    </a:cubicBezTo>
                    <a:cubicBezTo>
                      <a:pt x="95" y="61"/>
                      <a:pt x="95" y="61"/>
                      <a:pt x="95" y="60"/>
                    </a:cubicBezTo>
                    <a:cubicBezTo>
                      <a:pt x="95" y="60"/>
                      <a:pt x="95" y="60"/>
                      <a:pt x="95" y="59"/>
                    </a:cubicBezTo>
                    <a:moveTo>
                      <a:pt x="97" y="58"/>
                    </a:moveTo>
                    <a:cubicBezTo>
                      <a:pt x="97" y="58"/>
                      <a:pt x="97" y="59"/>
                      <a:pt x="97" y="59"/>
                    </a:cubicBezTo>
                    <a:cubicBezTo>
                      <a:pt x="97" y="59"/>
                      <a:pt x="97" y="59"/>
                      <a:pt x="97" y="59"/>
                    </a:cubicBezTo>
                    <a:cubicBezTo>
                      <a:pt x="97" y="59"/>
                      <a:pt x="97" y="59"/>
                      <a:pt x="97" y="59"/>
                    </a:cubicBezTo>
                    <a:cubicBezTo>
                      <a:pt x="97" y="58"/>
                      <a:pt x="97" y="58"/>
                      <a:pt x="97" y="58"/>
                    </a:cubicBezTo>
                    <a:moveTo>
                      <a:pt x="96" y="58"/>
                    </a:moveTo>
                    <a:cubicBezTo>
                      <a:pt x="96" y="58"/>
                      <a:pt x="95" y="58"/>
                      <a:pt x="95" y="58"/>
                    </a:cubicBezTo>
                    <a:cubicBezTo>
                      <a:pt x="96" y="58"/>
                      <a:pt x="96" y="58"/>
                      <a:pt x="96" y="59"/>
                    </a:cubicBezTo>
                    <a:cubicBezTo>
                      <a:pt x="96" y="58"/>
                      <a:pt x="96" y="58"/>
                      <a:pt x="97" y="58"/>
                    </a:cubicBezTo>
                    <a:cubicBezTo>
                      <a:pt x="96" y="58"/>
                      <a:pt x="96" y="58"/>
                      <a:pt x="96" y="58"/>
                    </a:cubicBezTo>
                    <a:moveTo>
                      <a:pt x="103" y="57"/>
                    </a:moveTo>
                    <a:cubicBezTo>
                      <a:pt x="102" y="59"/>
                      <a:pt x="102" y="59"/>
                      <a:pt x="102" y="59"/>
                    </a:cubicBezTo>
                    <a:cubicBezTo>
                      <a:pt x="103" y="59"/>
                      <a:pt x="104" y="60"/>
                      <a:pt x="104" y="60"/>
                    </a:cubicBezTo>
                    <a:cubicBezTo>
                      <a:pt x="105" y="59"/>
                      <a:pt x="105" y="59"/>
                      <a:pt x="105" y="59"/>
                    </a:cubicBezTo>
                    <a:cubicBezTo>
                      <a:pt x="104" y="58"/>
                      <a:pt x="104" y="58"/>
                      <a:pt x="103" y="57"/>
                    </a:cubicBezTo>
                    <a:moveTo>
                      <a:pt x="99" y="55"/>
                    </a:moveTo>
                    <a:cubicBezTo>
                      <a:pt x="99" y="55"/>
                      <a:pt x="98" y="56"/>
                      <a:pt x="98" y="56"/>
                    </a:cubicBezTo>
                    <a:cubicBezTo>
                      <a:pt x="98" y="56"/>
                      <a:pt x="98" y="56"/>
                      <a:pt x="99" y="56"/>
                    </a:cubicBezTo>
                    <a:cubicBezTo>
                      <a:pt x="99" y="56"/>
                      <a:pt x="99" y="56"/>
                      <a:pt x="99" y="55"/>
                    </a:cubicBezTo>
                    <a:cubicBezTo>
                      <a:pt x="99" y="55"/>
                      <a:pt x="99" y="55"/>
                      <a:pt x="99" y="55"/>
                    </a:cubicBezTo>
                    <a:moveTo>
                      <a:pt x="98" y="54"/>
                    </a:moveTo>
                    <a:cubicBezTo>
                      <a:pt x="98" y="54"/>
                      <a:pt x="97" y="55"/>
                      <a:pt x="97" y="55"/>
                    </a:cubicBezTo>
                    <a:cubicBezTo>
                      <a:pt x="97" y="56"/>
                      <a:pt x="98" y="56"/>
                      <a:pt x="98" y="56"/>
                    </a:cubicBezTo>
                    <a:cubicBezTo>
                      <a:pt x="98" y="55"/>
                      <a:pt x="98" y="55"/>
                      <a:pt x="99" y="55"/>
                    </a:cubicBezTo>
                    <a:cubicBezTo>
                      <a:pt x="98" y="54"/>
                      <a:pt x="98" y="54"/>
                      <a:pt x="98" y="54"/>
                    </a:cubicBezTo>
                    <a:moveTo>
                      <a:pt x="107" y="51"/>
                    </a:moveTo>
                    <a:cubicBezTo>
                      <a:pt x="104" y="56"/>
                      <a:pt x="104" y="56"/>
                      <a:pt x="104" y="56"/>
                    </a:cubicBezTo>
                    <a:cubicBezTo>
                      <a:pt x="105" y="57"/>
                      <a:pt x="105" y="57"/>
                      <a:pt x="106" y="57"/>
                    </a:cubicBezTo>
                    <a:cubicBezTo>
                      <a:pt x="107" y="56"/>
                      <a:pt x="108" y="54"/>
                      <a:pt x="109" y="52"/>
                    </a:cubicBezTo>
                    <a:cubicBezTo>
                      <a:pt x="108" y="52"/>
                      <a:pt x="108" y="51"/>
                      <a:pt x="107" y="51"/>
                    </a:cubicBezTo>
                    <a:moveTo>
                      <a:pt x="103" y="48"/>
                    </a:moveTo>
                    <a:cubicBezTo>
                      <a:pt x="102" y="50"/>
                      <a:pt x="101" y="52"/>
                      <a:pt x="100" y="54"/>
                    </a:cubicBezTo>
                    <a:cubicBezTo>
                      <a:pt x="100" y="54"/>
                      <a:pt x="100" y="54"/>
                      <a:pt x="100" y="54"/>
                    </a:cubicBezTo>
                    <a:cubicBezTo>
                      <a:pt x="101" y="52"/>
                      <a:pt x="102" y="50"/>
                      <a:pt x="103" y="49"/>
                    </a:cubicBezTo>
                    <a:cubicBezTo>
                      <a:pt x="103" y="49"/>
                      <a:pt x="103" y="49"/>
                      <a:pt x="103" y="48"/>
                    </a:cubicBezTo>
                    <a:moveTo>
                      <a:pt x="109" y="48"/>
                    </a:moveTo>
                    <a:cubicBezTo>
                      <a:pt x="108" y="50"/>
                      <a:pt x="108" y="50"/>
                      <a:pt x="108" y="50"/>
                    </a:cubicBezTo>
                    <a:cubicBezTo>
                      <a:pt x="109" y="50"/>
                      <a:pt x="109" y="51"/>
                      <a:pt x="110" y="51"/>
                    </a:cubicBezTo>
                    <a:cubicBezTo>
                      <a:pt x="110" y="50"/>
                      <a:pt x="111" y="50"/>
                      <a:pt x="111" y="49"/>
                    </a:cubicBezTo>
                    <a:cubicBezTo>
                      <a:pt x="110" y="49"/>
                      <a:pt x="110" y="48"/>
                      <a:pt x="109" y="48"/>
                    </a:cubicBezTo>
                    <a:moveTo>
                      <a:pt x="102" y="48"/>
                    </a:moveTo>
                    <a:cubicBezTo>
                      <a:pt x="101" y="49"/>
                      <a:pt x="100" y="51"/>
                      <a:pt x="99" y="53"/>
                    </a:cubicBezTo>
                    <a:cubicBezTo>
                      <a:pt x="99" y="53"/>
                      <a:pt x="99" y="53"/>
                      <a:pt x="99" y="53"/>
                    </a:cubicBezTo>
                    <a:cubicBezTo>
                      <a:pt x="100" y="52"/>
                      <a:pt x="101" y="50"/>
                      <a:pt x="102" y="48"/>
                    </a:cubicBezTo>
                    <a:cubicBezTo>
                      <a:pt x="102" y="48"/>
                      <a:pt x="102" y="48"/>
                      <a:pt x="102" y="48"/>
                    </a:cubicBezTo>
                    <a:moveTo>
                      <a:pt x="105" y="45"/>
                    </a:moveTo>
                    <a:cubicBezTo>
                      <a:pt x="104" y="46"/>
                      <a:pt x="104" y="47"/>
                      <a:pt x="104" y="47"/>
                    </a:cubicBezTo>
                    <a:cubicBezTo>
                      <a:pt x="104" y="47"/>
                      <a:pt x="104" y="47"/>
                      <a:pt x="104" y="48"/>
                    </a:cubicBezTo>
                    <a:cubicBezTo>
                      <a:pt x="104" y="47"/>
                      <a:pt x="105" y="46"/>
                      <a:pt x="105" y="46"/>
                    </a:cubicBezTo>
                    <a:cubicBezTo>
                      <a:pt x="105" y="45"/>
                      <a:pt x="105" y="45"/>
                      <a:pt x="105" y="45"/>
                    </a:cubicBezTo>
                    <a:moveTo>
                      <a:pt x="104" y="45"/>
                    </a:moveTo>
                    <a:cubicBezTo>
                      <a:pt x="103" y="45"/>
                      <a:pt x="103" y="46"/>
                      <a:pt x="102" y="47"/>
                    </a:cubicBezTo>
                    <a:cubicBezTo>
                      <a:pt x="103" y="47"/>
                      <a:pt x="103" y="47"/>
                      <a:pt x="103" y="47"/>
                    </a:cubicBezTo>
                    <a:cubicBezTo>
                      <a:pt x="104" y="46"/>
                      <a:pt x="104" y="46"/>
                      <a:pt x="104" y="45"/>
                    </a:cubicBezTo>
                    <a:cubicBezTo>
                      <a:pt x="104" y="45"/>
                      <a:pt x="104" y="45"/>
                      <a:pt x="104" y="45"/>
                    </a:cubicBezTo>
                    <a:moveTo>
                      <a:pt x="112" y="44"/>
                    </a:moveTo>
                    <a:cubicBezTo>
                      <a:pt x="111" y="45"/>
                      <a:pt x="111" y="45"/>
                      <a:pt x="111" y="45"/>
                    </a:cubicBezTo>
                    <a:cubicBezTo>
                      <a:pt x="111" y="46"/>
                      <a:pt x="112" y="46"/>
                      <a:pt x="113" y="46"/>
                    </a:cubicBezTo>
                    <a:cubicBezTo>
                      <a:pt x="113" y="46"/>
                      <a:pt x="113" y="45"/>
                      <a:pt x="114" y="45"/>
                    </a:cubicBezTo>
                    <a:cubicBezTo>
                      <a:pt x="113" y="45"/>
                      <a:pt x="112" y="44"/>
                      <a:pt x="112" y="44"/>
                    </a:cubicBezTo>
                    <a:moveTo>
                      <a:pt x="112" y="43"/>
                    </a:moveTo>
                    <a:cubicBezTo>
                      <a:pt x="112" y="44"/>
                      <a:pt x="112" y="44"/>
                      <a:pt x="112" y="44"/>
                    </a:cubicBezTo>
                    <a:cubicBezTo>
                      <a:pt x="112" y="44"/>
                      <a:pt x="113" y="44"/>
                      <a:pt x="114" y="45"/>
                    </a:cubicBezTo>
                    <a:cubicBezTo>
                      <a:pt x="114" y="45"/>
                      <a:pt x="114" y="45"/>
                      <a:pt x="114" y="44"/>
                    </a:cubicBezTo>
                    <a:cubicBezTo>
                      <a:pt x="113" y="44"/>
                      <a:pt x="113" y="44"/>
                      <a:pt x="112" y="43"/>
                    </a:cubicBezTo>
                    <a:moveTo>
                      <a:pt x="107" y="41"/>
                    </a:moveTo>
                    <a:cubicBezTo>
                      <a:pt x="107" y="41"/>
                      <a:pt x="107" y="42"/>
                      <a:pt x="106" y="42"/>
                    </a:cubicBezTo>
                    <a:cubicBezTo>
                      <a:pt x="107" y="43"/>
                      <a:pt x="107" y="43"/>
                      <a:pt x="107" y="43"/>
                    </a:cubicBezTo>
                    <a:cubicBezTo>
                      <a:pt x="107" y="42"/>
                      <a:pt x="107" y="42"/>
                      <a:pt x="108" y="41"/>
                    </a:cubicBezTo>
                    <a:cubicBezTo>
                      <a:pt x="108" y="41"/>
                      <a:pt x="107" y="41"/>
                      <a:pt x="107" y="41"/>
                    </a:cubicBezTo>
                    <a:moveTo>
                      <a:pt x="108" y="40"/>
                    </a:moveTo>
                    <a:cubicBezTo>
                      <a:pt x="108" y="41"/>
                      <a:pt x="108" y="41"/>
                      <a:pt x="107" y="41"/>
                    </a:cubicBezTo>
                    <a:cubicBezTo>
                      <a:pt x="108" y="41"/>
                      <a:pt x="108" y="41"/>
                      <a:pt x="108" y="41"/>
                    </a:cubicBezTo>
                    <a:cubicBezTo>
                      <a:pt x="108" y="41"/>
                      <a:pt x="108" y="41"/>
                      <a:pt x="108" y="41"/>
                    </a:cubicBezTo>
                    <a:cubicBezTo>
                      <a:pt x="108" y="41"/>
                      <a:pt x="108" y="41"/>
                      <a:pt x="108" y="40"/>
                    </a:cubicBezTo>
                    <a:moveTo>
                      <a:pt x="106" y="40"/>
                    </a:moveTo>
                    <a:cubicBezTo>
                      <a:pt x="106" y="41"/>
                      <a:pt x="106" y="41"/>
                      <a:pt x="105" y="42"/>
                    </a:cubicBezTo>
                    <a:cubicBezTo>
                      <a:pt x="106" y="42"/>
                      <a:pt x="106" y="42"/>
                      <a:pt x="106" y="42"/>
                    </a:cubicBezTo>
                    <a:cubicBezTo>
                      <a:pt x="106" y="42"/>
                      <a:pt x="107" y="41"/>
                      <a:pt x="107" y="41"/>
                    </a:cubicBezTo>
                    <a:cubicBezTo>
                      <a:pt x="107" y="41"/>
                      <a:pt x="107" y="40"/>
                      <a:pt x="106" y="40"/>
                    </a:cubicBezTo>
                    <a:moveTo>
                      <a:pt x="107" y="40"/>
                    </a:moveTo>
                    <a:cubicBezTo>
                      <a:pt x="106" y="40"/>
                      <a:pt x="106" y="40"/>
                      <a:pt x="106" y="40"/>
                    </a:cubicBezTo>
                    <a:cubicBezTo>
                      <a:pt x="107" y="40"/>
                      <a:pt x="107" y="41"/>
                      <a:pt x="107" y="41"/>
                    </a:cubicBezTo>
                    <a:cubicBezTo>
                      <a:pt x="107" y="41"/>
                      <a:pt x="107" y="40"/>
                      <a:pt x="107" y="40"/>
                    </a:cubicBezTo>
                    <a:cubicBezTo>
                      <a:pt x="107" y="40"/>
                      <a:pt x="107" y="40"/>
                      <a:pt x="107" y="40"/>
                    </a:cubicBezTo>
                    <a:moveTo>
                      <a:pt x="114" y="40"/>
                    </a:moveTo>
                    <a:cubicBezTo>
                      <a:pt x="112" y="43"/>
                      <a:pt x="112" y="43"/>
                      <a:pt x="112" y="43"/>
                    </a:cubicBezTo>
                    <a:cubicBezTo>
                      <a:pt x="113" y="43"/>
                      <a:pt x="114" y="43"/>
                      <a:pt x="114" y="44"/>
                    </a:cubicBezTo>
                    <a:cubicBezTo>
                      <a:pt x="115" y="43"/>
                      <a:pt x="116" y="42"/>
                      <a:pt x="116" y="41"/>
                    </a:cubicBezTo>
                    <a:cubicBezTo>
                      <a:pt x="116" y="40"/>
                      <a:pt x="115" y="40"/>
                      <a:pt x="114" y="40"/>
                    </a:cubicBezTo>
                    <a:moveTo>
                      <a:pt x="115" y="39"/>
                    </a:moveTo>
                    <a:cubicBezTo>
                      <a:pt x="115" y="39"/>
                      <a:pt x="115" y="39"/>
                      <a:pt x="115" y="39"/>
                    </a:cubicBezTo>
                    <a:cubicBezTo>
                      <a:pt x="116" y="40"/>
                      <a:pt x="116" y="40"/>
                      <a:pt x="116" y="40"/>
                    </a:cubicBezTo>
                    <a:cubicBezTo>
                      <a:pt x="116" y="40"/>
                      <a:pt x="116" y="40"/>
                      <a:pt x="117" y="40"/>
                    </a:cubicBezTo>
                    <a:cubicBezTo>
                      <a:pt x="116" y="40"/>
                      <a:pt x="115" y="39"/>
                      <a:pt x="115" y="39"/>
                    </a:cubicBezTo>
                    <a:moveTo>
                      <a:pt x="110" y="37"/>
                    </a:moveTo>
                    <a:cubicBezTo>
                      <a:pt x="109" y="38"/>
                      <a:pt x="109" y="39"/>
                      <a:pt x="108" y="40"/>
                    </a:cubicBezTo>
                    <a:cubicBezTo>
                      <a:pt x="108" y="40"/>
                      <a:pt x="108" y="40"/>
                      <a:pt x="108" y="40"/>
                    </a:cubicBezTo>
                    <a:cubicBezTo>
                      <a:pt x="109" y="39"/>
                      <a:pt x="110" y="38"/>
                      <a:pt x="110" y="37"/>
                    </a:cubicBezTo>
                    <a:cubicBezTo>
                      <a:pt x="110" y="37"/>
                      <a:pt x="110" y="37"/>
                      <a:pt x="110" y="37"/>
                    </a:cubicBezTo>
                    <a:moveTo>
                      <a:pt x="110" y="36"/>
                    </a:moveTo>
                    <a:cubicBezTo>
                      <a:pt x="110" y="36"/>
                      <a:pt x="110" y="37"/>
                      <a:pt x="110" y="37"/>
                    </a:cubicBezTo>
                    <a:cubicBezTo>
                      <a:pt x="110" y="37"/>
                      <a:pt x="110" y="37"/>
                      <a:pt x="110" y="37"/>
                    </a:cubicBezTo>
                    <a:cubicBezTo>
                      <a:pt x="110" y="37"/>
                      <a:pt x="110" y="37"/>
                      <a:pt x="110" y="37"/>
                    </a:cubicBezTo>
                    <a:cubicBezTo>
                      <a:pt x="110" y="36"/>
                      <a:pt x="110" y="36"/>
                      <a:pt x="110" y="36"/>
                    </a:cubicBezTo>
                    <a:moveTo>
                      <a:pt x="109" y="36"/>
                    </a:moveTo>
                    <a:cubicBezTo>
                      <a:pt x="108" y="37"/>
                      <a:pt x="108" y="38"/>
                      <a:pt x="107" y="39"/>
                    </a:cubicBezTo>
                    <a:cubicBezTo>
                      <a:pt x="107" y="39"/>
                      <a:pt x="107" y="40"/>
                      <a:pt x="108" y="40"/>
                    </a:cubicBezTo>
                    <a:cubicBezTo>
                      <a:pt x="108" y="39"/>
                      <a:pt x="109" y="38"/>
                      <a:pt x="109" y="37"/>
                    </a:cubicBezTo>
                    <a:cubicBezTo>
                      <a:pt x="109" y="37"/>
                      <a:pt x="109" y="36"/>
                      <a:pt x="109" y="36"/>
                    </a:cubicBezTo>
                    <a:moveTo>
                      <a:pt x="117" y="36"/>
                    </a:moveTo>
                    <a:cubicBezTo>
                      <a:pt x="115" y="38"/>
                      <a:pt x="115" y="38"/>
                      <a:pt x="115" y="38"/>
                    </a:cubicBezTo>
                    <a:cubicBezTo>
                      <a:pt x="116" y="39"/>
                      <a:pt x="116" y="39"/>
                      <a:pt x="117" y="39"/>
                    </a:cubicBezTo>
                    <a:cubicBezTo>
                      <a:pt x="117" y="39"/>
                      <a:pt x="118" y="38"/>
                      <a:pt x="118" y="37"/>
                    </a:cubicBezTo>
                    <a:cubicBezTo>
                      <a:pt x="118" y="37"/>
                      <a:pt x="117" y="36"/>
                      <a:pt x="117" y="36"/>
                    </a:cubicBezTo>
                    <a:moveTo>
                      <a:pt x="109" y="36"/>
                    </a:moveTo>
                    <a:cubicBezTo>
                      <a:pt x="109" y="36"/>
                      <a:pt x="109" y="36"/>
                      <a:pt x="109" y="36"/>
                    </a:cubicBezTo>
                    <a:cubicBezTo>
                      <a:pt x="110" y="36"/>
                      <a:pt x="110" y="36"/>
                      <a:pt x="110" y="36"/>
                    </a:cubicBezTo>
                    <a:cubicBezTo>
                      <a:pt x="110" y="36"/>
                      <a:pt x="110" y="36"/>
                      <a:pt x="110" y="36"/>
                    </a:cubicBezTo>
                    <a:cubicBezTo>
                      <a:pt x="110" y="36"/>
                      <a:pt x="109" y="36"/>
                      <a:pt x="109" y="36"/>
                    </a:cubicBezTo>
                    <a:moveTo>
                      <a:pt x="112" y="33"/>
                    </a:moveTo>
                    <a:cubicBezTo>
                      <a:pt x="112" y="34"/>
                      <a:pt x="111" y="35"/>
                      <a:pt x="111" y="36"/>
                    </a:cubicBezTo>
                    <a:cubicBezTo>
                      <a:pt x="111" y="36"/>
                      <a:pt x="111" y="36"/>
                      <a:pt x="111" y="36"/>
                    </a:cubicBezTo>
                    <a:cubicBezTo>
                      <a:pt x="111" y="35"/>
                      <a:pt x="112" y="34"/>
                      <a:pt x="112" y="34"/>
                    </a:cubicBezTo>
                    <a:cubicBezTo>
                      <a:pt x="112" y="34"/>
                      <a:pt x="112" y="34"/>
                      <a:pt x="112" y="33"/>
                    </a:cubicBezTo>
                    <a:moveTo>
                      <a:pt x="118" y="33"/>
                    </a:moveTo>
                    <a:cubicBezTo>
                      <a:pt x="118" y="34"/>
                      <a:pt x="118" y="34"/>
                      <a:pt x="118" y="34"/>
                    </a:cubicBezTo>
                    <a:cubicBezTo>
                      <a:pt x="118" y="35"/>
                      <a:pt x="119" y="35"/>
                      <a:pt x="119" y="35"/>
                    </a:cubicBezTo>
                    <a:cubicBezTo>
                      <a:pt x="120" y="35"/>
                      <a:pt x="120" y="35"/>
                      <a:pt x="120" y="34"/>
                    </a:cubicBezTo>
                    <a:cubicBezTo>
                      <a:pt x="118" y="33"/>
                      <a:pt x="118" y="33"/>
                      <a:pt x="118" y="33"/>
                    </a:cubicBezTo>
                    <a:moveTo>
                      <a:pt x="111" y="33"/>
                    </a:moveTo>
                    <a:cubicBezTo>
                      <a:pt x="110" y="34"/>
                      <a:pt x="110" y="34"/>
                      <a:pt x="109" y="35"/>
                    </a:cubicBezTo>
                    <a:cubicBezTo>
                      <a:pt x="110" y="35"/>
                      <a:pt x="110" y="35"/>
                      <a:pt x="110" y="35"/>
                    </a:cubicBezTo>
                    <a:cubicBezTo>
                      <a:pt x="111" y="35"/>
                      <a:pt x="111" y="34"/>
                      <a:pt x="112" y="33"/>
                    </a:cubicBezTo>
                    <a:cubicBezTo>
                      <a:pt x="111" y="33"/>
                      <a:pt x="111" y="33"/>
                      <a:pt x="111" y="33"/>
                    </a:cubicBezTo>
                    <a:moveTo>
                      <a:pt x="120" y="31"/>
                    </a:moveTo>
                    <a:cubicBezTo>
                      <a:pt x="119" y="33"/>
                      <a:pt x="119" y="33"/>
                      <a:pt x="119" y="33"/>
                    </a:cubicBezTo>
                    <a:cubicBezTo>
                      <a:pt x="119" y="33"/>
                      <a:pt x="120" y="33"/>
                      <a:pt x="120" y="34"/>
                    </a:cubicBezTo>
                    <a:cubicBezTo>
                      <a:pt x="121" y="33"/>
                      <a:pt x="121" y="33"/>
                      <a:pt x="121" y="32"/>
                    </a:cubicBezTo>
                    <a:cubicBezTo>
                      <a:pt x="121" y="32"/>
                      <a:pt x="120" y="32"/>
                      <a:pt x="120" y="31"/>
                    </a:cubicBezTo>
                    <a:moveTo>
                      <a:pt x="114" y="30"/>
                    </a:moveTo>
                    <a:cubicBezTo>
                      <a:pt x="114" y="31"/>
                      <a:pt x="113" y="31"/>
                      <a:pt x="113" y="32"/>
                    </a:cubicBezTo>
                    <a:cubicBezTo>
                      <a:pt x="113" y="32"/>
                      <a:pt x="113" y="32"/>
                      <a:pt x="113" y="32"/>
                    </a:cubicBezTo>
                    <a:cubicBezTo>
                      <a:pt x="114" y="31"/>
                      <a:pt x="114" y="31"/>
                      <a:pt x="114" y="31"/>
                    </a:cubicBezTo>
                    <a:cubicBezTo>
                      <a:pt x="114" y="30"/>
                      <a:pt x="114" y="30"/>
                      <a:pt x="114" y="30"/>
                    </a:cubicBezTo>
                    <a:moveTo>
                      <a:pt x="113" y="30"/>
                    </a:moveTo>
                    <a:cubicBezTo>
                      <a:pt x="113" y="30"/>
                      <a:pt x="112" y="30"/>
                      <a:pt x="112" y="31"/>
                    </a:cubicBezTo>
                    <a:cubicBezTo>
                      <a:pt x="112" y="31"/>
                      <a:pt x="112" y="31"/>
                      <a:pt x="112" y="31"/>
                    </a:cubicBezTo>
                    <a:cubicBezTo>
                      <a:pt x="112" y="31"/>
                      <a:pt x="112" y="31"/>
                      <a:pt x="113" y="31"/>
                    </a:cubicBezTo>
                    <a:cubicBezTo>
                      <a:pt x="113" y="31"/>
                      <a:pt x="113" y="31"/>
                      <a:pt x="113" y="30"/>
                    </a:cubicBezTo>
                    <a:cubicBezTo>
                      <a:pt x="113" y="30"/>
                      <a:pt x="113" y="30"/>
                      <a:pt x="113" y="30"/>
                    </a:cubicBezTo>
                    <a:moveTo>
                      <a:pt x="121" y="30"/>
                    </a:moveTo>
                    <a:cubicBezTo>
                      <a:pt x="120" y="31"/>
                      <a:pt x="120" y="31"/>
                      <a:pt x="120" y="31"/>
                    </a:cubicBezTo>
                    <a:cubicBezTo>
                      <a:pt x="120" y="31"/>
                      <a:pt x="121" y="32"/>
                      <a:pt x="121" y="32"/>
                    </a:cubicBezTo>
                    <a:cubicBezTo>
                      <a:pt x="122" y="31"/>
                      <a:pt x="122" y="31"/>
                      <a:pt x="122" y="30"/>
                    </a:cubicBezTo>
                    <a:cubicBezTo>
                      <a:pt x="122" y="30"/>
                      <a:pt x="121" y="30"/>
                      <a:pt x="121" y="30"/>
                    </a:cubicBezTo>
                    <a:moveTo>
                      <a:pt x="115" y="28"/>
                    </a:moveTo>
                    <a:cubicBezTo>
                      <a:pt x="115" y="29"/>
                      <a:pt x="114" y="29"/>
                      <a:pt x="114" y="30"/>
                    </a:cubicBezTo>
                    <a:cubicBezTo>
                      <a:pt x="114" y="30"/>
                      <a:pt x="114" y="30"/>
                      <a:pt x="114" y="30"/>
                    </a:cubicBezTo>
                    <a:cubicBezTo>
                      <a:pt x="115" y="29"/>
                      <a:pt x="115" y="29"/>
                      <a:pt x="115" y="29"/>
                    </a:cubicBezTo>
                    <a:cubicBezTo>
                      <a:pt x="115" y="29"/>
                      <a:pt x="115" y="28"/>
                      <a:pt x="115" y="28"/>
                    </a:cubicBezTo>
                    <a:moveTo>
                      <a:pt x="122" y="28"/>
                    </a:moveTo>
                    <a:cubicBezTo>
                      <a:pt x="121" y="29"/>
                      <a:pt x="121" y="29"/>
                      <a:pt x="121" y="29"/>
                    </a:cubicBezTo>
                    <a:cubicBezTo>
                      <a:pt x="122" y="29"/>
                      <a:pt x="122" y="30"/>
                      <a:pt x="123" y="30"/>
                    </a:cubicBezTo>
                    <a:cubicBezTo>
                      <a:pt x="123" y="30"/>
                      <a:pt x="123" y="29"/>
                      <a:pt x="123" y="29"/>
                    </a:cubicBezTo>
                    <a:cubicBezTo>
                      <a:pt x="123" y="29"/>
                      <a:pt x="122" y="28"/>
                      <a:pt x="122" y="28"/>
                    </a:cubicBezTo>
                    <a:moveTo>
                      <a:pt x="114" y="28"/>
                    </a:moveTo>
                    <a:cubicBezTo>
                      <a:pt x="114" y="28"/>
                      <a:pt x="113" y="29"/>
                      <a:pt x="113" y="29"/>
                    </a:cubicBezTo>
                    <a:cubicBezTo>
                      <a:pt x="113" y="29"/>
                      <a:pt x="113" y="29"/>
                      <a:pt x="114" y="30"/>
                    </a:cubicBezTo>
                    <a:cubicBezTo>
                      <a:pt x="114" y="29"/>
                      <a:pt x="114" y="29"/>
                      <a:pt x="115" y="28"/>
                    </a:cubicBezTo>
                    <a:cubicBezTo>
                      <a:pt x="114" y="28"/>
                      <a:pt x="114" y="28"/>
                      <a:pt x="114" y="28"/>
                    </a:cubicBezTo>
                    <a:moveTo>
                      <a:pt x="116" y="27"/>
                    </a:moveTo>
                    <a:cubicBezTo>
                      <a:pt x="116" y="27"/>
                      <a:pt x="116" y="28"/>
                      <a:pt x="115" y="28"/>
                    </a:cubicBezTo>
                    <a:cubicBezTo>
                      <a:pt x="115" y="28"/>
                      <a:pt x="115" y="28"/>
                      <a:pt x="115" y="28"/>
                    </a:cubicBezTo>
                    <a:cubicBezTo>
                      <a:pt x="116" y="28"/>
                      <a:pt x="116" y="27"/>
                      <a:pt x="116" y="27"/>
                    </a:cubicBezTo>
                    <a:cubicBezTo>
                      <a:pt x="116" y="27"/>
                      <a:pt x="116" y="27"/>
                      <a:pt x="116" y="27"/>
                    </a:cubicBezTo>
                    <a:moveTo>
                      <a:pt x="123" y="27"/>
                    </a:moveTo>
                    <a:cubicBezTo>
                      <a:pt x="122" y="27"/>
                      <a:pt x="122" y="27"/>
                      <a:pt x="122" y="27"/>
                    </a:cubicBezTo>
                    <a:cubicBezTo>
                      <a:pt x="123" y="27"/>
                      <a:pt x="123" y="28"/>
                      <a:pt x="124" y="28"/>
                    </a:cubicBezTo>
                    <a:cubicBezTo>
                      <a:pt x="124" y="28"/>
                      <a:pt x="124" y="28"/>
                      <a:pt x="124" y="27"/>
                    </a:cubicBezTo>
                    <a:cubicBezTo>
                      <a:pt x="123" y="27"/>
                      <a:pt x="123" y="27"/>
                      <a:pt x="123" y="27"/>
                    </a:cubicBezTo>
                    <a:moveTo>
                      <a:pt x="115" y="26"/>
                    </a:moveTo>
                    <a:cubicBezTo>
                      <a:pt x="115" y="27"/>
                      <a:pt x="114" y="27"/>
                      <a:pt x="114" y="27"/>
                    </a:cubicBezTo>
                    <a:cubicBezTo>
                      <a:pt x="114" y="28"/>
                      <a:pt x="114" y="28"/>
                      <a:pt x="115" y="28"/>
                    </a:cubicBezTo>
                    <a:cubicBezTo>
                      <a:pt x="115" y="27"/>
                      <a:pt x="115" y="27"/>
                      <a:pt x="116" y="26"/>
                    </a:cubicBezTo>
                    <a:cubicBezTo>
                      <a:pt x="115" y="26"/>
                      <a:pt x="115" y="26"/>
                      <a:pt x="115" y="26"/>
                    </a:cubicBezTo>
                    <a:moveTo>
                      <a:pt x="117" y="25"/>
                    </a:moveTo>
                    <a:cubicBezTo>
                      <a:pt x="117" y="25"/>
                      <a:pt x="117" y="26"/>
                      <a:pt x="116" y="26"/>
                    </a:cubicBezTo>
                    <a:cubicBezTo>
                      <a:pt x="116" y="26"/>
                      <a:pt x="117" y="26"/>
                      <a:pt x="117" y="26"/>
                    </a:cubicBezTo>
                    <a:cubicBezTo>
                      <a:pt x="117" y="26"/>
                      <a:pt x="117" y="25"/>
                      <a:pt x="117" y="25"/>
                    </a:cubicBezTo>
                    <a:cubicBezTo>
                      <a:pt x="117" y="25"/>
                      <a:pt x="117" y="25"/>
                      <a:pt x="117" y="25"/>
                    </a:cubicBezTo>
                    <a:moveTo>
                      <a:pt x="116" y="24"/>
                    </a:moveTo>
                    <a:cubicBezTo>
                      <a:pt x="116" y="25"/>
                      <a:pt x="116" y="25"/>
                      <a:pt x="115" y="26"/>
                    </a:cubicBezTo>
                    <a:cubicBezTo>
                      <a:pt x="115" y="26"/>
                      <a:pt x="116" y="26"/>
                      <a:pt x="116" y="26"/>
                    </a:cubicBezTo>
                    <a:cubicBezTo>
                      <a:pt x="116" y="25"/>
                      <a:pt x="116" y="25"/>
                      <a:pt x="117" y="25"/>
                    </a:cubicBezTo>
                    <a:cubicBezTo>
                      <a:pt x="116" y="25"/>
                      <a:pt x="116" y="24"/>
                      <a:pt x="116" y="24"/>
                    </a:cubicBezTo>
                    <a:moveTo>
                      <a:pt x="117" y="23"/>
                    </a:moveTo>
                    <a:cubicBezTo>
                      <a:pt x="117" y="23"/>
                      <a:pt x="117" y="23"/>
                      <a:pt x="116" y="24"/>
                    </a:cubicBezTo>
                    <a:cubicBezTo>
                      <a:pt x="117" y="24"/>
                      <a:pt x="117" y="24"/>
                      <a:pt x="117" y="24"/>
                    </a:cubicBezTo>
                    <a:cubicBezTo>
                      <a:pt x="117" y="24"/>
                      <a:pt x="117" y="24"/>
                      <a:pt x="117" y="23"/>
                    </a:cubicBezTo>
                    <a:cubicBezTo>
                      <a:pt x="117" y="23"/>
                      <a:pt x="117" y="23"/>
                      <a:pt x="117" y="23"/>
                    </a:cubicBezTo>
                    <a:moveTo>
                      <a:pt x="129" y="16"/>
                    </a:moveTo>
                    <a:cubicBezTo>
                      <a:pt x="123" y="27"/>
                      <a:pt x="123" y="27"/>
                      <a:pt x="123" y="27"/>
                    </a:cubicBezTo>
                    <a:cubicBezTo>
                      <a:pt x="124" y="27"/>
                      <a:pt x="124" y="27"/>
                      <a:pt x="124" y="27"/>
                    </a:cubicBezTo>
                    <a:cubicBezTo>
                      <a:pt x="126" y="24"/>
                      <a:pt x="128" y="21"/>
                      <a:pt x="130" y="17"/>
                    </a:cubicBezTo>
                    <a:cubicBezTo>
                      <a:pt x="130" y="17"/>
                      <a:pt x="130" y="16"/>
                      <a:pt x="129" y="16"/>
                    </a:cubicBezTo>
                    <a:moveTo>
                      <a:pt x="131" y="14"/>
                    </a:moveTo>
                    <a:cubicBezTo>
                      <a:pt x="129" y="16"/>
                      <a:pt x="129" y="16"/>
                      <a:pt x="129" y="16"/>
                    </a:cubicBezTo>
                    <a:cubicBezTo>
                      <a:pt x="130" y="16"/>
                      <a:pt x="130" y="16"/>
                      <a:pt x="131" y="17"/>
                    </a:cubicBezTo>
                    <a:cubicBezTo>
                      <a:pt x="131" y="16"/>
                      <a:pt x="131" y="15"/>
                      <a:pt x="132" y="15"/>
                    </a:cubicBezTo>
                    <a:cubicBezTo>
                      <a:pt x="131" y="14"/>
                      <a:pt x="131" y="14"/>
                      <a:pt x="131" y="14"/>
                    </a:cubicBezTo>
                    <a:moveTo>
                      <a:pt x="123" y="14"/>
                    </a:moveTo>
                    <a:cubicBezTo>
                      <a:pt x="123" y="14"/>
                      <a:pt x="121" y="17"/>
                      <a:pt x="117" y="23"/>
                    </a:cubicBezTo>
                    <a:cubicBezTo>
                      <a:pt x="117" y="23"/>
                      <a:pt x="117" y="23"/>
                      <a:pt x="117" y="23"/>
                    </a:cubicBezTo>
                    <a:cubicBezTo>
                      <a:pt x="119" y="20"/>
                      <a:pt x="121" y="17"/>
                      <a:pt x="123" y="14"/>
                    </a:cubicBezTo>
                    <a:cubicBezTo>
                      <a:pt x="123" y="14"/>
                      <a:pt x="123" y="14"/>
                      <a:pt x="123" y="14"/>
                    </a:cubicBezTo>
                    <a:moveTo>
                      <a:pt x="132" y="12"/>
                    </a:moveTo>
                    <a:cubicBezTo>
                      <a:pt x="131" y="13"/>
                      <a:pt x="131" y="13"/>
                      <a:pt x="131" y="13"/>
                    </a:cubicBezTo>
                    <a:cubicBezTo>
                      <a:pt x="132" y="14"/>
                      <a:pt x="132" y="14"/>
                      <a:pt x="132" y="14"/>
                    </a:cubicBezTo>
                    <a:cubicBezTo>
                      <a:pt x="132" y="14"/>
                      <a:pt x="133" y="13"/>
                      <a:pt x="133" y="13"/>
                    </a:cubicBezTo>
                    <a:cubicBezTo>
                      <a:pt x="132" y="12"/>
                      <a:pt x="132" y="12"/>
                      <a:pt x="132" y="12"/>
                    </a:cubicBezTo>
                    <a:moveTo>
                      <a:pt x="133" y="11"/>
                    </a:moveTo>
                    <a:cubicBezTo>
                      <a:pt x="132" y="12"/>
                      <a:pt x="132" y="12"/>
                      <a:pt x="132" y="12"/>
                    </a:cubicBezTo>
                    <a:cubicBezTo>
                      <a:pt x="132" y="12"/>
                      <a:pt x="132" y="13"/>
                      <a:pt x="133" y="13"/>
                    </a:cubicBezTo>
                    <a:cubicBezTo>
                      <a:pt x="133" y="12"/>
                      <a:pt x="133" y="12"/>
                      <a:pt x="134" y="11"/>
                    </a:cubicBezTo>
                    <a:cubicBezTo>
                      <a:pt x="133" y="11"/>
                      <a:pt x="133" y="11"/>
                      <a:pt x="133" y="11"/>
                    </a:cubicBezTo>
                    <a:moveTo>
                      <a:pt x="135" y="7"/>
                    </a:moveTo>
                    <a:cubicBezTo>
                      <a:pt x="135" y="8"/>
                      <a:pt x="135" y="8"/>
                      <a:pt x="135" y="8"/>
                    </a:cubicBezTo>
                    <a:cubicBezTo>
                      <a:pt x="135" y="8"/>
                      <a:pt x="135" y="8"/>
                      <a:pt x="135" y="8"/>
                    </a:cubicBezTo>
                    <a:cubicBezTo>
                      <a:pt x="135" y="8"/>
                      <a:pt x="135" y="8"/>
                      <a:pt x="135" y="8"/>
                    </a:cubicBezTo>
                    <a:cubicBezTo>
                      <a:pt x="133" y="10"/>
                      <a:pt x="133" y="10"/>
                      <a:pt x="133" y="10"/>
                    </a:cubicBezTo>
                    <a:cubicBezTo>
                      <a:pt x="133" y="10"/>
                      <a:pt x="134" y="10"/>
                      <a:pt x="134" y="11"/>
                    </a:cubicBezTo>
                    <a:cubicBezTo>
                      <a:pt x="135" y="10"/>
                      <a:pt x="135" y="9"/>
                      <a:pt x="136" y="8"/>
                    </a:cubicBezTo>
                    <a:cubicBezTo>
                      <a:pt x="136" y="8"/>
                      <a:pt x="136" y="8"/>
                      <a:pt x="136" y="8"/>
                    </a:cubicBezTo>
                    <a:cubicBezTo>
                      <a:pt x="136" y="7"/>
                      <a:pt x="135" y="7"/>
                      <a:pt x="135" y="7"/>
                    </a:cubicBezTo>
                    <a:moveTo>
                      <a:pt x="136" y="5"/>
                    </a:moveTo>
                    <a:cubicBezTo>
                      <a:pt x="135" y="6"/>
                      <a:pt x="135" y="6"/>
                      <a:pt x="135" y="6"/>
                    </a:cubicBezTo>
                    <a:cubicBezTo>
                      <a:pt x="136" y="7"/>
                      <a:pt x="136" y="7"/>
                      <a:pt x="136" y="7"/>
                    </a:cubicBezTo>
                    <a:cubicBezTo>
                      <a:pt x="137" y="7"/>
                      <a:pt x="137" y="6"/>
                      <a:pt x="138" y="5"/>
                    </a:cubicBezTo>
                    <a:cubicBezTo>
                      <a:pt x="137" y="5"/>
                      <a:pt x="137" y="5"/>
                      <a:pt x="136" y="5"/>
                    </a:cubicBezTo>
                    <a:moveTo>
                      <a:pt x="138" y="3"/>
                    </a:moveTo>
                    <a:cubicBezTo>
                      <a:pt x="137" y="4"/>
                      <a:pt x="137" y="4"/>
                      <a:pt x="137" y="4"/>
                    </a:cubicBezTo>
                    <a:cubicBezTo>
                      <a:pt x="137" y="4"/>
                      <a:pt x="137" y="5"/>
                      <a:pt x="138" y="5"/>
                    </a:cubicBezTo>
                    <a:cubicBezTo>
                      <a:pt x="138" y="4"/>
                      <a:pt x="138" y="4"/>
                      <a:pt x="139" y="3"/>
                    </a:cubicBezTo>
                    <a:cubicBezTo>
                      <a:pt x="138" y="3"/>
                      <a:pt x="138" y="3"/>
                      <a:pt x="138" y="3"/>
                    </a:cubicBezTo>
                    <a:moveTo>
                      <a:pt x="138" y="3"/>
                    </a:moveTo>
                    <a:cubicBezTo>
                      <a:pt x="138" y="3"/>
                      <a:pt x="138" y="3"/>
                      <a:pt x="138" y="3"/>
                    </a:cubicBezTo>
                    <a:cubicBezTo>
                      <a:pt x="138" y="3"/>
                      <a:pt x="138" y="3"/>
                      <a:pt x="139" y="3"/>
                    </a:cubicBezTo>
                    <a:cubicBezTo>
                      <a:pt x="139" y="3"/>
                      <a:pt x="139" y="3"/>
                      <a:pt x="139" y="3"/>
                    </a:cubicBezTo>
                    <a:cubicBezTo>
                      <a:pt x="139" y="3"/>
                      <a:pt x="139" y="3"/>
                      <a:pt x="139" y="3"/>
                    </a:cubicBezTo>
                    <a:cubicBezTo>
                      <a:pt x="138" y="3"/>
                      <a:pt x="138" y="3"/>
                      <a:pt x="138" y="3"/>
                    </a:cubicBezTo>
                    <a:moveTo>
                      <a:pt x="139" y="0"/>
                    </a:moveTo>
                    <a:cubicBezTo>
                      <a:pt x="139" y="1"/>
                      <a:pt x="139" y="1"/>
                      <a:pt x="139" y="1"/>
                    </a:cubicBezTo>
                    <a:cubicBezTo>
                      <a:pt x="139" y="1"/>
                      <a:pt x="139" y="2"/>
                      <a:pt x="140" y="2"/>
                    </a:cubicBezTo>
                    <a:cubicBezTo>
                      <a:pt x="140" y="2"/>
                      <a:pt x="140" y="1"/>
                      <a:pt x="140" y="1"/>
                    </a:cubicBezTo>
                    <a:cubicBezTo>
                      <a:pt x="140" y="1"/>
                      <a:pt x="139" y="1"/>
                      <a:pt x="1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69" name="Freeform 9559"/>
              <p:cNvSpPr>
                <a:spLocks noEditPoints="1"/>
              </p:cNvSpPr>
              <p:nvPr/>
            </p:nvSpPr>
            <p:spPr bwMode="auto">
              <a:xfrm>
                <a:off x="-519" y="3361"/>
                <a:ext cx="28" cy="28"/>
              </a:xfrm>
              <a:custGeom>
                <a:avLst/>
                <a:gdLst>
                  <a:gd name="T0" fmla="*/ 6 w 12"/>
                  <a:gd name="T1" fmla="*/ 9 h 12"/>
                  <a:gd name="T2" fmla="*/ 5 w 12"/>
                  <a:gd name="T3" fmla="*/ 10 h 12"/>
                  <a:gd name="T4" fmla="*/ 7 w 12"/>
                  <a:gd name="T5" fmla="*/ 12 h 12"/>
                  <a:gd name="T6" fmla="*/ 8 w 12"/>
                  <a:gd name="T7" fmla="*/ 10 h 12"/>
                  <a:gd name="T8" fmla="*/ 6 w 12"/>
                  <a:gd name="T9" fmla="*/ 9 h 12"/>
                  <a:gd name="T10" fmla="*/ 2 w 12"/>
                  <a:gd name="T11" fmla="*/ 7 h 12"/>
                  <a:gd name="T12" fmla="*/ 1 w 12"/>
                  <a:gd name="T13" fmla="*/ 8 h 12"/>
                  <a:gd name="T14" fmla="*/ 1 w 12"/>
                  <a:gd name="T15" fmla="*/ 8 h 12"/>
                  <a:gd name="T16" fmla="*/ 2 w 12"/>
                  <a:gd name="T17" fmla="*/ 7 h 12"/>
                  <a:gd name="T18" fmla="*/ 2 w 12"/>
                  <a:gd name="T19" fmla="*/ 7 h 12"/>
                  <a:gd name="T20" fmla="*/ 2 w 12"/>
                  <a:gd name="T21" fmla="*/ 7 h 12"/>
                  <a:gd name="T22" fmla="*/ 1 w 12"/>
                  <a:gd name="T23" fmla="*/ 6 h 12"/>
                  <a:gd name="T24" fmla="*/ 0 w 12"/>
                  <a:gd name="T25" fmla="*/ 7 h 12"/>
                  <a:gd name="T26" fmla="*/ 1 w 12"/>
                  <a:gd name="T27" fmla="*/ 8 h 12"/>
                  <a:gd name="T28" fmla="*/ 1 w 12"/>
                  <a:gd name="T29" fmla="*/ 6 h 12"/>
                  <a:gd name="T30" fmla="*/ 1 w 12"/>
                  <a:gd name="T31" fmla="*/ 6 h 12"/>
                  <a:gd name="T32" fmla="*/ 10 w 12"/>
                  <a:gd name="T33" fmla="*/ 3 h 12"/>
                  <a:gd name="T34" fmla="*/ 9 w 12"/>
                  <a:gd name="T35" fmla="*/ 4 h 12"/>
                  <a:gd name="T36" fmla="*/ 11 w 12"/>
                  <a:gd name="T37" fmla="*/ 5 h 12"/>
                  <a:gd name="T38" fmla="*/ 12 w 12"/>
                  <a:gd name="T39" fmla="*/ 4 h 12"/>
                  <a:gd name="T40" fmla="*/ 10 w 12"/>
                  <a:gd name="T41" fmla="*/ 3 h 12"/>
                  <a:gd name="T42" fmla="*/ 6 w 12"/>
                  <a:gd name="T43" fmla="*/ 0 h 12"/>
                  <a:gd name="T44" fmla="*/ 5 w 12"/>
                  <a:gd name="T45" fmla="*/ 1 h 12"/>
                  <a:gd name="T46" fmla="*/ 5 w 12"/>
                  <a:gd name="T47" fmla="*/ 2 h 12"/>
                  <a:gd name="T48" fmla="*/ 6 w 12"/>
                  <a:gd name="T49" fmla="*/ 1 h 12"/>
                  <a:gd name="T50" fmla="*/ 6 w 12"/>
                  <a:gd name="T51" fmla="*/ 0 h 12"/>
                  <a:gd name="T52" fmla="*/ 4 w 12"/>
                  <a:gd name="T53" fmla="*/ 0 h 12"/>
                  <a:gd name="T54" fmla="*/ 4 w 12"/>
                  <a:gd name="T55" fmla="*/ 1 h 12"/>
                  <a:gd name="T56" fmla="*/ 4 w 12"/>
                  <a:gd name="T57" fmla="*/ 1 h 12"/>
                  <a:gd name="T58" fmla="*/ 5 w 12"/>
                  <a:gd name="T59" fmla="*/ 0 h 12"/>
                  <a:gd name="T60" fmla="*/ 4 w 12"/>
                  <a:gd name="T6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 h="12">
                    <a:moveTo>
                      <a:pt x="6" y="9"/>
                    </a:moveTo>
                    <a:cubicBezTo>
                      <a:pt x="5" y="10"/>
                      <a:pt x="5" y="10"/>
                      <a:pt x="5" y="10"/>
                    </a:cubicBezTo>
                    <a:cubicBezTo>
                      <a:pt x="6" y="11"/>
                      <a:pt x="6" y="11"/>
                      <a:pt x="7" y="12"/>
                    </a:cubicBezTo>
                    <a:cubicBezTo>
                      <a:pt x="7" y="11"/>
                      <a:pt x="8" y="11"/>
                      <a:pt x="8" y="10"/>
                    </a:cubicBezTo>
                    <a:cubicBezTo>
                      <a:pt x="7" y="10"/>
                      <a:pt x="7" y="10"/>
                      <a:pt x="6" y="9"/>
                    </a:cubicBezTo>
                    <a:moveTo>
                      <a:pt x="2" y="7"/>
                    </a:moveTo>
                    <a:cubicBezTo>
                      <a:pt x="1" y="7"/>
                      <a:pt x="1" y="7"/>
                      <a:pt x="1" y="8"/>
                    </a:cubicBezTo>
                    <a:cubicBezTo>
                      <a:pt x="1" y="8"/>
                      <a:pt x="1" y="8"/>
                      <a:pt x="1" y="8"/>
                    </a:cubicBezTo>
                    <a:cubicBezTo>
                      <a:pt x="2" y="8"/>
                      <a:pt x="2" y="8"/>
                      <a:pt x="2" y="7"/>
                    </a:cubicBezTo>
                    <a:cubicBezTo>
                      <a:pt x="2" y="7"/>
                      <a:pt x="2" y="7"/>
                      <a:pt x="2" y="7"/>
                    </a:cubicBezTo>
                    <a:cubicBezTo>
                      <a:pt x="2" y="7"/>
                      <a:pt x="2" y="7"/>
                      <a:pt x="2" y="7"/>
                    </a:cubicBezTo>
                    <a:moveTo>
                      <a:pt x="1" y="6"/>
                    </a:moveTo>
                    <a:cubicBezTo>
                      <a:pt x="0" y="6"/>
                      <a:pt x="0" y="7"/>
                      <a:pt x="0" y="7"/>
                    </a:cubicBezTo>
                    <a:cubicBezTo>
                      <a:pt x="0" y="7"/>
                      <a:pt x="0" y="7"/>
                      <a:pt x="1" y="8"/>
                    </a:cubicBezTo>
                    <a:cubicBezTo>
                      <a:pt x="1" y="7"/>
                      <a:pt x="1" y="7"/>
                      <a:pt x="1" y="6"/>
                    </a:cubicBezTo>
                    <a:cubicBezTo>
                      <a:pt x="1" y="6"/>
                      <a:pt x="1" y="6"/>
                      <a:pt x="1" y="6"/>
                    </a:cubicBezTo>
                    <a:moveTo>
                      <a:pt x="10" y="3"/>
                    </a:moveTo>
                    <a:cubicBezTo>
                      <a:pt x="9" y="4"/>
                      <a:pt x="9" y="4"/>
                      <a:pt x="9" y="4"/>
                    </a:cubicBezTo>
                    <a:cubicBezTo>
                      <a:pt x="10" y="4"/>
                      <a:pt x="10" y="5"/>
                      <a:pt x="11" y="5"/>
                    </a:cubicBezTo>
                    <a:cubicBezTo>
                      <a:pt x="11" y="5"/>
                      <a:pt x="12" y="4"/>
                      <a:pt x="12" y="4"/>
                    </a:cubicBezTo>
                    <a:cubicBezTo>
                      <a:pt x="11" y="4"/>
                      <a:pt x="11" y="3"/>
                      <a:pt x="10" y="3"/>
                    </a:cubicBezTo>
                    <a:moveTo>
                      <a:pt x="6" y="0"/>
                    </a:moveTo>
                    <a:cubicBezTo>
                      <a:pt x="5" y="1"/>
                      <a:pt x="5" y="1"/>
                      <a:pt x="5" y="1"/>
                    </a:cubicBezTo>
                    <a:cubicBezTo>
                      <a:pt x="5" y="2"/>
                      <a:pt x="5" y="2"/>
                      <a:pt x="5" y="2"/>
                    </a:cubicBezTo>
                    <a:cubicBezTo>
                      <a:pt x="5" y="1"/>
                      <a:pt x="6" y="1"/>
                      <a:pt x="6" y="1"/>
                    </a:cubicBezTo>
                    <a:cubicBezTo>
                      <a:pt x="6" y="0"/>
                      <a:pt x="6" y="0"/>
                      <a:pt x="6" y="0"/>
                    </a:cubicBezTo>
                    <a:moveTo>
                      <a:pt x="4" y="0"/>
                    </a:moveTo>
                    <a:cubicBezTo>
                      <a:pt x="4" y="0"/>
                      <a:pt x="4" y="0"/>
                      <a:pt x="4" y="1"/>
                    </a:cubicBezTo>
                    <a:cubicBezTo>
                      <a:pt x="4" y="1"/>
                      <a:pt x="4" y="1"/>
                      <a:pt x="4" y="1"/>
                    </a:cubicBezTo>
                    <a:cubicBezTo>
                      <a:pt x="5" y="1"/>
                      <a:pt x="5" y="0"/>
                      <a:pt x="5"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70" name="Freeform 9560"/>
              <p:cNvSpPr>
                <a:spLocks noEditPoints="1"/>
              </p:cNvSpPr>
              <p:nvPr/>
            </p:nvSpPr>
            <p:spPr bwMode="auto">
              <a:xfrm>
                <a:off x="-500" y="3332"/>
                <a:ext cx="26" cy="24"/>
              </a:xfrm>
              <a:custGeom>
                <a:avLst/>
                <a:gdLst>
                  <a:gd name="T0" fmla="*/ 6 w 11"/>
                  <a:gd name="T1" fmla="*/ 9 h 10"/>
                  <a:gd name="T2" fmla="*/ 6 w 11"/>
                  <a:gd name="T3" fmla="*/ 9 h 10"/>
                  <a:gd name="T4" fmla="*/ 8 w 11"/>
                  <a:gd name="T5" fmla="*/ 10 h 10"/>
                  <a:gd name="T6" fmla="*/ 8 w 11"/>
                  <a:gd name="T7" fmla="*/ 10 h 10"/>
                  <a:gd name="T8" fmla="*/ 6 w 11"/>
                  <a:gd name="T9" fmla="*/ 9 h 10"/>
                  <a:gd name="T10" fmla="*/ 6 w 11"/>
                  <a:gd name="T11" fmla="*/ 8 h 10"/>
                  <a:gd name="T12" fmla="*/ 6 w 11"/>
                  <a:gd name="T13" fmla="*/ 8 h 10"/>
                  <a:gd name="T14" fmla="*/ 8 w 11"/>
                  <a:gd name="T15" fmla="*/ 9 h 10"/>
                  <a:gd name="T16" fmla="*/ 8 w 11"/>
                  <a:gd name="T17" fmla="*/ 9 h 10"/>
                  <a:gd name="T18" fmla="*/ 6 w 11"/>
                  <a:gd name="T19" fmla="*/ 8 h 10"/>
                  <a:gd name="T20" fmla="*/ 1 w 11"/>
                  <a:gd name="T21" fmla="*/ 6 h 10"/>
                  <a:gd name="T22" fmla="*/ 1 w 11"/>
                  <a:gd name="T23" fmla="*/ 6 h 10"/>
                  <a:gd name="T24" fmla="*/ 2 w 11"/>
                  <a:gd name="T25" fmla="*/ 6 h 10"/>
                  <a:gd name="T26" fmla="*/ 2 w 11"/>
                  <a:gd name="T27" fmla="*/ 6 h 10"/>
                  <a:gd name="T28" fmla="*/ 1 w 11"/>
                  <a:gd name="T29" fmla="*/ 6 h 10"/>
                  <a:gd name="T30" fmla="*/ 0 w 11"/>
                  <a:gd name="T31" fmla="*/ 5 h 10"/>
                  <a:gd name="T32" fmla="*/ 0 w 11"/>
                  <a:gd name="T33" fmla="*/ 5 h 10"/>
                  <a:gd name="T34" fmla="*/ 1 w 11"/>
                  <a:gd name="T35" fmla="*/ 6 h 10"/>
                  <a:gd name="T36" fmla="*/ 1 w 11"/>
                  <a:gd name="T37" fmla="*/ 6 h 10"/>
                  <a:gd name="T38" fmla="*/ 0 w 11"/>
                  <a:gd name="T39" fmla="*/ 5 h 10"/>
                  <a:gd name="T40" fmla="*/ 2 w 11"/>
                  <a:gd name="T41" fmla="*/ 5 h 10"/>
                  <a:gd name="T42" fmla="*/ 2 w 11"/>
                  <a:gd name="T43" fmla="*/ 5 h 10"/>
                  <a:gd name="T44" fmla="*/ 2 w 11"/>
                  <a:gd name="T45" fmla="*/ 6 h 10"/>
                  <a:gd name="T46" fmla="*/ 2 w 11"/>
                  <a:gd name="T47" fmla="*/ 5 h 10"/>
                  <a:gd name="T48" fmla="*/ 2 w 11"/>
                  <a:gd name="T49" fmla="*/ 5 h 10"/>
                  <a:gd name="T50" fmla="*/ 9 w 11"/>
                  <a:gd name="T51" fmla="*/ 4 h 10"/>
                  <a:gd name="T52" fmla="*/ 8 w 11"/>
                  <a:gd name="T53" fmla="*/ 5 h 10"/>
                  <a:gd name="T54" fmla="*/ 10 w 11"/>
                  <a:gd name="T55" fmla="*/ 6 h 10"/>
                  <a:gd name="T56" fmla="*/ 10 w 11"/>
                  <a:gd name="T57" fmla="*/ 5 h 10"/>
                  <a:gd name="T58" fmla="*/ 9 w 11"/>
                  <a:gd name="T59" fmla="*/ 4 h 10"/>
                  <a:gd name="T60" fmla="*/ 1 w 11"/>
                  <a:gd name="T61" fmla="*/ 4 h 10"/>
                  <a:gd name="T62" fmla="*/ 1 w 11"/>
                  <a:gd name="T63" fmla="*/ 5 h 10"/>
                  <a:gd name="T64" fmla="*/ 1 w 11"/>
                  <a:gd name="T65" fmla="*/ 5 h 10"/>
                  <a:gd name="T66" fmla="*/ 2 w 11"/>
                  <a:gd name="T67" fmla="*/ 5 h 10"/>
                  <a:gd name="T68" fmla="*/ 1 w 11"/>
                  <a:gd name="T69" fmla="*/ 4 h 10"/>
                  <a:gd name="T70" fmla="*/ 9 w 11"/>
                  <a:gd name="T71" fmla="*/ 3 h 10"/>
                  <a:gd name="T72" fmla="*/ 9 w 11"/>
                  <a:gd name="T73" fmla="*/ 4 h 10"/>
                  <a:gd name="T74" fmla="*/ 11 w 11"/>
                  <a:gd name="T75" fmla="*/ 5 h 10"/>
                  <a:gd name="T76" fmla="*/ 11 w 11"/>
                  <a:gd name="T77" fmla="*/ 4 h 10"/>
                  <a:gd name="T78" fmla="*/ 9 w 11"/>
                  <a:gd name="T79" fmla="*/ 3 h 10"/>
                  <a:gd name="T80" fmla="*/ 4 w 11"/>
                  <a:gd name="T81" fmla="*/ 2 h 10"/>
                  <a:gd name="T82" fmla="*/ 4 w 11"/>
                  <a:gd name="T83" fmla="*/ 2 h 10"/>
                  <a:gd name="T84" fmla="*/ 4 w 11"/>
                  <a:gd name="T85" fmla="*/ 2 h 10"/>
                  <a:gd name="T86" fmla="*/ 4 w 11"/>
                  <a:gd name="T87" fmla="*/ 2 h 10"/>
                  <a:gd name="T88" fmla="*/ 4 w 11"/>
                  <a:gd name="T89" fmla="*/ 2 h 10"/>
                  <a:gd name="T90" fmla="*/ 3 w 11"/>
                  <a:gd name="T91" fmla="*/ 1 h 10"/>
                  <a:gd name="T92" fmla="*/ 3 w 11"/>
                  <a:gd name="T93" fmla="*/ 1 h 10"/>
                  <a:gd name="T94" fmla="*/ 3 w 11"/>
                  <a:gd name="T95" fmla="*/ 2 h 10"/>
                  <a:gd name="T96" fmla="*/ 4 w 11"/>
                  <a:gd name="T97" fmla="*/ 1 h 10"/>
                  <a:gd name="T98" fmla="*/ 3 w 11"/>
                  <a:gd name="T99" fmla="*/ 1 h 10"/>
                  <a:gd name="T100" fmla="*/ 5 w 11"/>
                  <a:gd name="T101" fmla="*/ 1 h 10"/>
                  <a:gd name="T102" fmla="*/ 4 w 11"/>
                  <a:gd name="T103" fmla="*/ 1 h 10"/>
                  <a:gd name="T104" fmla="*/ 4 w 11"/>
                  <a:gd name="T105" fmla="*/ 2 h 10"/>
                  <a:gd name="T106" fmla="*/ 5 w 11"/>
                  <a:gd name="T107" fmla="*/ 1 h 10"/>
                  <a:gd name="T108" fmla="*/ 5 w 11"/>
                  <a:gd name="T109" fmla="*/ 1 h 10"/>
                  <a:gd name="T110" fmla="*/ 3 w 11"/>
                  <a:gd name="T111" fmla="*/ 0 h 10"/>
                  <a:gd name="T112" fmla="*/ 3 w 11"/>
                  <a:gd name="T113" fmla="*/ 1 h 10"/>
                  <a:gd name="T114" fmla="*/ 4 w 11"/>
                  <a:gd name="T115" fmla="*/ 1 h 10"/>
                  <a:gd name="T116" fmla="*/ 4 w 11"/>
                  <a:gd name="T117" fmla="*/ 0 h 10"/>
                  <a:gd name="T118" fmla="*/ 3 w 11"/>
                  <a:gd name="T1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 h="10">
                    <a:moveTo>
                      <a:pt x="6" y="9"/>
                    </a:moveTo>
                    <a:cubicBezTo>
                      <a:pt x="6" y="9"/>
                      <a:pt x="6" y="9"/>
                      <a:pt x="6" y="9"/>
                    </a:cubicBezTo>
                    <a:cubicBezTo>
                      <a:pt x="6" y="9"/>
                      <a:pt x="7" y="10"/>
                      <a:pt x="8" y="10"/>
                    </a:cubicBezTo>
                    <a:cubicBezTo>
                      <a:pt x="8" y="10"/>
                      <a:pt x="8" y="10"/>
                      <a:pt x="8" y="10"/>
                    </a:cubicBezTo>
                    <a:cubicBezTo>
                      <a:pt x="7" y="9"/>
                      <a:pt x="6" y="9"/>
                      <a:pt x="6" y="9"/>
                    </a:cubicBezTo>
                    <a:moveTo>
                      <a:pt x="6" y="8"/>
                    </a:moveTo>
                    <a:cubicBezTo>
                      <a:pt x="6" y="8"/>
                      <a:pt x="6" y="8"/>
                      <a:pt x="6" y="8"/>
                    </a:cubicBezTo>
                    <a:cubicBezTo>
                      <a:pt x="7" y="9"/>
                      <a:pt x="7" y="9"/>
                      <a:pt x="8" y="9"/>
                    </a:cubicBezTo>
                    <a:cubicBezTo>
                      <a:pt x="8" y="9"/>
                      <a:pt x="8" y="9"/>
                      <a:pt x="8" y="9"/>
                    </a:cubicBezTo>
                    <a:cubicBezTo>
                      <a:pt x="8" y="8"/>
                      <a:pt x="7" y="8"/>
                      <a:pt x="6" y="8"/>
                    </a:cubicBezTo>
                    <a:moveTo>
                      <a:pt x="1" y="6"/>
                    </a:moveTo>
                    <a:cubicBezTo>
                      <a:pt x="1" y="6"/>
                      <a:pt x="1" y="6"/>
                      <a:pt x="1" y="6"/>
                    </a:cubicBezTo>
                    <a:cubicBezTo>
                      <a:pt x="1" y="6"/>
                      <a:pt x="2" y="6"/>
                      <a:pt x="2" y="6"/>
                    </a:cubicBezTo>
                    <a:cubicBezTo>
                      <a:pt x="2" y="6"/>
                      <a:pt x="2" y="6"/>
                      <a:pt x="2" y="6"/>
                    </a:cubicBezTo>
                    <a:cubicBezTo>
                      <a:pt x="2" y="6"/>
                      <a:pt x="2" y="6"/>
                      <a:pt x="1" y="6"/>
                    </a:cubicBezTo>
                    <a:moveTo>
                      <a:pt x="0" y="5"/>
                    </a:moveTo>
                    <a:cubicBezTo>
                      <a:pt x="0" y="5"/>
                      <a:pt x="0" y="5"/>
                      <a:pt x="0" y="5"/>
                    </a:cubicBezTo>
                    <a:cubicBezTo>
                      <a:pt x="1" y="5"/>
                      <a:pt x="1" y="6"/>
                      <a:pt x="1" y="6"/>
                    </a:cubicBezTo>
                    <a:cubicBezTo>
                      <a:pt x="1" y="6"/>
                      <a:pt x="1" y="6"/>
                      <a:pt x="1" y="6"/>
                    </a:cubicBezTo>
                    <a:cubicBezTo>
                      <a:pt x="1" y="6"/>
                      <a:pt x="1" y="5"/>
                      <a:pt x="0" y="5"/>
                    </a:cubicBezTo>
                    <a:moveTo>
                      <a:pt x="2" y="5"/>
                    </a:moveTo>
                    <a:cubicBezTo>
                      <a:pt x="2" y="5"/>
                      <a:pt x="2" y="5"/>
                      <a:pt x="2" y="5"/>
                    </a:cubicBezTo>
                    <a:cubicBezTo>
                      <a:pt x="2" y="6"/>
                      <a:pt x="2" y="6"/>
                      <a:pt x="2" y="6"/>
                    </a:cubicBezTo>
                    <a:cubicBezTo>
                      <a:pt x="2" y="6"/>
                      <a:pt x="2" y="5"/>
                      <a:pt x="2" y="5"/>
                    </a:cubicBezTo>
                    <a:cubicBezTo>
                      <a:pt x="2" y="5"/>
                      <a:pt x="2" y="5"/>
                      <a:pt x="2" y="5"/>
                    </a:cubicBezTo>
                    <a:moveTo>
                      <a:pt x="9" y="4"/>
                    </a:moveTo>
                    <a:cubicBezTo>
                      <a:pt x="8" y="5"/>
                      <a:pt x="8" y="5"/>
                      <a:pt x="8" y="5"/>
                    </a:cubicBezTo>
                    <a:cubicBezTo>
                      <a:pt x="9" y="5"/>
                      <a:pt x="10" y="5"/>
                      <a:pt x="10" y="6"/>
                    </a:cubicBezTo>
                    <a:cubicBezTo>
                      <a:pt x="10" y="5"/>
                      <a:pt x="10" y="5"/>
                      <a:pt x="10" y="5"/>
                    </a:cubicBezTo>
                    <a:cubicBezTo>
                      <a:pt x="9" y="4"/>
                      <a:pt x="9" y="4"/>
                      <a:pt x="9" y="4"/>
                    </a:cubicBezTo>
                    <a:moveTo>
                      <a:pt x="1" y="4"/>
                    </a:moveTo>
                    <a:cubicBezTo>
                      <a:pt x="1" y="4"/>
                      <a:pt x="1" y="5"/>
                      <a:pt x="1" y="5"/>
                    </a:cubicBezTo>
                    <a:cubicBezTo>
                      <a:pt x="1" y="5"/>
                      <a:pt x="1" y="5"/>
                      <a:pt x="1" y="5"/>
                    </a:cubicBezTo>
                    <a:cubicBezTo>
                      <a:pt x="1" y="5"/>
                      <a:pt x="2" y="5"/>
                      <a:pt x="2" y="5"/>
                    </a:cubicBezTo>
                    <a:cubicBezTo>
                      <a:pt x="1" y="5"/>
                      <a:pt x="1" y="4"/>
                      <a:pt x="1" y="4"/>
                    </a:cubicBezTo>
                    <a:moveTo>
                      <a:pt x="9" y="3"/>
                    </a:moveTo>
                    <a:cubicBezTo>
                      <a:pt x="9" y="4"/>
                      <a:pt x="9" y="4"/>
                      <a:pt x="9" y="4"/>
                    </a:cubicBezTo>
                    <a:cubicBezTo>
                      <a:pt x="9" y="4"/>
                      <a:pt x="10" y="5"/>
                      <a:pt x="11" y="5"/>
                    </a:cubicBezTo>
                    <a:cubicBezTo>
                      <a:pt x="11" y="5"/>
                      <a:pt x="11" y="5"/>
                      <a:pt x="11" y="4"/>
                    </a:cubicBezTo>
                    <a:cubicBezTo>
                      <a:pt x="10" y="4"/>
                      <a:pt x="10" y="4"/>
                      <a:pt x="9" y="3"/>
                    </a:cubicBezTo>
                    <a:moveTo>
                      <a:pt x="4" y="2"/>
                    </a:moveTo>
                    <a:cubicBezTo>
                      <a:pt x="4" y="2"/>
                      <a:pt x="4" y="2"/>
                      <a:pt x="4" y="2"/>
                    </a:cubicBezTo>
                    <a:cubicBezTo>
                      <a:pt x="4" y="2"/>
                      <a:pt x="4" y="2"/>
                      <a:pt x="4" y="2"/>
                    </a:cubicBezTo>
                    <a:cubicBezTo>
                      <a:pt x="4" y="2"/>
                      <a:pt x="4" y="2"/>
                      <a:pt x="4" y="2"/>
                    </a:cubicBezTo>
                    <a:cubicBezTo>
                      <a:pt x="4" y="2"/>
                      <a:pt x="4" y="2"/>
                      <a:pt x="4" y="2"/>
                    </a:cubicBezTo>
                    <a:moveTo>
                      <a:pt x="3" y="1"/>
                    </a:moveTo>
                    <a:cubicBezTo>
                      <a:pt x="3" y="1"/>
                      <a:pt x="3" y="1"/>
                      <a:pt x="3" y="1"/>
                    </a:cubicBezTo>
                    <a:cubicBezTo>
                      <a:pt x="3" y="1"/>
                      <a:pt x="3" y="2"/>
                      <a:pt x="3" y="2"/>
                    </a:cubicBezTo>
                    <a:cubicBezTo>
                      <a:pt x="3" y="2"/>
                      <a:pt x="4" y="2"/>
                      <a:pt x="4" y="1"/>
                    </a:cubicBezTo>
                    <a:cubicBezTo>
                      <a:pt x="3" y="1"/>
                      <a:pt x="3" y="1"/>
                      <a:pt x="3" y="1"/>
                    </a:cubicBezTo>
                    <a:moveTo>
                      <a:pt x="5" y="1"/>
                    </a:moveTo>
                    <a:cubicBezTo>
                      <a:pt x="4" y="1"/>
                      <a:pt x="4" y="1"/>
                      <a:pt x="4" y="1"/>
                    </a:cubicBezTo>
                    <a:cubicBezTo>
                      <a:pt x="4" y="1"/>
                      <a:pt x="4" y="1"/>
                      <a:pt x="4" y="2"/>
                    </a:cubicBezTo>
                    <a:cubicBezTo>
                      <a:pt x="5" y="1"/>
                      <a:pt x="5" y="1"/>
                      <a:pt x="5" y="1"/>
                    </a:cubicBezTo>
                    <a:cubicBezTo>
                      <a:pt x="5" y="1"/>
                      <a:pt x="5" y="1"/>
                      <a:pt x="5" y="1"/>
                    </a:cubicBezTo>
                    <a:moveTo>
                      <a:pt x="3" y="0"/>
                    </a:moveTo>
                    <a:cubicBezTo>
                      <a:pt x="3" y="0"/>
                      <a:pt x="3" y="1"/>
                      <a:pt x="3" y="1"/>
                    </a:cubicBezTo>
                    <a:cubicBezTo>
                      <a:pt x="3" y="1"/>
                      <a:pt x="4" y="1"/>
                      <a:pt x="4" y="1"/>
                    </a:cubicBezTo>
                    <a:cubicBezTo>
                      <a:pt x="4" y="1"/>
                      <a:pt x="4" y="1"/>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71" name="Freeform 9561"/>
              <p:cNvSpPr>
                <a:spLocks noEditPoints="1"/>
              </p:cNvSpPr>
              <p:nvPr/>
            </p:nvSpPr>
            <p:spPr bwMode="auto">
              <a:xfrm>
                <a:off x="-479" y="3311"/>
                <a:ext cx="19" cy="9"/>
              </a:xfrm>
              <a:custGeom>
                <a:avLst/>
                <a:gdLst>
                  <a:gd name="T0" fmla="*/ 6 w 8"/>
                  <a:gd name="T1" fmla="*/ 3 h 4"/>
                  <a:gd name="T2" fmla="*/ 6 w 8"/>
                  <a:gd name="T3" fmla="*/ 4 h 4"/>
                  <a:gd name="T4" fmla="*/ 7 w 8"/>
                  <a:gd name="T5" fmla="*/ 4 h 4"/>
                  <a:gd name="T6" fmla="*/ 8 w 8"/>
                  <a:gd name="T7" fmla="*/ 4 h 4"/>
                  <a:gd name="T8" fmla="*/ 6 w 8"/>
                  <a:gd name="T9" fmla="*/ 3 h 4"/>
                  <a:gd name="T10" fmla="*/ 1 w 8"/>
                  <a:gd name="T11" fmla="*/ 0 h 4"/>
                  <a:gd name="T12" fmla="*/ 1 w 8"/>
                  <a:gd name="T13" fmla="*/ 1 h 4"/>
                  <a:gd name="T14" fmla="*/ 1 w 8"/>
                  <a:gd name="T15" fmla="*/ 1 h 4"/>
                  <a:gd name="T16" fmla="*/ 2 w 8"/>
                  <a:gd name="T17" fmla="*/ 0 h 4"/>
                  <a:gd name="T18" fmla="*/ 1 w 8"/>
                  <a:gd name="T19" fmla="*/ 0 h 4"/>
                  <a:gd name="T20" fmla="*/ 0 w 8"/>
                  <a:gd name="T21" fmla="*/ 0 h 4"/>
                  <a:gd name="T22" fmla="*/ 0 w 8"/>
                  <a:gd name="T23" fmla="*/ 0 h 4"/>
                  <a:gd name="T24" fmla="*/ 1 w 8"/>
                  <a:gd name="T25" fmla="*/ 0 h 4"/>
                  <a:gd name="T26" fmla="*/ 1 w 8"/>
                  <a:gd name="T27" fmla="*/ 0 h 4"/>
                  <a:gd name="T28" fmla="*/ 0 w 8"/>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4">
                    <a:moveTo>
                      <a:pt x="6" y="3"/>
                    </a:moveTo>
                    <a:cubicBezTo>
                      <a:pt x="6" y="4"/>
                      <a:pt x="6" y="4"/>
                      <a:pt x="6" y="4"/>
                    </a:cubicBezTo>
                    <a:cubicBezTo>
                      <a:pt x="6" y="4"/>
                      <a:pt x="7" y="4"/>
                      <a:pt x="7" y="4"/>
                    </a:cubicBezTo>
                    <a:cubicBezTo>
                      <a:pt x="7" y="4"/>
                      <a:pt x="7" y="4"/>
                      <a:pt x="8" y="4"/>
                    </a:cubicBezTo>
                    <a:cubicBezTo>
                      <a:pt x="7" y="4"/>
                      <a:pt x="7" y="3"/>
                      <a:pt x="6" y="3"/>
                    </a:cubicBezTo>
                    <a:moveTo>
                      <a:pt x="1" y="0"/>
                    </a:moveTo>
                    <a:cubicBezTo>
                      <a:pt x="1" y="0"/>
                      <a:pt x="1" y="1"/>
                      <a:pt x="1" y="1"/>
                    </a:cubicBezTo>
                    <a:cubicBezTo>
                      <a:pt x="1" y="1"/>
                      <a:pt x="1" y="1"/>
                      <a:pt x="1" y="1"/>
                    </a:cubicBezTo>
                    <a:cubicBezTo>
                      <a:pt x="1" y="1"/>
                      <a:pt x="1" y="0"/>
                      <a:pt x="2" y="0"/>
                    </a:cubicBezTo>
                    <a:cubicBezTo>
                      <a:pt x="2" y="0"/>
                      <a:pt x="1" y="0"/>
                      <a:pt x="1" y="0"/>
                    </a:cubicBezTo>
                    <a:moveTo>
                      <a:pt x="0" y="0"/>
                    </a:moveTo>
                    <a:cubicBezTo>
                      <a:pt x="0" y="0"/>
                      <a:pt x="0" y="0"/>
                      <a:pt x="0" y="0"/>
                    </a:cubicBezTo>
                    <a:cubicBezTo>
                      <a:pt x="0" y="0"/>
                      <a:pt x="0"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72" name="Freeform 9562"/>
              <p:cNvSpPr>
                <a:spLocks noEditPoints="1"/>
              </p:cNvSpPr>
              <p:nvPr/>
            </p:nvSpPr>
            <p:spPr bwMode="auto">
              <a:xfrm>
                <a:off x="-482" y="3313"/>
                <a:ext cx="17" cy="12"/>
              </a:xfrm>
              <a:custGeom>
                <a:avLst/>
                <a:gdLst>
                  <a:gd name="T0" fmla="*/ 6 w 7"/>
                  <a:gd name="T1" fmla="*/ 4 h 5"/>
                  <a:gd name="T2" fmla="*/ 6 w 7"/>
                  <a:gd name="T3" fmla="*/ 4 h 5"/>
                  <a:gd name="T4" fmla="*/ 7 w 7"/>
                  <a:gd name="T5" fmla="*/ 5 h 5"/>
                  <a:gd name="T6" fmla="*/ 7 w 7"/>
                  <a:gd name="T7" fmla="*/ 5 h 5"/>
                  <a:gd name="T8" fmla="*/ 6 w 7"/>
                  <a:gd name="T9" fmla="*/ 4 h 5"/>
                  <a:gd name="T10" fmla="*/ 1 w 7"/>
                  <a:gd name="T11" fmla="*/ 1 h 5"/>
                  <a:gd name="T12" fmla="*/ 1 w 7"/>
                  <a:gd name="T13" fmla="*/ 1 h 5"/>
                  <a:gd name="T14" fmla="*/ 1 w 7"/>
                  <a:gd name="T15" fmla="*/ 2 h 5"/>
                  <a:gd name="T16" fmla="*/ 1 w 7"/>
                  <a:gd name="T17" fmla="*/ 1 h 5"/>
                  <a:gd name="T18" fmla="*/ 1 w 7"/>
                  <a:gd name="T19" fmla="*/ 1 h 5"/>
                  <a:gd name="T20" fmla="*/ 0 w 7"/>
                  <a:gd name="T21" fmla="*/ 0 h 5"/>
                  <a:gd name="T22" fmla="*/ 0 w 7"/>
                  <a:gd name="T23" fmla="*/ 1 h 5"/>
                  <a:gd name="T24" fmla="*/ 1 w 7"/>
                  <a:gd name="T25" fmla="*/ 1 h 5"/>
                  <a:gd name="T26" fmla="*/ 1 w 7"/>
                  <a:gd name="T27" fmla="*/ 1 h 5"/>
                  <a:gd name="T28" fmla="*/ 0 w 7"/>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5">
                    <a:moveTo>
                      <a:pt x="6" y="4"/>
                    </a:moveTo>
                    <a:cubicBezTo>
                      <a:pt x="6" y="4"/>
                      <a:pt x="6" y="4"/>
                      <a:pt x="6" y="4"/>
                    </a:cubicBezTo>
                    <a:cubicBezTo>
                      <a:pt x="6" y="5"/>
                      <a:pt x="7" y="5"/>
                      <a:pt x="7" y="5"/>
                    </a:cubicBezTo>
                    <a:cubicBezTo>
                      <a:pt x="7" y="5"/>
                      <a:pt x="7" y="5"/>
                      <a:pt x="7" y="5"/>
                    </a:cubicBezTo>
                    <a:cubicBezTo>
                      <a:pt x="7" y="5"/>
                      <a:pt x="6" y="4"/>
                      <a:pt x="6" y="4"/>
                    </a:cubicBezTo>
                    <a:moveTo>
                      <a:pt x="1" y="1"/>
                    </a:moveTo>
                    <a:cubicBezTo>
                      <a:pt x="1" y="1"/>
                      <a:pt x="1" y="1"/>
                      <a:pt x="1" y="1"/>
                    </a:cubicBezTo>
                    <a:cubicBezTo>
                      <a:pt x="1" y="1"/>
                      <a:pt x="1" y="2"/>
                      <a:pt x="1" y="2"/>
                    </a:cubicBezTo>
                    <a:cubicBezTo>
                      <a:pt x="1" y="1"/>
                      <a:pt x="1" y="1"/>
                      <a:pt x="1" y="1"/>
                    </a:cubicBezTo>
                    <a:cubicBezTo>
                      <a:pt x="1" y="1"/>
                      <a:pt x="1" y="1"/>
                      <a:pt x="1" y="1"/>
                    </a:cubicBezTo>
                    <a:moveTo>
                      <a:pt x="0" y="0"/>
                    </a:moveTo>
                    <a:cubicBezTo>
                      <a:pt x="0" y="1"/>
                      <a:pt x="0" y="1"/>
                      <a:pt x="0" y="1"/>
                    </a:cubicBezTo>
                    <a:cubicBezTo>
                      <a:pt x="0" y="1"/>
                      <a:pt x="0" y="1"/>
                      <a:pt x="1" y="1"/>
                    </a:cubicBezTo>
                    <a:cubicBezTo>
                      <a:pt x="1" y="1"/>
                      <a:pt x="1" y="1"/>
                      <a:pt x="1" y="1"/>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73" name="Freeform 9563"/>
              <p:cNvSpPr>
                <a:spLocks noEditPoints="1"/>
              </p:cNvSpPr>
              <p:nvPr/>
            </p:nvSpPr>
            <p:spPr bwMode="auto">
              <a:xfrm>
                <a:off x="-477" y="3306"/>
                <a:ext cx="19" cy="12"/>
              </a:xfrm>
              <a:custGeom>
                <a:avLst/>
                <a:gdLst>
                  <a:gd name="T0" fmla="*/ 6 w 8"/>
                  <a:gd name="T1" fmla="*/ 3 h 5"/>
                  <a:gd name="T2" fmla="*/ 6 w 8"/>
                  <a:gd name="T3" fmla="*/ 4 h 5"/>
                  <a:gd name="T4" fmla="*/ 7 w 8"/>
                  <a:gd name="T5" fmla="*/ 5 h 5"/>
                  <a:gd name="T6" fmla="*/ 8 w 8"/>
                  <a:gd name="T7" fmla="*/ 4 h 5"/>
                  <a:gd name="T8" fmla="*/ 6 w 8"/>
                  <a:gd name="T9" fmla="*/ 3 h 5"/>
                  <a:gd name="T10" fmla="*/ 2 w 8"/>
                  <a:gd name="T11" fmla="*/ 0 h 5"/>
                  <a:gd name="T12" fmla="*/ 1 w 8"/>
                  <a:gd name="T13" fmla="*/ 1 h 5"/>
                  <a:gd name="T14" fmla="*/ 1 w 8"/>
                  <a:gd name="T15" fmla="*/ 1 h 5"/>
                  <a:gd name="T16" fmla="*/ 2 w 8"/>
                  <a:gd name="T17" fmla="*/ 0 h 5"/>
                  <a:gd name="T18" fmla="*/ 0 w 8"/>
                  <a:gd name="T19" fmla="*/ 0 h 5"/>
                  <a:gd name="T20" fmla="*/ 0 w 8"/>
                  <a:gd name="T21" fmla="*/ 0 h 5"/>
                  <a:gd name="T22" fmla="*/ 0 w 8"/>
                  <a:gd name="T23" fmla="*/ 0 h 5"/>
                  <a:gd name="T24" fmla="*/ 1 w 8"/>
                  <a:gd name="T25" fmla="*/ 1 h 5"/>
                  <a:gd name="T26" fmla="*/ 1 w 8"/>
                  <a:gd name="T27" fmla="*/ 0 h 5"/>
                  <a:gd name="T28" fmla="*/ 0 w 8"/>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
                    <a:moveTo>
                      <a:pt x="6" y="3"/>
                    </a:moveTo>
                    <a:cubicBezTo>
                      <a:pt x="6" y="4"/>
                      <a:pt x="6" y="4"/>
                      <a:pt x="6" y="4"/>
                    </a:cubicBezTo>
                    <a:cubicBezTo>
                      <a:pt x="6" y="4"/>
                      <a:pt x="7" y="5"/>
                      <a:pt x="7" y="5"/>
                    </a:cubicBezTo>
                    <a:cubicBezTo>
                      <a:pt x="7" y="5"/>
                      <a:pt x="8" y="4"/>
                      <a:pt x="8" y="4"/>
                    </a:cubicBezTo>
                    <a:cubicBezTo>
                      <a:pt x="7" y="4"/>
                      <a:pt x="7" y="3"/>
                      <a:pt x="6" y="3"/>
                    </a:cubicBezTo>
                    <a:moveTo>
                      <a:pt x="2" y="0"/>
                    </a:moveTo>
                    <a:cubicBezTo>
                      <a:pt x="2" y="0"/>
                      <a:pt x="1" y="1"/>
                      <a:pt x="1" y="1"/>
                    </a:cubicBezTo>
                    <a:cubicBezTo>
                      <a:pt x="1" y="1"/>
                      <a:pt x="1" y="1"/>
                      <a:pt x="1" y="1"/>
                    </a:cubicBezTo>
                    <a:cubicBezTo>
                      <a:pt x="1" y="1"/>
                      <a:pt x="2" y="0"/>
                      <a:pt x="2" y="0"/>
                    </a:cubicBezTo>
                    <a:moveTo>
                      <a:pt x="0" y="0"/>
                    </a:moveTo>
                    <a:cubicBezTo>
                      <a:pt x="0" y="0"/>
                      <a:pt x="0" y="0"/>
                      <a:pt x="0" y="0"/>
                    </a:cubicBezTo>
                    <a:cubicBezTo>
                      <a:pt x="0" y="0"/>
                      <a:pt x="0" y="0"/>
                      <a:pt x="0" y="0"/>
                    </a:cubicBezTo>
                    <a:cubicBezTo>
                      <a:pt x="0" y="0"/>
                      <a:pt x="0" y="1"/>
                      <a:pt x="1" y="1"/>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74" name="Freeform 9564"/>
              <p:cNvSpPr>
                <a:spLocks noEditPoints="1"/>
              </p:cNvSpPr>
              <p:nvPr/>
            </p:nvSpPr>
            <p:spPr bwMode="auto">
              <a:xfrm>
                <a:off x="-474" y="3304"/>
                <a:ext cx="16" cy="9"/>
              </a:xfrm>
              <a:custGeom>
                <a:avLst/>
                <a:gdLst>
                  <a:gd name="T0" fmla="*/ 14 w 16"/>
                  <a:gd name="T1" fmla="*/ 9 h 9"/>
                  <a:gd name="T2" fmla="*/ 14 w 16"/>
                  <a:gd name="T3" fmla="*/ 9 h 9"/>
                  <a:gd name="T4" fmla="*/ 16 w 16"/>
                  <a:gd name="T5" fmla="*/ 9 h 9"/>
                  <a:gd name="T6" fmla="*/ 16 w 16"/>
                  <a:gd name="T7" fmla="*/ 9 h 9"/>
                  <a:gd name="T8" fmla="*/ 14 w 16"/>
                  <a:gd name="T9" fmla="*/ 9 h 9"/>
                  <a:gd name="T10" fmla="*/ 0 w 16"/>
                  <a:gd name="T11" fmla="*/ 0 h 9"/>
                  <a:gd name="T12" fmla="*/ 0 w 16"/>
                  <a:gd name="T13" fmla="*/ 0 h 9"/>
                  <a:gd name="T14" fmla="*/ 0 w 16"/>
                  <a:gd name="T15" fmla="*/ 0 h 9"/>
                  <a:gd name="T16" fmla="*/ 0 w 16"/>
                  <a:gd name="T17" fmla="*/ 0 h 9"/>
                  <a:gd name="T18" fmla="*/ 0 w 16"/>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9">
                    <a:moveTo>
                      <a:pt x="14" y="9"/>
                    </a:moveTo>
                    <a:lnTo>
                      <a:pt x="14" y="9"/>
                    </a:lnTo>
                    <a:lnTo>
                      <a:pt x="16" y="9"/>
                    </a:lnTo>
                    <a:lnTo>
                      <a:pt x="16" y="9"/>
                    </a:lnTo>
                    <a:lnTo>
                      <a:pt x="14" y="9"/>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75" name="Freeform 9565"/>
              <p:cNvSpPr>
                <a:spLocks noEditPoints="1"/>
              </p:cNvSpPr>
              <p:nvPr/>
            </p:nvSpPr>
            <p:spPr bwMode="auto">
              <a:xfrm>
                <a:off x="-474" y="3304"/>
                <a:ext cx="16" cy="9"/>
              </a:xfrm>
              <a:custGeom>
                <a:avLst/>
                <a:gdLst>
                  <a:gd name="T0" fmla="*/ 14 w 16"/>
                  <a:gd name="T1" fmla="*/ 9 h 9"/>
                  <a:gd name="T2" fmla="*/ 14 w 16"/>
                  <a:gd name="T3" fmla="*/ 9 h 9"/>
                  <a:gd name="T4" fmla="*/ 16 w 16"/>
                  <a:gd name="T5" fmla="*/ 9 h 9"/>
                  <a:gd name="T6" fmla="*/ 16 w 16"/>
                  <a:gd name="T7" fmla="*/ 9 h 9"/>
                  <a:gd name="T8" fmla="*/ 14 w 16"/>
                  <a:gd name="T9" fmla="*/ 9 h 9"/>
                  <a:gd name="T10" fmla="*/ 0 w 16"/>
                  <a:gd name="T11" fmla="*/ 0 h 9"/>
                  <a:gd name="T12" fmla="*/ 0 w 16"/>
                  <a:gd name="T13" fmla="*/ 0 h 9"/>
                  <a:gd name="T14" fmla="*/ 0 w 16"/>
                  <a:gd name="T15" fmla="*/ 0 h 9"/>
                  <a:gd name="T16" fmla="*/ 0 w 16"/>
                  <a:gd name="T17" fmla="*/ 0 h 9"/>
                  <a:gd name="T18" fmla="*/ 0 w 16"/>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9">
                    <a:moveTo>
                      <a:pt x="14" y="9"/>
                    </a:moveTo>
                    <a:lnTo>
                      <a:pt x="14" y="9"/>
                    </a:lnTo>
                    <a:lnTo>
                      <a:pt x="16" y="9"/>
                    </a:lnTo>
                    <a:lnTo>
                      <a:pt x="16" y="9"/>
                    </a:lnTo>
                    <a:lnTo>
                      <a:pt x="14" y="9"/>
                    </a:lnTo>
                    <a:moveTo>
                      <a:pt x="0" y="0"/>
                    </a:moveTo>
                    <a:lnTo>
                      <a:pt x="0" y="0"/>
                    </a:ln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76" name="Freeform 9566"/>
              <p:cNvSpPr>
                <a:spLocks noEditPoints="1"/>
              </p:cNvSpPr>
              <p:nvPr/>
            </p:nvSpPr>
            <p:spPr bwMode="auto">
              <a:xfrm>
                <a:off x="-446" y="3264"/>
                <a:ext cx="16" cy="26"/>
              </a:xfrm>
              <a:custGeom>
                <a:avLst/>
                <a:gdLst>
                  <a:gd name="T0" fmla="*/ 0 w 7"/>
                  <a:gd name="T1" fmla="*/ 10 h 11"/>
                  <a:gd name="T2" fmla="*/ 0 w 7"/>
                  <a:gd name="T3" fmla="*/ 10 h 11"/>
                  <a:gd name="T4" fmla="*/ 1 w 7"/>
                  <a:gd name="T5" fmla="*/ 11 h 11"/>
                  <a:gd name="T6" fmla="*/ 2 w 7"/>
                  <a:gd name="T7" fmla="*/ 11 h 11"/>
                  <a:gd name="T8" fmla="*/ 0 w 7"/>
                  <a:gd name="T9" fmla="*/ 10 h 11"/>
                  <a:gd name="T10" fmla="*/ 4 w 7"/>
                  <a:gd name="T11" fmla="*/ 4 h 11"/>
                  <a:gd name="T12" fmla="*/ 4 w 7"/>
                  <a:gd name="T13" fmla="*/ 5 h 11"/>
                  <a:gd name="T14" fmla="*/ 5 w 7"/>
                  <a:gd name="T15" fmla="*/ 5 h 11"/>
                  <a:gd name="T16" fmla="*/ 5 w 7"/>
                  <a:gd name="T17" fmla="*/ 5 h 11"/>
                  <a:gd name="T18" fmla="*/ 4 w 7"/>
                  <a:gd name="T19" fmla="*/ 4 h 11"/>
                  <a:gd name="T20" fmla="*/ 6 w 7"/>
                  <a:gd name="T21" fmla="*/ 2 h 11"/>
                  <a:gd name="T22" fmla="*/ 6 w 7"/>
                  <a:gd name="T23" fmla="*/ 2 h 11"/>
                  <a:gd name="T24" fmla="*/ 6 w 7"/>
                  <a:gd name="T25" fmla="*/ 2 h 11"/>
                  <a:gd name="T26" fmla="*/ 6 w 7"/>
                  <a:gd name="T27" fmla="*/ 2 h 11"/>
                  <a:gd name="T28" fmla="*/ 6 w 7"/>
                  <a:gd name="T29" fmla="*/ 0 h 11"/>
                  <a:gd name="T30" fmla="*/ 6 w 7"/>
                  <a:gd name="T31" fmla="*/ 1 h 11"/>
                  <a:gd name="T32" fmla="*/ 7 w 7"/>
                  <a:gd name="T33" fmla="*/ 2 h 11"/>
                  <a:gd name="T34" fmla="*/ 7 w 7"/>
                  <a:gd name="T35" fmla="*/ 2 h 11"/>
                  <a:gd name="T36" fmla="*/ 7 w 7"/>
                  <a:gd name="T37" fmla="*/ 1 h 11"/>
                  <a:gd name="T38" fmla="*/ 7 w 7"/>
                  <a:gd name="T39" fmla="*/ 1 h 11"/>
                  <a:gd name="T40" fmla="*/ 6 w 7"/>
                  <a:gd name="T4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1">
                    <a:moveTo>
                      <a:pt x="0" y="10"/>
                    </a:moveTo>
                    <a:cubicBezTo>
                      <a:pt x="0" y="10"/>
                      <a:pt x="0" y="10"/>
                      <a:pt x="0" y="10"/>
                    </a:cubicBezTo>
                    <a:cubicBezTo>
                      <a:pt x="1" y="10"/>
                      <a:pt x="1" y="11"/>
                      <a:pt x="1" y="11"/>
                    </a:cubicBezTo>
                    <a:cubicBezTo>
                      <a:pt x="1" y="11"/>
                      <a:pt x="1" y="11"/>
                      <a:pt x="2" y="11"/>
                    </a:cubicBezTo>
                    <a:cubicBezTo>
                      <a:pt x="1" y="10"/>
                      <a:pt x="1" y="10"/>
                      <a:pt x="0" y="10"/>
                    </a:cubicBezTo>
                    <a:moveTo>
                      <a:pt x="4" y="4"/>
                    </a:moveTo>
                    <a:cubicBezTo>
                      <a:pt x="4" y="5"/>
                      <a:pt x="4" y="5"/>
                      <a:pt x="4" y="5"/>
                    </a:cubicBezTo>
                    <a:cubicBezTo>
                      <a:pt x="4" y="5"/>
                      <a:pt x="4" y="5"/>
                      <a:pt x="5" y="5"/>
                    </a:cubicBezTo>
                    <a:cubicBezTo>
                      <a:pt x="5" y="5"/>
                      <a:pt x="5" y="5"/>
                      <a:pt x="5" y="5"/>
                    </a:cubicBezTo>
                    <a:cubicBezTo>
                      <a:pt x="5" y="4"/>
                      <a:pt x="4" y="4"/>
                      <a:pt x="4" y="4"/>
                    </a:cubicBezTo>
                    <a:moveTo>
                      <a:pt x="6" y="2"/>
                    </a:moveTo>
                    <a:cubicBezTo>
                      <a:pt x="6" y="2"/>
                      <a:pt x="6" y="2"/>
                      <a:pt x="6" y="2"/>
                    </a:cubicBezTo>
                    <a:cubicBezTo>
                      <a:pt x="6" y="2"/>
                      <a:pt x="6" y="2"/>
                      <a:pt x="6" y="2"/>
                    </a:cubicBezTo>
                    <a:cubicBezTo>
                      <a:pt x="6" y="2"/>
                      <a:pt x="6" y="2"/>
                      <a:pt x="6" y="2"/>
                    </a:cubicBezTo>
                    <a:moveTo>
                      <a:pt x="6" y="0"/>
                    </a:moveTo>
                    <a:cubicBezTo>
                      <a:pt x="6" y="1"/>
                      <a:pt x="6" y="1"/>
                      <a:pt x="6" y="1"/>
                    </a:cubicBezTo>
                    <a:cubicBezTo>
                      <a:pt x="6" y="1"/>
                      <a:pt x="7" y="1"/>
                      <a:pt x="7" y="2"/>
                    </a:cubicBezTo>
                    <a:cubicBezTo>
                      <a:pt x="7" y="2"/>
                      <a:pt x="7" y="2"/>
                      <a:pt x="7" y="2"/>
                    </a:cubicBezTo>
                    <a:cubicBezTo>
                      <a:pt x="7" y="2"/>
                      <a:pt x="7" y="1"/>
                      <a:pt x="7" y="1"/>
                    </a:cubicBezTo>
                    <a:cubicBezTo>
                      <a:pt x="7" y="1"/>
                      <a:pt x="7" y="1"/>
                      <a:pt x="7" y="1"/>
                    </a:cubicBezTo>
                    <a:cubicBezTo>
                      <a:pt x="7" y="1"/>
                      <a:pt x="7" y="1"/>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77" name="Freeform 9567"/>
              <p:cNvSpPr>
                <a:spLocks noEditPoints="1"/>
              </p:cNvSpPr>
              <p:nvPr/>
            </p:nvSpPr>
            <p:spPr bwMode="auto">
              <a:xfrm>
                <a:off x="-439" y="3252"/>
                <a:ext cx="19" cy="28"/>
              </a:xfrm>
              <a:custGeom>
                <a:avLst/>
                <a:gdLst>
                  <a:gd name="T0" fmla="*/ 0 w 8"/>
                  <a:gd name="T1" fmla="*/ 11 h 12"/>
                  <a:gd name="T2" fmla="*/ 0 w 8"/>
                  <a:gd name="T3" fmla="*/ 11 h 12"/>
                  <a:gd name="T4" fmla="*/ 1 w 8"/>
                  <a:gd name="T5" fmla="*/ 12 h 12"/>
                  <a:gd name="T6" fmla="*/ 1 w 8"/>
                  <a:gd name="T7" fmla="*/ 12 h 12"/>
                  <a:gd name="T8" fmla="*/ 0 w 8"/>
                  <a:gd name="T9" fmla="*/ 11 h 12"/>
                  <a:gd name="T10" fmla="*/ 5 w 8"/>
                  <a:gd name="T11" fmla="*/ 3 h 12"/>
                  <a:gd name="T12" fmla="*/ 4 w 8"/>
                  <a:gd name="T13" fmla="*/ 4 h 12"/>
                  <a:gd name="T14" fmla="*/ 6 w 8"/>
                  <a:gd name="T15" fmla="*/ 4 h 12"/>
                  <a:gd name="T16" fmla="*/ 6 w 8"/>
                  <a:gd name="T17" fmla="*/ 4 h 12"/>
                  <a:gd name="T18" fmla="*/ 5 w 8"/>
                  <a:gd name="T19" fmla="*/ 3 h 12"/>
                  <a:gd name="T20" fmla="*/ 6 w 8"/>
                  <a:gd name="T21" fmla="*/ 2 h 12"/>
                  <a:gd name="T22" fmla="*/ 6 w 8"/>
                  <a:gd name="T23" fmla="*/ 2 h 12"/>
                  <a:gd name="T24" fmla="*/ 7 w 8"/>
                  <a:gd name="T25" fmla="*/ 2 h 12"/>
                  <a:gd name="T26" fmla="*/ 7 w 8"/>
                  <a:gd name="T27" fmla="*/ 2 h 12"/>
                  <a:gd name="T28" fmla="*/ 7 w 8"/>
                  <a:gd name="T29" fmla="*/ 2 h 12"/>
                  <a:gd name="T30" fmla="*/ 6 w 8"/>
                  <a:gd name="T31" fmla="*/ 2 h 12"/>
                  <a:gd name="T32" fmla="*/ 7 w 8"/>
                  <a:gd name="T33" fmla="*/ 0 h 12"/>
                  <a:gd name="T34" fmla="*/ 6 w 8"/>
                  <a:gd name="T35" fmla="*/ 2 h 12"/>
                  <a:gd name="T36" fmla="*/ 7 w 8"/>
                  <a:gd name="T37" fmla="*/ 2 h 12"/>
                  <a:gd name="T38" fmla="*/ 8 w 8"/>
                  <a:gd name="T39" fmla="*/ 1 h 12"/>
                  <a:gd name="T40" fmla="*/ 7 w 8"/>
                  <a:gd name="T4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12">
                    <a:moveTo>
                      <a:pt x="0" y="11"/>
                    </a:moveTo>
                    <a:cubicBezTo>
                      <a:pt x="0" y="11"/>
                      <a:pt x="0" y="11"/>
                      <a:pt x="0" y="11"/>
                    </a:cubicBezTo>
                    <a:cubicBezTo>
                      <a:pt x="1" y="12"/>
                      <a:pt x="1" y="12"/>
                      <a:pt x="1" y="12"/>
                    </a:cubicBezTo>
                    <a:cubicBezTo>
                      <a:pt x="1" y="12"/>
                      <a:pt x="1" y="12"/>
                      <a:pt x="1" y="12"/>
                    </a:cubicBezTo>
                    <a:cubicBezTo>
                      <a:pt x="0" y="12"/>
                      <a:pt x="0" y="11"/>
                      <a:pt x="0" y="11"/>
                    </a:cubicBezTo>
                    <a:moveTo>
                      <a:pt x="5" y="3"/>
                    </a:moveTo>
                    <a:cubicBezTo>
                      <a:pt x="4" y="4"/>
                      <a:pt x="4" y="4"/>
                      <a:pt x="4" y="4"/>
                    </a:cubicBezTo>
                    <a:cubicBezTo>
                      <a:pt x="5" y="4"/>
                      <a:pt x="5" y="4"/>
                      <a:pt x="6" y="4"/>
                    </a:cubicBezTo>
                    <a:cubicBezTo>
                      <a:pt x="6" y="4"/>
                      <a:pt x="6" y="4"/>
                      <a:pt x="6" y="4"/>
                    </a:cubicBezTo>
                    <a:cubicBezTo>
                      <a:pt x="5" y="4"/>
                      <a:pt x="5" y="3"/>
                      <a:pt x="5" y="3"/>
                    </a:cubicBezTo>
                    <a:moveTo>
                      <a:pt x="6" y="2"/>
                    </a:moveTo>
                    <a:cubicBezTo>
                      <a:pt x="6" y="2"/>
                      <a:pt x="6" y="2"/>
                      <a:pt x="6" y="2"/>
                    </a:cubicBezTo>
                    <a:cubicBezTo>
                      <a:pt x="6" y="2"/>
                      <a:pt x="6" y="2"/>
                      <a:pt x="7" y="2"/>
                    </a:cubicBezTo>
                    <a:cubicBezTo>
                      <a:pt x="7" y="2"/>
                      <a:pt x="7" y="2"/>
                      <a:pt x="7" y="2"/>
                    </a:cubicBezTo>
                    <a:cubicBezTo>
                      <a:pt x="7" y="2"/>
                      <a:pt x="7" y="2"/>
                      <a:pt x="7" y="2"/>
                    </a:cubicBezTo>
                    <a:cubicBezTo>
                      <a:pt x="6" y="2"/>
                      <a:pt x="6" y="2"/>
                      <a:pt x="6" y="2"/>
                    </a:cubicBezTo>
                    <a:moveTo>
                      <a:pt x="7" y="0"/>
                    </a:moveTo>
                    <a:cubicBezTo>
                      <a:pt x="6" y="2"/>
                      <a:pt x="6" y="2"/>
                      <a:pt x="6" y="2"/>
                    </a:cubicBezTo>
                    <a:cubicBezTo>
                      <a:pt x="6" y="2"/>
                      <a:pt x="6" y="2"/>
                      <a:pt x="7" y="2"/>
                    </a:cubicBezTo>
                    <a:cubicBezTo>
                      <a:pt x="7" y="2"/>
                      <a:pt x="7" y="1"/>
                      <a:pt x="8" y="1"/>
                    </a:cubicBezTo>
                    <a:cubicBezTo>
                      <a:pt x="7" y="1"/>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78" name="Freeform 9568"/>
              <p:cNvSpPr>
                <a:spLocks/>
              </p:cNvSpPr>
              <p:nvPr/>
            </p:nvSpPr>
            <p:spPr bwMode="auto">
              <a:xfrm>
                <a:off x="-441" y="3280"/>
                <a:ext cx="2" cy="5"/>
              </a:xfrm>
              <a:custGeom>
                <a:avLst/>
                <a:gdLst>
                  <a:gd name="T0" fmla="*/ 0 w 1"/>
                  <a:gd name="T1" fmla="*/ 0 h 2"/>
                  <a:gd name="T2" fmla="*/ 0 w 1"/>
                  <a:gd name="T3" fmla="*/ 1 h 2"/>
                  <a:gd name="T4" fmla="*/ 1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0" y="1"/>
                    </a:cubicBezTo>
                    <a:cubicBezTo>
                      <a:pt x="0" y="1"/>
                      <a:pt x="0" y="1"/>
                      <a:pt x="1" y="2"/>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79" name="Freeform 9569"/>
              <p:cNvSpPr>
                <a:spLocks noEditPoints="1"/>
              </p:cNvSpPr>
              <p:nvPr/>
            </p:nvSpPr>
            <p:spPr bwMode="auto">
              <a:xfrm>
                <a:off x="-663" y="3613"/>
                <a:ext cx="14" cy="10"/>
              </a:xfrm>
              <a:custGeom>
                <a:avLst/>
                <a:gdLst>
                  <a:gd name="T0" fmla="*/ 5 w 6"/>
                  <a:gd name="T1" fmla="*/ 3 h 4"/>
                  <a:gd name="T2" fmla="*/ 5 w 6"/>
                  <a:gd name="T3" fmla="*/ 3 h 4"/>
                  <a:gd name="T4" fmla="*/ 6 w 6"/>
                  <a:gd name="T5" fmla="*/ 4 h 4"/>
                  <a:gd name="T6" fmla="*/ 6 w 6"/>
                  <a:gd name="T7" fmla="*/ 4 h 4"/>
                  <a:gd name="T8" fmla="*/ 5 w 6"/>
                  <a:gd name="T9" fmla="*/ 3 h 4"/>
                  <a:gd name="T10" fmla="*/ 4 w 6"/>
                  <a:gd name="T11" fmla="*/ 3 h 4"/>
                  <a:gd name="T12" fmla="*/ 4 w 6"/>
                  <a:gd name="T13" fmla="*/ 3 h 4"/>
                  <a:gd name="T14" fmla="*/ 5 w 6"/>
                  <a:gd name="T15" fmla="*/ 3 h 4"/>
                  <a:gd name="T16" fmla="*/ 5 w 6"/>
                  <a:gd name="T17" fmla="*/ 3 h 4"/>
                  <a:gd name="T18" fmla="*/ 4 w 6"/>
                  <a:gd name="T19" fmla="*/ 3 h 4"/>
                  <a:gd name="T20" fmla="*/ 1 w 6"/>
                  <a:gd name="T21" fmla="*/ 1 h 4"/>
                  <a:gd name="T22" fmla="*/ 1 w 6"/>
                  <a:gd name="T23" fmla="*/ 1 h 4"/>
                  <a:gd name="T24" fmla="*/ 2 w 6"/>
                  <a:gd name="T25" fmla="*/ 1 h 4"/>
                  <a:gd name="T26" fmla="*/ 2 w 6"/>
                  <a:gd name="T27" fmla="*/ 1 h 4"/>
                  <a:gd name="T28" fmla="*/ 1 w 6"/>
                  <a:gd name="T29" fmla="*/ 1 h 4"/>
                  <a:gd name="T30" fmla="*/ 0 w 6"/>
                  <a:gd name="T31" fmla="*/ 0 h 4"/>
                  <a:gd name="T32" fmla="*/ 0 w 6"/>
                  <a:gd name="T33" fmla="*/ 0 h 4"/>
                  <a:gd name="T34" fmla="*/ 1 w 6"/>
                  <a:gd name="T35" fmla="*/ 1 h 4"/>
                  <a:gd name="T36" fmla="*/ 1 w 6"/>
                  <a:gd name="T37" fmla="*/ 1 h 4"/>
                  <a:gd name="T38" fmla="*/ 0 w 6"/>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4">
                    <a:moveTo>
                      <a:pt x="5" y="3"/>
                    </a:moveTo>
                    <a:cubicBezTo>
                      <a:pt x="5" y="3"/>
                      <a:pt x="5" y="3"/>
                      <a:pt x="5" y="3"/>
                    </a:cubicBezTo>
                    <a:cubicBezTo>
                      <a:pt x="6" y="3"/>
                      <a:pt x="6" y="4"/>
                      <a:pt x="6" y="4"/>
                    </a:cubicBezTo>
                    <a:cubicBezTo>
                      <a:pt x="6" y="4"/>
                      <a:pt x="6" y="4"/>
                      <a:pt x="6" y="4"/>
                    </a:cubicBezTo>
                    <a:cubicBezTo>
                      <a:pt x="6" y="4"/>
                      <a:pt x="6" y="3"/>
                      <a:pt x="5" y="3"/>
                    </a:cubicBezTo>
                    <a:moveTo>
                      <a:pt x="4" y="3"/>
                    </a:moveTo>
                    <a:cubicBezTo>
                      <a:pt x="4" y="3"/>
                      <a:pt x="4" y="3"/>
                      <a:pt x="4" y="3"/>
                    </a:cubicBezTo>
                    <a:cubicBezTo>
                      <a:pt x="4" y="3"/>
                      <a:pt x="5" y="3"/>
                      <a:pt x="5" y="3"/>
                    </a:cubicBezTo>
                    <a:cubicBezTo>
                      <a:pt x="5" y="3"/>
                      <a:pt x="5" y="3"/>
                      <a:pt x="5" y="3"/>
                    </a:cubicBezTo>
                    <a:cubicBezTo>
                      <a:pt x="5" y="3"/>
                      <a:pt x="4" y="3"/>
                      <a:pt x="4" y="3"/>
                    </a:cubicBezTo>
                    <a:moveTo>
                      <a:pt x="1" y="1"/>
                    </a:moveTo>
                    <a:cubicBezTo>
                      <a:pt x="1" y="1"/>
                      <a:pt x="1" y="1"/>
                      <a:pt x="1" y="1"/>
                    </a:cubicBezTo>
                    <a:cubicBezTo>
                      <a:pt x="1" y="1"/>
                      <a:pt x="2" y="1"/>
                      <a:pt x="2" y="1"/>
                    </a:cubicBezTo>
                    <a:cubicBezTo>
                      <a:pt x="2" y="1"/>
                      <a:pt x="2" y="1"/>
                      <a:pt x="2" y="1"/>
                    </a:cubicBezTo>
                    <a:cubicBezTo>
                      <a:pt x="2" y="1"/>
                      <a:pt x="1" y="1"/>
                      <a:pt x="1" y="1"/>
                    </a:cubicBezTo>
                    <a:moveTo>
                      <a:pt x="0" y="0"/>
                    </a:moveTo>
                    <a:cubicBezTo>
                      <a:pt x="0" y="0"/>
                      <a:pt x="0" y="0"/>
                      <a:pt x="0" y="0"/>
                    </a:cubicBezTo>
                    <a:cubicBezTo>
                      <a:pt x="0" y="0"/>
                      <a:pt x="0" y="0"/>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80" name="Freeform 9570"/>
              <p:cNvSpPr>
                <a:spLocks noEditPoints="1"/>
              </p:cNvSpPr>
              <p:nvPr/>
            </p:nvSpPr>
            <p:spPr bwMode="auto">
              <a:xfrm>
                <a:off x="-659" y="3606"/>
                <a:ext cx="14" cy="10"/>
              </a:xfrm>
              <a:custGeom>
                <a:avLst/>
                <a:gdLst>
                  <a:gd name="T0" fmla="*/ 5 w 6"/>
                  <a:gd name="T1" fmla="*/ 3 h 4"/>
                  <a:gd name="T2" fmla="*/ 5 w 6"/>
                  <a:gd name="T3" fmla="*/ 3 h 4"/>
                  <a:gd name="T4" fmla="*/ 6 w 6"/>
                  <a:gd name="T5" fmla="*/ 4 h 4"/>
                  <a:gd name="T6" fmla="*/ 6 w 6"/>
                  <a:gd name="T7" fmla="*/ 3 h 4"/>
                  <a:gd name="T8" fmla="*/ 5 w 6"/>
                  <a:gd name="T9" fmla="*/ 3 h 4"/>
                  <a:gd name="T10" fmla="*/ 4 w 6"/>
                  <a:gd name="T11" fmla="*/ 2 h 4"/>
                  <a:gd name="T12" fmla="*/ 4 w 6"/>
                  <a:gd name="T13" fmla="*/ 3 h 4"/>
                  <a:gd name="T14" fmla="*/ 5 w 6"/>
                  <a:gd name="T15" fmla="*/ 3 h 4"/>
                  <a:gd name="T16" fmla="*/ 5 w 6"/>
                  <a:gd name="T17" fmla="*/ 3 h 4"/>
                  <a:gd name="T18" fmla="*/ 4 w 6"/>
                  <a:gd name="T19" fmla="*/ 2 h 4"/>
                  <a:gd name="T20" fmla="*/ 1 w 6"/>
                  <a:gd name="T21" fmla="*/ 0 h 4"/>
                  <a:gd name="T22" fmla="*/ 1 w 6"/>
                  <a:gd name="T23" fmla="*/ 1 h 4"/>
                  <a:gd name="T24" fmla="*/ 2 w 6"/>
                  <a:gd name="T25" fmla="*/ 1 h 4"/>
                  <a:gd name="T26" fmla="*/ 2 w 6"/>
                  <a:gd name="T27" fmla="*/ 1 h 4"/>
                  <a:gd name="T28" fmla="*/ 1 w 6"/>
                  <a:gd name="T29" fmla="*/ 0 h 4"/>
                  <a:gd name="T30" fmla="*/ 0 w 6"/>
                  <a:gd name="T31" fmla="*/ 0 h 4"/>
                  <a:gd name="T32" fmla="*/ 0 w 6"/>
                  <a:gd name="T33" fmla="*/ 0 h 4"/>
                  <a:gd name="T34" fmla="*/ 1 w 6"/>
                  <a:gd name="T35" fmla="*/ 1 h 4"/>
                  <a:gd name="T36" fmla="*/ 1 w 6"/>
                  <a:gd name="T37" fmla="*/ 0 h 4"/>
                  <a:gd name="T38" fmla="*/ 0 w 6"/>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4">
                    <a:moveTo>
                      <a:pt x="5" y="3"/>
                    </a:moveTo>
                    <a:cubicBezTo>
                      <a:pt x="5" y="3"/>
                      <a:pt x="5" y="3"/>
                      <a:pt x="5" y="3"/>
                    </a:cubicBezTo>
                    <a:cubicBezTo>
                      <a:pt x="5" y="3"/>
                      <a:pt x="6" y="4"/>
                      <a:pt x="6" y="4"/>
                    </a:cubicBezTo>
                    <a:cubicBezTo>
                      <a:pt x="6" y="4"/>
                      <a:pt x="6" y="3"/>
                      <a:pt x="6" y="3"/>
                    </a:cubicBezTo>
                    <a:cubicBezTo>
                      <a:pt x="6" y="3"/>
                      <a:pt x="6" y="3"/>
                      <a:pt x="5" y="3"/>
                    </a:cubicBezTo>
                    <a:moveTo>
                      <a:pt x="4" y="2"/>
                    </a:moveTo>
                    <a:cubicBezTo>
                      <a:pt x="4" y="3"/>
                      <a:pt x="4" y="3"/>
                      <a:pt x="4" y="3"/>
                    </a:cubicBezTo>
                    <a:cubicBezTo>
                      <a:pt x="4" y="3"/>
                      <a:pt x="4" y="3"/>
                      <a:pt x="5" y="3"/>
                    </a:cubicBezTo>
                    <a:cubicBezTo>
                      <a:pt x="5" y="3"/>
                      <a:pt x="5" y="3"/>
                      <a:pt x="5" y="3"/>
                    </a:cubicBezTo>
                    <a:cubicBezTo>
                      <a:pt x="5" y="2"/>
                      <a:pt x="5" y="2"/>
                      <a:pt x="4" y="2"/>
                    </a:cubicBezTo>
                    <a:moveTo>
                      <a:pt x="1" y="0"/>
                    </a:moveTo>
                    <a:cubicBezTo>
                      <a:pt x="1" y="1"/>
                      <a:pt x="1" y="1"/>
                      <a:pt x="1" y="1"/>
                    </a:cubicBezTo>
                    <a:cubicBezTo>
                      <a:pt x="1" y="1"/>
                      <a:pt x="1" y="1"/>
                      <a:pt x="2" y="1"/>
                    </a:cubicBezTo>
                    <a:cubicBezTo>
                      <a:pt x="2" y="1"/>
                      <a:pt x="2" y="1"/>
                      <a:pt x="2" y="1"/>
                    </a:cubicBezTo>
                    <a:cubicBezTo>
                      <a:pt x="2" y="1"/>
                      <a:pt x="2" y="0"/>
                      <a:pt x="1" y="0"/>
                    </a:cubicBezTo>
                    <a:moveTo>
                      <a:pt x="0" y="0"/>
                    </a:moveTo>
                    <a:cubicBezTo>
                      <a:pt x="0" y="0"/>
                      <a:pt x="0" y="0"/>
                      <a:pt x="0" y="0"/>
                    </a:cubicBezTo>
                    <a:cubicBezTo>
                      <a:pt x="0" y="0"/>
                      <a:pt x="0" y="0"/>
                      <a:pt x="1" y="1"/>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81" name="Freeform 9571"/>
              <p:cNvSpPr>
                <a:spLocks noEditPoints="1"/>
              </p:cNvSpPr>
              <p:nvPr/>
            </p:nvSpPr>
            <p:spPr bwMode="auto">
              <a:xfrm>
                <a:off x="-645" y="3582"/>
                <a:ext cx="15" cy="10"/>
              </a:xfrm>
              <a:custGeom>
                <a:avLst/>
                <a:gdLst>
                  <a:gd name="T0" fmla="*/ 5 w 6"/>
                  <a:gd name="T1" fmla="*/ 3 h 4"/>
                  <a:gd name="T2" fmla="*/ 5 w 6"/>
                  <a:gd name="T3" fmla="*/ 3 h 4"/>
                  <a:gd name="T4" fmla="*/ 6 w 6"/>
                  <a:gd name="T5" fmla="*/ 4 h 4"/>
                  <a:gd name="T6" fmla="*/ 6 w 6"/>
                  <a:gd name="T7" fmla="*/ 4 h 4"/>
                  <a:gd name="T8" fmla="*/ 5 w 6"/>
                  <a:gd name="T9" fmla="*/ 3 h 4"/>
                  <a:gd name="T10" fmla="*/ 4 w 6"/>
                  <a:gd name="T11" fmla="*/ 2 h 4"/>
                  <a:gd name="T12" fmla="*/ 4 w 6"/>
                  <a:gd name="T13" fmla="*/ 2 h 4"/>
                  <a:gd name="T14" fmla="*/ 5 w 6"/>
                  <a:gd name="T15" fmla="*/ 3 h 4"/>
                  <a:gd name="T16" fmla="*/ 4 w 6"/>
                  <a:gd name="T17" fmla="*/ 2 h 4"/>
                  <a:gd name="T18" fmla="*/ 1 w 6"/>
                  <a:gd name="T19" fmla="*/ 1 h 4"/>
                  <a:gd name="T20" fmla="*/ 1 w 6"/>
                  <a:gd name="T21" fmla="*/ 1 h 4"/>
                  <a:gd name="T22" fmla="*/ 2 w 6"/>
                  <a:gd name="T23" fmla="*/ 1 h 4"/>
                  <a:gd name="T24" fmla="*/ 2 w 6"/>
                  <a:gd name="T25" fmla="*/ 1 h 4"/>
                  <a:gd name="T26" fmla="*/ 1 w 6"/>
                  <a:gd name="T27" fmla="*/ 1 h 4"/>
                  <a:gd name="T28" fmla="*/ 1 w 6"/>
                  <a:gd name="T29" fmla="*/ 0 h 4"/>
                  <a:gd name="T30" fmla="*/ 1 w 6"/>
                  <a:gd name="T31" fmla="*/ 0 h 4"/>
                  <a:gd name="T32" fmla="*/ 2 w 6"/>
                  <a:gd name="T33" fmla="*/ 0 h 4"/>
                  <a:gd name="T34" fmla="*/ 2 w 6"/>
                  <a:gd name="T35" fmla="*/ 0 h 4"/>
                  <a:gd name="T36" fmla="*/ 1 w 6"/>
                  <a:gd name="T37" fmla="*/ 0 h 4"/>
                  <a:gd name="T38" fmla="*/ 0 w 6"/>
                  <a:gd name="T39" fmla="*/ 0 h 4"/>
                  <a:gd name="T40" fmla="*/ 0 w 6"/>
                  <a:gd name="T41" fmla="*/ 0 h 4"/>
                  <a:gd name="T42" fmla="*/ 1 w 6"/>
                  <a:gd name="T43" fmla="*/ 0 h 4"/>
                  <a:gd name="T44" fmla="*/ 1 w 6"/>
                  <a:gd name="T45" fmla="*/ 0 h 4"/>
                  <a:gd name="T46" fmla="*/ 0 w 6"/>
                  <a:gd name="T47" fmla="*/ 0 h 4"/>
                  <a:gd name="T48" fmla="*/ 0 w 6"/>
                  <a:gd name="T49" fmla="*/ 0 h 4"/>
                  <a:gd name="T50" fmla="*/ 0 w 6"/>
                  <a:gd name="T51" fmla="*/ 0 h 4"/>
                  <a:gd name="T52" fmla="*/ 1 w 6"/>
                  <a:gd name="T53" fmla="*/ 0 h 4"/>
                  <a:gd name="T54" fmla="*/ 1 w 6"/>
                  <a:gd name="T55" fmla="*/ 0 h 4"/>
                  <a:gd name="T56" fmla="*/ 0 w 6"/>
                  <a:gd name="T5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 h="4">
                    <a:moveTo>
                      <a:pt x="5" y="3"/>
                    </a:moveTo>
                    <a:cubicBezTo>
                      <a:pt x="5" y="3"/>
                      <a:pt x="5" y="3"/>
                      <a:pt x="5" y="3"/>
                    </a:cubicBezTo>
                    <a:cubicBezTo>
                      <a:pt x="6" y="4"/>
                      <a:pt x="6" y="4"/>
                      <a:pt x="6" y="4"/>
                    </a:cubicBezTo>
                    <a:cubicBezTo>
                      <a:pt x="6" y="4"/>
                      <a:pt x="6" y="4"/>
                      <a:pt x="6" y="4"/>
                    </a:cubicBezTo>
                    <a:cubicBezTo>
                      <a:pt x="5" y="3"/>
                      <a:pt x="5" y="3"/>
                      <a:pt x="5" y="3"/>
                    </a:cubicBezTo>
                    <a:moveTo>
                      <a:pt x="4" y="2"/>
                    </a:moveTo>
                    <a:cubicBezTo>
                      <a:pt x="4" y="2"/>
                      <a:pt x="4" y="2"/>
                      <a:pt x="4" y="2"/>
                    </a:cubicBezTo>
                    <a:cubicBezTo>
                      <a:pt x="5" y="3"/>
                      <a:pt x="5" y="3"/>
                      <a:pt x="5" y="3"/>
                    </a:cubicBezTo>
                    <a:cubicBezTo>
                      <a:pt x="4" y="2"/>
                      <a:pt x="4" y="2"/>
                      <a:pt x="4" y="2"/>
                    </a:cubicBezTo>
                    <a:moveTo>
                      <a:pt x="1" y="1"/>
                    </a:moveTo>
                    <a:cubicBezTo>
                      <a:pt x="1" y="1"/>
                      <a:pt x="1" y="1"/>
                      <a:pt x="1" y="1"/>
                    </a:cubicBezTo>
                    <a:cubicBezTo>
                      <a:pt x="2" y="1"/>
                      <a:pt x="2" y="1"/>
                      <a:pt x="2" y="1"/>
                    </a:cubicBezTo>
                    <a:cubicBezTo>
                      <a:pt x="2" y="1"/>
                      <a:pt x="2" y="1"/>
                      <a:pt x="2" y="1"/>
                    </a:cubicBezTo>
                    <a:cubicBezTo>
                      <a:pt x="1" y="1"/>
                      <a:pt x="1" y="1"/>
                      <a:pt x="1" y="1"/>
                    </a:cubicBezTo>
                    <a:moveTo>
                      <a:pt x="1" y="0"/>
                    </a:moveTo>
                    <a:cubicBezTo>
                      <a:pt x="1" y="0"/>
                      <a:pt x="1" y="0"/>
                      <a:pt x="1" y="0"/>
                    </a:cubicBezTo>
                    <a:cubicBezTo>
                      <a:pt x="2" y="0"/>
                      <a:pt x="2" y="0"/>
                      <a:pt x="2" y="0"/>
                    </a:cubicBezTo>
                    <a:cubicBezTo>
                      <a:pt x="2" y="0"/>
                      <a:pt x="2" y="0"/>
                      <a:pt x="2" y="0"/>
                    </a:cubicBezTo>
                    <a:cubicBezTo>
                      <a:pt x="2" y="0"/>
                      <a:pt x="2" y="0"/>
                      <a:pt x="1" y="0"/>
                    </a:cubicBezTo>
                    <a:moveTo>
                      <a:pt x="0" y="0"/>
                    </a:moveTo>
                    <a:cubicBezTo>
                      <a:pt x="0" y="0"/>
                      <a:pt x="0" y="0"/>
                      <a:pt x="0" y="0"/>
                    </a:cubicBezTo>
                    <a:cubicBezTo>
                      <a:pt x="1" y="0"/>
                      <a:pt x="1" y="0"/>
                      <a:pt x="1" y="0"/>
                    </a:cubicBezTo>
                    <a:cubicBezTo>
                      <a:pt x="1" y="0"/>
                      <a:pt x="1" y="0"/>
                      <a:pt x="1" y="0"/>
                    </a:cubicBezTo>
                    <a:cubicBezTo>
                      <a:pt x="0" y="0"/>
                      <a:pt x="0" y="0"/>
                      <a:pt x="0" y="0"/>
                    </a:cubicBezTo>
                    <a:moveTo>
                      <a:pt x="0" y="0"/>
                    </a:moveTo>
                    <a:cubicBezTo>
                      <a:pt x="0" y="0"/>
                      <a:pt x="0" y="0"/>
                      <a:pt x="0" y="0"/>
                    </a:cubicBezTo>
                    <a:cubicBezTo>
                      <a:pt x="0"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82" name="Freeform 9572"/>
              <p:cNvSpPr>
                <a:spLocks noEditPoints="1"/>
              </p:cNvSpPr>
              <p:nvPr/>
            </p:nvSpPr>
            <p:spPr bwMode="auto">
              <a:xfrm>
                <a:off x="-628" y="3554"/>
                <a:ext cx="14" cy="10"/>
              </a:xfrm>
              <a:custGeom>
                <a:avLst/>
                <a:gdLst>
                  <a:gd name="T0" fmla="*/ 4 w 6"/>
                  <a:gd name="T1" fmla="*/ 3 h 4"/>
                  <a:gd name="T2" fmla="*/ 4 w 6"/>
                  <a:gd name="T3" fmla="*/ 3 h 4"/>
                  <a:gd name="T4" fmla="*/ 6 w 6"/>
                  <a:gd name="T5" fmla="*/ 4 h 4"/>
                  <a:gd name="T6" fmla="*/ 6 w 6"/>
                  <a:gd name="T7" fmla="*/ 4 h 4"/>
                  <a:gd name="T8" fmla="*/ 4 w 6"/>
                  <a:gd name="T9" fmla="*/ 3 h 4"/>
                  <a:gd name="T10" fmla="*/ 1 w 6"/>
                  <a:gd name="T11" fmla="*/ 1 h 4"/>
                  <a:gd name="T12" fmla="*/ 1 w 6"/>
                  <a:gd name="T13" fmla="*/ 1 h 4"/>
                  <a:gd name="T14" fmla="*/ 2 w 6"/>
                  <a:gd name="T15" fmla="*/ 2 h 4"/>
                  <a:gd name="T16" fmla="*/ 2 w 6"/>
                  <a:gd name="T17" fmla="*/ 2 h 4"/>
                  <a:gd name="T18" fmla="*/ 1 w 6"/>
                  <a:gd name="T19" fmla="*/ 1 h 4"/>
                  <a:gd name="T20" fmla="*/ 0 w 6"/>
                  <a:gd name="T21" fmla="*/ 0 h 4"/>
                  <a:gd name="T22" fmla="*/ 0 w 6"/>
                  <a:gd name="T23" fmla="*/ 0 h 4"/>
                  <a:gd name="T24" fmla="*/ 1 w 6"/>
                  <a:gd name="T25" fmla="*/ 1 h 4"/>
                  <a:gd name="T26" fmla="*/ 1 w 6"/>
                  <a:gd name="T27" fmla="*/ 1 h 4"/>
                  <a:gd name="T28" fmla="*/ 0 w 6"/>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4">
                    <a:moveTo>
                      <a:pt x="4" y="3"/>
                    </a:moveTo>
                    <a:cubicBezTo>
                      <a:pt x="4" y="3"/>
                      <a:pt x="4" y="3"/>
                      <a:pt x="4" y="3"/>
                    </a:cubicBezTo>
                    <a:cubicBezTo>
                      <a:pt x="5" y="4"/>
                      <a:pt x="6" y="4"/>
                      <a:pt x="6" y="4"/>
                    </a:cubicBezTo>
                    <a:cubicBezTo>
                      <a:pt x="6" y="4"/>
                      <a:pt x="6" y="4"/>
                      <a:pt x="6" y="4"/>
                    </a:cubicBezTo>
                    <a:cubicBezTo>
                      <a:pt x="6" y="4"/>
                      <a:pt x="5" y="4"/>
                      <a:pt x="4" y="3"/>
                    </a:cubicBezTo>
                    <a:moveTo>
                      <a:pt x="1" y="1"/>
                    </a:moveTo>
                    <a:cubicBezTo>
                      <a:pt x="1" y="1"/>
                      <a:pt x="1" y="1"/>
                      <a:pt x="1" y="1"/>
                    </a:cubicBezTo>
                    <a:cubicBezTo>
                      <a:pt x="1" y="1"/>
                      <a:pt x="1" y="1"/>
                      <a:pt x="2" y="2"/>
                    </a:cubicBezTo>
                    <a:cubicBezTo>
                      <a:pt x="2" y="2"/>
                      <a:pt x="2" y="2"/>
                      <a:pt x="2" y="2"/>
                    </a:cubicBezTo>
                    <a:cubicBezTo>
                      <a:pt x="1" y="1"/>
                      <a:pt x="1" y="1"/>
                      <a:pt x="1" y="1"/>
                    </a:cubicBezTo>
                    <a:moveTo>
                      <a:pt x="0" y="0"/>
                    </a:moveTo>
                    <a:cubicBezTo>
                      <a:pt x="0" y="0"/>
                      <a:pt x="0" y="0"/>
                      <a:pt x="0" y="0"/>
                    </a:cubicBezTo>
                    <a:cubicBezTo>
                      <a:pt x="0" y="1"/>
                      <a:pt x="0" y="1"/>
                      <a:pt x="1" y="1"/>
                    </a:cubicBezTo>
                    <a:cubicBezTo>
                      <a:pt x="1" y="1"/>
                      <a:pt x="1" y="1"/>
                      <a:pt x="1" y="1"/>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83" name="Freeform 9573"/>
              <p:cNvSpPr>
                <a:spLocks noEditPoints="1"/>
              </p:cNvSpPr>
              <p:nvPr/>
            </p:nvSpPr>
            <p:spPr bwMode="auto">
              <a:xfrm>
                <a:off x="-744" y="3318"/>
                <a:ext cx="277" cy="449"/>
              </a:xfrm>
              <a:custGeom>
                <a:avLst/>
                <a:gdLst>
                  <a:gd name="T0" fmla="*/ 4 w 117"/>
                  <a:gd name="T1" fmla="*/ 186 h 190"/>
                  <a:gd name="T2" fmla="*/ 5 w 117"/>
                  <a:gd name="T3" fmla="*/ 184 h 190"/>
                  <a:gd name="T4" fmla="*/ 7 w 117"/>
                  <a:gd name="T5" fmla="*/ 180 h 190"/>
                  <a:gd name="T6" fmla="*/ 7 w 117"/>
                  <a:gd name="T7" fmla="*/ 180 h 190"/>
                  <a:gd name="T8" fmla="*/ 3 w 117"/>
                  <a:gd name="T9" fmla="*/ 178 h 190"/>
                  <a:gd name="T10" fmla="*/ 4 w 117"/>
                  <a:gd name="T11" fmla="*/ 179 h 190"/>
                  <a:gd name="T12" fmla="*/ 11 w 117"/>
                  <a:gd name="T13" fmla="*/ 175 h 190"/>
                  <a:gd name="T14" fmla="*/ 8 w 117"/>
                  <a:gd name="T15" fmla="*/ 174 h 190"/>
                  <a:gd name="T16" fmla="*/ 10 w 117"/>
                  <a:gd name="T17" fmla="*/ 174 h 190"/>
                  <a:gd name="T18" fmla="*/ 6 w 117"/>
                  <a:gd name="T19" fmla="*/ 172 h 190"/>
                  <a:gd name="T20" fmla="*/ 12 w 117"/>
                  <a:gd name="T21" fmla="*/ 169 h 190"/>
                  <a:gd name="T22" fmla="*/ 13 w 117"/>
                  <a:gd name="T23" fmla="*/ 167 h 190"/>
                  <a:gd name="T24" fmla="*/ 12 w 117"/>
                  <a:gd name="T25" fmla="*/ 167 h 190"/>
                  <a:gd name="T26" fmla="*/ 18 w 117"/>
                  <a:gd name="T27" fmla="*/ 162 h 190"/>
                  <a:gd name="T28" fmla="*/ 24 w 117"/>
                  <a:gd name="T29" fmla="*/ 154 h 190"/>
                  <a:gd name="T30" fmla="*/ 19 w 117"/>
                  <a:gd name="T31" fmla="*/ 151 h 190"/>
                  <a:gd name="T32" fmla="*/ 30 w 117"/>
                  <a:gd name="T33" fmla="*/ 141 h 190"/>
                  <a:gd name="T34" fmla="*/ 29 w 117"/>
                  <a:gd name="T35" fmla="*/ 136 h 190"/>
                  <a:gd name="T36" fmla="*/ 39 w 117"/>
                  <a:gd name="T37" fmla="*/ 128 h 190"/>
                  <a:gd name="T38" fmla="*/ 40 w 117"/>
                  <a:gd name="T39" fmla="*/ 127 h 190"/>
                  <a:gd name="T40" fmla="*/ 35 w 117"/>
                  <a:gd name="T41" fmla="*/ 126 h 190"/>
                  <a:gd name="T42" fmla="*/ 35 w 117"/>
                  <a:gd name="T43" fmla="*/ 125 h 190"/>
                  <a:gd name="T44" fmla="*/ 43 w 117"/>
                  <a:gd name="T45" fmla="*/ 122 h 190"/>
                  <a:gd name="T46" fmla="*/ 39 w 117"/>
                  <a:gd name="T47" fmla="*/ 119 h 190"/>
                  <a:gd name="T48" fmla="*/ 45 w 117"/>
                  <a:gd name="T49" fmla="*/ 118 h 190"/>
                  <a:gd name="T50" fmla="*/ 45 w 117"/>
                  <a:gd name="T51" fmla="*/ 118 h 190"/>
                  <a:gd name="T52" fmla="*/ 42 w 117"/>
                  <a:gd name="T53" fmla="*/ 116 h 190"/>
                  <a:gd name="T54" fmla="*/ 41 w 117"/>
                  <a:gd name="T55" fmla="*/ 116 h 190"/>
                  <a:gd name="T56" fmla="*/ 41 w 117"/>
                  <a:gd name="T57" fmla="*/ 115 h 190"/>
                  <a:gd name="T58" fmla="*/ 48 w 117"/>
                  <a:gd name="T59" fmla="*/ 114 h 190"/>
                  <a:gd name="T60" fmla="*/ 42 w 117"/>
                  <a:gd name="T61" fmla="*/ 113 h 190"/>
                  <a:gd name="T62" fmla="*/ 44 w 117"/>
                  <a:gd name="T63" fmla="*/ 112 h 190"/>
                  <a:gd name="T64" fmla="*/ 42 w 117"/>
                  <a:gd name="T65" fmla="*/ 111 h 190"/>
                  <a:gd name="T66" fmla="*/ 43 w 117"/>
                  <a:gd name="T67" fmla="*/ 110 h 190"/>
                  <a:gd name="T68" fmla="*/ 55 w 117"/>
                  <a:gd name="T69" fmla="*/ 104 h 190"/>
                  <a:gd name="T70" fmla="*/ 51 w 117"/>
                  <a:gd name="T71" fmla="*/ 102 h 190"/>
                  <a:gd name="T72" fmla="*/ 51 w 117"/>
                  <a:gd name="T73" fmla="*/ 101 h 190"/>
                  <a:gd name="T74" fmla="*/ 56 w 117"/>
                  <a:gd name="T75" fmla="*/ 103 h 190"/>
                  <a:gd name="T76" fmla="*/ 51 w 117"/>
                  <a:gd name="T77" fmla="*/ 99 h 190"/>
                  <a:gd name="T78" fmla="*/ 64 w 117"/>
                  <a:gd name="T79" fmla="*/ 91 h 190"/>
                  <a:gd name="T80" fmla="*/ 54 w 117"/>
                  <a:gd name="T81" fmla="*/ 94 h 190"/>
                  <a:gd name="T82" fmla="*/ 58 w 117"/>
                  <a:gd name="T83" fmla="*/ 87 h 190"/>
                  <a:gd name="T84" fmla="*/ 60 w 117"/>
                  <a:gd name="T85" fmla="*/ 85 h 190"/>
                  <a:gd name="T86" fmla="*/ 70 w 117"/>
                  <a:gd name="T87" fmla="*/ 76 h 190"/>
                  <a:gd name="T88" fmla="*/ 65 w 117"/>
                  <a:gd name="T89" fmla="*/ 73 h 190"/>
                  <a:gd name="T90" fmla="*/ 78 w 117"/>
                  <a:gd name="T91" fmla="*/ 56 h 190"/>
                  <a:gd name="T92" fmla="*/ 77 w 117"/>
                  <a:gd name="T93" fmla="*/ 55 h 190"/>
                  <a:gd name="T94" fmla="*/ 82 w 117"/>
                  <a:gd name="T95" fmla="*/ 46 h 190"/>
                  <a:gd name="T96" fmla="*/ 85 w 117"/>
                  <a:gd name="T97" fmla="*/ 43 h 190"/>
                  <a:gd name="T98" fmla="*/ 84 w 117"/>
                  <a:gd name="T99" fmla="*/ 43 h 190"/>
                  <a:gd name="T100" fmla="*/ 87 w 117"/>
                  <a:gd name="T101" fmla="*/ 37 h 190"/>
                  <a:gd name="T102" fmla="*/ 96 w 117"/>
                  <a:gd name="T103" fmla="*/ 35 h 190"/>
                  <a:gd name="T104" fmla="*/ 92 w 117"/>
                  <a:gd name="T105" fmla="*/ 33 h 190"/>
                  <a:gd name="T106" fmla="*/ 98 w 117"/>
                  <a:gd name="T107" fmla="*/ 32 h 190"/>
                  <a:gd name="T108" fmla="*/ 99 w 117"/>
                  <a:gd name="T109" fmla="*/ 30 h 190"/>
                  <a:gd name="T110" fmla="*/ 92 w 117"/>
                  <a:gd name="T111" fmla="*/ 29 h 190"/>
                  <a:gd name="T112" fmla="*/ 94 w 117"/>
                  <a:gd name="T113" fmla="*/ 26 h 190"/>
                  <a:gd name="T114" fmla="*/ 103 w 117"/>
                  <a:gd name="T115" fmla="*/ 13 h 190"/>
                  <a:gd name="T116" fmla="*/ 115 w 117"/>
                  <a:gd name="T117" fmla="*/ 5 h 190"/>
                  <a:gd name="T118" fmla="*/ 110 w 117"/>
                  <a:gd name="T119" fmla="*/ 3 h 190"/>
                  <a:gd name="T120" fmla="*/ 111 w 117"/>
                  <a:gd name="T121" fmla="*/ 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7" h="190">
                    <a:moveTo>
                      <a:pt x="1" y="187"/>
                    </a:moveTo>
                    <a:cubicBezTo>
                      <a:pt x="1" y="187"/>
                      <a:pt x="1" y="188"/>
                      <a:pt x="1" y="188"/>
                    </a:cubicBezTo>
                    <a:cubicBezTo>
                      <a:pt x="0" y="188"/>
                      <a:pt x="0" y="189"/>
                      <a:pt x="0" y="190"/>
                    </a:cubicBezTo>
                    <a:cubicBezTo>
                      <a:pt x="0" y="190"/>
                      <a:pt x="0" y="190"/>
                      <a:pt x="0" y="190"/>
                    </a:cubicBezTo>
                    <a:cubicBezTo>
                      <a:pt x="0" y="189"/>
                      <a:pt x="0" y="188"/>
                      <a:pt x="1" y="188"/>
                    </a:cubicBezTo>
                    <a:cubicBezTo>
                      <a:pt x="1" y="188"/>
                      <a:pt x="1" y="187"/>
                      <a:pt x="1" y="187"/>
                    </a:cubicBezTo>
                    <a:cubicBezTo>
                      <a:pt x="1" y="187"/>
                      <a:pt x="1" y="187"/>
                      <a:pt x="1" y="187"/>
                    </a:cubicBezTo>
                    <a:moveTo>
                      <a:pt x="4" y="185"/>
                    </a:moveTo>
                    <a:cubicBezTo>
                      <a:pt x="3" y="186"/>
                      <a:pt x="3" y="186"/>
                      <a:pt x="3" y="186"/>
                    </a:cubicBezTo>
                    <a:cubicBezTo>
                      <a:pt x="4" y="186"/>
                      <a:pt x="4" y="186"/>
                      <a:pt x="4" y="186"/>
                    </a:cubicBezTo>
                    <a:cubicBezTo>
                      <a:pt x="4" y="186"/>
                      <a:pt x="4" y="185"/>
                      <a:pt x="5" y="185"/>
                    </a:cubicBezTo>
                    <a:cubicBezTo>
                      <a:pt x="4" y="185"/>
                      <a:pt x="4" y="185"/>
                      <a:pt x="4" y="185"/>
                    </a:cubicBezTo>
                    <a:moveTo>
                      <a:pt x="4" y="184"/>
                    </a:moveTo>
                    <a:cubicBezTo>
                      <a:pt x="3" y="185"/>
                      <a:pt x="3" y="185"/>
                      <a:pt x="3" y="186"/>
                    </a:cubicBezTo>
                    <a:cubicBezTo>
                      <a:pt x="3" y="186"/>
                      <a:pt x="3" y="186"/>
                      <a:pt x="3" y="186"/>
                    </a:cubicBezTo>
                    <a:cubicBezTo>
                      <a:pt x="4" y="185"/>
                      <a:pt x="4" y="185"/>
                      <a:pt x="4" y="185"/>
                    </a:cubicBezTo>
                    <a:cubicBezTo>
                      <a:pt x="4" y="184"/>
                      <a:pt x="4" y="184"/>
                      <a:pt x="4" y="184"/>
                    </a:cubicBezTo>
                    <a:cubicBezTo>
                      <a:pt x="4" y="184"/>
                      <a:pt x="4" y="184"/>
                      <a:pt x="4" y="184"/>
                    </a:cubicBezTo>
                    <a:moveTo>
                      <a:pt x="7" y="181"/>
                    </a:moveTo>
                    <a:cubicBezTo>
                      <a:pt x="5" y="184"/>
                      <a:pt x="5" y="184"/>
                      <a:pt x="5" y="184"/>
                    </a:cubicBezTo>
                    <a:cubicBezTo>
                      <a:pt x="5" y="184"/>
                      <a:pt x="5" y="184"/>
                      <a:pt x="5" y="184"/>
                    </a:cubicBezTo>
                    <a:cubicBezTo>
                      <a:pt x="5" y="184"/>
                      <a:pt x="5" y="184"/>
                      <a:pt x="5" y="184"/>
                    </a:cubicBezTo>
                    <a:cubicBezTo>
                      <a:pt x="7" y="181"/>
                      <a:pt x="7" y="181"/>
                      <a:pt x="7" y="181"/>
                    </a:cubicBezTo>
                    <a:cubicBezTo>
                      <a:pt x="7" y="181"/>
                      <a:pt x="7" y="181"/>
                      <a:pt x="7" y="181"/>
                    </a:cubicBezTo>
                    <a:moveTo>
                      <a:pt x="6" y="180"/>
                    </a:moveTo>
                    <a:cubicBezTo>
                      <a:pt x="6" y="180"/>
                      <a:pt x="6" y="180"/>
                      <a:pt x="6" y="180"/>
                    </a:cubicBezTo>
                    <a:cubicBezTo>
                      <a:pt x="5" y="181"/>
                      <a:pt x="5" y="182"/>
                      <a:pt x="4" y="183"/>
                    </a:cubicBezTo>
                    <a:cubicBezTo>
                      <a:pt x="4" y="183"/>
                      <a:pt x="4" y="183"/>
                      <a:pt x="5" y="184"/>
                    </a:cubicBezTo>
                    <a:cubicBezTo>
                      <a:pt x="5" y="182"/>
                      <a:pt x="5" y="182"/>
                      <a:pt x="5" y="182"/>
                    </a:cubicBezTo>
                    <a:cubicBezTo>
                      <a:pt x="7" y="180"/>
                      <a:pt x="7" y="180"/>
                      <a:pt x="7" y="180"/>
                    </a:cubicBezTo>
                    <a:cubicBezTo>
                      <a:pt x="6" y="180"/>
                      <a:pt x="6" y="180"/>
                      <a:pt x="6" y="180"/>
                    </a:cubicBezTo>
                    <a:moveTo>
                      <a:pt x="7" y="180"/>
                    </a:moveTo>
                    <a:cubicBezTo>
                      <a:pt x="7" y="180"/>
                      <a:pt x="7" y="180"/>
                      <a:pt x="7" y="180"/>
                    </a:cubicBezTo>
                    <a:cubicBezTo>
                      <a:pt x="7" y="180"/>
                      <a:pt x="7" y="180"/>
                      <a:pt x="8" y="180"/>
                    </a:cubicBezTo>
                    <a:cubicBezTo>
                      <a:pt x="8" y="180"/>
                      <a:pt x="8" y="180"/>
                      <a:pt x="8" y="180"/>
                    </a:cubicBezTo>
                    <a:cubicBezTo>
                      <a:pt x="8" y="180"/>
                      <a:pt x="7" y="180"/>
                      <a:pt x="7" y="180"/>
                    </a:cubicBezTo>
                    <a:moveTo>
                      <a:pt x="6" y="179"/>
                    </a:moveTo>
                    <a:cubicBezTo>
                      <a:pt x="6" y="179"/>
                      <a:pt x="6" y="179"/>
                      <a:pt x="6" y="180"/>
                    </a:cubicBezTo>
                    <a:cubicBezTo>
                      <a:pt x="6" y="180"/>
                      <a:pt x="7" y="180"/>
                      <a:pt x="7" y="180"/>
                    </a:cubicBezTo>
                    <a:cubicBezTo>
                      <a:pt x="7" y="180"/>
                      <a:pt x="7" y="180"/>
                      <a:pt x="7" y="180"/>
                    </a:cubicBezTo>
                    <a:cubicBezTo>
                      <a:pt x="7" y="180"/>
                      <a:pt x="6" y="179"/>
                      <a:pt x="6" y="179"/>
                    </a:cubicBezTo>
                    <a:moveTo>
                      <a:pt x="3" y="179"/>
                    </a:moveTo>
                    <a:cubicBezTo>
                      <a:pt x="3" y="180"/>
                      <a:pt x="3" y="180"/>
                      <a:pt x="3" y="180"/>
                    </a:cubicBezTo>
                    <a:cubicBezTo>
                      <a:pt x="2" y="180"/>
                      <a:pt x="2" y="180"/>
                      <a:pt x="2" y="180"/>
                    </a:cubicBezTo>
                    <a:cubicBezTo>
                      <a:pt x="2" y="181"/>
                      <a:pt x="1" y="181"/>
                      <a:pt x="1" y="182"/>
                    </a:cubicBezTo>
                    <a:cubicBezTo>
                      <a:pt x="1" y="182"/>
                      <a:pt x="2" y="182"/>
                      <a:pt x="2" y="182"/>
                    </a:cubicBezTo>
                    <a:cubicBezTo>
                      <a:pt x="3" y="181"/>
                      <a:pt x="3" y="180"/>
                      <a:pt x="4" y="179"/>
                    </a:cubicBezTo>
                    <a:cubicBezTo>
                      <a:pt x="4" y="179"/>
                      <a:pt x="3" y="179"/>
                      <a:pt x="3" y="179"/>
                    </a:cubicBezTo>
                    <a:moveTo>
                      <a:pt x="3" y="178"/>
                    </a:moveTo>
                    <a:cubicBezTo>
                      <a:pt x="3" y="178"/>
                      <a:pt x="3" y="178"/>
                      <a:pt x="3" y="178"/>
                    </a:cubicBezTo>
                    <a:cubicBezTo>
                      <a:pt x="4" y="178"/>
                      <a:pt x="4" y="178"/>
                      <a:pt x="5" y="179"/>
                    </a:cubicBezTo>
                    <a:cubicBezTo>
                      <a:pt x="5" y="179"/>
                      <a:pt x="5" y="179"/>
                      <a:pt x="5" y="179"/>
                    </a:cubicBezTo>
                    <a:cubicBezTo>
                      <a:pt x="4" y="178"/>
                      <a:pt x="4" y="178"/>
                      <a:pt x="3" y="178"/>
                    </a:cubicBezTo>
                    <a:moveTo>
                      <a:pt x="3" y="178"/>
                    </a:moveTo>
                    <a:cubicBezTo>
                      <a:pt x="3" y="178"/>
                      <a:pt x="3" y="178"/>
                      <a:pt x="3" y="179"/>
                    </a:cubicBezTo>
                    <a:cubicBezTo>
                      <a:pt x="3" y="179"/>
                      <a:pt x="3" y="179"/>
                      <a:pt x="3" y="179"/>
                    </a:cubicBezTo>
                    <a:cubicBezTo>
                      <a:pt x="3" y="179"/>
                      <a:pt x="3" y="179"/>
                      <a:pt x="3" y="179"/>
                    </a:cubicBezTo>
                    <a:cubicBezTo>
                      <a:pt x="3" y="178"/>
                      <a:pt x="3" y="178"/>
                      <a:pt x="3" y="178"/>
                    </a:cubicBezTo>
                    <a:cubicBezTo>
                      <a:pt x="3" y="178"/>
                      <a:pt x="3" y="178"/>
                      <a:pt x="3" y="178"/>
                    </a:cubicBezTo>
                    <a:cubicBezTo>
                      <a:pt x="3" y="179"/>
                      <a:pt x="4" y="179"/>
                      <a:pt x="4" y="179"/>
                    </a:cubicBezTo>
                    <a:cubicBezTo>
                      <a:pt x="4" y="179"/>
                      <a:pt x="4" y="179"/>
                      <a:pt x="3" y="178"/>
                    </a:cubicBezTo>
                    <a:cubicBezTo>
                      <a:pt x="3" y="178"/>
                      <a:pt x="3" y="178"/>
                      <a:pt x="3" y="178"/>
                    </a:cubicBezTo>
                    <a:moveTo>
                      <a:pt x="3" y="178"/>
                    </a:moveTo>
                    <a:cubicBezTo>
                      <a:pt x="3" y="178"/>
                      <a:pt x="3" y="178"/>
                      <a:pt x="3" y="178"/>
                    </a:cubicBezTo>
                    <a:cubicBezTo>
                      <a:pt x="3" y="178"/>
                      <a:pt x="3" y="178"/>
                      <a:pt x="3" y="178"/>
                    </a:cubicBezTo>
                    <a:cubicBezTo>
                      <a:pt x="3" y="178"/>
                      <a:pt x="3" y="178"/>
                      <a:pt x="3" y="178"/>
                    </a:cubicBezTo>
                    <a:moveTo>
                      <a:pt x="10" y="175"/>
                    </a:moveTo>
                    <a:cubicBezTo>
                      <a:pt x="8" y="178"/>
                      <a:pt x="8" y="178"/>
                      <a:pt x="8" y="178"/>
                    </a:cubicBezTo>
                    <a:cubicBezTo>
                      <a:pt x="9" y="179"/>
                      <a:pt x="9" y="179"/>
                      <a:pt x="9" y="179"/>
                    </a:cubicBezTo>
                    <a:cubicBezTo>
                      <a:pt x="11" y="175"/>
                      <a:pt x="11" y="175"/>
                      <a:pt x="11" y="175"/>
                    </a:cubicBezTo>
                    <a:cubicBezTo>
                      <a:pt x="11" y="175"/>
                      <a:pt x="10" y="175"/>
                      <a:pt x="10" y="175"/>
                    </a:cubicBezTo>
                    <a:moveTo>
                      <a:pt x="9" y="175"/>
                    </a:moveTo>
                    <a:cubicBezTo>
                      <a:pt x="8" y="176"/>
                      <a:pt x="8" y="177"/>
                      <a:pt x="7" y="178"/>
                    </a:cubicBezTo>
                    <a:cubicBezTo>
                      <a:pt x="7" y="178"/>
                      <a:pt x="8" y="178"/>
                      <a:pt x="8" y="178"/>
                    </a:cubicBezTo>
                    <a:cubicBezTo>
                      <a:pt x="10" y="175"/>
                      <a:pt x="10" y="175"/>
                      <a:pt x="10" y="175"/>
                    </a:cubicBezTo>
                    <a:cubicBezTo>
                      <a:pt x="10" y="175"/>
                      <a:pt x="9" y="175"/>
                      <a:pt x="9" y="175"/>
                    </a:cubicBezTo>
                    <a:moveTo>
                      <a:pt x="6" y="173"/>
                    </a:moveTo>
                    <a:cubicBezTo>
                      <a:pt x="5" y="174"/>
                      <a:pt x="5" y="175"/>
                      <a:pt x="4" y="176"/>
                    </a:cubicBezTo>
                    <a:cubicBezTo>
                      <a:pt x="5" y="176"/>
                      <a:pt x="5" y="177"/>
                      <a:pt x="6" y="177"/>
                    </a:cubicBezTo>
                    <a:cubicBezTo>
                      <a:pt x="6" y="176"/>
                      <a:pt x="7" y="175"/>
                      <a:pt x="8" y="174"/>
                    </a:cubicBezTo>
                    <a:cubicBezTo>
                      <a:pt x="7" y="174"/>
                      <a:pt x="7" y="173"/>
                      <a:pt x="7" y="173"/>
                    </a:cubicBezTo>
                    <a:cubicBezTo>
                      <a:pt x="6" y="173"/>
                      <a:pt x="6" y="173"/>
                      <a:pt x="6" y="173"/>
                    </a:cubicBezTo>
                    <a:moveTo>
                      <a:pt x="12" y="172"/>
                    </a:moveTo>
                    <a:cubicBezTo>
                      <a:pt x="11" y="174"/>
                      <a:pt x="11" y="174"/>
                      <a:pt x="11" y="174"/>
                    </a:cubicBezTo>
                    <a:cubicBezTo>
                      <a:pt x="11" y="174"/>
                      <a:pt x="11" y="175"/>
                      <a:pt x="11" y="175"/>
                    </a:cubicBezTo>
                    <a:cubicBezTo>
                      <a:pt x="13" y="172"/>
                      <a:pt x="13" y="172"/>
                      <a:pt x="13" y="172"/>
                    </a:cubicBezTo>
                    <a:cubicBezTo>
                      <a:pt x="12" y="172"/>
                      <a:pt x="12" y="172"/>
                      <a:pt x="12" y="172"/>
                    </a:cubicBezTo>
                    <a:moveTo>
                      <a:pt x="11" y="171"/>
                    </a:moveTo>
                    <a:cubicBezTo>
                      <a:pt x="10" y="172"/>
                      <a:pt x="10" y="173"/>
                      <a:pt x="9" y="174"/>
                    </a:cubicBezTo>
                    <a:cubicBezTo>
                      <a:pt x="10" y="174"/>
                      <a:pt x="10" y="174"/>
                      <a:pt x="10" y="174"/>
                    </a:cubicBezTo>
                    <a:cubicBezTo>
                      <a:pt x="12" y="172"/>
                      <a:pt x="12" y="172"/>
                      <a:pt x="12" y="172"/>
                    </a:cubicBezTo>
                    <a:cubicBezTo>
                      <a:pt x="11" y="172"/>
                      <a:pt x="11" y="171"/>
                      <a:pt x="11" y="171"/>
                    </a:cubicBezTo>
                    <a:moveTo>
                      <a:pt x="14" y="170"/>
                    </a:moveTo>
                    <a:cubicBezTo>
                      <a:pt x="12" y="172"/>
                      <a:pt x="12" y="172"/>
                      <a:pt x="12" y="172"/>
                    </a:cubicBezTo>
                    <a:cubicBezTo>
                      <a:pt x="13" y="172"/>
                      <a:pt x="13" y="172"/>
                      <a:pt x="13" y="172"/>
                    </a:cubicBezTo>
                    <a:cubicBezTo>
                      <a:pt x="14" y="171"/>
                      <a:pt x="14" y="171"/>
                      <a:pt x="14" y="171"/>
                    </a:cubicBezTo>
                    <a:cubicBezTo>
                      <a:pt x="14" y="170"/>
                      <a:pt x="14" y="170"/>
                      <a:pt x="14" y="170"/>
                    </a:cubicBezTo>
                    <a:cubicBezTo>
                      <a:pt x="14" y="170"/>
                      <a:pt x="14" y="170"/>
                      <a:pt x="14" y="170"/>
                    </a:cubicBezTo>
                    <a:moveTo>
                      <a:pt x="8" y="169"/>
                    </a:moveTo>
                    <a:cubicBezTo>
                      <a:pt x="7" y="170"/>
                      <a:pt x="7" y="171"/>
                      <a:pt x="6" y="172"/>
                    </a:cubicBezTo>
                    <a:cubicBezTo>
                      <a:pt x="7" y="172"/>
                      <a:pt x="8" y="173"/>
                      <a:pt x="8" y="173"/>
                    </a:cubicBezTo>
                    <a:cubicBezTo>
                      <a:pt x="9" y="172"/>
                      <a:pt x="9" y="171"/>
                      <a:pt x="10" y="171"/>
                    </a:cubicBezTo>
                    <a:cubicBezTo>
                      <a:pt x="9" y="170"/>
                      <a:pt x="9" y="170"/>
                      <a:pt x="8" y="169"/>
                    </a:cubicBezTo>
                    <a:moveTo>
                      <a:pt x="12" y="169"/>
                    </a:moveTo>
                    <a:cubicBezTo>
                      <a:pt x="11" y="170"/>
                      <a:pt x="11" y="170"/>
                      <a:pt x="11" y="170"/>
                    </a:cubicBezTo>
                    <a:cubicBezTo>
                      <a:pt x="11" y="171"/>
                      <a:pt x="11" y="171"/>
                      <a:pt x="11" y="171"/>
                    </a:cubicBezTo>
                    <a:cubicBezTo>
                      <a:pt x="11" y="171"/>
                      <a:pt x="11" y="171"/>
                      <a:pt x="11" y="171"/>
                    </a:cubicBezTo>
                    <a:cubicBezTo>
                      <a:pt x="11" y="171"/>
                      <a:pt x="12" y="171"/>
                      <a:pt x="12" y="171"/>
                    </a:cubicBezTo>
                    <a:cubicBezTo>
                      <a:pt x="13" y="169"/>
                      <a:pt x="13" y="169"/>
                      <a:pt x="13" y="169"/>
                    </a:cubicBezTo>
                    <a:cubicBezTo>
                      <a:pt x="13" y="169"/>
                      <a:pt x="13" y="169"/>
                      <a:pt x="12" y="169"/>
                    </a:cubicBezTo>
                    <a:moveTo>
                      <a:pt x="15" y="168"/>
                    </a:moveTo>
                    <a:cubicBezTo>
                      <a:pt x="14" y="169"/>
                      <a:pt x="14" y="169"/>
                      <a:pt x="14" y="169"/>
                    </a:cubicBezTo>
                    <a:cubicBezTo>
                      <a:pt x="14" y="169"/>
                      <a:pt x="14" y="169"/>
                      <a:pt x="15" y="169"/>
                    </a:cubicBezTo>
                    <a:cubicBezTo>
                      <a:pt x="15" y="169"/>
                      <a:pt x="15" y="169"/>
                      <a:pt x="15" y="169"/>
                    </a:cubicBezTo>
                    <a:cubicBezTo>
                      <a:pt x="15" y="169"/>
                      <a:pt x="15" y="168"/>
                      <a:pt x="15" y="168"/>
                    </a:cubicBezTo>
                    <a:moveTo>
                      <a:pt x="13" y="167"/>
                    </a:moveTo>
                    <a:cubicBezTo>
                      <a:pt x="13" y="168"/>
                      <a:pt x="13" y="168"/>
                      <a:pt x="13" y="168"/>
                    </a:cubicBezTo>
                    <a:cubicBezTo>
                      <a:pt x="13" y="168"/>
                      <a:pt x="13" y="168"/>
                      <a:pt x="14" y="169"/>
                    </a:cubicBezTo>
                    <a:cubicBezTo>
                      <a:pt x="14" y="168"/>
                      <a:pt x="14" y="168"/>
                      <a:pt x="14" y="168"/>
                    </a:cubicBezTo>
                    <a:cubicBezTo>
                      <a:pt x="14" y="168"/>
                      <a:pt x="13" y="168"/>
                      <a:pt x="13" y="167"/>
                    </a:cubicBezTo>
                    <a:moveTo>
                      <a:pt x="9" y="167"/>
                    </a:moveTo>
                    <a:cubicBezTo>
                      <a:pt x="9" y="167"/>
                      <a:pt x="8" y="168"/>
                      <a:pt x="8" y="169"/>
                    </a:cubicBezTo>
                    <a:cubicBezTo>
                      <a:pt x="9" y="169"/>
                      <a:pt x="9" y="170"/>
                      <a:pt x="10" y="170"/>
                    </a:cubicBezTo>
                    <a:cubicBezTo>
                      <a:pt x="10" y="169"/>
                      <a:pt x="11" y="169"/>
                      <a:pt x="11" y="168"/>
                    </a:cubicBezTo>
                    <a:cubicBezTo>
                      <a:pt x="11" y="168"/>
                      <a:pt x="10" y="167"/>
                      <a:pt x="9" y="167"/>
                    </a:cubicBezTo>
                    <a:moveTo>
                      <a:pt x="10" y="165"/>
                    </a:moveTo>
                    <a:cubicBezTo>
                      <a:pt x="10" y="166"/>
                      <a:pt x="10" y="166"/>
                      <a:pt x="10" y="166"/>
                    </a:cubicBezTo>
                    <a:cubicBezTo>
                      <a:pt x="10" y="166"/>
                      <a:pt x="11" y="167"/>
                      <a:pt x="12" y="167"/>
                    </a:cubicBezTo>
                    <a:cubicBezTo>
                      <a:pt x="12" y="167"/>
                      <a:pt x="12" y="167"/>
                      <a:pt x="12" y="167"/>
                    </a:cubicBezTo>
                    <a:cubicBezTo>
                      <a:pt x="12" y="167"/>
                      <a:pt x="12" y="167"/>
                      <a:pt x="12" y="167"/>
                    </a:cubicBezTo>
                    <a:cubicBezTo>
                      <a:pt x="12" y="167"/>
                      <a:pt x="12" y="166"/>
                      <a:pt x="11" y="166"/>
                    </a:cubicBezTo>
                    <a:cubicBezTo>
                      <a:pt x="11" y="166"/>
                      <a:pt x="10" y="166"/>
                      <a:pt x="10" y="165"/>
                    </a:cubicBezTo>
                    <a:moveTo>
                      <a:pt x="20" y="160"/>
                    </a:moveTo>
                    <a:cubicBezTo>
                      <a:pt x="18" y="162"/>
                      <a:pt x="18" y="162"/>
                      <a:pt x="18" y="162"/>
                    </a:cubicBezTo>
                    <a:cubicBezTo>
                      <a:pt x="19" y="163"/>
                      <a:pt x="19" y="163"/>
                      <a:pt x="19" y="163"/>
                    </a:cubicBezTo>
                    <a:cubicBezTo>
                      <a:pt x="19" y="162"/>
                      <a:pt x="20" y="161"/>
                      <a:pt x="21" y="160"/>
                    </a:cubicBezTo>
                    <a:cubicBezTo>
                      <a:pt x="20" y="160"/>
                      <a:pt x="20" y="160"/>
                      <a:pt x="20" y="160"/>
                    </a:cubicBezTo>
                    <a:moveTo>
                      <a:pt x="19" y="159"/>
                    </a:moveTo>
                    <a:cubicBezTo>
                      <a:pt x="17" y="161"/>
                      <a:pt x="17" y="161"/>
                      <a:pt x="17" y="161"/>
                    </a:cubicBezTo>
                    <a:cubicBezTo>
                      <a:pt x="18" y="162"/>
                      <a:pt x="18" y="162"/>
                      <a:pt x="18" y="162"/>
                    </a:cubicBezTo>
                    <a:cubicBezTo>
                      <a:pt x="20" y="159"/>
                      <a:pt x="20" y="159"/>
                      <a:pt x="20" y="159"/>
                    </a:cubicBezTo>
                    <a:cubicBezTo>
                      <a:pt x="19" y="159"/>
                      <a:pt x="19" y="159"/>
                      <a:pt x="19" y="159"/>
                    </a:cubicBezTo>
                    <a:moveTo>
                      <a:pt x="15" y="156"/>
                    </a:moveTo>
                    <a:cubicBezTo>
                      <a:pt x="15" y="158"/>
                      <a:pt x="14" y="159"/>
                      <a:pt x="13" y="160"/>
                    </a:cubicBezTo>
                    <a:cubicBezTo>
                      <a:pt x="16" y="161"/>
                      <a:pt x="16" y="161"/>
                      <a:pt x="16" y="161"/>
                    </a:cubicBezTo>
                    <a:cubicBezTo>
                      <a:pt x="16" y="160"/>
                      <a:pt x="17" y="159"/>
                      <a:pt x="17" y="158"/>
                    </a:cubicBezTo>
                    <a:cubicBezTo>
                      <a:pt x="17" y="157"/>
                      <a:pt x="16" y="157"/>
                      <a:pt x="15" y="156"/>
                    </a:cubicBezTo>
                    <a:moveTo>
                      <a:pt x="26" y="151"/>
                    </a:moveTo>
                    <a:cubicBezTo>
                      <a:pt x="24" y="154"/>
                      <a:pt x="24" y="154"/>
                      <a:pt x="24" y="154"/>
                    </a:cubicBezTo>
                    <a:cubicBezTo>
                      <a:pt x="24" y="154"/>
                      <a:pt x="24" y="154"/>
                      <a:pt x="24" y="154"/>
                    </a:cubicBezTo>
                    <a:cubicBezTo>
                      <a:pt x="25" y="153"/>
                      <a:pt x="25" y="152"/>
                      <a:pt x="26" y="151"/>
                    </a:cubicBezTo>
                    <a:cubicBezTo>
                      <a:pt x="26" y="151"/>
                      <a:pt x="26" y="151"/>
                      <a:pt x="26" y="151"/>
                    </a:cubicBezTo>
                    <a:moveTo>
                      <a:pt x="24" y="150"/>
                    </a:moveTo>
                    <a:cubicBezTo>
                      <a:pt x="22" y="153"/>
                      <a:pt x="22" y="153"/>
                      <a:pt x="22" y="153"/>
                    </a:cubicBezTo>
                    <a:cubicBezTo>
                      <a:pt x="22" y="153"/>
                      <a:pt x="23" y="153"/>
                      <a:pt x="23" y="154"/>
                    </a:cubicBezTo>
                    <a:cubicBezTo>
                      <a:pt x="25" y="151"/>
                      <a:pt x="25" y="151"/>
                      <a:pt x="25" y="151"/>
                    </a:cubicBezTo>
                    <a:cubicBezTo>
                      <a:pt x="25" y="150"/>
                      <a:pt x="24" y="150"/>
                      <a:pt x="24" y="150"/>
                    </a:cubicBezTo>
                    <a:moveTo>
                      <a:pt x="20" y="148"/>
                    </a:moveTo>
                    <a:cubicBezTo>
                      <a:pt x="20" y="149"/>
                      <a:pt x="19" y="150"/>
                      <a:pt x="19" y="151"/>
                    </a:cubicBezTo>
                    <a:cubicBezTo>
                      <a:pt x="19" y="151"/>
                      <a:pt x="19" y="151"/>
                      <a:pt x="19" y="151"/>
                    </a:cubicBezTo>
                    <a:cubicBezTo>
                      <a:pt x="20" y="151"/>
                      <a:pt x="20" y="152"/>
                      <a:pt x="21" y="152"/>
                    </a:cubicBezTo>
                    <a:cubicBezTo>
                      <a:pt x="21" y="151"/>
                      <a:pt x="22" y="150"/>
                      <a:pt x="22" y="149"/>
                    </a:cubicBezTo>
                    <a:cubicBezTo>
                      <a:pt x="22" y="149"/>
                      <a:pt x="21" y="148"/>
                      <a:pt x="20" y="148"/>
                    </a:cubicBezTo>
                    <a:moveTo>
                      <a:pt x="33" y="139"/>
                    </a:moveTo>
                    <a:cubicBezTo>
                      <a:pt x="31" y="142"/>
                      <a:pt x="31" y="142"/>
                      <a:pt x="31" y="142"/>
                    </a:cubicBezTo>
                    <a:cubicBezTo>
                      <a:pt x="32" y="142"/>
                      <a:pt x="32" y="142"/>
                      <a:pt x="32" y="142"/>
                    </a:cubicBezTo>
                    <a:cubicBezTo>
                      <a:pt x="32" y="141"/>
                      <a:pt x="33" y="140"/>
                      <a:pt x="34" y="139"/>
                    </a:cubicBezTo>
                    <a:cubicBezTo>
                      <a:pt x="33" y="139"/>
                      <a:pt x="33" y="139"/>
                      <a:pt x="33" y="139"/>
                    </a:cubicBezTo>
                    <a:moveTo>
                      <a:pt x="32" y="138"/>
                    </a:moveTo>
                    <a:cubicBezTo>
                      <a:pt x="30" y="141"/>
                      <a:pt x="30" y="141"/>
                      <a:pt x="30" y="141"/>
                    </a:cubicBezTo>
                    <a:cubicBezTo>
                      <a:pt x="31" y="141"/>
                      <a:pt x="31" y="141"/>
                      <a:pt x="31" y="141"/>
                    </a:cubicBezTo>
                    <a:cubicBezTo>
                      <a:pt x="33" y="138"/>
                      <a:pt x="33" y="138"/>
                      <a:pt x="33" y="138"/>
                    </a:cubicBezTo>
                    <a:cubicBezTo>
                      <a:pt x="32" y="138"/>
                      <a:pt x="32" y="138"/>
                      <a:pt x="32" y="138"/>
                    </a:cubicBezTo>
                    <a:moveTo>
                      <a:pt x="28" y="135"/>
                    </a:moveTo>
                    <a:cubicBezTo>
                      <a:pt x="27" y="136"/>
                      <a:pt x="26" y="137"/>
                      <a:pt x="26" y="138"/>
                    </a:cubicBezTo>
                    <a:cubicBezTo>
                      <a:pt x="28" y="140"/>
                      <a:pt x="28" y="140"/>
                      <a:pt x="28" y="140"/>
                    </a:cubicBezTo>
                    <a:cubicBezTo>
                      <a:pt x="28" y="139"/>
                      <a:pt x="29" y="138"/>
                      <a:pt x="30" y="137"/>
                    </a:cubicBezTo>
                    <a:cubicBezTo>
                      <a:pt x="29" y="136"/>
                      <a:pt x="29" y="136"/>
                      <a:pt x="29" y="136"/>
                    </a:cubicBezTo>
                    <a:cubicBezTo>
                      <a:pt x="29" y="136"/>
                      <a:pt x="29" y="137"/>
                      <a:pt x="29" y="137"/>
                    </a:cubicBezTo>
                    <a:cubicBezTo>
                      <a:pt x="29" y="137"/>
                      <a:pt x="29" y="136"/>
                      <a:pt x="29" y="136"/>
                    </a:cubicBezTo>
                    <a:cubicBezTo>
                      <a:pt x="28" y="135"/>
                      <a:pt x="28" y="135"/>
                      <a:pt x="28" y="135"/>
                    </a:cubicBezTo>
                    <a:moveTo>
                      <a:pt x="39" y="128"/>
                    </a:moveTo>
                    <a:cubicBezTo>
                      <a:pt x="38" y="131"/>
                      <a:pt x="38" y="131"/>
                      <a:pt x="38" y="131"/>
                    </a:cubicBezTo>
                    <a:cubicBezTo>
                      <a:pt x="38" y="131"/>
                      <a:pt x="38" y="131"/>
                      <a:pt x="39" y="131"/>
                    </a:cubicBezTo>
                    <a:cubicBezTo>
                      <a:pt x="39" y="130"/>
                      <a:pt x="40" y="130"/>
                      <a:pt x="40" y="129"/>
                    </a:cubicBezTo>
                    <a:cubicBezTo>
                      <a:pt x="40" y="129"/>
                      <a:pt x="39" y="129"/>
                      <a:pt x="39" y="128"/>
                    </a:cubicBezTo>
                    <a:moveTo>
                      <a:pt x="38" y="128"/>
                    </a:moveTo>
                    <a:cubicBezTo>
                      <a:pt x="37" y="130"/>
                      <a:pt x="37" y="130"/>
                      <a:pt x="37" y="130"/>
                    </a:cubicBezTo>
                    <a:cubicBezTo>
                      <a:pt x="37" y="130"/>
                      <a:pt x="37" y="130"/>
                      <a:pt x="37" y="130"/>
                    </a:cubicBezTo>
                    <a:cubicBezTo>
                      <a:pt x="39" y="128"/>
                      <a:pt x="39" y="128"/>
                      <a:pt x="39" y="128"/>
                    </a:cubicBezTo>
                    <a:cubicBezTo>
                      <a:pt x="39" y="128"/>
                      <a:pt x="38" y="128"/>
                      <a:pt x="38" y="128"/>
                    </a:cubicBezTo>
                    <a:moveTo>
                      <a:pt x="40" y="127"/>
                    </a:moveTo>
                    <a:cubicBezTo>
                      <a:pt x="40" y="127"/>
                      <a:pt x="40" y="127"/>
                      <a:pt x="40" y="127"/>
                    </a:cubicBezTo>
                    <a:cubicBezTo>
                      <a:pt x="40" y="128"/>
                      <a:pt x="40" y="128"/>
                      <a:pt x="41" y="128"/>
                    </a:cubicBezTo>
                    <a:cubicBezTo>
                      <a:pt x="41" y="128"/>
                      <a:pt x="41" y="128"/>
                      <a:pt x="41" y="128"/>
                    </a:cubicBezTo>
                    <a:cubicBezTo>
                      <a:pt x="40" y="128"/>
                      <a:pt x="40" y="127"/>
                      <a:pt x="40" y="127"/>
                    </a:cubicBezTo>
                    <a:moveTo>
                      <a:pt x="39" y="127"/>
                    </a:moveTo>
                    <a:cubicBezTo>
                      <a:pt x="39" y="127"/>
                      <a:pt x="39" y="127"/>
                      <a:pt x="39" y="127"/>
                    </a:cubicBezTo>
                    <a:cubicBezTo>
                      <a:pt x="39" y="127"/>
                      <a:pt x="39" y="127"/>
                      <a:pt x="39" y="127"/>
                    </a:cubicBezTo>
                    <a:cubicBezTo>
                      <a:pt x="40" y="127"/>
                      <a:pt x="40" y="127"/>
                      <a:pt x="40" y="127"/>
                    </a:cubicBezTo>
                    <a:cubicBezTo>
                      <a:pt x="39" y="127"/>
                      <a:pt x="39" y="127"/>
                      <a:pt x="39" y="127"/>
                    </a:cubicBezTo>
                    <a:moveTo>
                      <a:pt x="35" y="126"/>
                    </a:moveTo>
                    <a:cubicBezTo>
                      <a:pt x="35" y="127"/>
                      <a:pt x="34" y="128"/>
                      <a:pt x="34" y="128"/>
                    </a:cubicBezTo>
                    <a:cubicBezTo>
                      <a:pt x="34" y="128"/>
                      <a:pt x="34" y="128"/>
                      <a:pt x="34" y="129"/>
                    </a:cubicBezTo>
                    <a:cubicBezTo>
                      <a:pt x="35" y="128"/>
                      <a:pt x="35" y="127"/>
                      <a:pt x="36" y="126"/>
                    </a:cubicBezTo>
                    <a:cubicBezTo>
                      <a:pt x="36" y="126"/>
                      <a:pt x="35" y="126"/>
                      <a:pt x="35" y="126"/>
                    </a:cubicBezTo>
                    <a:moveTo>
                      <a:pt x="34" y="125"/>
                    </a:moveTo>
                    <a:cubicBezTo>
                      <a:pt x="33" y="126"/>
                      <a:pt x="33" y="127"/>
                      <a:pt x="32" y="127"/>
                    </a:cubicBezTo>
                    <a:cubicBezTo>
                      <a:pt x="33" y="128"/>
                      <a:pt x="33" y="128"/>
                      <a:pt x="33" y="128"/>
                    </a:cubicBezTo>
                    <a:cubicBezTo>
                      <a:pt x="34" y="127"/>
                      <a:pt x="34" y="127"/>
                      <a:pt x="35" y="126"/>
                    </a:cubicBezTo>
                    <a:cubicBezTo>
                      <a:pt x="34" y="126"/>
                      <a:pt x="34" y="125"/>
                      <a:pt x="34" y="125"/>
                    </a:cubicBezTo>
                    <a:moveTo>
                      <a:pt x="36" y="125"/>
                    </a:moveTo>
                    <a:cubicBezTo>
                      <a:pt x="36" y="125"/>
                      <a:pt x="36" y="125"/>
                      <a:pt x="36" y="125"/>
                    </a:cubicBezTo>
                    <a:cubicBezTo>
                      <a:pt x="36" y="125"/>
                      <a:pt x="36" y="125"/>
                      <a:pt x="36" y="125"/>
                    </a:cubicBezTo>
                    <a:cubicBezTo>
                      <a:pt x="36" y="125"/>
                      <a:pt x="36" y="125"/>
                      <a:pt x="36" y="125"/>
                    </a:cubicBezTo>
                    <a:cubicBezTo>
                      <a:pt x="36" y="125"/>
                      <a:pt x="36" y="125"/>
                      <a:pt x="36" y="125"/>
                    </a:cubicBezTo>
                    <a:moveTo>
                      <a:pt x="34" y="124"/>
                    </a:moveTo>
                    <a:cubicBezTo>
                      <a:pt x="34" y="124"/>
                      <a:pt x="34" y="124"/>
                      <a:pt x="34" y="124"/>
                    </a:cubicBezTo>
                    <a:cubicBezTo>
                      <a:pt x="35" y="124"/>
                      <a:pt x="35" y="125"/>
                      <a:pt x="35" y="125"/>
                    </a:cubicBezTo>
                    <a:cubicBezTo>
                      <a:pt x="35" y="125"/>
                      <a:pt x="35" y="125"/>
                      <a:pt x="35" y="125"/>
                    </a:cubicBezTo>
                    <a:cubicBezTo>
                      <a:pt x="35" y="124"/>
                      <a:pt x="35" y="124"/>
                      <a:pt x="34" y="124"/>
                    </a:cubicBezTo>
                    <a:moveTo>
                      <a:pt x="43" y="122"/>
                    </a:moveTo>
                    <a:cubicBezTo>
                      <a:pt x="43" y="122"/>
                      <a:pt x="43" y="122"/>
                      <a:pt x="43" y="122"/>
                    </a:cubicBezTo>
                    <a:cubicBezTo>
                      <a:pt x="43" y="122"/>
                      <a:pt x="44" y="122"/>
                      <a:pt x="44" y="123"/>
                    </a:cubicBezTo>
                    <a:cubicBezTo>
                      <a:pt x="44" y="123"/>
                      <a:pt x="44" y="123"/>
                      <a:pt x="44" y="123"/>
                    </a:cubicBezTo>
                    <a:cubicBezTo>
                      <a:pt x="43" y="122"/>
                      <a:pt x="43" y="122"/>
                      <a:pt x="43" y="122"/>
                    </a:cubicBezTo>
                    <a:moveTo>
                      <a:pt x="42" y="121"/>
                    </a:moveTo>
                    <a:cubicBezTo>
                      <a:pt x="42" y="121"/>
                      <a:pt x="42" y="121"/>
                      <a:pt x="42" y="121"/>
                    </a:cubicBezTo>
                    <a:cubicBezTo>
                      <a:pt x="42" y="122"/>
                      <a:pt x="42" y="122"/>
                      <a:pt x="43" y="122"/>
                    </a:cubicBezTo>
                    <a:cubicBezTo>
                      <a:pt x="43" y="122"/>
                      <a:pt x="43" y="122"/>
                      <a:pt x="43" y="122"/>
                    </a:cubicBezTo>
                    <a:cubicBezTo>
                      <a:pt x="42" y="121"/>
                      <a:pt x="42" y="121"/>
                      <a:pt x="42" y="121"/>
                    </a:cubicBezTo>
                    <a:moveTo>
                      <a:pt x="39" y="120"/>
                    </a:moveTo>
                    <a:cubicBezTo>
                      <a:pt x="39" y="120"/>
                      <a:pt x="39" y="120"/>
                      <a:pt x="39" y="120"/>
                    </a:cubicBezTo>
                    <a:cubicBezTo>
                      <a:pt x="39" y="120"/>
                      <a:pt x="39" y="120"/>
                      <a:pt x="39" y="120"/>
                    </a:cubicBezTo>
                    <a:cubicBezTo>
                      <a:pt x="39" y="120"/>
                      <a:pt x="40" y="120"/>
                      <a:pt x="40" y="120"/>
                    </a:cubicBezTo>
                    <a:cubicBezTo>
                      <a:pt x="39" y="120"/>
                      <a:pt x="39" y="120"/>
                      <a:pt x="39" y="120"/>
                    </a:cubicBezTo>
                    <a:moveTo>
                      <a:pt x="38" y="119"/>
                    </a:moveTo>
                    <a:cubicBezTo>
                      <a:pt x="38" y="119"/>
                      <a:pt x="38" y="119"/>
                      <a:pt x="38" y="119"/>
                    </a:cubicBezTo>
                    <a:cubicBezTo>
                      <a:pt x="38" y="119"/>
                      <a:pt x="38" y="119"/>
                      <a:pt x="38" y="119"/>
                    </a:cubicBezTo>
                    <a:cubicBezTo>
                      <a:pt x="38" y="119"/>
                      <a:pt x="39" y="119"/>
                      <a:pt x="39" y="119"/>
                    </a:cubicBezTo>
                    <a:cubicBezTo>
                      <a:pt x="38" y="119"/>
                      <a:pt x="38" y="119"/>
                      <a:pt x="38" y="119"/>
                    </a:cubicBezTo>
                    <a:moveTo>
                      <a:pt x="45" y="119"/>
                    </a:moveTo>
                    <a:cubicBezTo>
                      <a:pt x="43" y="122"/>
                      <a:pt x="43" y="122"/>
                      <a:pt x="43" y="122"/>
                    </a:cubicBezTo>
                    <a:cubicBezTo>
                      <a:pt x="44" y="122"/>
                      <a:pt x="44" y="122"/>
                      <a:pt x="44" y="122"/>
                    </a:cubicBezTo>
                    <a:cubicBezTo>
                      <a:pt x="45" y="121"/>
                      <a:pt x="45" y="120"/>
                      <a:pt x="46" y="119"/>
                    </a:cubicBezTo>
                    <a:cubicBezTo>
                      <a:pt x="45" y="119"/>
                      <a:pt x="45" y="119"/>
                      <a:pt x="45" y="119"/>
                    </a:cubicBezTo>
                    <a:moveTo>
                      <a:pt x="44" y="118"/>
                    </a:moveTo>
                    <a:cubicBezTo>
                      <a:pt x="42" y="121"/>
                      <a:pt x="42" y="121"/>
                      <a:pt x="42" y="121"/>
                    </a:cubicBezTo>
                    <a:cubicBezTo>
                      <a:pt x="42" y="121"/>
                      <a:pt x="43" y="121"/>
                      <a:pt x="43" y="121"/>
                    </a:cubicBezTo>
                    <a:cubicBezTo>
                      <a:pt x="45" y="118"/>
                      <a:pt x="45" y="118"/>
                      <a:pt x="45" y="118"/>
                    </a:cubicBezTo>
                    <a:cubicBezTo>
                      <a:pt x="44" y="118"/>
                      <a:pt x="44" y="118"/>
                      <a:pt x="44" y="118"/>
                    </a:cubicBezTo>
                    <a:moveTo>
                      <a:pt x="45" y="118"/>
                    </a:moveTo>
                    <a:cubicBezTo>
                      <a:pt x="45" y="118"/>
                      <a:pt x="45" y="118"/>
                      <a:pt x="45" y="118"/>
                    </a:cubicBezTo>
                    <a:cubicBezTo>
                      <a:pt x="46" y="119"/>
                      <a:pt x="46" y="119"/>
                      <a:pt x="46" y="119"/>
                    </a:cubicBezTo>
                    <a:cubicBezTo>
                      <a:pt x="46" y="119"/>
                      <a:pt x="46" y="119"/>
                      <a:pt x="47" y="119"/>
                    </a:cubicBezTo>
                    <a:cubicBezTo>
                      <a:pt x="46" y="118"/>
                      <a:pt x="46" y="118"/>
                      <a:pt x="45" y="118"/>
                    </a:cubicBezTo>
                    <a:moveTo>
                      <a:pt x="45" y="117"/>
                    </a:moveTo>
                    <a:cubicBezTo>
                      <a:pt x="44" y="118"/>
                      <a:pt x="44" y="118"/>
                      <a:pt x="44" y="118"/>
                    </a:cubicBezTo>
                    <a:cubicBezTo>
                      <a:pt x="44" y="118"/>
                      <a:pt x="45" y="118"/>
                      <a:pt x="45" y="118"/>
                    </a:cubicBezTo>
                    <a:cubicBezTo>
                      <a:pt x="45" y="118"/>
                      <a:pt x="45" y="118"/>
                      <a:pt x="45" y="118"/>
                    </a:cubicBezTo>
                    <a:cubicBezTo>
                      <a:pt x="45" y="118"/>
                      <a:pt x="45" y="117"/>
                      <a:pt x="45" y="117"/>
                    </a:cubicBezTo>
                    <a:moveTo>
                      <a:pt x="41" y="116"/>
                    </a:moveTo>
                    <a:cubicBezTo>
                      <a:pt x="40" y="117"/>
                      <a:pt x="40" y="118"/>
                      <a:pt x="39" y="119"/>
                    </a:cubicBezTo>
                    <a:cubicBezTo>
                      <a:pt x="39" y="119"/>
                      <a:pt x="40" y="119"/>
                      <a:pt x="40" y="120"/>
                    </a:cubicBezTo>
                    <a:cubicBezTo>
                      <a:pt x="40" y="119"/>
                      <a:pt x="41" y="118"/>
                      <a:pt x="42" y="117"/>
                    </a:cubicBezTo>
                    <a:cubicBezTo>
                      <a:pt x="41" y="116"/>
                      <a:pt x="41" y="116"/>
                      <a:pt x="41" y="116"/>
                    </a:cubicBezTo>
                    <a:moveTo>
                      <a:pt x="41" y="116"/>
                    </a:moveTo>
                    <a:cubicBezTo>
                      <a:pt x="41" y="116"/>
                      <a:pt x="41" y="116"/>
                      <a:pt x="41" y="116"/>
                    </a:cubicBezTo>
                    <a:cubicBezTo>
                      <a:pt x="41" y="116"/>
                      <a:pt x="41" y="116"/>
                      <a:pt x="42" y="116"/>
                    </a:cubicBezTo>
                    <a:cubicBezTo>
                      <a:pt x="42" y="116"/>
                      <a:pt x="42" y="116"/>
                      <a:pt x="42" y="116"/>
                    </a:cubicBezTo>
                    <a:cubicBezTo>
                      <a:pt x="42" y="116"/>
                      <a:pt x="42" y="116"/>
                      <a:pt x="41" y="116"/>
                    </a:cubicBezTo>
                    <a:moveTo>
                      <a:pt x="47" y="116"/>
                    </a:moveTo>
                    <a:cubicBezTo>
                      <a:pt x="46" y="117"/>
                      <a:pt x="46" y="117"/>
                      <a:pt x="46" y="117"/>
                    </a:cubicBezTo>
                    <a:cubicBezTo>
                      <a:pt x="47" y="117"/>
                      <a:pt x="47" y="117"/>
                      <a:pt x="47" y="117"/>
                    </a:cubicBezTo>
                    <a:cubicBezTo>
                      <a:pt x="48" y="117"/>
                      <a:pt x="48" y="117"/>
                      <a:pt x="48" y="116"/>
                    </a:cubicBezTo>
                    <a:cubicBezTo>
                      <a:pt x="48" y="116"/>
                      <a:pt x="47" y="116"/>
                      <a:pt x="47" y="116"/>
                    </a:cubicBezTo>
                    <a:moveTo>
                      <a:pt x="40" y="115"/>
                    </a:moveTo>
                    <a:cubicBezTo>
                      <a:pt x="39" y="116"/>
                      <a:pt x="39" y="117"/>
                      <a:pt x="38" y="118"/>
                    </a:cubicBezTo>
                    <a:cubicBezTo>
                      <a:pt x="38" y="119"/>
                      <a:pt x="38" y="119"/>
                      <a:pt x="39" y="119"/>
                    </a:cubicBezTo>
                    <a:cubicBezTo>
                      <a:pt x="39" y="118"/>
                      <a:pt x="40" y="117"/>
                      <a:pt x="41" y="116"/>
                    </a:cubicBezTo>
                    <a:cubicBezTo>
                      <a:pt x="40" y="115"/>
                      <a:pt x="40" y="115"/>
                      <a:pt x="40" y="115"/>
                    </a:cubicBezTo>
                    <a:moveTo>
                      <a:pt x="46" y="115"/>
                    </a:moveTo>
                    <a:cubicBezTo>
                      <a:pt x="45" y="116"/>
                      <a:pt x="45" y="116"/>
                      <a:pt x="45" y="116"/>
                    </a:cubicBezTo>
                    <a:cubicBezTo>
                      <a:pt x="46" y="116"/>
                      <a:pt x="46" y="116"/>
                      <a:pt x="46" y="116"/>
                    </a:cubicBezTo>
                    <a:cubicBezTo>
                      <a:pt x="47" y="115"/>
                      <a:pt x="47" y="115"/>
                      <a:pt x="47" y="115"/>
                    </a:cubicBezTo>
                    <a:cubicBezTo>
                      <a:pt x="46" y="115"/>
                      <a:pt x="46" y="115"/>
                      <a:pt x="46" y="115"/>
                    </a:cubicBezTo>
                    <a:moveTo>
                      <a:pt x="40" y="115"/>
                    </a:moveTo>
                    <a:cubicBezTo>
                      <a:pt x="40" y="115"/>
                      <a:pt x="40" y="115"/>
                      <a:pt x="40" y="115"/>
                    </a:cubicBezTo>
                    <a:cubicBezTo>
                      <a:pt x="40" y="115"/>
                      <a:pt x="40" y="116"/>
                      <a:pt x="41" y="116"/>
                    </a:cubicBezTo>
                    <a:cubicBezTo>
                      <a:pt x="41" y="116"/>
                      <a:pt x="41" y="115"/>
                      <a:pt x="41" y="115"/>
                    </a:cubicBezTo>
                    <a:cubicBezTo>
                      <a:pt x="41" y="115"/>
                      <a:pt x="40" y="115"/>
                      <a:pt x="40" y="115"/>
                    </a:cubicBezTo>
                    <a:moveTo>
                      <a:pt x="48" y="114"/>
                    </a:moveTo>
                    <a:cubicBezTo>
                      <a:pt x="47" y="115"/>
                      <a:pt x="47" y="115"/>
                      <a:pt x="47" y="115"/>
                    </a:cubicBezTo>
                    <a:cubicBezTo>
                      <a:pt x="48" y="115"/>
                      <a:pt x="48" y="115"/>
                      <a:pt x="48" y="115"/>
                    </a:cubicBezTo>
                    <a:cubicBezTo>
                      <a:pt x="49" y="115"/>
                      <a:pt x="49" y="115"/>
                      <a:pt x="49" y="114"/>
                    </a:cubicBezTo>
                    <a:cubicBezTo>
                      <a:pt x="49" y="114"/>
                      <a:pt x="48" y="114"/>
                      <a:pt x="48" y="114"/>
                    </a:cubicBezTo>
                    <a:moveTo>
                      <a:pt x="47" y="113"/>
                    </a:moveTo>
                    <a:cubicBezTo>
                      <a:pt x="46" y="114"/>
                      <a:pt x="46" y="114"/>
                      <a:pt x="46" y="114"/>
                    </a:cubicBezTo>
                    <a:cubicBezTo>
                      <a:pt x="47" y="114"/>
                      <a:pt x="47" y="114"/>
                      <a:pt x="47" y="115"/>
                    </a:cubicBezTo>
                    <a:cubicBezTo>
                      <a:pt x="48" y="114"/>
                      <a:pt x="48" y="114"/>
                      <a:pt x="48" y="114"/>
                    </a:cubicBezTo>
                    <a:cubicBezTo>
                      <a:pt x="48" y="114"/>
                      <a:pt x="47" y="113"/>
                      <a:pt x="47" y="113"/>
                    </a:cubicBezTo>
                    <a:moveTo>
                      <a:pt x="43" y="113"/>
                    </a:moveTo>
                    <a:cubicBezTo>
                      <a:pt x="43" y="113"/>
                      <a:pt x="43" y="114"/>
                      <a:pt x="42" y="114"/>
                    </a:cubicBezTo>
                    <a:cubicBezTo>
                      <a:pt x="43" y="114"/>
                      <a:pt x="43" y="114"/>
                      <a:pt x="43" y="114"/>
                    </a:cubicBezTo>
                    <a:cubicBezTo>
                      <a:pt x="43" y="114"/>
                      <a:pt x="43" y="114"/>
                      <a:pt x="43" y="113"/>
                    </a:cubicBezTo>
                    <a:cubicBezTo>
                      <a:pt x="43" y="113"/>
                      <a:pt x="43" y="113"/>
                      <a:pt x="43" y="113"/>
                    </a:cubicBezTo>
                    <a:moveTo>
                      <a:pt x="42" y="112"/>
                    </a:moveTo>
                    <a:cubicBezTo>
                      <a:pt x="41" y="113"/>
                      <a:pt x="41" y="113"/>
                      <a:pt x="41" y="113"/>
                    </a:cubicBezTo>
                    <a:cubicBezTo>
                      <a:pt x="41" y="113"/>
                      <a:pt x="42" y="114"/>
                      <a:pt x="42" y="114"/>
                    </a:cubicBezTo>
                    <a:cubicBezTo>
                      <a:pt x="42" y="113"/>
                      <a:pt x="42" y="113"/>
                      <a:pt x="42" y="113"/>
                    </a:cubicBezTo>
                    <a:cubicBezTo>
                      <a:pt x="42" y="113"/>
                      <a:pt x="42" y="112"/>
                      <a:pt x="42" y="112"/>
                    </a:cubicBezTo>
                    <a:moveTo>
                      <a:pt x="49" y="112"/>
                    </a:moveTo>
                    <a:cubicBezTo>
                      <a:pt x="48" y="113"/>
                      <a:pt x="48" y="113"/>
                      <a:pt x="48" y="113"/>
                    </a:cubicBezTo>
                    <a:cubicBezTo>
                      <a:pt x="49" y="113"/>
                      <a:pt x="49" y="114"/>
                      <a:pt x="50" y="114"/>
                    </a:cubicBezTo>
                    <a:cubicBezTo>
                      <a:pt x="50" y="113"/>
                      <a:pt x="50" y="113"/>
                      <a:pt x="50" y="112"/>
                    </a:cubicBezTo>
                    <a:cubicBezTo>
                      <a:pt x="50" y="112"/>
                      <a:pt x="50" y="112"/>
                      <a:pt x="49" y="112"/>
                    </a:cubicBezTo>
                    <a:moveTo>
                      <a:pt x="44" y="111"/>
                    </a:moveTo>
                    <a:cubicBezTo>
                      <a:pt x="44" y="112"/>
                      <a:pt x="44" y="112"/>
                      <a:pt x="43" y="112"/>
                    </a:cubicBezTo>
                    <a:cubicBezTo>
                      <a:pt x="44" y="112"/>
                      <a:pt x="44" y="112"/>
                      <a:pt x="44" y="112"/>
                    </a:cubicBezTo>
                    <a:cubicBezTo>
                      <a:pt x="44" y="112"/>
                      <a:pt x="44" y="112"/>
                      <a:pt x="44" y="112"/>
                    </a:cubicBezTo>
                    <a:cubicBezTo>
                      <a:pt x="44" y="112"/>
                      <a:pt x="44" y="113"/>
                      <a:pt x="44" y="113"/>
                    </a:cubicBezTo>
                    <a:cubicBezTo>
                      <a:pt x="44" y="112"/>
                      <a:pt x="44" y="112"/>
                      <a:pt x="45" y="112"/>
                    </a:cubicBezTo>
                    <a:cubicBezTo>
                      <a:pt x="44" y="112"/>
                      <a:pt x="44" y="111"/>
                      <a:pt x="44" y="111"/>
                    </a:cubicBezTo>
                    <a:moveTo>
                      <a:pt x="48" y="111"/>
                    </a:moveTo>
                    <a:cubicBezTo>
                      <a:pt x="48" y="113"/>
                      <a:pt x="48" y="113"/>
                      <a:pt x="48" y="113"/>
                    </a:cubicBezTo>
                    <a:cubicBezTo>
                      <a:pt x="48" y="113"/>
                      <a:pt x="48" y="113"/>
                      <a:pt x="48" y="113"/>
                    </a:cubicBezTo>
                    <a:cubicBezTo>
                      <a:pt x="49" y="112"/>
                      <a:pt x="49" y="112"/>
                      <a:pt x="49" y="112"/>
                    </a:cubicBezTo>
                    <a:cubicBezTo>
                      <a:pt x="49" y="111"/>
                      <a:pt x="49" y="111"/>
                      <a:pt x="48" y="111"/>
                    </a:cubicBezTo>
                    <a:moveTo>
                      <a:pt x="43" y="110"/>
                    </a:moveTo>
                    <a:cubicBezTo>
                      <a:pt x="43" y="111"/>
                      <a:pt x="42" y="111"/>
                      <a:pt x="42" y="111"/>
                    </a:cubicBezTo>
                    <a:cubicBezTo>
                      <a:pt x="42" y="112"/>
                      <a:pt x="43" y="112"/>
                      <a:pt x="43" y="112"/>
                    </a:cubicBezTo>
                    <a:cubicBezTo>
                      <a:pt x="43" y="112"/>
                      <a:pt x="43" y="111"/>
                      <a:pt x="43" y="111"/>
                    </a:cubicBezTo>
                    <a:cubicBezTo>
                      <a:pt x="43" y="111"/>
                      <a:pt x="43" y="111"/>
                      <a:pt x="43" y="110"/>
                    </a:cubicBezTo>
                    <a:moveTo>
                      <a:pt x="45" y="109"/>
                    </a:moveTo>
                    <a:cubicBezTo>
                      <a:pt x="45" y="110"/>
                      <a:pt x="45" y="110"/>
                      <a:pt x="45" y="111"/>
                    </a:cubicBezTo>
                    <a:cubicBezTo>
                      <a:pt x="45" y="111"/>
                      <a:pt x="45" y="111"/>
                      <a:pt x="45" y="111"/>
                    </a:cubicBezTo>
                    <a:cubicBezTo>
                      <a:pt x="45" y="110"/>
                      <a:pt x="46" y="110"/>
                      <a:pt x="46" y="109"/>
                    </a:cubicBezTo>
                    <a:cubicBezTo>
                      <a:pt x="46" y="109"/>
                      <a:pt x="46" y="109"/>
                      <a:pt x="45" y="109"/>
                    </a:cubicBezTo>
                    <a:moveTo>
                      <a:pt x="44" y="108"/>
                    </a:moveTo>
                    <a:cubicBezTo>
                      <a:pt x="44" y="109"/>
                      <a:pt x="43" y="109"/>
                      <a:pt x="43" y="110"/>
                    </a:cubicBezTo>
                    <a:cubicBezTo>
                      <a:pt x="43" y="110"/>
                      <a:pt x="44" y="110"/>
                      <a:pt x="44" y="110"/>
                    </a:cubicBezTo>
                    <a:cubicBezTo>
                      <a:pt x="44" y="110"/>
                      <a:pt x="45" y="109"/>
                      <a:pt x="45" y="109"/>
                    </a:cubicBezTo>
                    <a:cubicBezTo>
                      <a:pt x="45" y="109"/>
                      <a:pt x="44" y="108"/>
                      <a:pt x="44" y="108"/>
                    </a:cubicBezTo>
                    <a:moveTo>
                      <a:pt x="53" y="103"/>
                    </a:moveTo>
                    <a:cubicBezTo>
                      <a:pt x="50" y="108"/>
                      <a:pt x="50" y="108"/>
                      <a:pt x="50" y="108"/>
                    </a:cubicBezTo>
                    <a:cubicBezTo>
                      <a:pt x="50" y="108"/>
                      <a:pt x="51" y="108"/>
                      <a:pt x="51" y="109"/>
                    </a:cubicBezTo>
                    <a:cubicBezTo>
                      <a:pt x="52" y="106"/>
                      <a:pt x="52" y="106"/>
                      <a:pt x="52" y="106"/>
                    </a:cubicBezTo>
                    <a:cubicBezTo>
                      <a:pt x="51" y="109"/>
                      <a:pt x="51" y="109"/>
                      <a:pt x="51" y="109"/>
                    </a:cubicBezTo>
                    <a:cubicBezTo>
                      <a:pt x="51" y="109"/>
                      <a:pt x="52" y="109"/>
                      <a:pt x="52" y="109"/>
                    </a:cubicBezTo>
                    <a:cubicBezTo>
                      <a:pt x="53" y="108"/>
                      <a:pt x="54" y="106"/>
                      <a:pt x="55" y="104"/>
                    </a:cubicBezTo>
                    <a:cubicBezTo>
                      <a:pt x="55" y="104"/>
                      <a:pt x="54" y="104"/>
                      <a:pt x="53" y="103"/>
                    </a:cubicBezTo>
                    <a:moveTo>
                      <a:pt x="54" y="102"/>
                    </a:moveTo>
                    <a:cubicBezTo>
                      <a:pt x="54" y="102"/>
                      <a:pt x="54" y="102"/>
                      <a:pt x="54" y="102"/>
                    </a:cubicBezTo>
                    <a:cubicBezTo>
                      <a:pt x="55" y="103"/>
                      <a:pt x="55" y="103"/>
                      <a:pt x="56" y="104"/>
                    </a:cubicBezTo>
                    <a:cubicBezTo>
                      <a:pt x="56" y="104"/>
                      <a:pt x="56" y="104"/>
                      <a:pt x="56" y="104"/>
                    </a:cubicBezTo>
                    <a:cubicBezTo>
                      <a:pt x="55" y="103"/>
                      <a:pt x="55" y="103"/>
                      <a:pt x="54" y="102"/>
                    </a:cubicBezTo>
                    <a:moveTo>
                      <a:pt x="50" y="101"/>
                    </a:moveTo>
                    <a:cubicBezTo>
                      <a:pt x="49" y="103"/>
                      <a:pt x="48" y="105"/>
                      <a:pt x="47" y="106"/>
                    </a:cubicBezTo>
                    <a:cubicBezTo>
                      <a:pt x="47" y="106"/>
                      <a:pt x="47" y="107"/>
                      <a:pt x="48" y="107"/>
                    </a:cubicBezTo>
                    <a:cubicBezTo>
                      <a:pt x="49" y="105"/>
                      <a:pt x="50" y="103"/>
                      <a:pt x="51" y="102"/>
                    </a:cubicBezTo>
                    <a:cubicBezTo>
                      <a:pt x="50" y="102"/>
                      <a:pt x="50" y="101"/>
                      <a:pt x="50" y="101"/>
                    </a:cubicBezTo>
                    <a:moveTo>
                      <a:pt x="49" y="101"/>
                    </a:moveTo>
                    <a:cubicBezTo>
                      <a:pt x="49" y="101"/>
                      <a:pt x="48" y="101"/>
                      <a:pt x="48" y="102"/>
                    </a:cubicBezTo>
                    <a:cubicBezTo>
                      <a:pt x="47" y="103"/>
                      <a:pt x="47" y="104"/>
                      <a:pt x="46" y="106"/>
                    </a:cubicBezTo>
                    <a:cubicBezTo>
                      <a:pt x="46" y="106"/>
                      <a:pt x="46" y="106"/>
                      <a:pt x="46" y="106"/>
                    </a:cubicBezTo>
                    <a:cubicBezTo>
                      <a:pt x="47" y="104"/>
                      <a:pt x="48" y="103"/>
                      <a:pt x="50" y="101"/>
                    </a:cubicBezTo>
                    <a:cubicBezTo>
                      <a:pt x="49" y="101"/>
                      <a:pt x="49" y="101"/>
                      <a:pt x="49" y="101"/>
                    </a:cubicBezTo>
                    <a:moveTo>
                      <a:pt x="51" y="100"/>
                    </a:moveTo>
                    <a:cubicBezTo>
                      <a:pt x="51" y="100"/>
                      <a:pt x="51" y="100"/>
                      <a:pt x="51" y="100"/>
                    </a:cubicBezTo>
                    <a:cubicBezTo>
                      <a:pt x="51" y="101"/>
                      <a:pt x="51" y="101"/>
                      <a:pt x="51" y="101"/>
                    </a:cubicBezTo>
                    <a:cubicBezTo>
                      <a:pt x="51" y="101"/>
                      <a:pt x="51" y="101"/>
                      <a:pt x="51" y="101"/>
                    </a:cubicBezTo>
                    <a:cubicBezTo>
                      <a:pt x="51" y="101"/>
                      <a:pt x="51" y="101"/>
                      <a:pt x="51" y="100"/>
                    </a:cubicBezTo>
                    <a:moveTo>
                      <a:pt x="49" y="100"/>
                    </a:moveTo>
                    <a:cubicBezTo>
                      <a:pt x="49" y="100"/>
                      <a:pt x="49" y="100"/>
                      <a:pt x="49" y="100"/>
                    </a:cubicBezTo>
                    <a:cubicBezTo>
                      <a:pt x="50" y="100"/>
                      <a:pt x="50" y="100"/>
                      <a:pt x="50" y="100"/>
                    </a:cubicBezTo>
                    <a:cubicBezTo>
                      <a:pt x="50" y="100"/>
                      <a:pt x="50" y="100"/>
                      <a:pt x="50" y="100"/>
                    </a:cubicBezTo>
                    <a:cubicBezTo>
                      <a:pt x="50" y="100"/>
                      <a:pt x="50" y="100"/>
                      <a:pt x="49" y="100"/>
                    </a:cubicBezTo>
                    <a:moveTo>
                      <a:pt x="58" y="96"/>
                    </a:moveTo>
                    <a:cubicBezTo>
                      <a:pt x="54" y="102"/>
                      <a:pt x="54" y="102"/>
                      <a:pt x="54" y="102"/>
                    </a:cubicBezTo>
                    <a:cubicBezTo>
                      <a:pt x="55" y="102"/>
                      <a:pt x="56" y="102"/>
                      <a:pt x="56" y="103"/>
                    </a:cubicBezTo>
                    <a:cubicBezTo>
                      <a:pt x="58" y="101"/>
                      <a:pt x="59" y="99"/>
                      <a:pt x="60" y="98"/>
                    </a:cubicBezTo>
                    <a:cubicBezTo>
                      <a:pt x="59" y="97"/>
                      <a:pt x="58" y="97"/>
                      <a:pt x="58" y="96"/>
                    </a:cubicBezTo>
                    <a:moveTo>
                      <a:pt x="54" y="94"/>
                    </a:moveTo>
                    <a:cubicBezTo>
                      <a:pt x="53" y="96"/>
                      <a:pt x="52" y="98"/>
                      <a:pt x="51" y="100"/>
                    </a:cubicBezTo>
                    <a:cubicBezTo>
                      <a:pt x="51" y="100"/>
                      <a:pt x="51" y="100"/>
                      <a:pt x="52" y="100"/>
                    </a:cubicBezTo>
                    <a:cubicBezTo>
                      <a:pt x="53" y="98"/>
                      <a:pt x="54" y="96"/>
                      <a:pt x="55" y="95"/>
                    </a:cubicBezTo>
                    <a:cubicBezTo>
                      <a:pt x="55" y="94"/>
                      <a:pt x="55" y="94"/>
                      <a:pt x="54" y="94"/>
                    </a:cubicBezTo>
                    <a:moveTo>
                      <a:pt x="53" y="93"/>
                    </a:moveTo>
                    <a:cubicBezTo>
                      <a:pt x="52" y="95"/>
                      <a:pt x="51" y="97"/>
                      <a:pt x="50" y="99"/>
                    </a:cubicBezTo>
                    <a:cubicBezTo>
                      <a:pt x="50" y="99"/>
                      <a:pt x="50" y="99"/>
                      <a:pt x="51" y="99"/>
                    </a:cubicBezTo>
                    <a:cubicBezTo>
                      <a:pt x="52" y="98"/>
                      <a:pt x="53" y="96"/>
                      <a:pt x="54" y="94"/>
                    </a:cubicBezTo>
                    <a:cubicBezTo>
                      <a:pt x="54" y="94"/>
                      <a:pt x="53" y="94"/>
                      <a:pt x="53" y="93"/>
                    </a:cubicBezTo>
                    <a:moveTo>
                      <a:pt x="61" y="91"/>
                    </a:moveTo>
                    <a:cubicBezTo>
                      <a:pt x="58" y="96"/>
                      <a:pt x="58" y="96"/>
                      <a:pt x="58" y="96"/>
                    </a:cubicBezTo>
                    <a:cubicBezTo>
                      <a:pt x="59" y="96"/>
                      <a:pt x="59" y="97"/>
                      <a:pt x="60" y="97"/>
                    </a:cubicBezTo>
                    <a:cubicBezTo>
                      <a:pt x="61" y="95"/>
                      <a:pt x="62" y="94"/>
                      <a:pt x="63" y="92"/>
                    </a:cubicBezTo>
                    <a:cubicBezTo>
                      <a:pt x="62" y="92"/>
                      <a:pt x="62" y="91"/>
                      <a:pt x="61" y="91"/>
                    </a:cubicBezTo>
                    <a:moveTo>
                      <a:pt x="62" y="90"/>
                    </a:moveTo>
                    <a:cubicBezTo>
                      <a:pt x="62" y="90"/>
                      <a:pt x="62" y="90"/>
                      <a:pt x="62" y="90"/>
                    </a:cubicBezTo>
                    <a:cubicBezTo>
                      <a:pt x="64" y="91"/>
                      <a:pt x="64" y="91"/>
                      <a:pt x="64" y="91"/>
                    </a:cubicBezTo>
                    <a:cubicBezTo>
                      <a:pt x="64" y="91"/>
                      <a:pt x="64" y="91"/>
                      <a:pt x="64" y="91"/>
                    </a:cubicBezTo>
                    <a:cubicBezTo>
                      <a:pt x="63" y="90"/>
                      <a:pt x="63" y="90"/>
                      <a:pt x="62" y="90"/>
                    </a:cubicBezTo>
                    <a:moveTo>
                      <a:pt x="58" y="89"/>
                    </a:moveTo>
                    <a:cubicBezTo>
                      <a:pt x="57" y="91"/>
                      <a:pt x="56" y="92"/>
                      <a:pt x="55" y="94"/>
                    </a:cubicBezTo>
                    <a:cubicBezTo>
                      <a:pt x="55" y="94"/>
                      <a:pt x="55" y="94"/>
                      <a:pt x="55" y="94"/>
                    </a:cubicBezTo>
                    <a:cubicBezTo>
                      <a:pt x="56" y="93"/>
                      <a:pt x="57" y="91"/>
                      <a:pt x="58" y="89"/>
                    </a:cubicBezTo>
                    <a:cubicBezTo>
                      <a:pt x="58" y="89"/>
                      <a:pt x="58" y="89"/>
                      <a:pt x="58" y="89"/>
                    </a:cubicBezTo>
                    <a:moveTo>
                      <a:pt x="56" y="88"/>
                    </a:moveTo>
                    <a:cubicBezTo>
                      <a:pt x="55" y="90"/>
                      <a:pt x="54" y="91"/>
                      <a:pt x="53" y="93"/>
                    </a:cubicBezTo>
                    <a:cubicBezTo>
                      <a:pt x="53" y="93"/>
                      <a:pt x="54" y="94"/>
                      <a:pt x="54" y="94"/>
                    </a:cubicBezTo>
                    <a:cubicBezTo>
                      <a:pt x="55" y="92"/>
                      <a:pt x="56" y="90"/>
                      <a:pt x="57" y="88"/>
                    </a:cubicBezTo>
                    <a:cubicBezTo>
                      <a:pt x="57" y="88"/>
                      <a:pt x="57" y="88"/>
                      <a:pt x="56" y="88"/>
                    </a:cubicBezTo>
                    <a:moveTo>
                      <a:pt x="58" y="88"/>
                    </a:moveTo>
                    <a:cubicBezTo>
                      <a:pt x="58" y="88"/>
                      <a:pt x="58" y="88"/>
                      <a:pt x="58" y="88"/>
                    </a:cubicBezTo>
                    <a:cubicBezTo>
                      <a:pt x="59" y="88"/>
                      <a:pt x="59" y="88"/>
                      <a:pt x="59" y="88"/>
                    </a:cubicBezTo>
                    <a:cubicBezTo>
                      <a:pt x="59" y="88"/>
                      <a:pt x="59" y="88"/>
                      <a:pt x="59" y="88"/>
                    </a:cubicBezTo>
                    <a:cubicBezTo>
                      <a:pt x="59" y="88"/>
                      <a:pt x="59" y="88"/>
                      <a:pt x="58" y="88"/>
                    </a:cubicBezTo>
                    <a:moveTo>
                      <a:pt x="57" y="87"/>
                    </a:moveTo>
                    <a:cubicBezTo>
                      <a:pt x="57" y="87"/>
                      <a:pt x="57" y="87"/>
                      <a:pt x="57" y="87"/>
                    </a:cubicBezTo>
                    <a:cubicBezTo>
                      <a:pt x="58" y="87"/>
                      <a:pt x="58" y="87"/>
                      <a:pt x="58" y="87"/>
                    </a:cubicBezTo>
                    <a:cubicBezTo>
                      <a:pt x="58" y="87"/>
                      <a:pt x="58" y="87"/>
                      <a:pt x="58" y="87"/>
                    </a:cubicBezTo>
                    <a:cubicBezTo>
                      <a:pt x="58" y="87"/>
                      <a:pt x="57" y="87"/>
                      <a:pt x="57" y="87"/>
                    </a:cubicBezTo>
                    <a:moveTo>
                      <a:pt x="70" y="77"/>
                    </a:moveTo>
                    <a:cubicBezTo>
                      <a:pt x="64" y="87"/>
                      <a:pt x="64" y="87"/>
                      <a:pt x="64" y="87"/>
                    </a:cubicBezTo>
                    <a:cubicBezTo>
                      <a:pt x="64" y="87"/>
                      <a:pt x="65" y="88"/>
                      <a:pt x="66" y="88"/>
                    </a:cubicBezTo>
                    <a:cubicBezTo>
                      <a:pt x="67" y="86"/>
                      <a:pt x="68" y="84"/>
                      <a:pt x="70" y="82"/>
                    </a:cubicBezTo>
                    <a:cubicBezTo>
                      <a:pt x="70" y="81"/>
                      <a:pt x="71" y="80"/>
                      <a:pt x="72" y="79"/>
                    </a:cubicBezTo>
                    <a:cubicBezTo>
                      <a:pt x="71" y="78"/>
                      <a:pt x="70" y="78"/>
                      <a:pt x="70" y="77"/>
                    </a:cubicBezTo>
                    <a:moveTo>
                      <a:pt x="66" y="75"/>
                    </a:moveTo>
                    <a:cubicBezTo>
                      <a:pt x="64" y="78"/>
                      <a:pt x="62" y="82"/>
                      <a:pt x="60" y="85"/>
                    </a:cubicBezTo>
                    <a:cubicBezTo>
                      <a:pt x="60" y="85"/>
                      <a:pt x="60" y="85"/>
                      <a:pt x="61" y="85"/>
                    </a:cubicBezTo>
                    <a:cubicBezTo>
                      <a:pt x="63" y="82"/>
                      <a:pt x="65" y="79"/>
                      <a:pt x="67" y="75"/>
                    </a:cubicBezTo>
                    <a:cubicBezTo>
                      <a:pt x="66" y="75"/>
                      <a:pt x="66" y="75"/>
                      <a:pt x="66" y="75"/>
                    </a:cubicBezTo>
                    <a:moveTo>
                      <a:pt x="65" y="74"/>
                    </a:moveTo>
                    <a:cubicBezTo>
                      <a:pt x="63" y="78"/>
                      <a:pt x="61" y="81"/>
                      <a:pt x="59" y="84"/>
                    </a:cubicBezTo>
                    <a:cubicBezTo>
                      <a:pt x="59" y="84"/>
                      <a:pt x="59" y="85"/>
                      <a:pt x="59" y="85"/>
                    </a:cubicBezTo>
                    <a:cubicBezTo>
                      <a:pt x="61" y="81"/>
                      <a:pt x="63" y="78"/>
                      <a:pt x="66" y="75"/>
                    </a:cubicBezTo>
                    <a:cubicBezTo>
                      <a:pt x="65" y="75"/>
                      <a:pt x="65" y="74"/>
                      <a:pt x="65" y="74"/>
                    </a:cubicBezTo>
                    <a:moveTo>
                      <a:pt x="78" y="64"/>
                    </a:moveTo>
                    <a:cubicBezTo>
                      <a:pt x="70" y="76"/>
                      <a:pt x="70" y="76"/>
                      <a:pt x="70" y="76"/>
                    </a:cubicBezTo>
                    <a:cubicBezTo>
                      <a:pt x="71" y="76"/>
                      <a:pt x="72" y="77"/>
                      <a:pt x="73" y="77"/>
                    </a:cubicBezTo>
                    <a:cubicBezTo>
                      <a:pt x="75" y="73"/>
                      <a:pt x="78" y="69"/>
                      <a:pt x="80" y="65"/>
                    </a:cubicBezTo>
                    <a:cubicBezTo>
                      <a:pt x="79" y="65"/>
                      <a:pt x="79" y="64"/>
                      <a:pt x="78" y="64"/>
                    </a:cubicBezTo>
                    <a:moveTo>
                      <a:pt x="74" y="61"/>
                    </a:moveTo>
                    <a:cubicBezTo>
                      <a:pt x="72" y="66"/>
                      <a:pt x="69" y="70"/>
                      <a:pt x="67" y="74"/>
                    </a:cubicBezTo>
                    <a:cubicBezTo>
                      <a:pt x="67" y="74"/>
                      <a:pt x="67" y="74"/>
                      <a:pt x="67" y="74"/>
                    </a:cubicBezTo>
                    <a:cubicBezTo>
                      <a:pt x="70" y="70"/>
                      <a:pt x="72" y="66"/>
                      <a:pt x="75" y="62"/>
                    </a:cubicBezTo>
                    <a:cubicBezTo>
                      <a:pt x="75" y="62"/>
                      <a:pt x="74" y="62"/>
                      <a:pt x="74" y="61"/>
                    </a:cubicBezTo>
                    <a:moveTo>
                      <a:pt x="73" y="61"/>
                    </a:moveTo>
                    <a:cubicBezTo>
                      <a:pt x="71" y="65"/>
                      <a:pt x="68" y="69"/>
                      <a:pt x="65" y="73"/>
                    </a:cubicBezTo>
                    <a:cubicBezTo>
                      <a:pt x="66" y="73"/>
                      <a:pt x="66" y="73"/>
                      <a:pt x="66" y="74"/>
                    </a:cubicBezTo>
                    <a:cubicBezTo>
                      <a:pt x="69" y="70"/>
                      <a:pt x="71" y="65"/>
                      <a:pt x="74" y="61"/>
                    </a:cubicBezTo>
                    <a:cubicBezTo>
                      <a:pt x="74" y="61"/>
                      <a:pt x="73" y="61"/>
                      <a:pt x="73" y="61"/>
                    </a:cubicBezTo>
                    <a:moveTo>
                      <a:pt x="86" y="51"/>
                    </a:moveTo>
                    <a:cubicBezTo>
                      <a:pt x="82" y="58"/>
                      <a:pt x="82" y="58"/>
                      <a:pt x="82" y="58"/>
                    </a:cubicBezTo>
                    <a:cubicBezTo>
                      <a:pt x="83" y="58"/>
                      <a:pt x="83" y="59"/>
                      <a:pt x="84" y="59"/>
                    </a:cubicBezTo>
                    <a:cubicBezTo>
                      <a:pt x="85" y="57"/>
                      <a:pt x="87" y="54"/>
                      <a:pt x="88" y="52"/>
                    </a:cubicBezTo>
                    <a:cubicBezTo>
                      <a:pt x="88" y="52"/>
                      <a:pt x="87" y="51"/>
                      <a:pt x="86" y="51"/>
                    </a:cubicBezTo>
                    <a:moveTo>
                      <a:pt x="82" y="49"/>
                    </a:moveTo>
                    <a:cubicBezTo>
                      <a:pt x="81" y="51"/>
                      <a:pt x="79" y="53"/>
                      <a:pt x="78" y="56"/>
                    </a:cubicBezTo>
                    <a:cubicBezTo>
                      <a:pt x="78" y="56"/>
                      <a:pt x="78" y="56"/>
                      <a:pt x="78" y="56"/>
                    </a:cubicBezTo>
                    <a:cubicBezTo>
                      <a:pt x="80" y="54"/>
                      <a:pt x="81" y="51"/>
                      <a:pt x="83" y="49"/>
                    </a:cubicBezTo>
                    <a:cubicBezTo>
                      <a:pt x="83" y="49"/>
                      <a:pt x="82" y="49"/>
                      <a:pt x="82" y="49"/>
                    </a:cubicBezTo>
                    <a:moveTo>
                      <a:pt x="88" y="48"/>
                    </a:moveTo>
                    <a:cubicBezTo>
                      <a:pt x="87" y="49"/>
                      <a:pt x="87" y="49"/>
                      <a:pt x="87" y="49"/>
                    </a:cubicBezTo>
                    <a:cubicBezTo>
                      <a:pt x="89" y="50"/>
                      <a:pt x="89" y="50"/>
                      <a:pt x="89" y="50"/>
                    </a:cubicBezTo>
                    <a:cubicBezTo>
                      <a:pt x="90" y="50"/>
                      <a:pt x="90" y="49"/>
                      <a:pt x="90" y="49"/>
                    </a:cubicBezTo>
                    <a:cubicBezTo>
                      <a:pt x="89" y="49"/>
                      <a:pt x="89" y="48"/>
                      <a:pt x="88" y="48"/>
                    </a:cubicBezTo>
                    <a:moveTo>
                      <a:pt x="81" y="48"/>
                    </a:moveTo>
                    <a:cubicBezTo>
                      <a:pt x="80" y="50"/>
                      <a:pt x="78" y="53"/>
                      <a:pt x="77" y="55"/>
                    </a:cubicBezTo>
                    <a:cubicBezTo>
                      <a:pt x="77" y="55"/>
                      <a:pt x="77" y="55"/>
                      <a:pt x="77" y="55"/>
                    </a:cubicBezTo>
                    <a:cubicBezTo>
                      <a:pt x="79" y="53"/>
                      <a:pt x="80" y="51"/>
                      <a:pt x="82" y="48"/>
                    </a:cubicBezTo>
                    <a:cubicBezTo>
                      <a:pt x="82" y="48"/>
                      <a:pt x="81" y="48"/>
                      <a:pt x="81" y="48"/>
                    </a:cubicBezTo>
                    <a:moveTo>
                      <a:pt x="84" y="45"/>
                    </a:moveTo>
                    <a:cubicBezTo>
                      <a:pt x="84" y="46"/>
                      <a:pt x="84" y="46"/>
                      <a:pt x="83" y="47"/>
                    </a:cubicBezTo>
                    <a:cubicBezTo>
                      <a:pt x="84" y="47"/>
                      <a:pt x="84" y="47"/>
                      <a:pt x="84" y="47"/>
                    </a:cubicBezTo>
                    <a:cubicBezTo>
                      <a:pt x="84" y="47"/>
                      <a:pt x="84" y="46"/>
                      <a:pt x="85" y="46"/>
                    </a:cubicBezTo>
                    <a:cubicBezTo>
                      <a:pt x="84" y="46"/>
                      <a:pt x="84" y="46"/>
                      <a:pt x="84" y="45"/>
                    </a:cubicBezTo>
                    <a:moveTo>
                      <a:pt x="83" y="45"/>
                    </a:moveTo>
                    <a:cubicBezTo>
                      <a:pt x="83" y="45"/>
                      <a:pt x="82" y="46"/>
                      <a:pt x="82" y="46"/>
                    </a:cubicBezTo>
                    <a:cubicBezTo>
                      <a:pt x="83" y="46"/>
                      <a:pt x="83" y="46"/>
                      <a:pt x="83" y="46"/>
                    </a:cubicBezTo>
                    <a:cubicBezTo>
                      <a:pt x="83" y="46"/>
                      <a:pt x="83" y="46"/>
                      <a:pt x="84" y="45"/>
                    </a:cubicBezTo>
                    <a:cubicBezTo>
                      <a:pt x="83" y="45"/>
                      <a:pt x="83" y="45"/>
                      <a:pt x="83" y="45"/>
                    </a:cubicBezTo>
                    <a:moveTo>
                      <a:pt x="91" y="43"/>
                    </a:moveTo>
                    <a:cubicBezTo>
                      <a:pt x="89" y="46"/>
                      <a:pt x="89" y="46"/>
                      <a:pt x="89" y="46"/>
                    </a:cubicBezTo>
                    <a:cubicBezTo>
                      <a:pt x="90" y="46"/>
                      <a:pt x="91" y="46"/>
                      <a:pt x="91" y="47"/>
                    </a:cubicBezTo>
                    <a:cubicBezTo>
                      <a:pt x="92" y="46"/>
                      <a:pt x="93" y="45"/>
                      <a:pt x="93" y="44"/>
                    </a:cubicBezTo>
                    <a:cubicBezTo>
                      <a:pt x="92" y="44"/>
                      <a:pt x="92" y="43"/>
                      <a:pt x="91" y="43"/>
                    </a:cubicBezTo>
                    <a:moveTo>
                      <a:pt x="87" y="41"/>
                    </a:moveTo>
                    <a:cubicBezTo>
                      <a:pt x="86" y="41"/>
                      <a:pt x="86" y="42"/>
                      <a:pt x="85" y="43"/>
                    </a:cubicBezTo>
                    <a:cubicBezTo>
                      <a:pt x="86" y="43"/>
                      <a:pt x="86" y="43"/>
                      <a:pt x="86" y="44"/>
                    </a:cubicBezTo>
                    <a:cubicBezTo>
                      <a:pt x="86" y="43"/>
                      <a:pt x="87" y="42"/>
                      <a:pt x="88" y="41"/>
                    </a:cubicBezTo>
                    <a:cubicBezTo>
                      <a:pt x="87" y="41"/>
                      <a:pt x="87" y="41"/>
                      <a:pt x="87" y="41"/>
                    </a:cubicBezTo>
                    <a:moveTo>
                      <a:pt x="93" y="40"/>
                    </a:moveTo>
                    <a:cubicBezTo>
                      <a:pt x="92" y="41"/>
                      <a:pt x="92" y="41"/>
                      <a:pt x="92" y="41"/>
                    </a:cubicBezTo>
                    <a:cubicBezTo>
                      <a:pt x="93" y="41"/>
                      <a:pt x="94" y="42"/>
                      <a:pt x="94" y="42"/>
                    </a:cubicBezTo>
                    <a:cubicBezTo>
                      <a:pt x="94" y="42"/>
                      <a:pt x="95" y="42"/>
                      <a:pt x="95" y="41"/>
                    </a:cubicBezTo>
                    <a:cubicBezTo>
                      <a:pt x="94" y="41"/>
                      <a:pt x="93" y="41"/>
                      <a:pt x="93" y="40"/>
                    </a:cubicBezTo>
                    <a:moveTo>
                      <a:pt x="86" y="40"/>
                    </a:moveTo>
                    <a:cubicBezTo>
                      <a:pt x="85" y="41"/>
                      <a:pt x="85" y="42"/>
                      <a:pt x="84" y="43"/>
                    </a:cubicBezTo>
                    <a:cubicBezTo>
                      <a:pt x="84" y="43"/>
                      <a:pt x="85" y="43"/>
                      <a:pt x="85" y="43"/>
                    </a:cubicBezTo>
                    <a:cubicBezTo>
                      <a:pt x="86" y="42"/>
                      <a:pt x="86" y="41"/>
                      <a:pt x="87" y="40"/>
                    </a:cubicBezTo>
                    <a:cubicBezTo>
                      <a:pt x="87" y="40"/>
                      <a:pt x="87" y="40"/>
                      <a:pt x="87" y="40"/>
                    </a:cubicBezTo>
                    <a:cubicBezTo>
                      <a:pt x="86" y="40"/>
                      <a:pt x="86" y="40"/>
                      <a:pt x="86" y="40"/>
                    </a:cubicBezTo>
                    <a:moveTo>
                      <a:pt x="89" y="38"/>
                    </a:moveTo>
                    <a:cubicBezTo>
                      <a:pt x="88" y="38"/>
                      <a:pt x="88" y="38"/>
                      <a:pt x="88" y="39"/>
                    </a:cubicBezTo>
                    <a:cubicBezTo>
                      <a:pt x="88" y="39"/>
                      <a:pt x="89" y="39"/>
                      <a:pt x="89" y="39"/>
                    </a:cubicBezTo>
                    <a:cubicBezTo>
                      <a:pt x="89" y="39"/>
                      <a:pt x="89" y="38"/>
                      <a:pt x="89" y="38"/>
                    </a:cubicBezTo>
                    <a:cubicBezTo>
                      <a:pt x="89" y="38"/>
                      <a:pt x="89" y="38"/>
                      <a:pt x="89" y="38"/>
                    </a:cubicBezTo>
                    <a:moveTo>
                      <a:pt x="87" y="37"/>
                    </a:moveTo>
                    <a:cubicBezTo>
                      <a:pt x="87" y="37"/>
                      <a:pt x="87" y="38"/>
                      <a:pt x="87" y="38"/>
                    </a:cubicBezTo>
                    <a:cubicBezTo>
                      <a:pt x="87" y="38"/>
                      <a:pt x="88" y="38"/>
                      <a:pt x="88" y="38"/>
                    </a:cubicBezTo>
                    <a:cubicBezTo>
                      <a:pt x="88" y="38"/>
                      <a:pt x="88" y="38"/>
                      <a:pt x="88" y="38"/>
                    </a:cubicBezTo>
                    <a:cubicBezTo>
                      <a:pt x="88" y="38"/>
                      <a:pt x="88" y="37"/>
                      <a:pt x="87" y="37"/>
                    </a:cubicBezTo>
                    <a:moveTo>
                      <a:pt x="96" y="36"/>
                    </a:moveTo>
                    <a:cubicBezTo>
                      <a:pt x="95" y="37"/>
                      <a:pt x="95" y="37"/>
                      <a:pt x="95" y="37"/>
                    </a:cubicBezTo>
                    <a:cubicBezTo>
                      <a:pt x="96" y="37"/>
                      <a:pt x="96" y="37"/>
                      <a:pt x="97" y="38"/>
                    </a:cubicBezTo>
                    <a:cubicBezTo>
                      <a:pt x="97" y="37"/>
                      <a:pt x="97" y="37"/>
                      <a:pt x="98" y="37"/>
                    </a:cubicBezTo>
                    <a:cubicBezTo>
                      <a:pt x="97" y="37"/>
                      <a:pt x="96" y="36"/>
                      <a:pt x="96" y="36"/>
                    </a:cubicBezTo>
                    <a:moveTo>
                      <a:pt x="96" y="35"/>
                    </a:moveTo>
                    <a:cubicBezTo>
                      <a:pt x="96" y="36"/>
                      <a:pt x="96" y="36"/>
                      <a:pt x="96" y="36"/>
                    </a:cubicBezTo>
                    <a:cubicBezTo>
                      <a:pt x="96" y="36"/>
                      <a:pt x="97" y="36"/>
                      <a:pt x="98" y="37"/>
                    </a:cubicBezTo>
                    <a:cubicBezTo>
                      <a:pt x="98" y="37"/>
                      <a:pt x="98" y="37"/>
                      <a:pt x="98" y="36"/>
                    </a:cubicBezTo>
                    <a:cubicBezTo>
                      <a:pt x="97" y="36"/>
                      <a:pt x="97" y="36"/>
                      <a:pt x="96" y="35"/>
                    </a:cubicBezTo>
                    <a:moveTo>
                      <a:pt x="91" y="33"/>
                    </a:moveTo>
                    <a:cubicBezTo>
                      <a:pt x="91" y="34"/>
                      <a:pt x="91" y="34"/>
                      <a:pt x="91" y="34"/>
                    </a:cubicBezTo>
                    <a:cubicBezTo>
                      <a:pt x="91" y="34"/>
                      <a:pt x="91" y="34"/>
                      <a:pt x="91" y="34"/>
                    </a:cubicBezTo>
                    <a:cubicBezTo>
                      <a:pt x="92" y="34"/>
                      <a:pt x="92" y="34"/>
                      <a:pt x="92" y="34"/>
                    </a:cubicBezTo>
                    <a:cubicBezTo>
                      <a:pt x="92" y="34"/>
                      <a:pt x="92" y="33"/>
                      <a:pt x="91" y="33"/>
                    </a:cubicBezTo>
                    <a:moveTo>
                      <a:pt x="92" y="33"/>
                    </a:moveTo>
                    <a:cubicBezTo>
                      <a:pt x="92" y="33"/>
                      <a:pt x="92" y="33"/>
                      <a:pt x="92" y="33"/>
                    </a:cubicBezTo>
                    <a:cubicBezTo>
                      <a:pt x="92" y="33"/>
                      <a:pt x="92" y="33"/>
                      <a:pt x="92" y="33"/>
                    </a:cubicBezTo>
                    <a:cubicBezTo>
                      <a:pt x="92" y="33"/>
                      <a:pt x="92" y="33"/>
                      <a:pt x="92" y="33"/>
                    </a:cubicBezTo>
                    <a:cubicBezTo>
                      <a:pt x="92" y="33"/>
                      <a:pt x="92" y="33"/>
                      <a:pt x="92" y="33"/>
                    </a:cubicBezTo>
                    <a:moveTo>
                      <a:pt x="90" y="33"/>
                    </a:moveTo>
                    <a:cubicBezTo>
                      <a:pt x="90" y="33"/>
                      <a:pt x="90" y="33"/>
                      <a:pt x="90" y="33"/>
                    </a:cubicBezTo>
                    <a:cubicBezTo>
                      <a:pt x="90" y="34"/>
                      <a:pt x="90" y="34"/>
                      <a:pt x="91" y="34"/>
                    </a:cubicBezTo>
                    <a:cubicBezTo>
                      <a:pt x="91" y="34"/>
                      <a:pt x="91" y="33"/>
                      <a:pt x="91" y="33"/>
                    </a:cubicBezTo>
                    <a:cubicBezTo>
                      <a:pt x="91" y="33"/>
                      <a:pt x="91" y="33"/>
                      <a:pt x="90" y="33"/>
                    </a:cubicBezTo>
                    <a:moveTo>
                      <a:pt x="98" y="32"/>
                    </a:moveTo>
                    <a:cubicBezTo>
                      <a:pt x="97" y="34"/>
                      <a:pt x="97" y="34"/>
                      <a:pt x="97" y="34"/>
                    </a:cubicBezTo>
                    <a:cubicBezTo>
                      <a:pt x="98" y="34"/>
                      <a:pt x="98" y="34"/>
                      <a:pt x="99" y="35"/>
                    </a:cubicBezTo>
                    <a:cubicBezTo>
                      <a:pt x="99" y="34"/>
                      <a:pt x="99" y="34"/>
                      <a:pt x="100" y="33"/>
                    </a:cubicBezTo>
                    <a:cubicBezTo>
                      <a:pt x="99" y="33"/>
                      <a:pt x="99" y="33"/>
                      <a:pt x="98" y="32"/>
                    </a:cubicBezTo>
                    <a:moveTo>
                      <a:pt x="91" y="32"/>
                    </a:moveTo>
                    <a:cubicBezTo>
                      <a:pt x="90" y="32"/>
                      <a:pt x="90" y="32"/>
                      <a:pt x="90" y="32"/>
                    </a:cubicBezTo>
                    <a:cubicBezTo>
                      <a:pt x="91" y="33"/>
                      <a:pt x="91" y="33"/>
                      <a:pt x="91" y="33"/>
                    </a:cubicBezTo>
                    <a:cubicBezTo>
                      <a:pt x="91" y="33"/>
                      <a:pt x="91" y="33"/>
                      <a:pt x="91" y="33"/>
                    </a:cubicBezTo>
                    <a:cubicBezTo>
                      <a:pt x="91" y="32"/>
                      <a:pt x="91" y="32"/>
                      <a:pt x="91" y="32"/>
                    </a:cubicBezTo>
                    <a:moveTo>
                      <a:pt x="99" y="30"/>
                    </a:moveTo>
                    <a:cubicBezTo>
                      <a:pt x="98" y="32"/>
                      <a:pt x="98" y="32"/>
                      <a:pt x="98" y="32"/>
                    </a:cubicBezTo>
                    <a:cubicBezTo>
                      <a:pt x="99" y="32"/>
                      <a:pt x="99" y="33"/>
                      <a:pt x="100" y="33"/>
                    </a:cubicBezTo>
                    <a:cubicBezTo>
                      <a:pt x="100" y="32"/>
                      <a:pt x="101" y="32"/>
                      <a:pt x="101" y="31"/>
                    </a:cubicBezTo>
                    <a:cubicBezTo>
                      <a:pt x="101" y="31"/>
                      <a:pt x="100" y="30"/>
                      <a:pt x="99" y="30"/>
                    </a:cubicBezTo>
                    <a:moveTo>
                      <a:pt x="94" y="30"/>
                    </a:moveTo>
                    <a:cubicBezTo>
                      <a:pt x="93" y="30"/>
                      <a:pt x="93" y="31"/>
                      <a:pt x="93" y="31"/>
                    </a:cubicBezTo>
                    <a:cubicBezTo>
                      <a:pt x="93" y="31"/>
                      <a:pt x="93" y="31"/>
                      <a:pt x="93" y="31"/>
                    </a:cubicBezTo>
                    <a:cubicBezTo>
                      <a:pt x="94" y="31"/>
                      <a:pt x="94" y="31"/>
                      <a:pt x="94" y="30"/>
                    </a:cubicBezTo>
                    <a:cubicBezTo>
                      <a:pt x="94" y="30"/>
                      <a:pt x="94" y="30"/>
                      <a:pt x="94" y="30"/>
                    </a:cubicBezTo>
                    <a:moveTo>
                      <a:pt x="92" y="29"/>
                    </a:moveTo>
                    <a:cubicBezTo>
                      <a:pt x="92" y="30"/>
                      <a:pt x="92" y="30"/>
                      <a:pt x="92" y="30"/>
                    </a:cubicBezTo>
                    <a:cubicBezTo>
                      <a:pt x="92" y="31"/>
                      <a:pt x="92" y="31"/>
                      <a:pt x="92" y="31"/>
                    </a:cubicBezTo>
                    <a:cubicBezTo>
                      <a:pt x="93" y="31"/>
                      <a:pt x="93" y="30"/>
                      <a:pt x="93" y="30"/>
                    </a:cubicBezTo>
                    <a:cubicBezTo>
                      <a:pt x="93" y="29"/>
                      <a:pt x="93" y="29"/>
                      <a:pt x="92" y="29"/>
                    </a:cubicBezTo>
                    <a:moveTo>
                      <a:pt x="95" y="27"/>
                    </a:moveTo>
                    <a:cubicBezTo>
                      <a:pt x="95" y="28"/>
                      <a:pt x="94" y="29"/>
                      <a:pt x="94" y="29"/>
                    </a:cubicBezTo>
                    <a:cubicBezTo>
                      <a:pt x="94" y="29"/>
                      <a:pt x="94" y="29"/>
                      <a:pt x="94" y="30"/>
                    </a:cubicBezTo>
                    <a:cubicBezTo>
                      <a:pt x="95" y="29"/>
                      <a:pt x="95" y="28"/>
                      <a:pt x="96" y="27"/>
                    </a:cubicBezTo>
                    <a:cubicBezTo>
                      <a:pt x="95" y="27"/>
                      <a:pt x="95" y="27"/>
                      <a:pt x="95" y="27"/>
                    </a:cubicBezTo>
                    <a:moveTo>
                      <a:pt x="94" y="26"/>
                    </a:moveTo>
                    <a:cubicBezTo>
                      <a:pt x="94" y="27"/>
                      <a:pt x="93" y="28"/>
                      <a:pt x="93" y="29"/>
                    </a:cubicBezTo>
                    <a:cubicBezTo>
                      <a:pt x="93" y="29"/>
                      <a:pt x="93" y="29"/>
                      <a:pt x="94" y="29"/>
                    </a:cubicBezTo>
                    <a:cubicBezTo>
                      <a:pt x="94" y="28"/>
                      <a:pt x="94" y="28"/>
                      <a:pt x="95" y="27"/>
                    </a:cubicBezTo>
                    <a:cubicBezTo>
                      <a:pt x="95" y="27"/>
                      <a:pt x="94" y="27"/>
                      <a:pt x="94" y="26"/>
                    </a:cubicBezTo>
                    <a:moveTo>
                      <a:pt x="108" y="16"/>
                    </a:moveTo>
                    <a:cubicBezTo>
                      <a:pt x="106" y="19"/>
                      <a:pt x="106" y="19"/>
                      <a:pt x="106" y="19"/>
                    </a:cubicBezTo>
                    <a:cubicBezTo>
                      <a:pt x="107" y="19"/>
                      <a:pt x="107" y="20"/>
                      <a:pt x="108" y="20"/>
                    </a:cubicBezTo>
                    <a:cubicBezTo>
                      <a:pt x="109" y="19"/>
                      <a:pt x="109" y="18"/>
                      <a:pt x="110" y="17"/>
                    </a:cubicBezTo>
                    <a:cubicBezTo>
                      <a:pt x="109" y="17"/>
                      <a:pt x="108" y="17"/>
                      <a:pt x="108" y="16"/>
                    </a:cubicBezTo>
                    <a:moveTo>
                      <a:pt x="103" y="13"/>
                    </a:moveTo>
                    <a:cubicBezTo>
                      <a:pt x="103" y="14"/>
                      <a:pt x="102" y="15"/>
                      <a:pt x="102" y="16"/>
                    </a:cubicBezTo>
                    <a:cubicBezTo>
                      <a:pt x="102" y="16"/>
                      <a:pt x="102" y="16"/>
                      <a:pt x="102" y="17"/>
                    </a:cubicBezTo>
                    <a:cubicBezTo>
                      <a:pt x="103" y="16"/>
                      <a:pt x="103" y="15"/>
                      <a:pt x="104" y="14"/>
                    </a:cubicBezTo>
                    <a:cubicBezTo>
                      <a:pt x="104" y="14"/>
                      <a:pt x="104" y="14"/>
                      <a:pt x="103" y="13"/>
                    </a:cubicBezTo>
                    <a:moveTo>
                      <a:pt x="102" y="13"/>
                    </a:moveTo>
                    <a:cubicBezTo>
                      <a:pt x="102" y="14"/>
                      <a:pt x="101" y="15"/>
                      <a:pt x="101" y="16"/>
                    </a:cubicBezTo>
                    <a:cubicBezTo>
                      <a:pt x="101" y="16"/>
                      <a:pt x="101" y="16"/>
                      <a:pt x="101" y="16"/>
                    </a:cubicBezTo>
                    <a:cubicBezTo>
                      <a:pt x="102" y="15"/>
                      <a:pt x="103" y="14"/>
                      <a:pt x="103" y="13"/>
                    </a:cubicBezTo>
                    <a:cubicBezTo>
                      <a:pt x="103" y="13"/>
                      <a:pt x="103" y="13"/>
                      <a:pt x="102" y="13"/>
                    </a:cubicBezTo>
                    <a:moveTo>
                      <a:pt x="115" y="5"/>
                    </a:moveTo>
                    <a:cubicBezTo>
                      <a:pt x="114" y="7"/>
                      <a:pt x="114" y="7"/>
                      <a:pt x="114" y="7"/>
                    </a:cubicBezTo>
                    <a:cubicBezTo>
                      <a:pt x="114" y="7"/>
                      <a:pt x="115" y="8"/>
                      <a:pt x="115" y="8"/>
                    </a:cubicBezTo>
                    <a:cubicBezTo>
                      <a:pt x="116" y="7"/>
                      <a:pt x="116" y="7"/>
                      <a:pt x="116" y="6"/>
                    </a:cubicBezTo>
                    <a:cubicBezTo>
                      <a:pt x="116" y="6"/>
                      <a:pt x="115" y="6"/>
                      <a:pt x="115" y="5"/>
                    </a:cubicBezTo>
                    <a:moveTo>
                      <a:pt x="116" y="4"/>
                    </a:moveTo>
                    <a:cubicBezTo>
                      <a:pt x="115" y="4"/>
                      <a:pt x="115" y="4"/>
                      <a:pt x="115" y="4"/>
                    </a:cubicBezTo>
                    <a:cubicBezTo>
                      <a:pt x="117" y="5"/>
                      <a:pt x="117" y="5"/>
                      <a:pt x="117" y="5"/>
                    </a:cubicBezTo>
                    <a:cubicBezTo>
                      <a:pt x="117" y="5"/>
                      <a:pt x="117" y="5"/>
                      <a:pt x="117" y="5"/>
                    </a:cubicBezTo>
                    <a:cubicBezTo>
                      <a:pt x="117" y="4"/>
                      <a:pt x="116" y="4"/>
                      <a:pt x="116" y="4"/>
                    </a:cubicBezTo>
                    <a:moveTo>
                      <a:pt x="110" y="3"/>
                    </a:moveTo>
                    <a:cubicBezTo>
                      <a:pt x="110" y="3"/>
                      <a:pt x="109" y="4"/>
                      <a:pt x="109" y="4"/>
                    </a:cubicBezTo>
                    <a:cubicBezTo>
                      <a:pt x="109" y="5"/>
                      <a:pt x="109" y="5"/>
                      <a:pt x="109" y="5"/>
                    </a:cubicBezTo>
                    <a:cubicBezTo>
                      <a:pt x="110" y="4"/>
                      <a:pt x="110" y="3"/>
                      <a:pt x="110" y="3"/>
                    </a:cubicBezTo>
                    <a:cubicBezTo>
                      <a:pt x="110" y="3"/>
                      <a:pt x="110" y="3"/>
                      <a:pt x="110" y="3"/>
                    </a:cubicBezTo>
                    <a:moveTo>
                      <a:pt x="109" y="2"/>
                    </a:moveTo>
                    <a:cubicBezTo>
                      <a:pt x="109" y="3"/>
                      <a:pt x="108" y="3"/>
                      <a:pt x="108" y="4"/>
                    </a:cubicBezTo>
                    <a:cubicBezTo>
                      <a:pt x="108" y="4"/>
                      <a:pt x="108" y="4"/>
                      <a:pt x="109" y="4"/>
                    </a:cubicBezTo>
                    <a:cubicBezTo>
                      <a:pt x="109" y="4"/>
                      <a:pt x="109" y="3"/>
                      <a:pt x="110" y="2"/>
                    </a:cubicBezTo>
                    <a:cubicBezTo>
                      <a:pt x="109" y="2"/>
                      <a:pt x="109" y="2"/>
                      <a:pt x="109" y="2"/>
                    </a:cubicBezTo>
                    <a:moveTo>
                      <a:pt x="111" y="1"/>
                    </a:moveTo>
                    <a:cubicBezTo>
                      <a:pt x="111" y="1"/>
                      <a:pt x="111" y="1"/>
                      <a:pt x="111" y="1"/>
                    </a:cubicBezTo>
                    <a:cubicBezTo>
                      <a:pt x="111" y="2"/>
                      <a:pt x="111" y="2"/>
                      <a:pt x="111" y="2"/>
                    </a:cubicBezTo>
                    <a:cubicBezTo>
                      <a:pt x="111" y="1"/>
                      <a:pt x="111" y="1"/>
                      <a:pt x="111" y="1"/>
                    </a:cubicBezTo>
                    <a:cubicBezTo>
                      <a:pt x="111" y="1"/>
                      <a:pt x="111" y="1"/>
                      <a:pt x="111" y="1"/>
                    </a:cubicBezTo>
                    <a:moveTo>
                      <a:pt x="110" y="0"/>
                    </a:moveTo>
                    <a:cubicBezTo>
                      <a:pt x="110" y="0"/>
                      <a:pt x="110" y="1"/>
                      <a:pt x="110" y="1"/>
                    </a:cubicBezTo>
                    <a:cubicBezTo>
                      <a:pt x="110" y="1"/>
                      <a:pt x="110" y="1"/>
                      <a:pt x="110" y="1"/>
                    </a:cubicBezTo>
                    <a:cubicBezTo>
                      <a:pt x="110" y="1"/>
                      <a:pt x="111" y="1"/>
                      <a:pt x="111" y="1"/>
                    </a:cubicBezTo>
                    <a:cubicBezTo>
                      <a:pt x="110" y="0"/>
                      <a:pt x="110" y="0"/>
                      <a:pt x="1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84" name="Freeform 9574"/>
              <p:cNvSpPr>
                <a:spLocks noEditPoints="1"/>
              </p:cNvSpPr>
              <p:nvPr/>
            </p:nvSpPr>
            <p:spPr bwMode="auto">
              <a:xfrm>
                <a:off x="-748" y="3252"/>
                <a:ext cx="359" cy="578"/>
              </a:xfrm>
              <a:custGeom>
                <a:avLst/>
                <a:gdLst>
                  <a:gd name="T0" fmla="*/ 3 w 152"/>
                  <a:gd name="T1" fmla="*/ 244 h 245"/>
                  <a:gd name="T2" fmla="*/ 2 w 152"/>
                  <a:gd name="T3" fmla="*/ 236 h 245"/>
                  <a:gd name="T4" fmla="*/ 7 w 152"/>
                  <a:gd name="T5" fmla="*/ 232 h 245"/>
                  <a:gd name="T6" fmla="*/ 10 w 152"/>
                  <a:gd name="T7" fmla="*/ 226 h 245"/>
                  <a:gd name="T8" fmla="*/ 11 w 152"/>
                  <a:gd name="T9" fmla="*/ 225 h 245"/>
                  <a:gd name="T10" fmla="*/ 12 w 152"/>
                  <a:gd name="T11" fmla="*/ 218 h 245"/>
                  <a:gd name="T12" fmla="*/ 21 w 152"/>
                  <a:gd name="T13" fmla="*/ 215 h 245"/>
                  <a:gd name="T14" fmla="*/ 17 w 152"/>
                  <a:gd name="T15" fmla="*/ 213 h 245"/>
                  <a:gd name="T16" fmla="*/ 24 w 152"/>
                  <a:gd name="T17" fmla="*/ 211 h 245"/>
                  <a:gd name="T18" fmla="*/ 25 w 152"/>
                  <a:gd name="T19" fmla="*/ 209 h 245"/>
                  <a:gd name="T20" fmla="*/ 20 w 152"/>
                  <a:gd name="T21" fmla="*/ 207 h 245"/>
                  <a:gd name="T22" fmla="*/ 19 w 152"/>
                  <a:gd name="T23" fmla="*/ 203 h 245"/>
                  <a:gd name="T24" fmla="*/ 35 w 152"/>
                  <a:gd name="T25" fmla="*/ 199 h 245"/>
                  <a:gd name="T26" fmla="*/ 30 w 152"/>
                  <a:gd name="T27" fmla="*/ 185 h 245"/>
                  <a:gd name="T28" fmla="*/ 40 w 152"/>
                  <a:gd name="T29" fmla="*/ 173 h 245"/>
                  <a:gd name="T30" fmla="*/ 55 w 152"/>
                  <a:gd name="T31" fmla="*/ 162 h 245"/>
                  <a:gd name="T32" fmla="*/ 58 w 152"/>
                  <a:gd name="T33" fmla="*/ 162 h 245"/>
                  <a:gd name="T34" fmla="*/ 58 w 152"/>
                  <a:gd name="T35" fmla="*/ 157 h 245"/>
                  <a:gd name="T36" fmla="*/ 49 w 152"/>
                  <a:gd name="T37" fmla="*/ 157 h 245"/>
                  <a:gd name="T38" fmla="*/ 47 w 152"/>
                  <a:gd name="T39" fmla="*/ 155 h 245"/>
                  <a:gd name="T40" fmla="*/ 49 w 152"/>
                  <a:gd name="T41" fmla="*/ 152 h 245"/>
                  <a:gd name="T42" fmla="*/ 53 w 152"/>
                  <a:gd name="T43" fmla="*/ 150 h 245"/>
                  <a:gd name="T44" fmla="*/ 55 w 152"/>
                  <a:gd name="T45" fmla="*/ 146 h 245"/>
                  <a:gd name="T46" fmla="*/ 56 w 152"/>
                  <a:gd name="T47" fmla="*/ 145 h 245"/>
                  <a:gd name="T48" fmla="*/ 70 w 152"/>
                  <a:gd name="T49" fmla="*/ 138 h 245"/>
                  <a:gd name="T50" fmla="*/ 61 w 152"/>
                  <a:gd name="T51" fmla="*/ 132 h 245"/>
                  <a:gd name="T52" fmla="*/ 66 w 152"/>
                  <a:gd name="T53" fmla="*/ 128 h 245"/>
                  <a:gd name="T54" fmla="*/ 67 w 152"/>
                  <a:gd name="T55" fmla="*/ 121 h 245"/>
                  <a:gd name="T56" fmla="*/ 87 w 152"/>
                  <a:gd name="T57" fmla="*/ 112 h 245"/>
                  <a:gd name="T58" fmla="*/ 84 w 152"/>
                  <a:gd name="T59" fmla="*/ 94 h 245"/>
                  <a:gd name="T60" fmla="*/ 106 w 152"/>
                  <a:gd name="T61" fmla="*/ 82 h 245"/>
                  <a:gd name="T62" fmla="*/ 95 w 152"/>
                  <a:gd name="T63" fmla="*/ 78 h 245"/>
                  <a:gd name="T64" fmla="*/ 100 w 152"/>
                  <a:gd name="T65" fmla="*/ 72 h 245"/>
                  <a:gd name="T66" fmla="*/ 101 w 152"/>
                  <a:gd name="T67" fmla="*/ 65 h 245"/>
                  <a:gd name="T68" fmla="*/ 103 w 152"/>
                  <a:gd name="T69" fmla="*/ 64 h 245"/>
                  <a:gd name="T70" fmla="*/ 103 w 152"/>
                  <a:gd name="T71" fmla="*/ 62 h 245"/>
                  <a:gd name="T72" fmla="*/ 117 w 152"/>
                  <a:gd name="T73" fmla="*/ 64 h 245"/>
                  <a:gd name="T74" fmla="*/ 122 w 152"/>
                  <a:gd name="T75" fmla="*/ 55 h 245"/>
                  <a:gd name="T76" fmla="*/ 125 w 152"/>
                  <a:gd name="T77" fmla="*/ 53 h 245"/>
                  <a:gd name="T78" fmla="*/ 112 w 152"/>
                  <a:gd name="T79" fmla="*/ 49 h 245"/>
                  <a:gd name="T80" fmla="*/ 129 w 152"/>
                  <a:gd name="T81" fmla="*/ 47 h 245"/>
                  <a:gd name="T82" fmla="*/ 114 w 152"/>
                  <a:gd name="T83" fmla="*/ 45 h 245"/>
                  <a:gd name="T84" fmla="*/ 114 w 152"/>
                  <a:gd name="T85" fmla="*/ 44 h 245"/>
                  <a:gd name="T86" fmla="*/ 132 w 152"/>
                  <a:gd name="T87" fmla="*/ 41 h 245"/>
                  <a:gd name="T88" fmla="*/ 117 w 152"/>
                  <a:gd name="T89" fmla="*/ 40 h 245"/>
                  <a:gd name="T90" fmla="*/ 133 w 152"/>
                  <a:gd name="T91" fmla="*/ 39 h 245"/>
                  <a:gd name="T92" fmla="*/ 117 w 152"/>
                  <a:gd name="T93" fmla="*/ 39 h 245"/>
                  <a:gd name="T94" fmla="*/ 121 w 152"/>
                  <a:gd name="T95" fmla="*/ 34 h 245"/>
                  <a:gd name="T96" fmla="*/ 122 w 152"/>
                  <a:gd name="T97" fmla="*/ 34 h 245"/>
                  <a:gd name="T98" fmla="*/ 122 w 152"/>
                  <a:gd name="T99" fmla="*/ 30 h 245"/>
                  <a:gd name="T100" fmla="*/ 140 w 152"/>
                  <a:gd name="T101" fmla="*/ 29 h 245"/>
                  <a:gd name="T102" fmla="*/ 124 w 152"/>
                  <a:gd name="T103" fmla="*/ 27 h 245"/>
                  <a:gd name="T104" fmla="*/ 144 w 152"/>
                  <a:gd name="T105" fmla="*/ 21 h 245"/>
                  <a:gd name="T106" fmla="*/ 145 w 152"/>
                  <a:gd name="T107" fmla="*/ 20 h 245"/>
                  <a:gd name="T108" fmla="*/ 124 w 152"/>
                  <a:gd name="T109" fmla="*/ 27 h 245"/>
                  <a:gd name="T110" fmla="*/ 131 w 152"/>
                  <a:gd name="T111" fmla="*/ 14 h 245"/>
                  <a:gd name="T112" fmla="*/ 146 w 152"/>
                  <a:gd name="T113" fmla="*/ 18 h 245"/>
                  <a:gd name="T114" fmla="*/ 133 w 152"/>
                  <a:gd name="T115" fmla="*/ 11 h 245"/>
                  <a:gd name="T116" fmla="*/ 152 w 152"/>
                  <a:gd name="T117" fmla="*/ 9 h 245"/>
                  <a:gd name="T118" fmla="*/ 138 w 152"/>
                  <a:gd name="T119" fmla="*/ 5 h 245"/>
                  <a:gd name="T120" fmla="*/ 140 w 152"/>
                  <a:gd name="T121" fmla="*/ 4 h 245"/>
                  <a:gd name="T122" fmla="*/ 138 w 152"/>
                  <a:gd name="T123" fmla="*/ 3 h 245"/>
                  <a:gd name="T124" fmla="*/ 140 w 152"/>
                  <a:gd name="T125"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2" h="245">
                    <a:moveTo>
                      <a:pt x="2" y="244"/>
                    </a:moveTo>
                    <a:cubicBezTo>
                      <a:pt x="2" y="244"/>
                      <a:pt x="2" y="245"/>
                      <a:pt x="2" y="245"/>
                    </a:cubicBezTo>
                    <a:cubicBezTo>
                      <a:pt x="2" y="245"/>
                      <a:pt x="2" y="245"/>
                      <a:pt x="2" y="245"/>
                    </a:cubicBezTo>
                    <a:cubicBezTo>
                      <a:pt x="3" y="245"/>
                      <a:pt x="3" y="245"/>
                      <a:pt x="3" y="245"/>
                    </a:cubicBezTo>
                    <a:cubicBezTo>
                      <a:pt x="3" y="245"/>
                      <a:pt x="3" y="245"/>
                      <a:pt x="3" y="245"/>
                    </a:cubicBezTo>
                    <a:cubicBezTo>
                      <a:pt x="2" y="244"/>
                      <a:pt x="2" y="244"/>
                      <a:pt x="2" y="244"/>
                    </a:cubicBezTo>
                    <a:moveTo>
                      <a:pt x="2" y="236"/>
                    </a:moveTo>
                    <a:cubicBezTo>
                      <a:pt x="2" y="237"/>
                      <a:pt x="2" y="237"/>
                      <a:pt x="2" y="237"/>
                    </a:cubicBezTo>
                    <a:cubicBezTo>
                      <a:pt x="1" y="239"/>
                      <a:pt x="1" y="240"/>
                      <a:pt x="1" y="241"/>
                    </a:cubicBezTo>
                    <a:cubicBezTo>
                      <a:pt x="0" y="242"/>
                      <a:pt x="1" y="245"/>
                      <a:pt x="2" y="245"/>
                    </a:cubicBezTo>
                    <a:cubicBezTo>
                      <a:pt x="2" y="244"/>
                      <a:pt x="2" y="244"/>
                      <a:pt x="2" y="243"/>
                    </a:cubicBezTo>
                    <a:cubicBezTo>
                      <a:pt x="2" y="243"/>
                      <a:pt x="2" y="243"/>
                      <a:pt x="2" y="243"/>
                    </a:cubicBezTo>
                    <a:cubicBezTo>
                      <a:pt x="3" y="244"/>
                      <a:pt x="3" y="244"/>
                      <a:pt x="3" y="244"/>
                    </a:cubicBezTo>
                    <a:cubicBezTo>
                      <a:pt x="4" y="245"/>
                      <a:pt x="4" y="245"/>
                      <a:pt x="4" y="245"/>
                    </a:cubicBezTo>
                    <a:cubicBezTo>
                      <a:pt x="6" y="244"/>
                      <a:pt x="6" y="243"/>
                      <a:pt x="6" y="243"/>
                    </a:cubicBezTo>
                    <a:cubicBezTo>
                      <a:pt x="8" y="239"/>
                      <a:pt x="8" y="239"/>
                      <a:pt x="8" y="239"/>
                    </a:cubicBezTo>
                    <a:cubicBezTo>
                      <a:pt x="8" y="239"/>
                      <a:pt x="7" y="238"/>
                      <a:pt x="6" y="238"/>
                    </a:cubicBezTo>
                    <a:cubicBezTo>
                      <a:pt x="6" y="238"/>
                      <a:pt x="5" y="239"/>
                      <a:pt x="5" y="239"/>
                    </a:cubicBezTo>
                    <a:cubicBezTo>
                      <a:pt x="5" y="240"/>
                      <a:pt x="4" y="240"/>
                      <a:pt x="4" y="241"/>
                    </a:cubicBezTo>
                    <a:cubicBezTo>
                      <a:pt x="4" y="241"/>
                      <a:pt x="4" y="242"/>
                      <a:pt x="3" y="242"/>
                    </a:cubicBezTo>
                    <a:cubicBezTo>
                      <a:pt x="3" y="242"/>
                      <a:pt x="3" y="242"/>
                      <a:pt x="3" y="242"/>
                    </a:cubicBezTo>
                    <a:cubicBezTo>
                      <a:pt x="3" y="242"/>
                      <a:pt x="3" y="242"/>
                      <a:pt x="3" y="242"/>
                    </a:cubicBezTo>
                    <a:cubicBezTo>
                      <a:pt x="3" y="242"/>
                      <a:pt x="3" y="242"/>
                      <a:pt x="3" y="242"/>
                    </a:cubicBezTo>
                    <a:cubicBezTo>
                      <a:pt x="3" y="241"/>
                      <a:pt x="3" y="241"/>
                      <a:pt x="4" y="240"/>
                    </a:cubicBezTo>
                    <a:cubicBezTo>
                      <a:pt x="4" y="239"/>
                      <a:pt x="5" y="238"/>
                      <a:pt x="5" y="238"/>
                    </a:cubicBezTo>
                    <a:cubicBezTo>
                      <a:pt x="2" y="236"/>
                      <a:pt x="2" y="236"/>
                      <a:pt x="2" y="236"/>
                    </a:cubicBezTo>
                    <a:moveTo>
                      <a:pt x="11" y="231"/>
                    </a:moveTo>
                    <a:cubicBezTo>
                      <a:pt x="9" y="233"/>
                      <a:pt x="8" y="235"/>
                      <a:pt x="6" y="237"/>
                    </a:cubicBezTo>
                    <a:cubicBezTo>
                      <a:pt x="9" y="239"/>
                      <a:pt x="9" y="239"/>
                      <a:pt x="9" y="239"/>
                    </a:cubicBezTo>
                    <a:cubicBezTo>
                      <a:pt x="10" y="237"/>
                      <a:pt x="10" y="237"/>
                      <a:pt x="10" y="237"/>
                    </a:cubicBezTo>
                    <a:cubicBezTo>
                      <a:pt x="11" y="235"/>
                      <a:pt x="12" y="234"/>
                      <a:pt x="13" y="232"/>
                    </a:cubicBezTo>
                    <a:cubicBezTo>
                      <a:pt x="11" y="231"/>
                      <a:pt x="11" y="231"/>
                      <a:pt x="11" y="231"/>
                    </a:cubicBezTo>
                    <a:moveTo>
                      <a:pt x="6" y="228"/>
                    </a:moveTo>
                    <a:cubicBezTo>
                      <a:pt x="5" y="231"/>
                      <a:pt x="4" y="233"/>
                      <a:pt x="3" y="235"/>
                    </a:cubicBezTo>
                    <a:cubicBezTo>
                      <a:pt x="5" y="237"/>
                      <a:pt x="5" y="237"/>
                      <a:pt x="5" y="237"/>
                    </a:cubicBezTo>
                    <a:cubicBezTo>
                      <a:pt x="6" y="236"/>
                      <a:pt x="6" y="236"/>
                      <a:pt x="6" y="236"/>
                    </a:cubicBezTo>
                    <a:cubicBezTo>
                      <a:pt x="7" y="234"/>
                      <a:pt x="8" y="232"/>
                      <a:pt x="9" y="230"/>
                    </a:cubicBezTo>
                    <a:cubicBezTo>
                      <a:pt x="8" y="230"/>
                      <a:pt x="8" y="230"/>
                      <a:pt x="8" y="230"/>
                    </a:cubicBezTo>
                    <a:cubicBezTo>
                      <a:pt x="8" y="231"/>
                      <a:pt x="7" y="232"/>
                      <a:pt x="7" y="232"/>
                    </a:cubicBezTo>
                    <a:cubicBezTo>
                      <a:pt x="7" y="232"/>
                      <a:pt x="8" y="231"/>
                      <a:pt x="8" y="230"/>
                    </a:cubicBezTo>
                    <a:cubicBezTo>
                      <a:pt x="7" y="229"/>
                      <a:pt x="7" y="229"/>
                      <a:pt x="7" y="229"/>
                    </a:cubicBezTo>
                    <a:cubicBezTo>
                      <a:pt x="6" y="228"/>
                      <a:pt x="6" y="228"/>
                      <a:pt x="6" y="228"/>
                    </a:cubicBezTo>
                    <a:moveTo>
                      <a:pt x="13" y="228"/>
                    </a:moveTo>
                    <a:cubicBezTo>
                      <a:pt x="12" y="229"/>
                      <a:pt x="12" y="230"/>
                      <a:pt x="11" y="230"/>
                    </a:cubicBezTo>
                    <a:cubicBezTo>
                      <a:pt x="13" y="232"/>
                      <a:pt x="13" y="232"/>
                      <a:pt x="13" y="232"/>
                    </a:cubicBezTo>
                    <a:cubicBezTo>
                      <a:pt x="14" y="231"/>
                      <a:pt x="15" y="230"/>
                      <a:pt x="15" y="229"/>
                    </a:cubicBezTo>
                    <a:cubicBezTo>
                      <a:pt x="14" y="229"/>
                      <a:pt x="13" y="228"/>
                      <a:pt x="13" y="228"/>
                    </a:cubicBezTo>
                    <a:moveTo>
                      <a:pt x="10" y="226"/>
                    </a:moveTo>
                    <a:cubicBezTo>
                      <a:pt x="9" y="227"/>
                      <a:pt x="9" y="228"/>
                      <a:pt x="9" y="229"/>
                    </a:cubicBezTo>
                    <a:cubicBezTo>
                      <a:pt x="9" y="229"/>
                      <a:pt x="9" y="229"/>
                      <a:pt x="9" y="229"/>
                    </a:cubicBezTo>
                    <a:cubicBezTo>
                      <a:pt x="9" y="228"/>
                      <a:pt x="10" y="227"/>
                      <a:pt x="10" y="227"/>
                    </a:cubicBezTo>
                    <a:cubicBezTo>
                      <a:pt x="10" y="226"/>
                      <a:pt x="10" y="226"/>
                      <a:pt x="10" y="226"/>
                    </a:cubicBezTo>
                    <a:moveTo>
                      <a:pt x="7" y="225"/>
                    </a:moveTo>
                    <a:cubicBezTo>
                      <a:pt x="7" y="226"/>
                      <a:pt x="7" y="227"/>
                      <a:pt x="6" y="228"/>
                    </a:cubicBezTo>
                    <a:cubicBezTo>
                      <a:pt x="7" y="228"/>
                      <a:pt x="7" y="228"/>
                      <a:pt x="7" y="228"/>
                    </a:cubicBezTo>
                    <a:cubicBezTo>
                      <a:pt x="9" y="229"/>
                      <a:pt x="9" y="229"/>
                      <a:pt x="9" y="229"/>
                    </a:cubicBezTo>
                    <a:cubicBezTo>
                      <a:pt x="9" y="228"/>
                      <a:pt x="9" y="227"/>
                      <a:pt x="10" y="226"/>
                    </a:cubicBezTo>
                    <a:cubicBezTo>
                      <a:pt x="7" y="225"/>
                      <a:pt x="7" y="225"/>
                      <a:pt x="7" y="225"/>
                    </a:cubicBezTo>
                    <a:moveTo>
                      <a:pt x="17" y="221"/>
                    </a:moveTo>
                    <a:cubicBezTo>
                      <a:pt x="16" y="223"/>
                      <a:pt x="15" y="225"/>
                      <a:pt x="14" y="227"/>
                    </a:cubicBezTo>
                    <a:cubicBezTo>
                      <a:pt x="16" y="228"/>
                      <a:pt x="16" y="228"/>
                      <a:pt x="16" y="228"/>
                    </a:cubicBezTo>
                    <a:cubicBezTo>
                      <a:pt x="17" y="226"/>
                      <a:pt x="18" y="224"/>
                      <a:pt x="19" y="223"/>
                    </a:cubicBezTo>
                    <a:cubicBezTo>
                      <a:pt x="17" y="221"/>
                      <a:pt x="17" y="221"/>
                      <a:pt x="17" y="221"/>
                    </a:cubicBezTo>
                    <a:moveTo>
                      <a:pt x="14" y="219"/>
                    </a:moveTo>
                    <a:cubicBezTo>
                      <a:pt x="13" y="221"/>
                      <a:pt x="12" y="223"/>
                      <a:pt x="11" y="225"/>
                    </a:cubicBezTo>
                    <a:cubicBezTo>
                      <a:pt x="11" y="225"/>
                      <a:pt x="11" y="225"/>
                      <a:pt x="11" y="225"/>
                    </a:cubicBezTo>
                    <a:cubicBezTo>
                      <a:pt x="12" y="223"/>
                      <a:pt x="13" y="221"/>
                      <a:pt x="14" y="219"/>
                    </a:cubicBezTo>
                    <a:cubicBezTo>
                      <a:pt x="14" y="219"/>
                      <a:pt x="14" y="219"/>
                      <a:pt x="14" y="219"/>
                    </a:cubicBezTo>
                    <a:moveTo>
                      <a:pt x="19" y="218"/>
                    </a:moveTo>
                    <a:cubicBezTo>
                      <a:pt x="19" y="219"/>
                      <a:pt x="18" y="219"/>
                      <a:pt x="18" y="220"/>
                    </a:cubicBezTo>
                    <a:cubicBezTo>
                      <a:pt x="20" y="221"/>
                      <a:pt x="20" y="221"/>
                      <a:pt x="20" y="221"/>
                    </a:cubicBezTo>
                    <a:cubicBezTo>
                      <a:pt x="21" y="221"/>
                      <a:pt x="21" y="220"/>
                      <a:pt x="22" y="219"/>
                    </a:cubicBezTo>
                    <a:cubicBezTo>
                      <a:pt x="21" y="219"/>
                      <a:pt x="20" y="218"/>
                      <a:pt x="19" y="218"/>
                    </a:cubicBezTo>
                    <a:moveTo>
                      <a:pt x="11" y="218"/>
                    </a:moveTo>
                    <a:cubicBezTo>
                      <a:pt x="10" y="220"/>
                      <a:pt x="9" y="222"/>
                      <a:pt x="8" y="224"/>
                    </a:cubicBezTo>
                    <a:cubicBezTo>
                      <a:pt x="11" y="225"/>
                      <a:pt x="11" y="225"/>
                      <a:pt x="11" y="225"/>
                    </a:cubicBezTo>
                    <a:cubicBezTo>
                      <a:pt x="12" y="223"/>
                      <a:pt x="13" y="221"/>
                      <a:pt x="14" y="219"/>
                    </a:cubicBezTo>
                    <a:cubicBezTo>
                      <a:pt x="12" y="218"/>
                      <a:pt x="12" y="218"/>
                      <a:pt x="12" y="218"/>
                    </a:cubicBezTo>
                    <a:cubicBezTo>
                      <a:pt x="11" y="218"/>
                      <a:pt x="11" y="218"/>
                      <a:pt x="11" y="218"/>
                    </a:cubicBezTo>
                    <a:moveTo>
                      <a:pt x="15" y="216"/>
                    </a:moveTo>
                    <a:cubicBezTo>
                      <a:pt x="15" y="217"/>
                      <a:pt x="15" y="217"/>
                      <a:pt x="14" y="218"/>
                    </a:cubicBezTo>
                    <a:cubicBezTo>
                      <a:pt x="15" y="218"/>
                      <a:pt x="15" y="218"/>
                      <a:pt x="15" y="218"/>
                    </a:cubicBezTo>
                    <a:cubicBezTo>
                      <a:pt x="15" y="217"/>
                      <a:pt x="15" y="217"/>
                      <a:pt x="16" y="216"/>
                    </a:cubicBezTo>
                    <a:cubicBezTo>
                      <a:pt x="16" y="216"/>
                      <a:pt x="16" y="216"/>
                      <a:pt x="16" y="216"/>
                    </a:cubicBezTo>
                    <a:cubicBezTo>
                      <a:pt x="16" y="216"/>
                      <a:pt x="16" y="216"/>
                      <a:pt x="15" y="216"/>
                    </a:cubicBezTo>
                    <a:moveTo>
                      <a:pt x="13" y="215"/>
                    </a:moveTo>
                    <a:cubicBezTo>
                      <a:pt x="13" y="215"/>
                      <a:pt x="12" y="216"/>
                      <a:pt x="12" y="216"/>
                    </a:cubicBezTo>
                    <a:cubicBezTo>
                      <a:pt x="14" y="218"/>
                      <a:pt x="14" y="218"/>
                      <a:pt x="14" y="218"/>
                    </a:cubicBezTo>
                    <a:cubicBezTo>
                      <a:pt x="15" y="217"/>
                      <a:pt x="15" y="217"/>
                      <a:pt x="15" y="216"/>
                    </a:cubicBezTo>
                    <a:cubicBezTo>
                      <a:pt x="15" y="216"/>
                      <a:pt x="14" y="215"/>
                      <a:pt x="13" y="215"/>
                    </a:cubicBezTo>
                    <a:moveTo>
                      <a:pt x="21" y="215"/>
                    </a:moveTo>
                    <a:cubicBezTo>
                      <a:pt x="21" y="215"/>
                      <a:pt x="21" y="215"/>
                      <a:pt x="21" y="215"/>
                    </a:cubicBezTo>
                    <a:cubicBezTo>
                      <a:pt x="22" y="215"/>
                      <a:pt x="23" y="216"/>
                      <a:pt x="23" y="216"/>
                    </a:cubicBezTo>
                    <a:cubicBezTo>
                      <a:pt x="24" y="216"/>
                      <a:pt x="24" y="216"/>
                      <a:pt x="24" y="216"/>
                    </a:cubicBezTo>
                    <a:cubicBezTo>
                      <a:pt x="23" y="215"/>
                      <a:pt x="22" y="215"/>
                      <a:pt x="21" y="215"/>
                    </a:cubicBezTo>
                    <a:moveTo>
                      <a:pt x="22" y="214"/>
                    </a:moveTo>
                    <a:cubicBezTo>
                      <a:pt x="22" y="214"/>
                      <a:pt x="22" y="214"/>
                      <a:pt x="22" y="214"/>
                    </a:cubicBezTo>
                    <a:cubicBezTo>
                      <a:pt x="23" y="214"/>
                      <a:pt x="23" y="215"/>
                      <a:pt x="24" y="215"/>
                    </a:cubicBezTo>
                    <a:cubicBezTo>
                      <a:pt x="24" y="215"/>
                      <a:pt x="24" y="215"/>
                      <a:pt x="24" y="215"/>
                    </a:cubicBezTo>
                    <a:cubicBezTo>
                      <a:pt x="22" y="214"/>
                      <a:pt x="22" y="214"/>
                      <a:pt x="22" y="214"/>
                    </a:cubicBezTo>
                    <a:moveTo>
                      <a:pt x="17" y="212"/>
                    </a:moveTo>
                    <a:cubicBezTo>
                      <a:pt x="17" y="213"/>
                      <a:pt x="17" y="213"/>
                      <a:pt x="17" y="213"/>
                    </a:cubicBezTo>
                    <a:cubicBezTo>
                      <a:pt x="17" y="213"/>
                      <a:pt x="17" y="213"/>
                      <a:pt x="17" y="213"/>
                    </a:cubicBezTo>
                    <a:cubicBezTo>
                      <a:pt x="17" y="213"/>
                      <a:pt x="17" y="213"/>
                      <a:pt x="17" y="213"/>
                    </a:cubicBezTo>
                    <a:cubicBezTo>
                      <a:pt x="17" y="213"/>
                      <a:pt x="17" y="213"/>
                      <a:pt x="17" y="212"/>
                    </a:cubicBezTo>
                    <a:moveTo>
                      <a:pt x="15" y="211"/>
                    </a:moveTo>
                    <a:cubicBezTo>
                      <a:pt x="15" y="211"/>
                      <a:pt x="15" y="211"/>
                      <a:pt x="15" y="212"/>
                    </a:cubicBezTo>
                    <a:cubicBezTo>
                      <a:pt x="15" y="212"/>
                      <a:pt x="16" y="212"/>
                      <a:pt x="17" y="213"/>
                    </a:cubicBezTo>
                    <a:cubicBezTo>
                      <a:pt x="17" y="213"/>
                      <a:pt x="17" y="213"/>
                      <a:pt x="17" y="212"/>
                    </a:cubicBezTo>
                    <a:cubicBezTo>
                      <a:pt x="16" y="212"/>
                      <a:pt x="16" y="212"/>
                      <a:pt x="15" y="211"/>
                    </a:cubicBezTo>
                    <a:moveTo>
                      <a:pt x="18" y="211"/>
                    </a:moveTo>
                    <a:cubicBezTo>
                      <a:pt x="18" y="211"/>
                      <a:pt x="18" y="212"/>
                      <a:pt x="18" y="212"/>
                    </a:cubicBezTo>
                    <a:cubicBezTo>
                      <a:pt x="18" y="212"/>
                      <a:pt x="18" y="212"/>
                      <a:pt x="18" y="212"/>
                    </a:cubicBezTo>
                    <a:cubicBezTo>
                      <a:pt x="18" y="212"/>
                      <a:pt x="18" y="211"/>
                      <a:pt x="18" y="211"/>
                    </a:cubicBezTo>
                    <a:cubicBezTo>
                      <a:pt x="18" y="211"/>
                      <a:pt x="18" y="211"/>
                      <a:pt x="18" y="211"/>
                    </a:cubicBezTo>
                    <a:moveTo>
                      <a:pt x="24" y="210"/>
                    </a:moveTo>
                    <a:cubicBezTo>
                      <a:pt x="24" y="210"/>
                      <a:pt x="24" y="211"/>
                      <a:pt x="24" y="211"/>
                    </a:cubicBezTo>
                    <a:cubicBezTo>
                      <a:pt x="26" y="212"/>
                      <a:pt x="26" y="212"/>
                      <a:pt x="26" y="212"/>
                    </a:cubicBezTo>
                    <a:cubicBezTo>
                      <a:pt x="26" y="212"/>
                      <a:pt x="26" y="212"/>
                      <a:pt x="26" y="212"/>
                    </a:cubicBezTo>
                    <a:cubicBezTo>
                      <a:pt x="24" y="210"/>
                      <a:pt x="24" y="210"/>
                      <a:pt x="24" y="210"/>
                    </a:cubicBezTo>
                    <a:moveTo>
                      <a:pt x="16" y="210"/>
                    </a:moveTo>
                    <a:cubicBezTo>
                      <a:pt x="16" y="210"/>
                      <a:pt x="15" y="210"/>
                      <a:pt x="15" y="211"/>
                    </a:cubicBezTo>
                    <a:cubicBezTo>
                      <a:pt x="16" y="211"/>
                      <a:pt x="17" y="211"/>
                      <a:pt x="18" y="212"/>
                    </a:cubicBezTo>
                    <a:cubicBezTo>
                      <a:pt x="18" y="212"/>
                      <a:pt x="18" y="211"/>
                      <a:pt x="18" y="211"/>
                    </a:cubicBezTo>
                    <a:cubicBezTo>
                      <a:pt x="16" y="210"/>
                      <a:pt x="16" y="210"/>
                      <a:pt x="16" y="210"/>
                    </a:cubicBezTo>
                    <a:moveTo>
                      <a:pt x="25" y="209"/>
                    </a:moveTo>
                    <a:cubicBezTo>
                      <a:pt x="25" y="209"/>
                      <a:pt x="25" y="210"/>
                      <a:pt x="25" y="210"/>
                    </a:cubicBezTo>
                    <a:cubicBezTo>
                      <a:pt x="25" y="210"/>
                      <a:pt x="26" y="211"/>
                      <a:pt x="27" y="211"/>
                    </a:cubicBezTo>
                    <a:cubicBezTo>
                      <a:pt x="27" y="211"/>
                      <a:pt x="27" y="210"/>
                      <a:pt x="27" y="210"/>
                    </a:cubicBezTo>
                    <a:cubicBezTo>
                      <a:pt x="27" y="210"/>
                      <a:pt x="26" y="209"/>
                      <a:pt x="25" y="209"/>
                    </a:cubicBezTo>
                    <a:moveTo>
                      <a:pt x="20" y="208"/>
                    </a:moveTo>
                    <a:cubicBezTo>
                      <a:pt x="20" y="208"/>
                      <a:pt x="20" y="208"/>
                      <a:pt x="20" y="208"/>
                    </a:cubicBezTo>
                    <a:cubicBezTo>
                      <a:pt x="20" y="208"/>
                      <a:pt x="20" y="208"/>
                      <a:pt x="20" y="208"/>
                    </a:cubicBezTo>
                    <a:cubicBezTo>
                      <a:pt x="20" y="208"/>
                      <a:pt x="20" y="208"/>
                      <a:pt x="20" y="208"/>
                    </a:cubicBezTo>
                    <a:cubicBezTo>
                      <a:pt x="20" y="208"/>
                      <a:pt x="20" y="208"/>
                      <a:pt x="20" y="208"/>
                    </a:cubicBezTo>
                    <a:moveTo>
                      <a:pt x="18" y="207"/>
                    </a:moveTo>
                    <a:cubicBezTo>
                      <a:pt x="20" y="208"/>
                      <a:pt x="20" y="208"/>
                      <a:pt x="20" y="208"/>
                    </a:cubicBezTo>
                    <a:cubicBezTo>
                      <a:pt x="20" y="208"/>
                      <a:pt x="20" y="208"/>
                      <a:pt x="20" y="208"/>
                    </a:cubicBezTo>
                    <a:cubicBezTo>
                      <a:pt x="19" y="208"/>
                      <a:pt x="19" y="208"/>
                      <a:pt x="19" y="208"/>
                    </a:cubicBezTo>
                    <a:cubicBezTo>
                      <a:pt x="18" y="207"/>
                      <a:pt x="18" y="207"/>
                      <a:pt x="18" y="207"/>
                    </a:cubicBezTo>
                    <a:moveTo>
                      <a:pt x="21" y="207"/>
                    </a:moveTo>
                    <a:cubicBezTo>
                      <a:pt x="20" y="207"/>
                      <a:pt x="20" y="207"/>
                      <a:pt x="20" y="207"/>
                    </a:cubicBezTo>
                    <a:cubicBezTo>
                      <a:pt x="20" y="207"/>
                      <a:pt x="20" y="207"/>
                      <a:pt x="20" y="207"/>
                    </a:cubicBezTo>
                    <a:cubicBezTo>
                      <a:pt x="20" y="207"/>
                      <a:pt x="20" y="207"/>
                      <a:pt x="21" y="207"/>
                    </a:cubicBezTo>
                    <a:cubicBezTo>
                      <a:pt x="21" y="207"/>
                      <a:pt x="21" y="207"/>
                      <a:pt x="21" y="207"/>
                    </a:cubicBezTo>
                    <a:moveTo>
                      <a:pt x="18" y="205"/>
                    </a:moveTo>
                    <a:cubicBezTo>
                      <a:pt x="18" y="206"/>
                      <a:pt x="18" y="206"/>
                      <a:pt x="18" y="206"/>
                    </a:cubicBezTo>
                    <a:cubicBezTo>
                      <a:pt x="19" y="207"/>
                      <a:pt x="19" y="207"/>
                      <a:pt x="20" y="207"/>
                    </a:cubicBezTo>
                    <a:cubicBezTo>
                      <a:pt x="20" y="207"/>
                      <a:pt x="20" y="207"/>
                      <a:pt x="21" y="207"/>
                    </a:cubicBezTo>
                    <a:cubicBezTo>
                      <a:pt x="20" y="206"/>
                      <a:pt x="19" y="206"/>
                      <a:pt x="18" y="205"/>
                    </a:cubicBezTo>
                    <a:moveTo>
                      <a:pt x="28" y="205"/>
                    </a:moveTo>
                    <a:cubicBezTo>
                      <a:pt x="28" y="205"/>
                      <a:pt x="28" y="205"/>
                      <a:pt x="28" y="205"/>
                    </a:cubicBezTo>
                    <a:cubicBezTo>
                      <a:pt x="29" y="206"/>
                      <a:pt x="30" y="206"/>
                      <a:pt x="30" y="206"/>
                    </a:cubicBezTo>
                    <a:cubicBezTo>
                      <a:pt x="30" y="206"/>
                      <a:pt x="29" y="206"/>
                      <a:pt x="28" y="205"/>
                    </a:cubicBezTo>
                    <a:moveTo>
                      <a:pt x="20" y="203"/>
                    </a:moveTo>
                    <a:cubicBezTo>
                      <a:pt x="19" y="203"/>
                      <a:pt x="19" y="203"/>
                      <a:pt x="19" y="203"/>
                    </a:cubicBezTo>
                    <a:cubicBezTo>
                      <a:pt x="20" y="204"/>
                      <a:pt x="21" y="204"/>
                      <a:pt x="22" y="204"/>
                    </a:cubicBezTo>
                    <a:cubicBezTo>
                      <a:pt x="22" y="204"/>
                      <a:pt x="22" y="204"/>
                      <a:pt x="22" y="204"/>
                    </a:cubicBezTo>
                    <a:cubicBezTo>
                      <a:pt x="21" y="204"/>
                      <a:pt x="20" y="203"/>
                      <a:pt x="20" y="203"/>
                    </a:cubicBezTo>
                    <a:moveTo>
                      <a:pt x="21" y="200"/>
                    </a:moveTo>
                    <a:cubicBezTo>
                      <a:pt x="21" y="200"/>
                      <a:pt x="21" y="201"/>
                      <a:pt x="21" y="201"/>
                    </a:cubicBezTo>
                    <a:cubicBezTo>
                      <a:pt x="22" y="201"/>
                      <a:pt x="22" y="202"/>
                      <a:pt x="23" y="202"/>
                    </a:cubicBezTo>
                    <a:cubicBezTo>
                      <a:pt x="23" y="202"/>
                      <a:pt x="23" y="202"/>
                      <a:pt x="23" y="202"/>
                    </a:cubicBezTo>
                    <a:cubicBezTo>
                      <a:pt x="23" y="201"/>
                      <a:pt x="22" y="201"/>
                      <a:pt x="21" y="200"/>
                    </a:cubicBezTo>
                    <a:cubicBezTo>
                      <a:pt x="21" y="200"/>
                      <a:pt x="21" y="200"/>
                      <a:pt x="21" y="200"/>
                    </a:cubicBezTo>
                    <a:moveTo>
                      <a:pt x="33" y="197"/>
                    </a:moveTo>
                    <a:cubicBezTo>
                      <a:pt x="31" y="200"/>
                      <a:pt x="30" y="202"/>
                      <a:pt x="28" y="204"/>
                    </a:cubicBezTo>
                    <a:cubicBezTo>
                      <a:pt x="29" y="204"/>
                      <a:pt x="30" y="205"/>
                      <a:pt x="30" y="205"/>
                    </a:cubicBezTo>
                    <a:cubicBezTo>
                      <a:pt x="32" y="203"/>
                      <a:pt x="33" y="201"/>
                      <a:pt x="35" y="199"/>
                    </a:cubicBezTo>
                    <a:cubicBezTo>
                      <a:pt x="33" y="197"/>
                      <a:pt x="33" y="197"/>
                      <a:pt x="33" y="197"/>
                    </a:cubicBezTo>
                    <a:moveTo>
                      <a:pt x="25" y="193"/>
                    </a:moveTo>
                    <a:cubicBezTo>
                      <a:pt x="24" y="195"/>
                      <a:pt x="23" y="197"/>
                      <a:pt x="21" y="200"/>
                    </a:cubicBezTo>
                    <a:cubicBezTo>
                      <a:pt x="22" y="200"/>
                      <a:pt x="23" y="200"/>
                      <a:pt x="24" y="201"/>
                    </a:cubicBezTo>
                    <a:cubicBezTo>
                      <a:pt x="25" y="199"/>
                      <a:pt x="26" y="197"/>
                      <a:pt x="27" y="194"/>
                    </a:cubicBezTo>
                    <a:cubicBezTo>
                      <a:pt x="25" y="193"/>
                      <a:pt x="25" y="193"/>
                      <a:pt x="25" y="193"/>
                    </a:cubicBezTo>
                    <a:moveTo>
                      <a:pt x="38" y="190"/>
                    </a:moveTo>
                    <a:cubicBezTo>
                      <a:pt x="37" y="191"/>
                      <a:pt x="35" y="193"/>
                      <a:pt x="34" y="195"/>
                    </a:cubicBezTo>
                    <a:cubicBezTo>
                      <a:pt x="34" y="195"/>
                      <a:pt x="34" y="195"/>
                      <a:pt x="35" y="195"/>
                    </a:cubicBezTo>
                    <a:cubicBezTo>
                      <a:pt x="35" y="196"/>
                      <a:pt x="36" y="196"/>
                      <a:pt x="36" y="196"/>
                    </a:cubicBezTo>
                    <a:cubicBezTo>
                      <a:pt x="37" y="194"/>
                      <a:pt x="38" y="193"/>
                      <a:pt x="40" y="191"/>
                    </a:cubicBezTo>
                    <a:cubicBezTo>
                      <a:pt x="39" y="190"/>
                      <a:pt x="38" y="190"/>
                      <a:pt x="38" y="190"/>
                    </a:cubicBezTo>
                    <a:moveTo>
                      <a:pt x="30" y="185"/>
                    </a:moveTo>
                    <a:cubicBezTo>
                      <a:pt x="29" y="187"/>
                      <a:pt x="28" y="189"/>
                      <a:pt x="27" y="190"/>
                    </a:cubicBezTo>
                    <a:cubicBezTo>
                      <a:pt x="27" y="191"/>
                      <a:pt x="28" y="191"/>
                      <a:pt x="29" y="192"/>
                    </a:cubicBezTo>
                    <a:cubicBezTo>
                      <a:pt x="30" y="190"/>
                      <a:pt x="31" y="188"/>
                      <a:pt x="32" y="186"/>
                    </a:cubicBezTo>
                    <a:cubicBezTo>
                      <a:pt x="31" y="186"/>
                      <a:pt x="31" y="185"/>
                      <a:pt x="30" y="185"/>
                    </a:cubicBezTo>
                    <a:moveTo>
                      <a:pt x="46" y="177"/>
                    </a:moveTo>
                    <a:cubicBezTo>
                      <a:pt x="44" y="180"/>
                      <a:pt x="42" y="183"/>
                      <a:pt x="40" y="186"/>
                    </a:cubicBezTo>
                    <a:cubicBezTo>
                      <a:pt x="41" y="186"/>
                      <a:pt x="41" y="187"/>
                      <a:pt x="42" y="187"/>
                    </a:cubicBezTo>
                    <a:cubicBezTo>
                      <a:pt x="44" y="184"/>
                      <a:pt x="46" y="181"/>
                      <a:pt x="48" y="178"/>
                    </a:cubicBezTo>
                    <a:cubicBezTo>
                      <a:pt x="46" y="177"/>
                      <a:pt x="46" y="177"/>
                      <a:pt x="46" y="177"/>
                    </a:cubicBezTo>
                    <a:moveTo>
                      <a:pt x="37" y="172"/>
                    </a:moveTo>
                    <a:cubicBezTo>
                      <a:pt x="36" y="175"/>
                      <a:pt x="34" y="178"/>
                      <a:pt x="32" y="181"/>
                    </a:cubicBezTo>
                    <a:cubicBezTo>
                      <a:pt x="33" y="182"/>
                      <a:pt x="33" y="182"/>
                      <a:pt x="34" y="183"/>
                    </a:cubicBezTo>
                    <a:cubicBezTo>
                      <a:pt x="36" y="179"/>
                      <a:pt x="38" y="176"/>
                      <a:pt x="40" y="173"/>
                    </a:cubicBezTo>
                    <a:cubicBezTo>
                      <a:pt x="37" y="172"/>
                      <a:pt x="37" y="172"/>
                      <a:pt x="37" y="172"/>
                    </a:cubicBezTo>
                    <a:moveTo>
                      <a:pt x="52" y="166"/>
                    </a:moveTo>
                    <a:cubicBezTo>
                      <a:pt x="51" y="169"/>
                      <a:pt x="49" y="172"/>
                      <a:pt x="47" y="174"/>
                    </a:cubicBezTo>
                    <a:cubicBezTo>
                      <a:pt x="49" y="175"/>
                      <a:pt x="49" y="175"/>
                      <a:pt x="49" y="175"/>
                    </a:cubicBezTo>
                    <a:cubicBezTo>
                      <a:pt x="49" y="175"/>
                      <a:pt x="49" y="175"/>
                      <a:pt x="49" y="175"/>
                    </a:cubicBezTo>
                    <a:cubicBezTo>
                      <a:pt x="51" y="173"/>
                      <a:pt x="53" y="170"/>
                      <a:pt x="54" y="167"/>
                    </a:cubicBezTo>
                    <a:cubicBezTo>
                      <a:pt x="54" y="167"/>
                      <a:pt x="53" y="167"/>
                      <a:pt x="52" y="166"/>
                    </a:cubicBezTo>
                    <a:moveTo>
                      <a:pt x="55" y="163"/>
                    </a:moveTo>
                    <a:cubicBezTo>
                      <a:pt x="54" y="163"/>
                      <a:pt x="54" y="163"/>
                      <a:pt x="54" y="164"/>
                    </a:cubicBezTo>
                    <a:cubicBezTo>
                      <a:pt x="55" y="164"/>
                      <a:pt x="55" y="164"/>
                      <a:pt x="56" y="165"/>
                    </a:cubicBezTo>
                    <a:cubicBezTo>
                      <a:pt x="56" y="164"/>
                      <a:pt x="56" y="164"/>
                      <a:pt x="56" y="164"/>
                    </a:cubicBezTo>
                    <a:cubicBezTo>
                      <a:pt x="56" y="164"/>
                      <a:pt x="55" y="163"/>
                      <a:pt x="55" y="163"/>
                    </a:cubicBezTo>
                    <a:moveTo>
                      <a:pt x="55" y="162"/>
                    </a:moveTo>
                    <a:cubicBezTo>
                      <a:pt x="55" y="162"/>
                      <a:pt x="55" y="162"/>
                      <a:pt x="55" y="163"/>
                    </a:cubicBezTo>
                    <a:cubicBezTo>
                      <a:pt x="55" y="163"/>
                      <a:pt x="56" y="163"/>
                      <a:pt x="57" y="164"/>
                    </a:cubicBezTo>
                    <a:cubicBezTo>
                      <a:pt x="57" y="163"/>
                      <a:pt x="57" y="163"/>
                      <a:pt x="57" y="163"/>
                    </a:cubicBezTo>
                    <a:cubicBezTo>
                      <a:pt x="57" y="162"/>
                      <a:pt x="56" y="162"/>
                      <a:pt x="55" y="162"/>
                    </a:cubicBezTo>
                    <a:moveTo>
                      <a:pt x="44" y="161"/>
                    </a:moveTo>
                    <a:cubicBezTo>
                      <a:pt x="42" y="164"/>
                      <a:pt x="41" y="166"/>
                      <a:pt x="39" y="169"/>
                    </a:cubicBezTo>
                    <a:cubicBezTo>
                      <a:pt x="41" y="170"/>
                      <a:pt x="41" y="170"/>
                      <a:pt x="41" y="170"/>
                    </a:cubicBezTo>
                    <a:cubicBezTo>
                      <a:pt x="43" y="168"/>
                      <a:pt x="44" y="165"/>
                      <a:pt x="46" y="162"/>
                    </a:cubicBezTo>
                    <a:cubicBezTo>
                      <a:pt x="45" y="162"/>
                      <a:pt x="44" y="161"/>
                      <a:pt x="44" y="161"/>
                    </a:cubicBezTo>
                    <a:moveTo>
                      <a:pt x="56" y="161"/>
                    </a:moveTo>
                    <a:cubicBezTo>
                      <a:pt x="56" y="161"/>
                      <a:pt x="56" y="161"/>
                      <a:pt x="55" y="162"/>
                    </a:cubicBezTo>
                    <a:cubicBezTo>
                      <a:pt x="56" y="162"/>
                      <a:pt x="57" y="162"/>
                      <a:pt x="57" y="163"/>
                    </a:cubicBezTo>
                    <a:cubicBezTo>
                      <a:pt x="57" y="162"/>
                      <a:pt x="57" y="162"/>
                      <a:pt x="58" y="162"/>
                    </a:cubicBezTo>
                    <a:cubicBezTo>
                      <a:pt x="57" y="162"/>
                      <a:pt x="56" y="161"/>
                      <a:pt x="56" y="161"/>
                    </a:cubicBezTo>
                    <a:moveTo>
                      <a:pt x="46" y="158"/>
                    </a:moveTo>
                    <a:cubicBezTo>
                      <a:pt x="46" y="158"/>
                      <a:pt x="45" y="158"/>
                      <a:pt x="45" y="159"/>
                    </a:cubicBezTo>
                    <a:cubicBezTo>
                      <a:pt x="46" y="159"/>
                      <a:pt x="47" y="160"/>
                      <a:pt x="47" y="160"/>
                    </a:cubicBezTo>
                    <a:cubicBezTo>
                      <a:pt x="47" y="160"/>
                      <a:pt x="47" y="160"/>
                      <a:pt x="47" y="160"/>
                    </a:cubicBezTo>
                    <a:cubicBezTo>
                      <a:pt x="47" y="160"/>
                      <a:pt x="48" y="159"/>
                      <a:pt x="48" y="159"/>
                    </a:cubicBezTo>
                    <a:cubicBezTo>
                      <a:pt x="47" y="159"/>
                      <a:pt x="46" y="158"/>
                      <a:pt x="46" y="158"/>
                    </a:cubicBezTo>
                    <a:moveTo>
                      <a:pt x="58" y="158"/>
                    </a:moveTo>
                    <a:cubicBezTo>
                      <a:pt x="57" y="159"/>
                      <a:pt x="57" y="159"/>
                      <a:pt x="56" y="160"/>
                    </a:cubicBezTo>
                    <a:cubicBezTo>
                      <a:pt x="57" y="161"/>
                      <a:pt x="57" y="161"/>
                      <a:pt x="58" y="161"/>
                    </a:cubicBezTo>
                    <a:cubicBezTo>
                      <a:pt x="59" y="160"/>
                      <a:pt x="59" y="160"/>
                      <a:pt x="60" y="159"/>
                    </a:cubicBezTo>
                    <a:cubicBezTo>
                      <a:pt x="59" y="158"/>
                      <a:pt x="58" y="158"/>
                      <a:pt x="58" y="158"/>
                    </a:cubicBezTo>
                    <a:moveTo>
                      <a:pt x="58" y="157"/>
                    </a:moveTo>
                    <a:cubicBezTo>
                      <a:pt x="58" y="157"/>
                      <a:pt x="58" y="157"/>
                      <a:pt x="58" y="158"/>
                    </a:cubicBezTo>
                    <a:cubicBezTo>
                      <a:pt x="60" y="159"/>
                      <a:pt x="60" y="159"/>
                      <a:pt x="60" y="159"/>
                    </a:cubicBezTo>
                    <a:cubicBezTo>
                      <a:pt x="60" y="158"/>
                      <a:pt x="60" y="158"/>
                      <a:pt x="60" y="158"/>
                    </a:cubicBezTo>
                    <a:cubicBezTo>
                      <a:pt x="59" y="158"/>
                      <a:pt x="59" y="157"/>
                      <a:pt x="58" y="157"/>
                    </a:cubicBezTo>
                    <a:moveTo>
                      <a:pt x="58" y="157"/>
                    </a:moveTo>
                    <a:cubicBezTo>
                      <a:pt x="58" y="157"/>
                      <a:pt x="58" y="157"/>
                      <a:pt x="58" y="157"/>
                    </a:cubicBezTo>
                    <a:cubicBezTo>
                      <a:pt x="59" y="157"/>
                      <a:pt x="59" y="158"/>
                      <a:pt x="60" y="158"/>
                    </a:cubicBezTo>
                    <a:cubicBezTo>
                      <a:pt x="60" y="158"/>
                      <a:pt x="60" y="158"/>
                      <a:pt x="60" y="158"/>
                    </a:cubicBezTo>
                    <a:cubicBezTo>
                      <a:pt x="58" y="157"/>
                      <a:pt x="58" y="157"/>
                      <a:pt x="58" y="157"/>
                    </a:cubicBezTo>
                    <a:moveTo>
                      <a:pt x="47" y="156"/>
                    </a:moveTo>
                    <a:cubicBezTo>
                      <a:pt x="47" y="156"/>
                      <a:pt x="46" y="157"/>
                      <a:pt x="46" y="158"/>
                    </a:cubicBezTo>
                    <a:cubicBezTo>
                      <a:pt x="47" y="158"/>
                      <a:pt x="47" y="158"/>
                      <a:pt x="48" y="159"/>
                    </a:cubicBezTo>
                    <a:cubicBezTo>
                      <a:pt x="48" y="158"/>
                      <a:pt x="49" y="157"/>
                      <a:pt x="49" y="157"/>
                    </a:cubicBezTo>
                    <a:cubicBezTo>
                      <a:pt x="48" y="156"/>
                      <a:pt x="48" y="156"/>
                      <a:pt x="47" y="156"/>
                    </a:cubicBezTo>
                    <a:moveTo>
                      <a:pt x="60" y="154"/>
                    </a:moveTo>
                    <a:cubicBezTo>
                      <a:pt x="60" y="154"/>
                      <a:pt x="60" y="154"/>
                      <a:pt x="60" y="154"/>
                    </a:cubicBezTo>
                    <a:cubicBezTo>
                      <a:pt x="62" y="155"/>
                      <a:pt x="62" y="155"/>
                      <a:pt x="62" y="155"/>
                    </a:cubicBezTo>
                    <a:cubicBezTo>
                      <a:pt x="62" y="155"/>
                      <a:pt x="62" y="155"/>
                      <a:pt x="62" y="155"/>
                    </a:cubicBezTo>
                    <a:cubicBezTo>
                      <a:pt x="61" y="154"/>
                      <a:pt x="61" y="154"/>
                      <a:pt x="60" y="154"/>
                    </a:cubicBezTo>
                    <a:moveTo>
                      <a:pt x="61" y="153"/>
                    </a:moveTo>
                    <a:cubicBezTo>
                      <a:pt x="61" y="153"/>
                      <a:pt x="61" y="153"/>
                      <a:pt x="61" y="153"/>
                    </a:cubicBezTo>
                    <a:cubicBezTo>
                      <a:pt x="61" y="154"/>
                      <a:pt x="62" y="154"/>
                      <a:pt x="62" y="154"/>
                    </a:cubicBezTo>
                    <a:cubicBezTo>
                      <a:pt x="62" y="154"/>
                      <a:pt x="63" y="154"/>
                      <a:pt x="63" y="154"/>
                    </a:cubicBezTo>
                    <a:cubicBezTo>
                      <a:pt x="62" y="153"/>
                      <a:pt x="62" y="153"/>
                      <a:pt x="61" y="153"/>
                    </a:cubicBezTo>
                    <a:moveTo>
                      <a:pt x="49" y="152"/>
                    </a:moveTo>
                    <a:cubicBezTo>
                      <a:pt x="48" y="153"/>
                      <a:pt x="48" y="154"/>
                      <a:pt x="47" y="155"/>
                    </a:cubicBezTo>
                    <a:cubicBezTo>
                      <a:pt x="48" y="155"/>
                      <a:pt x="49" y="156"/>
                      <a:pt x="49" y="156"/>
                    </a:cubicBezTo>
                    <a:cubicBezTo>
                      <a:pt x="50" y="155"/>
                      <a:pt x="50" y="154"/>
                      <a:pt x="51" y="154"/>
                    </a:cubicBezTo>
                    <a:cubicBezTo>
                      <a:pt x="50" y="153"/>
                      <a:pt x="50" y="153"/>
                      <a:pt x="49" y="152"/>
                    </a:cubicBezTo>
                    <a:moveTo>
                      <a:pt x="49" y="152"/>
                    </a:moveTo>
                    <a:cubicBezTo>
                      <a:pt x="49" y="152"/>
                      <a:pt x="49" y="152"/>
                      <a:pt x="49" y="152"/>
                    </a:cubicBezTo>
                    <a:cubicBezTo>
                      <a:pt x="51" y="153"/>
                      <a:pt x="51" y="153"/>
                      <a:pt x="51" y="153"/>
                    </a:cubicBezTo>
                    <a:cubicBezTo>
                      <a:pt x="51" y="153"/>
                      <a:pt x="51" y="153"/>
                      <a:pt x="51" y="153"/>
                    </a:cubicBezTo>
                    <a:cubicBezTo>
                      <a:pt x="51" y="153"/>
                      <a:pt x="50" y="152"/>
                      <a:pt x="49" y="152"/>
                    </a:cubicBezTo>
                    <a:moveTo>
                      <a:pt x="49" y="152"/>
                    </a:moveTo>
                    <a:cubicBezTo>
                      <a:pt x="49" y="152"/>
                      <a:pt x="49" y="152"/>
                      <a:pt x="49" y="152"/>
                    </a:cubicBezTo>
                    <a:cubicBezTo>
                      <a:pt x="50" y="152"/>
                      <a:pt x="51" y="153"/>
                      <a:pt x="51" y="153"/>
                    </a:cubicBezTo>
                    <a:cubicBezTo>
                      <a:pt x="51" y="153"/>
                      <a:pt x="51" y="153"/>
                      <a:pt x="51" y="153"/>
                    </a:cubicBezTo>
                    <a:cubicBezTo>
                      <a:pt x="49" y="152"/>
                      <a:pt x="49" y="152"/>
                      <a:pt x="49" y="152"/>
                    </a:cubicBezTo>
                    <a:moveTo>
                      <a:pt x="62" y="151"/>
                    </a:moveTo>
                    <a:cubicBezTo>
                      <a:pt x="62" y="151"/>
                      <a:pt x="62" y="151"/>
                      <a:pt x="62" y="152"/>
                    </a:cubicBezTo>
                    <a:cubicBezTo>
                      <a:pt x="62" y="152"/>
                      <a:pt x="63" y="152"/>
                      <a:pt x="63" y="153"/>
                    </a:cubicBezTo>
                    <a:cubicBezTo>
                      <a:pt x="64" y="152"/>
                      <a:pt x="64" y="152"/>
                      <a:pt x="64" y="152"/>
                    </a:cubicBezTo>
                    <a:cubicBezTo>
                      <a:pt x="63" y="152"/>
                      <a:pt x="63" y="151"/>
                      <a:pt x="62" y="151"/>
                    </a:cubicBezTo>
                    <a:moveTo>
                      <a:pt x="63" y="149"/>
                    </a:moveTo>
                    <a:cubicBezTo>
                      <a:pt x="63" y="149"/>
                      <a:pt x="63" y="150"/>
                      <a:pt x="63" y="150"/>
                    </a:cubicBezTo>
                    <a:cubicBezTo>
                      <a:pt x="63" y="150"/>
                      <a:pt x="64" y="151"/>
                      <a:pt x="64" y="151"/>
                    </a:cubicBezTo>
                    <a:cubicBezTo>
                      <a:pt x="65" y="151"/>
                      <a:pt x="65" y="150"/>
                      <a:pt x="65" y="150"/>
                    </a:cubicBezTo>
                    <a:cubicBezTo>
                      <a:pt x="64" y="150"/>
                      <a:pt x="64" y="150"/>
                      <a:pt x="63" y="149"/>
                    </a:cubicBezTo>
                    <a:moveTo>
                      <a:pt x="51" y="149"/>
                    </a:moveTo>
                    <a:cubicBezTo>
                      <a:pt x="51" y="149"/>
                      <a:pt x="51" y="149"/>
                      <a:pt x="51" y="149"/>
                    </a:cubicBezTo>
                    <a:cubicBezTo>
                      <a:pt x="53" y="150"/>
                      <a:pt x="53" y="150"/>
                      <a:pt x="53" y="150"/>
                    </a:cubicBezTo>
                    <a:cubicBezTo>
                      <a:pt x="53" y="150"/>
                      <a:pt x="53" y="150"/>
                      <a:pt x="53" y="150"/>
                    </a:cubicBezTo>
                    <a:cubicBezTo>
                      <a:pt x="53" y="149"/>
                      <a:pt x="52" y="149"/>
                      <a:pt x="51" y="149"/>
                    </a:cubicBezTo>
                    <a:moveTo>
                      <a:pt x="52" y="147"/>
                    </a:moveTo>
                    <a:cubicBezTo>
                      <a:pt x="52" y="147"/>
                      <a:pt x="52" y="148"/>
                      <a:pt x="51" y="148"/>
                    </a:cubicBezTo>
                    <a:cubicBezTo>
                      <a:pt x="52" y="149"/>
                      <a:pt x="53" y="149"/>
                      <a:pt x="53" y="149"/>
                    </a:cubicBezTo>
                    <a:cubicBezTo>
                      <a:pt x="54" y="149"/>
                      <a:pt x="54" y="149"/>
                      <a:pt x="54" y="148"/>
                    </a:cubicBezTo>
                    <a:cubicBezTo>
                      <a:pt x="54" y="148"/>
                      <a:pt x="53" y="148"/>
                      <a:pt x="53" y="147"/>
                    </a:cubicBezTo>
                    <a:cubicBezTo>
                      <a:pt x="53" y="147"/>
                      <a:pt x="52" y="147"/>
                      <a:pt x="52" y="147"/>
                    </a:cubicBezTo>
                    <a:moveTo>
                      <a:pt x="53" y="145"/>
                    </a:moveTo>
                    <a:cubicBezTo>
                      <a:pt x="53" y="145"/>
                      <a:pt x="53" y="146"/>
                      <a:pt x="53" y="146"/>
                    </a:cubicBezTo>
                    <a:cubicBezTo>
                      <a:pt x="53" y="146"/>
                      <a:pt x="54" y="147"/>
                      <a:pt x="55" y="147"/>
                    </a:cubicBezTo>
                    <a:cubicBezTo>
                      <a:pt x="55" y="147"/>
                      <a:pt x="55" y="147"/>
                      <a:pt x="55" y="146"/>
                    </a:cubicBezTo>
                    <a:cubicBezTo>
                      <a:pt x="55" y="146"/>
                      <a:pt x="55" y="146"/>
                      <a:pt x="55" y="146"/>
                    </a:cubicBezTo>
                    <a:cubicBezTo>
                      <a:pt x="53" y="145"/>
                      <a:pt x="53" y="145"/>
                      <a:pt x="53" y="145"/>
                    </a:cubicBezTo>
                    <a:moveTo>
                      <a:pt x="53" y="145"/>
                    </a:moveTo>
                    <a:cubicBezTo>
                      <a:pt x="53" y="145"/>
                      <a:pt x="53" y="145"/>
                      <a:pt x="53" y="145"/>
                    </a:cubicBezTo>
                    <a:cubicBezTo>
                      <a:pt x="55" y="146"/>
                      <a:pt x="55" y="146"/>
                      <a:pt x="55" y="146"/>
                    </a:cubicBezTo>
                    <a:cubicBezTo>
                      <a:pt x="54" y="146"/>
                      <a:pt x="54" y="145"/>
                      <a:pt x="53" y="145"/>
                    </a:cubicBezTo>
                    <a:moveTo>
                      <a:pt x="66" y="144"/>
                    </a:moveTo>
                    <a:cubicBezTo>
                      <a:pt x="66" y="145"/>
                      <a:pt x="65" y="147"/>
                      <a:pt x="64" y="148"/>
                    </a:cubicBezTo>
                    <a:cubicBezTo>
                      <a:pt x="65" y="148"/>
                      <a:pt x="65" y="148"/>
                      <a:pt x="66" y="149"/>
                    </a:cubicBezTo>
                    <a:cubicBezTo>
                      <a:pt x="66" y="148"/>
                      <a:pt x="67" y="146"/>
                      <a:pt x="68" y="145"/>
                    </a:cubicBezTo>
                    <a:cubicBezTo>
                      <a:pt x="67" y="145"/>
                      <a:pt x="67" y="145"/>
                      <a:pt x="66" y="144"/>
                    </a:cubicBezTo>
                    <a:moveTo>
                      <a:pt x="54" y="143"/>
                    </a:moveTo>
                    <a:cubicBezTo>
                      <a:pt x="54" y="144"/>
                      <a:pt x="54" y="144"/>
                      <a:pt x="54" y="144"/>
                    </a:cubicBezTo>
                    <a:cubicBezTo>
                      <a:pt x="54" y="145"/>
                      <a:pt x="55" y="145"/>
                      <a:pt x="56" y="145"/>
                    </a:cubicBezTo>
                    <a:cubicBezTo>
                      <a:pt x="56" y="145"/>
                      <a:pt x="56" y="145"/>
                      <a:pt x="56" y="145"/>
                    </a:cubicBezTo>
                    <a:cubicBezTo>
                      <a:pt x="56" y="144"/>
                      <a:pt x="55" y="144"/>
                      <a:pt x="54" y="143"/>
                    </a:cubicBezTo>
                    <a:moveTo>
                      <a:pt x="57" y="139"/>
                    </a:moveTo>
                    <a:cubicBezTo>
                      <a:pt x="56" y="140"/>
                      <a:pt x="56" y="141"/>
                      <a:pt x="55" y="142"/>
                    </a:cubicBezTo>
                    <a:cubicBezTo>
                      <a:pt x="56" y="142"/>
                      <a:pt x="56" y="143"/>
                      <a:pt x="57" y="143"/>
                    </a:cubicBezTo>
                    <a:cubicBezTo>
                      <a:pt x="58" y="142"/>
                      <a:pt x="58" y="141"/>
                      <a:pt x="59" y="140"/>
                    </a:cubicBezTo>
                    <a:cubicBezTo>
                      <a:pt x="58" y="140"/>
                      <a:pt x="58" y="139"/>
                      <a:pt x="57" y="139"/>
                    </a:cubicBezTo>
                    <a:moveTo>
                      <a:pt x="70" y="139"/>
                    </a:moveTo>
                    <a:cubicBezTo>
                      <a:pt x="70" y="139"/>
                      <a:pt x="69" y="139"/>
                      <a:pt x="69" y="140"/>
                    </a:cubicBezTo>
                    <a:cubicBezTo>
                      <a:pt x="70" y="140"/>
                      <a:pt x="70" y="140"/>
                      <a:pt x="71" y="141"/>
                    </a:cubicBezTo>
                    <a:cubicBezTo>
                      <a:pt x="71" y="140"/>
                      <a:pt x="71" y="140"/>
                      <a:pt x="71" y="140"/>
                    </a:cubicBezTo>
                    <a:cubicBezTo>
                      <a:pt x="71" y="139"/>
                      <a:pt x="70" y="139"/>
                      <a:pt x="70" y="139"/>
                    </a:cubicBezTo>
                    <a:moveTo>
                      <a:pt x="70" y="138"/>
                    </a:moveTo>
                    <a:cubicBezTo>
                      <a:pt x="70" y="138"/>
                      <a:pt x="70" y="138"/>
                      <a:pt x="70" y="139"/>
                    </a:cubicBezTo>
                    <a:cubicBezTo>
                      <a:pt x="70" y="139"/>
                      <a:pt x="71" y="139"/>
                      <a:pt x="72" y="140"/>
                    </a:cubicBezTo>
                    <a:cubicBezTo>
                      <a:pt x="72" y="139"/>
                      <a:pt x="72" y="139"/>
                      <a:pt x="72" y="139"/>
                    </a:cubicBezTo>
                    <a:cubicBezTo>
                      <a:pt x="71" y="139"/>
                      <a:pt x="71" y="138"/>
                      <a:pt x="70" y="138"/>
                    </a:cubicBezTo>
                    <a:moveTo>
                      <a:pt x="60" y="133"/>
                    </a:moveTo>
                    <a:cubicBezTo>
                      <a:pt x="60" y="133"/>
                      <a:pt x="60" y="134"/>
                      <a:pt x="60" y="134"/>
                    </a:cubicBezTo>
                    <a:cubicBezTo>
                      <a:pt x="60" y="134"/>
                      <a:pt x="60" y="134"/>
                      <a:pt x="60" y="134"/>
                    </a:cubicBezTo>
                    <a:cubicBezTo>
                      <a:pt x="60" y="134"/>
                      <a:pt x="60" y="134"/>
                      <a:pt x="60" y="134"/>
                    </a:cubicBezTo>
                    <a:cubicBezTo>
                      <a:pt x="60" y="134"/>
                      <a:pt x="60" y="134"/>
                      <a:pt x="60" y="134"/>
                    </a:cubicBezTo>
                    <a:cubicBezTo>
                      <a:pt x="61" y="134"/>
                      <a:pt x="61" y="135"/>
                      <a:pt x="62" y="135"/>
                    </a:cubicBezTo>
                    <a:cubicBezTo>
                      <a:pt x="62" y="135"/>
                      <a:pt x="62" y="135"/>
                      <a:pt x="62" y="134"/>
                    </a:cubicBezTo>
                    <a:cubicBezTo>
                      <a:pt x="62" y="134"/>
                      <a:pt x="61" y="133"/>
                      <a:pt x="60" y="133"/>
                    </a:cubicBezTo>
                    <a:moveTo>
                      <a:pt x="61" y="132"/>
                    </a:moveTo>
                    <a:cubicBezTo>
                      <a:pt x="61" y="133"/>
                      <a:pt x="61" y="133"/>
                      <a:pt x="60" y="133"/>
                    </a:cubicBezTo>
                    <a:cubicBezTo>
                      <a:pt x="61" y="133"/>
                      <a:pt x="62" y="134"/>
                      <a:pt x="63" y="134"/>
                    </a:cubicBezTo>
                    <a:cubicBezTo>
                      <a:pt x="63" y="134"/>
                      <a:pt x="63" y="134"/>
                      <a:pt x="63" y="134"/>
                    </a:cubicBezTo>
                    <a:cubicBezTo>
                      <a:pt x="62" y="133"/>
                      <a:pt x="61" y="133"/>
                      <a:pt x="61" y="132"/>
                    </a:cubicBezTo>
                    <a:moveTo>
                      <a:pt x="74" y="132"/>
                    </a:moveTo>
                    <a:cubicBezTo>
                      <a:pt x="74" y="132"/>
                      <a:pt x="74" y="133"/>
                      <a:pt x="73" y="133"/>
                    </a:cubicBezTo>
                    <a:cubicBezTo>
                      <a:pt x="74" y="133"/>
                      <a:pt x="74" y="134"/>
                      <a:pt x="75" y="134"/>
                    </a:cubicBezTo>
                    <a:cubicBezTo>
                      <a:pt x="75" y="134"/>
                      <a:pt x="75" y="133"/>
                      <a:pt x="76" y="133"/>
                    </a:cubicBezTo>
                    <a:cubicBezTo>
                      <a:pt x="75" y="133"/>
                      <a:pt x="74" y="132"/>
                      <a:pt x="74" y="132"/>
                    </a:cubicBezTo>
                    <a:moveTo>
                      <a:pt x="64" y="127"/>
                    </a:moveTo>
                    <a:cubicBezTo>
                      <a:pt x="64" y="127"/>
                      <a:pt x="64" y="127"/>
                      <a:pt x="64" y="127"/>
                    </a:cubicBezTo>
                    <a:cubicBezTo>
                      <a:pt x="65" y="127"/>
                      <a:pt x="65" y="128"/>
                      <a:pt x="66" y="128"/>
                    </a:cubicBezTo>
                    <a:cubicBezTo>
                      <a:pt x="66" y="128"/>
                      <a:pt x="66" y="128"/>
                      <a:pt x="66" y="128"/>
                    </a:cubicBezTo>
                    <a:cubicBezTo>
                      <a:pt x="66" y="127"/>
                      <a:pt x="65" y="127"/>
                      <a:pt x="64" y="127"/>
                    </a:cubicBezTo>
                    <a:moveTo>
                      <a:pt x="78" y="126"/>
                    </a:moveTo>
                    <a:cubicBezTo>
                      <a:pt x="78" y="126"/>
                      <a:pt x="77" y="127"/>
                      <a:pt x="77" y="127"/>
                    </a:cubicBezTo>
                    <a:cubicBezTo>
                      <a:pt x="77" y="128"/>
                      <a:pt x="78" y="128"/>
                      <a:pt x="78" y="128"/>
                    </a:cubicBezTo>
                    <a:cubicBezTo>
                      <a:pt x="79" y="128"/>
                      <a:pt x="79" y="127"/>
                      <a:pt x="79" y="127"/>
                    </a:cubicBezTo>
                    <a:cubicBezTo>
                      <a:pt x="78" y="126"/>
                      <a:pt x="78" y="126"/>
                      <a:pt x="78" y="126"/>
                    </a:cubicBezTo>
                    <a:moveTo>
                      <a:pt x="80" y="123"/>
                    </a:moveTo>
                    <a:cubicBezTo>
                      <a:pt x="79" y="124"/>
                      <a:pt x="78" y="125"/>
                      <a:pt x="78" y="126"/>
                    </a:cubicBezTo>
                    <a:cubicBezTo>
                      <a:pt x="78" y="126"/>
                      <a:pt x="79" y="126"/>
                      <a:pt x="79" y="127"/>
                    </a:cubicBezTo>
                    <a:cubicBezTo>
                      <a:pt x="80" y="126"/>
                      <a:pt x="81" y="125"/>
                      <a:pt x="81" y="124"/>
                    </a:cubicBezTo>
                    <a:cubicBezTo>
                      <a:pt x="81" y="124"/>
                      <a:pt x="80" y="123"/>
                      <a:pt x="80" y="123"/>
                    </a:cubicBezTo>
                    <a:moveTo>
                      <a:pt x="68" y="120"/>
                    </a:moveTo>
                    <a:cubicBezTo>
                      <a:pt x="68" y="121"/>
                      <a:pt x="68" y="121"/>
                      <a:pt x="67" y="121"/>
                    </a:cubicBezTo>
                    <a:cubicBezTo>
                      <a:pt x="68" y="122"/>
                      <a:pt x="69" y="122"/>
                      <a:pt x="69" y="123"/>
                    </a:cubicBezTo>
                    <a:cubicBezTo>
                      <a:pt x="70" y="122"/>
                      <a:pt x="70" y="122"/>
                      <a:pt x="70" y="121"/>
                    </a:cubicBezTo>
                    <a:cubicBezTo>
                      <a:pt x="68" y="120"/>
                      <a:pt x="68" y="120"/>
                      <a:pt x="68" y="120"/>
                    </a:cubicBezTo>
                    <a:moveTo>
                      <a:pt x="70" y="117"/>
                    </a:moveTo>
                    <a:cubicBezTo>
                      <a:pt x="69" y="118"/>
                      <a:pt x="69" y="119"/>
                      <a:pt x="68" y="120"/>
                    </a:cubicBezTo>
                    <a:cubicBezTo>
                      <a:pt x="69" y="120"/>
                      <a:pt x="70" y="121"/>
                      <a:pt x="70" y="121"/>
                    </a:cubicBezTo>
                    <a:cubicBezTo>
                      <a:pt x="71" y="120"/>
                      <a:pt x="71" y="120"/>
                      <a:pt x="72" y="119"/>
                    </a:cubicBezTo>
                    <a:cubicBezTo>
                      <a:pt x="71" y="118"/>
                      <a:pt x="70" y="118"/>
                      <a:pt x="70" y="117"/>
                    </a:cubicBezTo>
                    <a:moveTo>
                      <a:pt x="87" y="112"/>
                    </a:moveTo>
                    <a:cubicBezTo>
                      <a:pt x="86" y="113"/>
                      <a:pt x="86" y="113"/>
                      <a:pt x="85" y="114"/>
                    </a:cubicBezTo>
                    <a:cubicBezTo>
                      <a:pt x="86" y="114"/>
                      <a:pt x="86" y="115"/>
                      <a:pt x="87" y="115"/>
                    </a:cubicBezTo>
                    <a:cubicBezTo>
                      <a:pt x="87" y="114"/>
                      <a:pt x="88" y="114"/>
                      <a:pt x="88" y="113"/>
                    </a:cubicBezTo>
                    <a:cubicBezTo>
                      <a:pt x="88" y="113"/>
                      <a:pt x="87" y="112"/>
                      <a:pt x="87" y="112"/>
                    </a:cubicBezTo>
                    <a:moveTo>
                      <a:pt x="76" y="106"/>
                    </a:moveTo>
                    <a:cubicBezTo>
                      <a:pt x="76" y="107"/>
                      <a:pt x="76" y="107"/>
                      <a:pt x="75" y="108"/>
                    </a:cubicBezTo>
                    <a:cubicBezTo>
                      <a:pt x="76" y="108"/>
                      <a:pt x="77" y="109"/>
                      <a:pt x="78" y="109"/>
                    </a:cubicBezTo>
                    <a:cubicBezTo>
                      <a:pt x="78" y="109"/>
                      <a:pt x="78" y="109"/>
                      <a:pt x="78" y="108"/>
                    </a:cubicBezTo>
                    <a:cubicBezTo>
                      <a:pt x="78" y="108"/>
                      <a:pt x="78" y="108"/>
                      <a:pt x="79" y="108"/>
                    </a:cubicBezTo>
                    <a:cubicBezTo>
                      <a:pt x="78" y="107"/>
                      <a:pt x="77" y="107"/>
                      <a:pt x="76" y="106"/>
                    </a:cubicBezTo>
                    <a:moveTo>
                      <a:pt x="98" y="94"/>
                    </a:moveTo>
                    <a:cubicBezTo>
                      <a:pt x="97" y="96"/>
                      <a:pt x="95" y="98"/>
                      <a:pt x="94" y="101"/>
                    </a:cubicBezTo>
                    <a:cubicBezTo>
                      <a:pt x="94" y="101"/>
                      <a:pt x="95" y="101"/>
                      <a:pt x="95" y="101"/>
                    </a:cubicBezTo>
                    <a:cubicBezTo>
                      <a:pt x="97" y="99"/>
                      <a:pt x="98" y="97"/>
                      <a:pt x="99" y="95"/>
                    </a:cubicBezTo>
                    <a:cubicBezTo>
                      <a:pt x="99" y="94"/>
                      <a:pt x="98" y="94"/>
                      <a:pt x="98" y="94"/>
                    </a:cubicBezTo>
                    <a:moveTo>
                      <a:pt x="87" y="88"/>
                    </a:moveTo>
                    <a:cubicBezTo>
                      <a:pt x="86" y="90"/>
                      <a:pt x="85" y="92"/>
                      <a:pt x="84" y="94"/>
                    </a:cubicBezTo>
                    <a:cubicBezTo>
                      <a:pt x="84" y="95"/>
                      <a:pt x="85" y="95"/>
                      <a:pt x="86" y="95"/>
                    </a:cubicBezTo>
                    <a:cubicBezTo>
                      <a:pt x="87" y="93"/>
                      <a:pt x="88" y="91"/>
                      <a:pt x="89" y="89"/>
                    </a:cubicBezTo>
                    <a:cubicBezTo>
                      <a:pt x="89" y="89"/>
                      <a:pt x="88" y="88"/>
                      <a:pt x="87" y="88"/>
                    </a:cubicBezTo>
                    <a:moveTo>
                      <a:pt x="103" y="85"/>
                    </a:moveTo>
                    <a:cubicBezTo>
                      <a:pt x="103" y="86"/>
                      <a:pt x="103" y="87"/>
                      <a:pt x="102" y="87"/>
                    </a:cubicBezTo>
                    <a:cubicBezTo>
                      <a:pt x="103" y="87"/>
                      <a:pt x="103" y="88"/>
                      <a:pt x="103" y="88"/>
                    </a:cubicBezTo>
                    <a:cubicBezTo>
                      <a:pt x="104" y="87"/>
                      <a:pt x="104" y="87"/>
                      <a:pt x="105" y="86"/>
                    </a:cubicBezTo>
                    <a:cubicBezTo>
                      <a:pt x="103" y="85"/>
                      <a:pt x="103" y="85"/>
                      <a:pt x="103" y="85"/>
                    </a:cubicBezTo>
                    <a:moveTo>
                      <a:pt x="106" y="82"/>
                    </a:moveTo>
                    <a:cubicBezTo>
                      <a:pt x="105" y="83"/>
                      <a:pt x="105" y="83"/>
                      <a:pt x="104" y="84"/>
                    </a:cubicBezTo>
                    <a:cubicBezTo>
                      <a:pt x="105" y="84"/>
                      <a:pt x="105" y="85"/>
                      <a:pt x="105" y="85"/>
                    </a:cubicBezTo>
                    <a:cubicBezTo>
                      <a:pt x="106" y="84"/>
                      <a:pt x="106" y="83"/>
                      <a:pt x="107" y="83"/>
                    </a:cubicBezTo>
                    <a:cubicBezTo>
                      <a:pt x="106" y="82"/>
                      <a:pt x="106" y="82"/>
                      <a:pt x="106" y="82"/>
                    </a:cubicBezTo>
                    <a:moveTo>
                      <a:pt x="93" y="79"/>
                    </a:moveTo>
                    <a:cubicBezTo>
                      <a:pt x="92" y="80"/>
                      <a:pt x="92" y="80"/>
                      <a:pt x="92" y="81"/>
                    </a:cubicBezTo>
                    <a:cubicBezTo>
                      <a:pt x="92" y="81"/>
                      <a:pt x="93" y="82"/>
                      <a:pt x="94" y="82"/>
                    </a:cubicBezTo>
                    <a:cubicBezTo>
                      <a:pt x="94" y="81"/>
                      <a:pt x="94" y="81"/>
                      <a:pt x="95" y="80"/>
                    </a:cubicBezTo>
                    <a:cubicBezTo>
                      <a:pt x="93" y="79"/>
                      <a:pt x="93" y="79"/>
                      <a:pt x="93" y="79"/>
                    </a:cubicBezTo>
                    <a:moveTo>
                      <a:pt x="109" y="77"/>
                    </a:moveTo>
                    <a:cubicBezTo>
                      <a:pt x="108" y="78"/>
                      <a:pt x="108" y="79"/>
                      <a:pt x="107" y="79"/>
                    </a:cubicBezTo>
                    <a:cubicBezTo>
                      <a:pt x="108" y="79"/>
                      <a:pt x="108" y="80"/>
                      <a:pt x="108" y="80"/>
                    </a:cubicBezTo>
                    <a:cubicBezTo>
                      <a:pt x="109" y="79"/>
                      <a:pt x="109" y="79"/>
                      <a:pt x="110" y="78"/>
                    </a:cubicBezTo>
                    <a:cubicBezTo>
                      <a:pt x="109" y="78"/>
                      <a:pt x="109" y="78"/>
                      <a:pt x="109" y="77"/>
                    </a:cubicBezTo>
                    <a:moveTo>
                      <a:pt x="95" y="76"/>
                    </a:moveTo>
                    <a:cubicBezTo>
                      <a:pt x="94" y="76"/>
                      <a:pt x="94" y="77"/>
                      <a:pt x="93" y="78"/>
                    </a:cubicBezTo>
                    <a:cubicBezTo>
                      <a:pt x="94" y="78"/>
                      <a:pt x="94" y="78"/>
                      <a:pt x="95" y="78"/>
                    </a:cubicBezTo>
                    <a:cubicBezTo>
                      <a:pt x="95" y="79"/>
                      <a:pt x="95" y="79"/>
                      <a:pt x="95" y="79"/>
                    </a:cubicBezTo>
                    <a:cubicBezTo>
                      <a:pt x="96" y="78"/>
                      <a:pt x="96" y="78"/>
                      <a:pt x="97" y="77"/>
                    </a:cubicBezTo>
                    <a:cubicBezTo>
                      <a:pt x="96" y="76"/>
                      <a:pt x="95" y="76"/>
                      <a:pt x="95" y="76"/>
                    </a:cubicBezTo>
                    <a:moveTo>
                      <a:pt x="111" y="73"/>
                    </a:moveTo>
                    <a:cubicBezTo>
                      <a:pt x="111" y="74"/>
                      <a:pt x="110" y="75"/>
                      <a:pt x="109" y="77"/>
                    </a:cubicBezTo>
                    <a:cubicBezTo>
                      <a:pt x="109" y="77"/>
                      <a:pt x="110" y="77"/>
                      <a:pt x="110" y="77"/>
                    </a:cubicBezTo>
                    <a:cubicBezTo>
                      <a:pt x="110" y="77"/>
                      <a:pt x="110" y="77"/>
                      <a:pt x="110" y="77"/>
                    </a:cubicBezTo>
                    <a:cubicBezTo>
                      <a:pt x="111" y="76"/>
                      <a:pt x="112" y="74"/>
                      <a:pt x="112" y="73"/>
                    </a:cubicBezTo>
                    <a:cubicBezTo>
                      <a:pt x="112" y="73"/>
                      <a:pt x="112" y="73"/>
                      <a:pt x="111" y="73"/>
                    </a:cubicBezTo>
                    <a:moveTo>
                      <a:pt x="98" y="71"/>
                    </a:moveTo>
                    <a:cubicBezTo>
                      <a:pt x="97" y="72"/>
                      <a:pt x="97" y="72"/>
                      <a:pt x="96" y="73"/>
                    </a:cubicBezTo>
                    <a:cubicBezTo>
                      <a:pt x="97" y="73"/>
                      <a:pt x="98" y="74"/>
                      <a:pt x="98" y="74"/>
                    </a:cubicBezTo>
                    <a:cubicBezTo>
                      <a:pt x="99" y="73"/>
                      <a:pt x="99" y="73"/>
                      <a:pt x="100" y="72"/>
                    </a:cubicBezTo>
                    <a:cubicBezTo>
                      <a:pt x="99" y="72"/>
                      <a:pt x="98" y="71"/>
                      <a:pt x="98" y="71"/>
                    </a:cubicBezTo>
                    <a:moveTo>
                      <a:pt x="113" y="70"/>
                    </a:moveTo>
                    <a:cubicBezTo>
                      <a:pt x="113" y="71"/>
                      <a:pt x="112" y="72"/>
                      <a:pt x="112" y="72"/>
                    </a:cubicBezTo>
                    <a:cubicBezTo>
                      <a:pt x="112" y="73"/>
                      <a:pt x="112" y="73"/>
                      <a:pt x="113" y="73"/>
                    </a:cubicBezTo>
                    <a:cubicBezTo>
                      <a:pt x="113" y="72"/>
                      <a:pt x="114" y="71"/>
                      <a:pt x="114" y="70"/>
                    </a:cubicBezTo>
                    <a:cubicBezTo>
                      <a:pt x="114" y="70"/>
                      <a:pt x="114" y="70"/>
                      <a:pt x="113" y="70"/>
                    </a:cubicBezTo>
                    <a:moveTo>
                      <a:pt x="100" y="66"/>
                    </a:moveTo>
                    <a:cubicBezTo>
                      <a:pt x="99" y="68"/>
                      <a:pt x="99" y="69"/>
                      <a:pt x="98" y="70"/>
                    </a:cubicBezTo>
                    <a:cubicBezTo>
                      <a:pt x="99" y="71"/>
                      <a:pt x="99" y="71"/>
                      <a:pt x="100" y="71"/>
                    </a:cubicBezTo>
                    <a:cubicBezTo>
                      <a:pt x="101" y="70"/>
                      <a:pt x="102" y="69"/>
                      <a:pt x="102" y="68"/>
                    </a:cubicBezTo>
                    <a:cubicBezTo>
                      <a:pt x="102" y="67"/>
                      <a:pt x="101" y="67"/>
                      <a:pt x="100" y="66"/>
                    </a:cubicBezTo>
                    <a:moveTo>
                      <a:pt x="101" y="65"/>
                    </a:moveTo>
                    <a:cubicBezTo>
                      <a:pt x="101" y="65"/>
                      <a:pt x="101" y="65"/>
                      <a:pt x="101" y="65"/>
                    </a:cubicBezTo>
                    <a:cubicBezTo>
                      <a:pt x="102" y="66"/>
                      <a:pt x="102" y="66"/>
                      <a:pt x="103" y="67"/>
                    </a:cubicBezTo>
                    <a:cubicBezTo>
                      <a:pt x="103" y="67"/>
                      <a:pt x="103" y="67"/>
                      <a:pt x="103" y="67"/>
                    </a:cubicBezTo>
                    <a:cubicBezTo>
                      <a:pt x="102" y="66"/>
                      <a:pt x="102" y="66"/>
                      <a:pt x="101" y="65"/>
                    </a:cubicBezTo>
                    <a:moveTo>
                      <a:pt x="116" y="65"/>
                    </a:moveTo>
                    <a:cubicBezTo>
                      <a:pt x="116" y="66"/>
                      <a:pt x="116" y="66"/>
                      <a:pt x="115" y="66"/>
                    </a:cubicBezTo>
                    <a:cubicBezTo>
                      <a:pt x="116" y="67"/>
                      <a:pt x="116" y="67"/>
                      <a:pt x="116" y="67"/>
                    </a:cubicBezTo>
                    <a:cubicBezTo>
                      <a:pt x="117" y="66"/>
                      <a:pt x="117" y="66"/>
                      <a:pt x="117" y="66"/>
                    </a:cubicBezTo>
                    <a:cubicBezTo>
                      <a:pt x="117" y="66"/>
                      <a:pt x="117" y="65"/>
                      <a:pt x="116" y="65"/>
                    </a:cubicBezTo>
                    <a:moveTo>
                      <a:pt x="102" y="63"/>
                    </a:moveTo>
                    <a:cubicBezTo>
                      <a:pt x="102" y="64"/>
                      <a:pt x="101" y="65"/>
                      <a:pt x="101" y="65"/>
                    </a:cubicBezTo>
                    <a:cubicBezTo>
                      <a:pt x="102" y="66"/>
                      <a:pt x="102" y="66"/>
                      <a:pt x="103" y="66"/>
                    </a:cubicBezTo>
                    <a:cubicBezTo>
                      <a:pt x="103" y="66"/>
                      <a:pt x="104" y="65"/>
                      <a:pt x="104" y="65"/>
                    </a:cubicBezTo>
                    <a:cubicBezTo>
                      <a:pt x="104" y="64"/>
                      <a:pt x="103" y="64"/>
                      <a:pt x="103" y="64"/>
                    </a:cubicBezTo>
                    <a:cubicBezTo>
                      <a:pt x="102" y="65"/>
                      <a:pt x="102" y="66"/>
                      <a:pt x="102" y="66"/>
                    </a:cubicBezTo>
                    <a:cubicBezTo>
                      <a:pt x="102" y="66"/>
                      <a:pt x="102" y="65"/>
                      <a:pt x="103" y="64"/>
                    </a:cubicBezTo>
                    <a:cubicBezTo>
                      <a:pt x="103" y="64"/>
                      <a:pt x="102" y="64"/>
                      <a:pt x="102" y="63"/>
                    </a:cubicBezTo>
                    <a:moveTo>
                      <a:pt x="104" y="62"/>
                    </a:moveTo>
                    <a:cubicBezTo>
                      <a:pt x="104" y="62"/>
                      <a:pt x="104" y="62"/>
                      <a:pt x="104" y="63"/>
                    </a:cubicBezTo>
                    <a:cubicBezTo>
                      <a:pt x="104" y="63"/>
                      <a:pt x="105" y="63"/>
                      <a:pt x="105" y="63"/>
                    </a:cubicBezTo>
                    <a:cubicBezTo>
                      <a:pt x="105" y="63"/>
                      <a:pt x="105" y="63"/>
                      <a:pt x="105" y="63"/>
                    </a:cubicBezTo>
                    <a:cubicBezTo>
                      <a:pt x="105" y="63"/>
                      <a:pt x="104" y="63"/>
                      <a:pt x="104" y="62"/>
                    </a:cubicBezTo>
                    <a:moveTo>
                      <a:pt x="103" y="62"/>
                    </a:moveTo>
                    <a:cubicBezTo>
                      <a:pt x="103" y="62"/>
                      <a:pt x="103" y="62"/>
                      <a:pt x="103" y="62"/>
                    </a:cubicBezTo>
                    <a:cubicBezTo>
                      <a:pt x="103" y="62"/>
                      <a:pt x="103" y="62"/>
                      <a:pt x="104" y="62"/>
                    </a:cubicBezTo>
                    <a:cubicBezTo>
                      <a:pt x="104" y="62"/>
                      <a:pt x="104" y="62"/>
                      <a:pt x="104" y="62"/>
                    </a:cubicBezTo>
                    <a:cubicBezTo>
                      <a:pt x="104" y="62"/>
                      <a:pt x="103" y="62"/>
                      <a:pt x="103" y="62"/>
                    </a:cubicBezTo>
                    <a:moveTo>
                      <a:pt x="121" y="59"/>
                    </a:moveTo>
                    <a:cubicBezTo>
                      <a:pt x="118" y="65"/>
                      <a:pt x="118" y="65"/>
                      <a:pt x="118" y="65"/>
                    </a:cubicBezTo>
                    <a:cubicBezTo>
                      <a:pt x="118" y="65"/>
                      <a:pt x="118" y="65"/>
                      <a:pt x="118" y="65"/>
                    </a:cubicBezTo>
                    <a:cubicBezTo>
                      <a:pt x="121" y="60"/>
                      <a:pt x="121" y="60"/>
                      <a:pt x="121" y="60"/>
                    </a:cubicBezTo>
                    <a:cubicBezTo>
                      <a:pt x="121" y="60"/>
                      <a:pt x="121" y="59"/>
                      <a:pt x="121" y="59"/>
                    </a:cubicBezTo>
                    <a:cubicBezTo>
                      <a:pt x="121" y="59"/>
                      <a:pt x="121" y="59"/>
                      <a:pt x="121" y="59"/>
                    </a:cubicBezTo>
                    <a:moveTo>
                      <a:pt x="106" y="59"/>
                    </a:moveTo>
                    <a:cubicBezTo>
                      <a:pt x="106" y="59"/>
                      <a:pt x="105" y="60"/>
                      <a:pt x="105" y="60"/>
                    </a:cubicBezTo>
                    <a:cubicBezTo>
                      <a:pt x="106" y="60"/>
                      <a:pt x="106" y="61"/>
                      <a:pt x="106" y="61"/>
                    </a:cubicBezTo>
                    <a:cubicBezTo>
                      <a:pt x="107" y="60"/>
                      <a:pt x="107" y="60"/>
                      <a:pt x="107" y="59"/>
                    </a:cubicBezTo>
                    <a:cubicBezTo>
                      <a:pt x="107" y="59"/>
                      <a:pt x="106" y="59"/>
                      <a:pt x="106" y="59"/>
                    </a:cubicBezTo>
                    <a:moveTo>
                      <a:pt x="120" y="58"/>
                    </a:moveTo>
                    <a:cubicBezTo>
                      <a:pt x="119" y="60"/>
                      <a:pt x="118" y="62"/>
                      <a:pt x="117" y="64"/>
                    </a:cubicBezTo>
                    <a:cubicBezTo>
                      <a:pt x="117" y="64"/>
                      <a:pt x="117" y="65"/>
                      <a:pt x="118" y="65"/>
                    </a:cubicBezTo>
                    <a:cubicBezTo>
                      <a:pt x="119" y="63"/>
                      <a:pt x="120" y="61"/>
                      <a:pt x="121" y="59"/>
                    </a:cubicBezTo>
                    <a:cubicBezTo>
                      <a:pt x="121" y="59"/>
                      <a:pt x="121" y="59"/>
                      <a:pt x="120" y="58"/>
                    </a:cubicBezTo>
                    <a:moveTo>
                      <a:pt x="105" y="58"/>
                    </a:moveTo>
                    <a:cubicBezTo>
                      <a:pt x="105" y="59"/>
                      <a:pt x="105" y="59"/>
                      <a:pt x="104" y="60"/>
                    </a:cubicBezTo>
                    <a:cubicBezTo>
                      <a:pt x="105" y="60"/>
                      <a:pt x="105" y="60"/>
                      <a:pt x="105" y="60"/>
                    </a:cubicBezTo>
                    <a:cubicBezTo>
                      <a:pt x="105" y="60"/>
                      <a:pt x="106" y="59"/>
                      <a:pt x="106" y="59"/>
                    </a:cubicBezTo>
                    <a:cubicBezTo>
                      <a:pt x="106" y="59"/>
                      <a:pt x="105" y="58"/>
                      <a:pt x="105" y="58"/>
                    </a:cubicBezTo>
                    <a:moveTo>
                      <a:pt x="122" y="55"/>
                    </a:moveTo>
                    <a:cubicBezTo>
                      <a:pt x="122" y="56"/>
                      <a:pt x="122" y="57"/>
                      <a:pt x="121" y="57"/>
                    </a:cubicBezTo>
                    <a:cubicBezTo>
                      <a:pt x="121" y="57"/>
                      <a:pt x="122" y="58"/>
                      <a:pt x="122" y="58"/>
                    </a:cubicBezTo>
                    <a:cubicBezTo>
                      <a:pt x="123" y="57"/>
                      <a:pt x="123" y="56"/>
                      <a:pt x="123" y="56"/>
                    </a:cubicBezTo>
                    <a:cubicBezTo>
                      <a:pt x="123" y="56"/>
                      <a:pt x="123" y="55"/>
                      <a:pt x="122" y="55"/>
                    </a:cubicBezTo>
                    <a:moveTo>
                      <a:pt x="110" y="52"/>
                    </a:moveTo>
                    <a:cubicBezTo>
                      <a:pt x="109" y="54"/>
                      <a:pt x="108" y="56"/>
                      <a:pt x="107" y="58"/>
                    </a:cubicBezTo>
                    <a:cubicBezTo>
                      <a:pt x="107" y="58"/>
                      <a:pt x="107" y="58"/>
                      <a:pt x="108" y="58"/>
                    </a:cubicBezTo>
                    <a:cubicBezTo>
                      <a:pt x="109" y="57"/>
                      <a:pt x="110" y="55"/>
                      <a:pt x="111" y="53"/>
                    </a:cubicBezTo>
                    <a:cubicBezTo>
                      <a:pt x="111" y="53"/>
                      <a:pt x="110" y="52"/>
                      <a:pt x="110" y="52"/>
                    </a:cubicBezTo>
                    <a:moveTo>
                      <a:pt x="109" y="52"/>
                    </a:moveTo>
                    <a:cubicBezTo>
                      <a:pt x="108" y="54"/>
                      <a:pt x="107" y="55"/>
                      <a:pt x="106" y="57"/>
                    </a:cubicBezTo>
                    <a:cubicBezTo>
                      <a:pt x="106" y="57"/>
                      <a:pt x="106" y="57"/>
                      <a:pt x="107" y="58"/>
                    </a:cubicBezTo>
                    <a:cubicBezTo>
                      <a:pt x="107" y="56"/>
                      <a:pt x="109" y="54"/>
                      <a:pt x="110" y="52"/>
                    </a:cubicBezTo>
                    <a:cubicBezTo>
                      <a:pt x="110" y="52"/>
                      <a:pt x="109" y="52"/>
                      <a:pt x="109" y="52"/>
                    </a:cubicBezTo>
                    <a:moveTo>
                      <a:pt x="125" y="52"/>
                    </a:moveTo>
                    <a:cubicBezTo>
                      <a:pt x="124" y="52"/>
                      <a:pt x="124" y="52"/>
                      <a:pt x="124" y="53"/>
                    </a:cubicBezTo>
                    <a:cubicBezTo>
                      <a:pt x="124" y="53"/>
                      <a:pt x="124" y="53"/>
                      <a:pt x="125" y="53"/>
                    </a:cubicBezTo>
                    <a:cubicBezTo>
                      <a:pt x="125" y="53"/>
                      <a:pt x="125" y="53"/>
                      <a:pt x="126" y="52"/>
                    </a:cubicBezTo>
                    <a:cubicBezTo>
                      <a:pt x="125" y="52"/>
                      <a:pt x="125" y="52"/>
                      <a:pt x="125" y="52"/>
                    </a:cubicBezTo>
                    <a:moveTo>
                      <a:pt x="125" y="51"/>
                    </a:moveTo>
                    <a:cubicBezTo>
                      <a:pt x="125" y="51"/>
                      <a:pt x="125" y="51"/>
                      <a:pt x="125" y="52"/>
                    </a:cubicBezTo>
                    <a:cubicBezTo>
                      <a:pt x="125" y="52"/>
                      <a:pt x="125" y="52"/>
                      <a:pt x="126" y="52"/>
                    </a:cubicBezTo>
                    <a:cubicBezTo>
                      <a:pt x="126" y="52"/>
                      <a:pt x="126" y="52"/>
                      <a:pt x="126" y="51"/>
                    </a:cubicBezTo>
                    <a:cubicBezTo>
                      <a:pt x="126" y="51"/>
                      <a:pt x="125" y="51"/>
                      <a:pt x="125" y="51"/>
                    </a:cubicBezTo>
                    <a:moveTo>
                      <a:pt x="126" y="50"/>
                    </a:moveTo>
                    <a:cubicBezTo>
                      <a:pt x="126" y="50"/>
                      <a:pt x="125" y="50"/>
                      <a:pt x="125" y="50"/>
                    </a:cubicBezTo>
                    <a:cubicBezTo>
                      <a:pt x="126" y="51"/>
                      <a:pt x="126" y="51"/>
                      <a:pt x="126" y="51"/>
                    </a:cubicBezTo>
                    <a:cubicBezTo>
                      <a:pt x="126" y="51"/>
                      <a:pt x="126" y="51"/>
                      <a:pt x="126" y="51"/>
                    </a:cubicBezTo>
                    <a:cubicBezTo>
                      <a:pt x="126" y="50"/>
                      <a:pt x="126" y="50"/>
                      <a:pt x="126" y="50"/>
                    </a:cubicBezTo>
                    <a:moveTo>
                      <a:pt x="112" y="49"/>
                    </a:moveTo>
                    <a:cubicBezTo>
                      <a:pt x="111" y="50"/>
                      <a:pt x="111" y="50"/>
                      <a:pt x="111" y="51"/>
                    </a:cubicBezTo>
                    <a:cubicBezTo>
                      <a:pt x="111" y="51"/>
                      <a:pt x="111" y="51"/>
                      <a:pt x="112" y="52"/>
                    </a:cubicBezTo>
                    <a:cubicBezTo>
                      <a:pt x="112" y="51"/>
                      <a:pt x="113" y="50"/>
                      <a:pt x="113" y="50"/>
                    </a:cubicBezTo>
                    <a:cubicBezTo>
                      <a:pt x="113" y="49"/>
                      <a:pt x="112" y="49"/>
                      <a:pt x="112" y="49"/>
                    </a:cubicBezTo>
                    <a:moveTo>
                      <a:pt x="111" y="49"/>
                    </a:moveTo>
                    <a:cubicBezTo>
                      <a:pt x="111" y="49"/>
                      <a:pt x="110" y="50"/>
                      <a:pt x="110" y="51"/>
                    </a:cubicBezTo>
                    <a:cubicBezTo>
                      <a:pt x="110" y="51"/>
                      <a:pt x="110" y="51"/>
                      <a:pt x="110" y="51"/>
                    </a:cubicBezTo>
                    <a:cubicBezTo>
                      <a:pt x="111" y="50"/>
                      <a:pt x="111" y="50"/>
                      <a:pt x="112" y="49"/>
                    </a:cubicBezTo>
                    <a:cubicBezTo>
                      <a:pt x="111" y="49"/>
                      <a:pt x="111" y="49"/>
                      <a:pt x="111" y="49"/>
                    </a:cubicBezTo>
                    <a:moveTo>
                      <a:pt x="128" y="47"/>
                    </a:moveTo>
                    <a:cubicBezTo>
                      <a:pt x="127" y="48"/>
                      <a:pt x="126" y="49"/>
                      <a:pt x="126" y="50"/>
                    </a:cubicBezTo>
                    <a:cubicBezTo>
                      <a:pt x="126" y="50"/>
                      <a:pt x="126" y="50"/>
                      <a:pt x="127" y="51"/>
                    </a:cubicBezTo>
                    <a:cubicBezTo>
                      <a:pt x="127" y="49"/>
                      <a:pt x="128" y="48"/>
                      <a:pt x="129" y="47"/>
                    </a:cubicBezTo>
                    <a:cubicBezTo>
                      <a:pt x="128" y="47"/>
                      <a:pt x="128" y="47"/>
                      <a:pt x="128" y="47"/>
                    </a:cubicBezTo>
                    <a:moveTo>
                      <a:pt x="128" y="46"/>
                    </a:moveTo>
                    <a:cubicBezTo>
                      <a:pt x="128" y="46"/>
                      <a:pt x="128" y="46"/>
                      <a:pt x="128" y="46"/>
                    </a:cubicBezTo>
                    <a:cubicBezTo>
                      <a:pt x="129" y="47"/>
                      <a:pt x="129" y="47"/>
                      <a:pt x="129" y="47"/>
                    </a:cubicBezTo>
                    <a:cubicBezTo>
                      <a:pt x="129" y="47"/>
                      <a:pt x="129" y="47"/>
                      <a:pt x="129" y="47"/>
                    </a:cubicBezTo>
                    <a:cubicBezTo>
                      <a:pt x="129" y="47"/>
                      <a:pt x="128" y="46"/>
                      <a:pt x="128" y="46"/>
                    </a:cubicBezTo>
                    <a:moveTo>
                      <a:pt x="114" y="45"/>
                    </a:moveTo>
                    <a:cubicBezTo>
                      <a:pt x="114" y="45"/>
                      <a:pt x="114" y="46"/>
                      <a:pt x="113" y="46"/>
                    </a:cubicBezTo>
                    <a:cubicBezTo>
                      <a:pt x="114" y="47"/>
                      <a:pt x="114" y="47"/>
                      <a:pt x="115" y="47"/>
                    </a:cubicBezTo>
                    <a:cubicBezTo>
                      <a:pt x="115" y="47"/>
                      <a:pt x="115" y="46"/>
                      <a:pt x="115" y="46"/>
                    </a:cubicBezTo>
                    <a:cubicBezTo>
                      <a:pt x="115" y="45"/>
                      <a:pt x="115" y="45"/>
                      <a:pt x="114" y="45"/>
                    </a:cubicBezTo>
                    <a:moveTo>
                      <a:pt x="115" y="44"/>
                    </a:moveTo>
                    <a:cubicBezTo>
                      <a:pt x="115" y="45"/>
                      <a:pt x="114" y="45"/>
                      <a:pt x="114" y="45"/>
                    </a:cubicBezTo>
                    <a:cubicBezTo>
                      <a:pt x="115" y="45"/>
                      <a:pt x="115" y="45"/>
                      <a:pt x="115" y="46"/>
                    </a:cubicBezTo>
                    <a:cubicBezTo>
                      <a:pt x="116" y="45"/>
                      <a:pt x="116" y="45"/>
                      <a:pt x="116" y="45"/>
                    </a:cubicBezTo>
                    <a:cubicBezTo>
                      <a:pt x="115" y="45"/>
                      <a:pt x="115" y="45"/>
                      <a:pt x="115" y="44"/>
                    </a:cubicBezTo>
                    <a:moveTo>
                      <a:pt x="113" y="44"/>
                    </a:moveTo>
                    <a:cubicBezTo>
                      <a:pt x="113" y="45"/>
                      <a:pt x="113" y="45"/>
                      <a:pt x="113" y="46"/>
                    </a:cubicBezTo>
                    <a:cubicBezTo>
                      <a:pt x="113" y="46"/>
                      <a:pt x="113" y="46"/>
                      <a:pt x="113" y="46"/>
                    </a:cubicBezTo>
                    <a:cubicBezTo>
                      <a:pt x="114" y="46"/>
                      <a:pt x="114" y="45"/>
                      <a:pt x="114" y="45"/>
                    </a:cubicBezTo>
                    <a:cubicBezTo>
                      <a:pt x="114" y="45"/>
                      <a:pt x="114" y="45"/>
                      <a:pt x="113" y="44"/>
                    </a:cubicBezTo>
                    <a:moveTo>
                      <a:pt x="114" y="44"/>
                    </a:moveTo>
                    <a:cubicBezTo>
                      <a:pt x="114" y="44"/>
                      <a:pt x="114" y="44"/>
                      <a:pt x="113" y="44"/>
                    </a:cubicBezTo>
                    <a:cubicBezTo>
                      <a:pt x="114" y="45"/>
                      <a:pt x="114" y="45"/>
                      <a:pt x="114" y="45"/>
                    </a:cubicBezTo>
                    <a:cubicBezTo>
                      <a:pt x="114" y="45"/>
                      <a:pt x="114" y="44"/>
                      <a:pt x="114" y="44"/>
                    </a:cubicBezTo>
                    <a:cubicBezTo>
                      <a:pt x="114" y="44"/>
                      <a:pt x="114" y="44"/>
                      <a:pt x="114" y="44"/>
                    </a:cubicBezTo>
                    <a:moveTo>
                      <a:pt x="130" y="43"/>
                    </a:moveTo>
                    <a:cubicBezTo>
                      <a:pt x="129" y="44"/>
                      <a:pt x="129" y="45"/>
                      <a:pt x="128" y="46"/>
                    </a:cubicBezTo>
                    <a:cubicBezTo>
                      <a:pt x="129" y="46"/>
                      <a:pt x="129" y="46"/>
                      <a:pt x="129" y="46"/>
                    </a:cubicBezTo>
                    <a:cubicBezTo>
                      <a:pt x="130" y="45"/>
                      <a:pt x="130" y="44"/>
                      <a:pt x="131" y="44"/>
                    </a:cubicBezTo>
                    <a:cubicBezTo>
                      <a:pt x="130" y="44"/>
                      <a:pt x="130" y="43"/>
                      <a:pt x="130" y="43"/>
                    </a:cubicBezTo>
                    <a:moveTo>
                      <a:pt x="131" y="41"/>
                    </a:moveTo>
                    <a:cubicBezTo>
                      <a:pt x="131" y="41"/>
                      <a:pt x="131" y="41"/>
                      <a:pt x="131" y="42"/>
                    </a:cubicBezTo>
                    <a:cubicBezTo>
                      <a:pt x="131" y="42"/>
                      <a:pt x="131" y="42"/>
                      <a:pt x="132" y="42"/>
                    </a:cubicBezTo>
                    <a:cubicBezTo>
                      <a:pt x="132" y="42"/>
                      <a:pt x="132" y="42"/>
                      <a:pt x="132" y="42"/>
                    </a:cubicBezTo>
                    <a:cubicBezTo>
                      <a:pt x="132" y="41"/>
                      <a:pt x="131" y="41"/>
                      <a:pt x="131" y="41"/>
                    </a:cubicBezTo>
                    <a:moveTo>
                      <a:pt x="131" y="41"/>
                    </a:moveTo>
                    <a:cubicBezTo>
                      <a:pt x="131" y="41"/>
                      <a:pt x="131" y="41"/>
                      <a:pt x="131" y="41"/>
                    </a:cubicBezTo>
                    <a:cubicBezTo>
                      <a:pt x="132" y="41"/>
                      <a:pt x="132" y="41"/>
                      <a:pt x="132" y="41"/>
                    </a:cubicBezTo>
                    <a:cubicBezTo>
                      <a:pt x="132" y="41"/>
                      <a:pt x="132" y="41"/>
                      <a:pt x="132" y="41"/>
                    </a:cubicBezTo>
                    <a:cubicBezTo>
                      <a:pt x="131" y="41"/>
                      <a:pt x="131" y="41"/>
                      <a:pt x="131" y="41"/>
                    </a:cubicBezTo>
                    <a:moveTo>
                      <a:pt x="117" y="41"/>
                    </a:moveTo>
                    <a:cubicBezTo>
                      <a:pt x="116" y="42"/>
                      <a:pt x="116" y="43"/>
                      <a:pt x="115" y="44"/>
                    </a:cubicBezTo>
                    <a:cubicBezTo>
                      <a:pt x="115" y="44"/>
                      <a:pt x="116" y="44"/>
                      <a:pt x="116" y="45"/>
                    </a:cubicBezTo>
                    <a:cubicBezTo>
                      <a:pt x="117" y="43"/>
                      <a:pt x="117" y="42"/>
                      <a:pt x="118" y="41"/>
                    </a:cubicBezTo>
                    <a:cubicBezTo>
                      <a:pt x="118" y="41"/>
                      <a:pt x="117" y="41"/>
                      <a:pt x="117" y="41"/>
                    </a:cubicBezTo>
                    <a:moveTo>
                      <a:pt x="116" y="40"/>
                    </a:moveTo>
                    <a:cubicBezTo>
                      <a:pt x="115" y="41"/>
                      <a:pt x="115" y="42"/>
                      <a:pt x="114" y="43"/>
                    </a:cubicBezTo>
                    <a:cubicBezTo>
                      <a:pt x="114" y="43"/>
                      <a:pt x="115" y="44"/>
                      <a:pt x="115" y="44"/>
                    </a:cubicBezTo>
                    <a:cubicBezTo>
                      <a:pt x="115" y="43"/>
                      <a:pt x="116" y="42"/>
                      <a:pt x="117" y="40"/>
                    </a:cubicBezTo>
                    <a:cubicBezTo>
                      <a:pt x="116" y="40"/>
                      <a:pt x="116" y="40"/>
                      <a:pt x="116" y="40"/>
                    </a:cubicBezTo>
                    <a:moveTo>
                      <a:pt x="117" y="40"/>
                    </a:moveTo>
                    <a:cubicBezTo>
                      <a:pt x="117" y="40"/>
                      <a:pt x="117" y="40"/>
                      <a:pt x="117" y="40"/>
                    </a:cubicBezTo>
                    <a:cubicBezTo>
                      <a:pt x="118" y="41"/>
                      <a:pt x="118" y="41"/>
                      <a:pt x="118" y="41"/>
                    </a:cubicBezTo>
                    <a:cubicBezTo>
                      <a:pt x="118" y="41"/>
                      <a:pt x="118" y="41"/>
                      <a:pt x="118" y="41"/>
                    </a:cubicBezTo>
                    <a:cubicBezTo>
                      <a:pt x="118" y="40"/>
                      <a:pt x="118" y="40"/>
                      <a:pt x="117" y="40"/>
                    </a:cubicBezTo>
                    <a:moveTo>
                      <a:pt x="116" y="40"/>
                    </a:moveTo>
                    <a:cubicBezTo>
                      <a:pt x="116" y="40"/>
                      <a:pt x="116" y="40"/>
                      <a:pt x="116" y="40"/>
                    </a:cubicBezTo>
                    <a:cubicBezTo>
                      <a:pt x="117" y="40"/>
                      <a:pt x="117" y="40"/>
                      <a:pt x="117" y="40"/>
                    </a:cubicBezTo>
                    <a:cubicBezTo>
                      <a:pt x="117" y="40"/>
                      <a:pt x="117" y="40"/>
                      <a:pt x="117" y="40"/>
                    </a:cubicBezTo>
                    <a:cubicBezTo>
                      <a:pt x="117" y="40"/>
                      <a:pt x="117" y="40"/>
                      <a:pt x="116" y="40"/>
                    </a:cubicBezTo>
                    <a:moveTo>
                      <a:pt x="133" y="39"/>
                    </a:moveTo>
                    <a:cubicBezTo>
                      <a:pt x="132" y="39"/>
                      <a:pt x="132" y="40"/>
                      <a:pt x="132" y="40"/>
                    </a:cubicBezTo>
                    <a:cubicBezTo>
                      <a:pt x="132" y="40"/>
                      <a:pt x="132" y="41"/>
                      <a:pt x="132" y="41"/>
                    </a:cubicBezTo>
                    <a:cubicBezTo>
                      <a:pt x="133" y="40"/>
                      <a:pt x="133" y="40"/>
                      <a:pt x="133" y="39"/>
                    </a:cubicBezTo>
                    <a:cubicBezTo>
                      <a:pt x="133" y="39"/>
                      <a:pt x="133" y="39"/>
                      <a:pt x="133" y="39"/>
                    </a:cubicBezTo>
                    <a:moveTo>
                      <a:pt x="134" y="37"/>
                    </a:moveTo>
                    <a:cubicBezTo>
                      <a:pt x="133" y="38"/>
                      <a:pt x="133" y="38"/>
                      <a:pt x="133" y="39"/>
                    </a:cubicBezTo>
                    <a:cubicBezTo>
                      <a:pt x="133" y="39"/>
                      <a:pt x="133" y="39"/>
                      <a:pt x="133" y="39"/>
                    </a:cubicBezTo>
                    <a:cubicBezTo>
                      <a:pt x="134" y="39"/>
                      <a:pt x="134" y="38"/>
                      <a:pt x="134" y="38"/>
                    </a:cubicBezTo>
                    <a:cubicBezTo>
                      <a:pt x="134" y="37"/>
                      <a:pt x="134" y="37"/>
                      <a:pt x="134" y="37"/>
                    </a:cubicBezTo>
                    <a:moveTo>
                      <a:pt x="119" y="37"/>
                    </a:moveTo>
                    <a:cubicBezTo>
                      <a:pt x="119" y="38"/>
                      <a:pt x="118" y="39"/>
                      <a:pt x="118" y="39"/>
                    </a:cubicBezTo>
                    <a:cubicBezTo>
                      <a:pt x="118" y="40"/>
                      <a:pt x="118" y="40"/>
                      <a:pt x="119" y="40"/>
                    </a:cubicBezTo>
                    <a:cubicBezTo>
                      <a:pt x="119" y="39"/>
                      <a:pt x="120" y="38"/>
                      <a:pt x="120" y="38"/>
                    </a:cubicBezTo>
                    <a:cubicBezTo>
                      <a:pt x="120" y="37"/>
                      <a:pt x="119" y="37"/>
                      <a:pt x="119" y="37"/>
                    </a:cubicBezTo>
                    <a:moveTo>
                      <a:pt x="118" y="37"/>
                    </a:moveTo>
                    <a:cubicBezTo>
                      <a:pt x="118" y="37"/>
                      <a:pt x="117" y="38"/>
                      <a:pt x="117" y="39"/>
                    </a:cubicBezTo>
                    <a:cubicBezTo>
                      <a:pt x="117" y="39"/>
                      <a:pt x="117" y="39"/>
                      <a:pt x="117" y="39"/>
                    </a:cubicBezTo>
                    <a:cubicBezTo>
                      <a:pt x="118" y="38"/>
                      <a:pt x="118" y="38"/>
                      <a:pt x="119" y="37"/>
                    </a:cubicBezTo>
                    <a:cubicBezTo>
                      <a:pt x="119" y="37"/>
                      <a:pt x="118" y="37"/>
                      <a:pt x="118" y="37"/>
                    </a:cubicBezTo>
                    <a:moveTo>
                      <a:pt x="135" y="36"/>
                    </a:moveTo>
                    <a:cubicBezTo>
                      <a:pt x="134" y="36"/>
                      <a:pt x="134" y="36"/>
                      <a:pt x="134" y="37"/>
                    </a:cubicBezTo>
                    <a:cubicBezTo>
                      <a:pt x="134" y="37"/>
                      <a:pt x="134" y="37"/>
                      <a:pt x="135" y="37"/>
                    </a:cubicBezTo>
                    <a:cubicBezTo>
                      <a:pt x="135" y="37"/>
                      <a:pt x="135" y="36"/>
                      <a:pt x="135" y="36"/>
                    </a:cubicBezTo>
                    <a:cubicBezTo>
                      <a:pt x="135" y="36"/>
                      <a:pt x="135" y="36"/>
                      <a:pt x="135" y="36"/>
                    </a:cubicBezTo>
                    <a:moveTo>
                      <a:pt x="121" y="34"/>
                    </a:moveTo>
                    <a:cubicBezTo>
                      <a:pt x="121" y="35"/>
                      <a:pt x="120" y="35"/>
                      <a:pt x="120" y="35"/>
                    </a:cubicBezTo>
                    <a:cubicBezTo>
                      <a:pt x="120" y="36"/>
                      <a:pt x="121" y="36"/>
                      <a:pt x="121" y="36"/>
                    </a:cubicBezTo>
                    <a:cubicBezTo>
                      <a:pt x="121" y="36"/>
                      <a:pt x="122" y="35"/>
                      <a:pt x="122" y="35"/>
                    </a:cubicBezTo>
                    <a:cubicBezTo>
                      <a:pt x="121" y="34"/>
                      <a:pt x="121" y="34"/>
                      <a:pt x="121" y="34"/>
                    </a:cubicBezTo>
                    <a:moveTo>
                      <a:pt x="136" y="34"/>
                    </a:moveTo>
                    <a:cubicBezTo>
                      <a:pt x="135" y="34"/>
                      <a:pt x="135" y="35"/>
                      <a:pt x="135" y="35"/>
                    </a:cubicBezTo>
                    <a:cubicBezTo>
                      <a:pt x="135" y="35"/>
                      <a:pt x="136" y="35"/>
                      <a:pt x="136" y="35"/>
                    </a:cubicBezTo>
                    <a:cubicBezTo>
                      <a:pt x="136" y="35"/>
                      <a:pt x="136" y="35"/>
                      <a:pt x="136" y="34"/>
                    </a:cubicBezTo>
                    <a:cubicBezTo>
                      <a:pt x="136" y="34"/>
                      <a:pt x="136" y="34"/>
                      <a:pt x="136" y="34"/>
                    </a:cubicBezTo>
                    <a:moveTo>
                      <a:pt x="120" y="34"/>
                    </a:moveTo>
                    <a:cubicBezTo>
                      <a:pt x="120" y="34"/>
                      <a:pt x="119" y="34"/>
                      <a:pt x="119" y="35"/>
                    </a:cubicBezTo>
                    <a:cubicBezTo>
                      <a:pt x="119" y="35"/>
                      <a:pt x="120" y="35"/>
                      <a:pt x="120" y="35"/>
                    </a:cubicBezTo>
                    <a:cubicBezTo>
                      <a:pt x="120" y="35"/>
                      <a:pt x="120" y="34"/>
                      <a:pt x="120" y="34"/>
                    </a:cubicBezTo>
                    <a:cubicBezTo>
                      <a:pt x="120" y="34"/>
                      <a:pt x="120" y="34"/>
                      <a:pt x="120" y="34"/>
                    </a:cubicBezTo>
                    <a:moveTo>
                      <a:pt x="122" y="32"/>
                    </a:moveTo>
                    <a:cubicBezTo>
                      <a:pt x="122" y="33"/>
                      <a:pt x="121" y="33"/>
                      <a:pt x="121" y="34"/>
                    </a:cubicBezTo>
                    <a:cubicBezTo>
                      <a:pt x="121" y="34"/>
                      <a:pt x="122" y="34"/>
                      <a:pt x="122" y="34"/>
                    </a:cubicBezTo>
                    <a:cubicBezTo>
                      <a:pt x="122" y="34"/>
                      <a:pt x="123" y="33"/>
                      <a:pt x="123" y="33"/>
                    </a:cubicBezTo>
                    <a:cubicBezTo>
                      <a:pt x="123" y="33"/>
                      <a:pt x="122" y="33"/>
                      <a:pt x="122" y="32"/>
                    </a:cubicBezTo>
                    <a:moveTo>
                      <a:pt x="121" y="32"/>
                    </a:moveTo>
                    <a:cubicBezTo>
                      <a:pt x="121" y="32"/>
                      <a:pt x="120" y="33"/>
                      <a:pt x="120" y="33"/>
                    </a:cubicBezTo>
                    <a:cubicBezTo>
                      <a:pt x="120" y="33"/>
                      <a:pt x="121" y="33"/>
                      <a:pt x="121" y="34"/>
                    </a:cubicBezTo>
                    <a:cubicBezTo>
                      <a:pt x="121" y="33"/>
                      <a:pt x="121" y="33"/>
                      <a:pt x="122" y="32"/>
                    </a:cubicBezTo>
                    <a:cubicBezTo>
                      <a:pt x="121" y="32"/>
                      <a:pt x="121" y="32"/>
                      <a:pt x="121" y="32"/>
                    </a:cubicBezTo>
                    <a:moveTo>
                      <a:pt x="123" y="30"/>
                    </a:moveTo>
                    <a:cubicBezTo>
                      <a:pt x="123" y="31"/>
                      <a:pt x="122" y="31"/>
                      <a:pt x="122" y="32"/>
                    </a:cubicBezTo>
                    <a:cubicBezTo>
                      <a:pt x="122" y="32"/>
                      <a:pt x="123" y="32"/>
                      <a:pt x="123" y="33"/>
                    </a:cubicBezTo>
                    <a:cubicBezTo>
                      <a:pt x="123" y="32"/>
                      <a:pt x="124" y="32"/>
                      <a:pt x="124" y="31"/>
                    </a:cubicBezTo>
                    <a:cubicBezTo>
                      <a:pt x="124" y="31"/>
                      <a:pt x="123" y="31"/>
                      <a:pt x="123" y="30"/>
                    </a:cubicBezTo>
                    <a:moveTo>
                      <a:pt x="122" y="30"/>
                    </a:moveTo>
                    <a:cubicBezTo>
                      <a:pt x="122" y="30"/>
                      <a:pt x="121" y="31"/>
                      <a:pt x="121" y="31"/>
                    </a:cubicBezTo>
                    <a:cubicBezTo>
                      <a:pt x="121" y="32"/>
                      <a:pt x="122" y="32"/>
                      <a:pt x="122" y="32"/>
                    </a:cubicBezTo>
                    <a:cubicBezTo>
                      <a:pt x="122" y="31"/>
                      <a:pt x="122" y="31"/>
                      <a:pt x="123" y="30"/>
                    </a:cubicBezTo>
                    <a:cubicBezTo>
                      <a:pt x="123" y="30"/>
                      <a:pt x="122" y="30"/>
                      <a:pt x="122" y="30"/>
                    </a:cubicBezTo>
                    <a:moveTo>
                      <a:pt x="124" y="29"/>
                    </a:moveTo>
                    <a:cubicBezTo>
                      <a:pt x="124" y="29"/>
                      <a:pt x="123" y="30"/>
                      <a:pt x="123" y="30"/>
                    </a:cubicBezTo>
                    <a:cubicBezTo>
                      <a:pt x="124" y="30"/>
                      <a:pt x="124" y="31"/>
                      <a:pt x="124" y="31"/>
                    </a:cubicBezTo>
                    <a:cubicBezTo>
                      <a:pt x="125" y="30"/>
                      <a:pt x="125" y="30"/>
                      <a:pt x="125" y="30"/>
                    </a:cubicBezTo>
                    <a:cubicBezTo>
                      <a:pt x="125" y="29"/>
                      <a:pt x="124" y="29"/>
                      <a:pt x="124" y="29"/>
                    </a:cubicBezTo>
                    <a:moveTo>
                      <a:pt x="139" y="29"/>
                    </a:moveTo>
                    <a:cubicBezTo>
                      <a:pt x="138" y="30"/>
                      <a:pt x="137" y="32"/>
                      <a:pt x="136" y="34"/>
                    </a:cubicBezTo>
                    <a:cubicBezTo>
                      <a:pt x="136" y="34"/>
                      <a:pt x="136" y="34"/>
                      <a:pt x="136" y="34"/>
                    </a:cubicBezTo>
                    <a:cubicBezTo>
                      <a:pt x="137" y="33"/>
                      <a:pt x="138" y="31"/>
                      <a:pt x="140" y="29"/>
                    </a:cubicBezTo>
                    <a:cubicBezTo>
                      <a:pt x="139" y="29"/>
                      <a:pt x="139" y="29"/>
                      <a:pt x="139" y="29"/>
                    </a:cubicBezTo>
                    <a:moveTo>
                      <a:pt x="123" y="28"/>
                    </a:moveTo>
                    <a:cubicBezTo>
                      <a:pt x="123" y="29"/>
                      <a:pt x="123" y="29"/>
                      <a:pt x="122" y="30"/>
                    </a:cubicBezTo>
                    <a:cubicBezTo>
                      <a:pt x="123" y="30"/>
                      <a:pt x="123" y="30"/>
                      <a:pt x="123" y="30"/>
                    </a:cubicBezTo>
                    <a:cubicBezTo>
                      <a:pt x="123" y="30"/>
                      <a:pt x="123" y="29"/>
                      <a:pt x="123" y="29"/>
                    </a:cubicBezTo>
                    <a:cubicBezTo>
                      <a:pt x="124" y="29"/>
                      <a:pt x="124" y="29"/>
                      <a:pt x="124" y="29"/>
                    </a:cubicBezTo>
                    <a:cubicBezTo>
                      <a:pt x="123" y="29"/>
                      <a:pt x="123" y="28"/>
                      <a:pt x="123" y="28"/>
                    </a:cubicBezTo>
                    <a:moveTo>
                      <a:pt x="125" y="27"/>
                    </a:moveTo>
                    <a:cubicBezTo>
                      <a:pt x="125" y="28"/>
                      <a:pt x="124" y="28"/>
                      <a:pt x="124" y="28"/>
                    </a:cubicBezTo>
                    <a:cubicBezTo>
                      <a:pt x="125" y="28"/>
                      <a:pt x="125" y="29"/>
                      <a:pt x="125" y="29"/>
                    </a:cubicBezTo>
                    <a:cubicBezTo>
                      <a:pt x="126" y="29"/>
                      <a:pt x="126" y="28"/>
                      <a:pt x="126" y="28"/>
                    </a:cubicBezTo>
                    <a:cubicBezTo>
                      <a:pt x="125" y="27"/>
                      <a:pt x="125" y="27"/>
                      <a:pt x="125" y="27"/>
                    </a:cubicBezTo>
                    <a:moveTo>
                      <a:pt x="124" y="27"/>
                    </a:moveTo>
                    <a:cubicBezTo>
                      <a:pt x="124" y="27"/>
                      <a:pt x="124" y="27"/>
                      <a:pt x="123" y="28"/>
                    </a:cubicBezTo>
                    <a:cubicBezTo>
                      <a:pt x="124" y="28"/>
                      <a:pt x="124" y="28"/>
                      <a:pt x="124" y="28"/>
                    </a:cubicBezTo>
                    <a:cubicBezTo>
                      <a:pt x="124" y="28"/>
                      <a:pt x="124" y="28"/>
                      <a:pt x="125" y="27"/>
                    </a:cubicBezTo>
                    <a:cubicBezTo>
                      <a:pt x="124" y="27"/>
                      <a:pt x="124" y="27"/>
                      <a:pt x="124" y="27"/>
                    </a:cubicBezTo>
                    <a:moveTo>
                      <a:pt x="142" y="23"/>
                    </a:moveTo>
                    <a:cubicBezTo>
                      <a:pt x="141" y="25"/>
                      <a:pt x="140" y="27"/>
                      <a:pt x="139" y="29"/>
                    </a:cubicBezTo>
                    <a:cubicBezTo>
                      <a:pt x="139" y="29"/>
                      <a:pt x="139" y="29"/>
                      <a:pt x="140" y="29"/>
                    </a:cubicBezTo>
                    <a:cubicBezTo>
                      <a:pt x="141" y="27"/>
                      <a:pt x="142" y="25"/>
                      <a:pt x="143" y="24"/>
                    </a:cubicBezTo>
                    <a:cubicBezTo>
                      <a:pt x="143" y="24"/>
                      <a:pt x="142" y="23"/>
                      <a:pt x="142" y="23"/>
                    </a:cubicBezTo>
                    <a:moveTo>
                      <a:pt x="144" y="21"/>
                    </a:moveTo>
                    <a:cubicBezTo>
                      <a:pt x="144" y="21"/>
                      <a:pt x="144" y="21"/>
                      <a:pt x="144" y="21"/>
                    </a:cubicBezTo>
                    <a:cubicBezTo>
                      <a:pt x="144" y="21"/>
                      <a:pt x="144" y="22"/>
                      <a:pt x="144" y="22"/>
                    </a:cubicBezTo>
                    <a:cubicBezTo>
                      <a:pt x="144" y="22"/>
                      <a:pt x="144" y="22"/>
                      <a:pt x="144" y="21"/>
                    </a:cubicBezTo>
                    <a:cubicBezTo>
                      <a:pt x="143" y="22"/>
                      <a:pt x="143" y="23"/>
                      <a:pt x="142" y="23"/>
                    </a:cubicBezTo>
                    <a:cubicBezTo>
                      <a:pt x="143" y="23"/>
                      <a:pt x="143" y="23"/>
                      <a:pt x="143" y="23"/>
                    </a:cubicBezTo>
                    <a:cubicBezTo>
                      <a:pt x="143" y="23"/>
                      <a:pt x="144" y="22"/>
                      <a:pt x="144" y="21"/>
                    </a:cubicBezTo>
                    <a:cubicBezTo>
                      <a:pt x="144" y="21"/>
                      <a:pt x="144" y="21"/>
                      <a:pt x="144" y="21"/>
                    </a:cubicBezTo>
                    <a:moveTo>
                      <a:pt x="144" y="21"/>
                    </a:moveTo>
                    <a:cubicBezTo>
                      <a:pt x="144" y="21"/>
                      <a:pt x="144" y="21"/>
                      <a:pt x="144" y="21"/>
                    </a:cubicBezTo>
                    <a:cubicBezTo>
                      <a:pt x="144" y="21"/>
                      <a:pt x="144" y="21"/>
                      <a:pt x="144" y="21"/>
                    </a:cubicBezTo>
                    <a:cubicBezTo>
                      <a:pt x="144" y="21"/>
                      <a:pt x="144" y="21"/>
                      <a:pt x="144" y="21"/>
                    </a:cubicBezTo>
                    <a:cubicBezTo>
                      <a:pt x="144" y="21"/>
                      <a:pt x="144" y="21"/>
                      <a:pt x="144" y="21"/>
                    </a:cubicBezTo>
                    <a:moveTo>
                      <a:pt x="145" y="20"/>
                    </a:moveTo>
                    <a:cubicBezTo>
                      <a:pt x="144" y="20"/>
                      <a:pt x="144" y="20"/>
                      <a:pt x="144" y="21"/>
                    </a:cubicBezTo>
                    <a:cubicBezTo>
                      <a:pt x="144" y="21"/>
                      <a:pt x="144" y="21"/>
                      <a:pt x="144" y="21"/>
                    </a:cubicBezTo>
                    <a:cubicBezTo>
                      <a:pt x="144" y="21"/>
                      <a:pt x="145" y="20"/>
                      <a:pt x="145" y="20"/>
                    </a:cubicBezTo>
                    <a:cubicBezTo>
                      <a:pt x="145" y="20"/>
                      <a:pt x="145" y="20"/>
                      <a:pt x="145" y="20"/>
                    </a:cubicBezTo>
                    <a:moveTo>
                      <a:pt x="146" y="18"/>
                    </a:moveTo>
                    <a:cubicBezTo>
                      <a:pt x="145" y="19"/>
                      <a:pt x="145" y="19"/>
                      <a:pt x="145" y="20"/>
                    </a:cubicBezTo>
                    <a:cubicBezTo>
                      <a:pt x="145" y="20"/>
                      <a:pt x="145" y="20"/>
                      <a:pt x="145" y="20"/>
                    </a:cubicBezTo>
                    <a:cubicBezTo>
                      <a:pt x="145" y="19"/>
                      <a:pt x="145" y="19"/>
                      <a:pt x="146" y="18"/>
                    </a:cubicBezTo>
                    <a:cubicBezTo>
                      <a:pt x="146" y="18"/>
                      <a:pt x="146" y="18"/>
                      <a:pt x="146" y="18"/>
                    </a:cubicBezTo>
                    <a:moveTo>
                      <a:pt x="131" y="17"/>
                    </a:moveTo>
                    <a:cubicBezTo>
                      <a:pt x="129" y="20"/>
                      <a:pt x="127" y="24"/>
                      <a:pt x="125" y="27"/>
                    </a:cubicBezTo>
                    <a:cubicBezTo>
                      <a:pt x="126" y="28"/>
                      <a:pt x="126" y="28"/>
                      <a:pt x="126" y="28"/>
                    </a:cubicBezTo>
                    <a:cubicBezTo>
                      <a:pt x="128" y="25"/>
                      <a:pt x="130" y="21"/>
                      <a:pt x="132" y="17"/>
                    </a:cubicBezTo>
                    <a:cubicBezTo>
                      <a:pt x="132" y="17"/>
                      <a:pt x="131" y="17"/>
                      <a:pt x="131" y="17"/>
                    </a:cubicBezTo>
                    <a:moveTo>
                      <a:pt x="130" y="16"/>
                    </a:moveTo>
                    <a:cubicBezTo>
                      <a:pt x="128" y="20"/>
                      <a:pt x="126" y="23"/>
                      <a:pt x="124" y="27"/>
                    </a:cubicBezTo>
                    <a:cubicBezTo>
                      <a:pt x="125" y="27"/>
                      <a:pt x="125" y="27"/>
                      <a:pt x="125" y="27"/>
                    </a:cubicBezTo>
                    <a:cubicBezTo>
                      <a:pt x="127" y="24"/>
                      <a:pt x="129" y="20"/>
                      <a:pt x="131" y="17"/>
                    </a:cubicBezTo>
                    <a:cubicBezTo>
                      <a:pt x="131" y="17"/>
                      <a:pt x="130" y="16"/>
                      <a:pt x="130" y="16"/>
                    </a:cubicBezTo>
                    <a:moveTo>
                      <a:pt x="132" y="15"/>
                    </a:moveTo>
                    <a:cubicBezTo>
                      <a:pt x="132" y="15"/>
                      <a:pt x="132" y="16"/>
                      <a:pt x="131" y="17"/>
                    </a:cubicBezTo>
                    <a:cubicBezTo>
                      <a:pt x="132" y="17"/>
                      <a:pt x="132" y="17"/>
                      <a:pt x="132" y="17"/>
                    </a:cubicBezTo>
                    <a:cubicBezTo>
                      <a:pt x="133" y="17"/>
                      <a:pt x="133" y="16"/>
                      <a:pt x="133" y="15"/>
                    </a:cubicBezTo>
                    <a:cubicBezTo>
                      <a:pt x="133" y="15"/>
                      <a:pt x="133" y="15"/>
                      <a:pt x="132" y="15"/>
                    </a:cubicBezTo>
                    <a:moveTo>
                      <a:pt x="131" y="14"/>
                    </a:moveTo>
                    <a:cubicBezTo>
                      <a:pt x="131" y="15"/>
                      <a:pt x="131" y="15"/>
                      <a:pt x="130" y="16"/>
                    </a:cubicBezTo>
                    <a:cubicBezTo>
                      <a:pt x="131" y="16"/>
                      <a:pt x="131" y="16"/>
                      <a:pt x="131" y="17"/>
                    </a:cubicBezTo>
                    <a:cubicBezTo>
                      <a:pt x="131" y="16"/>
                      <a:pt x="132" y="15"/>
                      <a:pt x="132" y="15"/>
                    </a:cubicBezTo>
                    <a:cubicBezTo>
                      <a:pt x="132" y="14"/>
                      <a:pt x="132" y="14"/>
                      <a:pt x="131" y="14"/>
                    </a:cubicBezTo>
                    <a:moveTo>
                      <a:pt x="133" y="13"/>
                    </a:moveTo>
                    <a:cubicBezTo>
                      <a:pt x="133" y="13"/>
                      <a:pt x="133" y="14"/>
                      <a:pt x="133" y="14"/>
                    </a:cubicBezTo>
                    <a:cubicBezTo>
                      <a:pt x="134" y="15"/>
                      <a:pt x="134" y="15"/>
                      <a:pt x="134" y="15"/>
                    </a:cubicBezTo>
                    <a:cubicBezTo>
                      <a:pt x="134" y="14"/>
                      <a:pt x="134" y="14"/>
                      <a:pt x="135" y="14"/>
                    </a:cubicBezTo>
                    <a:cubicBezTo>
                      <a:pt x="133" y="13"/>
                      <a:pt x="133" y="13"/>
                      <a:pt x="133" y="13"/>
                    </a:cubicBezTo>
                    <a:moveTo>
                      <a:pt x="133" y="12"/>
                    </a:moveTo>
                    <a:cubicBezTo>
                      <a:pt x="132" y="13"/>
                      <a:pt x="132" y="13"/>
                      <a:pt x="132" y="13"/>
                    </a:cubicBezTo>
                    <a:cubicBezTo>
                      <a:pt x="133" y="14"/>
                      <a:pt x="133" y="14"/>
                      <a:pt x="133" y="14"/>
                    </a:cubicBezTo>
                    <a:cubicBezTo>
                      <a:pt x="133" y="13"/>
                      <a:pt x="133" y="13"/>
                      <a:pt x="133" y="13"/>
                    </a:cubicBezTo>
                    <a:cubicBezTo>
                      <a:pt x="133" y="12"/>
                      <a:pt x="133" y="12"/>
                      <a:pt x="133" y="12"/>
                    </a:cubicBezTo>
                    <a:moveTo>
                      <a:pt x="150" y="12"/>
                    </a:moveTo>
                    <a:cubicBezTo>
                      <a:pt x="148" y="14"/>
                      <a:pt x="147" y="16"/>
                      <a:pt x="146" y="18"/>
                    </a:cubicBezTo>
                    <a:cubicBezTo>
                      <a:pt x="146" y="18"/>
                      <a:pt x="146" y="18"/>
                      <a:pt x="146" y="18"/>
                    </a:cubicBezTo>
                    <a:cubicBezTo>
                      <a:pt x="147" y="16"/>
                      <a:pt x="148" y="15"/>
                      <a:pt x="149" y="14"/>
                    </a:cubicBezTo>
                    <a:cubicBezTo>
                      <a:pt x="149" y="13"/>
                      <a:pt x="149" y="12"/>
                      <a:pt x="150" y="12"/>
                    </a:cubicBezTo>
                    <a:cubicBezTo>
                      <a:pt x="150" y="12"/>
                      <a:pt x="150" y="12"/>
                      <a:pt x="150" y="12"/>
                    </a:cubicBezTo>
                    <a:moveTo>
                      <a:pt x="134" y="11"/>
                    </a:moveTo>
                    <a:cubicBezTo>
                      <a:pt x="134" y="12"/>
                      <a:pt x="134" y="12"/>
                      <a:pt x="133" y="13"/>
                    </a:cubicBezTo>
                    <a:cubicBezTo>
                      <a:pt x="134" y="13"/>
                      <a:pt x="134" y="13"/>
                      <a:pt x="135" y="14"/>
                    </a:cubicBezTo>
                    <a:cubicBezTo>
                      <a:pt x="135" y="13"/>
                      <a:pt x="135" y="12"/>
                      <a:pt x="135" y="12"/>
                    </a:cubicBezTo>
                    <a:cubicBezTo>
                      <a:pt x="135" y="12"/>
                      <a:pt x="135" y="12"/>
                      <a:pt x="134" y="11"/>
                    </a:cubicBezTo>
                    <a:moveTo>
                      <a:pt x="133" y="11"/>
                    </a:moveTo>
                    <a:cubicBezTo>
                      <a:pt x="133" y="11"/>
                      <a:pt x="133" y="12"/>
                      <a:pt x="133" y="12"/>
                    </a:cubicBezTo>
                    <a:cubicBezTo>
                      <a:pt x="133" y="12"/>
                      <a:pt x="133" y="13"/>
                      <a:pt x="133" y="13"/>
                    </a:cubicBezTo>
                    <a:cubicBezTo>
                      <a:pt x="134" y="12"/>
                      <a:pt x="134" y="12"/>
                      <a:pt x="134" y="11"/>
                    </a:cubicBezTo>
                    <a:cubicBezTo>
                      <a:pt x="134" y="11"/>
                      <a:pt x="134" y="11"/>
                      <a:pt x="133" y="11"/>
                    </a:cubicBezTo>
                    <a:moveTo>
                      <a:pt x="150" y="10"/>
                    </a:moveTo>
                    <a:cubicBezTo>
                      <a:pt x="150" y="11"/>
                      <a:pt x="150" y="11"/>
                      <a:pt x="150" y="12"/>
                    </a:cubicBezTo>
                    <a:cubicBezTo>
                      <a:pt x="150" y="12"/>
                      <a:pt x="150" y="12"/>
                      <a:pt x="150" y="12"/>
                    </a:cubicBezTo>
                    <a:cubicBezTo>
                      <a:pt x="150" y="11"/>
                      <a:pt x="150" y="11"/>
                      <a:pt x="150" y="11"/>
                    </a:cubicBezTo>
                    <a:cubicBezTo>
                      <a:pt x="150" y="10"/>
                      <a:pt x="150" y="10"/>
                      <a:pt x="150" y="10"/>
                    </a:cubicBezTo>
                    <a:moveTo>
                      <a:pt x="150" y="10"/>
                    </a:moveTo>
                    <a:cubicBezTo>
                      <a:pt x="150" y="10"/>
                      <a:pt x="150" y="10"/>
                      <a:pt x="150" y="10"/>
                    </a:cubicBezTo>
                    <a:cubicBezTo>
                      <a:pt x="151" y="10"/>
                      <a:pt x="151" y="10"/>
                      <a:pt x="151" y="10"/>
                    </a:cubicBezTo>
                    <a:cubicBezTo>
                      <a:pt x="151" y="10"/>
                      <a:pt x="151" y="10"/>
                      <a:pt x="151" y="10"/>
                    </a:cubicBezTo>
                    <a:cubicBezTo>
                      <a:pt x="151" y="10"/>
                      <a:pt x="151" y="10"/>
                      <a:pt x="150" y="10"/>
                    </a:cubicBezTo>
                    <a:moveTo>
                      <a:pt x="152" y="8"/>
                    </a:moveTo>
                    <a:cubicBezTo>
                      <a:pt x="152" y="8"/>
                      <a:pt x="152" y="9"/>
                      <a:pt x="151" y="9"/>
                    </a:cubicBezTo>
                    <a:cubicBezTo>
                      <a:pt x="151" y="9"/>
                      <a:pt x="151" y="9"/>
                      <a:pt x="152" y="9"/>
                    </a:cubicBezTo>
                    <a:cubicBezTo>
                      <a:pt x="152" y="9"/>
                      <a:pt x="152" y="8"/>
                      <a:pt x="152" y="8"/>
                    </a:cubicBezTo>
                    <a:cubicBezTo>
                      <a:pt x="152" y="8"/>
                      <a:pt x="152" y="8"/>
                      <a:pt x="152" y="8"/>
                    </a:cubicBezTo>
                    <a:moveTo>
                      <a:pt x="137" y="7"/>
                    </a:moveTo>
                    <a:cubicBezTo>
                      <a:pt x="136" y="9"/>
                      <a:pt x="135" y="10"/>
                      <a:pt x="135" y="11"/>
                    </a:cubicBezTo>
                    <a:cubicBezTo>
                      <a:pt x="135" y="11"/>
                      <a:pt x="135" y="11"/>
                      <a:pt x="136" y="11"/>
                    </a:cubicBezTo>
                    <a:cubicBezTo>
                      <a:pt x="136" y="10"/>
                      <a:pt x="137" y="9"/>
                      <a:pt x="138" y="8"/>
                    </a:cubicBezTo>
                    <a:cubicBezTo>
                      <a:pt x="137" y="8"/>
                      <a:pt x="137" y="8"/>
                      <a:pt x="137" y="7"/>
                    </a:cubicBezTo>
                    <a:moveTo>
                      <a:pt x="136" y="7"/>
                    </a:moveTo>
                    <a:cubicBezTo>
                      <a:pt x="135" y="8"/>
                      <a:pt x="134" y="9"/>
                      <a:pt x="134" y="10"/>
                    </a:cubicBezTo>
                    <a:cubicBezTo>
                      <a:pt x="134" y="10"/>
                      <a:pt x="134" y="10"/>
                      <a:pt x="135" y="11"/>
                    </a:cubicBezTo>
                    <a:cubicBezTo>
                      <a:pt x="135" y="10"/>
                      <a:pt x="136" y="8"/>
                      <a:pt x="137" y="7"/>
                    </a:cubicBezTo>
                    <a:cubicBezTo>
                      <a:pt x="136" y="7"/>
                      <a:pt x="136" y="7"/>
                      <a:pt x="136" y="7"/>
                    </a:cubicBezTo>
                    <a:moveTo>
                      <a:pt x="138" y="5"/>
                    </a:moveTo>
                    <a:cubicBezTo>
                      <a:pt x="138" y="6"/>
                      <a:pt x="137" y="6"/>
                      <a:pt x="137" y="7"/>
                    </a:cubicBezTo>
                    <a:cubicBezTo>
                      <a:pt x="137" y="7"/>
                      <a:pt x="138" y="8"/>
                      <a:pt x="138" y="8"/>
                    </a:cubicBezTo>
                    <a:cubicBezTo>
                      <a:pt x="138" y="7"/>
                      <a:pt x="139" y="6"/>
                      <a:pt x="139" y="6"/>
                    </a:cubicBezTo>
                    <a:cubicBezTo>
                      <a:pt x="139" y="5"/>
                      <a:pt x="138" y="5"/>
                      <a:pt x="138" y="5"/>
                    </a:cubicBezTo>
                    <a:moveTo>
                      <a:pt x="137" y="5"/>
                    </a:moveTo>
                    <a:cubicBezTo>
                      <a:pt x="137" y="5"/>
                      <a:pt x="136" y="6"/>
                      <a:pt x="136" y="7"/>
                    </a:cubicBezTo>
                    <a:cubicBezTo>
                      <a:pt x="136" y="7"/>
                      <a:pt x="137" y="7"/>
                      <a:pt x="137" y="7"/>
                    </a:cubicBezTo>
                    <a:cubicBezTo>
                      <a:pt x="137" y="6"/>
                      <a:pt x="138" y="6"/>
                      <a:pt x="138" y="5"/>
                    </a:cubicBezTo>
                    <a:cubicBezTo>
                      <a:pt x="138" y="5"/>
                      <a:pt x="137" y="5"/>
                      <a:pt x="137" y="5"/>
                    </a:cubicBezTo>
                    <a:moveTo>
                      <a:pt x="139" y="3"/>
                    </a:moveTo>
                    <a:cubicBezTo>
                      <a:pt x="139" y="4"/>
                      <a:pt x="139" y="4"/>
                      <a:pt x="138" y="5"/>
                    </a:cubicBezTo>
                    <a:cubicBezTo>
                      <a:pt x="139" y="5"/>
                      <a:pt x="139" y="5"/>
                      <a:pt x="139" y="5"/>
                    </a:cubicBezTo>
                    <a:cubicBezTo>
                      <a:pt x="140" y="5"/>
                      <a:pt x="140" y="4"/>
                      <a:pt x="140" y="4"/>
                    </a:cubicBezTo>
                    <a:cubicBezTo>
                      <a:pt x="140" y="4"/>
                      <a:pt x="139" y="4"/>
                      <a:pt x="139" y="3"/>
                    </a:cubicBezTo>
                    <a:moveTo>
                      <a:pt x="139" y="3"/>
                    </a:moveTo>
                    <a:cubicBezTo>
                      <a:pt x="139" y="3"/>
                      <a:pt x="139" y="3"/>
                      <a:pt x="139" y="3"/>
                    </a:cubicBezTo>
                    <a:cubicBezTo>
                      <a:pt x="140" y="4"/>
                      <a:pt x="140" y="4"/>
                      <a:pt x="140" y="4"/>
                    </a:cubicBezTo>
                    <a:cubicBezTo>
                      <a:pt x="140" y="4"/>
                      <a:pt x="140" y="4"/>
                      <a:pt x="140" y="4"/>
                    </a:cubicBezTo>
                    <a:cubicBezTo>
                      <a:pt x="140" y="4"/>
                      <a:pt x="139" y="4"/>
                      <a:pt x="139" y="3"/>
                    </a:cubicBezTo>
                    <a:moveTo>
                      <a:pt x="138" y="3"/>
                    </a:moveTo>
                    <a:cubicBezTo>
                      <a:pt x="138" y="3"/>
                      <a:pt x="138" y="4"/>
                      <a:pt x="137" y="4"/>
                    </a:cubicBezTo>
                    <a:cubicBezTo>
                      <a:pt x="138" y="4"/>
                      <a:pt x="138" y="4"/>
                      <a:pt x="138" y="5"/>
                    </a:cubicBezTo>
                    <a:cubicBezTo>
                      <a:pt x="139" y="4"/>
                      <a:pt x="139" y="4"/>
                      <a:pt x="139" y="3"/>
                    </a:cubicBezTo>
                    <a:cubicBezTo>
                      <a:pt x="139" y="3"/>
                      <a:pt x="138" y="3"/>
                      <a:pt x="138" y="3"/>
                    </a:cubicBezTo>
                    <a:moveTo>
                      <a:pt x="138" y="3"/>
                    </a:moveTo>
                    <a:cubicBezTo>
                      <a:pt x="138" y="3"/>
                      <a:pt x="138" y="3"/>
                      <a:pt x="138" y="3"/>
                    </a:cubicBezTo>
                    <a:cubicBezTo>
                      <a:pt x="139" y="3"/>
                      <a:pt x="139" y="3"/>
                      <a:pt x="139" y="3"/>
                    </a:cubicBezTo>
                    <a:cubicBezTo>
                      <a:pt x="139" y="3"/>
                      <a:pt x="139" y="3"/>
                      <a:pt x="139" y="3"/>
                    </a:cubicBezTo>
                    <a:cubicBezTo>
                      <a:pt x="139" y="3"/>
                      <a:pt x="138" y="3"/>
                      <a:pt x="138" y="3"/>
                    </a:cubicBezTo>
                    <a:moveTo>
                      <a:pt x="140" y="1"/>
                    </a:moveTo>
                    <a:cubicBezTo>
                      <a:pt x="140" y="1"/>
                      <a:pt x="140" y="1"/>
                      <a:pt x="140" y="2"/>
                    </a:cubicBezTo>
                    <a:cubicBezTo>
                      <a:pt x="140" y="2"/>
                      <a:pt x="141" y="2"/>
                      <a:pt x="141" y="2"/>
                    </a:cubicBezTo>
                    <a:cubicBezTo>
                      <a:pt x="141" y="2"/>
                      <a:pt x="141" y="2"/>
                      <a:pt x="142" y="2"/>
                    </a:cubicBezTo>
                    <a:cubicBezTo>
                      <a:pt x="141" y="1"/>
                      <a:pt x="141" y="1"/>
                      <a:pt x="140" y="1"/>
                    </a:cubicBezTo>
                    <a:moveTo>
                      <a:pt x="140" y="0"/>
                    </a:moveTo>
                    <a:cubicBezTo>
                      <a:pt x="139" y="1"/>
                      <a:pt x="139" y="1"/>
                      <a:pt x="139" y="1"/>
                    </a:cubicBezTo>
                    <a:cubicBezTo>
                      <a:pt x="139" y="1"/>
                      <a:pt x="140" y="1"/>
                      <a:pt x="140" y="2"/>
                    </a:cubicBezTo>
                    <a:cubicBezTo>
                      <a:pt x="140" y="1"/>
                      <a:pt x="140" y="1"/>
                      <a:pt x="140" y="1"/>
                    </a:cubicBezTo>
                    <a:cubicBezTo>
                      <a:pt x="140" y="1"/>
                      <a:pt x="140" y="1"/>
                      <a:pt x="1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85" name="Freeform 9575"/>
              <p:cNvSpPr>
                <a:spLocks noEditPoints="1"/>
              </p:cNvSpPr>
              <p:nvPr/>
            </p:nvSpPr>
            <p:spPr bwMode="auto">
              <a:xfrm>
                <a:off x="-500" y="3372"/>
                <a:ext cx="40" cy="36"/>
              </a:xfrm>
              <a:custGeom>
                <a:avLst/>
                <a:gdLst>
                  <a:gd name="T0" fmla="*/ 12 w 17"/>
                  <a:gd name="T1" fmla="*/ 13 h 15"/>
                  <a:gd name="T2" fmla="*/ 11 w 17"/>
                  <a:gd name="T3" fmla="*/ 14 h 15"/>
                  <a:gd name="T4" fmla="*/ 12 w 17"/>
                  <a:gd name="T5" fmla="*/ 15 h 15"/>
                  <a:gd name="T6" fmla="*/ 13 w 17"/>
                  <a:gd name="T7" fmla="*/ 14 h 15"/>
                  <a:gd name="T8" fmla="*/ 13 w 17"/>
                  <a:gd name="T9" fmla="*/ 14 h 15"/>
                  <a:gd name="T10" fmla="*/ 12 w 17"/>
                  <a:gd name="T11" fmla="*/ 15 h 15"/>
                  <a:gd name="T12" fmla="*/ 13 w 17"/>
                  <a:gd name="T13" fmla="*/ 14 h 15"/>
                  <a:gd name="T14" fmla="*/ 12 w 17"/>
                  <a:gd name="T15" fmla="*/ 13 h 15"/>
                  <a:gd name="T16" fmla="*/ 17 w 17"/>
                  <a:gd name="T17" fmla="*/ 7 h 15"/>
                  <a:gd name="T18" fmla="*/ 16 w 17"/>
                  <a:gd name="T19" fmla="*/ 8 h 15"/>
                  <a:gd name="T20" fmla="*/ 16 w 17"/>
                  <a:gd name="T21" fmla="*/ 8 h 15"/>
                  <a:gd name="T22" fmla="*/ 17 w 17"/>
                  <a:gd name="T23" fmla="*/ 7 h 15"/>
                  <a:gd name="T24" fmla="*/ 2 w 17"/>
                  <a:gd name="T25" fmla="*/ 7 h 15"/>
                  <a:gd name="T26" fmla="*/ 1 w 17"/>
                  <a:gd name="T27" fmla="*/ 8 h 15"/>
                  <a:gd name="T28" fmla="*/ 2 w 17"/>
                  <a:gd name="T29" fmla="*/ 8 h 15"/>
                  <a:gd name="T30" fmla="*/ 3 w 17"/>
                  <a:gd name="T31" fmla="*/ 7 h 15"/>
                  <a:gd name="T32" fmla="*/ 2 w 17"/>
                  <a:gd name="T33" fmla="*/ 7 h 15"/>
                  <a:gd name="T34" fmla="*/ 16 w 17"/>
                  <a:gd name="T35" fmla="*/ 6 h 15"/>
                  <a:gd name="T36" fmla="*/ 15 w 17"/>
                  <a:gd name="T37" fmla="*/ 7 h 15"/>
                  <a:gd name="T38" fmla="*/ 16 w 17"/>
                  <a:gd name="T39" fmla="*/ 8 h 15"/>
                  <a:gd name="T40" fmla="*/ 17 w 17"/>
                  <a:gd name="T41" fmla="*/ 7 h 15"/>
                  <a:gd name="T42" fmla="*/ 16 w 17"/>
                  <a:gd name="T43" fmla="*/ 6 h 15"/>
                  <a:gd name="T44" fmla="*/ 1 w 17"/>
                  <a:gd name="T45" fmla="*/ 6 h 15"/>
                  <a:gd name="T46" fmla="*/ 0 w 17"/>
                  <a:gd name="T47" fmla="*/ 7 h 15"/>
                  <a:gd name="T48" fmla="*/ 1 w 17"/>
                  <a:gd name="T49" fmla="*/ 8 h 15"/>
                  <a:gd name="T50" fmla="*/ 2 w 17"/>
                  <a:gd name="T51" fmla="*/ 7 h 15"/>
                  <a:gd name="T52" fmla="*/ 1 w 17"/>
                  <a:gd name="T53" fmla="*/ 6 h 15"/>
                  <a:gd name="T54" fmla="*/ 6 w 17"/>
                  <a:gd name="T55" fmla="*/ 0 h 15"/>
                  <a:gd name="T56" fmla="*/ 5 w 17"/>
                  <a:gd name="T57" fmla="*/ 1 h 15"/>
                  <a:gd name="T58" fmla="*/ 6 w 17"/>
                  <a:gd name="T59" fmla="*/ 2 h 15"/>
                  <a:gd name="T60" fmla="*/ 7 w 17"/>
                  <a:gd name="T61" fmla="*/ 1 h 15"/>
                  <a:gd name="T62" fmla="*/ 6 w 17"/>
                  <a:gd name="T63" fmla="*/ 0 h 15"/>
                  <a:gd name="T64" fmla="*/ 5 w 17"/>
                  <a:gd name="T65" fmla="*/ 0 h 15"/>
                  <a:gd name="T66" fmla="*/ 4 w 17"/>
                  <a:gd name="T67" fmla="*/ 1 h 15"/>
                  <a:gd name="T68" fmla="*/ 5 w 17"/>
                  <a:gd name="T69" fmla="*/ 1 h 15"/>
                  <a:gd name="T70" fmla="*/ 5 w 17"/>
                  <a:gd name="T71" fmla="*/ 0 h 15"/>
                  <a:gd name="T72" fmla="*/ 5 w 17"/>
                  <a:gd name="T7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15">
                    <a:moveTo>
                      <a:pt x="12" y="13"/>
                    </a:moveTo>
                    <a:cubicBezTo>
                      <a:pt x="12" y="13"/>
                      <a:pt x="11" y="14"/>
                      <a:pt x="11" y="14"/>
                    </a:cubicBezTo>
                    <a:cubicBezTo>
                      <a:pt x="12" y="14"/>
                      <a:pt x="12" y="15"/>
                      <a:pt x="12" y="15"/>
                    </a:cubicBezTo>
                    <a:cubicBezTo>
                      <a:pt x="13" y="14"/>
                      <a:pt x="13" y="14"/>
                      <a:pt x="13" y="14"/>
                    </a:cubicBezTo>
                    <a:cubicBezTo>
                      <a:pt x="13" y="14"/>
                      <a:pt x="13" y="14"/>
                      <a:pt x="13" y="14"/>
                    </a:cubicBezTo>
                    <a:cubicBezTo>
                      <a:pt x="12" y="15"/>
                      <a:pt x="12" y="15"/>
                      <a:pt x="12" y="15"/>
                    </a:cubicBezTo>
                    <a:cubicBezTo>
                      <a:pt x="13" y="14"/>
                      <a:pt x="13" y="14"/>
                      <a:pt x="13" y="14"/>
                    </a:cubicBezTo>
                    <a:cubicBezTo>
                      <a:pt x="12" y="14"/>
                      <a:pt x="12" y="13"/>
                      <a:pt x="12" y="13"/>
                    </a:cubicBezTo>
                    <a:moveTo>
                      <a:pt x="17" y="7"/>
                    </a:moveTo>
                    <a:cubicBezTo>
                      <a:pt x="16" y="8"/>
                      <a:pt x="16" y="8"/>
                      <a:pt x="16" y="8"/>
                    </a:cubicBezTo>
                    <a:cubicBezTo>
                      <a:pt x="16" y="8"/>
                      <a:pt x="16" y="8"/>
                      <a:pt x="16" y="8"/>
                    </a:cubicBezTo>
                    <a:cubicBezTo>
                      <a:pt x="17" y="8"/>
                      <a:pt x="17" y="8"/>
                      <a:pt x="17" y="7"/>
                    </a:cubicBezTo>
                    <a:moveTo>
                      <a:pt x="2" y="7"/>
                    </a:moveTo>
                    <a:cubicBezTo>
                      <a:pt x="1" y="7"/>
                      <a:pt x="1" y="7"/>
                      <a:pt x="1" y="8"/>
                    </a:cubicBezTo>
                    <a:cubicBezTo>
                      <a:pt x="1" y="8"/>
                      <a:pt x="2" y="8"/>
                      <a:pt x="2" y="8"/>
                    </a:cubicBezTo>
                    <a:cubicBezTo>
                      <a:pt x="2" y="8"/>
                      <a:pt x="3" y="8"/>
                      <a:pt x="3" y="7"/>
                    </a:cubicBezTo>
                    <a:cubicBezTo>
                      <a:pt x="2" y="7"/>
                      <a:pt x="2" y="7"/>
                      <a:pt x="2" y="7"/>
                    </a:cubicBezTo>
                    <a:moveTo>
                      <a:pt x="16" y="6"/>
                    </a:moveTo>
                    <a:cubicBezTo>
                      <a:pt x="16" y="7"/>
                      <a:pt x="16" y="7"/>
                      <a:pt x="15" y="7"/>
                    </a:cubicBezTo>
                    <a:cubicBezTo>
                      <a:pt x="16" y="8"/>
                      <a:pt x="16" y="8"/>
                      <a:pt x="16" y="8"/>
                    </a:cubicBezTo>
                    <a:cubicBezTo>
                      <a:pt x="17" y="8"/>
                      <a:pt x="17" y="7"/>
                      <a:pt x="17" y="7"/>
                    </a:cubicBezTo>
                    <a:cubicBezTo>
                      <a:pt x="17" y="7"/>
                      <a:pt x="16" y="6"/>
                      <a:pt x="16" y="6"/>
                    </a:cubicBezTo>
                    <a:moveTo>
                      <a:pt x="1" y="6"/>
                    </a:moveTo>
                    <a:cubicBezTo>
                      <a:pt x="1" y="6"/>
                      <a:pt x="0" y="7"/>
                      <a:pt x="0" y="7"/>
                    </a:cubicBezTo>
                    <a:cubicBezTo>
                      <a:pt x="0" y="7"/>
                      <a:pt x="1" y="8"/>
                      <a:pt x="1" y="8"/>
                    </a:cubicBezTo>
                    <a:cubicBezTo>
                      <a:pt x="1" y="7"/>
                      <a:pt x="1" y="7"/>
                      <a:pt x="2" y="7"/>
                    </a:cubicBezTo>
                    <a:cubicBezTo>
                      <a:pt x="1" y="6"/>
                      <a:pt x="1" y="6"/>
                      <a:pt x="1" y="6"/>
                    </a:cubicBezTo>
                    <a:moveTo>
                      <a:pt x="6" y="0"/>
                    </a:moveTo>
                    <a:cubicBezTo>
                      <a:pt x="5" y="0"/>
                      <a:pt x="5" y="1"/>
                      <a:pt x="5" y="1"/>
                    </a:cubicBezTo>
                    <a:cubicBezTo>
                      <a:pt x="5" y="1"/>
                      <a:pt x="6" y="2"/>
                      <a:pt x="6" y="2"/>
                    </a:cubicBezTo>
                    <a:cubicBezTo>
                      <a:pt x="6" y="2"/>
                      <a:pt x="7" y="1"/>
                      <a:pt x="7" y="1"/>
                    </a:cubicBezTo>
                    <a:cubicBezTo>
                      <a:pt x="6" y="0"/>
                      <a:pt x="6" y="0"/>
                      <a:pt x="6" y="0"/>
                    </a:cubicBezTo>
                    <a:moveTo>
                      <a:pt x="5" y="0"/>
                    </a:moveTo>
                    <a:cubicBezTo>
                      <a:pt x="5" y="0"/>
                      <a:pt x="4" y="0"/>
                      <a:pt x="4" y="1"/>
                    </a:cubicBezTo>
                    <a:cubicBezTo>
                      <a:pt x="4" y="1"/>
                      <a:pt x="5" y="1"/>
                      <a:pt x="5" y="1"/>
                    </a:cubicBezTo>
                    <a:cubicBezTo>
                      <a:pt x="5" y="1"/>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86" name="Freeform 9576"/>
              <p:cNvSpPr>
                <a:spLocks noEditPoints="1"/>
              </p:cNvSpPr>
              <p:nvPr/>
            </p:nvSpPr>
            <p:spPr bwMode="auto">
              <a:xfrm>
                <a:off x="-482" y="3344"/>
                <a:ext cx="38" cy="31"/>
              </a:xfrm>
              <a:custGeom>
                <a:avLst/>
                <a:gdLst>
                  <a:gd name="T0" fmla="*/ 12 w 16"/>
                  <a:gd name="T1" fmla="*/ 13 h 13"/>
                  <a:gd name="T2" fmla="*/ 13 w 16"/>
                  <a:gd name="T3" fmla="*/ 13 h 13"/>
                  <a:gd name="T4" fmla="*/ 12 w 16"/>
                  <a:gd name="T5" fmla="*/ 11 h 13"/>
                  <a:gd name="T6" fmla="*/ 13 w 16"/>
                  <a:gd name="T7" fmla="*/ 12 h 13"/>
                  <a:gd name="T8" fmla="*/ 12 w 16"/>
                  <a:gd name="T9" fmla="*/ 11 h 13"/>
                  <a:gd name="T10" fmla="*/ 13 w 16"/>
                  <a:gd name="T11" fmla="*/ 11 h 13"/>
                  <a:gd name="T12" fmla="*/ 14 w 16"/>
                  <a:gd name="T13" fmla="*/ 12 h 13"/>
                  <a:gd name="T14" fmla="*/ 15 w 16"/>
                  <a:gd name="T15" fmla="*/ 7 h 13"/>
                  <a:gd name="T16" fmla="*/ 16 w 16"/>
                  <a:gd name="T17" fmla="*/ 8 h 13"/>
                  <a:gd name="T18" fmla="*/ 16 w 16"/>
                  <a:gd name="T19" fmla="*/ 8 h 13"/>
                  <a:gd name="T20" fmla="*/ 15 w 16"/>
                  <a:gd name="T21" fmla="*/ 7 h 13"/>
                  <a:gd name="T22" fmla="*/ 16 w 16"/>
                  <a:gd name="T23" fmla="*/ 8 h 13"/>
                  <a:gd name="T24" fmla="*/ 15 w 16"/>
                  <a:gd name="T25" fmla="*/ 7 h 13"/>
                  <a:gd name="T26" fmla="*/ 1 w 16"/>
                  <a:gd name="T27" fmla="*/ 6 h 13"/>
                  <a:gd name="T28" fmla="*/ 2 w 16"/>
                  <a:gd name="T29" fmla="*/ 7 h 13"/>
                  <a:gd name="T30" fmla="*/ 0 w 16"/>
                  <a:gd name="T31" fmla="*/ 5 h 13"/>
                  <a:gd name="T32" fmla="*/ 1 w 16"/>
                  <a:gd name="T33" fmla="*/ 6 h 13"/>
                  <a:gd name="T34" fmla="*/ 0 w 16"/>
                  <a:gd name="T35" fmla="*/ 5 h 13"/>
                  <a:gd name="T36" fmla="*/ 2 w 16"/>
                  <a:gd name="T37" fmla="*/ 5 h 13"/>
                  <a:gd name="T38" fmla="*/ 3 w 16"/>
                  <a:gd name="T39" fmla="*/ 6 h 13"/>
                  <a:gd name="T40" fmla="*/ 1 w 16"/>
                  <a:gd name="T41" fmla="*/ 4 h 13"/>
                  <a:gd name="T42" fmla="*/ 1 w 16"/>
                  <a:gd name="T43" fmla="*/ 5 h 13"/>
                  <a:gd name="T44" fmla="*/ 1 w 16"/>
                  <a:gd name="T45" fmla="*/ 4 h 13"/>
                  <a:gd name="T46" fmla="*/ 4 w 16"/>
                  <a:gd name="T47" fmla="*/ 2 h 13"/>
                  <a:gd name="T48" fmla="*/ 5 w 16"/>
                  <a:gd name="T49" fmla="*/ 2 h 13"/>
                  <a:gd name="T50" fmla="*/ 3 w 16"/>
                  <a:gd name="T51" fmla="*/ 1 h 13"/>
                  <a:gd name="T52" fmla="*/ 4 w 16"/>
                  <a:gd name="T53" fmla="*/ 1 h 13"/>
                  <a:gd name="T54" fmla="*/ 3 w 16"/>
                  <a:gd name="T55" fmla="*/ 1 h 13"/>
                  <a:gd name="T56" fmla="*/ 4 w 16"/>
                  <a:gd name="T57" fmla="*/ 1 h 13"/>
                  <a:gd name="T58" fmla="*/ 6 w 16"/>
                  <a:gd name="T59" fmla="*/ 1 h 13"/>
                  <a:gd name="T60" fmla="*/ 4 w 16"/>
                  <a:gd name="T61" fmla="*/ 0 h 13"/>
                  <a:gd name="T62" fmla="*/ 4 w 16"/>
                  <a:gd name="T63" fmla="*/ 1 h 13"/>
                  <a:gd name="T64" fmla="*/ 4 w 16"/>
                  <a:gd name="T6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13">
                    <a:moveTo>
                      <a:pt x="12" y="13"/>
                    </a:moveTo>
                    <a:cubicBezTo>
                      <a:pt x="12" y="13"/>
                      <a:pt x="12" y="13"/>
                      <a:pt x="12" y="13"/>
                    </a:cubicBezTo>
                    <a:cubicBezTo>
                      <a:pt x="12" y="13"/>
                      <a:pt x="12" y="13"/>
                      <a:pt x="13" y="13"/>
                    </a:cubicBezTo>
                    <a:cubicBezTo>
                      <a:pt x="13" y="13"/>
                      <a:pt x="13" y="13"/>
                      <a:pt x="13" y="13"/>
                    </a:cubicBezTo>
                    <a:cubicBezTo>
                      <a:pt x="12" y="13"/>
                      <a:pt x="12" y="13"/>
                      <a:pt x="12" y="13"/>
                    </a:cubicBezTo>
                    <a:moveTo>
                      <a:pt x="12" y="11"/>
                    </a:moveTo>
                    <a:cubicBezTo>
                      <a:pt x="12" y="12"/>
                      <a:pt x="12" y="12"/>
                      <a:pt x="12" y="12"/>
                    </a:cubicBezTo>
                    <a:cubicBezTo>
                      <a:pt x="12" y="12"/>
                      <a:pt x="13" y="12"/>
                      <a:pt x="13" y="12"/>
                    </a:cubicBezTo>
                    <a:cubicBezTo>
                      <a:pt x="13" y="12"/>
                      <a:pt x="13" y="12"/>
                      <a:pt x="13" y="12"/>
                    </a:cubicBezTo>
                    <a:cubicBezTo>
                      <a:pt x="13" y="12"/>
                      <a:pt x="13" y="12"/>
                      <a:pt x="12" y="11"/>
                    </a:cubicBezTo>
                    <a:moveTo>
                      <a:pt x="13" y="11"/>
                    </a:moveTo>
                    <a:cubicBezTo>
                      <a:pt x="13" y="11"/>
                      <a:pt x="13" y="11"/>
                      <a:pt x="13" y="11"/>
                    </a:cubicBezTo>
                    <a:cubicBezTo>
                      <a:pt x="13" y="11"/>
                      <a:pt x="13" y="11"/>
                      <a:pt x="13" y="12"/>
                    </a:cubicBezTo>
                    <a:cubicBezTo>
                      <a:pt x="13" y="12"/>
                      <a:pt x="13" y="12"/>
                      <a:pt x="14" y="12"/>
                    </a:cubicBezTo>
                    <a:cubicBezTo>
                      <a:pt x="13" y="11"/>
                      <a:pt x="13" y="11"/>
                      <a:pt x="13" y="11"/>
                    </a:cubicBezTo>
                    <a:moveTo>
                      <a:pt x="15" y="7"/>
                    </a:moveTo>
                    <a:cubicBezTo>
                      <a:pt x="15" y="8"/>
                      <a:pt x="15" y="8"/>
                      <a:pt x="15" y="8"/>
                    </a:cubicBezTo>
                    <a:cubicBezTo>
                      <a:pt x="15" y="8"/>
                      <a:pt x="15" y="8"/>
                      <a:pt x="16" y="8"/>
                    </a:cubicBezTo>
                    <a:cubicBezTo>
                      <a:pt x="16" y="8"/>
                      <a:pt x="16" y="8"/>
                      <a:pt x="16" y="8"/>
                    </a:cubicBezTo>
                    <a:cubicBezTo>
                      <a:pt x="16" y="8"/>
                      <a:pt x="16" y="8"/>
                      <a:pt x="16" y="8"/>
                    </a:cubicBezTo>
                    <a:cubicBezTo>
                      <a:pt x="15" y="7"/>
                      <a:pt x="15" y="7"/>
                      <a:pt x="15" y="7"/>
                    </a:cubicBezTo>
                    <a:moveTo>
                      <a:pt x="15" y="7"/>
                    </a:moveTo>
                    <a:cubicBezTo>
                      <a:pt x="15" y="7"/>
                      <a:pt x="15" y="7"/>
                      <a:pt x="15" y="7"/>
                    </a:cubicBezTo>
                    <a:cubicBezTo>
                      <a:pt x="15" y="7"/>
                      <a:pt x="16" y="8"/>
                      <a:pt x="16" y="8"/>
                    </a:cubicBezTo>
                    <a:cubicBezTo>
                      <a:pt x="16" y="7"/>
                      <a:pt x="16" y="7"/>
                      <a:pt x="16" y="7"/>
                    </a:cubicBezTo>
                    <a:cubicBezTo>
                      <a:pt x="16" y="7"/>
                      <a:pt x="16" y="7"/>
                      <a:pt x="15" y="7"/>
                    </a:cubicBezTo>
                    <a:moveTo>
                      <a:pt x="1" y="6"/>
                    </a:moveTo>
                    <a:cubicBezTo>
                      <a:pt x="1" y="6"/>
                      <a:pt x="1" y="6"/>
                      <a:pt x="1" y="6"/>
                    </a:cubicBezTo>
                    <a:cubicBezTo>
                      <a:pt x="2" y="6"/>
                      <a:pt x="2" y="6"/>
                      <a:pt x="2" y="7"/>
                    </a:cubicBezTo>
                    <a:cubicBezTo>
                      <a:pt x="2" y="7"/>
                      <a:pt x="2" y="7"/>
                      <a:pt x="2" y="7"/>
                    </a:cubicBezTo>
                    <a:cubicBezTo>
                      <a:pt x="2" y="6"/>
                      <a:pt x="2" y="6"/>
                      <a:pt x="1" y="6"/>
                    </a:cubicBezTo>
                    <a:moveTo>
                      <a:pt x="0" y="5"/>
                    </a:moveTo>
                    <a:cubicBezTo>
                      <a:pt x="0" y="5"/>
                      <a:pt x="0" y="5"/>
                      <a:pt x="0" y="5"/>
                    </a:cubicBezTo>
                    <a:cubicBezTo>
                      <a:pt x="1" y="6"/>
                      <a:pt x="1" y="6"/>
                      <a:pt x="1" y="6"/>
                    </a:cubicBezTo>
                    <a:cubicBezTo>
                      <a:pt x="1" y="6"/>
                      <a:pt x="1" y="6"/>
                      <a:pt x="1" y="6"/>
                    </a:cubicBezTo>
                    <a:cubicBezTo>
                      <a:pt x="1" y="6"/>
                      <a:pt x="1" y="6"/>
                      <a:pt x="0" y="5"/>
                    </a:cubicBezTo>
                    <a:moveTo>
                      <a:pt x="2" y="5"/>
                    </a:moveTo>
                    <a:cubicBezTo>
                      <a:pt x="2" y="5"/>
                      <a:pt x="2" y="5"/>
                      <a:pt x="2" y="5"/>
                    </a:cubicBezTo>
                    <a:cubicBezTo>
                      <a:pt x="2" y="6"/>
                      <a:pt x="2" y="6"/>
                      <a:pt x="3" y="6"/>
                    </a:cubicBezTo>
                    <a:cubicBezTo>
                      <a:pt x="3" y="6"/>
                      <a:pt x="3" y="6"/>
                      <a:pt x="3" y="6"/>
                    </a:cubicBezTo>
                    <a:cubicBezTo>
                      <a:pt x="3" y="5"/>
                      <a:pt x="2" y="5"/>
                      <a:pt x="2" y="5"/>
                    </a:cubicBezTo>
                    <a:moveTo>
                      <a:pt x="1" y="4"/>
                    </a:moveTo>
                    <a:cubicBezTo>
                      <a:pt x="1" y="5"/>
                      <a:pt x="1" y="5"/>
                      <a:pt x="1" y="5"/>
                    </a:cubicBezTo>
                    <a:cubicBezTo>
                      <a:pt x="1" y="5"/>
                      <a:pt x="1" y="5"/>
                      <a:pt x="1" y="5"/>
                    </a:cubicBezTo>
                    <a:cubicBezTo>
                      <a:pt x="2" y="5"/>
                      <a:pt x="2" y="5"/>
                      <a:pt x="2" y="5"/>
                    </a:cubicBezTo>
                    <a:cubicBezTo>
                      <a:pt x="2" y="5"/>
                      <a:pt x="1" y="4"/>
                      <a:pt x="1" y="4"/>
                    </a:cubicBezTo>
                    <a:moveTo>
                      <a:pt x="4" y="1"/>
                    </a:moveTo>
                    <a:cubicBezTo>
                      <a:pt x="4" y="1"/>
                      <a:pt x="4" y="1"/>
                      <a:pt x="4" y="2"/>
                    </a:cubicBezTo>
                    <a:cubicBezTo>
                      <a:pt x="4" y="2"/>
                      <a:pt x="5" y="2"/>
                      <a:pt x="5" y="2"/>
                    </a:cubicBezTo>
                    <a:cubicBezTo>
                      <a:pt x="5" y="2"/>
                      <a:pt x="5" y="2"/>
                      <a:pt x="5" y="2"/>
                    </a:cubicBezTo>
                    <a:cubicBezTo>
                      <a:pt x="4" y="1"/>
                      <a:pt x="4" y="1"/>
                      <a:pt x="4" y="1"/>
                    </a:cubicBezTo>
                    <a:moveTo>
                      <a:pt x="3" y="1"/>
                    </a:moveTo>
                    <a:cubicBezTo>
                      <a:pt x="3" y="1"/>
                      <a:pt x="3" y="1"/>
                      <a:pt x="3" y="1"/>
                    </a:cubicBezTo>
                    <a:cubicBezTo>
                      <a:pt x="3" y="1"/>
                      <a:pt x="3" y="1"/>
                      <a:pt x="4" y="1"/>
                    </a:cubicBezTo>
                    <a:cubicBezTo>
                      <a:pt x="4" y="1"/>
                      <a:pt x="4" y="1"/>
                      <a:pt x="4" y="1"/>
                    </a:cubicBezTo>
                    <a:cubicBezTo>
                      <a:pt x="3" y="1"/>
                      <a:pt x="3" y="1"/>
                      <a:pt x="3" y="1"/>
                    </a:cubicBezTo>
                    <a:moveTo>
                      <a:pt x="5" y="0"/>
                    </a:moveTo>
                    <a:cubicBezTo>
                      <a:pt x="5" y="1"/>
                      <a:pt x="4" y="1"/>
                      <a:pt x="4" y="1"/>
                    </a:cubicBezTo>
                    <a:cubicBezTo>
                      <a:pt x="5" y="1"/>
                      <a:pt x="5" y="1"/>
                      <a:pt x="5" y="2"/>
                    </a:cubicBezTo>
                    <a:cubicBezTo>
                      <a:pt x="6" y="1"/>
                      <a:pt x="6" y="1"/>
                      <a:pt x="6" y="1"/>
                    </a:cubicBezTo>
                    <a:cubicBezTo>
                      <a:pt x="5" y="1"/>
                      <a:pt x="5" y="1"/>
                      <a:pt x="5" y="0"/>
                    </a:cubicBezTo>
                    <a:moveTo>
                      <a:pt x="4" y="0"/>
                    </a:moveTo>
                    <a:cubicBezTo>
                      <a:pt x="4" y="0"/>
                      <a:pt x="3" y="0"/>
                      <a:pt x="3" y="1"/>
                    </a:cubicBezTo>
                    <a:cubicBezTo>
                      <a:pt x="4" y="1"/>
                      <a:pt x="4" y="1"/>
                      <a:pt x="4" y="1"/>
                    </a:cubicBezTo>
                    <a:cubicBezTo>
                      <a:pt x="4" y="1"/>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87" name="Freeform 9577"/>
              <p:cNvSpPr>
                <a:spLocks noEditPoints="1"/>
              </p:cNvSpPr>
              <p:nvPr/>
            </p:nvSpPr>
            <p:spPr bwMode="auto">
              <a:xfrm>
                <a:off x="-460" y="3323"/>
                <a:ext cx="30" cy="19"/>
              </a:xfrm>
              <a:custGeom>
                <a:avLst/>
                <a:gdLst>
                  <a:gd name="T0" fmla="*/ 12 w 13"/>
                  <a:gd name="T1" fmla="*/ 7 h 8"/>
                  <a:gd name="T2" fmla="*/ 12 w 13"/>
                  <a:gd name="T3" fmla="*/ 7 h 8"/>
                  <a:gd name="T4" fmla="*/ 12 w 13"/>
                  <a:gd name="T5" fmla="*/ 8 h 8"/>
                  <a:gd name="T6" fmla="*/ 13 w 13"/>
                  <a:gd name="T7" fmla="*/ 7 h 8"/>
                  <a:gd name="T8" fmla="*/ 12 w 13"/>
                  <a:gd name="T9" fmla="*/ 7 h 8"/>
                  <a:gd name="T10" fmla="*/ 1 w 13"/>
                  <a:gd name="T11" fmla="*/ 0 h 8"/>
                  <a:gd name="T12" fmla="*/ 1 w 13"/>
                  <a:gd name="T13" fmla="*/ 0 h 8"/>
                  <a:gd name="T14" fmla="*/ 2 w 13"/>
                  <a:gd name="T15" fmla="*/ 1 h 8"/>
                  <a:gd name="T16" fmla="*/ 2 w 13"/>
                  <a:gd name="T17" fmla="*/ 1 h 8"/>
                  <a:gd name="T18" fmla="*/ 1 w 13"/>
                  <a:gd name="T19" fmla="*/ 0 h 8"/>
                  <a:gd name="T20" fmla="*/ 0 w 13"/>
                  <a:gd name="T21" fmla="*/ 0 h 8"/>
                  <a:gd name="T22" fmla="*/ 0 w 13"/>
                  <a:gd name="T23" fmla="*/ 0 h 8"/>
                  <a:gd name="T24" fmla="*/ 1 w 13"/>
                  <a:gd name="T25" fmla="*/ 0 h 8"/>
                  <a:gd name="T26" fmla="*/ 1 w 13"/>
                  <a:gd name="T27" fmla="*/ 0 h 8"/>
                  <a:gd name="T28" fmla="*/ 0 w 13"/>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8">
                    <a:moveTo>
                      <a:pt x="12" y="7"/>
                    </a:moveTo>
                    <a:cubicBezTo>
                      <a:pt x="12" y="7"/>
                      <a:pt x="12" y="7"/>
                      <a:pt x="12" y="7"/>
                    </a:cubicBezTo>
                    <a:cubicBezTo>
                      <a:pt x="12" y="7"/>
                      <a:pt x="12" y="7"/>
                      <a:pt x="12" y="8"/>
                    </a:cubicBezTo>
                    <a:cubicBezTo>
                      <a:pt x="12" y="7"/>
                      <a:pt x="12" y="7"/>
                      <a:pt x="13" y="7"/>
                    </a:cubicBezTo>
                    <a:cubicBezTo>
                      <a:pt x="12" y="7"/>
                      <a:pt x="12" y="7"/>
                      <a:pt x="12" y="7"/>
                    </a:cubicBezTo>
                    <a:moveTo>
                      <a:pt x="1" y="0"/>
                    </a:moveTo>
                    <a:cubicBezTo>
                      <a:pt x="1" y="0"/>
                      <a:pt x="1" y="0"/>
                      <a:pt x="1" y="0"/>
                    </a:cubicBezTo>
                    <a:cubicBezTo>
                      <a:pt x="1" y="1"/>
                      <a:pt x="2" y="1"/>
                      <a:pt x="2" y="1"/>
                    </a:cubicBezTo>
                    <a:cubicBezTo>
                      <a:pt x="2" y="1"/>
                      <a:pt x="2" y="1"/>
                      <a:pt x="2" y="1"/>
                    </a:cubicBezTo>
                    <a:cubicBezTo>
                      <a:pt x="2" y="1"/>
                      <a:pt x="2" y="0"/>
                      <a:pt x="1" y="0"/>
                    </a:cubicBezTo>
                    <a:moveTo>
                      <a:pt x="0" y="0"/>
                    </a:moveTo>
                    <a:cubicBezTo>
                      <a:pt x="0" y="0"/>
                      <a:pt x="0" y="0"/>
                      <a:pt x="0" y="0"/>
                    </a:cubicBezTo>
                    <a:cubicBezTo>
                      <a:pt x="0" y="0"/>
                      <a:pt x="1"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88" name="Freeform 9578"/>
              <p:cNvSpPr>
                <a:spLocks noEditPoints="1"/>
              </p:cNvSpPr>
              <p:nvPr/>
            </p:nvSpPr>
            <p:spPr bwMode="auto">
              <a:xfrm>
                <a:off x="-463" y="3325"/>
                <a:ext cx="29" cy="19"/>
              </a:xfrm>
              <a:custGeom>
                <a:avLst/>
                <a:gdLst>
                  <a:gd name="T0" fmla="*/ 12 w 12"/>
                  <a:gd name="T1" fmla="*/ 8 h 8"/>
                  <a:gd name="T2" fmla="*/ 12 w 12"/>
                  <a:gd name="T3" fmla="*/ 8 h 8"/>
                  <a:gd name="T4" fmla="*/ 12 w 12"/>
                  <a:gd name="T5" fmla="*/ 8 h 8"/>
                  <a:gd name="T6" fmla="*/ 12 w 12"/>
                  <a:gd name="T7" fmla="*/ 8 h 8"/>
                  <a:gd name="T8" fmla="*/ 12 w 12"/>
                  <a:gd name="T9" fmla="*/ 8 h 8"/>
                  <a:gd name="T10" fmla="*/ 1 w 12"/>
                  <a:gd name="T11" fmla="*/ 1 h 8"/>
                  <a:gd name="T12" fmla="*/ 1 w 12"/>
                  <a:gd name="T13" fmla="*/ 1 h 8"/>
                  <a:gd name="T14" fmla="*/ 2 w 12"/>
                  <a:gd name="T15" fmla="*/ 2 h 8"/>
                  <a:gd name="T16" fmla="*/ 2 w 12"/>
                  <a:gd name="T17" fmla="*/ 2 h 8"/>
                  <a:gd name="T18" fmla="*/ 1 w 12"/>
                  <a:gd name="T19" fmla="*/ 1 h 8"/>
                  <a:gd name="T20" fmla="*/ 0 w 12"/>
                  <a:gd name="T21" fmla="*/ 0 h 8"/>
                  <a:gd name="T22" fmla="*/ 0 w 12"/>
                  <a:gd name="T23" fmla="*/ 1 h 8"/>
                  <a:gd name="T24" fmla="*/ 1 w 12"/>
                  <a:gd name="T25" fmla="*/ 1 h 8"/>
                  <a:gd name="T26" fmla="*/ 1 w 12"/>
                  <a:gd name="T27" fmla="*/ 1 h 8"/>
                  <a:gd name="T28" fmla="*/ 0 w 12"/>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8">
                    <a:moveTo>
                      <a:pt x="12" y="8"/>
                    </a:moveTo>
                    <a:cubicBezTo>
                      <a:pt x="12" y="8"/>
                      <a:pt x="12" y="8"/>
                      <a:pt x="12" y="8"/>
                    </a:cubicBezTo>
                    <a:cubicBezTo>
                      <a:pt x="12" y="8"/>
                      <a:pt x="12" y="8"/>
                      <a:pt x="12" y="8"/>
                    </a:cubicBezTo>
                    <a:cubicBezTo>
                      <a:pt x="12" y="8"/>
                      <a:pt x="12" y="8"/>
                      <a:pt x="12" y="8"/>
                    </a:cubicBezTo>
                    <a:cubicBezTo>
                      <a:pt x="12" y="8"/>
                      <a:pt x="12" y="8"/>
                      <a:pt x="12" y="8"/>
                    </a:cubicBezTo>
                    <a:moveTo>
                      <a:pt x="1" y="1"/>
                    </a:moveTo>
                    <a:cubicBezTo>
                      <a:pt x="1" y="1"/>
                      <a:pt x="1" y="1"/>
                      <a:pt x="1" y="1"/>
                    </a:cubicBezTo>
                    <a:cubicBezTo>
                      <a:pt x="1" y="2"/>
                      <a:pt x="2" y="2"/>
                      <a:pt x="2" y="2"/>
                    </a:cubicBezTo>
                    <a:cubicBezTo>
                      <a:pt x="2" y="2"/>
                      <a:pt x="2" y="2"/>
                      <a:pt x="2" y="2"/>
                    </a:cubicBezTo>
                    <a:cubicBezTo>
                      <a:pt x="2" y="1"/>
                      <a:pt x="1" y="1"/>
                      <a:pt x="1" y="1"/>
                    </a:cubicBezTo>
                    <a:moveTo>
                      <a:pt x="0" y="0"/>
                    </a:moveTo>
                    <a:cubicBezTo>
                      <a:pt x="0" y="1"/>
                      <a:pt x="0" y="1"/>
                      <a:pt x="0" y="1"/>
                    </a:cubicBezTo>
                    <a:cubicBezTo>
                      <a:pt x="0" y="1"/>
                      <a:pt x="0" y="1"/>
                      <a:pt x="1" y="1"/>
                    </a:cubicBezTo>
                    <a:cubicBezTo>
                      <a:pt x="1" y="1"/>
                      <a:pt x="1" y="1"/>
                      <a:pt x="1" y="1"/>
                    </a:cubicBezTo>
                    <a:cubicBezTo>
                      <a:pt x="1"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89" name="Freeform 9579"/>
              <p:cNvSpPr>
                <a:spLocks noEditPoints="1"/>
              </p:cNvSpPr>
              <p:nvPr/>
            </p:nvSpPr>
            <p:spPr bwMode="auto">
              <a:xfrm>
                <a:off x="-458" y="3318"/>
                <a:ext cx="31" cy="19"/>
              </a:xfrm>
              <a:custGeom>
                <a:avLst/>
                <a:gdLst>
                  <a:gd name="T0" fmla="*/ 12 w 13"/>
                  <a:gd name="T1" fmla="*/ 7 h 8"/>
                  <a:gd name="T2" fmla="*/ 12 w 13"/>
                  <a:gd name="T3" fmla="*/ 8 h 8"/>
                  <a:gd name="T4" fmla="*/ 12 w 13"/>
                  <a:gd name="T5" fmla="*/ 8 h 8"/>
                  <a:gd name="T6" fmla="*/ 13 w 13"/>
                  <a:gd name="T7" fmla="*/ 7 h 8"/>
                  <a:gd name="T8" fmla="*/ 12 w 13"/>
                  <a:gd name="T9" fmla="*/ 7 h 8"/>
                  <a:gd name="T10" fmla="*/ 1 w 13"/>
                  <a:gd name="T11" fmla="*/ 0 h 8"/>
                  <a:gd name="T12" fmla="*/ 1 w 13"/>
                  <a:gd name="T13" fmla="*/ 1 h 8"/>
                  <a:gd name="T14" fmla="*/ 2 w 13"/>
                  <a:gd name="T15" fmla="*/ 2 h 8"/>
                  <a:gd name="T16" fmla="*/ 2 w 13"/>
                  <a:gd name="T17" fmla="*/ 1 h 8"/>
                  <a:gd name="T18" fmla="*/ 1 w 13"/>
                  <a:gd name="T19" fmla="*/ 0 h 8"/>
                  <a:gd name="T20" fmla="*/ 0 w 13"/>
                  <a:gd name="T21" fmla="*/ 0 h 8"/>
                  <a:gd name="T22" fmla="*/ 0 w 13"/>
                  <a:gd name="T23" fmla="*/ 0 h 8"/>
                  <a:gd name="T24" fmla="*/ 1 w 13"/>
                  <a:gd name="T25" fmla="*/ 1 h 8"/>
                  <a:gd name="T26" fmla="*/ 1 w 13"/>
                  <a:gd name="T27" fmla="*/ 0 h 8"/>
                  <a:gd name="T28" fmla="*/ 0 w 13"/>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8">
                    <a:moveTo>
                      <a:pt x="12" y="7"/>
                    </a:moveTo>
                    <a:cubicBezTo>
                      <a:pt x="12" y="7"/>
                      <a:pt x="12" y="7"/>
                      <a:pt x="12" y="8"/>
                    </a:cubicBezTo>
                    <a:cubicBezTo>
                      <a:pt x="12" y="8"/>
                      <a:pt x="12" y="8"/>
                      <a:pt x="12" y="8"/>
                    </a:cubicBezTo>
                    <a:cubicBezTo>
                      <a:pt x="12" y="8"/>
                      <a:pt x="13" y="7"/>
                      <a:pt x="13" y="7"/>
                    </a:cubicBezTo>
                    <a:cubicBezTo>
                      <a:pt x="13" y="7"/>
                      <a:pt x="12" y="7"/>
                      <a:pt x="12" y="7"/>
                    </a:cubicBezTo>
                    <a:moveTo>
                      <a:pt x="1" y="0"/>
                    </a:moveTo>
                    <a:cubicBezTo>
                      <a:pt x="1" y="0"/>
                      <a:pt x="1" y="1"/>
                      <a:pt x="1" y="1"/>
                    </a:cubicBezTo>
                    <a:cubicBezTo>
                      <a:pt x="1" y="1"/>
                      <a:pt x="2" y="1"/>
                      <a:pt x="2" y="2"/>
                    </a:cubicBezTo>
                    <a:cubicBezTo>
                      <a:pt x="2" y="1"/>
                      <a:pt x="2" y="1"/>
                      <a:pt x="2" y="1"/>
                    </a:cubicBezTo>
                    <a:cubicBezTo>
                      <a:pt x="2" y="1"/>
                      <a:pt x="2" y="0"/>
                      <a:pt x="1" y="0"/>
                    </a:cubicBezTo>
                    <a:moveTo>
                      <a:pt x="0" y="0"/>
                    </a:moveTo>
                    <a:cubicBezTo>
                      <a:pt x="0" y="0"/>
                      <a:pt x="0" y="0"/>
                      <a:pt x="0" y="0"/>
                    </a:cubicBezTo>
                    <a:cubicBezTo>
                      <a:pt x="0" y="0"/>
                      <a:pt x="0" y="1"/>
                      <a:pt x="1" y="1"/>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90" name="Freeform 9580"/>
              <p:cNvSpPr>
                <a:spLocks noEditPoints="1"/>
              </p:cNvSpPr>
              <p:nvPr/>
            </p:nvSpPr>
            <p:spPr bwMode="auto">
              <a:xfrm>
                <a:off x="-456" y="3316"/>
                <a:ext cx="29" cy="16"/>
              </a:xfrm>
              <a:custGeom>
                <a:avLst/>
                <a:gdLst>
                  <a:gd name="T0" fmla="*/ 29 w 29"/>
                  <a:gd name="T1" fmla="*/ 16 h 16"/>
                  <a:gd name="T2" fmla="*/ 29 w 29"/>
                  <a:gd name="T3" fmla="*/ 16 h 16"/>
                  <a:gd name="T4" fmla="*/ 29 w 29"/>
                  <a:gd name="T5" fmla="*/ 16 h 16"/>
                  <a:gd name="T6" fmla="*/ 29 w 29"/>
                  <a:gd name="T7" fmla="*/ 16 h 16"/>
                  <a:gd name="T8" fmla="*/ 29 w 29"/>
                  <a:gd name="T9" fmla="*/ 16 h 16"/>
                  <a:gd name="T10" fmla="*/ 3 w 29"/>
                  <a:gd name="T11" fmla="*/ 0 h 16"/>
                  <a:gd name="T12" fmla="*/ 3 w 29"/>
                  <a:gd name="T13" fmla="*/ 0 h 16"/>
                  <a:gd name="T14" fmla="*/ 5 w 29"/>
                  <a:gd name="T15" fmla="*/ 2 h 16"/>
                  <a:gd name="T16" fmla="*/ 5 w 29"/>
                  <a:gd name="T17" fmla="*/ 2 h 16"/>
                  <a:gd name="T18" fmla="*/ 3 w 29"/>
                  <a:gd name="T19" fmla="*/ 0 h 16"/>
                  <a:gd name="T20" fmla="*/ 0 w 29"/>
                  <a:gd name="T21" fmla="*/ 0 h 16"/>
                  <a:gd name="T22" fmla="*/ 0 w 29"/>
                  <a:gd name="T23" fmla="*/ 0 h 16"/>
                  <a:gd name="T24" fmla="*/ 3 w 29"/>
                  <a:gd name="T25" fmla="*/ 0 h 16"/>
                  <a:gd name="T26" fmla="*/ 3 w 29"/>
                  <a:gd name="T27" fmla="*/ 0 h 16"/>
                  <a:gd name="T28" fmla="*/ 0 w 29"/>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16">
                    <a:moveTo>
                      <a:pt x="29" y="16"/>
                    </a:moveTo>
                    <a:lnTo>
                      <a:pt x="29" y="16"/>
                    </a:lnTo>
                    <a:lnTo>
                      <a:pt x="29" y="16"/>
                    </a:lnTo>
                    <a:lnTo>
                      <a:pt x="29" y="16"/>
                    </a:lnTo>
                    <a:lnTo>
                      <a:pt x="29" y="16"/>
                    </a:lnTo>
                    <a:close/>
                    <a:moveTo>
                      <a:pt x="3" y="0"/>
                    </a:moveTo>
                    <a:lnTo>
                      <a:pt x="3" y="0"/>
                    </a:lnTo>
                    <a:lnTo>
                      <a:pt x="5" y="2"/>
                    </a:lnTo>
                    <a:lnTo>
                      <a:pt x="5" y="2"/>
                    </a:lnTo>
                    <a:lnTo>
                      <a:pt x="3" y="0"/>
                    </a:lnTo>
                    <a:close/>
                    <a:moveTo>
                      <a:pt x="0" y="0"/>
                    </a:moveTo>
                    <a:lnTo>
                      <a:pt x="0" y="0"/>
                    </a:lnTo>
                    <a:lnTo>
                      <a:pt x="3" y="0"/>
                    </a:lnTo>
                    <a:lnTo>
                      <a:pt x="3"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91" name="Freeform 9581"/>
              <p:cNvSpPr>
                <a:spLocks noEditPoints="1"/>
              </p:cNvSpPr>
              <p:nvPr/>
            </p:nvSpPr>
            <p:spPr bwMode="auto">
              <a:xfrm>
                <a:off x="-456" y="3316"/>
                <a:ext cx="29" cy="16"/>
              </a:xfrm>
              <a:custGeom>
                <a:avLst/>
                <a:gdLst>
                  <a:gd name="T0" fmla="*/ 29 w 29"/>
                  <a:gd name="T1" fmla="*/ 16 h 16"/>
                  <a:gd name="T2" fmla="*/ 29 w 29"/>
                  <a:gd name="T3" fmla="*/ 16 h 16"/>
                  <a:gd name="T4" fmla="*/ 29 w 29"/>
                  <a:gd name="T5" fmla="*/ 16 h 16"/>
                  <a:gd name="T6" fmla="*/ 29 w 29"/>
                  <a:gd name="T7" fmla="*/ 16 h 16"/>
                  <a:gd name="T8" fmla="*/ 29 w 29"/>
                  <a:gd name="T9" fmla="*/ 16 h 16"/>
                  <a:gd name="T10" fmla="*/ 3 w 29"/>
                  <a:gd name="T11" fmla="*/ 0 h 16"/>
                  <a:gd name="T12" fmla="*/ 3 w 29"/>
                  <a:gd name="T13" fmla="*/ 0 h 16"/>
                  <a:gd name="T14" fmla="*/ 5 w 29"/>
                  <a:gd name="T15" fmla="*/ 2 h 16"/>
                  <a:gd name="T16" fmla="*/ 5 w 29"/>
                  <a:gd name="T17" fmla="*/ 2 h 16"/>
                  <a:gd name="T18" fmla="*/ 3 w 29"/>
                  <a:gd name="T19" fmla="*/ 0 h 16"/>
                  <a:gd name="T20" fmla="*/ 0 w 29"/>
                  <a:gd name="T21" fmla="*/ 0 h 16"/>
                  <a:gd name="T22" fmla="*/ 0 w 29"/>
                  <a:gd name="T23" fmla="*/ 0 h 16"/>
                  <a:gd name="T24" fmla="*/ 3 w 29"/>
                  <a:gd name="T25" fmla="*/ 0 h 16"/>
                  <a:gd name="T26" fmla="*/ 3 w 29"/>
                  <a:gd name="T27" fmla="*/ 0 h 16"/>
                  <a:gd name="T28" fmla="*/ 0 w 29"/>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 h="16">
                    <a:moveTo>
                      <a:pt x="29" y="16"/>
                    </a:moveTo>
                    <a:lnTo>
                      <a:pt x="29" y="16"/>
                    </a:lnTo>
                    <a:lnTo>
                      <a:pt x="29" y="16"/>
                    </a:lnTo>
                    <a:lnTo>
                      <a:pt x="29" y="16"/>
                    </a:lnTo>
                    <a:lnTo>
                      <a:pt x="29" y="16"/>
                    </a:lnTo>
                    <a:moveTo>
                      <a:pt x="3" y="0"/>
                    </a:moveTo>
                    <a:lnTo>
                      <a:pt x="3" y="0"/>
                    </a:lnTo>
                    <a:lnTo>
                      <a:pt x="5" y="2"/>
                    </a:lnTo>
                    <a:lnTo>
                      <a:pt x="5" y="2"/>
                    </a:lnTo>
                    <a:lnTo>
                      <a:pt x="3" y="0"/>
                    </a:lnTo>
                    <a:moveTo>
                      <a:pt x="0" y="0"/>
                    </a:moveTo>
                    <a:lnTo>
                      <a:pt x="0" y="0"/>
                    </a:lnTo>
                    <a:lnTo>
                      <a:pt x="3" y="0"/>
                    </a:lnTo>
                    <a:lnTo>
                      <a:pt x="3"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92" name="Freeform 9582"/>
              <p:cNvSpPr>
                <a:spLocks/>
              </p:cNvSpPr>
              <p:nvPr/>
            </p:nvSpPr>
            <p:spPr bwMode="auto">
              <a:xfrm>
                <a:off x="-420" y="3320"/>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93" name="Freeform 9583"/>
              <p:cNvSpPr>
                <a:spLocks noEditPoints="1"/>
              </p:cNvSpPr>
              <p:nvPr/>
            </p:nvSpPr>
            <p:spPr bwMode="auto">
              <a:xfrm>
                <a:off x="-441" y="3268"/>
                <a:ext cx="37" cy="41"/>
              </a:xfrm>
              <a:custGeom>
                <a:avLst/>
                <a:gdLst>
                  <a:gd name="T0" fmla="*/ 12 w 16"/>
                  <a:gd name="T1" fmla="*/ 16 h 17"/>
                  <a:gd name="T2" fmla="*/ 12 w 16"/>
                  <a:gd name="T3" fmla="*/ 16 h 17"/>
                  <a:gd name="T4" fmla="*/ 13 w 16"/>
                  <a:gd name="T5" fmla="*/ 17 h 17"/>
                  <a:gd name="T6" fmla="*/ 13 w 16"/>
                  <a:gd name="T7" fmla="*/ 16 h 17"/>
                  <a:gd name="T8" fmla="*/ 12 w 16"/>
                  <a:gd name="T9" fmla="*/ 16 h 17"/>
                  <a:gd name="T10" fmla="*/ 16 w 16"/>
                  <a:gd name="T11" fmla="*/ 11 h 17"/>
                  <a:gd name="T12" fmla="*/ 16 w 16"/>
                  <a:gd name="T13" fmla="*/ 11 h 17"/>
                  <a:gd name="T14" fmla="*/ 16 w 16"/>
                  <a:gd name="T15" fmla="*/ 11 h 17"/>
                  <a:gd name="T16" fmla="*/ 16 w 16"/>
                  <a:gd name="T17" fmla="*/ 11 h 17"/>
                  <a:gd name="T18" fmla="*/ 16 w 16"/>
                  <a:gd name="T19" fmla="*/ 11 h 17"/>
                  <a:gd name="T20" fmla="*/ 1 w 16"/>
                  <a:gd name="T21" fmla="*/ 10 h 17"/>
                  <a:gd name="T22" fmla="*/ 1 w 16"/>
                  <a:gd name="T23" fmla="*/ 10 h 17"/>
                  <a:gd name="T24" fmla="*/ 2 w 16"/>
                  <a:gd name="T25" fmla="*/ 10 h 17"/>
                  <a:gd name="T26" fmla="*/ 2 w 16"/>
                  <a:gd name="T27" fmla="*/ 10 h 17"/>
                  <a:gd name="T28" fmla="*/ 1 w 16"/>
                  <a:gd name="T29" fmla="*/ 10 h 17"/>
                  <a:gd name="T30" fmla="*/ 0 w 16"/>
                  <a:gd name="T31" fmla="*/ 9 h 17"/>
                  <a:gd name="T32" fmla="*/ 0 w 16"/>
                  <a:gd name="T33" fmla="*/ 9 h 17"/>
                  <a:gd name="T34" fmla="*/ 1 w 16"/>
                  <a:gd name="T35" fmla="*/ 10 h 17"/>
                  <a:gd name="T36" fmla="*/ 1 w 16"/>
                  <a:gd name="T37" fmla="*/ 10 h 17"/>
                  <a:gd name="T38" fmla="*/ 0 w 16"/>
                  <a:gd name="T39" fmla="*/ 9 h 17"/>
                  <a:gd name="T40" fmla="*/ 5 w 16"/>
                  <a:gd name="T41" fmla="*/ 4 h 17"/>
                  <a:gd name="T42" fmla="*/ 4 w 16"/>
                  <a:gd name="T43" fmla="*/ 4 h 17"/>
                  <a:gd name="T44" fmla="*/ 5 w 16"/>
                  <a:gd name="T45" fmla="*/ 5 h 17"/>
                  <a:gd name="T46" fmla="*/ 6 w 16"/>
                  <a:gd name="T47" fmla="*/ 4 h 17"/>
                  <a:gd name="T48" fmla="*/ 5 w 16"/>
                  <a:gd name="T49" fmla="*/ 4 h 17"/>
                  <a:gd name="T50" fmla="*/ 4 w 16"/>
                  <a:gd name="T51" fmla="*/ 3 h 17"/>
                  <a:gd name="T52" fmla="*/ 3 w 16"/>
                  <a:gd name="T53" fmla="*/ 4 h 17"/>
                  <a:gd name="T54" fmla="*/ 4 w 16"/>
                  <a:gd name="T55" fmla="*/ 4 h 17"/>
                  <a:gd name="T56" fmla="*/ 5 w 16"/>
                  <a:gd name="T57" fmla="*/ 4 h 17"/>
                  <a:gd name="T58" fmla="*/ 4 w 16"/>
                  <a:gd name="T59" fmla="*/ 3 h 17"/>
                  <a:gd name="T60" fmla="*/ 7 w 16"/>
                  <a:gd name="T61" fmla="*/ 0 h 17"/>
                  <a:gd name="T62" fmla="*/ 7 w 16"/>
                  <a:gd name="T63" fmla="*/ 0 h 17"/>
                  <a:gd name="T64" fmla="*/ 8 w 16"/>
                  <a:gd name="T65" fmla="*/ 1 h 17"/>
                  <a:gd name="T66" fmla="*/ 8 w 16"/>
                  <a:gd name="T67" fmla="*/ 1 h 17"/>
                  <a:gd name="T68" fmla="*/ 7 w 16"/>
                  <a:gd name="T69" fmla="*/ 0 h 17"/>
                  <a:gd name="T70" fmla="*/ 6 w 16"/>
                  <a:gd name="T71" fmla="*/ 0 h 17"/>
                  <a:gd name="T72" fmla="*/ 6 w 16"/>
                  <a:gd name="T73" fmla="*/ 0 h 17"/>
                  <a:gd name="T74" fmla="*/ 7 w 16"/>
                  <a:gd name="T75" fmla="*/ 0 h 17"/>
                  <a:gd name="T76" fmla="*/ 7 w 16"/>
                  <a:gd name="T77" fmla="*/ 0 h 17"/>
                  <a:gd name="T78" fmla="*/ 6 w 16"/>
                  <a:gd name="T7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 h="17">
                    <a:moveTo>
                      <a:pt x="12" y="16"/>
                    </a:moveTo>
                    <a:cubicBezTo>
                      <a:pt x="12" y="16"/>
                      <a:pt x="12" y="16"/>
                      <a:pt x="12" y="16"/>
                    </a:cubicBezTo>
                    <a:cubicBezTo>
                      <a:pt x="12" y="16"/>
                      <a:pt x="13" y="17"/>
                      <a:pt x="13" y="17"/>
                    </a:cubicBezTo>
                    <a:cubicBezTo>
                      <a:pt x="13" y="17"/>
                      <a:pt x="13" y="16"/>
                      <a:pt x="13" y="16"/>
                    </a:cubicBezTo>
                    <a:cubicBezTo>
                      <a:pt x="13" y="16"/>
                      <a:pt x="13" y="16"/>
                      <a:pt x="12" y="16"/>
                    </a:cubicBezTo>
                    <a:moveTo>
                      <a:pt x="16" y="11"/>
                    </a:moveTo>
                    <a:cubicBezTo>
                      <a:pt x="16" y="11"/>
                      <a:pt x="16" y="11"/>
                      <a:pt x="16" y="11"/>
                    </a:cubicBezTo>
                    <a:cubicBezTo>
                      <a:pt x="16" y="11"/>
                      <a:pt x="16" y="11"/>
                      <a:pt x="16" y="11"/>
                    </a:cubicBezTo>
                    <a:cubicBezTo>
                      <a:pt x="16" y="11"/>
                      <a:pt x="16" y="11"/>
                      <a:pt x="16" y="11"/>
                    </a:cubicBezTo>
                    <a:cubicBezTo>
                      <a:pt x="16" y="11"/>
                      <a:pt x="16" y="11"/>
                      <a:pt x="16" y="11"/>
                    </a:cubicBezTo>
                    <a:moveTo>
                      <a:pt x="1" y="10"/>
                    </a:moveTo>
                    <a:cubicBezTo>
                      <a:pt x="1" y="10"/>
                      <a:pt x="1" y="10"/>
                      <a:pt x="1" y="10"/>
                    </a:cubicBezTo>
                    <a:cubicBezTo>
                      <a:pt x="1" y="10"/>
                      <a:pt x="2" y="10"/>
                      <a:pt x="2" y="10"/>
                    </a:cubicBezTo>
                    <a:cubicBezTo>
                      <a:pt x="2" y="10"/>
                      <a:pt x="2" y="10"/>
                      <a:pt x="2" y="10"/>
                    </a:cubicBezTo>
                    <a:cubicBezTo>
                      <a:pt x="2" y="10"/>
                      <a:pt x="2" y="10"/>
                      <a:pt x="1" y="10"/>
                    </a:cubicBezTo>
                    <a:moveTo>
                      <a:pt x="0" y="9"/>
                    </a:moveTo>
                    <a:cubicBezTo>
                      <a:pt x="0" y="9"/>
                      <a:pt x="0" y="9"/>
                      <a:pt x="0" y="9"/>
                    </a:cubicBezTo>
                    <a:cubicBezTo>
                      <a:pt x="0" y="9"/>
                      <a:pt x="1" y="10"/>
                      <a:pt x="1" y="10"/>
                    </a:cubicBezTo>
                    <a:cubicBezTo>
                      <a:pt x="1" y="10"/>
                      <a:pt x="1" y="10"/>
                      <a:pt x="1" y="10"/>
                    </a:cubicBezTo>
                    <a:cubicBezTo>
                      <a:pt x="1" y="9"/>
                      <a:pt x="1" y="9"/>
                      <a:pt x="0" y="9"/>
                    </a:cubicBezTo>
                    <a:moveTo>
                      <a:pt x="5" y="4"/>
                    </a:moveTo>
                    <a:cubicBezTo>
                      <a:pt x="5" y="4"/>
                      <a:pt x="4" y="4"/>
                      <a:pt x="4" y="4"/>
                    </a:cubicBezTo>
                    <a:cubicBezTo>
                      <a:pt x="5" y="5"/>
                      <a:pt x="5" y="5"/>
                      <a:pt x="5" y="5"/>
                    </a:cubicBezTo>
                    <a:cubicBezTo>
                      <a:pt x="6" y="5"/>
                      <a:pt x="6" y="5"/>
                      <a:pt x="6" y="4"/>
                    </a:cubicBezTo>
                    <a:cubicBezTo>
                      <a:pt x="5" y="4"/>
                      <a:pt x="5" y="4"/>
                      <a:pt x="5" y="4"/>
                    </a:cubicBezTo>
                    <a:moveTo>
                      <a:pt x="4" y="3"/>
                    </a:moveTo>
                    <a:cubicBezTo>
                      <a:pt x="4" y="3"/>
                      <a:pt x="4" y="4"/>
                      <a:pt x="3" y="4"/>
                    </a:cubicBezTo>
                    <a:cubicBezTo>
                      <a:pt x="4" y="4"/>
                      <a:pt x="4" y="4"/>
                      <a:pt x="4" y="4"/>
                    </a:cubicBezTo>
                    <a:cubicBezTo>
                      <a:pt x="4" y="4"/>
                      <a:pt x="4" y="4"/>
                      <a:pt x="5" y="4"/>
                    </a:cubicBezTo>
                    <a:cubicBezTo>
                      <a:pt x="4" y="3"/>
                      <a:pt x="4" y="3"/>
                      <a:pt x="4" y="3"/>
                    </a:cubicBezTo>
                    <a:moveTo>
                      <a:pt x="7" y="0"/>
                    </a:moveTo>
                    <a:cubicBezTo>
                      <a:pt x="7" y="0"/>
                      <a:pt x="7" y="0"/>
                      <a:pt x="7" y="0"/>
                    </a:cubicBezTo>
                    <a:cubicBezTo>
                      <a:pt x="7" y="1"/>
                      <a:pt x="7" y="1"/>
                      <a:pt x="8" y="1"/>
                    </a:cubicBezTo>
                    <a:cubicBezTo>
                      <a:pt x="8" y="1"/>
                      <a:pt x="8" y="1"/>
                      <a:pt x="8" y="1"/>
                    </a:cubicBezTo>
                    <a:cubicBezTo>
                      <a:pt x="8" y="1"/>
                      <a:pt x="7" y="0"/>
                      <a:pt x="7" y="0"/>
                    </a:cubicBezTo>
                    <a:moveTo>
                      <a:pt x="6" y="0"/>
                    </a:moveTo>
                    <a:cubicBezTo>
                      <a:pt x="6" y="0"/>
                      <a:pt x="6" y="0"/>
                      <a:pt x="6" y="0"/>
                    </a:cubicBezTo>
                    <a:cubicBezTo>
                      <a:pt x="6" y="0"/>
                      <a:pt x="6" y="0"/>
                      <a:pt x="7" y="0"/>
                    </a:cubicBezTo>
                    <a:cubicBezTo>
                      <a:pt x="7" y="0"/>
                      <a:pt x="7" y="0"/>
                      <a:pt x="7" y="0"/>
                    </a:cubicBezTo>
                    <a:cubicBezTo>
                      <a:pt x="7"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94" name="Oval 9584"/>
              <p:cNvSpPr>
                <a:spLocks noChangeArrowheads="1"/>
              </p:cNvSpPr>
              <p:nvPr/>
            </p:nvSpPr>
            <p:spPr bwMode="auto">
              <a:xfrm>
                <a:off x="-408" y="3302"/>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95" name="Freeform 9585"/>
              <p:cNvSpPr>
                <a:spLocks noEditPoints="1"/>
              </p:cNvSpPr>
              <p:nvPr/>
            </p:nvSpPr>
            <p:spPr bwMode="auto">
              <a:xfrm>
                <a:off x="-434" y="3254"/>
                <a:ext cx="45" cy="45"/>
              </a:xfrm>
              <a:custGeom>
                <a:avLst/>
                <a:gdLst>
                  <a:gd name="T0" fmla="*/ 12 w 19"/>
                  <a:gd name="T1" fmla="*/ 19 h 19"/>
                  <a:gd name="T2" fmla="*/ 12 w 19"/>
                  <a:gd name="T3" fmla="*/ 19 h 19"/>
                  <a:gd name="T4" fmla="*/ 12 w 19"/>
                  <a:gd name="T5" fmla="*/ 19 h 19"/>
                  <a:gd name="T6" fmla="*/ 12 w 19"/>
                  <a:gd name="T7" fmla="*/ 19 h 19"/>
                  <a:gd name="T8" fmla="*/ 12 w 19"/>
                  <a:gd name="T9" fmla="*/ 19 h 19"/>
                  <a:gd name="T10" fmla="*/ 0 w 19"/>
                  <a:gd name="T11" fmla="*/ 12 h 19"/>
                  <a:gd name="T12" fmla="*/ 0 w 19"/>
                  <a:gd name="T13" fmla="*/ 12 h 19"/>
                  <a:gd name="T14" fmla="*/ 2 w 19"/>
                  <a:gd name="T15" fmla="*/ 13 h 19"/>
                  <a:gd name="T16" fmla="*/ 2 w 19"/>
                  <a:gd name="T17" fmla="*/ 13 h 19"/>
                  <a:gd name="T18" fmla="*/ 0 w 19"/>
                  <a:gd name="T19" fmla="*/ 12 h 19"/>
                  <a:gd name="T20" fmla="*/ 0 w 19"/>
                  <a:gd name="T21" fmla="*/ 11 h 19"/>
                  <a:gd name="T22" fmla="*/ 0 w 19"/>
                  <a:gd name="T23" fmla="*/ 11 h 19"/>
                  <a:gd name="T24" fmla="*/ 0 w 19"/>
                  <a:gd name="T25" fmla="*/ 12 h 19"/>
                  <a:gd name="T26" fmla="*/ 0 w 19"/>
                  <a:gd name="T27" fmla="*/ 12 h 19"/>
                  <a:gd name="T28" fmla="*/ 0 w 19"/>
                  <a:gd name="T29" fmla="*/ 11 h 19"/>
                  <a:gd name="T30" fmla="*/ 17 w 19"/>
                  <a:gd name="T31" fmla="*/ 11 h 19"/>
                  <a:gd name="T32" fmla="*/ 17 w 19"/>
                  <a:gd name="T33" fmla="*/ 11 h 19"/>
                  <a:gd name="T34" fmla="*/ 17 w 19"/>
                  <a:gd name="T35" fmla="*/ 11 h 19"/>
                  <a:gd name="T36" fmla="*/ 17 w 19"/>
                  <a:gd name="T37" fmla="*/ 11 h 19"/>
                  <a:gd name="T38" fmla="*/ 17 w 19"/>
                  <a:gd name="T39" fmla="*/ 11 h 19"/>
                  <a:gd name="T40" fmla="*/ 17 w 19"/>
                  <a:gd name="T41" fmla="*/ 9 h 19"/>
                  <a:gd name="T42" fmla="*/ 17 w 19"/>
                  <a:gd name="T43" fmla="*/ 9 h 19"/>
                  <a:gd name="T44" fmla="*/ 17 w 19"/>
                  <a:gd name="T45" fmla="*/ 10 h 19"/>
                  <a:gd name="T46" fmla="*/ 18 w 19"/>
                  <a:gd name="T47" fmla="*/ 9 h 19"/>
                  <a:gd name="T48" fmla="*/ 17 w 19"/>
                  <a:gd name="T49" fmla="*/ 9 h 19"/>
                  <a:gd name="T50" fmla="*/ 18 w 19"/>
                  <a:gd name="T51" fmla="*/ 8 h 19"/>
                  <a:gd name="T52" fmla="*/ 17 w 19"/>
                  <a:gd name="T53" fmla="*/ 9 h 19"/>
                  <a:gd name="T54" fmla="*/ 18 w 19"/>
                  <a:gd name="T55" fmla="*/ 9 h 19"/>
                  <a:gd name="T56" fmla="*/ 19 w 19"/>
                  <a:gd name="T57" fmla="*/ 8 h 19"/>
                  <a:gd name="T58" fmla="*/ 18 w 19"/>
                  <a:gd name="T59" fmla="*/ 8 h 19"/>
                  <a:gd name="T60" fmla="*/ 5 w 19"/>
                  <a:gd name="T61" fmla="*/ 4 h 19"/>
                  <a:gd name="T62" fmla="*/ 5 w 19"/>
                  <a:gd name="T63" fmla="*/ 4 h 19"/>
                  <a:gd name="T64" fmla="*/ 6 w 19"/>
                  <a:gd name="T65" fmla="*/ 5 h 19"/>
                  <a:gd name="T66" fmla="*/ 6 w 19"/>
                  <a:gd name="T67" fmla="*/ 4 h 19"/>
                  <a:gd name="T68" fmla="*/ 5 w 19"/>
                  <a:gd name="T69" fmla="*/ 4 h 19"/>
                  <a:gd name="T70" fmla="*/ 4 w 19"/>
                  <a:gd name="T71" fmla="*/ 3 h 19"/>
                  <a:gd name="T72" fmla="*/ 4 w 19"/>
                  <a:gd name="T73" fmla="*/ 4 h 19"/>
                  <a:gd name="T74" fmla="*/ 5 w 19"/>
                  <a:gd name="T75" fmla="*/ 4 h 19"/>
                  <a:gd name="T76" fmla="*/ 5 w 19"/>
                  <a:gd name="T77" fmla="*/ 4 h 19"/>
                  <a:gd name="T78" fmla="*/ 4 w 19"/>
                  <a:gd name="T79" fmla="*/ 3 h 19"/>
                  <a:gd name="T80" fmla="*/ 6 w 19"/>
                  <a:gd name="T81" fmla="*/ 2 h 19"/>
                  <a:gd name="T82" fmla="*/ 6 w 19"/>
                  <a:gd name="T83" fmla="*/ 2 h 19"/>
                  <a:gd name="T84" fmla="*/ 6 w 19"/>
                  <a:gd name="T85" fmla="*/ 2 h 19"/>
                  <a:gd name="T86" fmla="*/ 7 w 19"/>
                  <a:gd name="T87" fmla="*/ 3 h 19"/>
                  <a:gd name="T88" fmla="*/ 7 w 19"/>
                  <a:gd name="T89" fmla="*/ 3 h 19"/>
                  <a:gd name="T90" fmla="*/ 6 w 19"/>
                  <a:gd name="T91" fmla="*/ 2 h 19"/>
                  <a:gd name="T92" fmla="*/ 5 w 19"/>
                  <a:gd name="T93" fmla="*/ 2 h 19"/>
                  <a:gd name="T94" fmla="*/ 5 w 19"/>
                  <a:gd name="T95" fmla="*/ 2 h 19"/>
                  <a:gd name="T96" fmla="*/ 6 w 19"/>
                  <a:gd name="T97" fmla="*/ 2 h 19"/>
                  <a:gd name="T98" fmla="*/ 6 w 19"/>
                  <a:gd name="T99" fmla="*/ 2 h 19"/>
                  <a:gd name="T100" fmla="*/ 6 w 19"/>
                  <a:gd name="T101" fmla="*/ 2 h 19"/>
                  <a:gd name="T102" fmla="*/ 5 w 19"/>
                  <a:gd name="T103" fmla="*/ 2 h 19"/>
                  <a:gd name="T104" fmla="*/ 7 w 19"/>
                  <a:gd name="T105" fmla="*/ 1 h 19"/>
                  <a:gd name="T106" fmla="*/ 6 w 19"/>
                  <a:gd name="T107" fmla="*/ 2 h 19"/>
                  <a:gd name="T108" fmla="*/ 7 w 19"/>
                  <a:gd name="T109" fmla="*/ 3 h 19"/>
                  <a:gd name="T110" fmla="*/ 8 w 19"/>
                  <a:gd name="T111" fmla="*/ 1 h 19"/>
                  <a:gd name="T112" fmla="*/ 7 w 19"/>
                  <a:gd name="T113" fmla="*/ 1 h 19"/>
                  <a:gd name="T114" fmla="*/ 6 w 19"/>
                  <a:gd name="T115" fmla="*/ 0 h 19"/>
                  <a:gd name="T116" fmla="*/ 5 w 19"/>
                  <a:gd name="T117" fmla="*/ 2 h 19"/>
                  <a:gd name="T118" fmla="*/ 6 w 19"/>
                  <a:gd name="T119" fmla="*/ 2 h 19"/>
                  <a:gd name="T120" fmla="*/ 7 w 19"/>
                  <a:gd name="T121" fmla="*/ 1 h 19"/>
                  <a:gd name="T122" fmla="*/ 6 w 19"/>
                  <a:gd name="T12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 h="19">
                    <a:moveTo>
                      <a:pt x="12" y="19"/>
                    </a:moveTo>
                    <a:cubicBezTo>
                      <a:pt x="12" y="19"/>
                      <a:pt x="12" y="19"/>
                      <a:pt x="12" y="19"/>
                    </a:cubicBezTo>
                    <a:cubicBezTo>
                      <a:pt x="12" y="19"/>
                      <a:pt x="12" y="19"/>
                      <a:pt x="12" y="19"/>
                    </a:cubicBezTo>
                    <a:cubicBezTo>
                      <a:pt x="12" y="19"/>
                      <a:pt x="12" y="19"/>
                      <a:pt x="12" y="19"/>
                    </a:cubicBezTo>
                    <a:cubicBezTo>
                      <a:pt x="12" y="19"/>
                      <a:pt x="12" y="19"/>
                      <a:pt x="12" y="19"/>
                    </a:cubicBezTo>
                    <a:moveTo>
                      <a:pt x="0" y="12"/>
                    </a:moveTo>
                    <a:cubicBezTo>
                      <a:pt x="0" y="12"/>
                      <a:pt x="0" y="12"/>
                      <a:pt x="0" y="12"/>
                    </a:cubicBezTo>
                    <a:cubicBezTo>
                      <a:pt x="2" y="13"/>
                      <a:pt x="2" y="13"/>
                      <a:pt x="2" y="13"/>
                    </a:cubicBezTo>
                    <a:cubicBezTo>
                      <a:pt x="2" y="13"/>
                      <a:pt x="2" y="13"/>
                      <a:pt x="2" y="13"/>
                    </a:cubicBezTo>
                    <a:cubicBezTo>
                      <a:pt x="1" y="12"/>
                      <a:pt x="1" y="12"/>
                      <a:pt x="0" y="12"/>
                    </a:cubicBezTo>
                    <a:moveTo>
                      <a:pt x="0" y="11"/>
                    </a:moveTo>
                    <a:cubicBezTo>
                      <a:pt x="0" y="11"/>
                      <a:pt x="0" y="11"/>
                      <a:pt x="0" y="11"/>
                    </a:cubicBezTo>
                    <a:cubicBezTo>
                      <a:pt x="0" y="12"/>
                      <a:pt x="0" y="12"/>
                      <a:pt x="0" y="12"/>
                    </a:cubicBezTo>
                    <a:cubicBezTo>
                      <a:pt x="0" y="12"/>
                      <a:pt x="0" y="12"/>
                      <a:pt x="0" y="12"/>
                    </a:cubicBezTo>
                    <a:cubicBezTo>
                      <a:pt x="0" y="12"/>
                      <a:pt x="0" y="11"/>
                      <a:pt x="0" y="11"/>
                    </a:cubicBezTo>
                    <a:moveTo>
                      <a:pt x="17" y="11"/>
                    </a:moveTo>
                    <a:cubicBezTo>
                      <a:pt x="17" y="11"/>
                      <a:pt x="17" y="11"/>
                      <a:pt x="17" y="11"/>
                    </a:cubicBezTo>
                    <a:cubicBezTo>
                      <a:pt x="17" y="11"/>
                      <a:pt x="17" y="11"/>
                      <a:pt x="17" y="11"/>
                    </a:cubicBezTo>
                    <a:cubicBezTo>
                      <a:pt x="17" y="11"/>
                      <a:pt x="17" y="11"/>
                      <a:pt x="17" y="11"/>
                    </a:cubicBezTo>
                    <a:cubicBezTo>
                      <a:pt x="17" y="11"/>
                      <a:pt x="17" y="11"/>
                      <a:pt x="17" y="11"/>
                    </a:cubicBezTo>
                    <a:moveTo>
                      <a:pt x="17" y="9"/>
                    </a:moveTo>
                    <a:cubicBezTo>
                      <a:pt x="17" y="9"/>
                      <a:pt x="17" y="9"/>
                      <a:pt x="17" y="9"/>
                    </a:cubicBezTo>
                    <a:cubicBezTo>
                      <a:pt x="17" y="9"/>
                      <a:pt x="17" y="9"/>
                      <a:pt x="17" y="10"/>
                    </a:cubicBezTo>
                    <a:cubicBezTo>
                      <a:pt x="18" y="9"/>
                      <a:pt x="18" y="9"/>
                      <a:pt x="18" y="9"/>
                    </a:cubicBezTo>
                    <a:cubicBezTo>
                      <a:pt x="17" y="9"/>
                      <a:pt x="17" y="9"/>
                      <a:pt x="17" y="9"/>
                    </a:cubicBezTo>
                    <a:moveTo>
                      <a:pt x="18" y="8"/>
                    </a:moveTo>
                    <a:cubicBezTo>
                      <a:pt x="18" y="8"/>
                      <a:pt x="18" y="9"/>
                      <a:pt x="17" y="9"/>
                    </a:cubicBezTo>
                    <a:cubicBezTo>
                      <a:pt x="18" y="9"/>
                      <a:pt x="18" y="9"/>
                      <a:pt x="18" y="9"/>
                    </a:cubicBezTo>
                    <a:cubicBezTo>
                      <a:pt x="18" y="9"/>
                      <a:pt x="18" y="8"/>
                      <a:pt x="19" y="8"/>
                    </a:cubicBezTo>
                    <a:cubicBezTo>
                      <a:pt x="18" y="8"/>
                      <a:pt x="18" y="8"/>
                      <a:pt x="18" y="8"/>
                    </a:cubicBezTo>
                    <a:moveTo>
                      <a:pt x="5" y="4"/>
                    </a:moveTo>
                    <a:cubicBezTo>
                      <a:pt x="5" y="4"/>
                      <a:pt x="5" y="4"/>
                      <a:pt x="5" y="4"/>
                    </a:cubicBezTo>
                    <a:cubicBezTo>
                      <a:pt x="5" y="4"/>
                      <a:pt x="6" y="4"/>
                      <a:pt x="6" y="5"/>
                    </a:cubicBezTo>
                    <a:cubicBezTo>
                      <a:pt x="6" y="5"/>
                      <a:pt x="6" y="4"/>
                      <a:pt x="6" y="4"/>
                    </a:cubicBezTo>
                    <a:cubicBezTo>
                      <a:pt x="6" y="4"/>
                      <a:pt x="6" y="4"/>
                      <a:pt x="5" y="4"/>
                    </a:cubicBezTo>
                    <a:moveTo>
                      <a:pt x="4" y="3"/>
                    </a:moveTo>
                    <a:cubicBezTo>
                      <a:pt x="4" y="3"/>
                      <a:pt x="4" y="3"/>
                      <a:pt x="4" y="4"/>
                    </a:cubicBezTo>
                    <a:cubicBezTo>
                      <a:pt x="4" y="4"/>
                      <a:pt x="5" y="4"/>
                      <a:pt x="5" y="4"/>
                    </a:cubicBezTo>
                    <a:cubicBezTo>
                      <a:pt x="5" y="4"/>
                      <a:pt x="5" y="4"/>
                      <a:pt x="5" y="4"/>
                    </a:cubicBezTo>
                    <a:cubicBezTo>
                      <a:pt x="5" y="3"/>
                      <a:pt x="5" y="3"/>
                      <a:pt x="4" y="3"/>
                    </a:cubicBezTo>
                    <a:moveTo>
                      <a:pt x="6" y="2"/>
                    </a:moveTo>
                    <a:cubicBezTo>
                      <a:pt x="6" y="2"/>
                      <a:pt x="6" y="2"/>
                      <a:pt x="6" y="2"/>
                    </a:cubicBezTo>
                    <a:cubicBezTo>
                      <a:pt x="6" y="2"/>
                      <a:pt x="6" y="2"/>
                      <a:pt x="6" y="2"/>
                    </a:cubicBezTo>
                    <a:cubicBezTo>
                      <a:pt x="6" y="3"/>
                      <a:pt x="7" y="3"/>
                      <a:pt x="7" y="3"/>
                    </a:cubicBezTo>
                    <a:cubicBezTo>
                      <a:pt x="7" y="3"/>
                      <a:pt x="7" y="3"/>
                      <a:pt x="7" y="3"/>
                    </a:cubicBezTo>
                    <a:cubicBezTo>
                      <a:pt x="6" y="2"/>
                      <a:pt x="6" y="2"/>
                      <a:pt x="6" y="2"/>
                    </a:cubicBezTo>
                    <a:moveTo>
                      <a:pt x="5" y="2"/>
                    </a:moveTo>
                    <a:cubicBezTo>
                      <a:pt x="5" y="2"/>
                      <a:pt x="5" y="2"/>
                      <a:pt x="5" y="2"/>
                    </a:cubicBezTo>
                    <a:cubicBezTo>
                      <a:pt x="5" y="2"/>
                      <a:pt x="6" y="2"/>
                      <a:pt x="6" y="2"/>
                    </a:cubicBezTo>
                    <a:cubicBezTo>
                      <a:pt x="6" y="2"/>
                      <a:pt x="6" y="2"/>
                      <a:pt x="6" y="2"/>
                    </a:cubicBezTo>
                    <a:cubicBezTo>
                      <a:pt x="6" y="2"/>
                      <a:pt x="6" y="2"/>
                      <a:pt x="6" y="2"/>
                    </a:cubicBezTo>
                    <a:cubicBezTo>
                      <a:pt x="5" y="2"/>
                      <a:pt x="5" y="2"/>
                      <a:pt x="5" y="2"/>
                    </a:cubicBezTo>
                    <a:moveTo>
                      <a:pt x="7" y="1"/>
                    </a:moveTo>
                    <a:cubicBezTo>
                      <a:pt x="7" y="1"/>
                      <a:pt x="6" y="2"/>
                      <a:pt x="6" y="2"/>
                    </a:cubicBezTo>
                    <a:cubicBezTo>
                      <a:pt x="6" y="3"/>
                      <a:pt x="7" y="3"/>
                      <a:pt x="7" y="3"/>
                    </a:cubicBezTo>
                    <a:cubicBezTo>
                      <a:pt x="8" y="2"/>
                      <a:pt x="8" y="2"/>
                      <a:pt x="8" y="1"/>
                    </a:cubicBezTo>
                    <a:cubicBezTo>
                      <a:pt x="8" y="1"/>
                      <a:pt x="7" y="1"/>
                      <a:pt x="7" y="1"/>
                    </a:cubicBezTo>
                    <a:moveTo>
                      <a:pt x="6" y="0"/>
                    </a:moveTo>
                    <a:cubicBezTo>
                      <a:pt x="6" y="1"/>
                      <a:pt x="6" y="1"/>
                      <a:pt x="5" y="2"/>
                    </a:cubicBezTo>
                    <a:cubicBezTo>
                      <a:pt x="5" y="2"/>
                      <a:pt x="6" y="2"/>
                      <a:pt x="6" y="2"/>
                    </a:cubicBezTo>
                    <a:cubicBezTo>
                      <a:pt x="6" y="2"/>
                      <a:pt x="7" y="1"/>
                      <a:pt x="7" y="1"/>
                    </a:cubicBezTo>
                    <a:cubicBezTo>
                      <a:pt x="7"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96" name="Freeform 9586"/>
              <p:cNvSpPr>
                <a:spLocks noEditPoints="1"/>
              </p:cNvSpPr>
              <p:nvPr/>
            </p:nvSpPr>
            <p:spPr bwMode="auto">
              <a:xfrm>
                <a:off x="-439" y="3283"/>
                <a:ext cx="31" cy="21"/>
              </a:xfrm>
              <a:custGeom>
                <a:avLst/>
                <a:gdLst>
                  <a:gd name="T0" fmla="*/ 13 w 13"/>
                  <a:gd name="T1" fmla="*/ 8 h 9"/>
                  <a:gd name="T2" fmla="*/ 13 w 13"/>
                  <a:gd name="T3" fmla="*/ 8 h 9"/>
                  <a:gd name="T4" fmla="*/ 13 w 13"/>
                  <a:gd name="T5" fmla="*/ 9 h 9"/>
                  <a:gd name="T6" fmla="*/ 13 w 13"/>
                  <a:gd name="T7" fmla="*/ 8 h 9"/>
                  <a:gd name="T8" fmla="*/ 13 w 13"/>
                  <a:gd name="T9" fmla="*/ 8 h 9"/>
                  <a:gd name="T10" fmla="*/ 13 w 13"/>
                  <a:gd name="T11" fmla="*/ 8 h 9"/>
                  <a:gd name="T12" fmla="*/ 13 w 13"/>
                  <a:gd name="T13" fmla="*/ 8 h 9"/>
                  <a:gd name="T14" fmla="*/ 13 w 13"/>
                  <a:gd name="T15" fmla="*/ 8 h 9"/>
                  <a:gd name="T16" fmla="*/ 13 w 13"/>
                  <a:gd name="T17" fmla="*/ 8 h 9"/>
                  <a:gd name="T18" fmla="*/ 2 w 13"/>
                  <a:gd name="T19" fmla="*/ 1 h 9"/>
                  <a:gd name="T20" fmla="*/ 1 w 13"/>
                  <a:gd name="T21" fmla="*/ 2 h 9"/>
                  <a:gd name="T22" fmla="*/ 2 w 13"/>
                  <a:gd name="T23" fmla="*/ 2 h 9"/>
                  <a:gd name="T24" fmla="*/ 3 w 13"/>
                  <a:gd name="T25" fmla="*/ 2 h 9"/>
                  <a:gd name="T26" fmla="*/ 2 w 13"/>
                  <a:gd name="T27" fmla="*/ 1 h 9"/>
                  <a:gd name="T28" fmla="*/ 1 w 13"/>
                  <a:gd name="T29" fmla="*/ 0 h 9"/>
                  <a:gd name="T30" fmla="*/ 0 w 13"/>
                  <a:gd name="T31" fmla="*/ 1 h 9"/>
                  <a:gd name="T32" fmla="*/ 1 w 13"/>
                  <a:gd name="T33" fmla="*/ 2 h 9"/>
                  <a:gd name="T34" fmla="*/ 2 w 13"/>
                  <a:gd name="T35" fmla="*/ 1 h 9"/>
                  <a:gd name="T36" fmla="*/ 1 w 13"/>
                  <a:gd name="T3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9">
                    <a:moveTo>
                      <a:pt x="13" y="8"/>
                    </a:moveTo>
                    <a:cubicBezTo>
                      <a:pt x="13" y="8"/>
                      <a:pt x="13" y="8"/>
                      <a:pt x="13" y="8"/>
                    </a:cubicBezTo>
                    <a:cubicBezTo>
                      <a:pt x="13" y="9"/>
                      <a:pt x="13" y="9"/>
                      <a:pt x="13" y="9"/>
                    </a:cubicBezTo>
                    <a:cubicBezTo>
                      <a:pt x="13" y="9"/>
                      <a:pt x="13" y="8"/>
                      <a:pt x="13" y="8"/>
                    </a:cubicBezTo>
                    <a:moveTo>
                      <a:pt x="13" y="8"/>
                    </a:moveTo>
                    <a:cubicBezTo>
                      <a:pt x="13" y="8"/>
                      <a:pt x="13" y="8"/>
                      <a:pt x="13" y="8"/>
                    </a:cubicBezTo>
                    <a:cubicBezTo>
                      <a:pt x="13" y="8"/>
                      <a:pt x="13" y="8"/>
                      <a:pt x="13" y="8"/>
                    </a:cubicBezTo>
                    <a:cubicBezTo>
                      <a:pt x="13" y="8"/>
                      <a:pt x="13" y="8"/>
                      <a:pt x="13" y="8"/>
                    </a:cubicBezTo>
                    <a:cubicBezTo>
                      <a:pt x="13" y="8"/>
                      <a:pt x="13" y="8"/>
                      <a:pt x="13" y="8"/>
                    </a:cubicBezTo>
                    <a:moveTo>
                      <a:pt x="2" y="1"/>
                    </a:moveTo>
                    <a:cubicBezTo>
                      <a:pt x="2" y="1"/>
                      <a:pt x="1" y="1"/>
                      <a:pt x="1" y="2"/>
                    </a:cubicBezTo>
                    <a:cubicBezTo>
                      <a:pt x="2" y="2"/>
                      <a:pt x="2" y="2"/>
                      <a:pt x="2" y="2"/>
                    </a:cubicBezTo>
                    <a:cubicBezTo>
                      <a:pt x="3" y="2"/>
                      <a:pt x="3" y="2"/>
                      <a:pt x="3" y="2"/>
                    </a:cubicBezTo>
                    <a:cubicBezTo>
                      <a:pt x="2" y="1"/>
                      <a:pt x="2" y="1"/>
                      <a:pt x="2" y="1"/>
                    </a:cubicBezTo>
                    <a:moveTo>
                      <a:pt x="1" y="0"/>
                    </a:moveTo>
                    <a:cubicBezTo>
                      <a:pt x="1" y="1"/>
                      <a:pt x="1" y="1"/>
                      <a:pt x="0" y="1"/>
                    </a:cubicBezTo>
                    <a:cubicBezTo>
                      <a:pt x="1" y="1"/>
                      <a:pt x="1" y="1"/>
                      <a:pt x="1" y="2"/>
                    </a:cubicBezTo>
                    <a:cubicBezTo>
                      <a:pt x="1" y="1"/>
                      <a:pt x="2" y="1"/>
                      <a:pt x="2"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97" name="Freeform 9587"/>
              <p:cNvSpPr>
                <a:spLocks noEditPoints="1"/>
              </p:cNvSpPr>
              <p:nvPr/>
            </p:nvSpPr>
            <p:spPr bwMode="auto">
              <a:xfrm>
                <a:off x="-637" y="3618"/>
                <a:ext cx="26" cy="19"/>
              </a:xfrm>
              <a:custGeom>
                <a:avLst/>
                <a:gdLst>
                  <a:gd name="T0" fmla="*/ 8 w 11"/>
                  <a:gd name="T1" fmla="*/ 7 h 8"/>
                  <a:gd name="T2" fmla="*/ 8 w 11"/>
                  <a:gd name="T3" fmla="*/ 7 h 8"/>
                  <a:gd name="T4" fmla="*/ 10 w 11"/>
                  <a:gd name="T5" fmla="*/ 8 h 8"/>
                  <a:gd name="T6" fmla="*/ 10 w 11"/>
                  <a:gd name="T7" fmla="*/ 8 h 8"/>
                  <a:gd name="T8" fmla="*/ 8 w 11"/>
                  <a:gd name="T9" fmla="*/ 7 h 8"/>
                  <a:gd name="T10" fmla="*/ 9 w 11"/>
                  <a:gd name="T11" fmla="*/ 5 h 8"/>
                  <a:gd name="T12" fmla="*/ 9 w 11"/>
                  <a:gd name="T13" fmla="*/ 6 h 8"/>
                  <a:gd name="T14" fmla="*/ 11 w 11"/>
                  <a:gd name="T15" fmla="*/ 7 h 8"/>
                  <a:gd name="T16" fmla="*/ 11 w 11"/>
                  <a:gd name="T17" fmla="*/ 6 h 8"/>
                  <a:gd name="T18" fmla="*/ 9 w 11"/>
                  <a:gd name="T19" fmla="*/ 5 h 8"/>
                  <a:gd name="T20" fmla="*/ 0 w 11"/>
                  <a:gd name="T21" fmla="*/ 0 h 8"/>
                  <a:gd name="T22" fmla="*/ 0 w 11"/>
                  <a:gd name="T23" fmla="*/ 1 h 8"/>
                  <a:gd name="T24" fmla="*/ 2 w 11"/>
                  <a:gd name="T25" fmla="*/ 2 h 8"/>
                  <a:gd name="T26" fmla="*/ 2 w 11"/>
                  <a:gd name="T27" fmla="*/ 1 h 8"/>
                  <a:gd name="T28" fmla="*/ 0 w 11"/>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8">
                    <a:moveTo>
                      <a:pt x="8" y="7"/>
                    </a:moveTo>
                    <a:cubicBezTo>
                      <a:pt x="8" y="7"/>
                      <a:pt x="8" y="7"/>
                      <a:pt x="8" y="7"/>
                    </a:cubicBezTo>
                    <a:cubicBezTo>
                      <a:pt x="9" y="7"/>
                      <a:pt x="10" y="7"/>
                      <a:pt x="10" y="8"/>
                    </a:cubicBezTo>
                    <a:cubicBezTo>
                      <a:pt x="10" y="8"/>
                      <a:pt x="10" y="8"/>
                      <a:pt x="10" y="8"/>
                    </a:cubicBezTo>
                    <a:cubicBezTo>
                      <a:pt x="10" y="7"/>
                      <a:pt x="9" y="7"/>
                      <a:pt x="8" y="7"/>
                    </a:cubicBezTo>
                    <a:moveTo>
                      <a:pt x="9" y="5"/>
                    </a:moveTo>
                    <a:cubicBezTo>
                      <a:pt x="9" y="5"/>
                      <a:pt x="9" y="6"/>
                      <a:pt x="9" y="6"/>
                    </a:cubicBezTo>
                    <a:cubicBezTo>
                      <a:pt x="9" y="6"/>
                      <a:pt x="10" y="7"/>
                      <a:pt x="11" y="7"/>
                    </a:cubicBezTo>
                    <a:cubicBezTo>
                      <a:pt x="11" y="7"/>
                      <a:pt x="11" y="7"/>
                      <a:pt x="11" y="6"/>
                    </a:cubicBezTo>
                    <a:cubicBezTo>
                      <a:pt x="10" y="6"/>
                      <a:pt x="10" y="6"/>
                      <a:pt x="9" y="5"/>
                    </a:cubicBezTo>
                    <a:moveTo>
                      <a:pt x="0" y="0"/>
                    </a:moveTo>
                    <a:cubicBezTo>
                      <a:pt x="0" y="0"/>
                      <a:pt x="0" y="0"/>
                      <a:pt x="0" y="1"/>
                    </a:cubicBezTo>
                    <a:cubicBezTo>
                      <a:pt x="1" y="1"/>
                      <a:pt x="1" y="1"/>
                      <a:pt x="2" y="2"/>
                    </a:cubicBezTo>
                    <a:cubicBezTo>
                      <a:pt x="2" y="2"/>
                      <a:pt x="2" y="1"/>
                      <a:pt x="2"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98" name="Freeform 9588"/>
              <p:cNvSpPr>
                <a:spLocks/>
              </p:cNvSpPr>
              <p:nvPr/>
            </p:nvSpPr>
            <p:spPr bwMode="auto">
              <a:xfrm>
                <a:off x="-623" y="3594"/>
                <a:ext cx="4" cy="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99" name="Freeform 9589"/>
              <p:cNvSpPr>
                <a:spLocks/>
              </p:cNvSpPr>
              <p:nvPr/>
            </p:nvSpPr>
            <p:spPr bwMode="auto">
              <a:xfrm>
                <a:off x="-623" y="3594"/>
                <a:ext cx="4" cy="3"/>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lnTo>
                      <a:pt x="0" y="0"/>
                    </a:lnTo>
                    <a:lnTo>
                      <a:pt x="4" y="3"/>
                    </a:lnTo>
                    <a:lnTo>
                      <a:pt x="4" y="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00" name="Freeform 9590"/>
              <p:cNvSpPr>
                <a:spLocks/>
              </p:cNvSpPr>
              <p:nvPr/>
            </p:nvSpPr>
            <p:spPr bwMode="auto">
              <a:xfrm>
                <a:off x="-607" y="35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01" name="Freeform 9591"/>
              <p:cNvSpPr>
                <a:spLocks noEditPoints="1"/>
              </p:cNvSpPr>
              <p:nvPr/>
            </p:nvSpPr>
            <p:spPr bwMode="auto">
              <a:xfrm>
                <a:off x="-744" y="3330"/>
                <a:ext cx="307" cy="500"/>
              </a:xfrm>
              <a:custGeom>
                <a:avLst/>
                <a:gdLst>
                  <a:gd name="T0" fmla="*/ 0 w 130"/>
                  <a:gd name="T1" fmla="*/ 210 h 212"/>
                  <a:gd name="T2" fmla="*/ 0 w 130"/>
                  <a:gd name="T3" fmla="*/ 203 h 212"/>
                  <a:gd name="T4" fmla="*/ 9 w 130"/>
                  <a:gd name="T5" fmla="*/ 197 h 212"/>
                  <a:gd name="T6" fmla="*/ 5 w 130"/>
                  <a:gd name="T7" fmla="*/ 196 h 212"/>
                  <a:gd name="T8" fmla="*/ 14 w 130"/>
                  <a:gd name="T9" fmla="*/ 195 h 212"/>
                  <a:gd name="T10" fmla="*/ 6 w 130"/>
                  <a:gd name="T11" fmla="*/ 192 h 212"/>
                  <a:gd name="T12" fmla="*/ 18 w 130"/>
                  <a:gd name="T13" fmla="*/ 188 h 212"/>
                  <a:gd name="T14" fmla="*/ 9 w 130"/>
                  <a:gd name="T15" fmla="*/ 185 h 212"/>
                  <a:gd name="T16" fmla="*/ 21 w 130"/>
                  <a:gd name="T17" fmla="*/ 183 h 212"/>
                  <a:gd name="T18" fmla="*/ 13 w 130"/>
                  <a:gd name="T19" fmla="*/ 183 h 212"/>
                  <a:gd name="T20" fmla="*/ 16 w 130"/>
                  <a:gd name="T21" fmla="*/ 179 h 212"/>
                  <a:gd name="T22" fmla="*/ 15 w 130"/>
                  <a:gd name="T23" fmla="*/ 179 h 212"/>
                  <a:gd name="T24" fmla="*/ 23 w 130"/>
                  <a:gd name="T25" fmla="*/ 177 h 212"/>
                  <a:gd name="T26" fmla="*/ 18 w 130"/>
                  <a:gd name="T27" fmla="*/ 175 h 212"/>
                  <a:gd name="T28" fmla="*/ 14 w 130"/>
                  <a:gd name="T29" fmla="*/ 177 h 212"/>
                  <a:gd name="T30" fmla="*/ 19 w 130"/>
                  <a:gd name="T31" fmla="*/ 173 h 212"/>
                  <a:gd name="T32" fmla="*/ 23 w 130"/>
                  <a:gd name="T33" fmla="*/ 176 h 212"/>
                  <a:gd name="T34" fmla="*/ 20 w 130"/>
                  <a:gd name="T35" fmla="*/ 171 h 212"/>
                  <a:gd name="T36" fmla="*/ 19 w 130"/>
                  <a:gd name="T37" fmla="*/ 167 h 212"/>
                  <a:gd name="T38" fmla="*/ 33 w 130"/>
                  <a:gd name="T39" fmla="*/ 166 h 212"/>
                  <a:gd name="T40" fmla="*/ 25 w 130"/>
                  <a:gd name="T41" fmla="*/ 157 h 212"/>
                  <a:gd name="T42" fmla="*/ 28 w 130"/>
                  <a:gd name="T43" fmla="*/ 152 h 212"/>
                  <a:gd name="T44" fmla="*/ 47 w 130"/>
                  <a:gd name="T45" fmla="*/ 142 h 212"/>
                  <a:gd name="T46" fmla="*/ 52 w 130"/>
                  <a:gd name="T47" fmla="*/ 131 h 212"/>
                  <a:gd name="T48" fmla="*/ 55 w 130"/>
                  <a:gd name="T49" fmla="*/ 131 h 212"/>
                  <a:gd name="T50" fmla="*/ 56 w 130"/>
                  <a:gd name="T51" fmla="*/ 125 h 212"/>
                  <a:gd name="T52" fmla="*/ 46 w 130"/>
                  <a:gd name="T53" fmla="*/ 126 h 212"/>
                  <a:gd name="T54" fmla="*/ 56 w 130"/>
                  <a:gd name="T55" fmla="*/ 124 h 212"/>
                  <a:gd name="T56" fmla="*/ 59 w 130"/>
                  <a:gd name="T57" fmla="*/ 120 h 212"/>
                  <a:gd name="T58" fmla="*/ 49 w 130"/>
                  <a:gd name="T59" fmla="*/ 120 h 212"/>
                  <a:gd name="T60" fmla="*/ 61 w 130"/>
                  <a:gd name="T61" fmla="*/ 117 h 212"/>
                  <a:gd name="T62" fmla="*/ 51 w 130"/>
                  <a:gd name="T63" fmla="*/ 117 h 212"/>
                  <a:gd name="T64" fmla="*/ 61 w 130"/>
                  <a:gd name="T65" fmla="*/ 116 h 212"/>
                  <a:gd name="T66" fmla="*/ 53 w 130"/>
                  <a:gd name="T67" fmla="*/ 114 h 212"/>
                  <a:gd name="T68" fmla="*/ 52 w 130"/>
                  <a:gd name="T69" fmla="*/ 111 h 212"/>
                  <a:gd name="T70" fmla="*/ 66 w 130"/>
                  <a:gd name="T71" fmla="*/ 112 h 212"/>
                  <a:gd name="T72" fmla="*/ 58 w 130"/>
                  <a:gd name="T73" fmla="*/ 101 h 212"/>
                  <a:gd name="T74" fmla="*/ 61 w 130"/>
                  <a:gd name="T75" fmla="*/ 101 h 212"/>
                  <a:gd name="T76" fmla="*/ 72 w 130"/>
                  <a:gd name="T77" fmla="*/ 99 h 212"/>
                  <a:gd name="T78" fmla="*/ 62 w 130"/>
                  <a:gd name="T79" fmla="*/ 94 h 212"/>
                  <a:gd name="T80" fmla="*/ 64 w 130"/>
                  <a:gd name="T81" fmla="*/ 95 h 212"/>
                  <a:gd name="T82" fmla="*/ 83 w 130"/>
                  <a:gd name="T83" fmla="*/ 81 h 212"/>
                  <a:gd name="T84" fmla="*/ 76 w 130"/>
                  <a:gd name="T85" fmla="*/ 76 h 212"/>
                  <a:gd name="T86" fmla="*/ 82 w 130"/>
                  <a:gd name="T87" fmla="*/ 61 h 212"/>
                  <a:gd name="T88" fmla="*/ 101 w 130"/>
                  <a:gd name="T89" fmla="*/ 55 h 212"/>
                  <a:gd name="T90" fmla="*/ 85 w 130"/>
                  <a:gd name="T91" fmla="*/ 55 h 212"/>
                  <a:gd name="T92" fmla="*/ 105 w 130"/>
                  <a:gd name="T93" fmla="*/ 46 h 212"/>
                  <a:gd name="T94" fmla="*/ 107 w 130"/>
                  <a:gd name="T95" fmla="*/ 44 h 212"/>
                  <a:gd name="T96" fmla="*/ 94 w 130"/>
                  <a:gd name="T97" fmla="*/ 40 h 212"/>
                  <a:gd name="T98" fmla="*/ 98 w 130"/>
                  <a:gd name="T99" fmla="*/ 39 h 212"/>
                  <a:gd name="T100" fmla="*/ 113 w 130"/>
                  <a:gd name="T101" fmla="*/ 33 h 212"/>
                  <a:gd name="T102" fmla="*/ 101 w 130"/>
                  <a:gd name="T103" fmla="*/ 34 h 212"/>
                  <a:gd name="T104" fmla="*/ 101 w 130"/>
                  <a:gd name="T105" fmla="*/ 29 h 212"/>
                  <a:gd name="T106" fmla="*/ 104 w 130"/>
                  <a:gd name="T107" fmla="*/ 28 h 212"/>
                  <a:gd name="T108" fmla="*/ 120 w 130"/>
                  <a:gd name="T109" fmla="*/ 22 h 212"/>
                  <a:gd name="T110" fmla="*/ 111 w 130"/>
                  <a:gd name="T111" fmla="*/ 13 h 212"/>
                  <a:gd name="T112" fmla="*/ 129 w 130"/>
                  <a:gd name="T113" fmla="*/ 11 h 212"/>
                  <a:gd name="T114" fmla="*/ 130 w 130"/>
                  <a:gd name="T115" fmla="*/ 7 h 212"/>
                  <a:gd name="T116" fmla="*/ 119 w 130"/>
                  <a:gd name="T117" fmla="*/ 3 h 212"/>
                  <a:gd name="T118" fmla="*/ 119 w 130"/>
                  <a:gd name="T119" fmla="*/ 1 h 212"/>
                  <a:gd name="T120" fmla="*/ 118 w 130"/>
                  <a:gd name="T121" fmla="*/ 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212">
                    <a:moveTo>
                      <a:pt x="0" y="210"/>
                    </a:moveTo>
                    <a:cubicBezTo>
                      <a:pt x="0" y="211"/>
                      <a:pt x="0" y="211"/>
                      <a:pt x="0" y="212"/>
                    </a:cubicBezTo>
                    <a:cubicBezTo>
                      <a:pt x="0" y="212"/>
                      <a:pt x="0" y="212"/>
                      <a:pt x="0" y="212"/>
                    </a:cubicBezTo>
                    <a:cubicBezTo>
                      <a:pt x="0" y="212"/>
                      <a:pt x="0" y="211"/>
                      <a:pt x="0" y="211"/>
                    </a:cubicBezTo>
                    <a:cubicBezTo>
                      <a:pt x="1" y="212"/>
                      <a:pt x="1" y="212"/>
                      <a:pt x="1" y="212"/>
                    </a:cubicBezTo>
                    <a:cubicBezTo>
                      <a:pt x="2" y="212"/>
                      <a:pt x="2" y="212"/>
                      <a:pt x="2" y="212"/>
                    </a:cubicBezTo>
                    <a:cubicBezTo>
                      <a:pt x="1" y="211"/>
                      <a:pt x="1" y="211"/>
                      <a:pt x="1" y="211"/>
                    </a:cubicBezTo>
                    <a:cubicBezTo>
                      <a:pt x="0" y="210"/>
                      <a:pt x="0" y="210"/>
                      <a:pt x="0" y="210"/>
                    </a:cubicBezTo>
                    <a:cubicBezTo>
                      <a:pt x="0" y="210"/>
                      <a:pt x="0" y="210"/>
                      <a:pt x="0" y="210"/>
                    </a:cubicBezTo>
                    <a:moveTo>
                      <a:pt x="4" y="204"/>
                    </a:moveTo>
                    <a:cubicBezTo>
                      <a:pt x="4" y="204"/>
                      <a:pt x="4" y="205"/>
                      <a:pt x="4" y="205"/>
                    </a:cubicBezTo>
                    <a:cubicBezTo>
                      <a:pt x="5" y="205"/>
                      <a:pt x="6" y="206"/>
                      <a:pt x="6" y="206"/>
                    </a:cubicBezTo>
                    <a:cubicBezTo>
                      <a:pt x="7" y="206"/>
                      <a:pt x="7" y="206"/>
                      <a:pt x="7" y="206"/>
                    </a:cubicBezTo>
                    <a:cubicBezTo>
                      <a:pt x="4" y="204"/>
                      <a:pt x="4" y="204"/>
                      <a:pt x="4" y="204"/>
                    </a:cubicBezTo>
                    <a:moveTo>
                      <a:pt x="1" y="202"/>
                    </a:moveTo>
                    <a:cubicBezTo>
                      <a:pt x="0" y="203"/>
                      <a:pt x="0" y="203"/>
                      <a:pt x="0" y="203"/>
                    </a:cubicBezTo>
                    <a:cubicBezTo>
                      <a:pt x="3" y="205"/>
                      <a:pt x="3" y="205"/>
                      <a:pt x="3" y="205"/>
                    </a:cubicBezTo>
                    <a:cubicBezTo>
                      <a:pt x="3" y="204"/>
                      <a:pt x="3" y="204"/>
                      <a:pt x="3" y="204"/>
                    </a:cubicBezTo>
                    <a:cubicBezTo>
                      <a:pt x="1" y="202"/>
                      <a:pt x="1" y="202"/>
                      <a:pt x="1" y="202"/>
                    </a:cubicBezTo>
                    <a:moveTo>
                      <a:pt x="9" y="197"/>
                    </a:moveTo>
                    <a:cubicBezTo>
                      <a:pt x="9" y="198"/>
                      <a:pt x="9" y="198"/>
                      <a:pt x="9" y="198"/>
                    </a:cubicBezTo>
                    <a:cubicBezTo>
                      <a:pt x="11" y="199"/>
                      <a:pt x="11" y="199"/>
                      <a:pt x="11" y="199"/>
                    </a:cubicBezTo>
                    <a:cubicBezTo>
                      <a:pt x="11" y="199"/>
                      <a:pt x="11" y="199"/>
                      <a:pt x="11" y="199"/>
                    </a:cubicBezTo>
                    <a:cubicBezTo>
                      <a:pt x="9" y="197"/>
                      <a:pt x="9" y="197"/>
                      <a:pt x="9" y="197"/>
                    </a:cubicBezTo>
                    <a:moveTo>
                      <a:pt x="7" y="196"/>
                    </a:moveTo>
                    <a:cubicBezTo>
                      <a:pt x="6" y="196"/>
                      <a:pt x="6" y="196"/>
                      <a:pt x="6" y="197"/>
                    </a:cubicBezTo>
                    <a:cubicBezTo>
                      <a:pt x="7" y="197"/>
                      <a:pt x="7" y="197"/>
                      <a:pt x="7" y="197"/>
                    </a:cubicBezTo>
                    <a:cubicBezTo>
                      <a:pt x="7" y="197"/>
                      <a:pt x="7" y="196"/>
                      <a:pt x="7" y="196"/>
                    </a:cubicBezTo>
                    <a:cubicBezTo>
                      <a:pt x="7" y="196"/>
                      <a:pt x="7" y="196"/>
                      <a:pt x="7" y="196"/>
                    </a:cubicBezTo>
                    <a:moveTo>
                      <a:pt x="4" y="195"/>
                    </a:moveTo>
                    <a:cubicBezTo>
                      <a:pt x="4" y="195"/>
                      <a:pt x="4" y="195"/>
                      <a:pt x="4" y="195"/>
                    </a:cubicBezTo>
                    <a:cubicBezTo>
                      <a:pt x="5" y="196"/>
                      <a:pt x="5" y="196"/>
                      <a:pt x="5" y="196"/>
                    </a:cubicBezTo>
                    <a:cubicBezTo>
                      <a:pt x="6" y="197"/>
                      <a:pt x="6" y="197"/>
                      <a:pt x="6" y="197"/>
                    </a:cubicBezTo>
                    <a:cubicBezTo>
                      <a:pt x="6" y="196"/>
                      <a:pt x="6" y="196"/>
                      <a:pt x="7" y="196"/>
                    </a:cubicBezTo>
                    <a:cubicBezTo>
                      <a:pt x="5" y="195"/>
                      <a:pt x="5" y="195"/>
                      <a:pt x="5" y="195"/>
                    </a:cubicBezTo>
                    <a:cubicBezTo>
                      <a:pt x="4" y="195"/>
                      <a:pt x="4" y="195"/>
                      <a:pt x="4" y="195"/>
                    </a:cubicBezTo>
                    <a:moveTo>
                      <a:pt x="12" y="194"/>
                    </a:moveTo>
                    <a:cubicBezTo>
                      <a:pt x="11" y="194"/>
                      <a:pt x="11" y="194"/>
                      <a:pt x="11" y="195"/>
                    </a:cubicBezTo>
                    <a:cubicBezTo>
                      <a:pt x="11" y="195"/>
                      <a:pt x="12" y="196"/>
                      <a:pt x="13" y="196"/>
                    </a:cubicBezTo>
                    <a:cubicBezTo>
                      <a:pt x="13" y="196"/>
                      <a:pt x="14" y="195"/>
                      <a:pt x="14" y="195"/>
                    </a:cubicBezTo>
                    <a:cubicBezTo>
                      <a:pt x="12" y="194"/>
                      <a:pt x="12" y="194"/>
                      <a:pt x="12" y="194"/>
                    </a:cubicBezTo>
                    <a:moveTo>
                      <a:pt x="9" y="192"/>
                    </a:moveTo>
                    <a:cubicBezTo>
                      <a:pt x="8" y="193"/>
                      <a:pt x="8" y="193"/>
                      <a:pt x="8" y="193"/>
                    </a:cubicBezTo>
                    <a:cubicBezTo>
                      <a:pt x="8" y="194"/>
                      <a:pt x="8" y="194"/>
                      <a:pt x="8" y="194"/>
                    </a:cubicBezTo>
                    <a:cubicBezTo>
                      <a:pt x="8" y="193"/>
                      <a:pt x="9" y="193"/>
                      <a:pt x="9" y="192"/>
                    </a:cubicBezTo>
                    <a:cubicBezTo>
                      <a:pt x="9" y="192"/>
                      <a:pt x="9" y="192"/>
                      <a:pt x="9" y="192"/>
                    </a:cubicBezTo>
                    <a:moveTo>
                      <a:pt x="6" y="191"/>
                    </a:moveTo>
                    <a:cubicBezTo>
                      <a:pt x="6" y="191"/>
                      <a:pt x="6" y="191"/>
                      <a:pt x="6" y="192"/>
                    </a:cubicBezTo>
                    <a:cubicBezTo>
                      <a:pt x="6" y="192"/>
                      <a:pt x="6" y="192"/>
                      <a:pt x="5" y="192"/>
                    </a:cubicBezTo>
                    <a:cubicBezTo>
                      <a:pt x="8" y="193"/>
                      <a:pt x="8" y="193"/>
                      <a:pt x="8" y="193"/>
                    </a:cubicBezTo>
                    <a:cubicBezTo>
                      <a:pt x="8" y="193"/>
                      <a:pt x="8" y="192"/>
                      <a:pt x="9" y="192"/>
                    </a:cubicBezTo>
                    <a:cubicBezTo>
                      <a:pt x="6" y="191"/>
                      <a:pt x="6" y="191"/>
                      <a:pt x="6" y="191"/>
                    </a:cubicBezTo>
                    <a:moveTo>
                      <a:pt x="16" y="187"/>
                    </a:moveTo>
                    <a:cubicBezTo>
                      <a:pt x="16" y="187"/>
                      <a:pt x="15" y="188"/>
                      <a:pt x="15" y="188"/>
                    </a:cubicBezTo>
                    <a:cubicBezTo>
                      <a:pt x="17" y="190"/>
                      <a:pt x="17" y="190"/>
                      <a:pt x="17" y="190"/>
                    </a:cubicBezTo>
                    <a:cubicBezTo>
                      <a:pt x="18" y="189"/>
                      <a:pt x="18" y="189"/>
                      <a:pt x="18" y="188"/>
                    </a:cubicBezTo>
                    <a:cubicBezTo>
                      <a:pt x="16" y="187"/>
                      <a:pt x="16" y="187"/>
                      <a:pt x="16" y="187"/>
                    </a:cubicBezTo>
                    <a:moveTo>
                      <a:pt x="12" y="185"/>
                    </a:moveTo>
                    <a:cubicBezTo>
                      <a:pt x="12" y="185"/>
                      <a:pt x="12" y="186"/>
                      <a:pt x="12" y="186"/>
                    </a:cubicBezTo>
                    <a:cubicBezTo>
                      <a:pt x="12" y="186"/>
                      <a:pt x="12" y="186"/>
                      <a:pt x="12" y="186"/>
                    </a:cubicBezTo>
                    <a:cubicBezTo>
                      <a:pt x="12" y="186"/>
                      <a:pt x="12" y="185"/>
                      <a:pt x="13" y="185"/>
                    </a:cubicBezTo>
                    <a:cubicBezTo>
                      <a:pt x="12" y="185"/>
                      <a:pt x="12" y="185"/>
                      <a:pt x="12" y="185"/>
                    </a:cubicBezTo>
                    <a:moveTo>
                      <a:pt x="10" y="183"/>
                    </a:moveTo>
                    <a:cubicBezTo>
                      <a:pt x="10" y="184"/>
                      <a:pt x="10" y="184"/>
                      <a:pt x="9" y="185"/>
                    </a:cubicBezTo>
                    <a:cubicBezTo>
                      <a:pt x="10" y="185"/>
                      <a:pt x="10" y="185"/>
                      <a:pt x="10" y="185"/>
                    </a:cubicBezTo>
                    <a:cubicBezTo>
                      <a:pt x="12" y="186"/>
                      <a:pt x="12" y="186"/>
                      <a:pt x="12" y="186"/>
                    </a:cubicBezTo>
                    <a:cubicBezTo>
                      <a:pt x="12" y="186"/>
                      <a:pt x="12" y="185"/>
                      <a:pt x="12" y="185"/>
                    </a:cubicBezTo>
                    <a:cubicBezTo>
                      <a:pt x="10" y="183"/>
                      <a:pt x="10" y="183"/>
                      <a:pt x="10" y="183"/>
                    </a:cubicBezTo>
                    <a:moveTo>
                      <a:pt x="19" y="182"/>
                    </a:moveTo>
                    <a:cubicBezTo>
                      <a:pt x="19" y="183"/>
                      <a:pt x="18" y="184"/>
                      <a:pt x="17" y="185"/>
                    </a:cubicBezTo>
                    <a:cubicBezTo>
                      <a:pt x="18" y="185"/>
                      <a:pt x="19" y="186"/>
                      <a:pt x="20" y="186"/>
                    </a:cubicBezTo>
                    <a:cubicBezTo>
                      <a:pt x="20" y="185"/>
                      <a:pt x="21" y="184"/>
                      <a:pt x="21" y="183"/>
                    </a:cubicBezTo>
                    <a:cubicBezTo>
                      <a:pt x="21" y="183"/>
                      <a:pt x="20" y="182"/>
                      <a:pt x="19" y="182"/>
                    </a:cubicBezTo>
                    <a:moveTo>
                      <a:pt x="20" y="181"/>
                    </a:moveTo>
                    <a:cubicBezTo>
                      <a:pt x="20" y="181"/>
                      <a:pt x="20" y="181"/>
                      <a:pt x="19" y="182"/>
                    </a:cubicBezTo>
                    <a:cubicBezTo>
                      <a:pt x="20" y="182"/>
                      <a:pt x="21" y="182"/>
                      <a:pt x="22" y="183"/>
                    </a:cubicBezTo>
                    <a:cubicBezTo>
                      <a:pt x="22" y="183"/>
                      <a:pt x="22" y="182"/>
                      <a:pt x="22" y="182"/>
                    </a:cubicBezTo>
                    <a:cubicBezTo>
                      <a:pt x="21" y="182"/>
                      <a:pt x="21" y="181"/>
                      <a:pt x="20" y="181"/>
                    </a:cubicBezTo>
                    <a:moveTo>
                      <a:pt x="15" y="180"/>
                    </a:moveTo>
                    <a:cubicBezTo>
                      <a:pt x="15" y="181"/>
                      <a:pt x="14" y="182"/>
                      <a:pt x="13" y="183"/>
                    </a:cubicBezTo>
                    <a:cubicBezTo>
                      <a:pt x="14" y="183"/>
                      <a:pt x="14" y="183"/>
                      <a:pt x="14" y="183"/>
                    </a:cubicBezTo>
                    <a:cubicBezTo>
                      <a:pt x="14" y="182"/>
                      <a:pt x="15" y="181"/>
                      <a:pt x="15" y="180"/>
                    </a:cubicBezTo>
                    <a:cubicBezTo>
                      <a:pt x="15" y="180"/>
                      <a:pt x="15" y="180"/>
                      <a:pt x="15" y="180"/>
                    </a:cubicBezTo>
                    <a:moveTo>
                      <a:pt x="16" y="179"/>
                    </a:moveTo>
                    <a:cubicBezTo>
                      <a:pt x="16" y="179"/>
                      <a:pt x="15" y="179"/>
                      <a:pt x="15" y="179"/>
                    </a:cubicBezTo>
                    <a:cubicBezTo>
                      <a:pt x="15" y="180"/>
                      <a:pt x="15" y="180"/>
                      <a:pt x="15" y="180"/>
                    </a:cubicBezTo>
                    <a:cubicBezTo>
                      <a:pt x="16" y="179"/>
                      <a:pt x="16" y="179"/>
                      <a:pt x="16" y="179"/>
                    </a:cubicBezTo>
                    <a:cubicBezTo>
                      <a:pt x="16" y="179"/>
                      <a:pt x="16" y="179"/>
                      <a:pt x="16" y="179"/>
                    </a:cubicBezTo>
                    <a:moveTo>
                      <a:pt x="13" y="179"/>
                    </a:moveTo>
                    <a:cubicBezTo>
                      <a:pt x="12" y="180"/>
                      <a:pt x="12" y="181"/>
                      <a:pt x="11" y="182"/>
                    </a:cubicBezTo>
                    <a:cubicBezTo>
                      <a:pt x="12" y="182"/>
                      <a:pt x="13" y="183"/>
                      <a:pt x="13" y="183"/>
                    </a:cubicBezTo>
                    <a:cubicBezTo>
                      <a:pt x="14" y="182"/>
                      <a:pt x="14" y="181"/>
                      <a:pt x="15" y="180"/>
                    </a:cubicBezTo>
                    <a:cubicBezTo>
                      <a:pt x="14" y="179"/>
                      <a:pt x="13" y="179"/>
                      <a:pt x="13" y="179"/>
                    </a:cubicBezTo>
                    <a:moveTo>
                      <a:pt x="13" y="178"/>
                    </a:moveTo>
                    <a:cubicBezTo>
                      <a:pt x="13" y="178"/>
                      <a:pt x="13" y="178"/>
                      <a:pt x="13" y="178"/>
                    </a:cubicBezTo>
                    <a:cubicBezTo>
                      <a:pt x="14" y="179"/>
                      <a:pt x="14" y="179"/>
                      <a:pt x="15" y="179"/>
                    </a:cubicBezTo>
                    <a:cubicBezTo>
                      <a:pt x="15" y="179"/>
                      <a:pt x="15" y="179"/>
                      <a:pt x="16" y="179"/>
                    </a:cubicBezTo>
                    <a:cubicBezTo>
                      <a:pt x="15" y="178"/>
                      <a:pt x="14" y="178"/>
                      <a:pt x="13" y="178"/>
                    </a:cubicBezTo>
                    <a:moveTo>
                      <a:pt x="22" y="178"/>
                    </a:moveTo>
                    <a:cubicBezTo>
                      <a:pt x="21" y="179"/>
                      <a:pt x="21" y="180"/>
                      <a:pt x="20" y="181"/>
                    </a:cubicBezTo>
                    <a:cubicBezTo>
                      <a:pt x="22" y="182"/>
                      <a:pt x="22" y="182"/>
                      <a:pt x="22" y="182"/>
                    </a:cubicBezTo>
                    <a:cubicBezTo>
                      <a:pt x="23" y="181"/>
                      <a:pt x="24" y="180"/>
                      <a:pt x="24" y="179"/>
                    </a:cubicBezTo>
                    <a:cubicBezTo>
                      <a:pt x="22" y="178"/>
                      <a:pt x="22" y="178"/>
                      <a:pt x="22" y="178"/>
                    </a:cubicBezTo>
                    <a:moveTo>
                      <a:pt x="23" y="177"/>
                    </a:moveTo>
                    <a:cubicBezTo>
                      <a:pt x="22" y="177"/>
                      <a:pt x="22" y="177"/>
                      <a:pt x="22" y="177"/>
                    </a:cubicBezTo>
                    <a:cubicBezTo>
                      <a:pt x="24" y="179"/>
                      <a:pt x="24" y="179"/>
                      <a:pt x="24" y="179"/>
                    </a:cubicBezTo>
                    <a:cubicBezTo>
                      <a:pt x="25" y="178"/>
                      <a:pt x="25" y="178"/>
                      <a:pt x="25" y="178"/>
                    </a:cubicBezTo>
                    <a:cubicBezTo>
                      <a:pt x="24" y="178"/>
                      <a:pt x="23" y="177"/>
                      <a:pt x="23" y="177"/>
                    </a:cubicBezTo>
                    <a:moveTo>
                      <a:pt x="18" y="175"/>
                    </a:moveTo>
                    <a:cubicBezTo>
                      <a:pt x="17" y="176"/>
                      <a:pt x="17" y="177"/>
                      <a:pt x="16" y="178"/>
                    </a:cubicBezTo>
                    <a:cubicBezTo>
                      <a:pt x="16" y="178"/>
                      <a:pt x="16" y="178"/>
                      <a:pt x="16" y="178"/>
                    </a:cubicBezTo>
                    <a:cubicBezTo>
                      <a:pt x="17" y="177"/>
                      <a:pt x="17" y="176"/>
                      <a:pt x="18" y="175"/>
                    </a:cubicBezTo>
                    <a:cubicBezTo>
                      <a:pt x="18" y="175"/>
                      <a:pt x="18" y="175"/>
                      <a:pt x="18" y="175"/>
                    </a:cubicBezTo>
                    <a:moveTo>
                      <a:pt x="18" y="174"/>
                    </a:moveTo>
                    <a:cubicBezTo>
                      <a:pt x="18" y="175"/>
                      <a:pt x="18" y="175"/>
                      <a:pt x="18" y="175"/>
                    </a:cubicBezTo>
                    <a:cubicBezTo>
                      <a:pt x="18" y="175"/>
                      <a:pt x="18" y="175"/>
                      <a:pt x="18" y="175"/>
                    </a:cubicBezTo>
                    <a:cubicBezTo>
                      <a:pt x="18" y="175"/>
                      <a:pt x="18" y="175"/>
                      <a:pt x="18" y="174"/>
                    </a:cubicBezTo>
                    <a:cubicBezTo>
                      <a:pt x="18" y="174"/>
                      <a:pt x="18" y="174"/>
                      <a:pt x="18" y="174"/>
                    </a:cubicBezTo>
                    <a:moveTo>
                      <a:pt x="16" y="173"/>
                    </a:moveTo>
                    <a:cubicBezTo>
                      <a:pt x="15" y="174"/>
                      <a:pt x="14" y="176"/>
                      <a:pt x="14" y="177"/>
                    </a:cubicBezTo>
                    <a:cubicBezTo>
                      <a:pt x="16" y="178"/>
                      <a:pt x="16" y="178"/>
                      <a:pt x="16" y="178"/>
                    </a:cubicBezTo>
                    <a:cubicBezTo>
                      <a:pt x="17" y="177"/>
                      <a:pt x="17" y="176"/>
                      <a:pt x="18" y="175"/>
                    </a:cubicBezTo>
                    <a:cubicBezTo>
                      <a:pt x="16" y="174"/>
                      <a:pt x="16" y="174"/>
                      <a:pt x="16" y="174"/>
                    </a:cubicBezTo>
                    <a:cubicBezTo>
                      <a:pt x="17" y="175"/>
                      <a:pt x="17" y="175"/>
                      <a:pt x="17" y="175"/>
                    </a:cubicBezTo>
                    <a:cubicBezTo>
                      <a:pt x="18" y="175"/>
                      <a:pt x="18" y="175"/>
                      <a:pt x="18" y="175"/>
                    </a:cubicBezTo>
                    <a:cubicBezTo>
                      <a:pt x="18" y="175"/>
                      <a:pt x="18" y="175"/>
                      <a:pt x="18" y="174"/>
                    </a:cubicBezTo>
                    <a:cubicBezTo>
                      <a:pt x="17" y="174"/>
                      <a:pt x="17" y="174"/>
                      <a:pt x="16" y="173"/>
                    </a:cubicBezTo>
                    <a:moveTo>
                      <a:pt x="19" y="173"/>
                    </a:moveTo>
                    <a:cubicBezTo>
                      <a:pt x="19" y="173"/>
                      <a:pt x="19" y="173"/>
                      <a:pt x="19" y="174"/>
                    </a:cubicBezTo>
                    <a:cubicBezTo>
                      <a:pt x="19" y="174"/>
                      <a:pt x="19" y="174"/>
                      <a:pt x="19" y="174"/>
                    </a:cubicBezTo>
                    <a:cubicBezTo>
                      <a:pt x="19" y="173"/>
                      <a:pt x="19" y="173"/>
                      <a:pt x="19" y="173"/>
                    </a:cubicBezTo>
                    <a:moveTo>
                      <a:pt x="26" y="171"/>
                    </a:moveTo>
                    <a:cubicBezTo>
                      <a:pt x="26" y="171"/>
                      <a:pt x="26" y="171"/>
                      <a:pt x="26" y="172"/>
                    </a:cubicBezTo>
                    <a:cubicBezTo>
                      <a:pt x="27" y="173"/>
                      <a:pt x="28" y="173"/>
                      <a:pt x="28" y="173"/>
                    </a:cubicBezTo>
                    <a:cubicBezTo>
                      <a:pt x="28" y="173"/>
                      <a:pt x="27" y="173"/>
                      <a:pt x="26" y="172"/>
                    </a:cubicBezTo>
                    <a:cubicBezTo>
                      <a:pt x="25" y="173"/>
                      <a:pt x="24" y="175"/>
                      <a:pt x="23" y="176"/>
                    </a:cubicBezTo>
                    <a:cubicBezTo>
                      <a:pt x="24" y="176"/>
                      <a:pt x="25" y="177"/>
                      <a:pt x="25" y="177"/>
                    </a:cubicBezTo>
                    <a:cubicBezTo>
                      <a:pt x="26" y="176"/>
                      <a:pt x="27" y="174"/>
                      <a:pt x="28" y="172"/>
                    </a:cubicBezTo>
                    <a:cubicBezTo>
                      <a:pt x="28" y="172"/>
                      <a:pt x="27" y="171"/>
                      <a:pt x="26" y="171"/>
                    </a:cubicBezTo>
                    <a:moveTo>
                      <a:pt x="17" y="170"/>
                    </a:moveTo>
                    <a:cubicBezTo>
                      <a:pt x="17" y="171"/>
                      <a:pt x="17" y="172"/>
                      <a:pt x="16" y="172"/>
                    </a:cubicBezTo>
                    <a:cubicBezTo>
                      <a:pt x="17" y="173"/>
                      <a:pt x="18" y="173"/>
                      <a:pt x="19" y="174"/>
                    </a:cubicBezTo>
                    <a:cubicBezTo>
                      <a:pt x="19" y="173"/>
                      <a:pt x="19" y="172"/>
                      <a:pt x="20" y="172"/>
                    </a:cubicBezTo>
                    <a:cubicBezTo>
                      <a:pt x="20" y="172"/>
                      <a:pt x="20" y="172"/>
                      <a:pt x="20" y="171"/>
                    </a:cubicBezTo>
                    <a:cubicBezTo>
                      <a:pt x="19" y="171"/>
                      <a:pt x="18" y="171"/>
                      <a:pt x="17" y="170"/>
                    </a:cubicBezTo>
                    <a:moveTo>
                      <a:pt x="19" y="168"/>
                    </a:moveTo>
                    <a:cubicBezTo>
                      <a:pt x="18" y="168"/>
                      <a:pt x="18" y="169"/>
                      <a:pt x="18" y="170"/>
                    </a:cubicBezTo>
                    <a:cubicBezTo>
                      <a:pt x="18" y="170"/>
                      <a:pt x="19" y="171"/>
                      <a:pt x="20" y="171"/>
                    </a:cubicBezTo>
                    <a:cubicBezTo>
                      <a:pt x="20" y="171"/>
                      <a:pt x="21" y="170"/>
                      <a:pt x="21" y="169"/>
                    </a:cubicBezTo>
                    <a:cubicBezTo>
                      <a:pt x="20" y="169"/>
                      <a:pt x="20" y="168"/>
                      <a:pt x="19" y="168"/>
                    </a:cubicBezTo>
                    <a:moveTo>
                      <a:pt x="19" y="167"/>
                    </a:moveTo>
                    <a:cubicBezTo>
                      <a:pt x="19" y="167"/>
                      <a:pt x="19" y="167"/>
                      <a:pt x="19" y="167"/>
                    </a:cubicBezTo>
                    <a:cubicBezTo>
                      <a:pt x="19" y="167"/>
                      <a:pt x="19" y="167"/>
                      <a:pt x="19" y="167"/>
                    </a:cubicBezTo>
                    <a:cubicBezTo>
                      <a:pt x="19" y="167"/>
                      <a:pt x="19" y="167"/>
                      <a:pt x="19" y="167"/>
                    </a:cubicBezTo>
                    <a:cubicBezTo>
                      <a:pt x="20" y="168"/>
                      <a:pt x="21" y="168"/>
                      <a:pt x="21" y="169"/>
                    </a:cubicBezTo>
                    <a:cubicBezTo>
                      <a:pt x="21" y="168"/>
                      <a:pt x="22" y="168"/>
                      <a:pt x="22" y="168"/>
                    </a:cubicBezTo>
                    <a:cubicBezTo>
                      <a:pt x="21" y="167"/>
                      <a:pt x="20" y="167"/>
                      <a:pt x="19" y="167"/>
                    </a:cubicBezTo>
                    <a:moveTo>
                      <a:pt x="32" y="162"/>
                    </a:moveTo>
                    <a:cubicBezTo>
                      <a:pt x="32" y="163"/>
                      <a:pt x="31" y="164"/>
                      <a:pt x="31" y="164"/>
                    </a:cubicBezTo>
                    <a:cubicBezTo>
                      <a:pt x="33" y="166"/>
                      <a:pt x="33" y="166"/>
                      <a:pt x="33" y="166"/>
                    </a:cubicBezTo>
                    <a:cubicBezTo>
                      <a:pt x="33" y="165"/>
                      <a:pt x="34" y="164"/>
                      <a:pt x="34" y="163"/>
                    </a:cubicBezTo>
                    <a:cubicBezTo>
                      <a:pt x="34" y="163"/>
                      <a:pt x="33" y="163"/>
                      <a:pt x="33" y="162"/>
                    </a:cubicBezTo>
                    <a:cubicBezTo>
                      <a:pt x="32" y="162"/>
                      <a:pt x="32" y="162"/>
                      <a:pt x="32" y="162"/>
                    </a:cubicBezTo>
                    <a:moveTo>
                      <a:pt x="25" y="157"/>
                    </a:moveTo>
                    <a:cubicBezTo>
                      <a:pt x="24" y="158"/>
                      <a:pt x="24" y="159"/>
                      <a:pt x="23" y="160"/>
                    </a:cubicBezTo>
                    <a:cubicBezTo>
                      <a:pt x="25" y="161"/>
                      <a:pt x="25" y="161"/>
                      <a:pt x="25" y="161"/>
                    </a:cubicBezTo>
                    <a:cubicBezTo>
                      <a:pt x="26" y="160"/>
                      <a:pt x="26" y="160"/>
                      <a:pt x="27" y="159"/>
                    </a:cubicBezTo>
                    <a:cubicBezTo>
                      <a:pt x="26" y="158"/>
                      <a:pt x="25" y="158"/>
                      <a:pt x="25" y="157"/>
                    </a:cubicBezTo>
                    <a:moveTo>
                      <a:pt x="38" y="153"/>
                    </a:moveTo>
                    <a:cubicBezTo>
                      <a:pt x="37" y="154"/>
                      <a:pt x="36" y="155"/>
                      <a:pt x="36" y="157"/>
                    </a:cubicBezTo>
                    <a:cubicBezTo>
                      <a:pt x="36" y="157"/>
                      <a:pt x="37" y="157"/>
                      <a:pt x="38" y="158"/>
                    </a:cubicBezTo>
                    <a:cubicBezTo>
                      <a:pt x="38" y="157"/>
                      <a:pt x="39" y="156"/>
                      <a:pt x="39" y="155"/>
                    </a:cubicBezTo>
                    <a:cubicBezTo>
                      <a:pt x="40" y="155"/>
                      <a:pt x="40" y="154"/>
                      <a:pt x="40" y="154"/>
                    </a:cubicBezTo>
                    <a:cubicBezTo>
                      <a:pt x="39" y="154"/>
                      <a:pt x="39" y="153"/>
                      <a:pt x="38" y="153"/>
                    </a:cubicBezTo>
                    <a:moveTo>
                      <a:pt x="30" y="148"/>
                    </a:moveTo>
                    <a:cubicBezTo>
                      <a:pt x="29" y="149"/>
                      <a:pt x="29" y="151"/>
                      <a:pt x="28" y="152"/>
                    </a:cubicBezTo>
                    <a:cubicBezTo>
                      <a:pt x="29" y="152"/>
                      <a:pt x="29" y="153"/>
                      <a:pt x="30" y="153"/>
                    </a:cubicBezTo>
                    <a:cubicBezTo>
                      <a:pt x="31" y="152"/>
                      <a:pt x="31" y="151"/>
                      <a:pt x="32" y="150"/>
                    </a:cubicBezTo>
                    <a:cubicBezTo>
                      <a:pt x="32" y="150"/>
                      <a:pt x="32" y="150"/>
                      <a:pt x="32" y="150"/>
                    </a:cubicBezTo>
                    <a:cubicBezTo>
                      <a:pt x="31" y="149"/>
                      <a:pt x="31" y="149"/>
                      <a:pt x="30" y="148"/>
                    </a:cubicBezTo>
                    <a:moveTo>
                      <a:pt x="45" y="141"/>
                    </a:moveTo>
                    <a:cubicBezTo>
                      <a:pt x="45" y="142"/>
                      <a:pt x="44" y="143"/>
                      <a:pt x="44" y="144"/>
                    </a:cubicBezTo>
                    <a:cubicBezTo>
                      <a:pt x="46" y="145"/>
                      <a:pt x="46" y="145"/>
                      <a:pt x="46" y="145"/>
                    </a:cubicBezTo>
                    <a:cubicBezTo>
                      <a:pt x="46" y="144"/>
                      <a:pt x="47" y="143"/>
                      <a:pt x="47" y="142"/>
                    </a:cubicBezTo>
                    <a:cubicBezTo>
                      <a:pt x="47" y="142"/>
                      <a:pt x="47" y="142"/>
                      <a:pt x="47" y="142"/>
                    </a:cubicBezTo>
                    <a:cubicBezTo>
                      <a:pt x="45" y="141"/>
                      <a:pt x="45" y="141"/>
                      <a:pt x="45" y="141"/>
                    </a:cubicBezTo>
                    <a:moveTo>
                      <a:pt x="37" y="136"/>
                    </a:moveTo>
                    <a:cubicBezTo>
                      <a:pt x="37" y="137"/>
                      <a:pt x="36" y="138"/>
                      <a:pt x="35" y="139"/>
                    </a:cubicBezTo>
                    <a:cubicBezTo>
                      <a:pt x="38" y="140"/>
                      <a:pt x="38" y="140"/>
                      <a:pt x="38" y="140"/>
                    </a:cubicBezTo>
                    <a:cubicBezTo>
                      <a:pt x="38" y="139"/>
                      <a:pt x="39" y="138"/>
                      <a:pt x="39" y="137"/>
                    </a:cubicBezTo>
                    <a:cubicBezTo>
                      <a:pt x="37" y="136"/>
                      <a:pt x="37" y="136"/>
                      <a:pt x="37" y="136"/>
                    </a:cubicBezTo>
                    <a:moveTo>
                      <a:pt x="52" y="131"/>
                    </a:moveTo>
                    <a:cubicBezTo>
                      <a:pt x="52" y="131"/>
                      <a:pt x="51" y="132"/>
                      <a:pt x="50" y="133"/>
                    </a:cubicBezTo>
                    <a:cubicBezTo>
                      <a:pt x="51" y="134"/>
                      <a:pt x="52" y="134"/>
                      <a:pt x="52" y="134"/>
                    </a:cubicBezTo>
                    <a:cubicBezTo>
                      <a:pt x="53" y="133"/>
                      <a:pt x="53" y="132"/>
                      <a:pt x="54" y="132"/>
                    </a:cubicBezTo>
                    <a:cubicBezTo>
                      <a:pt x="53" y="131"/>
                      <a:pt x="53" y="131"/>
                      <a:pt x="52" y="131"/>
                    </a:cubicBezTo>
                    <a:moveTo>
                      <a:pt x="53" y="130"/>
                    </a:moveTo>
                    <a:cubicBezTo>
                      <a:pt x="53" y="130"/>
                      <a:pt x="53" y="130"/>
                      <a:pt x="53" y="130"/>
                    </a:cubicBezTo>
                    <a:cubicBezTo>
                      <a:pt x="53" y="130"/>
                      <a:pt x="54" y="131"/>
                      <a:pt x="54" y="131"/>
                    </a:cubicBezTo>
                    <a:cubicBezTo>
                      <a:pt x="54" y="131"/>
                      <a:pt x="54" y="131"/>
                      <a:pt x="55" y="131"/>
                    </a:cubicBezTo>
                    <a:cubicBezTo>
                      <a:pt x="54" y="130"/>
                      <a:pt x="53" y="130"/>
                      <a:pt x="53" y="130"/>
                    </a:cubicBezTo>
                    <a:moveTo>
                      <a:pt x="43" y="126"/>
                    </a:moveTo>
                    <a:cubicBezTo>
                      <a:pt x="43" y="126"/>
                      <a:pt x="42" y="127"/>
                      <a:pt x="42" y="128"/>
                    </a:cubicBezTo>
                    <a:cubicBezTo>
                      <a:pt x="42" y="128"/>
                      <a:pt x="43" y="129"/>
                      <a:pt x="44" y="129"/>
                    </a:cubicBezTo>
                    <a:cubicBezTo>
                      <a:pt x="44" y="128"/>
                      <a:pt x="45" y="128"/>
                      <a:pt x="45" y="127"/>
                    </a:cubicBezTo>
                    <a:cubicBezTo>
                      <a:pt x="45" y="127"/>
                      <a:pt x="45" y="127"/>
                      <a:pt x="45" y="127"/>
                    </a:cubicBezTo>
                    <a:cubicBezTo>
                      <a:pt x="45" y="127"/>
                      <a:pt x="44" y="126"/>
                      <a:pt x="43" y="126"/>
                    </a:cubicBezTo>
                    <a:moveTo>
                      <a:pt x="56" y="125"/>
                    </a:moveTo>
                    <a:cubicBezTo>
                      <a:pt x="56" y="125"/>
                      <a:pt x="56" y="125"/>
                      <a:pt x="56" y="125"/>
                    </a:cubicBezTo>
                    <a:cubicBezTo>
                      <a:pt x="56" y="125"/>
                      <a:pt x="57" y="125"/>
                      <a:pt x="58" y="126"/>
                    </a:cubicBezTo>
                    <a:cubicBezTo>
                      <a:pt x="58" y="126"/>
                      <a:pt x="58" y="126"/>
                      <a:pt x="58" y="126"/>
                    </a:cubicBezTo>
                    <a:cubicBezTo>
                      <a:pt x="56" y="125"/>
                      <a:pt x="56" y="125"/>
                      <a:pt x="56" y="125"/>
                    </a:cubicBezTo>
                    <a:moveTo>
                      <a:pt x="44" y="125"/>
                    </a:moveTo>
                    <a:cubicBezTo>
                      <a:pt x="44" y="125"/>
                      <a:pt x="44" y="125"/>
                      <a:pt x="44" y="125"/>
                    </a:cubicBezTo>
                    <a:cubicBezTo>
                      <a:pt x="44" y="125"/>
                      <a:pt x="45" y="126"/>
                      <a:pt x="46" y="126"/>
                    </a:cubicBezTo>
                    <a:cubicBezTo>
                      <a:pt x="46" y="126"/>
                      <a:pt x="46" y="126"/>
                      <a:pt x="46" y="126"/>
                    </a:cubicBezTo>
                    <a:cubicBezTo>
                      <a:pt x="45" y="125"/>
                      <a:pt x="45" y="125"/>
                      <a:pt x="44" y="125"/>
                    </a:cubicBezTo>
                    <a:moveTo>
                      <a:pt x="56" y="124"/>
                    </a:moveTo>
                    <a:cubicBezTo>
                      <a:pt x="56" y="124"/>
                      <a:pt x="56" y="124"/>
                      <a:pt x="56" y="124"/>
                    </a:cubicBezTo>
                    <a:cubicBezTo>
                      <a:pt x="57" y="124"/>
                      <a:pt x="57" y="125"/>
                      <a:pt x="58" y="125"/>
                    </a:cubicBezTo>
                    <a:cubicBezTo>
                      <a:pt x="58" y="125"/>
                      <a:pt x="58" y="125"/>
                      <a:pt x="58" y="125"/>
                    </a:cubicBezTo>
                    <a:cubicBezTo>
                      <a:pt x="57" y="125"/>
                      <a:pt x="57" y="124"/>
                      <a:pt x="56" y="124"/>
                    </a:cubicBezTo>
                    <a:moveTo>
                      <a:pt x="58" y="121"/>
                    </a:moveTo>
                    <a:cubicBezTo>
                      <a:pt x="57" y="122"/>
                      <a:pt x="57" y="123"/>
                      <a:pt x="56" y="124"/>
                    </a:cubicBezTo>
                    <a:cubicBezTo>
                      <a:pt x="58" y="125"/>
                      <a:pt x="58" y="125"/>
                      <a:pt x="58" y="125"/>
                    </a:cubicBezTo>
                    <a:cubicBezTo>
                      <a:pt x="59" y="124"/>
                      <a:pt x="59" y="123"/>
                      <a:pt x="60" y="122"/>
                    </a:cubicBezTo>
                    <a:cubicBezTo>
                      <a:pt x="58" y="121"/>
                      <a:pt x="58" y="121"/>
                      <a:pt x="58" y="121"/>
                    </a:cubicBezTo>
                    <a:moveTo>
                      <a:pt x="59" y="120"/>
                    </a:moveTo>
                    <a:cubicBezTo>
                      <a:pt x="58" y="121"/>
                      <a:pt x="58" y="121"/>
                      <a:pt x="58" y="121"/>
                    </a:cubicBezTo>
                    <a:cubicBezTo>
                      <a:pt x="59" y="121"/>
                      <a:pt x="59" y="121"/>
                      <a:pt x="60" y="122"/>
                    </a:cubicBezTo>
                    <a:cubicBezTo>
                      <a:pt x="60" y="122"/>
                      <a:pt x="60" y="122"/>
                      <a:pt x="60" y="121"/>
                    </a:cubicBezTo>
                    <a:cubicBezTo>
                      <a:pt x="60" y="121"/>
                      <a:pt x="59" y="121"/>
                      <a:pt x="59" y="120"/>
                    </a:cubicBezTo>
                    <a:moveTo>
                      <a:pt x="47" y="119"/>
                    </a:moveTo>
                    <a:cubicBezTo>
                      <a:pt x="47" y="119"/>
                      <a:pt x="47" y="119"/>
                      <a:pt x="47" y="119"/>
                    </a:cubicBezTo>
                    <a:cubicBezTo>
                      <a:pt x="48" y="120"/>
                      <a:pt x="48" y="120"/>
                      <a:pt x="49" y="121"/>
                    </a:cubicBezTo>
                    <a:cubicBezTo>
                      <a:pt x="49" y="121"/>
                      <a:pt x="49" y="121"/>
                      <a:pt x="49" y="120"/>
                    </a:cubicBezTo>
                    <a:cubicBezTo>
                      <a:pt x="47" y="119"/>
                      <a:pt x="47" y="119"/>
                      <a:pt x="47" y="119"/>
                    </a:cubicBezTo>
                    <a:moveTo>
                      <a:pt x="47" y="119"/>
                    </a:moveTo>
                    <a:cubicBezTo>
                      <a:pt x="47" y="119"/>
                      <a:pt x="47" y="119"/>
                      <a:pt x="47" y="119"/>
                    </a:cubicBezTo>
                    <a:cubicBezTo>
                      <a:pt x="48" y="119"/>
                      <a:pt x="49" y="120"/>
                      <a:pt x="49" y="120"/>
                    </a:cubicBezTo>
                    <a:cubicBezTo>
                      <a:pt x="49" y="120"/>
                      <a:pt x="49" y="120"/>
                      <a:pt x="49" y="120"/>
                    </a:cubicBezTo>
                    <a:cubicBezTo>
                      <a:pt x="49" y="120"/>
                      <a:pt x="48" y="119"/>
                      <a:pt x="47" y="119"/>
                    </a:cubicBezTo>
                    <a:moveTo>
                      <a:pt x="60" y="119"/>
                    </a:moveTo>
                    <a:cubicBezTo>
                      <a:pt x="59" y="119"/>
                      <a:pt x="59" y="119"/>
                      <a:pt x="59" y="120"/>
                    </a:cubicBezTo>
                    <a:cubicBezTo>
                      <a:pt x="60" y="120"/>
                      <a:pt x="60" y="120"/>
                      <a:pt x="61" y="121"/>
                    </a:cubicBezTo>
                    <a:cubicBezTo>
                      <a:pt x="61" y="120"/>
                      <a:pt x="61" y="120"/>
                      <a:pt x="61" y="120"/>
                    </a:cubicBezTo>
                    <a:cubicBezTo>
                      <a:pt x="61" y="119"/>
                      <a:pt x="60" y="119"/>
                      <a:pt x="60" y="119"/>
                    </a:cubicBezTo>
                    <a:moveTo>
                      <a:pt x="61" y="117"/>
                    </a:moveTo>
                    <a:cubicBezTo>
                      <a:pt x="61" y="117"/>
                      <a:pt x="60" y="117"/>
                      <a:pt x="60" y="118"/>
                    </a:cubicBezTo>
                    <a:cubicBezTo>
                      <a:pt x="61" y="118"/>
                      <a:pt x="61" y="119"/>
                      <a:pt x="62" y="119"/>
                    </a:cubicBezTo>
                    <a:cubicBezTo>
                      <a:pt x="62" y="119"/>
                      <a:pt x="62" y="118"/>
                      <a:pt x="62" y="118"/>
                    </a:cubicBezTo>
                    <a:cubicBezTo>
                      <a:pt x="62" y="118"/>
                      <a:pt x="61" y="117"/>
                      <a:pt x="61" y="117"/>
                    </a:cubicBezTo>
                    <a:moveTo>
                      <a:pt x="49" y="116"/>
                    </a:moveTo>
                    <a:cubicBezTo>
                      <a:pt x="48" y="117"/>
                      <a:pt x="48" y="118"/>
                      <a:pt x="47" y="119"/>
                    </a:cubicBezTo>
                    <a:cubicBezTo>
                      <a:pt x="49" y="120"/>
                      <a:pt x="49" y="120"/>
                      <a:pt x="49" y="120"/>
                    </a:cubicBezTo>
                    <a:cubicBezTo>
                      <a:pt x="50" y="119"/>
                      <a:pt x="50" y="118"/>
                      <a:pt x="51" y="117"/>
                    </a:cubicBezTo>
                    <a:cubicBezTo>
                      <a:pt x="49" y="116"/>
                      <a:pt x="49" y="116"/>
                      <a:pt x="49" y="116"/>
                    </a:cubicBezTo>
                    <a:moveTo>
                      <a:pt x="49" y="115"/>
                    </a:moveTo>
                    <a:cubicBezTo>
                      <a:pt x="49" y="115"/>
                      <a:pt x="49" y="115"/>
                      <a:pt x="49" y="116"/>
                    </a:cubicBezTo>
                    <a:cubicBezTo>
                      <a:pt x="50" y="116"/>
                      <a:pt x="51" y="116"/>
                      <a:pt x="51" y="117"/>
                    </a:cubicBezTo>
                    <a:cubicBezTo>
                      <a:pt x="51" y="117"/>
                      <a:pt x="51" y="116"/>
                      <a:pt x="51" y="116"/>
                    </a:cubicBezTo>
                    <a:cubicBezTo>
                      <a:pt x="51" y="116"/>
                      <a:pt x="50" y="116"/>
                      <a:pt x="49" y="115"/>
                    </a:cubicBezTo>
                    <a:moveTo>
                      <a:pt x="62" y="115"/>
                    </a:moveTo>
                    <a:cubicBezTo>
                      <a:pt x="62" y="115"/>
                      <a:pt x="62" y="116"/>
                      <a:pt x="61" y="116"/>
                    </a:cubicBezTo>
                    <a:cubicBezTo>
                      <a:pt x="62" y="117"/>
                      <a:pt x="62" y="117"/>
                      <a:pt x="63" y="117"/>
                    </a:cubicBezTo>
                    <a:cubicBezTo>
                      <a:pt x="63" y="117"/>
                      <a:pt x="63" y="116"/>
                      <a:pt x="64" y="116"/>
                    </a:cubicBezTo>
                    <a:cubicBezTo>
                      <a:pt x="63" y="115"/>
                      <a:pt x="63" y="115"/>
                      <a:pt x="62" y="115"/>
                    </a:cubicBezTo>
                    <a:moveTo>
                      <a:pt x="51" y="113"/>
                    </a:moveTo>
                    <a:cubicBezTo>
                      <a:pt x="50" y="113"/>
                      <a:pt x="50" y="114"/>
                      <a:pt x="50" y="114"/>
                    </a:cubicBezTo>
                    <a:cubicBezTo>
                      <a:pt x="50" y="114"/>
                      <a:pt x="51" y="114"/>
                      <a:pt x="51" y="114"/>
                    </a:cubicBezTo>
                    <a:cubicBezTo>
                      <a:pt x="51" y="115"/>
                      <a:pt x="52" y="115"/>
                      <a:pt x="52" y="115"/>
                    </a:cubicBezTo>
                    <a:cubicBezTo>
                      <a:pt x="52" y="115"/>
                      <a:pt x="53" y="115"/>
                      <a:pt x="53" y="114"/>
                    </a:cubicBezTo>
                    <a:cubicBezTo>
                      <a:pt x="52" y="114"/>
                      <a:pt x="51" y="113"/>
                      <a:pt x="51" y="113"/>
                    </a:cubicBezTo>
                    <a:moveTo>
                      <a:pt x="52" y="111"/>
                    </a:moveTo>
                    <a:cubicBezTo>
                      <a:pt x="52" y="112"/>
                      <a:pt x="51" y="112"/>
                      <a:pt x="51" y="112"/>
                    </a:cubicBezTo>
                    <a:cubicBezTo>
                      <a:pt x="52" y="112"/>
                      <a:pt x="52" y="113"/>
                      <a:pt x="53" y="113"/>
                    </a:cubicBezTo>
                    <a:cubicBezTo>
                      <a:pt x="53" y="113"/>
                      <a:pt x="53" y="113"/>
                      <a:pt x="53" y="113"/>
                    </a:cubicBezTo>
                    <a:cubicBezTo>
                      <a:pt x="53" y="113"/>
                      <a:pt x="53" y="113"/>
                      <a:pt x="53" y="113"/>
                    </a:cubicBezTo>
                    <a:cubicBezTo>
                      <a:pt x="53" y="113"/>
                      <a:pt x="54" y="113"/>
                      <a:pt x="54" y="112"/>
                    </a:cubicBezTo>
                    <a:cubicBezTo>
                      <a:pt x="53" y="112"/>
                      <a:pt x="52" y="112"/>
                      <a:pt x="52" y="111"/>
                    </a:cubicBezTo>
                    <a:moveTo>
                      <a:pt x="53" y="109"/>
                    </a:moveTo>
                    <a:cubicBezTo>
                      <a:pt x="53" y="110"/>
                      <a:pt x="52" y="110"/>
                      <a:pt x="52" y="110"/>
                    </a:cubicBezTo>
                    <a:cubicBezTo>
                      <a:pt x="53" y="111"/>
                      <a:pt x="54" y="111"/>
                      <a:pt x="54" y="112"/>
                    </a:cubicBezTo>
                    <a:cubicBezTo>
                      <a:pt x="54" y="111"/>
                      <a:pt x="55" y="111"/>
                      <a:pt x="55" y="110"/>
                    </a:cubicBezTo>
                    <a:cubicBezTo>
                      <a:pt x="54" y="110"/>
                      <a:pt x="54" y="109"/>
                      <a:pt x="53" y="109"/>
                    </a:cubicBezTo>
                    <a:moveTo>
                      <a:pt x="67" y="107"/>
                    </a:moveTo>
                    <a:cubicBezTo>
                      <a:pt x="66" y="108"/>
                      <a:pt x="65" y="110"/>
                      <a:pt x="64" y="111"/>
                    </a:cubicBezTo>
                    <a:cubicBezTo>
                      <a:pt x="65" y="112"/>
                      <a:pt x="65" y="112"/>
                      <a:pt x="66" y="112"/>
                    </a:cubicBezTo>
                    <a:cubicBezTo>
                      <a:pt x="67" y="111"/>
                      <a:pt x="68" y="109"/>
                      <a:pt x="69" y="108"/>
                    </a:cubicBezTo>
                    <a:cubicBezTo>
                      <a:pt x="68" y="107"/>
                      <a:pt x="68" y="107"/>
                      <a:pt x="67" y="107"/>
                    </a:cubicBezTo>
                    <a:moveTo>
                      <a:pt x="68" y="106"/>
                    </a:moveTo>
                    <a:cubicBezTo>
                      <a:pt x="68" y="106"/>
                      <a:pt x="68" y="106"/>
                      <a:pt x="68" y="106"/>
                    </a:cubicBezTo>
                    <a:cubicBezTo>
                      <a:pt x="68" y="106"/>
                      <a:pt x="69" y="106"/>
                      <a:pt x="69" y="107"/>
                    </a:cubicBezTo>
                    <a:cubicBezTo>
                      <a:pt x="69" y="107"/>
                      <a:pt x="70" y="107"/>
                      <a:pt x="70" y="107"/>
                    </a:cubicBezTo>
                    <a:cubicBezTo>
                      <a:pt x="69" y="106"/>
                      <a:pt x="68" y="106"/>
                      <a:pt x="68" y="106"/>
                    </a:cubicBezTo>
                    <a:moveTo>
                      <a:pt x="58" y="101"/>
                    </a:moveTo>
                    <a:cubicBezTo>
                      <a:pt x="57" y="103"/>
                      <a:pt x="56" y="104"/>
                      <a:pt x="55" y="106"/>
                    </a:cubicBezTo>
                    <a:cubicBezTo>
                      <a:pt x="56" y="106"/>
                      <a:pt x="56" y="107"/>
                      <a:pt x="57" y="107"/>
                    </a:cubicBezTo>
                    <a:cubicBezTo>
                      <a:pt x="58" y="105"/>
                      <a:pt x="59" y="104"/>
                      <a:pt x="60" y="102"/>
                    </a:cubicBezTo>
                    <a:cubicBezTo>
                      <a:pt x="59" y="102"/>
                      <a:pt x="59" y="101"/>
                      <a:pt x="58" y="101"/>
                    </a:cubicBezTo>
                    <a:moveTo>
                      <a:pt x="58" y="100"/>
                    </a:moveTo>
                    <a:cubicBezTo>
                      <a:pt x="58" y="100"/>
                      <a:pt x="58" y="100"/>
                      <a:pt x="58" y="100"/>
                    </a:cubicBezTo>
                    <a:cubicBezTo>
                      <a:pt x="59" y="100"/>
                      <a:pt x="60" y="101"/>
                      <a:pt x="60" y="101"/>
                    </a:cubicBezTo>
                    <a:cubicBezTo>
                      <a:pt x="60" y="101"/>
                      <a:pt x="60" y="101"/>
                      <a:pt x="61" y="101"/>
                    </a:cubicBezTo>
                    <a:cubicBezTo>
                      <a:pt x="60" y="101"/>
                      <a:pt x="59" y="100"/>
                      <a:pt x="58" y="100"/>
                    </a:cubicBezTo>
                    <a:moveTo>
                      <a:pt x="71" y="100"/>
                    </a:moveTo>
                    <a:cubicBezTo>
                      <a:pt x="70" y="102"/>
                      <a:pt x="69" y="103"/>
                      <a:pt x="68" y="105"/>
                    </a:cubicBezTo>
                    <a:cubicBezTo>
                      <a:pt x="69" y="105"/>
                      <a:pt x="69" y="106"/>
                      <a:pt x="70" y="106"/>
                    </a:cubicBezTo>
                    <a:cubicBezTo>
                      <a:pt x="71" y="104"/>
                      <a:pt x="72" y="103"/>
                      <a:pt x="73" y="101"/>
                    </a:cubicBezTo>
                    <a:cubicBezTo>
                      <a:pt x="72" y="101"/>
                      <a:pt x="72" y="100"/>
                      <a:pt x="71" y="100"/>
                    </a:cubicBezTo>
                    <a:moveTo>
                      <a:pt x="75" y="94"/>
                    </a:moveTo>
                    <a:cubicBezTo>
                      <a:pt x="74" y="96"/>
                      <a:pt x="73" y="98"/>
                      <a:pt x="72" y="99"/>
                    </a:cubicBezTo>
                    <a:cubicBezTo>
                      <a:pt x="72" y="99"/>
                      <a:pt x="73" y="100"/>
                      <a:pt x="74" y="100"/>
                    </a:cubicBezTo>
                    <a:cubicBezTo>
                      <a:pt x="74" y="99"/>
                      <a:pt x="75" y="97"/>
                      <a:pt x="76" y="95"/>
                    </a:cubicBezTo>
                    <a:cubicBezTo>
                      <a:pt x="76" y="95"/>
                      <a:pt x="75" y="95"/>
                      <a:pt x="75" y="94"/>
                    </a:cubicBezTo>
                    <a:moveTo>
                      <a:pt x="62" y="94"/>
                    </a:moveTo>
                    <a:cubicBezTo>
                      <a:pt x="61" y="96"/>
                      <a:pt x="60" y="98"/>
                      <a:pt x="59" y="99"/>
                    </a:cubicBezTo>
                    <a:cubicBezTo>
                      <a:pt x="59" y="100"/>
                      <a:pt x="60" y="100"/>
                      <a:pt x="61" y="101"/>
                    </a:cubicBezTo>
                    <a:cubicBezTo>
                      <a:pt x="62" y="99"/>
                      <a:pt x="63" y="97"/>
                      <a:pt x="64" y="95"/>
                    </a:cubicBezTo>
                    <a:cubicBezTo>
                      <a:pt x="63" y="95"/>
                      <a:pt x="63" y="94"/>
                      <a:pt x="62" y="94"/>
                    </a:cubicBezTo>
                    <a:moveTo>
                      <a:pt x="76" y="93"/>
                    </a:moveTo>
                    <a:cubicBezTo>
                      <a:pt x="76" y="93"/>
                      <a:pt x="76" y="93"/>
                      <a:pt x="76" y="93"/>
                    </a:cubicBezTo>
                    <a:cubicBezTo>
                      <a:pt x="77" y="94"/>
                      <a:pt x="77" y="94"/>
                      <a:pt x="77" y="94"/>
                    </a:cubicBezTo>
                    <a:cubicBezTo>
                      <a:pt x="77" y="94"/>
                      <a:pt x="77" y="94"/>
                      <a:pt x="77" y="94"/>
                    </a:cubicBezTo>
                    <a:cubicBezTo>
                      <a:pt x="77" y="93"/>
                      <a:pt x="76" y="93"/>
                      <a:pt x="76" y="93"/>
                    </a:cubicBezTo>
                    <a:moveTo>
                      <a:pt x="65" y="88"/>
                    </a:moveTo>
                    <a:cubicBezTo>
                      <a:pt x="64" y="90"/>
                      <a:pt x="63" y="92"/>
                      <a:pt x="62" y="94"/>
                    </a:cubicBezTo>
                    <a:cubicBezTo>
                      <a:pt x="63" y="94"/>
                      <a:pt x="64" y="94"/>
                      <a:pt x="64" y="95"/>
                    </a:cubicBezTo>
                    <a:cubicBezTo>
                      <a:pt x="65" y="93"/>
                      <a:pt x="66" y="91"/>
                      <a:pt x="67" y="90"/>
                    </a:cubicBezTo>
                    <a:cubicBezTo>
                      <a:pt x="67" y="89"/>
                      <a:pt x="66" y="89"/>
                      <a:pt x="65" y="88"/>
                    </a:cubicBezTo>
                    <a:moveTo>
                      <a:pt x="66" y="87"/>
                    </a:moveTo>
                    <a:cubicBezTo>
                      <a:pt x="66" y="87"/>
                      <a:pt x="66" y="87"/>
                      <a:pt x="66" y="87"/>
                    </a:cubicBezTo>
                    <a:cubicBezTo>
                      <a:pt x="68" y="88"/>
                      <a:pt x="68" y="88"/>
                      <a:pt x="68" y="88"/>
                    </a:cubicBezTo>
                    <a:cubicBezTo>
                      <a:pt x="68" y="88"/>
                      <a:pt x="68" y="88"/>
                      <a:pt x="68" y="88"/>
                    </a:cubicBezTo>
                    <a:cubicBezTo>
                      <a:pt x="68" y="88"/>
                      <a:pt x="67" y="87"/>
                      <a:pt x="66" y="87"/>
                    </a:cubicBezTo>
                    <a:moveTo>
                      <a:pt x="83" y="81"/>
                    </a:moveTo>
                    <a:cubicBezTo>
                      <a:pt x="81" y="84"/>
                      <a:pt x="80" y="87"/>
                      <a:pt x="78" y="90"/>
                    </a:cubicBezTo>
                    <a:cubicBezTo>
                      <a:pt x="78" y="90"/>
                      <a:pt x="79" y="91"/>
                      <a:pt x="79" y="91"/>
                    </a:cubicBezTo>
                    <a:cubicBezTo>
                      <a:pt x="81" y="88"/>
                      <a:pt x="83" y="85"/>
                      <a:pt x="85" y="82"/>
                    </a:cubicBezTo>
                    <a:cubicBezTo>
                      <a:pt x="84" y="82"/>
                      <a:pt x="84" y="81"/>
                      <a:pt x="83" y="81"/>
                    </a:cubicBezTo>
                    <a:moveTo>
                      <a:pt x="73" y="75"/>
                    </a:moveTo>
                    <a:cubicBezTo>
                      <a:pt x="72" y="78"/>
                      <a:pt x="70" y="81"/>
                      <a:pt x="68" y="84"/>
                    </a:cubicBezTo>
                    <a:cubicBezTo>
                      <a:pt x="68" y="85"/>
                      <a:pt x="69" y="85"/>
                      <a:pt x="70" y="86"/>
                    </a:cubicBezTo>
                    <a:cubicBezTo>
                      <a:pt x="72" y="82"/>
                      <a:pt x="74" y="79"/>
                      <a:pt x="76" y="76"/>
                    </a:cubicBezTo>
                    <a:cubicBezTo>
                      <a:pt x="75" y="76"/>
                      <a:pt x="74" y="75"/>
                      <a:pt x="73" y="75"/>
                    </a:cubicBezTo>
                    <a:moveTo>
                      <a:pt x="92" y="68"/>
                    </a:moveTo>
                    <a:cubicBezTo>
                      <a:pt x="90" y="70"/>
                      <a:pt x="88" y="73"/>
                      <a:pt x="87" y="76"/>
                    </a:cubicBezTo>
                    <a:cubicBezTo>
                      <a:pt x="86" y="77"/>
                      <a:pt x="85" y="78"/>
                      <a:pt x="85" y="79"/>
                    </a:cubicBezTo>
                    <a:cubicBezTo>
                      <a:pt x="85" y="79"/>
                      <a:pt x="86" y="80"/>
                      <a:pt x="86" y="80"/>
                    </a:cubicBezTo>
                    <a:cubicBezTo>
                      <a:pt x="88" y="76"/>
                      <a:pt x="91" y="72"/>
                      <a:pt x="93" y="68"/>
                    </a:cubicBezTo>
                    <a:cubicBezTo>
                      <a:pt x="93" y="68"/>
                      <a:pt x="92" y="68"/>
                      <a:pt x="92" y="68"/>
                    </a:cubicBezTo>
                    <a:moveTo>
                      <a:pt x="82" y="61"/>
                    </a:moveTo>
                    <a:cubicBezTo>
                      <a:pt x="79" y="65"/>
                      <a:pt x="77" y="69"/>
                      <a:pt x="74" y="73"/>
                    </a:cubicBezTo>
                    <a:cubicBezTo>
                      <a:pt x="75" y="74"/>
                      <a:pt x="76" y="74"/>
                      <a:pt x="77" y="75"/>
                    </a:cubicBezTo>
                    <a:cubicBezTo>
                      <a:pt x="79" y="70"/>
                      <a:pt x="81" y="66"/>
                      <a:pt x="84" y="62"/>
                    </a:cubicBezTo>
                    <a:cubicBezTo>
                      <a:pt x="83" y="62"/>
                      <a:pt x="82" y="62"/>
                      <a:pt x="82" y="61"/>
                    </a:cubicBezTo>
                    <a:moveTo>
                      <a:pt x="100" y="54"/>
                    </a:moveTo>
                    <a:cubicBezTo>
                      <a:pt x="99" y="56"/>
                      <a:pt x="97" y="59"/>
                      <a:pt x="96" y="61"/>
                    </a:cubicBezTo>
                    <a:cubicBezTo>
                      <a:pt x="96" y="61"/>
                      <a:pt x="97" y="61"/>
                      <a:pt x="97" y="62"/>
                    </a:cubicBezTo>
                    <a:cubicBezTo>
                      <a:pt x="99" y="59"/>
                      <a:pt x="100" y="57"/>
                      <a:pt x="101" y="55"/>
                    </a:cubicBezTo>
                    <a:cubicBezTo>
                      <a:pt x="101" y="55"/>
                      <a:pt x="101" y="54"/>
                      <a:pt x="100" y="54"/>
                    </a:cubicBezTo>
                    <a:moveTo>
                      <a:pt x="102" y="51"/>
                    </a:moveTo>
                    <a:cubicBezTo>
                      <a:pt x="102" y="52"/>
                      <a:pt x="102" y="52"/>
                      <a:pt x="101" y="52"/>
                    </a:cubicBezTo>
                    <a:cubicBezTo>
                      <a:pt x="103" y="53"/>
                      <a:pt x="103" y="53"/>
                      <a:pt x="103" y="53"/>
                    </a:cubicBezTo>
                    <a:cubicBezTo>
                      <a:pt x="103" y="53"/>
                      <a:pt x="103" y="52"/>
                      <a:pt x="103" y="52"/>
                    </a:cubicBezTo>
                    <a:cubicBezTo>
                      <a:pt x="103" y="52"/>
                      <a:pt x="103" y="51"/>
                      <a:pt x="102" y="51"/>
                    </a:cubicBezTo>
                    <a:moveTo>
                      <a:pt x="90" y="48"/>
                    </a:moveTo>
                    <a:cubicBezTo>
                      <a:pt x="88" y="50"/>
                      <a:pt x="87" y="53"/>
                      <a:pt x="85" y="55"/>
                    </a:cubicBezTo>
                    <a:cubicBezTo>
                      <a:pt x="86" y="55"/>
                      <a:pt x="87" y="56"/>
                      <a:pt x="87" y="56"/>
                    </a:cubicBezTo>
                    <a:cubicBezTo>
                      <a:pt x="89" y="54"/>
                      <a:pt x="90" y="51"/>
                      <a:pt x="92" y="49"/>
                    </a:cubicBezTo>
                    <a:cubicBezTo>
                      <a:pt x="91" y="49"/>
                      <a:pt x="90" y="48"/>
                      <a:pt x="90" y="48"/>
                    </a:cubicBezTo>
                    <a:moveTo>
                      <a:pt x="105" y="46"/>
                    </a:moveTo>
                    <a:cubicBezTo>
                      <a:pt x="105" y="47"/>
                      <a:pt x="104" y="48"/>
                      <a:pt x="104" y="49"/>
                    </a:cubicBezTo>
                    <a:cubicBezTo>
                      <a:pt x="104" y="49"/>
                      <a:pt x="104" y="49"/>
                      <a:pt x="105" y="50"/>
                    </a:cubicBezTo>
                    <a:cubicBezTo>
                      <a:pt x="105" y="49"/>
                      <a:pt x="106" y="48"/>
                      <a:pt x="106" y="47"/>
                    </a:cubicBezTo>
                    <a:cubicBezTo>
                      <a:pt x="106" y="47"/>
                      <a:pt x="106" y="46"/>
                      <a:pt x="105" y="46"/>
                    </a:cubicBezTo>
                    <a:moveTo>
                      <a:pt x="91" y="45"/>
                    </a:moveTo>
                    <a:cubicBezTo>
                      <a:pt x="91" y="45"/>
                      <a:pt x="91" y="46"/>
                      <a:pt x="91" y="46"/>
                    </a:cubicBezTo>
                    <a:cubicBezTo>
                      <a:pt x="93" y="47"/>
                      <a:pt x="93" y="47"/>
                      <a:pt x="93" y="47"/>
                    </a:cubicBezTo>
                    <a:cubicBezTo>
                      <a:pt x="93" y="47"/>
                      <a:pt x="93" y="46"/>
                      <a:pt x="93" y="46"/>
                    </a:cubicBezTo>
                    <a:cubicBezTo>
                      <a:pt x="93" y="46"/>
                      <a:pt x="93" y="46"/>
                      <a:pt x="93" y="45"/>
                    </a:cubicBezTo>
                    <a:cubicBezTo>
                      <a:pt x="92" y="45"/>
                      <a:pt x="92" y="45"/>
                      <a:pt x="91" y="45"/>
                    </a:cubicBezTo>
                    <a:moveTo>
                      <a:pt x="107" y="44"/>
                    </a:moveTo>
                    <a:cubicBezTo>
                      <a:pt x="107" y="44"/>
                      <a:pt x="107" y="44"/>
                      <a:pt x="107" y="44"/>
                    </a:cubicBezTo>
                    <a:cubicBezTo>
                      <a:pt x="107" y="45"/>
                      <a:pt x="107" y="45"/>
                      <a:pt x="108" y="45"/>
                    </a:cubicBezTo>
                    <a:cubicBezTo>
                      <a:pt x="108" y="45"/>
                      <a:pt x="108" y="44"/>
                      <a:pt x="108" y="44"/>
                    </a:cubicBezTo>
                    <a:cubicBezTo>
                      <a:pt x="108" y="44"/>
                      <a:pt x="107" y="44"/>
                      <a:pt x="107" y="44"/>
                    </a:cubicBezTo>
                    <a:moveTo>
                      <a:pt x="94" y="40"/>
                    </a:moveTo>
                    <a:cubicBezTo>
                      <a:pt x="94" y="41"/>
                      <a:pt x="93" y="42"/>
                      <a:pt x="93" y="43"/>
                    </a:cubicBezTo>
                    <a:cubicBezTo>
                      <a:pt x="93" y="43"/>
                      <a:pt x="94" y="43"/>
                      <a:pt x="95" y="44"/>
                    </a:cubicBezTo>
                    <a:cubicBezTo>
                      <a:pt x="95" y="43"/>
                      <a:pt x="96" y="42"/>
                      <a:pt x="96" y="41"/>
                    </a:cubicBezTo>
                    <a:cubicBezTo>
                      <a:pt x="96" y="41"/>
                      <a:pt x="95" y="40"/>
                      <a:pt x="94" y="40"/>
                    </a:cubicBezTo>
                    <a:moveTo>
                      <a:pt x="110" y="39"/>
                    </a:moveTo>
                    <a:cubicBezTo>
                      <a:pt x="110" y="40"/>
                      <a:pt x="109" y="40"/>
                      <a:pt x="109" y="40"/>
                    </a:cubicBezTo>
                    <a:cubicBezTo>
                      <a:pt x="110" y="40"/>
                      <a:pt x="110" y="40"/>
                      <a:pt x="110" y="40"/>
                    </a:cubicBezTo>
                    <a:cubicBezTo>
                      <a:pt x="110" y="40"/>
                      <a:pt x="111" y="40"/>
                      <a:pt x="111" y="40"/>
                    </a:cubicBezTo>
                    <a:cubicBezTo>
                      <a:pt x="110" y="40"/>
                      <a:pt x="110" y="40"/>
                      <a:pt x="110" y="39"/>
                    </a:cubicBezTo>
                    <a:moveTo>
                      <a:pt x="96" y="37"/>
                    </a:moveTo>
                    <a:cubicBezTo>
                      <a:pt x="96" y="37"/>
                      <a:pt x="96" y="38"/>
                      <a:pt x="96" y="38"/>
                    </a:cubicBezTo>
                    <a:cubicBezTo>
                      <a:pt x="96" y="38"/>
                      <a:pt x="97" y="39"/>
                      <a:pt x="98" y="39"/>
                    </a:cubicBezTo>
                    <a:cubicBezTo>
                      <a:pt x="98" y="39"/>
                      <a:pt x="98" y="39"/>
                      <a:pt x="98" y="38"/>
                    </a:cubicBezTo>
                    <a:cubicBezTo>
                      <a:pt x="97" y="38"/>
                      <a:pt x="97" y="38"/>
                      <a:pt x="96" y="37"/>
                    </a:cubicBezTo>
                    <a:moveTo>
                      <a:pt x="113" y="33"/>
                    </a:moveTo>
                    <a:cubicBezTo>
                      <a:pt x="113" y="35"/>
                      <a:pt x="112" y="36"/>
                      <a:pt x="111" y="37"/>
                    </a:cubicBezTo>
                    <a:cubicBezTo>
                      <a:pt x="112" y="37"/>
                      <a:pt x="112" y="37"/>
                      <a:pt x="112" y="37"/>
                    </a:cubicBezTo>
                    <a:cubicBezTo>
                      <a:pt x="113" y="36"/>
                      <a:pt x="114" y="35"/>
                      <a:pt x="114" y="35"/>
                    </a:cubicBezTo>
                    <a:cubicBezTo>
                      <a:pt x="114" y="34"/>
                      <a:pt x="114" y="34"/>
                      <a:pt x="114" y="34"/>
                    </a:cubicBezTo>
                    <a:cubicBezTo>
                      <a:pt x="114" y="34"/>
                      <a:pt x="114" y="34"/>
                      <a:pt x="113" y="33"/>
                    </a:cubicBezTo>
                    <a:moveTo>
                      <a:pt x="99" y="32"/>
                    </a:moveTo>
                    <a:cubicBezTo>
                      <a:pt x="99" y="33"/>
                      <a:pt x="98" y="33"/>
                      <a:pt x="98" y="33"/>
                    </a:cubicBezTo>
                    <a:cubicBezTo>
                      <a:pt x="99" y="34"/>
                      <a:pt x="100" y="34"/>
                      <a:pt x="100" y="35"/>
                    </a:cubicBezTo>
                    <a:cubicBezTo>
                      <a:pt x="100" y="34"/>
                      <a:pt x="101" y="34"/>
                      <a:pt x="101" y="34"/>
                    </a:cubicBezTo>
                    <a:cubicBezTo>
                      <a:pt x="100" y="33"/>
                      <a:pt x="100" y="33"/>
                      <a:pt x="99" y="32"/>
                    </a:cubicBezTo>
                    <a:moveTo>
                      <a:pt x="99" y="32"/>
                    </a:moveTo>
                    <a:cubicBezTo>
                      <a:pt x="99" y="32"/>
                      <a:pt x="99" y="32"/>
                      <a:pt x="99" y="32"/>
                    </a:cubicBezTo>
                    <a:cubicBezTo>
                      <a:pt x="100" y="33"/>
                      <a:pt x="100" y="33"/>
                      <a:pt x="101" y="34"/>
                    </a:cubicBezTo>
                    <a:cubicBezTo>
                      <a:pt x="101" y="34"/>
                      <a:pt x="101" y="33"/>
                      <a:pt x="101" y="33"/>
                    </a:cubicBezTo>
                    <a:cubicBezTo>
                      <a:pt x="100" y="33"/>
                      <a:pt x="100" y="33"/>
                      <a:pt x="99" y="32"/>
                    </a:cubicBezTo>
                    <a:moveTo>
                      <a:pt x="102" y="30"/>
                    </a:moveTo>
                    <a:cubicBezTo>
                      <a:pt x="101" y="30"/>
                      <a:pt x="101" y="31"/>
                      <a:pt x="101" y="31"/>
                    </a:cubicBezTo>
                    <a:cubicBezTo>
                      <a:pt x="101" y="31"/>
                      <a:pt x="102" y="31"/>
                      <a:pt x="102" y="32"/>
                    </a:cubicBezTo>
                    <a:cubicBezTo>
                      <a:pt x="102" y="31"/>
                      <a:pt x="103" y="31"/>
                      <a:pt x="103" y="30"/>
                    </a:cubicBezTo>
                    <a:cubicBezTo>
                      <a:pt x="103" y="30"/>
                      <a:pt x="102" y="30"/>
                      <a:pt x="102" y="30"/>
                    </a:cubicBezTo>
                    <a:moveTo>
                      <a:pt x="101" y="29"/>
                    </a:moveTo>
                    <a:cubicBezTo>
                      <a:pt x="101" y="29"/>
                      <a:pt x="100" y="30"/>
                      <a:pt x="100" y="30"/>
                    </a:cubicBezTo>
                    <a:cubicBezTo>
                      <a:pt x="100" y="31"/>
                      <a:pt x="101" y="31"/>
                      <a:pt x="101" y="31"/>
                    </a:cubicBezTo>
                    <a:cubicBezTo>
                      <a:pt x="101" y="30"/>
                      <a:pt x="101" y="30"/>
                      <a:pt x="102" y="29"/>
                    </a:cubicBezTo>
                    <a:cubicBezTo>
                      <a:pt x="101" y="29"/>
                      <a:pt x="101" y="29"/>
                      <a:pt x="101" y="29"/>
                    </a:cubicBezTo>
                    <a:moveTo>
                      <a:pt x="103" y="27"/>
                    </a:moveTo>
                    <a:cubicBezTo>
                      <a:pt x="103" y="28"/>
                      <a:pt x="102" y="29"/>
                      <a:pt x="102" y="29"/>
                    </a:cubicBezTo>
                    <a:cubicBezTo>
                      <a:pt x="102" y="30"/>
                      <a:pt x="103" y="30"/>
                      <a:pt x="103" y="30"/>
                    </a:cubicBezTo>
                    <a:cubicBezTo>
                      <a:pt x="103" y="29"/>
                      <a:pt x="104" y="29"/>
                      <a:pt x="104" y="28"/>
                    </a:cubicBezTo>
                    <a:cubicBezTo>
                      <a:pt x="104" y="28"/>
                      <a:pt x="104" y="27"/>
                      <a:pt x="103" y="27"/>
                    </a:cubicBezTo>
                    <a:moveTo>
                      <a:pt x="102" y="27"/>
                    </a:moveTo>
                    <a:cubicBezTo>
                      <a:pt x="102" y="27"/>
                      <a:pt x="101" y="28"/>
                      <a:pt x="101" y="29"/>
                    </a:cubicBezTo>
                    <a:cubicBezTo>
                      <a:pt x="101" y="29"/>
                      <a:pt x="102" y="29"/>
                      <a:pt x="102" y="29"/>
                    </a:cubicBezTo>
                    <a:cubicBezTo>
                      <a:pt x="102" y="29"/>
                      <a:pt x="103" y="28"/>
                      <a:pt x="103" y="27"/>
                    </a:cubicBezTo>
                    <a:cubicBezTo>
                      <a:pt x="103" y="27"/>
                      <a:pt x="103" y="27"/>
                      <a:pt x="102" y="27"/>
                    </a:cubicBezTo>
                    <a:moveTo>
                      <a:pt x="122" y="20"/>
                    </a:moveTo>
                    <a:cubicBezTo>
                      <a:pt x="121" y="21"/>
                      <a:pt x="121" y="21"/>
                      <a:pt x="120" y="22"/>
                    </a:cubicBezTo>
                    <a:cubicBezTo>
                      <a:pt x="121" y="22"/>
                      <a:pt x="121" y="23"/>
                      <a:pt x="121" y="23"/>
                    </a:cubicBezTo>
                    <a:cubicBezTo>
                      <a:pt x="122" y="22"/>
                      <a:pt x="122" y="21"/>
                      <a:pt x="123" y="20"/>
                    </a:cubicBezTo>
                    <a:cubicBezTo>
                      <a:pt x="122" y="20"/>
                      <a:pt x="122" y="20"/>
                      <a:pt x="122" y="20"/>
                    </a:cubicBezTo>
                    <a:moveTo>
                      <a:pt x="111" y="13"/>
                    </a:moveTo>
                    <a:cubicBezTo>
                      <a:pt x="111" y="14"/>
                      <a:pt x="110" y="15"/>
                      <a:pt x="110" y="16"/>
                    </a:cubicBezTo>
                    <a:cubicBezTo>
                      <a:pt x="110" y="16"/>
                      <a:pt x="111" y="16"/>
                      <a:pt x="111" y="17"/>
                    </a:cubicBezTo>
                    <a:cubicBezTo>
                      <a:pt x="111" y="16"/>
                      <a:pt x="112" y="15"/>
                      <a:pt x="113" y="14"/>
                    </a:cubicBezTo>
                    <a:cubicBezTo>
                      <a:pt x="112" y="14"/>
                      <a:pt x="112" y="14"/>
                      <a:pt x="111" y="13"/>
                    </a:cubicBezTo>
                    <a:moveTo>
                      <a:pt x="111" y="13"/>
                    </a:moveTo>
                    <a:cubicBezTo>
                      <a:pt x="110" y="14"/>
                      <a:pt x="109" y="15"/>
                      <a:pt x="109" y="16"/>
                    </a:cubicBezTo>
                    <a:cubicBezTo>
                      <a:pt x="109" y="16"/>
                      <a:pt x="109" y="16"/>
                      <a:pt x="110" y="16"/>
                    </a:cubicBezTo>
                    <a:cubicBezTo>
                      <a:pt x="110" y="15"/>
                      <a:pt x="111" y="14"/>
                      <a:pt x="111" y="13"/>
                    </a:cubicBezTo>
                    <a:cubicBezTo>
                      <a:pt x="111" y="13"/>
                      <a:pt x="111" y="13"/>
                      <a:pt x="111" y="13"/>
                    </a:cubicBezTo>
                    <a:moveTo>
                      <a:pt x="129" y="9"/>
                    </a:moveTo>
                    <a:cubicBezTo>
                      <a:pt x="129" y="9"/>
                      <a:pt x="128" y="10"/>
                      <a:pt x="128" y="10"/>
                    </a:cubicBezTo>
                    <a:cubicBezTo>
                      <a:pt x="128" y="10"/>
                      <a:pt x="128" y="11"/>
                      <a:pt x="129" y="11"/>
                    </a:cubicBezTo>
                    <a:cubicBezTo>
                      <a:pt x="129" y="10"/>
                      <a:pt x="129" y="10"/>
                      <a:pt x="130" y="9"/>
                    </a:cubicBezTo>
                    <a:cubicBezTo>
                      <a:pt x="129" y="9"/>
                      <a:pt x="129" y="9"/>
                      <a:pt x="129" y="9"/>
                    </a:cubicBezTo>
                    <a:moveTo>
                      <a:pt x="129" y="8"/>
                    </a:moveTo>
                    <a:cubicBezTo>
                      <a:pt x="129" y="8"/>
                      <a:pt x="129" y="8"/>
                      <a:pt x="129" y="8"/>
                    </a:cubicBezTo>
                    <a:cubicBezTo>
                      <a:pt x="129" y="8"/>
                      <a:pt x="130" y="8"/>
                      <a:pt x="130" y="9"/>
                    </a:cubicBezTo>
                    <a:cubicBezTo>
                      <a:pt x="130" y="8"/>
                      <a:pt x="130" y="8"/>
                      <a:pt x="130" y="8"/>
                    </a:cubicBezTo>
                    <a:cubicBezTo>
                      <a:pt x="130" y="8"/>
                      <a:pt x="130" y="8"/>
                      <a:pt x="129" y="8"/>
                    </a:cubicBezTo>
                    <a:moveTo>
                      <a:pt x="130" y="7"/>
                    </a:moveTo>
                    <a:cubicBezTo>
                      <a:pt x="130" y="8"/>
                      <a:pt x="130" y="8"/>
                      <a:pt x="129" y="8"/>
                    </a:cubicBezTo>
                    <a:cubicBezTo>
                      <a:pt x="130" y="8"/>
                      <a:pt x="130" y="8"/>
                      <a:pt x="130" y="8"/>
                    </a:cubicBezTo>
                    <a:cubicBezTo>
                      <a:pt x="130" y="8"/>
                      <a:pt x="130" y="8"/>
                      <a:pt x="130" y="8"/>
                    </a:cubicBezTo>
                    <a:cubicBezTo>
                      <a:pt x="130" y="8"/>
                      <a:pt x="130" y="7"/>
                      <a:pt x="130" y="7"/>
                    </a:cubicBezTo>
                    <a:moveTo>
                      <a:pt x="118" y="2"/>
                    </a:moveTo>
                    <a:cubicBezTo>
                      <a:pt x="118" y="3"/>
                      <a:pt x="117" y="3"/>
                      <a:pt x="117" y="4"/>
                    </a:cubicBezTo>
                    <a:cubicBezTo>
                      <a:pt x="117" y="4"/>
                      <a:pt x="118" y="4"/>
                      <a:pt x="118" y="5"/>
                    </a:cubicBezTo>
                    <a:cubicBezTo>
                      <a:pt x="118" y="4"/>
                      <a:pt x="119" y="4"/>
                      <a:pt x="119" y="3"/>
                    </a:cubicBezTo>
                    <a:cubicBezTo>
                      <a:pt x="119" y="3"/>
                      <a:pt x="118" y="3"/>
                      <a:pt x="118" y="2"/>
                    </a:cubicBezTo>
                    <a:moveTo>
                      <a:pt x="117" y="2"/>
                    </a:moveTo>
                    <a:cubicBezTo>
                      <a:pt x="117" y="2"/>
                      <a:pt x="116" y="3"/>
                      <a:pt x="116" y="4"/>
                    </a:cubicBezTo>
                    <a:cubicBezTo>
                      <a:pt x="116" y="4"/>
                      <a:pt x="117" y="4"/>
                      <a:pt x="117" y="4"/>
                    </a:cubicBezTo>
                    <a:cubicBezTo>
                      <a:pt x="117" y="3"/>
                      <a:pt x="117" y="3"/>
                      <a:pt x="118" y="2"/>
                    </a:cubicBezTo>
                    <a:cubicBezTo>
                      <a:pt x="118" y="2"/>
                      <a:pt x="117" y="2"/>
                      <a:pt x="117" y="2"/>
                    </a:cubicBezTo>
                    <a:moveTo>
                      <a:pt x="119" y="1"/>
                    </a:moveTo>
                    <a:cubicBezTo>
                      <a:pt x="119" y="1"/>
                      <a:pt x="119" y="1"/>
                      <a:pt x="119" y="1"/>
                    </a:cubicBezTo>
                    <a:cubicBezTo>
                      <a:pt x="120" y="2"/>
                      <a:pt x="120" y="2"/>
                      <a:pt x="120" y="2"/>
                    </a:cubicBezTo>
                    <a:cubicBezTo>
                      <a:pt x="120" y="2"/>
                      <a:pt x="120" y="2"/>
                      <a:pt x="120" y="1"/>
                    </a:cubicBezTo>
                    <a:cubicBezTo>
                      <a:pt x="120" y="1"/>
                      <a:pt x="119" y="1"/>
                      <a:pt x="119" y="1"/>
                    </a:cubicBezTo>
                    <a:moveTo>
                      <a:pt x="118" y="0"/>
                    </a:moveTo>
                    <a:cubicBezTo>
                      <a:pt x="118" y="0"/>
                      <a:pt x="118" y="1"/>
                      <a:pt x="118" y="1"/>
                    </a:cubicBezTo>
                    <a:cubicBezTo>
                      <a:pt x="118" y="1"/>
                      <a:pt x="118" y="1"/>
                      <a:pt x="118" y="1"/>
                    </a:cubicBezTo>
                    <a:cubicBezTo>
                      <a:pt x="119" y="1"/>
                      <a:pt x="119" y="1"/>
                      <a:pt x="119" y="1"/>
                    </a:cubicBezTo>
                    <a:cubicBezTo>
                      <a:pt x="119" y="0"/>
                      <a:pt x="118" y="0"/>
                      <a:pt x="1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02" name="Freeform 9592"/>
              <p:cNvSpPr>
                <a:spLocks noEditPoints="1"/>
              </p:cNvSpPr>
              <p:nvPr/>
            </p:nvSpPr>
            <p:spPr bwMode="auto">
              <a:xfrm>
                <a:off x="-389" y="3268"/>
                <a:ext cx="0" cy="3"/>
              </a:xfrm>
              <a:custGeom>
                <a:avLst/>
                <a:gdLst>
                  <a:gd name="T0" fmla="*/ 0 h 1"/>
                  <a:gd name="T1" fmla="*/ 1 h 1"/>
                  <a:gd name="T2" fmla="*/ 1 h 1"/>
                  <a:gd name="T3" fmla="*/ 0 h 1"/>
                  <a:gd name="T4" fmla="*/ 0 h 1"/>
                  <a:gd name="T5" fmla="*/ 0 h 1"/>
                  <a:gd name="T6" fmla="*/ 0 h 1"/>
                  <a:gd name="T7" fmla="*/ 0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03" name="Oval 9593"/>
              <p:cNvSpPr>
                <a:spLocks noChangeArrowheads="1"/>
              </p:cNvSpPr>
              <p:nvPr/>
            </p:nvSpPr>
            <p:spPr bwMode="auto">
              <a:xfrm>
                <a:off x="-389" y="3268"/>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04" name="Freeform 9594"/>
              <p:cNvSpPr>
                <a:spLocks noEditPoints="1"/>
              </p:cNvSpPr>
              <p:nvPr/>
            </p:nvSpPr>
            <p:spPr bwMode="auto">
              <a:xfrm>
                <a:off x="-423" y="3103"/>
                <a:ext cx="95" cy="168"/>
              </a:xfrm>
              <a:custGeom>
                <a:avLst/>
                <a:gdLst>
                  <a:gd name="T0" fmla="*/ 14 w 40"/>
                  <a:gd name="T1" fmla="*/ 71 h 71"/>
                  <a:gd name="T2" fmla="*/ 3 w 40"/>
                  <a:gd name="T3" fmla="*/ 64 h 71"/>
                  <a:gd name="T4" fmla="*/ 4 w 40"/>
                  <a:gd name="T5" fmla="*/ 64 h 71"/>
                  <a:gd name="T6" fmla="*/ 2 w 40"/>
                  <a:gd name="T7" fmla="*/ 63 h 71"/>
                  <a:gd name="T8" fmla="*/ 2 w 40"/>
                  <a:gd name="T9" fmla="*/ 63 h 71"/>
                  <a:gd name="T10" fmla="*/ 1 w 40"/>
                  <a:gd name="T11" fmla="*/ 63 h 71"/>
                  <a:gd name="T12" fmla="*/ 6 w 40"/>
                  <a:gd name="T13" fmla="*/ 58 h 71"/>
                  <a:gd name="T14" fmla="*/ 7 w 40"/>
                  <a:gd name="T15" fmla="*/ 59 h 71"/>
                  <a:gd name="T16" fmla="*/ 5 w 40"/>
                  <a:gd name="T17" fmla="*/ 57 h 71"/>
                  <a:gd name="T18" fmla="*/ 6 w 40"/>
                  <a:gd name="T19" fmla="*/ 58 h 71"/>
                  <a:gd name="T20" fmla="*/ 6 w 40"/>
                  <a:gd name="T21" fmla="*/ 58 h 71"/>
                  <a:gd name="T22" fmla="*/ 6 w 40"/>
                  <a:gd name="T23" fmla="*/ 57 h 71"/>
                  <a:gd name="T24" fmla="*/ 6 w 40"/>
                  <a:gd name="T25" fmla="*/ 58 h 71"/>
                  <a:gd name="T26" fmla="*/ 4 w 40"/>
                  <a:gd name="T27" fmla="*/ 57 h 71"/>
                  <a:gd name="T28" fmla="*/ 5 w 40"/>
                  <a:gd name="T29" fmla="*/ 58 h 71"/>
                  <a:gd name="T30" fmla="*/ 4 w 40"/>
                  <a:gd name="T31" fmla="*/ 56 h 71"/>
                  <a:gd name="T32" fmla="*/ 5 w 40"/>
                  <a:gd name="T33" fmla="*/ 57 h 71"/>
                  <a:gd name="T34" fmla="*/ 11 w 40"/>
                  <a:gd name="T35" fmla="*/ 50 h 71"/>
                  <a:gd name="T36" fmla="*/ 11 w 40"/>
                  <a:gd name="T37" fmla="*/ 50 h 71"/>
                  <a:gd name="T38" fmla="*/ 12 w 40"/>
                  <a:gd name="T39" fmla="*/ 50 h 71"/>
                  <a:gd name="T40" fmla="*/ 9 w 40"/>
                  <a:gd name="T41" fmla="*/ 48 h 71"/>
                  <a:gd name="T42" fmla="*/ 11 w 40"/>
                  <a:gd name="T43" fmla="*/ 50 h 71"/>
                  <a:gd name="T44" fmla="*/ 9 w 40"/>
                  <a:gd name="T45" fmla="*/ 48 h 71"/>
                  <a:gd name="T46" fmla="*/ 9 w 40"/>
                  <a:gd name="T47" fmla="*/ 47 h 71"/>
                  <a:gd name="T48" fmla="*/ 16 w 40"/>
                  <a:gd name="T49" fmla="*/ 43 h 71"/>
                  <a:gd name="T50" fmla="*/ 14 w 40"/>
                  <a:gd name="T51" fmla="*/ 40 h 71"/>
                  <a:gd name="T52" fmla="*/ 16 w 40"/>
                  <a:gd name="T53" fmla="*/ 41 h 71"/>
                  <a:gd name="T54" fmla="*/ 17 w 40"/>
                  <a:gd name="T55" fmla="*/ 40 h 71"/>
                  <a:gd name="T56" fmla="*/ 16 w 40"/>
                  <a:gd name="T57" fmla="*/ 41 h 71"/>
                  <a:gd name="T58" fmla="*/ 17 w 40"/>
                  <a:gd name="T59" fmla="*/ 40 h 71"/>
                  <a:gd name="T60" fmla="*/ 16 w 40"/>
                  <a:gd name="T61" fmla="*/ 41 h 71"/>
                  <a:gd name="T62" fmla="*/ 15 w 40"/>
                  <a:gd name="T63" fmla="*/ 39 h 71"/>
                  <a:gd name="T64" fmla="*/ 17 w 40"/>
                  <a:gd name="T65" fmla="*/ 40 h 71"/>
                  <a:gd name="T66" fmla="*/ 18 w 40"/>
                  <a:gd name="T67" fmla="*/ 38 h 71"/>
                  <a:gd name="T68" fmla="*/ 19 w 40"/>
                  <a:gd name="T69" fmla="*/ 39 h 71"/>
                  <a:gd name="T70" fmla="*/ 15 w 40"/>
                  <a:gd name="T71" fmla="*/ 38 h 71"/>
                  <a:gd name="T72" fmla="*/ 16 w 40"/>
                  <a:gd name="T73" fmla="*/ 37 h 71"/>
                  <a:gd name="T74" fmla="*/ 24 w 40"/>
                  <a:gd name="T75" fmla="*/ 30 h 71"/>
                  <a:gd name="T76" fmla="*/ 24 w 40"/>
                  <a:gd name="T77" fmla="*/ 24 h 71"/>
                  <a:gd name="T78" fmla="*/ 25 w 40"/>
                  <a:gd name="T79" fmla="*/ 25 h 71"/>
                  <a:gd name="T80" fmla="*/ 28 w 40"/>
                  <a:gd name="T81" fmla="*/ 22 h 71"/>
                  <a:gd name="T82" fmla="*/ 31 w 40"/>
                  <a:gd name="T83" fmla="*/ 17 h 71"/>
                  <a:gd name="T84" fmla="*/ 27 w 40"/>
                  <a:gd name="T85" fmla="*/ 19 h 71"/>
                  <a:gd name="T86" fmla="*/ 30 w 40"/>
                  <a:gd name="T87" fmla="*/ 16 h 71"/>
                  <a:gd name="T88" fmla="*/ 35 w 40"/>
                  <a:gd name="T89" fmla="*/ 8 h 71"/>
                  <a:gd name="T90" fmla="*/ 40 w 40"/>
                  <a:gd name="T91" fmla="*/ 2 h 71"/>
                  <a:gd name="T92" fmla="*/ 36 w 40"/>
                  <a:gd name="T93" fmla="*/ 5 h 71"/>
                  <a:gd name="T94" fmla="*/ 39 w 40"/>
                  <a:gd name="T95" fmla="*/ 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 h="71">
                    <a:moveTo>
                      <a:pt x="14" y="71"/>
                    </a:moveTo>
                    <a:cubicBezTo>
                      <a:pt x="14" y="71"/>
                      <a:pt x="14" y="71"/>
                      <a:pt x="14" y="71"/>
                    </a:cubicBezTo>
                    <a:cubicBezTo>
                      <a:pt x="14" y="71"/>
                      <a:pt x="14" y="71"/>
                      <a:pt x="14" y="71"/>
                    </a:cubicBezTo>
                    <a:cubicBezTo>
                      <a:pt x="14" y="71"/>
                      <a:pt x="14" y="71"/>
                      <a:pt x="14" y="71"/>
                    </a:cubicBezTo>
                    <a:cubicBezTo>
                      <a:pt x="14" y="71"/>
                      <a:pt x="14" y="71"/>
                      <a:pt x="14" y="71"/>
                    </a:cubicBezTo>
                    <a:moveTo>
                      <a:pt x="3" y="64"/>
                    </a:moveTo>
                    <a:cubicBezTo>
                      <a:pt x="3" y="64"/>
                      <a:pt x="3" y="64"/>
                      <a:pt x="2" y="64"/>
                    </a:cubicBezTo>
                    <a:cubicBezTo>
                      <a:pt x="3" y="64"/>
                      <a:pt x="3" y="64"/>
                      <a:pt x="4" y="65"/>
                    </a:cubicBezTo>
                    <a:cubicBezTo>
                      <a:pt x="4" y="65"/>
                      <a:pt x="4" y="64"/>
                      <a:pt x="4" y="64"/>
                    </a:cubicBezTo>
                    <a:cubicBezTo>
                      <a:pt x="3" y="64"/>
                      <a:pt x="3" y="64"/>
                      <a:pt x="3" y="64"/>
                    </a:cubicBezTo>
                    <a:moveTo>
                      <a:pt x="2" y="63"/>
                    </a:moveTo>
                    <a:cubicBezTo>
                      <a:pt x="2" y="63"/>
                      <a:pt x="2" y="63"/>
                      <a:pt x="2" y="63"/>
                    </a:cubicBezTo>
                    <a:cubicBezTo>
                      <a:pt x="2" y="64"/>
                      <a:pt x="2" y="64"/>
                      <a:pt x="2" y="64"/>
                    </a:cubicBezTo>
                    <a:cubicBezTo>
                      <a:pt x="3" y="64"/>
                      <a:pt x="3" y="64"/>
                      <a:pt x="3" y="64"/>
                    </a:cubicBezTo>
                    <a:cubicBezTo>
                      <a:pt x="2" y="63"/>
                      <a:pt x="2" y="63"/>
                      <a:pt x="2" y="63"/>
                    </a:cubicBezTo>
                    <a:moveTo>
                      <a:pt x="0" y="62"/>
                    </a:moveTo>
                    <a:cubicBezTo>
                      <a:pt x="0" y="62"/>
                      <a:pt x="0" y="62"/>
                      <a:pt x="0" y="62"/>
                    </a:cubicBezTo>
                    <a:cubicBezTo>
                      <a:pt x="0" y="63"/>
                      <a:pt x="1" y="63"/>
                      <a:pt x="1" y="63"/>
                    </a:cubicBezTo>
                    <a:cubicBezTo>
                      <a:pt x="1" y="63"/>
                      <a:pt x="1" y="63"/>
                      <a:pt x="1" y="63"/>
                    </a:cubicBezTo>
                    <a:cubicBezTo>
                      <a:pt x="1" y="63"/>
                      <a:pt x="1" y="62"/>
                      <a:pt x="0" y="62"/>
                    </a:cubicBezTo>
                    <a:moveTo>
                      <a:pt x="6" y="58"/>
                    </a:moveTo>
                    <a:cubicBezTo>
                      <a:pt x="6" y="58"/>
                      <a:pt x="6" y="58"/>
                      <a:pt x="6" y="58"/>
                    </a:cubicBezTo>
                    <a:cubicBezTo>
                      <a:pt x="6" y="59"/>
                      <a:pt x="7" y="59"/>
                      <a:pt x="7" y="59"/>
                    </a:cubicBezTo>
                    <a:cubicBezTo>
                      <a:pt x="7" y="59"/>
                      <a:pt x="7" y="59"/>
                      <a:pt x="7" y="59"/>
                    </a:cubicBezTo>
                    <a:cubicBezTo>
                      <a:pt x="7" y="59"/>
                      <a:pt x="7" y="58"/>
                      <a:pt x="6" y="58"/>
                    </a:cubicBezTo>
                    <a:cubicBezTo>
                      <a:pt x="6" y="58"/>
                      <a:pt x="6" y="58"/>
                      <a:pt x="6" y="58"/>
                    </a:cubicBezTo>
                    <a:moveTo>
                      <a:pt x="5" y="57"/>
                    </a:moveTo>
                    <a:cubicBezTo>
                      <a:pt x="5" y="58"/>
                      <a:pt x="5" y="58"/>
                      <a:pt x="5" y="58"/>
                    </a:cubicBezTo>
                    <a:cubicBezTo>
                      <a:pt x="5" y="58"/>
                      <a:pt x="6" y="58"/>
                      <a:pt x="6" y="58"/>
                    </a:cubicBezTo>
                    <a:cubicBezTo>
                      <a:pt x="6" y="58"/>
                      <a:pt x="6" y="58"/>
                      <a:pt x="6" y="58"/>
                    </a:cubicBezTo>
                    <a:cubicBezTo>
                      <a:pt x="6" y="58"/>
                      <a:pt x="5" y="58"/>
                      <a:pt x="5" y="57"/>
                    </a:cubicBezTo>
                    <a:moveTo>
                      <a:pt x="6" y="57"/>
                    </a:moveTo>
                    <a:cubicBezTo>
                      <a:pt x="6" y="58"/>
                      <a:pt x="6" y="58"/>
                      <a:pt x="6" y="58"/>
                    </a:cubicBezTo>
                    <a:cubicBezTo>
                      <a:pt x="7" y="58"/>
                      <a:pt x="7" y="58"/>
                      <a:pt x="7" y="58"/>
                    </a:cubicBezTo>
                    <a:cubicBezTo>
                      <a:pt x="7" y="58"/>
                      <a:pt x="7" y="58"/>
                      <a:pt x="8" y="58"/>
                    </a:cubicBezTo>
                    <a:cubicBezTo>
                      <a:pt x="7" y="58"/>
                      <a:pt x="7" y="58"/>
                      <a:pt x="6" y="57"/>
                    </a:cubicBezTo>
                    <a:moveTo>
                      <a:pt x="5" y="57"/>
                    </a:moveTo>
                    <a:cubicBezTo>
                      <a:pt x="5" y="57"/>
                      <a:pt x="5" y="57"/>
                      <a:pt x="5" y="57"/>
                    </a:cubicBezTo>
                    <a:cubicBezTo>
                      <a:pt x="6" y="57"/>
                      <a:pt x="6" y="57"/>
                      <a:pt x="6" y="58"/>
                    </a:cubicBezTo>
                    <a:cubicBezTo>
                      <a:pt x="6" y="58"/>
                      <a:pt x="6" y="57"/>
                      <a:pt x="6" y="57"/>
                    </a:cubicBezTo>
                    <a:cubicBezTo>
                      <a:pt x="6" y="57"/>
                      <a:pt x="6" y="57"/>
                      <a:pt x="5" y="57"/>
                    </a:cubicBezTo>
                    <a:moveTo>
                      <a:pt x="4" y="57"/>
                    </a:moveTo>
                    <a:cubicBezTo>
                      <a:pt x="4" y="57"/>
                      <a:pt x="4" y="57"/>
                      <a:pt x="4" y="57"/>
                    </a:cubicBezTo>
                    <a:cubicBezTo>
                      <a:pt x="4" y="57"/>
                      <a:pt x="4" y="57"/>
                      <a:pt x="4" y="57"/>
                    </a:cubicBezTo>
                    <a:cubicBezTo>
                      <a:pt x="4" y="57"/>
                      <a:pt x="4" y="57"/>
                      <a:pt x="5" y="58"/>
                    </a:cubicBezTo>
                    <a:cubicBezTo>
                      <a:pt x="5" y="57"/>
                      <a:pt x="5" y="57"/>
                      <a:pt x="5" y="57"/>
                    </a:cubicBezTo>
                    <a:cubicBezTo>
                      <a:pt x="4" y="57"/>
                      <a:pt x="4" y="57"/>
                      <a:pt x="4" y="57"/>
                    </a:cubicBezTo>
                    <a:moveTo>
                      <a:pt x="4" y="56"/>
                    </a:moveTo>
                    <a:cubicBezTo>
                      <a:pt x="4" y="56"/>
                      <a:pt x="4" y="56"/>
                      <a:pt x="4" y="56"/>
                    </a:cubicBezTo>
                    <a:cubicBezTo>
                      <a:pt x="4" y="57"/>
                      <a:pt x="5" y="57"/>
                      <a:pt x="5" y="57"/>
                    </a:cubicBezTo>
                    <a:cubicBezTo>
                      <a:pt x="5" y="57"/>
                      <a:pt x="5" y="57"/>
                      <a:pt x="5" y="57"/>
                    </a:cubicBezTo>
                    <a:cubicBezTo>
                      <a:pt x="5" y="56"/>
                      <a:pt x="4" y="56"/>
                      <a:pt x="4" y="56"/>
                    </a:cubicBezTo>
                    <a:moveTo>
                      <a:pt x="11" y="50"/>
                    </a:moveTo>
                    <a:cubicBezTo>
                      <a:pt x="11" y="50"/>
                      <a:pt x="11" y="50"/>
                      <a:pt x="11" y="50"/>
                    </a:cubicBezTo>
                    <a:cubicBezTo>
                      <a:pt x="11" y="50"/>
                      <a:pt x="12" y="50"/>
                      <a:pt x="12" y="51"/>
                    </a:cubicBezTo>
                    <a:cubicBezTo>
                      <a:pt x="12" y="50"/>
                      <a:pt x="12" y="50"/>
                      <a:pt x="12" y="50"/>
                    </a:cubicBezTo>
                    <a:cubicBezTo>
                      <a:pt x="12" y="50"/>
                      <a:pt x="11" y="50"/>
                      <a:pt x="11" y="50"/>
                    </a:cubicBezTo>
                    <a:moveTo>
                      <a:pt x="12" y="49"/>
                    </a:moveTo>
                    <a:cubicBezTo>
                      <a:pt x="12" y="49"/>
                      <a:pt x="11" y="49"/>
                      <a:pt x="11" y="49"/>
                    </a:cubicBezTo>
                    <a:cubicBezTo>
                      <a:pt x="12" y="49"/>
                      <a:pt x="12" y="50"/>
                      <a:pt x="12" y="50"/>
                    </a:cubicBezTo>
                    <a:cubicBezTo>
                      <a:pt x="12" y="50"/>
                      <a:pt x="13" y="50"/>
                      <a:pt x="13" y="49"/>
                    </a:cubicBezTo>
                    <a:cubicBezTo>
                      <a:pt x="12" y="49"/>
                      <a:pt x="12" y="49"/>
                      <a:pt x="12" y="49"/>
                    </a:cubicBezTo>
                    <a:moveTo>
                      <a:pt x="9" y="48"/>
                    </a:moveTo>
                    <a:cubicBezTo>
                      <a:pt x="9" y="49"/>
                      <a:pt x="9" y="49"/>
                      <a:pt x="9" y="49"/>
                    </a:cubicBezTo>
                    <a:cubicBezTo>
                      <a:pt x="9" y="49"/>
                      <a:pt x="10" y="49"/>
                      <a:pt x="11" y="50"/>
                    </a:cubicBezTo>
                    <a:cubicBezTo>
                      <a:pt x="11" y="50"/>
                      <a:pt x="11" y="50"/>
                      <a:pt x="11" y="50"/>
                    </a:cubicBezTo>
                    <a:cubicBezTo>
                      <a:pt x="10" y="49"/>
                      <a:pt x="10" y="49"/>
                      <a:pt x="9" y="48"/>
                    </a:cubicBezTo>
                    <a:moveTo>
                      <a:pt x="9" y="47"/>
                    </a:moveTo>
                    <a:cubicBezTo>
                      <a:pt x="9" y="48"/>
                      <a:pt x="9" y="48"/>
                      <a:pt x="9" y="48"/>
                    </a:cubicBezTo>
                    <a:cubicBezTo>
                      <a:pt x="10" y="48"/>
                      <a:pt x="11" y="49"/>
                      <a:pt x="11" y="49"/>
                    </a:cubicBezTo>
                    <a:cubicBezTo>
                      <a:pt x="11" y="49"/>
                      <a:pt x="11" y="49"/>
                      <a:pt x="11" y="49"/>
                    </a:cubicBezTo>
                    <a:cubicBezTo>
                      <a:pt x="11" y="48"/>
                      <a:pt x="10" y="48"/>
                      <a:pt x="9" y="47"/>
                    </a:cubicBezTo>
                    <a:moveTo>
                      <a:pt x="16" y="42"/>
                    </a:moveTo>
                    <a:cubicBezTo>
                      <a:pt x="16" y="42"/>
                      <a:pt x="16" y="42"/>
                      <a:pt x="15" y="42"/>
                    </a:cubicBezTo>
                    <a:cubicBezTo>
                      <a:pt x="16" y="43"/>
                      <a:pt x="16" y="43"/>
                      <a:pt x="16" y="43"/>
                    </a:cubicBezTo>
                    <a:cubicBezTo>
                      <a:pt x="17" y="43"/>
                      <a:pt x="17" y="42"/>
                      <a:pt x="17" y="42"/>
                    </a:cubicBezTo>
                    <a:cubicBezTo>
                      <a:pt x="17" y="42"/>
                      <a:pt x="16" y="42"/>
                      <a:pt x="16" y="42"/>
                    </a:cubicBezTo>
                    <a:moveTo>
                      <a:pt x="14" y="40"/>
                    </a:moveTo>
                    <a:cubicBezTo>
                      <a:pt x="13" y="41"/>
                      <a:pt x="13" y="41"/>
                      <a:pt x="13" y="41"/>
                    </a:cubicBezTo>
                    <a:cubicBezTo>
                      <a:pt x="14" y="42"/>
                      <a:pt x="15" y="42"/>
                      <a:pt x="15" y="42"/>
                    </a:cubicBezTo>
                    <a:cubicBezTo>
                      <a:pt x="15" y="42"/>
                      <a:pt x="15" y="42"/>
                      <a:pt x="16" y="41"/>
                    </a:cubicBezTo>
                    <a:cubicBezTo>
                      <a:pt x="15" y="41"/>
                      <a:pt x="14" y="41"/>
                      <a:pt x="14" y="40"/>
                    </a:cubicBezTo>
                    <a:moveTo>
                      <a:pt x="17" y="40"/>
                    </a:moveTo>
                    <a:cubicBezTo>
                      <a:pt x="17" y="40"/>
                      <a:pt x="17" y="40"/>
                      <a:pt x="17" y="40"/>
                    </a:cubicBezTo>
                    <a:cubicBezTo>
                      <a:pt x="17" y="40"/>
                      <a:pt x="17" y="40"/>
                      <a:pt x="17" y="40"/>
                    </a:cubicBezTo>
                    <a:cubicBezTo>
                      <a:pt x="17" y="40"/>
                      <a:pt x="17" y="40"/>
                      <a:pt x="17" y="40"/>
                    </a:cubicBezTo>
                    <a:cubicBezTo>
                      <a:pt x="17" y="40"/>
                      <a:pt x="16" y="41"/>
                      <a:pt x="16" y="41"/>
                    </a:cubicBezTo>
                    <a:cubicBezTo>
                      <a:pt x="17" y="41"/>
                      <a:pt x="17" y="41"/>
                      <a:pt x="17" y="42"/>
                    </a:cubicBezTo>
                    <a:cubicBezTo>
                      <a:pt x="17" y="41"/>
                      <a:pt x="18" y="41"/>
                      <a:pt x="18" y="40"/>
                    </a:cubicBezTo>
                    <a:cubicBezTo>
                      <a:pt x="18" y="40"/>
                      <a:pt x="17" y="40"/>
                      <a:pt x="17" y="40"/>
                    </a:cubicBezTo>
                    <a:moveTo>
                      <a:pt x="15" y="39"/>
                    </a:moveTo>
                    <a:cubicBezTo>
                      <a:pt x="14" y="40"/>
                      <a:pt x="14" y="40"/>
                      <a:pt x="14" y="40"/>
                    </a:cubicBezTo>
                    <a:cubicBezTo>
                      <a:pt x="15" y="40"/>
                      <a:pt x="15" y="41"/>
                      <a:pt x="16" y="41"/>
                    </a:cubicBezTo>
                    <a:cubicBezTo>
                      <a:pt x="16" y="41"/>
                      <a:pt x="16" y="40"/>
                      <a:pt x="16" y="40"/>
                    </a:cubicBezTo>
                    <a:cubicBezTo>
                      <a:pt x="16" y="40"/>
                      <a:pt x="16" y="40"/>
                      <a:pt x="15" y="39"/>
                    </a:cubicBezTo>
                    <a:cubicBezTo>
                      <a:pt x="15" y="39"/>
                      <a:pt x="15" y="39"/>
                      <a:pt x="15" y="39"/>
                    </a:cubicBezTo>
                    <a:moveTo>
                      <a:pt x="15" y="39"/>
                    </a:moveTo>
                    <a:cubicBezTo>
                      <a:pt x="15" y="39"/>
                      <a:pt x="15" y="39"/>
                      <a:pt x="15" y="39"/>
                    </a:cubicBezTo>
                    <a:cubicBezTo>
                      <a:pt x="16" y="39"/>
                      <a:pt x="16" y="40"/>
                      <a:pt x="17" y="40"/>
                    </a:cubicBezTo>
                    <a:cubicBezTo>
                      <a:pt x="17" y="40"/>
                      <a:pt x="17" y="40"/>
                      <a:pt x="17" y="40"/>
                    </a:cubicBezTo>
                    <a:cubicBezTo>
                      <a:pt x="16" y="39"/>
                      <a:pt x="16" y="39"/>
                      <a:pt x="15" y="39"/>
                    </a:cubicBezTo>
                    <a:moveTo>
                      <a:pt x="18" y="38"/>
                    </a:moveTo>
                    <a:cubicBezTo>
                      <a:pt x="18" y="38"/>
                      <a:pt x="18" y="39"/>
                      <a:pt x="17" y="39"/>
                    </a:cubicBezTo>
                    <a:cubicBezTo>
                      <a:pt x="18" y="39"/>
                      <a:pt x="18" y="39"/>
                      <a:pt x="18" y="40"/>
                    </a:cubicBezTo>
                    <a:cubicBezTo>
                      <a:pt x="19" y="39"/>
                      <a:pt x="19" y="39"/>
                      <a:pt x="19" y="39"/>
                    </a:cubicBezTo>
                    <a:cubicBezTo>
                      <a:pt x="19" y="38"/>
                      <a:pt x="18" y="38"/>
                      <a:pt x="18" y="38"/>
                    </a:cubicBezTo>
                    <a:moveTo>
                      <a:pt x="16" y="37"/>
                    </a:moveTo>
                    <a:cubicBezTo>
                      <a:pt x="15" y="38"/>
                      <a:pt x="15" y="38"/>
                      <a:pt x="15" y="38"/>
                    </a:cubicBezTo>
                    <a:cubicBezTo>
                      <a:pt x="16" y="38"/>
                      <a:pt x="17" y="39"/>
                      <a:pt x="17" y="39"/>
                    </a:cubicBezTo>
                    <a:cubicBezTo>
                      <a:pt x="17" y="39"/>
                      <a:pt x="18" y="38"/>
                      <a:pt x="18" y="38"/>
                    </a:cubicBezTo>
                    <a:cubicBezTo>
                      <a:pt x="17" y="38"/>
                      <a:pt x="17" y="37"/>
                      <a:pt x="16" y="37"/>
                    </a:cubicBezTo>
                    <a:moveTo>
                      <a:pt x="26" y="25"/>
                    </a:moveTo>
                    <a:cubicBezTo>
                      <a:pt x="25" y="27"/>
                      <a:pt x="24" y="28"/>
                      <a:pt x="23" y="29"/>
                    </a:cubicBezTo>
                    <a:cubicBezTo>
                      <a:pt x="23" y="30"/>
                      <a:pt x="24" y="30"/>
                      <a:pt x="24" y="30"/>
                    </a:cubicBezTo>
                    <a:cubicBezTo>
                      <a:pt x="25" y="29"/>
                      <a:pt x="26" y="27"/>
                      <a:pt x="26" y="26"/>
                    </a:cubicBezTo>
                    <a:cubicBezTo>
                      <a:pt x="26" y="26"/>
                      <a:pt x="26" y="25"/>
                      <a:pt x="26" y="25"/>
                    </a:cubicBezTo>
                    <a:moveTo>
                      <a:pt x="24" y="24"/>
                    </a:moveTo>
                    <a:cubicBezTo>
                      <a:pt x="21" y="28"/>
                      <a:pt x="21" y="28"/>
                      <a:pt x="21" y="28"/>
                    </a:cubicBezTo>
                    <a:cubicBezTo>
                      <a:pt x="22" y="29"/>
                      <a:pt x="22" y="29"/>
                      <a:pt x="23" y="29"/>
                    </a:cubicBezTo>
                    <a:cubicBezTo>
                      <a:pt x="24" y="28"/>
                      <a:pt x="24" y="26"/>
                      <a:pt x="25" y="25"/>
                    </a:cubicBezTo>
                    <a:cubicBezTo>
                      <a:pt x="25" y="25"/>
                      <a:pt x="24" y="24"/>
                      <a:pt x="24" y="24"/>
                    </a:cubicBezTo>
                    <a:moveTo>
                      <a:pt x="30" y="17"/>
                    </a:moveTo>
                    <a:cubicBezTo>
                      <a:pt x="29" y="18"/>
                      <a:pt x="29" y="20"/>
                      <a:pt x="28" y="22"/>
                    </a:cubicBezTo>
                    <a:cubicBezTo>
                      <a:pt x="28" y="22"/>
                      <a:pt x="28" y="22"/>
                      <a:pt x="28" y="22"/>
                    </a:cubicBezTo>
                    <a:cubicBezTo>
                      <a:pt x="29" y="21"/>
                      <a:pt x="30" y="19"/>
                      <a:pt x="31" y="18"/>
                    </a:cubicBezTo>
                    <a:cubicBezTo>
                      <a:pt x="31" y="18"/>
                      <a:pt x="31" y="17"/>
                      <a:pt x="31" y="17"/>
                    </a:cubicBezTo>
                    <a:cubicBezTo>
                      <a:pt x="31" y="17"/>
                      <a:pt x="31" y="17"/>
                      <a:pt x="30" y="17"/>
                    </a:cubicBezTo>
                    <a:moveTo>
                      <a:pt x="29" y="16"/>
                    </a:moveTo>
                    <a:cubicBezTo>
                      <a:pt x="27" y="19"/>
                      <a:pt x="27" y="19"/>
                      <a:pt x="27" y="19"/>
                    </a:cubicBezTo>
                    <a:cubicBezTo>
                      <a:pt x="26" y="21"/>
                      <a:pt x="26" y="21"/>
                      <a:pt x="26" y="21"/>
                    </a:cubicBezTo>
                    <a:cubicBezTo>
                      <a:pt x="26" y="21"/>
                      <a:pt x="27" y="21"/>
                      <a:pt x="27" y="21"/>
                    </a:cubicBezTo>
                    <a:cubicBezTo>
                      <a:pt x="28" y="20"/>
                      <a:pt x="29" y="18"/>
                      <a:pt x="30" y="16"/>
                    </a:cubicBezTo>
                    <a:cubicBezTo>
                      <a:pt x="30" y="16"/>
                      <a:pt x="30" y="16"/>
                      <a:pt x="29" y="16"/>
                    </a:cubicBezTo>
                    <a:moveTo>
                      <a:pt x="39" y="1"/>
                    </a:moveTo>
                    <a:cubicBezTo>
                      <a:pt x="38" y="3"/>
                      <a:pt x="36" y="6"/>
                      <a:pt x="35" y="8"/>
                    </a:cubicBezTo>
                    <a:cubicBezTo>
                      <a:pt x="36" y="9"/>
                      <a:pt x="36" y="9"/>
                      <a:pt x="36" y="9"/>
                    </a:cubicBezTo>
                    <a:cubicBezTo>
                      <a:pt x="37" y="8"/>
                      <a:pt x="37" y="7"/>
                      <a:pt x="38" y="6"/>
                    </a:cubicBezTo>
                    <a:cubicBezTo>
                      <a:pt x="40" y="2"/>
                      <a:pt x="40" y="2"/>
                      <a:pt x="40" y="2"/>
                    </a:cubicBezTo>
                    <a:cubicBezTo>
                      <a:pt x="39" y="1"/>
                      <a:pt x="39" y="1"/>
                      <a:pt x="39" y="1"/>
                    </a:cubicBezTo>
                    <a:moveTo>
                      <a:pt x="38" y="0"/>
                    </a:moveTo>
                    <a:cubicBezTo>
                      <a:pt x="37" y="2"/>
                      <a:pt x="36" y="3"/>
                      <a:pt x="36" y="5"/>
                    </a:cubicBezTo>
                    <a:cubicBezTo>
                      <a:pt x="34" y="8"/>
                      <a:pt x="34" y="8"/>
                      <a:pt x="34" y="8"/>
                    </a:cubicBezTo>
                    <a:cubicBezTo>
                      <a:pt x="35" y="8"/>
                      <a:pt x="35" y="8"/>
                      <a:pt x="35" y="8"/>
                    </a:cubicBezTo>
                    <a:cubicBezTo>
                      <a:pt x="36" y="6"/>
                      <a:pt x="38" y="3"/>
                      <a:pt x="39" y="1"/>
                    </a:cubicBezTo>
                    <a:cubicBezTo>
                      <a:pt x="38" y="0"/>
                      <a:pt x="38" y="0"/>
                      <a:pt x="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05" name="Freeform 9595"/>
              <p:cNvSpPr>
                <a:spLocks noEditPoints="1"/>
              </p:cNvSpPr>
              <p:nvPr/>
            </p:nvSpPr>
            <p:spPr bwMode="auto">
              <a:xfrm>
                <a:off x="-321" y="3106"/>
                <a:ext cx="26" cy="47"/>
              </a:xfrm>
              <a:custGeom>
                <a:avLst/>
                <a:gdLst>
                  <a:gd name="T0" fmla="*/ 4 w 11"/>
                  <a:gd name="T1" fmla="*/ 14 h 20"/>
                  <a:gd name="T2" fmla="*/ 0 w 11"/>
                  <a:gd name="T3" fmla="*/ 20 h 20"/>
                  <a:gd name="T4" fmla="*/ 4 w 11"/>
                  <a:gd name="T5" fmla="*/ 14 h 20"/>
                  <a:gd name="T6" fmla="*/ 4 w 11"/>
                  <a:gd name="T7" fmla="*/ 14 h 20"/>
                  <a:gd name="T8" fmla="*/ 11 w 11"/>
                  <a:gd name="T9" fmla="*/ 0 h 20"/>
                  <a:gd name="T10" fmla="*/ 11 w 11"/>
                  <a:gd name="T11" fmla="*/ 1 h 20"/>
                  <a:gd name="T12" fmla="*/ 8 w 11"/>
                  <a:gd name="T13" fmla="*/ 7 h 20"/>
                  <a:gd name="T14" fmla="*/ 8 w 11"/>
                  <a:gd name="T15" fmla="*/ 7 h 20"/>
                  <a:gd name="T16" fmla="*/ 8 w 11"/>
                  <a:gd name="T17" fmla="*/ 6 h 20"/>
                  <a:gd name="T18" fmla="*/ 11 w 11"/>
                  <a:gd name="T19" fmla="*/ 1 h 20"/>
                  <a:gd name="T20" fmla="*/ 11 w 11"/>
                  <a:gd name="T21" fmla="*/ 0 h 20"/>
                  <a:gd name="T22" fmla="*/ 11 w 11"/>
                  <a:gd name="T23" fmla="*/ 0 h 20"/>
                  <a:gd name="T24" fmla="*/ 11 w 11"/>
                  <a:gd name="T25" fmla="*/ 0 h 20"/>
                  <a:gd name="T26" fmla="*/ 11 w 11"/>
                  <a:gd name="T27" fmla="*/ 0 h 20"/>
                  <a:gd name="T28" fmla="*/ 11 w 11"/>
                  <a:gd name="T29" fmla="*/ 0 h 20"/>
                  <a:gd name="T30" fmla="*/ 11 w 11"/>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0">
                    <a:moveTo>
                      <a:pt x="4" y="14"/>
                    </a:moveTo>
                    <a:cubicBezTo>
                      <a:pt x="3" y="16"/>
                      <a:pt x="2" y="18"/>
                      <a:pt x="0" y="20"/>
                    </a:cubicBezTo>
                    <a:cubicBezTo>
                      <a:pt x="2" y="18"/>
                      <a:pt x="3" y="16"/>
                      <a:pt x="4" y="14"/>
                    </a:cubicBezTo>
                    <a:cubicBezTo>
                      <a:pt x="4" y="14"/>
                      <a:pt x="4" y="14"/>
                      <a:pt x="4" y="14"/>
                    </a:cubicBezTo>
                    <a:moveTo>
                      <a:pt x="11" y="0"/>
                    </a:moveTo>
                    <a:cubicBezTo>
                      <a:pt x="11" y="0"/>
                      <a:pt x="11" y="0"/>
                      <a:pt x="11" y="1"/>
                    </a:cubicBezTo>
                    <a:cubicBezTo>
                      <a:pt x="10" y="3"/>
                      <a:pt x="9" y="5"/>
                      <a:pt x="8" y="7"/>
                    </a:cubicBezTo>
                    <a:cubicBezTo>
                      <a:pt x="8" y="7"/>
                      <a:pt x="8" y="7"/>
                      <a:pt x="8" y="7"/>
                    </a:cubicBezTo>
                    <a:cubicBezTo>
                      <a:pt x="8" y="7"/>
                      <a:pt x="8" y="7"/>
                      <a:pt x="8" y="6"/>
                    </a:cubicBezTo>
                    <a:cubicBezTo>
                      <a:pt x="9" y="5"/>
                      <a:pt x="10" y="3"/>
                      <a:pt x="11" y="1"/>
                    </a:cubicBezTo>
                    <a:cubicBezTo>
                      <a:pt x="11" y="1"/>
                      <a:pt x="11" y="0"/>
                      <a:pt x="11" y="0"/>
                    </a:cubicBezTo>
                    <a:cubicBezTo>
                      <a:pt x="11" y="0"/>
                      <a:pt x="11" y="0"/>
                      <a:pt x="11" y="0"/>
                    </a:cubicBezTo>
                    <a:moveTo>
                      <a:pt x="11" y="0"/>
                    </a:moveTo>
                    <a:cubicBezTo>
                      <a:pt x="11" y="0"/>
                      <a:pt x="11" y="0"/>
                      <a:pt x="11" y="0"/>
                    </a:cubicBezTo>
                    <a:cubicBezTo>
                      <a:pt x="11" y="0"/>
                      <a:pt x="11" y="0"/>
                      <a:pt x="11" y="0"/>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06" name="Freeform 9596"/>
              <p:cNvSpPr>
                <a:spLocks/>
              </p:cNvSpPr>
              <p:nvPr/>
            </p:nvSpPr>
            <p:spPr bwMode="auto">
              <a:xfrm>
                <a:off x="-311" y="3122"/>
                <a:ext cx="9" cy="17"/>
              </a:xfrm>
              <a:custGeom>
                <a:avLst/>
                <a:gdLst>
                  <a:gd name="T0" fmla="*/ 4 w 4"/>
                  <a:gd name="T1" fmla="*/ 0 h 7"/>
                  <a:gd name="T2" fmla="*/ 3 w 4"/>
                  <a:gd name="T3" fmla="*/ 2 h 7"/>
                  <a:gd name="T4" fmla="*/ 0 w 4"/>
                  <a:gd name="T5" fmla="*/ 7 h 7"/>
                  <a:gd name="T6" fmla="*/ 0 w 4"/>
                  <a:gd name="T7" fmla="*/ 7 h 7"/>
                  <a:gd name="T8" fmla="*/ 4 w 4"/>
                  <a:gd name="T9" fmla="*/ 0 h 7"/>
                  <a:gd name="T10" fmla="*/ 4 w 4"/>
                  <a:gd name="T11" fmla="*/ 0 h 7"/>
                </a:gdLst>
                <a:ahLst/>
                <a:cxnLst>
                  <a:cxn ang="0">
                    <a:pos x="T0" y="T1"/>
                  </a:cxn>
                  <a:cxn ang="0">
                    <a:pos x="T2" y="T3"/>
                  </a:cxn>
                  <a:cxn ang="0">
                    <a:pos x="T4" y="T5"/>
                  </a:cxn>
                  <a:cxn ang="0">
                    <a:pos x="T6" y="T7"/>
                  </a:cxn>
                  <a:cxn ang="0">
                    <a:pos x="T8" y="T9"/>
                  </a:cxn>
                  <a:cxn ang="0">
                    <a:pos x="T10" y="T11"/>
                  </a:cxn>
                </a:cxnLst>
                <a:rect l="0" t="0" r="r" b="b"/>
                <a:pathLst>
                  <a:path w="4" h="7">
                    <a:moveTo>
                      <a:pt x="4" y="0"/>
                    </a:moveTo>
                    <a:cubicBezTo>
                      <a:pt x="3" y="1"/>
                      <a:pt x="3" y="1"/>
                      <a:pt x="3" y="2"/>
                    </a:cubicBezTo>
                    <a:cubicBezTo>
                      <a:pt x="2" y="3"/>
                      <a:pt x="1" y="5"/>
                      <a:pt x="0" y="7"/>
                    </a:cubicBezTo>
                    <a:cubicBezTo>
                      <a:pt x="0" y="7"/>
                      <a:pt x="0" y="7"/>
                      <a:pt x="0" y="7"/>
                    </a:cubicBezTo>
                    <a:cubicBezTo>
                      <a:pt x="1" y="4"/>
                      <a:pt x="2" y="2"/>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07" name="Freeform 9597"/>
              <p:cNvSpPr>
                <a:spLocks noEditPoints="1"/>
              </p:cNvSpPr>
              <p:nvPr/>
            </p:nvSpPr>
            <p:spPr bwMode="auto">
              <a:xfrm>
                <a:off x="-295" y="3106"/>
                <a:ext cx="5" cy="2"/>
              </a:xfrm>
              <a:custGeom>
                <a:avLst/>
                <a:gdLst>
                  <a:gd name="T0" fmla="*/ 2 w 2"/>
                  <a:gd name="T1" fmla="*/ 0 h 1"/>
                  <a:gd name="T2" fmla="*/ 1 w 2"/>
                  <a:gd name="T3" fmla="*/ 0 h 1"/>
                  <a:gd name="T4" fmla="*/ 0 w 2"/>
                  <a:gd name="T5" fmla="*/ 1 h 1"/>
                  <a:gd name="T6" fmla="*/ 1 w 2"/>
                  <a:gd name="T7" fmla="*/ 1 h 1"/>
                  <a:gd name="T8" fmla="*/ 1 w 2"/>
                  <a:gd name="T9" fmla="*/ 1 h 1"/>
                  <a:gd name="T10" fmla="*/ 2 w 2"/>
                  <a:gd name="T11" fmla="*/ 0 h 1"/>
                  <a:gd name="T12" fmla="*/ 0 w 2"/>
                  <a:gd name="T13" fmla="*/ 0 h 1"/>
                  <a:gd name="T14" fmla="*/ 0 w 2"/>
                  <a:gd name="T15" fmla="*/ 0 h 1"/>
                  <a:gd name="T16" fmla="*/ 0 w 2"/>
                  <a:gd name="T17" fmla="*/ 1 h 1"/>
                  <a:gd name="T18" fmla="*/ 0 w 2"/>
                  <a:gd name="T19" fmla="*/ 1 h 1"/>
                  <a:gd name="T20" fmla="*/ 0 w 2"/>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2" y="0"/>
                    </a:moveTo>
                    <a:cubicBezTo>
                      <a:pt x="1" y="0"/>
                      <a:pt x="1" y="0"/>
                      <a:pt x="1" y="0"/>
                    </a:cubicBezTo>
                    <a:cubicBezTo>
                      <a:pt x="1" y="1"/>
                      <a:pt x="1" y="1"/>
                      <a:pt x="0" y="1"/>
                    </a:cubicBezTo>
                    <a:cubicBezTo>
                      <a:pt x="1" y="1"/>
                      <a:pt x="1" y="1"/>
                      <a:pt x="1" y="1"/>
                    </a:cubicBezTo>
                    <a:cubicBezTo>
                      <a:pt x="1" y="1"/>
                      <a:pt x="1" y="1"/>
                      <a:pt x="1" y="1"/>
                    </a:cubicBezTo>
                    <a:cubicBezTo>
                      <a:pt x="2" y="1"/>
                      <a:pt x="2" y="0"/>
                      <a:pt x="2" y="0"/>
                    </a:cubicBezTo>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08" name="Freeform 9598"/>
              <p:cNvSpPr>
                <a:spLocks noEditPoints="1"/>
              </p:cNvSpPr>
              <p:nvPr/>
            </p:nvSpPr>
            <p:spPr bwMode="auto">
              <a:xfrm>
                <a:off x="-293" y="3106"/>
                <a:ext cx="7" cy="4"/>
              </a:xfrm>
              <a:custGeom>
                <a:avLst/>
                <a:gdLst>
                  <a:gd name="T0" fmla="*/ 2 w 3"/>
                  <a:gd name="T1" fmla="*/ 1 h 2"/>
                  <a:gd name="T2" fmla="*/ 1 w 3"/>
                  <a:gd name="T3" fmla="*/ 2 h 2"/>
                  <a:gd name="T4" fmla="*/ 2 w 3"/>
                  <a:gd name="T5" fmla="*/ 1 h 2"/>
                  <a:gd name="T6" fmla="*/ 2 w 3"/>
                  <a:gd name="T7" fmla="*/ 1 h 2"/>
                  <a:gd name="T8" fmla="*/ 2 w 3"/>
                  <a:gd name="T9" fmla="*/ 1 h 2"/>
                  <a:gd name="T10" fmla="*/ 2 w 3"/>
                  <a:gd name="T11" fmla="*/ 1 h 2"/>
                  <a:gd name="T12" fmla="*/ 2 w 3"/>
                  <a:gd name="T13" fmla="*/ 1 h 2"/>
                  <a:gd name="T14" fmla="*/ 1 w 3"/>
                  <a:gd name="T15" fmla="*/ 0 h 2"/>
                  <a:gd name="T16" fmla="*/ 1 w 3"/>
                  <a:gd name="T17" fmla="*/ 0 h 2"/>
                  <a:gd name="T18" fmla="*/ 0 w 3"/>
                  <a:gd name="T19" fmla="*/ 1 h 2"/>
                  <a:gd name="T20" fmla="*/ 2 w 3"/>
                  <a:gd name="T21" fmla="*/ 1 h 2"/>
                  <a:gd name="T22" fmla="*/ 2 w 3"/>
                  <a:gd name="T23" fmla="*/ 1 h 2"/>
                  <a:gd name="T24" fmla="*/ 2 w 3"/>
                  <a:gd name="T25" fmla="*/ 0 h 2"/>
                  <a:gd name="T26" fmla="*/ 1 w 3"/>
                  <a:gd name="T2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2">
                    <a:moveTo>
                      <a:pt x="2" y="1"/>
                    </a:moveTo>
                    <a:cubicBezTo>
                      <a:pt x="1" y="2"/>
                      <a:pt x="1" y="2"/>
                      <a:pt x="1" y="2"/>
                    </a:cubicBezTo>
                    <a:cubicBezTo>
                      <a:pt x="2" y="1"/>
                      <a:pt x="2" y="1"/>
                      <a:pt x="2" y="1"/>
                    </a:cubicBezTo>
                    <a:moveTo>
                      <a:pt x="2" y="1"/>
                    </a:moveTo>
                    <a:cubicBezTo>
                      <a:pt x="2" y="1"/>
                      <a:pt x="2" y="1"/>
                      <a:pt x="2" y="1"/>
                    </a:cubicBezTo>
                    <a:cubicBezTo>
                      <a:pt x="2" y="1"/>
                      <a:pt x="2" y="1"/>
                      <a:pt x="2" y="1"/>
                    </a:cubicBezTo>
                    <a:cubicBezTo>
                      <a:pt x="2" y="1"/>
                      <a:pt x="3" y="1"/>
                      <a:pt x="2" y="1"/>
                    </a:cubicBezTo>
                    <a:moveTo>
                      <a:pt x="1" y="0"/>
                    </a:moveTo>
                    <a:cubicBezTo>
                      <a:pt x="1" y="0"/>
                      <a:pt x="1" y="0"/>
                      <a:pt x="1" y="0"/>
                    </a:cubicBezTo>
                    <a:cubicBezTo>
                      <a:pt x="1" y="0"/>
                      <a:pt x="1" y="1"/>
                      <a:pt x="0" y="1"/>
                    </a:cubicBezTo>
                    <a:cubicBezTo>
                      <a:pt x="1" y="1"/>
                      <a:pt x="2" y="1"/>
                      <a:pt x="2" y="1"/>
                    </a:cubicBezTo>
                    <a:cubicBezTo>
                      <a:pt x="2" y="1"/>
                      <a:pt x="2" y="1"/>
                      <a:pt x="2" y="1"/>
                    </a:cubicBezTo>
                    <a:cubicBezTo>
                      <a:pt x="2" y="0"/>
                      <a:pt x="2" y="0"/>
                      <a:pt x="2"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09" name="Freeform 9599"/>
              <p:cNvSpPr>
                <a:spLocks noEditPoints="1"/>
              </p:cNvSpPr>
              <p:nvPr/>
            </p:nvSpPr>
            <p:spPr bwMode="auto">
              <a:xfrm>
                <a:off x="-368" y="3117"/>
                <a:ext cx="73" cy="118"/>
              </a:xfrm>
              <a:custGeom>
                <a:avLst/>
                <a:gdLst>
                  <a:gd name="T0" fmla="*/ 1 w 31"/>
                  <a:gd name="T1" fmla="*/ 49 h 50"/>
                  <a:gd name="T2" fmla="*/ 0 w 31"/>
                  <a:gd name="T3" fmla="*/ 50 h 50"/>
                  <a:gd name="T4" fmla="*/ 1 w 31"/>
                  <a:gd name="T5" fmla="*/ 50 h 50"/>
                  <a:gd name="T6" fmla="*/ 1 w 31"/>
                  <a:gd name="T7" fmla="*/ 50 h 50"/>
                  <a:gd name="T8" fmla="*/ 1 w 31"/>
                  <a:gd name="T9" fmla="*/ 49 h 50"/>
                  <a:gd name="T10" fmla="*/ 1 w 31"/>
                  <a:gd name="T11" fmla="*/ 49 h 50"/>
                  <a:gd name="T12" fmla="*/ 1 w 31"/>
                  <a:gd name="T13" fmla="*/ 48 h 50"/>
                  <a:gd name="T14" fmla="*/ 1 w 31"/>
                  <a:gd name="T15" fmla="*/ 49 h 50"/>
                  <a:gd name="T16" fmla="*/ 1 w 31"/>
                  <a:gd name="T17" fmla="*/ 49 h 50"/>
                  <a:gd name="T18" fmla="*/ 2 w 31"/>
                  <a:gd name="T19" fmla="*/ 48 h 50"/>
                  <a:gd name="T20" fmla="*/ 1 w 31"/>
                  <a:gd name="T21" fmla="*/ 48 h 50"/>
                  <a:gd name="T22" fmla="*/ 3 w 31"/>
                  <a:gd name="T23" fmla="*/ 46 h 50"/>
                  <a:gd name="T24" fmla="*/ 2 w 31"/>
                  <a:gd name="T25" fmla="*/ 47 h 50"/>
                  <a:gd name="T26" fmla="*/ 2 w 31"/>
                  <a:gd name="T27" fmla="*/ 48 h 50"/>
                  <a:gd name="T28" fmla="*/ 3 w 31"/>
                  <a:gd name="T29" fmla="*/ 46 h 50"/>
                  <a:gd name="T30" fmla="*/ 3 w 31"/>
                  <a:gd name="T31" fmla="*/ 46 h 50"/>
                  <a:gd name="T32" fmla="*/ 4 w 31"/>
                  <a:gd name="T33" fmla="*/ 44 h 50"/>
                  <a:gd name="T34" fmla="*/ 3 w 31"/>
                  <a:gd name="T35" fmla="*/ 46 h 50"/>
                  <a:gd name="T36" fmla="*/ 3 w 31"/>
                  <a:gd name="T37" fmla="*/ 46 h 50"/>
                  <a:gd name="T38" fmla="*/ 5 w 31"/>
                  <a:gd name="T39" fmla="*/ 44 h 50"/>
                  <a:gd name="T40" fmla="*/ 4 w 31"/>
                  <a:gd name="T41" fmla="*/ 44 h 50"/>
                  <a:gd name="T42" fmla="*/ 5 w 31"/>
                  <a:gd name="T43" fmla="*/ 42 h 50"/>
                  <a:gd name="T44" fmla="*/ 5 w 31"/>
                  <a:gd name="T45" fmla="*/ 43 h 50"/>
                  <a:gd name="T46" fmla="*/ 5 w 31"/>
                  <a:gd name="T47" fmla="*/ 43 h 50"/>
                  <a:gd name="T48" fmla="*/ 5 w 31"/>
                  <a:gd name="T49" fmla="*/ 43 h 50"/>
                  <a:gd name="T50" fmla="*/ 5 w 31"/>
                  <a:gd name="T51" fmla="*/ 42 h 50"/>
                  <a:gd name="T52" fmla="*/ 7 w 31"/>
                  <a:gd name="T53" fmla="*/ 40 h 50"/>
                  <a:gd name="T54" fmla="*/ 6 w 31"/>
                  <a:gd name="T55" fmla="*/ 41 h 50"/>
                  <a:gd name="T56" fmla="*/ 6 w 31"/>
                  <a:gd name="T57" fmla="*/ 41 h 50"/>
                  <a:gd name="T58" fmla="*/ 7 w 31"/>
                  <a:gd name="T59" fmla="*/ 40 h 50"/>
                  <a:gd name="T60" fmla="*/ 7 w 31"/>
                  <a:gd name="T61" fmla="*/ 40 h 50"/>
                  <a:gd name="T62" fmla="*/ 12 w 31"/>
                  <a:gd name="T63" fmla="*/ 31 h 50"/>
                  <a:gd name="T64" fmla="*/ 7 w 31"/>
                  <a:gd name="T65" fmla="*/ 39 h 50"/>
                  <a:gd name="T66" fmla="*/ 8 w 31"/>
                  <a:gd name="T67" fmla="*/ 39 h 50"/>
                  <a:gd name="T68" fmla="*/ 13 w 31"/>
                  <a:gd name="T69" fmla="*/ 31 h 50"/>
                  <a:gd name="T70" fmla="*/ 12 w 31"/>
                  <a:gd name="T71" fmla="*/ 31 h 50"/>
                  <a:gd name="T72" fmla="*/ 17 w 31"/>
                  <a:gd name="T73" fmla="*/ 23 h 50"/>
                  <a:gd name="T74" fmla="*/ 15 w 31"/>
                  <a:gd name="T75" fmla="*/ 27 h 50"/>
                  <a:gd name="T76" fmla="*/ 15 w 31"/>
                  <a:gd name="T77" fmla="*/ 27 h 50"/>
                  <a:gd name="T78" fmla="*/ 17 w 31"/>
                  <a:gd name="T79" fmla="*/ 23 h 50"/>
                  <a:gd name="T80" fmla="*/ 17 w 31"/>
                  <a:gd name="T81" fmla="*/ 23 h 50"/>
                  <a:gd name="T82" fmla="*/ 26 w 31"/>
                  <a:gd name="T83" fmla="*/ 10 h 50"/>
                  <a:gd name="T84" fmla="*/ 20 w 31"/>
                  <a:gd name="T85" fmla="*/ 19 h 50"/>
                  <a:gd name="T86" fmla="*/ 20 w 31"/>
                  <a:gd name="T87" fmla="*/ 19 h 50"/>
                  <a:gd name="T88" fmla="*/ 22 w 31"/>
                  <a:gd name="T89" fmla="*/ 16 h 50"/>
                  <a:gd name="T90" fmla="*/ 26 w 31"/>
                  <a:gd name="T91" fmla="*/ 10 h 50"/>
                  <a:gd name="T92" fmla="*/ 26 w 31"/>
                  <a:gd name="T93" fmla="*/ 10 h 50"/>
                  <a:gd name="T94" fmla="*/ 31 w 31"/>
                  <a:gd name="T95" fmla="*/ 0 h 50"/>
                  <a:gd name="T96" fmla="*/ 29 w 31"/>
                  <a:gd name="T97" fmla="*/ 3 h 50"/>
                  <a:gd name="T98" fmla="*/ 30 w 31"/>
                  <a:gd name="T99" fmla="*/ 3 h 50"/>
                  <a:gd name="T100" fmla="*/ 31 w 31"/>
                  <a:gd name="T101" fmla="*/ 1 h 50"/>
                  <a:gd name="T102" fmla="*/ 31 w 31"/>
                  <a:gd name="T103" fmla="*/ 0 h 50"/>
                  <a:gd name="T104" fmla="*/ 31 w 31"/>
                  <a:gd name="T105" fmla="*/ 0 h 50"/>
                  <a:gd name="T106" fmla="*/ 31 w 31"/>
                  <a:gd name="T10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 h="50">
                    <a:moveTo>
                      <a:pt x="1" y="49"/>
                    </a:moveTo>
                    <a:cubicBezTo>
                      <a:pt x="1" y="49"/>
                      <a:pt x="1" y="50"/>
                      <a:pt x="0" y="50"/>
                    </a:cubicBezTo>
                    <a:cubicBezTo>
                      <a:pt x="0" y="50"/>
                      <a:pt x="0" y="50"/>
                      <a:pt x="1" y="50"/>
                    </a:cubicBezTo>
                    <a:cubicBezTo>
                      <a:pt x="1" y="50"/>
                      <a:pt x="1" y="50"/>
                      <a:pt x="1" y="50"/>
                    </a:cubicBezTo>
                    <a:cubicBezTo>
                      <a:pt x="1" y="50"/>
                      <a:pt x="1" y="50"/>
                      <a:pt x="1" y="49"/>
                    </a:cubicBezTo>
                    <a:cubicBezTo>
                      <a:pt x="1" y="49"/>
                      <a:pt x="1" y="49"/>
                      <a:pt x="1" y="49"/>
                    </a:cubicBezTo>
                    <a:moveTo>
                      <a:pt x="1" y="48"/>
                    </a:moveTo>
                    <a:cubicBezTo>
                      <a:pt x="1" y="48"/>
                      <a:pt x="1" y="49"/>
                      <a:pt x="1" y="49"/>
                    </a:cubicBezTo>
                    <a:cubicBezTo>
                      <a:pt x="1" y="49"/>
                      <a:pt x="1" y="49"/>
                      <a:pt x="1" y="49"/>
                    </a:cubicBezTo>
                    <a:cubicBezTo>
                      <a:pt x="2" y="49"/>
                      <a:pt x="2" y="49"/>
                      <a:pt x="2" y="48"/>
                    </a:cubicBezTo>
                    <a:cubicBezTo>
                      <a:pt x="2" y="48"/>
                      <a:pt x="2" y="48"/>
                      <a:pt x="1" y="48"/>
                    </a:cubicBezTo>
                    <a:moveTo>
                      <a:pt x="3" y="46"/>
                    </a:moveTo>
                    <a:cubicBezTo>
                      <a:pt x="2" y="47"/>
                      <a:pt x="2" y="47"/>
                      <a:pt x="2" y="47"/>
                    </a:cubicBezTo>
                    <a:cubicBezTo>
                      <a:pt x="2" y="48"/>
                      <a:pt x="2" y="48"/>
                      <a:pt x="2" y="48"/>
                    </a:cubicBezTo>
                    <a:cubicBezTo>
                      <a:pt x="3" y="47"/>
                      <a:pt x="3" y="47"/>
                      <a:pt x="3" y="46"/>
                    </a:cubicBezTo>
                    <a:cubicBezTo>
                      <a:pt x="3" y="46"/>
                      <a:pt x="3" y="46"/>
                      <a:pt x="3" y="46"/>
                    </a:cubicBezTo>
                    <a:moveTo>
                      <a:pt x="4" y="44"/>
                    </a:moveTo>
                    <a:cubicBezTo>
                      <a:pt x="4" y="44"/>
                      <a:pt x="3" y="45"/>
                      <a:pt x="3" y="46"/>
                    </a:cubicBezTo>
                    <a:cubicBezTo>
                      <a:pt x="3" y="46"/>
                      <a:pt x="3" y="46"/>
                      <a:pt x="3" y="46"/>
                    </a:cubicBezTo>
                    <a:cubicBezTo>
                      <a:pt x="4" y="45"/>
                      <a:pt x="4" y="45"/>
                      <a:pt x="5" y="44"/>
                    </a:cubicBezTo>
                    <a:cubicBezTo>
                      <a:pt x="4" y="44"/>
                      <a:pt x="4" y="44"/>
                      <a:pt x="4" y="44"/>
                    </a:cubicBezTo>
                    <a:moveTo>
                      <a:pt x="5" y="42"/>
                    </a:moveTo>
                    <a:cubicBezTo>
                      <a:pt x="5" y="43"/>
                      <a:pt x="5" y="43"/>
                      <a:pt x="5" y="43"/>
                    </a:cubicBezTo>
                    <a:cubicBezTo>
                      <a:pt x="5" y="43"/>
                      <a:pt x="5" y="43"/>
                      <a:pt x="5" y="43"/>
                    </a:cubicBezTo>
                    <a:cubicBezTo>
                      <a:pt x="5" y="43"/>
                      <a:pt x="5" y="43"/>
                      <a:pt x="5" y="43"/>
                    </a:cubicBezTo>
                    <a:cubicBezTo>
                      <a:pt x="5" y="43"/>
                      <a:pt x="5" y="42"/>
                      <a:pt x="5" y="42"/>
                    </a:cubicBezTo>
                    <a:moveTo>
                      <a:pt x="7" y="40"/>
                    </a:moveTo>
                    <a:cubicBezTo>
                      <a:pt x="6" y="40"/>
                      <a:pt x="6" y="41"/>
                      <a:pt x="6" y="41"/>
                    </a:cubicBezTo>
                    <a:cubicBezTo>
                      <a:pt x="6" y="41"/>
                      <a:pt x="6" y="41"/>
                      <a:pt x="6" y="41"/>
                    </a:cubicBezTo>
                    <a:cubicBezTo>
                      <a:pt x="6" y="41"/>
                      <a:pt x="7" y="40"/>
                      <a:pt x="7" y="40"/>
                    </a:cubicBezTo>
                    <a:cubicBezTo>
                      <a:pt x="7" y="40"/>
                      <a:pt x="7" y="40"/>
                      <a:pt x="7" y="40"/>
                    </a:cubicBezTo>
                    <a:moveTo>
                      <a:pt x="12" y="31"/>
                    </a:moveTo>
                    <a:cubicBezTo>
                      <a:pt x="11" y="33"/>
                      <a:pt x="9" y="36"/>
                      <a:pt x="7" y="39"/>
                    </a:cubicBezTo>
                    <a:cubicBezTo>
                      <a:pt x="7" y="39"/>
                      <a:pt x="7" y="39"/>
                      <a:pt x="8" y="39"/>
                    </a:cubicBezTo>
                    <a:cubicBezTo>
                      <a:pt x="9" y="36"/>
                      <a:pt x="11" y="34"/>
                      <a:pt x="13" y="31"/>
                    </a:cubicBezTo>
                    <a:cubicBezTo>
                      <a:pt x="13" y="31"/>
                      <a:pt x="12" y="31"/>
                      <a:pt x="12" y="31"/>
                    </a:cubicBezTo>
                    <a:moveTo>
                      <a:pt x="17" y="23"/>
                    </a:moveTo>
                    <a:cubicBezTo>
                      <a:pt x="16" y="24"/>
                      <a:pt x="16" y="26"/>
                      <a:pt x="15" y="27"/>
                    </a:cubicBezTo>
                    <a:cubicBezTo>
                      <a:pt x="15" y="27"/>
                      <a:pt x="15" y="27"/>
                      <a:pt x="15" y="27"/>
                    </a:cubicBezTo>
                    <a:cubicBezTo>
                      <a:pt x="16" y="26"/>
                      <a:pt x="17" y="24"/>
                      <a:pt x="17" y="23"/>
                    </a:cubicBezTo>
                    <a:cubicBezTo>
                      <a:pt x="17" y="23"/>
                      <a:pt x="17" y="23"/>
                      <a:pt x="17" y="23"/>
                    </a:cubicBezTo>
                    <a:moveTo>
                      <a:pt x="26" y="10"/>
                    </a:moveTo>
                    <a:cubicBezTo>
                      <a:pt x="24" y="13"/>
                      <a:pt x="22" y="16"/>
                      <a:pt x="20" y="19"/>
                    </a:cubicBezTo>
                    <a:cubicBezTo>
                      <a:pt x="20" y="19"/>
                      <a:pt x="20" y="19"/>
                      <a:pt x="20" y="19"/>
                    </a:cubicBezTo>
                    <a:cubicBezTo>
                      <a:pt x="21" y="18"/>
                      <a:pt x="21" y="17"/>
                      <a:pt x="22" y="16"/>
                    </a:cubicBezTo>
                    <a:cubicBezTo>
                      <a:pt x="26" y="10"/>
                      <a:pt x="26" y="10"/>
                      <a:pt x="26" y="10"/>
                    </a:cubicBezTo>
                    <a:cubicBezTo>
                      <a:pt x="26" y="10"/>
                      <a:pt x="26" y="10"/>
                      <a:pt x="26" y="10"/>
                    </a:cubicBezTo>
                    <a:moveTo>
                      <a:pt x="31" y="0"/>
                    </a:moveTo>
                    <a:cubicBezTo>
                      <a:pt x="29" y="3"/>
                      <a:pt x="29" y="3"/>
                      <a:pt x="29" y="3"/>
                    </a:cubicBezTo>
                    <a:cubicBezTo>
                      <a:pt x="30" y="3"/>
                      <a:pt x="30" y="3"/>
                      <a:pt x="30" y="3"/>
                    </a:cubicBezTo>
                    <a:cubicBezTo>
                      <a:pt x="31" y="1"/>
                      <a:pt x="31" y="1"/>
                      <a:pt x="31" y="1"/>
                    </a:cubicBezTo>
                    <a:cubicBezTo>
                      <a:pt x="31" y="0"/>
                      <a:pt x="31" y="0"/>
                      <a:pt x="31" y="0"/>
                    </a:cubicBezTo>
                    <a:cubicBezTo>
                      <a:pt x="31" y="0"/>
                      <a:pt x="31" y="0"/>
                      <a:pt x="31" y="0"/>
                    </a:cubicBez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10" name="Freeform 9600"/>
              <p:cNvSpPr>
                <a:spLocks noEditPoints="1"/>
              </p:cNvSpPr>
              <p:nvPr/>
            </p:nvSpPr>
            <p:spPr bwMode="auto">
              <a:xfrm>
                <a:off x="-366" y="3228"/>
                <a:ext cx="3" cy="5"/>
              </a:xfrm>
              <a:custGeom>
                <a:avLst/>
                <a:gdLst>
                  <a:gd name="T0" fmla="*/ 0 w 1"/>
                  <a:gd name="T1" fmla="*/ 2 h 2"/>
                  <a:gd name="T2" fmla="*/ 0 w 1"/>
                  <a:gd name="T3" fmla="*/ 2 h 2"/>
                  <a:gd name="T4" fmla="*/ 0 w 1"/>
                  <a:gd name="T5" fmla="*/ 2 h 2"/>
                  <a:gd name="T6" fmla="*/ 0 w 1"/>
                  <a:gd name="T7" fmla="*/ 2 h 2"/>
                  <a:gd name="T8" fmla="*/ 0 w 1"/>
                  <a:gd name="T9" fmla="*/ 2 h 2"/>
                  <a:gd name="T10" fmla="*/ 1 w 1"/>
                  <a:gd name="T11" fmla="*/ 0 h 2"/>
                  <a:gd name="T12" fmla="*/ 0 w 1"/>
                  <a:gd name="T13" fmla="*/ 1 h 2"/>
                  <a:gd name="T14" fmla="*/ 1 w 1"/>
                  <a:gd name="T15" fmla="*/ 1 h 2"/>
                  <a:gd name="T16" fmla="*/ 1 w 1"/>
                  <a:gd name="T17" fmla="*/ 1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1" y="0"/>
                    </a:moveTo>
                    <a:cubicBezTo>
                      <a:pt x="1" y="1"/>
                      <a:pt x="1" y="1"/>
                      <a:pt x="0" y="1"/>
                    </a:cubicBezTo>
                    <a:cubicBezTo>
                      <a:pt x="1" y="1"/>
                      <a:pt x="1" y="1"/>
                      <a:pt x="1" y="1"/>
                    </a:cubicBezTo>
                    <a:cubicBezTo>
                      <a:pt x="1" y="1"/>
                      <a:pt x="1" y="1"/>
                      <a:pt x="1"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11" name="Freeform 9601"/>
              <p:cNvSpPr>
                <a:spLocks noEditPoints="1"/>
              </p:cNvSpPr>
              <p:nvPr/>
            </p:nvSpPr>
            <p:spPr bwMode="auto">
              <a:xfrm>
                <a:off x="-378" y="3235"/>
                <a:ext cx="12" cy="17"/>
              </a:xfrm>
              <a:custGeom>
                <a:avLst/>
                <a:gdLst>
                  <a:gd name="T0" fmla="*/ 2 w 5"/>
                  <a:gd name="T1" fmla="*/ 4 h 7"/>
                  <a:gd name="T2" fmla="*/ 0 w 5"/>
                  <a:gd name="T3" fmla="*/ 6 h 7"/>
                  <a:gd name="T4" fmla="*/ 1 w 5"/>
                  <a:gd name="T5" fmla="*/ 7 h 7"/>
                  <a:gd name="T6" fmla="*/ 2 w 5"/>
                  <a:gd name="T7" fmla="*/ 4 h 7"/>
                  <a:gd name="T8" fmla="*/ 2 w 5"/>
                  <a:gd name="T9" fmla="*/ 4 h 7"/>
                  <a:gd name="T10" fmla="*/ 4 w 5"/>
                  <a:gd name="T11" fmla="*/ 1 h 7"/>
                  <a:gd name="T12" fmla="*/ 3 w 5"/>
                  <a:gd name="T13" fmla="*/ 2 h 7"/>
                  <a:gd name="T14" fmla="*/ 3 w 5"/>
                  <a:gd name="T15" fmla="*/ 2 h 7"/>
                  <a:gd name="T16" fmla="*/ 4 w 5"/>
                  <a:gd name="T17" fmla="*/ 2 h 7"/>
                  <a:gd name="T18" fmla="*/ 4 w 5"/>
                  <a:gd name="T19" fmla="*/ 1 h 7"/>
                  <a:gd name="T20" fmla="*/ 4 w 5"/>
                  <a:gd name="T21" fmla="*/ 0 h 7"/>
                  <a:gd name="T22" fmla="*/ 4 w 5"/>
                  <a:gd name="T23" fmla="*/ 1 h 7"/>
                  <a:gd name="T24" fmla="*/ 4 w 5"/>
                  <a:gd name="T25" fmla="*/ 1 h 7"/>
                  <a:gd name="T26" fmla="*/ 5 w 5"/>
                  <a:gd name="T27" fmla="*/ 0 h 7"/>
                  <a:gd name="T28" fmla="*/ 4 w 5"/>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2" y="4"/>
                    </a:moveTo>
                    <a:cubicBezTo>
                      <a:pt x="1" y="5"/>
                      <a:pt x="1" y="6"/>
                      <a:pt x="0" y="6"/>
                    </a:cubicBezTo>
                    <a:cubicBezTo>
                      <a:pt x="1" y="6"/>
                      <a:pt x="1" y="6"/>
                      <a:pt x="1" y="7"/>
                    </a:cubicBezTo>
                    <a:cubicBezTo>
                      <a:pt x="1" y="6"/>
                      <a:pt x="2" y="5"/>
                      <a:pt x="2" y="4"/>
                    </a:cubicBezTo>
                    <a:cubicBezTo>
                      <a:pt x="2" y="4"/>
                      <a:pt x="2" y="4"/>
                      <a:pt x="2" y="4"/>
                    </a:cubicBezTo>
                    <a:moveTo>
                      <a:pt x="4" y="1"/>
                    </a:moveTo>
                    <a:cubicBezTo>
                      <a:pt x="3" y="2"/>
                      <a:pt x="3" y="2"/>
                      <a:pt x="3" y="2"/>
                    </a:cubicBezTo>
                    <a:cubicBezTo>
                      <a:pt x="3" y="2"/>
                      <a:pt x="3" y="2"/>
                      <a:pt x="3" y="2"/>
                    </a:cubicBezTo>
                    <a:cubicBezTo>
                      <a:pt x="4" y="2"/>
                      <a:pt x="4" y="2"/>
                      <a:pt x="4" y="2"/>
                    </a:cubicBezTo>
                    <a:cubicBezTo>
                      <a:pt x="4" y="1"/>
                      <a:pt x="4" y="1"/>
                      <a:pt x="4" y="1"/>
                    </a:cubicBezTo>
                    <a:moveTo>
                      <a:pt x="4" y="0"/>
                    </a:moveTo>
                    <a:cubicBezTo>
                      <a:pt x="4" y="0"/>
                      <a:pt x="4" y="1"/>
                      <a:pt x="4" y="1"/>
                    </a:cubicBezTo>
                    <a:cubicBezTo>
                      <a:pt x="4" y="1"/>
                      <a:pt x="4" y="1"/>
                      <a:pt x="4" y="1"/>
                    </a:cubicBezTo>
                    <a:cubicBezTo>
                      <a:pt x="4" y="1"/>
                      <a:pt x="4" y="1"/>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12" name="Freeform 9602"/>
              <p:cNvSpPr>
                <a:spLocks noEditPoints="1"/>
              </p:cNvSpPr>
              <p:nvPr/>
            </p:nvSpPr>
            <p:spPr bwMode="auto">
              <a:xfrm>
                <a:off x="-380" y="3240"/>
                <a:ext cx="9" cy="17"/>
              </a:xfrm>
              <a:custGeom>
                <a:avLst/>
                <a:gdLst>
                  <a:gd name="T0" fmla="*/ 1 w 4"/>
                  <a:gd name="T1" fmla="*/ 4 h 7"/>
                  <a:gd name="T2" fmla="*/ 0 w 4"/>
                  <a:gd name="T3" fmla="*/ 6 h 7"/>
                  <a:gd name="T4" fmla="*/ 1 w 4"/>
                  <a:gd name="T5" fmla="*/ 7 h 7"/>
                  <a:gd name="T6" fmla="*/ 2 w 4"/>
                  <a:gd name="T7" fmla="*/ 5 h 7"/>
                  <a:gd name="T8" fmla="*/ 1 w 4"/>
                  <a:gd name="T9" fmla="*/ 4 h 7"/>
                  <a:gd name="T10" fmla="*/ 4 w 4"/>
                  <a:gd name="T11" fmla="*/ 0 h 7"/>
                  <a:gd name="T12" fmla="*/ 3 w 4"/>
                  <a:gd name="T13" fmla="*/ 2 h 7"/>
                  <a:gd name="T14" fmla="*/ 3 w 4"/>
                  <a:gd name="T15" fmla="*/ 2 h 7"/>
                  <a:gd name="T16" fmla="*/ 4 w 4"/>
                  <a:gd name="T17" fmla="*/ 0 h 7"/>
                  <a:gd name="T18" fmla="*/ 4 w 4"/>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7">
                    <a:moveTo>
                      <a:pt x="1" y="4"/>
                    </a:moveTo>
                    <a:cubicBezTo>
                      <a:pt x="1" y="5"/>
                      <a:pt x="1" y="6"/>
                      <a:pt x="0" y="6"/>
                    </a:cubicBezTo>
                    <a:cubicBezTo>
                      <a:pt x="0" y="6"/>
                      <a:pt x="0" y="7"/>
                      <a:pt x="1" y="7"/>
                    </a:cubicBezTo>
                    <a:cubicBezTo>
                      <a:pt x="1" y="6"/>
                      <a:pt x="1" y="5"/>
                      <a:pt x="2" y="5"/>
                    </a:cubicBezTo>
                    <a:cubicBezTo>
                      <a:pt x="2" y="4"/>
                      <a:pt x="2" y="4"/>
                      <a:pt x="1" y="4"/>
                    </a:cubicBezTo>
                    <a:moveTo>
                      <a:pt x="4" y="0"/>
                    </a:moveTo>
                    <a:cubicBezTo>
                      <a:pt x="4" y="1"/>
                      <a:pt x="3" y="1"/>
                      <a:pt x="3" y="2"/>
                    </a:cubicBezTo>
                    <a:cubicBezTo>
                      <a:pt x="3" y="2"/>
                      <a:pt x="3" y="2"/>
                      <a:pt x="3" y="2"/>
                    </a:cubicBezTo>
                    <a:cubicBezTo>
                      <a:pt x="4" y="2"/>
                      <a:pt x="4"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13" name="Freeform 9603"/>
              <p:cNvSpPr>
                <a:spLocks noEditPoints="1"/>
              </p:cNvSpPr>
              <p:nvPr/>
            </p:nvSpPr>
            <p:spPr bwMode="auto">
              <a:xfrm>
                <a:off x="-389" y="3257"/>
                <a:ext cx="9" cy="14"/>
              </a:xfrm>
              <a:custGeom>
                <a:avLst/>
                <a:gdLst>
                  <a:gd name="T0" fmla="*/ 1 w 4"/>
                  <a:gd name="T1" fmla="*/ 5 h 6"/>
                  <a:gd name="T2" fmla="*/ 0 w 4"/>
                  <a:gd name="T3" fmla="*/ 6 h 6"/>
                  <a:gd name="T4" fmla="*/ 1 w 4"/>
                  <a:gd name="T5" fmla="*/ 6 h 6"/>
                  <a:gd name="T6" fmla="*/ 1 w 4"/>
                  <a:gd name="T7" fmla="*/ 6 h 6"/>
                  <a:gd name="T8" fmla="*/ 1 w 4"/>
                  <a:gd name="T9" fmla="*/ 5 h 6"/>
                  <a:gd name="T10" fmla="*/ 4 w 4"/>
                  <a:gd name="T11" fmla="*/ 0 h 6"/>
                  <a:gd name="T12" fmla="*/ 3 w 4"/>
                  <a:gd name="T13" fmla="*/ 0 h 6"/>
                  <a:gd name="T14" fmla="*/ 1 w 4"/>
                  <a:gd name="T15" fmla="*/ 5 h 6"/>
                  <a:gd name="T16" fmla="*/ 1 w 4"/>
                  <a:gd name="T17" fmla="*/ 6 h 6"/>
                  <a:gd name="T18" fmla="*/ 4 w 4"/>
                  <a:gd name="T19" fmla="*/ 0 h 6"/>
                  <a:gd name="T20" fmla="*/ 4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1" y="5"/>
                    </a:moveTo>
                    <a:cubicBezTo>
                      <a:pt x="0" y="6"/>
                      <a:pt x="0" y="6"/>
                      <a:pt x="0" y="6"/>
                    </a:cubicBezTo>
                    <a:cubicBezTo>
                      <a:pt x="0" y="6"/>
                      <a:pt x="0" y="6"/>
                      <a:pt x="1" y="6"/>
                    </a:cubicBezTo>
                    <a:cubicBezTo>
                      <a:pt x="1" y="6"/>
                      <a:pt x="1" y="6"/>
                      <a:pt x="1" y="6"/>
                    </a:cubicBezTo>
                    <a:cubicBezTo>
                      <a:pt x="1" y="6"/>
                      <a:pt x="1" y="5"/>
                      <a:pt x="1" y="5"/>
                    </a:cubicBezTo>
                    <a:moveTo>
                      <a:pt x="4" y="0"/>
                    </a:moveTo>
                    <a:cubicBezTo>
                      <a:pt x="4" y="0"/>
                      <a:pt x="4" y="0"/>
                      <a:pt x="3" y="0"/>
                    </a:cubicBezTo>
                    <a:cubicBezTo>
                      <a:pt x="2" y="2"/>
                      <a:pt x="1" y="4"/>
                      <a:pt x="1" y="5"/>
                    </a:cubicBezTo>
                    <a:cubicBezTo>
                      <a:pt x="1" y="5"/>
                      <a:pt x="1" y="6"/>
                      <a:pt x="1" y="6"/>
                    </a:cubicBezTo>
                    <a:cubicBezTo>
                      <a:pt x="2" y="4"/>
                      <a:pt x="3" y="2"/>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14" name="Oval 9604"/>
              <p:cNvSpPr>
                <a:spLocks noChangeArrowheads="1"/>
              </p:cNvSpPr>
              <p:nvPr/>
            </p:nvSpPr>
            <p:spPr bwMode="auto">
              <a:xfrm>
                <a:off x="-380" y="3257"/>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15" name="Freeform 9605"/>
              <p:cNvSpPr>
                <a:spLocks/>
              </p:cNvSpPr>
              <p:nvPr/>
            </p:nvSpPr>
            <p:spPr bwMode="auto">
              <a:xfrm>
                <a:off x="-387" y="3268"/>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1"/>
                      <a:pt x="0" y="1"/>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16" name="Freeform 9606"/>
              <p:cNvSpPr>
                <a:spLocks noEditPoints="1"/>
              </p:cNvSpPr>
              <p:nvPr/>
            </p:nvSpPr>
            <p:spPr bwMode="auto">
              <a:xfrm>
                <a:off x="-427" y="3271"/>
                <a:ext cx="38" cy="64"/>
              </a:xfrm>
              <a:custGeom>
                <a:avLst/>
                <a:gdLst>
                  <a:gd name="T0" fmla="*/ 0 w 16"/>
                  <a:gd name="T1" fmla="*/ 27 h 27"/>
                  <a:gd name="T2" fmla="*/ 0 w 16"/>
                  <a:gd name="T3" fmla="*/ 27 h 27"/>
                  <a:gd name="T4" fmla="*/ 0 w 16"/>
                  <a:gd name="T5" fmla="*/ 27 h 27"/>
                  <a:gd name="T6" fmla="*/ 0 w 16"/>
                  <a:gd name="T7" fmla="*/ 27 h 27"/>
                  <a:gd name="T8" fmla="*/ 0 w 16"/>
                  <a:gd name="T9" fmla="*/ 27 h 27"/>
                  <a:gd name="T10" fmla="*/ 4 w 16"/>
                  <a:gd name="T11" fmla="*/ 21 h 27"/>
                  <a:gd name="T12" fmla="*/ 0 w 16"/>
                  <a:gd name="T13" fmla="*/ 27 h 27"/>
                  <a:gd name="T14" fmla="*/ 0 w 16"/>
                  <a:gd name="T15" fmla="*/ 27 h 27"/>
                  <a:gd name="T16" fmla="*/ 4 w 16"/>
                  <a:gd name="T17" fmla="*/ 21 h 27"/>
                  <a:gd name="T18" fmla="*/ 4 w 16"/>
                  <a:gd name="T19" fmla="*/ 21 h 27"/>
                  <a:gd name="T20" fmla="*/ 7 w 16"/>
                  <a:gd name="T21" fmla="*/ 16 h 27"/>
                  <a:gd name="T22" fmla="*/ 4 w 16"/>
                  <a:gd name="T23" fmla="*/ 21 h 27"/>
                  <a:gd name="T24" fmla="*/ 4 w 16"/>
                  <a:gd name="T25" fmla="*/ 21 h 27"/>
                  <a:gd name="T26" fmla="*/ 7 w 16"/>
                  <a:gd name="T27" fmla="*/ 16 h 27"/>
                  <a:gd name="T28" fmla="*/ 7 w 16"/>
                  <a:gd name="T29" fmla="*/ 16 h 27"/>
                  <a:gd name="T30" fmla="*/ 8 w 16"/>
                  <a:gd name="T31" fmla="*/ 13 h 27"/>
                  <a:gd name="T32" fmla="*/ 7 w 16"/>
                  <a:gd name="T33" fmla="*/ 15 h 27"/>
                  <a:gd name="T34" fmla="*/ 7 w 16"/>
                  <a:gd name="T35" fmla="*/ 16 h 27"/>
                  <a:gd name="T36" fmla="*/ 8 w 16"/>
                  <a:gd name="T37" fmla="*/ 13 h 27"/>
                  <a:gd name="T38" fmla="*/ 8 w 16"/>
                  <a:gd name="T39" fmla="*/ 13 h 27"/>
                  <a:gd name="T40" fmla="*/ 8 w 16"/>
                  <a:gd name="T41" fmla="*/ 13 h 27"/>
                  <a:gd name="T42" fmla="*/ 8 w 16"/>
                  <a:gd name="T43" fmla="*/ 13 h 27"/>
                  <a:gd name="T44" fmla="*/ 9 w 16"/>
                  <a:gd name="T45" fmla="*/ 13 h 27"/>
                  <a:gd name="T46" fmla="*/ 9 w 16"/>
                  <a:gd name="T47" fmla="*/ 13 h 27"/>
                  <a:gd name="T48" fmla="*/ 8 w 16"/>
                  <a:gd name="T49" fmla="*/ 13 h 27"/>
                  <a:gd name="T50" fmla="*/ 9 w 16"/>
                  <a:gd name="T51" fmla="*/ 12 h 27"/>
                  <a:gd name="T52" fmla="*/ 8 w 16"/>
                  <a:gd name="T53" fmla="*/ 13 h 27"/>
                  <a:gd name="T54" fmla="*/ 9 w 16"/>
                  <a:gd name="T55" fmla="*/ 13 h 27"/>
                  <a:gd name="T56" fmla="*/ 9 w 16"/>
                  <a:gd name="T57" fmla="*/ 12 h 27"/>
                  <a:gd name="T58" fmla="*/ 9 w 16"/>
                  <a:gd name="T59" fmla="*/ 12 h 27"/>
                  <a:gd name="T60" fmla="*/ 10 w 16"/>
                  <a:gd name="T61" fmla="*/ 10 h 27"/>
                  <a:gd name="T62" fmla="*/ 9 w 16"/>
                  <a:gd name="T63" fmla="*/ 12 h 27"/>
                  <a:gd name="T64" fmla="*/ 9 w 16"/>
                  <a:gd name="T65" fmla="*/ 12 h 27"/>
                  <a:gd name="T66" fmla="*/ 10 w 16"/>
                  <a:gd name="T67" fmla="*/ 11 h 27"/>
                  <a:gd name="T68" fmla="*/ 10 w 16"/>
                  <a:gd name="T69" fmla="*/ 10 h 27"/>
                  <a:gd name="T70" fmla="*/ 14 w 16"/>
                  <a:gd name="T71" fmla="*/ 4 h 27"/>
                  <a:gd name="T72" fmla="*/ 10 w 16"/>
                  <a:gd name="T73" fmla="*/ 10 h 27"/>
                  <a:gd name="T74" fmla="*/ 10 w 16"/>
                  <a:gd name="T75" fmla="*/ 10 h 27"/>
                  <a:gd name="T76" fmla="*/ 14 w 16"/>
                  <a:gd name="T77" fmla="*/ 4 h 27"/>
                  <a:gd name="T78" fmla="*/ 14 w 16"/>
                  <a:gd name="T79" fmla="*/ 4 h 27"/>
                  <a:gd name="T80" fmla="*/ 15 w 16"/>
                  <a:gd name="T81" fmla="*/ 3 h 27"/>
                  <a:gd name="T82" fmla="*/ 14 w 16"/>
                  <a:gd name="T83" fmla="*/ 4 h 27"/>
                  <a:gd name="T84" fmla="*/ 14 w 16"/>
                  <a:gd name="T85" fmla="*/ 4 h 27"/>
                  <a:gd name="T86" fmla="*/ 15 w 16"/>
                  <a:gd name="T87" fmla="*/ 3 h 27"/>
                  <a:gd name="T88" fmla="*/ 15 w 16"/>
                  <a:gd name="T89" fmla="*/ 3 h 27"/>
                  <a:gd name="T90" fmla="*/ 15 w 16"/>
                  <a:gd name="T91" fmla="*/ 2 h 27"/>
                  <a:gd name="T92" fmla="*/ 15 w 16"/>
                  <a:gd name="T93" fmla="*/ 3 h 27"/>
                  <a:gd name="T94" fmla="*/ 15 w 16"/>
                  <a:gd name="T95" fmla="*/ 3 h 27"/>
                  <a:gd name="T96" fmla="*/ 15 w 16"/>
                  <a:gd name="T97" fmla="*/ 3 h 27"/>
                  <a:gd name="T98" fmla="*/ 15 w 16"/>
                  <a:gd name="T99" fmla="*/ 2 h 27"/>
                  <a:gd name="T100" fmla="*/ 16 w 16"/>
                  <a:gd name="T101" fmla="*/ 0 h 27"/>
                  <a:gd name="T102" fmla="*/ 16 w 16"/>
                  <a:gd name="T103" fmla="*/ 1 h 27"/>
                  <a:gd name="T104" fmla="*/ 16 w 16"/>
                  <a:gd name="T105" fmla="*/ 1 h 27"/>
                  <a:gd name="T106" fmla="*/ 16 w 16"/>
                  <a:gd name="T107" fmla="*/ 0 h 27"/>
                  <a:gd name="T108" fmla="*/ 16 w 16"/>
                  <a:gd name="T10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 h="27">
                    <a:moveTo>
                      <a:pt x="0" y="27"/>
                    </a:moveTo>
                    <a:cubicBezTo>
                      <a:pt x="0" y="27"/>
                      <a:pt x="0" y="27"/>
                      <a:pt x="0" y="27"/>
                    </a:cubicBezTo>
                    <a:cubicBezTo>
                      <a:pt x="0" y="27"/>
                      <a:pt x="0" y="27"/>
                      <a:pt x="0" y="27"/>
                    </a:cubicBezTo>
                    <a:cubicBezTo>
                      <a:pt x="0" y="27"/>
                      <a:pt x="0" y="27"/>
                      <a:pt x="0" y="27"/>
                    </a:cubicBezTo>
                    <a:cubicBezTo>
                      <a:pt x="0" y="27"/>
                      <a:pt x="0" y="27"/>
                      <a:pt x="0" y="27"/>
                    </a:cubicBezTo>
                    <a:moveTo>
                      <a:pt x="4" y="21"/>
                    </a:moveTo>
                    <a:cubicBezTo>
                      <a:pt x="3" y="23"/>
                      <a:pt x="1" y="25"/>
                      <a:pt x="0" y="27"/>
                    </a:cubicBezTo>
                    <a:cubicBezTo>
                      <a:pt x="0" y="27"/>
                      <a:pt x="0" y="27"/>
                      <a:pt x="0" y="27"/>
                    </a:cubicBezTo>
                    <a:cubicBezTo>
                      <a:pt x="1" y="25"/>
                      <a:pt x="3" y="23"/>
                      <a:pt x="4" y="21"/>
                    </a:cubicBezTo>
                    <a:cubicBezTo>
                      <a:pt x="4" y="21"/>
                      <a:pt x="4" y="21"/>
                      <a:pt x="4" y="21"/>
                    </a:cubicBezTo>
                    <a:moveTo>
                      <a:pt x="7" y="16"/>
                    </a:moveTo>
                    <a:cubicBezTo>
                      <a:pt x="6" y="17"/>
                      <a:pt x="5" y="19"/>
                      <a:pt x="4" y="21"/>
                    </a:cubicBezTo>
                    <a:cubicBezTo>
                      <a:pt x="4" y="21"/>
                      <a:pt x="4" y="21"/>
                      <a:pt x="4" y="21"/>
                    </a:cubicBezTo>
                    <a:cubicBezTo>
                      <a:pt x="5" y="19"/>
                      <a:pt x="6" y="18"/>
                      <a:pt x="7" y="16"/>
                    </a:cubicBezTo>
                    <a:cubicBezTo>
                      <a:pt x="7" y="16"/>
                      <a:pt x="7" y="16"/>
                      <a:pt x="7" y="16"/>
                    </a:cubicBezTo>
                    <a:moveTo>
                      <a:pt x="8" y="13"/>
                    </a:moveTo>
                    <a:cubicBezTo>
                      <a:pt x="8" y="14"/>
                      <a:pt x="7" y="15"/>
                      <a:pt x="7" y="15"/>
                    </a:cubicBezTo>
                    <a:cubicBezTo>
                      <a:pt x="7" y="15"/>
                      <a:pt x="7" y="15"/>
                      <a:pt x="7" y="16"/>
                    </a:cubicBezTo>
                    <a:cubicBezTo>
                      <a:pt x="8" y="15"/>
                      <a:pt x="8" y="14"/>
                      <a:pt x="8" y="13"/>
                    </a:cubicBezTo>
                    <a:cubicBezTo>
                      <a:pt x="8" y="13"/>
                      <a:pt x="8" y="13"/>
                      <a:pt x="8" y="13"/>
                    </a:cubicBezTo>
                    <a:moveTo>
                      <a:pt x="8" y="13"/>
                    </a:moveTo>
                    <a:cubicBezTo>
                      <a:pt x="8" y="13"/>
                      <a:pt x="8" y="13"/>
                      <a:pt x="8" y="13"/>
                    </a:cubicBezTo>
                    <a:cubicBezTo>
                      <a:pt x="9" y="13"/>
                      <a:pt x="9" y="13"/>
                      <a:pt x="9" y="13"/>
                    </a:cubicBezTo>
                    <a:cubicBezTo>
                      <a:pt x="9" y="13"/>
                      <a:pt x="9" y="13"/>
                      <a:pt x="9" y="13"/>
                    </a:cubicBezTo>
                    <a:cubicBezTo>
                      <a:pt x="8" y="13"/>
                      <a:pt x="8" y="13"/>
                      <a:pt x="8" y="13"/>
                    </a:cubicBezTo>
                    <a:moveTo>
                      <a:pt x="9" y="12"/>
                    </a:moveTo>
                    <a:cubicBezTo>
                      <a:pt x="9" y="12"/>
                      <a:pt x="9" y="13"/>
                      <a:pt x="8" y="13"/>
                    </a:cubicBezTo>
                    <a:cubicBezTo>
                      <a:pt x="8" y="13"/>
                      <a:pt x="9" y="13"/>
                      <a:pt x="9" y="13"/>
                    </a:cubicBezTo>
                    <a:cubicBezTo>
                      <a:pt x="9" y="13"/>
                      <a:pt x="9" y="12"/>
                      <a:pt x="9" y="12"/>
                    </a:cubicBezTo>
                    <a:cubicBezTo>
                      <a:pt x="9" y="12"/>
                      <a:pt x="9" y="12"/>
                      <a:pt x="9" y="12"/>
                    </a:cubicBezTo>
                    <a:moveTo>
                      <a:pt x="10" y="10"/>
                    </a:moveTo>
                    <a:cubicBezTo>
                      <a:pt x="10" y="11"/>
                      <a:pt x="9" y="11"/>
                      <a:pt x="9" y="12"/>
                    </a:cubicBezTo>
                    <a:cubicBezTo>
                      <a:pt x="9" y="12"/>
                      <a:pt x="9" y="12"/>
                      <a:pt x="9" y="12"/>
                    </a:cubicBezTo>
                    <a:cubicBezTo>
                      <a:pt x="10" y="12"/>
                      <a:pt x="10" y="11"/>
                      <a:pt x="10" y="11"/>
                    </a:cubicBezTo>
                    <a:cubicBezTo>
                      <a:pt x="10" y="11"/>
                      <a:pt x="10" y="10"/>
                      <a:pt x="10" y="10"/>
                    </a:cubicBezTo>
                    <a:moveTo>
                      <a:pt x="14" y="4"/>
                    </a:moveTo>
                    <a:cubicBezTo>
                      <a:pt x="13" y="6"/>
                      <a:pt x="11" y="8"/>
                      <a:pt x="10" y="10"/>
                    </a:cubicBezTo>
                    <a:cubicBezTo>
                      <a:pt x="10" y="10"/>
                      <a:pt x="10" y="10"/>
                      <a:pt x="10" y="10"/>
                    </a:cubicBezTo>
                    <a:cubicBezTo>
                      <a:pt x="12" y="8"/>
                      <a:pt x="13" y="6"/>
                      <a:pt x="14" y="4"/>
                    </a:cubicBezTo>
                    <a:cubicBezTo>
                      <a:pt x="14" y="4"/>
                      <a:pt x="14" y="4"/>
                      <a:pt x="14" y="4"/>
                    </a:cubicBezTo>
                    <a:moveTo>
                      <a:pt x="15" y="3"/>
                    </a:moveTo>
                    <a:cubicBezTo>
                      <a:pt x="14" y="3"/>
                      <a:pt x="14" y="3"/>
                      <a:pt x="14" y="4"/>
                    </a:cubicBezTo>
                    <a:cubicBezTo>
                      <a:pt x="14" y="4"/>
                      <a:pt x="14" y="4"/>
                      <a:pt x="14" y="4"/>
                    </a:cubicBezTo>
                    <a:cubicBezTo>
                      <a:pt x="14" y="3"/>
                      <a:pt x="15" y="3"/>
                      <a:pt x="15" y="3"/>
                    </a:cubicBezTo>
                    <a:cubicBezTo>
                      <a:pt x="15" y="3"/>
                      <a:pt x="15" y="3"/>
                      <a:pt x="15" y="3"/>
                    </a:cubicBezTo>
                    <a:moveTo>
                      <a:pt x="15" y="2"/>
                    </a:moveTo>
                    <a:cubicBezTo>
                      <a:pt x="15" y="2"/>
                      <a:pt x="15" y="3"/>
                      <a:pt x="15" y="3"/>
                    </a:cubicBezTo>
                    <a:cubicBezTo>
                      <a:pt x="15" y="3"/>
                      <a:pt x="15" y="3"/>
                      <a:pt x="15" y="3"/>
                    </a:cubicBezTo>
                    <a:cubicBezTo>
                      <a:pt x="15" y="3"/>
                      <a:pt x="15" y="3"/>
                      <a:pt x="15" y="3"/>
                    </a:cubicBezTo>
                    <a:cubicBezTo>
                      <a:pt x="15" y="3"/>
                      <a:pt x="15" y="3"/>
                      <a:pt x="15" y="2"/>
                    </a:cubicBezTo>
                    <a:moveTo>
                      <a:pt x="16" y="0"/>
                    </a:moveTo>
                    <a:cubicBezTo>
                      <a:pt x="16" y="0"/>
                      <a:pt x="16" y="1"/>
                      <a:pt x="16" y="1"/>
                    </a:cubicBezTo>
                    <a:cubicBezTo>
                      <a:pt x="16" y="1"/>
                      <a:pt x="16" y="1"/>
                      <a:pt x="16" y="1"/>
                    </a:cubicBezTo>
                    <a:cubicBezTo>
                      <a:pt x="16" y="1"/>
                      <a:pt x="16" y="1"/>
                      <a:pt x="16" y="0"/>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17" name="Freeform 9607"/>
              <p:cNvSpPr>
                <a:spLocks/>
              </p:cNvSpPr>
              <p:nvPr/>
            </p:nvSpPr>
            <p:spPr bwMode="auto">
              <a:xfrm>
                <a:off x="-427" y="3335"/>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18" name="Rectangle 9608"/>
              <p:cNvSpPr>
                <a:spLocks noChangeArrowheads="1"/>
              </p:cNvSpPr>
              <p:nvPr/>
            </p:nvSpPr>
            <p:spPr bwMode="auto">
              <a:xfrm>
                <a:off x="-427" y="333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19" name="Rectangle 9609"/>
              <p:cNvSpPr>
                <a:spLocks noChangeArrowheads="1"/>
              </p:cNvSpPr>
              <p:nvPr/>
            </p:nvSpPr>
            <p:spPr bwMode="auto">
              <a:xfrm>
                <a:off x="-427" y="333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20" name="Oval 9610"/>
              <p:cNvSpPr>
                <a:spLocks noChangeArrowheads="1"/>
              </p:cNvSpPr>
              <p:nvPr/>
            </p:nvSpPr>
            <p:spPr bwMode="auto">
              <a:xfrm>
                <a:off x="-418" y="3320"/>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21" name="Freeform 9611"/>
              <p:cNvSpPr>
                <a:spLocks noEditPoints="1"/>
              </p:cNvSpPr>
              <p:nvPr/>
            </p:nvSpPr>
            <p:spPr bwMode="auto">
              <a:xfrm>
                <a:off x="-411" y="3294"/>
                <a:ext cx="7" cy="15"/>
              </a:xfrm>
              <a:custGeom>
                <a:avLst/>
                <a:gdLst>
                  <a:gd name="T0" fmla="*/ 0 w 3"/>
                  <a:gd name="T1" fmla="*/ 5 h 6"/>
                  <a:gd name="T2" fmla="*/ 0 w 3"/>
                  <a:gd name="T3" fmla="*/ 6 h 6"/>
                  <a:gd name="T4" fmla="*/ 0 w 3"/>
                  <a:gd name="T5" fmla="*/ 6 h 6"/>
                  <a:gd name="T6" fmla="*/ 0 w 3"/>
                  <a:gd name="T7" fmla="*/ 6 h 6"/>
                  <a:gd name="T8" fmla="*/ 0 w 3"/>
                  <a:gd name="T9" fmla="*/ 5 h 6"/>
                  <a:gd name="T10" fmla="*/ 3 w 3"/>
                  <a:gd name="T11" fmla="*/ 0 h 6"/>
                  <a:gd name="T12" fmla="*/ 3 w 3"/>
                  <a:gd name="T13" fmla="*/ 0 h 6"/>
                  <a:gd name="T14" fmla="*/ 3 w 3"/>
                  <a:gd name="T15" fmla="*/ 1 h 6"/>
                  <a:gd name="T16" fmla="*/ 3 w 3"/>
                  <a:gd name="T17" fmla="*/ 0 h 6"/>
                  <a:gd name="T18" fmla="*/ 3 w 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0" y="5"/>
                    </a:moveTo>
                    <a:cubicBezTo>
                      <a:pt x="0" y="6"/>
                      <a:pt x="0" y="6"/>
                      <a:pt x="0" y="6"/>
                    </a:cubicBezTo>
                    <a:cubicBezTo>
                      <a:pt x="0" y="6"/>
                      <a:pt x="0" y="6"/>
                      <a:pt x="0" y="6"/>
                    </a:cubicBezTo>
                    <a:cubicBezTo>
                      <a:pt x="0" y="6"/>
                      <a:pt x="0" y="6"/>
                      <a:pt x="0" y="6"/>
                    </a:cubicBezTo>
                    <a:cubicBezTo>
                      <a:pt x="0" y="5"/>
                      <a:pt x="0" y="5"/>
                      <a:pt x="0" y="5"/>
                    </a:cubicBezTo>
                    <a:moveTo>
                      <a:pt x="3" y="0"/>
                    </a:moveTo>
                    <a:cubicBezTo>
                      <a:pt x="3" y="0"/>
                      <a:pt x="3" y="0"/>
                      <a:pt x="3" y="0"/>
                    </a:cubicBezTo>
                    <a:cubicBezTo>
                      <a:pt x="3" y="0"/>
                      <a:pt x="3" y="1"/>
                      <a:pt x="3" y="1"/>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22" name="Freeform 9612"/>
              <p:cNvSpPr>
                <a:spLocks/>
              </p:cNvSpPr>
              <p:nvPr/>
            </p:nvSpPr>
            <p:spPr bwMode="auto">
              <a:xfrm>
                <a:off x="-408" y="3302"/>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23" name="Freeform 9613"/>
              <p:cNvSpPr>
                <a:spLocks noEditPoints="1"/>
              </p:cNvSpPr>
              <p:nvPr/>
            </p:nvSpPr>
            <p:spPr bwMode="auto">
              <a:xfrm>
                <a:off x="-406" y="3273"/>
                <a:ext cx="17" cy="26"/>
              </a:xfrm>
              <a:custGeom>
                <a:avLst/>
                <a:gdLst>
                  <a:gd name="T0" fmla="*/ 0 w 7"/>
                  <a:gd name="T1" fmla="*/ 11 h 11"/>
                  <a:gd name="T2" fmla="*/ 0 w 7"/>
                  <a:gd name="T3" fmla="*/ 11 h 11"/>
                  <a:gd name="T4" fmla="*/ 0 w 7"/>
                  <a:gd name="T5" fmla="*/ 11 h 11"/>
                  <a:gd name="T6" fmla="*/ 0 w 7"/>
                  <a:gd name="T7" fmla="*/ 11 h 11"/>
                  <a:gd name="T8" fmla="*/ 0 w 7"/>
                  <a:gd name="T9" fmla="*/ 11 h 11"/>
                  <a:gd name="T10" fmla="*/ 5 w 7"/>
                  <a:gd name="T11" fmla="*/ 3 h 11"/>
                  <a:gd name="T12" fmla="*/ 5 w 7"/>
                  <a:gd name="T13" fmla="*/ 3 h 11"/>
                  <a:gd name="T14" fmla="*/ 5 w 7"/>
                  <a:gd name="T15" fmla="*/ 3 h 11"/>
                  <a:gd name="T16" fmla="*/ 5 w 7"/>
                  <a:gd name="T17" fmla="*/ 3 h 11"/>
                  <a:gd name="T18" fmla="*/ 5 w 7"/>
                  <a:gd name="T19" fmla="*/ 3 h 11"/>
                  <a:gd name="T20" fmla="*/ 6 w 7"/>
                  <a:gd name="T21" fmla="*/ 2 h 11"/>
                  <a:gd name="T22" fmla="*/ 6 w 7"/>
                  <a:gd name="T23" fmla="*/ 2 h 11"/>
                  <a:gd name="T24" fmla="*/ 6 w 7"/>
                  <a:gd name="T25" fmla="*/ 2 h 11"/>
                  <a:gd name="T26" fmla="*/ 6 w 7"/>
                  <a:gd name="T27" fmla="*/ 2 h 11"/>
                  <a:gd name="T28" fmla="*/ 6 w 7"/>
                  <a:gd name="T29" fmla="*/ 2 h 11"/>
                  <a:gd name="T30" fmla="*/ 7 w 7"/>
                  <a:gd name="T31" fmla="*/ 0 h 11"/>
                  <a:gd name="T32" fmla="*/ 6 w 7"/>
                  <a:gd name="T33" fmla="*/ 1 h 11"/>
                  <a:gd name="T34" fmla="*/ 6 w 7"/>
                  <a:gd name="T35" fmla="*/ 2 h 11"/>
                  <a:gd name="T36" fmla="*/ 7 w 7"/>
                  <a:gd name="T37" fmla="*/ 0 h 11"/>
                  <a:gd name="T38" fmla="*/ 7 w 7"/>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1">
                    <a:moveTo>
                      <a:pt x="0" y="11"/>
                    </a:moveTo>
                    <a:cubicBezTo>
                      <a:pt x="0" y="11"/>
                      <a:pt x="0" y="11"/>
                      <a:pt x="0" y="11"/>
                    </a:cubicBezTo>
                    <a:cubicBezTo>
                      <a:pt x="0" y="11"/>
                      <a:pt x="0" y="11"/>
                      <a:pt x="0" y="11"/>
                    </a:cubicBezTo>
                    <a:cubicBezTo>
                      <a:pt x="0" y="11"/>
                      <a:pt x="0" y="11"/>
                      <a:pt x="0" y="11"/>
                    </a:cubicBezTo>
                    <a:cubicBezTo>
                      <a:pt x="0" y="11"/>
                      <a:pt x="0" y="11"/>
                      <a:pt x="0" y="11"/>
                    </a:cubicBezTo>
                    <a:moveTo>
                      <a:pt x="5" y="3"/>
                    </a:moveTo>
                    <a:cubicBezTo>
                      <a:pt x="5" y="3"/>
                      <a:pt x="5" y="3"/>
                      <a:pt x="5" y="3"/>
                    </a:cubicBezTo>
                    <a:cubicBezTo>
                      <a:pt x="5" y="3"/>
                      <a:pt x="5" y="3"/>
                      <a:pt x="5" y="3"/>
                    </a:cubicBezTo>
                    <a:cubicBezTo>
                      <a:pt x="5" y="3"/>
                      <a:pt x="5" y="3"/>
                      <a:pt x="5" y="3"/>
                    </a:cubicBezTo>
                    <a:cubicBezTo>
                      <a:pt x="5" y="3"/>
                      <a:pt x="5" y="3"/>
                      <a:pt x="5" y="3"/>
                    </a:cubicBezTo>
                    <a:moveTo>
                      <a:pt x="6" y="2"/>
                    </a:moveTo>
                    <a:cubicBezTo>
                      <a:pt x="6" y="2"/>
                      <a:pt x="6" y="2"/>
                      <a:pt x="6" y="2"/>
                    </a:cubicBezTo>
                    <a:cubicBezTo>
                      <a:pt x="6" y="2"/>
                      <a:pt x="6" y="2"/>
                      <a:pt x="6" y="2"/>
                    </a:cubicBezTo>
                    <a:cubicBezTo>
                      <a:pt x="6" y="2"/>
                      <a:pt x="6" y="2"/>
                      <a:pt x="6" y="2"/>
                    </a:cubicBezTo>
                    <a:cubicBezTo>
                      <a:pt x="6" y="2"/>
                      <a:pt x="6" y="2"/>
                      <a:pt x="6" y="2"/>
                    </a:cubicBezTo>
                    <a:moveTo>
                      <a:pt x="7" y="0"/>
                    </a:moveTo>
                    <a:cubicBezTo>
                      <a:pt x="6" y="0"/>
                      <a:pt x="6" y="1"/>
                      <a:pt x="6" y="1"/>
                    </a:cubicBezTo>
                    <a:cubicBezTo>
                      <a:pt x="6" y="2"/>
                      <a:pt x="6" y="2"/>
                      <a:pt x="6" y="2"/>
                    </a:cubicBezTo>
                    <a:cubicBezTo>
                      <a:pt x="6" y="1"/>
                      <a:pt x="7" y="1"/>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24" name="Freeform 9614"/>
              <p:cNvSpPr>
                <a:spLocks/>
              </p:cNvSpPr>
              <p:nvPr/>
            </p:nvSpPr>
            <p:spPr bwMode="auto">
              <a:xfrm>
                <a:off x="-408" y="3302"/>
                <a:ext cx="2"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25" name="Freeform 9615"/>
              <p:cNvSpPr>
                <a:spLocks noEditPoints="1"/>
              </p:cNvSpPr>
              <p:nvPr/>
            </p:nvSpPr>
            <p:spPr bwMode="auto">
              <a:xfrm>
                <a:off x="-389" y="3110"/>
                <a:ext cx="101" cy="161"/>
              </a:xfrm>
              <a:custGeom>
                <a:avLst/>
                <a:gdLst>
                  <a:gd name="T0" fmla="*/ 0 w 43"/>
                  <a:gd name="T1" fmla="*/ 68 h 68"/>
                  <a:gd name="T2" fmla="*/ 1 w 43"/>
                  <a:gd name="T3" fmla="*/ 68 h 68"/>
                  <a:gd name="T4" fmla="*/ 4 w 43"/>
                  <a:gd name="T5" fmla="*/ 61 h 68"/>
                  <a:gd name="T6" fmla="*/ 4 w 43"/>
                  <a:gd name="T7" fmla="*/ 62 h 68"/>
                  <a:gd name="T8" fmla="*/ 4 w 43"/>
                  <a:gd name="T9" fmla="*/ 61 h 68"/>
                  <a:gd name="T10" fmla="*/ 9 w 43"/>
                  <a:gd name="T11" fmla="*/ 54 h 68"/>
                  <a:gd name="T12" fmla="*/ 9 w 43"/>
                  <a:gd name="T13" fmla="*/ 54 h 68"/>
                  <a:gd name="T14" fmla="*/ 9 w 43"/>
                  <a:gd name="T15" fmla="*/ 53 h 68"/>
                  <a:gd name="T16" fmla="*/ 10 w 43"/>
                  <a:gd name="T17" fmla="*/ 53 h 68"/>
                  <a:gd name="T18" fmla="*/ 10 w 43"/>
                  <a:gd name="T19" fmla="*/ 53 h 68"/>
                  <a:gd name="T20" fmla="*/ 12 w 43"/>
                  <a:gd name="T21" fmla="*/ 49 h 68"/>
                  <a:gd name="T22" fmla="*/ 12 w 43"/>
                  <a:gd name="T23" fmla="*/ 49 h 68"/>
                  <a:gd name="T24" fmla="*/ 12 w 43"/>
                  <a:gd name="T25" fmla="*/ 49 h 68"/>
                  <a:gd name="T26" fmla="*/ 13 w 43"/>
                  <a:gd name="T27" fmla="*/ 47 h 68"/>
                  <a:gd name="T28" fmla="*/ 14 w 43"/>
                  <a:gd name="T29" fmla="*/ 46 h 68"/>
                  <a:gd name="T30" fmla="*/ 15 w 43"/>
                  <a:gd name="T31" fmla="*/ 44 h 68"/>
                  <a:gd name="T32" fmla="*/ 14 w 43"/>
                  <a:gd name="T33" fmla="*/ 46 h 68"/>
                  <a:gd name="T34" fmla="*/ 15 w 43"/>
                  <a:gd name="T35" fmla="*/ 44 h 68"/>
                  <a:gd name="T36" fmla="*/ 16 w 43"/>
                  <a:gd name="T37" fmla="*/ 43 h 68"/>
                  <a:gd name="T38" fmla="*/ 17 w 43"/>
                  <a:gd name="T39" fmla="*/ 42 h 68"/>
                  <a:gd name="T40" fmla="*/ 24 w 43"/>
                  <a:gd name="T41" fmla="*/ 30 h 68"/>
                  <a:gd name="T42" fmla="*/ 22 w 43"/>
                  <a:gd name="T43" fmla="*/ 34 h 68"/>
                  <a:gd name="T44" fmla="*/ 24 w 43"/>
                  <a:gd name="T45" fmla="*/ 30 h 68"/>
                  <a:gd name="T46" fmla="*/ 26 w 43"/>
                  <a:gd name="T47" fmla="*/ 26 h 68"/>
                  <a:gd name="T48" fmla="*/ 29 w 43"/>
                  <a:gd name="T49" fmla="*/ 22 h 68"/>
                  <a:gd name="T50" fmla="*/ 38 w 43"/>
                  <a:gd name="T51" fmla="*/ 6 h 68"/>
                  <a:gd name="T52" fmla="*/ 35 w 43"/>
                  <a:gd name="T53" fmla="*/ 13 h 68"/>
                  <a:gd name="T54" fmla="*/ 39 w 43"/>
                  <a:gd name="T55" fmla="*/ 6 h 68"/>
                  <a:gd name="T56" fmla="*/ 42 w 43"/>
                  <a:gd name="T57" fmla="*/ 0 h 68"/>
                  <a:gd name="T58" fmla="*/ 40 w 43"/>
                  <a:gd name="T59" fmla="*/ 3 h 68"/>
                  <a:gd name="T60" fmla="*/ 40 w 43"/>
                  <a:gd name="T61" fmla="*/ 3 h 68"/>
                  <a:gd name="T62" fmla="*/ 42 w 43"/>
                  <a:gd name="T63"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 h="68">
                    <a:moveTo>
                      <a:pt x="0" y="68"/>
                    </a:moveTo>
                    <a:cubicBezTo>
                      <a:pt x="0" y="68"/>
                      <a:pt x="0" y="68"/>
                      <a:pt x="0" y="68"/>
                    </a:cubicBezTo>
                    <a:cubicBezTo>
                      <a:pt x="0" y="68"/>
                      <a:pt x="0" y="68"/>
                      <a:pt x="0" y="68"/>
                    </a:cubicBezTo>
                    <a:cubicBezTo>
                      <a:pt x="0" y="68"/>
                      <a:pt x="0" y="68"/>
                      <a:pt x="1" y="68"/>
                    </a:cubicBezTo>
                    <a:cubicBezTo>
                      <a:pt x="0" y="68"/>
                      <a:pt x="0" y="68"/>
                      <a:pt x="0" y="68"/>
                    </a:cubicBezTo>
                    <a:moveTo>
                      <a:pt x="4" y="61"/>
                    </a:moveTo>
                    <a:cubicBezTo>
                      <a:pt x="4" y="61"/>
                      <a:pt x="4" y="62"/>
                      <a:pt x="4" y="62"/>
                    </a:cubicBezTo>
                    <a:cubicBezTo>
                      <a:pt x="4" y="62"/>
                      <a:pt x="4" y="62"/>
                      <a:pt x="4" y="62"/>
                    </a:cubicBezTo>
                    <a:cubicBezTo>
                      <a:pt x="4" y="62"/>
                      <a:pt x="4" y="62"/>
                      <a:pt x="5" y="62"/>
                    </a:cubicBezTo>
                    <a:cubicBezTo>
                      <a:pt x="4" y="62"/>
                      <a:pt x="4" y="61"/>
                      <a:pt x="4" y="61"/>
                    </a:cubicBezTo>
                    <a:moveTo>
                      <a:pt x="9" y="54"/>
                    </a:moveTo>
                    <a:cubicBezTo>
                      <a:pt x="9" y="54"/>
                      <a:pt x="9" y="54"/>
                      <a:pt x="9" y="54"/>
                    </a:cubicBezTo>
                    <a:cubicBezTo>
                      <a:pt x="9" y="54"/>
                      <a:pt x="9" y="54"/>
                      <a:pt x="9" y="55"/>
                    </a:cubicBezTo>
                    <a:cubicBezTo>
                      <a:pt x="9" y="54"/>
                      <a:pt x="9" y="54"/>
                      <a:pt x="9" y="54"/>
                    </a:cubicBezTo>
                    <a:cubicBezTo>
                      <a:pt x="9" y="54"/>
                      <a:pt x="9" y="54"/>
                      <a:pt x="9" y="54"/>
                    </a:cubicBezTo>
                    <a:moveTo>
                      <a:pt x="9" y="53"/>
                    </a:moveTo>
                    <a:cubicBezTo>
                      <a:pt x="9" y="53"/>
                      <a:pt x="9" y="53"/>
                      <a:pt x="9" y="53"/>
                    </a:cubicBezTo>
                    <a:cubicBezTo>
                      <a:pt x="9" y="53"/>
                      <a:pt x="9" y="53"/>
                      <a:pt x="10" y="53"/>
                    </a:cubicBezTo>
                    <a:cubicBezTo>
                      <a:pt x="10" y="53"/>
                      <a:pt x="10" y="53"/>
                      <a:pt x="10" y="53"/>
                    </a:cubicBezTo>
                    <a:cubicBezTo>
                      <a:pt x="10" y="53"/>
                      <a:pt x="10" y="53"/>
                      <a:pt x="10" y="53"/>
                    </a:cubicBezTo>
                    <a:cubicBezTo>
                      <a:pt x="9" y="53"/>
                      <a:pt x="9" y="53"/>
                      <a:pt x="9" y="53"/>
                    </a:cubicBezTo>
                    <a:moveTo>
                      <a:pt x="12" y="49"/>
                    </a:moveTo>
                    <a:cubicBezTo>
                      <a:pt x="12" y="49"/>
                      <a:pt x="12" y="49"/>
                      <a:pt x="12" y="49"/>
                    </a:cubicBezTo>
                    <a:cubicBezTo>
                      <a:pt x="12" y="49"/>
                      <a:pt x="12" y="49"/>
                      <a:pt x="12" y="49"/>
                    </a:cubicBezTo>
                    <a:cubicBezTo>
                      <a:pt x="12" y="49"/>
                      <a:pt x="12" y="49"/>
                      <a:pt x="12" y="49"/>
                    </a:cubicBezTo>
                    <a:cubicBezTo>
                      <a:pt x="12" y="49"/>
                      <a:pt x="12" y="49"/>
                      <a:pt x="12" y="49"/>
                    </a:cubicBezTo>
                    <a:moveTo>
                      <a:pt x="14" y="46"/>
                    </a:moveTo>
                    <a:cubicBezTo>
                      <a:pt x="14" y="46"/>
                      <a:pt x="13" y="47"/>
                      <a:pt x="13" y="47"/>
                    </a:cubicBezTo>
                    <a:cubicBezTo>
                      <a:pt x="13" y="47"/>
                      <a:pt x="13" y="47"/>
                      <a:pt x="14" y="47"/>
                    </a:cubicBezTo>
                    <a:cubicBezTo>
                      <a:pt x="14" y="47"/>
                      <a:pt x="14" y="46"/>
                      <a:pt x="14" y="46"/>
                    </a:cubicBezTo>
                    <a:cubicBezTo>
                      <a:pt x="14" y="46"/>
                      <a:pt x="14" y="46"/>
                      <a:pt x="14" y="46"/>
                    </a:cubicBezTo>
                    <a:moveTo>
                      <a:pt x="15" y="44"/>
                    </a:moveTo>
                    <a:cubicBezTo>
                      <a:pt x="15" y="44"/>
                      <a:pt x="14" y="45"/>
                      <a:pt x="14" y="45"/>
                    </a:cubicBezTo>
                    <a:cubicBezTo>
                      <a:pt x="14" y="45"/>
                      <a:pt x="14" y="46"/>
                      <a:pt x="14" y="46"/>
                    </a:cubicBezTo>
                    <a:cubicBezTo>
                      <a:pt x="15" y="45"/>
                      <a:pt x="15" y="45"/>
                      <a:pt x="15" y="44"/>
                    </a:cubicBezTo>
                    <a:cubicBezTo>
                      <a:pt x="15" y="44"/>
                      <a:pt x="15" y="44"/>
                      <a:pt x="15" y="44"/>
                    </a:cubicBezTo>
                    <a:moveTo>
                      <a:pt x="16" y="42"/>
                    </a:moveTo>
                    <a:cubicBezTo>
                      <a:pt x="16" y="42"/>
                      <a:pt x="16" y="43"/>
                      <a:pt x="16" y="43"/>
                    </a:cubicBezTo>
                    <a:cubicBezTo>
                      <a:pt x="16" y="43"/>
                      <a:pt x="16" y="43"/>
                      <a:pt x="16" y="43"/>
                    </a:cubicBezTo>
                    <a:cubicBezTo>
                      <a:pt x="16" y="43"/>
                      <a:pt x="16" y="42"/>
                      <a:pt x="17" y="42"/>
                    </a:cubicBezTo>
                    <a:cubicBezTo>
                      <a:pt x="16" y="42"/>
                      <a:pt x="16" y="42"/>
                      <a:pt x="16" y="42"/>
                    </a:cubicBezTo>
                    <a:moveTo>
                      <a:pt x="24" y="30"/>
                    </a:moveTo>
                    <a:cubicBezTo>
                      <a:pt x="23" y="31"/>
                      <a:pt x="22" y="32"/>
                      <a:pt x="21" y="34"/>
                    </a:cubicBezTo>
                    <a:cubicBezTo>
                      <a:pt x="21" y="34"/>
                      <a:pt x="22" y="34"/>
                      <a:pt x="22" y="34"/>
                    </a:cubicBezTo>
                    <a:cubicBezTo>
                      <a:pt x="22" y="33"/>
                      <a:pt x="23" y="31"/>
                      <a:pt x="24" y="30"/>
                    </a:cubicBezTo>
                    <a:cubicBezTo>
                      <a:pt x="24" y="30"/>
                      <a:pt x="24" y="30"/>
                      <a:pt x="24" y="30"/>
                    </a:cubicBezTo>
                    <a:moveTo>
                      <a:pt x="29" y="22"/>
                    </a:moveTo>
                    <a:cubicBezTo>
                      <a:pt x="28" y="23"/>
                      <a:pt x="27" y="24"/>
                      <a:pt x="26" y="26"/>
                    </a:cubicBezTo>
                    <a:cubicBezTo>
                      <a:pt x="26" y="26"/>
                      <a:pt x="26" y="26"/>
                      <a:pt x="26" y="26"/>
                    </a:cubicBezTo>
                    <a:cubicBezTo>
                      <a:pt x="27" y="25"/>
                      <a:pt x="28" y="23"/>
                      <a:pt x="29" y="22"/>
                    </a:cubicBezTo>
                    <a:cubicBezTo>
                      <a:pt x="29" y="22"/>
                      <a:pt x="29" y="22"/>
                      <a:pt x="29" y="22"/>
                    </a:cubicBezTo>
                    <a:moveTo>
                      <a:pt x="38" y="6"/>
                    </a:moveTo>
                    <a:cubicBezTo>
                      <a:pt x="35" y="12"/>
                      <a:pt x="35" y="12"/>
                      <a:pt x="35" y="12"/>
                    </a:cubicBezTo>
                    <a:cubicBezTo>
                      <a:pt x="35" y="12"/>
                      <a:pt x="35" y="12"/>
                      <a:pt x="35" y="13"/>
                    </a:cubicBezTo>
                    <a:cubicBezTo>
                      <a:pt x="35" y="13"/>
                      <a:pt x="35" y="13"/>
                      <a:pt x="35" y="13"/>
                    </a:cubicBezTo>
                    <a:cubicBezTo>
                      <a:pt x="39" y="6"/>
                      <a:pt x="39" y="6"/>
                      <a:pt x="39" y="6"/>
                    </a:cubicBezTo>
                    <a:cubicBezTo>
                      <a:pt x="38" y="6"/>
                      <a:pt x="38" y="6"/>
                      <a:pt x="38" y="6"/>
                    </a:cubicBezTo>
                    <a:moveTo>
                      <a:pt x="42" y="0"/>
                    </a:moveTo>
                    <a:cubicBezTo>
                      <a:pt x="41" y="2"/>
                      <a:pt x="41" y="2"/>
                      <a:pt x="41" y="2"/>
                    </a:cubicBezTo>
                    <a:cubicBezTo>
                      <a:pt x="40" y="3"/>
                      <a:pt x="40" y="3"/>
                      <a:pt x="40" y="3"/>
                    </a:cubicBezTo>
                    <a:cubicBezTo>
                      <a:pt x="40" y="3"/>
                      <a:pt x="40" y="3"/>
                      <a:pt x="40" y="3"/>
                    </a:cubicBezTo>
                    <a:cubicBezTo>
                      <a:pt x="40" y="3"/>
                      <a:pt x="40" y="3"/>
                      <a:pt x="40" y="3"/>
                    </a:cubicBezTo>
                    <a:cubicBezTo>
                      <a:pt x="43" y="0"/>
                      <a:pt x="43" y="0"/>
                      <a:pt x="43" y="0"/>
                    </a:cubicBezTo>
                    <a:cubicBezTo>
                      <a:pt x="42" y="0"/>
                      <a:pt x="42"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26" name="Freeform 9616"/>
              <p:cNvSpPr>
                <a:spLocks noEditPoints="1"/>
              </p:cNvSpPr>
              <p:nvPr/>
            </p:nvSpPr>
            <p:spPr bwMode="auto">
              <a:xfrm>
                <a:off x="-368" y="3153"/>
                <a:ext cx="47" cy="82"/>
              </a:xfrm>
              <a:custGeom>
                <a:avLst/>
                <a:gdLst>
                  <a:gd name="T0" fmla="*/ 1 w 20"/>
                  <a:gd name="T1" fmla="*/ 34 h 35"/>
                  <a:gd name="T2" fmla="*/ 0 w 20"/>
                  <a:gd name="T3" fmla="*/ 35 h 35"/>
                  <a:gd name="T4" fmla="*/ 0 w 20"/>
                  <a:gd name="T5" fmla="*/ 35 h 35"/>
                  <a:gd name="T6" fmla="*/ 1 w 20"/>
                  <a:gd name="T7" fmla="*/ 34 h 35"/>
                  <a:gd name="T8" fmla="*/ 1 w 20"/>
                  <a:gd name="T9" fmla="*/ 34 h 35"/>
                  <a:gd name="T10" fmla="*/ 1 w 20"/>
                  <a:gd name="T11" fmla="*/ 33 h 35"/>
                  <a:gd name="T12" fmla="*/ 1 w 20"/>
                  <a:gd name="T13" fmla="*/ 34 h 35"/>
                  <a:gd name="T14" fmla="*/ 1 w 20"/>
                  <a:gd name="T15" fmla="*/ 34 h 35"/>
                  <a:gd name="T16" fmla="*/ 1 w 20"/>
                  <a:gd name="T17" fmla="*/ 33 h 35"/>
                  <a:gd name="T18" fmla="*/ 1 w 20"/>
                  <a:gd name="T19" fmla="*/ 33 h 35"/>
                  <a:gd name="T20" fmla="*/ 2 w 20"/>
                  <a:gd name="T21" fmla="*/ 31 h 35"/>
                  <a:gd name="T22" fmla="*/ 2 w 20"/>
                  <a:gd name="T23" fmla="*/ 32 h 35"/>
                  <a:gd name="T24" fmla="*/ 2 w 20"/>
                  <a:gd name="T25" fmla="*/ 32 h 35"/>
                  <a:gd name="T26" fmla="*/ 2 w 20"/>
                  <a:gd name="T27" fmla="*/ 31 h 35"/>
                  <a:gd name="T28" fmla="*/ 2 w 20"/>
                  <a:gd name="T29" fmla="*/ 31 h 35"/>
                  <a:gd name="T30" fmla="*/ 4 w 20"/>
                  <a:gd name="T31" fmla="*/ 29 h 35"/>
                  <a:gd name="T32" fmla="*/ 3 w 20"/>
                  <a:gd name="T33" fmla="*/ 30 h 35"/>
                  <a:gd name="T34" fmla="*/ 3 w 20"/>
                  <a:gd name="T35" fmla="*/ 30 h 35"/>
                  <a:gd name="T36" fmla="*/ 4 w 20"/>
                  <a:gd name="T37" fmla="*/ 29 h 35"/>
                  <a:gd name="T38" fmla="*/ 4 w 20"/>
                  <a:gd name="T39" fmla="*/ 29 h 35"/>
                  <a:gd name="T40" fmla="*/ 5 w 20"/>
                  <a:gd name="T41" fmla="*/ 27 h 35"/>
                  <a:gd name="T42" fmla="*/ 4 w 20"/>
                  <a:gd name="T43" fmla="*/ 28 h 35"/>
                  <a:gd name="T44" fmla="*/ 4 w 20"/>
                  <a:gd name="T45" fmla="*/ 28 h 35"/>
                  <a:gd name="T46" fmla="*/ 5 w 20"/>
                  <a:gd name="T47" fmla="*/ 27 h 35"/>
                  <a:gd name="T48" fmla="*/ 5 w 20"/>
                  <a:gd name="T49" fmla="*/ 27 h 35"/>
                  <a:gd name="T50" fmla="*/ 6 w 20"/>
                  <a:gd name="T51" fmla="*/ 25 h 35"/>
                  <a:gd name="T52" fmla="*/ 5 w 20"/>
                  <a:gd name="T53" fmla="*/ 26 h 35"/>
                  <a:gd name="T54" fmla="*/ 5 w 20"/>
                  <a:gd name="T55" fmla="*/ 26 h 35"/>
                  <a:gd name="T56" fmla="*/ 6 w 20"/>
                  <a:gd name="T57" fmla="*/ 25 h 35"/>
                  <a:gd name="T58" fmla="*/ 6 w 20"/>
                  <a:gd name="T59" fmla="*/ 25 h 35"/>
                  <a:gd name="T60" fmla="*/ 12 w 20"/>
                  <a:gd name="T61" fmla="*/ 15 h 35"/>
                  <a:gd name="T62" fmla="*/ 7 w 20"/>
                  <a:gd name="T63" fmla="*/ 24 h 35"/>
                  <a:gd name="T64" fmla="*/ 7 w 20"/>
                  <a:gd name="T65" fmla="*/ 24 h 35"/>
                  <a:gd name="T66" fmla="*/ 9 w 20"/>
                  <a:gd name="T67" fmla="*/ 20 h 35"/>
                  <a:gd name="T68" fmla="*/ 12 w 20"/>
                  <a:gd name="T69" fmla="*/ 15 h 35"/>
                  <a:gd name="T70" fmla="*/ 12 w 20"/>
                  <a:gd name="T71" fmla="*/ 15 h 35"/>
                  <a:gd name="T72" fmla="*/ 16 w 20"/>
                  <a:gd name="T73" fmla="*/ 7 h 35"/>
                  <a:gd name="T74" fmla="*/ 15 w 20"/>
                  <a:gd name="T75" fmla="*/ 9 h 35"/>
                  <a:gd name="T76" fmla="*/ 14 w 20"/>
                  <a:gd name="T77" fmla="*/ 11 h 35"/>
                  <a:gd name="T78" fmla="*/ 14 w 20"/>
                  <a:gd name="T79" fmla="*/ 11 h 35"/>
                  <a:gd name="T80" fmla="*/ 16 w 20"/>
                  <a:gd name="T81" fmla="*/ 7 h 35"/>
                  <a:gd name="T82" fmla="*/ 16 w 20"/>
                  <a:gd name="T83" fmla="*/ 7 h 35"/>
                  <a:gd name="T84" fmla="*/ 20 w 20"/>
                  <a:gd name="T85" fmla="*/ 0 h 35"/>
                  <a:gd name="T86" fmla="*/ 19 w 20"/>
                  <a:gd name="T87" fmla="*/ 3 h 35"/>
                  <a:gd name="T88" fmla="*/ 19 w 20"/>
                  <a:gd name="T89" fmla="*/ 3 h 35"/>
                  <a:gd name="T90" fmla="*/ 20 w 20"/>
                  <a:gd name="T91"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 h="35">
                    <a:moveTo>
                      <a:pt x="1" y="34"/>
                    </a:moveTo>
                    <a:cubicBezTo>
                      <a:pt x="0" y="34"/>
                      <a:pt x="0" y="35"/>
                      <a:pt x="0" y="35"/>
                    </a:cubicBezTo>
                    <a:cubicBezTo>
                      <a:pt x="0" y="35"/>
                      <a:pt x="0" y="35"/>
                      <a:pt x="0" y="35"/>
                    </a:cubicBezTo>
                    <a:cubicBezTo>
                      <a:pt x="0" y="35"/>
                      <a:pt x="0" y="34"/>
                      <a:pt x="1" y="34"/>
                    </a:cubicBezTo>
                    <a:cubicBezTo>
                      <a:pt x="1" y="34"/>
                      <a:pt x="1" y="34"/>
                      <a:pt x="1" y="34"/>
                    </a:cubicBezTo>
                    <a:moveTo>
                      <a:pt x="1" y="33"/>
                    </a:moveTo>
                    <a:cubicBezTo>
                      <a:pt x="1" y="33"/>
                      <a:pt x="1" y="33"/>
                      <a:pt x="1" y="34"/>
                    </a:cubicBezTo>
                    <a:cubicBezTo>
                      <a:pt x="1" y="34"/>
                      <a:pt x="1" y="34"/>
                      <a:pt x="1" y="34"/>
                    </a:cubicBezTo>
                    <a:cubicBezTo>
                      <a:pt x="1" y="33"/>
                      <a:pt x="1" y="33"/>
                      <a:pt x="1" y="33"/>
                    </a:cubicBezTo>
                    <a:cubicBezTo>
                      <a:pt x="1" y="33"/>
                      <a:pt x="1" y="33"/>
                      <a:pt x="1" y="33"/>
                    </a:cubicBezTo>
                    <a:moveTo>
                      <a:pt x="2" y="31"/>
                    </a:moveTo>
                    <a:cubicBezTo>
                      <a:pt x="2" y="31"/>
                      <a:pt x="2" y="32"/>
                      <a:pt x="2" y="32"/>
                    </a:cubicBezTo>
                    <a:cubicBezTo>
                      <a:pt x="2" y="32"/>
                      <a:pt x="2" y="32"/>
                      <a:pt x="2" y="32"/>
                    </a:cubicBezTo>
                    <a:cubicBezTo>
                      <a:pt x="2" y="32"/>
                      <a:pt x="2" y="31"/>
                      <a:pt x="2" y="31"/>
                    </a:cubicBezTo>
                    <a:cubicBezTo>
                      <a:pt x="2" y="31"/>
                      <a:pt x="2" y="31"/>
                      <a:pt x="2" y="31"/>
                    </a:cubicBezTo>
                    <a:moveTo>
                      <a:pt x="4" y="29"/>
                    </a:moveTo>
                    <a:cubicBezTo>
                      <a:pt x="3" y="29"/>
                      <a:pt x="3" y="30"/>
                      <a:pt x="3" y="30"/>
                    </a:cubicBezTo>
                    <a:cubicBezTo>
                      <a:pt x="3" y="30"/>
                      <a:pt x="3" y="30"/>
                      <a:pt x="3" y="30"/>
                    </a:cubicBezTo>
                    <a:cubicBezTo>
                      <a:pt x="3" y="30"/>
                      <a:pt x="3" y="29"/>
                      <a:pt x="4" y="29"/>
                    </a:cubicBezTo>
                    <a:cubicBezTo>
                      <a:pt x="4" y="29"/>
                      <a:pt x="4" y="29"/>
                      <a:pt x="4" y="29"/>
                    </a:cubicBezTo>
                    <a:moveTo>
                      <a:pt x="5" y="27"/>
                    </a:moveTo>
                    <a:cubicBezTo>
                      <a:pt x="4" y="27"/>
                      <a:pt x="4" y="28"/>
                      <a:pt x="4" y="28"/>
                    </a:cubicBezTo>
                    <a:cubicBezTo>
                      <a:pt x="4" y="28"/>
                      <a:pt x="4" y="28"/>
                      <a:pt x="4" y="28"/>
                    </a:cubicBezTo>
                    <a:cubicBezTo>
                      <a:pt x="4" y="28"/>
                      <a:pt x="5" y="27"/>
                      <a:pt x="5" y="27"/>
                    </a:cubicBezTo>
                    <a:cubicBezTo>
                      <a:pt x="5" y="27"/>
                      <a:pt x="5" y="27"/>
                      <a:pt x="5" y="27"/>
                    </a:cubicBezTo>
                    <a:moveTo>
                      <a:pt x="6" y="25"/>
                    </a:moveTo>
                    <a:cubicBezTo>
                      <a:pt x="6" y="25"/>
                      <a:pt x="6" y="25"/>
                      <a:pt x="5" y="26"/>
                    </a:cubicBezTo>
                    <a:cubicBezTo>
                      <a:pt x="5" y="26"/>
                      <a:pt x="5" y="26"/>
                      <a:pt x="5" y="26"/>
                    </a:cubicBezTo>
                    <a:cubicBezTo>
                      <a:pt x="6" y="25"/>
                      <a:pt x="6" y="25"/>
                      <a:pt x="6" y="25"/>
                    </a:cubicBezTo>
                    <a:cubicBezTo>
                      <a:pt x="6" y="25"/>
                      <a:pt x="6" y="25"/>
                      <a:pt x="6" y="25"/>
                    </a:cubicBezTo>
                    <a:moveTo>
                      <a:pt x="12" y="15"/>
                    </a:moveTo>
                    <a:cubicBezTo>
                      <a:pt x="10" y="18"/>
                      <a:pt x="8" y="21"/>
                      <a:pt x="7" y="24"/>
                    </a:cubicBezTo>
                    <a:cubicBezTo>
                      <a:pt x="7" y="24"/>
                      <a:pt x="7" y="24"/>
                      <a:pt x="7" y="24"/>
                    </a:cubicBezTo>
                    <a:cubicBezTo>
                      <a:pt x="7" y="22"/>
                      <a:pt x="8" y="21"/>
                      <a:pt x="9" y="20"/>
                    </a:cubicBezTo>
                    <a:cubicBezTo>
                      <a:pt x="10" y="18"/>
                      <a:pt x="11" y="17"/>
                      <a:pt x="12" y="15"/>
                    </a:cubicBezTo>
                    <a:cubicBezTo>
                      <a:pt x="12" y="15"/>
                      <a:pt x="12" y="15"/>
                      <a:pt x="12" y="15"/>
                    </a:cubicBezTo>
                    <a:moveTo>
                      <a:pt x="16" y="7"/>
                    </a:moveTo>
                    <a:cubicBezTo>
                      <a:pt x="16" y="8"/>
                      <a:pt x="16" y="8"/>
                      <a:pt x="15" y="9"/>
                    </a:cubicBezTo>
                    <a:cubicBezTo>
                      <a:pt x="15" y="10"/>
                      <a:pt x="14" y="11"/>
                      <a:pt x="14" y="11"/>
                    </a:cubicBezTo>
                    <a:cubicBezTo>
                      <a:pt x="14" y="11"/>
                      <a:pt x="14" y="11"/>
                      <a:pt x="14" y="11"/>
                    </a:cubicBezTo>
                    <a:cubicBezTo>
                      <a:pt x="15" y="10"/>
                      <a:pt x="15" y="9"/>
                      <a:pt x="16" y="7"/>
                    </a:cubicBezTo>
                    <a:cubicBezTo>
                      <a:pt x="16" y="7"/>
                      <a:pt x="16" y="7"/>
                      <a:pt x="16" y="7"/>
                    </a:cubicBezTo>
                    <a:moveTo>
                      <a:pt x="20" y="0"/>
                    </a:moveTo>
                    <a:cubicBezTo>
                      <a:pt x="20" y="1"/>
                      <a:pt x="19" y="2"/>
                      <a:pt x="19" y="3"/>
                    </a:cubicBezTo>
                    <a:cubicBezTo>
                      <a:pt x="19" y="3"/>
                      <a:pt x="19" y="3"/>
                      <a:pt x="19" y="3"/>
                    </a:cubicBezTo>
                    <a:cubicBezTo>
                      <a:pt x="19" y="2"/>
                      <a:pt x="20" y="1"/>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27" name="Freeform 9617"/>
              <p:cNvSpPr>
                <a:spLocks noEditPoints="1"/>
              </p:cNvSpPr>
              <p:nvPr/>
            </p:nvSpPr>
            <p:spPr bwMode="auto">
              <a:xfrm>
                <a:off x="-366" y="3228"/>
                <a:ext cx="3" cy="5"/>
              </a:xfrm>
              <a:custGeom>
                <a:avLst/>
                <a:gdLst>
                  <a:gd name="T0" fmla="*/ 0 w 1"/>
                  <a:gd name="T1" fmla="*/ 2 h 2"/>
                  <a:gd name="T2" fmla="*/ 0 w 1"/>
                  <a:gd name="T3" fmla="*/ 2 h 2"/>
                  <a:gd name="T4" fmla="*/ 0 w 1"/>
                  <a:gd name="T5" fmla="*/ 2 h 2"/>
                  <a:gd name="T6" fmla="*/ 0 w 1"/>
                  <a:gd name="T7" fmla="*/ 2 h 2"/>
                  <a:gd name="T8" fmla="*/ 0 w 1"/>
                  <a:gd name="T9" fmla="*/ 2 h 2"/>
                  <a:gd name="T10" fmla="*/ 1 w 1"/>
                  <a:gd name="T11" fmla="*/ 0 h 2"/>
                  <a:gd name="T12" fmla="*/ 0 w 1"/>
                  <a:gd name="T13" fmla="*/ 1 h 2"/>
                  <a:gd name="T14" fmla="*/ 0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1" y="0"/>
                    </a:moveTo>
                    <a:cubicBezTo>
                      <a:pt x="0" y="0"/>
                      <a:pt x="0" y="1"/>
                      <a:pt x="0" y="1"/>
                    </a:cubicBezTo>
                    <a:cubicBezTo>
                      <a:pt x="0" y="1"/>
                      <a:pt x="0" y="1"/>
                      <a:pt x="0" y="1"/>
                    </a:cubicBezTo>
                    <a:cubicBezTo>
                      <a:pt x="0"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28" name="Freeform 9618"/>
              <p:cNvSpPr>
                <a:spLocks noEditPoints="1"/>
              </p:cNvSpPr>
              <p:nvPr/>
            </p:nvSpPr>
            <p:spPr bwMode="auto">
              <a:xfrm>
                <a:off x="-378" y="3235"/>
                <a:ext cx="10" cy="15"/>
              </a:xfrm>
              <a:custGeom>
                <a:avLst/>
                <a:gdLst>
                  <a:gd name="T0" fmla="*/ 2 w 4"/>
                  <a:gd name="T1" fmla="*/ 4 h 6"/>
                  <a:gd name="T2" fmla="*/ 0 w 4"/>
                  <a:gd name="T3" fmla="*/ 6 h 6"/>
                  <a:gd name="T4" fmla="*/ 0 w 4"/>
                  <a:gd name="T5" fmla="*/ 6 h 6"/>
                  <a:gd name="T6" fmla="*/ 2 w 4"/>
                  <a:gd name="T7" fmla="*/ 4 h 6"/>
                  <a:gd name="T8" fmla="*/ 2 w 4"/>
                  <a:gd name="T9" fmla="*/ 4 h 6"/>
                  <a:gd name="T10" fmla="*/ 3 w 4"/>
                  <a:gd name="T11" fmla="*/ 1 h 6"/>
                  <a:gd name="T12" fmla="*/ 3 w 4"/>
                  <a:gd name="T13" fmla="*/ 2 h 6"/>
                  <a:gd name="T14" fmla="*/ 3 w 4"/>
                  <a:gd name="T15" fmla="*/ 2 h 6"/>
                  <a:gd name="T16" fmla="*/ 3 w 4"/>
                  <a:gd name="T17" fmla="*/ 1 h 6"/>
                  <a:gd name="T18" fmla="*/ 3 w 4"/>
                  <a:gd name="T19" fmla="*/ 1 h 6"/>
                  <a:gd name="T20" fmla="*/ 4 w 4"/>
                  <a:gd name="T21" fmla="*/ 0 h 6"/>
                  <a:gd name="T22" fmla="*/ 3 w 4"/>
                  <a:gd name="T23" fmla="*/ 1 h 6"/>
                  <a:gd name="T24" fmla="*/ 4 w 4"/>
                  <a:gd name="T25" fmla="*/ 1 h 6"/>
                  <a:gd name="T26" fmla="*/ 4 w 4"/>
                  <a:gd name="T27" fmla="*/ 0 h 6"/>
                  <a:gd name="T28" fmla="*/ 4 w 4"/>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6">
                    <a:moveTo>
                      <a:pt x="2" y="4"/>
                    </a:moveTo>
                    <a:cubicBezTo>
                      <a:pt x="1" y="5"/>
                      <a:pt x="1" y="5"/>
                      <a:pt x="0" y="6"/>
                    </a:cubicBezTo>
                    <a:cubicBezTo>
                      <a:pt x="0" y="6"/>
                      <a:pt x="0" y="6"/>
                      <a:pt x="0" y="6"/>
                    </a:cubicBezTo>
                    <a:cubicBezTo>
                      <a:pt x="1" y="6"/>
                      <a:pt x="1" y="5"/>
                      <a:pt x="2" y="4"/>
                    </a:cubicBezTo>
                    <a:cubicBezTo>
                      <a:pt x="2" y="4"/>
                      <a:pt x="2" y="4"/>
                      <a:pt x="2" y="4"/>
                    </a:cubicBezTo>
                    <a:moveTo>
                      <a:pt x="3" y="1"/>
                    </a:moveTo>
                    <a:cubicBezTo>
                      <a:pt x="3" y="1"/>
                      <a:pt x="3" y="2"/>
                      <a:pt x="3" y="2"/>
                    </a:cubicBezTo>
                    <a:cubicBezTo>
                      <a:pt x="3" y="2"/>
                      <a:pt x="3" y="2"/>
                      <a:pt x="3" y="2"/>
                    </a:cubicBezTo>
                    <a:cubicBezTo>
                      <a:pt x="3" y="2"/>
                      <a:pt x="3" y="1"/>
                      <a:pt x="3" y="1"/>
                    </a:cubicBezTo>
                    <a:cubicBezTo>
                      <a:pt x="3" y="1"/>
                      <a:pt x="3" y="1"/>
                      <a:pt x="3" y="1"/>
                    </a:cubicBezTo>
                    <a:moveTo>
                      <a:pt x="4" y="0"/>
                    </a:moveTo>
                    <a:cubicBezTo>
                      <a:pt x="4" y="0"/>
                      <a:pt x="4" y="1"/>
                      <a:pt x="3" y="1"/>
                    </a:cubicBezTo>
                    <a:cubicBezTo>
                      <a:pt x="3" y="1"/>
                      <a:pt x="4" y="1"/>
                      <a:pt x="4" y="1"/>
                    </a:cubicBezTo>
                    <a:cubicBezTo>
                      <a:pt x="4" y="1"/>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29" name="Freeform 9619"/>
              <p:cNvSpPr>
                <a:spLocks noEditPoints="1"/>
              </p:cNvSpPr>
              <p:nvPr/>
            </p:nvSpPr>
            <p:spPr bwMode="auto">
              <a:xfrm>
                <a:off x="-380" y="3240"/>
                <a:ext cx="9" cy="14"/>
              </a:xfrm>
              <a:custGeom>
                <a:avLst/>
                <a:gdLst>
                  <a:gd name="T0" fmla="*/ 1 w 4"/>
                  <a:gd name="T1" fmla="*/ 4 h 6"/>
                  <a:gd name="T2" fmla="*/ 0 w 4"/>
                  <a:gd name="T3" fmla="*/ 6 h 6"/>
                  <a:gd name="T4" fmla="*/ 0 w 4"/>
                  <a:gd name="T5" fmla="*/ 6 h 6"/>
                  <a:gd name="T6" fmla="*/ 1 w 4"/>
                  <a:gd name="T7" fmla="*/ 4 h 6"/>
                  <a:gd name="T8" fmla="*/ 1 w 4"/>
                  <a:gd name="T9" fmla="*/ 4 h 6"/>
                  <a:gd name="T10" fmla="*/ 4 w 4"/>
                  <a:gd name="T11" fmla="*/ 0 h 6"/>
                  <a:gd name="T12" fmla="*/ 3 w 4"/>
                  <a:gd name="T13" fmla="*/ 2 h 6"/>
                  <a:gd name="T14" fmla="*/ 3 w 4"/>
                  <a:gd name="T15" fmla="*/ 2 h 6"/>
                  <a:gd name="T16" fmla="*/ 4 w 4"/>
                  <a:gd name="T17" fmla="*/ 0 h 6"/>
                  <a:gd name="T18" fmla="*/ 4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1" y="4"/>
                    </a:moveTo>
                    <a:cubicBezTo>
                      <a:pt x="1" y="5"/>
                      <a:pt x="0" y="6"/>
                      <a:pt x="0" y="6"/>
                    </a:cubicBezTo>
                    <a:cubicBezTo>
                      <a:pt x="0" y="6"/>
                      <a:pt x="0" y="6"/>
                      <a:pt x="0" y="6"/>
                    </a:cubicBezTo>
                    <a:cubicBezTo>
                      <a:pt x="0" y="6"/>
                      <a:pt x="1" y="5"/>
                      <a:pt x="1" y="4"/>
                    </a:cubicBezTo>
                    <a:cubicBezTo>
                      <a:pt x="1" y="4"/>
                      <a:pt x="1" y="4"/>
                      <a:pt x="1" y="4"/>
                    </a:cubicBezTo>
                    <a:moveTo>
                      <a:pt x="4" y="0"/>
                    </a:moveTo>
                    <a:cubicBezTo>
                      <a:pt x="3" y="1"/>
                      <a:pt x="3" y="1"/>
                      <a:pt x="3" y="2"/>
                    </a:cubicBezTo>
                    <a:cubicBezTo>
                      <a:pt x="3" y="2"/>
                      <a:pt x="3" y="2"/>
                      <a:pt x="3" y="2"/>
                    </a:cubicBezTo>
                    <a:cubicBezTo>
                      <a:pt x="3" y="1"/>
                      <a:pt x="3"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0" name="Freeform 9620"/>
              <p:cNvSpPr>
                <a:spLocks/>
              </p:cNvSpPr>
              <p:nvPr/>
            </p:nvSpPr>
            <p:spPr bwMode="auto">
              <a:xfrm>
                <a:off x="-389" y="3257"/>
                <a:ext cx="9" cy="11"/>
              </a:xfrm>
              <a:custGeom>
                <a:avLst/>
                <a:gdLst>
                  <a:gd name="T0" fmla="*/ 4 w 4"/>
                  <a:gd name="T1" fmla="*/ 0 h 5"/>
                  <a:gd name="T2" fmla="*/ 0 w 4"/>
                  <a:gd name="T3" fmla="*/ 5 h 5"/>
                  <a:gd name="T4" fmla="*/ 3 w 4"/>
                  <a:gd name="T5" fmla="*/ 0 h 5"/>
                  <a:gd name="T6" fmla="*/ 4 w 4"/>
                  <a:gd name="T7" fmla="*/ 0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cubicBezTo>
                      <a:pt x="3" y="1"/>
                      <a:pt x="2" y="3"/>
                      <a:pt x="0" y="5"/>
                    </a:cubicBezTo>
                    <a:cubicBezTo>
                      <a:pt x="1" y="4"/>
                      <a:pt x="2" y="2"/>
                      <a:pt x="3"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1" name="Oval 9621"/>
              <p:cNvSpPr>
                <a:spLocks noChangeArrowheads="1"/>
              </p:cNvSpPr>
              <p:nvPr/>
            </p:nvSpPr>
            <p:spPr bwMode="auto">
              <a:xfrm>
                <a:off x="-380" y="3257"/>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2" name="Freeform 9622"/>
              <p:cNvSpPr>
                <a:spLocks noEditPoints="1"/>
              </p:cNvSpPr>
              <p:nvPr/>
            </p:nvSpPr>
            <p:spPr bwMode="auto">
              <a:xfrm>
                <a:off x="-380" y="3160"/>
                <a:ext cx="57" cy="97"/>
              </a:xfrm>
              <a:custGeom>
                <a:avLst/>
                <a:gdLst>
                  <a:gd name="T0" fmla="*/ 0 w 24"/>
                  <a:gd name="T1" fmla="*/ 40 h 41"/>
                  <a:gd name="T2" fmla="*/ 0 w 24"/>
                  <a:gd name="T3" fmla="*/ 41 h 41"/>
                  <a:gd name="T4" fmla="*/ 0 w 24"/>
                  <a:gd name="T5" fmla="*/ 41 h 41"/>
                  <a:gd name="T6" fmla="*/ 0 w 24"/>
                  <a:gd name="T7" fmla="*/ 40 h 41"/>
                  <a:gd name="T8" fmla="*/ 0 w 24"/>
                  <a:gd name="T9" fmla="*/ 40 h 41"/>
                  <a:gd name="T10" fmla="*/ 4 w 24"/>
                  <a:gd name="T11" fmla="*/ 33 h 41"/>
                  <a:gd name="T12" fmla="*/ 4 w 24"/>
                  <a:gd name="T13" fmla="*/ 33 h 41"/>
                  <a:gd name="T14" fmla="*/ 4 w 24"/>
                  <a:gd name="T15" fmla="*/ 33 h 41"/>
                  <a:gd name="T16" fmla="*/ 5 w 24"/>
                  <a:gd name="T17" fmla="*/ 33 h 41"/>
                  <a:gd name="T18" fmla="*/ 4 w 24"/>
                  <a:gd name="T19" fmla="*/ 33 h 41"/>
                  <a:gd name="T20" fmla="*/ 5 w 24"/>
                  <a:gd name="T21" fmla="*/ 32 h 41"/>
                  <a:gd name="T22" fmla="*/ 5 w 24"/>
                  <a:gd name="T23" fmla="*/ 32 h 41"/>
                  <a:gd name="T24" fmla="*/ 5 w 24"/>
                  <a:gd name="T25" fmla="*/ 32 h 41"/>
                  <a:gd name="T26" fmla="*/ 5 w 24"/>
                  <a:gd name="T27" fmla="*/ 32 h 41"/>
                  <a:gd name="T28" fmla="*/ 5 w 24"/>
                  <a:gd name="T29" fmla="*/ 32 h 41"/>
                  <a:gd name="T30" fmla="*/ 8 w 24"/>
                  <a:gd name="T31" fmla="*/ 27 h 41"/>
                  <a:gd name="T32" fmla="*/ 7 w 24"/>
                  <a:gd name="T33" fmla="*/ 28 h 41"/>
                  <a:gd name="T34" fmla="*/ 7 w 24"/>
                  <a:gd name="T35" fmla="*/ 28 h 41"/>
                  <a:gd name="T36" fmla="*/ 8 w 24"/>
                  <a:gd name="T37" fmla="*/ 27 h 41"/>
                  <a:gd name="T38" fmla="*/ 8 w 24"/>
                  <a:gd name="T39" fmla="*/ 27 h 41"/>
                  <a:gd name="T40" fmla="*/ 9 w 24"/>
                  <a:gd name="T41" fmla="*/ 25 h 41"/>
                  <a:gd name="T42" fmla="*/ 9 w 24"/>
                  <a:gd name="T43" fmla="*/ 26 h 41"/>
                  <a:gd name="T44" fmla="*/ 9 w 24"/>
                  <a:gd name="T45" fmla="*/ 26 h 41"/>
                  <a:gd name="T46" fmla="*/ 9 w 24"/>
                  <a:gd name="T47" fmla="*/ 25 h 41"/>
                  <a:gd name="T48" fmla="*/ 9 w 24"/>
                  <a:gd name="T49" fmla="*/ 25 h 41"/>
                  <a:gd name="T50" fmla="*/ 10 w 24"/>
                  <a:gd name="T51" fmla="*/ 23 h 41"/>
                  <a:gd name="T52" fmla="*/ 10 w 24"/>
                  <a:gd name="T53" fmla="*/ 24 h 41"/>
                  <a:gd name="T54" fmla="*/ 10 w 24"/>
                  <a:gd name="T55" fmla="*/ 24 h 41"/>
                  <a:gd name="T56" fmla="*/ 10 w 24"/>
                  <a:gd name="T57" fmla="*/ 23 h 41"/>
                  <a:gd name="T58" fmla="*/ 10 w 24"/>
                  <a:gd name="T59" fmla="*/ 23 h 41"/>
                  <a:gd name="T60" fmla="*/ 12 w 24"/>
                  <a:gd name="T61" fmla="*/ 21 h 41"/>
                  <a:gd name="T62" fmla="*/ 11 w 24"/>
                  <a:gd name="T63" fmla="*/ 22 h 41"/>
                  <a:gd name="T64" fmla="*/ 11 w 24"/>
                  <a:gd name="T65" fmla="*/ 22 h 41"/>
                  <a:gd name="T66" fmla="*/ 12 w 24"/>
                  <a:gd name="T67" fmla="*/ 21 h 41"/>
                  <a:gd name="T68" fmla="*/ 12 w 24"/>
                  <a:gd name="T69" fmla="*/ 21 h 41"/>
                  <a:gd name="T70" fmla="*/ 19 w 24"/>
                  <a:gd name="T71" fmla="*/ 8 h 41"/>
                  <a:gd name="T72" fmla="*/ 17 w 24"/>
                  <a:gd name="T73" fmla="*/ 12 h 41"/>
                  <a:gd name="T74" fmla="*/ 17 w 24"/>
                  <a:gd name="T75" fmla="*/ 12 h 41"/>
                  <a:gd name="T76" fmla="*/ 19 w 24"/>
                  <a:gd name="T77" fmla="*/ 8 h 41"/>
                  <a:gd name="T78" fmla="*/ 19 w 24"/>
                  <a:gd name="T79" fmla="*/ 8 h 41"/>
                  <a:gd name="T80" fmla="*/ 24 w 24"/>
                  <a:gd name="T81" fmla="*/ 0 h 41"/>
                  <a:gd name="T82" fmla="*/ 21 w 24"/>
                  <a:gd name="T83" fmla="*/ 4 h 41"/>
                  <a:gd name="T84" fmla="*/ 21 w 24"/>
                  <a:gd name="T85" fmla="*/ 4 h 41"/>
                  <a:gd name="T86" fmla="*/ 24 w 24"/>
                  <a:gd name="T87" fmla="*/ 0 h 41"/>
                  <a:gd name="T88" fmla="*/ 24 w 24"/>
                  <a:gd name="T8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 h="41">
                    <a:moveTo>
                      <a:pt x="0" y="40"/>
                    </a:moveTo>
                    <a:cubicBezTo>
                      <a:pt x="0" y="40"/>
                      <a:pt x="0" y="40"/>
                      <a:pt x="0" y="41"/>
                    </a:cubicBezTo>
                    <a:cubicBezTo>
                      <a:pt x="0" y="41"/>
                      <a:pt x="0" y="41"/>
                      <a:pt x="0" y="41"/>
                    </a:cubicBezTo>
                    <a:cubicBezTo>
                      <a:pt x="0" y="41"/>
                      <a:pt x="0" y="40"/>
                      <a:pt x="0" y="40"/>
                    </a:cubicBezTo>
                    <a:cubicBezTo>
                      <a:pt x="0" y="40"/>
                      <a:pt x="0" y="40"/>
                      <a:pt x="0" y="40"/>
                    </a:cubicBezTo>
                    <a:moveTo>
                      <a:pt x="4" y="33"/>
                    </a:moveTo>
                    <a:cubicBezTo>
                      <a:pt x="4" y="33"/>
                      <a:pt x="4" y="33"/>
                      <a:pt x="4" y="33"/>
                    </a:cubicBezTo>
                    <a:cubicBezTo>
                      <a:pt x="4" y="33"/>
                      <a:pt x="4" y="33"/>
                      <a:pt x="4" y="33"/>
                    </a:cubicBezTo>
                    <a:cubicBezTo>
                      <a:pt x="4" y="33"/>
                      <a:pt x="4" y="33"/>
                      <a:pt x="5" y="33"/>
                    </a:cubicBezTo>
                    <a:cubicBezTo>
                      <a:pt x="5" y="33"/>
                      <a:pt x="4" y="33"/>
                      <a:pt x="4" y="33"/>
                    </a:cubicBezTo>
                    <a:moveTo>
                      <a:pt x="5" y="32"/>
                    </a:moveTo>
                    <a:cubicBezTo>
                      <a:pt x="5" y="32"/>
                      <a:pt x="5" y="32"/>
                      <a:pt x="5" y="32"/>
                    </a:cubicBezTo>
                    <a:cubicBezTo>
                      <a:pt x="5" y="32"/>
                      <a:pt x="5" y="32"/>
                      <a:pt x="5" y="32"/>
                    </a:cubicBezTo>
                    <a:cubicBezTo>
                      <a:pt x="5" y="32"/>
                      <a:pt x="5" y="32"/>
                      <a:pt x="5" y="32"/>
                    </a:cubicBezTo>
                    <a:cubicBezTo>
                      <a:pt x="5" y="32"/>
                      <a:pt x="5" y="32"/>
                      <a:pt x="5" y="32"/>
                    </a:cubicBezTo>
                    <a:moveTo>
                      <a:pt x="8" y="27"/>
                    </a:moveTo>
                    <a:cubicBezTo>
                      <a:pt x="8" y="27"/>
                      <a:pt x="7" y="28"/>
                      <a:pt x="7" y="28"/>
                    </a:cubicBezTo>
                    <a:cubicBezTo>
                      <a:pt x="7" y="28"/>
                      <a:pt x="7" y="28"/>
                      <a:pt x="7" y="28"/>
                    </a:cubicBezTo>
                    <a:cubicBezTo>
                      <a:pt x="8" y="28"/>
                      <a:pt x="8" y="28"/>
                      <a:pt x="8" y="27"/>
                    </a:cubicBezTo>
                    <a:cubicBezTo>
                      <a:pt x="8" y="27"/>
                      <a:pt x="8" y="27"/>
                      <a:pt x="8" y="27"/>
                    </a:cubicBezTo>
                    <a:moveTo>
                      <a:pt x="9" y="25"/>
                    </a:moveTo>
                    <a:cubicBezTo>
                      <a:pt x="9" y="25"/>
                      <a:pt x="9" y="25"/>
                      <a:pt x="9" y="26"/>
                    </a:cubicBezTo>
                    <a:cubicBezTo>
                      <a:pt x="9" y="26"/>
                      <a:pt x="9" y="26"/>
                      <a:pt x="9" y="26"/>
                    </a:cubicBezTo>
                    <a:cubicBezTo>
                      <a:pt x="9" y="25"/>
                      <a:pt x="9" y="25"/>
                      <a:pt x="9" y="25"/>
                    </a:cubicBezTo>
                    <a:cubicBezTo>
                      <a:pt x="9" y="25"/>
                      <a:pt x="9" y="25"/>
                      <a:pt x="9" y="25"/>
                    </a:cubicBezTo>
                    <a:moveTo>
                      <a:pt x="10" y="23"/>
                    </a:moveTo>
                    <a:cubicBezTo>
                      <a:pt x="10" y="23"/>
                      <a:pt x="10" y="24"/>
                      <a:pt x="10" y="24"/>
                    </a:cubicBezTo>
                    <a:cubicBezTo>
                      <a:pt x="10" y="24"/>
                      <a:pt x="10" y="24"/>
                      <a:pt x="10" y="24"/>
                    </a:cubicBezTo>
                    <a:cubicBezTo>
                      <a:pt x="10" y="24"/>
                      <a:pt x="10" y="23"/>
                      <a:pt x="10" y="23"/>
                    </a:cubicBezTo>
                    <a:cubicBezTo>
                      <a:pt x="10" y="23"/>
                      <a:pt x="10" y="23"/>
                      <a:pt x="10" y="23"/>
                    </a:cubicBezTo>
                    <a:moveTo>
                      <a:pt x="12" y="21"/>
                    </a:moveTo>
                    <a:cubicBezTo>
                      <a:pt x="11" y="21"/>
                      <a:pt x="11" y="21"/>
                      <a:pt x="11" y="22"/>
                    </a:cubicBezTo>
                    <a:cubicBezTo>
                      <a:pt x="11" y="22"/>
                      <a:pt x="11" y="22"/>
                      <a:pt x="11" y="22"/>
                    </a:cubicBezTo>
                    <a:cubicBezTo>
                      <a:pt x="11" y="21"/>
                      <a:pt x="12" y="21"/>
                      <a:pt x="12" y="21"/>
                    </a:cubicBezTo>
                    <a:cubicBezTo>
                      <a:pt x="12" y="21"/>
                      <a:pt x="12" y="21"/>
                      <a:pt x="12" y="21"/>
                    </a:cubicBezTo>
                    <a:moveTo>
                      <a:pt x="19" y="8"/>
                    </a:moveTo>
                    <a:cubicBezTo>
                      <a:pt x="18" y="10"/>
                      <a:pt x="17" y="11"/>
                      <a:pt x="17" y="12"/>
                    </a:cubicBezTo>
                    <a:cubicBezTo>
                      <a:pt x="17" y="12"/>
                      <a:pt x="17" y="12"/>
                      <a:pt x="17" y="12"/>
                    </a:cubicBezTo>
                    <a:cubicBezTo>
                      <a:pt x="17" y="11"/>
                      <a:pt x="18" y="10"/>
                      <a:pt x="19" y="8"/>
                    </a:cubicBezTo>
                    <a:cubicBezTo>
                      <a:pt x="19" y="8"/>
                      <a:pt x="19" y="8"/>
                      <a:pt x="19" y="8"/>
                    </a:cubicBezTo>
                    <a:moveTo>
                      <a:pt x="24" y="0"/>
                    </a:moveTo>
                    <a:cubicBezTo>
                      <a:pt x="23" y="1"/>
                      <a:pt x="22" y="3"/>
                      <a:pt x="21" y="4"/>
                    </a:cubicBezTo>
                    <a:cubicBezTo>
                      <a:pt x="21" y="4"/>
                      <a:pt x="21" y="4"/>
                      <a:pt x="21" y="4"/>
                    </a:cubicBezTo>
                    <a:cubicBezTo>
                      <a:pt x="22" y="3"/>
                      <a:pt x="23" y="1"/>
                      <a:pt x="24" y="0"/>
                    </a:cubicBezTo>
                    <a:cubicBezTo>
                      <a:pt x="24" y="0"/>
                      <a:pt x="24" y="0"/>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3" name="Freeform 9623"/>
              <p:cNvSpPr>
                <a:spLocks noEditPoints="1"/>
              </p:cNvSpPr>
              <p:nvPr/>
            </p:nvSpPr>
            <p:spPr bwMode="auto">
              <a:xfrm>
                <a:off x="-538" y="3337"/>
                <a:ext cx="108" cy="184"/>
              </a:xfrm>
              <a:custGeom>
                <a:avLst/>
                <a:gdLst>
                  <a:gd name="T0" fmla="*/ 0 w 46"/>
                  <a:gd name="T1" fmla="*/ 78 h 78"/>
                  <a:gd name="T2" fmla="*/ 0 w 46"/>
                  <a:gd name="T3" fmla="*/ 77 h 78"/>
                  <a:gd name="T4" fmla="*/ 7 w 46"/>
                  <a:gd name="T5" fmla="*/ 66 h 78"/>
                  <a:gd name="T6" fmla="*/ 11 w 46"/>
                  <a:gd name="T7" fmla="*/ 59 h 78"/>
                  <a:gd name="T8" fmla="*/ 16 w 46"/>
                  <a:gd name="T9" fmla="*/ 50 h 78"/>
                  <a:gd name="T10" fmla="*/ 15 w 46"/>
                  <a:gd name="T11" fmla="*/ 52 h 78"/>
                  <a:gd name="T12" fmla="*/ 16 w 46"/>
                  <a:gd name="T13" fmla="*/ 50 h 78"/>
                  <a:gd name="T14" fmla="*/ 17 w 46"/>
                  <a:gd name="T15" fmla="*/ 49 h 78"/>
                  <a:gd name="T16" fmla="*/ 18 w 46"/>
                  <a:gd name="T17" fmla="*/ 47 h 78"/>
                  <a:gd name="T18" fmla="*/ 21 w 46"/>
                  <a:gd name="T19" fmla="*/ 42 h 78"/>
                  <a:gd name="T20" fmla="*/ 20 w 46"/>
                  <a:gd name="T21" fmla="*/ 44 h 78"/>
                  <a:gd name="T22" fmla="*/ 21 w 46"/>
                  <a:gd name="T23" fmla="*/ 42 h 78"/>
                  <a:gd name="T24" fmla="*/ 21 w 46"/>
                  <a:gd name="T25" fmla="*/ 41 h 78"/>
                  <a:gd name="T26" fmla="*/ 24 w 46"/>
                  <a:gd name="T27" fmla="*/ 38 h 78"/>
                  <a:gd name="T28" fmla="*/ 26 w 46"/>
                  <a:gd name="T29" fmla="*/ 35 h 78"/>
                  <a:gd name="T30" fmla="*/ 24 w 46"/>
                  <a:gd name="T31" fmla="*/ 37 h 78"/>
                  <a:gd name="T32" fmla="*/ 26 w 46"/>
                  <a:gd name="T33" fmla="*/ 35 h 78"/>
                  <a:gd name="T34" fmla="*/ 28 w 46"/>
                  <a:gd name="T35" fmla="*/ 31 h 78"/>
                  <a:gd name="T36" fmla="*/ 28 w 46"/>
                  <a:gd name="T37" fmla="*/ 30 h 78"/>
                  <a:gd name="T38" fmla="*/ 32 w 46"/>
                  <a:gd name="T39" fmla="*/ 23 h 78"/>
                  <a:gd name="T40" fmla="*/ 29 w 46"/>
                  <a:gd name="T41" fmla="*/ 29 h 78"/>
                  <a:gd name="T42" fmla="*/ 33 w 46"/>
                  <a:gd name="T43" fmla="*/ 23 h 78"/>
                  <a:gd name="T44" fmla="*/ 34 w 46"/>
                  <a:gd name="T45" fmla="*/ 20 h 78"/>
                  <a:gd name="T46" fmla="*/ 33 w 46"/>
                  <a:gd name="T47" fmla="*/ 22 h 78"/>
                  <a:gd name="T48" fmla="*/ 33 w 46"/>
                  <a:gd name="T49" fmla="*/ 22 h 78"/>
                  <a:gd name="T50" fmla="*/ 35 w 46"/>
                  <a:gd name="T51" fmla="*/ 20 h 78"/>
                  <a:gd name="T52" fmla="*/ 37 w 46"/>
                  <a:gd name="T53" fmla="*/ 16 h 78"/>
                  <a:gd name="T54" fmla="*/ 36 w 46"/>
                  <a:gd name="T55" fmla="*/ 18 h 78"/>
                  <a:gd name="T56" fmla="*/ 37 w 46"/>
                  <a:gd name="T57" fmla="*/ 16 h 78"/>
                  <a:gd name="T58" fmla="*/ 37 w 46"/>
                  <a:gd name="T59" fmla="*/ 16 h 78"/>
                  <a:gd name="T60" fmla="*/ 37 w 46"/>
                  <a:gd name="T61" fmla="*/ 16 h 78"/>
                  <a:gd name="T62" fmla="*/ 38 w 46"/>
                  <a:gd name="T63" fmla="*/ 15 h 78"/>
                  <a:gd name="T64" fmla="*/ 37 w 46"/>
                  <a:gd name="T65" fmla="*/ 15 h 78"/>
                  <a:gd name="T66" fmla="*/ 38 w 46"/>
                  <a:gd name="T67" fmla="*/ 15 h 78"/>
                  <a:gd name="T68" fmla="*/ 38 w 46"/>
                  <a:gd name="T69" fmla="*/ 15 h 78"/>
                  <a:gd name="T70" fmla="*/ 40 w 46"/>
                  <a:gd name="T71" fmla="*/ 11 h 78"/>
                  <a:gd name="T72" fmla="*/ 40 w 46"/>
                  <a:gd name="T73" fmla="*/ 11 h 78"/>
                  <a:gd name="T74" fmla="*/ 40 w 46"/>
                  <a:gd name="T75" fmla="*/ 11 h 78"/>
                  <a:gd name="T76" fmla="*/ 40 w 46"/>
                  <a:gd name="T77" fmla="*/ 11 h 78"/>
                  <a:gd name="T78" fmla="*/ 40 w 46"/>
                  <a:gd name="T79" fmla="*/ 10 h 78"/>
                  <a:gd name="T80" fmla="*/ 42 w 46"/>
                  <a:gd name="T81" fmla="*/ 8 h 78"/>
                  <a:gd name="T82" fmla="*/ 43 w 46"/>
                  <a:gd name="T83" fmla="*/ 6 h 78"/>
                  <a:gd name="T84" fmla="*/ 43 w 46"/>
                  <a:gd name="T85" fmla="*/ 6 h 78"/>
                  <a:gd name="T86" fmla="*/ 43 w 46"/>
                  <a:gd name="T87" fmla="*/ 6 h 78"/>
                  <a:gd name="T88" fmla="*/ 43 w 46"/>
                  <a:gd name="T89" fmla="*/ 5 h 78"/>
                  <a:gd name="T90" fmla="*/ 43 w 46"/>
                  <a:gd name="T91" fmla="*/ 5 h 78"/>
                  <a:gd name="T92" fmla="*/ 44 w 46"/>
                  <a:gd name="T93" fmla="*/ 3 h 78"/>
                  <a:gd name="T94" fmla="*/ 44 w 46"/>
                  <a:gd name="T95" fmla="*/ 5 h 78"/>
                  <a:gd name="T96" fmla="*/ 44 w 46"/>
                  <a:gd name="T97" fmla="*/ 3 h 78"/>
                  <a:gd name="T98" fmla="*/ 45 w 46"/>
                  <a:gd name="T99" fmla="*/ 2 h 78"/>
                  <a:gd name="T100" fmla="*/ 45 w 46"/>
                  <a:gd name="T101" fmla="*/ 3 h 78"/>
                  <a:gd name="T102" fmla="*/ 45 w 46"/>
                  <a:gd name="T103" fmla="*/ 2 h 78"/>
                  <a:gd name="T104" fmla="*/ 46 w 46"/>
                  <a:gd name="T105" fmla="*/ 1 h 78"/>
                  <a:gd name="T106" fmla="*/ 46 w 46"/>
                  <a:gd name="T10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 h="78">
                    <a:moveTo>
                      <a:pt x="0" y="77"/>
                    </a:moveTo>
                    <a:cubicBezTo>
                      <a:pt x="0" y="77"/>
                      <a:pt x="0" y="78"/>
                      <a:pt x="0" y="78"/>
                    </a:cubicBezTo>
                    <a:cubicBezTo>
                      <a:pt x="0" y="77"/>
                      <a:pt x="0" y="77"/>
                      <a:pt x="0" y="77"/>
                    </a:cubicBezTo>
                    <a:cubicBezTo>
                      <a:pt x="0" y="77"/>
                      <a:pt x="0" y="77"/>
                      <a:pt x="0" y="77"/>
                    </a:cubicBezTo>
                    <a:moveTo>
                      <a:pt x="11" y="59"/>
                    </a:moveTo>
                    <a:cubicBezTo>
                      <a:pt x="10" y="61"/>
                      <a:pt x="8" y="63"/>
                      <a:pt x="7" y="66"/>
                    </a:cubicBezTo>
                    <a:cubicBezTo>
                      <a:pt x="7" y="66"/>
                      <a:pt x="7" y="66"/>
                      <a:pt x="7" y="66"/>
                    </a:cubicBezTo>
                    <a:cubicBezTo>
                      <a:pt x="8" y="64"/>
                      <a:pt x="10" y="61"/>
                      <a:pt x="11" y="59"/>
                    </a:cubicBezTo>
                    <a:cubicBezTo>
                      <a:pt x="11" y="59"/>
                      <a:pt x="11" y="59"/>
                      <a:pt x="11" y="59"/>
                    </a:cubicBezTo>
                    <a:moveTo>
                      <a:pt x="16" y="50"/>
                    </a:moveTo>
                    <a:cubicBezTo>
                      <a:pt x="16" y="51"/>
                      <a:pt x="15" y="52"/>
                      <a:pt x="15" y="52"/>
                    </a:cubicBezTo>
                    <a:cubicBezTo>
                      <a:pt x="15" y="52"/>
                      <a:pt x="15" y="52"/>
                      <a:pt x="15" y="52"/>
                    </a:cubicBezTo>
                    <a:cubicBezTo>
                      <a:pt x="15" y="52"/>
                      <a:pt x="16" y="51"/>
                      <a:pt x="16" y="50"/>
                    </a:cubicBezTo>
                    <a:cubicBezTo>
                      <a:pt x="16" y="50"/>
                      <a:pt x="16" y="50"/>
                      <a:pt x="16" y="50"/>
                    </a:cubicBezTo>
                    <a:moveTo>
                      <a:pt x="18" y="47"/>
                    </a:moveTo>
                    <a:cubicBezTo>
                      <a:pt x="18" y="48"/>
                      <a:pt x="17" y="48"/>
                      <a:pt x="17" y="49"/>
                    </a:cubicBezTo>
                    <a:cubicBezTo>
                      <a:pt x="17" y="49"/>
                      <a:pt x="17" y="49"/>
                      <a:pt x="17" y="49"/>
                    </a:cubicBezTo>
                    <a:cubicBezTo>
                      <a:pt x="17" y="48"/>
                      <a:pt x="18" y="48"/>
                      <a:pt x="18" y="47"/>
                    </a:cubicBezTo>
                    <a:cubicBezTo>
                      <a:pt x="18" y="47"/>
                      <a:pt x="18" y="47"/>
                      <a:pt x="18" y="47"/>
                    </a:cubicBezTo>
                    <a:moveTo>
                      <a:pt x="21" y="42"/>
                    </a:moveTo>
                    <a:cubicBezTo>
                      <a:pt x="21" y="43"/>
                      <a:pt x="20" y="43"/>
                      <a:pt x="20" y="44"/>
                    </a:cubicBezTo>
                    <a:cubicBezTo>
                      <a:pt x="20" y="44"/>
                      <a:pt x="20" y="44"/>
                      <a:pt x="20" y="44"/>
                    </a:cubicBezTo>
                    <a:cubicBezTo>
                      <a:pt x="20" y="44"/>
                      <a:pt x="21" y="43"/>
                      <a:pt x="21" y="42"/>
                    </a:cubicBezTo>
                    <a:cubicBezTo>
                      <a:pt x="21" y="42"/>
                      <a:pt x="21" y="42"/>
                      <a:pt x="21" y="42"/>
                    </a:cubicBezTo>
                    <a:moveTo>
                      <a:pt x="24" y="38"/>
                    </a:moveTo>
                    <a:cubicBezTo>
                      <a:pt x="23" y="39"/>
                      <a:pt x="22" y="40"/>
                      <a:pt x="21" y="41"/>
                    </a:cubicBezTo>
                    <a:cubicBezTo>
                      <a:pt x="21" y="41"/>
                      <a:pt x="21" y="42"/>
                      <a:pt x="22" y="42"/>
                    </a:cubicBezTo>
                    <a:cubicBezTo>
                      <a:pt x="22" y="40"/>
                      <a:pt x="23" y="39"/>
                      <a:pt x="24" y="38"/>
                    </a:cubicBezTo>
                    <a:cubicBezTo>
                      <a:pt x="24" y="38"/>
                      <a:pt x="24" y="38"/>
                      <a:pt x="24" y="38"/>
                    </a:cubicBezTo>
                    <a:moveTo>
                      <a:pt x="26" y="35"/>
                    </a:moveTo>
                    <a:cubicBezTo>
                      <a:pt x="25" y="35"/>
                      <a:pt x="24" y="36"/>
                      <a:pt x="24" y="37"/>
                    </a:cubicBezTo>
                    <a:cubicBezTo>
                      <a:pt x="24" y="37"/>
                      <a:pt x="24" y="37"/>
                      <a:pt x="24" y="37"/>
                    </a:cubicBezTo>
                    <a:cubicBezTo>
                      <a:pt x="25" y="36"/>
                      <a:pt x="25" y="36"/>
                      <a:pt x="26" y="35"/>
                    </a:cubicBezTo>
                    <a:cubicBezTo>
                      <a:pt x="26" y="35"/>
                      <a:pt x="26" y="35"/>
                      <a:pt x="26" y="35"/>
                    </a:cubicBezTo>
                    <a:moveTo>
                      <a:pt x="28" y="30"/>
                    </a:moveTo>
                    <a:cubicBezTo>
                      <a:pt x="28" y="30"/>
                      <a:pt x="28" y="31"/>
                      <a:pt x="28" y="31"/>
                    </a:cubicBezTo>
                    <a:cubicBezTo>
                      <a:pt x="28" y="31"/>
                      <a:pt x="28" y="31"/>
                      <a:pt x="28" y="31"/>
                    </a:cubicBezTo>
                    <a:cubicBezTo>
                      <a:pt x="28" y="31"/>
                      <a:pt x="28" y="30"/>
                      <a:pt x="28" y="30"/>
                    </a:cubicBezTo>
                    <a:cubicBezTo>
                      <a:pt x="28" y="30"/>
                      <a:pt x="28" y="30"/>
                      <a:pt x="28" y="30"/>
                    </a:cubicBezTo>
                    <a:moveTo>
                      <a:pt x="32" y="23"/>
                    </a:moveTo>
                    <a:cubicBezTo>
                      <a:pt x="32" y="24"/>
                      <a:pt x="32" y="24"/>
                      <a:pt x="32" y="24"/>
                    </a:cubicBezTo>
                    <a:cubicBezTo>
                      <a:pt x="31" y="25"/>
                      <a:pt x="30" y="27"/>
                      <a:pt x="29" y="29"/>
                    </a:cubicBezTo>
                    <a:cubicBezTo>
                      <a:pt x="29" y="29"/>
                      <a:pt x="29" y="29"/>
                      <a:pt x="29" y="29"/>
                    </a:cubicBezTo>
                    <a:cubicBezTo>
                      <a:pt x="30" y="27"/>
                      <a:pt x="31" y="25"/>
                      <a:pt x="33" y="23"/>
                    </a:cubicBezTo>
                    <a:cubicBezTo>
                      <a:pt x="33" y="23"/>
                      <a:pt x="33" y="23"/>
                      <a:pt x="32" y="23"/>
                    </a:cubicBezTo>
                    <a:moveTo>
                      <a:pt x="34" y="20"/>
                    </a:moveTo>
                    <a:cubicBezTo>
                      <a:pt x="34" y="20"/>
                      <a:pt x="34" y="21"/>
                      <a:pt x="33" y="22"/>
                    </a:cubicBezTo>
                    <a:cubicBezTo>
                      <a:pt x="33" y="22"/>
                      <a:pt x="33" y="22"/>
                      <a:pt x="33" y="22"/>
                    </a:cubicBezTo>
                    <a:cubicBezTo>
                      <a:pt x="34" y="20"/>
                      <a:pt x="34" y="20"/>
                      <a:pt x="34" y="20"/>
                    </a:cubicBezTo>
                    <a:cubicBezTo>
                      <a:pt x="33" y="22"/>
                      <a:pt x="33" y="22"/>
                      <a:pt x="33" y="22"/>
                    </a:cubicBezTo>
                    <a:cubicBezTo>
                      <a:pt x="33" y="22"/>
                      <a:pt x="33" y="22"/>
                      <a:pt x="33" y="22"/>
                    </a:cubicBezTo>
                    <a:cubicBezTo>
                      <a:pt x="34" y="21"/>
                      <a:pt x="34" y="21"/>
                      <a:pt x="35" y="20"/>
                    </a:cubicBezTo>
                    <a:cubicBezTo>
                      <a:pt x="34" y="20"/>
                      <a:pt x="34" y="20"/>
                      <a:pt x="34" y="20"/>
                    </a:cubicBezTo>
                    <a:moveTo>
                      <a:pt x="37" y="16"/>
                    </a:moveTo>
                    <a:cubicBezTo>
                      <a:pt x="36" y="17"/>
                      <a:pt x="36" y="17"/>
                      <a:pt x="36" y="18"/>
                    </a:cubicBezTo>
                    <a:cubicBezTo>
                      <a:pt x="36" y="18"/>
                      <a:pt x="36" y="18"/>
                      <a:pt x="36" y="18"/>
                    </a:cubicBezTo>
                    <a:cubicBezTo>
                      <a:pt x="36" y="17"/>
                      <a:pt x="36" y="17"/>
                      <a:pt x="37" y="16"/>
                    </a:cubicBezTo>
                    <a:cubicBezTo>
                      <a:pt x="37" y="16"/>
                      <a:pt x="37" y="16"/>
                      <a:pt x="37" y="16"/>
                    </a:cubicBezTo>
                    <a:moveTo>
                      <a:pt x="37" y="16"/>
                    </a:moveTo>
                    <a:cubicBezTo>
                      <a:pt x="37" y="16"/>
                      <a:pt x="37" y="16"/>
                      <a:pt x="37" y="16"/>
                    </a:cubicBezTo>
                    <a:cubicBezTo>
                      <a:pt x="37" y="16"/>
                      <a:pt x="37" y="16"/>
                      <a:pt x="37" y="16"/>
                    </a:cubicBezTo>
                    <a:cubicBezTo>
                      <a:pt x="37" y="16"/>
                      <a:pt x="37" y="16"/>
                      <a:pt x="37" y="16"/>
                    </a:cubicBezTo>
                    <a:cubicBezTo>
                      <a:pt x="37" y="16"/>
                      <a:pt x="37" y="16"/>
                      <a:pt x="37" y="16"/>
                    </a:cubicBezTo>
                    <a:moveTo>
                      <a:pt x="38" y="15"/>
                    </a:moveTo>
                    <a:cubicBezTo>
                      <a:pt x="37" y="15"/>
                      <a:pt x="37" y="15"/>
                      <a:pt x="37" y="15"/>
                    </a:cubicBezTo>
                    <a:cubicBezTo>
                      <a:pt x="37" y="15"/>
                      <a:pt x="37" y="15"/>
                      <a:pt x="37" y="15"/>
                    </a:cubicBezTo>
                    <a:cubicBezTo>
                      <a:pt x="37" y="15"/>
                      <a:pt x="38" y="15"/>
                      <a:pt x="38" y="15"/>
                    </a:cubicBezTo>
                    <a:cubicBezTo>
                      <a:pt x="38" y="15"/>
                      <a:pt x="38" y="15"/>
                      <a:pt x="38" y="15"/>
                    </a:cubicBezTo>
                    <a:moveTo>
                      <a:pt x="40" y="11"/>
                    </a:moveTo>
                    <a:cubicBezTo>
                      <a:pt x="39" y="12"/>
                      <a:pt x="38" y="13"/>
                      <a:pt x="38" y="15"/>
                    </a:cubicBezTo>
                    <a:cubicBezTo>
                      <a:pt x="38" y="15"/>
                      <a:pt x="38" y="15"/>
                      <a:pt x="38" y="15"/>
                    </a:cubicBezTo>
                    <a:cubicBezTo>
                      <a:pt x="38" y="14"/>
                      <a:pt x="39" y="12"/>
                      <a:pt x="40" y="11"/>
                    </a:cubicBezTo>
                    <a:cubicBezTo>
                      <a:pt x="40" y="11"/>
                      <a:pt x="40" y="11"/>
                      <a:pt x="40" y="11"/>
                    </a:cubicBezTo>
                    <a:moveTo>
                      <a:pt x="40" y="11"/>
                    </a:moveTo>
                    <a:cubicBezTo>
                      <a:pt x="40" y="11"/>
                      <a:pt x="40" y="11"/>
                      <a:pt x="40" y="11"/>
                    </a:cubicBezTo>
                    <a:cubicBezTo>
                      <a:pt x="40" y="11"/>
                      <a:pt x="40" y="11"/>
                      <a:pt x="40" y="11"/>
                    </a:cubicBezTo>
                    <a:cubicBezTo>
                      <a:pt x="40" y="11"/>
                      <a:pt x="40" y="11"/>
                      <a:pt x="40" y="11"/>
                    </a:cubicBezTo>
                    <a:cubicBezTo>
                      <a:pt x="40" y="11"/>
                      <a:pt x="40" y="11"/>
                      <a:pt x="40" y="11"/>
                    </a:cubicBezTo>
                    <a:moveTo>
                      <a:pt x="42" y="8"/>
                    </a:moveTo>
                    <a:cubicBezTo>
                      <a:pt x="41" y="8"/>
                      <a:pt x="41" y="9"/>
                      <a:pt x="40" y="10"/>
                    </a:cubicBezTo>
                    <a:cubicBezTo>
                      <a:pt x="40" y="10"/>
                      <a:pt x="40" y="10"/>
                      <a:pt x="40" y="10"/>
                    </a:cubicBezTo>
                    <a:cubicBezTo>
                      <a:pt x="41" y="9"/>
                      <a:pt x="41" y="9"/>
                      <a:pt x="42" y="8"/>
                    </a:cubicBezTo>
                    <a:cubicBezTo>
                      <a:pt x="42" y="8"/>
                      <a:pt x="42" y="8"/>
                      <a:pt x="42" y="8"/>
                    </a:cubicBezTo>
                    <a:moveTo>
                      <a:pt x="43" y="6"/>
                    </a:moveTo>
                    <a:cubicBezTo>
                      <a:pt x="43" y="6"/>
                      <a:pt x="43" y="6"/>
                      <a:pt x="43" y="6"/>
                    </a:cubicBezTo>
                    <a:cubicBezTo>
                      <a:pt x="43" y="6"/>
                      <a:pt x="43" y="6"/>
                      <a:pt x="43" y="6"/>
                    </a:cubicBezTo>
                    <a:cubicBezTo>
                      <a:pt x="43" y="6"/>
                      <a:pt x="43" y="6"/>
                      <a:pt x="43" y="6"/>
                    </a:cubicBezTo>
                    <a:cubicBezTo>
                      <a:pt x="43" y="6"/>
                      <a:pt x="43" y="6"/>
                      <a:pt x="43" y="6"/>
                    </a:cubicBezTo>
                    <a:moveTo>
                      <a:pt x="43" y="5"/>
                    </a:moveTo>
                    <a:cubicBezTo>
                      <a:pt x="43" y="5"/>
                      <a:pt x="43" y="5"/>
                      <a:pt x="43" y="5"/>
                    </a:cubicBezTo>
                    <a:cubicBezTo>
                      <a:pt x="43" y="5"/>
                      <a:pt x="43" y="5"/>
                      <a:pt x="43" y="5"/>
                    </a:cubicBezTo>
                    <a:cubicBezTo>
                      <a:pt x="43" y="5"/>
                      <a:pt x="43" y="5"/>
                      <a:pt x="43" y="5"/>
                    </a:cubicBezTo>
                    <a:cubicBezTo>
                      <a:pt x="43" y="5"/>
                      <a:pt x="43" y="5"/>
                      <a:pt x="43" y="5"/>
                    </a:cubicBezTo>
                    <a:moveTo>
                      <a:pt x="44" y="3"/>
                    </a:moveTo>
                    <a:cubicBezTo>
                      <a:pt x="44" y="4"/>
                      <a:pt x="44" y="4"/>
                      <a:pt x="43" y="5"/>
                    </a:cubicBezTo>
                    <a:cubicBezTo>
                      <a:pt x="43" y="5"/>
                      <a:pt x="44" y="5"/>
                      <a:pt x="44" y="5"/>
                    </a:cubicBezTo>
                    <a:cubicBezTo>
                      <a:pt x="44" y="5"/>
                      <a:pt x="44" y="4"/>
                      <a:pt x="44" y="4"/>
                    </a:cubicBezTo>
                    <a:cubicBezTo>
                      <a:pt x="44" y="4"/>
                      <a:pt x="44" y="4"/>
                      <a:pt x="44" y="3"/>
                    </a:cubicBezTo>
                    <a:cubicBezTo>
                      <a:pt x="44" y="3"/>
                      <a:pt x="44" y="3"/>
                      <a:pt x="44" y="3"/>
                    </a:cubicBezTo>
                    <a:moveTo>
                      <a:pt x="45" y="2"/>
                    </a:moveTo>
                    <a:cubicBezTo>
                      <a:pt x="45" y="2"/>
                      <a:pt x="45" y="3"/>
                      <a:pt x="45" y="3"/>
                    </a:cubicBezTo>
                    <a:cubicBezTo>
                      <a:pt x="45" y="3"/>
                      <a:pt x="45" y="3"/>
                      <a:pt x="45" y="3"/>
                    </a:cubicBezTo>
                    <a:cubicBezTo>
                      <a:pt x="45" y="3"/>
                      <a:pt x="45" y="2"/>
                      <a:pt x="45" y="2"/>
                    </a:cubicBezTo>
                    <a:cubicBezTo>
                      <a:pt x="45" y="2"/>
                      <a:pt x="45" y="2"/>
                      <a:pt x="45" y="2"/>
                    </a:cubicBezTo>
                    <a:moveTo>
                      <a:pt x="46" y="0"/>
                    </a:moveTo>
                    <a:cubicBezTo>
                      <a:pt x="46" y="0"/>
                      <a:pt x="46" y="1"/>
                      <a:pt x="46" y="1"/>
                    </a:cubicBezTo>
                    <a:cubicBezTo>
                      <a:pt x="46" y="1"/>
                      <a:pt x="46" y="1"/>
                      <a:pt x="46" y="1"/>
                    </a:cubicBezTo>
                    <a:cubicBezTo>
                      <a:pt x="46" y="1"/>
                      <a:pt x="46" y="0"/>
                      <a:pt x="46" y="0"/>
                    </a:cubicBez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4" name="Freeform 9624"/>
              <p:cNvSpPr>
                <a:spLocks noEditPoints="1"/>
              </p:cNvSpPr>
              <p:nvPr/>
            </p:nvSpPr>
            <p:spPr bwMode="auto">
              <a:xfrm>
                <a:off x="-472" y="3389"/>
                <a:ext cx="12" cy="19"/>
              </a:xfrm>
              <a:custGeom>
                <a:avLst/>
                <a:gdLst>
                  <a:gd name="T0" fmla="*/ 1 w 5"/>
                  <a:gd name="T1" fmla="*/ 7 h 8"/>
                  <a:gd name="T2" fmla="*/ 0 w 5"/>
                  <a:gd name="T3" fmla="*/ 8 h 8"/>
                  <a:gd name="T4" fmla="*/ 0 w 5"/>
                  <a:gd name="T5" fmla="*/ 8 h 8"/>
                  <a:gd name="T6" fmla="*/ 1 w 5"/>
                  <a:gd name="T7" fmla="*/ 7 h 8"/>
                  <a:gd name="T8" fmla="*/ 1 w 5"/>
                  <a:gd name="T9" fmla="*/ 7 h 8"/>
                  <a:gd name="T10" fmla="*/ 5 w 5"/>
                  <a:gd name="T11" fmla="*/ 0 h 8"/>
                  <a:gd name="T12" fmla="*/ 4 w 5"/>
                  <a:gd name="T13" fmla="*/ 1 h 8"/>
                  <a:gd name="T14" fmla="*/ 5 w 5"/>
                  <a:gd name="T15" fmla="*/ 1 h 8"/>
                  <a:gd name="T16" fmla="*/ 5 w 5"/>
                  <a:gd name="T17" fmla="*/ 0 h 8"/>
                  <a:gd name="T18" fmla="*/ 5 w 5"/>
                  <a:gd name="T19" fmla="*/ 0 h 8"/>
                  <a:gd name="T20" fmla="*/ 5 w 5"/>
                  <a:gd name="T21" fmla="*/ 0 h 8"/>
                  <a:gd name="T22" fmla="*/ 5 w 5"/>
                  <a:gd name="T23" fmla="*/ 0 h 8"/>
                  <a:gd name="T24" fmla="*/ 5 w 5"/>
                  <a:gd name="T25" fmla="*/ 0 h 8"/>
                  <a:gd name="T26" fmla="*/ 5 w 5"/>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8">
                    <a:moveTo>
                      <a:pt x="1" y="7"/>
                    </a:moveTo>
                    <a:cubicBezTo>
                      <a:pt x="1" y="7"/>
                      <a:pt x="1" y="8"/>
                      <a:pt x="0" y="8"/>
                    </a:cubicBezTo>
                    <a:cubicBezTo>
                      <a:pt x="0" y="8"/>
                      <a:pt x="0" y="8"/>
                      <a:pt x="0" y="8"/>
                    </a:cubicBezTo>
                    <a:cubicBezTo>
                      <a:pt x="1" y="8"/>
                      <a:pt x="1" y="7"/>
                      <a:pt x="1" y="7"/>
                    </a:cubicBezTo>
                    <a:cubicBezTo>
                      <a:pt x="1" y="7"/>
                      <a:pt x="1" y="7"/>
                      <a:pt x="1" y="7"/>
                    </a:cubicBezTo>
                    <a:moveTo>
                      <a:pt x="5" y="0"/>
                    </a:moveTo>
                    <a:cubicBezTo>
                      <a:pt x="4" y="1"/>
                      <a:pt x="4" y="1"/>
                      <a:pt x="4" y="1"/>
                    </a:cubicBezTo>
                    <a:cubicBezTo>
                      <a:pt x="5" y="1"/>
                      <a:pt x="5" y="1"/>
                      <a:pt x="5" y="1"/>
                    </a:cubicBezTo>
                    <a:cubicBezTo>
                      <a:pt x="5" y="1"/>
                      <a:pt x="5" y="0"/>
                      <a:pt x="5" y="0"/>
                    </a:cubicBezTo>
                    <a:cubicBezTo>
                      <a:pt x="5" y="0"/>
                      <a:pt x="5" y="0"/>
                      <a:pt x="5" y="0"/>
                    </a:cubicBezTo>
                    <a:moveTo>
                      <a:pt x="5" y="0"/>
                    </a:moveTo>
                    <a:cubicBezTo>
                      <a:pt x="5" y="0"/>
                      <a:pt x="5" y="0"/>
                      <a:pt x="5" y="0"/>
                    </a:cubicBezTo>
                    <a:cubicBezTo>
                      <a:pt x="5" y="0"/>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5" name="Freeform 9625"/>
              <p:cNvSpPr>
                <a:spLocks noEditPoints="1"/>
              </p:cNvSpPr>
              <p:nvPr/>
            </p:nvSpPr>
            <p:spPr bwMode="auto">
              <a:xfrm>
                <a:off x="-451" y="3361"/>
                <a:ext cx="7" cy="14"/>
              </a:xfrm>
              <a:custGeom>
                <a:avLst/>
                <a:gdLst>
                  <a:gd name="T0" fmla="*/ 0 w 3"/>
                  <a:gd name="T1" fmla="*/ 6 h 6"/>
                  <a:gd name="T2" fmla="*/ 0 w 3"/>
                  <a:gd name="T3" fmla="*/ 6 h 6"/>
                  <a:gd name="T4" fmla="*/ 0 w 3"/>
                  <a:gd name="T5" fmla="*/ 6 h 6"/>
                  <a:gd name="T6" fmla="*/ 0 w 3"/>
                  <a:gd name="T7" fmla="*/ 6 h 6"/>
                  <a:gd name="T8" fmla="*/ 0 w 3"/>
                  <a:gd name="T9" fmla="*/ 6 h 6"/>
                  <a:gd name="T10" fmla="*/ 0 w 3"/>
                  <a:gd name="T11" fmla="*/ 5 h 6"/>
                  <a:gd name="T12" fmla="*/ 0 w 3"/>
                  <a:gd name="T13" fmla="*/ 6 h 6"/>
                  <a:gd name="T14" fmla="*/ 0 w 3"/>
                  <a:gd name="T15" fmla="*/ 6 h 6"/>
                  <a:gd name="T16" fmla="*/ 0 w 3"/>
                  <a:gd name="T17" fmla="*/ 5 h 6"/>
                  <a:gd name="T18" fmla="*/ 0 w 3"/>
                  <a:gd name="T19" fmla="*/ 5 h 6"/>
                  <a:gd name="T20" fmla="*/ 1 w 3"/>
                  <a:gd name="T21" fmla="*/ 5 h 6"/>
                  <a:gd name="T22" fmla="*/ 1 w 3"/>
                  <a:gd name="T23" fmla="*/ 5 h 6"/>
                  <a:gd name="T24" fmla="*/ 1 w 3"/>
                  <a:gd name="T25" fmla="*/ 5 h 6"/>
                  <a:gd name="T26" fmla="*/ 1 w 3"/>
                  <a:gd name="T27" fmla="*/ 5 h 6"/>
                  <a:gd name="T28" fmla="*/ 1 w 3"/>
                  <a:gd name="T29" fmla="*/ 5 h 6"/>
                  <a:gd name="T30" fmla="*/ 3 w 3"/>
                  <a:gd name="T31" fmla="*/ 1 h 6"/>
                  <a:gd name="T32" fmla="*/ 3 w 3"/>
                  <a:gd name="T33" fmla="*/ 1 h 6"/>
                  <a:gd name="T34" fmla="*/ 3 w 3"/>
                  <a:gd name="T35" fmla="*/ 1 h 6"/>
                  <a:gd name="T36" fmla="*/ 3 w 3"/>
                  <a:gd name="T37" fmla="*/ 1 h 6"/>
                  <a:gd name="T38" fmla="*/ 3 w 3"/>
                  <a:gd name="T39" fmla="*/ 1 h 6"/>
                  <a:gd name="T40" fmla="*/ 3 w 3"/>
                  <a:gd name="T41" fmla="*/ 1 h 6"/>
                  <a:gd name="T42" fmla="*/ 3 w 3"/>
                  <a:gd name="T43" fmla="*/ 0 h 6"/>
                  <a:gd name="T44" fmla="*/ 3 w 3"/>
                  <a:gd name="T45" fmla="*/ 1 h 6"/>
                  <a:gd name="T46" fmla="*/ 3 w 3"/>
                  <a:gd name="T47" fmla="*/ 1 h 6"/>
                  <a:gd name="T48" fmla="*/ 3 w 3"/>
                  <a:gd name="T49" fmla="*/ 0 h 6"/>
                  <a:gd name="T50" fmla="*/ 3 w 3"/>
                  <a:gd name="T5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 h="6">
                    <a:moveTo>
                      <a:pt x="0" y="6"/>
                    </a:moveTo>
                    <a:cubicBezTo>
                      <a:pt x="0" y="6"/>
                      <a:pt x="0" y="6"/>
                      <a:pt x="0" y="6"/>
                    </a:cubicBezTo>
                    <a:cubicBezTo>
                      <a:pt x="0" y="6"/>
                      <a:pt x="0" y="6"/>
                      <a:pt x="0" y="6"/>
                    </a:cubicBezTo>
                    <a:cubicBezTo>
                      <a:pt x="0" y="6"/>
                      <a:pt x="0" y="6"/>
                      <a:pt x="0" y="6"/>
                    </a:cubicBezTo>
                    <a:cubicBezTo>
                      <a:pt x="0" y="6"/>
                      <a:pt x="0" y="6"/>
                      <a:pt x="0" y="6"/>
                    </a:cubicBezTo>
                    <a:moveTo>
                      <a:pt x="0" y="5"/>
                    </a:moveTo>
                    <a:cubicBezTo>
                      <a:pt x="0" y="5"/>
                      <a:pt x="0" y="5"/>
                      <a:pt x="0" y="6"/>
                    </a:cubicBezTo>
                    <a:cubicBezTo>
                      <a:pt x="0" y="6"/>
                      <a:pt x="0" y="6"/>
                      <a:pt x="0" y="6"/>
                    </a:cubicBezTo>
                    <a:cubicBezTo>
                      <a:pt x="0" y="5"/>
                      <a:pt x="0" y="5"/>
                      <a:pt x="0" y="5"/>
                    </a:cubicBezTo>
                    <a:cubicBezTo>
                      <a:pt x="0" y="5"/>
                      <a:pt x="0" y="5"/>
                      <a:pt x="0" y="5"/>
                    </a:cubicBezTo>
                    <a:moveTo>
                      <a:pt x="1" y="5"/>
                    </a:moveTo>
                    <a:cubicBezTo>
                      <a:pt x="1" y="5"/>
                      <a:pt x="1" y="5"/>
                      <a:pt x="1" y="5"/>
                    </a:cubicBezTo>
                    <a:cubicBezTo>
                      <a:pt x="1" y="5"/>
                      <a:pt x="1" y="5"/>
                      <a:pt x="1" y="5"/>
                    </a:cubicBezTo>
                    <a:cubicBezTo>
                      <a:pt x="1" y="5"/>
                      <a:pt x="1" y="5"/>
                      <a:pt x="1" y="5"/>
                    </a:cubicBezTo>
                    <a:cubicBezTo>
                      <a:pt x="1" y="5"/>
                      <a:pt x="1" y="5"/>
                      <a:pt x="1" y="5"/>
                    </a:cubicBezTo>
                    <a:moveTo>
                      <a:pt x="3" y="1"/>
                    </a:moveTo>
                    <a:cubicBezTo>
                      <a:pt x="3" y="1"/>
                      <a:pt x="3" y="1"/>
                      <a:pt x="3" y="1"/>
                    </a:cubicBezTo>
                    <a:cubicBezTo>
                      <a:pt x="3" y="1"/>
                      <a:pt x="3" y="1"/>
                      <a:pt x="3" y="1"/>
                    </a:cubicBezTo>
                    <a:cubicBezTo>
                      <a:pt x="3" y="1"/>
                      <a:pt x="3" y="1"/>
                      <a:pt x="3" y="1"/>
                    </a:cubicBezTo>
                    <a:cubicBezTo>
                      <a:pt x="3" y="1"/>
                      <a:pt x="3" y="1"/>
                      <a:pt x="3" y="1"/>
                    </a:cubicBezTo>
                    <a:cubicBezTo>
                      <a:pt x="3" y="1"/>
                      <a:pt x="3" y="1"/>
                      <a:pt x="3" y="1"/>
                    </a:cubicBezTo>
                    <a:moveTo>
                      <a:pt x="3" y="0"/>
                    </a:moveTo>
                    <a:cubicBezTo>
                      <a:pt x="3" y="0"/>
                      <a:pt x="3" y="0"/>
                      <a:pt x="3" y="1"/>
                    </a:cubicBezTo>
                    <a:cubicBezTo>
                      <a:pt x="3" y="1"/>
                      <a:pt x="3" y="1"/>
                      <a:pt x="3" y="1"/>
                    </a:cubicBezTo>
                    <a:cubicBezTo>
                      <a:pt x="3" y="1"/>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6" name="Freeform 9626"/>
              <p:cNvSpPr>
                <a:spLocks/>
              </p:cNvSpPr>
              <p:nvPr/>
            </p:nvSpPr>
            <p:spPr bwMode="auto">
              <a:xfrm>
                <a:off x="-432" y="3339"/>
                <a:ext cx="2"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0" y="1"/>
                    </a:cubicBezTo>
                    <a:cubicBezTo>
                      <a:pt x="0" y="1"/>
                      <a:pt x="0" y="1"/>
                      <a:pt x="0"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7" name="Freeform 9627"/>
              <p:cNvSpPr>
                <a:spLocks/>
              </p:cNvSpPr>
              <p:nvPr/>
            </p:nvSpPr>
            <p:spPr bwMode="auto">
              <a:xfrm>
                <a:off x="-434" y="3344"/>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0"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8" name="Freeform 9628"/>
              <p:cNvSpPr>
                <a:spLocks/>
              </p:cNvSpPr>
              <p:nvPr/>
            </p:nvSpPr>
            <p:spPr bwMode="auto">
              <a:xfrm>
                <a:off x="-430" y="3337"/>
                <a:ext cx="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9" name="Freeform 9629"/>
              <p:cNvSpPr>
                <a:spLocks noEditPoints="1"/>
              </p:cNvSpPr>
              <p:nvPr/>
            </p:nvSpPr>
            <p:spPr bwMode="auto">
              <a:xfrm>
                <a:off x="-538" y="3349"/>
                <a:ext cx="104" cy="170"/>
              </a:xfrm>
              <a:custGeom>
                <a:avLst/>
                <a:gdLst>
                  <a:gd name="T0" fmla="*/ 7 w 44"/>
                  <a:gd name="T1" fmla="*/ 61 h 72"/>
                  <a:gd name="T2" fmla="*/ 0 w 44"/>
                  <a:gd name="T3" fmla="*/ 72 h 72"/>
                  <a:gd name="T4" fmla="*/ 0 w 44"/>
                  <a:gd name="T5" fmla="*/ 72 h 72"/>
                  <a:gd name="T6" fmla="*/ 0 w 44"/>
                  <a:gd name="T7" fmla="*/ 72 h 72"/>
                  <a:gd name="T8" fmla="*/ 7 w 44"/>
                  <a:gd name="T9" fmla="*/ 61 h 72"/>
                  <a:gd name="T10" fmla="*/ 7 w 44"/>
                  <a:gd name="T11" fmla="*/ 61 h 72"/>
                  <a:gd name="T12" fmla="*/ 15 w 44"/>
                  <a:gd name="T13" fmla="*/ 47 h 72"/>
                  <a:gd name="T14" fmla="*/ 11 w 44"/>
                  <a:gd name="T15" fmla="*/ 54 h 72"/>
                  <a:gd name="T16" fmla="*/ 11 w 44"/>
                  <a:gd name="T17" fmla="*/ 54 h 72"/>
                  <a:gd name="T18" fmla="*/ 15 w 44"/>
                  <a:gd name="T19" fmla="*/ 47 h 72"/>
                  <a:gd name="T20" fmla="*/ 15 w 44"/>
                  <a:gd name="T21" fmla="*/ 47 h 72"/>
                  <a:gd name="T22" fmla="*/ 17 w 44"/>
                  <a:gd name="T23" fmla="*/ 44 h 72"/>
                  <a:gd name="T24" fmla="*/ 16 w 44"/>
                  <a:gd name="T25" fmla="*/ 45 h 72"/>
                  <a:gd name="T26" fmla="*/ 16 w 44"/>
                  <a:gd name="T27" fmla="*/ 45 h 72"/>
                  <a:gd name="T28" fmla="*/ 17 w 44"/>
                  <a:gd name="T29" fmla="*/ 44 h 72"/>
                  <a:gd name="T30" fmla="*/ 17 w 44"/>
                  <a:gd name="T31" fmla="*/ 44 h 72"/>
                  <a:gd name="T32" fmla="*/ 20 w 44"/>
                  <a:gd name="T33" fmla="*/ 39 h 72"/>
                  <a:gd name="T34" fmla="*/ 18 w 44"/>
                  <a:gd name="T35" fmla="*/ 42 h 72"/>
                  <a:gd name="T36" fmla="*/ 18 w 44"/>
                  <a:gd name="T37" fmla="*/ 42 h 72"/>
                  <a:gd name="T38" fmla="*/ 20 w 44"/>
                  <a:gd name="T39" fmla="*/ 39 h 72"/>
                  <a:gd name="T40" fmla="*/ 20 w 44"/>
                  <a:gd name="T41" fmla="*/ 39 h 72"/>
                  <a:gd name="T42" fmla="*/ 21 w 44"/>
                  <a:gd name="T43" fmla="*/ 36 h 72"/>
                  <a:gd name="T44" fmla="*/ 21 w 44"/>
                  <a:gd name="T45" fmla="*/ 37 h 72"/>
                  <a:gd name="T46" fmla="*/ 21 w 44"/>
                  <a:gd name="T47" fmla="*/ 37 h 72"/>
                  <a:gd name="T48" fmla="*/ 22 w 44"/>
                  <a:gd name="T49" fmla="*/ 37 h 72"/>
                  <a:gd name="T50" fmla="*/ 21 w 44"/>
                  <a:gd name="T51" fmla="*/ 36 h 72"/>
                  <a:gd name="T52" fmla="*/ 24 w 44"/>
                  <a:gd name="T53" fmla="*/ 32 h 72"/>
                  <a:gd name="T54" fmla="*/ 24 w 44"/>
                  <a:gd name="T55" fmla="*/ 33 h 72"/>
                  <a:gd name="T56" fmla="*/ 24 w 44"/>
                  <a:gd name="T57" fmla="*/ 33 h 72"/>
                  <a:gd name="T58" fmla="*/ 24 w 44"/>
                  <a:gd name="T59" fmla="*/ 32 h 72"/>
                  <a:gd name="T60" fmla="*/ 24 w 44"/>
                  <a:gd name="T61" fmla="*/ 32 h 72"/>
                  <a:gd name="T62" fmla="*/ 28 w 44"/>
                  <a:gd name="T63" fmla="*/ 26 h 72"/>
                  <a:gd name="T64" fmla="*/ 26 w 44"/>
                  <a:gd name="T65" fmla="*/ 30 h 72"/>
                  <a:gd name="T66" fmla="*/ 26 w 44"/>
                  <a:gd name="T67" fmla="*/ 30 h 72"/>
                  <a:gd name="T68" fmla="*/ 28 w 44"/>
                  <a:gd name="T69" fmla="*/ 26 h 72"/>
                  <a:gd name="T70" fmla="*/ 28 w 44"/>
                  <a:gd name="T71" fmla="*/ 26 h 72"/>
                  <a:gd name="T72" fmla="*/ 36 w 44"/>
                  <a:gd name="T73" fmla="*/ 13 h 72"/>
                  <a:gd name="T74" fmla="*/ 34 w 44"/>
                  <a:gd name="T75" fmla="*/ 15 h 72"/>
                  <a:gd name="T76" fmla="*/ 35 w 44"/>
                  <a:gd name="T77" fmla="*/ 15 h 72"/>
                  <a:gd name="T78" fmla="*/ 36 w 44"/>
                  <a:gd name="T79" fmla="*/ 13 h 72"/>
                  <a:gd name="T80" fmla="*/ 36 w 44"/>
                  <a:gd name="T81" fmla="*/ 13 h 72"/>
                  <a:gd name="T82" fmla="*/ 43 w 44"/>
                  <a:gd name="T83" fmla="*/ 1 h 72"/>
                  <a:gd name="T84" fmla="*/ 42 w 44"/>
                  <a:gd name="T85" fmla="*/ 3 h 72"/>
                  <a:gd name="T86" fmla="*/ 42 w 44"/>
                  <a:gd name="T87" fmla="*/ 3 h 72"/>
                  <a:gd name="T88" fmla="*/ 43 w 44"/>
                  <a:gd name="T89" fmla="*/ 1 h 72"/>
                  <a:gd name="T90" fmla="*/ 43 w 44"/>
                  <a:gd name="T91" fmla="*/ 1 h 72"/>
                  <a:gd name="T92" fmla="*/ 43 w 44"/>
                  <a:gd name="T93" fmla="*/ 0 h 72"/>
                  <a:gd name="T94" fmla="*/ 43 w 44"/>
                  <a:gd name="T95" fmla="*/ 1 h 72"/>
                  <a:gd name="T96" fmla="*/ 43 w 44"/>
                  <a:gd name="T97" fmla="*/ 1 h 72"/>
                  <a:gd name="T98" fmla="*/ 43 w 44"/>
                  <a:gd name="T99" fmla="*/ 0 h 72"/>
                  <a:gd name="T100" fmla="*/ 43 w 44"/>
                  <a:gd name="T101" fmla="*/ 0 h 72"/>
                  <a:gd name="T102" fmla="*/ 43 w 44"/>
                  <a:gd name="T103" fmla="*/ 0 h 72"/>
                  <a:gd name="T104" fmla="*/ 43 w 44"/>
                  <a:gd name="T105" fmla="*/ 0 h 72"/>
                  <a:gd name="T106" fmla="*/ 43 w 44"/>
                  <a:gd name="T107" fmla="*/ 0 h 72"/>
                  <a:gd name="T108" fmla="*/ 44 w 44"/>
                  <a:gd name="T109" fmla="*/ 0 h 72"/>
                  <a:gd name="T110" fmla="*/ 43 w 44"/>
                  <a:gd name="T11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 h="72">
                    <a:moveTo>
                      <a:pt x="7" y="61"/>
                    </a:moveTo>
                    <a:cubicBezTo>
                      <a:pt x="5" y="65"/>
                      <a:pt x="2" y="69"/>
                      <a:pt x="0" y="72"/>
                    </a:cubicBezTo>
                    <a:cubicBezTo>
                      <a:pt x="0" y="72"/>
                      <a:pt x="0" y="72"/>
                      <a:pt x="0" y="72"/>
                    </a:cubicBezTo>
                    <a:cubicBezTo>
                      <a:pt x="0" y="72"/>
                      <a:pt x="0" y="72"/>
                      <a:pt x="0" y="72"/>
                    </a:cubicBezTo>
                    <a:cubicBezTo>
                      <a:pt x="2" y="68"/>
                      <a:pt x="5" y="64"/>
                      <a:pt x="7" y="61"/>
                    </a:cubicBezTo>
                    <a:cubicBezTo>
                      <a:pt x="7" y="61"/>
                      <a:pt x="7" y="61"/>
                      <a:pt x="7" y="61"/>
                    </a:cubicBezTo>
                    <a:moveTo>
                      <a:pt x="15" y="47"/>
                    </a:moveTo>
                    <a:cubicBezTo>
                      <a:pt x="14" y="49"/>
                      <a:pt x="12" y="52"/>
                      <a:pt x="11" y="54"/>
                    </a:cubicBezTo>
                    <a:cubicBezTo>
                      <a:pt x="11" y="54"/>
                      <a:pt x="11" y="54"/>
                      <a:pt x="11" y="54"/>
                    </a:cubicBezTo>
                    <a:cubicBezTo>
                      <a:pt x="12" y="52"/>
                      <a:pt x="14" y="50"/>
                      <a:pt x="15" y="47"/>
                    </a:cubicBezTo>
                    <a:cubicBezTo>
                      <a:pt x="15" y="47"/>
                      <a:pt x="15" y="47"/>
                      <a:pt x="15" y="47"/>
                    </a:cubicBezTo>
                    <a:moveTo>
                      <a:pt x="17" y="44"/>
                    </a:moveTo>
                    <a:cubicBezTo>
                      <a:pt x="17" y="44"/>
                      <a:pt x="16" y="45"/>
                      <a:pt x="16" y="45"/>
                    </a:cubicBezTo>
                    <a:cubicBezTo>
                      <a:pt x="16" y="45"/>
                      <a:pt x="16" y="45"/>
                      <a:pt x="16" y="45"/>
                    </a:cubicBezTo>
                    <a:cubicBezTo>
                      <a:pt x="16" y="45"/>
                      <a:pt x="17" y="45"/>
                      <a:pt x="17" y="44"/>
                    </a:cubicBezTo>
                    <a:cubicBezTo>
                      <a:pt x="17" y="44"/>
                      <a:pt x="17" y="44"/>
                      <a:pt x="17" y="44"/>
                    </a:cubicBezTo>
                    <a:moveTo>
                      <a:pt x="20" y="39"/>
                    </a:moveTo>
                    <a:cubicBezTo>
                      <a:pt x="19" y="40"/>
                      <a:pt x="19" y="41"/>
                      <a:pt x="18" y="42"/>
                    </a:cubicBezTo>
                    <a:cubicBezTo>
                      <a:pt x="18" y="42"/>
                      <a:pt x="18" y="42"/>
                      <a:pt x="18" y="42"/>
                    </a:cubicBezTo>
                    <a:cubicBezTo>
                      <a:pt x="19" y="41"/>
                      <a:pt x="19" y="40"/>
                      <a:pt x="20" y="39"/>
                    </a:cubicBezTo>
                    <a:cubicBezTo>
                      <a:pt x="20" y="39"/>
                      <a:pt x="20" y="39"/>
                      <a:pt x="20" y="39"/>
                    </a:cubicBezTo>
                    <a:moveTo>
                      <a:pt x="21" y="36"/>
                    </a:moveTo>
                    <a:cubicBezTo>
                      <a:pt x="21" y="37"/>
                      <a:pt x="21" y="37"/>
                      <a:pt x="21" y="37"/>
                    </a:cubicBezTo>
                    <a:cubicBezTo>
                      <a:pt x="21" y="37"/>
                      <a:pt x="21" y="37"/>
                      <a:pt x="21" y="37"/>
                    </a:cubicBezTo>
                    <a:cubicBezTo>
                      <a:pt x="21" y="37"/>
                      <a:pt x="21" y="37"/>
                      <a:pt x="22" y="37"/>
                    </a:cubicBezTo>
                    <a:cubicBezTo>
                      <a:pt x="21" y="37"/>
                      <a:pt x="21" y="36"/>
                      <a:pt x="21" y="36"/>
                    </a:cubicBezTo>
                    <a:moveTo>
                      <a:pt x="24" y="32"/>
                    </a:moveTo>
                    <a:cubicBezTo>
                      <a:pt x="24" y="32"/>
                      <a:pt x="24" y="32"/>
                      <a:pt x="24" y="33"/>
                    </a:cubicBezTo>
                    <a:cubicBezTo>
                      <a:pt x="24" y="33"/>
                      <a:pt x="24" y="33"/>
                      <a:pt x="24" y="33"/>
                    </a:cubicBezTo>
                    <a:cubicBezTo>
                      <a:pt x="24" y="33"/>
                      <a:pt x="24" y="32"/>
                      <a:pt x="24" y="32"/>
                    </a:cubicBezTo>
                    <a:cubicBezTo>
                      <a:pt x="24" y="32"/>
                      <a:pt x="24" y="32"/>
                      <a:pt x="24" y="32"/>
                    </a:cubicBezTo>
                    <a:moveTo>
                      <a:pt x="28" y="26"/>
                    </a:moveTo>
                    <a:cubicBezTo>
                      <a:pt x="27" y="27"/>
                      <a:pt x="26" y="28"/>
                      <a:pt x="26" y="30"/>
                    </a:cubicBezTo>
                    <a:cubicBezTo>
                      <a:pt x="26" y="30"/>
                      <a:pt x="26" y="30"/>
                      <a:pt x="26" y="30"/>
                    </a:cubicBezTo>
                    <a:cubicBezTo>
                      <a:pt x="26" y="29"/>
                      <a:pt x="27" y="27"/>
                      <a:pt x="28" y="26"/>
                    </a:cubicBezTo>
                    <a:cubicBezTo>
                      <a:pt x="28" y="26"/>
                      <a:pt x="28" y="26"/>
                      <a:pt x="28" y="26"/>
                    </a:cubicBezTo>
                    <a:moveTo>
                      <a:pt x="36" y="13"/>
                    </a:moveTo>
                    <a:cubicBezTo>
                      <a:pt x="35" y="13"/>
                      <a:pt x="35" y="14"/>
                      <a:pt x="34" y="15"/>
                    </a:cubicBezTo>
                    <a:cubicBezTo>
                      <a:pt x="34" y="15"/>
                      <a:pt x="34" y="15"/>
                      <a:pt x="35" y="15"/>
                    </a:cubicBezTo>
                    <a:cubicBezTo>
                      <a:pt x="35" y="14"/>
                      <a:pt x="35" y="13"/>
                      <a:pt x="36" y="13"/>
                    </a:cubicBezTo>
                    <a:cubicBezTo>
                      <a:pt x="36" y="13"/>
                      <a:pt x="36" y="13"/>
                      <a:pt x="36" y="13"/>
                    </a:cubicBezTo>
                    <a:moveTo>
                      <a:pt x="43" y="1"/>
                    </a:moveTo>
                    <a:cubicBezTo>
                      <a:pt x="42" y="2"/>
                      <a:pt x="42" y="2"/>
                      <a:pt x="42" y="3"/>
                    </a:cubicBezTo>
                    <a:cubicBezTo>
                      <a:pt x="42" y="3"/>
                      <a:pt x="42" y="3"/>
                      <a:pt x="42" y="3"/>
                    </a:cubicBezTo>
                    <a:cubicBezTo>
                      <a:pt x="42" y="2"/>
                      <a:pt x="42" y="2"/>
                      <a:pt x="43" y="1"/>
                    </a:cubicBezTo>
                    <a:cubicBezTo>
                      <a:pt x="43" y="1"/>
                      <a:pt x="43" y="1"/>
                      <a:pt x="43" y="1"/>
                    </a:cubicBezTo>
                    <a:moveTo>
                      <a:pt x="43" y="0"/>
                    </a:moveTo>
                    <a:cubicBezTo>
                      <a:pt x="43" y="0"/>
                      <a:pt x="43" y="1"/>
                      <a:pt x="43" y="1"/>
                    </a:cubicBezTo>
                    <a:cubicBezTo>
                      <a:pt x="43" y="1"/>
                      <a:pt x="43" y="1"/>
                      <a:pt x="43" y="1"/>
                    </a:cubicBezTo>
                    <a:cubicBezTo>
                      <a:pt x="43" y="1"/>
                      <a:pt x="43" y="0"/>
                      <a:pt x="43" y="0"/>
                    </a:cubicBezTo>
                    <a:cubicBezTo>
                      <a:pt x="43" y="0"/>
                      <a:pt x="43" y="0"/>
                      <a:pt x="43" y="0"/>
                    </a:cubicBezTo>
                    <a:moveTo>
                      <a:pt x="43" y="0"/>
                    </a:moveTo>
                    <a:cubicBezTo>
                      <a:pt x="43" y="0"/>
                      <a:pt x="43" y="0"/>
                      <a:pt x="43" y="0"/>
                    </a:cubicBezTo>
                    <a:cubicBezTo>
                      <a:pt x="43" y="0"/>
                      <a:pt x="43" y="0"/>
                      <a:pt x="43" y="0"/>
                    </a:cubicBezTo>
                    <a:cubicBezTo>
                      <a:pt x="43" y="0"/>
                      <a:pt x="43" y="0"/>
                      <a:pt x="44" y="0"/>
                    </a:cubicBezTo>
                    <a:cubicBezTo>
                      <a:pt x="44" y="0"/>
                      <a:pt x="43" y="0"/>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0" name="Freeform 9630"/>
              <p:cNvSpPr>
                <a:spLocks noEditPoints="1"/>
              </p:cNvSpPr>
              <p:nvPr/>
            </p:nvSpPr>
            <p:spPr bwMode="auto">
              <a:xfrm>
                <a:off x="-602" y="3420"/>
                <a:ext cx="123" cy="198"/>
              </a:xfrm>
              <a:custGeom>
                <a:avLst/>
                <a:gdLst>
                  <a:gd name="T0" fmla="*/ 0 w 52"/>
                  <a:gd name="T1" fmla="*/ 84 h 84"/>
                  <a:gd name="T2" fmla="*/ 0 w 52"/>
                  <a:gd name="T3" fmla="*/ 84 h 84"/>
                  <a:gd name="T4" fmla="*/ 1 w 52"/>
                  <a:gd name="T5" fmla="*/ 83 h 84"/>
                  <a:gd name="T6" fmla="*/ 0 w 52"/>
                  <a:gd name="T7" fmla="*/ 83 h 84"/>
                  <a:gd name="T8" fmla="*/ 1 w 52"/>
                  <a:gd name="T9" fmla="*/ 83 h 84"/>
                  <a:gd name="T10" fmla="*/ 1 w 52"/>
                  <a:gd name="T11" fmla="*/ 82 h 84"/>
                  <a:gd name="T12" fmla="*/ 2 w 52"/>
                  <a:gd name="T13" fmla="*/ 81 h 84"/>
                  <a:gd name="T14" fmla="*/ 3 w 52"/>
                  <a:gd name="T15" fmla="*/ 79 h 84"/>
                  <a:gd name="T16" fmla="*/ 3 w 52"/>
                  <a:gd name="T17" fmla="*/ 80 h 84"/>
                  <a:gd name="T18" fmla="*/ 3 w 52"/>
                  <a:gd name="T19" fmla="*/ 79 h 84"/>
                  <a:gd name="T20" fmla="*/ 6 w 52"/>
                  <a:gd name="T21" fmla="*/ 75 h 84"/>
                  <a:gd name="T22" fmla="*/ 4 w 52"/>
                  <a:gd name="T23" fmla="*/ 78 h 84"/>
                  <a:gd name="T24" fmla="*/ 6 w 52"/>
                  <a:gd name="T25" fmla="*/ 74 h 84"/>
                  <a:gd name="T26" fmla="*/ 9 w 52"/>
                  <a:gd name="T27" fmla="*/ 70 h 84"/>
                  <a:gd name="T28" fmla="*/ 10 w 52"/>
                  <a:gd name="T29" fmla="*/ 69 h 84"/>
                  <a:gd name="T30" fmla="*/ 10 w 52"/>
                  <a:gd name="T31" fmla="*/ 68 h 84"/>
                  <a:gd name="T32" fmla="*/ 10 w 52"/>
                  <a:gd name="T33" fmla="*/ 69 h 84"/>
                  <a:gd name="T34" fmla="*/ 10 w 52"/>
                  <a:gd name="T35" fmla="*/ 68 h 84"/>
                  <a:gd name="T36" fmla="*/ 13 w 52"/>
                  <a:gd name="T37" fmla="*/ 63 h 84"/>
                  <a:gd name="T38" fmla="*/ 14 w 52"/>
                  <a:gd name="T39" fmla="*/ 62 h 84"/>
                  <a:gd name="T40" fmla="*/ 17 w 52"/>
                  <a:gd name="T41" fmla="*/ 56 h 84"/>
                  <a:gd name="T42" fmla="*/ 16 w 52"/>
                  <a:gd name="T43" fmla="*/ 58 h 84"/>
                  <a:gd name="T44" fmla="*/ 17 w 52"/>
                  <a:gd name="T45" fmla="*/ 56 h 84"/>
                  <a:gd name="T46" fmla="*/ 18 w 52"/>
                  <a:gd name="T47" fmla="*/ 56 h 84"/>
                  <a:gd name="T48" fmla="*/ 19 w 52"/>
                  <a:gd name="T49" fmla="*/ 53 h 84"/>
                  <a:gd name="T50" fmla="*/ 26 w 52"/>
                  <a:gd name="T51" fmla="*/ 42 h 84"/>
                  <a:gd name="T52" fmla="*/ 25 w 52"/>
                  <a:gd name="T53" fmla="*/ 44 h 84"/>
                  <a:gd name="T54" fmla="*/ 26 w 52"/>
                  <a:gd name="T55" fmla="*/ 42 h 84"/>
                  <a:gd name="T56" fmla="*/ 33 w 52"/>
                  <a:gd name="T57" fmla="*/ 30 h 84"/>
                  <a:gd name="T58" fmla="*/ 38 w 52"/>
                  <a:gd name="T59" fmla="*/ 24 h 84"/>
                  <a:gd name="T60" fmla="*/ 43 w 52"/>
                  <a:gd name="T61" fmla="*/ 15 h 84"/>
                  <a:gd name="T62" fmla="*/ 42 w 52"/>
                  <a:gd name="T63" fmla="*/ 17 h 84"/>
                  <a:gd name="T64" fmla="*/ 43 w 52"/>
                  <a:gd name="T65" fmla="*/ 15 h 84"/>
                  <a:gd name="T66" fmla="*/ 43 w 52"/>
                  <a:gd name="T67" fmla="*/ 14 h 84"/>
                  <a:gd name="T68" fmla="*/ 45 w 52"/>
                  <a:gd name="T69" fmla="*/ 12 h 84"/>
                  <a:gd name="T70" fmla="*/ 48 w 52"/>
                  <a:gd name="T71" fmla="*/ 7 h 84"/>
                  <a:gd name="T72" fmla="*/ 47 w 52"/>
                  <a:gd name="T73" fmla="*/ 9 h 84"/>
                  <a:gd name="T74" fmla="*/ 48 w 52"/>
                  <a:gd name="T75" fmla="*/ 7 h 84"/>
                  <a:gd name="T76" fmla="*/ 48 w 52"/>
                  <a:gd name="T77" fmla="*/ 6 h 84"/>
                  <a:gd name="T78" fmla="*/ 51 w 52"/>
                  <a:gd name="T79" fmla="*/ 3 h 84"/>
                  <a:gd name="T80" fmla="*/ 52 w 52"/>
                  <a:gd name="T81" fmla="*/ 0 h 84"/>
                  <a:gd name="T82" fmla="*/ 51 w 52"/>
                  <a:gd name="T83" fmla="*/ 2 h 84"/>
                  <a:gd name="T84" fmla="*/ 52 w 52"/>
                  <a:gd name="T8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84">
                    <a:moveTo>
                      <a:pt x="0" y="84"/>
                    </a:moveTo>
                    <a:cubicBezTo>
                      <a:pt x="0" y="84"/>
                      <a:pt x="0" y="84"/>
                      <a:pt x="0" y="84"/>
                    </a:cubicBezTo>
                    <a:cubicBezTo>
                      <a:pt x="0" y="84"/>
                      <a:pt x="0" y="84"/>
                      <a:pt x="0" y="84"/>
                    </a:cubicBezTo>
                    <a:cubicBezTo>
                      <a:pt x="0" y="84"/>
                      <a:pt x="0" y="84"/>
                      <a:pt x="0" y="84"/>
                    </a:cubicBezTo>
                    <a:cubicBezTo>
                      <a:pt x="0" y="84"/>
                      <a:pt x="0" y="84"/>
                      <a:pt x="0" y="84"/>
                    </a:cubicBezTo>
                    <a:moveTo>
                      <a:pt x="1" y="83"/>
                    </a:moveTo>
                    <a:cubicBezTo>
                      <a:pt x="1" y="83"/>
                      <a:pt x="0" y="83"/>
                      <a:pt x="0" y="83"/>
                    </a:cubicBezTo>
                    <a:cubicBezTo>
                      <a:pt x="0" y="83"/>
                      <a:pt x="0" y="83"/>
                      <a:pt x="0" y="83"/>
                    </a:cubicBezTo>
                    <a:cubicBezTo>
                      <a:pt x="0" y="83"/>
                      <a:pt x="1" y="83"/>
                      <a:pt x="1" y="83"/>
                    </a:cubicBezTo>
                    <a:cubicBezTo>
                      <a:pt x="1" y="83"/>
                      <a:pt x="1" y="83"/>
                      <a:pt x="1" y="83"/>
                    </a:cubicBezTo>
                    <a:moveTo>
                      <a:pt x="2" y="81"/>
                    </a:moveTo>
                    <a:cubicBezTo>
                      <a:pt x="2" y="81"/>
                      <a:pt x="2" y="81"/>
                      <a:pt x="1" y="82"/>
                    </a:cubicBezTo>
                    <a:cubicBezTo>
                      <a:pt x="1" y="82"/>
                      <a:pt x="1" y="82"/>
                      <a:pt x="1" y="82"/>
                    </a:cubicBezTo>
                    <a:cubicBezTo>
                      <a:pt x="2" y="81"/>
                      <a:pt x="2" y="81"/>
                      <a:pt x="2" y="81"/>
                    </a:cubicBezTo>
                    <a:cubicBezTo>
                      <a:pt x="2" y="81"/>
                      <a:pt x="2" y="81"/>
                      <a:pt x="2" y="81"/>
                    </a:cubicBezTo>
                    <a:moveTo>
                      <a:pt x="3" y="79"/>
                    </a:moveTo>
                    <a:cubicBezTo>
                      <a:pt x="3" y="79"/>
                      <a:pt x="3" y="80"/>
                      <a:pt x="2" y="80"/>
                    </a:cubicBezTo>
                    <a:cubicBezTo>
                      <a:pt x="2" y="80"/>
                      <a:pt x="2" y="80"/>
                      <a:pt x="3" y="80"/>
                    </a:cubicBezTo>
                    <a:cubicBezTo>
                      <a:pt x="3" y="80"/>
                      <a:pt x="3" y="79"/>
                      <a:pt x="3" y="79"/>
                    </a:cubicBezTo>
                    <a:cubicBezTo>
                      <a:pt x="3" y="79"/>
                      <a:pt x="3" y="79"/>
                      <a:pt x="3" y="79"/>
                    </a:cubicBezTo>
                    <a:moveTo>
                      <a:pt x="6" y="74"/>
                    </a:moveTo>
                    <a:cubicBezTo>
                      <a:pt x="6" y="75"/>
                      <a:pt x="6" y="75"/>
                      <a:pt x="6" y="75"/>
                    </a:cubicBezTo>
                    <a:cubicBezTo>
                      <a:pt x="5" y="76"/>
                      <a:pt x="4" y="77"/>
                      <a:pt x="4" y="78"/>
                    </a:cubicBezTo>
                    <a:cubicBezTo>
                      <a:pt x="4" y="78"/>
                      <a:pt x="4" y="78"/>
                      <a:pt x="4" y="78"/>
                    </a:cubicBezTo>
                    <a:cubicBezTo>
                      <a:pt x="4" y="77"/>
                      <a:pt x="5" y="76"/>
                      <a:pt x="6" y="74"/>
                    </a:cubicBezTo>
                    <a:cubicBezTo>
                      <a:pt x="6" y="74"/>
                      <a:pt x="6" y="74"/>
                      <a:pt x="6" y="74"/>
                    </a:cubicBezTo>
                    <a:moveTo>
                      <a:pt x="9" y="69"/>
                    </a:moveTo>
                    <a:cubicBezTo>
                      <a:pt x="9" y="70"/>
                      <a:pt x="9" y="70"/>
                      <a:pt x="9" y="70"/>
                    </a:cubicBezTo>
                    <a:cubicBezTo>
                      <a:pt x="9" y="70"/>
                      <a:pt x="9" y="70"/>
                      <a:pt x="9" y="70"/>
                    </a:cubicBezTo>
                    <a:cubicBezTo>
                      <a:pt x="9" y="69"/>
                      <a:pt x="9" y="69"/>
                      <a:pt x="10" y="69"/>
                    </a:cubicBezTo>
                    <a:cubicBezTo>
                      <a:pt x="10" y="69"/>
                      <a:pt x="10" y="69"/>
                      <a:pt x="9" y="69"/>
                    </a:cubicBezTo>
                    <a:moveTo>
                      <a:pt x="10" y="68"/>
                    </a:moveTo>
                    <a:cubicBezTo>
                      <a:pt x="10" y="69"/>
                      <a:pt x="10" y="69"/>
                      <a:pt x="10" y="69"/>
                    </a:cubicBezTo>
                    <a:cubicBezTo>
                      <a:pt x="10" y="69"/>
                      <a:pt x="10" y="69"/>
                      <a:pt x="10" y="69"/>
                    </a:cubicBezTo>
                    <a:cubicBezTo>
                      <a:pt x="10" y="68"/>
                      <a:pt x="10" y="68"/>
                      <a:pt x="10" y="68"/>
                    </a:cubicBezTo>
                    <a:cubicBezTo>
                      <a:pt x="10" y="68"/>
                      <a:pt x="10" y="68"/>
                      <a:pt x="10" y="68"/>
                    </a:cubicBezTo>
                    <a:moveTo>
                      <a:pt x="14" y="62"/>
                    </a:moveTo>
                    <a:cubicBezTo>
                      <a:pt x="13" y="63"/>
                      <a:pt x="13" y="63"/>
                      <a:pt x="13" y="63"/>
                    </a:cubicBezTo>
                    <a:cubicBezTo>
                      <a:pt x="13" y="63"/>
                      <a:pt x="13" y="63"/>
                      <a:pt x="13" y="63"/>
                    </a:cubicBezTo>
                    <a:cubicBezTo>
                      <a:pt x="13" y="63"/>
                      <a:pt x="13" y="62"/>
                      <a:pt x="14" y="62"/>
                    </a:cubicBezTo>
                    <a:cubicBezTo>
                      <a:pt x="14" y="62"/>
                      <a:pt x="14" y="62"/>
                      <a:pt x="14" y="62"/>
                    </a:cubicBezTo>
                    <a:moveTo>
                      <a:pt x="17" y="56"/>
                    </a:moveTo>
                    <a:cubicBezTo>
                      <a:pt x="16" y="57"/>
                      <a:pt x="16" y="57"/>
                      <a:pt x="16" y="57"/>
                    </a:cubicBezTo>
                    <a:cubicBezTo>
                      <a:pt x="16" y="57"/>
                      <a:pt x="16" y="57"/>
                      <a:pt x="16" y="58"/>
                    </a:cubicBezTo>
                    <a:cubicBezTo>
                      <a:pt x="17" y="57"/>
                      <a:pt x="17" y="56"/>
                      <a:pt x="18" y="56"/>
                    </a:cubicBezTo>
                    <a:cubicBezTo>
                      <a:pt x="17" y="56"/>
                      <a:pt x="17" y="56"/>
                      <a:pt x="17" y="56"/>
                    </a:cubicBezTo>
                    <a:moveTo>
                      <a:pt x="19" y="53"/>
                    </a:moveTo>
                    <a:cubicBezTo>
                      <a:pt x="18" y="56"/>
                      <a:pt x="18" y="56"/>
                      <a:pt x="18" y="56"/>
                    </a:cubicBezTo>
                    <a:cubicBezTo>
                      <a:pt x="18" y="56"/>
                      <a:pt x="18" y="56"/>
                      <a:pt x="18" y="56"/>
                    </a:cubicBezTo>
                    <a:cubicBezTo>
                      <a:pt x="18" y="55"/>
                      <a:pt x="19" y="54"/>
                      <a:pt x="19" y="53"/>
                    </a:cubicBezTo>
                    <a:cubicBezTo>
                      <a:pt x="19" y="53"/>
                      <a:pt x="19" y="53"/>
                      <a:pt x="19" y="53"/>
                    </a:cubicBezTo>
                    <a:moveTo>
                      <a:pt x="26" y="42"/>
                    </a:moveTo>
                    <a:cubicBezTo>
                      <a:pt x="25" y="44"/>
                      <a:pt x="25" y="44"/>
                      <a:pt x="25" y="44"/>
                    </a:cubicBezTo>
                    <a:cubicBezTo>
                      <a:pt x="25" y="44"/>
                      <a:pt x="25" y="44"/>
                      <a:pt x="25" y="44"/>
                    </a:cubicBezTo>
                    <a:cubicBezTo>
                      <a:pt x="25" y="43"/>
                      <a:pt x="26" y="43"/>
                      <a:pt x="26" y="42"/>
                    </a:cubicBezTo>
                    <a:cubicBezTo>
                      <a:pt x="26" y="42"/>
                      <a:pt x="26" y="42"/>
                      <a:pt x="26" y="42"/>
                    </a:cubicBezTo>
                    <a:moveTo>
                      <a:pt x="37" y="24"/>
                    </a:moveTo>
                    <a:cubicBezTo>
                      <a:pt x="33" y="30"/>
                      <a:pt x="33" y="30"/>
                      <a:pt x="33" y="30"/>
                    </a:cubicBezTo>
                    <a:cubicBezTo>
                      <a:pt x="33" y="30"/>
                      <a:pt x="33" y="30"/>
                      <a:pt x="33" y="30"/>
                    </a:cubicBezTo>
                    <a:cubicBezTo>
                      <a:pt x="35" y="28"/>
                      <a:pt x="36" y="26"/>
                      <a:pt x="38" y="24"/>
                    </a:cubicBezTo>
                    <a:cubicBezTo>
                      <a:pt x="37" y="24"/>
                      <a:pt x="37" y="24"/>
                      <a:pt x="37" y="24"/>
                    </a:cubicBezTo>
                    <a:moveTo>
                      <a:pt x="43" y="15"/>
                    </a:moveTo>
                    <a:cubicBezTo>
                      <a:pt x="42" y="17"/>
                      <a:pt x="42" y="17"/>
                      <a:pt x="42" y="17"/>
                    </a:cubicBezTo>
                    <a:cubicBezTo>
                      <a:pt x="42" y="17"/>
                      <a:pt x="42" y="17"/>
                      <a:pt x="42" y="17"/>
                    </a:cubicBezTo>
                    <a:cubicBezTo>
                      <a:pt x="42" y="16"/>
                      <a:pt x="42" y="16"/>
                      <a:pt x="43" y="15"/>
                    </a:cubicBezTo>
                    <a:cubicBezTo>
                      <a:pt x="43" y="15"/>
                      <a:pt x="43" y="15"/>
                      <a:pt x="43" y="15"/>
                    </a:cubicBezTo>
                    <a:moveTo>
                      <a:pt x="45" y="12"/>
                    </a:moveTo>
                    <a:cubicBezTo>
                      <a:pt x="43" y="14"/>
                      <a:pt x="43" y="14"/>
                      <a:pt x="43" y="14"/>
                    </a:cubicBezTo>
                    <a:cubicBezTo>
                      <a:pt x="44" y="14"/>
                      <a:pt x="44" y="14"/>
                      <a:pt x="44" y="14"/>
                    </a:cubicBezTo>
                    <a:cubicBezTo>
                      <a:pt x="44" y="13"/>
                      <a:pt x="45" y="12"/>
                      <a:pt x="45" y="12"/>
                    </a:cubicBezTo>
                    <a:cubicBezTo>
                      <a:pt x="45" y="12"/>
                      <a:pt x="45" y="12"/>
                      <a:pt x="45" y="12"/>
                    </a:cubicBezTo>
                    <a:moveTo>
                      <a:pt x="48" y="7"/>
                    </a:moveTo>
                    <a:cubicBezTo>
                      <a:pt x="47" y="9"/>
                      <a:pt x="47" y="9"/>
                      <a:pt x="47" y="9"/>
                    </a:cubicBezTo>
                    <a:cubicBezTo>
                      <a:pt x="47" y="9"/>
                      <a:pt x="47" y="9"/>
                      <a:pt x="47" y="9"/>
                    </a:cubicBezTo>
                    <a:cubicBezTo>
                      <a:pt x="47" y="8"/>
                      <a:pt x="47" y="8"/>
                      <a:pt x="48" y="7"/>
                    </a:cubicBezTo>
                    <a:cubicBezTo>
                      <a:pt x="48" y="7"/>
                      <a:pt x="48" y="7"/>
                      <a:pt x="48" y="7"/>
                    </a:cubicBezTo>
                    <a:moveTo>
                      <a:pt x="51" y="2"/>
                    </a:moveTo>
                    <a:cubicBezTo>
                      <a:pt x="48" y="6"/>
                      <a:pt x="48" y="6"/>
                      <a:pt x="48" y="6"/>
                    </a:cubicBezTo>
                    <a:cubicBezTo>
                      <a:pt x="48" y="6"/>
                      <a:pt x="48" y="6"/>
                      <a:pt x="48" y="6"/>
                    </a:cubicBezTo>
                    <a:cubicBezTo>
                      <a:pt x="49" y="5"/>
                      <a:pt x="50" y="4"/>
                      <a:pt x="51" y="3"/>
                    </a:cubicBezTo>
                    <a:cubicBezTo>
                      <a:pt x="51" y="3"/>
                      <a:pt x="51" y="3"/>
                      <a:pt x="51" y="2"/>
                    </a:cubicBezTo>
                    <a:moveTo>
                      <a:pt x="52" y="0"/>
                    </a:moveTo>
                    <a:cubicBezTo>
                      <a:pt x="51" y="2"/>
                      <a:pt x="51" y="2"/>
                      <a:pt x="51" y="2"/>
                    </a:cubicBezTo>
                    <a:cubicBezTo>
                      <a:pt x="51" y="2"/>
                      <a:pt x="51" y="2"/>
                      <a:pt x="51" y="2"/>
                    </a:cubicBezTo>
                    <a:cubicBezTo>
                      <a:pt x="51" y="1"/>
                      <a:pt x="52" y="0"/>
                      <a:pt x="52" y="0"/>
                    </a:cubicBezTo>
                    <a:cubicBezTo>
                      <a:pt x="52" y="0"/>
                      <a:pt x="52" y="0"/>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1" name="Freeform 9631"/>
              <p:cNvSpPr>
                <a:spLocks noEditPoints="1"/>
              </p:cNvSpPr>
              <p:nvPr/>
            </p:nvSpPr>
            <p:spPr bwMode="auto">
              <a:xfrm>
                <a:off x="-604" y="3412"/>
                <a:ext cx="130" cy="208"/>
              </a:xfrm>
              <a:custGeom>
                <a:avLst/>
                <a:gdLst>
                  <a:gd name="T0" fmla="*/ 0 w 55"/>
                  <a:gd name="T1" fmla="*/ 88 h 88"/>
                  <a:gd name="T2" fmla="*/ 1 w 55"/>
                  <a:gd name="T3" fmla="*/ 87 h 88"/>
                  <a:gd name="T4" fmla="*/ 1 w 55"/>
                  <a:gd name="T5" fmla="*/ 87 h 88"/>
                  <a:gd name="T6" fmla="*/ 1 w 55"/>
                  <a:gd name="T7" fmla="*/ 86 h 88"/>
                  <a:gd name="T8" fmla="*/ 2 w 55"/>
                  <a:gd name="T9" fmla="*/ 85 h 88"/>
                  <a:gd name="T10" fmla="*/ 2 w 55"/>
                  <a:gd name="T11" fmla="*/ 86 h 88"/>
                  <a:gd name="T12" fmla="*/ 2 w 55"/>
                  <a:gd name="T13" fmla="*/ 85 h 88"/>
                  <a:gd name="T14" fmla="*/ 3 w 55"/>
                  <a:gd name="T15" fmla="*/ 84 h 88"/>
                  <a:gd name="T16" fmla="*/ 4 w 55"/>
                  <a:gd name="T17" fmla="*/ 83 h 88"/>
                  <a:gd name="T18" fmla="*/ 5 w 55"/>
                  <a:gd name="T19" fmla="*/ 81 h 88"/>
                  <a:gd name="T20" fmla="*/ 4 w 55"/>
                  <a:gd name="T21" fmla="*/ 82 h 88"/>
                  <a:gd name="T22" fmla="*/ 5 w 55"/>
                  <a:gd name="T23" fmla="*/ 81 h 88"/>
                  <a:gd name="T24" fmla="*/ 7 w 55"/>
                  <a:gd name="T25" fmla="*/ 77 h 88"/>
                  <a:gd name="T26" fmla="*/ 10 w 55"/>
                  <a:gd name="T27" fmla="*/ 73 h 88"/>
                  <a:gd name="T28" fmla="*/ 11 w 55"/>
                  <a:gd name="T29" fmla="*/ 72 h 88"/>
                  <a:gd name="T30" fmla="*/ 11 w 55"/>
                  <a:gd name="T31" fmla="*/ 72 h 88"/>
                  <a:gd name="T32" fmla="*/ 11 w 55"/>
                  <a:gd name="T33" fmla="*/ 72 h 88"/>
                  <a:gd name="T34" fmla="*/ 11 w 55"/>
                  <a:gd name="T35" fmla="*/ 71 h 88"/>
                  <a:gd name="T36" fmla="*/ 14 w 55"/>
                  <a:gd name="T37" fmla="*/ 66 h 88"/>
                  <a:gd name="T38" fmla="*/ 17 w 55"/>
                  <a:gd name="T39" fmla="*/ 60 h 88"/>
                  <a:gd name="T40" fmla="*/ 15 w 55"/>
                  <a:gd name="T41" fmla="*/ 65 h 88"/>
                  <a:gd name="T42" fmla="*/ 17 w 55"/>
                  <a:gd name="T43" fmla="*/ 60 h 88"/>
                  <a:gd name="T44" fmla="*/ 18 w 55"/>
                  <a:gd name="T45" fmla="*/ 59 h 88"/>
                  <a:gd name="T46" fmla="*/ 19 w 55"/>
                  <a:gd name="T47" fmla="*/ 59 h 88"/>
                  <a:gd name="T48" fmla="*/ 26 w 55"/>
                  <a:gd name="T49" fmla="*/ 47 h 88"/>
                  <a:gd name="T50" fmla="*/ 20 w 55"/>
                  <a:gd name="T51" fmla="*/ 56 h 88"/>
                  <a:gd name="T52" fmla="*/ 26 w 55"/>
                  <a:gd name="T53" fmla="*/ 47 h 88"/>
                  <a:gd name="T54" fmla="*/ 27 w 55"/>
                  <a:gd name="T55" fmla="*/ 45 h 88"/>
                  <a:gd name="T56" fmla="*/ 28 w 55"/>
                  <a:gd name="T57" fmla="*/ 44 h 88"/>
                  <a:gd name="T58" fmla="*/ 34 w 55"/>
                  <a:gd name="T59" fmla="*/ 33 h 88"/>
                  <a:gd name="T60" fmla="*/ 38 w 55"/>
                  <a:gd name="T61" fmla="*/ 27 h 88"/>
                  <a:gd name="T62" fmla="*/ 43 w 55"/>
                  <a:gd name="T63" fmla="*/ 20 h 88"/>
                  <a:gd name="T64" fmla="*/ 44 w 55"/>
                  <a:gd name="T65" fmla="*/ 17 h 88"/>
                  <a:gd name="T66" fmla="*/ 44 w 55"/>
                  <a:gd name="T67" fmla="*/ 18 h 88"/>
                  <a:gd name="T68" fmla="*/ 44 w 55"/>
                  <a:gd name="T69" fmla="*/ 17 h 88"/>
                  <a:gd name="T70" fmla="*/ 46 w 55"/>
                  <a:gd name="T71" fmla="*/ 15 h 88"/>
                  <a:gd name="T72" fmla="*/ 48 w 55"/>
                  <a:gd name="T73" fmla="*/ 12 h 88"/>
                  <a:gd name="T74" fmla="*/ 49 w 55"/>
                  <a:gd name="T75" fmla="*/ 9 h 88"/>
                  <a:gd name="T76" fmla="*/ 49 w 55"/>
                  <a:gd name="T77" fmla="*/ 10 h 88"/>
                  <a:gd name="T78" fmla="*/ 49 w 55"/>
                  <a:gd name="T79" fmla="*/ 9 h 88"/>
                  <a:gd name="T80" fmla="*/ 52 w 55"/>
                  <a:gd name="T81" fmla="*/ 5 h 88"/>
                  <a:gd name="T82" fmla="*/ 52 w 55"/>
                  <a:gd name="T83" fmla="*/ 5 h 88"/>
                  <a:gd name="T84" fmla="*/ 55 w 55"/>
                  <a:gd name="T85" fmla="*/ 0 h 88"/>
                  <a:gd name="T86" fmla="*/ 53 w 55"/>
                  <a:gd name="T87" fmla="*/ 3 h 88"/>
                  <a:gd name="T88" fmla="*/ 55 w 55"/>
                  <a:gd name="T8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 h="88">
                    <a:moveTo>
                      <a:pt x="1" y="87"/>
                    </a:moveTo>
                    <a:cubicBezTo>
                      <a:pt x="0" y="88"/>
                      <a:pt x="0" y="88"/>
                      <a:pt x="0" y="88"/>
                    </a:cubicBezTo>
                    <a:cubicBezTo>
                      <a:pt x="0" y="88"/>
                      <a:pt x="0" y="88"/>
                      <a:pt x="1" y="87"/>
                    </a:cubicBezTo>
                    <a:cubicBezTo>
                      <a:pt x="1" y="87"/>
                      <a:pt x="1" y="87"/>
                      <a:pt x="1" y="87"/>
                    </a:cubicBezTo>
                    <a:moveTo>
                      <a:pt x="1" y="86"/>
                    </a:moveTo>
                    <a:cubicBezTo>
                      <a:pt x="1" y="87"/>
                      <a:pt x="1" y="87"/>
                      <a:pt x="1" y="87"/>
                    </a:cubicBezTo>
                    <a:cubicBezTo>
                      <a:pt x="1" y="87"/>
                      <a:pt x="1" y="87"/>
                      <a:pt x="1" y="87"/>
                    </a:cubicBezTo>
                    <a:cubicBezTo>
                      <a:pt x="1" y="87"/>
                      <a:pt x="1" y="87"/>
                      <a:pt x="1" y="86"/>
                    </a:cubicBezTo>
                    <a:cubicBezTo>
                      <a:pt x="1" y="86"/>
                      <a:pt x="1" y="86"/>
                      <a:pt x="1" y="86"/>
                    </a:cubicBezTo>
                    <a:moveTo>
                      <a:pt x="2" y="85"/>
                    </a:moveTo>
                    <a:cubicBezTo>
                      <a:pt x="2" y="85"/>
                      <a:pt x="2" y="85"/>
                      <a:pt x="2" y="86"/>
                    </a:cubicBezTo>
                    <a:cubicBezTo>
                      <a:pt x="2" y="86"/>
                      <a:pt x="2" y="86"/>
                      <a:pt x="2" y="86"/>
                    </a:cubicBezTo>
                    <a:cubicBezTo>
                      <a:pt x="2" y="85"/>
                      <a:pt x="2" y="85"/>
                      <a:pt x="2" y="85"/>
                    </a:cubicBezTo>
                    <a:cubicBezTo>
                      <a:pt x="2" y="85"/>
                      <a:pt x="2" y="85"/>
                      <a:pt x="2" y="85"/>
                    </a:cubicBezTo>
                    <a:moveTo>
                      <a:pt x="3" y="83"/>
                    </a:moveTo>
                    <a:cubicBezTo>
                      <a:pt x="3" y="83"/>
                      <a:pt x="3" y="84"/>
                      <a:pt x="3" y="84"/>
                    </a:cubicBezTo>
                    <a:cubicBezTo>
                      <a:pt x="3" y="84"/>
                      <a:pt x="3" y="84"/>
                      <a:pt x="3" y="84"/>
                    </a:cubicBezTo>
                    <a:cubicBezTo>
                      <a:pt x="3" y="84"/>
                      <a:pt x="3" y="83"/>
                      <a:pt x="4" y="83"/>
                    </a:cubicBezTo>
                    <a:cubicBezTo>
                      <a:pt x="3" y="83"/>
                      <a:pt x="3" y="83"/>
                      <a:pt x="3" y="83"/>
                    </a:cubicBezTo>
                    <a:moveTo>
                      <a:pt x="5" y="81"/>
                    </a:moveTo>
                    <a:cubicBezTo>
                      <a:pt x="4" y="81"/>
                      <a:pt x="4" y="82"/>
                      <a:pt x="4" y="82"/>
                    </a:cubicBezTo>
                    <a:cubicBezTo>
                      <a:pt x="4" y="82"/>
                      <a:pt x="4" y="82"/>
                      <a:pt x="4" y="82"/>
                    </a:cubicBezTo>
                    <a:cubicBezTo>
                      <a:pt x="4" y="82"/>
                      <a:pt x="5" y="81"/>
                      <a:pt x="5" y="81"/>
                    </a:cubicBezTo>
                    <a:cubicBezTo>
                      <a:pt x="5" y="81"/>
                      <a:pt x="5" y="81"/>
                      <a:pt x="5" y="81"/>
                    </a:cubicBezTo>
                    <a:moveTo>
                      <a:pt x="10" y="73"/>
                    </a:moveTo>
                    <a:cubicBezTo>
                      <a:pt x="7" y="77"/>
                      <a:pt x="7" y="77"/>
                      <a:pt x="7" y="77"/>
                    </a:cubicBezTo>
                    <a:cubicBezTo>
                      <a:pt x="7" y="77"/>
                      <a:pt x="7" y="77"/>
                      <a:pt x="7" y="77"/>
                    </a:cubicBezTo>
                    <a:cubicBezTo>
                      <a:pt x="8" y="76"/>
                      <a:pt x="9" y="74"/>
                      <a:pt x="10" y="73"/>
                    </a:cubicBezTo>
                    <a:cubicBezTo>
                      <a:pt x="10" y="73"/>
                      <a:pt x="10" y="73"/>
                      <a:pt x="10" y="73"/>
                    </a:cubicBezTo>
                    <a:moveTo>
                      <a:pt x="11" y="72"/>
                    </a:moveTo>
                    <a:cubicBezTo>
                      <a:pt x="10" y="72"/>
                      <a:pt x="10" y="72"/>
                      <a:pt x="10" y="72"/>
                    </a:cubicBezTo>
                    <a:cubicBezTo>
                      <a:pt x="11" y="72"/>
                      <a:pt x="11" y="72"/>
                      <a:pt x="11" y="72"/>
                    </a:cubicBezTo>
                    <a:cubicBezTo>
                      <a:pt x="11" y="72"/>
                      <a:pt x="11" y="72"/>
                      <a:pt x="11" y="72"/>
                    </a:cubicBezTo>
                    <a:cubicBezTo>
                      <a:pt x="11" y="72"/>
                      <a:pt x="11" y="72"/>
                      <a:pt x="11" y="72"/>
                    </a:cubicBezTo>
                    <a:moveTo>
                      <a:pt x="14" y="66"/>
                    </a:moveTo>
                    <a:cubicBezTo>
                      <a:pt x="11" y="71"/>
                      <a:pt x="11" y="71"/>
                      <a:pt x="11" y="71"/>
                    </a:cubicBezTo>
                    <a:cubicBezTo>
                      <a:pt x="11" y="71"/>
                      <a:pt x="11" y="71"/>
                      <a:pt x="11" y="71"/>
                    </a:cubicBezTo>
                    <a:cubicBezTo>
                      <a:pt x="12" y="69"/>
                      <a:pt x="13" y="68"/>
                      <a:pt x="14" y="66"/>
                    </a:cubicBezTo>
                    <a:cubicBezTo>
                      <a:pt x="14" y="66"/>
                      <a:pt x="14" y="66"/>
                      <a:pt x="14" y="66"/>
                    </a:cubicBezTo>
                    <a:moveTo>
                      <a:pt x="17" y="60"/>
                    </a:moveTo>
                    <a:cubicBezTo>
                      <a:pt x="15" y="65"/>
                      <a:pt x="15" y="65"/>
                      <a:pt x="15" y="65"/>
                    </a:cubicBezTo>
                    <a:cubicBezTo>
                      <a:pt x="15" y="65"/>
                      <a:pt x="15" y="65"/>
                      <a:pt x="15" y="65"/>
                    </a:cubicBezTo>
                    <a:cubicBezTo>
                      <a:pt x="16" y="64"/>
                      <a:pt x="17" y="62"/>
                      <a:pt x="17" y="61"/>
                    </a:cubicBezTo>
                    <a:cubicBezTo>
                      <a:pt x="17" y="60"/>
                      <a:pt x="17" y="60"/>
                      <a:pt x="17" y="60"/>
                    </a:cubicBezTo>
                    <a:moveTo>
                      <a:pt x="19" y="59"/>
                    </a:moveTo>
                    <a:cubicBezTo>
                      <a:pt x="18" y="59"/>
                      <a:pt x="18" y="59"/>
                      <a:pt x="18" y="59"/>
                    </a:cubicBezTo>
                    <a:cubicBezTo>
                      <a:pt x="19" y="59"/>
                      <a:pt x="19" y="59"/>
                      <a:pt x="19" y="59"/>
                    </a:cubicBezTo>
                    <a:cubicBezTo>
                      <a:pt x="19" y="59"/>
                      <a:pt x="19" y="59"/>
                      <a:pt x="19" y="59"/>
                    </a:cubicBezTo>
                    <a:cubicBezTo>
                      <a:pt x="19" y="59"/>
                      <a:pt x="19" y="59"/>
                      <a:pt x="19" y="59"/>
                    </a:cubicBezTo>
                    <a:moveTo>
                      <a:pt x="26" y="47"/>
                    </a:moveTo>
                    <a:cubicBezTo>
                      <a:pt x="20" y="56"/>
                      <a:pt x="20" y="56"/>
                      <a:pt x="20" y="56"/>
                    </a:cubicBezTo>
                    <a:cubicBezTo>
                      <a:pt x="20" y="56"/>
                      <a:pt x="20" y="56"/>
                      <a:pt x="20" y="56"/>
                    </a:cubicBezTo>
                    <a:cubicBezTo>
                      <a:pt x="22" y="53"/>
                      <a:pt x="24" y="50"/>
                      <a:pt x="26" y="47"/>
                    </a:cubicBezTo>
                    <a:cubicBezTo>
                      <a:pt x="26" y="47"/>
                      <a:pt x="26" y="47"/>
                      <a:pt x="26" y="47"/>
                    </a:cubicBezTo>
                    <a:moveTo>
                      <a:pt x="34" y="33"/>
                    </a:moveTo>
                    <a:cubicBezTo>
                      <a:pt x="27" y="45"/>
                      <a:pt x="27" y="45"/>
                      <a:pt x="27" y="45"/>
                    </a:cubicBezTo>
                    <a:cubicBezTo>
                      <a:pt x="27" y="45"/>
                      <a:pt x="27" y="45"/>
                      <a:pt x="27" y="45"/>
                    </a:cubicBezTo>
                    <a:cubicBezTo>
                      <a:pt x="27" y="45"/>
                      <a:pt x="28" y="44"/>
                      <a:pt x="28" y="44"/>
                    </a:cubicBezTo>
                    <a:cubicBezTo>
                      <a:pt x="30" y="40"/>
                      <a:pt x="32" y="37"/>
                      <a:pt x="34" y="33"/>
                    </a:cubicBezTo>
                    <a:cubicBezTo>
                      <a:pt x="34" y="33"/>
                      <a:pt x="34" y="33"/>
                      <a:pt x="34" y="33"/>
                    </a:cubicBezTo>
                    <a:moveTo>
                      <a:pt x="43" y="20"/>
                    </a:moveTo>
                    <a:cubicBezTo>
                      <a:pt x="38" y="27"/>
                      <a:pt x="38" y="27"/>
                      <a:pt x="38" y="27"/>
                    </a:cubicBezTo>
                    <a:cubicBezTo>
                      <a:pt x="38" y="27"/>
                      <a:pt x="38" y="27"/>
                      <a:pt x="39" y="27"/>
                    </a:cubicBezTo>
                    <a:cubicBezTo>
                      <a:pt x="40" y="24"/>
                      <a:pt x="41" y="22"/>
                      <a:pt x="43" y="20"/>
                    </a:cubicBezTo>
                    <a:cubicBezTo>
                      <a:pt x="43" y="20"/>
                      <a:pt x="43" y="20"/>
                      <a:pt x="43" y="20"/>
                    </a:cubicBezTo>
                    <a:moveTo>
                      <a:pt x="44" y="17"/>
                    </a:moveTo>
                    <a:cubicBezTo>
                      <a:pt x="44" y="18"/>
                      <a:pt x="44" y="18"/>
                      <a:pt x="44" y="18"/>
                    </a:cubicBezTo>
                    <a:cubicBezTo>
                      <a:pt x="44" y="18"/>
                      <a:pt x="44" y="18"/>
                      <a:pt x="44" y="18"/>
                    </a:cubicBezTo>
                    <a:cubicBezTo>
                      <a:pt x="44" y="18"/>
                      <a:pt x="44" y="17"/>
                      <a:pt x="45" y="17"/>
                    </a:cubicBezTo>
                    <a:cubicBezTo>
                      <a:pt x="45" y="17"/>
                      <a:pt x="45" y="17"/>
                      <a:pt x="44" y="17"/>
                    </a:cubicBezTo>
                    <a:moveTo>
                      <a:pt x="48" y="12"/>
                    </a:moveTo>
                    <a:cubicBezTo>
                      <a:pt x="46" y="15"/>
                      <a:pt x="46" y="15"/>
                      <a:pt x="46" y="15"/>
                    </a:cubicBezTo>
                    <a:cubicBezTo>
                      <a:pt x="46" y="15"/>
                      <a:pt x="46" y="15"/>
                      <a:pt x="46" y="15"/>
                    </a:cubicBezTo>
                    <a:cubicBezTo>
                      <a:pt x="47" y="14"/>
                      <a:pt x="47" y="13"/>
                      <a:pt x="48" y="12"/>
                    </a:cubicBezTo>
                    <a:cubicBezTo>
                      <a:pt x="48" y="12"/>
                      <a:pt x="48" y="12"/>
                      <a:pt x="48" y="12"/>
                    </a:cubicBezTo>
                    <a:moveTo>
                      <a:pt x="49" y="9"/>
                    </a:moveTo>
                    <a:cubicBezTo>
                      <a:pt x="49" y="10"/>
                      <a:pt x="49" y="10"/>
                      <a:pt x="49" y="10"/>
                    </a:cubicBezTo>
                    <a:cubicBezTo>
                      <a:pt x="49" y="10"/>
                      <a:pt x="49" y="10"/>
                      <a:pt x="49" y="10"/>
                    </a:cubicBezTo>
                    <a:cubicBezTo>
                      <a:pt x="49" y="10"/>
                      <a:pt x="49" y="10"/>
                      <a:pt x="49" y="9"/>
                    </a:cubicBezTo>
                    <a:cubicBezTo>
                      <a:pt x="49" y="9"/>
                      <a:pt x="49" y="9"/>
                      <a:pt x="49" y="9"/>
                    </a:cubicBezTo>
                    <a:moveTo>
                      <a:pt x="52" y="5"/>
                    </a:moveTo>
                    <a:cubicBezTo>
                      <a:pt x="52" y="5"/>
                      <a:pt x="52" y="5"/>
                      <a:pt x="52" y="5"/>
                    </a:cubicBezTo>
                    <a:cubicBezTo>
                      <a:pt x="52" y="6"/>
                      <a:pt x="52" y="6"/>
                      <a:pt x="52" y="6"/>
                    </a:cubicBezTo>
                    <a:cubicBezTo>
                      <a:pt x="52" y="5"/>
                      <a:pt x="52" y="5"/>
                      <a:pt x="52" y="5"/>
                    </a:cubicBezTo>
                    <a:cubicBezTo>
                      <a:pt x="52" y="5"/>
                      <a:pt x="52" y="5"/>
                      <a:pt x="52" y="5"/>
                    </a:cubicBezTo>
                    <a:moveTo>
                      <a:pt x="55" y="0"/>
                    </a:moveTo>
                    <a:cubicBezTo>
                      <a:pt x="55" y="0"/>
                      <a:pt x="55" y="0"/>
                      <a:pt x="55" y="0"/>
                    </a:cubicBezTo>
                    <a:cubicBezTo>
                      <a:pt x="53" y="3"/>
                      <a:pt x="53" y="3"/>
                      <a:pt x="53" y="3"/>
                    </a:cubicBezTo>
                    <a:cubicBezTo>
                      <a:pt x="53" y="3"/>
                      <a:pt x="53" y="3"/>
                      <a:pt x="53" y="3"/>
                    </a:cubicBezTo>
                    <a:cubicBezTo>
                      <a:pt x="55" y="1"/>
                      <a:pt x="55" y="0"/>
                      <a:pt x="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2" name="Freeform 9632"/>
              <p:cNvSpPr>
                <a:spLocks noEditPoints="1"/>
              </p:cNvSpPr>
              <p:nvPr/>
            </p:nvSpPr>
            <p:spPr bwMode="auto">
              <a:xfrm>
                <a:off x="-751" y="3448"/>
                <a:ext cx="258" cy="446"/>
              </a:xfrm>
              <a:custGeom>
                <a:avLst/>
                <a:gdLst>
                  <a:gd name="T0" fmla="*/ 5 w 109"/>
                  <a:gd name="T1" fmla="*/ 186 h 189"/>
                  <a:gd name="T2" fmla="*/ 7 w 109"/>
                  <a:gd name="T3" fmla="*/ 183 h 189"/>
                  <a:gd name="T4" fmla="*/ 13 w 109"/>
                  <a:gd name="T5" fmla="*/ 174 h 189"/>
                  <a:gd name="T6" fmla="*/ 4 w 109"/>
                  <a:gd name="T7" fmla="*/ 188 h 189"/>
                  <a:gd name="T8" fmla="*/ 8 w 109"/>
                  <a:gd name="T9" fmla="*/ 182 h 189"/>
                  <a:gd name="T10" fmla="*/ 8 w 109"/>
                  <a:gd name="T11" fmla="*/ 172 h 189"/>
                  <a:gd name="T12" fmla="*/ 15 w 109"/>
                  <a:gd name="T13" fmla="*/ 169 h 189"/>
                  <a:gd name="T14" fmla="*/ 16 w 109"/>
                  <a:gd name="T15" fmla="*/ 168 h 189"/>
                  <a:gd name="T16" fmla="*/ 12 w 109"/>
                  <a:gd name="T17" fmla="*/ 165 h 189"/>
                  <a:gd name="T18" fmla="*/ 24 w 109"/>
                  <a:gd name="T19" fmla="*/ 155 h 189"/>
                  <a:gd name="T20" fmla="*/ 16 w 109"/>
                  <a:gd name="T21" fmla="*/ 155 h 189"/>
                  <a:gd name="T22" fmla="*/ 26 w 109"/>
                  <a:gd name="T23" fmla="*/ 152 h 189"/>
                  <a:gd name="T24" fmla="*/ 18 w 109"/>
                  <a:gd name="T25" fmla="*/ 151 h 189"/>
                  <a:gd name="T26" fmla="*/ 30 w 109"/>
                  <a:gd name="T27" fmla="*/ 146 h 189"/>
                  <a:gd name="T28" fmla="*/ 23 w 109"/>
                  <a:gd name="T29" fmla="*/ 142 h 189"/>
                  <a:gd name="T30" fmla="*/ 31 w 109"/>
                  <a:gd name="T31" fmla="*/ 145 h 189"/>
                  <a:gd name="T32" fmla="*/ 26 w 109"/>
                  <a:gd name="T33" fmla="*/ 138 h 189"/>
                  <a:gd name="T34" fmla="*/ 24 w 109"/>
                  <a:gd name="T35" fmla="*/ 140 h 189"/>
                  <a:gd name="T36" fmla="*/ 29 w 109"/>
                  <a:gd name="T37" fmla="*/ 135 h 189"/>
                  <a:gd name="T38" fmla="*/ 29 w 109"/>
                  <a:gd name="T39" fmla="*/ 134 h 189"/>
                  <a:gd name="T40" fmla="*/ 37 w 109"/>
                  <a:gd name="T41" fmla="*/ 135 h 189"/>
                  <a:gd name="T42" fmla="*/ 28 w 109"/>
                  <a:gd name="T43" fmla="*/ 134 h 189"/>
                  <a:gd name="T44" fmla="*/ 31 w 109"/>
                  <a:gd name="T45" fmla="*/ 131 h 189"/>
                  <a:gd name="T46" fmla="*/ 30 w 109"/>
                  <a:gd name="T47" fmla="*/ 130 h 189"/>
                  <a:gd name="T48" fmla="*/ 31 w 109"/>
                  <a:gd name="T49" fmla="*/ 129 h 189"/>
                  <a:gd name="T50" fmla="*/ 41 w 109"/>
                  <a:gd name="T51" fmla="*/ 128 h 189"/>
                  <a:gd name="T52" fmla="*/ 35 w 109"/>
                  <a:gd name="T53" fmla="*/ 125 h 189"/>
                  <a:gd name="T54" fmla="*/ 38 w 109"/>
                  <a:gd name="T55" fmla="*/ 117 h 189"/>
                  <a:gd name="T56" fmla="*/ 40 w 109"/>
                  <a:gd name="T57" fmla="*/ 115 h 189"/>
                  <a:gd name="T58" fmla="*/ 43 w 109"/>
                  <a:gd name="T59" fmla="*/ 109 h 189"/>
                  <a:gd name="T60" fmla="*/ 51 w 109"/>
                  <a:gd name="T61" fmla="*/ 96 h 189"/>
                  <a:gd name="T62" fmla="*/ 45 w 109"/>
                  <a:gd name="T63" fmla="*/ 105 h 189"/>
                  <a:gd name="T64" fmla="*/ 64 w 109"/>
                  <a:gd name="T65" fmla="*/ 91 h 189"/>
                  <a:gd name="T66" fmla="*/ 53 w 109"/>
                  <a:gd name="T67" fmla="*/ 94 h 189"/>
                  <a:gd name="T68" fmla="*/ 68 w 109"/>
                  <a:gd name="T69" fmla="*/ 85 h 189"/>
                  <a:gd name="T70" fmla="*/ 52 w 109"/>
                  <a:gd name="T71" fmla="*/ 94 h 189"/>
                  <a:gd name="T72" fmla="*/ 68 w 109"/>
                  <a:gd name="T73" fmla="*/ 85 h 189"/>
                  <a:gd name="T74" fmla="*/ 68 w 109"/>
                  <a:gd name="T75" fmla="*/ 84 h 189"/>
                  <a:gd name="T76" fmla="*/ 71 w 109"/>
                  <a:gd name="T77" fmla="*/ 81 h 189"/>
                  <a:gd name="T78" fmla="*/ 71 w 109"/>
                  <a:gd name="T79" fmla="*/ 80 h 189"/>
                  <a:gd name="T80" fmla="*/ 61 w 109"/>
                  <a:gd name="T81" fmla="*/ 81 h 189"/>
                  <a:gd name="T82" fmla="*/ 73 w 109"/>
                  <a:gd name="T83" fmla="*/ 77 h 189"/>
                  <a:gd name="T84" fmla="*/ 73 w 109"/>
                  <a:gd name="T85" fmla="*/ 77 h 189"/>
                  <a:gd name="T86" fmla="*/ 63 w 109"/>
                  <a:gd name="T87" fmla="*/ 77 h 189"/>
                  <a:gd name="T88" fmla="*/ 74 w 109"/>
                  <a:gd name="T89" fmla="*/ 75 h 189"/>
                  <a:gd name="T90" fmla="*/ 75 w 109"/>
                  <a:gd name="T91" fmla="*/ 74 h 189"/>
                  <a:gd name="T92" fmla="*/ 75 w 109"/>
                  <a:gd name="T93" fmla="*/ 73 h 189"/>
                  <a:gd name="T94" fmla="*/ 65 w 109"/>
                  <a:gd name="T95" fmla="*/ 72 h 189"/>
                  <a:gd name="T96" fmla="*/ 67 w 109"/>
                  <a:gd name="T97" fmla="*/ 70 h 189"/>
                  <a:gd name="T98" fmla="*/ 79 w 109"/>
                  <a:gd name="T99" fmla="*/ 68 h 189"/>
                  <a:gd name="T100" fmla="*/ 69 w 109"/>
                  <a:gd name="T101" fmla="*/ 67 h 189"/>
                  <a:gd name="T102" fmla="*/ 82 w 109"/>
                  <a:gd name="T103" fmla="*/ 62 h 189"/>
                  <a:gd name="T104" fmla="*/ 73 w 109"/>
                  <a:gd name="T105" fmla="*/ 58 h 189"/>
                  <a:gd name="T106" fmla="*/ 74 w 109"/>
                  <a:gd name="T107" fmla="*/ 57 h 189"/>
                  <a:gd name="T108" fmla="*/ 78 w 109"/>
                  <a:gd name="T109" fmla="*/ 51 h 189"/>
                  <a:gd name="T110" fmla="*/ 89 w 109"/>
                  <a:gd name="T111" fmla="*/ 51 h 189"/>
                  <a:gd name="T112" fmla="*/ 90 w 109"/>
                  <a:gd name="T113" fmla="*/ 49 h 189"/>
                  <a:gd name="T114" fmla="*/ 80 w 109"/>
                  <a:gd name="T115" fmla="*/ 46 h 189"/>
                  <a:gd name="T116" fmla="*/ 82 w 109"/>
                  <a:gd name="T117" fmla="*/ 44 h 189"/>
                  <a:gd name="T118" fmla="*/ 99 w 109"/>
                  <a:gd name="T119" fmla="*/ 35 h 189"/>
                  <a:gd name="T120" fmla="*/ 89 w 109"/>
                  <a:gd name="T121" fmla="*/ 33 h 189"/>
                  <a:gd name="T122" fmla="*/ 101 w 109"/>
                  <a:gd name="T123" fmla="*/ 12 h 189"/>
                  <a:gd name="T124" fmla="*/ 107 w 109"/>
                  <a:gd name="T125" fmla="*/ 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 h="189">
                    <a:moveTo>
                      <a:pt x="7" y="184"/>
                    </a:moveTo>
                    <a:cubicBezTo>
                      <a:pt x="7" y="184"/>
                      <a:pt x="7" y="184"/>
                      <a:pt x="7" y="184"/>
                    </a:cubicBezTo>
                    <a:cubicBezTo>
                      <a:pt x="6" y="185"/>
                      <a:pt x="6" y="185"/>
                      <a:pt x="5" y="186"/>
                    </a:cubicBezTo>
                    <a:cubicBezTo>
                      <a:pt x="5" y="186"/>
                      <a:pt x="5" y="186"/>
                      <a:pt x="5" y="186"/>
                    </a:cubicBezTo>
                    <a:cubicBezTo>
                      <a:pt x="5" y="186"/>
                      <a:pt x="5" y="186"/>
                      <a:pt x="4" y="186"/>
                    </a:cubicBezTo>
                    <a:cubicBezTo>
                      <a:pt x="4" y="186"/>
                      <a:pt x="4" y="186"/>
                      <a:pt x="4" y="186"/>
                    </a:cubicBezTo>
                    <a:cubicBezTo>
                      <a:pt x="4" y="186"/>
                      <a:pt x="5" y="186"/>
                      <a:pt x="5" y="186"/>
                    </a:cubicBezTo>
                    <a:cubicBezTo>
                      <a:pt x="6" y="187"/>
                      <a:pt x="6" y="187"/>
                      <a:pt x="6" y="187"/>
                    </a:cubicBezTo>
                    <a:cubicBezTo>
                      <a:pt x="6" y="186"/>
                      <a:pt x="6" y="186"/>
                      <a:pt x="6" y="186"/>
                    </a:cubicBezTo>
                    <a:cubicBezTo>
                      <a:pt x="7" y="184"/>
                      <a:pt x="7" y="184"/>
                      <a:pt x="7" y="184"/>
                    </a:cubicBezTo>
                    <a:moveTo>
                      <a:pt x="8" y="181"/>
                    </a:moveTo>
                    <a:cubicBezTo>
                      <a:pt x="8" y="181"/>
                      <a:pt x="8" y="181"/>
                      <a:pt x="8" y="181"/>
                    </a:cubicBezTo>
                    <a:cubicBezTo>
                      <a:pt x="8" y="181"/>
                      <a:pt x="8" y="181"/>
                      <a:pt x="8" y="181"/>
                    </a:cubicBezTo>
                    <a:cubicBezTo>
                      <a:pt x="8" y="182"/>
                      <a:pt x="8" y="183"/>
                      <a:pt x="7" y="183"/>
                    </a:cubicBezTo>
                    <a:cubicBezTo>
                      <a:pt x="9" y="181"/>
                      <a:pt x="9" y="181"/>
                      <a:pt x="9" y="181"/>
                    </a:cubicBezTo>
                    <a:cubicBezTo>
                      <a:pt x="8" y="181"/>
                      <a:pt x="8" y="181"/>
                      <a:pt x="8" y="181"/>
                    </a:cubicBezTo>
                    <a:moveTo>
                      <a:pt x="12" y="173"/>
                    </a:moveTo>
                    <a:cubicBezTo>
                      <a:pt x="11" y="176"/>
                      <a:pt x="10" y="178"/>
                      <a:pt x="8" y="181"/>
                    </a:cubicBezTo>
                    <a:cubicBezTo>
                      <a:pt x="9" y="181"/>
                      <a:pt x="9" y="181"/>
                      <a:pt x="9" y="181"/>
                    </a:cubicBezTo>
                    <a:cubicBezTo>
                      <a:pt x="9" y="181"/>
                      <a:pt x="9" y="181"/>
                      <a:pt x="9" y="181"/>
                    </a:cubicBezTo>
                    <a:cubicBezTo>
                      <a:pt x="13" y="174"/>
                      <a:pt x="13" y="174"/>
                      <a:pt x="13" y="174"/>
                    </a:cubicBezTo>
                    <a:cubicBezTo>
                      <a:pt x="12" y="173"/>
                      <a:pt x="12" y="173"/>
                      <a:pt x="12" y="173"/>
                    </a:cubicBezTo>
                    <a:moveTo>
                      <a:pt x="7" y="171"/>
                    </a:moveTo>
                    <a:cubicBezTo>
                      <a:pt x="5" y="176"/>
                      <a:pt x="3" y="180"/>
                      <a:pt x="0" y="185"/>
                    </a:cubicBezTo>
                    <a:cubicBezTo>
                      <a:pt x="0" y="185"/>
                      <a:pt x="0" y="184"/>
                      <a:pt x="0" y="184"/>
                    </a:cubicBezTo>
                    <a:cubicBezTo>
                      <a:pt x="0" y="184"/>
                      <a:pt x="0" y="186"/>
                      <a:pt x="0" y="187"/>
                    </a:cubicBezTo>
                    <a:cubicBezTo>
                      <a:pt x="0" y="188"/>
                      <a:pt x="0" y="189"/>
                      <a:pt x="1" y="189"/>
                    </a:cubicBezTo>
                    <a:cubicBezTo>
                      <a:pt x="2" y="189"/>
                      <a:pt x="3" y="189"/>
                      <a:pt x="4" y="188"/>
                    </a:cubicBezTo>
                    <a:cubicBezTo>
                      <a:pt x="5" y="187"/>
                      <a:pt x="5" y="187"/>
                      <a:pt x="5" y="187"/>
                    </a:cubicBezTo>
                    <a:cubicBezTo>
                      <a:pt x="5" y="187"/>
                      <a:pt x="4" y="186"/>
                      <a:pt x="4" y="186"/>
                    </a:cubicBezTo>
                    <a:cubicBezTo>
                      <a:pt x="4" y="186"/>
                      <a:pt x="3" y="186"/>
                      <a:pt x="3" y="186"/>
                    </a:cubicBezTo>
                    <a:cubicBezTo>
                      <a:pt x="3" y="186"/>
                      <a:pt x="3" y="186"/>
                      <a:pt x="4" y="186"/>
                    </a:cubicBezTo>
                    <a:cubicBezTo>
                      <a:pt x="3" y="186"/>
                      <a:pt x="3" y="186"/>
                      <a:pt x="5" y="186"/>
                    </a:cubicBezTo>
                    <a:cubicBezTo>
                      <a:pt x="6" y="185"/>
                      <a:pt x="6" y="185"/>
                      <a:pt x="7" y="184"/>
                    </a:cubicBezTo>
                    <a:cubicBezTo>
                      <a:pt x="7" y="184"/>
                      <a:pt x="8" y="183"/>
                      <a:pt x="8" y="182"/>
                    </a:cubicBezTo>
                    <a:cubicBezTo>
                      <a:pt x="6" y="183"/>
                      <a:pt x="5" y="184"/>
                      <a:pt x="4" y="185"/>
                    </a:cubicBezTo>
                    <a:cubicBezTo>
                      <a:pt x="4" y="185"/>
                      <a:pt x="4" y="185"/>
                      <a:pt x="3" y="185"/>
                    </a:cubicBezTo>
                    <a:cubicBezTo>
                      <a:pt x="3" y="186"/>
                      <a:pt x="3" y="186"/>
                      <a:pt x="2" y="186"/>
                    </a:cubicBezTo>
                    <a:cubicBezTo>
                      <a:pt x="2" y="186"/>
                      <a:pt x="2" y="186"/>
                      <a:pt x="2" y="186"/>
                    </a:cubicBezTo>
                    <a:cubicBezTo>
                      <a:pt x="2" y="186"/>
                      <a:pt x="1" y="186"/>
                      <a:pt x="1" y="186"/>
                    </a:cubicBezTo>
                    <a:cubicBezTo>
                      <a:pt x="1" y="186"/>
                      <a:pt x="1" y="186"/>
                      <a:pt x="1" y="186"/>
                    </a:cubicBezTo>
                    <a:cubicBezTo>
                      <a:pt x="3" y="181"/>
                      <a:pt x="6" y="176"/>
                      <a:pt x="8" y="172"/>
                    </a:cubicBezTo>
                    <a:cubicBezTo>
                      <a:pt x="7" y="171"/>
                      <a:pt x="7" y="171"/>
                      <a:pt x="7" y="171"/>
                    </a:cubicBezTo>
                    <a:moveTo>
                      <a:pt x="15" y="169"/>
                    </a:moveTo>
                    <a:cubicBezTo>
                      <a:pt x="14" y="170"/>
                      <a:pt x="13" y="171"/>
                      <a:pt x="13" y="173"/>
                    </a:cubicBezTo>
                    <a:cubicBezTo>
                      <a:pt x="14" y="173"/>
                      <a:pt x="14" y="173"/>
                      <a:pt x="14" y="173"/>
                    </a:cubicBezTo>
                    <a:cubicBezTo>
                      <a:pt x="15" y="171"/>
                      <a:pt x="15" y="171"/>
                      <a:pt x="15" y="171"/>
                    </a:cubicBezTo>
                    <a:cubicBezTo>
                      <a:pt x="16" y="169"/>
                      <a:pt x="16" y="169"/>
                      <a:pt x="16" y="169"/>
                    </a:cubicBezTo>
                    <a:cubicBezTo>
                      <a:pt x="15" y="169"/>
                      <a:pt x="15" y="169"/>
                      <a:pt x="15" y="169"/>
                    </a:cubicBezTo>
                    <a:moveTo>
                      <a:pt x="10" y="166"/>
                    </a:moveTo>
                    <a:cubicBezTo>
                      <a:pt x="9" y="167"/>
                      <a:pt x="8" y="169"/>
                      <a:pt x="8" y="171"/>
                    </a:cubicBezTo>
                    <a:cubicBezTo>
                      <a:pt x="8" y="171"/>
                      <a:pt x="8" y="171"/>
                      <a:pt x="8" y="171"/>
                    </a:cubicBezTo>
                    <a:cubicBezTo>
                      <a:pt x="9" y="169"/>
                      <a:pt x="10" y="168"/>
                      <a:pt x="11" y="166"/>
                    </a:cubicBezTo>
                    <a:cubicBezTo>
                      <a:pt x="10" y="166"/>
                      <a:pt x="10" y="166"/>
                      <a:pt x="10" y="166"/>
                    </a:cubicBezTo>
                    <a:moveTo>
                      <a:pt x="20" y="161"/>
                    </a:moveTo>
                    <a:cubicBezTo>
                      <a:pt x="19" y="164"/>
                      <a:pt x="17" y="166"/>
                      <a:pt x="16" y="168"/>
                    </a:cubicBezTo>
                    <a:cubicBezTo>
                      <a:pt x="16" y="169"/>
                      <a:pt x="16" y="169"/>
                      <a:pt x="16" y="169"/>
                    </a:cubicBezTo>
                    <a:cubicBezTo>
                      <a:pt x="21" y="162"/>
                      <a:pt x="21" y="162"/>
                      <a:pt x="21" y="162"/>
                    </a:cubicBezTo>
                    <a:cubicBezTo>
                      <a:pt x="21" y="162"/>
                      <a:pt x="20" y="162"/>
                      <a:pt x="20" y="161"/>
                    </a:cubicBezTo>
                    <a:moveTo>
                      <a:pt x="14" y="159"/>
                    </a:moveTo>
                    <a:cubicBezTo>
                      <a:pt x="13" y="161"/>
                      <a:pt x="12" y="163"/>
                      <a:pt x="11" y="165"/>
                    </a:cubicBezTo>
                    <a:cubicBezTo>
                      <a:pt x="11" y="166"/>
                      <a:pt x="11" y="166"/>
                      <a:pt x="11" y="166"/>
                    </a:cubicBezTo>
                    <a:cubicBezTo>
                      <a:pt x="12" y="165"/>
                      <a:pt x="12" y="165"/>
                      <a:pt x="12" y="165"/>
                    </a:cubicBezTo>
                    <a:cubicBezTo>
                      <a:pt x="13" y="163"/>
                      <a:pt x="14" y="161"/>
                      <a:pt x="15" y="159"/>
                    </a:cubicBezTo>
                    <a:cubicBezTo>
                      <a:pt x="15" y="159"/>
                      <a:pt x="15" y="159"/>
                      <a:pt x="14" y="159"/>
                    </a:cubicBezTo>
                    <a:moveTo>
                      <a:pt x="24" y="155"/>
                    </a:moveTo>
                    <a:cubicBezTo>
                      <a:pt x="23" y="157"/>
                      <a:pt x="22" y="159"/>
                      <a:pt x="21" y="161"/>
                    </a:cubicBezTo>
                    <a:cubicBezTo>
                      <a:pt x="21" y="161"/>
                      <a:pt x="21" y="161"/>
                      <a:pt x="21" y="161"/>
                    </a:cubicBezTo>
                    <a:cubicBezTo>
                      <a:pt x="25" y="156"/>
                      <a:pt x="25" y="156"/>
                      <a:pt x="25" y="156"/>
                    </a:cubicBezTo>
                    <a:cubicBezTo>
                      <a:pt x="24" y="156"/>
                      <a:pt x="24" y="155"/>
                      <a:pt x="24" y="155"/>
                    </a:cubicBezTo>
                    <a:moveTo>
                      <a:pt x="18" y="152"/>
                    </a:moveTo>
                    <a:cubicBezTo>
                      <a:pt x="17" y="154"/>
                      <a:pt x="16" y="156"/>
                      <a:pt x="15" y="158"/>
                    </a:cubicBezTo>
                    <a:cubicBezTo>
                      <a:pt x="16" y="158"/>
                      <a:pt x="16" y="158"/>
                      <a:pt x="16" y="158"/>
                    </a:cubicBezTo>
                    <a:cubicBezTo>
                      <a:pt x="17" y="156"/>
                      <a:pt x="18" y="154"/>
                      <a:pt x="19" y="152"/>
                    </a:cubicBezTo>
                    <a:cubicBezTo>
                      <a:pt x="19" y="152"/>
                      <a:pt x="18" y="152"/>
                      <a:pt x="18" y="152"/>
                    </a:cubicBezTo>
                    <a:moveTo>
                      <a:pt x="18" y="152"/>
                    </a:moveTo>
                    <a:cubicBezTo>
                      <a:pt x="17" y="153"/>
                      <a:pt x="16" y="154"/>
                      <a:pt x="16" y="155"/>
                    </a:cubicBezTo>
                    <a:cubicBezTo>
                      <a:pt x="16" y="154"/>
                      <a:pt x="17" y="153"/>
                      <a:pt x="18" y="152"/>
                    </a:cubicBezTo>
                    <a:cubicBezTo>
                      <a:pt x="18" y="152"/>
                      <a:pt x="18" y="152"/>
                      <a:pt x="18" y="152"/>
                    </a:cubicBezTo>
                    <a:moveTo>
                      <a:pt x="26" y="152"/>
                    </a:moveTo>
                    <a:cubicBezTo>
                      <a:pt x="26" y="153"/>
                      <a:pt x="25" y="154"/>
                      <a:pt x="24" y="155"/>
                    </a:cubicBezTo>
                    <a:cubicBezTo>
                      <a:pt x="25" y="155"/>
                      <a:pt x="25" y="155"/>
                      <a:pt x="25" y="155"/>
                    </a:cubicBezTo>
                    <a:cubicBezTo>
                      <a:pt x="27" y="152"/>
                      <a:pt x="27" y="152"/>
                      <a:pt x="27" y="152"/>
                    </a:cubicBezTo>
                    <a:cubicBezTo>
                      <a:pt x="27" y="152"/>
                      <a:pt x="26" y="152"/>
                      <a:pt x="26" y="152"/>
                    </a:cubicBezTo>
                    <a:moveTo>
                      <a:pt x="20" y="148"/>
                    </a:moveTo>
                    <a:cubicBezTo>
                      <a:pt x="20" y="149"/>
                      <a:pt x="19" y="150"/>
                      <a:pt x="19" y="151"/>
                    </a:cubicBezTo>
                    <a:cubicBezTo>
                      <a:pt x="19" y="152"/>
                      <a:pt x="19" y="152"/>
                      <a:pt x="19" y="152"/>
                    </a:cubicBezTo>
                    <a:cubicBezTo>
                      <a:pt x="20" y="151"/>
                      <a:pt x="20" y="150"/>
                      <a:pt x="21" y="149"/>
                    </a:cubicBezTo>
                    <a:cubicBezTo>
                      <a:pt x="21" y="149"/>
                      <a:pt x="21" y="149"/>
                      <a:pt x="20" y="148"/>
                    </a:cubicBezTo>
                    <a:moveTo>
                      <a:pt x="20" y="148"/>
                    </a:moveTo>
                    <a:cubicBezTo>
                      <a:pt x="19" y="149"/>
                      <a:pt x="19" y="150"/>
                      <a:pt x="18" y="151"/>
                    </a:cubicBezTo>
                    <a:cubicBezTo>
                      <a:pt x="18" y="151"/>
                      <a:pt x="18" y="151"/>
                      <a:pt x="18" y="151"/>
                    </a:cubicBezTo>
                    <a:cubicBezTo>
                      <a:pt x="19" y="150"/>
                      <a:pt x="19" y="149"/>
                      <a:pt x="20" y="148"/>
                    </a:cubicBezTo>
                    <a:cubicBezTo>
                      <a:pt x="20" y="148"/>
                      <a:pt x="20" y="148"/>
                      <a:pt x="20" y="148"/>
                    </a:cubicBezTo>
                    <a:moveTo>
                      <a:pt x="30" y="146"/>
                    </a:moveTo>
                    <a:cubicBezTo>
                      <a:pt x="29" y="147"/>
                      <a:pt x="28" y="148"/>
                      <a:pt x="27" y="150"/>
                    </a:cubicBezTo>
                    <a:cubicBezTo>
                      <a:pt x="27" y="150"/>
                      <a:pt x="28" y="150"/>
                      <a:pt x="28" y="150"/>
                    </a:cubicBezTo>
                    <a:cubicBezTo>
                      <a:pt x="30" y="146"/>
                      <a:pt x="30" y="146"/>
                      <a:pt x="30" y="146"/>
                    </a:cubicBezTo>
                    <a:cubicBezTo>
                      <a:pt x="30" y="146"/>
                      <a:pt x="30" y="146"/>
                      <a:pt x="30" y="146"/>
                    </a:cubicBezTo>
                    <a:moveTo>
                      <a:pt x="24" y="142"/>
                    </a:moveTo>
                    <a:cubicBezTo>
                      <a:pt x="23" y="144"/>
                      <a:pt x="22" y="145"/>
                      <a:pt x="21" y="147"/>
                    </a:cubicBezTo>
                    <a:cubicBezTo>
                      <a:pt x="22" y="147"/>
                      <a:pt x="22" y="147"/>
                      <a:pt x="22" y="147"/>
                    </a:cubicBezTo>
                    <a:cubicBezTo>
                      <a:pt x="23" y="146"/>
                      <a:pt x="24" y="144"/>
                      <a:pt x="25" y="142"/>
                    </a:cubicBezTo>
                    <a:cubicBezTo>
                      <a:pt x="24" y="142"/>
                      <a:pt x="24" y="142"/>
                      <a:pt x="24" y="142"/>
                    </a:cubicBezTo>
                    <a:moveTo>
                      <a:pt x="23" y="142"/>
                    </a:moveTo>
                    <a:cubicBezTo>
                      <a:pt x="22" y="143"/>
                      <a:pt x="22" y="145"/>
                      <a:pt x="21" y="147"/>
                    </a:cubicBezTo>
                    <a:cubicBezTo>
                      <a:pt x="21" y="147"/>
                      <a:pt x="21" y="147"/>
                      <a:pt x="21" y="147"/>
                    </a:cubicBezTo>
                    <a:cubicBezTo>
                      <a:pt x="22" y="145"/>
                      <a:pt x="23" y="143"/>
                      <a:pt x="24" y="142"/>
                    </a:cubicBezTo>
                    <a:cubicBezTo>
                      <a:pt x="23" y="142"/>
                      <a:pt x="23" y="142"/>
                      <a:pt x="23" y="142"/>
                    </a:cubicBezTo>
                    <a:moveTo>
                      <a:pt x="33" y="142"/>
                    </a:moveTo>
                    <a:cubicBezTo>
                      <a:pt x="32" y="142"/>
                      <a:pt x="31" y="143"/>
                      <a:pt x="31" y="144"/>
                    </a:cubicBezTo>
                    <a:cubicBezTo>
                      <a:pt x="31" y="145"/>
                      <a:pt x="31" y="145"/>
                      <a:pt x="31" y="145"/>
                    </a:cubicBezTo>
                    <a:cubicBezTo>
                      <a:pt x="33" y="142"/>
                      <a:pt x="33" y="142"/>
                      <a:pt x="33" y="142"/>
                    </a:cubicBezTo>
                    <a:cubicBezTo>
                      <a:pt x="33" y="142"/>
                      <a:pt x="33" y="142"/>
                      <a:pt x="33" y="142"/>
                    </a:cubicBezTo>
                    <a:moveTo>
                      <a:pt x="26" y="138"/>
                    </a:moveTo>
                    <a:cubicBezTo>
                      <a:pt x="26" y="139"/>
                      <a:pt x="25" y="140"/>
                      <a:pt x="25" y="141"/>
                    </a:cubicBezTo>
                    <a:cubicBezTo>
                      <a:pt x="25" y="141"/>
                      <a:pt x="25" y="141"/>
                      <a:pt x="25" y="141"/>
                    </a:cubicBezTo>
                    <a:cubicBezTo>
                      <a:pt x="26" y="140"/>
                      <a:pt x="26" y="139"/>
                      <a:pt x="27" y="139"/>
                    </a:cubicBezTo>
                    <a:cubicBezTo>
                      <a:pt x="27" y="138"/>
                      <a:pt x="27" y="138"/>
                      <a:pt x="26" y="138"/>
                    </a:cubicBezTo>
                    <a:moveTo>
                      <a:pt x="35" y="138"/>
                    </a:moveTo>
                    <a:cubicBezTo>
                      <a:pt x="35" y="138"/>
                      <a:pt x="35" y="138"/>
                      <a:pt x="34" y="138"/>
                    </a:cubicBezTo>
                    <a:cubicBezTo>
                      <a:pt x="35" y="139"/>
                      <a:pt x="35" y="139"/>
                      <a:pt x="35" y="139"/>
                    </a:cubicBezTo>
                    <a:cubicBezTo>
                      <a:pt x="35" y="138"/>
                      <a:pt x="35" y="138"/>
                      <a:pt x="35" y="138"/>
                    </a:cubicBezTo>
                    <a:cubicBezTo>
                      <a:pt x="35" y="138"/>
                      <a:pt x="35" y="138"/>
                      <a:pt x="35" y="138"/>
                    </a:cubicBezTo>
                    <a:moveTo>
                      <a:pt x="26" y="138"/>
                    </a:moveTo>
                    <a:cubicBezTo>
                      <a:pt x="25" y="139"/>
                      <a:pt x="25" y="140"/>
                      <a:pt x="24" y="140"/>
                    </a:cubicBezTo>
                    <a:cubicBezTo>
                      <a:pt x="24" y="140"/>
                      <a:pt x="24" y="140"/>
                      <a:pt x="24" y="140"/>
                    </a:cubicBezTo>
                    <a:cubicBezTo>
                      <a:pt x="25" y="140"/>
                      <a:pt x="25" y="139"/>
                      <a:pt x="26" y="138"/>
                    </a:cubicBezTo>
                    <a:cubicBezTo>
                      <a:pt x="26" y="138"/>
                      <a:pt x="26" y="138"/>
                      <a:pt x="26" y="138"/>
                    </a:cubicBezTo>
                    <a:moveTo>
                      <a:pt x="29" y="135"/>
                    </a:moveTo>
                    <a:cubicBezTo>
                      <a:pt x="28" y="135"/>
                      <a:pt x="28" y="135"/>
                      <a:pt x="28" y="135"/>
                    </a:cubicBezTo>
                    <a:cubicBezTo>
                      <a:pt x="28" y="135"/>
                      <a:pt x="29" y="135"/>
                      <a:pt x="29" y="135"/>
                    </a:cubicBezTo>
                    <a:cubicBezTo>
                      <a:pt x="29" y="135"/>
                      <a:pt x="29" y="135"/>
                      <a:pt x="29" y="135"/>
                    </a:cubicBezTo>
                    <a:cubicBezTo>
                      <a:pt x="29" y="135"/>
                      <a:pt x="29" y="135"/>
                      <a:pt x="29" y="135"/>
                    </a:cubicBezTo>
                    <a:moveTo>
                      <a:pt x="28" y="134"/>
                    </a:moveTo>
                    <a:cubicBezTo>
                      <a:pt x="28" y="135"/>
                      <a:pt x="28" y="135"/>
                      <a:pt x="28" y="135"/>
                    </a:cubicBezTo>
                    <a:cubicBezTo>
                      <a:pt x="28" y="135"/>
                      <a:pt x="28" y="135"/>
                      <a:pt x="28" y="135"/>
                    </a:cubicBezTo>
                    <a:cubicBezTo>
                      <a:pt x="28" y="135"/>
                      <a:pt x="28" y="135"/>
                      <a:pt x="28" y="134"/>
                    </a:cubicBezTo>
                    <a:cubicBezTo>
                      <a:pt x="28" y="134"/>
                      <a:pt x="28" y="134"/>
                      <a:pt x="28" y="134"/>
                    </a:cubicBezTo>
                    <a:moveTo>
                      <a:pt x="29" y="134"/>
                    </a:moveTo>
                    <a:cubicBezTo>
                      <a:pt x="29" y="134"/>
                      <a:pt x="29" y="134"/>
                      <a:pt x="29" y="134"/>
                    </a:cubicBezTo>
                    <a:cubicBezTo>
                      <a:pt x="29" y="134"/>
                      <a:pt x="29" y="134"/>
                      <a:pt x="29" y="134"/>
                    </a:cubicBezTo>
                    <a:cubicBezTo>
                      <a:pt x="29" y="134"/>
                      <a:pt x="29" y="134"/>
                      <a:pt x="29" y="134"/>
                    </a:cubicBezTo>
                    <a:cubicBezTo>
                      <a:pt x="29" y="134"/>
                      <a:pt x="29" y="134"/>
                      <a:pt x="29" y="134"/>
                    </a:cubicBezTo>
                    <a:moveTo>
                      <a:pt x="37" y="134"/>
                    </a:moveTo>
                    <a:cubicBezTo>
                      <a:pt x="37" y="134"/>
                      <a:pt x="37" y="134"/>
                      <a:pt x="37" y="135"/>
                    </a:cubicBezTo>
                    <a:cubicBezTo>
                      <a:pt x="37" y="135"/>
                      <a:pt x="37" y="135"/>
                      <a:pt x="37" y="135"/>
                    </a:cubicBezTo>
                    <a:cubicBezTo>
                      <a:pt x="38" y="134"/>
                      <a:pt x="38" y="134"/>
                      <a:pt x="38" y="134"/>
                    </a:cubicBezTo>
                    <a:cubicBezTo>
                      <a:pt x="37" y="134"/>
                      <a:pt x="37" y="134"/>
                      <a:pt x="37" y="134"/>
                    </a:cubicBezTo>
                    <a:moveTo>
                      <a:pt x="28" y="134"/>
                    </a:moveTo>
                    <a:cubicBezTo>
                      <a:pt x="28" y="134"/>
                      <a:pt x="28" y="134"/>
                      <a:pt x="28" y="134"/>
                    </a:cubicBezTo>
                    <a:cubicBezTo>
                      <a:pt x="28" y="134"/>
                      <a:pt x="28" y="134"/>
                      <a:pt x="28" y="134"/>
                    </a:cubicBezTo>
                    <a:cubicBezTo>
                      <a:pt x="28" y="134"/>
                      <a:pt x="28" y="134"/>
                      <a:pt x="28" y="134"/>
                    </a:cubicBezTo>
                    <a:cubicBezTo>
                      <a:pt x="28" y="134"/>
                      <a:pt x="28" y="134"/>
                      <a:pt x="28" y="134"/>
                    </a:cubicBezTo>
                    <a:moveTo>
                      <a:pt x="38" y="133"/>
                    </a:moveTo>
                    <a:cubicBezTo>
                      <a:pt x="38" y="133"/>
                      <a:pt x="38" y="133"/>
                      <a:pt x="38" y="133"/>
                    </a:cubicBezTo>
                    <a:cubicBezTo>
                      <a:pt x="38" y="133"/>
                      <a:pt x="38" y="133"/>
                      <a:pt x="38" y="134"/>
                    </a:cubicBezTo>
                    <a:cubicBezTo>
                      <a:pt x="39" y="133"/>
                      <a:pt x="39" y="133"/>
                      <a:pt x="39" y="133"/>
                    </a:cubicBezTo>
                    <a:cubicBezTo>
                      <a:pt x="38" y="133"/>
                      <a:pt x="38" y="133"/>
                      <a:pt x="38" y="133"/>
                    </a:cubicBezTo>
                    <a:moveTo>
                      <a:pt x="31" y="131"/>
                    </a:moveTo>
                    <a:cubicBezTo>
                      <a:pt x="31" y="131"/>
                      <a:pt x="31" y="131"/>
                      <a:pt x="31" y="131"/>
                    </a:cubicBezTo>
                    <a:cubicBezTo>
                      <a:pt x="31" y="131"/>
                      <a:pt x="31" y="131"/>
                      <a:pt x="31" y="131"/>
                    </a:cubicBezTo>
                    <a:cubicBezTo>
                      <a:pt x="31" y="131"/>
                      <a:pt x="31" y="131"/>
                      <a:pt x="31" y="131"/>
                    </a:cubicBezTo>
                    <a:cubicBezTo>
                      <a:pt x="31" y="131"/>
                      <a:pt x="31" y="131"/>
                      <a:pt x="31" y="131"/>
                    </a:cubicBezTo>
                    <a:moveTo>
                      <a:pt x="30" y="130"/>
                    </a:moveTo>
                    <a:cubicBezTo>
                      <a:pt x="30" y="130"/>
                      <a:pt x="30" y="130"/>
                      <a:pt x="30" y="131"/>
                    </a:cubicBezTo>
                    <a:cubicBezTo>
                      <a:pt x="30" y="131"/>
                      <a:pt x="30" y="131"/>
                      <a:pt x="30" y="131"/>
                    </a:cubicBezTo>
                    <a:cubicBezTo>
                      <a:pt x="30" y="130"/>
                      <a:pt x="30" y="130"/>
                      <a:pt x="30" y="130"/>
                    </a:cubicBezTo>
                    <a:cubicBezTo>
                      <a:pt x="30" y="130"/>
                      <a:pt x="30" y="130"/>
                      <a:pt x="30" y="130"/>
                    </a:cubicBezTo>
                    <a:moveTo>
                      <a:pt x="32" y="129"/>
                    </a:moveTo>
                    <a:cubicBezTo>
                      <a:pt x="32" y="129"/>
                      <a:pt x="32" y="130"/>
                      <a:pt x="31" y="130"/>
                    </a:cubicBezTo>
                    <a:cubicBezTo>
                      <a:pt x="32" y="130"/>
                      <a:pt x="32" y="130"/>
                      <a:pt x="32" y="130"/>
                    </a:cubicBezTo>
                    <a:cubicBezTo>
                      <a:pt x="32" y="130"/>
                      <a:pt x="32" y="130"/>
                      <a:pt x="32" y="129"/>
                    </a:cubicBezTo>
                    <a:cubicBezTo>
                      <a:pt x="32" y="129"/>
                      <a:pt x="32" y="129"/>
                      <a:pt x="32" y="129"/>
                    </a:cubicBezTo>
                    <a:moveTo>
                      <a:pt x="31" y="129"/>
                    </a:moveTo>
                    <a:cubicBezTo>
                      <a:pt x="31" y="129"/>
                      <a:pt x="31" y="129"/>
                      <a:pt x="31" y="130"/>
                    </a:cubicBezTo>
                    <a:cubicBezTo>
                      <a:pt x="31" y="130"/>
                      <a:pt x="31" y="130"/>
                      <a:pt x="31" y="130"/>
                    </a:cubicBezTo>
                    <a:cubicBezTo>
                      <a:pt x="31" y="129"/>
                      <a:pt x="31" y="129"/>
                      <a:pt x="31" y="129"/>
                    </a:cubicBezTo>
                    <a:cubicBezTo>
                      <a:pt x="31" y="129"/>
                      <a:pt x="31" y="129"/>
                      <a:pt x="31" y="129"/>
                    </a:cubicBezTo>
                    <a:moveTo>
                      <a:pt x="45" y="121"/>
                    </a:moveTo>
                    <a:cubicBezTo>
                      <a:pt x="44" y="123"/>
                      <a:pt x="44" y="124"/>
                      <a:pt x="43" y="125"/>
                    </a:cubicBezTo>
                    <a:cubicBezTo>
                      <a:pt x="42" y="126"/>
                      <a:pt x="42" y="127"/>
                      <a:pt x="41" y="128"/>
                    </a:cubicBezTo>
                    <a:cubicBezTo>
                      <a:pt x="41" y="128"/>
                      <a:pt x="41" y="128"/>
                      <a:pt x="41" y="128"/>
                    </a:cubicBezTo>
                    <a:cubicBezTo>
                      <a:pt x="45" y="122"/>
                      <a:pt x="45" y="122"/>
                      <a:pt x="45" y="122"/>
                    </a:cubicBezTo>
                    <a:cubicBezTo>
                      <a:pt x="45" y="121"/>
                      <a:pt x="45" y="121"/>
                      <a:pt x="45" y="121"/>
                    </a:cubicBezTo>
                    <a:moveTo>
                      <a:pt x="39" y="118"/>
                    </a:moveTo>
                    <a:cubicBezTo>
                      <a:pt x="38" y="119"/>
                      <a:pt x="36" y="121"/>
                      <a:pt x="35" y="124"/>
                    </a:cubicBezTo>
                    <a:cubicBezTo>
                      <a:pt x="35" y="124"/>
                      <a:pt x="35" y="124"/>
                      <a:pt x="35" y="124"/>
                    </a:cubicBezTo>
                    <a:cubicBezTo>
                      <a:pt x="35" y="124"/>
                      <a:pt x="35" y="124"/>
                      <a:pt x="35" y="125"/>
                    </a:cubicBezTo>
                    <a:cubicBezTo>
                      <a:pt x="36" y="122"/>
                      <a:pt x="38" y="120"/>
                      <a:pt x="39" y="118"/>
                    </a:cubicBezTo>
                    <a:cubicBezTo>
                      <a:pt x="39" y="118"/>
                      <a:pt x="39" y="118"/>
                      <a:pt x="39" y="118"/>
                    </a:cubicBezTo>
                    <a:moveTo>
                      <a:pt x="38" y="117"/>
                    </a:moveTo>
                    <a:cubicBezTo>
                      <a:pt x="37" y="119"/>
                      <a:pt x="35" y="122"/>
                      <a:pt x="34" y="124"/>
                    </a:cubicBezTo>
                    <a:cubicBezTo>
                      <a:pt x="34" y="124"/>
                      <a:pt x="34" y="124"/>
                      <a:pt x="34" y="124"/>
                    </a:cubicBezTo>
                    <a:cubicBezTo>
                      <a:pt x="35" y="122"/>
                      <a:pt x="37" y="119"/>
                      <a:pt x="38" y="117"/>
                    </a:cubicBezTo>
                    <a:cubicBezTo>
                      <a:pt x="38" y="117"/>
                      <a:pt x="38" y="117"/>
                      <a:pt x="38" y="117"/>
                    </a:cubicBezTo>
                    <a:moveTo>
                      <a:pt x="50" y="114"/>
                    </a:moveTo>
                    <a:cubicBezTo>
                      <a:pt x="49" y="115"/>
                      <a:pt x="48" y="117"/>
                      <a:pt x="47" y="119"/>
                    </a:cubicBezTo>
                    <a:cubicBezTo>
                      <a:pt x="47" y="119"/>
                      <a:pt x="47" y="119"/>
                      <a:pt x="47" y="119"/>
                    </a:cubicBezTo>
                    <a:cubicBezTo>
                      <a:pt x="50" y="114"/>
                      <a:pt x="50" y="114"/>
                      <a:pt x="50" y="114"/>
                    </a:cubicBezTo>
                    <a:cubicBezTo>
                      <a:pt x="50" y="114"/>
                      <a:pt x="50" y="114"/>
                      <a:pt x="50" y="114"/>
                    </a:cubicBezTo>
                    <a:moveTo>
                      <a:pt x="43" y="110"/>
                    </a:moveTo>
                    <a:cubicBezTo>
                      <a:pt x="42" y="111"/>
                      <a:pt x="41" y="113"/>
                      <a:pt x="40" y="115"/>
                    </a:cubicBezTo>
                    <a:cubicBezTo>
                      <a:pt x="40" y="115"/>
                      <a:pt x="40" y="115"/>
                      <a:pt x="41" y="115"/>
                    </a:cubicBezTo>
                    <a:cubicBezTo>
                      <a:pt x="42" y="113"/>
                      <a:pt x="43" y="112"/>
                      <a:pt x="44" y="110"/>
                    </a:cubicBezTo>
                    <a:cubicBezTo>
                      <a:pt x="44" y="110"/>
                      <a:pt x="44" y="110"/>
                      <a:pt x="43" y="110"/>
                    </a:cubicBezTo>
                    <a:moveTo>
                      <a:pt x="43" y="109"/>
                    </a:moveTo>
                    <a:cubicBezTo>
                      <a:pt x="42" y="111"/>
                      <a:pt x="41" y="113"/>
                      <a:pt x="40" y="115"/>
                    </a:cubicBezTo>
                    <a:cubicBezTo>
                      <a:pt x="40" y="115"/>
                      <a:pt x="40" y="115"/>
                      <a:pt x="40" y="115"/>
                    </a:cubicBezTo>
                    <a:cubicBezTo>
                      <a:pt x="41" y="113"/>
                      <a:pt x="42" y="111"/>
                      <a:pt x="43" y="109"/>
                    </a:cubicBezTo>
                    <a:cubicBezTo>
                      <a:pt x="43" y="109"/>
                      <a:pt x="43" y="109"/>
                      <a:pt x="43" y="109"/>
                    </a:cubicBezTo>
                    <a:moveTo>
                      <a:pt x="58" y="101"/>
                    </a:moveTo>
                    <a:cubicBezTo>
                      <a:pt x="56" y="104"/>
                      <a:pt x="54" y="107"/>
                      <a:pt x="53" y="109"/>
                    </a:cubicBezTo>
                    <a:cubicBezTo>
                      <a:pt x="53" y="110"/>
                      <a:pt x="53" y="110"/>
                      <a:pt x="53" y="110"/>
                    </a:cubicBezTo>
                    <a:cubicBezTo>
                      <a:pt x="58" y="101"/>
                      <a:pt x="58" y="101"/>
                      <a:pt x="58" y="101"/>
                    </a:cubicBezTo>
                    <a:cubicBezTo>
                      <a:pt x="58" y="101"/>
                      <a:pt x="58" y="101"/>
                      <a:pt x="58" y="101"/>
                    </a:cubicBezTo>
                    <a:moveTo>
                      <a:pt x="51" y="96"/>
                    </a:moveTo>
                    <a:cubicBezTo>
                      <a:pt x="50" y="99"/>
                      <a:pt x="48" y="102"/>
                      <a:pt x="46" y="106"/>
                    </a:cubicBezTo>
                    <a:cubicBezTo>
                      <a:pt x="46" y="106"/>
                      <a:pt x="46" y="106"/>
                      <a:pt x="46" y="106"/>
                    </a:cubicBezTo>
                    <a:cubicBezTo>
                      <a:pt x="48" y="102"/>
                      <a:pt x="50" y="99"/>
                      <a:pt x="52" y="96"/>
                    </a:cubicBezTo>
                    <a:cubicBezTo>
                      <a:pt x="51" y="96"/>
                      <a:pt x="51" y="96"/>
                      <a:pt x="51" y="96"/>
                    </a:cubicBezTo>
                    <a:moveTo>
                      <a:pt x="51" y="96"/>
                    </a:moveTo>
                    <a:cubicBezTo>
                      <a:pt x="49" y="99"/>
                      <a:pt x="47" y="102"/>
                      <a:pt x="45" y="105"/>
                    </a:cubicBezTo>
                    <a:cubicBezTo>
                      <a:pt x="45" y="105"/>
                      <a:pt x="45" y="105"/>
                      <a:pt x="45" y="105"/>
                    </a:cubicBezTo>
                    <a:cubicBezTo>
                      <a:pt x="47" y="102"/>
                      <a:pt x="49" y="99"/>
                      <a:pt x="51" y="96"/>
                    </a:cubicBezTo>
                    <a:cubicBezTo>
                      <a:pt x="51" y="96"/>
                      <a:pt x="51" y="96"/>
                      <a:pt x="51" y="96"/>
                    </a:cubicBezTo>
                    <a:moveTo>
                      <a:pt x="64" y="91"/>
                    </a:moveTo>
                    <a:cubicBezTo>
                      <a:pt x="63" y="93"/>
                      <a:pt x="61" y="95"/>
                      <a:pt x="60" y="98"/>
                    </a:cubicBezTo>
                    <a:cubicBezTo>
                      <a:pt x="60" y="98"/>
                      <a:pt x="60" y="98"/>
                      <a:pt x="60" y="98"/>
                    </a:cubicBezTo>
                    <a:cubicBezTo>
                      <a:pt x="65" y="91"/>
                      <a:pt x="65" y="91"/>
                      <a:pt x="65" y="91"/>
                    </a:cubicBezTo>
                    <a:cubicBezTo>
                      <a:pt x="64" y="91"/>
                      <a:pt x="64" y="91"/>
                      <a:pt x="64" y="91"/>
                    </a:cubicBezTo>
                    <a:moveTo>
                      <a:pt x="65" y="90"/>
                    </a:moveTo>
                    <a:cubicBezTo>
                      <a:pt x="65" y="90"/>
                      <a:pt x="65" y="90"/>
                      <a:pt x="64" y="90"/>
                    </a:cubicBezTo>
                    <a:cubicBezTo>
                      <a:pt x="64" y="91"/>
                      <a:pt x="65" y="91"/>
                      <a:pt x="65" y="91"/>
                    </a:cubicBezTo>
                    <a:cubicBezTo>
                      <a:pt x="65" y="90"/>
                      <a:pt x="65" y="90"/>
                      <a:pt x="65" y="90"/>
                    </a:cubicBezTo>
                    <a:cubicBezTo>
                      <a:pt x="65" y="90"/>
                      <a:pt x="65" y="90"/>
                      <a:pt x="65" y="90"/>
                    </a:cubicBezTo>
                    <a:moveTo>
                      <a:pt x="57" y="85"/>
                    </a:moveTo>
                    <a:cubicBezTo>
                      <a:pt x="57" y="87"/>
                      <a:pt x="55" y="89"/>
                      <a:pt x="53" y="94"/>
                    </a:cubicBezTo>
                    <a:cubicBezTo>
                      <a:pt x="53" y="94"/>
                      <a:pt x="53" y="94"/>
                      <a:pt x="53" y="94"/>
                    </a:cubicBezTo>
                    <a:cubicBezTo>
                      <a:pt x="55" y="91"/>
                      <a:pt x="56" y="89"/>
                      <a:pt x="57" y="86"/>
                    </a:cubicBezTo>
                    <a:cubicBezTo>
                      <a:pt x="57" y="86"/>
                      <a:pt x="57" y="86"/>
                      <a:pt x="57" y="86"/>
                    </a:cubicBezTo>
                    <a:cubicBezTo>
                      <a:pt x="57" y="86"/>
                      <a:pt x="57" y="86"/>
                      <a:pt x="57" y="86"/>
                    </a:cubicBezTo>
                    <a:cubicBezTo>
                      <a:pt x="58" y="86"/>
                      <a:pt x="58" y="86"/>
                      <a:pt x="58" y="86"/>
                    </a:cubicBezTo>
                    <a:cubicBezTo>
                      <a:pt x="58" y="86"/>
                      <a:pt x="58" y="86"/>
                      <a:pt x="57" y="85"/>
                    </a:cubicBezTo>
                    <a:moveTo>
                      <a:pt x="68" y="85"/>
                    </a:moveTo>
                    <a:cubicBezTo>
                      <a:pt x="67" y="86"/>
                      <a:pt x="67" y="86"/>
                      <a:pt x="67" y="86"/>
                    </a:cubicBezTo>
                    <a:cubicBezTo>
                      <a:pt x="67" y="86"/>
                      <a:pt x="67" y="86"/>
                      <a:pt x="67" y="86"/>
                    </a:cubicBezTo>
                    <a:cubicBezTo>
                      <a:pt x="68" y="85"/>
                      <a:pt x="68" y="85"/>
                      <a:pt x="68" y="85"/>
                    </a:cubicBezTo>
                    <a:cubicBezTo>
                      <a:pt x="68" y="85"/>
                      <a:pt x="68" y="85"/>
                      <a:pt x="68" y="85"/>
                    </a:cubicBezTo>
                    <a:moveTo>
                      <a:pt x="57" y="85"/>
                    </a:moveTo>
                    <a:cubicBezTo>
                      <a:pt x="55" y="88"/>
                      <a:pt x="54" y="91"/>
                      <a:pt x="52" y="93"/>
                    </a:cubicBezTo>
                    <a:cubicBezTo>
                      <a:pt x="52" y="94"/>
                      <a:pt x="52" y="94"/>
                      <a:pt x="52" y="94"/>
                    </a:cubicBezTo>
                    <a:cubicBezTo>
                      <a:pt x="55" y="89"/>
                      <a:pt x="56" y="87"/>
                      <a:pt x="57" y="85"/>
                    </a:cubicBezTo>
                    <a:cubicBezTo>
                      <a:pt x="57" y="85"/>
                      <a:pt x="57" y="85"/>
                      <a:pt x="57" y="85"/>
                    </a:cubicBezTo>
                    <a:moveTo>
                      <a:pt x="68" y="85"/>
                    </a:moveTo>
                    <a:cubicBezTo>
                      <a:pt x="68" y="85"/>
                      <a:pt x="68" y="85"/>
                      <a:pt x="68" y="85"/>
                    </a:cubicBezTo>
                    <a:cubicBezTo>
                      <a:pt x="68" y="85"/>
                      <a:pt x="68" y="85"/>
                      <a:pt x="68" y="85"/>
                    </a:cubicBezTo>
                    <a:cubicBezTo>
                      <a:pt x="68" y="85"/>
                      <a:pt x="68" y="85"/>
                      <a:pt x="68" y="85"/>
                    </a:cubicBezTo>
                    <a:cubicBezTo>
                      <a:pt x="68" y="85"/>
                      <a:pt x="68" y="85"/>
                      <a:pt x="68" y="85"/>
                    </a:cubicBezTo>
                    <a:moveTo>
                      <a:pt x="59" y="82"/>
                    </a:moveTo>
                    <a:cubicBezTo>
                      <a:pt x="59" y="82"/>
                      <a:pt x="59" y="82"/>
                      <a:pt x="59" y="82"/>
                    </a:cubicBezTo>
                    <a:cubicBezTo>
                      <a:pt x="59" y="83"/>
                      <a:pt x="59" y="83"/>
                      <a:pt x="60" y="83"/>
                    </a:cubicBezTo>
                    <a:cubicBezTo>
                      <a:pt x="60" y="83"/>
                      <a:pt x="60" y="83"/>
                      <a:pt x="60" y="82"/>
                    </a:cubicBezTo>
                    <a:cubicBezTo>
                      <a:pt x="59" y="82"/>
                      <a:pt x="59" y="82"/>
                      <a:pt x="59" y="82"/>
                    </a:cubicBezTo>
                    <a:moveTo>
                      <a:pt x="70" y="81"/>
                    </a:moveTo>
                    <a:cubicBezTo>
                      <a:pt x="70" y="82"/>
                      <a:pt x="69" y="83"/>
                      <a:pt x="68" y="84"/>
                    </a:cubicBezTo>
                    <a:cubicBezTo>
                      <a:pt x="69" y="84"/>
                      <a:pt x="69" y="84"/>
                      <a:pt x="69" y="84"/>
                    </a:cubicBezTo>
                    <a:cubicBezTo>
                      <a:pt x="70" y="81"/>
                      <a:pt x="70" y="81"/>
                      <a:pt x="70" y="81"/>
                    </a:cubicBezTo>
                    <a:cubicBezTo>
                      <a:pt x="70" y="81"/>
                      <a:pt x="70" y="81"/>
                      <a:pt x="70" y="81"/>
                    </a:cubicBezTo>
                    <a:moveTo>
                      <a:pt x="70" y="81"/>
                    </a:moveTo>
                    <a:cubicBezTo>
                      <a:pt x="70" y="81"/>
                      <a:pt x="70" y="81"/>
                      <a:pt x="70" y="81"/>
                    </a:cubicBezTo>
                    <a:cubicBezTo>
                      <a:pt x="70" y="81"/>
                      <a:pt x="70" y="81"/>
                      <a:pt x="70" y="81"/>
                    </a:cubicBezTo>
                    <a:cubicBezTo>
                      <a:pt x="71" y="81"/>
                      <a:pt x="71" y="81"/>
                      <a:pt x="71" y="81"/>
                    </a:cubicBezTo>
                    <a:cubicBezTo>
                      <a:pt x="71" y="81"/>
                      <a:pt x="71" y="81"/>
                      <a:pt x="70" y="81"/>
                    </a:cubicBezTo>
                    <a:moveTo>
                      <a:pt x="60" y="81"/>
                    </a:moveTo>
                    <a:cubicBezTo>
                      <a:pt x="60" y="81"/>
                      <a:pt x="59" y="81"/>
                      <a:pt x="59" y="82"/>
                    </a:cubicBezTo>
                    <a:cubicBezTo>
                      <a:pt x="59" y="82"/>
                      <a:pt x="60" y="82"/>
                      <a:pt x="60" y="82"/>
                    </a:cubicBezTo>
                    <a:cubicBezTo>
                      <a:pt x="60" y="82"/>
                      <a:pt x="60" y="81"/>
                      <a:pt x="61" y="81"/>
                    </a:cubicBezTo>
                    <a:cubicBezTo>
                      <a:pt x="60" y="81"/>
                      <a:pt x="60" y="81"/>
                      <a:pt x="60" y="81"/>
                    </a:cubicBezTo>
                    <a:moveTo>
                      <a:pt x="71" y="80"/>
                    </a:moveTo>
                    <a:cubicBezTo>
                      <a:pt x="71" y="80"/>
                      <a:pt x="71" y="80"/>
                      <a:pt x="71" y="81"/>
                    </a:cubicBezTo>
                    <a:cubicBezTo>
                      <a:pt x="71" y="81"/>
                      <a:pt x="71" y="81"/>
                      <a:pt x="71" y="81"/>
                    </a:cubicBezTo>
                    <a:cubicBezTo>
                      <a:pt x="71" y="80"/>
                      <a:pt x="71" y="80"/>
                      <a:pt x="71" y="80"/>
                    </a:cubicBezTo>
                    <a:cubicBezTo>
                      <a:pt x="71" y="80"/>
                      <a:pt x="71" y="80"/>
                      <a:pt x="71" y="80"/>
                    </a:cubicBezTo>
                    <a:moveTo>
                      <a:pt x="60" y="80"/>
                    </a:moveTo>
                    <a:cubicBezTo>
                      <a:pt x="60" y="80"/>
                      <a:pt x="60" y="80"/>
                      <a:pt x="60" y="81"/>
                    </a:cubicBezTo>
                    <a:cubicBezTo>
                      <a:pt x="60" y="81"/>
                      <a:pt x="60" y="81"/>
                      <a:pt x="61" y="81"/>
                    </a:cubicBezTo>
                    <a:cubicBezTo>
                      <a:pt x="61" y="81"/>
                      <a:pt x="61" y="81"/>
                      <a:pt x="61" y="80"/>
                    </a:cubicBezTo>
                    <a:cubicBezTo>
                      <a:pt x="61" y="80"/>
                      <a:pt x="61" y="80"/>
                      <a:pt x="60" y="80"/>
                    </a:cubicBezTo>
                    <a:moveTo>
                      <a:pt x="73" y="77"/>
                    </a:moveTo>
                    <a:cubicBezTo>
                      <a:pt x="72" y="78"/>
                      <a:pt x="72" y="78"/>
                      <a:pt x="72" y="78"/>
                    </a:cubicBezTo>
                    <a:cubicBezTo>
                      <a:pt x="72" y="78"/>
                      <a:pt x="72" y="78"/>
                      <a:pt x="72" y="78"/>
                    </a:cubicBezTo>
                    <a:cubicBezTo>
                      <a:pt x="73" y="77"/>
                      <a:pt x="73" y="77"/>
                      <a:pt x="73" y="77"/>
                    </a:cubicBezTo>
                    <a:cubicBezTo>
                      <a:pt x="73" y="77"/>
                      <a:pt x="73" y="77"/>
                      <a:pt x="73" y="77"/>
                    </a:cubicBezTo>
                    <a:moveTo>
                      <a:pt x="62" y="77"/>
                    </a:moveTo>
                    <a:cubicBezTo>
                      <a:pt x="62" y="78"/>
                      <a:pt x="61" y="78"/>
                      <a:pt x="61" y="79"/>
                    </a:cubicBezTo>
                    <a:cubicBezTo>
                      <a:pt x="61" y="79"/>
                      <a:pt x="61" y="80"/>
                      <a:pt x="61" y="80"/>
                    </a:cubicBezTo>
                    <a:cubicBezTo>
                      <a:pt x="62" y="79"/>
                      <a:pt x="62" y="78"/>
                      <a:pt x="63" y="77"/>
                    </a:cubicBezTo>
                    <a:cubicBezTo>
                      <a:pt x="63" y="77"/>
                      <a:pt x="62" y="77"/>
                      <a:pt x="62" y="77"/>
                    </a:cubicBezTo>
                    <a:moveTo>
                      <a:pt x="73" y="76"/>
                    </a:moveTo>
                    <a:cubicBezTo>
                      <a:pt x="73" y="77"/>
                      <a:pt x="73" y="77"/>
                      <a:pt x="73" y="77"/>
                    </a:cubicBezTo>
                    <a:cubicBezTo>
                      <a:pt x="73" y="77"/>
                      <a:pt x="73" y="77"/>
                      <a:pt x="73" y="77"/>
                    </a:cubicBezTo>
                    <a:cubicBezTo>
                      <a:pt x="73" y="76"/>
                      <a:pt x="73" y="76"/>
                      <a:pt x="73" y="76"/>
                    </a:cubicBezTo>
                    <a:cubicBezTo>
                      <a:pt x="73" y="76"/>
                      <a:pt x="73" y="76"/>
                      <a:pt x="73" y="76"/>
                    </a:cubicBezTo>
                    <a:moveTo>
                      <a:pt x="62" y="76"/>
                    </a:moveTo>
                    <a:cubicBezTo>
                      <a:pt x="62" y="76"/>
                      <a:pt x="62" y="76"/>
                      <a:pt x="62" y="77"/>
                    </a:cubicBezTo>
                    <a:cubicBezTo>
                      <a:pt x="63" y="77"/>
                      <a:pt x="63" y="77"/>
                      <a:pt x="63" y="77"/>
                    </a:cubicBezTo>
                    <a:cubicBezTo>
                      <a:pt x="63" y="77"/>
                      <a:pt x="63" y="77"/>
                      <a:pt x="63" y="77"/>
                    </a:cubicBezTo>
                    <a:cubicBezTo>
                      <a:pt x="63" y="76"/>
                      <a:pt x="63" y="76"/>
                      <a:pt x="62" y="76"/>
                    </a:cubicBezTo>
                    <a:moveTo>
                      <a:pt x="63" y="76"/>
                    </a:moveTo>
                    <a:cubicBezTo>
                      <a:pt x="63" y="76"/>
                      <a:pt x="63" y="76"/>
                      <a:pt x="63" y="76"/>
                    </a:cubicBezTo>
                    <a:cubicBezTo>
                      <a:pt x="63" y="76"/>
                      <a:pt x="63" y="76"/>
                      <a:pt x="63" y="76"/>
                    </a:cubicBezTo>
                    <a:cubicBezTo>
                      <a:pt x="63" y="76"/>
                      <a:pt x="63" y="76"/>
                      <a:pt x="63" y="76"/>
                    </a:cubicBezTo>
                    <a:cubicBezTo>
                      <a:pt x="63" y="76"/>
                      <a:pt x="63" y="76"/>
                      <a:pt x="63" y="76"/>
                    </a:cubicBezTo>
                    <a:moveTo>
                      <a:pt x="74" y="75"/>
                    </a:moveTo>
                    <a:cubicBezTo>
                      <a:pt x="74" y="75"/>
                      <a:pt x="74" y="75"/>
                      <a:pt x="74" y="76"/>
                    </a:cubicBezTo>
                    <a:cubicBezTo>
                      <a:pt x="74" y="76"/>
                      <a:pt x="74" y="76"/>
                      <a:pt x="74" y="76"/>
                    </a:cubicBezTo>
                    <a:cubicBezTo>
                      <a:pt x="74" y="75"/>
                      <a:pt x="74" y="75"/>
                      <a:pt x="74" y="75"/>
                    </a:cubicBezTo>
                    <a:cubicBezTo>
                      <a:pt x="74" y="75"/>
                      <a:pt x="74" y="75"/>
                      <a:pt x="74" y="75"/>
                    </a:cubicBezTo>
                    <a:moveTo>
                      <a:pt x="75" y="73"/>
                    </a:moveTo>
                    <a:cubicBezTo>
                      <a:pt x="75" y="74"/>
                      <a:pt x="75" y="74"/>
                      <a:pt x="75" y="74"/>
                    </a:cubicBezTo>
                    <a:cubicBezTo>
                      <a:pt x="75" y="74"/>
                      <a:pt x="75" y="74"/>
                      <a:pt x="75" y="74"/>
                    </a:cubicBezTo>
                    <a:cubicBezTo>
                      <a:pt x="75" y="74"/>
                      <a:pt x="75" y="74"/>
                      <a:pt x="75" y="74"/>
                    </a:cubicBezTo>
                    <a:cubicBezTo>
                      <a:pt x="75" y="73"/>
                      <a:pt x="75" y="73"/>
                      <a:pt x="75" y="73"/>
                    </a:cubicBezTo>
                    <a:moveTo>
                      <a:pt x="75" y="73"/>
                    </a:moveTo>
                    <a:cubicBezTo>
                      <a:pt x="75" y="73"/>
                      <a:pt x="75" y="73"/>
                      <a:pt x="75" y="73"/>
                    </a:cubicBezTo>
                    <a:cubicBezTo>
                      <a:pt x="75" y="73"/>
                      <a:pt x="75" y="73"/>
                      <a:pt x="75" y="74"/>
                    </a:cubicBezTo>
                    <a:cubicBezTo>
                      <a:pt x="75" y="73"/>
                      <a:pt x="75" y="73"/>
                      <a:pt x="75" y="73"/>
                    </a:cubicBezTo>
                    <a:cubicBezTo>
                      <a:pt x="75" y="73"/>
                      <a:pt x="75" y="73"/>
                      <a:pt x="75" y="73"/>
                    </a:cubicBezTo>
                    <a:moveTo>
                      <a:pt x="65" y="73"/>
                    </a:moveTo>
                    <a:cubicBezTo>
                      <a:pt x="64" y="73"/>
                      <a:pt x="64" y="73"/>
                      <a:pt x="64" y="73"/>
                    </a:cubicBezTo>
                    <a:cubicBezTo>
                      <a:pt x="65" y="74"/>
                      <a:pt x="65" y="74"/>
                      <a:pt x="65" y="74"/>
                    </a:cubicBezTo>
                    <a:cubicBezTo>
                      <a:pt x="65" y="73"/>
                      <a:pt x="65" y="73"/>
                      <a:pt x="65" y="73"/>
                    </a:cubicBezTo>
                    <a:cubicBezTo>
                      <a:pt x="65" y="73"/>
                      <a:pt x="65" y="73"/>
                      <a:pt x="65" y="73"/>
                    </a:cubicBezTo>
                    <a:moveTo>
                      <a:pt x="65" y="71"/>
                    </a:moveTo>
                    <a:cubicBezTo>
                      <a:pt x="65" y="72"/>
                      <a:pt x="65" y="72"/>
                      <a:pt x="65" y="72"/>
                    </a:cubicBezTo>
                    <a:cubicBezTo>
                      <a:pt x="65" y="72"/>
                      <a:pt x="65" y="73"/>
                      <a:pt x="65" y="73"/>
                    </a:cubicBezTo>
                    <a:cubicBezTo>
                      <a:pt x="66" y="72"/>
                      <a:pt x="66" y="72"/>
                      <a:pt x="66" y="72"/>
                    </a:cubicBezTo>
                    <a:cubicBezTo>
                      <a:pt x="66" y="72"/>
                      <a:pt x="65" y="72"/>
                      <a:pt x="65" y="71"/>
                    </a:cubicBezTo>
                    <a:moveTo>
                      <a:pt x="66" y="70"/>
                    </a:moveTo>
                    <a:cubicBezTo>
                      <a:pt x="66" y="70"/>
                      <a:pt x="66" y="70"/>
                      <a:pt x="66" y="71"/>
                    </a:cubicBezTo>
                    <a:cubicBezTo>
                      <a:pt x="66" y="71"/>
                      <a:pt x="66" y="71"/>
                      <a:pt x="66" y="71"/>
                    </a:cubicBezTo>
                    <a:cubicBezTo>
                      <a:pt x="67" y="71"/>
                      <a:pt x="67" y="70"/>
                      <a:pt x="67" y="70"/>
                    </a:cubicBezTo>
                    <a:cubicBezTo>
                      <a:pt x="67" y="70"/>
                      <a:pt x="66" y="70"/>
                      <a:pt x="66" y="70"/>
                    </a:cubicBezTo>
                    <a:moveTo>
                      <a:pt x="67" y="68"/>
                    </a:moveTo>
                    <a:cubicBezTo>
                      <a:pt x="67" y="68"/>
                      <a:pt x="67" y="69"/>
                      <a:pt x="67" y="69"/>
                    </a:cubicBezTo>
                    <a:cubicBezTo>
                      <a:pt x="67" y="69"/>
                      <a:pt x="67" y="69"/>
                      <a:pt x="68" y="69"/>
                    </a:cubicBezTo>
                    <a:cubicBezTo>
                      <a:pt x="68" y="69"/>
                      <a:pt x="68" y="69"/>
                      <a:pt x="68" y="68"/>
                    </a:cubicBezTo>
                    <a:cubicBezTo>
                      <a:pt x="68" y="68"/>
                      <a:pt x="67" y="68"/>
                      <a:pt x="67" y="68"/>
                    </a:cubicBezTo>
                    <a:moveTo>
                      <a:pt x="79" y="68"/>
                    </a:moveTo>
                    <a:cubicBezTo>
                      <a:pt x="78" y="69"/>
                      <a:pt x="77" y="70"/>
                      <a:pt x="76" y="72"/>
                    </a:cubicBezTo>
                    <a:cubicBezTo>
                      <a:pt x="76" y="72"/>
                      <a:pt x="76" y="72"/>
                      <a:pt x="76" y="72"/>
                    </a:cubicBezTo>
                    <a:cubicBezTo>
                      <a:pt x="79" y="68"/>
                      <a:pt x="79" y="68"/>
                      <a:pt x="79" y="68"/>
                    </a:cubicBezTo>
                    <a:cubicBezTo>
                      <a:pt x="79" y="68"/>
                      <a:pt x="79" y="68"/>
                      <a:pt x="79" y="68"/>
                    </a:cubicBezTo>
                    <a:moveTo>
                      <a:pt x="70" y="63"/>
                    </a:moveTo>
                    <a:cubicBezTo>
                      <a:pt x="70" y="64"/>
                      <a:pt x="69" y="65"/>
                      <a:pt x="68" y="67"/>
                    </a:cubicBezTo>
                    <a:cubicBezTo>
                      <a:pt x="68" y="67"/>
                      <a:pt x="69" y="67"/>
                      <a:pt x="69" y="67"/>
                    </a:cubicBezTo>
                    <a:cubicBezTo>
                      <a:pt x="69" y="66"/>
                      <a:pt x="70" y="64"/>
                      <a:pt x="71" y="63"/>
                    </a:cubicBezTo>
                    <a:cubicBezTo>
                      <a:pt x="71" y="63"/>
                      <a:pt x="70" y="63"/>
                      <a:pt x="70" y="63"/>
                    </a:cubicBezTo>
                    <a:moveTo>
                      <a:pt x="82" y="62"/>
                    </a:moveTo>
                    <a:cubicBezTo>
                      <a:pt x="82" y="63"/>
                      <a:pt x="82" y="63"/>
                      <a:pt x="81" y="63"/>
                    </a:cubicBezTo>
                    <a:cubicBezTo>
                      <a:pt x="81" y="63"/>
                      <a:pt x="81" y="63"/>
                      <a:pt x="81" y="63"/>
                    </a:cubicBezTo>
                    <a:cubicBezTo>
                      <a:pt x="82" y="62"/>
                      <a:pt x="82" y="62"/>
                      <a:pt x="82" y="62"/>
                    </a:cubicBezTo>
                    <a:cubicBezTo>
                      <a:pt x="82" y="62"/>
                      <a:pt x="82" y="62"/>
                      <a:pt x="82" y="62"/>
                    </a:cubicBezTo>
                    <a:moveTo>
                      <a:pt x="82" y="62"/>
                    </a:moveTo>
                    <a:cubicBezTo>
                      <a:pt x="82" y="62"/>
                      <a:pt x="82" y="62"/>
                      <a:pt x="82" y="62"/>
                    </a:cubicBezTo>
                    <a:cubicBezTo>
                      <a:pt x="82" y="62"/>
                      <a:pt x="82" y="62"/>
                      <a:pt x="82" y="62"/>
                    </a:cubicBezTo>
                    <a:cubicBezTo>
                      <a:pt x="82" y="62"/>
                      <a:pt x="82" y="62"/>
                      <a:pt x="82" y="62"/>
                    </a:cubicBezTo>
                    <a:cubicBezTo>
                      <a:pt x="82" y="62"/>
                      <a:pt x="82" y="62"/>
                      <a:pt x="82" y="62"/>
                    </a:cubicBezTo>
                    <a:moveTo>
                      <a:pt x="74" y="57"/>
                    </a:moveTo>
                    <a:cubicBezTo>
                      <a:pt x="74" y="58"/>
                      <a:pt x="73" y="58"/>
                      <a:pt x="73" y="58"/>
                    </a:cubicBezTo>
                    <a:cubicBezTo>
                      <a:pt x="73" y="58"/>
                      <a:pt x="73" y="58"/>
                      <a:pt x="73" y="59"/>
                    </a:cubicBezTo>
                    <a:cubicBezTo>
                      <a:pt x="74" y="58"/>
                      <a:pt x="74" y="58"/>
                      <a:pt x="74" y="58"/>
                    </a:cubicBezTo>
                    <a:cubicBezTo>
                      <a:pt x="74" y="57"/>
                      <a:pt x="74" y="57"/>
                      <a:pt x="74" y="57"/>
                    </a:cubicBezTo>
                    <a:moveTo>
                      <a:pt x="74" y="57"/>
                    </a:moveTo>
                    <a:cubicBezTo>
                      <a:pt x="74" y="57"/>
                      <a:pt x="74" y="57"/>
                      <a:pt x="74" y="57"/>
                    </a:cubicBezTo>
                    <a:cubicBezTo>
                      <a:pt x="74" y="57"/>
                      <a:pt x="74" y="57"/>
                      <a:pt x="74" y="57"/>
                    </a:cubicBezTo>
                    <a:cubicBezTo>
                      <a:pt x="74" y="57"/>
                      <a:pt x="74" y="57"/>
                      <a:pt x="74" y="57"/>
                    </a:cubicBezTo>
                    <a:cubicBezTo>
                      <a:pt x="74" y="57"/>
                      <a:pt x="74" y="57"/>
                      <a:pt x="74" y="57"/>
                    </a:cubicBezTo>
                    <a:moveTo>
                      <a:pt x="86" y="56"/>
                    </a:moveTo>
                    <a:cubicBezTo>
                      <a:pt x="86" y="56"/>
                      <a:pt x="86" y="56"/>
                      <a:pt x="85" y="57"/>
                    </a:cubicBezTo>
                    <a:cubicBezTo>
                      <a:pt x="85" y="57"/>
                      <a:pt x="85" y="57"/>
                      <a:pt x="85" y="57"/>
                    </a:cubicBezTo>
                    <a:cubicBezTo>
                      <a:pt x="86" y="56"/>
                      <a:pt x="86" y="56"/>
                      <a:pt x="86" y="56"/>
                    </a:cubicBezTo>
                    <a:cubicBezTo>
                      <a:pt x="86" y="56"/>
                      <a:pt x="86" y="56"/>
                      <a:pt x="86" y="56"/>
                    </a:cubicBezTo>
                    <a:moveTo>
                      <a:pt x="78" y="51"/>
                    </a:moveTo>
                    <a:cubicBezTo>
                      <a:pt x="78" y="51"/>
                      <a:pt x="77" y="51"/>
                      <a:pt x="77" y="52"/>
                    </a:cubicBezTo>
                    <a:cubicBezTo>
                      <a:pt x="77" y="52"/>
                      <a:pt x="77" y="52"/>
                      <a:pt x="77" y="52"/>
                    </a:cubicBezTo>
                    <a:cubicBezTo>
                      <a:pt x="78" y="51"/>
                      <a:pt x="78" y="51"/>
                      <a:pt x="78" y="51"/>
                    </a:cubicBezTo>
                    <a:cubicBezTo>
                      <a:pt x="78" y="51"/>
                      <a:pt x="78" y="51"/>
                      <a:pt x="78" y="51"/>
                    </a:cubicBezTo>
                    <a:moveTo>
                      <a:pt x="90" y="49"/>
                    </a:moveTo>
                    <a:cubicBezTo>
                      <a:pt x="90" y="50"/>
                      <a:pt x="89" y="51"/>
                      <a:pt x="89" y="51"/>
                    </a:cubicBezTo>
                    <a:cubicBezTo>
                      <a:pt x="89" y="51"/>
                      <a:pt x="89" y="51"/>
                      <a:pt x="89" y="51"/>
                    </a:cubicBezTo>
                    <a:cubicBezTo>
                      <a:pt x="90" y="49"/>
                      <a:pt x="90" y="49"/>
                      <a:pt x="90" y="49"/>
                    </a:cubicBezTo>
                    <a:cubicBezTo>
                      <a:pt x="90" y="49"/>
                      <a:pt x="90" y="49"/>
                      <a:pt x="90" y="49"/>
                    </a:cubicBezTo>
                    <a:moveTo>
                      <a:pt x="90" y="49"/>
                    </a:moveTo>
                    <a:cubicBezTo>
                      <a:pt x="90" y="49"/>
                      <a:pt x="90" y="49"/>
                      <a:pt x="90" y="49"/>
                    </a:cubicBezTo>
                    <a:cubicBezTo>
                      <a:pt x="90" y="49"/>
                      <a:pt x="90" y="49"/>
                      <a:pt x="90" y="49"/>
                    </a:cubicBezTo>
                    <a:cubicBezTo>
                      <a:pt x="90" y="49"/>
                      <a:pt x="90" y="49"/>
                      <a:pt x="90" y="49"/>
                    </a:cubicBezTo>
                    <a:cubicBezTo>
                      <a:pt x="90" y="49"/>
                      <a:pt x="90" y="49"/>
                      <a:pt x="90" y="49"/>
                    </a:cubicBezTo>
                    <a:moveTo>
                      <a:pt x="92" y="47"/>
                    </a:moveTo>
                    <a:cubicBezTo>
                      <a:pt x="91" y="47"/>
                      <a:pt x="91" y="48"/>
                      <a:pt x="90" y="49"/>
                    </a:cubicBezTo>
                    <a:cubicBezTo>
                      <a:pt x="90" y="49"/>
                      <a:pt x="90" y="49"/>
                      <a:pt x="90" y="49"/>
                    </a:cubicBezTo>
                    <a:cubicBezTo>
                      <a:pt x="92" y="47"/>
                      <a:pt x="92" y="47"/>
                      <a:pt x="92" y="47"/>
                    </a:cubicBezTo>
                    <a:cubicBezTo>
                      <a:pt x="92" y="47"/>
                      <a:pt x="92" y="47"/>
                      <a:pt x="92" y="47"/>
                    </a:cubicBezTo>
                    <a:moveTo>
                      <a:pt x="82" y="44"/>
                    </a:moveTo>
                    <a:cubicBezTo>
                      <a:pt x="81" y="45"/>
                      <a:pt x="81" y="46"/>
                      <a:pt x="80" y="46"/>
                    </a:cubicBezTo>
                    <a:cubicBezTo>
                      <a:pt x="81" y="46"/>
                      <a:pt x="81" y="46"/>
                      <a:pt x="81" y="46"/>
                    </a:cubicBezTo>
                    <a:cubicBezTo>
                      <a:pt x="82" y="45"/>
                      <a:pt x="82" y="45"/>
                      <a:pt x="82" y="45"/>
                    </a:cubicBezTo>
                    <a:cubicBezTo>
                      <a:pt x="82" y="44"/>
                      <a:pt x="82" y="44"/>
                      <a:pt x="82" y="44"/>
                    </a:cubicBezTo>
                    <a:moveTo>
                      <a:pt x="82" y="44"/>
                    </a:moveTo>
                    <a:cubicBezTo>
                      <a:pt x="82" y="44"/>
                      <a:pt x="82" y="44"/>
                      <a:pt x="82" y="44"/>
                    </a:cubicBezTo>
                    <a:cubicBezTo>
                      <a:pt x="82" y="44"/>
                      <a:pt x="82" y="44"/>
                      <a:pt x="82" y="45"/>
                    </a:cubicBezTo>
                    <a:cubicBezTo>
                      <a:pt x="82" y="44"/>
                      <a:pt x="82" y="44"/>
                      <a:pt x="82" y="44"/>
                    </a:cubicBezTo>
                    <a:cubicBezTo>
                      <a:pt x="82" y="44"/>
                      <a:pt x="82" y="44"/>
                      <a:pt x="82" y="44"/>
                    </a:cubicBezTo>
                    <a:moveTo>
                      <a:pt x="83" y="42"/>
                    </a:moveTo>
                    <a:cubicBezTo>
                      <a:pt x="83" y="42"/>
                      <a:pt x="82" y="43"/>
                      <a:pt x="82" y="44"/>
                    </a:cubicBezTo>
                    <a:cubicBezTo>
                      <a:pt x="82" y="44"/>
                      <a:pt x="82" y="44"/>
                      <a:pt x="82" y="44"/>
                    </a:cubicBezTo>
                    <a:cubicBezTo>
                      <a:pt x="84" y="42"/>
                      <a:pt x="84" y="42"/>
                      <a:pt x="84" y="42"/>
                    </a:cubicBezTo>
                    <a:cubicBezTo>
                      <a:pt x="83" y="42"/>
                      <a:pt x="83" y="42"/>
                      <a:pt x="83" y="42"/>
                    </a:cubicBezTo>
                    <a:moveTo>
                      <a:pt x="99" y="35"/>
                    </a:moveTo>
                    <a:cubicBezTo>
                      <a:pt x="98" y="36"/>
                      <a:pt x="98" y="37"/>
                      <a:pt x="97" y="38"/>
                    </a:cubicBezTo>
                    <a:cubicBezTo>
                      <a:pt x="97" y="38"/>
                      <a:pt x="97" y="38"/>
                      <a:pt x="97" y="38"/>
                    </a:cubicBezTo>
                    <a:cubicBezTo>
                      <a:pt x="99" y="35"/>
                      <a:pt x="99" y="35"/>
                      <a:pt x="99" y="35"/>
                    </a:cubicBezTo>
                    <a:cubicBezTo>
                      <a:pt x="99" y="35"/>
                      <a:pt x="99" y="35"/>
                      <a:pt x="99" y="35"/>
                    </a:cubicBezTo>
                    <a:moveTo>
                      <a:pt x="90" y="30"/>
                    </a:moveTo>
                    <a:cubicBezTo>
                      <a:pt x="89" y="31"/>
                      <a:pt x="89" y="32"/>
                      <a:pt x="89" y="32"/>
                    </a:cubicBezTo>
                    <a:cubicBezTo>
                      <a:pt x="89" y="33"/>
                      <a:pt x="89" y="33"/>
                      <a:pt x="89" y="33"/>
                    </a:cubicBezTo>
                    <a:cubicBezTo>
                      <a:pt x="90" y="31"/>
                      <a:pt x="90" y="31"/>
                      <a:pt x="90" y="31"/>
                    </a:cubicBezTo>
                    <a:cubicBezTo>
                      <a:pt x="90" y="31"/>
                      <a:pt x="90" y="31"/>
                      <a:pt x="90" y="30"/>
                    </a:cubicBezTo>
                    <a:moveTo>
                      <a:pt x="101" y="12"/>
                    </a:moveTo>
                    <a:cubicBezTo>
                      <a:pt x="97" y="19"/>
                      <a:pt x="97" y="19"/>
                      <a:pt x="97" y="19"/>
                    </a:cubicBezTo>
                    <a:cubicBezTo>
                      <a:pt x="97" y="19"/>
                      <a:pt x="97" y="19"/>
                      <a:pt x="97" y="19"/>
                    </a:cubicBezTo>
                    <a:cubicBezTo>
                      <a:pt x="101" y="12"/>
                      <a:pt x="101" y="12"/>
                      <a:pt x="101" y="12"/>
                    </a:cubicBezTo>
                    <a:cubicBezTo>
                      <a:pt x="101" y="12"/>
                      <a:pt x="101" y="12"/>
                      <a:pt x="101" y="12"/>
                    </a:cubicBezTo>
                    <a:moveTo>
                      <a:pt x="107" y="4"/>
                    </a:moveTo>
                    <a:cubicBezTo>
                      <a:pt x="105" y="6"/>
                      <a:pt x="105" y="6"/>
                      <a:pt x="105" y="6"/>
                    </a:cubicBezTo>
                    <a:cubicBezTo>
                      <a:pt x="106" y="6"/>
                      <a:pt x="106" y="6"/>
                      <a:pt x="106" y="6"/>
                    </a:cubicBezTo>
                    <a:cubicBezTo>
                      <a:pt x="107" y="4"/>
                      <a:pt x="107" y="4"/>
                      <a:pt x="107" y="4"/>
                    </a:cubicBezTo>
                    <a:cubicBezTo>
                      <a:pt x="107" y="4"/>
                      <a:pt x="107" y="4"/>
                      <a:pt x="107" y="4"/>
                    </a:cubicBezTo>
                    <a:moveTo>
                      <a:pt x="109" y="0"/>
                    </a:moveTo>
                    <a:cubicBezTo>
                      <a:pt x="107" y="2"/>
                      <a:pt x="107" y="2"/>
                      <a:pt x="107" y="2"/>
                    </a:cubicBezTo>
                    <a:cubicBezTo>
                      <a:pt x="107" y="2"/>
                      <a:pt x="108" y="2"/>
                      <a:pt x="108" y="2"/>
                    </a:cubicBezTo>
                    <a:cubicBezTo>
                      <a:pt x="109" y="0"/>
                      <a:pt x="109" y="0"/>
                      <a:pt x="109" y="0"/>
                    </a:cubicBezTo>
                    <a:cubicBezTo>
                      <a:pt x="109" y="0"/>
                      <a:pt x="109" y="0"/>
                      <a:pt x="10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3" name="Freeform 9633"/>
              <p:cNvSpPr>
                <a:spLocks noEditPoints="1"/>
              </p:cNvSpPr>
              <p:nvPr/>
            </p:nvSpPr>
            <p:spPr bwMode="auto">
              <a:xfrm>
                <a:off x="-609" y="3634"/>
                <a:ext cx="21" cy="15"/>
              </a:xfrm>
              <a:custGeom>
                <a:avLst/>
                <a:gdLst>
                  <a:gd name="T0" fmla="*/ 8 w 9"/>
                  <a:gd name="T1" fmla="*/ 6 h 6"/>
                  <a:gd name="T2" fmla="*/ 8 w 9"/>
                  <a:gd name="T3" fmla="*/ 6 h 6"/>
                  <a:gd name="T4" fmla="*/ 8 w 9"/>
                  <a:gd name="T5" fmla="*/ 6 h 6"/>
                  <a:gd name="T6" fmla="*/ 8 w 9"/>
                  <a:gd name="T7" fmla="*/ 6 h 6"/>
                  <a:gd name="T8" fmla="*/ 8 w 9"/>
                  <a:gd name="T9" fmla="*/ 6 h 6"/>
                  <a:gd name="T10" fmla="*/ 8 w 9"/>
                  <a:gd name="T11" fmla="*/ 5 h 6"/>
                  <a:gd name="T12" fmla="*/ 8 w 9"/>
                  <a:gd name="T13" fmla="*/ 6 h 6"/>
                  <a:gd name="T14" fmla="*/ 8 w 9"/>
                  <a:gd name="T15" fmla="*/ 6 h 6"/>
                  <a:gd name="T16" fmla="*/ 9 w 9"/>
                  <a:gd name="T17" fmla="*/ 5 h 6"/>
                  <a:gd name="T18" fmla="*/ 8 w 9"/>
                  <a:gd name="T19" fmla="*/ 5 h 6"/>
                  <a:gd name="T20" fmla="*/ 0 w 9"/>
                  <a:gd name="T21" fmla="*/ 2 h 6"/>
                  <a:gd name="T22" fmla="*/ 0 w 9"/>
                  <a:gd name="T23" fmla="*/ 2 h 6"/>
                  <a:gd name="T24" fmla="*/ 1 w 9"/>
                  <a:gd name="T25" fmla="*/ 2 h 6"/>
                  <a:gd name="T26" fmla="*/ 1 w 9"/>
                  <a:gd name="T27" fmla="*/ 2 h 6"/>
                  <a:gd name="T28" fmla="*/ 0 w 9"/>
                  <a:gd name="T29" fmla="*/ 2 h 6"/>
                  <a:gd name="T30" fmla="*/ 1 w 9"/>
                  <a:gd name="T31" fmla="*/ 0 h 6"/>
                  <a:gd name="T32" fmla="*/ 0 w 9"/>
                  <a:gd name="T33" fmla="*/ 1 h 6"/>
                  <a:gd name="T34" fmla="*/ 1 w 9"/>
                  <a:gd name="T35" fmla="*/ 1 h 6"/>
                  <a:gd name="T36" fmla="*/ 1 w 9"/>
                  <a:gd name="T37" fmla="*/ 1 h 6"/>
                  <a:gd name="T38" fmla="*/ 1 w 9"/>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6">
                    <a:moveTo>
                      <a:pt x="8" y="6"/>
                    </a:moveTo>
                    <a:cubicBezTo>
                      <a:pt x="8" y="6"/>
                      <a:pt x="8" y="6"/>
                      <a:pt x="8" y="6"/>
                    </a:cubicBezTo>
                    <a:cubicBezTo>
                      <a:pt x="8" y="6"/>
                      <a:pt x="8" y="6"/>
                      <a:pt x="8" y="6"/>
                    </a:cubicBezTo>
                    <a:cubicBezTo>
                      <a:pt x="8" y="6"/>
                      <a:pt x="8" y="6"/>
                      <a:pt x="8" y="6"/>
                    </a:cubicBezTo>
                    <a:cubicBezTo>
                      <a:pt x="8" y="6"/>
                      <a:pt x="8" y="6"/>
                      <a:pt x="8" y="6"/>
                    </a:cubicBezTo>
                    <a:moveTo>
                      <a:pt x="8" y="5"/>
                    </a:moveTo>
                    <a:cubicBezTo>
                      <a:pt x="8" y="5"/>
                      <a:pt x="8" y="5"/>
                      <a:pt x="8" y="6"/>
                    </a:cubicBezTo>
                    <a:cubicBezTo>
                      <a:pt x="8" y="6"/>
                      <a:pt x="8" y="6"/>
                      <a:pt x="8" y="6"/>
                    </a:cubicBezTo>
                    <a:cubicBezTo>
                      <a:pt x="9" y="5"/>
                      <a:pt x="9" y="5"/>
                      <a:pt x="9" y="5"/>
                    </a:cubicBezTo>
                    <a:cubicBezTo>
                      <a:pt x="9" y="5"/>
                      <a:pt x="9" y="5"/>
                      <a:pt x="8" y="5"/>
                    </a:cubicBezTo>
                    <a:moveTo>
                      <a:pt x="0" y="2"/>
                    </a:moveTo>
                    <a:cubicBezTo>
                      <a:pt x="0" y="2"/>
                      <a:pt x="0" y="2"/>
                      <a:pt x="0" y="2"/>
                    </a:cubicBezTo>
                    <a:cubicBezTo>
                      <a:pt x="0" y="2"/>
                      <a:pt x="0" y="2"/>
                      <a:pt x="1" y="2"/>
                    </a:cubicBezTo>
                    <a:cubicBezTo>
                      <a:pt x="1" y="2"/>
                      <a:pt x="1" y="2"/>
                      <a:pt x="1" y="2"/>
                    </a:cubicBezTo>
                    <a:cubicBezTo>
                      <a:pt x="0" y="2"/>
                      <a:pt x="0" y="2"/>
                      <a:pt x="0" y="2"/>
                    </a:cubicBezTo>
                    <a:moveTo>
                      <a:pt x="1" y="0"/>
                    </a:moveTo>
                    <a:cubicBezTo>
                      <a:pt x="0" y="0"/>
                      <a:pt x="0" y="1"/>
                      <a:pt x="0" y="1"/>
                    </a:cubicBezTo>
                    <a:cubicBezTo>
                      <a:pt x="1" y="1"/>
                      <a:pt x="1" y="1"/>
                      <a:pt x="1" y="1"/>
                    </a:cubicBezTo>
                    <a:cubicBezTo>
                      <a:pt x="1" y="1"/>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4" name="Freeform 9634"/>
              <p:cNvSpPr>
                <a:spLocks/>
              </p:cNvSpPr>
              <p:nvPr/>
            </p:nvSpPr>
            <p:spPr bwMode="auto">
              <a:xfrm>
                <a:off x="-574" y="3620"/>
                <a:ext cx="0" cy="3"/>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5" name="Freeform 9635"/>
              <p:cNvSpPr>
                <a:spLocks noEditPoints="1"/>
              </p:cNvSpPr>
              <p:nvPr/>
            </p:nvSpPr>
            <p:spPr bwMode="auto">
              <a:xfrm>
                <a:off x="-744" y="3443"/>
                <a:ext cx="253" cy="446"/>
              </a:xfrm>
              <a:custGeom>
                <a:avLst/>
                <a:gdLst>
                  <a:gd name="T0" fmla="*/ 0 w 107"/>
                  <a:gd name="T1" fmla="*/ 188 h 189"/>
                  <a:gd name="T2" fmla="*/ 2 w 107"/>
                  <a:gd name="T3" fmla="*/ 188 h 189"/>
                  <a:gd name="T4" fmla="*/ 5 w 107"/>
                  <a:gd name="T5" fmla="*/ 183 h 189"/>
                  <a:gd name="T6" fmla="*/ 10 w 107"/>
                  <a:gd name="T7" fmla="*/ 175 h 189"/>
                  <a:gd name="T8" fmla="*/ 5 w 107"/>
                  <a:gd name="T9" fmla="*/ 174 h 189"/>
                  <a:gd name="T10" fmla="*/ 13 w 107"/>
                  <a:gd name="T11" fmla="*/ 171 h 189"/>
                  <a:gd name="T12" fmla="*/ 18 w 107"/>
                  <a:gd name="T13" fmla="*/ 163 h 189"/>
                  <a:gd name="T14" fmla="*/ 12 w 107"/>
                  <a:gd name="T15" fmla="*/ 161 h 189"/>
                  <a:gd name="T16" fmla="*/ 21 w 107"/>
                  <a:gd name="T17" fmla="*/ 157 h 189"/>
                  <a:gd name="T18" fmla="*/ 15 w 107"/>
                  <a:gd name="T19" fmla="*/ 154 h 189"/>
                  <a:gd name="T20" fmla="*/ 24 w 107"/>
                  <a:gd name="T21" fmla="*/ 154 h 189"/>
                  <a:gd name="T22" fmla="*/ 18 w 107"/>
                  <a:gd name="T23" fmla="*/ 149 h 189"/>
                  <a:gd name="T24" fmla="*/ 27 w 107"/>
                  <a:gd name="T25" fmla="*/ 148 h 189"/>
                  <a:gd name="T26" fmla="*/ 22 w 107"/>
                  <a:gd name="T27" fmla="*/ 143 h 189"/>
                  <a:gd name="T28" fmla="*/ 31 w 107"/>
                  <a:gd name="T29" fmla="*/ 140 h 189"/>
                  <a:gd name="T30" fmla="*/ 24 w 107"/>
                  <a:gd name="T31" fmla="*/ 141 h 189"/>
                  <a:gd name="T32" fmla="*/ 34 w 107"/>
                  <a:gd name="T33" fmla="*/ 137 h 189"/>
                  <a:gd name="T34" fmla="*/ 26 w 107"/>
                  <a:gd name="T35" fmla="*/ 137 h 189"/>
                  <a:gd name="T36" fmla="*/ 25 w 107"/>
                  <a:gd name="T37" fmla="*/ 136 h 189"/>
                  <a:gd name="T38" fmla="*/ 28 w 107"/>
                  <a:gd name="T39" fmla="*/ 133 h 189"/>
                  <a:gd name="T40" fmla="*/ 25 w 107"/>
                  <a:gd name="T41" fmla="*/ 136 h 189"/>
                  <a:gd name="T42" fmla="*/ 28 w 107"/>
                  <a:gd name="T43" fmla="*/ 132 h 189"/>
                  <a:gd name="T44" fmla="*/ 35 w 107"/>
                  <a:gd name="T45" fmla="*/ 135 h 189"/>
                  <a:gd name="T46" fmla="*/ 32 w 107"/>
                  <a:gd name="T47" fmla="*/ 127 h 189"/>
                  <a:gd name="T48" fmla="*/ 44 w 107"/>
                  <a:gd name="T49" fmla="*/ 121 h 189"/>
                  <a:gd name="T50" fmla="*/ 36 w 107"/>
                  <a:gd name="T51" fmla="*/ 120 h 189"/>
                  <a:gd name="T52" fmla="*/ 37 w 107"/>
                  <a:gd name="T53" fmla="*/ 117 h 189"/>
                  <a:gd name="T54" fmla="*/ 43 w 107"/>
                  <a:gd name="T55" fmla="*/ 108 h 189"/>
                  <a:gd name="T56" fmla="*/ 40 w 107"/>
                  <a:gd name="T57" fmla="*/ 111 h 189"/>
                  <a:gd name="T58" fmla="*/ 57 w 107"/>
                  <a:gd name="T59" fmla="*/ 100 h 189"/>
                  <a:gd name="T60" fmla="*/ 48 w 107"/>
                  <a:gd name="T61" fmla="*/ 98 h 189"/>
                  <a:gd name="T62" fmla="*/ 62 w 107"/>
                  <a:gd name="T63" fmla="*/ 93 h 189"/>
                  <a:gd name="T64" fmla="*/ 62 w 107"/>
                  <a:gd name="T65" fmla="*/ 92 h 189"/>
                  <a:gd name="T66" fmla="*/ 55 w 107"/>
                  <a:gd name="T67" fmla="*/ 87 h 189"/>
                  <a:gd name="T68" fmla="*/ 57 w 107"/>
                  <a:gd name="T69" fmla="*/ 84 h 189"/>
                  <a:gd name="T70" fmla="*/ 67 w 107"/>
                  <a:gd name="T71" fmla="*/ 83 h 189"/>
                  <a:gd name="T72" fmla="*/ 68 w 107"/>
                  <a:gd name="T73" fmla="*/ 82 h 189"/>
                  <a:gd name="T74" fmla="*/ 70 w 107"/>
                  <a:gd name="T75" fmla="*/ 79 h 189"/>
                  <a:gd name="T76" fmla="*/ 60 w 107"/>
                  <a:gd name="T77" fmla="*/ 78 h 189"/>
                  <a:gd name="T78" fmla="*/ 70 w 107"/>
                  <a:gd name="T79" fmla="*/ 78 h 189"/>
                  <a:gd name="T80" fmla="*/ 72 w 107"/>
                  <a:gd name="T81" fmla="*/ 76 h 189"/>
                  <a:gd name="T82" fmla="*/ 62 w 107"/>
                  <a:gd name="T83" fmla="*/ 75 h 189"/>
                  <a:gd name="T84" fmla="*/ 73 w 107"/>
                  <a:gd name="T85" fmla="*/ 74 h 189"/>
                  <a:gd name="T86" fmla="*/ 64 w 107"/>
                  <a:gd name="T87" fmla="*/ 71 h 189"/>
                  <a:gd name="T88" fmla="*/ 65 w 107"/>
                  <a:gd name="T89" fmla="*/ 70 h 189"/>
                  <a:gd name="T90" fmla="*/ 78 w 107"/>
                  <a:gd name="T91" fmla="*/ 65 h 189"/>
                  <a:gd name="T92" fmla="*/ 67 w 107"/>
                  <a:gd name="T93" fmla="*/ 65 h 189"/>
                  <a:gd name="T94" fmla="*/ 71 w 107"/>
                  <a:gd name="T95" fmla="*/ 60 h 189"/>
                  <a:gd name="T96" fmla="*/ 82 w 107"/>
                  <a:gd name="T97" fmla="*/ 59 h 189"/>
                  <a:gd name="T98" fmla="*/ 83 w 107"/>
                  <a:gd name="T99" fmla="*/ 58 h 189"/>
                  <a:gd name="T100" fmla="*/ 87 w 107"/>
                  <a:gd name="T101" fmla="*/ 51 h 189"/>
                  <a:gd name="T102" fmla="*/ 77 w 107"/>
                  <a:gd name="T103" fmla="*/ 48 h 189"/>
                  <a:gd name="T104" fmla="*/ 79 w 107"/>
                  <a:gd name="T105" fmla="*/ 47 h 189"/>
                  <a:gd name="T106" fmla="*/ 79 w 107"/>
                  <a:gd name="T107" fmla="*/ 46 h 189"/>
                  <a:gd name="T108" fmla="*/ 96 w 107"/>
                  <a:gd name="T109" fmla="*/ 37 h 189"/>
                  <a:gd name="T110" fmla="*/ 86 w 107"/>
                  <a:gd name="T111" fmla="*/ 34 h 189"/>
                  <a:gd name="T112" fmla="*/ 102 w 107"/>
                  <a:gd name="T113" fmla="*/ 8 h 189"/>
                  <a:gd name="T114" fmla="*/ 104 w 107"/>
                  <a:gd name="T115" fmla="*/ 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189">
                    <a:moveTo>
                      <a:pt x="0" y="188"/>
                    </a:moveTo>
                    <a:cubicBezTo>
                      <a:pt x="0" y="188"/>
                      <a:pt x="1" y="188"/>
                      <a:pt x="1" y="188"/>
                    </a:cubicBezTo>
                    <a:cubicBezTo>
                      <a:pt x="1" y="188"/>
                      <a:pt x="2" y="189"/>
                      <a:pt x="2" y="189"/>
                    </a:cubicBezTo>
                    <a:cubicBezTo>
                      <a:pt x="3" y="189"/>
                      <a:pt x="3" y="189"/>
                      <a:pt x="3" y="189"/>
                    </a:cubicBezTo>
                    <a:cubicBezTo>
                      <a:pt x="2" y="188"/>
                      <a:pt x="2" y="188"/>
                      <a:pt x="2" y="188"/>
                    </a:cubicBezTo>
                    <a:cubicBezTo>
                      <a:pt x="2" y="188"/>
                      <a:pt x="1" y="188"/>
                      <a:pt x="1" y="188"/>
                    </a:cubicBezTo>
                    <a:cubicBezTo>
                      <a:pt x="0" y="188"/>
                      <a:pt x="0" y="188"/>
                      <a:pt x="0" y="188"/>
                    </a:cubicBezTo>
                    <a:moveTo>
                      <a:pt x="2" y="188"/>
                    </a:moveTo>
                    <a:cubicBezTo>
                      <a:pt x="0" y="188"/>
                      <a:pt x="0" y="188"/>
                      <a:pt x="1" y="188"/>
                    </a:cubicBezTo>
                    <a:cubicBezTo>
                      <a:pt x="1" y="188"/>
                      <a:pt x="1" y="188"/>
                      <a:pt x="1" y="188"/>
                    </a:cubicBezTo>
                    <a:cubicBezTo>
                      <a:pt x="2" y="188"/>
                      <a:pt x="2" y="188"/>
                      <a:pt x="2" y="188"/>
                    </a:cubicBezTo>
                    <a:moveTo>
                      <a:pt x="4" y="186"/>
                    </a:moveTo>
                    <a:cubicBezTo>
                      <a:pt x="3" y="187"/>
                      <a:pt x="3" y="187"/>
                      <a:pt x="2" y="188"/>
                    </a:cubicBezTo>
                    <a:cubicBezTo>
                      <a:pt x="2" y="188"/>
                      <a:pt x="2" y="188"/>
                      <a:pt x="2" y="188"/>
                    </a:cubicBezTo>
                    <a:cubicBezTo>
                      <a:pt x="3" y="187"/>
                      <a:pt x="3" y="187"/>
                      <a:pt x="4" y="186"/>
                    </a:cubicBezTo>
                    <a:moveTo>
                      <a:pt x="5" y="183"/>
                    </a:moveTo>
                    <a:cubicBezTo>
                      <a:pt x="5" y="184"/>
                      <a:pt x="5" y="184"/>
                      <a:pt x="5" y="184"/>
                    </a:cubicBezTo>
                    <a:cubicBezTo>
                      <a:pt x="5" y="185"/>
                      <a:pt x="4" y="186"/>
                      <a:pt x="4" y="186"/>
                    </a:cubicBezTo>
                    <a:cubicBezTo>
                      <a:pt x="4" y="186"/>
                      <a:pt x="4" y="186"/>
                      <a:pt x="4" y="186"/>
                    </a:cubicBezTo>
                    <a:cubicBezTo>
                      <a:pt x="4" y="185"/>
                      <a:pt x="4" y="185"/>
                      <a:pt x="4" y="185"/>
                    </a:cubicBezTo>
                    <a:cubicBezTo>
                      <a:pt x="5" y="185"/>
                      <a:pt x="5" y="184"/>
                      <a:pt x="5" y="183"/>
                    </a:cubicBezTo>
                    <a:cubicBezTo>
                      <a:pt x="5" y="183"/>
                      <a:pt x="5" y="183"/>
                      <a:pt x="5" y="183"/>
                    </a:cubicBezTo>
                    <a:moveTo>
                      <a:pt x="5" y="183"/>
                    </a:moveTo>
                    <a:cubicBezTo>
                      <a:pt x="5" y="183"/>
                      <a:pt x="5" y="183"/>
                      <a:pt x="5" y="183"/>
                    </a:cubicBezTo>
                    <a:cubicBezTo>
                      <a:pt x="6" y="183"/>
                      <a:pt x="6" y="183"/>
                      <a:pt x="6" y="183"/>
                    </a:cubicBezTo>
                    <a:cubicBezTo>
                      <a:pt x="6" y="183"/>
                      <a:pt x="6" y="183"/>
                      <a:pt x="6" y="183"/>
                    </a:cubicBezTo>
                    <a:cubicBezTo>
                      <a:pt x="5" y="183"/>
                      <a:pt x="5" y="183"/>
                      <a:pt x="5" y="183"/>
                    </a:cubicBezTo>
                    <a:moveTo>
                      <a:pt x="10" y="175"/>
                    </a:moveTo>
                    <a:cubicBezTo>
                      <a:pt x="9" y="175"/>
                      <a:pt x="9" y="175"/>
                      <a:pt x="9" y="175"/>
                    </a:cubicBezTo>
                    <a:cubicBezTo>
                      <a:pt x="10" y="176"/>
                      <a:pt x="10" y="176"/>
                      <a:pt x="10" y="176"/>
                    </a:cubicBezTo>
                    <a:cubicBezTo>
                      <a:pt x="11" y="175"/>
                      <a:pt x="11" y="175"/>
                      <a:pt x="11" y="175"/>
                    </a:cubicBezTo>
                    <a:cubicBezTo>
                      <a:pt x="10" y="175"/>
                      <a:pt x="10" y="175"/>
                      <a:pt x="10" y="175"/>
                    </a:cubicBezTo>
                    <a:moveTo>
                      <a:pt x="5" y="173"/>
                    </a:moveTo>
                    <a:cubicBezTo>
                      <a:pt x="4" y="173"/>
                      <a:pt x="4" y="173"/>
                      <a:pt x="4" y="173"/>
                    </a:cubicBezTo>
                    <a:cubicBezTo>
                      <a:pt x="5" y="174"/>
                      <a:pt x="5" y="174"/>
                      <a:pt x="5" y="174"/>
                    </a:cubicBezTo>
                    <a:cubicBezTo>
                      <a:pt x="5" y="173"/>
                      <a:pt x="5" y="173"/>
                      <a:pt x="5" y="173"/>
                    </a:cubicBezTo>
                    <a:cubicBezTo>
                      <a:pt x="5" y="173"/>
                      <a:pt x="5" y="173"/>
                      <a:pt x="5" y="173"/>
                    </a:cubicBezTo>
                    <a:moveTo>
                      <a:pt x="13" y="170"/>
                    </a:moveTo>
                    <a:cubicBezTo>
                      <a:pt x="13" y="170"/>
                      <a:pt x="13" y="170"/>
                      <a:pt x="13" y="171"/>
                    </a:cubicBezTo>
                    <a:cubicBezTo>
                      <a:pt x="13" y="171"/>
                      <a:pt x="12" y="171"/>
                      <a:pt x="12" y="171"/>
                    </a:cubicBezTo>
                    <a:cubicBezTo>
                      <a:pt x="13" y="171"/>
                      <a:pt x="13" y="171"/>
                      <a:pt x="13" y="171"/>
                    </a:cubicBezTo>
                    <a:cubicBezTo>
                      <a:pt x="13" y="171"/>
                      <a:pt x="13" y="171"/>
                      <a:pt x="13" y="171"/>
                    </a:cubicBezTo>
                    <a:cubicBezTo>
                      <a:pt x="13" y="170"/>
                      <a:pt x="13" y="170"/>
                      <a:pt x="13" y="170"/>
                    </a:cubicBezTo>
                    <a:moveTo>
                      <a:pt x="8" y="167"/>
                    </a:moveTo>
                    <a:cubicBezTo>
                      <a:pt x="8" y="167"/>
                      <a:pt x="7" y="167"/>
                      <a:pt x="7" y="168"/>
                    </a:cubicBezTo>
                    <a:cubicBezTo>
                      <a:pt x="8" y="168"/>
                      <a:pt x="8" y="168"/>
                      <a:pt x="8" y="168"/>
                    </a:cubicBezTo>
                    <a:cubicBezTo>
                      <a:pt x="8" y="168"/>
                      <a:pt x="8" y="168"/>
                      <a:pt x="8" y="168"/>
                    </a:cubicBezTo>
                    <a:cubicBezTo>
                      <a:pt x="8" y="167"/>
                      <a:pt x="8" y="167"/>
                      <a:pt x="8" y="167"/>
                    </a:cubicBezTo>
                    <a:moveTo>
                      <a:pt x="18" y="163"/>
                    </a:moveTo>
                    <a:cubicBezTo>
                      <a:pt x="17" y="163"/>
                      <a:pt x="17" y="163"/>
                      <a:pt x="17" y="163"/>
                    </a:cubicBezTo>
                    <a:cubicBezTo>
                      <a:pt x="17" y="164"/>
                      <a:pt x="18" y="164"/>
                      <a:pt x="18" y="164"/>
                    </a:cubicBezTo>
                    <a:cubicBezTo>
                      <a:pt x="18" y="163"/>
                      <a:pt x="18" y="163"/>
                      <a:pt x="18" y="163"/>
                    </a:cubicBezTo>
                    <a:cubicBezTo>
                      <a:pt x="18" y="163"/>
                      <a:pt x="18" y="163"/>
                      <a:pt x="18" y="163"/>
                    </a:cubicBezTo>
                    <a:moveTo>
                      <a:pt x="12" y="160"/>
                    </a:moveTo>
                    <a:cubicBezTo>
                      <a:pt x="12" y="160"/>
                      <a:pt x="12" y="160"/>
                      <a:pt x="11" y="161"/>
                    </a:cubicBezTo>
                    <a:cubicBezTo>
                      <a:pt x="12" y="161"/>
                      <a:pt x="12" y="161"/>
                      <a:pt x="12" y="161"/>
                    </a:cubicBezTo>
                    <a:cubicBezTo>
                      <a:pt x="12" y="161"/>
                      <a:pt x="12" y="160"/>
                      <a:pt x="13" y="160"/>
                    </a:cubicBezTo>
                    <a:cubicBezTo>
                      <a:pt x="12" y="160"/>
                      <a:pt x="12" y="160"/>
                      <a:pt x="12" y="160"/>
                    </a:cubicBezTo>
                    <a:moveTo>
                      <a:pt x="21" y="157"/>
                    </a:moveTo>
                    <a:cubicBezTo>
                      <a:pt x="21" y="157"/>
                      <a:pt x="21" y="157"/>
                      <a:pt x="21" y="157"/>
                    </a:cubicBezTo>
                    <a:cubicBezTo>
                      <a:pt x="21" y="157"/>
                      <a:pt x="21" y="158"/>
                      <a:pt x="22" y="158"/>
                    </a:cubicBezTo>
                    <a:cubicBezTo>
                      <a:pt x="22" y="157"/>
                      <a:pt x="22" y="157"/>
                      <a:pt x="22" y="157"/>
                    </a:cubicBezTo>
                    <a:cubicBezTo>
                      <a:pt x="21" y="157"/>
                      <a:pt x="21" y="157"/>
                      <a:pt x="21" y="157"/>
                    </a:cubicBezTo>
                    <a:moveTo>
                      <a:pt x="16" y="153"/>
                    </a:moveTo>
                    <a:cubicBezTo>
                      <a:pt x="16" y="154"/>
                      <a:pt x="15" y="154"/>
                      <a:pt x="15" y="154"/>
                    </a:cubicBezTo>
                    <a:cubicBezTo>
                      <a:pt x="15" y="154"/>
                      <a:pt x="16" y="154"/>
                      <a:pt x="16" y="154"/>
                    </a:cubicBezTo>
                    <a:cubicBezTo>
                      <a:pt x="16" y="154"/>
                      <a:pt x="16" y="154"/>
                      <a:pt x="16" y="154"/>
                    </a:cubicBezTo>
                    <a:cubicBezTo>
                      <a:pt x="16" y="153"/>
                      <a:pt x="16" y="153"/>
                      <a:pt x="16" y="153"/>
                    </a:cubicBezTo>
                    <a:moveTo>
                      <a:pt x="15" y="153"/>
                    </a:moveTo>
                    <a:cubicBezTo>
                      <a:pt x="15" y="153"/>
                      <a:pt x="15" y="153"/>
                      <a:pt x="15" y="154"/>
                    </a:cubicBezTo>
                    <a:cubicBezTo>
                      <a:pt x="15" y="154"/>
                      <a:pt x="15" y="154"/>
                      <a:pt x="15" y="154"/>
                    </a:cubicBezTo>
                    <a:cubicBezTo>
                      <a:pt x="15" y="153"/>
                      <a:pt x="15" y="153"/>
                      <a:pt x="15" y="153"/>
                    </a:cubicBezTo>
                    <a:cubicBezTo>
                      <a:pt x="15" y="153"/>
                      <a:pt x="15" y="153"/>
                      <a:pt x="15" y="153"/>
                    </a:cubicBezTo>
                    <a:moveTo>
                      <a:pt x="24" y="152"/>
                    </a:moveTo>
                    <a:cubicBezTo>
                      <a:pt x="24" y="152"/>
                      <a:pt x="24" y="153"/>
                      <a:pt x="23" y="154"/>
                    </a:cubicBezTo>
                    <a:cubicBezTo>
                      <a:pt x="23" y="154"/>
                      <a:pt x="24" y="154"/>
                      <a:pt x="24" y="154"/>
                    </a:cubicBezTo>
                    <a:cubicBezTo>
                      <a:pt x="24" y="154"/>
                      <a:pt x="24" y="154"/>
                      <a:pt x="24" y="154"/>
                    </a:cubicBezTo>
                    <a:cubicBezTo>
                      <a:pt x="25" y="152"/>
                      <a:pt x="25" y="152"/>
                      <a:pt x="25" y="152"/>
                    </a:cubicBezTo>
                    <a:cubicBezTo>
                      <a:pt x="25" y="152"/>
                      <a:pt x="24" y="152"/>
                      <a:pt x="24" y="152"/>
                    </a:cubicBezTo>
                    <a:moveTo>
                      <a:pt x="18" y="149"/>
                    </a:moveTo>
                    <a:cubicBezTo>
                      <a:pt x="18" y="149"/>
                      <a:pt x="18" y="150"/>
                      <a:pt x="17" y="150"/>
                    </a:cubicBezTo>
                    <a:cubicBezTo>
                      <a:pt x="18" y="151"/>
                      <a:pt x="18" y="151"/>
                      <a:pt x="18" y="151"/>
                    </a:cubicBezTo>
                    <a:cubicBezTo>
                      <a:pt x="18" y="150"/>
                      <a:pt x="19" y="150"/>
                      <a:pt x="19" y="149"/>
                    </a:cubicBezTo>
                    <a:cubicBezTo>
                      <a:pt x="18" y="149"/>
                      <a:pt x="18" y="149"/>
                      <a:pt x="18" y="149"/>
                    </a:cubicBezTo>
                    <a:moveTo>
                      <a:pt x="18" y="149"/>
                    </a:moveTo>
                    <a:cubicBezTo>
                      <a:pt x="17" y="149"/>
                      <a:pt x="17" y="150"/>
                      <a:pt x="17" y="150"/>
                    </a:cubicBezTo>
                    <a:cubicBezTo>
                      <a:pt x="17" y="150"/>
                      <a:pt x="17" y="150"/>
                      <a:pt x="17" y="150"/>
                    </a:cubicBezTo>
                    <a:cubicBezTo>
                      <a:pt x="17" y="150"/>
                      <a:pt x="17" y="149"/>
                      <a:pt x="18" y="149"/>
                    </a:cubicBezTo>
                    <a:cubicBezTo>
                      <a:pt x="18" y="149"/>
                      <a:pt x="18" y="149"/>
                      <a:pt x="18" y="149"/>
                    </a:cubicBezTo>
                    <a:moveTo>
                      <a:pt x="28" y="146"/>
                    </a:moveTo>
                    <a:cubicBezTo>
                      <a:pt x="27" y="147"/>
                      <a:pt x="27" y="147"/>
                      <a:pt x="27" y="148"/>
                    </a:cubicBezTo>
                    <a:cubicBezTo>
                      <a:pt x="27" y="148"/>
                      <a:pt x="27" y="148"/>
                      <a:pt x="27" y="148"/>
                    </a:cubicBezTo>
                    <a:cubicBezTo>
                      <a:pt x="28" y="147"/>
                      <a:pt x="28" y="147"/>
                      <a:pt x="28" y="147"/>
                    </a:cubicBezTo>
                    <a:cubicBezTo>
                      <a:pt x="28" y="146"/>
                      <a:pt x="28" y="146"/>
                      <a:pt x="28" y="146"/>
                    </a:cubicBezTo>
                    <a:moveTo>
                      <a:pt x="22" y="143"/>
                    </a:moveTo>
                    <a:cubicBezTo>
                      <a:pt x="22" y="143"/>
                      <a:pt x="21" y="144"/>
                      <a:pt x="21" y="144"/>
                    </a:cubicBezTo>
                    <a:cubicBezTo>
                      <a:pt x="21" y="144"/>
                      <a:pt x="21" y="144"/>
                      <a:pt x="22" y="144"/>
                    </a:cubicBezTo>
                    <a:cubicBezTo>
                      <a:pt x="22" y="144"/>
                      <a:pt x="22" y="144"/>
                      <a:pt x="22" y="143"/>
                    </a:cubicBezTo>
                    <a:cubicBezTo>
                      <a:pt x="22" y="143"/>
                      <a:pt x="22" y="143"/>
                      <a:pt x="22" y="143"/>
                    </a:cubicBezTo>
                    <a:moveTo>
                      <a:pt x="21" y="142"/>
                    </a:moveTo>
                    <a:cubicBezTo>
                      <a:pt x="21" y="143"/>
                      <a:pt x="21" y="143"/>
                      <a:pt x="20" y="144"/>
                    </a:cubicBezTo>
                    <a:cubicBezTo>
                      <a:pt x="21" y="144"/>
                      <a:pt x="21" y="144"/>
                      <a:pt x="21" y="144"/>
                    </a:cubicBezTo>
                    <a:cubicBezTo>
                      <a:pt x="21" y="143"/>
                      <a:pt x="21" y="143"/>
                      <a:pt x="21" y="142"/>
                    </a:cubicBezTo>
                    <a:cubicBezTo>
                      <a:pt x="21" y="142"/>
                      <a:pt x="21" y="142"/>
                      <a:pt x="21" y="142"/>
                    </a:cubicBezTo>
                    <a:moveTo>
                      <a:pt x="31" y="140"/>
                    </a:moveTo>
                    <a:cubicBezTo>
                      <a:pt x="31" y="141"/>
                      <a:pt x="30" y="142"/>
                      <a:pt x="30" y="144"/>
                    </a:cubicBezTo>
                    <a:cubicBezTo>
                      <a:pt x="30" y="144"/>
                      <a:pt x="30" y="144"/>
                      <a:pt x="30" y="144"/>
                    </a:cubicBezTo>
                    <a:cubicBezTo>
                      <a:pt x="32" y="141"/>
                      <a:pt x="32" y="141"/>
                      <a:pt x="32" y="141"/>
                    </a:cubicBezTo>
                    <a:cubicBezTo>
                      <a:pt x="32" y="141"/>
                      <a:pt x="32" y="141"/>
                      <a:pt x="31" y="140"/>
                    </a:cubicBezTo>
                    <a:moveTo>
                      <a:pt x="25" y="137"/>
                    </a:moveTo>
                    <a:cubicBezTo>
                      <a:pt x="25" y="138"/>
                      <a:pt x="24" y="139"/>
                      <a:pt x="23" y="140"/>
                    </a:cubicBezTo>
                    <a:cubicBezTo>
                      <a:pt x="24" y="140"/>
                      <a:pt x="24" y="140"/>
                      <a:pt x="24" y="141"/>
                    </a:cubicBezTo>
                    <a:cubicBezTo>
                      <a:pt x="25" y="139"/>
                      <a:pt x="25" y="138"/>
                      <a:pt x="26" y="137"/>
                    </a:cubicBezTo>
                    <a:cubicBezTo>
                      <a:pt x="26" y="137"/>
                      <a:pt x="25" y="137"/>
                      <a:pt x="25" y="137"/>
                    </a:cubicBezTo>
                    <a:moveTo>
                      <a:pt x="34" y="137"/>
                    </a:moveTo>
                    <a:cubicBezTo>
                      <a:pt x="33" y="138"/>
                      <a:pt x="32" y="139"/>
                      <a:pt x="32" y="140"/>
                    </a:cubicBezTo>
                    <a:cubicBezTo>
                      <a:pt x="32" y="140"/>
                      <a:pt x="32" y="140"/>
                      <a:pt x="32" y="140"/>
                    </a:cubicBezTo>
                    <a:cubicBezTo>
                      <a:pt x="34" y="137"/>
                      <a:pt x="34" y="137"/>
                      <a:pt x="34" y="137"/>
                    </a:cubicBezTo>
                    <a:cubicBezTo>
                      <a:pt x="34" y="137"/>
                      <a:pt x="34" y="137"/>
                      <a:pt x="34" y="137"/>
                    </a:cubicBezTo>
                    <a:moveTo>
                      <a:pt x="25" y="137"/>
                    </a:moveTo>
                    <a:cubicBezTo>
                      <a:pt x="24" y="138"/>
                      <a:pt x="23" y="139"/>
                      <a:pt x="23" y="140"/>
                    </a:cubicBezTo>
                    <a:cubicBezTo>
                      <a:pt x="23" y="140"/>
                      <a:pt x="23" y="140"/>
                      <a:pt x="23" y="140"/>
                    </a:cubicBezTo>
                    <a:cubicBezTo>
                      <a:pt x="23" y="139"/>
                      <a:pt x="24" y="138"/>
                      <a:pt x="25" y="137"/>
                    </a:cubicBezTo>
                    <a:cubicBezTo>
                      <a:pt x="25" y="137"/>
                      <a:pt x="25" y="137"/>
                      <a:pt x="25" y="137"/>
                    </a:cubicBezTo>
                    <a:moveTo>
                      <a:pt x="26" y="136"/>
                    </a:moveTo>
                    <a:cubicBezTo>
                      <a:pt x="26" y="136"/>
                      <a:pt x="26" y="137"/>
                      <a:pt x="26" y="137"/>
                    </a:cubicBezTo>
                    <a:cubicBezTo>
                      <a:pt x="26" y="137"/>
                      <a:pt x="26" y="137"/>
                      <a:pt x="26" y="137"/>
                    </a:cubicBezTo>
                    <a:cubicBezTo>
                      <a:pt x="26" y="137"/>
                      <a:pt x="26" y="137"/>
                      <a:pt x="26" y="136"/>
                    </a:cubicBezTo>
                    <a:cubicBezTo>
                      <a:pt x="26" y="136"/>
                      <a:pt x="26" y="136"/>
                      <a:pt x="26" y="136"/>
                    </a:cubicBezTo>
                    <a:moveTo>
                      <a:pt x="25" y="136"/>
                    </a:moveTo>
                    <a:cubicBezTo>
                      <a:pt x="25" y="136"/>
                      <a:pt x="25" y="136"/>
                      <a:pt x="25" y="136"/>
                    </a:cubicBezTo>
                    <a:cubicBezTo>
                      <a:pt x="25" y="136"/>
                      <a:pt x="25" y="136"/>
                      <a:pt x="25" y="136"/>
                    </a:cubicBezTo>
                    <a:cubicBezTo>
                      <a:pt x="25" y="136"/>
                      <a:pt x="25" y="136"/>
                      <a:pt x="25" y="136"/>
                    </a:cubicBezTo>
                    <a:cubicBezTo>
                      <a:pt x="25" y="136"/>
                      <a:pt x="25" y="136"/>
                      <a:pt x="25" y="136"/>
                    </a:cubicBezTo>
                    <a:moveTo>
                      <a:pt x="35" y="135"/>
                    </a:moveTo>
                    <a:cubicBezTo>
                      <a:pt x="35" y="135"/>
                      <a:pt x="34" y="136"/>
                      <a:pt x="34" y="136"/>
                    </a:cubicBezTo>
                    <a:cubicBezTo>
                      <a:pt x="35" y="136"/>
                      <a:pt x="35" y="136"/>
                      <a:pt x="35" y="136"/>
                    </a:cubicBezTo>
                    <a:cubicBezTo>
                      <a:pt x="35" y="136"/>
                      <a:pt x="35" y="136"/>
                      <a:pt x="35" y="136"/>
                    </a:cubicBezTo>
                    <a:cubicBezTo>
                      <a:pt x="35" y="135"/>
                      <a:pt x="35" y="135"/>
                      <a:pt x="35" y="135"/>
                    </a:cubicBezTo>
                    <a:moveTo>
                      <a:pt x="28" y="133"/>
                    </a:moveTo>
                    <a:cubicBezTo>
                      <a:pt x="27" y="134"/>
                      <a:pt x="27" y="135"/>
                      <a:pt x="26" y="136"/>
                    </a:cubicBezTo>
                    <a:cubicBezTo>
                      <a:pt x="26" y="136"/>
                      <a:pt x="26" y="136"/>
                      <a:pt x="26" y="136"/>
                    </a:cubicBezTo>
                    <a:cubicBezTo>
                      <a:pt x="27" y="135"/>
                      <a:pt x="28" y="134"/>
                      <a:pt x="28" y="133"/>
                    </a:cubicBezTo>
                    <a:cubicBezTo>
                      <a:pt x="28" y="133"/>
                      <a:pt x="28" y="133"/>
                      <a:pt x="28" y="133"/>
                    </a:cubicBezTo>
                    <a:moveTo>
                      <a:pt x="27" y="133"/>
                    </a:moveTo>
                    <a:cubicBezTo>
                      <a:pt x="26" y="134"/>
                      <a:pt x="26" y="135"/>
                      <a:pt x="25" y="136"/>
                    </a:cubicBezTo>
                    <a:cubicBezTo>
                      <a:pt x="25" y="136"/>
                      <a:pt x="25" y="136"/>
                      <a:pt x="25" y="136"/>
                    </a:cubicBezTo>
                    <a:cubicBezTo>
                      <a:pt x="26" y="135"/>
                      <a:pt x="26" y="134"/>
                      <a:pt x="27" y="133"/>
                    </a:cubicBezTo>
                    <a:cubicBezTo>
                      <a:pt x="27" y="133"/>
                      <a:pt x="27" y="133"/>
                      <a:pt x="27" y="133"/>
                    </a:cubicBezTo>
                    <a:moveTo>
                      <a:pt x="28" y="132"/>
                    </a:moveTo>
                    <a:cubicBezTo>
                      <a:pt x="28" y="132"/>
                      <a:pt x="28" y="132"/>
                      <a:pt x="28" y="133"/>
                    </a:cubicBezTo>
                    <a:cubicBezTo>
                      <a:pt x="28" y="133"/>
                      <a:pt x="28" y="133"/>
                      <a:pt x="28" y="133"/>
                    </a:cubicBezTo>
                    <a:cubicBezTo>
                      <a:pt x="29" y="133"/>
                      <a:pt x="29" y="132"/>
                      <a:pt x="29" y="132"/>
                    </a:cubicBezTo>
                    <a:cubicBezTo>
                      <a:pt x="29" y="132"/>
                      <a:pt x="29" y="132"/>
                      <a:pt x="28" y="132"/>
                    </a:cubicBezTo>
                    <a:moveTo>
                      <a:pt x="28" y="132"/>
                    </a:moveTo>
                    <a:cubicBezTo>
                      <a:pt x="28" y="132"/>
                      <a:pt x="27" y="132"/>
                      <a:pt x="27" y="132"/>
                    </a:cubicBezTo>
                    <a:cubicBezTo>
                      <a:pt x="27" y="132"/>
                      <a:pt x="27" y="132"/>
                      <a:pt x="27" y="132"/>
                    </a:cubicBezTo>
                    <a:cubicBezTo>
                      <a:pt x="27" y="132"/>
                      <a:pt x="28" y="132"/>
                      <a:pt x="28" y="132"/>
                    </a:cubicBezTo>
                    <a:cubicBezTo>
                      <a:pt x="28" y="132"/>
                      <a:pt x="28" y="132"/>
                      <a:pt x="28" y="132"/>
                    </a:cubicBezTo>
                    <a:moveTo>
                      <a:pt x="38" y="130"/>
                    </a:moveTo>
                    <a:cubicBezTo>
                      <a:pt x="37" y="132"/>
                      <a:pt x="36" y="133"/>
                      <a:pt x="35" y="135"/>
                    </a:cubicBezTo>
                    <a:cubicBezTo>
                      <a:pt x="35" y="135"/>
                      <a:pt x="35" y="135"/>
                      <a:pt x="36" y="135"/>
                    </a:cubicBezTo>
                    <a:cubicBezTo>
                      <a:pt x="38" y="130"/>
                      <a:pt x="38" y="130"/>
                      <a:pt x="38" y="130"/>
                    </a:cubicBezTo>
                    <a:cubicBezTo>
                      <a:pt x="38" y="130"/>
                      <a:pt x="38" y="130"/>
                      <a:pt x="38" y="130"/>
                    </a:cubicBezTo>
                    <a:moveTo>
                      <a:pt x="32" y="126"/>
                    </a:moveTo>
                    <a:cubicBezTo>
                      <a:pt x="31" y="128"/>
                      <a:pt x="30" y="130"/>
                      <a:pt x="29" y="131"/>
                    </a:cubicBezTo>
                    <a:cubicBezTo>
                      <a:pt x="29" y="131"/>
                      <a:pt x="29" y="131"/>
                      <a:pt x="29" y="131"/>
                    </a:cubicBezTo>
                    <a:cubicBezTo>
                      <a:pt x="30" y="130"/>
                      <a:pt x="31" y="128"/>
                      <a:pt x="32" y="127"/>
                    </a:cubicBezTo>
                    <a:cubicBezTo>
                      <a:pt x="32" y="126"/>
                      <a:pt x="32" y="126"/>
                      <a:pt x="32" y="126"/>
                    </a:cubicBezTo>
                    <a:moveTo>
                      <a:pt x="31" y="126"/>
                    </a:moveTo>
                    <a:cubicBezTo>
                      <a:pt x="30" y="127"/>
                      <a:pt x="29" y="129"/>
                      <a:pt x="28" y="131"/>
                    </a:cubicBezTo>
                    <a:cubicBezTo>
                      <a:pt x="28" y="131"/>
                      <a:pt x="28" y="131"/>
                      <a:pt x="28" y="131"/>
                    </a:cubicBezTo>
                    <a:cubicBezTo>
                      <a:pt x="29" y="129"/>
                      <a:pt x="30" y="127"/>
                      <a:pt x="31" y="126"/>
                    </a:cubicBezTo>
                    <a:cubicBezTo>
                      <a:pt x="31" y="126"/>
                      <a:pt x="31" y="126"/>
                      <a:pt x="31" y="126"/>
                    </a:cubicBezTo>
                    <a:moveTo>
                      <a:pt x="44" y="121"/>
                    </a:moveTo>
                    <a:cubicBezTo>
                      <a:pt x="43" y="122"/>
                      <a:pt x="43" y="123"/>
                      <a:pt x="42" y="123"/>
                    </a:cubicBezTo>
                    <a:cubicBezTo>
                      <a:pt x="42" y="124"/>
                      <a:pt x="42" y="124"/>
                      <a:pt x="42" y="124"/>
                    </a:cubicBezTo>
                    <a:cubicBezTo>
                      <a:pt x="44" y="121"/>
                      <a:pt x="44" y="121"/>
                      <a:pt x="44" y="121"/>
                    </a:cubicBezTo>
                    <a:cubicBezTo>
                      <a:pt x="44" y="121"/>
                      <a:pt x="44" y="121"/>
                      <a:pt x="44" y="121"/>
                    </a:cubicBezTo>
                    <a:moveTo>
                      <a:pt x="37" y="117"/>
                    </a:moveTo>
                    <a:cubicBezTo>
                      <a:pt x="37" y="118"/>
                      <a:pt x="36" y="119"/>
                      <a:pt x="36" y="120"/>
                    </a:cubicBezTo>
                    <a:cubicBezTo>
                      <a:pt x="36" y="120"/>
                      <a:pt x="36" y="120"/>
                      <a:pt x="36" y="120"/>
                    </a:cubicBezTo>
                    <a:cubicBezTo>
                      <a:pt x="37" y="119"/>
                      <a:pt x="37" y="118"/>
                      <a:pt x="38" y="117"/>
                    </a:cubicBezTo>
                    <a:cubicBezTo>
                      <a:pt x="37" y="117"/>
                      <a:pt x="37" y="117"/>
                      <a:pt x="37" y="117"/>
                    </a:cubicBezTo>
                    <a:moveTo>
                      <a:pt x="37" y="117"/>
                    </a:moveTo>
                    <a:cubicBezTo>
                      <a:pt x="36" y="117"/>
                      <a:pt x="36" y="118"/>
                      <a:pt x="35" y="119"/>
                    </a:cubicBezTo>
                    <a:cubicBezTo>
                      <a:pt x="35" y="119"/>
                      <a:pt x="35" y="119"/>
                      <a:pt x="35" y="119"/>
                    </a:cubicBezTo>
                    <a:cubicBezTo>
                      <a:pt x="36" y="118"/>
                      <a:pt x="36" y="117"/>
                      <a:pt x="37" y="117"/>
                    </a:cubicBezTo>
                    <a:cubicBezTo>
                      <a:pt x="37" y="117"/>
                      <a:pt x="37" y="117"/>
                      <a:pt x="37" y="117"/>
                    </a:cubicBezTo>
                    <a:moveTo>
                      <a:pt x="50" y="111"/>
                    </a:moveTo>
                    <a:cubicBezTo>
                      <a:pt x="49" y="113"/>
                      <a:pt x="48" y="114"/>
                      <a:pt x="47" y="116"/>
                    </a:cubicBezTo>
                    <a:cubicBezTo>
                      <a:pt x="47" y="116"/>
                      <a:pt x="47" y="116"/>
                      <a:pt x="47" y="116"/>
                    </a:cubicBezTo>
                    <a:cubicBezTo>
                      <a:pt x="48" y="114"/>
                      <a:pt x="48" y="114"/>
                      <a:pt x="48" y="114"/>
                    </a:cubicBezTo>
                    <a:cubicBezTo>
                      <a:pt x="50" y="112"/>
                      <a:pt x="50" y="112"/>
                      <a:pt x="50" y="112"/>
                    </a:cubicBezTo>
                    <a:cubicBezTo>
                      <a:pt x="50" y="112"/>
                      <a:pt x="50" y="112"/>
                      <a:pt x="50" y="111"/>
                    </a:cubicBezTo>
                    <a:moveTo>
                      <a:pt x="43" y="108"/>
                    </a:moveTo>
                    <a:cubicBezTo>
                      <a:pt x="42" y="109"/>
                      <a:pt x="41" y="110"/>
                      <a:pt x="40" y="112"/>
                    </a:cubicBezTo>
                    <a:cubicBezTo>
                      <a:pt x="41" y="112"/>
                      <a:pt x="41" y="112"/>
                      <a:pt x="41" y="112"/>
                    </a:cubicBezTo>
                    <a:cubicBezTo>
                      <a:pt x="42" y="110"/>
                      <a:pt x="42" y="109"/>
                      <a:pt x="43" y="108"/>
                    </a:cubicBezTo>
                    <a:cubicBezTo>
                      <a:pt x="43" y="108"/>
                      <a:pt x="43" y="108"/>
                      <a:pt x="43" y="108"/>
                    </a:cubicBezTo>
                    <a:moveTo>
                      <a:pt x="42" y="107"/>
                    </a:moveTo>
                    <a:cubicBezTo>
                      <a:pt x="41" y="109"/>
                      <a:pt x="40" y="110"/>
                      <a:pt x="40" y="111"/>
                    </a:cubicBezTo>
                    <a:cubicBezTo>
                      <a:pt x="40" y="111"/>
                      <a:pt x="40" y="111"/>
                      <a:pt x="40" y="111"/>
                    </a:cubicBezTo>
                    <a:cubicBezTo>
                      <a:pt x="41" y="110"/>
                      <a:pt x="41" y="109"/>
                      <a:pt x="42" y="107"/>
                    </a:cubicBezTo>
                    <a:cubicBezTo>
                      <a:pt x="42" y="107"/>
                      <a:pt x="42" y="107"/>
                      <a:pt x="42" y="107"/>
                    </a:cubicBezTo>
                    <a:moveTo>
                      <a:pt x="57" y="100"/>
                    </a:moveTo>
                    <a:cubicBezTo>
                      <a:pt x="56" y="101"/>
                      <a:pt x="56" y="102"/>
                      <a:pt x="55" y="103"/>
                    </a:cubicBezTo>
                    <a:cubicBezTo>
                      <a:pt x="55" y="103"/>
                      <a:pt x="55" y="103"/>
                      <a:pt x="55" y="103"/>
                    </a:cubicBezTo>
                    <a:cubicBezTo>
                      <a:pt x="57" y="100"/>
                      <a:pt x="57" y="100"/>
                      <a:pt x="57" y="100"/>
                    </a:cubicBezTo>
                    <a:cubicBezTo>
                      <a:pt x="57" y="100"/>
                      <a:pt x="57" y="100"/>
                      <a:pt x="57" y="100"/>
                    </a:cubicBezTo>
                    <a:moveTo>
                      <a:pt x="50" y="96"/>
                    </a:moveTo>
                    <a:cubicBezTo>
                      <a:pt x="49" y="97"/>
                      <a:pt x="49" y="97"/>
                      <a:pt x="48" y="98"/>
                    </a:cubicBezTo>
                    <a:cubicBezTo>
                      <a:pt x="49" y="98"/>
                      <a:pt x="49" y="98"/>
                      <a:pt x="49" y="98"/>
                    </a:cubicBezTo>
                    <a:cubicBezTo>
                      <a:pt x="49" y="98"/>
                      <a:pt x="50" y="97"/>
                      <a:pt x="50" y="96"/>
                    </a:cubicBezTo>
                    <a:cubicBezTo>
                      <a:pt x="50" y="96"/>
                      <a:pt x="50" y="96"/>
                      <a:pt x="50" y="96"/>
                    </a:cubicBezTo>
                    <a:moveTo>
                      <a:pt x="49" y="95"/>
                    </a:moveTo>
                    <a:cubicBezTo>
                      <a:pt x="49" y="96"/>
                      <a:pt x="48" y="97"/>
                      <a:pt x="48" y="98"/>
                    </a:cubicBezTo>
                    <a:cubicBezTo>
                      <a:pt x="48" y="98"/>
                      <a:pt x="48" y="98"/>
                      <a:pt x="48" y="98"/>
                    </a:cubicBezTo>
                    <a:cubicBezTo>
                      <a:pt x="48" y="97"/>
                      <a:pt x="49" y="96"/>
                      <a:pt x="49" y="96"/>
                    </a:cubicBezTo>
                    <a:cubicBezTo>
                      <a:pt x="49" y="96"/>
                      <a:pt x="49" y="96"/>
                      <a:pt x="49" y="95"/>
                    </a:cubicBezTo>
                    <a:moveTo>
                      <a:pt x="61" y="92"/>
                    </a:moveTo>
                    <a:cubicBezTo>
                      <a:pt x="61" y="93"/>
                      <a:pt x="61" y="93"/>
                      <a:pt x="61" y="93"/>
                    </a:cubicBezTo>
                    <a:cubicBezTo>
                      <a:pt x="62" y="93"/>
                      <a:pt x="62" y="93"/>
                      <a:pt x="62" y="93"/>
                    </a:cubicBezTo>
                    <a:cubicBezTo>
                      <a:pt x="62" y="93"/>
                      <a:pt x="62" y="93"/>
                      <a:pt x="62" y="93"/>
                    </a:cubicBezTo>
                    <a:cubicBezTo>
                      <a:pt x="62" y="93"/>
                      <a:pt x="61" y="93"/>
                      <a:pt x="61" y="92"/>
                    </a:cubicBezTo>
                    <a:moveTo>
                      <a:pt x="54" y="88"/>
                    </a:moveTo>
                    <a:cubicBezTo>
                      <a:pt x="54" y="88"/>
                      <a:pt x="54" y="88"/>
                      <a:pt x="54" y="88"/>
                    </a:cubicBezTo>
                    <a:cubicBezTo>
                      <a:pt x="54" y="88"/>
                      <a:pt x="54" y="88"/>
                      <a:pt x="54" y="88"/>
                    </a:cubicBezTo>
                    <a:cubicBezTo>
                      <a:pt x="54" y="88"/>
                      <a:pt x="54" y="88"/>
                      <a:pt x="54" y="88"/>
                    </a:cubicBezTo>
                    <a:moveTo>
                      <a:pt x="64" y="88"/>
                    </a:moveTo>
                    <a:cubicBezTo>
                      <a:pt x="63" y="89"/>
                      <a:pt x="63" y="91"/>
                      <a:pt x="62" y="92"/>
                    </a:cubicBezTo>
                    <a:cubicBezTo>
                      <a:pt x="62" y="92"/>
                      <a:pt x="62" y="92"/>
                      <a:pt x="62" y="92"/>
                    </a:cubicBezTo>
                    <a:cubicBezTo>
                      <a:pt x="64" y="88"/>
                      <a:pt x="64" y="88"/>
                      <a:pt x="64" y="88"/>
                    </a:cubicBezTo>
                    <a:cubicBezTo>
                      <a:pt x="64" y="88"/>
                      <a:pt x="64" y="88"/>
                      <a:pt x="64" y="88"/>
                    </a:cubicBezTo>
                    <a:moveTo>
                      <a:pt x="56" y="84"/>
                    </a:moveTo>
                    <a:cubicBezTo>
                      <a:pt x="55" y="85"/>
                      <a:pt x="55" y="86"/>
                      <a:pt x="54" y="87"/>
                    </a:cubicBezTo>
                    <a:cubicBezTo>
                      <a:pt x="54" y="87"/>
                      <a:pt x="54" y="87"/>
                      <a:pt x="54" y="87"/>
                    </a:cubicBezTo>
                    <a:cubicBezTo>
                      <a:pt x="55" y="87"/>
                      <a:pt x="55" y="87"/>
                      <a:pt x="55" y="87"/>
                    </a:cubicBezTo>
                    <a:cubicBezTo>
                      <a:pt x="55" y="87"/>
                      <a:pt x="55" y="87"/>
                      <a:pt x="54" y="87"/>
                    </a:cubicBezTo>
                    <a:cubicBezTo>
                      <a:pt x="55" y="88"/>
                      <a:pt x="55" y="88"/>
                      <a:pt x="55" y="88"/>
                    </a:cubicBezTo>
                    <a:cubicBezTo>
                      <a:pt x="55" y="87"/>
                      <a:pt x="56" y="86"/>
                      <a:pt x="57" y="85"/>
                    </a:cubicBezTo>
                    <a:cubicBezTo>
                      <a:pt x="56" y="85"/>
                      <a:pt x="56" y="85"/>
                      <a:pt x="56" y="84"/>
                    </a:cubicBezTo>
                    <a:moveTo>
                      <a:pt x="56" y="84"/>
                    </a:moveTo>
                    <a:cubicBezTo>
                      <a:pt x="56" y="84"/>
                      <a:pt x="56" y="84"/>
                      <a:pt x="56" y="84"/>
                    </a:cubicBezTo>
                    <a:cubicBezTo>
                      <a:pt x="56" y="84"/>
                      <a:pt x="56" y="84"/>
                      <a:pt x="57" y="84"/>
                    </a:cubicBezTo>
                    <a:cubicBezTo>
                      <a:pt x="57" y="84"/>
                      <a:pt x="57" y="84"/>
                      <a:pt x="57" y="84"/>
                    </a:cubicBezTo>
                    <a:cubicBezTo>
                      <a:pt x="57" y="84"/>
                      <a:pt x="56" y="84"/>
                      <a:pt x="56" y="84"/>
                    </a:cubicBezTo>
                    <a:moveTo>
                      <a:pt x="67" y="83"/>
                    </a:moveTo>
                    <a:cubicBezTo>
                      <a:pt x="67" y="83"/>
                      <a:pt x="67" y="83"/>
                      <a:pt x="67" y="83"/>
                    </a:cubicBezTo>
                    <a:cubicBezTo>
                      <a:pt x="67" y="83"/>
                      <a:pt x="67" y="83"/>
                      <a:pt x="67" y="83"/>
                    </a:cubicBezTo>
                    <a:cubicBezTo>
                      <a:pt x="67" y="83"/>
                      <a:pt x="67" y="83"/>
                      <a:pt x="67" y="83"/>
                    </a:cubicBezTo>
                    <a:cubicBezTo>
                      <a:pt x="67" y="83"/>
                      <a:pt x="67" y="83"/>
                      <a:pt x="67" y="83"/>
                    </a:cubicBezTo>
                    <a:moveTo>
                      <a:pt x="68" y="83"/>
                    </a:moveTo>
                    <a:cubicBezTo>
                      <a:pt x="68" y="83"/>
                      <a:pt x="68" y="83"/>
                      <a:pt x="67" y="83"/>
                    </a:cubicBezTo>
                    <a:cubicBezTo>
                      <a:pt x="68" y="83"/>
                      <a:pt x="68" y="83"/>
                      <a:pt x="68" y="83"/>
                    </a:cubicBezTo>
                    <a:cubicBezTo>
                      <a:pt x="68" y="83"/>
                      <a:pt x="68" y="83"/>
                      <a:pt x="68" y="83"/>
                    </a:cubicBezTo>
                    <a:cubicBezTo>
                      <a:pt x="68" y="83"/>
                      <a:pt x="68" y="83"/>
                      <a:pt x="68" y="83"/>
                    </a:cubicBezTo>
                    <a:moveTo>
                      <a:pt x="69" y="80"/>
                    </a:moveTo>
                    <a:cubicBezTo>
                      <a:pt x="69" y="81"/>
                      <a:pt x="68" y="82"/>
                      <a:pt x="68" y="82"/>
                    </a:cubicBezTo>
                    <a:cubicBezTo>
                      <a:pt x="68" y="82"/>
                      <a:pt x="68" y="82"/>
                      <a:pt x="68" y="82"/>
                    </a:cubicBezTo>
                    <a:cubicBezTo>
                      <a:pt x="69" y="80"/>
                      <a:pt x="69" y="80"/>
                      <a:pt x="69" y="80"/>
                    </a:cubicBezTo>
                    <a:cubicBezTo>
                      <a:pt x="69" y="80"/>
                      <a:pt x="69" y="80"/>
                      <a:pt x="69" y="80"/>
                    </a:cubicBezTo>
                    <a:moveTo>
                      <a:pt x="70" y="79"/>
                    </a:moveTo>
                    <a:cubicBezTo>
                      <a:pt x="70" y="79"/>
                      <a:pt x="70" y="79"/>
                      <a:pt x="70" y="79"/>
                    </a:cubicBezTo>
                    <a:cubicBezTo>
                      <a:pt x="70" y="79"/>
                      <a:pt x="70" y="79"/>
                      <a:pt x="70" y="79"/>
                    </a:cubicBezTo>
                    <a:cubicBezTo>
                      <a:pt x="70" y="79"/>
                      <a:pt x="70" y="79"/>
                      <a:pt x="70" y="79"/>
                    </a:cubicBezTo>
                    <a:cubicBezTo>
                      <a:pt x="70" y="79"/>
                      <a:pt x="70" y="79"/>
                      <a:pt x="70" y="79"/>
                    </a:cubicBezTo>
                    <a:moveTo>
                      <a:pt x="59" y="79"/>
                    </a:moveTo>
                    <a:cubicBezTo>
                      <a:pt x="59" y="79"/>
                      <a:pt x="59" y="79"/>
                      <a:pt x="59" y="79"/>
                    </a:cubicBezTo>
                    <a:cubicBezTo>
                      <a:pt x="59" y="79"/>
                      <a:pt x="60" y="79"/>
                      <a:pt x="60" y="79"/>
                    </a:cubicBezTo>
                    <a:cubicBezTo>
                      <a:pt x="60" y="79"/>
                      <a:pt x="60" y="79"/>
                      <a:pt x="60" y="79"/>
                    </a:cubicBezTo>
                    <a:cubicBezTo>
                      <a:pt x="59" y="79"/>
                      <a:pt x="59" y="79"/>
                      <a:pt x="59" y="79"/>
                    </a:cubicBezTo>
                    <a:moveTo>
                      <a:pt x="60" y="78"/>
                    </a:moveTo>
                    <a:cubicBezTo>
                      <a:pt x="60" y="78"/>
                      <a:pt x="60" y="78"/>
                      <a:pt x="59" y="78"/>
                    </a:cubicBezTo>
                    <a:cubicBezTo>
                      <a:pt x="60" y="78"/>
                      <a:pt x="60" y="78"/>
                      <a:pt x="60" y="79"/>
                    </a:cubicBezTo>
                    <a:cubicBezTo>
                      <a:pt x="60" y="78"/>
                      <a:pt x="60" y="78"/>
                      <a:pt x="60" y="78"/>
                    </a:cubicBezTo>
                    <a:cubicBezTo>
                      <a:pt x="60" y="78"/>
                      <a:pt x="60" y="78"/>
                      <a:pt x="60" y="78"/>
                    </a:cubicBezTo>
                    <a:moveTo>
                      <a:pt x="71" y="78"/>
                    </a:moveTo>
                    <a:cubicBezTo>
                      <a:pt x="71" y="78"/>
                      <a:pt x="70" y="78"/>
                      <a:pt x="70" y="78"/>
                    </a:cubicBezTo>
                    <a:cubicBezTo>
                      <a:pt x="70" y="78"/>
                      <a:pt x="70" y="78"/>
                      <a:pt x="70" y="78"/>
                    </a:cubicBezTo>
                    <a:cubicBezTo>
                      <a:pt x="71" y="78"/>
                      <a:pt x="71" y="78"/>
                      <a:pt x="71" y="78"/>
                    </a:cubicBezTo>
                    <a:cubicBezTo>
                      <a:pt x="71" y="78"/>
                      <a:pt x="71" y="78"/>
                      <a:pt x="71" y="78"/>
                    </a:cubicBezTo>
                    <a:moveTo>
                      <a:pt x="72" y="76"/>
                    </a:moveTo>
                    <a:cubicBezTo>
                      <a:pt x="72" y="76"/>
                      <a:pt x="71" y="76"/>
                      <a:pt x="71" y="77"/>
                    </a:cubicBezTo>
                    <a:cubicBezTo>
                      <a:pt x="71" y="77"/>
                      <a:pt x="71" y="77"/>
                      <a:pt x="71" y="77"/>
                    </a:cubicBezTo>
                    <a:cubicBezTo>
                      <a:pt x="72" y="76"/>
                      <a:pt x="72" y="76"/>
                      <a:pt x="72" y="76"/>
                    </a:cubicBezTo>
                    <a:cubicBezTo>
                      <a:pt x="72" y="76"/>
                      <a:pt x="72" y="76"/>
                      <a:pt x="72" y="76"/>
                    </a:cubicBezTo>
                    <a:moveTo>
                      <a:pt x="61" y="75"/>
                    </a:moveTo>
                    <a:cubicBezTo>
                      <a:pt x="61" y="76"/>
                      <a:pt x="60" y="77"/>
                      <a:pt x="60" y="78"/>
                    </a:cubicBezTo>
                    <a:cubicBezTo>
                      <a:pt x="60" y="78"/>
                      <a:pt x="60" y="78"/>
                      <a:pt x="60" y="78"/>
                    </a:cubicBezTo>
                    <a:cubicBezTo>
                      <a:pt x="61" y="77"/>
                      <a:pt x="61" y="76"/>
                      <a:pt x="62" y="76"/>
                    </a:cubicBezTo>
                    <a:cubicBezTo>
                      <a:pt x="61" y="75"/>
                      <a:pt x="61" y="75"/>
                      <a:pt x="61" y="75"/>
                    </a:cubicBezTo>
                    <a:moveTo>
                      <a:pt x="62" y="74"/>
                    </a:moveTo>
                    <a:cubicBezTo>
                      <a:pt x="62" y="74"/>
                      <a:pt x="62" y="75"/>
                      <a:pt x="62" y="75"/>
                    </a:cubicBezTo>
                    <a:cubicBezTo>
                      <a:pt x="62" y="75"/>
                      <a:pt x="62" y="75"/>
                      <a:pt x="62" y="75"/>
                    </a:cubicBezTo>
                    <a:cubicBezTo>
                      <a:pt x="62" y="75"/>
                      <a:pt x="62" y="75"/>
                      <a:pt x="62" y="75"/>
                    </a:cubicBezTo>
                    <a:cubicBezTo>
                      <a:pt x="62" y="75"/>
                      <a:pt x="62" y="74"/>
                      <a:pt x="62" y="74"/>
                    </a:cubicBezTo>
                    <a:moveTo>
                      <a:pt x="73" y="74"/>
                    </a:moveTo>
                    <a:cubicBezTo>
                      <a:pt x="73" y="74"/>
                      <a:pt x="73" y="75"/>
                      <a:pt x="72" y="75"/>
                    </a:cubicBezTo>
                    <a:cubicBezTo>
                      <a:pt x="72" y="75"/>
                      <a:pt x="72" y="75"/>
                      <a:pt x="72" y="75"/>
                    </a:cubicBezTo>
                    <a:cubicBezTo>
                      <a:pt x="73" y="74"/>
                      <a:pt x="73" y="74"/>
                      <a:pt x="73" y="74"/>
                    </a:cubicBezTo>
                    <a:cubicBezTo>
                      <a:pt x="73" y="74"/>
                      <a:pt x="73" y="74"/>
                      <a:pt x="73" y="74"/>
                    </a:cubicBezTo>
                    <a:moveTo>
                      <a:pt x="63" y="73"/>
                    </a:moveTo>
                    <a:cubicBezTo>
                      <a:pt x="63" y="73"/>
                      <a:pt x="62" y="73"/>
                      <a:pt x="62" y="73"/>
                    </a:cubicBezTo>
                    <a:cubicBezTo>
                      <a:pt x="62" y="74"/>
                      <a:pt x="63" y="74"/>
                      <a:pt x="63" y="74"/>
                    </a:cubicBezTo>
                    <a:cubicBezTo>
                      <a:pt x="63" y="74"/>
                      <a:pt x="63" y="73"/>
                      <a:pt x="63" y="73"/>
                    </a:cubicBezTo>
                    <a:cubicBezTo>
                      <a:pt x="63" y="73"/>
                      <a:pt x="63" y="73"/>
                      <a:pt x="63" y="73"/>
                    </a:cubicBezTo>
                    <a:moveTo>
                      <a:pt x="64" y="71"/>
                    </a:moveTo>
                    <a:cubicBezTo>
                      <a:pt x="64" y="71"/>
                      <a:pt x="63" y="71"/>
                      <a:pt x="63" y="72"/>
                    </a:cubicBezTo>
                    <a:cubicBezTo>
                      <a:pt x="63" y="72"/>
                      <a:pt x="64" y="72"/>
                      <a:pt x="64" y="72"/>
                    </a:cubicBezTo>
                    <a:cubicBezTo>
                      <a:pt x="64" y="72"/>
                      <a:pt x="64" y="71"/>
                      <a:pt x="65" y="71"/>
                    </a:cubicBezTo>
                    <a:cubicBezTo>
                      <a:pt x="64" y="71"/>
                      <a:pt x="64" y="71"/>
                      <a:pt x="64" y="71"/>
                    </a:cubicBezTo>
                    <a:moveTo>
                      <a:pt x="65" y="69"/>
                    </a:moveTo>
                    <a:cubicBezTo>
                      <a:pt x="65" y="69"/>
                      <a:pt x="65" y="70"/>
                      <a:pt x="64" y="70"/>
                    </a:cubicBezTo>
                    <a:cubicBezTo>
                      <a:pt x="64" y="70"/>
                      <a:pt x="65" y="70"/>
                      <a:pt x="65" y="70"/>
                    </a:cubicBezTo>
                    <a:cubicBezTo>
                      <a:pt x="65" y="70"/>
                      <a:pt x="65" y="69"/>
                      <a:pt x="66" y="69"/>
                    </a:cubicBezTo>
                    <a:cubicBezTo>
                      <a:pt x="66" y="69"/>
                      <a:pt x="65" y="69"/>
                      <a:pt x="65" y="69"/>
                    </a:cubicBezTo>
                    <a:moveTo>
                      <a:pt x="78" y="65"/>
                    </a:moveTo>
                    <a:cubicBezTo>
                      <a:pt x="77" y="67"/>
                      <a:pt x="76" y="68"/>
                      <a:pt x="76" y="70"/>
                    </a:cubicBezTo>
                    <a:cubicBezTo>
                      <a:pt x="76" y="70"/>
                      <a:pt x="76" y="70"/>
                      <a:pt x="76" y="70"/>
                    </a:cubicBezTo>
                    <a:cubicBezTo>
                      <a:pt x="78" y="65"/>
                      <a:pt x="78" y="65"/>
                      <a:pt x="78" y="65"/>
                    </a:cubicBezTo>
                    <a:cubicBezTo>
                      <a:pt x="78" y="65"/>
                      <a:pt x="78" y="65"/>
                      <a:pt x="78" y="65"/>
                    </a:cubicBezTo>
                    <a:moveTo>
                      <a:pt x="79" y="64"/>
                    </a:moveTo>
                    <a:cubicBezTo>
                      <a:pt x="79" y="64"/>
                      <a:pt x="79" y="64"/>
                      <a:pt x="79" y="64"/>
                    </a:cubicBezTo>
                    <a:cubicBezTo>
                      <a:pt x="79" y="64"/>
                      <a:pt x="79" y="64"/>
                      <a:pt x="79" y="64"/>
                    </a:cubicBezTo>
                    <a:cubicBezTo>
                      <a:pt x="79" y="64"/>
                      <a:pt x="79" y="64"/>
                      <a:pt x="79" y="64"/>
                    </a:cubicBezTo>
                    <a:cubicBezTo>
                      <a:pt x="79" y="64"/>
                      <a:pt x="79" y="64"/>
                      <a:pt x="79" y="64"/>
                    </a:cubicBezTo>
                    <a:moveTo>
                      <a:pt x="70" y="60"/>
                    </a:moveTo>
                    <a:cubicBezTo>
                      <a:pt x="69" y="62"/>
                      <a:pt x="68" y="63"/>
                      <a:pt x="67" y="65"/>
                    </a:cubicBezTo>
                    <a:cubicBezTo>
                      <a:pt x="67" y="65"/>
                      <a:pt x="68" y="65"/>
                      <a:pt x="68" y="65"/>
                    </a:cubicBezTo>
                    <a:cubicBezTo>
                      <a:pt x="69" y="64"/>
                      <a:pt x="70" y="62"/>
                      <a:pt x="70" y="61"/>
                    </a:cubicBezTo>
                    <a:cubicBezTo>
                      <a:pt x="70" y="61"/>
                      <a:pt x="70" y="61"/>
                      <a:pt x="70" y="61"/>
                    </a:cubicBezTo>
                    <a:cubicBezTo>
                      <a:pt x="70" y="60"/>
                      <a:pt x="70" y="60"/>
                      <a:pt x="70" y="60"/>
                    </a:cubicBezTo>
                    <a:moveTo>
                      <a:pt x="71" y="59"/>
                    </a:moveTo>
                    <a:cubicBezTo>
                      <a:pt x="71" y="59"/>
                      <a:pt x="71" y="59"/>
                      <a:pt x="71" y="59"/>
                    </a:cubicBezTo>
                    <a:cubicBezTo>
                      <a:pt x="71" y="59"/>
                      <a:pt x="71" y="59"/>
                      <a:pt x="71" y="60"/>
                    </a:cubicBezTo>
                    <a:cubicBezTo>
                      <a:pt x="71" y="59"/>
                      <a:pt x="71" y="59"/>
                      <a:pt x="71" y="59"/>
                    </a:cubicBezTo>
                    <a:cubicBezTo>
                      <a:pt x="71" y="59"/>
                      <a:pt x="71" y="59"/>
                      <a:pt x="71" y="59"/>
                    </a:cubicBezTo>
                    <a:moveTo>
                      <a:pt x="82" y="59"/>
                    </a:moveTo>
                    <a:cubicBezTo>
                      <a:pt x="81" y="60"/>
                      <a:pt x="80" y="62"/>
                      <a:pt x="79" y="64"/>
                    </a:cubicBezTo>
                    <a:cubicBezTo>
                      <a:pt x="79" y="64"/>
                      <a:pt x="79" y="64"/>
                      <a:pt x="79" y="64"/>
                    </a:cubicBezTo>
                    <a:cubicBezTo>
                      <a:pt x="82" y="59"/>
                      <a:pt x="82" y="59"/>
                      <a:pt x="82" y="59"/>
                    </a:cubicBezTo>
                    <a:cubicBezTo>
                      <a:pt x="82" y="59"/>
                      <a:pt x="82" y="59"/>
                      <a:pt x="82" y="59"/>
                    </a:cubicBezTo>
                    <a:moveTo>
                      <a:pt x="74" y="54"/>
                    </a:moveTo>
                    <a:cubicBezTo>
                      <a:pt x="73" y="55"/>
                      <a:pt x="72" y="57"/>
                      <a:pt x="71" y="59"/>
                    </a:cubicBezTo>
                    <a:cubicBezTo>
                      <a:pt x="71" y="59"/>
                      <a:pt x="71" y="59"/>
                      <a:pt x="71" y="59"/>
                    </a:cubicBezTo>
                    <a:cubicBezTo>
                      <a:pt x="74" y="54"/>
                      <a:pt x="74" y="54"/>
                      <a:pt x="74" y="54"/>
                    </a:cubicBezTo>
                    <a:cubicBezTo>
                      <a:pt x="74" y="54"/>
                      <a:pt x="74" y="54"/>
                      <a:pt x="74" y="54"/>
                    </a:cubicBezTo>
                    <a:moveTo>
                      <a:pt x="86" y="53"/>
                    </a:moveTo>
                    <a:cubicBezTo>
                      <a:pt x="85" y="55"/>
                      <a:pt x="84" y="56"/>
                      <a:pt x="83" y="58"/>
                    </a:cubicBezTo>
                    <a:cubicBezTo>
                      <a:pt x="83" y="58"/>
                      <a:pt x="83" y="58"/>
                      <a:pt x="83" y="58"/>
                    </a:cubicBezTo>
                    <a:cubicBezTo>
                      <a:pt x="86" y="53"/>
                      <a:pt x="86" y="53"/>
                      <a:pt x="86" y="53"/>
                    </a:cubicBezTo>
                    <a:cubicBezTo>
                      <a:pt x="86" y="53"/>
                      <a:pt x="86" y="53"/>
                      <a:pt x="86" y="53"/>
                    </a:cubicBezTo>
                    <a:moveTo>
                      <a:pt x="87" y="51"/>
                    </a:moveTo>
                    <a:cubicBezTo>
                      <a:pt x="87" y="51"/>
                      <a:pt x="87" y="51"/>
                      <a:pt x="87" y="51"/>
                    </a:cubicBezTo>
                    <a:cubicBezTo>
                      <a:pt x="87" y="51"/>
                      <a:pt x="87" y="51"/>
                      <a:pt x="87" y="51"/>
                    </a:cubicBezTo>
                    <a:cubicBezTo>
                      <a:pt x="87" y="51"/>
                      <a:pt x="87" y="51"/>
                      <a:pt x="87" y="51"/>
                    </a:cubicBezTo>
                    <a:cubicBezTo>
                      <a:pt x="87" y="51"/>
                      <a:pt x="87" y="51"/>
                      <a:pt x="87" y="51"/>
                    </a:cubicBezTo>
                    <a:moveTo>
                      <a:pt x="87" y="51"/>
                    </a:moveTo>
                    <a:cubicBezTo>
                      <a:pt x="87" y="51"/>
                      <a:pt x="87" y="51"/>
                      <a:pt x="87" y="51"/>
                    </a:cubicBezTo>
                    <a:cubicBezTo>
                      <a:pt x="87" y="51"/>
                      <a:pt x="87" y="51"/>
                      <a:pt x="87" y="51"/>
                    </a:cubicBezTo>
                    <a:cubicBezTo>
                      <a:pt x="87" y="51"/>
                      <a:pt x="87" y="51"/>
                      <a:pt x="87" y="51"/>
                    </a:cubicBezTo>
                    <a:cubicBezTo>
                      <a:pt x="87" y="51"/>
                      <a:pt x="87" y="51"/>
                      <a:pt x="87" y="51"/>
                    </a:cubicBezTo>
                    <a:moveTo>
                      <a:pt x="77" y="48"/>
                    </a:moveTo>
                    <a:cubicBezTo>
                      <a:pt x="77" y="50"/>
                      <a:pt x="76" y="51"/>
                      <a:pt x="75" y="53"/>
                    </a:cubicBezTo>
                    <a:cubicBezTo>
                      <a:pt x="75" y="53"/>
                      <a:pt x="75" y="53"/>
                      <a:pt x="75" y="53"/>
                    </a:cubicBezTo>
                    <a:cubicBezTo>
                      <a:pt x="78" y="48"/>
                      <a:pt x="78" y="48"/>
                      <a:pt x="78" y="48"/>
                    </a:cubicBezTo>
                    <a:cubicBezTo>
                      <a:pt x="78" y="48"/>
                      <a:pt x="78" y="48"/>
                      <a:pt x="77" y="48"/>
                    </a:cubicBezTo>
                    <a:moveTo>
                      <a:pt x="79" y="46"/>
                    </a:moveTo>
                    <a:cubicBezTo>
                      <a:pt x="79" y="46"/>
                      <a:pt x="79" y="46"/>
                      <a:pt x="79" y="46"/>
                    </a:cubicBezTo>
                    <a:cubicBezTo>
                      <a:pt x="79" y="47"/>
                      <a:pt x="79" y="47"/>
                      <a:pt x="79" y="47"/>
                    </a:cubicBezTo>
                    <a:cubicBezTo>
                      <a:pt x="79" y="47"/>
                      <a:pt x="79" y="47"/>
                      <a:pt x="79" y="47"/>
                    </a:cubicBezTo>
                    <a:cubicBezTo>
                      <a:pt x="79" y="46"/>
                      <a:pt x="79" y="46"/>
                      <a:pt x="79" y="46"/>
                    </a:cubicBezTo>
                    <a:moveTo>
                      <a:pt x="79" y="46"/>
                    </a:moveTo>
                    <a:cubicBezTo>
                      <a:pt x="79" y="46"/>
                      <a:pt x="79" y="46"/>
                      <a:pt x="79" y="46"/>
                    </a:cubicBezTo>
                    <a:cubicBezTo>
                      <a:pt x="79" y="46"/>
                      <a:pt x="79" y="46"/>
                      <a:pt x="79" y="46"/>
                    </a:cubicBezTo>
                    <a:cubicBezTo>
                      <a:pt x="79" y="46"/>
                      <a:pt x="79" y="46"/>
                      <a:pt x="79" y="46"/>
                    </a:cubicBezTo>
                    <a:cubicBezTo>
                      <a:pt x="79" y="46"/>
                      <a:pt x="79" y="46"/>
                      <a:pt x="79" y="46"/>
                    </a:cubicBezTo>
                    <a:moveTo>
                      <a:pt x="94" y="40"/>
                    </a:moveTo>
                    <a:cubicBezTo>
                      <a:pt x="92" y="43"/>
                      <a:pt x="90" y="46"/>
                      <a:pt x="89" y="49"/>
                    </a:cubicBezTo>
                    <a:cubicBezTo>
                      <a:pt x="89" y="49"/>
                      <a:pt x="89" y="49"/>
                      <a:pt x="89" y="49"/>
                    </a:cubicBezTo>
                    <a:cubicBezTo>
                      <a:pt x="94" y="40"/>
                      <a:pt x="94" y="40"/>
                      <a:pt x="94" y="40"/>
                    </a:cubicBezTo>
                    <a:cubicBezTo>
                      <a:pt x="94" y="40"/>
                      <a:pt x="94" y="40"/>
                      <a:pt x="94" y="40"/>
                    </a:cubicBezTo>
                    <a:moveTo>
                      <a:pt x="96" y="36"/>
                    </a:moveTo>
                    <a:cubicBezTo>
                      <a:pt x="96" y="36"/>
                      <a:pt x="96" y="37"/>
                      <a:pt x="96" y="37"/>
                    </a:cubicBezTo>
                    <a:cubicBezTo>
                      <a:pt x="96" y="37"/>
                      <a:pt x="96" y="37"/>
                      <a:pt x="96" y="37"/>
                    </a:cubicBezTo>
                    <a:cubicBezTo>
                      <a:pt x="96" y="36"/>
                      <a:pt x="96" y="36"/>
                      <a:pt x="96" y="36"/>
                    </a:cubicBezTo>
                    <a:moveTo>
                      <a:pt x="86" y="34"/>
                    </a:moveTo>
                    <a:cubicBezTo>
                      <a:pt x="84" y="38"/>
                      <a:pt x="82" y="41"/>
                      <a:pt x="80" y="44"/>
                    </a:cubicBezTo>
                    <a:cubicBezTo>
                      <a:pt x="80" y="44"/>
                      <a:pt x="80" y="44"/>
                      <a:pt x="81" y="44"/>
                    </a:cubicBezTo>
                    <a:cubicBezTo>
                      <a:pt x="86" y="35"/>
                      <a:pt x="86" y="35"/>
                      <a:pt x="86" y="35"/>
                    </a:cubicBezTo>
                    <a:cubicBezTo>
                      <a:pt x="86" y="35"/>
                      <a:pt x="86" y="35"/>
                      <a:pt x="86" y="34"/>
                    </a:cubicBezTo>
                    <a:moveTo>
                      <a:pt x="94" y="21"/>
                    </a:moveTo>
                    <a:cubicBezTo>
                      <a:pt x="87" y="32"/>
                      <a:pt x="87" y="32"/>
                      <a:pt x="87" y="32"/>
                    </a:cubicBezTo>
                    <a:cubicBezTo>
                      <a:pt x="87" y="32"/>
                      <a:pt x="87" y="32"/>
                      <a:pt x="87" y="32"/>
                    </a:cubicBezTo>
                    <a:cubicBezTo>
                      <a:pt x="87" y="33"/>
                      <a:pt x="87" y="33"/>
                      <a:pt x="87" y="33"/>
                    </a:cubicBezTo>
                    <a:cubicBezTo>
                      <a:pt x="94" y="21"/>
                      <a:pt x="94" y="21"/>
                      <a:pt x="94" y="21"/>
                    </a:cubicBezTo>
                    <a:cubicBezTo>
                      <a:pt x="94" y="21"/>
                      <a:pt x="94" y="21"/>
                      <a:pt x="94" y="21"/>
                    </a:cubicBezTo>
                    <a:moveTo>
                      <a:pt x="102" y="8"/>
                    </a:moveTo>
                    <a:cubicBezTo>
                      <a:pt x="98" y="14"/>
                      <a:pt x="98" y="14"/>
                      <a:pt x="98" y="14"/>
                    </a:cubicBezTo>
                    <a:cubicBezTo>
                      <a:pt x="98" y="14"/>
                      <a:pt x="98" y="14"/>
                      <a:pt x="98" y="14"/>
                    </a:cubicBezTo>
                    <a:cubicBezTo>
                      <a:pt x="103" y="8"/>
                      <a:pt x="103" y="8"/>
                      <a:pt x="103" y="8"/>
                    </a:cubicBezTo>
                    <a:cubicBezTo>
                      <a:pt x="103" y="8"/>
                      <a:pt x="103" y="8"/>
                      <a:pt x="102" y="8"/>
                    </a:cubicBezTo>
                    <a:moveTo>
                      <a:pt x="104" y="4"/>
                    </a:moveTo>
                    <a:cubicBezTo>
                      <a:pt x="104" y="6"/>
                      <a:pt x="104" y="6"/>
                      <a:pt x="104" y="6"/>
                    </a:cubicBezTo>
                    <a:cubicBezTo>
                      <a:pt x="104" y="6"/>
                      <a:pt x="104" y="6"/>
                      <a:pt x="104" y="6"/>
                    </a:cubicBezTo>
                    <a:cubicBezTo>
                      <a:pt x="105" y="4"/>
                      <a:pt x="105" y="4"/>
                      <a:pt x="105" y="4"/>
                    </a:cubicBezTo>
                    <a:cubicBezTo>
                      <a:pt x="105" y="4"/>
                      <a:pt x="104" y="4"/>
                      <a:pt x="104" y="4"/>
                    </a:cubicBezTo>
                    <a:moveTo>
                      <a:pt x="107" y="0"/>
                    </a:moveTo>
                    <a:cubicBezTo>
                      <a:pt x="106" y="2"/>
                      <a:pt x="106" y="2"/>
                      <a:pt x="106" y="2"/>
                    </a:cubicBezTo>
                    <a:cubicBezTo>
                      <a:pt x="106" y="2"/>
                      <a:pt x="106" y="2"/>
                      <a:pt x="106" y="2"/>
                    </a:cubicBezTo>
                    <a:cubicBezTo>
                      <a:pt x="107" y="0"/>
                      <a:pt x="107" y="0"/>
                      <a:pt x="10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6" name="Freeform 9636"/>
              <p:cNvSpPr>
                <a:spLocks noEditPoints="1"/>
              </p:cNvSpPr>
              <p:nvPr/>
            </p:nvSpPr>
            <p:spPr bwMode="auto">
              <a:xfrm>
                <a:off x="-602" y="3533"/>
                <a:ext cx="24" cy="38"/>
              </a:xfrm>
              <a:custGeom>
                <a:avLst/>
                <a:gdLst>
                  <a:gd name="T0" fmla="*/ 1 w 10"/>
                  <a:gd name="T1" fmla="*/ 15 h 16"/>
                  <a:gd name="T2" fmla="*/ 0 w 10"/>
                  <a:gd name="T3" fmla="*/ 16 h 16"/>
                  <a:gd name="T4" fmla="*/ 0 w 10"/>
                  <a:gd name="T5" fmla="*/ 16 h 16"/>
                  <a:gd name="T6" fmla="*/ 1 w 10"/>
                  <a:gd name="T7" fmla="*/ 15 h 16"/>
                  <a:gd name="T8" fmla="*/ 1 w 10"/>
                  <a:gd name="T9" fmla="*/ 15 h 16"/>
                  <a:gd name="T10" fmla="*/ 1 w 10"/>
                  <a:gd name="T11" fmla="*/ 15 h 16"/>
                  <a:gd name="T12" fmla="*/ 1 w 10"/>
                  <a:gd name="T13" fmla="*/ 15 h 16"/>
                  <a:gd name="T14" fmla="*/ 1 w 10"/>
                  <a:gd name="T15" fmla="*/ 15 h 16"/>
                  <a:gd name="T16" fmla="*/ 1 w 10"/>
                  <a:gd name="T17" fmla="*/ 15 h 16"/>
                  <a:gd name="T18" fmla="*/ 1 w 10"/>
                  <a:gd name="T19" fmla="*/ 15 h 16"/>
                  <a:gd name="T20" fmla="*/ 5 w 10"/>
                  <a:gd name="T21" fmla="*/ 9 h 16"/>
                  <a:gd name="T22" fmla="*/ 4 w 10"/>
                  <a:gd name="T23" fmla="*/ 9 h 16"/>
                  <a:gd name="T24" fmla="*/ 4 w 10"/>
                  <a:gd name="T25" fmla="*/ 9 h 16"/>
                  <a:gd name="T26" fmla="*/ 5 w 10"/>
                  <a:gd name="T27" fmla="*/ 9 h 16"/>
                  <a:gd name="T28" fmla="*/ 5 w 10"/>
                  <a:gd name="T29" fmla="*/ 9 h 16"/>
                  <a:gd name="T30" fmla="*/ 8 w 10"/>
                  <a:gd name="T31" fmla="*/ 3 h 16"/>
                  <a:gd name="T32" fmla="*/ 8 w 10"/>
                  <a:gd name="T33" fmla="*/ 4 h 16"/>
                  <a:gd name="T34" fmla="*/ 8 w 10"/>
                  <a:gd name="T35" fmla="*/ 4 h 16"/>
                  <a:gd name="T36" fmla="*/ 8 w 10"/>
                  <a:gd name="T37" fmla="*/ 3 h 16"/>
                  <a:gd name="T38" fmla="*/ 8 w 10"/>
                  <a:gd name="T39" fmla="*/ 3 h 16"/>
                  <a:gd name="T40" fmla="*/ 10 w 10"/>
                  <a:gd name="T41" fmla="*/ 0 h 16"/>
                  <a:gd name="T42" fmla="*/ 8 w 10"/>
                  <a:gd name="T43" fmla="*/ 2 h 16"/>
                  <a:gd name="T44" fmla="*/ 8 w 10"/>
                  <a:gd name="T45" fmla="*/ 2 h 16"/>
                  <a:gd name="T46" fmla="*/ 10 w 10"/>
                  <a:gd name="T47" fmla="*/ 0 h 16"/>
                  <a:gd name="T48" fmla="*/ 10 w 10"/>
                  <a:gd name="T4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16">
                    <a:moveTo>
                      <a:pt x="1" y="15"/>
                    </a:moveTo>
                    <a:cubicBezTo>
                      <a:pt x="1" y="16"/>
                      <a:pt x="0" y="16"/>
                      <a:pt x="0" y="16"/>
                    </a:cubicBezTo>
                    <a:cubicBezTo>
                      <a:pt x="0" y="16"/>
                      <a:pt x="0" y="16"/>
                      <a:pt x="0" y="16"/>
                    </a:cubicBezTo>
                    <a:cubicBezTo>
                      <a:pt x="0" y="16"/>
                      <a:pt x="1" y="16"/>
                      <a:pt x="1" y="15"/>
                    </a:cubicBezTo>
                    <a:cubicBezTo>
                      <a:pt x="1" y="15"/>
                      <a:pt x="1" y="15"/>
                      <a:pt x="1" y="15"/>
                    </a:cubicBezTo>
                    <a:moveTo>
                      <a:pt x="1" y="15"/>
                    </a:moveTo>
                    <a:cubicBezTo>
                      <a:pt x="1" y="15"/>
                      <a:pt x="1" y="15"/>
                      <a:pt x="1" y="15"/>
                    </a:cubicBezTo>
                    <a:cubicBezTo>
                      <a:pt x="1" y="15"/>
                      <a:pt x="1" y="15"/>
                      <a:pt x="1" y="15"/>
                    </a:cubicBezTo>
                    <a:cubicBezTo>
                      <a:pt x="1" y="15"/>
                      <a:pt x="1" y="15"/>
                      <a:pt x="1" y="15"/>
                    </a:cubicBezTo>
                    <a:cubicBezTo>
                      <a:pt x="1" y="15"/>
                      <a:pt x="1" y="15"/>
                      <a:pt x="1" y="15"/>
                    </a:cubicBezTo>
                    <a:moveTo>
                      <a:pt x="5" y="9"/>
                    </a:moveTo>
                    <a:cubicBezTo>
                      <a:pt x="4" y="9"/>
                      <a:pt x="4" y="9"/>
                      <a:pt x="4" y="9"/>
                    </a:cubicBezTo>
                    <a:cubicBezTo>
                      <a:pt x="4" y="9"/>
                      <a:pt x="4" y="9"/>
                      <a:pt x="4" y="9"/>
                    </a:cubicBezTo>
                    <a:cubicBezTo>
                      <a:pt x="4" y="9"/>
                      <a:pt x="5" y="9"/>
                      <a:pt x="5" y="9"/>
                    </a:cubicBezTo>
                    <a:cubicBezTo>
                      <a:pt x="5" y="9"/>
                      <a:pt x="5" y="9"/>
                      <a:pt x="5" y="9"/>
                    </a:cubicBezTo>
                    <a:moveTo>
                      <a:pt x="8" y="3"/>
                    </a:moveTo>
                    <a:cubicBezTo>
                      <a:pt x="8" y="3"/>
                      <a:pt x="8" y="3"/>
                      <a:pt x="8" y="4"/>
                    </a:cubicBezTo>
                    <a:cubicBezTo>
                      <a:pt x="8" y="4"/>
                      <a:pt x="8" y="4"/>
                      <a:pt x="8" y="4"/>
                    </a:cubicBezTo>
                    <a:cubicBezTo>
                      <a:pt x="8" y="3"/>
                      <a:pt x="8" y="3"/>
                      <a:pt x="8" y="3"/>
                    </a:cubicBezTo>
                    <a:cubicBezTo>
                      <a:pt x="8" y="3"/>
                      <a:pt x="8" y="3"/>
                      <a:pt x="8" y="3"/>
                    </a:cubicBezTo>
                    <a:moveTo>
                      <a:pt x="10" y="0"/>
                    </a:moveTo>
                    <a:cubicBezTo>
                      <a:pt x="9" y="1"/>
                      <a:pt x="9" y="2"/>
                      <a:pt x="8" y="2"/>
                    </a:cubicBezTo>
                    <a:cubicBezTo>
                      <a:pt x="8" y="2"/>
                      <a:pt x="8" y="2"/>
                      <a:pt x="8" y="2"/>
                    </a:cubicBezTo>
                    <a:cubicBezTo>
                      <a:pt x="9" y="2"/>
                      <a:pt x="9" y="1"/>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7" name="Freeform 9637"/>
              <p:cNvSpPr>
                <a:spLocks noEditPoints="1"/>
              </p:cNvSpPr>
              <p:nvPr/>
            </p:nvSpPr>
            <p:spPr bwMode="auto">
              <a:xfrm>
                <a:off x="-602" y="3526"/>
                <a:ext cx="26" cy="45"/>
              </a:xfrm>
              <a:custGeom>
                <a:avLst/>
                <a:gdLst>
                  <a:gd name="T0" fmla="*/ 0 w 11"/>
                  <a:gd name="T1" fmla="*/ 19 h 19"/>
                  <a:gd name="T2" fmla="*/ 0 w 11"/>
                  <a:gd name="T3" fmla="*/ 19 h 19"/>
                  <a:gd name="T4" fmla="*/ 0 w 11"/>
                  <a:gd name="T5" fmla="*/ 19 h 19"/>
                  <a:gd name="T6" fmla="*/ 0 w 11"/>
                  <a:gd name="T7" fmla="*/ 19 h 19"/>
                  <a:gd name="T8" fmla="*/ 1 w 11"/>
                  <a:gd name="T9" fmla="*/ 18 h 19"/>
                  <a:gd name="T10" fmla="*/ 1 w 11"/>
                  <a:gd name="T11" fmla="*/ 18 h 19"/>
                  <a:gd name="T12" fmla="*/ 1 w 11"/>
                  <a:gd name="T13" fmla="*/ 18 h 19"/>
                  <a:gd name="T14" fmla="*/ 1 w 11"/>
                  <a:gd name="T15" fmla="*/ 18 h 19"/>
                  <a:gd name="T16" fmla="*/ 1 w 11"/>
                  <a:gd name="T17" fmla="*/ 18 h 19"/>
                  <a:gd name="T18" fmla="*/ 4 w 11"/>
                  <a:gd name="T19" fmla="*/ 12 h 19"/>
                  <a:gd name="T20" fmla="*/ 1 w 11"/>
                  <a:gd name="T21" fmla="*/ 18 h 19"/>
                  <a:gd name="T22" fmla="*/ 1 w 11"/>
                  <a:gd name="T23" fmla="*/ 18 h 19"/>
                  <a:gd name="T24" fmla="*/ 4 w 11"/>
                  <a:gd name="T25" fmla="*/ 12 h 19"/>
                  <a:gd name="T26" fmla="*/ 4 w 11"/>
                  <a:gd name="T27" fmla="*/ 12 h 19"/>
                  <a:gd name="T28" fmla="*/ 8 w 11"/>
                  <a:gd name="T29" fmla="*/ 7 h 19"/>
                  <a:gd name="T30" fmla="*/ 5 w 11"/>
                  <a:gd name="T31" fmla="*/ 12 h 19"/>
                  <a:gd name="T32" fmla="*/ 5 w 11"/>
                  <a:gd name="T33" fmla="*/ 12 h 19"/>
                  <a:gd name="T34" fmla="*/ 8 w 11"/>
                  <a:gd name="T35" fmla="*/ 7 h 19"/>
                  <a:gd name="T36" fmla="*/ 8 w 11"/>
                  <a:gd name="T37" fmla="*/ 7 h 19"/>
                  <a:gd name="T38" fmla="*/ 8 w 11"/>
                  <a:gd name="T39" fmla="*/ 5 h 19"/>
                  <a:gd name="T40" fmla="*/ 8 w 11"/>
                  <a:gd name="T41" fmla="*/ 6 h 19"/>
                  <a:gd name="T42" fmla="*/ 8 w 11"/>
                  <a:gd name="T43" fmla="*/ 6 h 19"/>
                  <a:gd name="T44" fmla="*/ 8 w 11"/>
                  <a:gd name="T45" fmla="*/ 5 h 19"/>
                  <a:gd name="T46" fmla="*/ 8 w 11"/>
                  <a:gd name="T47" fmla="*/ 5 h 19"/>
                  <a:gd name="T48" fmla="*/ 11 w 11"/>
                  <a:gd name="T49" fmla="*/ 0 h 19"/>
                  <a:gd name="T50" fmla="*/ 10 w 11"/>
                  <a:gd name="T51" fmla="*/ 3 h 19"/>
                  <a:gd name="T52" fmla="*/ 10 w 11"/>
                  <a:gd name="T53" fmla="*/ 3 h 19"/>
                  <a:gd name="T54" fmla="*/ 11 w 11"/>
                  <a:gd name="T5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 h="19">
                    <a:moveTo>
                      <a:pt x="0" y="19"/>
                    </a:moveTo>
                    <a:cubicBezTo>
                      <a:pt x="0" y="19"/>
                      <a:pt x="0" y="19"/>
                      <a:pt x="0" y="19"/>
                    </a:cubicBezTo>
                    <a:cubicBezTo>
                      <a:pt x="0" y="19"/>
                      <a:pt x="0" y="19"/>
                      <a:pt x="0" y="19"/>
                    </a:cubicBezTo>
                    <a:cubicBezTo>
                      <a:pt x="0" y="19"/>
                      <a:pt x="0" y="19"/>
                      <a:pt x="0" y="19"/>
                    </a:cubicBezTo>
                    <a:moveTo>
                      <a:pt x="1" y="18"/>
                    </a:moveTo>
                    <a:cubicBezTo>
                      <a:pt x="1" y="18"/>
                      <a:pt x="1" y="18"/>
                      <a:pt x="1" y="18"/>
                    </a:cubicBezTo>
                    <a:cubicBezTo>
                      <a:pt x="1" y="18"/>
                      <a:pt x="1" y="18"/>
                      <a:pt x="1" y="18"/>
                    </a:cubicBezTo>
                    <a:cubicBezTo>
                      <a:pt x="1" y="18"/>
                      <a:pt x="1" y="18"/>
                      <a:pt x="1" y="18"/>
                    </a:cubicBezTo>
                    <a:cubicBezTo>
                      <a:pt x="1" y="18"/>
                      <a:pt x="1" y="18"/>
                      <a:pt x="1" y="18"/>
                    </a:cubicBezTo>
                    <a:moveTo>
                      <a:pt x="4" y="12"/>
                    </a:moveTo>
                    <a:cubicBezTo>
                      <a:pt x="3" y="14"/>
                      <a:pt x="2" y="16"/>
                      <a:pt x="1" y="18"/>
                    </a:cubicBezTo>
                    <a:cubicBezTo>
                      <a:pt x="1" y="18"/>
                      <a:pt x="1" y="18"/>
                      <a:pt x="1" y="18"/>
                    </a:cubicBezTo>
                    <a:cubicBezTo>
                      <a:pt x="2" y="16"/>
                      <a:pt x="3" y="14"/>
                      <a:pt x="4" y="12"/>
                    </a:cubicBezTo>
                    <a:cubicBezTo>
                      <a:pt x="4" y="12"/>
                      <a:pt x="4" y="12"/>
                      <a:pt x="4" y="12"/>
                    </a:cubicBezTo>
                    <a:moveTo>
                      <a:pt x="8" y="7"/>
                    </a:moveTo>
                    <a:cubicBezTo>
                      <a:pt x="6" y="9"/>
                      <a:pt x="5" y="10"/>
                      <a:pt x="5" y="12"/>
                    </a:cubicBezTo>
                    <a:cubicBezTo>
                      <a:pt x="5" y="12"/>
                      <a:pt x="5" y="12"/>
                      <a:pt x="5" y="12"/>
                    </a:cubicBezTo>
                    <a:cubicBezTo>
                      <a:pt x="6" y="10"/>
                      <a:pt x="7" y="9"/>
                      <a:pt x="8" y="7"/>
                    </a:cubicBezTo>
                    <a:cubicBezTo>
                      <a:pt x="8" y="7"/>
                      <a:pt x="8" y="7"/>
                      <a:pt x="8" y="7"/>
                    </a:cubicBezTo>
                    <a:moveTo>
                      <a:pt x="8" y="5"/>
                    </a:moveTo>
                    <a:cubicBezTo>
                      <a:pt x="8" y="5"/>
                      <a:pt x="8" y="5"/>
                      <a:pt x="8" y="6"/>
                    </a:cubicBezTo>
                    <a:cubicBezTo>
                      <a:pt x="8" y="6"/>
                      <a:pt x="8" y="6"/>
                      <a:pt x="8" y="6"/>
                    </a:cubicBezTo>
                    <a:cubicBezTo>
                      <a:pt x="8" y="5"/>
                      <a:pt x="8" y="5"/>
                      <a:pt x="8" y="5"/>
                    </a:cubicBezTo>
                    <a:cubicBezTo>
                      <a:pt x="8" y="5"/>
                      <a:pt x="8" y="5"/>
                      <a:pt x="8" y="5"/>
                    </a:cubicBezTo>
                    <a:moveTo>
                      <a:pt x="11" y="0"/>
                    </a:moveTo>
                    <a:cubicBezTo>
                      <a:pt x="11" y="1"/>
                      <a:pt x="10" y="2"/>
                      <a:pt x="10" y="3"/>
                    </a:cubicBezTo>
                    <a:cubicBezTo>
                      <a:pt x="10" y="3"/>
                      <a:pt x="10" y="3"/>
                      <a:pt x="10" y="3"/>
                    </a:cubicBezTo>
                    <a:cubicBezTo>
                      <a:pt x="10" y="2"/>
                      <a:pt x="11" y="1"/>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8" name="Freeform 9638"/>
              <p:cNvSpPr>
                <a:spLocks noEditPoints="1"/>
              </p:cNvSpPr>
              <p:nvPr/>
            </p:nvSpPr>
            <p:spPr bwMode="auto">
              <a:xfrm>
                <a:off x="-741" y="3715"/>
                <a:ext cx="26" cy="45"/>
              </a:xfrm>
              <a:custGeom>
                <a:avLst/>
                <a:gdLst>
                  <a:gd name="T0" fmla="*/ 1 w 11"/>
                  <a:gd name="T1" fmla="*/ 17 h 19"/>
                  <a:gd name="T2" fmla="*/ 1 w 11"/>
                  <a:gd name="T3" fmla="*/ 18 h 19"/>
                  <a:gd name="T4" fmla="*/ 1 w 11"/>
                  <a:gd name="T5" fmla="*/ 17 h 19"/>
                  <a:gd name="T6" fmla="*/ 1 w 11"/>
                  <a:gd name="T7" fmla="*/ 17 h 19"/>
                  <a:gd name="T8" fmla="*/ 3 w 11"/>
                  <a:gd name="T9" fmla="*/ 15 h 19"/>
                  <a:gd name="T10" fmla="*/ 2 w 11"/>
                  <a:gd name="T11" fmla="*/ 16 h 19"/>
                  <a:gd name="T12" fmla="*/ 2 w 11"/>
                  <a:gd name="T13" fmla="*/ 16 h 19"/>
                  <a:gd name="T14" fmla="*/ 3 w 11"/>
                  <a:gd name="T15" fmla="*/ 15 h 19"/>
                  <a:gd name="T16" fmla="*/ 3 w 11"/>
                  <a:gd name="T17" fmla="*/ 15 h 19"/>
                  <a:gd name="T18" fmla="*/ 2 w 11"/>
                  <a:gd name="T19" fmla="*/ 15 h 19"/>
                  <a:gd name="T20" fmla="*/ 0 w 11"/>
                  <a:gd name="T21" fmla="*/ 18 h 19"/>
                  <a:gd name="T22" fmla="*/ 0 w 11"/>
                  <a:gd name="T23" fmla="*/ 19 h 19"/>
                  <a:gd name="T24" fmla="*/ 0 w 11"/>
                  <a:gd name="T25" fmla="*/ 18 h 19"/>
                  <a:gd name="T26" fmla="*/ 2 w 11"/>
                  <a:gd name="T27" fmla="*/ 16 h 19"/>
                  <a:gd name="T28" fmla="*/ 1 w 11"/>
                  <a:gd name="T29" fmla="*/ 17 h 19"/>
                  <a:gd name="T30" fmla="*/ 1 w 11"/>
                  <a:gd name="T31" fmla="*/ 17 h 19"/>
                  <a:gd name="T32" fmla="*/ 3 w 11"/>
                  <a:gd name="T33" fmla="*/ 15 h 19"/>
                  <a:gd name="T34" fmla="*/ 2 w 11"/>
                  <a:gd name="T35" fmla="*/ 15 h 19"/>
                  <a:gd name="T36" fmla="*/ 2 w 11"/>
                  <a:gd name="T37" fmla="*/ 16 h 19"/>
                  <a:gd name="T38" fmla="*/ 2 w 11"/>
                  <a:gd name="T39" fmla="*/ 15 h 19"/>
                  <a:gd name="T40" fmla="*/ 2 w 11"/>
                  <a:gd name="T41" fmla="*/ 15 h 19"/>
                  <a:gd name="T42" fmla="*/ 5 w 11"/>
                  <a:gd name="T43" fmla="*/ 11 h 19"/>
                  <a:gd name="T44" fmla="*/ 4 w 11"/>
                  <a:gd name="T45" fmla="*/ 12 h 19"/>
                  <a:gd name="T46" fmla="*/ 5 w 11"/>
                  <a:gd name="T47" fmla="*/ 12 h 19"/>
                  <a:gd name="T48" fmla="*/ 5 w 11"/>
                  <a:gd name="T49" fmla="*/ 11 h 19"/>
                  <a:gd name="T50" fmla="*/ 5 w 11"/>
                  <a:gd name="T51" fmla="*/ 11 h 19"/>
                  <a:gd name="T52" fmla="*/ 4 w 11"/>
                  <a:gd name="T53" fmla="*/ 11 h 19"/>
                  <a:gd name="T54" fmla="*/ 3 w 11"/>
                  <a:gd name="T55" fmla="*/ 11 h 19"/>
                  <a:gd name="T56" fmla="*/ 4 w 11"/>
                  <a:gd name="T57" fmla="*/ 12 h 19"/>
                  <a:gd name="T58" fmla="*/ 4 w 11"/>
                  <a:gd name="T59" fmla="*/ 11 h 19"/>
                  <a:gd name="T60" fmla="*/ 4 w 11"/>
                  <a:gd name="T61" fmla="*/ 11 h 19"/>
                  <a:gd name="T62" fmla="*/ 6 w 11"/>
                  <a:gd name="T63" fmla="*/ 10 h 19"/>
                  <a:gd name="T64" fmla="*/ 5 w 11"/>
                  <a:gd name="T65" fmla="*/ 11 h 19"/>
                  <a:gd name="T66" fmla="*/ 5 w 11"/>
                  <a:gd name="T67" fmla="*/ 11 h 19"/>
                  <a:gd name="T68" fmla="*/ 6 w 11"/>
                  <a:gd name="T69" fmla="*/ 10 h 19"/>
                  <a:gd name="T70" fmla="*/ 6 w 11"/>
                  <a:gd name="T71" fmla="*/ 10 h 19"/>
                  <a:gd name="T72" fmla="*/ 5 w 11"/>
                  <a:gd name="T73" fmla="*/ 9 h 19"/>
                  <a:gd name="T74" fmla="*/ 5 w 11"/>
                  <a:gd name="T75" fmla="*/ 9 h 19"/>
                  <a:gd name="T76" fmla="*/ 4 w 11"/>
                  <a:gd name="T77" fmla="*/ 11 h 19"/>
                  <a:gd name="T78" fmla="*/ 4 w 11"/>
                  <a:gd name="T79" fmla="*/ 11 h 19"/>
                  <a:gd name="T80" fmla="*/ 5 w 11"/>
                  <a:gd name="T81" fmla="*/ 9 h 19"/>
                  <a:gd name="T82" fmla="*/ 5 w 11"/>
                  <a:gd name="T83" fmla="*/ 9 h 19"/>
                  <a:gd name="T84" fmla="*/ 8 w 11"/>
                  <a:gd name="T85" fmla="*/ 6 h 19"/>
                  <a:gd name="T86" fmla="*/ 8 w 11"/>
                  <a:gd name="T87" fmla="*/ 6 h 19"/>
                  <a:gd name="T88" fmla="*/ 8 w 11"/>
                  <a:gd name="T89" fmla="*/ 6 h 19"/>
                  <a:gd name="T90" fmla="*/ 8 w 11"/>
                  <a:gd name="T91" fmla="*/ 6 h 19"/>
                  <a:gd name="T92" fmla="*/ 7 w 11"/>
                  <a:gd name="T93" fmla="*/ 5 h 19"/>
                  <a:gd name="T94" fmla="*/ 7 w 11"/>
                  <a:gd name="T95" fmla="*/ 6 h 19"/>
                  <a:gd name="T96" fmla="*/ 7 w 11"/>
                  <a:gd name="T97" fmla="*/ 6 h 19"/>
                  <a:gd name="T98" fmla="*/ 8 w 11"/>
                  <a:gd name="T99" fmla="*/ 5 h 19"/>
                  <a:gd name="T100" fmla="*/ 7 w 11"/>
                  <a:gd name="T101" fmla="*/ 5 h 19"/>
                  <a:gd name="T102" fmla="*/ 9 w 11"/>
                  <a:gd name="T103" fmla="*/ 2 h 19"/>
                  <a:gd name="T104" fmla="*/ 9 w 11"/>
                  <a:gd name="T105" fmla="*/ 2 h 19"/>
                  <a:gd name="T106" fmla="*/ 9 w 11"/>
                  <a:gd name="T107" fmla="*/ 2 h 19"/>
                  <a:gd name="T108" fmla="*/ 9 w 11"/>
                  <a:gd name="T109" fmla="*/ 3 h 19"/>
                  <a:gd name="T110" fmla="*/ 9 w 11"/>
                  <a:gd name="T111" fmla="*/ 3 h 19"/>
                  <a:gd name="T112" fmla="*/ 9 w 11"/>
                  <a:gd name="T113" fmla="*/ 2 h 19"/>
                  <a:gd name="T114" fmla="*/ 9 w 11"/>
                  <a:gd name="T115" fmla="*/ 2 h 19"/>
                  <a:gd name="T116" fmla="*/ 11 w 11"/>
                  <a:gd name="T117" fmla="*/ 0 h 19"/>
                  <a:gd name="T118" fmla="*/ 10 w 11"/>
                  <a:gd name="T119" fmla="*/ 0 h 19"/>
                  <a:gd name="T120" fmla="*/ 10 w 11"/>
                  <a:gd name="T121" fmla="*/ 0 h 19"/>
                  <a:gd name="T122" fmla="*/ 11 w 11"/>
                  <a:gd name="T12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 h="19">
                    <a:moveTo>
                      <a:pt x="1" y="17"/>
                    </a:moveTo>
                    <a:cubicBezTo>
                      <a:pt x="1" y="18"/>
                      <a:pt x="1" y="18"/>
                      <a:pt x="1" y="18"/>
                    </a:cubicBezTo>
                    <a:cubicBezTo>
                      <a:pt x="1" y="18"/>
                      <a:pt x="1" y="18"/>
                      <a:pt x="1" y="17"/>
                    </a:cubicBezTo>
                    <a:cubicBezTo>
                      <a:pt x="1" y="17"/>
                      <a:pt x="1" y="17"/>
                      <a:pt x="1" y="17"/>
                    </a:cubicBezTo>
                    <a:moveTo>
                      <a:pt x="3" y="15"/>
                    </a:moveTo>
                    <a:cubicBezTo>
                      <a:pt x="2" y="15"/>
                      <a:pt x="2" y="16"/>
                      <a:pt x="2" y="16"/>
                    </a:cubicBezTo>
                    <a:cubicBezTo>
                      <a:pt x="2" y="16"/>
                      <a:pt x="2" y="16"/>
                      <a:pt x="2" y="16"/>
                    </a:cubicBezTo>
                    <a:cubicBezTo>
                      <a:pt x="2" y="16"/>
                      <a:pt x="3" y="15"/>
                      <a:pt x="3" y="15"/>
                    </a:cubicBezTo>
                    <a:cubicBezTo>
                      <a:pt x="3" y="15"/>
                      <a:pt x="3" y="15"/>
                      <a:pt x="3" y="15"/>
                    </a:cubicBezTo>
                    <a:moveTo>
                      <a:pt x="2" y="15"/>
                    </a:moveTo>
                    <a:cubicBezTo>
                      <a:pt x="1" y="16"/>
                      <a:pt x="0" y="17"/>
                      <a:pt x="0" y="18"/>
                    </a:cubicBezTo>
                    <a:cubicBezTo>
                      <a:pt x="0" y="18"/>
                      <a:pt x="0" y="19"/>
                      <a:pt x="0" y="19"/>
                    </a:cubicBezTo>
                    <a:cubicBezTo>
                      <a:pt x="0" y="19"/>
                      <a:pt x="0" y="19"/>
                      <a:pt x="0" y="18"/>
                    </a:cubicBezTo>
                    <a:cubicBezTo>
                      <a:pt x="1" y="17"/>
                      <a:pt x="2" y="16"/>
                      <a:pt x="2" y="16"/>
                    </a:cubicBezTo>
                    <a:cubicBezTo>
                      <a:pt x="2" y="16"/>
                      <a:pt x="2" y="16"/>
                      <a:pt x="1" y="17"/>
                    </a:cubicBezTo>
                    <a:cubicBezTo>
                      <a:pt x="1" y="17"/>
                      <a:pt x="1" y="17"/>
                      <a:pt x="1" y="17"/>
                    </a:cubicBezTo>
                    <a:cubicBezTo>
                      <a:pt x="2" y="16"/>
                      <a:pt x="2" y="16"/>
                      <a:pt x="3" y="15"/>
                    </a:cubicBezTo>
                    <a:cubicBezTo>
                      <a:pt x="2" y="15"/>
                      <a:pt x="2" y="15"/>
                      <a:pt x="2" y="15"/>
                    </a:cubicBezTo>
                    <a:cubicBezTo>
                      <a:pt x="2" y="16"/>
                      <a:pt x="2" y="16"/>
                      <a:pt x="2" y="16"/>
                    </a:cubicBezTo>
                    <a:cubicBezTo>
                      <a:pt x="2" y="15"/>
                      <a:pt x="2" y="15"/>
                      <a:pt x="2" y="15"/>
                    </a:cubicBezTo>
                    <a:cubicBezTo>
                      <a:pt x="2" y="15"/>
                      <a:pt x="2" y="15"/>
                      <a:pt x="2" y="15"/>
                    </a:cubicBezTo>
                    <a:moveTo>
                      <a:pt x="5" y="11"/>
                    </a:moveTo>
                    <a:cubicBezTo>
                      <a:pt x="4" y="12"/>
                      <a:pt x="4" y="12"/>
                      <a:pt x="4" y="12"/>
                    </a:cubicBezTo>
                    <a:cubicBezTo>
                      <a:pt x="4" y="12"/>
                      <a:pt x="5" y="12"/>
                      <a:pt x="5" y="12"/>
                    </a:cubicBezTo>
                    <a:cubicBezTo>
                      <a:pt x="5" y="12"/>
                      <a:pt x="5" y="12"/>
                      <a:pt x="5" y="11"/>
                    </a:cubicBezTo>
                    <a:cubicBezTo>
                      <a:pt x="5" y="11"/>
                      <a:pt x="5" y="11"/>
                      <a:pt x="5" y="11"/>
                    </a:cubicBezTo>
                    <a:moveTo>
                      <a:pt x="4" y="11"/>
                    </a:moveTo>
                    <a:cubicBezTo>
                      <a:pt x="4" y="11"/>
                      <a:pt x="3" y="11"/>
                      <a:pt x="3" y="11"/>
                    </a:cubicBezTo>
                    <a:cubicBezTo>
                      <a:pt x="4" y="12"/>
                      <a:pt x="4" y="12"/>
                      <a:pt x="4" y="12"/>
                    </a:cubicBezTo>
                    <a:cubicBezTo>
                      <a:pt x="4" y="11"/>
                      <a:pt x="4" y="11"/>
                      <a:pt x="4" y="11"/>
                    </a:cubicBezTo>
                    <a:cubicBezTo>
                      <a:pt x="4" y="11"/>
                      <a:pt x="4" y="11"/>
                      <a:pt x="4" y="11"/>
                    </a:cubicBezTo>
                    <a:moveTo>
                      <a:pt x="6" y="10"/>
                    </a:moveTo>
                    <a:cubicBezTo>
                      <a:pt x="5" y="11"/>
                      <a:pt x="5" y="11"/>
                      <a:pt x="5" y="11"/>
                    </a:cubicBezTo>
                    <a:cubicBezTo>
                      <a:pt x="5" y="11"/>
                      <a:pt x="5" y="11"/>
                      <a:pt x="5" y="11"/>
                    </a:cubicBezTo>
                    <a:cubicBezTo>
                      <a:pt x="5" y="11"/>
                      <a:pt x="6" y="10"/>
                      <a:pt x="6" y="10"/>
                    </a:cubicBezTo>
                    <a:cubicBezTo>
                      <a:pt x="6" y="10"/>
                      <a:pt x="6" y="10"/>
                      <a:pt x="6" y="10"/>
                    </a:cubicBezTo>
                    <a:moveTo>
                      <a:pt x="5" y="9"/>
                    </a:moveTo>
                    <a:cubicBezTo>
                      <a:pt x="5" y="9"/>
                      <a:pt x="5" y="9"/>
                      <a:pt x="5" y="9"/>
                    </a:cubicBezTo>
                    <a:cubicBezTo>
                      <a:pt x="4" y="10"/>
                      <a:pt x="4" y="10"/>
                      <a:pt x="4" y="11"/>
                    </a:cubicBezTo>
                    <a:cubicBezTo>
                      <a:pt x="4" y="11"/>
                      <a:pt x="4" y="11"/>
                      <a:pt x="4" y="11"/>
                    </a:cubicBezTo>
                    <a:cubicBezTo>
                      <a:pt x="5" y="10"/>
                      <a:pt x="5" y="10"/>
                      <a:pt x="5" y="9"/>
                    </a:cubicBezTo>
                    <a:cubicBezTo>
                      <a:pt x="5" y="9"/>
                      <a:pt x="5" y="9"/>
                      <a:pt x="5" y="9"/>
                    </a:cubicBezTo>
                    <a:moveTo>
                      <a:pt x="8" y="6"/>
                    </a:moveTo>
                    <a:cubicBezTo>
                      <a:pt x="8" y="6"/>
                      <a:pt x="8" y="6"/>
                      <a:pt x="8" y="6"/>
                    </a:cubicBezTo>
                    <a:cubicBezTo>
                      <a:pt x="8" y="6"/>
                      <a:pt x="8" y="6"/>
                      <a:pt x="8" y="6"/>
                    </a:cubicBezTo>
                    <a:cubicBezTo>
                      <a:pt x="8" y="6"/>
                      <a:pt x="8" y="6"/>
                      <a:pt x="8" y="6"/>
                    </a:cubicBezTo>
                    <a:moveTo>
                      <a:pt x="7" y="5"/>
                    </a:moveTo>
                    <a:cubicBezTo>
                      <a:pt x="7" y="5"/>
                      <a:pt x="7" y="6"/>
                      <a:pt x="7" y="6"/>
                    </a:cubicBezTo>
                    <a:cubicBezTo>
                      <a:pt x="7" y="6"/>
                      <a:pt x="7" y="6"/>
                      <a:pt x="7" y="6"/>
                    </a:cubicBezTo>
                    <a:cubicBezTo>
                      <a:pt x="7" y="6"/>
                      <a:pt x="7" y="5"/>
                      <a:pt x="8" y="5"/>
                    </a:cubicBezTo>
                    <a:cubicBezTo>
                      <a:pt x="8" y="5"/>
                      <a:pt x="7" y="5"/>
                      <a:pt x="7" y="5"/>
                    </a:cubicBezTo>
                    <a:moveTo>
                      <a:pt x="9" y="2"/>
                    </a:moveTo>
                    <a:cubicBezTo>
                      <a:pt x="9" y="2"/>
                      <a:pt x="9" y="2"/>
                      <a:pt x="9" y="2"/>
                    </a:cubicBezTo>
                    <a:cubicBezTo>
                      <a:pt x="9" y="2"/>
                      <a:pt x="9" y="2"/>
                      <a:pt x="9" y="2"/>
                    </a:cubicBezTo>
                    <a:cubicBezTo>
                      <a:pt x="9" y="2"/>
                      <a:pt x="9" y="3"/>
                      <a:pt x="9" y="3"/>
                    </a:cubicBezTo>
                    <a:cubicBezTo>
                      <a:pt x="9" y="3"/>
                      <a:pt x="9" y="3"/>
                      <a:pt x="9" y="3"/>
                    </a:cubicBezTo>
                    <a:cubicBezTo>
                      <a:pt x="9" y="3"/>
                      <a:pt x="9" y="2"/>
                      <a:pt x="9" y="2"/>
                    </a:cubicBezTo>
                    <a:cubicBezTo>
                      <a:pt x="9" y="2"/>
                      <a:pt x="9" y="2"/>
                      <a:pt x="9" y="2"/>
                    </a:cubicBezTo>
                    <a:moveTo>
                      <a:pt x="11" y="0"/>
                    </a:moveTo>
                    <a:cubicBezTo>
                      <a:pt x="11" y="0"/>
                      <a:pt x="11" y="0"/>
                      <a:pt x="10" y="0"/>
                    </a:cubicBezTo>
                    <a:cubicBezTo>
                      <a:pt x="10" y="0"/>
                      <a:pt x="10" y="0"/>
                      <a:pt x="10" y="0"/>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9" name="Freeform 9639"/>
              <p:cNvSpPr>
                <a:spLocks noEditPoints="1"/>
              </p:cNvSpPr>
              <p:nvPr/>
            </p:nvSpPr>
            <p:spPr bwMode="auto">
              <a:xfrm>
                <a:off x="-741" y="3715"/>
                <a:ext cx="23" cy="42"/>
              </a:xfrm>
              <a:custGeom>
                <a:avLst/>
                <a:gdLst>
                  <a:gd name="T0" fmla="*/ 2 w 10"/>
                  <a:gd name="T1" fmla="*/ 16 h 18"/>
                  <a:gd name="T2" fmla="*/ 0 w 10"/>
                  <a:gd name="T3" fmla="*/ 18 h 18"/>
                  <a:gd name="T4" fmla="*/ 1 w 10"/>
                  <a:gd name="T5" fmla="*/ 18 h 18"/>
                  <a:gd name="T6" fmla="*/ 1 w 10"/>
                  <a:gd name="T7" fmla="*/ 17 h 18"/>
                  <a:gd name="T8" fmla="*/ 1 w 10"/>
                  <a:gd name="T9" fmla="*/ 17 h 18"/>
                  <a:gd name="T10" fmla="*/ 2 w 10"/>
                  <a:gd name="T11" fmla="*/ 16 h 18"/>
                  <a:gd name="T12" fmla="*/ 4 w 10"/>
                  <a:gd name="T13" fmla="*/ 12 h 18"/>
                  <a:gd name="T14" fmla="*/ 2 w 10"/>
                  <a:gd name="T15" fmla="*/ 15 h 18"/>
                  <a:gd name="T16" fmla="*/ 3 w 10"/>
                  <a:gd name="T17" fmla="*/ 15 h 18"/>
                  <a:gd name="T18" fmla="*/ 1 w 10"/>
                  <a:gd name="T19" fmla="*/ 17 h 18"/>
                  <a:gd name="T20" fmla="*/ 1 w 10"/>
                  <a:gd name="T21" fmla="*/ 17 h 18"/>
                  <a:gd name="T22" fmla="*/ 2 w 10"/>
                  <a:gd name="T23" fmla="*/ 16 h 18"/>
                  <a:gd name="T24" fmla="*/ 2 w 10"/>
                  <a:gd name="T25" fmla="*/ 16 h 18"/>
                  <a:gd name="T26" fmla="*/ 3 w 10"/>
                  <a:gd name="T27" fmla="*/ 15 h 18"/>
                  <a:gd name="T28" fmla="*/ 3 w 10"/>
                  <a:gd name="T29" fmla="*/ 15 h 18"/>
                  <a:gd name="T30" fmla="*/ 5 w 10"/>
                  <a:gd name="T31" fmla="*/ 12 h 18"/>
                  <a:gd name="T32" fmla="*/ 5 w 10"/>
                  <a:gd name="T33" fmla="*/ 12 h 18"/>
                  <a:gd name="T34" fmla="*/ 4 w 10"/>
                  <a:gd name="T35" fmla="*/ 12 h 18"/>
                  <a:gd name="T36" fmla="*/ 3 w 10"/>
                  <a:gd name="T37" fmla="*/ 11 h 18"/>
                  <a:gd name="T38" fmla="*/ 2 w 10"/>
                  <a:gd name="T39" fmla="*/ 15 h 18"/>
                  <a:gd name="T40" fmla="*/ 2 w 10"/>
                  <a:gd name="T41" fmla="*/ 15 h 18"/>
                  <a:gd name="T42" fmla="*/ 4 w 10"/>
                  <a:gd name="T43" fmla="*/ 12 h 18"/>
                  <a:gd name="T44" fmla="*/ 3 w 10"/>
                  <a:gd name="T45" fmla="*/ 11 h 18"/>
                  <a:gd name="T46" fmla="*/ 5 w 10"/>
                  <a:gd name="T47" fmla="*/ 11 h 18"/>
                  <a:gd name="T48" fmla="*/ 5 w 10"/>
                  <a:gd name="T49" fmla="*/ 11 h 18"/>
                  <a:gd name="T50" fmla="*/ 5 w 10"/>
                  <a:gd name="T51" fmla="*/ 11 h 18"/>
                  <a:gd name="T52" fmla="*/ 5 w 10"/>
                  <a:gd name="T53" fmla="*/ 11 h 18"/>
                  <a:gd name="T54" fmla="*/ 5 w 10"/>
                  <a:gd name="T55" fmla="*/ 11 h 18"/>
                  <a:gd name="T56" fmla="*/ 4 w 10"/>
                  <a:gd name="T57" fmla="*/ 11 h 18"/>
                  <a:gd name="T58" fmla="*/ 4 w 10"/>
                  <a:gd name="T59" fmla="*/ 11 h 18"/>
                  <a:gd name="T60" fmla="*/ 4 w 10"/>
                  <a:gd name="T61" fmla="*/ 11 h 18"/>
                  <a:gd name="T62" fmla="*/ 4 w 10"/>
                  <a:gd name="T63" fmla="*/ 11 h 18"/>
                  <a:gd name="T64" fmla="*/ 4 w 10"/>
                  <a:gd name="T65" fmla="*/ 11 h 18"/>
                  <a:gd name="T66" fmla="*/ 8 w 10"/>
                  <a:gd name="T67" fmla="*/ 6 h 18"/>
                  <a:gd name="T68" fmla="*/ 7 w 10"/>
                  <a:gd name="T69" fmla="*/ 7 h 18"/>
                  <a:gd name="T70" fmla="*/ 6 w 10"/>
                  <a:gd name="T71" fmla="*/ 10 h 18"/>
                  <a:gd name="T72" fmla="*/ 6 w 10"/>
                  <a:gd name="T73" fmla="*/ 10 h 18"/>
                  <a:gd name="T74" fmla="*/ 8 w 10"/>
                  <a:gd name="T75" fmla="*/ 6 h 18"/>
                  <a:gd name="T76" fmla="*/ 8 w 10"/>
                  <a:gd name="T77" fmla="*/ 6 h 18"/>
                  <a:gd name="T78" fmla="*/ 7 w 10"/>
                  <a:gd name="T79" fmla="*/ 6 h 18"/>
                  <a:gd name="T80" fmla="*/ 5 w 10"/>
                  <a:gd name="T81" fmla="*/ 9 h 18"/>
                  <a:gd name="T82" fmla="*/ 5 w 10"/>
                  <a:gd name="T83" fmla="*/ 9 h 18"/>
                  <a:gd name="T84" fmla="*/ 7 w 10"/>
                  <a:gd name="T85" fmla="*/ 6 h 18"/>
                  <a:gd name="T86" fmla="*/ 7 w 10"/>
                  <a:gd name="T87" fmla="*/ 6 h 18"/>
                  <a:gd name="T88" fmla="*/ 9 w 10"/>
                  <a:gd name="T89" fmla="*/ 3 h 18"/>
                  <a:gd name="T90" fmla="*/ 7 w 10"/>
                  <a:gd name="T91" fmla="*/ 5 h 18"/>
                  <a:gd name="T92" fmla="*/ 8 w 10"/>
                  <a:gd name="T93" fmla="*/ 5 h 18"/>
                  <a:gd name="T94" fmla="*/ 9 w 10"/>
                  <a:gd name="T95" fmla="*/ 3 h 18"/>
                  <a:gd name="T96" fmla="*/ 9 w 10"/>
                  <a:gd name="T97" fmla="*/ 3 h 18"/>
                  <a:gd name="T98" fmla="*/ 10 w 10"/>
                  <a:gd name="T99" fmla="*/ 0 h 18"/>
                  <a:gd name="T100" fmla="*/ 9 w 10"/>
                  <a:gd name="T101" fmla="*/ 2 h 18"/>
                  <a:gd name="T102" fmla="*/ 9 w 10"/>
                  <a:gd name="T103" fmla="*/ 2 h 18"/>
                  <a:gd name="T104" fmla="*/ 10 w 10"/>
                  <a:gd name="T105" fmla="*/ 0 h 18"/>
                  <a:gd name="T106" fmla="*/ 10 w 10"/>
                  <a:gd name="T10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 h="18">
                    <a:moveTo>
                      <a:pt x="2" y="16"/>
                    </a:moveTo>
                    <a:cubicBezTo>
                      <a:pt x="2" y="16"/>
                      <a:pt x="1" y="17"/>
                      <a:pt x="0" y="18"/>
                    </a:cubicBezTo>
                    <a:cubicBezTo>
                      <a:pt x="0" y="18"/>
                      <a:pt x="1" y="18"/>
                      <a:pt x="1" y="18"/>
                    </a:cubicBezTo>
                    <a:cubicBezTo>
                      <a:pt x="1" y="18"/>
                      <a:pt x="1" y="18"/>
                      <a:pt x="1" y="17"/>
                    </a:cubicBezTo>
                    <a:cubicBezTo>
                      <a:pt x="1" y="17"/>
                      <a:pt x="1" y="17"/>
                      <a:pt x="1" y="17"/>
                    </a:cubicBezTo>
                    <a:cubicBezTo>
                      <a:pt x="2" y="16"/>
                      <a:pt x="2" y="16"/>
                      <a:pt x="2" y="16"/>
                    </a:cubicBezTo>
                    <a:moveTo>
                      <a:pt x="4" y="12"/>
                    </a:moveTo>
                    <a:cubicBezTo>
                      <a:pt x="2" y="15"/>
                      <a:pt x="2" y="15"/>
                      <a:pt x="2" y="15"/>
                    </a:cubicBezTo>
                    <a:cubicBezTo>
                      <a:pt x="2" y="15"/>
                      <a:pt x="2" y="15"/>
                      <a:pt x="3" y="15"/>
                    </a:cubicBezTo>
                    <a:cubicBezTo>
                      <a:pt x="2" y="16"/>
                      <a:pt x="2" y="16"/>
                      <a:pt x="1" y="17"/>
                    </a:cubicBezTo>
                    <a:cubicBezTo>
                      <a:pt x="1" y="17"/>
                      <a:pt x="1" y="17"/>
                      <a:pt x="1" y="17"/>
                    </a:cubicBezTo>
                    <a:cubicBezTo>
                      <a:pt x="2" y="17"/>
                      <a:pt x="2" y="17"/>
                      <a:pt x="2" y="16"/>
                    </a:cubicBezTo>
                    <a:cubicBezTo>
                      <a:pt x="2" y="16"/>
                      <a:pt x="2" y="16"/>
                      <a:pt x="2" y="16"/>
                    </a:cubicBezTo>
                    <a:cubicBezTo>
                      <a:pt x="2" y="16"/>
                      <a:pt x="2" y="15"/>
                      <a:pt x="3" y="15"/>
                    </a:cubicBezTo>
                    <a:cubicBezTo>
                      <a:pt x="3" y="15"/>
                      <a:pt x="3" y="15"/>
                      <a:pt x="3" y="15"/>
                    </a:cubicBezTo>
                    <a:cubicBezTo>
                      <a:pt x="3" y="14"/>
                      <a:pt x="4" y="13"/>
                      <a:pt x="5" y="12"/>
                    </a:cubicBezTo>
                    <a:cubicBezTo>
                      <a:pt x="5" y="12"/>
                      <a:pt x="5" y="12"/>
                      <a:pt x="5" y="12"/>
                    </a:cubicBezTo>
                    <a:cubicBezTo>
                      <a:pt x="5" y="12"/>
                      <a:pt x="4" y="12"/>
                      <a:pt x="4" y="12"/>
                    </a:cubicBezTo>
                    <a:moveTo>
                      <a:pt x="3" y="11"/>
                    </a:moveTo>
                    <a:cubicBezTo>
                      <a:pt x="3" y="12"/>
                      <a:pt x="2" y="14"/>
                      <a:pt x="2" y="15"/>
                    </a:cubicBezTo>
                    <a:cubicBezTo>
                      <a:pt x="2" y="15"/>
                      <a:pt x="2" y="15"/>
                      <a:pt x="2" y="15"/>
                    </a:cubicBezTo>
                    <a:cubicBezTo>
                      <a:pt x="3" y="14"/>
                      <a:pt x="3" y="13"/>
                      <a:pt x="4" y="12"/>
                    </a:cubicBezTo>
                    <a:cubicBezTo>
                      <a:pt x="4" y="12"/>
                      <a:pt x="4" y="12"/>
                      <a:pt x="3" y="11"/>
                    </a:cubicBezTo>
                    <a:moveTo>
                      <a:pt x="5" y="11"/>
                    </a:moveTo>
                    <a:cubicBezTo>
                      <a:pt x="5" y="11"/>
                      <a:pt x="5" y="11"/>
                      <a:pt x="5" y="11"/>
                    </a:cubicBezTo>
                    <a:cubicBezTo>
                      <a:pt x="5" y="11"/>
                      <a:pt x="5" y="11"/>
                      <a:pt x="5" y="11"/>
                    </a:cubicBezTo>
                    <a:cubicBezTo>
                      <a:pt x="5" y="11"/>
                      <a:pt x="5" y="11"/>
                      <a:pt x="5" y="11"/>
                    </a:cubicBezTo>
                    <a:cubicBezTo>
                      <a:pt x="5" y="11"/>
                      <a:pt x="5" y="11"/>
                      <a:pt x="5" y="11"/>
                    </a:cubicBezTo>
                    <a:moveTo>
                      <a:pt x="4" y="11"/>
                    </a:moveTo>
                    <a:cubicBezTo>
                      <a:pt x="4" y="11"/>
                      <a:pt x="4" y="11"/>
                      <a:pt x="4" y="11"/>
                    </a:cubicBezTo>
                    <a:cubicBezTo>
                      <a:pt x="4" y="11"/>
                      <a:pt x="4" y="11"/>
                      <a:pt x="4" y="11"/>
                    </a:cubicBezTo>
                    <a:cubicBezTo>
                      <a:pt x="4" y="11"/>
                      <a:pt x="4" y="11"/>
                      <a:pt x="4" y="11"/>
                    </a:cubicBezTo>
                    <a:cubicBezTo>
                      <a:pt x="4" y="11"/>
                      <a:pt x="4" y="11"/>
                      <a:pt x="4" y="11"/>
                    </a:cubicBezTo>
                    <a:moveTo>
                      <a:pt x="8" y="6"/>
                    </a:moveTo>
                    <a:cubicBezTo>
                      <a:pt x="7" y="7"/>
                      <a:pt x="7" y="7"/>
                      <a:pt x="7" y="7"/>
                    </a:cubicBezTo>
                    <a:cubicBezTo>
                      <a:pt x="6" y="10"/>
                      <a:pt x="6" y="10"/>
                      <a:pt x="6" y="10"/>
                    </a:cubicBezTo>
                    <a:cubicBezTo>
                      <a:pt x="6" y="10"/>
                      <a:pt x="6" y="10"/>
                      <a:pt x="6" y="10"/>
                    </a:cubicBezTo>
                    <a:cubicBezTo>
                      <a:pt x="6" y="9"/>
                      <a:pt x="7" y="8"/>
                      <a:pt x="8" y="6"/>
                    </a:cubicBezTo>
                    <a:cubicBezTo>
                      <a:pt x="8" y="6"/>
                      <a:pt x="8" y="6"/>
                      <a:pt x="8" y="6"/>
                    </a:cubicBezTo>
                    <a:moveTo>
                      <a:pt x="7" y="6"/>
                    </a:moveTo>
                    <a:cubicBezTo>
                      <a:pt x="6" y="7"/>
                      <a:pt x="5" y="8"/>
                      <a:pt x="5" y="9"/>
                    </a:cubicBezTo>
                    <a:cubicBezTo>
                      <a:pt x="5" y="9"/>
                      <a:pt x="5" y="9"/>
                      <a:pt x="5" y="9"/>
                    </a:cubicBezTo>
                    <a:cubicBezTo>
                      <a:pt x="6" y="8"/>
                      <a:pt x="6" y="7"/>
                      <a:pt x="7" y="6"/>
                    </a:cubicBezTo>
                    <a:cubicBezTo>
                      <a:pt x="7" y="6"/>
                      <a:pt x="7" y="6"/>
                      <a:pt x="7" y="6"/>
                    </a:cubicBezTo>
                    <a:moveTo>
                      <a:pt x="9" y="3"/>
                    </a:moveTo>
                    <a:cubicBezTo>
                      <a:pt x="8" y="3"/>
                      <a:pt x="8" y="4"/>
                      <a:pt x="7" y="5"/>
                    </a:cubicBezTo>
                    <a:cubicBezTo>
                      <a:pt x="7" y="5"/>
                      <a:pt x="8" y="5"/>
                      <a:pt x="8" y="5"/>
                    </a:cubicBezTo>
                    <a:cubicBezTo>
                      <a:pt x="8" y="4"/>
                      <a:pt x="9" y="3"/>
                      <a:pt x="9" y="3"/>
                    </a:cubicBezTo>
                    <a:cubicBezTo>
                      <a:pt x="9" y="3"/>
                      <a:pt x="9" y="3"/>
                      <a:pt x="9" y="3"/>
                    </a:cubicBezTo>
                    <a:moveTo>
                      <a:pt x="10" y="0"/>
                    </a:moveTo>
                    <a:cubicBezTo>
                      <a:pt x="10" y="1"/>
                      <a:pt x="10" y="1"/>
                      <a:pt x="9" y="2"/>
                    </a:cubicBezTo>
                    <a:cubicBezTo>
                      <a:pt x="9" y="2"/>
                      <a:pt x="9" y="2"/>
                      <a:pt x="9" y="2"/>
                    </a:cubicBezTo>
                    <a:cubicBezTo>
                      <a:pt x="10" y="2"/>
                      <a:pt x="10" y="1"/>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0" name="Freeform 9640"/>
              <p:cNvSpPr>
                <a:spLocks noEditPoints="1"/>
              </p:cNvSpPr>
              <p:nvPr/>
            </p:nvSpPr>
            <p:spPr bwMode="auto">
              <a:xfrm>
                <a:off x="-534" y="3353"/>
                <a:ext cx="130" cy="208"/>
              </a:xfrm>
              <a:custGeom>
                <a:avLst/>
                <a:gdLst>
                  <a:gd name="T0" fmla="*/ 0 w 55"/>
                  <a:gd name="T1" fmla="*/ 88 h 88"/>
                  <a:gd name="T2" fmla="*/ 1 w 55"/>
                  <a:gd name="T3" fmla="*/ 87 h 88"/>
                  <a:gd name="T4" fmla="*/ 6 w 55"/>
                  <a:gd name="T5" fmla="*/ 78 h 88"/>
                  <a:gd name="T6" fmla="*/ 8 w 55"/>
                  <a:gd name="T7" fmla="*/ 76 h 88"/>
                  <a:gd name="T8" fmla="*/ 19 w 55"/>
                  <a:gd name="T9" fmla="*/ 58 h 88"/>
                  <a:gd name="T10" fmla="*/ 15 w 55"/>
                  <a:gd name="T11" fmla="*/ 65 h 88"/>
                  <a:gd name="T12" fmla="*/ 19 w 55"/>
                  <a:gd name="T13" fmla="*/ 58 h 88"/>
                  <a:gd name="T14" fmla="*/ 23 w 55"/>
                  <a:gd name="T15" fmla="*/ 51 h 88"/>
                  <a:gd name="T16" fmla="*/ 25 w 55"/>
                  <a:gd name="T17" fmla="*/ 49 h 88"/>
                  <a:gd name="T18" fmla="*/ 27 w 55"/>
                  <a:gd name="T19" fmla="*/ 46 h 88"/>
                  <a:gd name="T20" fmla="*/ 25 w 55"/>
                  <a:gd name="T21" fmla="*/ 48 h 88"/>
                  <a:gd name="T22" fmla="*/ 27 w 55"/>
                  <a:gd name="T23" fmla="*/ 46 h 88"/>
                  <a:gd name="T24" fmla="*/ 28 w 55"/>
                  <a:gd name="T25" fmla="*/ 43 h 88"/>
                  <a:gd name="T26" fmla="*/ 29 w 55"/>
                  <a:gd name="T27" fmla="*/ 42 h 88"/>
                  <a:gd name="T28" fmla="*/ 29 w 55"/>
                  <a:gd name="T29" fmla="*/ 41 h 88"/>
                  <a:gd name="T30" fmla="*/ 29 w 55"/>
                  <a:gd name="T31" fmla="*/ 42 h 88"/>
                  <a:gd name="T32" fmla="*/ 29 w 55"/>
                  <a:gd name="T33" fmla="*/ 41 h 88"/>
                  <a:gd name="T34" fmla="*/ 30 w 55"/>
                  <a:gd name="T35" fmla="*/ 41 h 88"/>
                  <a:gd name="T36" fmla="*/ 32 w 55"/>
                  <a:gd name="T37" fmla="*/ 37 h 88"/>
                  <a:gd name="T38" fmla="*/ 34 w 55"/>
                  <a:gd name="T39" fmla="*/ 34 h 88"/>
                  <a:gd name="T40" fmla="*/ 33 w 55"/>
                  <a:gd name="T41" fmla="*/ 37 h 88"/>
                  <a:gd name="T42" fmla="*/ 34 w 55"/>
                  <a:gd name="T43" fmla="*/ 34 h 88"/>
                  <a:gd name="T44" fmla="*/ 34 w 55"/>
                  <a:gd name="T45" fmla="*/ 34 h 88"/>
                  <a:gd name="T46" fmla="*/ 34 w 55"/>
                  <a:gd name="T47" fmla="*/ 34 h 88"/>
                  <a:gd name="T48" fmla="*/ 37 w 55"/>
                  <a:gd name="T49" fmla="*/ 29 h 88"/>
                  <a:gd name="T50" fmla="*/ 36 w 55"/>
                  <a:gd name="T51" fmla="*/ 31 h 88"/>
                  <a:gd name="T52" fmla="*/ 37 w 55"/>
                  <a:gd name="T53" fmla="*/ 29 h 88"/>
                  <a:gd name="T54" fmla="*/ 37 w 55"/>
                  <a:gd name="T55" fmla="*/ 29 h 88"/>
                  <a:gd name="T56" fmla="*/ 41 w 55"/>
                  <a:gd name="T57" fmla="*/ 22 h 88"/>
                  <a:gd name="T58" fmla="*/ 43 w 55"/>
                  <a:gd name="T59" fmla="*/ 19 h 88"/>
                  <a:gd name="T60" fmla="*/ 42 w 55"/>
                  <a:gd name="T61" fmla="*/ 21 h 88"/>
                  <a:gd name="T62" fmla="*/ 43 w 55"/>
                  <a:gd name="T63" fmla="*/ 19 h 88"/>
                  <a:gd name="T64" fmla="*/ 44 w 55"/>
                  <a:gd name="T65" fmla="*/ 17 h 88"/>
                  <a:gd name="T66" fmla="*/ 44 w 55"/>
                  <a:gd name="T67" fmla="*/ 17 h 88"/>
                  <a:gd name="T68" fmla="*/ 45 w 55"/>
                  <a:gd name="T69" fmla="*/ 16 h 88"/>
                  <a:gd name="T70" fmla="*/ 45 w 55"/>
                  <a:gd name="T71" fmla="*/ 17 h 88"/>
                  <a:gd name="T72" fmla="*/ 45 w 55"/>
                  <a:gd name="T73" fmla="*/ 16 h 88"/>
                  <a:gd name="T74" fmla="*/ 45 w 55"/>
                  <a:gd name="T75" fmla="*/ 16 h 88"/>
                  <a:gd name="T76" fmla="*/ 46 w 55"/>
                  <a:gd name="T77" fmla="*/ 15 h 88"/>
                  <a:gd name="T78" fmla="*/ 46 w 55"/>
                  <a:gd name="T79" fmla="*/ 14 h 88"/>
                  <a:gd name="T80" fmla="*/ 46 w 55"/>
                  <a:gd name="T81" fmla="*/ 15 h 88"/>
                  <a:gd name="T82" fmla="*/ 46 w 55"/>
                  <a:gd name="T83" fmla="*/ 14 h 88"/>
                  <a:gd name="T84" fmla="*/ 46 w 55"/>
                  <a:gd name="T85" fmla="*/ 14 h 88"/>
                  <a:gd name="T86" fmla="*/ 49 w 55"/>
                  <a:gd name="T87" fmla="*/ 11 h 88"/>
                  <a:gd name="T88" fmla="*/ 49 w 55"/>
                  <a:gd name="T89" fmla="*/ 10 h 88"/>
                  <a:gd name="T90" fmla="*/ 49 w 55"/>
                  <a:gd name="T91" fmla="*/ 10 h 88"/>
                  <a:gd name="T92" fmla="*/ 49 w 55"/>
                  <a:gd name="T93" fmla="*/ 10 h 88"/>
                  <a:gd name="T94" fmla="*/ 49 w 55"/>
                  <a:gd name="T95" fmla="*/ 9 h 88"/>
                  <a:gd name="T96" fmla="*/ 50 w 55"/>
                  <a:gd name="T97" fmla="*/ 8 h 88"/>
                  <a:gd name="T98" fmla="*/ 53 w 55"/>
                  <a:gd name="T99" fmla="*/ 3 h 88"/>
                  <a:gd name="T100" fmla="*/ 52 w 55"/>
                  <a:gd name="T101" fmla="*/ 5 h 88"/>
                  <a:gd name="T102" fmla="*/ 53 w 55"/>
                  <a:gd name="T103" fmla="*/ 3 h 88"/>
                  <a:gd name="T104" fmla="*/ 54 w 55"/>
                  <a:gd name="T105" fmla="*/ 3 h 88"/>
                  <a:gd name="T106" fmla="*/ 54 w 55"/>
                  <a:gd name="T107" fmla="*/ 2 h 88"/>
                  <a:gd name="T108" fmla="*/ 55 w 55"/>
                  <a:gd name="T109" fmla="*/ 0 h 88"/>
                  <a:gd name="T110" fmla="*/ 55 w 55"/>
                  <a:gd name="T111" fmla="*/ 1 h 88"/>
                  <a:gd name="T112" fmla="*/ 55 w 55"/>
                  <a:gd name="T11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5" h="88">
                    <a:moveTo>
                      <a:pt x="1" y="87"/>
                    </a:moveTo>
                    <a:cubicBezTo>
                      <a:pt x="1" y="88"/>
                      <a:pt x="1" y="88"/>
                      <a:pt x="0" y="88"/>
                    </a:cubicBezTo>
                    <a:cubicBezTo>
                      <a:pt x="1" y="87"/>
                      <a:pt x="1" y="87"/>
                      <a:pt x="1" y="87"/>
                    </a:cubicBezTo>
                    <a:cubicBezTo>
                      <a:pt x="1" y="87"/>
                      <a:pt x="1" y="87"/>
                      <a:pt x="1" y="87"/>
                    </a:cubicBezTo>
                    <a:moveTo>
                      <a:pt x="8" y="76"/>
                    </a:moveTo>
                    <a:cubicBezTo>
                      <a:pt x="7" y="77"/>
                      <a:pt x="7" y="78"/>
                      <a:pt x="6" y="78"/>
                    </a:cubicBezTo>
                    <a:cubicBezTo>
                      <a:pt x="6" y="78"/>
                      <a:pt x="6" y="78"/>
                      <a:pt x="6" y="78"/>
                    </a:cubicBezTo>
                    <a:cubicBezTo>
                      <a:pt x="8" y="76"/>
                      <a:pt x="8" y="76"/>
                      <a:pt x="8" y="76"/>
                    </a:cubicBezTo>
                    <a:cubicBezTo>
                      <a:pt x="8" y="76"/>
                      <a:pt x="8" y="76"/>
                      <a:pt x="8" y="76"/>
                    </a:cubicBezTo>
                    <a:moveTo>
                      <a:pt x="19" y="58"/>
                    </a:moveTo>
                    <a:cubicBezTo>
                      <a:pt x="18" y="60"/>
                      <a:pt x="16" y="63"/>
                      <a:pt x="15" y="65"/>
                    </a:cubicBezTo>
                    <a:cubicBezTo>
                      <a:pt x="15" y="65"/>
                      <a:pt x="15" y="65"/>
                      <a:pt x="15" y="65"/>
                    </a:cubicBezTo>
                    <a:cubicBezTo>
                      <a:pt x="19" y="58"/>
                      <a:pt x="19" y="58"/>
                      <a:pt x="19" y="58"/>
                    </a:cubicBezTo>
                    <a:cubicBezTo>
                      <a:pt x="19" y="58"/>
                      <a:pt x="19" y="58"/>
                      <a:pt x="19" y="58"/>
                    </a:cubicBezTo>
                    <a:moveTo>
                      <a:pt x="24" y="49"/>
                    </a:moveTo>
                    <a:cubicBezTo>
                      <a:pt x="24" y="50"/>
                      <a:pt x="24" y="51"/>
                      <a:pt x="23" y="51"/>
                    </a:cubicBezTo>
                    <a:cubicBezTo>
                      <a:pt x="23" y="51"/>
                      <a:pt x="23" y="51"/>
                      <a:pt x="23" y="51"/>
                    </a:cubicBezTo>
                    <a:cubicBezTo>
                      <a:pt x="25" y="49"/>
                      <a:pt x="25" y="49"/>
                      <a:pt x="25" y="49"/>
                    </a:cubicBezTo>
                    <a:cubicBezTo>
                      <a:pt x="24" y="49"/>
                      <a:pt x="24" y="49"/>
                      <a:pt x="24" y="49"/>
                    </a:cubicBezTo>
                    <a:moveTo>
                      <a:pt x="27" y="46"/>
                    </a:moveTo>
                    <a:cubicBezTo>
                      <a:pt x="26" y="47"/>
                      <a:pt x="26" y="47"/>
                      <a:pt x="25" y="48"/>
                    </a:cubicBezTo>
                    <a:cubicBezTo>
                      <a:pt x="25" y="48"/>
                      <a:pt x="25" y="48"/>
                      <a:pt x="25" y="48"/>
                    </a:cubicBezTo>
                    <a:cubicBezTo>
                      <a:pt x="27" y="46"/>
                      <a:pt x="27" y="46"/>
                      <a:pt x="27" y="46"/>
                    </a:cubicBezTo>
                    <a:cubicBezTo>
                      <a:pt x="27" y="46"/>
                      <a:pt x="27" y="46"/>
                      <a:pt x="27" y="46"/>
                    </a:cubicBezTo>
                    <a:moveTo>
                      <a:pt x="29" y="42"/>
                    </a:moveTo>
                    <a:cubicBezTo>
                      <a:pt x="29" y="43"/>
                      <a:pt x="28" y="43"/>
                      <a:pt x="28" y="43"/>
                    </a:cubicBezTo>
                    <a:cubicBezTo>
                      <a:pt x="28" y="43"/>
                      <a:pt x="28" y="43"/>
                      <a:pt x="28" y="43"/>
                    </a:cubicBezTo>
                    <a:cubicBezTo>
                      <a:pt x="29" y="42"/>
                      <a:pt x="29" y="42"/>
                      <a:pt x="29" y="42"/>
                    </a:cubicBezTo>
                    <a:cubicBezTo>
                      <a:pt x="29" y="42"/>
                      <a:pt x="29" y="42"/>
                      <a:pt x="29" y="42"/>
                    </a:cubicBezTo>
                    <a:moveTo>
                      <a:pt x="29" y="41"/>
                    </a:moveTo>
                    <a:cubicBezTo>
                      <a:pt x="29" y="42"/>
                      <a:pt x="29" y="42"/>
                      <a:pt x="29" y="42"/>
                    </a:cubicBezTo>
                    <a:cubicBezTo>
                      <a:pt x="29" y="42"/>
                      <a:pt x="29" y="42"/>
                      <a:pt x="29" y="42"/>
                    </a:cubicBezTo>
                    <a:cubicBezTo>
                      <a:pt x="30" y="41"/>
                      <a:pt x="30" y="41"/>
                      <a:pt x="30" y="41"/>
                    </a:cubicBezTo>
                    <a:cubicBezTo>
                      <a:pt x="30" y="41"/>
                      <a:pt x="29" y="41"/>
                      <a:pt x="29" y="41"/>
                    </a:cubicBezTo>
                    <a:moveTo>
                      <a:pt x="32" y="37"/>
                    </a:moveTo>
                    <a:cubicBezTo>
                      <a:pt x="32" y="38"/>
                      <a:pt x="31" y="39"/>
                      <a:pt x="30" y="41"/>
                    </a:cubicBezTo>
                    <a:cubicBezTo>
                      <a:pt x="30" y="41"/>
                      <a:pt x="30" y="41"/>
                      <a:pt x="30" y="41"/>
                    </a:cubicBezTo>
                    <a:cubicBezTo>
                      <a:pt x="32" y="37"/>
                      <a:pt x="32" y="37"/>
                      <a:pt x="32" y="37"/>
                    </a:cubicBezTo>
                    <a:cubicBezTo>
                      <a:pt x="32" y="37"/>
                      <a:pt x="32" y="37"/>
                      <a:pt x="32" y="37"/>
                    </a:cubicBezTo>
                    <a:moveTo>
                      <a:pt x="34" y="34"/>
                    </a:moveTo>
                    <a:cubicBezTo>
                      <a:pt x="34" y="35"/>
                      <a:pt x="33" y="36"/>
                      <a:pt x="32" y="36"/>
                    </a:cubicBezTo>
                    <a:cubicBezTo>
                      <a:pt x="32" y="37"/>
                      <a:pt x="33" y="37"/>
                      <a:pt x="33" y="37"/>
                    </a:cubicBezTo>
                    <a:cubicBezTo>
                      <a:pt x="34" y="34"/>
                      <a:pt x="34" y="34"/>
                      <a:pt x="34" y="34"/>
                    </a:cubicBezTo>
                    <a:cubicBezTo>
                      <a:pt x="34" y="34"/>
                      <a:pt x="34" y="34"/>
                      <a:pt x="34" y="34"/>
                    </a:cubicBezTo>
                    <a:moveTo>
                      <a:pt x="34" y="34"/>
                    </a:moveTo>
                    <a:cubicBezTo>
                      <a:pt x="34" y="34"/>
                      <a:pt x="34" y="34"/>
                      <a:pt x="34" y="34"/>
                    </a:cubicBezTo>
                    <a:cubicBezTo>
                      <a:pt x="34" y="34"/>
                      <a:pt x="34" y="34"/>
                      <a:pt x="34" y="34"/>
                    </a:cubicBezTo>
                    <a:cubicBezTo>
                      <a:pt x="34" y="34"/>
                      <a:pt x="34" y="34"/>
                      <a:pt x="34" y="34"/>
                    </a:cubicBezTo>
                    <a:cubicBezTo>
                      <a:pt x="34" y="34"/>
                      <a:pt x="34" y="34"/>
                      <a:pt x="34" y="34"/>
                    </a:cubicBezTo>
                    <a:moveTo>
                      <a:pt x="37" y="29"/>
                    </a:moveTo>
                    <a:cubicBezTo>
                      <a:pt x="37" y="30"/>
                      <a:pt x="36" y="30"/>
                      <a:pt x="36" y="31"/>
                    </a:cubicBezTo>
                    <a:cubicBezTo>
                      <a:pt x="36" y="31"/>
                      <a:pt x="36" y="31"/>
                      <a:pt x="36" y="31"/>
                    </a:cubicBezTo>
                    <a:cubicBezTo>
                      <a:pt x="37" y="29"/>
                      <a:pt x="37" y="29"/>
                      <a:pt x="37" y="29"/>
                    </a:cubicBezTo>
                    <a:cubicBezTo>
                      <a:pt x="37" y="29"/>
                      <a:pt x="37" y="29"/>
                      <a:pt x="37" y="29"/>
                    </a:cubicBezTo>
                    <a:moveTo>
                      <a:pt x="41" y="22"/>
                    </a:moveTo>
                    <a:cubicBezTo>
                      <a:pt x="40" y="25"/>
                      <a:pt x="39" y="27"/>
                      <a:pt x="37" y="29"/>
                    </a:cubicBezTo>
                    <a:cubicBezTo>
                      <a:pt x="37" y="29"/>
                      <a:pt x="37" y="29"/>
                      <a:pt x="38" y="29"/>
                    </a:cubicBezTo>
                    <a:cubicBezTo>
                      <a:pt x="41" y="22"/>
                      <a:pt x="41" y="22"/>
                      <a:pt x="41" y="22"/>
                    </a:cubicBezTo>
                    <a:cubicBezTo>
                      <a:pt x="41" y="22"/>
                      <a:pt x="41" y="22"/>
                      <a:pt x="41" y="22"/>
                    </a:cubicBezTo>
                    <a:moveTo>
                      <a:pt x="43" y="19"/>
                    </a:moveTo>
                    <a:cubicBezTo>
                      <a:pt x="43" y="20"/>
                      <a:pt x="42" y="21"/>
                      <a:pt x="42" y="21"/>
                    </a:cubicBezTo>
                    <a:cubicBezTo>
                      <a:pt x="42" y="21"/>
                      <a:pt x="42" y="21"/>
                      <a:pt x="42" y="21"/>
                    </a:cubicBezTo>
                    <a:cubicBezTo>
                      <a:pt x="43" y="19"/>
                      <a:pt x="43" y="19"/>
                      <a:pt x="43" y="19"/>
                    </a:cubicBezTo>
                    <a:cubicBezTo>
                      <a:pt x="43" y="19"/>
                      <a:pt x="43" y="19"/>
                      <a:pt x="43" y="19"/>
                    </a:cubicBezTo>
                    <a:moveTo>
                      <a:pt x="44" y="17"/>
                    </a:moveTo>
                    <a:cubicBezTo>
                      <a:pt x="44" y="17"/>
                      <a:pt x="44" y="17"/>
                      <a:pt x="44" y="17"/>
                    </a:cubicBezTo>
                    <a:cubicBezTo>
                      <a:pt x="44" y="17"/>
                      <a:pt x="44" y="17"/>
                      <a:pt x="44" y="17"/>
                    </a:cubicBezTo>
                    <a:cubicBezTo>
                      <a:pt x="44" y="17"/>
                      <a:pt x="44" y="17"/>
                      <a:pt x="44" y="17"/>
                    </a:cubicBezTo>
                    <a:cubicBezTo>
                      <a:pt x="44" y="17"/>
                      <a:pt x="44" y="17"/>
                      <a:pt x="44" y="17"/>
                    </a:cubicBezTo>
                    <a:moveTo>
                      <a:pt x="45" y="16"/>
                    </a:moveTo>
                    <a:cubicBezTo>
                      <a:pt x="45" y="17"/>
                      <a:pt x="45" y="17"/>
                      <a:pt x="45" y="17"/>
                    </a:cubicBezTo>
                    <a:cubicBezTo>
                      <a:pt x="45" y="17"/>
                      <a:pt x="45" y="17"/>
                      <a:pt x="45" y="17"/>
                    </a:cubicBezTo>
                    <a:cubicBezTo>
                      <a:pt x="45" y="16"/>
                      <a:pt x="45" y="16"/>
                      <a:pt x="45" y="16"/>
                    </a:cubicBezTo>
                    <a:cubicBezTo>
                      <a:pt x="45" y="16"/>
                      <a:pt x="45" y="16"/>
                      <a:pt x="45" y="16"/>
                    </a:cubicBezTo>
                    <a:moveTo>
                      <a:pt x="46" y="15"/>
                    </a:moveTo>
                    <a:cubicBezTo>
                      <a:pt x="46" y="16"/>
                      <a:pt x="45" y="16"/>
                      <a:pt x="45" y="16"/>
                    </a:cubicBezTo>
                    <a:cubicBezTo>
                      <a:pt x="45" y="16"/>
                      <a:pt x="45" y="16"/>
                      <a:pt x="45" y="16"/>
                    </a:cubicBezTo>
                    <a:cubicBezTo>
                      <a:pt x="46" y="15"/>
                      <a:pt x="46" y="15"/>
                      <a:pt x="46" y="15"/>
                    </a:cubicBezTo>
                    <a:cubicBezTo>
                      <a:pt x="46" y="15"/>
                      <a:pt x="46" y="15"/>
                      <a:pt x="46" y="15"/>
                    </a:cubicBezTo>
                    <a:moveTo>
                      <a:pt x="46" y="14"/>
                    </a:moveTo>
                    <a:cubicBezTo>
                      <a:pt x="46" y="15"/>
                      <a:pt x="46" y="15"/>
                      <a:pt x="46" y="15"/>
                    </a:cubicBezTo>
                    <a:cubicBezTo>
                      <a:pt x="46" y="15"/>
                      <a:pt x="46" y="15"/>
                      <a:pt x="46" y="15"/>
                    </a:cubicBezTo>
                    <a:cubicBezTo>
                      <a:pt x="46" y="14"/>
                      <a:pt x="46" y="14"/>
                      <a:pt x="46" y="14"/>
                    </a:cubicBezTo>
                    <a:cubicBezTo>
                      <a:pt x="46" y="14"/>
                      <a:pt x="46" y="14"/>
                      <a:pt x="46" y="14"/>
                    </a:cubicBezTo>
                    <a:moveTo>
                      <a:pt x="49" y="11"/>
                    </a:moveTo>
                    <a:cubicBezTo>
                      <a:pt x="48" y="12"/>
                      <a:pt x="47" y="13"/>
                      <a:pt x="46" y="14"/>
                    </a:cubicBezTo>
                    <a:cubicBezTo>
                      <a:pt x="46" y="14"/>
                      <a:pt x="46" y="14"/>
                      <a:pt x="46" y="14"/>
                    </a:cubicBezTo>
                    <a:cubicBezTo>
                      <a:pt x="49" y="11"/>
                      <a:pt x="49" y="11"/>
                      <a:pt x="49" y="11"/>
                    </a:cubicBezTo>
                    <a:cubicBezTo>
                      <a:pt x="49" y="11"/>
                      <a:pt x="49" y="11"/>
                      <a:pt x="49" y="11"/>
                    </a:cubicBezTo>
                    <a:moveTo>
                      <a:pt x="49" y="10"/>
                    </a:moveTo>
                    <a:cubicBezTo>
                      <a:pt x="49" y="10"/>
                      <a:pt x="49" y="10"/>
                      <a:pt x="49" y="10"/>
                    </a:cubicBezTo>
                    <a:cubicBezTo>
                      <a:pt x="49" y="10"/>
                      <a:pt x="49" y="10"/>
                      <a:pt x="49" y="10"/>
                    </a:cubicBezTo>
                    <a:cubicBezTo>
                      <a:pt x="49" y="10"/>
                      <a:pt x="49" y="10"/>
                      <a:pt x="49" y="10"/>
                    </a:cubicBezTo>
                    <a:cubicBezTo>
                      <a:pt x="49" y="10"/>
                      <a:pt x="49" y="10"/>
                      <a:pt x="49" y="10"/>
                    </a:cubicBezTo>
                    <a:moveTo>
                      <a:pt x="50" y="8"/>
                    </a:moveTo>
                    <a:cubicBezTo>
                      <a:pt x="50" y="8"/>
                      <a:pt x="50" y="9"/>
                      <a:pt x="49" y="9"/>
                    </a:cubicBezTo>
                    <a:cubicBezTo>
                      <a:pt x="49" y="9"/>
                      <a:pt x="49" y="9"/>
                      <a:pt x="49" y="9"/>
                    </a:cubicBezTo>
                    <a:cubicBezTo>
                      <a:pt x="50" y="8"/>
                      <a:pt x="50" y="8"/>
                      <a:pt x="50" y="8"/>
                    </a:cubicBezTo>
                    <a:cubicBezTo>
                      <a:pt x="50" y="8"/>
                      <a:pt x="50" y="8"/>
                      <a:pt x="50" y="8"/>
                    </a:cubicBezTo>
                    <a:moveTo>
                      <a:pt x="53" y="3"/>
                    </a:moveTo>
                    <a:cubicBezTo>
                      <a:pt x="53" y="4"/>
                      <a:pt x="53" y="4"/>
                      <a:pt x="52" y="5"/>
                    </a:cubicBezTo>
                    <a:cubicBezTo>
                      <a:pt x="52" y="5"/>
                      <a:pt x="52" y="5"/>
                      <a:pt x="52" y="5"/>
                    </a:cubicBezTo>
                    <a:cubicBezTo>
                      <a:pt x="53" y="3"/>
                      <a:pt x="53" y="3"/>
                      <a:pt x="53" y="3"/>
                    </a:cubicBezTo>
                    <a:cubicBezTo>
                      <a:pt x="53" y="3"/>
                      <a:pt x="53" y="3"/>
                      <a:pt x="53" y="3"/>
                    </a:cubicBezTo>
                    <a:moveTo>
                      <a:pt x="54" y="2"/>
                    </a:moveTo>
                    <a:cubicBezTo>
                      <a:pt x="54" y="2"/>
                      <a:pt x="54" y="2"/>
                      <a:pt x="54" y="3"/>
                    </a:cubicBezTo>
                    <a:cubicBezTo>
                      <a:pt x="54" y="3"/>
                      <a:pt x="54" y="3"/>
                      <a:pt x="54" y="3"/>
                    </a:cubicBezTo>
                    <a:cubicBezTo>
                      <a:pt x="54" y="2"/>
                      <a:pt x="54" y="2"/>
                      <a:pt x="54" y="2"/>
                    </a:cubicBezTo>
                    <a:cubicBezTo>
                      <a:pt x="54" y="2"/>
                      <a:pt x="54" y="2"/>
                      <a:pt x="54" y="2"/>
                    </a:cubicBezTo>
                    <a:moveTo>
                      <a:pt x="55" y="0"/>
                    </a:moveTo>
                    <a:cubicBezTo>
                      <a:pt x="55" y="0"/>
                      <a:pt x="55" y="1"/>
                      <a:pt x="55" y="1"/>
                    </a:cubicBezTo>
                    <a:cubicBezTo>
                      <a:pt x="55" y="1"/>
                      <a:pt x="55" y="1"/>
                      <a:pt x="55" y="1"/>
                    </a:cubicBezTo>
                    <a:cubicBezTo>
                      <a:pt x="55" y="0"/>
                      <a:pt x="55" y="0"/>
                      <a:pt x="55" y="0"/>
                    </a:cubicBezTo>
                    <a:cubicBezTo>
                      <a:pt x="55" y="0"/>
                      <a:pt x="55" y="0"/>
                      <a:pt x="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1" name="Freeform 9641"/>
              <p:cNvSpPr>
                <a:spLocks noEditPoints="1"/>
              </p:cNvSpPr>
              <p:nvPr/>
            </p:nvSpPr>
            <p:spPr bwMode="auto">
              <a:xfrm>
                <a:off x="-446" y="3403"/>
                <a:ext cx="12" cy="19"/>
              </a:xfrm>
              <a:custGeom>
                <a:avLst/>
                <a:gdLst>
                  <a:gd name="T0" fmla="*/ 0 w 5"/>
                  <a:gd name="T1" fmla="*/ 8 h 8"/>
                  <a:gd name="T2" fmla="*/ 0 w 5"/>
                  <a:gd name="T3" fmla="*/ 8 h 8"/>
                  <a:gd name="T4" fmla="*/ 0 w 5"/>
                  <a:gd name="T5" fmla="*/ 8 h 8"/>
                  <a:gd name="T6" fmla="*/ 1 w 5"/>
                  <a:gd name="T7" fmla="*/ 8 h 8"/>
                  <a:gd name="T8" fmla="*/ 0 w 5"/>
                  <a:gd name="T9" fmla="*/ 8 h 8"/>
                  <a:gd name="T10" fmla="*/ 5 w 5"/>
                  <a:gd name="T11" fmla="*/ 0 h 8"/>
                  <a:gd name="T12" fmla="*/ 4 w 5"/>
                  <a:gd name="T13" fmla="*/ 1 h 8"/>
                  <a:gd name="T14" fmla="*/ 4 w 5"/>
                  <a:gd name="T15" fmla="*/ 1 h 8"/>
                  <a:gd name="T16" fmla="*/ 5 w 5"/>
                  <a:gd name="T17" fmla="*/ 0 h 8"/>
                  <a:gd name="T18" fmla="*/ 5 w 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0" y="8"/>
                    </a:moveTo>
                    <a:cubicBezTo>
                      <a:pt x="0" y="8"/>
                      <a:pt x="0" y="8"/>
                      <a:pt x="0" y="8"/>
                    </a:cubicBezTo>
                    <a:cubicBezTo>
                      <a:pt x="0" y="8"/>
                      <a:pt x="0" y="8"/>
                      <a:pt x="0" y="8"/>
                    </a:cubicBezTo>
                    <a:cubicBezTo>
                      <a:pt x="1" y="8"/>
                      <a:pt x="1" y="8"/>
                      <a:pt x="1" y="8"/>
                    </a:cubicBezTo>
                    <a:cubicBezTo>
                      <a:pt x="0" y="8"/>
                      <a:pt x="0" y="8"/>
                      <a:pt x="0" y="8"/>
                    </a:cubicBezTo>
                    <a:moveTo>
                      <a:pt x="5" y="0"/>
                    </a:moveTo>
                    <a:cubicBezTo>
                      <a:pt x="5" y="1"/>
                      <a:pt x="5" y="1"/>
                      <a:pt x="4" y="1"/>
                    </a:cubicBezTo>
                    <a:cubicBezTo>
                      <a:pt x="4" y="1"/>
                      <a:pt x="4" y="1"/>
                      <a:pt x="4" y="1"/>
                    </a:cubicBezTo>
                    <a:cubicBezTo>
                      <a:pt x="5" y="0"/>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2" name="Oval 9642"/>
              <p:cNvSpPr>
                <a:spLocks noChangeArrowheads="1"/>
              </p:cNvSpPr>
              <p:nvPr/>
            </p:nvSpPr>
            <p:spPr bwMode="auto">
              <a:xfrm>
                <a:off x="-427" y="3391"/>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3" name="Freeform 9643"/>
              <p:cNvSpPr>
                <a:spLocks noEditPoints="1"/>
              </p:cNvSpPr>
              <p:nvPr/>
            </p:nvSpPr>
            <p:spPr bwMode="auto">
              <a:xfrm>
                <a:off x="-425" y="3375"/>
                <a:ext cx="7" cy="14"/>
              </a:xfrm>
              <a:custGeom>
                <a:avLst/>
                <a:gdLst>
                  <a:gd name="T0" fmla="*/ 0 w 3"/>
                  <a:gd name="T1" fmla="*/ 6 h 6"/>
                  <a:gd name="T2" fmla="*/ 0 w 3"/>
                  <a:gd name="T3" fmla="*/ 6 h 6"/>
                  <a:gd name="T4" fmla="*/ 0 w 3"/>
                  <a:gd name="T5" fmla="*/ 6 h 6"/>
                  <a:gd name="T6" fmla="*/ 0 w 3"/>
                  <a:gd name="T7" fmla="*/ 6 h 6"/>
                  <a:gd name="T8" fmla="*/ 0 w 3"/>
                  <a:gd name="T9" fmla="*/ 6 h 6"/>
                  <a:gd name="T10" fmla="*/ 0 w 3"/>
                  <a:gd name="T11" fmla="*/ 5 h 6"/>
                  <a:gd name="T12" fmla="*/ 0 w 3"/>
                  <a:gd name="T13" fmla="*/ 5 h 6"/>
                  <a:gd name="T14" fmla="*/ 0 w 3"/>
                  <a:gd name="T15" fmla="*/ 5 h 6"/>
                  <a:gd name="T16" fmla="*/ 0 w 3"/>
                  <a:gd name="T17" fmla="*/ 5 h 6"/>
                  <a:gd name="T18" fmla="*/ 0 w 3"/>
                  <a:gd name="T19" fmla="*/ 5 h 6"/>
                  <a:gd name="T20" fmla="*/ 3 w 3"/>
                  <a:gd name="T21" fmla="*/ 1 h 6"/>
                  <a:gd name="T22" fmla="*/ 3 w 3"/>
                  <a:gd name="T23" fmla="*/ 2 h 6"/>
                  <a:gd name="T24" fmla="*/ 3 w 3"/>
                  <a:gd name="T25" fmla="*/ 2 h 6"/>
                  <a:gd name="T26" fmla="*/ 3 w 3"/>
                  <a:gd name="T27" fmla="*/ 1 h 6"/>
                  <a:gd name="T28" fmla="*/ 3 w 3"/>
                  <a:gd name="T29" fmla="*/ 1 h 6"/>
                  <a:gd name="T30" fmla="*/ 3 w 3"/>
                  <a:gd name="T31" fmla="*/ 0 h 6"/>
                  <a:gd name="T32" fmla="*/ 3 w 3"/>
                  <a:gd name="T33" fmla="*/ 1 h 6"/>
                  <a:gd name="T34" fmla="*/ 3 w 3"/>
                  <a:gd name="T35" fmla="*/ 1 h 6"/>
                  <a:gd name="T36" fmla="*/ 3 w 3"/>
                  <a:gd name="T37" fmla="*/ 0 h 6"/>
                  <a:gd name="T38" fmla="*/ 3 w 3"/>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6">
                    <a:moveTo>
                      <a:pt x="0" y="6"/>
                    </a:moveTo>
                    <a:cubicBezTo>
                      <a:pt x="0" y="6"/>
                      <a:pt x="0" y="6"/>
                      <a:pt x="0" y="6"/>
                    </a:cubicBezTo>
                    <a:cubicBezTo>
                      <a:pt x="0" y="6"/>
                      <a:pt x="0" y="6"/>
                      <a:pt x="0" y="6"/>
                    </a:cubicBezTo>
                    <a:cubicBezTo>
                      <a:pt x="0" y="6"/>
                      <a:pt x="0" y="6"/>
                      <a:pt x="0" y="6"/>
                    </a:cubicBezTo>
                    <a:cubicBezTo>
                      <a:pt x="0" y="6"/>
                      <a:pt x="0" y="6"/>
                      <a:pt x="0" y="6"/>
                    </a:cubicBezTo>
                    <a:moveTo>
                      <a:pt x="0" y="5"/>
                    </a:moveTo>
                    <a:cubicBezTo>
                      <a:pt x="0" y="5"/>
                      <a:pt x="0" y="5"/>
                      <a:pt x="0" y="5"/>
                    </a:cubicBezTo>
                    <a:cubicBezTo>
                      <a:pt x="0" y="5"/>
                      <a:pt x="0" y="5"/>
                      <a:pt x="0" y="5"/>
                    </a:cubicBezTo>
                    <a:cubicBezTo>
                      <a:pt x="0" y="5"/>
                      <a:pt x="0" y="5"/>
                      <a:pt x="0" y="5"/>
                    </a:cubicBezTo>
                    <a:cubicBezTo>
                      <a:pt x="0" y="5"/>
                      <a:pt x="0" y="5"/>
                      <a:pt x="0" y="5"/>
                    </a:cubicBezTo>
                    <a:moveTo>
                      <a:pt x="3" y="1"/>
                    </a:moveTo>
                    <a:cubicBezTo>
                      <a:pt x="3" y="1"/>
                      <a:pt x="3" y="1"/>
                      <a:pt x="3" y="2"/>
                    </a:cubicBezTo>
                    <a:cubicBezTo>
                      <a:pt x="3" y="2"/>
                      <a:pt x="3" y="2"/>
                      <a:pt x="3" y="2"/>
                    </a:cubicBezTo>
                    <a:cubicBezTo>
                      <a:pt x="3" y="1"/>
                      <a:pt x="3" y="1"/>
                      <a:pt x="3" y="1"/>
                    </a:cubicBezTo>
                    <a:cubicBezTo>
                      <a:pt x="3" y="1"/>
                      <a:pt x="3" y="1"/>
                      <a:pt x="3" y="1"/>
                    </a:cubicBezTo>
                    <a:moveTo>
                      <a:pt x="3" y="0"/>
                    </a:moveTo>
                    <a:cubicBezTo>
                      <a:pt x="3" y="1"/>
                      <a:pt x="3" y="1"/>
                      <a:pt x="3" y="1"/>
                    </a:cubicBezTo>
                    <a:cubicBezTo>
                      <a:pt x="3" y="1"/>
                      <a:pt x="3" y="1"/>
                      <a:pt x="3" y="1"/>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4" name="Freeform 9644"/>
              <p:cNvSpPr>
                <a:spLocks/>
              </p:cNvSpPr>
              <p:nvPr/>
            </p:nvSpPr>
            <p:spPr bwMode="auto">
              <a:xfrm>
                <a:off x="-406" y="3356"/>
                <a:ext cx="2" cy="2"/>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5" name="Freeform 9645"/>
              <p:cNvSpPr>
                <a:spLocks/>
              </p:cNvSpPr>
              <p:nvPr/>
            </p:nvSpPr>
            <p:spPr bwMode="auto">
              <a:xfrm>
                <a:off x="-408" y="3361"/>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6" name="Freeform 9646"/>
              <p:cNvSpPr>
                <a:spLocks/>
              </p:cNvSpPr>
              <p:nvPr/>
            </p:nvSpPr>
            <p:spPr bwMode="auto">
              <a:xfrm>
                <a:off x="-404" y="3353"/>
                <a:ext cx="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7" name="Freeform 9647"/>
              <p:cNvSpPr>
                <a:spLocks noEditPoints="1"/>
              </p:cNvSpPr>
              <p:nvPr/>
            </p:nvSpPr>
            <p:spPr bwMode="auto">
              <a:xfrm>
                <a:off x="-531" y="3365"/>
                <a:ext cx="120" cy="194"/>
              </a:xfrm>
              <a:custGeom>
                <a:avLst/>
                <a:gdLst>
                  <a:gd name="T0" fmla="*/ 0 w 51"/>
                  <a:gd name="T1" fmla="*/ 82 h 82"/>
                  <a:gd name="T2" fmla="*/ 5 w 51"/>
                  <a:gd name="T3" fmla="*/ 73 h 82"/>
                  <a:gd name="T4" fmla="*/ 14 w 51"/>
                  <a:gd name="T5" fmla="*/ 60 h 82"/>
                  <a:gd name="T6" fmla="*/ 7 w 51"/>
                  <a:gd name="T7" fmla="*/ 71 h 82"/>
                  <a:gd name="T8" fmla="*/ 14 w 51"/>
                  <a:gd name="T9" fmla="*/ 60 h 82"/>
                  <a:gd name="T10" fmla="*/ 18 w 51"/>
                  <a:gd name="T11" fmla="*/ 53 h 82"/>
                  <a:gd name="T12" fmla="*/ 22 w 51"/>
                  <a:gd name="T13" fmla="*/ 46 h 82"/>
                  <a:gd name="T14" fmla="*/ 24 w 51"/>
                  <a:gd name="T15" fmla="*/ 43 h 82"/>
                  <a:gd name="T16" fmla="*/ 24 w 51"/>
                  <a:gd name="T17" fmla="*/ 44 h 82"/>
                  <a:gd name="T18" fmla="*/ 24 w 51"/>
                  <a:gd name="T19" fmla="*/ 43 h 82"/>
                  <a:gd name="T20" fmla="*/ 26 w 51"/>
                  <a:gd name="T21" fmla="*/ 41 h 82"/>
                  <a:gd name="T22" fmla="*/ 27 w 51"/>
                  <a:gd name="T23" fmla="*/ 38 h 82"/>
                  <a:gd name="T24" fmla="*/ 28 w 51"/>
                  <a:gd name="T25" fmla="*/ 37 h 82"/>
                  <a:gd name="T26" fmla="*/ 28 w 51"/>
                  <a:gd name="T27" fmla="*/ 37 h 82"/>
                  <a:gd name="T28" fmla="*/ 28 w 51"/>
                  <a:gd name="T29" fmla="*/ 37 h 82"/>
                  <a:gd name="T30" fmla="*/ 28 w 51"/>
                  <a:gd name="T31" fmla="*/ 36 h 82"/>
                  <a:gd name="T32" fmla="*/ 29 w 51"/>
                  <a:gd name="T33" fmla="*/ 36 h 82"/>
                  <a:gd name="T34" fmla="*/ 31 w 51"/>
                  <a:gd name="T35" fmla="*/ 31 h 82"/>
                  <a:gd name="T36" fmla="*/ 31 w 51"/>
                  <a:gd name="T37" fmla="*/ 32 h 82"/>
                  <a:gd name="T38" fmla="*/ 31 w 51"/>
                  <a:gd name="T39" fmla="*/ 31 h 82"/>
                  <a:gd name="T40" fmla="*/ 33 w 51"/>
                  <a:gd name="T41" fmla="*/ 29 h 82"/>
                  <a:gd name="T42" fmla="*/ 33 w 51"/>
                  <a:gd name="T43" fmla="*/ 29 h 82"/>
                  <a:gd name="T44" fmla="*/ 35 w 51"/>
                  <a:gd name="T45" fmla="*/ 26 h 82"/>
                  <a:gd name="T46" fmla="*/ 33 w 51"/>
                  <a:gd name="T47" fmla="*/ 29 h 82"/>
                  <a:gd name="T48" fmla="*/ 35 w 51"/>
                  <a:gd name="T49" fmla="*/ 26 h 82"/>
                  <a:gd name="T50" fmla="*/ 42 w 51"/>
                  <a:gd name="T51" fmla="*/ 14 h 82"/>
                  <a:gd name="T52" fmla="*/ 43 w 51"/>
                  <a:gd name="T53" fmla="*/ 12 h 82"/>
                  <a:gd name="T54" fmla="*/ 44 w 51"/>
                  <a:gd name="T55" fmla="*/ 12 h 82"/>
                  <a:gd name="T56" fmla="*/ 43 w 51"/>
                  <a:gd name="T57" fmla="*/ 12 h 82"/>
                  <a:gd name="T58" fmla="*/ 44 w 51"/>
                  <a:gd name="T59" fmla="*/ 12 h 82"/>
                  <a:gd name="T60" fmla="*/ 49 w 51"/>
                  <a:gd name="T61" fmla="*/ 3 h 82"/>
                  <a:gd name="T62" fmla="*/ 51 w 51"/>
                  <a:gd name="T63"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82">
                    <a:moveTo>
                      <a:pt x="5" y="73"/>
                    </a:moveTo>
                    <a:cubicBezTo>
                      <a:pt x="3" y="77"/>
                      <a:pt x="1" y="80"/>
                      <a:pt x="0" y="82"/>
                    </a:cubicBezTo>
                    <a:cubicBezTo>
                      <a:pt x="0" y="82"/>
                      <a:pt x="0" y="82"/>
                      <a:pt x="0" y="82"/>
                    </a:cubicBezTo>
                    <a:cubicBezTo>
                      <a:pt x="5" y="73"/>
                      <a:pt x="5" y="73"/>
                      <a:pt x="5" y="73"/>
                    </a:cubicBezTo>
                    <a:cubicBezTo>
                      <a:pt x="5" y="73"/>
                      <a:pt x="5" y="73"/>
                      <a:pt x="5" y="73"/>
                    </a:cubicBezTo>
                    <a:moveTo>
                      <a:pt x="14" y="60"/>
                    </a:moveTo>
                    <a:cubicBezTo>
                      <a:pt x="11" y="64"/>
                      <a:pt x="9" y="68"/>
                      <a:pt x="7" y="71"/>
                    </a:cubicBezTo>
                    <a:cubicBezTo>
                      <a:pt x="7" y="71"/>
                      <a:pt x="7" y="71"/>
                      <a:pt x="7" y="71"/>
                    </a:cubicBezTo>
                    <a:cubicBezTo>
                      <a:pt x="14" y="60"/>
                      <a:pt x="14" y="60"/>
                      <a:pt x="14" y="60"/>
                    </a:cubicBezTo>
                    <a:cubicBezTo>
                      <a:pt x="14" y="60"/>
                      <a:pt x="14" y="60"/>
                      <a:pt x="14" y="60"/>
                    </a:cubicBezTo>
                    <a:moveTo>
                      <a:pt x="22" y="46"/>
                    </a:moveTo>
                    <a:cubicBezTo>
                      <a:pt x="21" y="49"/>
                      <a:pt x="19" y="51"/>
                      <a:pt x="18" y="53"/>
                    </a:cubicBezTo>
                    <a:cubicBezTo>
                      <a:pt x="18" y="53"/>
                      <a:pt x="18" y="53"/>
                      <a:pt x="18" y="53"/>
                    </a:cubicBezTo>
                    <a:cubicBezTo>
                      <a:pt x="22" y="46"/>
                      <a:pt x="22" y="46"/>
                      <a:pt x="22" y="46"/>
                    </a:cubicBezTo>
                    <a:cubicBezTo>
                      <a:pt x="22" y="46"/>
                      <a:pt x="22" y="46"/>
                      <a:pt x="22" y="46"/>
                    </a:cubicBezTo>
                    <a:moveTo>
                      <a:pt x="24" y="43"/>
                    </a:moveTo>
                    <a:cubicBezTo>
                      <a:pt x="24" y="43"/>
                      <a:pt x="24" y="44"/>
                      <a:pt x="23" y="44"/>
                    </a:cubicBezTo>
                    <a:cubicBezTo>
                      <a:pt x="23" y="44"/>
                      <a:pt x="23" y="44"/>
                      <a:pt x="24" y="44"/>
                    </a:cubicBezTo>
                    <a:cubicBezTo>
                      <a:pt x="24" y="43"/>
                      <a:pt x="24" y="43"/>
                      <a:pt x="24" y="43"/>
                    </a:cubicBezTo>
                    <a:cubicBezTo>
                      <a:pt x="24" y="43"/>
                      <a:pt x="24" y="43"/>
                      <a:pt x="24" y="43"/>
                    </a:cubicBezTo>
                    <a:moveTo>
                      <a:pt x="27" y="38"/>
                    </a:moveTo>
                    <a:cubicBezTo>
                      <a:pt x="27" y="39"/>
                      <a:pt x="26" y="40"/>
                      <a:pt x="26" y="41"/>
                    </a:cubicBezTo>
                    <a:cubicBezTo>
                      <a:pt x="26" y="41"/>
                      <a:pt x="26" y="41"/>
                      <a:pt x="26" y="41"/>
                    </a:cubicBezTo>
                    <a:cubicBezTo>
                      <a:pt x="27" y="38"/>
                      <a:pt x="27" y="38"/>
                      <a:pt x="27" y="38"/>
                    </a:cubicBezTo>
                    <a:cubicBezTo>
                      <a:pt x="27" y="38"/>
                      <a:pt x="27" y="38"/>
                      <a:pt x="27" y="38"/>
                    </a:cubicBezTo>
                    <a:moveTo>
                      <a:pt x="28" y="37"/>
                    </a:moveTo>
                    <a:cubicBezTo>
                      <a:pt x="28" y="37"/>
                      <a:pt x="28" y="37"/>
                      <a:pt x="28" y="37"/>
                    </a:cubicBezTo>
                    <a:cubicBezTo>
                      <a:pt x="28" y="37"/>
                      <a:pt x="28" y="37"/>
                      <a:pt x="28" y="37"/>
                    </a:cubicBezTo>
                    <a:cubicBezTo>
                      <a:pt x="28" y="37"/>
                      <a:pt x="28" y="37"/>
                      <a:pt x="28" y="37"/>
                    </a:cubicBezTo>
                    <a:cubicBezTo>
                      <a:pt x="28" y="37"/>
                      <a:pt x="28" y="37"/>
                      <a:pt x="28" y="37"/>
                    </a:cubicBezTo>
                    <a:moveTo>
                      <a:pt x="29" y="36"/>
                    </a:moveTo>
                    <a:cubicBezTo>
                      <a:pt x="29" y="36"/>
                      <a:pt x="29" y="36"/>
                      <a:pt x="28" y="36"/>
                    </a:cubicBezTo>
                    <a:cubicBezTo>
                      <a:pt x="28" y="36"/>
                      <a:pt x="29" y="36"/>
                      <a:pt x="29" y="36"/>
                    </a:cubicBezTo>
                    <a:cubicBezTo>
                      <a:pt x="29" y="36"/>
                      <a:pt x="29" y="36"/>
                      <a:pt x="29" y="36"/>
                    </a:cubicBezTo>
                    <a:cubicBezTo>
                      <a:pt x="29" y="36"/>
                      <a:pt x="29" y="36"/>
                      <a:pt x="29" y="36"/>
                    </a:cubicBezTo>
                    <a:moveTo>
                      <a:pt x="31" y="31"/>
                    </a:moveTo>
                    <a:cubicBezTo>
                      <a:pt x="31" y="32"/>
                      <a:pt x="31" y="32"/>
                      <a:pt x="31" y="32"/>
                    </a:cubicBezTo>
                    <a:cubicBezTo>
                      <a:pt x="31" y="32"/>
                      <a:pt x="31" y="32"/>
                      <a:pt x="31" y="32"/>
                    </a:cubicBezTo>
                    <a:cubicBezTo>
                      <a:pt x="32" y="32"/>
                      <a:pt x="32" y="32"/>
                      <a:pt x="32" y="32"/>
                    </a:cubicBezTo>
                    <a:cubicBezTo>
                      <a:pt x="32" y="32"/>
                      <a:pt x="31" y="32"/>
                      <a:pt x="31" y="31"/>
                    </a:cubicBezTo>
                    <a:moveTo>
                      <a:pt x="33" y="29"/>
                    </a:moveTo>
                    <a:cubicBezTo>
                      <a:pt x="33" y="29"/>
                      <a:pt x="33" y="29"/>
                      <a:pt x="33" y="29"/>
                    </a:cubicBezTo>
                    <a:cubicBezTo>
                      <a:pt x="33" y="29"/>
                      <a:pt x="33" y="29"/>
                      <a:pt x="33" y="29"/>
                    </a:cubicBezTo>
                    <a:cubicBezTo>
                      <a:pt x="33" y="29"/>
                      <a:pt x="33" y="29"/>
                      <a:pt x="33" y="29"/>
                    </a:cubicBezTo>
                    <a:cubicBezTo>
                      <a:pt x="33" y="29"/>
                      <a:pt x="33" y="29"/>
                      <a:pt x="33" y="29"/>
                    </a:cubicBezTo>
                    <a:moveTo>
                      <a:pt x="35" y="26"/>
                    </a:moveTo>
                    <a:cubicBezTo>
                      <a:pt x="34" y="27"/>
                      <a:pt x="34" y="28"/>
                      <a:pt x="33" y="29"/>
                    </a:cubicBezTo>
                    <a:cubicBezTo>
                      <a:pt x="33" y="29"/>
                      <a:pt x="33" y="29"/>
                      <a:pt x="33" y="29"/>
                    </a:cubicBezTo>
                    <a:cubicBezTo>
                      <a:pt x="35" y="26"/>
                      <a:pt x="35" y="26"/>
                      <a:pt x="35" y="26"/>
                    </a:cubicBezTo>
                    <a:cubicBezTo>
                      <a:pt x="35" y="26"/>
                      <a:pt x="35" y="26"/>
                      <a:pt x="35" y="26"/>
                    </a:cubicBezTo>
                    <a:moveTo>
                      <a:pt x="43" y="12"/>
                    </a:moveTo>
                    <a:cubicBezTo>
                      <a:pt x="43" y="13"/>
                      <a:pt x="43" y="14"/>
                      <a:pt x="42" y="14"/>
                    </a:cubicBezTo>
                    <a:cubicBezTo>
                      <a:pt x="42" y="14"/>
                      <a:pt x="42" y="14"/>
                      <a:pt x="42" y="14"/>
                    </a:cubicBezTo>
                    <a:cubicBezTo>
                      <a:pt x="43" y="12"/>
                      <a:pt x="43" y="12"/>
                      <a:pt x="43" y="12"/>
                    </a:cubicBezTo>
                    <a:cubicBezTo>
                      <a:pt x="43" y="12"/>
                      <a:pt x="43" y="12"/>
                      <a:pt x="43" y="12"/>
                    </a:cubicBezTo>
                    <a:moveTo>
                      <a:pt x="44" y="12"/>
                    </a:moveTo>
                    <a:cubicBezTo>
                      <a:pt x="43" y="12"/>
                      <a:pt x="43" y="12"/>
                      <a:pt x="43" y="12"/>
                    </a:cubicBezTo>
                    <a:cubicBezTo>
                      <a:pt x="43" y="12"/>
                      <a:pt x="43" y="12"/>
                      <a:pt x="43" y="12"/>
                    </a:cubicBezTo>
                    <a:cubicBezTo>
                      <a:pt x="44" y="12"/>
                      <a:pt x="44" y="12"/>
                      <a:pt x="44" y="12"/>
                    </a:cubicBezTo>
                    <a:cubicBezTo>
                      <a:pt x="44" y="12"/>
                      <a:pt x="44" y="12"/>
                      <a:pt x="44" y="12"/>
                    </a:cubicBezTo>
                    <a:moveTo>
                      <a:pt x="51" y="0"/>
                    </a:moveTo>
                    <a:cubicBezTo>
                      <a:pt x="51" y="1"/>
                      <a:pt x="50" y="2"/>
                      <a:pt x="49" y="3"/>
                    </a:cubicBezTo>
                    <a:cubicBezTo>
                      <a:pt x="49" y="3"/>
                      <a:pt x="49" y="3"/>
                      <a:pt x="49" y="3"/>
                    </a:cubicBezTo>
                    <a:cubicBezTo>
                      <a:pt x="51" y="0"/>
                      <a:pt x="51" y="0"/>
                      <a:pt x="51" y="0"/>
                    </a:cubicBezTo>
                    <a:cubicBezTo>
                      <a:pt x="51" y="0"/>
                      <a:pt x="51"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8" name="Freeform 9648"/>
              <p:cNvSpPr>
                <a:spLocks noEditPoints="1"/>
              </p:cNvSpPr>
              <p:nvPr/>
            </p:nvSpPr>
            <p:spPr bwMode="auto">
              <a:xfrm>
                <a:off x="-718" y="3561"/>
                <a:ext cx="184" cy="298"/>
              </a:xfrm>
              <a:custGeom>
                <a:avLst/>
                <a:gdLst>
                  <a:gd name="T0" fmla="*/ 0 w 78"/>
                  <a:gd name="T1" fmla="*/ 126 h 126"/>
                  <a:gd name="T2" fmla="*/ 0 w 78"/>
                  <a:gd name="T3" fmla="*/ 126 h 126"/>
                  <a:gd name="T4" fmla="*/ 3 w 78"/>
                  <a:gd name="T5" fmla="*/ 121 h 126"/>
                  <a:gd name="T6" fmla="*/ 3 w 78"/>
                  <a:gd name="T7" fmla="*/ 121 h 126"/>
                  <a:gd name="T8" fmla="*/ 11 w 78"/>
                  <a:gd name="T9" fmla="*/ 108 h 126"/>
                  <a:gd name="T10" fmla="*/ 11 w 78"/>
                  <a:gd name="T11" fmla="*/ 108 h 126"/>
                  <a:gd name="T12" fmla="*/ 11 w 78"/>
                  <a:gd name="T13" fmla="*/ 107 h 126"/>
                  <a:gd name="T14" fmla="*/ 13 w 78"/>
                  <a:gd name="T15" fmla="*/ 104 h 126"/>
                  <a:gd name="T16" fmla="*/ 15 w 78"/>
                  <a:gd name="T17" fmla="*/ 103 h 126"/>
                  <a:gd name="T18" fmla="*/ 20 w 78"/>
                  <a:gd name="T19" fmla="*/ 94 h 126"/>
                  <a:gd name="T20" fmla="*/ 20 w 78"/>
                  <a:gd name="T21" fmla="*/ 94 h 126"/>
                  <a:gd name="T22" fmla="*/ 22 w 78"/>
                  <a:gd name="T23" fmla="*/ 91 h 126"/>
                  <a:gd name="T24" fmla="*/ 22 w 78"/>
                  <a:gd name="T25" fmla="*/ 91 h 126"/>
                  <a:gd name="T26" fmla="*/ 24 w 78"/>
                  <a:gd name="T27" fmla="*/ 88 h 126"/>
                  <a:gd name="T28" fmla="*/ 25 w 78"/>
                  <a:gd name="T29" fmla="*/ 85 h 126"/>
                  <a:gd name="T30" fmla="*/ 26 w 78"/>
                  <a:gd name="T31" fmla="*/ 86 h 126"/>
                  <a:gd name="T32" fmla="*/ 28 w 78"/>
                  <a:gd name="T33" fmla="*/ 81 h 126"/>
                  <a:gd name="T34" fmla="*/ 32 w 78"/>
                  <a:gd name="T35" fmla="*/ 74 h 126"/>
                  <a:gd name="T36" fmla="*/ 35 w 78"/>
                  <a:gd name="T37" fmla="*/ 72 h 126"/>
                  <a:gd name="T38" fmla="*/ 37 w 78"/>
                  <a:gd name="T39" fmla="*/ 66 h 126"/>
                  <a:gd name="T40" fmla="*/ 40 w 78"/>
                  <a:gd name="T41" fmla="*/ 63 h 126"/>
                  <a:gd name="T42" fmla="*/ 51 w 78"/>
                  <a:gd name="T43" fmla="*/ 43 h 126"/>
                  <a:gd name="T44" fmla="*/ 52 w 78"/>
                  <a:gd name="T45" fmla="*/ 44 h 126"/>
                  <a:gd name="T46" fmla="*/ 51 w 78"/>
                  <a:gd name="T47" fmla="*/ 43 h 126"/>
                  <a:gd name="T48" fmla="*/ 52 w 78"/>
                  <a:gd name="T49" fmla="*/ 42 h 126"/>
                  <a:gd name="T50" fmla="*/ 55 w 78"/>
                  <a:gd name="T51" fmla="*/ 39 h 126"/>
                  <a:gd name="T52" fmla="*/ 55 w 78"/>
                  <a:gd name="T53" fmla="*/ 37 h 126"/>
                  <a:gd name="T54" fmla="*/ 56 w 78"/>
                  <a:gd name="T55" fmla="*/ 38 h 126"/>
                  <a:gd name="T56" fmla="*/ 56 w 78"/>
                  <a:gd name="T57" fmla="*/ 37 h 126"/>
                  <a:gd name="T58" fmla="*/ 57 w 78"/>
                  <a:gd name="T59" fmla="*/ 34 h 126"/>
                  <a:gd name="T60" fmla="*/ 58 w 78"/>
                  <a:gd name="T61" fmla="*/ 34 h 126"/>
                  <a:gd name="T62" fmla="*/ 58 w 78"/>
                  <a:gd name="T63" fmla="*/ 33 h 126"/>
                  <a:gd name="T64" fmla="*/ 59 w 78"/>
                  <a:gd name="T65" fmla="*/ 33 h 126"/>
                  <a:gd name="T66" fmla="*/ 59 w 78"/>
                  <a:gd name="T67" fmla="*/ 31 h 126"/>
                  <a:gd name="T68" fmla="*/ 60 w 78"/>
                  <a:gd name="T69" fmla="*/ 30 h 126"/>
                  <a:gd name="T70" fmla="*/ 61 w 78"/>
                  <a:gd name="T71" fmla="*/ 30 h 126"/>
                  <a:gd name="T72" fmla="*/ 61 w 78"/>
                  <a:gd name="T73" fmla="*/ 27 h 126"/>
                  <a:gd name="T74" fmla="*/ 62 w 78"/>
                  <a:gd name="T75" fmla="*/ 28 h 126"/>
                  <a:gd name="T76" fmla="*/ 62 w 78"/>
                  <a:gd name="T77" fmla="*/ 26 h 126"/>
                  <a:gd name="T78" fmla="*/ 62 w 78"/>
                  <a:gd name="T79" fmla="*/ 26 h 126"/>
                  <a:gd name="T80" fmla="*/ 63 w 78"/>
                  <a:gd name="T81" fmla="*/ 27 h 126"/>
                  <a:gd name="T82" fmla="*/ 66 w 78"/>
                  <a:gd name="T83" fmla="*/ 20 h 126"/>
                  <a:gd name="T84" fmla="*/ 66 w 78"/>
                  <a:gd name="T85" fmla="*/ 21 h 126"/>
                  <a:gd name="T86" fmla="*/ 68 w 78"/>
                  <a:gd name="T87" fmla="*/ 16 h 126"/>
                  <a:gd name="T88" fmla="*/ 69 w 78"/>
                  <a:gd name="T89" fmla="*/ 15 h 126"/>
                  <a:gd name="T90" fmla="*/ 70 w 78"/>
                  <a:gd name="T91" fmla="*/ 15 h 126"/>
                  <a:gd name="T92" fmla="*/ 73 w 78"/>
                  <a:gd name="T93" fmla="*/ 9 h 126"/>
                  <a:gd name="T94" fmla="*/ 73 w 78"/>
                  <a:gd name="T95" fmla="*/ 10 h 126"/>
                  <a:gd name="T96" fmla="*/ 73 w 78"/>
                  <a:gd name="T97" fmla="*/ 9 h 126"/>
                  <a:gd name="T98" fmla="*/ 73 w 78"/>
                  <a:gd name="T99" fmla="*/ 9 h 126"/>
                  <a:gd name="T100" fmla="*/ 77 w 78"/>
                  <a:gd name="T101" fmla="*/ 2 h 126"/>
                  <a:gd name="T102" fmla="*/ 77 w 78"/>
                  <a:gd name="T103" fmla="*/ 2 h 126"/>
                  <a:gd name="T104" fmla="*/ 77 w 78"/>
                  <a:gd name="T105" fmla="*/ 2 h 126"/>
                  <a:gd name="T106" fmla="*/ 77 w 78"/>
                  <a:gd name="T107" fmla="*/ 1 h 126"/>
                  <a:gd name="T108" fmla="*/ 78 w 78"/>
                  <a:gd name="T109"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 h="126">
                    <a:moveTo>
                      <a:pt x="0" y="126"/>
                    </a:moveTo>
                    <a:cubicBezTo>
                      <a:pt x="0" y="126"/>
                      <a:pt x="0" y="126"/>
                      <a:pt x="0" y="126"/>
                    </a:cubicBezTo>
                    <a:cubicBezTo>
                      <a:pt x="0" y="126"/>
                      <a:pt x="0" y="126"/>
                      <a:pt x="0" y="126"/>
                    </a:cubicBezTo>
                    <a:cubicBezTo>
                      <a:pt x="0" y="126"/>
                      <a:pt x="0" y="126"/>
                      <a:pt x="0" y="126"/>
                    </a:cubicBezTo>
                    <a:moveTo>
                      <a:pt x="3" y="121"/>
                    </a:moveTo>
                    <a:cubicBezTo>
                      <a:pt x="0" y="126"/>
                      <a:pt x="0" y="126"/>
                      <a:pt x="0" y="126"/>
                    </a:cubicBezTo>
                    <a:cubicBezTo>
                      <a:pt x="0" y="126"/>
                      <a:pt x="0" y="126"/>
                      <a:pt x="0" y="126"/>
                    </a:cubicBezTo>
                    <a:cubicBezTo>
                      <a:pt x="3" y="122"/>
                      <a:pt x="3" y="122"/>
                      <a:pt x="3" y="122"/>
                    </a:cubicBezTo>
                    <a:cubicBezTo>
                      <a:pt x="3" y="121"/>
                      <a:pt x="3" y="121"/>
                      <a:pt x="3" y="121"/>
                    </a:cubicBezTo>
                    <a:moveTo>
                      <a:pt x="7" y="114"/>
                    </a:moveTo>
                    <a:cubicBezTo>
                      <a:pt x="3" y="121"/>
                      <a:pt x="3" y="121"/>
                      <a:pt x="3" y="121"/>
                    </a:cubicBezTo>
                    <a:cubicBezTo>
                      <a:pt x="3" y="121"/>
                      <a:pt x="3" y="121"/>
                      <a:pt x="3" y="121"/>
                    </a:cubicBezTo>
                    <a:cubicBezTo>
                      <a:pt x="8" y="114"/>
                      <a:pt x="8" y="114"/>
                      <a:pt x="8" y="114"/>
                    </a:cubicBezTo>
                    <a:cubicBezTo>
                      <a:pt x="7" y="114"/>
                      <a:pt x="7" y="114"/>
                      <a:pt x="7" y="114"/>
                    </a:cubicBezTo>
                    <a:moveTo>
                      <a:pt x="11" y="108"/>
                    </a:moveTo>
                    <a:cubicBezTo>
                      <a:pt x="8" y="113"/>
                      <a:pt x="8" y="113"/>
                      <a:pt x="8" y="113"/>
                    </a:cubicBezTo>
                    <a:cubicBezTo>
                      <a:pt x="8" y="113"/>
                      <a:pt x="8" y="113"/>
                      <a:pt x="8" y="113"/>
                    </a:cubicBezTo>
                    <a:cubicBezTo>
                      <a:pt x="11" y="108"/>
                      <a:pt x="11" y="108"/>
                      <a:pt x="11" y="108"/>
                    </a:cubicBezTo>
                    <a:cubicBezTo>
                      <a:pt x="11" y="108"/>
                      <a:pt x="11" y="108"/>
                      <a:pt x="11" y="108"/>
                    </a:cubicBezTo>
                    <a:moveTo>
                      <a:pt x="13" y="104"/>
                    </a:moveTo>
                    <a:cubicBezTo>
                      <a:pt x="11" y="107"/>
                      <a:pt x="11" y="107"/>
                      <a:pt x="11" y="107"/>
                    </a:cubicBezTo>
                    <a:cubicBezTo>
                      <a:pt x="12" y="107"/>
                      <a:pt x="12" y="107"/>
                      <a:pt x="12" y="107"/>
                    </a:cubicBezTo>
                    <a:cubicBezTo>
                      <a:pt x="14" y="104"/>
                      <a:pt x="14" y="104"/>
                      <a:pt x="14" y="104"/>
                    </a:cubicBezTo>
                    <a:cubicBezTo>
                      <a:pt x="14" y="104"/>
                      <a:pt x="14" y="104"/>
                      <a:pt x="13" y="104"/>
                    </a:cubicBezTo>
                    <a:moveTo>
                      <a:pt x="17" y="98"/>
                    </a:moveTo>
                    <a:cubicBezTo>
                      <a:pt x="14" y="102"/>
                      <a:pt x="14" y="102"/>
                      <a:pt x="14" y="102"/>
                    </a:cubicBezTo>
                    <a:cubicBezTo>
                      <a:pt x="15" y="103"/>
                      <a:pt x="15" y="103"/>
                      <a:pt x="15" y="103"/>
                    </a:cubicBezTo>
                    <a:cubicBezTo>
                      <a:pt x="18" y="99"/>
                      <a:pt x="18" y="99"/>
                      <a:pt x="18" y="99"/>
                    </a:cubicBezTo>
                    <a:cubicBezTo>
                      <a:pt x="17" y="99"/>
                      <a:pt x="17" y="99"/>
                      <a:pt x="17" y="98"/>
                    </a:cubicBezTo>
                    <a:moveTo>
                      <a:pt x="20" y="94"/>
                    </a:moveTo>
                    <a:cubicBezTo>
                      <a:pt x="18" y="97"/>
                      <a:pt x="18" y="97"/>
                      <a:pt x="18" y="97"/>
                    </a:cubicBezTo>
                    <a:cubicBezTo>
                      <a:pt x="18" y="98"/>
                      <a:pt x="18" y="98"/>
                      <a:pt x="18" y="98"/>
                    </a:cubicBezTo>
                    <a:cubicBezTo>
                      <a:pt x="20" y="94"/>
                      <a:pt x="20" y="94"/>
                      <a:pt x="20" y="94"/>
                    </a:cubicBezTo>
                    <a:cubicBezTo>
                      <a:pt x="20" y="94"/>
                      <a:pt x="20" y="94"/>
                      <a:pt x="20" y="94"/>
                    </a:cubicBezTo>
                    <a:moveTo>
                      <a:pt x="22" y="91"/>
                    </a:moveTo>
                    <a:cubicBezTo>
                      <a:pt x="22" y="91"/>
                      <a:pt x="22" y="91"/>
                      <a:pt x="22" y="91"/>
                    </a:cubicBezTo>
                    <a:cubicBezTo>
                      <a:pt x="22" y="91"/>
                      <a:pt x="22" y="91"/>
                      <a:pt x="22" y="91"/>
                    </a:cubicBezTo>
                    <a:cubicBezTo>
                      <a:pt x="22" y="91"/>
                      <a:pt x="22" y="91"/>
                      <a:pt x="23" y="91"/>
                    </a:cubicBezTo>
                    <a:cubicBezTo>
                      <a:pt x="22" y="91"/>
                      <a:pt x="22" y="91"/>
                      <a:pt x="22" y="91"/>
                    </a:cubicBezTo>
                    <a:moveTo>
                      <a:pt x="24" y="86"/>
                    </a:moveTo>
                    <a:cubicBezTo>
                      <a:pt x="24" y="87"/>
                      <a:pt x="24" y="87"/>
                      <a:pt x="24" y="87"/>
                    </a:cubicBezTo>
                    <a:cubicBezTo>
                      <a:pt x="24" y="88"/>
                      <a:pt x="24" y="88"/>
                      <a:pt x="24" y="88"/>
                    </a:cubicBezTo>
                    <a:cubicBezTo>
                      <a:pt x="25" y="88"/>
                      <a:pt x="25" y="87"/>
                      <a:pt x="25" y="87"/>
                    </a:cubicBezTo>
                    <a:cubicBezTo>
                      <a:pt x="24" y="86"/>
                      <a:pt x="24" y="86"/>
                      <a:pt x="24" y="86"/>
                    </a:cubicBezTo>
                    <a:moveTo>
                      <a:pt x="25" y="85"/>
                    </a:moveTo>
                    <a:cubicBezTo>
                      <a:pt x="25" y="86"/>
                      <a:pt x="25" y="86"/>
                      <a:pt x="25" y="86"/>
                    </a:cubicBezTo>
                    <a:cubicBezTo>
                      <a:pt x="25" y="86"/>
                      <a:pt x="25" y="86"/>
                      <a:pt x="25" y="86"/>
                    </a:cubicBezTo>
                    <a:cubicBezTo>
                      <a:pt x="26" y="86"/>
                      <a:pt x="26" y="86"/>
                      <a:pt x="26" y="86"/>
                    </a:cubicBezTo>
                    <a:cubicBezTo>
                      <a:pt x="26" y="86"/>
                      <a:pt x="25" y="85"/>
                      <a:pt x="25" y="85"/>
                    </a:cubicBezTo>
                    <a:moveTo>
                      <a:pt x="32" y="74"/>
                    </a:moveTo>
                    <a:cubicBezTo>
                      <a:pt x="28" y="81"/>
                      <a:pt x="28" y="81"/>
                      <a:pt x="28" y="81"/>
                    </a:cubicBezTo>
                    <a:cubicBezTo>
                      <a:pt x="28" y="81"/>
                      <a:pt x="28" y="81"/>
                      <a:pt x="29" y="81"/>
                    </a:cubicBezTo>
                    <a:cubicBezTo>
                      <a:pt x="30" y="79"/>
                      <a:pt x="31" y="77"/>
                      <a:pt x="33" y="75"/>
                    </a:cubicBezTo>
                    <a:cubicBezTo>
                      <a:pt x="32" y="74"/>
                      <a:pt x="32" y="74"/>
                      <a:pt x="32" y="74"/>
                    </a:cubicBezTo>
                    <a:moveTo>
                      <a:pt x="37" y="66"/>
                    </a:moveTo>
                    <a:cubicBezTo>
                      <a:pt x="34" y="71"/>
                      <a:pt x="34" y="71"/>
                      <a:pt x="34" y="71"/>
                    </a:cubicBezTo>
                    <a:cubicBezTo>
                      <a:pt x="34" y="71"/>
                      <a:pt x="34" y="72"/>
                      <a:pt x="35" y="72"/>
                    </a:cubicBezTo>
                    <a:cubicBezTo>
                      <a:pt x="36" y="70"/>
                      <a:pt x="37" y="68"/>
                      <a:pt x="38" y="67"/>
                    </a:cubicBezTo>
                    <a:cubicBezTo>
                      <a:pt x="38" y="67"/>
                      <a:pt x="37" y="67"/>
                      <a:pt x="37" y="67"/>
                    </a:cubicBezTo>
                    <a:cubicBezTo>
                      <a:pt x="37" y="66"/>
                      <a:pt x="37" y="66"/>
                      <a:pt x="37" y="66"/>
                    </a:cubicBezTo>
                    <a:moveTo>
                      <a:pt x="45" y="53"/>
                    </a:moveTo>
                    <a:cubicBezTo>
                      <a:pt x="40" y="62"/>
                      <a:pt x="40" y="62"/>
                      <a:pt x="40" y="62"/>
                    </a:cubicBezTo>
                    <a:cubicBezTo>
                      <a:pt x="40" y="62"/>
                      <a:pt x="40" y="62"/>
                      <a:pt x="40" y="63"/>
                    </a:cubicBezTo>
                    <a:cubicBezTo>
                      <a:pt x="42" y="59"/>
                      <a:pt x="44" y="57"/>
                      <a:pt x="46" y="54"/>
                    </a:cubicBezTo>
                    <a:cubicBezTo>
                      <a:pt x="45" y="53"/>
                      <a:pt x="45" y="53"/>
                      <a:pt x="45" y="53"/>
                    </a:cubicBezTo>
                    <a:moveTo>
                      <a:pt x="51" y="43"/>
                    </a:moveTo>
                    <a:cubicBezTo>
                      <a:pt x="47" y="50"/>
                      <a:pt x="47" y="50"/>
                      <a:pt x="47" y="50"/>
                    </a:cubicBezTo>
                    <a:cubicBezTo>
                      <a:pt x="47" y="51"/>
                      <a:pt x="47" y="51"/>
                      <a:pt x="48" y="51"/>
                    </a:cubicBezTo>
                    <a:cubicBezTo>
                      <a:pt x="49" y="48"/>
                      <a:pt x="51" y="46"/>
                      <a:pt x="52" y="44"/>
                    </a:cubicBezTo>
                    <a:cubicBezTo>
                      <a:pt x="51" y="43"/>
                      <a:pt x="51" y="43"/>
                      <a:pt x="51" y="43"/>
                    </a:cubicBezTo>
                    <a:moveTo>
                      <a:pt x="52" y="42"/>
                    </a:moveTo>
                    <a:cubicBezTo>
                      <a:pt x="51" y="43"/>
                      <a:pt x="51" y="43"/>
                      <a:pt x="51" y="43"/>
                    </a:cubicBezTo>
                    <a:cubicBezTo>
                      <a:pt x="52" y="43"/>
                      <a:pt x="52" y="43"/>
                      <a:pt x="52" y="44"/>
                    </a:cubicBezTo>
                    <a:cubicBezTo>
                      <a:pt x="52" y="43"/>
                      <a:pt x="53" y="43"/>
                      <a:pt x="53" y="43"/>
                    </a:cubicBezTo>
                    <a:cubicBezTo>
                      <a:pt x="52" y="43"/>
                      <a:pt x="52" y="43"/>
                      <a:pt x="52" y="42"/>
                    </a:cubicBezTo>
                    <a:moveTo>
                      <a:pt x="55" y="38"/>
                    </a:moveTo>
                    <a:cubicBezTo>
                      <a:pt x="54" y="39"/>
                      <a:pt x="54" y="39"/>
                      <a:pt x="54" y="39"/>
                    </a:cubicBezTo>
                    <a:cubicBezTo>
                      <a:pt x="54" y="39"/>
                      <a:pt x="55" y="39"/>
                      <a:pt x="55" y="39"/>
                    </a:cubicBezTo>
                    <a:cubicBezTo>
                      <a:pt x="55" y="39"/>
                      <a:pt x="55" y="39"/>
                      <a:pt x="55" y="38"/>
                    </a:cubicBezTo>
                    <a:cubicBezTo>
                      <a:pt x="55" y="38"/>
                      <a:pt x="55" y="38"/>
                      <a:pt x="55" y="38"/>
                    </a:cubicBezTo>
                    <a:moveTo>
                      <a:pt x="55" y="37"/>
                    </a:moveTo>
                    <a:cubicBezTo>
                      <a:pt x="55" y="38"/>
                      <a:pt x="55" y="38"/>
                      <a:pt x="55" y="38"/>
                    </a:cubicBezTo>
                    <a:cubicBezTo>
                      <a:pt x="55" y="38"/>
                      <a:pt x="55" y="38"/>
                      <a:pt x="56" y="38"/>
                    </a:cubicBezTo>
                    <a:cubicBezTo>
                      <a:pt x="56" y="38"/>
                      <a:pt x="56" y="38"/>
                      <a:pt x="56" y="38"/>
                    </a:cubicBezTo>
                    <a:cubicBezTo>
                      <a:pt x="56" y="37"/>
                      <a:pt x="55" y="37"/>
                      <a:pt x="55" y="37"/>
                    </a:cubicBezTo>
                    <a:moveTo>
                      <a:pt x="57" y="34"/>
                    </a:moveTo>
                    <a:cubicBezTo>
                      <a:pt x="56" y="37"/>
                      <a:pt x="56" y="37"/>
                      <a:pt x="56" y="37"/>
                    </a:cubicBezTo>
                    <a:cubicBezTo>
                      <a:pt x="56" y="37"/>
                      <a:pt x="56" y="37"/>
                      <a:pt x="56" y="37"/>
                    </a:cubicBezTo>
                    <a:cubicBezTo>
                      <a:pt x="57" y="36"/>
                      <a:pt x="57" y="35"/>
                      <a:pt x="58" y="34"/>
                    </a:cubicBezTo>
                    <a:cubicBezTo>
                      <a:pt x="58" y="34"/>
                      <a:pt x="57" y="34"/>
                      <a:pt x="57" y="34"/>
                    </a:cubicBezTo>
                    <a:moveTo>
                      <a:pt x="58" y="33"/>
                    </a:moveTo>
                    <a:cubicBezTo>
                      <a:pt x="57" y="34"/>
                      <a:pt x="57" y="34"/>
                      <a:pt x="57" y="34"/>
                    </a:cubicBezTo>
                    <a:cubicBezTo>
                      <a:pt x="58" y="34"/>
                      <a:pt x="58" y="34"/>
                      <a:pt x="58" y="34"/>
                    </a:cubicBezTo>
                    <a:cubicBezTo>
                      <a:pt x="58" y="34"/>
                      <a:pt x="58" y="34"/>
                      <a:pt x="58" y="34"/>
                    </a:cubicBezTo>
                    <a:cubicBezTo>
                      <a:pt x="58" y="34"/>
                      <a:pt x="58" y="34"/>
                      <a:pt x="58" y="33"/>
                    </a:cubicBezTo>
                    <a:moveTo>
                      <a:pt x="58" y="33"/>
                    </a:moveTo>
                    <a:cubicBezTo>
                      <a:pt x="58" y="33"/>
                      <a:pt x="58" y="33"/>
                      <a:pt x="58" y="33"/>
                    </a:cubicBezTo>
                    <a:cubicBezTo>
                      <a:pt x="58" y="33"/>
                      <a:pt x="58" y="33"/>
                      <a:pt x="58" y="34"/>
                    </a:cubicBezTo>
                    <a:cubicBezTo>
                      <a:pt x="59" y="34"/>
                      <a:pt x="59" y="33"/>
                      <a:pt x="59" y="33"/>
                    </a:cubicBezTo>
                    <a:cubicBezTo>
                      <a:pt x="58" y="33"/>
                      <a:pt x="58" y="33"/>
                      <a:pt x="58" y="33"/>
                    </a:cubicBezTo>
                    <a:moveTo>
                      <a:pt x="60" y="30"/>
                    </a:moveTo>
                    <a:cubicBezTo>
                      <a:pt x="59" y="31"/>
                      <a:pt x="59" y="31"/>
                      <a:pt x="59" y="31"/>
                    </a:cubicBezTo>
                    <a:cubicBezTo>
                      <a:pt x="60" y="31"/>
                      <a:pt x="60" y="31"/>
                      <a:pt x="60" y="31"/>
                    </a:cubicBezTo>
                    <a:cubicBezTo>
                      <a:pt x="60" y="31"/>
                      <a:pt x="60" y="31"/>
                      <a:pt x="61" y="30"/>
                    </a:cubicBezTo>
                    <a:cubicBezTo>
                      <a:pt x="60" y="30"/>
                      <a:pt x="60" y="30"/>
                      <a:pt x="60" y="30"/>
                    </a:cubicBezTo>
                    <a:moveTo>
                      <a:pt x="60" y="29"/>
                    </a:moveTo>
                    <a:cubicBezTo>
                      <a:pt x="60" y="30"/>
                      <a:pt x="60" y="30"/>
                      <a:pt x="60" y="30"/>
                    </a:cubicBezTo>
                    <a:cubicBezTo>
                      <a:pt x="60" y="30"/>
                      <a:pt x="60" y="30"/>
                      <a:pt x="61" y="30"/>
                    </a:cubicBezTo>
                    <a:cubicBezTo>
                      <a:pt x="61" y="30"/>
                      <a:pt x="61" y="30"/>
                      <a:pt x="61" y="30"/>
                    </a:cubicBezTo>
                    <a:cubicBezTo>
                      <a:pt x="61" y="29"/>
                      <a:pt x="61" y="29"/>
                      <a:pt x="60" y="29"/>
                    </a:cubicBezTo>
                    <a:moveTo>
                      <a:pt x="61" y="27"/>
                    </a:moveTo>
                    <a:cubicBezTo>
                      <a:pt x="61" y="28"/>
                      <a:pt x="61" y="28"/>
                      <a:pt x="61" y="28"/>
                    </a:cubicBezTo>
                    <a:cubicBezTo>
                      <a:pt x="61" y="28"/>
                      <a:pt x="61" y="29"/>
                      <a:pt x="62" y="29"/>
                    </a:cubicBezTo>
                    <a:cubicBezTo>
                      <a:pt x="62" y="28"/>
                      <a:pt x="62" y="28"/>
                      <a:pt x="62" y="28"/>
                    </a:cubicBezTo>
                    <a:cubicBezTo>
                      <a:pt x="62" y="28"/>
                      <a:pt x="62" y="28"/>
                      <a:pt x="61" y="27"/>
                    </a:cubicBezTo>
                    <a:moveTo>
                      <a:pt x="62" y="26"/>
                    </a:moveTo>
                    <a:cubicBezTo>
                      <a:pt x="62" y="26"/>
                      <a:pt x="62" y="26"/>
                      <a:pt x="62" y="26"/>
                    </a:cubicBezTo>
                    <a:cubicBezTo>
                      <a:pt x="62" y="27"/>
                      <a:pt x="62" y="27"/>
                      <a:pt x="63" y="27"/>
                    </a:cubicBezTo>
                    <a:cubicBezTo>
                      <a:pt x="63" y="27"/>
                      <a:pt x="63" y="27"/>
                      <a:pt x="63" y="27"/>
                    </a:cubicBezTo>
                    <a:cubicBezTo>
                      <a:pt x="63" y="26"/>
                      <a:pt x="62" y="26"/>
                      <a:pt x="62" y="26"/>
                    </a:cubicBezTo>
                    <a:moveTo>
                      <a:pt x="62" y="26"/>
                    </a:moveTo>
                    <a:cubicBezTo>
                      <a:pt x="62" y="26"/>
                      <a:pt x="62" y="26"/>
                      <a:pt x="62" y="26"/>
                    </a:cubicBezTo>
                    <a:cubicBezTo>
                      <a:pt x="62" y="26"/>
                      <a:pt x="63" y="26"/>
                      <a:pt x="63" y="27"/>
                    </a:cubicBezTo>
                    <a:cubicBezTo>
                      <a:pt x="63" y="26"/>
                      <a:pt x="63" y="26"/>
                      <a:pt x="63" y="26"/>
                    </a:cubicBezTo>
                    <a:cubicBezTo>
                      <a:pt x="63" y="26"/>
                      <a:pt x="63" y="26"/>
                      <a:pt x="62" y="26"/>
                    </a:cubicBezTo>
                    <a:moveTo>
                      <a:pt x="66" y="20"/>
                    </a:moveTo>
                    <a:cubicBezTo>
                      <a:pt x="63" y="24"/>
                      <a:pt x="63" y="24"/>
                      <a:pt x="63" y="24"/>
                    </a:cubicBezTo>
                    <a:cubicBezTo>
                      <a:pt x="63" y="24"/>
                      <a:pt x="64" y="25"/>
                      <a:pt x="64" y="25"/>
                    </a:cubicBezTo>
                    <a:cubicBezTo>
                      <a:pt x="65" y="23"/>
                      <a:pt x="66" y="22"/>
                      <a:pt x="66" y="21"/>
                    </a:cubicBezTo>
                    <a:cubicBezTo>
                      <a:pt x="66" y="21"/>
                      <a:pt x="66" y="21"/>
                      <a:pt x="66" y="20"/>
                    </a:cubicBezTo>
                    <a:moveTo>
                      <a:pt x="69" y="15"/>
                    </a:moveTo>
                    <a:cubicBezTo>
                      <a:pt x="68" y="16"/>
                      <a:pt x="68" y="16"/>
                      <a:pt x="68" y="16"/>
                    </a:cubicBezTo>
                    <a:cubicBezTo>
                      <a:pt x="69" y="16"/>
                      <a:pt x="69" y="16"/>
                      <a:pt x="69" y="16"/>
                    </a:cubicBezTo>
                    <a:cubicBezTo>
                      <a:pt x="69" y="16"/>
                      <a:pt x="70" y="16"/>
                      <a:pt x="70" y="15"/>
                    </a:cubicBezTo>
                    <a:cubicBezTo>
                      <a:pt x="70" y="15"/>
                      <a:pt x="69" y="15"/>
                      <a:pt x="69" y="15"/>
                    </a:cubicBezTo>
                    <a:moveTo>
                      <a:pt x="69" y="14"/>
                    </a:moveTo>
                    <a:cubicBezTo>
                      <a:pt x="69" y="15"/>
                      <a:pt x="69" y="15"/>
                      <a:pt x="69" y="15"/>
                    </a:cubicBezTo>
                    <a:cubicBezTo>
                      <a:pt x="69" y="15"/>
                      <a:pt x="70" y="15"/>
                      <a:pt x="70" y="15"/>
                    </a:cubicBezTo>
                    <a:cubicBezTo>
                      <a:pt x="70" y="15"/>
                      <a:pt x="70" y="15"/>
                      <a:pt x="70" y="15"/>
                    </a:cubicBezTo>
                    <a:cubicBezTo>
                      <a:pt x="70" y="15"/>
                      <a:pt x="70" y="14"/>
                      <a:pt x="69" y="14"/>
                    </a:cubicBezTo>
                    <a:moveTo>
                      <a:pt x="73" y="9"/>
                    </a:moveTo>
                    <a:cubicBezTo>
                      <a:pt x="73" y="9"/>
                      <a:pt x="73" y="9"/>
                      <a:pt x="73" y="9"/>
                    </a:cubicBezTo>
                    <a:cubicBezTo>
                      <a:pt x="73" y="9"/>
                      <a:pt x="73" y="10"/>
                      <a:pt x="73" y="10"/>
                    </a:cubicBezTo>
                    <a:cubicBezTo>
                      <a:pt x="73" y="10"/>
                      <a:pt x="73" y="10"/>
                      <a:pt x="73" y="10"/>
                    </a:cubicBezTo>
                    <a:cubicBezTo>
                      <a:pt x="73" y="9"/>
                      <a:pt x="74" y="9"/>
                      <a:pt x="74" y="9"/>
                    </a:cubicBezTo>
                    <a:cubicBezTo>
                      <a:pt x="74" y="9"/>
                      <a:pt x="74" y="9"/>
                      <a:pt x="73" y="9"/>
                    </a:cubicBezTo>
                    <a:moveTo>
                      <a:pt x="73" y="9"/>
                    </a:moveTo>
                    <a:cubicBezTo>
                      <a:pt x="73" y="9"/>
                      <a:pt x="73" y="9"/>
                      <a:pt x="73" y="9"/>
                    </a:cubicBezTo>
                    <a:cubicBezTo>
                      <a:pt x="73" y="9"/>
                      <a:pt x="73" y="9"/>
                      <a:pt x="73" y="9"/>
                    </a:cubicBezTo>
                    <a:cubicBezTo>
                      <a:pt x="73" y="9"/>
                      <a:pt x="73" y="9"/>
                      <a:pt x="73" y="9"/>
                    </a:cubicBezTo>
                    <a:cubicBezTo>
                      <a:pt x="73" y="9"/>
                      <a:pt x="73" y="9"/>
                      <a:pt x="73" y="9"/>
                    </a:cubicBezTo>
                    <a:cubicBezTo>
                      <a:pt x="73" y="9"/>
                      <a:pt x="73" y="9"/>
                      <a:pt x="73" y="9"/>
                    </a:cubicBezTo>
                    <a:moveTo>
                      <a:pt x="77" y="2"/>
                    </a:moveTo>
                    <a:cubicBezTo>
                      <a:pt x="76" y="4"/>
                      <a:pt x="76" y="4"/>
                      <a:pt x="76" y="4"/>
                    </a:cubicBezTo>
                    <a:cubicBezTo>
                      <a:pt x="76" y="4"/>
                      <a:pt x="76" y="4"/>
                      <a:pt x="76" y="4"/>
                    </a:cubicBezTo>
                    <a:cubicBezTo>
                      <a:pt x="76" y="3"/>
                      <a:pt x="77" y="3"/>
                      <a:pt x="77" y="2"/>
                    </a:cubicBezTo>
                    <a:cubicBezTo>
                      <a:pt x="77" y="2"/>
                      <a:pt x="77" y="2"/>
                      <a:pt x="77" y="2"/>
                    </a:cubicBezTo>
                    <a:moveTo>
                      <a:pt x="77" y="1"/>
                    </a:moveTo>
                    <a:cubicBezTo>
                      <a:pt x="77" y="2"/>
                      <a:pt x="77" y="2"/>
                      <a:pt x="77" y="2"/>
                    </a:cubicBezTo>
                    <a:cubicBezTo>
                      <a:pt x="77" y="2"/>
                      <a:pt x="77" y="2"/>
                      <a:pt x="77" y="2"/>
                    </a:cubicBezTo>
                    <a:cubicBezTo>
                      <a:pt x="77" y="2"/>
                      <a:pt x="77" y="2"/>
                      <a:pt x="77" y="1"/>
                    </a:cubicBezTo>
                    <a:cubicBezTo>
                      <a:pt x="77" y="1"/>
                      <a:pt x="77" y="1"/>
                      <a:pt x="77" y="1"/>
                    </a:cubicBezTo>
                    <a:moveTo>
                      <a:pt x="78" y="0"/>
                    </a:moveTo>
                    <a:cubicBezTo>
                      <a:pt x="78" y="1"/>
                      <a:pt x="78" y="1"/>
                      <a:pt x="78" y="1"/>
                    </a:cubicBezTo>
                    <a:cubicBezTo>
                      <a:pt x="78" y="1"/>
                      <a:pt x="78" y="1"/>
                      <a:pt x="78" y="1"/>
                    </a:cubicBezTo>
                    <a:cubicBezTo>
                      <a:pt x="78" y="1"/>
                      <a:pt x="78" y="1"/>
                      <a:pt x="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9" name="Freeform 9649"/>
              <p:cNvSpPr>
                <a:spLocks noEditPoints="1"/>
              </p:cNvSpPr>
              <p:nvPr/>
            </p:nvSpPr>
            <p:spPr bwMode="auto">
              <a:xfrm>
                <a:off x="-588" y="3649"/>
                <a:ext cx="3" cy="2"/>
              </a:xfrm>
              <a:custGeom>
                <a:avLst/>
                <a:gdLst>
                  <a:gd name="T0" fmla="*/ 0 w 1"/>
                  <a:gd name="T1" fmla="*/ 1 h 1"/>
                  <a:gd name="T2" fmla="*/ 0 w 1"/>
                  <a:gd name="T3" fmla="*/ 1 h 1"/>
                  <a:gd name="T4" fmla="*/ 0 w 1"/>
                  <a:gd name="T5" fmla="*/ 1 h 1"/>
                  <a:gd name="T6" fmla="*/ 1 w 1"/>
                  <a:gd name="T7" fmla="*/ 1 h 1"/>
                  <a:gd name="T8" fmla="*/ 0 w 1"/>
                  <a:gd name="T9" fmla="*/ 1 h 1"/>
                  <a:gd name="T10" fmla="*/ 1 w 1"/>
                  <a:gd name="T11" fmla="*/ 0 h 1"/>
                  <a:gd name="T12" fmla="*/ 0 w 1"/>
                  <a:gd name="T13" fmla="*/ 0 h 1"/>
                  <a:gd name="T14" fmla="*/ 1 w 1"/>
                  <a:gd name="T15" fmla="*/ 1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1" y="1"/>
                      <a:pt x="1" y="1"/>
                    </a:cubicBezTo>
                    <a:cubicBezTo>
                      <a:pt x="0" y="1"/>
                      <a:pt x="0" y="1"/>
                      <a:pt x="0" y="1"/>
                    </a:cubicBezTo>
                    <a:moveTo>
                      <a:pt x="1" y="0"/>
                    </a:moveTo>
                    <a:cubicBezTo>
                      <a:pt x="0" y="0"/>
                      <a:pt x="0" y="0"/>
                      <a:pt x="0" y="0"/>
                    </a:cubicBezTo>
                    <a:cubicBezTo>
                      <a:pt x="0" y="0"/>
                      <a:pt x="1" y="0"/>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0" name="Freeform 9650"/>
              <p:cNvSpPr>
                <a:spLocks/>
              </p:cNvSpPr>
              <p:nvPr/>
            </p:nvSpPr>
            <p:spPr bwMode="auto">
              <a:xfrm>
                <a:off x="-571" y="3623"/>
                <a:ext cx="2" cy="2"/>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0"/>
                      <a:pt x="1"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1" name="Freeform 9651"/>
              <p:cNvSpPr>
                <a:spLocks noEditPoints="1"/>
              </p:cNvSpPr>
              <p:nvPr/>
            </p:nvSpPr>
            <p:spPr bwMode="auto">
              <a:xfrm>
                <a:off x="-718" y="3564"/>
                <a:ext cx="184" cy="295"/>
              </a:xfrm>
              <a:custGeom>
                <a:avLst/>
                <a:gdLst>
                  <a:gd name="T0" fmla="*/ 0 w 78"/>
                  <a:gd name="T1" fmla="*/ 125 h 125"/>
                  <a:gd name="T2" fmla="*/ 3 w 78"/>
                  <a:gd name="T3" fmla="*/ 120 h 125"/>
                  <a:gd name="T4" fmla="*/ 3 w 78"/>
                  <a:gd name="T5" fmla="*/ 120 h 125"/>
                  <a:gd name="T6" fmla="*/ 7 w 78"/>
                  <a:gd name="T7" fmla="*/ 113 h 125"/>
                  <a:gd name="T8" fmla="*/ 8 w 78"/>
                  <a:gd name="T9" fmla="*/ 112 h 125"/>
                  <a:gd name="T10" fmla="*/ 11 w 78"/>
                  <a:gd name="T11" fmla="*/ 107 h 125"/>
                  <a:gd name="T12" fmla="*/ 14 w 78"/>
                  <a:gd name="T13" fmla="*/ 101 h 125"/>
                  <a:gd name="T14" fmla="*/ 15 w 78"/>
                  <a:gd name="T15" fmla="*/ 102 h 125"/>
                  <a:gd name="T16" fmla="*/ 17 w 78"/>
                  <a:gd name="T17" fmla="*/ 97 h 125"/>
                  <a:gd name="T18" fmla="*/ 18 w 78"/>
                  <a:gd name="T19" fmla="*/ 96 h 125"/>
                  <a:gd name="T20" fmla="*/ 20 w 78"/>
                  <a:gd name="T21" fmla="*/ 93 h 125"/>
                  <a:gd name="T22" fmla="*/ 22 w 78"/>
                  <a:gd name="T23" fmla="*/ 90 h 125"/>
                  <a:gd name="T24" fmla="*/ 23 w 78"/>
                  <a:gd name="T25" fmla="*/ 90 h 125"/>
                  <a:gd name="T26" fmla="*/ 25 w 78"/>
                  <a:gd name="T27" fmla="*/ 85 h 125"/>
                  <a:gd name="T28" fmla="*/ 25 w 78"/>
                  <a:gd name="T29" fmla="*/ 85 h 125"/>
                  <a:gd name="T30" fmla="*/ 25 w 78"/>
                  <a:gd name="T31" fmla="*/ 84 h 125"/>
                  <a:gd name="T32" fmla="*/ 28 w 78"/>
                  <a:gd name="T33" fmla="*/ 80 h 125"/>
                  <a:gd name="T34" fmla="*/ 33 w 78"/>
                  <a:gd name="T35" fmla="*/ 74 h 125"/>
                  <a:gd name="T36" fmla="*/ 40 w 78"/>
                  <a:gd name="T37" fmla="*/ 61 h 125"/>
                  <a:gd name="T38" fmla="*/ 38 w 78"/>
                  <a:gd name="T39" fmla="*/ 66 h 125"/>
                  <a:gd name="T40" fmla="*/ 47 w 78"/>
                  <a:gd name="T41" fmla="*/ 49 h 125"/>
                  <a:gd name="T42" fmla="*/ 48 w 78"/>
                  <a:gd name="T43" fmla="*/ 50 h 125"/>
                  <a:gd name="T44" fmla="*/ 51 w 78"/>
                  <a:gd name="T45" fmla="*/ 42 h 125"/>
                  <a:gd name="T46" fmla="*/ 52 w 78"/>
                  <a:gd name="T47" fmla="*/ 43 h 125"/>
                  <a:gd name="T48" fmla="*/ 52 w 78"/>
                  <a:gd name="T49" fmla="*/ 41 h 125"/>
                  <a:gd name="T50" fmla="*/ 55 w 78"/>
                  <a:gd name="T51" fmla="*/ 38 h 125"/>
                  <a:gd name="T52" fmla="*/ 57 w 78"/>
                  <a:gd name="T53" fmla="*/ 33 h 125"/>
                  <a:gd name="T54" fmla="*/ 57 w 78"/>
                  <a:gd name="T55" fmla="*/ 33 h 125"/>
                  <a:gd name="T56" fmla="*/ 58 w 78"/>
                  <a:gd name="T57" fmla="*/ 33 h 125"/>
                  <a:gd name="T58" fmla="*/ 59 w 78"/>
                  <a:gd name="T59" fmla="*/ 30 h 125"/>
                  <a:gd name="T60" fmla="*/ 60 w 78"/>
                  <a:gd name="T61" fmla="*/ 30 h 125"/>
                  <a:gd name="T62" fmla="*/ 60 w 78"/>
                  <a:gd name="T63" fmla="*/ 29 h 125"/>
                  <a:gd name="T64" fmla="*/ 60 w 78"/>
                  <a:gd name="T65" fmla="*/ 29 h 125"/>
                  <a:gd name="T66" fmla="*/ 61 w 78"/>
                  <a:gd name="T67" fmla="*/ 29 h 125"/>
                  <a:gd name="T68" fmla="*/ 62 w 78"/>
                  <a:gd name="T69" fmla="*/ 25 h 125"/>
                  <a:gd name="T70" fmla="*/ 63 w 78"/>
                  <a:gd name="T71" fmla="*/ 26 h 125"/>
                  <a:gd name="T72" fmla="*/ 62 w 78"/>
                  <a:gd name="T73" fmla="*/ 25 h 125"/>
                  <a:gd name="T74" fmla="*/ 63 w 78"/>
                  <a:gd name="T75" fmla="*/ 23 h 125"/>
                  <a:gd name="T76" fmla="*/ 66 w 78"/>
                  <a:gd name="T77" fmla="*/ 20 h 125"/>
                  <a:gd name="T78" fmla="*/ 69 w 78"/>
                  <a:gd name="T79" fmla="*/ 14 h 125"/>
                  <a:gd name="T80" fmla="*/ 70 w 78"/>
                  <a:gd name="T81" fmla="*/ 14 h 125"/>
                  <a:gd name="T82" fmla="*/ 71 w 78"/>
                  <a:gd name="T83" fmla="*/ 11 h 125"/>
                  <a:gd name="T84" fmla="*/ 73 w 78"/>
                  <a:gd name="T85" fmla="*/ 9 h 125"/>
                  <a:gd name="T86" fmla="*/ 73 w 78"/>
                  <a:gd name="T87" fmla="*/ 8 h 125"/>
                  <a:gd name="T88" fmla="*/ 73 w 78"/>
                  <a:gd name="T89" fmla="*/ 8 h 125"/>
                  <a:gd name="T90" fmla="*/ 76 w 78"/>
                  <a:gd name="T91" fmla="*/ 3 h 125"/>
                  <a:gd name="T92" fmla="*/ 76 w 78"/>
                  <a:gd name="T93" fmla="*/ 3 h 125"/>
                  <a:gd name="T94" fmla="*/ 77 w 78"/>
                  <a:gd name="T95" fmla="*/ 1 h 125"/>
                  <a:gd name="T96" fmla="*/ 77 w 78"/>
                  <a:gd name="T97" fmla="*/ 1 h 125"/>
                  <a:gd name="T98" fmla="*/ 77 w 78"/>
                  <a:gd name="T99"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125">
                    <a:moveTo>
                      <a:pt x="0" y="125"/>
                    </a:moveTo>
                    <a:cubicBezTo>
                      <a:pt x="0" y="125"/>
                      <a:pt x="0" y="125"/>
                      <a:pt x="0" y="125"/>
                    </a:cubicBezTo>
                    <a:cubicBezTo>
                      <a:pt x="0" y="125"/>
                      <a:pt x="0" y="125"/>
                      <a:pt x="0" y="125"/>
                    </a:cubicBezTo>
                    <a:cubicBezTo>
                      <a:pt x="0" y="125"/>
                      <a:pt x="0" y="125"/>
                      <a:pt x="0" y="125"/>
                    </a:cubicBezTo>
                    <a:cubicBezTo>
                      <a:pt x="0" y="125"/>
                      <a:pt x="0" y="125"/>
                      <a:pt x="0" y="125"/>
                    </a:cubicBezTo>
                    <a:moveTo>
                      <a:pt x="3" y="120"/>
                    </a:moveTo>
                    <a:cubicBezTo>
                      <a:pt x="3" y="120"/>
                      <a:pt x="3" y="120"/>
                      <a:pt x="3" y="120"/>
                    </a:cubicBezTo>
                    <a:cubicBezTo>
                      <a:pt x="3" y="121"/>
                      <a:pt x="3" y="121"/>
                      <a:pt x="3" y="121"/>
                    </a:cubicBezTo>
                    <a:cubicBezTo>
                      <a:pt x="3" y="120"/>
                      <a:pt x="3" y="120"/>
                      <a:pt x="3" y="120"/>
                    </a:cubicBezTo>
                    <a:cubicBezTo>
                      <a:pt x="3" y="120"/>
                      <a:pt x="3" y="120"/>
                      <a:pt x="3" y="120"/>
                    </a:cubicBezTo>
                    <a:moveTo>
                      <a:pt x="8" y="112"/>
                    </a:moveTo>
                    <a:cubicBezTo>
                      <a:pt x="7" y="113"/>
                      <a:pt x="7" y="113"/>
                      <a:pt x="7" y="113"/>
                    </a:cubicBezTo>
                    <a:cubicBezTo>
                      <a:pt x="7" y="113"/>
                      <a:pt x="7" y="113"/>
                      <a:pt x="8" y="113"/>
                    </a:cubicBezTo>
                    <a:cubicBezTo>
                      <a:pt x="8" y="112"/>
                      <a:pt x="8" y="112"/>
                      <a:pt x="8" y="112"/>
                    </a:cubicBezTo>
                    <a:cubicBezTo>
                      <a:pt x="8" y="112"/>
                      <a:pt x="8" y="112"/>
                      <a:pt x="8" y="112"/>
                    </a:cubicBezTo>
                    <a:moveTo>
                      <a:pt x="11" y="106"/>
                    </a:moveTo>
                    <a:cubicBezTo>
                      <a:pt x="11" y="107"/>
                      <a:pt x="11" y="107"/>
                      <a:pt x="11" y="107"/>
                    </a:cubicBezTo>
                    <a:cubicBezTo>
                      <a:pt x="11" y="107"/>
                      <a:pt x="11" y="107"/>
                      <a:pt x="11" y="107"/>
                    </a:cubicBezTo>
                    <a:cubicBezTo>
                      <a:pt x="12" y="106"/>
                      <a:pt x="12" y="106"/>
                      <a:pt x="12" y="106"/>
                    </a:cubicBezTo>
                    <a:cubicBezTo>
                      <a:pt x="11" y="106"/>
                      <a:pt x="11" y="106"/>
                      <a:pt x="11" y="106"/>
                    </a:cubicBezTo>
                    <a:moveTo>
                      <a:pt x="14" y="101"/>
                    </a:moveTo>
                    <a:cubicBezTo>
                      <a:pt x="13" y="103"/>
                      <a:pt x="13" y="103"/>
                      <a:pt x="13" y="103"/>
                    </a:cubicBezTo>
                    <a:cubicBezTo>
                      <a:pt x="14" y="103"/>
                      <a:pt x="14" y="103"/>
                      <a:pt x="14" y="103"/>
                    </a:cubicBezTo>
                    <a:cubicBezTo>
                      <a:pt x="15" y="102"/>
                      <a:pt x="15" y="102"/>
                      <a:pt x="15" y="102"/>
                    </a:cubicBezTo>
                    <a:cubicBezTo>
                      <a:pt x="15" y="102"/>
                      <a:pt x="15" y="102"/>
                      <a:pt x="14" y="101"/>
                    </a:cubicBezTo>
                    <a:moveTo>
                      <a:pt x="18" y="96"/>
                    </a:moveTo>
                    <a:cubicBezTo>
                      <a:pt x="17" y="97"/>
                      <a:pt x="17" y="97"/>
                      <a:pt x="17" y="97"/>
                    </a:cubicBezTo>
                    <a:cubicBezTo>
                      <a:pt x="17" y="98"/>
                      <a:pt x="17" y="98"/>
                      <a:pt x="18" y="98"/>
                    </a:cubicBezTo>
                    <a:cubicBezTo>
                      <a:pt x="18" y="97"/>
                      <a:pt x="18" y="97"/>
                      <a:pt x="18" y="97"/>
                    </a:cubicBezTo>
                    <a:cubicBezTo>
                      <a:pt x="18" y="96"/>
                      <a:pt x="18" y="96"/>
                      <a:pt x="18" y="96"/>
                    </a:cubicBezTo>
                    <a:moveTo>
                      <a:pt x="22" y="90"/>
                    </a:moveTo>
                    <a:cubicBezTo>
                      <a:pt x="20" y="93"/>
                      <a:pt x="20" y="93"/>
                      <a:pt x="20" y="93"/>
                    </a:cubicBezTo>
                    <a:cubicBezTo>
                      <a:pt x="20" y="93"/>
                      <a:pt x="20" y="93"/>
                      <a:pt x="20" y="93"/>
                    </a:cubicBezTo>
                    <a:cubicBezTo>
                      <a:pt x="21" y="93"/>
                      <a:pt x="21" y="93"/>
                      <a:pt x="21" y="93"/>
                    </a:cubicBezTo>
                    <a:cubicBezTo>
                      <a:pt x="21" y="92"/>
                      <a:pt x="22" y="91"/>
                      <a:pt x="22" y="90"/>
                    </a:cubicBezTo>
                    <a:cubicBezTo>
                      <a:pt x="22" y="90"/>
                      <a:pt x="22" y="90"/>
                      <a:pt x="22" y="90"/>
                    </a:cubicBezTo>
                    <a:moveTo>
                      <a:pt x="24" y="86"/>
                    </a:moveTo>
                    <a:cubicBezTo>
                      <a:pt x="22" y="90"/>
                      <a:pt x="22" y="90"/>
                      <a:pt x="22" y="90"/>
                    </a:cubicBezTo>
                    <a:cubicBezTo>
                      <a:pt x="22" y="90"/>
                      <a:pt x="22" y="90"/>
                      <a:pt x="23" y="90"/>
                    </a:cubicBezTo>
                    <a:cubicBezTo>
                      <a:pt x="23" y="89"/>
                      <a:pt x="24" y="88"/>
                      <a:pt x="24" y="87"/>
                    </a:cubicBezTo>
                    <a:cubicBezTo>
                      <a:pt x="24" y="87"/>
                      <a:pt x="24" y="87"/>
                      <a:pt x="24" y="86"/>
                    </a:cubicBezTo>
                    <a:moveTo>
                      <a:pt x="25" y="85"/>
                    </a:moveTo>
                    <a:cubicBezTo>
                      <a:pt x="24" y="85"/>
                      <a:pt x="24" y="85"/>
                      <a:pt x="24" y="85"/>
                    </a:cubicBezTo>
                    <a:cubicBezTo>
                      <a:pt x="25" y="86"/>
                      <a:pt x="25" y="86"/>
                      <a:pt x="25" y="86"/>
                    </a:cubicBezTo>
                    <a:cubicBezTo>
                      <a:pt x="25" y="86"/>
                      <a:pt x="25" y="85"/>
                      <a:pt x="25" y="85"/>
                    </a:cubicBezTo>
                    <a:cubicBezTo>
                      <a:pt x="25" y="85"/>
                      <a:pt x="25" y="85"/>
                      <a:pt x="25" y="85"/>
                    </a:cubicBezTo>
                    <a:moveTo>
                      <a:pt x="28" y="80"/>
                    </a:moveTo>
                    <a:cubicBezTo>
                      <a:pt x="25" y="84"/>
                      <a:pt x="25" y="84"/>
                      <a:pt x="25" y="84"/>
                    </a:cubicBezTo>
                    <a:cubicBezTo>
                      <a:pt x="25" y="84"/>
                      <a:pt x="26" y="85"/>
                      <a:pt x="26" y="85"/>
                    </a:cubicBezTo>
                    <a:cubicBezTo>
                      <a:pt x="27" y="83"/>
                      <a:pt x="28" y="82"/>
                      <a:pt x="29" y="80"/>
                    </a:cubicBezTo>
                    <a:cubicBezTo>
                      <a:pt x="28" y="80"/>
                      <a:pt x="28" y="80"/>
                      <a:pt x="28" y="80"/>
                    </a:cubicBezTo>
                    <a:moveTo>
                      <a:pt x="34" y="70"/>
                    </a:moveTo>
                    <a:cubicBezTo>
                      <a:pt x="32" y="73"/>
                      <a:pt x="32" y="73"/>
                      <a:pt x="32" y="73"/>
                    </a:cubicBezTo>
                    <a:cubicBezTo>
                      <a:pt x="33" y="74"/>
                      <a:pt x="33" y="74"/>
                      <a:pt x="33" y="74"/>
                    </a:cubicBezTo>
                    <a:cubicBezTo>
                      <a:pt x="33" y="73"/>
                      <a:pt x="34" y="72"/>
                      <a:pt x="35" y="71"/>
                    </a:cubicBezTo>
                    <a:cubicBezTo>
                      <a:pt x="34" y="71"/>
                      <a:pt x="34" y="70"/>
                      <a:pt x="34" y="70"/>
                    </a:cubicBezTo>
                    <a:moveTo>
                      <a:pt x="40" y="61"/>
                    </a:moveTo>
                    <a:cubicBezTo>
                      <a:pt x="37" y="65"/>
                      <a:pt x="37" y="65"/>
                      <a:pt x="37" y="65"/>
                    </a:cubicBezTo>
                    <a:cubicBezTo>
                      <a:pt x="37" y="65"/>
                      <a:pt x="37" y="65"/>
                      <a:pt x="37" y="66"/>
                    </a:cubicBezTo>
                    <a:cubicBezTo>
                      <a:pt x="37" y="66"/>
                      <a:pt x="38" y="66"/>
                      <a:pt x="38" y="66"/>
                    </a:cubicBezTo>
                    <a:cubicBezTo>
                      <a:pt x="39" y="64"/>
                      <a:pt x="40" y="63"/>
                      <a:pt x="40" y="62"/>
                    </a:cubicBezTo>
                    <a:cubicBezTo>
                      <a:pt x="40" y="61"/>
                      <a:pt x="40" y="61"/>
                      <a:pt x="40" y="61"/>
                    </a:cubicBezTo>
                    <a:moveTo>
                      <a:pt x="47" y="49"/>
                    </a:moveTo>
                    <a:cubicBezTo>
                      <a:pt x="45" y="52"/>
                      <a:pt x="45" y="52"/>
                      <a:pt x="45" y="52"/>
                    </a:cubicBezTo>
                    <a:cubicBezTo>
                      <a:pt x="46" y="53"/>
                      <a:pt x="46" y="53"/>
                      <a:pt x="46" y="53"/>
                    </a:cubicBezTo>
                    <a:cubicBezTo>
                      <a:pt x="47" y="52"/>
                      <a:pt x="47" y="51"/>
                      <a:pt x="48" y="50"/>
                    </a:cubicBezTo>
                    <a:cubicBezTo>
                      <a:pt x="47" y="50"/>
                      <a:pt x="47" y="50"/>
                      <a:pt x="47" y="49"/>
                    </a:cubicBezTo>
                    <a:moveTo>
                      <a:pt x="51" y="42"/>
                    </a:moveTo>
                    <a:cubicBezTo>
                      <a:pt x="51" y="42"/>
                      <a:pt x="51" y="42"/>
                      <a:pt x="51" y="42"/>
                    </a:cubicBezTo>
                    <a:cubicBezTo>
                      <a:pt x="52" y="43"/>
                      <a:pt x="52" y="43"/>
                      <a:pt x="52" y="43"/>
                    </a:cubicBezTo>
                    <a:cubicBezTo>
                      <a:pt x="52" y="43"/>
                      <a:pt x="52" y="43"/>
                      <a:pt x="52" y="43"/>
                    </a:cubicBezTo>
                    <a:cubicBezTo>
                      <a:pt x="52" y="43"/>
                      <a:pt x="52" y="43"/>
                      <a:pt x="52" y="43"/>
                    </a:cubicBezTo>
                    <a:cubicBezTo>
                      <a:pt x="52" y="42"/>
                      <a:pt x="52" y="42"/>
                      <a:pt x="51" y="42"/>
                    </a:cubicBezTo>
                    <a:moveTo>
                      <a:pt x="54" y="38"/>
                    </a:moveTo>
                    <a:cubicBezTo>
                      <a:pt x="52" y="41"/>
                      <a:pt x="52" y="41"/>
                      <a:pt x="52" y="41"/>
                    </a:cubicBezTo>
                    <a:cubicBezTo>
                      <a:pt x="52" y="42"/>
                      <a:pt x="52" y="42"/>
                      <a:pt x="53" y="42"/>
                    </a:cubicBezTo>
                    <a:cubicBezTo>
                      <a:pt x="53" y="42"/>
                      <a:pt x="53" y="41"/>
                      <a:pt x="53" y="41"/>
                    </a:cubicBezTo>
                    <a:cubicBezTo>
                      <a:pt x="54" y="40"/>
                      <a:pt x="54" y="39"/>
                      <a:pt x="55" y="38"/>
                    </a:cubicBezTo>
                    <a:cubicBezTo>
                      <a:pt x="55" y="38"/>
                      <a:pt x="54" y="38"/>
                      <a:pt x="54" y="38"/>
                    </a:cubicBezTo>
                    <a:moveTo>
                      <a:pt x="57" y="33"/>
                    </a:moveTo>
                    <a:cubicBezTo>
                      <a:pt x="57" y="33"/>
                      <a:pt x="57" y="33"/>
                      <a:pt x="57" y="33"/>
                    </a:cubicBezTo>
                    <a:cubicBezTo>
                      <a:pt x="57" y="33"/>
                      <a:pt x="58" y="33"/>
                      <a:pt x="58" y="33"/>
                    </a:cubicBezTo>
                    <a:cubicBezTo>
                      <a:pt x="58" y="33"/>
                      <a:pt x="58" y="33"/>
                      <a:pt x="58" y="33"/>
                    </a:cubicBezTo>
                    <a:cubicBezTo>
                      <a:pt x="57" y="33"/>
                      <a:pt x="57" y="33"/>
                      <a:pt x="57" y="33"/>
                    </a:cubicBezTo>
                    <a:moveTo>
                      <a:pt x="58" y="32"/>
                    </a:moveTo>
                    <a:cubicBezTo>
                      <a:pt x="58" y="32"/>
                      <a:pt x="58" y="32"/>
                      <a:pt x="58" y="32"/>
                    </a:cubicBezTo>
                    <a:cubicBezTo>
                      <a:pt x="58" y="33"/>
                      <a:pt x="58" y="33"/>
                      <a:pt x="58" y="33"/>
                    </a:cubicBezTo>
                    <a:cubicBezTo>
                      <a:pt x="58" y="33"/>
                      <a:pt x="58" y="33"/>
                      <a:pt x="58" y="33"/>
                    </a:cubicBezTo>
                    <a:cubicBezTo>
                      <a:pt x="58" y="32"/>
                      <a:pt x="58" y="32"/>
                      <a:pt x="58" y="32"/>
                    </a:cubicBezTo>
                    <a:moveTo>
                      <a:pt x="59" y="30"/>
                    </a:moveTo>
                    <a:cubicBezTo>
                      <a:pt x="58" y="32"/>
                      <a:pt x="58" y="32"/>
                      <a:pt x="58" y="32"/>
                    </a:cubicBezTo>
                    <a:cubicBezTo>
                      <a:pt x="59" y="32"/>
                      <a:pt x="59" y="32"/>
                      <a:pt x="59" y="32"/>
                    </a:cubicBezTo>
                    <a:cubicBezTo>
                      <a:pt x="59" y="32"/>
                      <a:pt x="60" y="31"/>
                      <a:pt x="60" y="30"/>
                    </a:cubicBezTo>
                    <a:cubicBezTo>
                      <a:pt x="59" y="30"/>
                      <a:pt x="59" y="30"/>
                      <a:pt x="59" y="30"/>
                    </a:cubicBezTo>
                    <a:moveTo>
                      <a:pt x="60" y="29"/>
                    </a:moveTo>
                    <a:cubicBezTo>
                      <a:pt x="60" y="29"/>
                      <a:pt x="60" y="29"/>
                      <a:pt x="60" y="29"/>
                    </a:cubicBezTo>
                    <a:cubicBezTo>
                      <a:pt x="60" y="29"/>
                      <a:pt x="60" y="29"/>
                      <a:pt x="61" y="29"/>
                    </a:cubicBezTo>
                    <a:cubicBezTo>
                      <a:pt x="61" y="29"/>
                      <a:pt x="61" y="29"/>
                      <a:pt x="61" y="29"/>
                    </a:cubicBezTo>
                    <a:cubicBezTo>
                      <a:pt x="60" y="29"/>
                      <a:pt x="60" y="29"/>
                      <a:pt x="60" y="29"/>
                    </a:cubicBezTo>
                    <a:moveTo>
                      <a:pt x="61" y="27"/>
                    </a:moveTo>
                    <a:cubicBezTo>
                      <a:pt x="60" y="28"/>
                      <a:pt x="60" y="28"/>
                      <a:pt x="60" y="28"/>
                    </a:cubicBezTo>
                    <a:cubicBezTo>
                      <a:pt x="61" y="28"/>
                      <a:pt x="61" y="28"/>
                      <a:pt x="61" y="29"/>
                    </a:cubicBezTo>
                    <a:cubicBezTo>
                      <a:pt x="61" y="28"/>
                      <a:pt x="61" y="28"/>
                      <a:pt x="62" y="28"/>
                    </a:cubicBezTo>
                    <a:cubicBezTo>
                      <a:pt x="61" y="28"/>
                      <a:pt x="61" y="27"/>
                      <a:pt x="61" y="27"/>
                    </a:cubicBezTo>
                    <a:moveTo>
                      <a:pt x="62" y="25"/>
                    </a:moveTo>
                    <a:cubicBezTo>
                      <a:pt x="61" y="26"/>
                      <a:pt x="61" y="26"/>
                      <a:pt x="61" y="26"/>
                    </a:cubicBezTo>
                    <a:cubicBezTo>
                      <a:pt x="62" y="27"/>
                      <a:pt x="62" y="27"/>
                      <a:pt x="62" y="27"/>
                    </a:cubicBezTo>
                    <a:cubicBezTo>
                      <a:pt x="62" y="27"/>
                      <a:pt x="62" y="26"/>
                      <a:pt x="63" y="26"/>
                    </a:cubicBezTo>
                    <a:cubicBezTo>
                      <a:pt x="62" y="26"/>
                      <a:pt x="62" y="26"/>
                      <a:pt x="62" y="25"/>
                    </a:cubicBezTo>
                    <a:moveTo>
                      <a:pt x="63" y="23"/>
                    </a:moveTo>
                    <a:cubicBezTo>
                      <a:pt x="62" y="25"/>
                      <a:pt x="62" y="25"/>
                      <a:pt x="62" y="25"/>
                    </a:cubicBezTo>
                    <a:cubicBezTo>
                      <a:pt x="63" y="25"/>
                      <a:pt x="63" y="25"/>
                      <a:pt x="63" y="25"/>
                    </a:cubicBezTo>
                    <a:cubicBezTo>
                      <a:pt x="63" y="25"/>
                      <a:pt x="64" y="24"/>
                      <a:pt x="64" y="24"/>
                    </a:cubicBezTo>
                    <a:cubicBezTo>
                      <a:pt x="64" y="24"/>
                      <a:pt x="63" y="23"/>
                      <a:pt x="63" y="23"/>
                    </a:cubicBezTo>
                    <a:moveTo>
                      <a:pt x="68" y="15"/>
                    </a:moveTo>
                    <a:cubicBezTo>
                      <a:pt x="66" y="19"/>
                      <a:pt x="66" y="19"/>
                      <a:pt x="66" y="19"/>
                    </a:cubicBezTo>
                    <a:cubicBezTo>
                      <a:pt x="66" y="20"/>
                      <a:pt x="66" y="20"/>
                      <a:pt x="66" y="20"/>
                    </a:cubicBezTo>
                    <a:cubicBezTo>
                      <a:pt x="67" y="18"/>
                      <a:pt x="68" y="17"/>
                      <a:pt x="69" y="15"/>
                    </a:cubicBezTo>
                    <a:cubicBezTo>
                      <a:pt x="69" y="15"/>
                      <a:pt x="69" y="15"/>
                      <a:pt x="68" y="15"/>
                    </a:cubicBezTo>
                    <a:moveTo>
                      <a:pt x="69" y="14"/>
                    </a:moveTo>
                    <a:cubicBezTo>
                      <a:pt x="69" y="14"/>
                      <a:pt x="69" y="14"/>
                      <a:pt x="69" y="14"/>
                    </a:cubicBezTo>
                    <a:cubicBezTo>
                      <a:pt x="69" y="14"/>
                      <a:pt x="70" y="14"/>
                      <a:pt x="70" y="14"/>
                    </a:cubicBezTo>
                    <a:cubicBezTo>
                      <a:pt x="70" y="14"/>
                      <a:pt x="70" y="14"/>
                      <a:pt x="70" y="14"/>
                    </a:cubicBezTo>
                    <a:cubicBezTo>
                      <a:pt x="70" y="14"/>
                      <a:pt x="69" y="14"/>
                      <a:pt x="69" y="14"/>
                    </a:cubicBezTo>
                    <a:moveTo>
                      <a:pt x="73" y="8"/>
                    </a:moveTo>
                    <a:cubicBezTo>
                      <a:pt x="71" y="11"/>
                      <a:pt x="71" y="11"/>
                      <a:pt x="71" y="11"/>
                    </a:cubicBezTo>
                    <a:cubicBezTo>
                      <a:pt x="69" y="13"/>
                      <a:pt x="69" y="13"/>
                      <a:pt x="69" y="13"/>
                    </a:cubicBezTo>
                    <a:cubicBezTo>
                      <a:pt x="70" y="13"/>
                      <a:pt x="70" y="14"/>
                      <a:pt x="70" y="14"/>
                    </a:cubicBezTo>
                    <a:cubicBezTo>
                      <a:pt x="72" y="11"/>
                      <a:pt x="73" y="10"/>
                      <a:pt x="73" y="9"/>
                    </a:cubicBezTo>
                    <a:cubicBezTo>
                      <a:pt x="73" y="9"/>
                      <a:pt x="73" y="9"/>
                      <a:pt x="73" y="9"/>
                    </a:cubicBezTo>
                    <a:cubicBezTo>
                      <a:pt x="73" y="9"/>
                      <a:pt x="72" y="9"/>
                      <a:pt x="72" y="9"/>
                    </a:cubicBezTo>
                    <a:cubicBezTo>
                      <a:pt x="72" y="9"/>
                      <a:pt x="72" y="9"/>
                      <a:pt x="73" y="8"/>
                    </a:cubicBezTo>
                    <a:cubicBezTo>
                      <a:pt x="73" y="8"/>
                      <a:pt x="73" y="8"/>
                      <a:pt x="73" y="8"/>
                    </a:cubicBezTo>
                    <a:moveTo>
                      <a:pt x="74" y="7"/>
                    </a:moveTo>
                    <a:cubicBezTo>
                      <a:pt x="74" y="7"/>
                      <a:pt x="74" y="7"/>
                      <a:pt x="73" y="8"/>
                    </a:cubicBezTo>
                    <a:cubicBezTo>
                      <a:pt x="74" y="8"/>
                      <a:pt x="74" y="8"/>
                      <a:pt x="74" y="8"/>
                    </a:cubicBezTo>
                    <a:cubicBezTo>
                      <a:pt x="74" y="7"/>
                      <a:pt x="74" y="7"/>
                      <a:pt x="74" y="7"/>
                    </a:cubicBezTo>
                    <a:moveTo>
                      <a:pt x="76" y="3"/>
                    </a:moveTo>
                    <a:cubicBezTo>
                      <a:pt x="73" y="8"/>
                      <a:pt x="73" y="8"/>
                      <a:pt x="73" y="8"/>
                    </a:cubicBezTo>
                    <a:cubicBezTo>
                      <a:pt x="73" y="8"/>
                      <a:pt x="73" y="8"/>
                      <a:pt x="73" y="8"/>
                    </a:cubicBezTo>
                    <a:cubicBezTo>
                      <a:pt x="74" y="7"/>
                      <a:pt x="75" y="5"/>
                      <a:pt x="76" y="3"/>
                    </a:cubicBezTo>
                    <a:cubicBezTo>
                      <a:pt x="76" y="3"/>
                      <a:pt x="76" y="3"/>
                      <a:pt x="76" y="3"/>
                    </a:cubicBezTo>
                    <a:moveTo>
                      <a:pt x="77" y="1"/>
                    </a:moveTo>
                    <a:cubicBezTo>
                      <a:pt x="77" y="1"/>
                      <a:pt x="77" y="1"/>
                      <a:pt x="77" y="1"/>
                    </a:cubicBezTo>
                    <a:cubicBezTo>
                      <a:pt x="77" y="1"/>
                      <a:pt x="77" y="1"/>
                      <a:pt x="77" y="1"/>
                    </a:cubicBezTo>
                    <a:cubicBezTo>
                      <a:pt x="77" y="1"/>
                      <a:pt x="77" y="1"/>
                      <a:pt x="77" y="1"/>
                    </a:cubicBezTo>
                    <a:cubicBezTo>
                      <a:pt x="77" y="1"/>
                      <a:pt x="77" y="1"/>
                      <a:pt x="77" y="1"/>
                    </a:cubicBezTo>
                    <a:moveTo>
                      <a:pt x="78" y="0"/>
                    </a:moveTo>
                    <a:cubicBezTo>
                      <a:pt x="77" y="0"/>
                      <a:pt x="77" y="0"/>
                      <a:pt x="77" y="0"/>
                    </a:cubicBezTo>
                    <a:cubicBezTo>
                      <a:pt x="77" y="0"/>
                      <a:pt x="77" y="0"/>
                      <a:pt x="77" y="0"/>
                    </a:cubicBezTo>
                    <a:cubicBezTo>
                      <a:pt x="78" y="0"/>
                      <a:pt x="78" y="0"/>
                      <a:pt x="78" y="0"/>
                    </a:cubicBezTo>
                    <a:cubicBezTo>
                      <a:pt x="78" y="0"/>
                      <a:pt x="78" y="0"/>
                      <a:pt x="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2" name="Freeform 9652"/>
              <p:cNvSpPr>
                <a:spLocks noEditPoints="1"/>
              </p:cNvSpPr>
              <p:nvPr/>
            </p:nvSpPr>
            <p:spPr bwMode="auto">
              <a:xfrm>
                <a:off x="-397" y="3101"/>
                <a:ext cx="69" cy="118"/>
              </a:xfrm>
              <a:custGeom>
                <a:avLst/>
                <a:gdLst>
                  <a:gd name="T0" fmla="*/ 1 w 29"/>
                  <a:gd name="T1" fmla="*/ 49 h 50"/>
                  <a:gd name="T2" fmla="*/ 0 w 29"/>
                  <a:gd name="T3" fmla="*/ 50 h 50"/>
                  <a:gd name="T4" fmla="*/ 1 w 29"/>
                  <a:gd name="T5" fmla="*/ 50 h 50"/>
                  <a:gd name="T6" fmla="*/ 1 w 29"/>
                  <a:gd name="T7" fmla="*/ 49 h 50"/>
                  <a:gd name="T8" fmla="*/ 1 w 29"/>
                  <a:gd name="T9" fmla="*/ 49 h 50"/>
                  <a:gd name="T10" fmla="*/ 1 w 29"/>
                  <a:gd name="T11" fmla="*/ 48 h 50"/>
                  <a:gd name="T12" fmla="*/ 1 w 29"/>
                  <a:gd name="T13" fmla="*/ 48 h 50"/>
                  <a:gd name="T14" fmla="*/ 1 w 29"/>
                  <a:gd name="T15" fmla="*/ 49 h 50"/>
                  <a:gd name="T16" fmla="*/ 2 w 29"/>
                  <a:gd name="T17" fmla="*/ 48 h 50"/>
                  <a:gd name="T18" fmla="*/ 1 w 29"/>
                  <a:gd name="T19" fmla="*/ 48 h 50"/>
                  <a:gd name="T20" fmla="*/ 4 w 29"/>
                  <a:gd name="T21" fmla="*/ 43 h 50"/>
                  <a:gd name="T22" fmla="*/ 2 w 29"/>
                  <a:gd name="T23" fmla="*/ 47 h 50"/>
                  <a:gd name="T24" fmla="*/ 2 w 29"/>
                  <a:gd name="T25" fmla="*/ 47 h 50"/>
                  <a:gd name="T26" fmla="*/ 4 w 29"/>
                  <a:gd name="T27" fmla="*/ 43 h 50"/>
                  <a:gd name="T28" fmla="*/ 4 w 29"/>
                  <a:gd name="T29" fmla="*/ 43 h 50"/>
                  <a:gd name="T30" fmla="*/ 5 w 29"/>
                  <a:gd name="T31" fmla="*/ 42 h 50"/>
                  <a:gd name="T32" fmla="*/ 5 w 29"/>
                  <a:gd name="T33" fmla="*/ 42 h 50"/>
                  <a:gd name="T34" fmla="*/ 5 w 29"/>
                  <a:gd name="T35" fmla="*/ 43 h 50"/>
                  <a:gd name="T36" fmla="*/ 5 w 29"/>
                  <a:gd name="T37" fmla="*/ 42 h 50"/>
                  <a:gd name="T38" fmla="*/ 5 w 29"/>
                  <a:gd name="T39" fmla="*/ 42 h 50"/>
                  <a:gd name="T40" fmla="*/ 6 w 29"/>
                  <a:gd name="T41" fmla="*/ 41 h 50"/>
                  <a:gd name="T42" fmla="*/ 5 w 29"/>
                  <a:gd name="T43" fmla="*/ 41 h 50"/>
                  <a:gd name="T44" fmla="*/ 6 w 29"/>
                  <a:gd name="T45" fmla="*/ 41 h 50"/>
                  <a:gd name="T46" fmla="*/ 6 w 29"/>
                  <a:gd name="T47" fmla="*/ 41 h 50"/>
                  <a:gd name="T48" fmla="*/ 6 w 29"/>
                  <a:gd name="T49" fmla="*/ 41 h 50"/>
                  <a:gd name="T50" fmla="*/ 6 w 29"/>
                  <a:gd name="T51" fmla="*/ 40 h 50"/>
                  <a:gd name="T52" fmla="*/ 6 w 29"/>
                  <a:gd name="T53" fmla="*/ 41 h 50"/>
                  <a:gd name="T54" fmla="*/ 6 w 29"/>
                  <a:gd name="T55" fmla="*/ 41 h 50"/>
                  <a:gd name="T56" fmla="*/ 6 w 29"/>
                  <a:gd name="T57" fmla="*/ 40 h 50"/>
                  <a:gd name="T58" fmla="*/ 6 w 29"/>
                  <a:gd name="T59" fmla="*/ 40 h 50"/>
                  <a:gd name="T60" fmla="*/ 12 w 29"/>
                  <a:gd name="T61" fmla="*/ 30 h 50"/>
                  <a:gd name="T62" fmla="*/ 7 w 29"/>
                  <a:gd name="T63" fmla="*/ 39 h 50"/>
                  <a:gd name="T64" fmla="*/ 7 w 29"/>
                  <a:gd name="T65" fmla="*/ 39 h 50"/>
                  <a:gd name="T66" fmla="*/ 12 w 29"/>
                  <a:gd name="T67" fmla="*/ 30 h 50"/>
                  <a:gd name="T68" fmla="*/ 12 w 29"/>
                  <a:gd name="T69" fmla="*/ 30 h 50"/>
                  <a:gd name="T70" fmla="*/ 16 w 29"/>
                  <a:gd name="T71" fmla="*/ 22 h 50"/>
                  <a:gd name="T72" fmla="*/ 14 w 29"/>
                  <a:gd name="T73" fmla="*/ 26 h 50"/>
                  <a:gd name="T74" fmla="*/ 15 w 29"/>
                  <a:gd name="T75" fmla="*/ 26 h 50"/>
                  <a:gd name="T76" fmla="*/ 17 w 29"/>
                  <a:gd name="T77" fmla="*/ 23 h 50"/>
                  <a:gd name="T78" fmla="*/ 16 w 29"/>
                  <a:gd name="T79" fmla="*/ 22 h 50"/>
                  <a:gd name="T80" fmla="*/ 24 w 29"/>
                  <a:gd name="T81" fmla="*/ 9 h 50"/>
                  <a:gd name="T82" fmla="*/ 19 w 29"/>
                  <a:gd name="T83" fmla="*/ 17 h 50"/>
                  <a:gd name="T84" fmla="*/ 19 w 29"/>
                  <a:gd name="T85" fmla="*/ 18 h 50"/>
                  <a:gd name="T86" fmla="*/ 24 w 29"/>
                  <a:gd name="T87" fmla="*/ 9 h 50"/>
                  <a:gd name="T88" fmla="*/ 24 w 29"/>
                  <a:gd name="T89" fmla="*/ 9 h 50"/>
                  <a:gd name="T90" fmla="*/ 29 w 29"/>
                  <a:gd name="T91" fmla="*/ 0 h 50"/>
                  <a:gd name="T92" fmla="*/ 28 w 29"/>
                  <a:gd name="T93" fmla="*/ 1 h 50"/>
                  <a:gd name="T94" fmla="*/ 28 w 29"/>
                  <a:gd name="T95" fmla="*/ 2 h 50"/>
                  <a:gd name="T96" fmla="*/ 28 w 29"/>
                  <a:gd name="T97" fmla="*/ 2 h 50"/>
                  <a:gd name="T98" fmla="*/ 28 w 29"/>
                  <a:gd name="T99" fmla="*/ 1 h 50"/>
                  <a:gd name="T100" fmla="*/ 29 w 29"/>
                  <a:gd name="T101" fmla="*/ 0 h 50"/>
                  <a:gd name="T102" fmla="*/ 29 w 29"/>
                  <a:gd name="T10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 h="50">
                    <a:moveTo>
                      <a:pt x="1" y="49"/>
                    </a:moveTo>
                    <a:cubicBezTo>
                      <a:pt x="1" y="49"/>
                      <a:pt x="1" y="49"/>
                      <a:pt x="0" y="50"/>
                    </a:cubicBezTo>
                    <a:cubicBezTo>
                      <a:pt x="0" y="50"/>
                      <a:pt x="1" y="50"/>
                      <a:pt x="1" y="50"/>
                    </a:cubicBezTo>
                    <a:cubicBezTo>
                      <a:pt x="1" y="50"/>
                      <a:pt x="1" y="49"/>
                      <a:pt x="1" y="49"/>
                    </a:cubicBezTo>
                    <a:cubicBezTo>
                      <a:pt x="1" y="49"/>
                      <a:pt x="1" y="49"/>
                      <a:pt x="1" y="49"/>
                    </a:cubicBezTo>
                    <a:moveTo>
                      <a:pt x="1" y="48"/>
                    </a:moveTo>
                    <a:cubicBezTo>
                      <a:pt x="1" y="48"/>
                      <a:pt x="1" y="48"/>
                      <a:pt x="1" y="48"/>
                    </a:cubicBezTo>
                    <a:cubicBezTo>
                      <a:pt x="1" y="49"/>
                      <a:pt x="1" y="49"/>
                      <a:pt x="1" y="49"/>
                    </a:cubicBezTo>
                    <a:cubicBezTo>
                      <a:pt x="1" y="48"/>
                      <a:pt x="2" y="48"/>
                      <a:pt x="2" y="48"/>
                    </a:cubicBezTo>
                    <a:cubicBezTo>
                      <a:pt x="2" y="48"/>
                      <a:pt x="2" y="48"/>
                      <a:pt x="1" y="48"/>
                    </a:cubicBezTo>
                    <a:moveTo>
                      <a:pt x="4" y="43"/>
                    </a:moveTo>
                    <a:cubicBezTo>
                      <a:pt x="3" y="45"/>
                      <a:pt x="3" y="46"/>
                      <a:pt x="2" y="47"/>
                    </a:cubicBezTo>
                    <a:cubicBezTo>
                      <a:pt x="2" y="47"/>
                      <a:pt x="2" y="47"/>
                      <a:pt x="2" y="47"/>
                    </a:cubicBezTo>
                    <a:cubicBezTo>
                      <a:pt x="3" y="46"/>
                      <a:pt x="4" y="45"/>
                      <a:pt x="4" y="43"/>
                    </a:cubicBezTo>
                    <a:cubicBezTo>
                      <a:pt x="4" y="43"/>
                      <a:pt x="4" y="43"/>
                      <a:pt x="4" y="43"/>
                    </a:cubicBezTo>
                    <a:moveTo>
                      <a:pt x="5" y="42"/>
                    </a:moveTo>
                    <a:cubicBezTo>
                      <a:pt x="5" y="42"/>
                      <a:pt x="5" y="42"/>
                      <a:pt x="5" y="42"/>
                    </a:cubicBezTo>
                    <a:cubicBezTo>
                      <a:pt x="5" y="42"/>
                      <a:pt x="5" y="42"/>
                      <a:pt x="5" y="43"/>
                    </a:cubicBezTo>
                    <a:cubicBezTo>
                      <a:pt x="5" y="42"/>
                      <a:pt x="5" y="42"/>
                      <a:pt x="5" y="42"/>
                    </a:cubicBezTo>
                    <a:cubicBezTo>
                      <a:pt x="5" y="42"/>
                      <a:pt x="5" y="42"/>
                      <a:pt x="5" y="42"/>
                    </a:cubicBezTo>
                    <a:moveTo>
                      <a:pt x="6" y="41"/>
                    </a:moveTo>
                    <a:cubicBezTo>
                      <a:pt x="6" y="41"/>
                      <a:pt x="6" y="41"/>
                      <a:pt x="5" y="41"/>
                    </a:cubicBezTo>
                    <a:cubicBezTo>
                      <a:pt x="6" y="41"/>
                      <a:pt x="6" y="41"/>
                      <a:pt x="6" y="41"/>
                    </a:cubicBezTo>
                    <a:cubicBezTo>
                      <a:pt x="6" y="41"/>
                      <a:pt x="6" y="41"/>
                      <a:pt x="6" y="41"/>
                    </a:cubicBezTo>
                    <a:cubicBezTo>
                      <a:pt x="6" y="41"/>
                      <a:pt x="6" y="41"/>
                      <a:pt x="6" y="41"/>
                    </a:cubicBezTo>
                    <a:moveTo>
                      <a:pt x="6" y="40"/>
                    </a:moveTo>
                    <a:cubicBezTo>
                      <a:pt x="6" y="40"/>
                      <a:pt x="6" y="40"/>
                      <a:pt x="6" y="41"/>
                    </a:cubicBezTo>
                    <a:cubicBezTo>
                      <a:pt x="6" y="41"/>
                      <a:pt x="6" y="41"/>
                      <a:pt x="6" y="41"/>
                    </a:cubicBezTo>
                    <a:cubicBezTo>
                      <a:pt x="6" y="41"/>
                      <a:pt x="6" y="40"/>
                      <a:pt x="6" y="40"/>
                    </a:cubicBezTo>
                    <a:cubicBezTo>
                      <a:pt x="6" y="40"/>
                      <a:pt x="6" y="40"/>
                      <a:pt x="6" y="40"/>
                    </a:cubicBezTo>
                    <a:moveTo>
                      <a:pt x="12" y="30"/>
                    </a:moveTo>
                    <a:cubicBezTo>
                      <a:pt x="10" y="33"/>
                      <a:pt x="8" y="36"/>
                      <a:pt x="7" y="39"/>
                    </a:cubicBezTo>
                    <a:cubicBezTo>
                      <a:pt x="7" y="39"/>
                      <a:pt x="7" y="39"/>
                      <a:pt x="7" y="39"/>
                    </a:cubicBezTo>
                    <a:cubicBezTo>
                      <a:pt x="9" y="36"/>
                      <a:pt x="10" y="33"/>
                      <a:pt x="12" y="30"/>
                    </a:cubicBezTo>
                    <a:cubicBezTo>
                      <a:pt x="12" y="30"/>
                      <a:pt x="12" y="30"/>
                      <a:pt x="12" y="30"/>
                    </a:cubicBezTo>
                    <a:moveTo>
                      <a:pt x="16" y="22"/>
                    </a:moveTo>
                    <a:cubicBezTo>
                      <a:pt x="16" y="24"/>
                      <a:pt x="15" y="25"/>
                      <a:pt x="14" y="26"/>
                    </a:cubicBezTo>
                    <a:cubicBezTo>
                      <a:pt x="14" y="26"/>
                      <a:pt x="14" y="26"/>
                      <a:pt x="15" y="26"/>
                    </a:cubicBezTo>
                    <a:cubicBezTo>
                      <a:pt x="15" y="25"/>
                      <a:pt x="16" y="24"/>
                      <a:pt x="17" y="23"/>
                    </a:cubicBezTo>
                    <a:cubicBezTo>
                      <a:pt x="16" y="23"/>
                      <a:pt x="16" y="22"/>
                      <a:pt x="16" y="22"/>
                    </a:cubicBezTo>
                    <a:moveTo>
                      <a:pt x="24" y="9"/>
                    </a:moveTo>
                    <a:cubicBezTo>
                      <a:pt x="22" y="12"/>
                      <a:pt x="21" y="14"/>
                      <a:pt x="19" y="17"/>
                    </a:cubicBezTo>
                    <a:cubicBezTo>
                      <a:pt x="19" y="17"/>
                      <a:pt x="19" y="17"/>
                      <a:pt x="19" y="18"/>
                    </a:cubicBezTo>
                    <a:cubicBezTo>
                      <a:pt x="21" y="15"/>
                      <a:pt x="22" y="12"/>
                      <a:pt x="24" y="9"/>
                    </a:cubicBezTo>
                    <a:cubicBezTo>
                      <a:pt x="24" y="9"/>
                      <a:pt x="24" y="9"/>
                      <a:pt x="24" y="9"/>
                    </a:cubicBezTo>
                    <a:moveTo>
                      <a:pt x="29" y="0"/>
                    </a:moveTo>
                    <a:cubicBezTo>
                      <a:pt x="29" y="1"/>
                      <a:pt x="28" y="1"/>
                      <a:pt x="28" y="1"/>
                    </a:cubicBezTo>
                    <a:cubicBezTo>
                      <a:pt x="28" y="1"/>
                      <a:pt x="28" y="2"/>
                      <a:pt x="28" y="2"/>
                    </a:cubicBezTo>
                    <a:cubicBezTo>
                      <a:pt x="28" y="2"/>
                      <a:pt x="28" y="2"/>
                      <a:pt x="28" y="2"/>
                    </a:cubicBezTo>
                    <a:cubicBezTo>
                      <a:pt x="28" y="2"/>
                      <a:pt x="28" y="1"/>
                      <a:pt x="28" y="1"/>
                    </a:cubicBezTo>
                    <a:cubicBezTo>
                      <a:pt x="28" y="1"/>
                      <a:pt x="29" y="1"/>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3" name="Freeform 9653"/>
              <p:cNvSpPr>
                <a:spLocks noEditPoints="1"/>
              </p:cNvSpPr>
              <p:nvPr/>
            </p:nvSpPr>
            <p:spPr bwMode="auto">
              <a:xfrm>
                <a:off x="-394" y="3212"/>
                <a:ext cx="2" cy="5"/>
              </a:xfrm>
              <a:custGeom>
                <a:avLst/>
                <a:gdLst>
                  <a:gd name="T0" fmla="*/ 0 w 1"/>
                  <a:gd name="T1" fmla="*/ 1 h 2"/>
                  <a:gd name="T2" fmla="*/ 0 w 1"/>
                  <a:gd name="T3" fmla="*/ 2 h 2"/>
                  <a:gd name="T4" fmla="*/ 0 w 1"/>
                  <a:gd name="T5" fmla="*/ 2 h 2"/>
                  <a:gd name="T6" fmla="*/ 0 w 1"/>
                  <a:gd name="T7" fmla="*/ 2 h 2"/>
                  <a:gd name="T8" fmla="*/ 0 w 1"/>
                  <a:gd name="T9" fmla="*/ 1 h 2"/>
                  <a:gd name="T10" fmla="*/ 1 w 1"/>
                  <a:gd name="T11" fmla="*/ 0 h 2"/>
                  <a:gd name="T12" fmla="*/ 0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2"/>
                      <a:pt x="0" y="2"/>
                      <a:pt x="0" y="2"/>
                    </a:cubicBezTo>
                    <a:cubicBezTo>
                      <a:pt x="0" y="2"/>
                      <a:pt x="0" y="2"/>
                      <a:pt x="0" y="2"/>
                    </a:cubicBezTo>
                    <a:cubicBezTo>
                      <a:pt x="0" y="2"/>
                      <a:pt x="0" y="2"/>
                      <a:pt x="0" y="2"/>
                    </a:cubicBezTo>
                    <a:cubicBezTo>
                      <a:pt x="0" y="2"/>
                      <a:pt x="0" y="2"/>
                      <a:pt x="0" y="1"/>
                    </a:cubicBezTo>
                    <a:moveTo>
                      <a:pt x="1" y="0"/>
                    </a:moveTo>
                    <a:cubicBezTo>
                      <a:pt x="1" y="0"/>
                      <a:pt x="1" y="1"/>
                      <a:pt x="0" y="1"/>
                    </a:cubicBezTo>
                    <a:cubicBezTo>
                      <a:pt x="1" y="1"/>
                      <a:pt x="1"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4" name="Freeform 9654"/>
              <p:cNvSpPr>
                <a:spLocks noEditPoints="1"/>
              </p:cNvSpPr>
              <p:nvPr/>
            </p:nvSpPr>
            <p:spPr bwMode="auto">
              <a:xfrm>
                <a:off x="-404" y="3219"/>
                <a:ext cx="7" cy="14"/>
              </a:xfrm>
              <a:custGeom>
                <a:avLst/>
                <a:gdLst>
                  <a:gd name="T0" fmla="*/ 1 w 3"/>
                  <a:gd name="T1" fmla="*/ 4 h 6"/>
                  <a:gd name="T2" fmla="*/ 0 w 3"/>
                  <a:gd name="T3" fmla="*/ 6 h 6"/>
                  <a:gd name="T4" fmla="*/ 0 w 3"/>
                  <a:gd name="T5" fmla="*/ 6 h 6"/>
                  <a:gd name="T6" fmla="*/ 1 w 3"/>
                  <a:gd name="T7" fmla="*/ 4 h 6"/>
                  <a:gd name="T8" fmla="*/ 1 w 3"/>
                  <a:gd name="T9" fmla="*/ 4 h 6"/>
                  <a:gd name="T10" fmla="*/ 3 w 3"/>
                  <a:gd name="T11" fmla="*/ 1 h 6"/>
                  <a:gd name="T12" fmla="*/ 2 w 3"/>
                  <a:gd name="T13" fmla="*/ 2 h 6"/>
                  <a:gd name="T14" fmla="*/ 2 w 3"/>
                  <a:gd name="T15" fmla="*/ 2 h 6"/>
                  <a:gd name="T16" fmla="*/ 3 w 3"/>
                  <a:gd name="T17" fmla="*/ 1 h 6"/>
                  <a:gd name="T18" fmla="*/ 3 w 3"/>
                  <a:gd name="T19" fmla="*/ 1 h 6"/>
                  <a:gd name="T20" fmla="*/ 3 w 3"/>
                  <a:gd name="T21" fmla="*/ 0 h 6"/>
                  <a:gd name="T22" fmla="*/ 3 w 3"/>
                  <a:gd name="T23" fmla="*/ 1 h 6"/>
                  <a:gd name="T24" fmla="*/ 3 w 3"/>
                  <a:gd name="T25" fmla="*/ 1 h 6"/>
                  <a:gd name="T26" fmla="*/ 3 w 3"/>
                  <a:gd name="T27" fmla="*/ 0 h 6"/>
                  <a:gd name="T28" fmla="*/ 3 w 3"/>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6">
                    <a:moveTo>
                      <a:pt x="1" y="4"/>
                    </a:moveTo>
                    <a:cubicBezTo>
                      <a:pt x="1" y="5"/>
                      <a:pt x="0" y="5"/>
                      <a:pt x="0" y="6"/>
                    </a:cubicBezTo>
                    <a:cubicBezTo>
                      <a:pt x="0" y="6"/>
                      <a:pt x="0" y="6"/>
                      <a:pt x="0" y="6"/>
                    </a:cubicBezTo>
                    <a:cubicBezTo>
                      <a:pt x="0" y="5"/>
                      <a:pt x="1" y="5"/>
                      <a:pt x="1" y="4"/>
                    </a:cubicBezTo>
                    <a:cubicBezTo>
                      <a:pt x="1" y="4"/>
                      <a:pt x="1" y="4"/>
                      <a:pt x="1" y="4"/>
                    </a:cubicBezTo>
                    <a:moveTo>
                      <a:pt x="3" y="1"/>
                    </a:moveTo>
                    <a:cubicBezTo>
                      <a:pt x="3" y="1"/>
                      <a:pt x="2" y="1"/>
                      <a:pt x="2" y="2"/>
                    </a:cubicBezTo>
                    <a:cubicBezTo>
                      <a:pt x="2" y="2"/>
                      <a:pt x="2" y="2"/>
                      <a:pt x="2" y="2"/>
                    </a:cubicBezTo>
                    <a:cubicBezTo>
                      <a:pt x="3" y="2"/>
                      <a:pt x="3" y="1"/>
                      <a:pt x="3" y="1"/>
                    </a:cubicBezTo>
                    <a:cubicBezTo>
                      <a:pt x="3" y="1"/>
                      <a:pt x="3" y="1"/>
                      <a:pt x="3" y="1"/>
                    </a:cubicBezTo>
                    <a:moveTo>
                      <a:pt x="3" y="0"/>
                    </a:moveTo>
                    <a:cubicBezTo>
                      <a:pt x="3" y="0"/>
                      <a:pt x="3" y="0"/>
                      <a:pt x="3" y="1"/>
                    </a:cubicBezTo>
                    <a:cubicBezTo>
                      <a:pt x="3" y="1"/>
                      <a:pt x="3" y="1"/>
                      <a:pt x="3" y="1"/>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5" name="Freeform 9655"/>
              <p:cNvSpPr>
                <a:spLocks noEditPoints="1"/>
              </p:cNvSpPr>
              <p:nvPr/>
            </p:nvSpPr>
            <p:spPr bwMode="auto">
              <a:xfrm>
                <a:off x="-408" y="3224"/>
                <a:ext cx="9" cy="14"/>
              </a:xfrm>
              <a:custGeom>
                <a:avLst/>
                <a:gdLst>
                  <a:gd name="T0" fmla="*/ 2 w 4"/>
                  <a:gd name="T1" fmla="*/ 4 h 6"/>
                  <a:gd name="T2" fmla="*/ 0 w 4"/>
                  <a:gd name="T3" fmla="*/ 6 h 6"/>
                  <a:gd name="T4" fmla="*/ 0 w 4"/>
                  <a:gd name="T5" fmla="*/ 6 h 6"/>
                  <a:gd name="T6" fmla="*/ 2 w 4"/>
                  <a:gd name="T7" fmla="*/ 4 h 6"/>
                  <a:gd name="T8" fmla="*/ 2 w 4"/>
                  <a:gd name="T9" fmla="*/ 4 h 6"/>
                  <a:gd name="T10" fmla="*/ 4 w 4"/>
                  <a:gd name="T11" fmla="*/ 0 h 6"/>
                  <a:gd name="T12" fmla="*/ 3 w 4"/>
                  <a:gd name="T13" fmla="*/ 2 h 6"/>
                  <a:gd name="T14" fmla="*/ 3 w 4"/>
                  <a:gd name="T15" fmla="*/ 2 h 6"/>
                  <a:gd name="T16" fmla="*/ 4 w 4"/>
                  <a:gd name="T17" fmla="*/ 0 h 6"/>
                  <a:gd name="T18" fmla="*/ 4 w 4"/>
                  <a:gd name="T19" fmla="*/ 0 h 6"/>
                  <a:gd name="T20" fmla="*/ 4 w 4"/>
                  <a:gd name="T21" fmla="*/ 0 h 6"/>
                  <a:gd name="T22" fmla="*/ 4 w 4"/>
                  <a:gd name="T23" fmla="*/ 0 h 6"/>
                  <a:gd name="T24" fmla="*/ 4 w 4"/>
                  <a:gd name="T25" fmla="*/ 0 h 6"/>
                  <a:gd name="T26" fmla="*/ 4 w 4"/>
                  <a:gd name="T27" fmla="*/ 0 h 6"/>
                  <a:gd name="T28" fmla="*/ 4 w 4"/>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6">
                    <a:moveTo>
                      <a:pt x="2" y="4"/>
                    </a:moveTo>
                    <a:cubicBezTo>
                      <a:pt x="1" y="5"/>
                      <a:pt x="1" y="6"/>
                      <a:pt x="0" y="6"/>
                    </a:cubicBezTo>
                    <a:cubicBezTo>
                      <a:pt x="0" y="6"/>
                      <a:pt x="0" y="6"/>
                      <a:pt x="0" y="6"/>
                    </a:cubicBezTo>
                    <a:cubicBezTo>
                      <a:pt x="1" y="6"/>
                      <a:pt x="1" y="5"/>
                      <a:pt x="2" y="4"/>
                    </a:cubicBezTo>
                    <a:cubicBezTo>
                      <a:pt x="2" y="4"/>
                      <a:pt x="2" y="4"/>
                      <a:pt x="2" y="4"/>
                    </a:cubicBezTo>
                    <a:moveTo>
                      <a:pt x="4" y="0"/>
                    </a:moveTo>
                    <a:cubicBezTo>
                      <a:pt x="4" y="1"/>
                      <a:pt x="3" y="1"/>
                      <a:pt x="3" y="2"/>
                    </a:cubicBezTo>
                    <a:cubicBezTo>
                      <a:pt x="3" y="2"/>
                      <a:pt x="3" y="2"/>
                      <a:pt x="3" y="2"/>
                    </a:cubicBezTo>
                    <a:cubicBezTo>
                      <a:pt x="3" y="1"/>
                      <a:pt x="4" y="1"/>
                      <a:pt x="4" y="0"/>
                    </a:cubicBezTo>
                    <a:cubicBezTo>
                      <a:pt x="4" y="0"/>
                      <a:pt x="4" y="0"/>
                      <a:pt x="4" y="0"/>
                    </a:cubicBezTo>
                    <a:moveTo>
                      <a:pt x="4" y="0"/>
                    </a:moveTo>
                    <a:cubicBezTo>
                      <a:pt x="4" y="0"/>
                      <a:pt x="4" y="0"/>
                      <a:pt x="4"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6" name="Oval 9656"/>
              <p:cNvSpPr>
                <a:spLocks noChangeArrowheads="1"/>
              </p:cNvSpPr>
              <p:nvPr/>
            </p:nvSpPr>
            <p:spPr bwMode="auto">
              <a:xfrm>
                <a:off x="-399" y="322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7" name="Freeform 9657"/>
              <p:cNvSpPr>
                <a:spLocks noEditPoints="1"/>
              </p:cNvSpPr>
              <p:nvPr/>
            </p:nvSpPr>
            <p:spPr bwMode="auto">
              <a:xfrm>
                <a:off x="-415" y="3240"/>
                <a:ext cx="7" cy="14"/>
              </a:xfrm>
              <a:custGeom>
                <a:avLst/>
                <a:gdLst>
                  <a:gd name="T0" fmla="*/ 0 w 3"/>
                  <a:gd name="T1" fmla="*/ 5 h 6"/>
                  <a:gd name="T2" fmla="*/ 0 w 3"/>
                  <a:gd name="T3" fmla="*/ 6 h 6"/>
                  <a:gd name="T4" fmla="*/ 0 w 3"/>
                  <a:gd name="T5" fmla="*/ 6 h 6"/>
                  <a:gd name="T6" fmla="*/ 0 w 3"/>
                  <a:gd name="T7" fmla="*/ 5 h 6"/>
                  <a:gd name="T8" fmla="*/ 0 w 3"/>
                  <a:gd name="T9" fmla="*/ 5 h 6"/>
                  <a:gd name="T10" fmla="*/ 3 w 3"/>
                  <a:gd name="T11" fmla="*/ 0 h 6"/>
                  <a:gd name="T12" fmla="*/ 0 w 3"/>
                  <a:gd name="T13" fmla="*/ 5 h 6"/>
                  <a:gd name="T14" fmla="*/ 0 w 3"/>
                  <a:gd name="T15" fmla="*/ 5 h 6"/>
                  <a:gd name="T16" fmla="*/ 3 w 3"/>
                  <a:gd name="T17" fmla="*/ 0 h 6"/>
                  <a:gd name="T18" fmla="*/ 3 w 3"/>
                  <a:gd name="T19" fmla="*/ 0 h 6"/>
                  <a:gd name="T20" fmla="*/ 3 w 3"/>
                  <a:gd name="T21" fmla="*/ 0 h 6"/>
                  <a:gd name="T22" fmla="*/ 3 w 3"/>
                  <a:gd name="T23" fmla="*/ 0 h 6"/>
                  <a:gd name="T24" fmla="*/ 3 w 3"/>
                  <a:gd name="T25" fmla="*/ 0 h 6"/>
                  <a:gd name="T26" fmla="*/ 3 w 3"/>
                  <a:gd name="T27" fmla="*/ 0 h 6"/>
                  <a:gd name="T28" fmla="*/ 3 w 3"/>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6">
                    <a:moveTo>
                      <a:pt x="0" y="5"/>
                    </a:moveTo>
                    <a:cubicBezTo>
                      <a:pt x="0" y="5"/>
                      <a:pt x="0" y="5"/>
                      <a:pt x="0" y="6"/>
                    </a:cubicBezTo>
                    <a:cubicBezTo>
                      <a:pt x="0" y="6"/>
                      <a:pt x="0" y="6"/>
                      <a:pt x="0" y="6"/>
                    </a:cubicBezTo>
                    <a:cubicBezTo>
                      <a:pt x="0" y="6"/>
                      <a:pt x="0" y="5"/>
                      <a:pt x="0" y="5"/>
                    </a:cubicBezTo>
                    <a:cubicBezTo>
                      <a:pt x="0" y="5"/>
                      <a:pt x="0" y="5"/>
                      <a:pt x="0" y="5"/>
                    </a:cubicBezTo>
                    <a:moveTo>
                      <a:pt x="3" y="0"/>
                    </a:moveTo>
                    <a:cubicBezTo>
                      <a:pt x="2" y="2"/>
                      <a:pt x="1" y="4"/>
                      <a:pt x="0" y="5"/>
                    </a:cubicBezTo>
                    <a:cubicBezTo>
                      <a:pt x="0" y="5"/>
                      <a:pt x="0" y="5"/>
                      <a:pt x="0" y="5"/>
                    </a:cubicBezTo>
                    <a:cubicBezTo>
                      <a:pt x="1" y="4"/>
                      <a:pt x="2" y="2"/>
                      <a:pt x="3" y="0"/>
                    </a:cubicBezTo>
                    <a:cubicBezTo>
                      <a:pt x="3" y="0"/>
                      <a:pt x="3" y="0"/>
                      <a:pt x="3" y="0"/>
                    </a:cubicBezTo>
                    <a:moveTo>
                      <a:pt x="3" y="0"/>
                    </a:moveTo>
                    <a:cubicBezTo>
                      <a:pt x="3" y="0"/>
                      <a:pt x="3" y="0"/>
                      <a:pt x="3" y="0"/>
                    </a:cubicBezTo>
                    <a:cubicBezTo>
                      <a:pt x="3" y="0"/>
                      <a:pt x="3" y="0"/>
                      <a:pt x="3" y="0"/>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8" name="Oval 9658"/>
              <p:cNvSpPr>
                <a:spLocks noChangeArrowheads="1"/>
              </p:cNvSpPr>
              <p:nvPr/>
            </p:nvSpPr>
            <p:spPr bwMode="auto">
              <a:xfrm>
                <a:off x="-415" y="3252"/>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9" name="Freeform 9659"/>
              <p:cNvSpPr>
                <a:spLocks noEditPoints="1"/>
              </p:cNvSpPr>
              <p:nvPr/>
            </p:nvSpPr>
            <p:spPr bwMode="auto">
              <a:xfrm>
                <a:off x="-420" y="3254"/>
                <a:ext cx="2" cy="5"/>
              </a:xfrm>
              <a:custGeom>
                <a:avLst/>
                <a:gdLst>
                  <a:gd name="T0" fmla="*/ 0 w 1"/>
                  <a:gd name="T1" fmla="*/ 2 h 2"/>
                  <a:gd name="T2" fmla="*/ 0 w 1"/>
                  <a:gd name="T3" fmla="*/ 2 h 2"/>
                  <a:gd name="T4" fmla="*/ 0 w 1"/>
                  <a:gd name="T5" fmla="*/ 2 h 2"/>
                  <a:gd name="T6" fmla="*/ 0 w 1"/>
                  <a:gd name="T7" fmla="*/ 2 h 2"/>
                  <a:gd name="T8" fmla="*/ 0 w 1"/>
                  <a:gd name="T9" fmla="*/ 2 h 2"/>
                  <a:gd name="T10" fmla="*/ 1 w 1"/>
                  <a:gd name="T11" fmla="*/ 0 h 2"/>
                  <a:gd name="T12" fmla="*/ 1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1" y="0"/>
                    </a:moveTo>
                    <a:cubicBezTo>
                      <a:pt x="1" y="0"/>
                      <a:pt x="1" y="0"/>
                      <a:pt x="1" y="1"/>
                    </a:cubicBezTo>
                    <a:cubicBezTo>
                      <a:pt x="1" y="1"/>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0" name="Freeform 9660"/>
              <p:cNvSpPr>
                <a:spLocks noEditPoints="1"/>
              </p:cNvSpPr>
              <p:nvPr/>
            </p:nvSpPr>
            <p:spPr bwMode="auto">
              <a:xfrm>
                <a:off x="-420" y="3257"/>
                <a:ext cx="2" cy="2"/>
              </a:xfrm>
              <a:custGeom>
                <a:avLst/>
                <a:gdLst>
                  <a:gd name="T0" fmla="*/ 0 w 1"/>
                  <a:gd name="T1" fmla="*/ 1 h 1"/>
                  <a:gd name="T2" fmla="*/ 0 w 1"/>
                  <a:gd name="T3" fmla="*/ 1 h 1"/>
                  <a:gd name="T4" fmla="*/ 0 w 1"/>
                  <a:gd name="T5" fmla="*/ 1 h 1"/>
                  <a:gd name="T6" fmla="*/ 0 w 1"/>
                  <a:gd name="T7" fmla="*/ 1 h 1"/>
                  <a:gd name="T8" fmla="*/ 1 w 1"/>
                  <a:gd name="T9" fmla="*/ 0 h 1"/>
                  <a:gd name="T10" fmla="*/ 0 w 1"/>
                  <a:gd name="T11" fmla="*/ 1 h 1"/>
                  <a:gd name="T12" fmla="*/ 0 w 1"/>
                  <a:gd name="T13" fmla="*/ 1 h 1"/>
                  <a:gd name="T14" fmla="*/ 1 w 1"/>
                  <a:gd name="T15" fmla="*/ 0 h 1"/>
                  <a:gd name="T16" fmla="*/ 1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1"/>
                    </a:moveTo>
                    <a:cubicBezTo>
                      <a:pt x="0" y="1"/>
                      <a:pt x="0" y="1"/>
                      <a:pt x="0" y="1"/>
                    </a:cubicBezTo>
                    <a:cubicBezTo>
                      <a:pt x="0" y="1"/>
                      <a:pt x="0" y="1"/>
                      <a:pt x="0" y="1"/>
                    </a:cubicBezTo>
                    <a:cubicBezTo>
                      <a:pt x="0" y="1"/>
                      <a:pt x="0" y="1"/>
                      <a:pt x="0" y="1"/>
                    </a:cubicBezTo>
                    <a:moveTo>
                      <a:pt x="1" y="0"/>
                    </a:moveTo>
                    <a:cubicBezTo>
                      <a:pt x="1" y="0"/>
                      <a:pt x="0" y="1"/>
                      <a:pt x="0" y="1"/>
                    </a:cubicBezTo>
                    <a:cubicBezTo>
                      <a:pt x="0" y="1"/>
                      <a:pt x="0" y="1"/>
                      <a:pt x="0" y="1"/>
                    </a:cubicBezTo>
                    <a:cubicBezTo>
                      <a:pt x="0"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1" name="Freeform 9661"/>
              <p:cNvSpPr>
                <a:spLocks noEditPoints="1"/>
              </p:cNvSpPr>
              <p:nvPr/>
            </p:nvSpPr>
            <p:spPr bwMode="auto">
              <a:xfrm>
                <a:off x="-418" y="3106"/>
                <a:ext cx="88" cy="148"/>
              </a:xfrm>
              <a:custGeom>
                <a:avLst/>
                <a:gdLst>
                  <a:gd name="T0" fmla="*/ 1 w 37"/>
                  <a:gd name="T1" fmla="*/ 63 h 63"/>
                  <a:gd name="T2" fmla="*/ 0 w 37"/>
                  <a:gd name="T3" fmla="*/ 63 h 63"/>
                  <a:gd name="T4" fmla="*/ 0 w 37"/>
                  <a:gd name="T5" fmla="*/ 63 h 63"/>
                  <a:gd name="T6" fmla="*/ 1 w 37"/>
                  <a:gd name="T7" fmla="*/ 63 h 63"/>
                  <a:gd name="T8" fmla="*/ 1 w 37"/>
                  <a:gd name="T9" fmla="*/ 63 h 63"/>
                  <a:gd name="T10" fmla="*/ 4 w 37"/>
                  <a:gd name="T11" fmla="*/ 57 h 63"/>
                  <a:gd name="T12" fmla="*/ 4 w 37"/>
                  <a:gd name="T13" fmla="*/ 57 h 63"/>
                  <a:gd name="T14" fmla="*/ 4 w 37"/>
                  <a:gd name="T15" fmla="*/ 57 h 63"/>
                  <a:gd name="T16" fmla="*/ 4 w 37"/>
                  <a:gd name="T17" fmla="*/ 57 h 63"/>
                  <a:gd name="T18" fmla="*/ 4 w 37"/>
                  <a:gd name="T19" fmla="*/ 57 h 63"/>
                  <a:gd name="T20" fmla="*/ 4 w 37"/>
                  <a:gd name="T21" fmla="*/ 56 h 63"/>
                  <a:gd name="T22" fmla="*/ 4 w 37"/>
                  <a:gd name="T23" fmla="*/ 57 h 63"/>
                  <a:gd name="T24" fmla="*/ 4 w 37"/>
                  <a:gd name="T25" fmla="*/ 57 h 63"/>
                  <a:gd name="T26" fmla="*/ 4 w 37"/>
                  <a:gd name="T27" fmla="*/ 56 h 63"/>
                  <a:gd name="T28" fmla="*/ 4 w 37"/>
                  <a:gd name="T29" fmla="*/ 56 h 63"/>
                  <a:gd name="T30" fmla="*/ 9 w 37"/>
                  <a:gd name="T31" fmla="*/ 49 h 63"/>
                  <a:gd name="T32" fmla="*/ 9 w 37"/>
                  <a:gd name="T33" fmla="*/ 49 h 63"/>
                  <a:gd name="T34" fmla="*/ 9 w 37"/>
                  <a:gd name="T35" fmla="*/ 49 h 63"/>
                  <a:gd name="T36" fmla="*/ 9 w 37"/>
                  <a:gd name="T37" fmla="*/ 49 h 63"/>
                  <a:gd name="T38" fmla="*/ 9 w 37"/>
                  <a:gd name="T39" fmla="*/ 49 h 63"/>
                  <a:gd name="T40" fmla="*/ 9 w 37"/>
                  <a:gd name="T41" fmla="*/ 48 h 63"/>
                  <a:gd name="T42" fmla="*/ 9 w 37"/>
                  <a:gd name="T43" fmla="*/ 48 h 63"/>
                  <a:gd name="T44" fmla="*/ 9 w 37"/>
                  <a:gd name="T45" fmla="*/ 48 h 63"/>
                  <a:gd name="T46" fmla="*/ 10 w 37"/>
                  <a:gd name="T47" fmla="*/ 48 h 63"/>
                  <a:gd name="T48" fmla="*/ 9 w 37"/>
                  <a:gd name="T49" fmla="*/ 48 h 63"/>
                  <a:gd name="T50" fmla="*/ 14 w 37"/>
                  <a:gd name="T51" fmla="*/ 40 h 63"/>
                  <a:gd name="T52" fmla="*/ 13 w 37"/>
                  <a:gd name="T53" fmla="*/ 41 h 63"/>
                  <a:gd name="T54" fmla="*/ 13 w 37"/>
                  <a:gd name="T55" fmla="*/ 41 h 63"/>
                  <a:gd name="T56" fmla="*/ 14 w 37"/>
                  <a:gd name="T57" fmla="*/ 41 h 63"/>
                  <a:gd name="T58" fmla="*/ 14 w 37"/>
                  <a:gd name="T59" fmla="*/ 40 h 63"/>
                  <a:gd name="T60" fmla="*/ 14 w 37"/>
                  <a:gd name="T61" fmla="*/ 39 h 63"/>
                  <a:gd name="T62" fmla="*/ 14 w 37"/>
                  <a:gd name="T63" fmla="*/ 40 h 63"/>
                  <a:gd name="T64" fmla="*/ 14 w 37"/>
                  <a:gd name="T65" fmla="*/ 40 h 63"/>
                  <a:gd name="T66" fmla="*/ 15 w 37"/>
                  <a:gd name="T67" fmla="*/ 39 h 63"/>
                  <a:gd name="T68" fmla="*/ 14 w 37"/>
                  <a:gd name="T69" fmla="*/ 39 h 63"/>
                  <a:gd name="T70" fmla="*/ 15 w 37"/>
                  <a:gd name="T71" fmla="*/ 39 h 63"/>
                  <a:gd name="T72" fmla="*/ 15 w 37"/>
                  <a:gd name="T73" fmla="*/ 39 h 63"/>
                  <a:gd name="T74" fmla="*/ 15 w 37"/>
                  <a:gd name="T75" fmla="*/ 39 h 63"/>
                  <a:gd name="T76" fmla="*/ 15 w 37"/>
                  <a:gd name="T77" fmla="*/ 39 h 63"/>
                  <a:gd name="T78" fmla="*/ 15 w 37"/>
                  <a:gd name="T79" fmla="*/ 39 h 63"/>
                  <a:gd name="T80" fmla="*/ 16 w 37"/>
                  <a:gd name="T81" fmla="*/ 37 h 63"/>
                  <a:gd name="T82" fmla="*/ 15 w 37"/>
                  <a:gd name="T83" fmla="*/ 38 h 63"/>
                  <a:gd name="T84" fmla="*/ 15 w 37"/>
                  <a:gd name="T85" fmla="*/ 38 h 63"/>
                  <a:gd name="T86" fmla="*/ 16 w 37"/>
                  <a:gd name="T87" fmla="*/ 37 h 63"/>
                  <a:gd name="T88" fmla="*/ 16 w 37"/>
                  <a:gd name="T89" fmla="*/ 37 h 63"/>
                  <a:gd name="T90" fmla="*/ 23 w 37"/>
                  <a:gd name="T91" fmla="*/ 24 h 63"/>
                  <a:gd name="T92" fmla="*/ 21 w 37"/>
                  <a:gd name="T93" fmla="*/ 28 h 63"/>
                  <a:gd name="T94" fmla="*/ 21 w 37"/>
                  <a:gd name="T95" fmla="*/ 28 h 63"/>
                  <a:gd name="T96" fmla="*/ 24 w 37"/>
                  <a:gd name="T97" fmla="*/ 24 h 63"/>
                  <a:gd name="T98" fmla="*/ 23 w 37"/>
                  <a:gd name="T99" fmla="*/ 24 h 63"/>
                  <a:gd name="T100" fmla="*/ 28 w 37"/>
                  <a:gd name="T101" fmla="*/ 15 h 63"/>
                  <a:gd name="T102" fmla="*/ 25 w 37"/>
                  <a:gd name="T103" fmla="*/ 20 h 63"/>
                  <a:gd name="T104" fmla="*/ 26 w 37"/>
                  <a:gd name="T105" fmla="*/ 21 h 63"/>
                  <a:gd name="T106" fmla="*/ 28 w 37"/>
                  <a:gd name="T107" fmla="*/ 16 h 63"/>
                  <a:gd name="T108" fmla="*/ 28 w 37"/>
                  <a:gd name="T109" fmla="*/ 15 h 63"/>
                  <a:gd name="T110" fmla="*/ 37 w 37"/>
                  <a:gd name="T111" fmla="*/ 0 h 63"/>
                  <a:gd name="T112" fmla="*/ 33 w 37"/>
                  <a:gd name="T113" fmla="*/ 7 h 63"/>
                  <a:gd name="T114" fmla="*/ 33 w 37"/>
                  <a:gd name="T115" fmla="*/ 7 h 63"/>
                  <a:gd name="T116" fmla="*/ 37 w 37"/>
                  <a:gd name="T117" fmla="*/ 0 h 63"/>
                  <a:gd name="T118" fmla="*/ 37 w 37"/>
                  <a:gd name="T11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 h="63">
                    <a:moveTo>
                      <a:pt x="1" y="63"/>
                    </a:moveTo>
                    <a:cubicBezTo>
                      <a:pt x="1" y="63"/>
                      <a:pt x="1" y="63"/>
                      <a:pt x="0" y="63"/>
                    </a:cubicBezTo>
                    <a:cubicBezTo>
                      <a:pt x="0" y="63"/>
                      <a:pt x="0" y="63"/>
                      <a:pt x="0" y="63"/>
                    </a:cubicBezTo>
                    <a:cubicBezTo>
                      <a:pt x="1" y="63"/>
                      <a:pt x="1" y="63"/>
                      <a:pt x="1" y="63"/>
                    </a:cubicBezTo>
                    <a:cubicBezTo>
                      <a:pt x="1" y="63"/>
                      <a:pt x="1" y="63"/>
                      <a:pt x="1" y="63"/>
                    </a:cubicBezTo>
                    <a:moveTo>
                      <a:pt x="4" y="57"/>
                    </a:moveTo>
                    <a:cubicBezTo>
                      <a:pt x="4" y="57"/>
                      <a:pt x="4" y="57"/>
                      <a:pt x="4" y="57"/>
                    </a:cubicBezTo>
                    <a:cubicBezTo>
                      <a:pt x="4" y="57"/>
                      <a:pt x="4" y="57"/>
                      <a:pt x="4" y="57"/>
                    </a:cubicBezTo>
                    <a:cubicBezTo>
                      <a:pt x="4" y="57"/>
                      <a:pt x="4" y="57"/>
                      <a:pt x="4" y="57"/>
                    </a:cubicBezTo>
                    <a:cubicBezTo>
                      <a:pt x="4" y="57"/>
                      <a:pt x="4" y="57"/>
                      <a:pt x="4" y="57"/>
                    </a:cubicBezTo>
                    <a:moveTo>
                      <a:pt x="4" y="56"/>
                    </a:moveTo>
                    <a:cubicBezTo>
                      <a:pt x="4" y="56"/>
                      <a:pt x="4" y="57"/>
                      <a:pt x="4" y="57"/>
                    </a:cubicBezTo>
                    <a:cubicBezTo>
                      <a:pt x="4" y="57"/>
                      <a:pt x="4" y="57"/>
                      <a:pt x="4" y="57"/>
                    </a:cubicBezTo>
                    <a:cubicBezTo>
                      <a:pt x="4" y="57"/>
                      <a:pt x="4" y="57"/>
                      <a:pt x="4" y="56"/>
                    </a:cubicBezTo>
                    <a:cubicBezTo>
                      <a:pt x="4" y="56"/>
                      <a:pt x="4" y="56"/>
                      <a:pt x="4" y="56"/>
                    </a:cubicBezTo>
                    <a:moveTo>
                      <a:pt x="9" y="49"/>
                    </a:moveTo>
                    <a:cubicBezTo>
                      <a:pt x="9" y="49"/>
                      <a:pt x="9" y="49"/>
                      <a:pt x="9" y="49"/>
                    </a:cubicBezTo>
                    <a:cubicBezTo>
                      <a:pt x="9" y="49"/>
                      <a:pt x="9" y="49"/>
                      <a:pt x="9" y="49"/>
                    </a:cubicBezTo>
                    <a:cubicBezTo>
                      <a:pt x="9" y="49"/>
                      <a:pt x="9" y="49"/>
                      <a:pt x="9" y="49"/>
                    </a:cubicBezTo>
                    <a:cubicBezTo>
                      <a:pt x="9" y="49"/>
                      <a:pt x="9" y="49"/>
                      <a:pt x="9" y="49"/>
                    </a:cubicBezTo>
                    <a:moveTo>
                      <a:pt x="9" y="48"/>
                    </a:moveTo>
                    <a:cubicBezTo>
                      <a:pt x="9" y="48"/>
                      <a:pt x="9" y="48"/>
                      <a:pt x="9" y="48"/>
                    </a:cubicBezTo>
                    <a:cubicBezTo>
                      <a:pt x="9" y="48"/>
                      <a:pt x="9" y="48"/>
                      <a:pt x="9" y="48"/>
                    </a:cubicBezTo>
                    <a:cubicBezTo>
                      <a:pt x="9" y="48"/>
                      <a:pt x="10" y="48"/>
                      <a:pt x="10" y="48"/>
                    </a:cubicBezTo>
                    <a:cubicBezTo>
                      <a:pt x="10" y="48"/>
                      <a:pt x="9" y="48"/>
                      <a:pt x="9" y="48"/>
                    </a:cubicBezTo>
                    <a:moveTo>
                      <a:pt x="14" y="40"/>
                    </a:moveTo>
                    <a:cubicBezTo>
                      <a:pt x="13" y="41"/>
                      <a:pt x="13" y="41"/>
                      <a:pt x="13" y="41"/>
                    </a:cubicBezTo>
                    <a:cubicBezTo>
                      <a:pt x="13" y="41"/>
                      <a:pt x="13" y="41"/>
                      <a:pt x="13" y="41"/>
                    </a:cubicBezTo>
                    <a:cubicBezTo>
                      <a:pt x="14" y="41"/>
                      <a:pt x="14" y="41"/>
                      <a:pt x="14" y="41"/>
                    </a:cubicBezTo>
                    <a:cubicBezTo>
                      <a:pt x="14" y="40"/>
                      <a:pt x="14" y="40"/>
                      <a:pt x="14" y="40"/>
                    </a:cubicBezTo>
                    <a:moveTo>
                      <a:pt x="14" y="39"/>
                    </a:moveTo>
                    <a:cubicBezTo>
                      <a:pt x="14" y="39"/>
                      <a:pt x="14" y="40"/>
                      <a:pt x="14" y="40"/>
                    </a:cubicBezTo>
                    <a:cubicBezTo>
                      <a:pt x="14" y="40"/>
                      <a:pt x="14" y="40"/>
                      <a:pt x="14" y="40"/>
                    </a:cubicBezTo>
                    <a:cubicBezTo>
                      <a:pt x="14" y="40"/>
                      <a:pt x="15" y="39"/>
                      <a:pt x="15" y="39"/>
                    </a:cubicBezTo>
                    <a:cubicBezTo>
                      <a:pt x="15" y="39"/>
                      <a:pt x="15" y="39"/>
                      <a:pt x="14" y="39"/>
                    </a:cubicBezTo>
                    <a:moveTo>
                      <a:pt x="15" y="39"/>
                    </a:moveTo>
                    <a:cubicBezTo>
                      <a:pt x="15" y="39"/>
                      <a:pt x="15" y="39"/>
                      <a:pt x="15" y="39"/>
                    </a:cubicBezTo>
                    <a:cubicBezTo>
                      <a:pt x="15" y="39"/>
                      <a:pt x="15" y="39"/>
                      <a:pt x="15" y="39"/>
                    </a:cubicBezTo>
                    <a:cubicBezTo>
                      <a:pt x="15" y="39"/>
                      <a:pt x="15" y="39"/>
                      <a:pt x="15" y="39"/>
                    </a:cubicBezTo>
                    <a:cubicBezTo>
                      <a:pt x="15" y="39"/>
                      <a:pt x="15" y="39"/>
                      <a:pt x="15" y="39"/>
                    </a:cubicBezTo>
                    <a:moveTo>
                      <a:pt x="16" y="37"/>
                    </a:moveTo>
                    <a:cubicBezTo>
                      <a:pt x="16" y="37"/>
                      <a:pt x="15" y="38"/>
                      <a:pt x="15" y="38"/>
                    </a:cubicBezTo>
                    <a:cubicBezTo>
                      <a:pt x="15" y="38"/>
                      <a:pt x="15" y="38"/>
                      <a:pt x="15" y="38"/>
                    </a:cubicBezTo>
                    <a:cubicBezTo>
                      <a:pt x="16" y="38"/>
                      <a:pt x="16" y="37"/>
                      <a:pt x="16" y="37"/>
                    </a:cubicBezTo>
                    <a:cubicBezTo>
                      <a:pt x="16" y="37"/>
                      <a:pt x="16" y="37"/>
                      <a:pt x="16" y="37"/>
                    </a:cubicBezTo>
                    <a:moveTo>
                      <a:pt x="23" y="24"/>
                    </a:moveTo>
                    <a:cubicBezTo>
                      <a:pt x="22" y="25"/>
                      <a:pt x="22" y="27"/>
                      <a:pt x="21" y="28"/>
                    </a:cubicBezTo>
                    <a:cubicBezTo>
                      <a:pt x="21" y="28"/>
                      <a:pt x="21" y="28"/>
                      <a:pt x="21" y="28"/>
                    </a:cubicBezTo>
                    <a:cubicBezTo>
                      <a:pt x="22" y="27"/>
                      <a:pt x="23" y="26"/>
                      <a:pt x="24" y="24"/>
                    </a:cubicBezTo>
                    <a:cubicBezTo>
                      <a:pt x="23" y="24"/>
                      <a:pt x="23" y="24"/>
                      <a:pt x="23" y="24"/>
                    </a:cubicBezTo>
                    <a:moveTo>
                      <a:pt x="28" y="15"/>
                    </a:moveTo>
                    <a:cubicBezTo>
                      <a:pt x="27" y="17"/>
                      <a:pt x="26" y="19"/>
                      <a:pt x="25" y="20"/>
                    </a:cubicBezTo>
                    <a:cubicBezTo>
                      <a:pt x="25" y="20"/>
                      <a:pt x="25" y="21"/>
                      <a:pt x="26" y="21"/>
                    </a:cubicBezTo>
                    <a:cubicBezTo>
                      <a:pt x="27" y="19"/>
                      <a:pt x="27" y="17"/>
                      <a:pt x="28" y="16"/>
                    </a:cubicBezTo>
                    <a:cubicBezTo>
                      <a:pt x="28" y="15"/>
                      <a:pt x="28" y="15"/>
                      <a:pt x="28" y="15"/>
                    </a:cubicBezTo>
                    <a:moveTo>
                      <a:pt x="37" y="0"/>
                    </a:moveTo>
                    <a:cubicBezTo>
                      <a:pt x="36" y="2"/>
                      <a:pt x="34" y="5"/>
                      <a:pt x="33" y="7"/>
                    </a:cubicBezTo>
                    <a:cubicBezTo>
                      <a:pt x="33" y="7"/>
                      <a:pt x="33" y="7"/>
                      <a:pt x="33" y="7"/>
                    </a:cubicBezTo>
                    <a:cubicBezTo>
                      <a:pt x="34" y="5"/>
                      <a:pt x="36" y="2"/>
                      <a:pt x="37" y="0"/>
                    </a:cubicBezTo>
                    <a:cubicBezTo>
                      <a:pt x="37" y="0"/>
                      <a:pt x="37"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2" name="Freeform 9662"/>
              <p:cNvSpPr>
                <a:spLocks noEditPoints="1"/>
              </p:cNvSpPr>
              <p:nvPr/>
            </p:nvSpPr>
            <p:spPr bwMode="auto">
              <a:xfrm>
                <a:off x="-508" y="3259"/>
                <a:ext cx="88" cy="149"/>
              </a:xfrm>
              <a:custGeom>
                <a:avLst/>
                <a:gdLst>
                  <a:gd name="T0" fmla="*/ 0 w 37"/>
                  <a:gd name="T1" fmla="*/ 63 h 63"/>
                  <a:gd name="T2" fmla="*/ 1 w 37"/>
                  <a:gd name="T3" fmla="*/ 61 h 63"/>
                  <a:gd name="T4" fmla="*/ 2 w 37"/>
                  <a:gd name="T5" fmla="*/ 59 h 63"/>
                  <a:gd name="T6" fmla="*/ 2 w 37"/>
                  <a:gd name="T7" fmla="*/ 59 h 63"/>
                  <a:gd name="T8" fmla="*/ 4 w 37"/>
                  <a:gd name="T9" fmla="*/ 56 h 63"/>
                  <a:gd name="T10" fmla="*/ 3 w 37"/>
                  <a:gd name="T11" fmla="*/ 57 h 63"/>
                  <a:gd name="T12" fmla="*/ 4 w 37"/>
                  <a:gd name="T13" fmla="*/ 56 h 63"/>
                  <a:gd name="T14" fmla="*/ 5 w 37"/>
                  <a:gd name="T15" fmla="*/ 55 h 63"/>
                  <a:gd name="T16" fmla="*/ 8 w 37"/>
                  <a:gd name="T17" fmla="*/ 49 h 63"/>
                  <a:gd name="T18" fmla="*/ 10 w 37"/>
                  <a:gd name="T19" fmla="*/ 46 h 63"/>
                  <a:gd name="T20" fmla="*/ 9 w 37"/>
                  <a:gd name="T21" fmla="*/ 48 h 63"/>
                  <a:gd name="T22" fmla="*/ 10 w 37"/>
                  <a:gd name="T23" fmla="*/ 46 h 63"/>
                  <a:gd name="T24" fmla="*/ 11 w 37"/>
                  <a:gd name="T25" fmla="*/ 43 h 63"/>
                  <a:gd name="T26" fmla="*/ 12 w 37"/>
                  <a:gd name="T27" fmla="*/ 42 h 63"/>
                  <a:gd name="T28" fmla="*/ 12 w 37"/>
                  <a:gd name="T29" fmla="*/ 41 h 63"/>
                  <a:gd name="T30" fmla="*/ 12 w 37"/>
                  <a:gd name="T31" fmla="*/ 42 h 63"/>
                  <a:gd name="T32" fmla="*/ 12 w 37"/>
                  <a:gd name="T33" fmla="*/ 41 h 63"/>
                  <a:gd name="T34" fmla="*/ 13 w 37"/>
                  <a:gd name="T35" fmla="*/ 41 h 63"/>
                  <a:gd name="T36" fmla="*/ 15 w 37"/>
                  <a:gd name="T37" fmla="*/ 38 h 63"/>
                  <a:gd name="T38" fmla="*/ 15 w 37"/>
                  <a:gd name="T39" fmla="*/ 37 h 63"/>
                  <a:gd name="T40" fmla="*/ 15 w 37"/>
                  <a:gd name="T41" fmla="*/ 37 h 63"/>
                  <a:gd name="T42" fmla="*/ 15 w 37"/>
                  <a:gd name="T43" fmla="*/ 37 h 63"/>
                  <a:gd name="T44" fmla="*/ 15 w 37"/>
                  <a:gd name="T45" fmla="*/ 36 h 63"/>
                  <a:gd name="T46" fmla="*/ 17 w 37"/>
                  <a:gd name="T47" fmla="*/ 34 h 63"/>
                  <a:gd name="T48" fmla="*/ 18 w 37"/>
                  <a:gd name="T49" fmla="*/ 31 h 63"/>
                  <a:gd name="T50" fmla="*/ 18 w 37"/>
                  <a:gd name="T51" fmla="*/ 32 h 63"/>
                  <a:gd name="T52" fmla="*/ 18 w 37"/>
                  <a:gd name="T53" fmla="*/ 31 h 63"/>
                  <a:gd name="T54" fmla="*/ 19 w 37"/>
                  <a:gd name="T55" fmla="*/ 31 h 63"/>
                  <a:gd name="T56" fmla="*/ 20 w 37"/>
                  <a:gd name="T57" fmla="*/ 29 h 63"/>
                  <a:gd name="T58" fmla="*/ 21 w 37"/>
                  <a:gd name="T59" fmla="*/ 27 h 63"/>
                  <a:gd name="T60" fmla="*/ 20 w 37"/>
                  <a:gd name="T61" fmla="*/ 29 h 63"/>
                  <a:gd name="T62" fmla="*/ 21 w 37"/>
                  <a:gd name="T63" fmla="*/ 27 h 63"/>
                  <a:gd name="T64" fmla="*/ 21 w 37"/>
                  <a:gd name="T65" fmla="*/ 26 h 63"/>
                  <a:gd name="T66" fmla="*/ 21 w 37"/>
                  <a:gd name="T67" fmla="*/ 27 h 63"/>
                  <a:gd name="T68" fmla="*/ 22 w 37"/>
                  <a:gd name="T69" fmla="*/ 26 h 63"/>
                  <a:gd name="T70" fmla="*/ 22 w 37"/>
                  <a:gd name="T71" fmla="*/ 25 h 63"/>
                  <a:gd name="T72" fmla="*/ 23 w 37"/>
                  <a:gd name="T73" fmla="*/ 24 h 63"/>
                  <a:gd name="T74" fmla="*/ 29 w 37"/>
                  <a:gd name="T75" fmla="*/ 14 h 63"/>
                  <a:gd name="T76" fmla="*/ 23 w 37"/>
                  <a:gd name="T77" fmla="*/ 24 h 63"/>
                  <a:gd name="T78" fmla="*/ 29 w 37"/>
                  <a:gd name="T79" fmla="*/ 14 h 63"/>
                  <a:gd name="T80" fmla="*/ 29 w 37"/>
                  <a:gd name="T81" fmla="*/ 14 h 63"/>
                  <a:gd name="T82" fmla="*/ 30 w 37"/>
                  <a:gd name="T83" fmla="*/ 12 h 63"/>
                  <a:gd name="T84" fmla="*/ 31 w 37"/>
                  <a:gd name="T85" fmla="*/ 10 h 63"/>
                  <a:gd name="T86" fmla="*/ 31 w 37"/>
                  <a:gd name="T87" fmla="*/ 11 h 63"/>
                  <a:gd name="T88" fmla="*/ 31 w 37"/>
                  <a:gd name="T89" fmla="*/ 10 h 63"/>
                  <a:gd name="T90" fmla="*/ 31 w 37"/>
                  <a:gd name="T91" fmla="*/ 10 h 63"/>
                  <a:gd name="T92" fmla="*/ 32 w 37"/>
                  <a:gd name="T93" fmla="*/ 8 h 63"/>
                  <a:gd name="T94" fmla="*/ 35 w 37"/>
                  <a:gd name="T95" fmla="*/ 4 h 63"/>
                  <a:gd name="T96" fmla="*/ 33 w 37"/>
                  <a:gd name="T97" fmla="*/ 8 h 63"/>
                  <a:gd name="T98" fmla="*/ 35 w 37"/>
                  <a:gd name="T99" fmla="*/ 4 h 63"/>
                  <a:gd name="T100" fmla="*/ 35 w 37"/>
                  <a:gd name="T101" fmla="*/ 4 h 63"/>
                  <a:gd name="T102" fmla="*/ 36 w 37"/>
                  <a:gd name="T103" fmla="*/ 2 h 63"/>
                  <a:gd name="T104" fmla="*/ 37 w 37"/>
                  <a:gd name="T105" fmla="*/ 0 h 63"/>
                  <a:gd name="T106" fmla="*/ 36 w 37"/>
                  <a:gd name="T107" fmla="*/ 2 h 63"/>
                  <a:gd name="T108" fmla="*/ 37 w 37"/>
                  <a:gd name="T10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 h="63">
                    <a:moveTo>
                      <a:pt x="1" y="61"/>
                    </a:moveTo>
                    <a:cubicBezTo>
                      <a:pt x="0" y="62"/>
                      <a:pt x="0" y="63"/>
                      <a:pt x="0" y="63"/>
                    </a:cubicBezTo>
                    <a:cubicBezTo>
                      <a:pt x="0" y="63"/>
                      <a:pt x="0" y="62"/>
                      <a:pt x="1" y="61"/>
                    </a:cubicBezTo>
                    <a:cubicBezTo>
                      <a:pt x="1" y="61"/>
                      <a:pt x="1" y="61"/>
                      <a:pt x="1" y="61"/>
                    </a:cubicBezTo>
                    <a:moveTo>
                      <a:pt x="2" y="59"/>
                    </a:moveTo>
                    <a:cubicBezTo>
                      <a:pt x="2" y="59"/>
                      <a:pt x="2" y="59"/>
                      <a:pt x="2" y="59"/>
                    </a:cubicBezTo>
                    <a:cubicBezTo>
                      <a:pt x="2" y="59"/>
                      <a:pt x="2" y="59"/>
                      <a:pt x="2" y="60"/>
                    </a:cubicBezTo>
                    <a:cubicBezTo>
                      <a:pt x="2" y="59"/>
                      <a:pt x="2" y="59"/>
                      <a:pt x="2" y="59"/>
                    </a:cubicBezTo>
                    <a:cubicBezTo>
                      <a:pt x="2" y="59"/>
                      <a:pt x="2" y="59"/>
                      <a:pt x="2" y="59"/>
                    </a:cubicBezTo>
                    <a:moveTo>
                      <a:pt x="4" y="56"/>
                    </a:moveTo>
                    <a:cubicBezTo>
                      <a:pt x="4" y="56"/>
                      <a:pt x="3" y="57"/>
                      <a:pt x="3" y="57"/>
                    </a:cubicBezTo>
                    <a:cubicBezTo>
                      <a:pt x="3" y="57"/>
                      <a:pt x="3" y="57"/>
                      <a:pt x="3" y="57"/>
                    </a:cubicBezTo>
                    <a:cubicBezTo>
                      <a:pt x="3" y="57"/>
                      <a:pt x="4" y="56"/>
                      <a:pt x="4" y="56"/>
                    </a:cubicBezTo>
                    <a:cubicBezTo>
                      <a:pt x="4" y="56"/>
                      <a:pt x="4" y="56"/>
                      <a:pt x="4" y="56"/>
                    </a:cubicBezTo>
                    <a:moveTo>
                      <a:pt x="8" y="49"/>
                    </a:moveTo>
                    <a:cubicBezTo>
                      <a:pt x="7" y="51"/>
                      <a:pt x="5" y="53"/>
                      <a:pt x="5" y="55"/>
                    </a:cubicBezTo>
                    <a:cubicBezTo>
                      <a:pt x="5" y="55"/>
                      <a:pt x="5" y="55"/>
                      <a:pt x="5" y="55"/>
                    </a:cubicBezTo>
                    <a:cubicBezTo>
                      <a:pt x="6" y="53"/>
                      <a:pt x="7" y="51"/>
                      <a:pt x="8" y="49"/>
                    </a:cubicBezTo>
                    <a:cubicBezTo>
                      <a:pt x="8" y="49"/>
                      <a:pt x="8" y="49"/>
                      <a:pt x="8" y="49"/>
                    </a:cubicBezTo>
                    <a:moveTo>
                      <a:pt x="10" y="46"/>
                    </a:moveTo>
                    <a:cubicBezTo>
                      <a:pt x="9" y="47"/>
                      <a:pt x="9" y="47"/>
                      <a:pt x="8" y="48"/>
                    </a:cubicBezTo>
                    <a:cubicBezTo>
                      <a:pt x="9" y="48"/>
                      <a:pt x="9" y="48"/>
                      <a:pt x="9" y="48"/>
                    </a:cubicBezTo>
                    <a:cubicBezTo>
                      <a:pt x="9" y="47"/>
                      <a:pt x="9" y="47"/>
                      <a:pt x="10" y="46"/>
                    </a:cubicBezTo>
                    <a:cubicBezTo>
                      <a:pt x="10" y="46"/>
                      <a:pt x="10" y="46"/>
                      <a:pt x="10" y="46"/>
                    </a:cubicBezTo>
                    <a:moveTo>
                      <a:pt x="12" y="42"/>
                    </a:moveTo>
                    <a:cubicBezTo>
                      <a:pt x="12" y="42"/>
                      <a:pt x="12" y="43"/>
                      <a:pt x="11" y="43"/>
                    </a:cubicBezTo>
                    <a:cubicBezTo>
                      <a:pt x="11" y="43"/>
                      <a:pt x="11" y="43"/>
                      <a:pt x="11" y="43"/>
                    </a:cubicBezTo>
                    <a:cubicBezTo>
                      <a:pt x="12" y="43"/>
                      <a:pt x="12" y="42"/>
                      <a:pt x="12" y="42"/>
                    </a:cubicBezTo>
                    <a:cubicBezTo>
                      <a:pt x="12" y="42"/>
                      <a:pt x="12" y="42"/>
                      <a:pt x="12" y="42"/>
                    </a:cubicBezTo>
                    <a:moveTo>
                      <a:pt x="12" y="41"/>
                    </a:moveTo>
                    <a:cubicBezTo>
                      <a:pt x="12" y="41"/>
                      <a:pt x="12" y="42"/>
                      <a:pt x="12" y="42"/>
                    </a:cubicBezTo>
                    <a:cubicBezTo>
                      <a:pt x="12" y="42"/>
                      <a:pt x="12" y="42"/>
                      <a:pt x="12" y="42"/>
                    </a:cubicBezTo>
                    <a:cubicBezTo>
                      <a:pt x="12" y="42"/>
                      <a:pt x="13" y="42"/>
                      <a:pt x="13" y="41"/>
                    </a:cubicBezTo>
                    <a:cubicBezTo>
                      <a:pt x="13" y="41"/>
                      <a:pt x="12" y="41"/>
                      <a:pt x="12" y="41"/>
                    </a:cubicBezTo>
                    <a:moveTo>
                      <a:pt x="15" y="37"/>
                    </a:moveTo>
                    <a:cubicBezTo>
                      <a:pt x="14" y="39"/>
                      <a:pt x="13" y="40"/>
                      <a:pt x="13" y="41"/>
                    </a:cubicBezTo>
                    <a:cubicBezTo>
                      <a:pt x="13" y="41"/>
                      <a:pt x="13" y="41"/>
                      <a:pt x="13" y="41"/>
                    </a:cubicBezTo>
                    <a:cubicBezTo>
                      <a:pt x="14" y="40"/>
                      <a:pt x="14" y="39"/>
                      <a:pt x="15" y="38"/>
                    </a:cubicBezTo>
                    <a:cubicBezTo>
                      <a:pt x="15" y="38"/>
                      <a:pt x="15" y="38"/>
                      <a:pt x="15" y="37"/>
                    </a:cubicBezTo>
                    <a:moveTo>
                      <a:pt x="15" y="37"/>
                    </a:moveTo>
                    <a:cubicBezTo>
                      <a:pt x="15" y="37"/>
                      <a:pt x="15" y="37"/>
                      <a:pt x="15" y="37"/>
                    </a:cubicBezTo>
                    <a:cubicBezTo>
                      <a:pt x="15" y="37"/>
                      <a:pt x="15" y="37"/>
                      <a:pt x="15" y="37"/>
                    </a:cubicBezTo>
                    <a:cubicBezTo>
                      <a:pt x="15" y="37"/>
                      <a:pt x="15" y="37"/>
                      <a:pt x="15" y="37"/>
                    </a:cubicBezTo>
                    <a:cubicBezTo>
                      <a:pt x="15" y="37"/>
                      <a:pt x="15" y="37"/>
                      <a:pt x="15" y="37"/>
                    </a:cubicBezTo>
                    <a:moveTo>
                      <a:pt x="17" y="34"/>
                    </a:moveTo>
                    <a:cubicBezTo>
                      <a:pt x="16" y="35"/>
                      <a:pt x="16" y="35"/>
                      <a:pt x="15" y="36"/>
                    </a:cubicBezTo>
                    <a:cubicBezTo>
                      <a:pt x="16" y="36"/>
                      <a:pt x="16" y="36"/>
                      <a:pt x="16" y="36"/>
                    </a:cubicBezTo>
                    <a:cubicBezTo>
                      <a:pt x="16" y="36"/>
                      <a:pt x="17" y="35"/>
                      <a:pt x="17" y="34"/>
                    </a:cubicBezTo>
                    <a:cubicBezTo>
                      <a:pt x="17" y="34"/>
                      <a:pt x="17" y="34"/>
                      <a:pt x="17" y="34"/>
                    </a:cubicBezTo>
                    <a:moveTo>
                      <a:pt x="18" y="31"/>
                    </a:moveTo>
                    <a:cubicBezTo>
                      <a:pt x="18" y="31"/>
                      <a:pt x="18" y="32"/>
                      <a:pt x="18" y="32"/>
                    </a:cubicBezTo>
                    <a:cubicBezTo>
                      <a:pt x="18" y="32"/>
                      <a:pt x="18" y="32"/>
                      <a:pt x="18" y="32"/>
                    </a:cubicBezTo>
                    <a:cubicBezTo>
                      <a:pt x="18" y="32"/>
                      <a:pt x="19" y="32"/>
                      <a:pt x="19" y="31"/>
                    </a:cubicBezTo>
                    <a:cubicBezTo>
                      <a:pt x="18" y="31"/>
                      <a:pt x="18" y="31"/>
                      <a:pt x="18" y="31"/>
                    </a:cubicBezTo>
                    <a:moveTo>
                      <a:pt x="20" y="29"/>
                    </a:moveTo>
                    <a:cubicBezTo>
                      <a:pt x="19" y="30"/>
                      <a:pt x="19" y="30"/>
                      <a:pt x="19" y="31"/>
                    </a:cubicBezTo>
                    <a:cubicBezTo>
                      <a:pt x="19" y="31"/>
                      <a:pt x="19" y="31"/>
                      <a:pt x="19" y="31"/>
                    </a:cubicBezTo>
                    <a:cubicBezTo>
                      <a:pt x="19" y="30"/>
                      <a:pt x="20" y="30"/>
                      <a:pt x="20" y="29"/>
                    </a:cubicBezTo>
                    <a:cubicBezTo>
                      <a:pt x="20" y="29"/>
                      <a:pt x="20" y="29"/>
                      <a:pt x="20" y="29"/>
                    </a:cubicBezTo>
                    <a:moveTo>
                      <a:pt x="21" y="27"/>
                    </a:moveTo>
                    <a:cubicBezTo>
                      <a:pt x="20" y="28"/>
                      <a:pt x="20" y="28"/>
                      <a:pt x="20" y="29"/>
                    </a:cubicBezTo>
                    <a:cubicBezTo>
                      <a:pt x="20" y="29"/>
                      <a:pt x="20" y="29"/>
                      <a:pt x="20" y="29"/>
                    </a:cubicBezTo>
                    <a:cubicBezTo>
                      <a:pt x="20" y="28"/>
                      <a:pt x="21" y="28"/>
                      <a:pt x="21" y="27"/>
                    </a:cubicBezTo>
                    <a:cubicBezTo>
                      <a:pt x="21" y="27"/>
                      <a:pt x="21" y="27"/>
                      <a:pt x="21" y="27"/>
                    </a:cubicBezTo>
                    <a:moveTo>
                      <a:pt x="22" y="26"/>
                    </a:moveTo>
                    <a:cubicBezTo>
                      <a:pt x="22" y="26"/>
                      <a:pt x="22" y="26"/>
                      <a:pt x="21" y="26"/>
                    </a:cubicBezTo>
                    <a:cubicBezTo>
                      <a:pt x="21" y="26"/>
                      <a:pt x="21" y="27"/>
                      <a:pt x="21" y="27"/>
                    </a:cubicBezTo>
                    <a:cubicBezTo>
                      <a:pt x="21" y="27"/>
                      <a:pt x="21" y="27"/>
                      <a:pt x="21" y="27"/>
                    </a:cubicBezTo>
                    <a:cubicBezTo>
                      <a:pt x="21" y="27"/>
                      <a:pt x="22" y="26"/>
                      <a:pt x="22" y="26"/>
                    </a:cubicBezTo>
                    <a:cubicBezTo>
                      <a:pt x="22" y="26"/>
                      <a:pt x="22" y="26"/>
                      <a:pt x="22" y="26"/>
                    </a:cubicBezTo>
                    <a:moveTo>
                      <a:pt x="23" y="24"/>
                    </a:moveTo>
                    <a:cubicBezTo>
                      <a:pt x="22" y="25"/>
                      <a:pt x="22" y="25"/>
                      <a:pt x="22" y="25"/>
                    </a:cubicBezTo>
                    <a:cubicBezTo>
                      <a:pt x="22" y="25"/>
                      <a:pt x="22" y="25"/>
                      <a:pt x="22" y="25"/>
                    </a:cubicBezTo>
                    <a:cubicBezTo>
                      <a:pt x="22" y="25"/>
                      <a:pt x="23" y="25"/>
                      <a:pt x="23" y="24"/>
                    </a:cubicBezTo>
                    <a:cubicBezTo>
                      <a:pt x="23" y="24"/>
                      <a:pt x="23" y="24"/>
                      <a:pt x="23" y="24"/>
                    </a:cubicBezTo>
                    <a:moveTo>
                      <a:pt x="29" y="14"/>
                    </a:moveTo>
                    <a:cubicBezTo>
                      <a:pt x="27" y="17"/>
                      <a:pt x="25" y="21"/>
                      <a:pt x="23" y="24"/>
                    </a:cubicBezTo>
                    <a:cubicBezTo>
                      <a:pt x="23" y="24"/>
                      <a:pt x="23" y="24"/>
                      <a:pt x="23" y="24"/>
                    </a:cubicBezTo>
                    <a:cubicBezTo>
                      <a:pt x="25" y="21"/>
                      <a:pt x="27" y="17"/>
                      <a:pt x="29" y="14"/>
                    </a:cubicBezTo>
                    <a:cubicBezTo>
                      <a:pt x="29" y="14"/>
                      <a:pt x="29" y="14"/>
                      <a:pt x="29" y="14"/>
                    </a:cubicBezTo>
                    <a:moveTo>
                      <a:pt x="30" y="12"/>
                    </a:moveTo>
                    <a:cubicBezTo>
                      <a:pt x="30" y="12"/>
                      <a:pt x="29" y="13"/>
                      <a:pt x="29" y="14"/>
                    </a:cubicBezTo>
                    <a:cubicBezTo>
                      <a:pt x="29" y="14"/>
                      <a:pt x="29" y="14"/>
                      <a:pt x="29" y="14"/>
                    </a:cubicBezTo>
                    <a:cubicBezTo>
                      <a:pt x="30" y="13"/>
                      <a:pt x="30" y="12"/>
                      <a:pt x="30" y="12"/>
                    </a:cubicBezTo>
                    <a:cubicBezTo>
                      <a:pt x="30" y="12"/>
                      <a:pt x="30" y="12"/>
                      <a:pt x="30" y="12"/>
                    </a:cubicBezTo>
                    <a:moveTo>
                      <a:pt x="31" y="10"/>
                    </a:moveTo>
                    <a:cubicBezTo>
                      <a:pt x="31" y="10"/>
                      <a:pt x="31" y="10"/>
                      <a:pt x="31" y="11"/>
                    </a:cubicBezTo>
                    <a:cubicBezTo>
                      <a:pt x="31" y="11"/>
                      <a:pt x="31" y="11"/>
                      <a:pt x="31" y="11"/>
                    </a:cubicBezTo>
                    <a:cubicBezTo>
                      <a:pt x="31" y="11"/>
                      <a:pt x="31" y="10"/>
                      <a:pt x="31" y="10"/>
                    </a:cubicBezTo>
                    <a:cubicBezTo>
                      <a:pt x="31" y="10"/>
                      <a:pt x="31" y="10"/>
                      <a:pt x="31" y="10"/>
                    </a:cubicBezTo>
                    <a:moveTo>
                      <a:pt x="32" y="8"/>
                    </a:moveTo>
                    <a:cubicBezTo>
                      <a:pt x="32" y="9"/>
                      <a:pt x="32" y="9"/>
                      <a:pt x="31" y="10"/>
                    </a:cubicBezTo>
                    <a:cubicBezTo>
                      <a:pt x="31" y="10"/>
                      <a:pt x="31" y="10"/>
                      <a:pt x="31" y="10"/>
                    </a:cubicBezTo>
                    <a:cubicBezTo>
                      <a:pt x="32" y="9"/>
                      <a:pt x="32" y="9"/>
                      <a:pt x="32" y="8"/>
                    </a:cubicBezTo>
                    <a:cubicBezTo>
                      <a:pt x="32" y="8"/>
                      <a:pt x="32" y="8"/>
                      <a:pt x="32" y="8"/>
                    </a:cubicBezTo>
                    <a:moveTo>
                      <a:pt x="35" y="4"/>
                    </a:moveTo>
                    <a:cubicBezTo>
                      <a:pt x="34" y="5"/>
                      <a:pt x="33" y="7"/>
                      <a:pt x="33" y="8"/>
                    </a:cubicBezTo>
                    <a:cubicBezTo>
                      <a:pt x="33" y="8"/>
                      <a:pt x="33" y="8"/>
                      <a:pt x="33" y="8"/>
                    </a:cubicBezTo>
                    <a:cubicBezTo>
                      <a:pt x="33" y="7"/>
                      <a:pt x="34" y="6"/>
                      <a:pt x="35" y="4"/>
                    </a:cubicBezTo>
                    <a:cubicBezTo>
                      <a:pt x="35" y="4"/>
                      <a:pt x="35" y="4"/>
                      <a:pt x="35" y="4"/>
                    </a:cubicBezTo>
                    <a:moveTo>
                      <a:pt x="36" y="2"/>
                    </a:moveTo>
                    <a:cubicBezTo>
                      <a:pt x="36" y="3"/>
                      <a:pt x="35" y="3"/>
                      <a:pt x="35" y="4"/>
                    </a:cubicBezTo>
                    <a:cubicBezTo>
                      <a:pt x="35" y="4"/>
                      <a:pt x="35" y="4"/>
                      <a:pt x="35" y="4"/>
                    </a:cubicBezTo>
                    <a:cubicBezTo>
                      <a:pt x="35" y="3"/>
                      <a:pt x="36" y="3"/>
                      <a:pt x="36" y="2"/>
                    </a:cubicBezTo>
                    <a:cubicBezTo>
                      <a:pt x="36" y="2"/>
                      <a:pt x="36" y="2"/>
                      <a:pt x="36" y="2"/>
                    </a:cubicBezTo>
                    <a:moveTo>
                      <a:pt x="37" y="0"/>
                    </a:moveTo>
                    <a:cubicBezTo>
                      <a:pt x="37" y="1"/>
                      <a:pt x="37" y="1"/>
                      <a:pt x="36" y="2"/>
                    </a:cubicBezTo>
                    <a:cubicBezTo>
                      <a:pt x="36" y="2"/>
                      <a:pt x="36" y="2"/>
                      <a:pt x="36" y="2"/>
                    </a:cubicBezTo>
                    <a:cubicBezTo>
                      <a:pt x="37" y="1"/>
                      <a:pt x="37" y="1"/>
                      <a:pt x="37" y="0"/>
                    </a:cubicBezTo>
                    <a:cubicBezTo>
                      <a:pt x="37" y="0"/>
                      <a:pt x="37"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3" name="Freeform 9663"/>
              <p:cNvSpPr>
                <a:spLocks noEditPoints="1"/>
              </p:cNvSpPr>
              <p:nvPr/>
            </p:nvSpPr>
            <p:spPr bwMode="auto">
              <a:xfrm>
                <a:off x="-498" y="3372"/>
                <a:ext cx="12" cy="19"/>
              </a:xfrm>
              <a:custGeom>
                <a:avLst/>
                <a:gdLst>
                  <a:gd name="T0" fmla="*/ 1 w 5"/>
                  <a:gd name="T1" fmla="*/ 7 h 8"/>
                  <a:gd name="T2" fmla="*/ 0 w 5"/>
                  <a:gd name="T3" fmla="*/ 8 h 8"/>
                  <a:gd name="T4" fmla="*/ 0 w 5"/>
                  <a:gd name="T5" fmla="*/ 8 h 8"/>
                  <a:gd name="T6" fmla="*/ 1 w 5"/>
                  <a:gd name="T7" fmla="*/ 7 h 8"/>
                  <a:gd name="T8" fmla="*/ 1 w 5"/>
                  <a:gd name="T9" fmla="*/ 7 h 8"/>
                  <a:gd name="T10" fmla="*/ 4 w 5"/>
                  <a:gd name="T11" fmla="*/ 0 h 8"/>
                  <a:gd name="T12" fmla="*/ 4 w 5"/>
                  <a:gd name="T13" fmla="*/ 1 h 8"/>
                  <a:gd name="T14" fmla="*/ 4 w 5"/>
                  <a:gd name="T15" fmla="*/ 1 h 8"/>
                  <a:gd name="T16" fmla="*/ 5 w 5"/>
                  <a:gd name="T17" fmla="*/ 0 h 8"/>
                  <a:gd name="T18" fmla="*/ 4 w 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1" y="7"/>
                    </a:moveTo>
                    <a:cubicBezTo>
                      <a:pt x="0" y="7"/>
                      <a:pt x="0" y="7"/>
                      <a:pt x="0" y="8"/>
                    </a:cubicBezTo>
                    <a:cubicBezTo>
                      <a:pt x="0" y="8"/>
                      <a:pt x="0" y="8"/>
                      <a:pt x="0" y="8"/>
                    </a:cubicBezTo>
                    <a:cubicBezTo>
                      <a:pt x="0" y="7"/>
                      <a:pt x="0" y="7"/>
                      <a:pt x="1" y="7"/>
                    </a:cubicBezTo>
                    <a:cubicBezTo>
                      <a:pt x="1" y="7"/>
                      <a:pt x="1" y="7"/>
                      <a:pt x="1" y="7"/>
                    </a:cubicBezTo>
                    <a:moveTo>
                      <a:pt x="4" y="0"/>
                    </a:moveTo>
                    <a:cubicBezTo>
                      <a:pt x="4" y="0"/>
                      <a:pt x="4" y="1"/>
                      <a:pt x="4" y="1"/>
                    </a:cubicBezTo>
                    <a:cubicBezTo>
                      <a:pt x="4" y="1"/>
                      <a:pt x="4" y="1"/>
                      <a:pt x="4" y="1"/>
                    </a:cubicBezTo>
                    <a:cubicBezTo>
                      <a:pt x="4" y="1"/>
                      <a:pt x="4" y="0"/>
                      <a:pt x="5"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4" name="Freeform 9664"/>
              <p:cNvSpPr>
                <a:spLocks noEditPoints="1"/>
              </p:cNvSpPr>
              <p:nvPr/>
            </p:nvSpPr>
            <p:spPr bwMode="auto">
              <a:xfrm>
                <a:off x="-479" y="3344"/>
                <a:ext cx="9" cy="14"/>
              </a:xfrm>
              <a:custGeom>
                <a:avLst/>
                <a:gdLst>
                  <a:gd name="T0" fmla="*/ 0 w 4"/>
                  <a:gd name="T1" fmla="*/ 6 h 6"/>
                  <a:gd name="T2" fmla="*/ 0 w 4"/>
                  <a:gd name="T3" fmla="*/ 6 h 6"/>
                  <a:gd name="T4" fmla="*/ 0 w 4"/>
                  <a:gd name="T5" fmla="*/ 6 h 6"/>
                  <a:gd name="T6" fmla="*/ 0 w 4"/>
                  <a:gd name="T7" fmla="*/ 6 h 6"/>
                  <a:gd name="T8" fmla="*/ 0 w 4"/>
                  <a:gd name="T9" fmla="*/ 6 h 6"/>
                  <a:gd name="T10" fmla="*/ 1 w 4"/>
                  <a:gd name="T11" fmla="*/ 5 h 6"/>
                  <a:gd name="T12" fmla="*/ 0 w 4"/>
                  <a:gd name="T13" fmla="*/ 5 h 6"/>
                  <a:gd name="T14" fmla="*/ 1 w 4"/>
                  <a:gd name="T15" fmla="*/ 5 h 6"/>
                  <a:gd name="T16" fmla="*/ 1 w 4"/>
                  <a:gd name="T17" fmla="*/ 5 h 6"/>
                  <a:gd name="T18" fmla="*/ 1 w 4"/>
                  <a:gd name="T19" fmla="*/ 5 h 6"/>
                  <a:gd name="T20" fmla="*/ 3 w 4"/>
                  <a:gd name="T21" fmla="*/ 1 h 6"/>
                  <a:gd name="T22" fmla="*/ 3 w 4"/>
                  <a:gd name="T23" fmla="*/ 1 h 6"/>
                  <a:gd name="T24" fmla="*/ 3 w 4"/>
                  <a:gd name="T25" fmla="*/ 2 h 6"/>
                  <a:gd name="T26" fmla="*/ 3 w 4"/>
                  <a:gd name="T27" fmla="*/ 1 h 6"/>
                  <a:gd name="T28" fmla="*/ 3 w 4"/>
                  <a:gd name="T29" fmla="*/ 1 h 6"/>
                  <a:gd name="T30" fmla="*/ 3 w 4"/>
                  <a:gd name="T31" fmla="*/ 0 h 6"/>
                  <a:gd name="T32" fmla="*/ 3 w 4"/>
                  <a:gd name="T33" fmla="*/ 1 h 6"/>
                  <a:gd name="T34" fmla="*/ 3 w 4"/>
                  <a:gd name="T35" fmla="*/ 1 h 6"/>
                  <a:gd name="T36" fmla="*/ 4 w 4"/>
                  <a:gd name="T37" fmla="*/ 0 h 6"/>
                  <a:gd name="T38" fmla="*/ 3 w 4"/>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6">
                    <a:moveTo>
                      <a:pt x="0" y="6"/>
                    </a:moveTo>
                    <a:cubicBezTo>
                      <a:pt x="0" y="6"/>
                      <a:pt x="0" y="6"/>
                      <a:pt x="0" y="6"/>
                    </a:cubicBezTo>
                    <a:cubicBezTo>
                      <a:pt x="0" y="6"/>
                      <a:pt x="0" y="6"/>
                      <a:pt x="0" y="6"/>
                    </a:cubicBezTo>
                    <a:cubicBezTo>
                      <a:pt x="0" y="6"/>
                      <a:pt x="0" y="6"/>
                      <a:pt x="0" y="6"/>
                    </a:cubicBezTo>
                    <a:cubicBezTo>
                      <a:pt x="0" y="6"/>
                      <a:pt x="0" y="6"/>
                      <a:pt x="0" y="6"/>
                    </a:cubicBezTo>
                    <a:moveTo>
                      <a:pt x="1" y="5"/>
                    </a:moveTo>
                    <a:cubicBezTo>
                      <a:pt x="1" y="5"/>
                      <a:pt x="1" y="5"/>
                      <a:pt x="0" y="5"/>
                    </a:cubicBezTo>
                    <a:cubicBezTo>
                      <a:pt x="0" y="5"/>
                      <a:pt x="1" y="5"/>
                      <a:pt x="1" y="5"/>
                    </a:cubicBezTo>
                    <a:cubicBezTo>
                      <a:pt x="1" y="5"/>
                      <a:pt x="1" y="5"/>
                      <a:pt x="1" y="5"/>
                    </a:cubicBezTo>
                    <a:cubicBezTo>
                      <a:pt x="1" y="5"/>
                      <a:pt x="1" y="5"/>
                      <a:pt x="1" y="5"/>
                    </a:cubicBezTo>
                    <a:moveTo>
                      <a:pt x="3" y="1"/>
                    </a:moveTo>
                    <a:cubicBezTo>
                      <a:pt x="3" y="1"/>
                      <a:pt x="3" y="1"/>
                      <a:pt x="3" y="1"/>
                    </a:cubicBezTo>
                    <a:cubicBezTo>
                      <a:pt x="3" y="2"/>
                      <a:pt x="3" y="2"/>
                      <a:pt x="3" y="2"/>
                    </a:cubicBezTo>
                    <a:cubicBezTo>
                      <a:pt x="3" y="1"/>
                      <a:pt x="3" y="1"/>
                      <a:pt x="3" y="1"/>
                    </a:cubicBezTo>
                    <a:cubicBezTo>
                      <a:pt x="3" y="1"/>
                      <a:pt x="3" y="1"/>
                      <a:pt x="3" y="1"/>
                    </a:cubicBezTo>
                    <a:moveTo>
                      <a:pt x="3" y="0"/>
                    </a:moveTo>
                    <a:cubicBezTo>
                      <a:pt x="3" y="0"/>
                      <a:pt x="3" y="1"/>
                      <a:pt x="3" y="1"/>
                    </a:cubicBezTo>
                    <a:cubicBezTo>
                      <a:pt x="3" y="1"/>
                      <a:pt x="3" y="1"/>
                      <a:pt x="3" y="1"/>
                    </a:cubicBezTo>
                    <a:cubicBezTo>
                      <a:pt x="3" y="1"/>
                      <a:pt x="4" y="1"/>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5" name="Oval 9665"/>
              <p:cNvSpPr>
                <a:spLocks noChangeArrowheads="1"/>
              </p:cNvSpPr>
              <p:nvPr/>
            </p:nvSpPr>
            <p:spPr bwMode="auto">
              <a:xfrm>
                <a:off x="-458" y="3323"/>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6" name="Oval 9666"/>
              <p:cNvSpPr>
                <a:spLocks noChangeArrowheads="1"/>
              </p:cNvSpPr>
              <p:nvPr/>
            </p:nvSpPr>
            <p:spPr bwMode="auto">
              <a:xfrm>
                <a:off x="-460" y="3327"/>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7" name="Freeform 9667"/>
              <p:cNvSpPr>
                <a:spLocks/>
              </p:cNvSpPr>
              <p:nvPr/>
            </p:nvSpPr>
            <p:spPr bwMode="auto">
              <a:xfrm>
                <a:off x="-456" y="3318"/>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8" name="Rectangle 9668"/>
              <p:cNvSpPr>
                <a:spLocks noChangeArrowheads="1"/>
              </p:cNvSpPr>
              <p:nvPr/>
            </p:nvSpPr>
            <p:spPr bwMode="auto">
              <a:xfrm>
                <a:off x="-453" y="3316"/>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9" name="Rectangle 9669"/>
              <p:cNvSpPr>
                <a:spLocks noChangeArrowheads="1"/>
              </p:cNvSpPr>
              <p:nvPr/>
            </p:nvSpPr>
            <p:spPr bwMode="auto">
              <a:xfrm>
                <a:off x="-453" y="3316"/>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0" name="Freeform 9670"/>
              <p:cNvSpPr>
                <a:spLocks noEditPoints="1"/>
              </p:cNvSpPr>
              <p:nvPr/>
            </p:nvSpPr>
            <p:spPr bwMode="auto">
              <a:xfrm>
                <a:off x="-439" y="3268"/>
                <a:ext cx="14" cy="24"/>
              </a:xfrm>
              <a:custGeom>
                <a:avLst/>
                <a:gdLst>
                  <a:gd name="T0" fmla="*/ 0 w 6"/>
                  <a:gd name="T1" fmla="*/ 10 h 10"/>
                  <a:gd name="T2" fmla="*/ 0 w 6"/>
                  <a:gd name="T3" fmla="*/ 10 h 10"/>
                  <a:gd name="T4" fmla="*/ 0 w 6"/>
                  <a:gd name="T5" fmla="*/ 10 h 10"/>
                  <a:gd name="T6" fmla="*/ 0 w 6"/>
                  <a:gd name="T7" fmla="*/ 10 h 10"/>
                  <a:gd name="T8" fmla="*/ 0 w 6"/>
                  <a:gd name="T9" fmla="*/ 10 h 10"/>
                  <a:gd name="T10" fmla="*/ 4 w 6"/>
                  <a:gd name="T11" fmla="*/ 4 h 10"/>
                  <a:gd name="T12" fmla="*/ 3 w 6"/>
                  <a:gd name="T13" fmla="*/ 4 h 10"/>
                  <a:gd name="T14" fmla="*/ 3 w 6"/>
                  <a:gd name="T15" fmla="*/ 4 h 10"/>
                  <a:gd name="T16" fmla="*/ 4 w 6"/>
                  <a:gd name="T17" fmla="*/ 4 h 10"/>
                  <a:gd name="T18" fmla="*/ 4 w 6"/>
                  <a:gd name="T19" fmla="*/ 4 h 10"/>
                  <a:gd name="T20" fmla="*/ 6 w 6"/>
                  <a:gd name="T21" fmla="*/ 0 h 10"/>
                  <a:gd name="T22" fmla="*/ 6 w 6"/>
                  <a:gd name="T23" fmla="*/ 0 h 10"/>
                  <a:gd name="T24" fmla="*/ 6 w 6"/>
                  <a:gd name="T25" fmla="*/ 0 h 10"/>
                  <a:gd name="T26" fmla="*/ 6 w 6"/>
                  <a:gd name="T27" fmla="*/ 0 h 10"/>
                  <a:gd name="T28" fmla="*/ 6 w 6"/>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0">
                    <a:moveTo>
                      <a:pt x="0" y="10"/>
                    </a:moveTo>
                    <a:cubicBezTo>
                      <a:pt x="0" y="10"/>
                      <a:pt x="0" y="10"/>
                      <a:pt x="0" y="10"/>
                    </a:cubicBezTo>
                    <a:cubicBezTo>
                      <a:pt x="0" y="10"/>
                      <a:pt x="0" y="10"/>
                      <a:pt x="0" y="10"/>
                    </a:cubicBezTo>
                    <a:cubicBezTo>
                      <a:pt x="0" y="10"/>
                      <a:pt x="0" y="10"/>
                      <a:pt x="0" y="10"/>
                    </a:cubicBezTo>
                    <a:cubicBezTo>
                      <a:pt x="0" y="10"/>
                      <a:pt x="0" y="10"/>
                      <a:pt x="0" y="10"/>
                    </a:cubicBezTo>
                    <a:moveTo>
                      <a:pt x="4" y="4"/>
                    </a:moveTo>
                    <a:cubicBezTo>
                      <a:pt x="3" y="4"/>
                      <a:pt x="3" y="4"/>
                      <a:pt x="3" y="4"/>
                    </a:cubicBezTo>
                    <a:cubicBezTo>
                      <a:pt x="3" y="4"/>
                      <a:pt x="3" y="4"/>
                      <a:pt x="3" y="4"/>
                    </a:cubicBezTo>
                    <a:cubicBezTo>
                      <a:pt x="3" y="4"/>
                      <a:pt x="4" y="4"/>
                      <a:pt x="4" y="4"/>
                    </a:cubicBezTo>
                    <a:cubicBezTo>
                      <a:pt x="4" y="4"/>
                      <a:pt x="4" y="4"/>
                      <a:pt x="4" y="4"/>
                    </a:cubicBezTo>
                    <a:moveTo>
                      <a:pt x="6" y="0"/>
                    </a:moveTo>
                    <a:cubicBezTo>
                      <a:pt x="6" y="0"/>
                      <a:pt x="6" y="0"/>
                      <a:pt x="6" y="0"/>
                    </a:cubicBezTo>
                    <a:cubicBezTo>
                      <a:pt x="6" y="0"/>
                      <a:pt x="6" y="0"/>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1" name="Freeform 9671"/>
              <p:cNvSpPr>
                <a:spLocks noEditPoints="1"/>
              </p:cNvSpPr>
              <p:nvPr/>
            </p:nvSpPr>
            <p:spPr bwMode="auto">
              <a:xfrm>
                <a:off x="-434" y="3259"/>
                <a:ext cx="14" cy="24"/>
              </a:xfrm>
              <a:custGeom>
                <a:avLst/>
                <a:gdLst>
                  <a:gd name="T0" fmla="*/ 0 w 6"/>
                  <a:gd name="T1" fmla="*/ 10 h 10"/>
                  <a:gd name="T2" fmla="*/ 0 w 6"/>
                  <a:gd name="T3" fmla="*/ 10 h 10"/>
                  <a:gd name="T4" fmla="*/ 0 w 6"/>
                  <a:gd name="T5" fmla="*/ 10 h 10"/>
                  <a:gd name="T6" fmla="*/ 0 w 6"/>
                  <a:gd name="T7" fmla="*/ 10 h 10"/>
                  <a:gd name="T8" fmla="*/ 0 w 6"/>
                  <a:gd name="T9" fmla="*/ 10 h 10"/>
                  <a:gd name="T10" fmla="*/ 5 w 6"/>
                  <a:gd name="T11" fmla="*/ 2 h 10"/>
                  <a:gd name="T12" fmla="*/ 5 w 6"/>
                  <a:gd name="T13" fmla="*/ 2 h 10"/>
                  <a:gd name="T14" fmla="*/ 5 w 6"/>
                  <a:gd name="T15" fmla="*/ 2 h 10"/>
                  <a:gd name="T16" fmla="*/ 5 w 6"/>
                  <a:gd name="T17" fmla="*/ 2 h 10"/>
                  <a:gd name="T18" fmla="*/ 5 w 6"/>
                  <a:gd name="T19" fmla="*/ 2 h 10"/>
                  <a:gd name="T20" fmla="*/ 6 w 6"/>
                  <a:gd name="T21" fmla="*/ 0 h 10"/>
                  <a:gd name="T22" fmla="*/ 6 w 6"/>
                  <a:gd name="T23" fmla="*/ 0 h 10"/>
                  <a:gd name="T24" fmla="*/ 6 w 6"/>
                  <a:gd name="T25" fmla="*/ 0 h 10"/>
                  <a:gd name="T26" fmla="*/ 6 w 6"/>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10">
                    <a:moveTo>
                      <a:pt x="0" y="10"/>
                    </a:moveTo>
                    <a:cubicBezTo>
                      <a:pt x="0" y="10"/>
                      <a:pt x="0" y="10"/>
                      <a:pt x="0" y="10"/>
                    </a:cubicBezTo>
                    <a:cubicBezTo>
                      <a:pt x="0" y="10"/>
                      <a:pt x="0" y="10"/>
                      <a:pt x="0" y="10"/>
                    </a:cubicBezTo>
                    <a:cubicBezTo>
                      <a:pt x="0" y="10"/>
                      <a:pt x="0" y="10"/>
                      <a:pt x="0" y="10"/>
                    </a:cubicBezTo>
                    <a:cubicBezTo>
                      <a:pt x="0" y="10"/>
                      <a:pt x="0" y="10"/>
                      <a:pt x="0" y="10"/>
                    </a:cubicBezTo>
                    <a:moveTo>
                      <a:pt x="5" y="2"/>
                    </a:moveTo>
                    <a:cubicBezTo>
                      <a:pt x="5" y="2"/>
                      <a:pt x="5" y="2"/>
                      <a:pt x="5" y="2"/>
                    </a:cubicBezTo>
                    <a:cubicBezTo>
                      <a:pt x="5" y="2"/>
                      <a:pt x="5" y="2"/>
                      <a:pt x="5" y="2"/>
                    </a:cubicBezTo>
                    <a:cubicBezTo>
                      <a:pt x="5" y="2"/>
                      <a:pt x="5" y="2"/>
                      <a:pt x="5" y="2"/>
                    </a:cubicBezTo>
                    <a:cubicBezTo>
                      <a:pt x="5" y="2"/>
                      <a:pt x="5" y="2"/>
                      <a:pt x="5" y="2"/>
                    </a:cubicBezTo>
                    <a:moveTo>
                      <a:pt x="6" y="0"/>
                    </a:moveTo>
                    <a:cubicBezTo>
                      <a:pt x="6" y="0"/>
                      <a:pt x="6" y="0"/>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2" name="Freeform 9672"/>
              <p:cNvSpPr>
                <a:spLocks/>
              </p:cNvSpPr>
              <p:nvPr/>
            </p:nvSpPr>
            <p:spPr bwMode="auto">
              <a:xfrm>
                <a:off x="-437" y="3285"/>
                <a:ext cx="3" cy="2"/>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0" y="1"/>
                      <a:pt x="0" y="1"/>
                    </a:cubicBezTo>
                    <a:cubicBezTo>
                      <a:pt x="0"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3" name="Freeform 9673"/>
              <p:cNvSpPr>
                <a:spLocks noEditPoints="1"/>
              </p:cNvSpPr>
              <p:nvPr/>
            </p:nvSpPr>
            <p:spPr bwMode="auto">
              <a:xfrm>
                <a:off x="-505" y="3332"/>
                <a:ext cx="42" cy="71"/>
              </a:xfrm>
              <a:custGeom>
                <a:avLst/>
                <a:gdLst>
                  <a:gd name="T0" fmla="*/ 1 w 18"/>
                  <a:gd name="T1" fmla="*/ 28 h 30"/>
                  <a:gd name="T2" fmla="*/ 0 w 18"/>
                  <a:gd name="T3" fmla="*/ 30 h 30"/>
                  <a:gd name="T4" fmla="*/ 0 w 18"/>
                  <a:gd name="T5" fmla="*/ 30 h 30"/>
                  <a:gd name="T6" fmla="*/ 1 w 18"/>
                  <a:gd name="T7" fmla="*/ 29 h 30"/>
                  <a:gd name="T8" fmla="*/ 1 w 18"/>
                  <a:gd name="T9" fmla="*/ 28 h 30"/>
                  <a:gd name="T10" fmla="*/ 2 w 18"/>
                  <a:gd name="T11" fmla="*/ 26 h 30"/>
                  <a:gd name="T12" fmla="*/ 1 w 18"/>
                  <a:gd name="T13" fmla="*/ 28 h 30"/>
                  <a:gd name="T14" fmla="*/ 1 w 18"/>
                  <a:gd name="T15" fmla="*/ 28 h 30"/>
                  <a:gd name="T16" fmla="*/ 2 w 18"/>
                  <a:gd name="T17" fmla="*/ 26 h 30"/>
                  <a:gd name="T18" fmla="*/ 2 w 18"/>
                  <a:gd name="T19" fmla="*/ 26 h 30"/>
                  <a:gd name="T20" fmla="*/ 10 w 18"/>
                  <a:gd name="T21" fmla="*/ 12 h 30"/>
                  <a:gd name="T22" fmla="*/ 9 w 18"/>
                  <a:gd name="T23" fmla="*/ 15 h 30"/>
                  <a:gd name="T24" fmla="*/ 9 w 18"/>
                  <a:gd name="T25" fmla="*/ 15 h 30"/>
                  <a:gd name="T26" fmla="*/ 10 w 18"/>
                  <a:gd name="T27" fmla="*/ 12 h 30"/>
                  <a:gd name="T28" fmla="*/ 10 w 18"/>
                  <a:gd name="T29" fmla="*/ 12 h 30"/>
                  <a:gd name="T30" fmla="*/ 17 w 18"/>
                  <a:gd name="T31" fmla="*/ 1 h 30"/>
                  <a:gd name="T32" fmla="*/ 16 w 18"/>
                  <a:gd name="T33" fmla="*/ 3 h 30"/>
                  <a:gd name="T34" fmla="*/ 16 w 18"/>
                  <a:gd name="T35" fmla="*/ 3 h 30"/>
                  <a:gd name="T36" fmla="*/ 17 w 18"/>
                  <a:gd name="T37" fmla="*/ 1 h 30"/>
                  <a:gd name="T38" fmla="*/ 17 w 18"/>
                  <a:gd name="T39" fmla="*/ 1 h 30"/>
                  <a:gd name="T40" fmla="*/ 18 w 18"/>
                  <a:gd name="T41" fmla="*/ 0 h 30"/>
                  <a:gd name="T42" fmla="*/ 17 w 18"/>
                  <a:gd name="T43" fmla="*/ 0 h 30"/>
                  <a:gd name="T44" fmla="*/ 18 w 18"/>
                  <a:gd name="T45" fmla="*/ 0 h 30"/>
                  <a:gd name="T46" fmla="*/ 18 w 18"/>
                  <a:gd name="T47" fmla="*/ 0 h 30"/>
                  <a:gd name="T48" fmla="*/ 18 w 18"/>
                  <a:gd name="T4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 y="28"/>
                    </a:moveTo>
                    <a:cubicBezTo>
                      <a:pt x="0" y="29"/>
                      <a:pt x="0" y="29"/>
                      <a:pt x="0" y="30"/>
                    </a:cubicBezTo>
                    <a:cubicBezTo>
                      <a:pt x="0" y="30"/>
                      <a:pt x="0" y="30"/>
                      <a:pt x="0" y="30"/>
                    </a:cubicBezTo>
                    <a:cubicBezTo>
                      <a:pt x="0" y="30"/>
                      <a:pt x="0" y="29"/>
                      <a:pt x="1" y="29"/>
                    </a:cubicBezTo>
                    <a:cubicBezTo>
                      <a:pt x="1" y="28"/>
                      <a:pt x="1" y="28"/>
                      <a:pt x="1" y="28"/>
                    </a:cubicBezTo>
                    <a:moveTo>
                      <a:pt x="2" y="26"/>
                    </a:moveTo>
                    <a:cubicBezTo>
                      <a:pt x="2" y="27"/>
                      <a:pt x="1" y="28"/>
                      <a:pt x="1" y="28"/>
                    </a:cubicBezTo>
                    <a:cubicBezTo>
                      <a:pt x="1" y="28"/>
                      <a:pt x="1" y="28"/>
                      <a:pt x="1" y="28"/>
                    </a:cubicBezTo>
                    <a:cubicBezTo>
                      <a:pt x="1" y="28"/>
                      <a:pt x="2" y="27"/>
                      <a:pt x="2" y="26"/>
                    </a:cubicBezTo>
                    <a:cubicBezTo>
                      <a:pt x="2" y="26"/>
                      <a:pt x="2" y="26"/>
                      <a:pt x="2" y="26"/>
                    </a:cubicBezTo>
                    <a:moveTo>
                      <a:pt x="10" y="12"/>
                    </a:moveTo>
                    <a:cubicBezTo>
                      <a:pt x="10" y="13"/>
                      <a:pt x="9" y="14"/>
                      <a:pt x="9" y="15"/>
                    </a:cubicBezTo>
                    <a:cubicBezTo>
                      <a:pt x="9" y="15"/>
                      <a:pt x="9" y="15"/>
                      <a:pt x="9" y="15"/>
                    </a:cubicBezTo>
                    <a:cubicBezTo>
                      <a:pt x="9" y="14"/>
                      <a:pt x="10" y="13"/>
                      <a:pt x="10" y="12"/>
                    </a:cubicBezTo>
                    <a:cubicBezTo>
                      <a:pt x="10" y="12"/>
                      <a:pt x="10" y="12"/>
                      <a:pt x="10" y="12"/>
                    </a:cubicBezTo>
                    <a:moveTo>
                      <a:pt x="17" y="1"/>
                    </a:moveTo>
                    <a:cubicBezTo>
                      <a:pt x="16" y="2"/>
                      <a:pt x="16" y="2"/>
                      <a:pt x="16" y="3"/>
                    </a:cubicBezTo>
                    <a:cubicBezTo>
                      <a:pt x="16" y="3"/>
                      <a:pt x="16" y="3"/>
                      <a:pt x="16" y="3"/>
                    </a:cubicBezTo>
                    <a:cubicBezTo>
                      <a:pt x="16" y="2"/>
                      <a:pt x="17" y="2"/>
                      <a:pt x="17" y="1"/>
                    </a:cubicBezTo>
                    <a:cubicBezTo>
                      <a:pt x="17" y="1"/>
                      <a:pt x="17" y="1"/>
                      <a:pt x="17" y="1"/>
                    </a:cubicBezTo>
                    <a:moveTo>
                      <a:pt x="18" y="0"/>
                    </a:moveTo>
                    <a:cubicBezTo>
                      <a:pt x="18" y="0"/>
                      <a:pt x="18" y="0"/>
                      <a:pt x="17" y="0"/>
                    </a:cubicBezTo>
                    <a:cubicBezTo>
                      <a:pt x="18" y="0"/>
                      <a:pt x="18" y="0"/>
                      <a:pt x="18" y="0"/>
                    </a:cubicBezTo>
                    <a:cubicBezTo>
                      <a:pt x="18" y="0"/>
                      <a:pt x="18" y="0"/>
                      <a:pt x="18" y="0"/>
                    </a:cubicBezTo>
                    <a:cubicBezTo>
                      <a:pt x="18" y="0"/>
                      <a:pt x="18"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4" name="Freeform 9674"/>
              <p:cNvSpPr>
                <a:spLocks noEditPoints="1"/>
              </p:cNvSpPr>
              <p:nvPr/>
            </p:nvSpPr>
            <p:spPr bwMode="auto">
              <a:xfrm>
                <a:off x="-741" y="3575"/>
                <a:ext cx="118" cy="192"/>
              </a:xfrm>
              <a:custGeom>
                <a:avLst/>
                <a:gdLst>
                  <a:gd name="T0" fmla="*/ 1 w 50"/>
                  <a:gd name="T1" fmla="*/ 79 h 81"/>
                  <a:gd name="T2" fmla="*/ 1 w 50"/>
                  <a:gd name="T3" fmla="*/ 80 h 81"/>
                  <a:gd name="T4" fmla="*/ 2 w 50"/>
                  <a:gd name="T5" fmla="*/ 77 h 81"/>
                  <a:gd name="T6" fmla="*/ 3 w 50"/>
                  <a:gd name="T7" fmla="*/ 76 h 81"/>
                  <a:gd name="T8" fmla="*/ 4 w 50"/>
                  <a:gd name="T9" fmla="*/ 75 h 81"/>
                  <a:gd name="T10" fmla="*/ 4 w 50"/>
                  <a:gd name="T11" fmla="*/ 75 h 81"/>
                  <a:gd name="T12" fmla="*/ 6 w 50"/>
                  <a:gd name="T13" fmla="*/ 71 h 81"/>
                  <a:gd name="T14" fmla="*/ 6 w 50"/>
                  <a:gd name="T15" fmla="*/ 71 h 81"/>
                  <a:gd name="T16" fmla="*/ 7 w 50"/>
                  <a:gd name="T17" fmla="*/ 69 h 81"/>
                  <a:gd name="T18" fmla="*/ 6 w 50"/>
                  <a:gd name="T19" fmla="*/ 71 h 81"/>
                  <a:gd name="T20" fmla="*/ 7 w 50"/>
                  <a:gd name="T21" fmla="*/ 69 h 81"/>
                  <a:gd name="T22" fmla="*/ 9 w 50"/>
                  <a:gd name="T23" fmla="*/ 65 h 81"/>
                  <a:gd name="T24" fmla="*/ 9 w 50"/>
                  <a:gd name="T25" fmla="*/ 66 h 81"/>
                  <a:gd name="T26" fmla="*/ 10 w 50"/>
                  <a:gd name="T27" fmla="*/ 65 h 81"/>
                  <a:gd name="T28" fmla="*/ 11 w 50"/>
                  <a:gd name="T29" fmla="*/ 62 h 81"/>
                  <a:gd name="T30" fmla="*/ 11 w 50"/>
                  <a:gd name="T31" fmla="*/ 63 h 81"/>
                  <a:gd name="T32" fmla="*/ 11 w 50"/>
                  <a:gd name="T33" fmla="*/ 63 h 81"/>
                  <a:gd name="T34" fmla="*/ 13 w 50"/>
                  <a:gd name="T35" fmla="*/ 60 h 81"/>
                  <a:gd name="T36" fmla="*/ 13 w 50"/>
                  <a:gd name="T37" fmla="*/ 61 h 81"/>
                  <a:gd name="T38" fmla="*/ 13 w 50"/>
                  <a:gd name="T39" fmla="*/ 60 h 81"/>
                  <a:gd name="T40" fmla="*/ 13 w 50"/>
                  <a:gd name="T41" fmla="*/ 59 h 81"/>
                  <a:gd name="T42" fmla="*/ 17 w 50"/>
                  <a:gd name="T43" fmla="*/ 53 h 81"/>
                  <a:gd name="T44" fmla="*/ 22 w 50"/>
                  <a:gd name="T45" fmla="*/ 45 h 81"/>
                  <a:gd name="T46" fmla="*/ 19 w 50"/>
                  <a:gd name="T47" fmla="*/ 51 h 81"/>
                  <a:gd name="T48" fmla="*/ 23 w 50"/>
                  <a:gd name="T49" fmla="*/ 45 h 81"/>
                  <a:gd name="T50" fmla="*/ 30 w 50"/>
                  <a:gd name="T51" fmla="*/ 32 h 81"/>
                  <a:gd name="T52" fmla="*/ 24 w 50"/>
                  <a:gd name="T53" fmla="*/ 42 h 81"/>
                  <a:gd name="T54" fmla="*/ 30 w 50"/>
                  <a:gd name="T55" fmla="*/ 33 h 81"/>
                  <a:gd name="T56" fmla="*/ 36 w 50"/>
                  <a:gd name="T57" fmla="*/ 21 h 81"/>
                  <a:gd name="T58" fmla="*/ 32 w 50"/>
                  <a:gd name="T59" fmla="*/ 30 h 81"/>
                  <a:gd name="T60" fmla="*/ 36 w 50"/>
                  <a:gd name="T61" fmla="*/ 21 h 81"/>
                  <a:gd name="T62" fmla="*/ 38 w 50"/>
                  <a:gd name="T63" fmla="*/ 19 h 81"/>
                  <a:gd name="T64" fmla="*/ 38 w 50"/>
                  <a:gd name="T65" fmla="*/ 19 h 81"/>
                  <a:gd name="T66" fmla="*/ 38 w 50"/>
                  <a:gd name="T67" fmla="*/ 18 h 81"/>
                  <a:gd name="T68" fmla="*/ 38 w 50"/>
                  <a:gd name="T69" fmla="*/ 19 h 81"/>
                  <a:gd name="T70" fmla="*/ 38 w 50"/>
                  <a:gd name="T71" fmla="*/ 18 h 81"/>
                  <a:gd name="T72" fmla="*/ 39 w 50"/>
                  <a:gd name="T73" fmla="*/ 18 h 81"/>
                  <a:gd name="T74" fmla="*/ 40 w 50"/>
                  <a:gd name="T75" fmla="*/ 16 h 81"/>
                  <a:gd name="T76" fmla="*/ 42 w 50"/>
                  <a:gd name="T77" fmla="*/ 13 h 81"/>
                  <a:gd name="T78" fmla="*/ 40 w 50"/>
                  <a:gd name="T79" fmla="*/ 16 h 81"/>
                  <a:gd name="T80" fmla="*/ 42 w 50"/>
                  <a:gd name="T81" fmla="*/ 13 h 81"/>
                  <a:gd name="T82" fmla="*/ 42 w 50"/>
                  <a:gd name="T83" fmla="*/ 13 h 81"/>
                  <a:gd name="T84" fmla="*/ 42 w 50"/>
                  <a:gd name="T85" fmla="*/ 13 h 81"/>
                  <a:gd name="T86" fmla="*/ 44 w 50"/>
                  <a:gd name="T87" fmla="*/ 9 h 81"/>
                  <a:gd name="T88" fmla="*/ 44 w 50"/>
                  <a:gd name="T89" fmla="*/ 10 h 81"/>
                  <a:gd name="T90" fmla="*/ 44 w 50"/>
                  <a:gd name="T91" fmla="*/ 9 h 81"/>
                  <a:gd name="T92" fmla="*/ 44 w 50"/>
                  <a:gd name="T93" fmla="*/ 9 h 81"/>
                  <a:gd name="T94" fmla="*/ 45 w 50"/>
                  <a:gd name="T95" fmla="*/ 8 h 81"/>
                  <a:gd name="T96" fmla="*/ 46 w 50"/>
                  <a:gd name="T97" fmla="*/ 6 h 81"/>
                  <a:gd name="T98" fmla="*/ 46 w 50"/>
                  <a:gd name="T99" fmla="*/ 7 h 81"/>
                  <a:gd name="T100" fmla="*/ 46 w 50"/>
                  <a:gd name="T101" fmla="*/ 6 h 81"/>
                  <a:gd name="T102" fmla="*/ 46 w 50"/>
                  <a:gd name="T103" fmla="*/ 6 h 81"/>
                  <a:gd name="T104" fmla="*/ 46 w 50"/>
                  <a:gd name="T105" fmla="*/ 6 h 81"/>
                  <a:gd name="T106" fmla="*/ 47 w 50"/>
                  <a:gd name="T107" fmla="*/ 4 h 81"/>
                  <a:gd name="T108" fmla="*/ 47 w 50"/>
                  <a:gd name="T109" fmla="*/ 5 h 81"/>
                  <a:gd name="T110" fmla="*/ 47 w 50"/>
                  <a:gd name="T111" fmla="*/ 4 h 81"/>
                  <a:gd name="T112" fmla="*/ 48 w 50"/>
                  <a:gd name="T113" fmla="*/ 3 h 81"/>
                  <a:gd name="T114" fmla="*/ 50 w 50"/>
                  <a:gd name="T115"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0" h="81">
                    <a:moveTo>
                      <a:pt x="2" y="77"/>
                    </a:moveTo>
                    <a:cubicBezTo>
                      <a:pt x="1" y="79"/>
                      <a:pt x="1" y="79"/>
                      <a:pt x="1" y="79"/>
                    </a:cubicBezTo>
                    <a:cubicBezTo>
                      <a:pt x="1" y="79"/>
                      <a:pt x="0" y="80"/>
                      <a:pt x="0" y="81"/>
                    </a:cubicBezTo>
                    <a:cubicBezTo>
                      <a:pt x="0" y="81"/>
                      <a:pt x="0" y="80"/>
                      <a:pt x="1" y="80"/>
                    </a:cubicBezTo>
                    <a:cubicBezTo>
                      <a:pt x="2" y="77"/>
                      <a:pt x="2" y="77"/>
                      <a:pt x="2" y="77"/>
                    </a:cubicBezTo>
                    <a:cubicBezTo>
                      <a:pt x="2" y="77"/>
                      <a:pt x="2" y="77"/>
                      <a:pt x="2" y="77"/>
                    </a:cubicBezTo>
                    <a:moveTo>
                      <a:pt x="4" y="75"/>
                    </a:moveTo>
                    <a:cubicBezTo>
                      <a:pt x="3" y="76"/>
                      <a:pt x="3" y="76"/>
                      <a:pt x="3" y="76"/>
                    </a:cubicBezTo>
                    <a:cubicBezTo>
                      <a:pt x="3" y="76"/>
                      <a:pt x="3" y="76"/>
                      <a:pt x="3" y="76"/>
                    </a:cubicBezTo>
                    <a:cubicBezTo>
                      <a:pt x="4" y="75"/>
                      <a:pt x="4" y="75"/>
                      <a:pt x="4" y="75"/>
                    </a:cubicBezTo>
                    <a:cubicBezTo>
                      <a:pt x="4" y="75"/>
                      <a:pt x="4" y="75"/>
                      <a:pt x="4" y="75"/>
                    </a:cubicBezTo>
                    <a:cubicBezTo>
                      <a:pt x="4" y="75"/>
                      <a:pt x="4" y="75"/>
                      <a:pt x="4" y="75"/>
                    </a:cubicBezTo>
                    <a:moveTo>
                      <a:pt x="6" y="71"/>
                    </a:moveTo>
                    <a:cubicBezTo>
                      <a:pt x="6" y="71"/>
                      <a:pt x="6" y="71"/>
                      <a:pt x="6" y="71"/>
                    </a:cubicBezTo>
                    <a:cubicBezTo>
                      <a:pt x="6" y="71"/>
                      <a:pt x="6" y="71"/>
                      <a:pt x="6" y="72"/>
                    </a:cubicBezTo>
                    <a:cubicBezTo>
                      <a:pt x="6" y="71"/>
                      <a:pt x="6" y="71"/>
                      <a:pt x="6" y="71"/>
                    </a:cubicBezTo>
                    <a:cubicBezTo>
                      <a:pt x="6" y="71"/>
                      <a:pt x="6" y="71"/>
                      <a:pt x="6" y="71"/>
                    </a:cubicBezTo>
                    <a:moveTo>
                      <a:pt x="7" y="69"/>
                    </a:moveTo>
                    <a:cubicBezTo>
                      <a:pt x="6" y="71"/>
                      <a:pt x="6" y="71"/>
                      <a:pt x="6" y="71"/>
                    </a:cubicBezTo>
                    <a:cubicBezTo>
                      <a:pt x="6" y="71"/>
                      <a:pt x="6" y="71"/>
                      <a:pt x="6" y="71"/>
                    </a:cubicBezTo>
                    <a:cubicBezTo>
                      <a:pt x="7" y="69"/>
                      <a:pt x="7" y="69"/>
                      <a:pt x="7" y="69"/>
                    </a:cubicBezTo>
                    <a:cubicBezTo>
                      <a:pt x="7" y="69"/>
                      <a:pt x="7" y="69"/>
                      <a:pt x="7" y="69"/>
                    </a:cubicBezTo>
                    <a:cubicBezTo>
                      <a:pt x="7" y="69"/>
                      <a:pt x="7" y="69"/>
                      <a:pt x="7" y="69"/>
                    </a:cubicBezTo>
                    <a:moveTo>
                      <a:pt x="9" y="65"/>
                    </a:moveTo>
                    <a:cubicBezTo>
                      <a:pt x="9" y="66"/>
                      <a:pt x="9" y="66"/>
                      <a:pt x="9" y="66"/>
                    </a:cubicBezTo>
                    <a:cubicBezTo>
                      <a:pt x="9" y="66"/>
                      <a:pt x="9" y="66"/>
                      <a:pt x="9" y="66"/>
                    </a:cubicBezTo>
                    <a:cubicBezTo>
                      <a:pt x="10" y="65"/>
                      <a:pt x="10" y="65"/>
                      <a:pt x="10" y="65"/>
                    </a:cubicBezTo>
                    <a:cubicBezTo>
                      <a:pt x="10" y="65"/>
                      <a:pt x="10" y="65"/>
                      <a:pt x="10" y="65"/>
                    </a:cubicBezTo>
                    <a:cubicBezTo>
                      <a:pt x="10" y="65"/>
                      <a:pt x="10" y="65"/>
                      <a:pt x="9" y="65"/>
                    </a:cubicBezTo>
                    <a:moveTo>
                      <a:pt x="11" y="62"/>
                    </a:moveTo>
                    <a:cubicBezTo>
                      <a:pt x="11" y="63"/>
                      <a:pt x="11" y="63"/>
                      <a:pt x="11" y="63"/>
                    </a:cubicBezTo>
                    <a:cubicBezTo>
                      <a:pt x="11" y="63"/>
                      <a:pt x="11" y="63"/>
                      <a:pt x="11" y="63"/>
                    </a:cubicBezTo>
                    <a:cubicBezTo>
                      <a:pt x="11" y="63"/>
                      <a:pt x="11" y="63"/>
                      <a:pt x="11" y="63"/>
                    </a:cubicBezTo>
                    <a:cubicBezTo>
                      <a:pt x="11" y="63"/>
                      <a:pt x="11" y="63"/>
                      <a:pt x="11" y="63"/>
                    </a:cubicBezTo>
                    <a:cubicBezTo>
                      <a:pt x="11" y="63"/>
                      <a:pt x="11" y="63"/>
                      <a:pt x="11" y="62"/>
                    </a:cubicBezTo>
                    <a:moveTo>
                      <a:pt x="13" y="60"/>
                    </a:moveTo>
                    <a:cubicBezTo>
                      <a:pt x="12" y="60"/>
                      <a:pt x="12" y="60"/>
                      <a:pt x="12" y="60"/>
                    </a:cubicBezTo>
                    <a:cubicBezTo>
                      <a:pt x="13" y="60"/>
                      <a:pt x="13" y="60"/>
                      <a:pt x="13" y="61"/>
                    </a:cubicBezTo>
                    <a:cubicBezTo>
                      <a:pt x="13" y="60"/>
                      <a:pt x="13" y="60"/>
                      <a:pt x="13" y="60"/>
                    </a:cubicBezTo>
                    <a:cubicBezTo>
                      <a:pt x="13" y="60"/>
                      <a:pt x="13" y="60"/>
                      <a:pt x="13" y="60"/>
                    </a:cubicBezTo>
                    <a:moveTo>
                      <a:pt x="17" y="53"/>
                    </a:moveTo>
                    <a:cubicBezTo>
                      <a:pt x="13" y="59"/>
                      <a:pt x="13" y="59"/>
                      <a:pt x="13" y="59"/>
                    </a:cubicBezTo>
                    <a:cubicBezTo>
                      <a:pt x="13" y="59"/>
                      <a:pt x="13" y="59"/>
                      <a:pt x="14" y="59"/>
                    </a:cubicBezTo>
                    <a:cubicBezTo>
                      <a:pt x="17" y="53"/>
                      <a:pt x="17" y="53"/>
                      <a:pt x="17" y="53"/>
                    </a:cubicBezTo>
                    <a:cubicBezTo>
                      <a:pt x="17" y="53"/>
                      <a:pt x="17" y="53"/>
                      <a:pt x="17" y="53"/>
                    </a:cubicBezTo>
                    <a:moveTo>
                      <a:pt x="22" y="45"/>
                    </a:moveTo>
                    <a:cubicBezTo>
                      <a:pt x="19" y="50"/>
                      <a:pt x="19" y="50"/>
                      <a:pt x="19" y="50"/>
                    </a:cubicBezTo>
                    <a:cubicBezTo>
                      <a:pt x="19" y="50"/>
                      <a:pt x="19" y="51"/>
                      <a:pt x="19" y="51"/>
                    </a:cubicBezTo>
                    <a:cubicBezTo>
                      <a:pt x="22" y="47"/>
                      <a:pt x="22" y="47"/>
                      <a:pt x="22" y="47"/>
                    </a:cubicBezTo>
                    <a:cubicBezTo>
                      <a:pt x="23" y="45"/>
                      <a:pt x="23" y="45"/>
                      <a:pt x="23" y="45"/>
                    </a:cubicBezTo>
                    <a:cubicBezTo>
                      <a:pt x="23" y="45"/>
                      <a:pt x="22" y="45"/>
                      <a:pt x="22" y="45"/>
                    </a:cubicBezTo>
                    <a:moveTo>
                      <a:pt x="30" y="32"/>
                    </a:moveTo>
                    <a:cubicBezTo>
                      <a:pt x="24" y="41"/>
                      <a:pt x="24" y="41"/>
                      <a:pt x="24" y="41"/>
                    </a:cubicBezTo>
                    <a:cubicBezTo>
                      <a:pt x="24" y="42"/>
                      <a:pt x="24" y="42"/>
                      <a:pt x="24" y="42"/>
                    </a:cubicBezTo>
                    <a:cubicBezTo>
                      <a:pt x="24" y="42"/>
                      <a:pt x="24" y="42"/>
                      <a:pt x="25" y="42"/>
                    </a:cubicBezTo>
                    <a:cubicBezTo>
                      <a:pt x="30" y="33"/>
                      <a:pt x="30" y="33"/>
                      <a:pt x="30" y="33"/>
                    </a:cubicBezTo>
                    <a:cubicBezTo>
                      <a:pt x="30" y="32"/>
                      <a:pt x="30" y="32"/>
                      <a:pt x="30" y="32"/>
                    </a:cubicBezTo>
                    <a:moveTo>
                      <a:pt x="36" y="21"/>
                    </a:moveTo>
                    <a:cubicBezTo>
                      <a:pt x="32" y="29"/>
                      <a:pt x="32" y="29"/>
                      <a:pt x="32" y="29"/>
                    </a:cubicBezTo>
                    <a:cubicBezTo>
                      <a:pt x="32" y="30"/>
                      <a:pt x="32" y="30"/>
                      <a:pt x="32" y="30"/>
                    </a:cubicBezTo>
                    <a:cubicBezTo>
                      <a:pt x="37" y="22"/>
                      <a:pt x="37" y="22"/>
                      <a:pt x="37" y="22"/>
                    </a:cubicBezTo>
                    <a:cubicBezTo>
                      <a:pt x="37" y="22"/>
                      <a:pt x="37" y="22"/>
                      <a:pt x="36" y="21"/>
                    </a:cubicBezTo>
                    <a:moveTo>
                      <a:pt x="38" y="19"/>
                    </a:moveTo>
                    <a:cubicBezTo>
                      <a:pt x="38" y="19"/>
                      <a:pt x="38" y="19"/>
                      <a:pt x="38" y="19"/>
                    </a:cubicBezTo>
                    <a:cubicBezTo>
                      <a:pt x="38" y="19"/>
                      <a:pt x="38" y="19"/>
                      <a:pt x="38" y="19"/>
                    </a:cubicBezTo>
                    <a:cubicBezTo>
                      <a:pt x="38" y="19"/>
                      <a:pt x="38" y="19"/>
                      <a:pt x="38" y="19"/>
                    </a:cubicBezTo>
                    <a:cubicBezTo>
                      <a:pt x="38" y="19"/>
                      <a:pt x="38" y="19"/>
                      <a:pt x="38" y="19"/>
                    </a:cubicBezTo>
                    <a:moveTo>
                      <a:pt x="38" y="18"/>
                    </a:moveTo>
                    <a:cubicBezTo>
                      <a:pt x="38" y="19"/>
                      <a:pt x="38" y="19"/>
                      <a:pt x="38" y="19"/>
                    </a:cubicBezTo>
                    <a:cubicBezTo>
                      <a:pt x="38" y="19"/>
                      <a:pt x="38" y="19"/>
                      <a:pt x="38" y="19"/>
                    </a:cubicBezTo>
                    <a:cubicBezTo>
                      <a:pt x="39" y="18"/>
                      <a:pt x="39" y="18"/>
                      <a:pt x="39" y="18"/>
                    </a:cubicBezTo>
                    <a:cubicBezTo>
                      <a:pt x="39" y="18"/>
                      <a:pt x="39" y="18"/>
                      <a:pt x="38" y="18"/>
                    </a:cubicBezTo>
                    <a:moveTo>
                      <a:pt x="40" y="16"/>
                    </a:moveTo>
                    <a:cubicBezTo>
                      <a:pt x="39" y="18"/>
                      <a:pt x="39" y="18"/>
                      <a:pt x="39" y="18"/>
                    </a:cubicBezTo>
                    <a:cubicBezTo>
                      <a:pt x="39" y="18"/>
                      <a:pt x="39" y="18"/>
                      <a:pt x="39" y="18"/>
                    </a:cubicBezTo>
                    <a:cubicBezTo>
                      <a:pt x="40" y="16"/>
                      <a:pt x="40" y="16"/>
                      <a:pt x="40" y="16"/>
                    </a:cubicBezTo>
                    <a:cubicBezTo>
                      <a:pt x="40" y="16"/>
                      <a:pt x="40" y="16"/>
                      <a:pt x="40" y="16"/>
                    </a:cubicBezTo>
                    <a:moveTo>
                      <a:pt x="42" y="13"/>
                    </a:moveTo>
                    <a:cubicBezTo>
                      <a:pt x="40" y="16"/>
                      <a:pt x="40" y="16"/>
                      <a:pt x="40" y="16"/>
                    </a:cubicBezTo>
                    <a:cubicBezTo>
                      <a:pt x="40" y="16"/>
                      <a:pt x="40" y="16"/>
                      <a:pt x="40" y="16"/>
                    </a:cubicBezTo>
                    <a:cubicBezTo>
                      <a:pt x="42" y="13"/>
                      <a:pt x="42" y="13"/>
                      <a:pt x="42" y="13"/>
                    </a:cubicBezTo>
                    <a:cubicBezTo>
                      <a:pt x="42" y="13"/>
                      <a:pt x="42" y="13"/>
                      <a:pt x="42" y="13"/>
                    </a:cubicBezTo>
                    <a:moveTo>
                      <a:pt x="42" y="12"/>
                    </a:moveTo>
                    <a:cubicBezTo>
                      <a:pt x="42" y="13"/>
                      <a:pt x="42" y="13"/>
                      <a:pt x="42" y="13"/>
                    </a:cubicBezTo>
                    <a:cubicBezTo>
                      <a:pt x="42" y="13"/>
                      <a:pt x="42" y="13"/>
                      <a:pt x="42" y="13"/>
                    </a:cubicBezTo>
                    <a:cubicBezTo>
                      <a:pt x="42" y="13"/>
                      <a:pt x="42" y="13"/>
                      <a:pt x="42" y="13"/>
                    </a:cubicBezTo>
                    <a:cubicBezTo>
                      <a:pt x="42" y="13"/>
                      <a:pt x="42" y="12"/>
                      <a:pt x="42" y="12"/>
                    </a:cubicBezTo>
                    <a:moveTo>
                      <a:pt x="44" y="9"/>
                    </a:moveTo>
                    <a:cubicBezTo>
                      <a:pt x="44" y="9"/>
                      <a:pt x="44" y="9"/>
                      <a:pt x="44" y="9"/>
                    </a:cubicBezTo>
                    <a:cubicBezTo>
                      <a:pt x="44" y="10"/>
                      <a:pt x="44" y="10"/>
                      <a:pt x="44" y="10"/>
                    </a:cubicBezTo>
                    <a:cubicBezTo>
                      <a:pt x="44" y="9"/>
                      <a:pt x="44" y="9"/>
                      <a:pt x="44" y="9"/>
                    </a:cubicBezTo>
                    <a:cubicBezTo>
                      <a:pt x="44" y="9"/>
                      <a:pt x="44" y="9"/>
                      <a:pt x="44" y="9"/>
                    </a:cubicBezTo>
                    <a:moveTo>
                      <a:pt x="45" y="7"/>
                    </a:moveTo>
                    <a:cubicBezTo>
                      <a:pt x="44" y="9"/>
                      <a:pt x="44" y="9"/>
                      <a:pt x="44" y="9"/>
                    </a:cubicBezTo>
                    <a:cubicBezTo>
                      <a:pt x="44" y="9"/>
                      <a:pt x="44" y="9"/>
                      <a:pt x="44" y="9"/>
                    </a:cubicBezTo>
                    <a:cubicBezTo>
                      <a:pt x="45" y="8"/>
                      <a:pt x="45" y="8"/>
                      <a:pt x="45" y="8"/>
                    </a:cubicBezTo>
                    <a:cubicBezTo>
                      <a:pt x="45" y="7"/>
                      <a:pt x="45" y="7"/>
                      <a:pt x="45" y="7"/>
                    </a:cubicBezTo>
                    <a:moveTo>
                      <a:pt x="46" y="6"/>
                    </a:moveTo>
                    <a:cubicBezTo>
                      <a:pt x="46" y="6"/>
                      <a:pt x="46" y="6"/>
                      <a:pt x="46" y="6"/>
                    </a:cubicBezTo>
                    <a:cubicBezTo>
                      <a:pt x="46" y="6"/>
                      <a:pt x="46" y="6"/>
                      <a:pt x="46" y="7"/>
                    </a:cubicBezTo>
                    <a:cubicBezTo>
                      <a:pt x="46" y="6"/>
                      <a:pt x="46" y="6"/>
                      <a:pt x="46" y="6"/>
                    </a:cubicBezTo>
                    <a:cubicBezTo>
                      <a:pt x="46" y="6"/>
                      <a:pt x="46" y="6"/>
                      <a:pt x="46" y="6"/>
                    </a:cubicBezTo>
                    <a:moveTo>
                      <a:pt x="46" y="6"/>
                    </a:moveTo>
                    <a:cubicBezTo>
                      <a:pt x="46" y="6"/>
                      <a:pt x="46" y="6"/>
                      <a:pt x="46" y="6"/>
                    </a:cubicBezTo>
                    <a:cubicBezTo>
                      <a:pt x="46" y="6"/>
                      <a:pt x="46" y="6"/>
                      <a:pt x="46" y="6"/>
                    </a:cubicBezTo>
                    <a:cubicBezTo>
                      <a:pt x="46" y="6"/>
                      <a:pt x="46" y="6"/>
                      <a:pt x="46" y="6"/>
                    </a:cubicBezTo>
                    <a:cubicBezTo>
                      <a:pt x="46" y="6"/>
                      <a:pt x="46" y="6"/>
                      <a:pt x="46" y="6"/>
                    </a:cubicBezTo>
                    <a:moveTo>
                      <a:pt x="47" y="4"/>
                    </a:moveTo>
                    <a:cubicBezTo>
                      <a:pt x="47" y="5"/>
                      <a:pt x="47" y="5"/>
                      <a:pt x="47" y="5"/>
                    </a:cubicBezTo>
                    <a:cubicBezTo>
                      <a:pt x="47" y="5"/>
                      <a:pt x="47" y="5"/>
                      <a:pt x="47" y="5"/>
                    </a:cubicBezTo>
                    <a:cubicBezTo>
                      <a:pt x="47" y="4"/>
                      <a:pt x="47" y="4"/>
                      <a:pt x="47" y="4"/>
                    </a:cubicBezTo>
                    <a:cubicBezTo>
                      <a:pt x="47" y="4"/>
                      <a:pt x="47" y="4"/>
                      <a:pt x="47" y="4"/>
                    </a:cubicBezTo>
                    <a:moveTo>
                      <a:pt x="50" y="0"/>
                    </a:moveTo>
                    <a:cubicBezTo>
                      <a:pt x="48" y="3"/>
                      <a:pt x="48" y="3"/>
                      <a:pt x="48" y="3"/>
                    </a:cubicBezTo>
                    <a:cubicBezTo>
                      <a:pt x="48" y="3"/>
                      <a:pt x="48" y="3"/>
                      <a:pt x="48" y="3"/>
                    </a:cubicBezTo>
                    <a:cubicBezTo>
                      <a:pt x="50" y="0"/>
                      <a:pt x="50" y="0"/>
                      <a:pt x="50" y="0"/>
                    </a:cubicBezTo>
                    <a:cubicBezTo>
                      <a:pt x="50" y="0"/>
                      <a:pt x="50" y="0"/>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5" name="Oval 9675"/>
              <p:cNvSpPr>
                <a:spLocks noChangeArrowheads="1"/>
              </p:cNvSpPr>
              <p:nvPr/>
            </p:nvSpPr>
            <p:spPr bwMode="auto">
              <a:xfrm>
                <a:off x="-652" y="3620"/>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6" name="Oval 9676"/>
              <p:cNvSpPr>
                <a:spLocks noChangeArrowheads="1"/>
              </p:cNvSpPr>
              <p:nvPr/>
            </p:nvSpPr>
            <p:spPr bwMode="auto">
              <a:xfrm>
                <a:off x="-647" y="3613"/>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7" name="Rectangle 9677"/>
              <p:cNvSpPr>
                <a:spLocks noChangeArrowheads="1"/>
              </p:cNvSpPr>
              <p:nvPr/>
            </p:nvSpPr>
            <p:spPr bwMode="auto">
              <a:xfrm>
                <a:off x="-633" y="3590"/>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8" name="Freeform 9678"/>
              <p:cNvSpPr>
                <a:spLocks/>
              </p:cNvSpPr>
              <p:nvPr/>
            </p:nvSpPr>
            <p:spPr bwMode="auto">
              <a:xfrm>
                <a:off x="-633" y="359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9" name="Freeform 9679"/>
              <p:cNvSpPr>
                <a:spLocks noEditPoints="1"/>
              </p:cNvSpPr>
              <p:nvPr/>
            </p:nvSpPr>
            <p:spPr bwMode="auto">
              <a:xfrm>
                <a:off x="-737" y="3568"/>
                <a:ext cx="116" cy="189"/>
              </a:xfrm>
              <a:custGeom>
                <a:avLst/>
                <a:gdLst>
                  <a:gd name="T0" fmla="*/ 0 w 49"/>
                  <a:gd name="T1" fmla="*/ 80 h 80"/>
                  <a:gd name="T2" fmla="*/ 1 w 49"/>
                  <a:gd name="T3" fmla="*/ 79 h 80"/>
                  <a:gd name="T4" fmla="*/ 4 w 49"/>
                  <a:gd name="T5" fmla="*/ 74 h 80"/>
                  <a:gd name="T6" fmla="*/ 2 w 49"/>
                  <a:gd name="T7" fmla="*/ 78 h 80"/>
                  <a:gd name="T8" fmla="*/ 4 w 49"/>
                  <a:gd name="T9" fmla="*/ 75 h 80"/>
                  <a:gd name="T10" fmla="*/ 4 w 49"/>
                  <a:gd name="T11" fmla="*/ 74 h 80"/>
                  <a:gd name="T12" fmla="*/ 4 w 49"/>
                  <a:gd name="T13" fmla="*/ 74 h 80"/>
                  <a:gd name="T14" fmla="*/ 4 w 49"/>
                  <a:gd name="T15" fmla="*/ 74 h 80"/>
                  <a:gd name="T16" fmla="*/ 5 w 49"/>
                  <a:gd name="T17" fmla="*/ 72 h 80"/>
                  <a:gd name="T18" fmla="*/ 5 w 49"/>
                  <a:gd name="T19" fmla="*/ 72 h 80"/>
                  <a:gd name="T20" fmla="*/ 7 w 49"/>
                  <a:gd name="T21" fmla="*/ 69 h 80"/>
                  <a:gd name="T22" fmla="*/ 7 w 49"/>
                  <a:gd name="T23" fmla="*/ 68 h 80"/>
                  <a:gd name="T24" fmla="*/ 9 w 49"/>
                  <a:gd name="T25" fmla="*/ 66 h 80"/>
                  <a:gd name="T26" fmla="*/ 10 w 49"/>
                  <a:gd name="T27" fmla="*/ 63 h 80"/>
                  <a:gd name="T28" fmla="*/ 9 w 49"/>
                  <a:gd name="T29" fmla="*/ 66 h 80"/>
                  <a:gd name="T30" fmla="*/ 10 w 49"/>
                  <a:gd name="T31" fmla="*/ 63 h 80"/>
                  <a:gd name="T32" fmla="*/ 11 w 49"/>
                  <a:gd name="T33" fmla="*/ 63 h 80"/>
                  <a:gd name="T34" fmla="*/ 12 w 49"/>
                  <a:gd name="T35" fmla="*/ 62 h 80"/>
                  <a:gd name="T36" fmla="*/ 17 w 49"/>
                  <a:gd name="T37" fmla="*/ 53 h 80"/>
                  <a:gd name="T38" fmla="*/ 15 w 49"/>
                  <a:gd name="T39" fmla="*/ 56 h 80"/>
                  <a:gd name="T40" fmla="*/ 17 w 49"/>
                  <a:gd name="T41" fmla="*/ 53 h 80"/>
                  <a:gd name="T42" fmla="*/ 20 w 49"/>
                  <a:gd name="T43" fmla="*/ 48 h 80"/>
                  <a:gd name="T44" fmla="*/ 23 w 49"/>
                  <a:gd name="T45" fmla="*/ 45 h 80"/>
                  <a:gd name="T46" fmla="*/ 30 w 49"/>
                  <a:gd name="T47" fmla="*/ 32 h 80"/>
                  <a:gd name="T48" fmla="*/ 28 w 49"/>
                  <a:gd name="T49" fmla="*/ 36 h 80"/>
                  <a:gd name="T50" fmla="*/ 30 w 49"/>
                  <a:gd name="T51" fmla="*/ 32 h 80"/>
                  <a:gd name="T52" fmla="*/ 34 w 49"/>
                  <a:gd name="T53" fmla="*/ 24 h 80"/>
                  <a:gd name="T54" fmla="*/ 36 w 49"/>
                  <a:gd name="T55" fmla="*/ 22 h 80"/>
                  <a:gd name="T56" fmla="*/ 37 w 49"/>
                  <a:gd name="T57" fmla="*/ 21 h 80"/>
                  <a:gd name="T58" fmla="*/ 37 w 49"/>
                  <a:gd name="T59" fmla="*/ 21 h 80"/>
                  <a:gd name="T60" fmla="*/ 37 w 49"/>
                  <a:gd name="T61" fmla="*/ 21 h 80"/>
                  <a:gd name="T62" fmla="*/ 40 w 49"/>
                  <a:gd name="T63" fmla="*/ 16 h 80"/>
                  <a:gd name="T64" fmla="*/ 40 w 49"/>
                  <a:gd name="T65" fmla="*/ 16 h 80"/>
                  <a:gd name="T66" fmla="*/ 42 w 49"/>
                  <a:gd name="T67" fmla="*/ 12 h 80"/>
                  <a:gd name="T68" fmla="*/ 40 w 49"/>
                  <a:gd name="T69" fmla="*/ 16 h 80"/>
                  <a:gd name="T70" fmla="*/ 42 w 49"/>
                  <a:gd name="T71" fmla="*/ 12 h 80"/>
                  <a:gd name="T72" fmla="*/ 42 w 49"/>
                  <a:gd name="T73" fmla="*/ 12 h 80"/>
                  <a:gd name="T74" fmla="*/ 42 w 49"/>
                  <a:gd name="T75" fmla="*/ 12 h 80"/>
                  <a:gd name="T76" fmla="*/ 44 w 49"/>
                  <a:gd name="T77" fmla="*/ 9 h 80"/>
                  <a:gd name="T78" fmla="*/ 43 w 49"/>
                  <a:gd name="T79" fmla="*/ 11 h 80"/>
                  <a:gd name="T80" fmla="*/ 44 w 49"/>
                  <a:gd name="T81" fmla="*/ 9 h 80"/>
                  <a:gd name="T82" fmla="*/ 44 w 49"/>
                  <a:gd name="T83" fmla="*/ 9 h 80"/>
                  <a:gd name="T84" fmla="*/ 45 w 49"/>
                  <a:gd name="T85" fmla="*/ 8 h 80"/>
                  <a:gd name="T86" fmla="*/ 46 w 49"/>
                  <a:gd name="T87" fmla="*/ 6 h 80"/>
                  <a:gd name="T88" fmla="*/ 45 w 49"/>
                  <a:gd name="T89" fmla="*/ 7 h 80"/>
                  <a:gd name="T90" fmla="*/ 46 w 49"/>
                  <a:gd name="T91" fmla="*/ 6 h 80"/>
                  <a:gd name="T92" fmla="*/ 48 w 49"/>
                  <a:gd name="T93" fmla="*/ 3 h 80"/>
                  <a:gd name="T94" fmla="*/ 49 w 49"/>
                  <a:gd name="T9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 h="80">
                    <a:moveTo>
                      <a:pt x="1" y="79"/>
                    </a:moveTo>
                    <a:cubicBezTo>
                      <a:pt x="0" y="80"/>
                      <a:pt x="0" y="80"/>
                      <a:pt x="0" y="80"/>
                    </a:cubicBezTo>
                    <a:cubicBezTo>
                      <a:pt x="0" y="80"/>
                      <a:pt x="0" y="80"/>
                      <a:pt x="0" y="80"/>
                    </a:cubicBezTo>
                    <a:cubicBezTo>
                      <a:pt x="1" y="79"/>
                      <a:pt x="1" y="79"/>
                      <a:pt x="1" y="79"/>
                    </a:cubicBezTo>
                    <a:cubicBezTo>
                      <a:pt x="1" y="79"/>
                      <a:pt x="1" y="79"/>
                      <a:pt x="1" y="79"/>
                    </a:cubicBezTo>
                    <a:moveTo>
                      <a:pt x="4" y="74"/>
                    </a:moveTo>
                    <a:cubicBezTo>
                      <a:pt x="2" y="76"/>
                      <a:pt x="2" y="76"/>
                      <a:pt x="2" y="76"/>
                    </a:cubicBezTo>
                    <a:cubicBezTo>
                      <a:pt x="2" y="78"/>
                      <a:pt x="2" y="78"/>
                      <a:pt x="2" y="78"/>
                    </a:cubicBezTo>
                    <a:cubicBezTo>
                      <a:pt x="2" y="78"/>
                      <a:pt x="2" y="78"/>
                      <a:pt x="2" y="78"/>
                    </a:cubicBezTo>
                    <a:cubicBezTo>
                      <a:pt x="4" y="75"/>
                      <a:pt x="4" y="75"/>
                      <a:pt x="4" y="75"/>
                    </a:cubicBezTo>
                    <a:cubicBezTo>
                      <a:pt x="4" y="74"/>
                      <a:pt x="4" y="74"/>
                      <a:pt x="4" y="74"/>
                    </a:cubicBezTo>
                    <a:moveTo>
                      <a:pt x="4" y="74"/>
                    </a:moveTo>
                    <a:cubicBezTo>
                      <a:pt x="4" y="74"/>
                      <a:pt x="4" y="74"/>
                      <a:pt x="4" y="74"/>
                    </a:cubicBezTo>
                    <a:cubicBezTo>
                      <a:pt x="4" y="74"/>
                      <a:pt x="4" y="74"/>
                      <a:pt x="4" y="74"/>
                    </a:cubicBezTo>
                    <a:cubicBezTo>
                      <a:pt x="4" y="74"/>
                      <a:pt x="4" y="74"/>
                      <a:pt x="4" y="74"/>
                    </a:cubicBezTo>
                    <a:cubicBezTo>
                      <a:pt x="4" y="74"/>
                      <a:pt x="4" y="74"/>
                      <a:pt x="4" y="74"/>
                    </a:cubicBezTo>
                    <a:moveTo>
                      <a:pt x="7" y="69"/>
                    </a:moveTo>
                    <a:cubicBezTo>
                      <a:pt x="5" y="72"/>
                      <a:pt x="5" y="72"/>
                      <a:pt x="5" y="72"/>
                    </a:cubicBezTo>
                    <a:cubicBezTo>
                      <a:pt x="5" y="72"/>
                      <a:pt x="5" y="72"/>
                      <a:pt x="5" y="72"/>
                    </a:cubicBezTo>
                    <a:cubicBezTo>
                      <a:pt x="5" y="72"/>
                      <a:pt x="5" y="72"/>
                      <a:pt x="5" y="72"/>
                    </a:cubicBezTo>
                    <a:cubicBezTo>
                      <a:pt x="7" y="69"/>
                      <a:pt x="7" y="69"/>
                      <a:pt x="7" y="69"/>
                    </a:cubicBezTo>
                    <a:cubicBezTo>
                      <a:pt x="7" y="69"/>
                      <a:pt x="7" y="69"/>
                      <a:pt x="7" y="69"/>
                    </a:cubicBezTo>
                    <a:moveTo>
                      <a:pt x="9" y="66"/>
                    </a:moveTo>
                    <a:cubicBezTo>
                      <a:pt x="7" y="68"/>
                      <a:pt x="7" y="68"/>
                      <a:pt x="7" y="68"/>
                    </a:cubicBezTo>
                    <a:cubicBezTo>
                      <a:pt x="8" y="68"/>
                      <a:pt x="8" y="68"/>
                      <a:pt x="8" y="68"/>
                    </a:cubicBezTo>
                    <a:cubicBezTo>
                      <a:pt x="9" y="66"/>
                      <a:pt x="9" y="66"/>
                      <a:pt x="9" y="66"/>
                    </a:cubicBezTo>
                    <a:cubicBezTo>
                      <a:pt x="9" y="66"/>
                      <a:pt x="9" y="66"/>
                      <a:pt x="9" y="66"/>
                    </a:cubicBezTo>
                    <a:moveTo>
                      <a:pt x="10" y="63"/>
                    </a:moveTo>
                    <a:cubicBezTo>
                      <a:pt x="9" y="65"/>
                      <a:pt x="9" y="65"/>
                      <a:pt x="9" y="65"/>
                    </a:cubicBezTo>
                    <a:cubicBezTo>
                      <a:pt x="9" y="66"/>
                      <a:pt x="9" y="66"/>
                      <a:pt x="9" y="66"/>
                    </a:cubicBezTo>
                    <a:cubicBezTo>
                      <a:pt x="11" y="64"/>
                      <a:pt x="11" y="64"/>
                      <a:pt x="11" y="64"/>
                    </a:cubicBezTo>
                    <a:cubicBezTo>
                      <a:pt x="11" y="63"/>
                      <a:pt x="11" y="63"/>
                      <a:pt x="10" y="63"/>
                    </a:cubicBezTo>
                    <a:moveTo>
                      <a:pt x="11" y="62"/>
                    </a:moveTo>
                    <a:cubicBezTo>
                      <a:pt x="11" y="63"/>
                      <a:pt x="11" y="63"/>
                      <a:pt x="11" y="63"/>
                    </a:cubicBezTo>
                    <a:cubicBezTo>
                      <a:pt x="11" y="63"/>
                      <a:pt x="11" y="63"/>
                      <a:pt x="11" y="63"/>
                    </a:cubicBezTo>
                    <a:cubicBezTo>
                      <a:pt x="12" y="62"/>
                      <a:pt x="12" y="62"/>
                      <a:pt x="12" y="62"/>
                    </a:cubicBezTo>
                    <a:cubicBezTo>
                      <a:pt x="11" y="62"/>
                      <a:pt x="11" y="62"/>
                      <a:pt x="11" y="62"/>
                    </a:cubicBezTo>
                    <a:moveTo>
                      <a:pt x="17" y="53"/>
                    </a:moveTo>
                    <a:cubicBezTo>
                      <a:pt x="15" y="56"/>
                      <a:pt x="15" y="56"/>
                      <a:pt x="15" y="56"/>
                    </a:cubicBezTo>
                    <a:cubicBezTo>
                      <a:pt x="15" y="56"/>
                      <a:pt x="15" y="56"/>
                      <a:pt x="15" y="56"/>
                    </a:cubicBezTo>
                    <a:cubicBezTo>
                      <a:pt x="17" y="54"/>
                      <a:pt x="17" y="54"/>
                      <a:pt x="17" y="54"/>
                    </a:cubicBezTo>
                    <a:cubicBezTo>
                      <a:pt x="17" y="54"/>
                      <a:pt x="17" y="53"/>
                      <a:pt x="17" y="53"/>
                    </a:cubicBezTo>
                    <a:moveTo>
                      <a:pt x="22" y="45"/>
                    </a:moveTo>
                    <a:cubicBezTo>
                      <a:pt x="20" y="48"/>
                      <a:pt x="20" y="48"/>
                      <a:pt x="20" y="48"/>
                    </a:cubicBezTo>
                    <a:cubicBezTo>
                      <a:pt x="20" y="48"/>
                      <a:pt x="21" y="48"/>
                      <a:pt x="21" y="48"/>
                    </a:cubicBezTo>
                    <a:cubicBezTo>
                      <a:pt x="23" y="45"/>
                      <a:pt x="23" y="45"/>
                      <a:pt x="23" y="45"/>
                    </a:cubicBezTo>
                    <a:cubicBezTo>
                      <a:pt x="22" y="45"/>
                      <a:pt x="22" y="45"/>
                      <a:pt x="22" y="45"/>
                    </a:cubicBezTo>
                    <a:moveTo>
                      <a:pt x="30" y="32"/>
                    </a:moveTo>
                    <a:cubicBezTo>
                      <a:pt x="28" y="35"/>
                      <a:pt x="28" y="35"/>
                      <a:pt x="28" y="35"/>
                    </a:cubicBezTo>
                    <a:cubicBezTo>
                      <a:pt x="28" y="36"/>
                      <a:pt x="28" y="36"/>
                      <a:pt x="28" y="36"/>
                    </a:cubicBezTo>
                    <a:cubicBezTo>
                      <a:pt x="30" y="33"/>
                      <a:pt x="30" y="33"/>
                      <a:pt x="30" y="33"/>
                    </a:cubicBezTo>
                    <a:cubicBezTo>
                      <a:pt x="30" y="32"/>
                      <a:pt x="30" y="32"/>
                      <a:pt x="30" y="32"/>
                    </a:cubicBezTo>
                    <a:moveTo>
                      <a:pt x="36" y="22"/>
                    </a:moveTo>
                    <a:cubicBezTo>
                      <a:pt x="34" y="24"/>
                      <a:pt x="34" y="24"/>
                      <a:pt x="34" y="24"/>
                    </a:cubicBezTo>
                    <a:cubicBezTo>
                      <a:pt x="35" y="25"/>
                      <a:pt x="35" y="25"/>
                      <a:pt x="35" y="25"/>
                    </a:cubicBezTo>
                    <a:cubicBezTo>
                      <a:pt x="36" y="22"/>
                      <a:pt x="36" y="22"/>
                      <a:pt x="36" y="22"/>
                    </a:cubicBezTo>
                    <a:cubicBezTo>
                      <a:pt x="36" y="22"/>
                      <a:pt x="36" y="22"/>
                      <a:pt x="36" y="22"/>
                    </a:cubicBezTo>
                    <a:moveTo>
                      <a:pt x="37" y="21"/>
                    </a:moveTo>
                    <a:cubicBezTo>
                      <a:pt x="36" y="21"/>
                      <a:pt x="36" y="21"/>
                      <a:pt x="36" y="21"/>
                    </a:cubicBezTo>
                    <a:cubicBezTo>
                      <a:pt x="37" y="21"/>
                      <a:pt x="37" y="21"/>
                      <a:pt x="37" y="21"/>
                    </a:cubicBezTo>
                    <a:cubicBezTo>
                      <a:pt x="37" y="21"/>
                      <a:pt x="37" y="21"/>
                      <a:pt x="37" y="21"/>
                    </a:cubicBezTo>
                    <a:cubicBezTo>
                      <a:pt x="37" y="21"/>
                      <a:pt x="37" y="21"/>
                      <a:pt x="37" y="21"/>
                    </a:cubicBezTo>
                    <a:moveTo>
                      <a:pt x="40" y="16"/>
                    </a:moveTo>
                    <a:cubicBezTo>
                      <a:pt x="40" y="16"/>
                      <a:pt x="40" y="16"/>
                      <a:pt x="40" y="16"/>
                    </a:cubicBezTo>
                    <a:cubicBezTo>
                      <a:pt x="40" y="16"/>
                      <a:pt x="40" y="16"/>
                      <a:pt x="40" y="16"/>
                    </a:cubicBezTo>
                    <a:cubicBezTo>
                      <a:pt x="40" y="16"/>
                      <a:pt x="40" y="16"/>
                      <a:pt x="40" y="16"/>
                    </a:cubicBezTo>
                    <a:cubicBezTo>
                      <a:pt x="40" y="16"/>
                      <a:pt x="40" y="16"/>
                      <a:pt x="40" y="16"/>
                    </a:cubicBezTo>
                    <a:moveTo>
                      <a:pt x="42" y="12"/>
                    </a:moveTo>
                    <a:cubicBezTo>
                      <a:pt x="40" y="15"/>
                      <a:pt x="40" y="15"/>
                      <a:pt x="40" y="15"/>
                    </a:cubicBezTo>
                    <a:cubicBezTo>
                      <a:pt x="40" y="15"/>
                      <a:pt x="40" y="16"/>
                      <a:pt x="40" y="16"/>
                    </a:cubicBezTo>
                    <a:cubicBezTo>
                      <a:pt x="42" y="13"/>
                      <a:pt x="42" y="13"/>
                      <a:pt x="42" y="13"/>
                    </a:cubicBezTo>
                    <a:cubicBezTo>
                      <a:pt x="42" y="12"/>
                      <a:pt x="42" y="12"/>
                      <a:pt x="42" y="12"/>
                    </a:cubicBezTo>
                    <a:moveTo>
                      <a:pt x="42" y="12"/>
                    </a:moveTo>
                    <a:cubicBezTo>
                      <a:pt x="42" y="12"/>
                      <a:pt x="42" y="12"/>
                      <a:pt x="42" y="12"/>
                    </a:cubicBezTo>
                    <a:cubicBezTo>
                      <a:pt x="42" y="12"/>
                      <a:pt x="42" y="12"/>
                      <a:pt x="42" y="12"/>
                    </a:cubicBezTo>
                    <a:cubicBezTo>
                      <a:pt x="42" y="12"/>
                      <a:pt x="42" y="12"/>
                      <a:pt x="42" y="12"/>
                    </a:cubicBezTo>
                    <a:cubicBezTo>
                      <a:pt x="42" y="12"/>
                      <a:pt x="42" y="12"/>
                      <a:pt x="42" y="12"/>
                    </a:cubicBezTo>
                    <a:moveTo>
                      <a:pt x="44" y="9"/>
                    </a:moveTo>
                    <a:cubicBezTo>
                      <a:pt x="43" y="10"/>
                      <a:pt x="43" y="10"/>
                      <a:pt x="43" y="10"/>
                    </a:cubicBezTo>
                    <a:cubicBezTo>
                      <a:pt x="43" y="10"/>
                      <a:pt x="43" y="10"/>
                      <a:pt x="43" y="11"/>
                    </a:cubicBezTo>
                    <a:cubicBezTo>
                      <a:pt x="44" y="10"/>
                      <a:pt x="44" y="10"/>
                      <a:pt x="44" y="10"/>
                    </a:cubicBezTo>
                    <a:cubicBezTo>
                      <a:pt x="44" y="9"/>
                      <a:pt x="44" y="9"/>
                      <a:pt x="44" y="9"/>
                    </a:cubicBezTo>
                    <a:moveTo>
                      <a:pt x="45" y="8"/>
                    </a:moveTo>
                    <a:cubicBezTo>
                      <a:pt x="44" y="9"/>
                      <a:pt x="44" y="9"/>
                      <a:pt x="44" y="9"/>
                    </a:cubicBezTo>
                    <a:cubicBezTo>
                      <a:pt x="44" y="9"/>
                      <a:pt x="44" y="9"/>
                      <a:pt x="44" y="9"/>
                    </a:cubicBezTo>
                    <a:cubicBezTo>
                      <a:pt x="45" y="8"/>
                      <a:pt x="45" y="8"/>
                      <a:pt x="45" y="8"/>
                    </a:cubicBezTo>
                    <a:cubicBezTo>
                      <a:pt x="45" y="8"/>
                      <a:pt x="45" y="8"/>
                      <a:pt x="45" y="8"/>
                    </a:cubicBezTo>
                    <a:moveTo>
                      <a:pt x="46" y="6"/>
                    </a:moveTo>
                    <a:cubicBezTo>
                      <a:pt x="45" y="7"/>
                      <a:pt x="45" y="7"/>
                      <a:pt x="45" y="7"/>
                    </a:cubicBezTo>
                    <a:cubicBezTo>
                      <a:pt x="45" y="7"/>
                      <a:pt x="45" y="7"/>
                      <a:pt x="45" y="7"/>
                    </a:cubicBezTo>
                    <a:cubicBezTo>
                      <a:pt x="46" y="6"/>
                      <a:pt x="46" y="6"/>
                      <a:pt x="46" y="6"/>
                    </a:cubicBezTo>
                    <a:cubicBezTo>
                      <a:pt x="46" y="6"/>
                      <a:pt x="46" y="6"/>
                      <a:pt x="46" y="6"/>
                    </a:cubicBezTo>
                    <a:moveTo>
                      <a:pt x="49" y="0"/>
                    </a:moveTo>
                    <a:cubicBezTo>
                      <a:pt x="48" y="3"/>
                      <a:pt x="48" y="3"/>
                      <a:pt x="48" y="3"/>
                    </a:cubicBezTo>
                    <a:cubicBezTo>
                      <a:pt x="48" y="3"/>
                      <a:pt x="48" y="3"/>
                      <a:pt x="48" y="3"/>
                    </a:cubicBezTo>
                    <a:cubicBezTo>
                      <a:pt x="49" y="0"/>
                      <a:pt x="49" y="0"/>
                      <a:pt x="4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0" name="Freeform 9680"/>
              <p:cNvSpPr>
                <a:spLocks noEditPoints="1"/>
              </p:cNvSpPr>
              <p:nvPr/>
            </p:nvSpPr>
            <p:spPr bwMode="auto">
              <a:xfrm>
                <a:off x="-746" y="3757"/>
                <a:ext cx="5" cy="10"/>
              </a:xfrm>
              <a:custGeom>
                <a:avLst/>
                <a:gdLst>
                  <a:gd name="T0" fmla="*/ 1 w 2"/>
                  <a:gd name="T1" fmla="*/ 4 h 4"/>
                  <a:gd name="T2" fmla="*/ 0 w 2"/>
                  <a:gd name="T3" fmla="*/ 4 h 4"/>
                  <a:gd name="T4" fmla="*/ 0 w 2"/>
                  <a:gd name="T5" fmla="*/ 4 h 4"/>
                  <a:gd name="T6" fmla="*/ 1 w 2"/>
                  <a:gd name="T7" fmla="*/ 4 h 4"/>
                  <a:gd name="T8" fmla="*/ 2 w 2"/>
                  <a:gd name="T9" fmla="*/ 4 h 4"/>
                  <a:gd name="T10" fmla="*/ 1 w 2"/>
                  <a:gd name="T11" fmla="*/ 4 h 4"/>
                  <a:gd name="T12" fmla="*/ 1 w 2"/>
                  <a:gd name="T13" fmla="*/ 4 h 4"/>
                  <a:gd name="T14" fmla="*/ 0 w 2"/>
                  <a:gd name="T15" fmla="*/ 2 h 4"/>
                  <a:gd name="T16" fmla="*/ 0 w 2"/>
                  <a:gd name="T17" fmla="*/ 3 h 4"/>
                  <a:gd name="T18" fmla="*/ 0 w 2"/>
                  <a:gd name="T19" fmla="*/ 4 h 4"/>
                  <a:gd name="T20" fmla="*/ 1 w 2"/>
                  <a:gd name="T21" fmla="*/ 4 h 4"/>
                  <a:gd name="T22" fmla="*/ 0 w 2"/>
                  <a:gd name="T23" fmla="*/ 2 h 4"/>
                  <a:gd name="T24" fmla="*/ 1 w 2"/>
                  <a:gd name="T25" fmla="*/ 0 h 4"/>
                  <a:gd name="T26" fmla="*/ 0 w 2"/>
                  <a:gd name="T27" fmla="*/ 2 h 4"/>
                  <a:gd name="T28" fmla="*/ 1 w 2"/>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4">
                    <a:moveTo>
                      <a:pt x="1" y="4"/>
                    </a:moveTo>
                    <a:cubicBezTo>
                      <a:pt x="0" y="4"/>
                      <a:pt x="0" y="4"/>
                      <a:pt x="0" y="4"/>
                    </a:cubicBezTo>
                    <a:cubicBezTo>
                      <a:pt x="0" y="4"/>
                      <a:pt x="0" y="4"/>
                      <a:pt x="0" y="4"/>
                    </a:cubicBezTo>
                    <a:cubicBezTo>
                      <a:pt x="1" y="4"/>
                      <a:pt x="1" y="4"/>
                      <a:pt x="1" y="4"/>
                    </a:cubicBezTo>
                    <a:cubicBezTo>
                      <a:pt x="1" y="4"/>
                      <a:pt x="1" y="4"/>
                      <a:pt x="2" y="4"/>
                    </a:cubicBezTo>
                    <a:cubicBezTo>
                      <a:pt x="1" y="4"/>
                      <a:pt x="1" y="4"/>
                      <a:pt x="1" y="4"/>
                    </a:cubicBezTo>
                    <a:cubicBezTo>
                      <a:pt x="1" y="4"/>
                      <a:pt x="1" y="4"/>
                      <a:pt x="1" y="4"/>
                    </a:cubicBezTo>
                    <a:moveTo>
                      <a:pt x="0" y="2"/>
                    </a:moveTo>
                    <a:cubicBezTo>
                      <a:pt x="0" y="3"/>
                      <a:pt x="0" y="3"/>
                      <a:pt x="0" y="3"/>
                    </a:cubicBezTo>
                    <a:cubicBezTo>
                      <a:pt x="0" y="4"/>
                      <a:pt x="0" y="4"/>
                      <a:pt x="0" y="4"/>
                    </a:cubicBezTo>
                    <a:cubicBezTo>
                      <a:pt x="0" y="4"/>
                      <a:pt x="0" y="4"/>
                      <a:pt x="1" y="4"/>
                    </a:cubicBezTo>
                    <a:cubicBezTo>
                      <a:pt x="0" y="3"/>
                      <a:pt x="0" y="3"/>
                      <a:pt x="0" y="2"/>
                    </a:cubicBezTo>
                    <a:moveTo>
                      <a:pt x="1" y="0"/>
                    </a:moveTo>
                    <a:cubicBezTo>
                      <a:pt x="0" y="1"/>
                      <a:pt x="0" y="2"/>
                      <a:pt x="0" y="2"/>
                    </a:cubicBezTo>
                    <a:cubicBezTo>
                      <a:pt x="0" y="2"/>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1" name="Freeform 9681"/>
              <p:cNvSpPr>
                <a:spLocks/>
              </p:cNvSpPr>
              <p:nvPr/>
            </p:nvSpPr>
            <p:spPr bwMode="auto">
              <a:xfrm>
                <a:off x="-746" y="3767"/>
                <a:ext cx="2" cy="0"/>
              </a:xfrm>
              <a:custGeom>
                <a:avLst/>
                <a:gdLst>
                  <a:gd name="T0" fmla="*/ 1 w 1"/>
                  <a:gd name="T1" fmla="*/ 0 w 1"/>
                  <a:gd name="T2" fmla="*/ 0 w 1"/>
                  <a:gd name="T3" fmla="*/ 0 w 1"/>
                  <a:gd name="T4" fmla="*/ 1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0" y="0"/>
                      <a:pt x="0" y="0"/>
                      <a:pt x="0" y="0"/>
                    </a:cubicBezTo>
                    <a:cubicBezTo>
                      <a:pt x="0" y="0"/>
                      <a:pt x="0" y="0"/>
                      <a:pt x="0" y="0"/>
                    </a:cubicBezTo>
                    <a:cubicBezTo>
                      <a:pt x="0" y="0"/>
                      <a:pt x="0" y="0"/>
                      <a:pt x="0" y="0"/>
                    </a:cubicBezTo>
                    <a:cubicBezTo>
                      <a:pt x="0" y="0"/>
                      <a:pt x="0"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2" name="Freeform 9682"/>
              <p:cNvSpPr>
                <a:spLocks noEditPoints="1"/>
              </p:cNvSpPr>
              <p:nvPr/>
            </p:nvSpPr>
            <p:spPr bwMode="auto">
              <a:xfrm>
                <a:off x="-418" y="3094"/>
                <a:ext cx="62" cy="111"/>
              </a:xfrm>
              <a:custGeom>
                <a:avLst/>
                <a:gdLst>
                  <a:gd name="T0" fmla="*/ 1 w 26"/>
                  <a:gd name="T1" fmla="*/ 46 h 47"/>
                  <a:gd name="T2" fmla="*/ 0 w 26"/>
                  <a:gd name="T3" fmla="*/ 47 h 47"/>
                  <a:gd name="T4" fmla="*/ 1 w 26"/>
                  <a:gd name="T5" fmla="*/ 47 h 47"/>
                  <a:gd name="T6" fmla="*/ 1 w 26"/>
                  <a:gd name="T7" fmla="*/ 47 h 47"/>
                  <a:gd name="T8" fmla="*/ 1 w 26"/>
                  <a:gd name="T9" fmla="*/ 46 h 47"/>
                  <a:gd name="T10" fmla="*/ 1 w 26"/>
                  <a:gd name="T11" fmla="*/ 45 h 47"/>
                  <a:gd name="T12" fmla="*/ 1 w 26"/>
                  <a:gd name="T13" fmla="*/ 46 h 47"/>
                  <a:gd name="T14" fmla="*/ 1 w 26"/>
                  <a:gd name="T15" fmla="*/ 46 h 47"/>
                  <a:gd name="T16" fmla="*/ 2 w 26"/>
                  <a:gd name="T17" fmla="*/ 46 h 47"/>
                  <a:gd name="T18" fmla="*/ 1 w 26"/>
                  <a:gd name="T19" fmla="*/ 45 h 47"/>
                  <a:gd name="T20" fmla="*/ 4 w 26"/>
                  <a:gd name="T21" fmla="*/ 41 h 47"/>
                  <a:gd name="T22" fmla="*/ 4 w 26"/>
                  <a:gd name="T23" fmla="*/ 42 h 47"/>
                  <a:gd name="T24" fmla="*/ 2 w 26"/>
                  <a:gd name="T25" fmla="*/ 45 h 47"/>
                  <a:gd name="T26" fmla="*/ 2 w 26"/>
                  <a:gd name="T27" fmla="*/ 45 h 47"/>
                  <a:gd name="T28" fmla="*/ 4 w 26"/>
                  <a:gd name="T29" fmla="*/ 41 h 47"/>
                  <a:gd name="T30" fmla="*/ 4 w 26"/>
                  <a:gd name="T31" fmla="*/ 41 h 47"/>
                  <a:gd name="T32" fmla="*/ 5 w 26"/>
                  <a:gd name="T33" fmla="*/ 39 h 47"/>
                  <a:gd name="T34" fmla="*/ 5 w 26"/>
                  <a:gd name="T35" fmla="*/ 40 h 47"/>
                  <a:gd name="T36" fmla="*/ 5 w 26"/>
                  <a:gd name="T37" fmla="*/ 40 h 47"/>
                  <a:gd name="T38" fmla="*/ 5 w 26"/>
                  <a:gd name="T39" fmla="*/ 39 h 47"/>
                  <a:gd name="T40" fmla="*/ 5 w 26"/>
                  <a:gd name="T41" fmla="*/ 39 h 47"/>
                  <a:gd name="T42" fmla="*/ 6 w 26"/>
                  <a:gd name="T43" fmla="*/ 38 h 47"/>
                  <a:gd name="T44" fmla="*/ 6 w 26"/>
                  <a:gd name="T45" fmla="*/ 38 h 47"/>
                  <a:gd name="T46" fmla="*/ 6 w 26"/>
                  <a:gd name="T47" fmla="*/ 38 h 47"/>
                  <a:gd name="T48" fmla="*/ 6 w 26"/>
                  <a:gd name="T49" fmla="*/ 38 h 47"/>
                  <a:gd name="T50" fmla="*/ 6 w 26"/>
                  <a:gd name="T51" fmla="*/ 38 h 47"/>
                  <a:gd name="T52" fmla="*/ 6 w 26"/>
                  <a:gd name="T53" fmla="*/ 38 h 47"/>
                  <a:gd name="T54" fmla="*/ 6 w 26"/>
                  <a:gd name="T55" fmla="*/ 38 h 47"/>
                  <a:gd name="T56" fmla="*/ 6 w 26"/>
                  <a:gd name="T57" fmla="*/ 38 h 47"/>
                  <a:gd name="T58" fmla="*/ 6 w 26"/>
                  <a:gd name="T59" fmla="*/ 38 h 47"/>
                  <a:gd name="T60" fmla="*/ 6 w 26"/>
                  <a:gd name="T61" fmla="*/ 38 h 47"/>
                  <a:gd name="T62" fmla="*/ 12 w 26"/>
                  <a:gd name="T63" fmla="*/ 28 h 47"/>
                  <a:gd name="T64" fmla="*/ 7 w 26"/>
                  <a:gd name="T65" fmla="*/ 37 h 47"/>
                  <a:gd name="T66" fmla="*/ 7 w 26"/>
                  <a:gd name="T67" fmla="*/ 37 h 47"/>
                  <a:gd name="T68" fmla="*/ 12 w 26"/>
                  <a:gd name="T69" fmla="*/ 28 h 47"/>
                  <a:gd name="T70" fmla="*/ 12 w 26"/>
                  <a:gd name="T71" fmla="*/ 28 h 47"/>
                  <a:gd name="T72" fmla="*/ 16 w 26"/>
                  <a:gd name="T73" fmla="*/ 20 h 47"/>
                  <a:gd name="T74" fmla="*/ 14 w 26"/>
                  <a:gd name="T75" fmla="*/ 23 h 47"/>
                  <a:gd name="T76" fmla="*/ 14 w 26"/>
                  <a:gd name="T77" fmla="*/ 23 h 47"/>
                  <a:gd name="T78" fmla="*/ 16 w 26"/>
                  <a:gd name="T79" fmla="*/ 20 h 47"/>
                  <a:gd name="T80" fmla="*/ 16 w 26"/>
                  <a:gd name="T81" fmla="*/ 20 h 47"/>
                  <a:gd name="T82" fmla="*/ 26 w 26"/>
                  <a:gd name="T83" fmla="*/ 0 h 47"/>
                  <a:gd name="T84" fmla="*/ 25 w 26"/>
                  <a:gd name="T85" fmla="*/ 0 h 47"/>
                  <a:gd name="T86" fmla="*/ 23 w 26"/>
                  <a:gd name="T87" fmla="*/ 4 h 47"/>
                  <a:gd name="T88" fmla="*/ 19 w 26"/>
                  <a:gd name="T89" fmla="*/ 12 h 47"/>
                  <a:gd name="T90" fmla="*/ 17 w 26"/>
                  <a:gd name="T91" fmla="*/ 13 h 47"/>
                  <a:gd name="T92" fmla="*/ 18 w 26"/>
                  <a:gd name="T93" fmla="*/ 14 h 47"/>
                  <a:gd name="T94" fmla="*/ 25 w 26"/>
                  <a:gd name="T95" fmla="*/ 2 h 47"/>
                  <a:gd name="T96" fmla="*/ 24 w 26"/>
                  <a:gd name="T97" fmla="*/ 5 h 47"/>
                  <a:gd name="T98" fmla="*/ 19 w 26"/>
                  <a:gd name="T99" fmla="*/ 14 h 47"/>
                  <a:gd name="T100" fmla="*/ 19 w 26"/>
                  <a:gd name="T101" fmla="*/ 14 h 47"/>
                  <a:gd name="T102" fmla="*/ 25 w 26"/>
                  <a:gd name="T103" fmla="*/ 3 h 47"/>
                  <a:gd name="T104" fmla="*/ 25 w 26"/>
                  <a:gd name="T105" fmla="*/ 3 h 47"/>
                  <a:gd name="T106" fmla="*/ 26 w 26"/>
                  <a:gd name="T107" fmla="*/ 2 h 47"/>
                  <a:gd name="T108" fmla="*/ 26 w 26"/>
                  <a:gd name="T10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 h="47">
                    <a:moveTo>
                      <a:pt x="1" y="46"/>
                    </a:moveTo>
                    <a:cubicBezTo>
                      <a:pt x="1" y="47"/>
                      <a:pt x="1" y="47"/>
                      <a:pt x="0" y="47"/>
                    </a:cubicBezTo>
                    <a:cubicBezTo>
                      <a:pt x="0" y="47"/>
                      <a:pt x="1" y="47"/>
                      <a:pt x="1" y="47"/>
                    </a:cubicBezTo>
                    <a:cubicBezTo>
                      <a:pt x="1" y="47"/>
                      <a:pt x="1" y="47"/>
                      <a:pt x="1" y="47"/>
                    </a:cubicBezTo>
                    <a:cubicBezTo>
                      <a:pt x="1" y="47"/>
                      <a:pt x="1" y="47"/>
                      <a:pt x="1" y="46"/>
                    </a:cubicBezTo>
                    <a:moveTo>
                      <a:pt x="1" y="45"/>
                    </a:moveTo>
                    <a:cubicBezTo>
                      <a:pt x="1" y="46"/>
                      <a:pt x="1" y="46"/>
                      <a:pt x="1" y="46"/>
                    </a:cubicBezTo>
                    <a:cubicBezTo>
                      <a:pt x="1" y="46"/>
                      <a:pt x="1" y="46"/>
                      <a:pt x="1" y="46"/>
                    </a:cubicBezTo>
                    <a:cubicBezTo>
                      <a:pt x="1" y="46"/>
                      <a:pt x="2" y="46"/>
                      <a:pt x="2" y="46"/>
                    </a:cubicBezTo>
                    <a:cubicBezTo>
                      <a:pt x="2" y="46"/>
                      <a:pt x="2" y="45"/>
                      <a:pt x="1" y="45"/>
                    </a:cubicBezTo>
                    <a:moveTo>
                      <a:pt x="4" y="41"/>
                    </a:moveTo>
                    <a:cubicBezTo>
                      <a:pt x="4" y="41"/>
                      <a:pt x="4" y="41"/>
                      <a:pt x="4" y="42"/>
                    </a:cubicBezTo>
                    <a:cubicBezTo>
                      <a:pt x="3" y="43"/>
                      <a:pt x="2" y="44"/>
                      <a:pt x="2" y="45"/>
                    </a:cubicBezTo>
                    <a:cubicBezTo>
                      <a:pt x="2" y="45"/>
                      <a:pt x="2" y="45"/>
                      <a:pt x="2" y="45"/>
                    </a:cubicBezTo>
                    <a:cubicBezTo>
                      <a:pt x="3" y="43"/>
                      <a:pt x="4" y="42"/>
                      <a:pt x="4" y="41"/>
                    </a:cubicBezTo>
                    <a:cubicBezTo>
                      <a:pt x="4" y="41"/>
                      <a:pt x="4" y="41"/>
                      <a:pt x="4" y="41"/>
                    </a:cubicBezTo>
                    <a:moveTo>
                      <a:pt x="5" y="39"/>
                    </a:moveTo>
                    <a:cubicBezTo>
                      <a:pt x="5" y="39"/>
                      <a:pt x="5" y="40"/>
                      <a:pt x="5" y="40"/>
                    </a:cubicBezTo>
                    <a:cubicBezTo>
                      <a:pt x="5" y="40"/>
                      <a:pt x="5" y="40"/>
                      <a:pt x="5" y="40"/>
                    </a:cubicBezTo>
                    <a:cubicBezTo>
                      <a:pt x="5" y="40"/>
                      <a:pt x="5" y="40"/>
                      <a:pt x="5" y="39"/>
                    </a:cubicBezTo>
                    <a:cubicBezTo>
                      <a:pt x="5" y="39"/>
                      <a:pt x="5" y="39"/>
                      <a:pt x="5" y="39"/>
                    </a:cubicBezTo>
                    <a:moveTo>
                      <a:pt x="6" y="38"/>
                    </a:moveTo>
                    <a:cubicBezTo>
                      <a:pt x="6" y="38"/>
                      <a:pt x="6" y="38"/>
                      <a:pt x="6" y="38"/>
                    </a:cubicBezTo>
                    <a:cubicBezTo>
                      <a:pt x="6" y="38"/>
                      <a:pt x="6" y="38"/>
                      <a:pt x="6" y="38"/>
                    </a:cubicBezTo>
                    <a:cubicBezTo>
                      <a:pt x="6" y="38"/>
                      <a:pt x="6" y="38"/>
                      <a:pt x="6" y="38"/>
                    </a:cubicBezTo>
                    <a:cubicBezTo>
                      <a:pt x="6" y="38"/>
                      <a:pt x="6" y="38"/>
                      <a:pt x="6" y="38"/>
                    </a:cubicBezTo>
                    <a:moveTo>
                      <a:pt x="6" y="38"/>
                    </a:moveTo>
                    <a:cubicBezTo>
                      <a:pt x="6" y="38"/>
                      <a:pt x="6" y="38"/>
                      <a:pt x="6" y="38"/>
                    </a:cubicBezTo>
                    <a:cubicBezTo>
                      <a:pt x="6" y="38"/>
                      <a:pt x="6" y="38"/>
                      <a:pt x="6" y="38"/>
                    </a:cubicBezTo>
                    <a:cubicBezTo>
                      <a:pt x="6" y="38"/>
                      <a:pt x="6" y="38"/>
                      <a:pt x="6" y="38"/>
                    </a:cubicBezTo>
                    <a:cubicBezTo>
                      <a:pt x="6" y="38"/>
                      <a:pt x="6" y="38"/>
                      <a:pt x="6" y="38"/>
                    </a:cubicBezTo>
                    <a:moveTo>
                      <a:pt x="12" y="28"/>
                    </a:moveTo>
                    <a:cubicBezTo>
                      <a:pt x="10" y="31"/>
                      <a:pt x="8" y="34"/>
                      <a:pt x="7" y="37"/>
                    </a:cubicBezTo>
                    <a:cubicBezTo>
                      <a:pt x="7" y="37"/>
                      <a:pt x="7" y="37"/>
                      <a:pt x="7" y="37"/>
                    </a:cubicBezTo>
                    <a:cubicBezTo>
                      <a:pt x="8" y="34"/>
                      <a:pt x="10" y="31"/>
                      <a:pt x="12" y="28"/>
                    </a:cubicBezTo>
                    <a:cubicBezTo>
                      <a:pt x="12" y="28"/>
                      <a:pt x="12" y="28"/>
                      <a:pt x="12" y="28"/>
                    </a:cubicBezTo>
                    <a:moveTo>
                      <a:pt x="16" y="20"/>
                    </a:moveTo>
                    <a:cubicBezTo>
                      <a:pt x="15" y="21"/>
                      <a:pt x="15" y="22"/>
                      <a:pt x="14" y="23"/>
                    </a:cubicBezTo>
                    <a:cubicBezTo>
                      <a:pt x="14" y="23"/>
                      <a:pt x="14" y="23"/>
                      <a:pt x="14" y="23"/>
                    </a:cubicBezTo>
                    <a:cubicBezTo>
                      <a:pt x="15" y="22"/>
                      <a:pt x="15" y="21"/>
                      <a:pt x="16" y="20"/>
                    </a:cubicBezTo>
                    <a:cubicBezTo>
                      <a:pt x="16" y="20"/>
                      <a:pt x="16" y="20"/>
                      <a:pt x="16" y="20"/>
                    </a:cubicBezTo>
                    <a:moveTo>
                      <a:pt x="26" y="0"/>
                    </a:moveTo>
                    <a:cubicBezTo>
                      <a:pt x="26" y="0"/>
                      <a:pt x="26" y="0"/>
                      <a:pt x="25" y="0"/>
                    </a:cubicBezTo>
                    <a:cubicBezTo>
                      <a:pt x="25" y="1"/>
                      <a:pt x="24" y="3"/>
                      <a:pt x="23" y="4"/>
                    </a:cubicBezTo>
                    <a:cubicBezTo>
                      <a:pt x="21" y="7"/>
                      <a:pt x="20" y="9"/>
                      <a:pt x="19" y="12"/>
                    </a:cubicBezTo>
                    <a:cubicBezTo>
                      <a:pt x="18" y="12"/>
                      <a:pt x="18" y="13"/>
                      <a:pt x="17" y="13"/>
                    </a:cubicBezTo>
                    <a:cubicBezTo>
                      <a:pt x="18" y="14"/>
                      <a:pt x="18" y="14"/>
                      <a:pt x="18" y="14"/>
                    </a:cubicBezTo>
                    <a:cubicBezTo>
                      <a:pt x="19" y="11"/>
                      <a:pt x="22" y="7"/>
                      <a:pt x="25" y="2"/>
                    </a:cubicBezTo>
                    <a:cubicBezTo>
                      <a:pt x="24" y="3"/>
                      <a:pt x="24" y="4"/>
                      <a:pt x="24" y="5"/>
                    </a:cubicBezTo>
                    <a:cubicBezTo>
                      <a:pt x="22" y="8"/>
                      <a:pt x="21" y="11"/>
                      <a:pt x="19" y="14"/>
                    </a:cubicBezTo>
                    <a:cubicBezTo>
                      <a:pt x="19" y="14"/>
                      <a:pt x="19" y="14"/>
                      <a:pt x="19" y="14"/>
                    </a:cubicBezTo>
                    <a:cubicBezTo>
                      <a:pt x="22" y="9"/>
                      <a:pt x="24" y="5"/>
                      <a:pt x="25" y="3"/>
                    </a:cubicBezTo>
                    <a:cubicBezTo>
                      <a:pt x="25" y="3"/>
                      <a:pt x="25" y="3"/>
                      <a:pt x="25" y="3"/>
                    </a:cubicBezTo>
                    <a:cubicBezTo>
                      <a:pt x="25" y="3"/>
                      <a:pt x="25" y="2"/>
                      <a:pt x="26" y="2"/>
                    </a:cubicBezTo>
                    <a:cubicBezTo>
                      <a:pt x="26" y="1"/>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3" name="Freeform 9683"/>
              <p:cNvSpPr>
                <a:spLocks noEditPoints="1"/>
              </p:cNvSpPr>
              <p:nvPr/>
            </p:nvSpPr>
            <p:spPr bwMode="auto">
              <a:xfrm>
                <a:off x="-415" y="3200"/>
                <a:ext cx="2" cy="5"/>
              </a:xfrm>
              <a:custGeom>
                <a:avLst/>
                <a:gdLst>
                  <a:gd name="T0" fmla="*/ 0 w 1"/>
                  <a:gd name="T1" fmla="*/ 1 h 2"/>
                  <a:gd name="T2" fmla="*/ 0 w 1"/>
                  <a:gd name="T3" fmla="*/ 1 h 2"/>
                  <a:gd name="T4" fmla="*/ 0 w 1"/>
                  <a:gd name="T5" fmla="*/ 2 h 2"/>
                  <a:gd name="T6" fmla="*/ 0 w 1"/>
                  <a:gd name="T7" fmla="*/ 1 h 2"/>
                  <a:gd name="T8" fmla="*/ 0 w 1"/>
                  <a:gd name="T9" fmla="*/ 1 h 2"/>
                  <a:gd name="T10" fmla="*/ 1 w 1"/>
                  <a:gd name="T11" fmla="*/ 0 h 2"/>
                  <a:gd name="T12" fmla="*/ 0 w 1"/>
                  <a:gd name="T13" fmla="*/ 0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1"/>
                      <a:pt x="0" y="1"/>
                      <a:pt x="0" y="1"/>
                    </a:cubicBezTo>
                    <a:cubicBezTo>
                      <a:pt x="0" y="2"/>
                      <a:pt x="0" y="2"/>
                      <a:pt x="0" y="2"/>
                    </a:cubicBezTo>
                    <a:cubicBezTo>
                      <a:pt x="0" y="1"/>
                      <a:pt x="0" y="1"/>
                      <a:pt x="0" y="1"/>
                    </a:cubicBezTo>
                    <a:cubicBezTo>
                      <a:pt x="0" y="1"/>
                      <a:pt x="0" y="1"/>
                      <a:pt x="0" y="1"/>
                    </a:cubicBezTo>
                    <a:moveTo>
                      <a:pt x="1" y="0"/>
                    </a:moveTo>
                    <a:cubicBezTo>
                      <a:pt x="1" y="0"/>
                      <a:pt x="1" y="0"/>
                      <a:pt x="0" y="0"/>
                    </a:cubicBezTo>
                    <a:cubicBezTo>
                      <a:pt x="1" y="0"/>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4" name="Freeform 9684"/>
              <p:cNvSpPr>
                <a:spLocks noEditPoints="1"/>
              </p:cNvSpPr>
              <p:nvPr/>
            </p:nvSpPr>
            <p:spPr bwMode="auto">
              <a:xfrm>
                <a:off x="-425" y="3207"/>
                <a:ext cx="7" cy="14"/>
              </a:xfrm>
              <a:custGeom>
                <a:avLst/>
                <a:gdLst>
                  <a:gd name="T0" fmla="*/ 1 w 3"/>
                  <a:gd name="T1" fmla="*/ 3 h 6"/>
                  <a:gd name="T2" fmla="*/ 0 w 3"/>
                  <a:gd name="T3" fmla="*/ 6 h 6"/>
                  <a:gd name="T4" fmla="*/ 0 w 3"/>
                  <a:gd name="T5" fmla="*/ 6 h 6"/>
                  <a:gd name="T6" fmla="*/ 1 w 3"/>
                  <a:gd name="T7" fmla="*/ 3 h 6"/>
                  <a:gd name="T8" fmla="*/ 1 w 3"/>
                  <a:gd name="T9" fmla="*/ 3 h 6"/>
                  <a:gd name="T10" fmla="*/ 3 w 3"/>
                  <a:gd name="T11" fmla="*/ 0 h 6"/>
                  <a:gd name="T12" fmla="*/ 2 w 3"/>
                  <a:gd name="T13" fmla="*/ 1 h 6"/>
                  <a:gd name="T14" fmla="*/ 3 w 3"/>
                  <a:gd name="T15" fmla="*/ 1 h 6"/>
                  <a:gd name="T16" fmla="*/ 3 w 3"/>
                  <a:gd name="T17" fmla="*/ 0 h 6"/>
                  <a:gd name="T18" fmla="*/ 3 w 3"/>
                  <a:gd name="T19" fmla="*/ 0 h 6"/>
                  <a:gd name="T20" fmla="*/ 3 w 3"/>
                  <a:gd name="T21" fmla="*/ 0 h 6"/>
                  <a:gd name="T22" fmla="*/ 3 w 3"/>
                  <a:gd name="T23" fmla="*/ 0 h 6"/>
                  <a:gd name="T24" fmla="*/ 3 w 3"/>
                  <a:gd name="T25" fmla="*/ 0 h 6"/>
                  <a:gd name="T26" fmla="*/ 3 w 3"/>
                  <a:gd name="T27" fmla="*/ 0 h 6"/>
                  <a:gd name="T28" fmla="*/ 3 w 3"/>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6">
                    <a:moveTo>
                      <a:pt x="1" y="3"/>
                    </a:moveTo>
                    <a:cubicBezTo>
                      <a:pt x="1" y="4"/>
                      <a:pt x="0" y="5"/>
                      <a:pt x="0" y="6"/>
                    </a:cubicBezTo>
                    <a:cubicBezTo>
                      <a:pt x="0" y="6"/>
                      <a:pt x="0" y="6"/>
                      <a:pt x="0" y="6"/>
                    </a:cubicBezTo>
                    <a:cubicBezTo>
                      <a:pt x="0" y="5"/>
                      <a:pt x="1" y="4"/>
                      <a:pt x="1" y="3"/>
                    </a:cubicBezTo>
                    <a:cubicBezTo>
                      <a:pt x="1" y="3"/>
                      <a:pt x="1" y="3"/>
                      <a:pt x="1" y="3"/>
                    </a:cubicBezTo>
                    <a:moveTo>
                      <a:pt x="3" y="0"/>
                    </a:moveTo>
                    <a:cubicBezTo>
                      <a:pt x="3" y="1"/>
                      <a:pt x="3" y="1"/>
                      <a:pt x="2" y="1"/>
                    </a:cubicBezTo>
                    <a:cubicBezTo>
                      <a:pt x="3" y="1"/>
                      <a:pt x="3" y="1"/>
                      <a:pt x="3" y="1"/>
                    </a:cubicBezTo>
                    <a:cubicBezTo>
                      <a:pt x="3" y="1"/>
                      <a:pt x="3" y="1"/>
                      <a:pt x="3" y="0"/>
                    </a:cubicBezTo>
                    <a:cubicBezTo>
                      <a:pt x="3" y="0"/>
                      <a:pt x="3" y="0"/>
                      <a:pt x="3" y="0"/>
                    </a:cubicBezTo>
                    <a:moveTo>
                      <a:pt x="3" y="0"/>
                    </a:moveTo>
                    <a:cubicBezTo>
                      <a:pt x="3" y="0"/>
                      <a:pt x="3" y="0"/>
                      <a:pt x="3" y="0"/>
                    </a:cubicBezTo>
                    <a:cubicBezTo>
                      <a:pt x="3" y="0"/>
                      <a:pt x="3" y="0"/>
                      <a:pt x="3" y="0"/>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5" name="Freeform 9685"/>
              <p:cNvSpPr>
                <a:spLocks noEditPoints="1"/>
              </p:cNvSpPr>
              <p:nvPr/>
            </p:nvSpPr>
            <p:spPr bwMode="auto">
              <a:xfrm>
                <a:off x="-430" y="3209"/>
                <a:ext cx="12" cy="17"/>
              </a:xfrm>
              <a:custGeom>
                <a:avLst/>
                <a:gdLst>
                  <a:gd name="T0" fmla="*/ 2 w 5"/>
                  <a:gd name="T1" fmla="*/ 5 h 7"/>
                  <a:gd name="T2" fmla="*/ 0 w 5"/>
                  <a:gd name="T3" fmla="*/ 7 h 7"/>
                  <a:gd name="T4" fmla="*/ 1 w 5"/>
                  <a:gd name="T5" fmla="*/ 7 h 7"/>
                  <a:gd name="T6" fmla="*/ 2 w 5"/>
                  <a:gd name="T7" fmla="*/ 5 h 7"/>
                  <a:gd name="T8" fmla="*/ 2 w 5"/>
                  <a:gd name="T9" fmla="*/ 5 h 7"/>
                  <a:gd name="T10" fmla="*/ 4 w 5"/>
                  <a:gd name="T11" fmla="*/ 1 h 7"/>
                  <a:gd name="T12" fmla="*/ 3 w 5"/>
                  <a:gd name="T13" fmla="*/ 2 h 7"/>
                  <a:gd name="T14" fmla="*/ 3 w 5"/>
                  <a:gd name="T15" fmla="*/ 2 h 7"/>
                  <a:gd name="T16" fmla="*/ 4 w 5"/>
                  <a:gd name="T17" fmla="*/ 1 h 7"/>
                  <a:gd name="T18" fmla="*/ 4 w 5"/>
                  <a:gd name="T19" fmla="*/ 1 h 7"/>
                  <a:gd name="T20" fmla="*/ 4 w 5"/>
                  <a:gd name="T21" fmla="*/ 0 h 7"/>
                  <a:gd name="T22" fmla="*/ 4 w 5"/>
                  <a:gd name="T23" fmla="*/ 1 h 7"/>
                  <a:gd name="T24" fmla="*/ 4 w 5"/>
                  <a:gd name="T25" fmla="*/ 1 h 7"/>
                  <a:gd name="T26" fmla="*/ 5 w 5"/>
                  <a:gd name="T27" fmla="*/ 0 h 7"/>
                  <a:gd name="T28" fmla="*/ 4 w 5"/>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2" y="5"/>
                    </a:moveTo>
                    <a:cubicBezTo>
                      <a:pt x="1" y="6"/>
                      <a:pt x="1" y="6"/>
                      <a:pt x="0" y="7"/>
                    </a:cubicBezTo>
                    <a:cubicBezTo>
                      <a:pt x="0" y="7"/>
                      <a:pt x="0" y="7"/>
                      <a:pt x="1" y="7"/>
                    </a:cubicBezTo>
                    <a:cubicBezTo>
                      <a:pt x="1" y="6"/>
                      <a:pt x="1" y="6"/>
                      <a:pt x="2" y="5"/>
                    </a:cubicBezTo>
                    <a:cubicBezTo>
                      <a:pt x="2" y="5"/>
                      <a:pt x="2" y="5"/>
                      <a:pt x="2" y="5"/>
                    </a:cubicBezTo>
                    <a:moveTo>
                      <a:pt x="4" y="1"/>
                    </a:moveTo>
                    <a:cubicBezTo>
                      <a:pt x="4" y="1"/>
                      <a:pt x="3" y="2"/>
                      <a:pt x="3" y="2"/>
                    </a:cubicBezTo>
                    <a:cubicBezTo>
                      <a:pt x="3" y="2"/>
                      <a:pt x="3" y="2"/>
                      <a:pt x="3" y="2"/>
                    </a:cubicBezTo>
                    <a:cubicBezTo>
                      <a:pt x="4" y="2"/>
                      <a:pt x="4" y="1"/>
                      <a:pt x="4" y="1"/>
                    </a:cubicBezTo>
                    <a:cubicBezTo>
                      <a:pt x="4" y="1"/>
                      <a:pt x="4" y="1"/>
                      <a:pt x="4" y="1"/>
                    </a:cubicBezTo>
                    <a:moveTo>
                      <a:pt x="4" y="0"/>
                    </a:moveTo>
                    <a:cubicBezTo>
                      <a:pt x="4" y="0"/>
                      <a:pt x="4" y="1"/>
                      <a:pt x="4" y="1"/>
                    </a:cubicBezTo>
                    <a:cubicBezTo>
                      <a:pt x="4" y="1"/>
                      <a:pt x="4" y="1"/>
                      <a:pt x="4" y="1"/>
                    </a:cubicBezTo>
                    <a:cubicBezTo>
                      <a:pt x="4" y="1"/>
                      <a:pt x="4" y="0"/>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6" name="Oval 9686"/>
              <p:cNvSpPr>
                <a:spLocks noChangeArrowheads="1"/>
              </p:cNvSpPr>
              <p:nvPr/>
            </p:nvSpPr>
            <p:spPr bwMode="auto">
              <a:xfrm>
                <a:off x="-420" y="3212"/>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7" name="Freeform 9687"/>
              <p:cNvSpPr>
                <a:spLocks noEditPoints="1"/>
              </p:cNvSpPr>
              <p:nvPr/>
            </p:nvSpPr>
            <p:spPr bwMode="auto">
              <a:xfrm>
                <a:off x="-437" y="3228"/>
                <a:ext cx="7" cy="12"/>
              </a:xfrm>
              <a:custGeom>
                <a:avLst/>
                <a:gdLst>
                  <a:gd name="T0" fmla="*/ 0 w 3"/>
                  <a:gd name="T1" fmla="*/ 5 h 5"/>
                  <a:gd name="T2" fmla="*/ 0 w 3"/>
                  <a:gd name="T3" fmla="*/ 5 h 5"/>
                  <a:gd name="T4" fmla="*/ 0 w 3"/>
                  <a:gd name="T5" fmla="*/ 5 h 5"/>
                  <a:gd name="T6" fmla="*/ 0 w 3"/>
                  <a:gd name="T7" fmla="*/ 5 h 5"/>
                  <a:gd name="T8" fmla="*/ 0 w 3"/>
                  <a:gd name="T9" fmla="*/ 5 h 5"/>
                  <a:gd name="T10" fmla="*/ 3 w 3"/>
                  <a:gd name="T11" fmla="*/ 0 h 5"/>
                  <a:gd name="T12" fmla="*/ 0 w 3"/>
                  <a:gd name="T13" fmla="*/ 5 h 5"/>
                  <a:gd name="T14" fmla="*/ 0 w 3"/>
                  <a:gd name="T15" fmla="*/ 5 h 5"/>
                  <a:gd name="T16" fmla="*/ 3 w 3"/>
                  <a:gd name="T17" fmla="*/ 0 h 5"/>
                  <a:gd name="T18" fmla="*/ 3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0" y="5"/>
                    </a:moveTo>
                    <a:cubicBezTo>
                      <a:pt x="0" y="5"/>
                      <a:pt x="0" y="5"/>
                      <a:pt x="0" y="5"/>
                    </a:cubicBezTo>
                    <a:cubicBezTo>
                      <a:pt x="0" y="5"/>
                      <a:pt x="0" y="5"/>
                      <a:pt x="0" y="5"/>
                    </a:cubicBezTo>
                    <a:cubicBezTo>
                      <a:pt x="0" y="5"/>
                      <a:pt x="0" y="5"/>
                      <a:pt x="0" y="5"/>
                    </a:cubicBezTo>
                    <a:cubicBezTo>
                      <a:pt x="0" y="5"/>
                      <a:pt x="0" y="5"/>
                      <a:pt x="0" y="5"/>
                    </a:cubicBezTo>
                    <a:moveTo>
                      <a:pt x="3" y="0"/>
                    </a:moveTo>
                    <a:cubicBezTo>
                      <a:pt x="2" y="1"/>
                      <a:pt x="1" y="3"/>
                      <a:pt x="0" y="5"/>
                    </a:cubicBezTo>
                    <a:cubicBezTo>
                      <a:pt x="0" y="5"/>
                      <a:pt x="0" y="5"/>
                      <a:pt x="0" y="5"/>
                    </a:cubicBezTo>
                    <a:cubicBezTo>
                      <a:pt x="1" y="3"/>
                      <a:pt x="2" y="2"/>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8" name="Oval 9688"/>
              <p:cNvSpPr>
                <a:spLocks noChangeArrowheads="1"/>
              </p:cNvSpPr>
              <p:nvPr/>
            </p:nvSpPr>
            <p:spPr bwMode="auto">
              <a:xfrm>
                <a:off x="-437" y="3240"/>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9" name="Freeform 9689"/>
              <p:cNvSpPr>
                <a:spLocks noEditPoints="1"/>
              </p:cNvSpPr>
              <p:nvPr/>
            </p:nvSpPr>
            <p:spPr bwMode="auto">
              <a:xfrm>
                <a:off x="-491" y="3240"/>
                <a:ext cx="54" cy="92"/>
              </a:xfrm>
              <a:custGeom>
                <a:avLst/>
                <a:gdLst>
                  <a:gd name="T0" fmla="*/ 0 w 23"/>
                  <a:gd name="T1" fmla="*/ 39 h 39"/>
                  <a:gd name="T2" fmla="*/ 1 w 23"/>
                  <a:gd name="T3" fmla="*/ 37 h 39"/>
                  <a:gd name="T4" fmla="*/ 2 w 23"/>
                  <a:gd name="T5" fmla="*/ 35 h 39"/>
                  <a:gd name="T6" fmla="*/ 2 w 23"/>
                  <a:gd name="T7" fmla="*/ 35 h 39"/>
                  <a:gd name="T8" fmla="*/ 3 w 23"/>
                  <a:gd name="T9" fmla="*/ 34 h 39"/>
                  <a:gd name="T10" fmla="*/ 3 w 23"/>
                  <a:gd name="T11" fmla="*/ 33 h 39"/>
                  <a:gd name="T12" fmla="*/ 4 w 23"/>
                  <a:gd name="T13" fmla="*/ 32 h 39"/>
                  <a:gd name="T14" fmla="*/ 5 w 23"/>
                  <a:gd name="T15" fmla="*/ 30 h 39"/>
                  <a:gd name="T16" fmla="*/ 4 w 23"/>
                  <a:gd name="T17" fmla="*/ 31 h 39"/>
                  <a:gd name="T18" fmla="*/ 5 w 23"/>
                  <a:gd name="T19" fmla="*/ 30 h 39"/>
                  <a:gd name="T20" fmla="*/ 5 w 23"/>
                  <a:gd name="T21" fmla="*/ 29 h 39"/>
                  <a:gd name="T22" fmla="*/ 6 w 23"/>
                  <a:gd name="T23" fmla="*/ 28 h 39"/>
                  <a:gd name="T24" fmla="*/ 7 w 23"/>
                  <a:gd name="T25" fmla="*/ 27 h 39"/>
                  <a:gd name="T26" fmla="*/ 6 w 23"/>
                  <a:gd name="T27" fmla="*/ 28 h 39"/>
                  <a:gd name="T28" fmla="*/ 7 w 23"/>
                  <a:gd name="T29" fmla="*/ 27 h 39"/>
                  <a:gd name="T30" fmla="*/ 7 w 23"/>
                  <a:gd name="T31" fmla="*/ 27 h 39"/>
                  <a:gd name="T32" fmla="*/ 13 w 23"/>
                  <a:gd name="T33" fmla="*/ 17 h 39"/>
                  <a:gd name="T34" fmla="*/ 14 w 23"/>
                  <a:gd name="T35" fmla="*/ 14 h 39"/>
                  <a:gd name="T36" fmla="*/ 13 w 23"/>
                  <a:gd name="T37" fmla="*/ 17 h 39"/>
                  <a:gd name="T38" fmla="*/ 14 w 23"/>
                  <a:gd name="T39" fmla="*/ 14 h 39"/>
                  <a:gd name="T40" fmla="*/ 15 w 23"/>
                  <a:gd name="T41" fmla="*/ 13 h 39"/>
                  <a:gd name="T42" fmla="*/ 16 w 23"/>
                  <a:gd name="T43" fmla="*/ 13 h 39"/>
                  <a:gd name="T44" fmla="*/ 16 w 23"/>
                  <a:gd name="T45" fmla="*/ 11 h 39"/>
                  <a:gd name="T46" fmla="*/ 16 w 23"/>
                  <a:gd name="T47" fmla="*/ 12 h 39"/>
                  <a:gd name="T48" fmla="*/ 16 w 23"/>
                  <a:gd name="T49" fmla="*/ 11 h 39"/>
                  <a:gd name="T50" fmla="*/ 17 w 23"/>
                  <a:gd name="T51" fmla="*/ 10 h 39"/>
                  <a:gd name="T52" fmla="*/ 18 w 23"/>
                  <a:gd name="T53" fmla="*/ 8 h 39"/>
                  <a:gd name="T54" fmla="*/ 20 w 23"/>
                  <a:gd name="T55" fmla="*/ 5 h 39"/>
                  <a:gd name="T56" fmla="*/ 19 w 23"/>
                  <a:gd name="T57" fmla="*/ 7 h 39"/>
                  <a:gd name="T58" fmla="*/ 20 w 23"/>
                  <a:gd name="T59" fmla="*/ 5 h 39"/>
                  <a:gd name="T60" fmla="*/ 20 w 23"/>
                  <a:gd name="T61" fmla="*/ 4 h 39"/>
                  <a:gd name="T62" fmla="*/ 21 w 23"/>
                  <a:gd name="T63" fmla="*/ 3 h 39"/>
                  <a:gd name="T64" fmla="*/ 21 w 23"/>
                  <a:gd name="T65" fmla="*/ 3 h 39"/>
                  <a:gd name="T66" fmla="*/ 21 w 23"/>
                  <a:gd name="T67" fmla="*/ 3 h 39"/>
                  <a:gd name="T68" fmla="*/ 21 w 23"/>
                  <a:gd name="T69" fmla="*/ 3 h 39"/>
                  <a:gd name="T70" fmla="*/ 22 w 23"/>
                  <a:gd name="T71" fmla="*/ 1 h 39"/>
                  <a:gd name="T72" fmla="*/ 23 w 23"/>
                  <a:gd name="T73"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 h="39">
                    <a:moveTo>
                      <a:pt x="1" y="37"/>
                    </a:moveTo>
                    <a:cubicBezTo>
                      <a:pt x="0" y="37"/>
                      <a:pt x="0" y="38"/>
                      <a:pt x="0" y="39"/>
                    </a:cubicBezTo>
                    <a:cubicBezTo>
                      <a:pt x="0" y="38"/>
                      <a:pt x="0" y="37"/>
                      <a:pt x="1" y="37"/>
                    </a:cubicBezTo>
                    <a:cubicBezTo>
                      <a:pt x="1" y="37"/>
                      <a:pt x="1" y="37"/>
                      <a:pt x="1" y="37"/>
                    </a:cubicBezTo>
                    <a:moveTo>
                      <a:pt x="3" y="34"/>
                    </a:moveTo>
                    <a:cubicBezTo>
                      <a:pt x="2" y="34"/>
                      <a:pt x="2" y="35"/>
                      <a:pt x="2" y="35"/>
                    </a:cubicBezTo>
                    <a:cubicBezTo>
                      <a:pt x="2" y="35"/>
                      <a:pt x="2" y="35"/>
                      <a:pt x="2" y="35"/>
                    </a:cubicBezTo>
                    <a:cubicBezTo>
                      <a:pt x="2" y="35"/>
                      <a:pt x="2" y="35"/>
                      <a:pt x="2" y="35"/>
                    </a:cubicBezTo>
                    <a:cubicBezTo>
                      <a:pt x="2" y="34"/>
                      <a:pt x="3" y="34"/>
                      <a:pt x="3" y="34"/>
                    </a:cubicBezTo>
                    <a:cubicBezTo>
                      <a:pt x="3" y="34"/>
                      <a:pt x="3" y="34"/>
                      <a:pt x="3" y="34"/>
                    </a:cubicBezTo>
                    <a:moveTo>
                      <a:pt x="4" y="32"/>
                    </a:moveTo>
                    <a:cubicBezTo>
                      <a:pt x="4" y="32"/>
                      <a:pt x="3" y="33"/>
                      <a:pt x="3" y="33"/>
                    </a:cubicBezTo>
                    <a:cubicBezTo>
                      <a:pt x="3" y="33"/>
                      <a:pt x="3" y="33"/>
                      <a:pt x="3" y="33"/>
                    </a:cubicBezTo>
                    <a:cubicBezTo>
                      <a:pt x="3" y="33"/>
                      <a:pt x="4" y="32"/>
                      <a:pt x="4" y="32"/>
                    </a:cubicBezTo>
                    <a:cubicBezTo>
                      <a:pt x="4" y="32"/>
                      <a:pt x="4" y="32"/>
                      <a:pt x="4" y="32"/>
                    </a:cubicBezTo>
                    <a:moveTo>
                      <a:pt x="5" y="30"/>
                    </a:moveTo>
                    <a:cubicBezTo>
                      <a:pt x="5" y="30"/>
                      <a:pt x="4" y="31"/>
                      <a:pt x="4" y="31"/>
                    </a:cubicBezTo>
                    <a:cubicBezTo>
                      <a:pt x="4" y="31"/>
                      <a:pt x="4" y="31"/>
                      <a:pt x="4" y="31"/>
                    </a:cubicBezTo>
                    <a:cubicBezTo>
                      <a:pt x="4" y="31"/>
                      <a:pt x="5" y="31"/>
                      <a:pt x="5" y="30"/>
                    </a:cubicBezTo>
                    <a:cubicBezTo>
                      <a:pt x="5" y="30"/>
                      <a:pt x="5" y="30"/>
                      <a:pt x="5" y="30"/>
                    </a:cubicBezTo>
                    <a:moveTo>
                      <a:pt x="6" y="28"/>
                    </a:moveTo>
                    <a:cubicBezTo>
                      <a:pt x="6" y="29"/>
                      <a:pt x="5" y="29"/>
                      <a:pt x="5" y="29"/>
                    </a:cubicBezTo>
                    <a:cubicBezTo>
                      <a:pt x="5" y="29"/>
                      <a:pt x="5" y="30"/>
                      <a:pt x="5" y="30"/>
                    </a:cubicBezTo>
                    <a:cubicBezTo>
                      <a:pt x="6" y="29"/>
                      <a:pt x="6" y="29"/>
                      <a:pt x="6" y="28"/>
                    </a:cubicBezTo>
                    <a:cubicBezTo>
                      <a:pt x="6" y="28"/>
                      <a:pt x="6" y="28"/>
                      <a:pt x="6" y="28"/>
                    </a:cubicBezTo>
                    <a:moveTo>
                      <a:pt x="7" y="27"/>
                    </a:moveTo>
                    <a:cubicBezTo>
                      <a:pt x="7" y="27"/>
                      <a:pt x="6" y="27"/>
                      <a:pt x="6" y="28"/>
                    </a:cubicBezTo>
                    <a:cubicBezTo>
                      <a:pt x="6" y="28"/>
                      <a:pt x="6" y="28"/>
                      <a:pt x="6" y="28"/>
                    </a:cubicBezTo>
                    <a:cubicBezTo>
                      <a:pt x="7" y="27"/>
                      <a:pt x="7" y="27"/>
                      <a:pt x="7" y="27"/>
                    </a:cubicBezTo>
                    <a:cubicBezTo>
                      <a:pt x="7" y="27"/>
                      <a:pt x="7" y="27"/>
                      <a:pt x="7" y="27"/>
                    </a:cubicBezTo>
                    <a:moveTo>
                      <a:pt x="13" y="17"/>
                    </a:moveTo>
                    <a:cubicBezTo>
                      <a:pt x="11" y="20"/>
                      <a:pt x="9" y="23"/>
                      <a:pt x="7" y="27"/>
                    </a:cubicBezTo>
                    <a:cubicBezTo>
                      <a:pt x="7" y="27"/>
                      <a:pt x="7" y="27"/>
                      <a:pt x="7" y="27"/>
                    </a:cubicBezTo>
                    <a:cubicBezTo>
                      <a:pt x="9" y="23"/>
                      <a:pt x="11" y="20"/>
                      <a:pt x="13" y="17"/>
                    </a:cubicBezTo>
                    <a:cubicBezTo>
                      <a:pt x="13" y="17"/>
                      <a:pt x="13" y="17"/>
                      <a:pt x="13" y="17"/>
                    </a:cubicBezTo>
                    <a:moveTo>
                      <a:pt x="14" y="14"/>
                    </a:moveTo>
                    <a:cubicBezTo>
                      <a:pt x="14" y="15"/>
                      <a:pt x="13" y="16"/>
                      <a:pt x="13" y="16"/>
                    </a:cubicBezTo>
                    <a:cubicBezTo>
                      <a:pt x="13" y="16"/>
                      <a:pt x="13" y="17"/>
                      <a:pt x="13" y="17"/>
                    </a:cubicBezTo>
                    <a:cubicBezTo>
                      <a:pt x="14" y="16"/>
                      <a:pt x="14" y="15"/>
                      <a:pt x="15" y="14"/>
                    </a:cubicBezTo>
                    <a:cubicBezTo>
                      <a:pt x="15" y="14"/>
                      <a:pt x="14" y="14"/>
                      <a:pt x="14" y="14"/>
                    </a:cubicBezTo>
                    <a:moveTo>
                      <a:pt x="15" y="12"/>
                    </a:moveTo>
                    <a:cubicBezTo>
                      <a:pt x="15" y="13"/>
                      <a:pt x="15" y="13"/>
                      <a:pt x="15" y="13"/>
                    </a:cubicBezTo>
                    <a:cubicBezTo>
                      <a:pt x="15" y="13"/>
                      <a:pt x="15" y="13"/>
                      <a:pt x="15" y="13"/>
                    </a:cubicBezTo>
                    <a:cubicBezTo>
                      <a:pt x="15" y="13"/>
                      <a:pt x="15" y="13"/>
                      <a:pt x="16" y="13"/>
                    </a:cubicBezTo>
                    <a:cubicBezTo>
                      <a:pt x="15" y="12"/>
                      <a:pt x="15" y="12"/>
                      <a:pt x="15" y="12"/>
                    </a:cubicBezTo>
                    <a:moveTo>
                      <a:pt x="16" y="11"/>
                    </a:moveTo>
                    <a:cubicBezTo>
                      <a:pt x="16" y="11"/>
                      <a:pt x="16" y="12"/>
                      <a:pt x="15" y="12"/>
                    </a:cubicBezTo>
                    <a:cubicBezTo>
                      <a:pt x="16" y="12"/>
                      <a:pt x="16" y="12"/>
                      <a:pt x="16" y="12"/>
                    </a:cubicBezTo>
                    <a:cubicBezTo>
                      <a:pt x="16" y="12"/>
                      <a:pt x="16" y="11"/>
                      <a:pt x="17" y="11"/>
                    </a:cubicBezTo>
                    <a:cubicBezTo>
                      <a:pt x="17" y="11"/>
                      <a:pt x="16" y="11"/>
                      <a:pt x="16" y="11"/>
                    </a:cubicBezTo>
                    <a:moveTo>
                      <a:pt x="18" y="8"/>
                    </a:moveTo>
                    <a:cubicBezTo>
                      <a:pt x="18" y="8"/>
                      <a:pt x="17" y="9"/>
                      <a:pt x="17" y="10"/>
                    </a:cubicBezTo>
                    <a:cubicBezTo>
                      <a:pt x="17" y="10"/>
                      <a:pt x="17" y="10"/>
                      <a:pt x="17" y="10"/>
                    </a:cubicBezTo>
                    <a:cubicBezTo>
                      <a:pt x="18" y="9"/>
                      <a:pt x="18" y="9"/>
                      <a:pt x="18" y="8"/>
                    </a:cubicBezTo>
                    <a:cubicBezTo>
                      <a:pt x="18" y="8"/>
                      <a:pt x="18" y="8"/>
                      <a:pt x="18" y="8"/>
                    </a:cubicBezTo>
                    <a:moveTo>
                      <a:pt x="20" y="5"/>
                    </a:moveTo>
                    <a:cubicBezTo>
                      <a:pt x="20" y="5"/>
                      <a:pt x="19" y="6"/>
                      <a:pt x="19" y="7"/>
                    </a:cubicBezTo>
                    <a:cubicBezTo>
                      <a:pt x="19" y="7"/>
                      <a:pt x="19" y="7"/>
                      <a:pt x="19" y="7"/>
                    </a:cubicBezTo>
                    <a:cubicBezTo>
                      <a:pt x="19" y="6"/>
                      <a:pt x="20" y="6"/>
                      <a:pt x="20" y="5"/>
                    </a:cubicBezTo>
                    <a:cubicBezTo>
                      <a:pt x="20" y="5"/>
                      <a:pt x="20" y="5"/>
                      <a:pt x="20" y="5"/>
                    </a:cubicBezTo>
                    <a:moveTo>
                      <a:pt x="21" y="3"/>
                    </a:moveTo>
                    <a:cubicBezTo>
                      <a:pt x="21" y="3"/>
                      <a:pt x="21" y="4"/>
                      <a:pt x="20" y="4"/>
                    </a:cubicBezTo>
                    <a:cubicBezTo>
                      <a:pt x="20" y="4"/>
                      <a:pt x="20" y="4"/>
                      <a:pt x="21" y="4"/>
                    </a:cubicBezTo>
                    <a:cubicBezTo>
                      <a:pt x="21" y="4"/>
                      <a:pt x="21" y="3"/>
                      <a:pt x="21" y="3"/>
                    </a:cubicBezTo>
                    <a:cubicBezTo>
                      <a:pt x="21" y="3"/>
                      <a:pt x="21" y="3"/>
                      <a:pt x="21" y="3"/>
                    </a:cubicBezTo>
                    <a:moveTo>
                      <a:pt x="21" y="3"/>
                    </a:moveTo>
                    <a:cubicBezTo>
                      <a:pt x="21" y="3"/>
                      <a:pt x="21" y="3"/>
                      <a:pt x="21" y="3"/>
                    </a:cubicBezTo>
                    <a:cubicBezTo>
                      <a:pt x="21" y="3"/>
                      <a:pt x="21" y="3"/>
                      <a:pt x="21" y="3"/>
                    </a:cubicBezTo>
                    <a:cubicBezTo>
                      <a:pt x="21" y="3"/>
                      <a:pt x="21" y="3"/>
                      <a:pt x="21" y="3"/>
                    </a:cubicBezTo>
                    <a:cubicBezTo>
                      <a:pt x="21" y="3"/>
                      <a:pt x="21" y="3"/>
                      <a:pt x="21" y="3"/>
                    </a:cubicBezTo>
                    <a:moveTo>
                      <a:pt x="23" y="0"/>
                    </a:moveTo>
                    <a:cubicBezTo>
                      <a:pt x="22" y="1"/>
                      <a:pt x="22" y="1"/>
                      <a:pt x="22" y="1"/>
                    </a:cubicBezTo>
                    <a:cubicBezTo>
                      <a:pt x="22" y="1"/>
                      <a:pt x="22" y="1"/>
                      <a:pt x="22" y="1"/>
                    </a:cubicBezTo>
                    <a:cubicBezTo>
                      <a:pt x="23" y="1"/>
                      <a:pt x="23" y="1"/>
                      <a:pt x="23" y="0"/>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00" name="Freeform 9690"/>
              <p:cNvSpPr>
                <a:spLocks/>
              </p:cNvSpPr>
              <p:nvPr/>
            </p:nvSpPr>
            <p:spPr bwMode="auto">
              <a:xfrm>
                <a:off x="-479" y="3309"/>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01" name="Freeform 9691"/>
              <p:cNvSpPr>
                <a:spLocks/>
              </p:cNvSpPr>
              <p:nvPr/>
            </p:nvSpPr>
            <p:spPr bwMode="auto">
              <a:xfrm>
                <a:off x="-482" y="3313"/>
                <a:ext cx="0" cy="3"/>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02" name="Freeform 9692"/>
              <p:cNvSpPr>
                <a:spLocks/>
              </p:cNvSpPr>
              <p:nvPr/>
            </p:nvSpPr>
            <p:spPr bwMode="auto">
              <a:xfrm>
                <a:off x="-477" y="3306"/>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03" name="Rectangle 9693"/>
              <p:cNvSpPr>
                <a:spLocks noChangeArrowheads="1"/>
              </p:cNvSpPr>
              <p:nvPr/>
            </p:nvSpPr>
            <p:spPr bwMode="auto">
              <a:xfrm>
                <a:off x="-474" y="3304"/>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04" name="Rectangle 9694"/>
              <p:cNvSpPr>
                <a:spLocks noChangeArrowheads="1"/>
              </p:cNvSpPr>
              <p:nvPr/>
            </p:nvSpPr>
            <p:spPr bwMode="auto">
              <a:xfrm>
                <a:off x="-474" y="3304"/>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05" name="Freeform 9695"/>
              <p:cNvSpPr>
                <a:spLocks noEditPoints="1"/>
              </p:cNvSpPr>
              <p:nvPr/>
            </p:nvSpPr>
            <p:spPr bwMode="auto">
              <a:xfrm>
                <a:off x="-460" y="3257"/>
                <a:ext cx="14" cy="23"/>
              </a:xfrm>
              <a:custGeom>
                <a:avLst/>
                <a:gdLst>
                  <a:gd name="T0" fmla="*/ 0 w 6"/>
                  <a:gd name="T1" fmla="*/ 9 h 10"/>
                  <a:gd name="T2" fmla="*/ 0 w 6"/>
                  <a:gd name="T3" fmla="*/ 10 h 10"/>
                  <a:gd name="T4" fmla="*/ 0 w 6"/>
                  <a:gd name="T5" fmla="*/ 10 h 10"/>
                  <a:gd name="T6" fmla="*/ 0 w 6"/>
                  <a:gd name="T7" fmla="*/ 10 h 10"/>
                  <a:gd name="T8" fmla="*/ 0 w 6"/>
                  <a:gd name="T9" fmla="*/ 9 h 10"/>
                  <a:gd name="T10" fmla="*/ 4 w 6"/>
                  <a:gd name="T11" fmla="*/ 3 h 10"/>
                  <a:gd name="T12" fmla="*/ 3 w 6"/>
                  <a:gd name="T13" fmla="*/ 4 h 10"/>
                  <a:gd name="T14" fmla="*/ 4 w 6"/>
                  <a:gd name="T15" fmla="*/ 4 h 10"/>
                  <a:gd name="T16" fmla="*/ 4 w 6"/>
                  <a:gd name="T17" fmla="*/ 3 h 10"/>
                  <a:gd name="T18" fmla="*/ 4 w 6"/>
                  <a:gd name="T19" fmla="*/ 3 h 10"/>
                  <a:gd name="T20" fmla="*/ 6 w 6"/>
                  <a:gd name="T21" fmla="*/ 0 h 10"/>
                  <a:gd name="T22" fmla="*/ 5 w 6"/>
                  <a:gd name="T23" fmla="*/ 1 h 10"/>
                  <a:gd name="T24" fmla="*/ 5 w 6"/>
                  <a:gd name="T25" fmla="*/ 1 h 10"/>
                  <a:gd name="T26" fmla="*/ 6 w 6"/>
                  <a:gd name="T27" fmla="*/ 0 h 10"/>
                  <a:gd name="T28" fmla="*/ 6 w 6"/>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0">
                    <a:moveTo>
                      <a:pt x="0" y="9"/>
                    </a:moveTo>
                    <a:cubicBezTo>
                      <a:pt x="0" y="9"/>
                      <a:pt x="0" y="9"/>
                      <a:pt x="0" y="10"/>
                    </a:cubicBezTo>
                    <a:cubicBezTo>
                      <a:pt x="0" y="10"/>
                      <a:pt x="0" y="10"/>
                      <a:pt x="0" y="10"/>
                    </a:cubicBezTo>
                    <a:cubicBezTo>
                      <a:pt x="0" y="10"/>
                      <a:pt x="0" y="10"/>
                      <a:pt x="0" y="10"/>
                    </a:cubicBezTo>
                    <a:cubicBezTo>
                      <a:pt x="0" y="10"/>
                      <a:pt x="0" y="9"/>
                      <a:pt x="0" y="9"/>
                    </a:cubicBezTo>
                    <a:moveTo>
                      <a:pt x="4" y="3"/>
                    </a:moveTo>
                    <a:cubicBezTo>
                      <a:pt x="4" y="3"/>
                      <a:pt x="4" y="3"/>
                      <a:pt x="3" y="4"/>
                    </a:cubicBezTo>
                    <a:cubicBezTo>
                      <a:pt x="3" y="4"/>
                      <a:pt x="4" y="4"/>
                      <a:pt x="4" y="4"/>
                    </a:cubicBezTo>
                    <a:cubicBezTo>
                      <a:pt x="4" y="4"/>
                      <a:pt x="4" y="3"/>
                      <a:pt x="4" y="3"/>
                    </a:cubicBezTo>
                    <a:cubicBezTo>
                      <a:pt x="4" y="3"/>
                      <a:pt x="4" y="3"/>
                      <a:pt x="4" y="3"/>
                    </a:cubicBezTo>
                    <a:moveTo>
                      <a:pt x="6" y="0"/>
                    </a:moveTo>
                    <a:cubicBezTo>
                      <a:pt x="6" y="0"/>
                      <a:pt x="5" y="0"/>
                      <a:pt x="5" y="1"/>
                    </a:cubicBezTo>
                    <a:cubicBezTo>
                      <a:pt x="5" y="1"/>
                      <a:pt x="5" y="1"/>
                      <a:pt x="5" y="1"/>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06" name="Freeform 9696"/>
              <p:cNvSpPr>
                <a:spLocks noEditPoints="1"/>
              </p:cNvSpPr>
              <p:nvPr/>
            </p:nvSpPr>
            <p:spPr bwMode="auto">
              <a:xfrm>
                <a:off x="-456" y="3242"/>
                <a:ext cx="17" cy="29"/>
              </a:xfrm>
              <a:custGeom>
                <a:avLst/>
                <a:gdLst>
                  <a:gd name="T0" fmla="*/ 0 w 7"/>
                  <a:gd name="T1" fmla="*/ 11 h 12"/>
                  <a:gd name="T2" fmla="*/ 0 w 7"/>
                  <a:gd name="T3" fmla="*/ 11 h 12"/>
                  <a:gd name="T4" fmla="*/ 1 w 7"/>
                  <a:gd name="T5" fmla="*/ 12 h 12"/>
                  <a:gd name="T6" fmla="*/ 1 w 7"/>
                  <a:gd name="T7" fmla="*/ 11 h 12"/>
                  <a:gd name="T8" fmla="*/ 0 w 7"/>
                  <a:gd name="T9" fmla="*/ 11 h 12"/>
                  <a:gd name="T10" fmla="*/ 5 w 7"/>
                  <a:gd name="T11" fmla="*/ 3 h 12"/>
                  <a:gd name="T12" fmla="*/ 5 w 7"/>
                  <a:gd name="T13" fmla="*/ 4 h 12"/>
                  <a:gd name="T14" fmla="*/ 5 w 7"/>
                  <a:gd name="T15" fmla="*/ 4 h 12"/>
                  <a:gd name="T16" fmla="*/ 6 w 7"/>
                  <a:gd name="T17" fmla="*/ 3 h 12"/>
                  <a:gd name="T18" fmla="*/ 5 w 7"/>
                  <a:gd name="T19" fmla="*/ 3 h 12"/>
                  <a:gd name="T20" fmla="*/ 6 w 7"/>
                  <a:gd name="T21" fmla="*/ 2 h 12"/>
                  <a:gd name="T22" fmla="*/ 6 w 7"/>
                  <a:gd name="T23" fmla="*/ 2 h 12"/>
                  <a:gd name="T24" fmla="*/ 6 w 7"/>
                  <a:gd name="T25" fmla="*/ 2 h 12"/>
                  <a:gd name="T26" fmla="*/ 6 w 7"/>
                  <a:gd name="T27" fmla="*/ 2 h 12"/>
                  <a:gd name="T28" fmla="*/ 6 w 7"/>
                  <a:gd name="T29" fmla="*/ 2 h 12"/>
                  <a:gd name="T30" fmla="*/ 7 w 7"/>
                  <a:gd name="T31" fmla="*/ 0 h 12"/>
                  <a:gd name="T32" fmla="*/ 6 w 7"/>
                  <a:gd name="T33" fmla="*/ 2 h 12"/>
                  <a:gd name="T34" fmla="*/ 6 w 7"/>
                  <a:gd name="T35" fmla="*/ 2 h 12"/>
                  <a:gd name="T36" fmla="*/ 7 w 7"/>
                  <a:gd name="T37" fmla="*/ 0 h 12"/>
                  <a:gd name="T38" fmla="*/ 7 w 7"/>
                  <a:gd name="T3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2">
                    <a:moveTo>
                      <a:pt x="0" y="11"/>
                    </a:moveTo>
                    <a:cubicBezTo>
                      <a:pt x="0" y="11"/>
                      <a:pt x="0" y="11"/>
                      <a:pt x="0" y="11"/>
                    </a:cubicBezTo>
                    <a:cubicBezTo>
                      <a:pt x="1" y="12"/>
                      <a:pt x="1" y="12"/>
                      <a:pt x="1" y="12"/>
                    </a:cubicBezTo>
                    <a:cubicBezTo>
                      <a:pt x="1" y="11"/>
                      <a:pt x="1" y="11"/>
                      <a:pt x="1" y="11"/>
                    </a:cubicBezTo>
                    <a:cubicBezTo>
                      <a:pt x="1" y="11"/>
                      <a:pt x="1" y="11"/>
                      <a:pt x="0" y="11"/>
                    </a:cubicBezTo>
                    <a:moveTo>
                      <a:pt x="5" y="3"/>
                    </a:moveTo>
                    <a:cubicBezTo>
                      <a:pt x="5" y="3"/>
                      <a:pt x="5" y="4"/>
                      <a:pt x="5" y="4"/>
                    </a:cubicBezTo>
                    <a:cubicBezTo>
                      <a:pt x="5" y="4"/>
                      <a:pt x="5" y="4"/>
                      <a:pt x="5" y="4"/>
                    </a:cubicBezTo>
                    <a:cubicBezTo>
                      <a:pt x="5" y="4"/>
                      <a:pt x="5" y="4"/>
                      <a:pt x="6" y="3"/>
                    </a:cubicBezTo>
                    <a:cubicBezTo>
                      <a:pt x="5" y="3"/>
                      <a:pt x="5" y="3"/>
                      <a:pt x="5" y="3"/>
                    </a:cubicBezTo>
                    <a:moveTo>
                      <a:pt x="6" y="2"/>
                    </a:moveTo>
                    <a:cubicBezTo>
                      <a:pt x="6" y="2"/>
                      <a:pt x="6" y="2"/>
                      <a:pt x="6" y="2"/>
                    </a:cubicBezTo>
                    <a:cubicBezTo>
                      <a:pt x="6" y="2"/>
                      <a:pt x="6" y="2"/>
                      <a:pt x="6" y="2"/>
                    </a:cubicBezTo>
                    <a:cubicBezTo>
                      <a:pt x="6" y="2"/>
                      <a:pt x="6" y="2"/>
                      <a:pt x="6" y="2"/>
                    </a:cubicBezTo>
                    <a:cubicBezTo>
                      <a:pt x="6" y="2"/>
                      <a:pt x="6" y="2"/>
                      <a:pt x="6" y="2"/>
                    </a:cubicBezTo>
                    <a:moveTo>
                      <a:pt x="7" y="0"/>
                    </a:moveTo>
                    <a:cubicBezTo>
                      <a:pt x="7" y="1"/>
                      <a:pt x="6" y="1"/>
                      <a:pt x="6" y="2"/>
                    </a:cubicBezTo>
                    <a:cubicBezTo>
                      <a:pt x="6" y="2"/>
                      <a:pt x="6" y="2"/>
                      <a:pt x="6" y="2"/>
                    </a:cubicBezTo>
                    <a:cubicBezTo>
                      <a:pt x="7" y="1"/>
                      <a:pt x="7" y="1"/>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07" name="Freeform 9697"/>
              <p:cNvSpPr>
                <a:spLocks/>
              </p:cNvSpPr>
              <p:nvPr/>
            </p:nvSpPr>
            <p:spPr bwMode="auto">
              <a:xfrm>
                <a:off x="-458" y="3271"/>
                <a:ext cx="2" cy="2"/>
              </a:xfrm>
              <a:custGeom>
                <a:avLst/>
                <a:gdLst>
                  <a:gd name="T0" fmla="*/ 1 w 1"/>
                  <a:gd name="T1" fmla="*/ 0 h 1"/>
                  <a:gd name="T2" fmla="*/ 0 w 1"/>
                  <a:gd name="T3" fmla="*/ 1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0" y="1"/>
                    </a:cubicBezTo>
                    <a:cubicBezTo>
                      <a:pt x="0" y="1"/>
                      <a:pt x="1" y="1"/>
                      <a:pt x="1"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08" name="Freeform 9698"/>
              <p:cNvSpPr>
                <a:spLocks noEditPoints="1"/>
              </p:cNvSpPr>
              <p:nvPr/>
            </p:nvSpPr>
            <p:spPr bwMode="auto">
              <a:xfrm>
                <a:off x="-489" y="3318"/>
                <a:ext cx="5" cy="9"/>
              </a:xfrm>
              <a:custGeom>
                <a:avLst/>
                <a:gdLst>
                  <a:gd name="T0" fmla="*/ 1 w 2"/>
                  <a:gd name="T1" fmla="*/ 2 h 4"/>
                  <a:gd name="T2" fmla="*/ 0 w 2"/>
                  <a:gd name="T3" fmla="*/ 4 h 4"/>
                  <a:gd name="T4" fmla="*/ 0 w 2"/>
                  <a:gd name="T5" fmla="*/ 4 h 4"/>
                  <a:gd name="T6" fmla="*/ 1 w 2"/>
                  <a:gd name="T7" fmla="*/ 2 h 4"/>
                  <a:gd name="T8" fmla="*/ 1 w 2"/>
                  <a:gd name="T9" fmla="*/ 2 h 4"/>
                  <a:gd name="T10" fmla="*/ 2 w 2"/>
                  <a:gd name="T11" fmla="*/ 0 h 4"/>
                  <a:gd name="T12" fmla="*/ 2 w 2"/>
                  <a:gd name="T13" fmla="*/ 1 h 4"/>
                  <a:gd name="T14" fmla="*/ 2 w 2"/>
                  <a:gd name="T15" fmla="*/ 1 h 4"/>
                  <a:gd name="T16" fmla="*/ 2 w 2"/>
                  <a:gd name="T17" fmla="*/ 0 h 4"/>
                  <a:gd name="T18" fmla="*/ 2 w 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1" y="2"/>
                    </a:moveTo>
                    <a:cubicBezTo>
                      <a:pt x="0" y="3"/>
                      <a:pt x="0" y="3"/>
                      <a:pt x="0" y="4"/>
                    </a:cubicBezTo>
                    <a:cubicBezTo>
                      <a:pt x="0" y="4"/>
                      <a:pt x="0" y="4"/>
                      <a:pt x="0" y="4"/>
                    </a:cubicBezTo>
                    <a:cubicBezTo>
                      <a:pt x="0" y="3"/>
                      <a:pt x="1" y="3"/>
                      <a:pt x="1" y="2"/>
                    </a:cubicBezTo>
                    <a:cubicBezTo>
                      <a:pt x="1" y="2"/>
                      <a:pt x="1" y="2"/>
                      <a:pt x="1" y="2"/>
                    </a:cubicBezTo>
                    <a:moveTo>
                      <a:pt x="2" y="0"/>
                    </a:moveTo>
                    <a:cubicBezTo>
                      <a:pt x="2" y="0"/>
                      <a:pt x="2" y="0"/>
                      <a:pt x="2" y="1"/>
                    </a:cubicBezTo>
                    <a:cubicBezTo>
                      <a:pt x="2" y="1"/>
                      <a:pt x="2" y="1"/>
                      <a:pt x="2" y="1"/>
                    </a:cubicBezTo>
                    <a:cubicBezTo>
                      <a:pt x="2" y="1"/>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09" name="Freeform 9699"/>
              <p:cNvSpPr>
                <a:spLocks noEditPoints="1"/>
              </p:cNvSpPr>
              <p:nvPr/>
            </p:nvSpPr>
            <p:spPr bwMode="auto">
              <a:xfrm>
                <a:off x="-437" y="3101"/>
                <a:ext cx="78" cy="139"/>
              </a:xfrm>
              <a:custGeom>
                <a:avLst/>
                <a:gdLst>
                  <a:gd name="T0" fmla="*/ 0 w 33"/>
                  <a:gd name="T1" fmla="*/ 59 h 59"/>
                  <a:gd name="T2" fmla="*/ 0 w 33"/>
                  <a:gd name="T3" fmla="*/ 59 h 59"/>
                  <a:gd name="T4" fmla="*/ 0 w 33"/>
                  <a:gd name="T5" fmla="*/ 59 h 59"/>
                  <a:gd name="T6" fmla="*/ 0 w 33"/>
                  <a:gd name="T7" fmla="*/ 59 h 59"/>
                  <a:gd name="T8" fmla="*/ 0 w 33"/>
                  <a:gd name="T9" fmla="*/ 59 h 59"/>
                  <a:gd name="T10" fmla="*/ 3 w 33"/>
                  <a:gd name="T11" fmla="*/ 53 h 59"/>
                  <a:gd name="T12" fmla="*/ 3 w 33"/>
                  <a:gd name="T13" fmla="*/ 54 h 59"/>
                  <a:gd name="T14" fmla="*/ 3 w 33"/>
                  <a:gd name="T15" fmla="*/ 54 h 59"/>
                  <a:gd name="T16" fmla="*/ 4 w 33"/>
                  <a:gd name="T17" fmla="*/ 53 h 59"/>
                  <a:gd name="T18" fmla="*/ 3 w 33"/>
                  <a:gd name="T19" fmla="*/ 53 h 59"/>
                  <a:gd name="T20" fmla="*/ 8 w 33"/>
                  <a:gd name="T21" fmla="*/ 45 h 59"/>
                  <a:gd name="T22" fmla="*/ 8 w 33"/>
                  <a:gd name="T23" fmla="*/ 45 h 59"/>
                  <a:gd name="T24" fmla="*/ 8 w 33"/>
                  <a:gd name="T25" fmla="*/ 45 h 59"/>
                  <a:gd name="T26" fmla="*/ 8 w 33"/>
                  <a:gd name="T27" fmla="*/ 45 h 59"/>
                  <a:gd name="T28" fmla="*/ 8 w 33"/>
                  <a:gd name="T29" fmla="*/ 45 h 59"/>
                  <a:gd name="T30" fmla="*/ 8 w 33"/>
                  <a:gd name="T31" fmla="*/ 44 h 59"/>
                  <a:gd name="T32" fmla="*/ 8 w 33"/>
                  <a:gd name="T33" fmla="*/ 45 h 59"/>
                  <a:gd name="T34" fmla="*/ 8 w 33"/>
                  <a:gd name="T35" fmla="*/ 45 h 59"/>
                  <a:gd name="T36" fmla="*/ 9 w 33"/>
                  <a:gd name="T37" fmla="*/ 44 h 59"/>
                  <a:gd name="T38" fmla="*/ 8 w 33"/>
                  <a:gd name="T39" fmla="*/ 44 h 59"/>
                  <a:gd name="T40" fmla="*/ 13 w 33"/>
                  <a:gd name="T41" fmla="*/ 37 h 59"/>
                  <a:gd name="T42" fmla="*/ 12 w 33"/>
                  <a:gd name="T43" fmla="*/ 38 h 59"/>
                  <a:gd name="T44" fmla="*/ 12 w 33"/>
                  <a:gd name="T45" fmla="*/ 38 h 59"/>
                  <a:gd name="T46" fmla="*/ 13 w 33"/>
                  <a:gd name="T47" fmla="*/ 37 h 59"/>
                  <a:gd name="T48" fmla="*/ 13 w 33"/>
                  <a:gd name="T49" fmla="*/ 37 h 59"/>
                  <a:gd name="T50" fmla="*/ 14 w 33"/>
                  <a:gd name="T51" fmla="*/ 35 h 59"/>
                  <a:gd name="T52" fmla="*/ 13 w 33"/>
                  <a:gd name="T53" fmla="*/ 36 h 59"/>
                  <a:gd name="T54" fmla="*/ 13 w 33"/>
                  <a:gd name="T55" fmla="*/ 36 h 59"/>
                  <a:gd name="T56" fmla="*/ 14 w 33"/>
                  <a:gd name="T57" fmla="*/ 35 h 59"/>
                  <a:gd name="T58" fmla="*/ 14 w 33"/>
                  <a:gd name="T59" fmla="*/ 35 h 59"/>
                  <a:gd name="T60" fmla="*/ 14 w 33"/>
                  <a:gd name="T61" fmla="*/ 35 h 59"/>
                  <a:gd name="T62" fmla="*/ 14 w 33"/>
                  <a:gd name="T63" fmla="*/ 35 h 59"/>
                  <a:gd name="T64" fmla="*/ 14 w 33"/>
                  <a:gd name="T65" fmla="*/ 35 h 59"/>
                  <a:gd name="T66" fmla="*/ 14 w 33"/>
                  <a:gd name="T67" fmla="*/ 35 h 59"/>
                  <a:gd name="T68" fmla="*/ 14 w 33"/>
                  <a:gd name="T69" fmla="*/ 35 h 59"/>
                  <a:gd name="T70" fmla="*/ 15 w 33"/>
                  <a:gd name="T71" fmla="*/ 34 h 59"/>
                  <a:gd name="T72" fmla="*/ 14 w 33"/>
                  <a:gd name="T73" fmla="*/ 35 h 59"/>
                  <a:gd name="T74" fmla="*/ 14 w 33"/>
                  <a:gd name="T75" fmla="*/ 35 h 59"/>
                  <a:gd name="T76" fmla="*/ 15 w 33"/>
                  <a:gd name="T77" fmla="*/ 34 h 59"/>
                  <a:gd name="T78" fmla="*/ 15 w 33"/>
                  <a:gd name="T79" fmla="*/ 34 h 59"/>
                  <a:gd name="T80" fmla="*/ 22 w 33"/>
                  <a:gd name="T81" fmla="*/ 20 h 59"/>
                  <a:gd name="T82" fmla="*/ 20 w 33"/>
                  <a:gd name="T83" fmla="*/ 25 h 59"/>
                  <a:gd name="T84" fmla="*/ 20 w 33"/>
                  <a:gd name="T85" fmla="*/ 25 h 59"/>
                  <a:gd name="T86" fmla="*/ 22 w 33"/>
                  <a:gd name="T87" fmla="*/ 20 h 59"/>
                  <a:gd name="T88" fmla="*/ 22 w 33"/>
                  <a:gd name="T89" fmla="*/ 20 h 59"/>
                  <a:gd name="T90" fmla="*/ 27 w 33"/>
                  <a:gd name="T91" fmla="*/ 11 h 59"/>
                  <a:gd name="T92" fmla="*/ 26 w 33"/>
                  <a:gd name="T93" fmla="*/ 13 h 59"/>
                  <a:gd name="T94" fmla="*/ 24 w 33"/>
                  <a:gd name="T95" fmla="*/ 17 h 59"/>
                  <a:gd name="T96" fmla="*/ 24 w 33"/>
                  <a:gd name="T97" fmla="*/ 17 h 59"/>
                  <a:gd name="T98" fmla="*/ 27 w 33"/>
                  <a:gd name="T99" fmla="*/ 11 h 59"/>
                  <a:gd name="T100" fmla="*/ 27 w 33"/>
                  <a:gd name="T101" fmla="*/ 11 h 59"/>
                  <a:gd name="T102" fmla="*/ 25 w 33"/>
                  <a:gd name="T103" fmla="*/ 10 h 59"/>
                  <a:gd name="T104" fmla="*/ 23 w 33"/>
                  <a:gd name="T105" fmla="*/ 15 h 59"/>
                  <a:gd name="T106" fmla="*/ 23 w 33"/>
                  <a:gd name="T107" fmla="*/ 15 h 59"/>
                  <a:gd name="T108" fmla="*/ 26 w 33"/>
                  <a:gd name="T109" fmla="*/ 11 h 59"/>
                  <a:gd name="T110" fmla="*/ 25 w 33"/>
                  <a:gd name="T111" fmla="*/ 10 h 59"/>
                  <a:gd name="T112" fmla="*/ 33 w 33"/>
                  <a:gd name="T113" fmla="*/ 0 h 59"/>
                  <a:gd name="T114" fmla="*/ 33 w 33"/>
                  <a:gd name="T115" fmla="*/ 0 h 59"/>
                  <a:gd name="T116" fmla="*/ 33 w 33"/>
                  <a:gd name="T117"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 h="59">
                    <a:moveTo>
                      <a:pt x="0" y="59"/>
                    </a:moveTo>
                    <a:cubicBezTo>
                      <a:pt x="0" y="59"/>
                      <a:pt x="0" y="59"/>
                      <a:pt x="0" y="59"/>
                    </a:cubicBezTo>
                    <a:cubicBezTo>
                      <a:pt x="0" y="59"/>
                      <a:pt x="0" y="59"/>
                      <a:pt x="0" y="59"/>
                    </a:cubicBezTo>
                    <a:cubicBezTo>
                      <a:pt x="0" y="59"/>
                      <a:pt x="0" y="59"/>
                      <a:pt x="0" y="59"/>
                    </a:cubicBezTo>
                    <a:cubicBezTo>
                      <a:pt x="0" y="59"/>
                      <a:pt x="0" y="59"/>
                      <a:pt x="0" y="59"/>
                    </a:cubicBezTo>
                    <a:moveTo>
                      <a:pt x="3" y="53"/>
                    </a:moveTo>
                    <a:cubicBezTo>
                      <a:pt x="3" y="53"/>
                      <a:pt x="3" y="54"/>
                      <a:pt x="3" y="54"/>
                    </a:cubicBezTo>
                    <a:cubicBezTo>
                      <a:pt x="3" y="54"/>
                      <a:pt x="3" y="54"/>
                      <a:pt x="3" y="54"/>
                    </a:cubicBezTo>
                    <a:cubicBezTo>
                      <a:pt x="3" y="54"/>
                      <a:pt x="3" y="53"/>
                      <a:pt x="4" y="53"/>
                    </a:cubicBezTo>
                    <a:cubicBezTo>
                      <a:pt x="3" y="53"/>
                      <a:pt x="3" y="53"/>
                      <a:pt x="3" y="53"/>
                    </a:cubicBezTo>
                    <a:moveTo>
                      <a:pt x="8" y="45"/>
                    </a:moveTo>
                    <a:cubicBezTo>
                      <a:pt x="8" y="45"/>
                      <a:pt x="8" y="45"/>
                      <a:pt x="8" y="45"/>
                    </a:cubicBezTo>
                    <a:cubicBezTo>
                      <a:pt x="8" y="45"/>
                      <a:pt x="8" y="45"/>
                      <a:pt x="8" y="45"/>
                    </a:cubicBezTo>
                    <a:cubicBezTo>
                      <a:pt x="8" y="45"/>
                      <a:pt x="8" y="45"/>
                      <a:pt x="8" y="45"/>
                    </a:cubicBezTo>
                    <a:cubicBezTo>
                      <a:pt x="8" y="45"/>
                      <a:pt x="8" y="45"/>
                      <a:pt x="8" y="45"/>
                    </a:cubicBezTo>
                    <a:moveTo>
                      <a:pt x="8" y="44"/>
                    </a:moveTo>
                    <a:cubicBezTo>
                      <a:pt x="8" y="44"/>
                      <a:pt x="8" y="44"/>
                      <a:pt x="8" y="45"/>
                    </a:cubicBezTo>
                    <a:cubicBezTo>
                      <a:pt x="8" y="45"/>
                      <a:pt x="8" y="45"/>
                      <a:pt x="8" y="45"/>
                    </a:cubicBezTo>
                    <a:cubicBezTo>
                      <a:pt x="8" y="45"/>
                      <a:pt x="9" y="45"/>
                      <a:pt x="9" y="44"/>
                    </a:cubicBezTo>
                    <a:cubicBezTo>
                      <a:pt x="9" y="44"/>
                      <a:pt x="8" y="44"/>
                      <a:pt x="8" y="44"/>
                    </a:cubicBezTo>
                    <a:moveTo>
                      <a:pt x="13" y="37"/>
                    </a:moveTo>
                    <a:cubicBezTo>
                      <a:pt x="13" y="37"/>
                      <a:pt x="12" y="37"/>
                      <a:pt x="12" y="38"/>
                    </a:cubicBezTo>
                    <a:cubicBezTo>
                      <a:pt x="12" y="38"/>
                      <a:pt x="12" y="38"/>
                      <a:pt x="12" y="38"/>
                    </a:cubicBezTo>
                    <a:cubicBezTo>
                      <a:pt x="13" y="37"/>
                      <a:pt x="13" y="37"/>
                      <a:pt x="13" y="37"/>
                    </a:cubicBezTo>
                    <a:cubicBezTo>
                      <a:pt x="13" y="37"/>
                      <a:pt x="13" y="37"/>
                      <a:pt x="13" y="37"/>
                    </a:cubicBezTo>
                    <a:moveTo>
                      <a:pt x="14" y="35"/>
                    </a:moveTo>
                    <a:cubicBezTo>
                      <a:pt x="13" y="36"/>
                      <a:pt x="13" y="36"/>
                      <a:pt x="13" y="36"/>
                    </a:cubicBezTo>
                    <a:cubicBezTo>
                      <a:pt x="13" y="36"/>
                      <a:pt x="13" y="36"/>
                      <a:pt x="13" y="36"/>
                    </a:cubicBezTo>
                    <a:cubicBezTo>
                      <a:pt x="13" y="36"/>
                      <a:pt x="14" y="36"/>
                      <a:pt x="14" y="35"/>
                    </a:cubicBezTo>
                    <a:cubicBezTo>
                      <a:pt x="14" y="35"/>
                      <a:pt x="14" y="35"/>
                      <a:pt x="14" y="35"/>
                    </a:cubicBezTo>
                    <a:moveTo>
                      <a:pt x="14" y="35"/>
                    </a:moveTo>
                    <a:cubicBezTo>
                      <a:pt x="14" y="35"/>
                      <a:pt x="14" y="35"/>
                      <a:pt x="14" y="35"/>
                    </a:cubicBezTo>
                    <a:cubicBezTo>
                      <a:pt x="14" y="35"/>
                      <a:pt x="14" y="35"/>
                      <a:pt x="14" y="35"/>
                    </a:cubicBezTo>
                    <a:cubicBezTo>
                      <a:pt x="14" y="35"/>
                      <a:pt x="14" y="35"/>
                      <a:pt x="14" y="35"/>
                    </a:cubicBezTo>
                    <a:cubicBezTo>
                      <a:pt x="14" y="35"/>
                      <a:pt x="14" y="35"/>
                      <a:pt x="14" y="35"/>
                    </a:cubicBezTo>
                    <a:moveTo>
                      <a:pt x="15" y="34"/>
                    </a:moveTo>
                    <a:cubicBezTo>
                      <a:pt x="14" y="34"/>
                      <a:pt x="14" y="34"/>
                      <a:pt x="14" y="35"/>
                    </a:cubicBezTo>
                    <a:cubicBezTo>
                      <a:pt x="14" y="35"/>
                      <a:pt x="14" y="35"/>
                      <a:pt x="14" y="35"/>
                    </a:cubicBezTo>
                    <a:cubicBezTo>
                      <a:pt x="14" y="34"/>
                      <a:pt x="14" y="34"/>
                      <a:pt x="15" y="34"/>
                    </a:cubicBezTo>
                    <a:cubicBezTo>
                      <a:pt x="15" y="34"/>
                      <a:pt x="15" y="34"/>
                      <a:pt x="15" y="34"/>
                    </a:cubicBezTo>
                    <a:moveTo>
                      <a:pt x="22" y="20"/>
                    </a:moveTo>
                    <a:cubicBezTo>
                      <a:pt x="21" y="22"/>
                      <a:pt x="20" y="23"/>
                      <a:pt x="20" y="25"/>
                    </a:cubicBezTo>
                    <a:cubicBezTo>
                      <a:pt x="20" y="25"/>
                      <a:pt x="20" y="25"/>
                      <a:pt x="20" y="25"/>
                    </a:cubicBezTo>
                    <a:cubicBezTo>
                      <a:pt x="21" y="23"/>
                      <a:pt x="21" y="22"/>
                      <a:pt x="22" y="20"/>
                    </a:cubicBezTo>
                    <a:cubicBezTo>
                      <a:pt x="22" y="20"/>
                      <a:pt x="22" y="20"/>
                      <a:pt x="22" y="20"/>
                    </a:cubicBezTo>
                    <a:moveTo>
                      <a:pt x="27" y="11"/>
                    </a:moveTo>
                    <a:cubicBezTo>
                      <a:pt x="27" y="12"/>
                      <a:pt x="26" y="13"/>
                      <a:pt x="26" y="13"/>
                    </a:cubicBezTo>
                    <a:cubicBezTo>
                      <a:pt x="25" y="14"/>
                      <a:pt x="25" y="16"/>
                      <a:pt x="24" y="17"/>
                    </a:cubicBezTo>
                    <a:cubicBezTo>
                      <a:pt x="24" y="17"/>
                      <a:pt x="24" y="17"/>
                      <a:pt x="24" y="17"/>
                    </a:cubicBezTo>
                    <a:cubicBezTo>
                      <a:pt x="25" y="15"/>
                      <a:pt x="26" y="13"/>
                      <a:pt x="27" y="11"/>
                    </a:cubicBezTo>
                    <a:cubicBezTo>
                      <a:pt x="27" y="11"/>
                      <a:pt x="27" y="11"/>
                      <a:pt x="27" y="11"/>
                    </a:cubicBezTo>
                    <a:moveTo>
                      <a:pt x="25" y="10"/>
                    </a:moveTo>
                    <a:cubicBezTo>
                      <a:pt x="24" y="13"/>
                      <a:pt x="23" y="15"/>
                      <a:pt x="23" y="15"/>
                    </a:cubicBezTo>
                    <a:cubicBezTo>
                      <a:pt x="23" y="15"/>
                      <a:pt x="23" y="15"/>
                      <a:pt x="23" y="15"/>
                    </a:cubicBezTo>
                    <a:cubicBezTo>
                      <a:pt x="23" y="15"/>
                      <a:pt x="24" y="14"/>
                      <a:pt x="26" y="11"/>
                    </a:cubicBezTo>
                    <a:cubicBezTo>
                      <a:pt x="26" y="11"/>
                      <a:pt x="26" y="11"/>
                      <a:pt x="25" y="10"/>
                    </a:cubicBezTo>
                    <a:moveTo>
                      <a:pt x="33" y="0"/>
                    </a:moveTo>
                    <a:cubicBezTo>
                      <a:pt x="33" y="0"/>
                      <a:pt x="33" y="0"/>
                      <a:pt x="33" y="0"/>
                    </a:cubicBezTo>
                    <a:cubicBezTo>
                      <a:pt x="33" y="0"/>
                      <a:pt x="33"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10" name="Freeform 9700"/>
              <p:cNvSpPr>
                <a:spLocks noEditPoints="1"/>
              </p:cNvSpPr>
              <p:nvPr/>
            </p:nvSpPr>
            <p:spPr bwMode="auto">
              <a:xfrm>
                <a:off x="-361" y="3096"/>
                <a:ext cx="5" cy="10"/>
              </a:xfrm>
              <a:custGeom>
                <a:avLst/>
                <a:gdLst>
                  <a:gd name="T0" fmla="*/ 1 w 2"/>
                  <a:gd name="T1" fmla="*/ 2 h 4"/>
                  <a:gd name="T2" fmla="*/ 0 w 2"/>
                  <a:gd name="T3" fmla="*/ 4 h 4"/>
                  <a:gd name="T4" fmla="*/ 1 w 2"/>
                  <a:gd name="T5" fmla="*/ 2 h 4"/>
                  <a:gd name="T6" fmla="*/ 1 w 2"/>
                  <a:gd name="T7" fmla="*/ 2 h 4"/>
                  <a:gd name="T8" fmla="*/ 2 w 2"/>
                  <a:gd name="T9" fmla="*/ 0 h 4"/>
                  <a:gd name="T10" fmla="*/ 2 w 2"/>
                  <a:gd name="T11" fmla="*/ 1 h 4"/>
                  <a:gd name="T12" fmla="*/ 1 w 2"/>
                  <a:gd name="T13" fmla="*/ 2 h 4"/>
                  <a:gd name="T14" fmla="*/ 1 w 2"/>
                  <a:gd name="T15" fmla="*/ 2 h 4"/>
                  <a:gd name="T16" fmla="*/ 1 w 2"/>
                  <a:gd name="T17" fmla="*/ 2 h 4"/>
                  <a:gd name="T18" fmla="*/ 2 w 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1" y="2"/>
                    </a:moveTo>
                    <a:cubicBezTo>
                      <a:pt x="1" y="3"/>
                      <a:pt x="1" y="4"/>
                      <a:pt x="0" y="4"/>
                    </a:cubicBezTo>
                    <a:cubicBezTo>
                      <a:pt x="1" y="4"/>
                      <a:pt x="1" y="3"/>
                      <a:pt x="1" y="2"/>
                    </a:cubicBezTo>
                    <a:cubicBezTo>
                      <a:pt x="1" y="2"/>
                      <a:pt x="1" y="2"/>
                      <a:pt x="1" y="2"/>
                    </a:cubicBezTo>
                    <a:moveTo>
                      <a:pt x="2" y="0"/>
                    </a:moveTo>
                    <a:cubicBezTo>
                      <a:pt x="2" y="0"/>
                      <a:pt x="2" y="1"/>
                      <a:pt x="2" y="1"/>
                    </a:cubicBezTo>
                    <a:cubicBezTo>
                      <a:pt x="2" y="1"/>
                      <a:pt x="1" y="2"/>
                      <a:pt x="1" y="2"/>
                    </a:cubicBezTo>
                    <a:cubicBezTo>
                      <a:pt x="1" y="2"/>
                      <a:pt x="1" y="2"/>
                      <a:pt x="1" y="2"/>
                    </a:cubicBezTo>
                    <a:cubicBezTo>
                      <a:pt x="1" y="2"/>
                      <a:pt x="1" y="2"/>
                      <a:pt x="1" y="2"/>
                    </a:cubicBezTo>
                    <a:cubicBezTo>
                      <a:pt x="2"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11" name="Freeform 9701"/>
              <p:cNvSpPr>
                <a:spLocks/>
              </p:cNvSpPr>
              <p:nvPr/>
            </p:nvSpPr>
            <p:spPr bwMode="auto">
              <a:xfrm>
                <a:off x="-359" y="3101"/>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12" name="Freeform 9702"/>
              <p:cNvSpPr>
                <a:spLocks noEditPoints="1"/>
              </p:cNvSpPr>
              <p:nvPr/>
            </p:nvSpPr>
            <p:spPr bwMode="auto">
              <a:xfrm>
                <a:off x="-444" y="3179"/>
                <a:ext cx="5" cy="9"/>
              </a:xfrm>
              <a:custGeom>
                <a:avLst/>
                <a:gdLst>
                  <a:gd name="T0" fmla="*/ 0 w 2"/>
                  <a:gd name="T1" fmla="*/ 3 h 4"/>
                  <a:gd name="T2" fmla="*/ 0 w 2"/>
                  <a:gd name="T3" fmla="*/ 4 h 4"/>
                  <a:gd name="T4" fmla="*/ 0 w 2"/>
                  <a:gd name="T5" fmla="*/ 4 h 4"/>
                  <a:gd name="T6" fmla="*/ 0 w 2"/>
                  <a:gd name="T7" fmla="*/ 4 h 4"/>
                  <a:gd name="T8" fmla="*/ 0 w 2"/>
                  <a:gd name="T9" fmla="*/ 3 h 4"/>
                  <a:gd name="T10" fmla="*/ 1 w 2"/>
                  <a:gd name="T11" fmla="*/ 3 h 4"/>
                  <a:gd name="T12" fmla="*/ 0 w 2"/>
                  <a:gd name="T13" fmla="*/ 3 h 4"/>
                  <a:gd name="T14" fmla="*/ 1 w 2"/>
                  <a:gd name="T15" fmla="*/ 3 h 4"/>
                  <a:gd name="T16" fmla="*/ 1 w 2"/>
                  <a:gd name="T17" fmla="*/ 3 h 4"/>
                  <a:gd name="T18" fmla="*/ 1 w 2"/>
                  <a:gd name="T19" fmla="*/ 3 h 4"/>
                  <a:gd name="T20" fmla="*/ 2 w 2"/>
                  <a:gd name="T21" fmla="*/ 0 h 4"/>
                  <a:gd name="T22" fmla="*/ 1 w 2"/>
                  <a:gd name="T23" fmla="*/ 2 h 4"/>
                  <a:gd name="T24" fmla="*/ 1 w 2"/>
                  <a:gd name="T25" fmla="*/ 2 h 4"/>
                  <a:gd name="T26" fmla="*/ 2 w 2"/>
                  <a:gd name="T2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4">
                    <a:moveTo>
                      <a:pt x="0" y="3"/>
                    </a:moveTo>
                    <a:cubicBezTo>
                      <a:pt x="0" y="4"/>
                      <a:pt x="0" y="4"/>
                      <a:pt x="0" y="4"/>
                    </a:cubicBezTo>
                    <a:cubicBezTo>
                      <a:pt x="0" y="4"/>
                      <a:pt x="0" y="4"/>
                      <a:pt x="0" y="4"/>
                    </a:cubicBezTo>
                    <a:cubicBezTo>
                      <a:pt x="0" y="4"/>
                      <a:pt x="0" y="4"/>
                      <a:pt x="0" y="4"/>
                    </a:cubicBezTo>
                    <a:cubicBezTo>
                      <a:pt x="0" y="4"/>
                      <a:pt x="0" y="3"/>
                      <a:pt x="0" y="3"/>
                    </a:cubicBezTo>
                    <a:moveTo>
                      <a:pt x="1" y="3"/>
                    </a:moveTo>
                    <a:cubicBezTo>
                      <a:pt x="1" y="3"/>
                      <a:pt x="1" y="3"/>
                      <a:pt x="0" y="3"/>
                    </a:cubicBezTo>
                    <a:cubicBezTo>
                      <a:pt x="1" y="3"/>
                      <a:pt x="1" y="3"/>
                      <a:pt x="1" y="3"/>
                    </a:cubicBezTo>
                    <a:cubicBezTo>
                      <a:pt x="1" y="3"/>
                      <a:pt x="1" y="3"/>
                      <a:pt x="1" y="3"/>
                    </a:cubicBezTo>
                    <a:cubicBezTo>
                      <a:pt x="1" y="3"/>
                      <a:pt x="1" y="3"/>
                      <a:pt x="1" y="3"/>
                    </a:cubicBezTo>
                    <a:moveTo>
                      <a:pt x="2" y="0"/>
                    </a:moveTo>
                    <a:cubicBezTo>
                      <a:pt x="2" y="0"/>
                      <a:pt x="2" y="1"/>
                      <a:pt x="1" y="2"/>
                    </a:cubicBezTo>
                    <a:cubicBezTo>
                      <a:pt x="1" y="2"/>
                      <a:pt x="1" y="2"/>
                      <a:pt x="1" y="2"/>
                    </a:cubicBezTo>
                    <a:cubicBezTo>
                      <a:pt x="2"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13" name="Freeform 9703"/>
              <p:cNvSpPr>
                <a:spLocks noEditPoints="1"/>
              </p:cNvSpPr>
              <p:nvPr/>
            </p:nvSpPr>
            <p:spPr bwMode="auto">
              <a:xfrm>
                <a:off x="-444" y="3183"/>
                <a:ext cx="3" cy="5"/>
              </a:xfrm>
              <a:custGeom>
                <a:avLst/>
                <a:gdLst>
                  <a:gd name="T0" fmla="*/ 0 w 1"/>
                  <a:gd name="T1" fmla="*/ 1 h 2"/>
                  <a:gd name="T2" fmla="*/ 0 w 1"/>
                  <a:gd name="T3" fmla="*/ 1 h 2"/>
                  <a:gd name="T4" fmla="*/ 0 w 1"/>
                  <a:gd name="T5" fmla="*/ 2 h 2"/>
                  <a:gd name="T6" fmla="*/ 1 w 1"/>
                  <a:gd name="T7" fmla="*/ 1 h 2"/>
                  <a:gd name="T8" fmla="*/ 0 w 1"/>
                  <a:gd name="T9" fmla="*/ 1 h 2"/>
                  <a:gd name="T10" fmla="*/ 1 w 1"/>
                  <a:gd name="T11" fmla="*/ 0 h 2"/>
                  <a:gd name="T12" fmla="*/ 1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1"/>
                      <a:pt x="0" y="1"/>
                      <a:pt x="0" y="1"/>
                    </a:cubicBezTo>
                    <a:cubicBezTo>
                      <a:pt x="0" y="1"/>
                      <a:pt x="0" y="2"/>
                      <a:pt x="0" y="2"/>
                    </a:cubicBezTo>
                    <a:cubicBezTo>
                      <a:pt x="0" y="1"/>
                      <a:pt x="0" y="1"/>
                      <a:pt x="1" y="1"/>
                    </a:cubicBezTo>
                    <a:cubicBezTo>
                      <a:pt x="1" y="1"/>
                      <a:pt x="1" y="1"/>
                      <a:pt x="0" y="1"/>
                    </a:cubicBezTo>
                    <a:moveTo>
                      <a:pt x="1" y="0"/>
                    </a:moveTo>
                    <a:cubicBezTo>
                      <a:pt x="1" y="0"/>
                      <a:pt x="1" y="0"/>
                      <a:pt x="1" y="1"/>
                    </a:cubicBezTo>
                    <a:cubicBezTo>
                      <a:pt x="1" y="1"/>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14" name="Freeform 9704"/>
              <p:cNvSpPr>
                <a:spLocks noEditPoints="1"/>
              </p:cNvSpPr>
              <p:nvPr/>
            </p:nvSpPr>
            <p:spPr bwMode="auto">
              <a:xfrm>
                <a:off x="-453" y="3191"/>
                <a:ext cx="9" cy="14"/>
              </a:xfrm>
              <a:custGeom>
                <a:avLst/>
                <a:gdLst>
                  <a:gd name="T0" fmla="*/ 2 w 4"/>
                  <a:gd name="T1" fmla="*/ 3 h 6"/>
                  <a:gd name="T2" fmla="*/ 0 w 4"/>
                  <a:gd name="T3" fmla="*/ 6 h 6"/>
                  <a:gd name="T4" fmla="*/ 0 w 4"/>
                  <a:gd name="T5" fmla="*/ 6 h 6"/>
                  <a:gd name="T6" fmla="*/ 1 w 4"/>
                  <a:gd name="T7" fmla="*/ 4 h 6"/>
                  <a:gd name="T8" fmla="*/ 2 w 4"/>
                  <a:gd name="T9" fmla="*/ 3 h 6"/>
                  <a:gd name="T10" fmla="*/ 2 w 4"/>
                  <a:gd name="T11" fmla="*/ 3 h 6"/>
                  <a:gd name="T12" fmla="*/ 3 w 4"/>
                  <a:gd name="T13" fmla="*/ 0 h 6"/>
                  <a:gd name="T14" fmla="*/ 3 w 4"/>
                  <a:gd name="T15" fmla="*/ 1 h 6"/>
                  <a:gd name="T16" fmla="*/ 3 w 4"/>
                  <a:gd name="T17" fmla="*/ 1 h 6"/>
                  <a:gd name="T18" fmla="*/ 3 w 4"/>
                  <a:gd name="T19" fmla="*/ 0 h 6"/>
                  <a:gd name="T20" fmla="*/ 3 w 4"/>
                  <a:gd name="T21" fmla="*/ 0 h 6"/>
                  <a:gd name="T22" fmla="*/ 4 w 4"/>
                  <a:gd name="T23" fmla="*/ 0 h 6"/>
                  <a:gd name="T24" fmla="*/ 3 w 4"/>
                  <a:gd name="T25" fmla="*/ 0 h 6"/>
                  <a:gd name="T26" fmla="*/ 4 w 4"/>
                  <a:gd name="T27" fmla="*/ 0 h 6"/>
                  <a:gd name="T28" fmla="*/ 4 w 4"/>
                  <a:gd name="T29" fmla="*/ 0 h 6"/>
                  <a:gd name="T30" fmla="*/ 4 w 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6">
                    <a:moveTo>
                      <a:pt x="2" y="3"/>
                    </a:moveTo>
                    <a:cubicBezTo>
                      <a:pt x="1" y="4"/>
                      <a:pt x="1" y="5"/>
                      <a:pt x="0" y="6"/>
                    </a:cubicBezTo>
                    <a:cubicBezTo>
                      <a:pt x="0" y="6"/>
                      <a:pt x="0" y="6"/>
                      <a:pt x="0" y="6"/>
                    </a:cubicBezTo>
                    <a:cubicBezTo>
                      <a:pt x="0" y="5"/>
                      <a:pt x="1" y="5"/>
                      <a:pt x="1" y="4"/>
                    </a:cubicBezTo>
                    <a:cubicBezTo>
                      <a:pt x="1" y="4"/>
                      <a:pt x="2" y="3"/>
                      <a:pt x="2" y="3"/>
                    </a:cubicBezTo>
                    <a:cubicBezTo>
                      <a:pt x="2" y="3"/>
                      <a:pt x="2" y="3"/>
                      <a:pt x="2" y="3"/>
                    </a:cubicBezTo>
                    <a:moveTo>
                      <a:pt x="3" y="0"/>
                    </a:moveTo>
                    <a:cubicBezTo>
                      <a:pt x="3" y="0"/>
                      <a:pt x="3" y="1"/>
                      <a:pt x="3" y="1"/>
                    </a:cubicBezTo>
                    <a:cubicBezTo>
                      <a:pt x="3" y="1"/>
                      <a:pt x="3" y="1"/>
                      <a:pt x="3" y="1"/>
                    </a:cubicBezTo>
                    <a:cubicBezTo>
                      <a:pt x="3" y="1"/>
                      <a:pt x="3" y="0"/>
                      <a:pt x="3" y="0"/>
                    </a:cubicBezTo>
                    <a:cubicBezTo>
                      <a:pt x="3" y="0"/>
                      <a:pt x="3" y="0"/>
                      <a:pt x="3" y="0"/>
                    </a:cubicBezTo>
                    <a:moveTo>
                      <a:pt x="4" y="0"/>
                    </a:moveTo>
                    <a:cubicBezTo>
                      <a:pt x="4" y="0"/>
                      <a:pt x="4" y="0"/>
                      <a:pt x="3" y="0"/>
                    </a:cubicBezTo>
                    <a:cubicBezTo>
                      <a:pt x="3"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15" name="Freeform 9705"/>
              <p:cNvSpPr>
                <a:spLocks noEditPoints="1"/>
              </p:cNvSpPr>
              <p:nvPr/>
            </p:nvSpPr>
            <p:spPr bwMode="auto">
              <a:xfrm>
                <a:off x="-456" y="3193"/>
                <a:ext cx="10" cy="16"/>
              </a:xfrm>
              <a:custGeom>
                <a:avLst/>
                <a:gdLst>
                  <a:gd name="T0" fmla="*/ 1 w 4"/>
                  <a:gd name="T1" fmla="*/ 5 h 7"/>
                  <a:gd name="T2" fmla="*/ 0 w 4"/>
                  <a:gd name="T3" fmla="*/ 7 h 7"/>
                  <a:gd name="T4" fmla="*/ 0 w 4"/>
                  <a:gd name="T5" fmla="*/ 7 h 7"/>
                  <a:gd name="T6" fmla="*/ 1 w 4"/>
                  <a:gd name="T7" fmla="*/ 5 h 7"/>
                  <a:gd name="T8" fmla="*/ 1 w 4"/>
                  <a:gd name="T9" fmla="*/ 5 h 7"/>
                  <a:gd name="T10" fmla="*/ 3 w 4"/>
                  <a:gd name="T11" fmla="*/ 1 h 7"/>
                  <a:gd name="T12" fmla="*/ 3 w 4"/>
                  <a:gd name="T13" fmla="*/ 2 h 7"/>
                  <a:gd name="T14" fmla="*/ 3 w 4"/>
                  <a:gd name="T15" fmla="*/ 2 h 7"/>
                  <a:gd name="T16" fmla="*/ 3 w 4"/>
                  <a:gd name="T17" fmla="*/ 1 h 7"/>
                  <a:gd name="T18" fmla="*/ 3 w 4"/>
                  <a:gd name="T19" fmla="*/ 1 h 7"/>
                  <a:gd name="T20" fmla="*/ 4 w 4"/>
                  <a:gd name="T21" fmla="*/ 0 h 7"/>
                  <a:gd name="T22" fmla="*/ 3 w 4"/>
                  <a:gd name="T23" fmla="*/ 1 h 7"/>
                  <a:gd name="T24" fmla="*/ 4 w 4"/>
                  <a:gd name="T25" fmla="*/ 1 h 7"/>
                  <a:gd name="T26" fmla="*/ 4 w 4"/>
                  <a:gd name="T27" fmla="*/ 0 h 7"/>
                  <a:gd name="T28" fmla="*/ 4 w 4"/>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7">
                    <a:moveTo>
                      <a:pt x="1" y="5"/>
                    </a:moveTo>
                    <a:cubicBezTo>
                      <a:pt x="1" y="6"/>
                      <a:pt x="0" y="7"/>
                      <a:pt x="0" y="7"/>
                    </a:cubicBezTo>
                    <a:cubicBezTo>
                      <a:pt x="0" y="7"/>
                      <a:pt x="0" y="7"/>
                      <a:pt x="0" y="7"/>
                    </a:cubicBezTo>
                    <a:cubicBezTo>
                      <a:pt x="0" y="7"/>
                      <a:pt x="1" y="6"/>
                      <a:pt x="1" y="5"/>
                    </a:cubicBezTo>
                    <a:cubicBezTo>
                      <a:pt x="1" y="5"/>
                      <a:pt x="1" y="5"/>
                      <a:pt x="1" y="5"/>
                    </a:cubicBezTo>
                    <a:moveTo>
                      <a:pt x="3" y="1"/>
                    </a:moveTo>
                    <a:cubicBezTo>
                      <a:pt x="3" y="1"/>
                      <a:pt x="3" y="2"/>
                      <a:pt x="3" y="2"/>
                    </a:cubicBezTo>
                    <a:cubicBezTo>
                      <a:pt x="3" y="2"/>
                      <a:pt x="3" y="2"/>
                      <a:pt x="3" y="2"/>
                    </a:cubicBezTo>
                    <a:cubicBezTo>
                      <a:pt x="3" y="2"/>
                      <a:pt x="3" y="1"/>
                      <a:pt x="3" y="1"/>
                    </a:cubicBezTo>
                    <a:cubicBezTo>
                      <a:pt x="3" y="1"/>
                      <a:pt x="3" y="1"/>
                      <a:pt x="3" y="1"/>
                    </a:cubicBezTo>
                    <a:moveTo>
                      <a:pt x="4" y="0"/>
                    </a:moveTo>
                    <a:cubicBezTo>
                      <a:pt x="4" y="0"/>
                      <a:pt x="4" y="0"/>
                      <a:pt x="3" y="1"/>
                    </a:cubicBezTo>
                    <a:cubicBezTo>
                      <a:pt x="4" y="1"/>
                      <a:pt x="4" y="1"/>
                      <a:pt x="4" y="1"/>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16" name="Freeform 9706"/>
              <p:cNvSpPr>
                <a:spLocks/>
              </p:cNvSpPr>
              <p:nvPr/>
            </p:nvSpPr>
            <p:spPr bwMode="auto">
              <a:xfrm>
                <a:off x="-448" y="3195"/>
                <a:ext cx="2"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17" name="Freeform 9707"/>
              <p:cNvSpPr>
                <a:spLocks noEditPoints="1"/>
              </p:cNvSpPr>
              <p:nvPr/>
            </p:nvSpPr>
            <p:spPr bwMode="auto">
              <a:xfrm>
                <a:off x="-463" y="3212"/>
                <a:ext cx="5" cy="12"/>
              </a:xfrm>
              <a:custGeom>
                <a:avLst/>
                <a:gdLst>
                  <a:gd name="T0" fmla="*/ 0 w 2"/>
                  <a:gd name="T1" fmla="*/ 5 h 5"/>
                  <a:gd name="T2" fmla="*/ 0 w 2"/>
                  <a:gd name="T3" fmla="*/ 5 h 5"/>
                  <a:gd name="T4" fmla="*/ 0 w 2"/>
                  <a:gd name="T5" fmla="*/ 5 h 5"/>
                  <a:gd name="T6" fmla="*/ 0 w 2"/>
                  <a:gd name="T7" fmla="*/ 5 h 5"/>
                  <a:gd name="T8" fmla="*/ 0 w 2"/>
                  <a:gd name="T9" fmla="*/ 5 h 5"/>
                  <a:gd name="T10" fmla="*/ 2 w 2"/>
                  <a:gd name="T11" fmla="*/ 0 h 5"/>
                  <a:gd name="T12" fmla="*/ 0 w 2"/>
                  <a:gd name="T13" fmla="*/ 5 h 5"/>
                  <a:gd name="T14" fmla="*/ 0 w 2"/>
                  <a:gd name="T15" fmla="*/ 5 h 5"/>
                  <a:gd name="T16" fmla="*/ 2 w 2"/>
                  <a:gd name="T17" fmla="*/ 0 h 5"/>
                  <a:gd name="T18" fmla="*/ 2 w 2"/>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5">
                    <a:moveTo>
                      <a:pt x="0" y="5"/>
                    </a:moveTo>
                    <a:cubicBezTo>
                      <a:pt x="0" y="5"/>
                      <a:pt x="0" y="5"/>
                      <a:pt x="0" y="5"/>
                    </a:cubicBezTo>
                    <a:cubicBezTo>
                      <a:pt x="0" y="5"/>
                      <a:pt x="0" y="5"/>
                      <a:pt x="0" y="5"/>
                    </a:cubicBezTo>
                    <a:cubicBezTo>
                      <a:pt x="0" y="5"/>
                      <a:pt x="0" y="5"/>
                      <a:pt x="0" y="5"/>
                    </a:cubicBezTo>
                    <a:cubicBezTo>
                      <a:pt x="0" y="5"/>
                      <a:pt x="0" y="5"/>
                      <a:pt x="0" y="5"/>
                    </a:cubicBezTo>
                    <a:moveTo>
                      <a:pt x="2" y="0"/>
                    </a:moveTo>
                    <a:cubicBezTo>
                      <a:pt x="1" y="2"/>
                      <a:pt x="0" y="3"/>
                      <a:pt x="0" y="5"/>
                    </a:cubicBezTo>
                    <a:cubicBezTo>
                      <a:pt x="0" y="5"/>
                      <a:pt x="0" y="5"/>
                      <a:pt x="0" y="5"/>
                    </a:cubicBezTo>
                    <a:cubicBezTo>
                      <a:pt x="1" y="3"/>
                      <a:pt x="1" y="2"/>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18" name="Oval 9708"/>
              <p:cNvSpPr>
                <a:spLocks noChangeArrowheads="1"/>
              </p:cNvSpPr>
              <p:nvPr/>
            </p:nvSpPr>
            <p:spPr bwMode="auto">
              <a:xfrm>
                <a:off x="-463" y="322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19" name="Freeform 9709"/>
              <p:cNvSpPr>
                <a:spLocks/>
              </p:cNvSpPr>
              <p:nvPr/>
            </p:nvSpPr>
            <p:spPr bwMode="auto">
              <a:xfrm>
                <a:off x="-465" y="3224"/>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20" name="Freeform 9710"/>
              <p:cNvSpPr>
                <a:spLocks/>
              </p:cNvSpPr>
              <p:nvPr/>
            </p:nvSpPr>
            <p:spPr bwMode="auto">
              <a:xfrm>
                <a:off x="-467" y="3226"/>
                <a:ext cx="2" cy="5"/>
              </a:xfrm>
              <a:custGeom>
                <a:avLst/>
                <a:gdLst>
                  <a:gd name="T0" fmla="*/ 1 w 1"/>
                  <a:gd name="T1" fmla="*/ 0 h 2"/>
                  <a:gd name="T2" fmla="*/ 0 w 1"/>
                  <a:gd name="T3" fmla="*/ 2 h 2"/>
                  <a:gd name="T4" fmla="*/ 1 w 1"/>
                  <a:gd name="T5" fmla="*/ 0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2"/>
                      <a:pt x="0" y="2"/>
                    </a:cubicBezTo>
                    <a:cubicBezTo>
                      <a:pt x="0" y="2"/>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21" name="Freeform 9711"/>
              <p:cNvSpPr>
                <a:spLocks noEditPoints="1"/>
              </p:cNvSpPr>
              <p:nvPr/>
            </p:nvSpPr>
            <p:spPr bwMode="auto">
              <a:xfrm>
                <a:off x="-465" y="3188"/>
                <a:ext cx="21" cy="36"/>
              </a:xfrm>
              <a:custGeom>
                <a:avLst/>
                <a:gdLst>
                  <a:gd name="T0" fmla="*/ 1 w 9"/>
                  <a:gd name="T1" fmla="*/ 15 h 15"/>
                  <a:gd name="T2" fmla="*/ 0 w 9"/>
                  <a:gd name="T3" fmla="*/ 15 h 15"/>
                  <a:gd name="T4" fmla="*/ 0 w 9"/>
                  <a:gd name="T5" fmla="*/ 15 h 15"/>
                  <a:gd name="T6" fmla="*/ 1 w 9"/>
                  <a:gd name="T7" fmla="*/ 15 h 15"/>
                  <a:gd name="T8" fmla="*/ 1 w 9"/>
                  <a:gd name="T9" fmla="*/ 15 h 15"/>
                  <a:gd name="T10" fmla="*/ 4 w 9"/>
                  <a:gd name="T11" fmla="*/ 9 h 15"/>
                  <a:gd name="T12" fmla="*/ 3 w 9"/>
                  <a:gd name="T13" fmla="*/ 10 h 15"/>
                  <a:gd name="T14" fmla="*/ 3 w 9"/>
                  <a:gd name="T15" fmla="*/ 10 h 15"/>
                  <a:gd name="T16" fmla="*/ 4 w 9"/>
                  <a:gd name="T17" fmla="*/ 9 h 15"/>
                  <a:gd name="T18" fmla="*/ 4 w 9"/>
                  <a:gd name="T19" fmla="*/ 9 h 15"/>
                  <a:gd name="T20" fmla="*/ 8 w 9"/>
                  <a:gd name="T21" fmla="*/ 1 h 15"/>
                  <a:gd name="T22" fmla="*/ 8 w 9"/>
                  <a:gd name="T23" fmla="*/ 1 h 15"/>
                  <a:gd name="T24" fmla="*/ 8 w 9"/>
                  <a:gd name="T25" fmla="*/ 1 h 15"/>
                  <a:gd name="T26" fmla="*/ 9 w 9"/>
                  <a:gd name="T27" fmla="*/ 1 h 15"/>
                  <a:gd name="T28" fmla="*/ 8 w 9"/>
                  <a:gd name="T29" fmla="*/ 1 h 15"/>
                  <a:gd name="T30" fmla="*/ 9 w 9"/>
                  <a:gd name="T31" fmla="*/ 0 h 15"/>
                  <a:gd name="T32" fmla="*/ 9 w 9"/>
                  <a:gd name="T33" fmla="*/ 1 h 15"/>
                  <a:gd name="T34" fmla="*/ 9 w 9"/>
                  <a:gd name="T35" fmla="*/ 1 h 15"/>
                  <a:gd name="T36" fmla="*/ 9 w 9"/>
                  <a:gd name="T37" fmla="*/ 0 h 15"/>
                  <a:gd name="T38" fmla="*/ 9 w 9"/>
                  <a:gd name="T3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5">
                    <a:moveTo>
                      <a:pt x="1" y="15"/>
                    </a:moveTo>
                    <a:cubicBezTo>
                      <a:pt x="1" y="15"/>
                      <a:pt x="0" y="15"/>
                      <a:pt x="0" y="15"/>
                    </a:cubicBezTo>
                    <a:cubicBezTo>
                      <a:pt x="0" y="15"/>
                      <a:pt x="0" y="15"/>
                      <a:pt x="0" y="15"/>
                    </a:cubicBezTo>
                    <a:cubicBezTo>
                      <a:pt x="1" y="15"/>
                      <a:pt x="1" y="15"/>
                      <a:pt x="1" y="15"/>
                    </a:cubicBezTo>
                    <a:cubicBezTo>
                      <a:pt x="1" y="15"/>
                      <a:pt x="1" y="15"/>
                      <a:pt x="1" y="15"/>
                    </a:cubicBezTo>
                    <a:moveTo>
                      <a:pt x="4" y="9"/>
                    </a:moveTo>
                    <a:cubicBezTo>
                      <a:pt x="4" y="9"/>
                      <a:pt x="4" y="10"/>
                      <a:pt x="3" y="10"/>
                    </a:cubicBezTo>
                    <a:cubicBezTo>
                      <a:pt x="3" y="10"/>
                      <a:pt x="3" y="10"/>
                      <a:pt x="3" y="10"/>
                    </a:cubicBezTo>
                    <a:cubicBezTo>
                      <a:pt x="4" y="10"/>
                      <a:pt x="4" y="9"/>
                      <a:pt x="4" y="9"/>
                    </a:cubicBezTo>
                    <a:cubicBezTo>
                      <a:pt x="4" y="9"/>
                      <a:pt x="4" y="9"/>
                      <a:pt x="4" y="9"/>
                    </a:cubicBezTo>
                    <a:moveTo>
                      <a:pt x="8" y="1"/>
                    </a:moveTo>
                    <a:cubicBezTo>
                      <a:pt x="8" y="1"/>
                      <a:pt x="8" y="1"/>
                      <a:pt x="8" y="1"/>
                    </a:cubicBezTo>
                    <a:cubicBezTo>
                      <a:pt x="8" y="1"/>
                      <a:pt x="8" y="1"/>
                      <a:pt x="8" y="1"/>
                    </a:cubicBezTo>
                    <a:cubicBezTo>
                      <a:pt x="8" y="1"/>
                      <a:pt x="8" y="1"/>
                      <a:pt x="9" y="1"/>
                    </a:cubicBezTo>
                    <a:cubicBezTo>
                      <a:pt x="9" y="1"/>
                      <a:pt x="8" y="1"/>
                      <a:pt x="8" y="1"/>
                    </a:cubicBezTo>
                    <a:moveTo>
                      <a:pt x="9" y="0"/>
                    </a:moveTo>
                    <a:cubicBezTo>
                      <a:pt x="9" y="0"/>
                      <a:pt x="9" y="0"/>
                      <a:pt x="9" y="1"/>
                    </a:cubicBezTo>
                    <a:cubicBezTo>
                      <a:pt x="9" y="1"/>
                      <a:pt x="9" y="1"/>
                      <a:pt x="9" y="1"/>
                    </a:cubicBezTo>
                    <a:cubicBezTo>
                      <a:pt x="9" y="0"/>
                      <a:pt x="9"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22" name="Freeform 9712"/>
              <p:cNvSpPr>
                <a:spLocks noEditPoints="1"/>
              </p:cNvSpPr>
              <p:nvPr/>
            </p:nvSpPr>
            <p:spPr bwMode="auto">
              <a:xfrm>
                <a:off x="-484" y="3087"/>
                <a:ext cx="64" cy="78"/>
              </a:xfrm>
              <a:custGeom>
                <a:avLst/>
                <a:gdLst>
                  <a:gd name="T0" fmla="*/ 0 w 27"/>
                  <a:gd name="T1" fmla="*/ 32 h 33"/>
                  <a:gd name="T2" fmla="*/ 0 w 27"/>
                  <a:gd name="T3" fmla="*/ 33 h 33"/>
                  <a:gd name="T4" fmla="*/ 0 w 27"/>
                  <a:gd name="T5" fmla="*/ 33 h 33"/>
                  <a:gd name="T6" fmla="*/ 0 w 27"/>
                  <a:gd name="T7" fmla="*/ 33 h 33"/>
                  <a:gd name="T8" fmla="*/ 0 w 27"/>
                  <a:gd name="T9" fmla="*/ 32 h 33"/>
                  <a:gd name="T10" fmla="*/ 4 w 27"/>
                  <a:gd name="T11" fmla="*/ 26 h 33"/>
                  <a:gd name="T12" fmla="*/ 1 w 27"/>
                  <a:gd name="T13" fmla="*/ 31 h 33"/>
                  <a:gd name="T14" fmla="*/ 2 w 27"/>
                  <a:gd name="T15" fmla="*/ 31 h 33"/>
                  <a:gd name="T16" fmla="*/ 4 w 27"/>
                  <a:gd name="T17" fmla="*/ 26 h 33"/>
                  <a:gd name="T18" fmla="*/ 4 w 27"/>
                  <a:gd name="T19" fmla="*/ 26 h 33"/>
                  <a:gd name="T20" fmla="*/ 5 w 27"/>
                  <a:gd name="T21" fmla="*/ 24 h 33"/>
                  <a:gd name="T22" fmla="*/ 5 w 27"/>
                  <a:gd name="T23" fmla="*/ 25 h 33"/>
                  <a:gd name="T24" fmla="*/ 5 w 27"/>
                  <a:gd name="T25" fmla="*/ 25 h 33"/>
                  <a:gd name="T26" fmla="*/ 5 w 27"/>
                  <a:gd name="T27" fmla="*/ 25 h 33"/>
                  <a:gd name="T28" fmla="*/ 5 w 27"/>
                  <a:gd name="T29" fmla="*/ 24 h 33"/>
                  <a:gd name="T30" fmla="*/ 11 w 27"/>
                  <a:gd name="T31" fmla="*/ 14 h 33"/>
                  <a:gd name="T32" fmla="*/ 9 w 27"/>
                  <a:gd name="T33" fmla="*/ 18 h 33"/>
                  <a:gd name="T34" fmla="*/ 6 w 27"/>
                  <a:gd name="T35" fmla="*/ 23 h 33"/>
                  <a:gd name="T36" fmla="*/ 6 w 27"/>
                  <a:gd name="T37" fmla="*/ 23 h 33"/>
                  <a:gd name="T38" fmla="*/ 12 w 27"/>
                  <a:gd name="T39" fmla="*/ 15 h 33"/>
                  <a:gd name="T40" fmla="*/ 11 w 27"/>
                  <a:gd name="T41" fmla="*/ 14 h 33"/>
                  <a:gd name="T42" fmla="*/ 13 w 27"/>
                  <a:gd name="T43" fmla="*/ 12 h 33"/>
                  <a:gd name="T44" fmla="*/ 13 w 27"/>
                  <a:gd name="T45" fmla="*/ 12 h 33"/>
                  <a:gd name="T46" fmla="*/ 13 w 27"/>
                  <a:gd name="T47" fmla="*/ 12 h 33"/>
                  <a:gd name="T48" fmla="*/ 13 w 27"/>
                  <a:gd name="T49" fmla="*/ 12 h 33"/>
                  <a:gd name="T50" fmla="*/ 13 w 27"/>
                  <a:gd name="T51" fmla="*/ 12 h 33"/>
                  <a:gd name="T52" fmla="*/ 20 w 27"/>
                  <a:gd name="T53" fmla="*/ 1 h 33"/>
                  <a:gd name="T54" fmla="*/ 20 w 27"/>
                  <a:gd name="T55" fmla="*/ 2 h 33"/>
                  <a:gd name="T56" fmla="*/ 19 w 27"/>
                  <a:gd name="T57" fmla="*/ 2 h 33"/>
                  <a:gd name="T58" fmla="*/ 19 w 27"/>
                  <a:gd name="T59" fmla="*/ 2 h 33"/>
                  <a:gd name="T60" fmla="*/ 18 w 27"/>
                  <a:gd name="T61" fmla="*/ 3 h 33"/>
                  <a:gd name="T62" fmla="*/ 17 w 27"/>
                  <a:gd name="T63" fmla="*/ 5 h 33"/>
                  <a:gd name="T64" fmla="*/ 15 w 27"/>
                  <a:gd name="T65" fmla="*/ 9 h 33"/>
                  <a:gd name="T66" fmla="*/ 15 w 27"/>
                  <a:gd name="T67" fmla="*/ 9 h 33"/>
                  <a:gd name="T68" fmla="*/ 18 w 27"/>
                  <a:gd name="T69" fmla="*/ 5 h 33"/>
                  <a:gd name="T70" fmla="*/ 19 w 27"/>
                  <a:gd name="T71" fmla="*/ 2 h 33"/>
                  <a:gd name="T72" fmla="*/ 20 w 27"/>
                  <a:gd name="T73" fmla="*/ 2 h 33"/>
                  <a:gd name="T74" fmla="*/ 20 w 27"/>
                  <a:gd name="T75" fmla="*/ 1 h 33"/>
                  <a:gd name="T76" fmla="*/ 26 w 27"/>
                  <a:gd name="T77" fmla="*/ 0 h 33"/>
                  <a:gd name="T78" fmla="*/ 19 w 27"/>
                  <a:gd name="T79" fmla="*/ 2 h 33"/>
                  <a:gd name="T80" fmla="*/ 19 w 27"/>
                  <a:gd name="T81" fmla="*/ 1 h 33"/>
                  <a:gd name="T82" fmla="*/ 20 w 27"/>
                  <a:gd name="T83" fmla="*/ 1 h 33"/>
                  <a:gd name="T84" fmla="*/ 19 w 27"/>
                  <a:gd name="T85" fmla="*/ 1 h 33"/>
                  <a:gd name="T86" fmla="*/ 19 w 27"/>
                  <a:gd name="T87" fmla="*/ 2 h 33"/>
                  <a:gd name="T88" fmla="*/ 19 w 27"/>
                  <a:gd name="T89" fmla="*/ 2 h 33"/>
                  <a:gd name="T90" fmla="*/ 19 w 27"/>
                  <a:gd name="T91" fmla="*/ 2 h 33"/>
                  <a:gd name="T92" fmla="*/ 26 w 27"/>
                  <a:gd name="T93" fmla="*/ 0 h 33"/>
                  <a:gd name="T94" fmla="*/ 26 w 27"/>
                  <a:gd name="T95" fmla="*/ 0 h 33"/>
                  <a:gd name="T96" fmla="*/ 26 w 27"/>
                  <a:gd name="T97" fmla="*/ 1 h 33"/>
                  <a:gd name="T98" fmla="*/ 27 w 27"/>
                  <a:gd name="T99" fmla="*/ 2 h 33"/>
                  <a:gd name="T100" fmla="*/ 27 w 27"/>
                  <a:gd name="T101" fmla="*/ 1 h 33"/>
                  <a:gd name="T102" fmla="*/ 26 w 27"/>
                  <a:gd name="T10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 h="33">
                    <a:moveTo>
                      <a:pt x="0" y="32"/>
                    </a:moveTo>
                    <a:cubicBezTo>
                      <a:pt x="0" y="33"/>
                      <a:pt x="0" y="33"/>
                      <a:pt x="0" y="33"/>
                    </a:cubicBezTo>
                    <a:cubicBezTo>
                      <a:pt x="0" y="33"/>
                      <a:pt x="0" y="33"/>
                      <a:pt x="0" y="33"/>
                    </a:cubicBezTo>
                    <a:cubicBezTo>
                      <a:pt x="0" y="33"/>
                      <a:pt x="0" y="33"/>
                      <a:pt x="0" y="33"/>
                    </a:cubicBezTo>
                    <a:cubicBezTo>
                      <a:pt x="0" y="33"/>
                      <a:pt x="0" y="32"/>
                      <a:pt x="0" y="32"/>
                    </a:cubicBezTo>
                    <a:moveTo>
                      <a:pt x="4" y="26"/>
                    </a:moveTo>
                    <a:cubicBezTo>
                      <a:pt x="3" y="28"/>
                      <a:pt x="2" y="29"/>
                      <a:pt x="1" y="31"/>
                    </a:cubicBezTo>
                    <a:cubicBezTo>
                      <a:pt x="1" y="31"/>
                      <a:pt x="2" y="31"/>
                      <a:pt x="2" y="31"/>
                    </a:cubicBezTo>
                    <a:cubicBezTo>
                      <a:pt x="2" y="29"/>
                      <a:pt x="3" y="28"/>
                      <a:pt x="4" y="26"/>
                    </a:cubicBezTo>
                    <a:cubicBezTo>
                      <a:pt x="4" y="26"/>
                      <a:pt x="4" y="26"/>
                      <a:pt x="4" y="26"/>
                    </a:cubicBezTo>
                    <a:moveTo>
                      <a:pt x="5" y="24"/>
                    </a:moveTo>
                    <a:cubicBezTo>
                      <a:pt x="5" y="25"/>
                      <a:pt x="5" y="25"/>
                      <a:pt x="5" y="25"/>
                    </a:cubicBezTo>
                    <a:cubicBezTo>
                      <a:pt x="5" y="25"/>
                      <a:pt x="5" y="25"/>
                      <a:pt x="5" y="25"/>
                    </a:cubicBezTo>
                    <a:cubicBezTo>
                      <a:pt x="5" y="25"/>
                      <a:pt x="5" y="25"/>
                      <a:pt x="5" y="25"/>
                    </a:cubicBezTo>
                    <a:cubicBezTo>
                      <a:pt x="5" y="25"/>
                      <a:pt x="5" y="25"/>
                      <a:pt x="5" y="24"/>
                    </a:cubicBezTo>
                    <a:moveTo>
                      <a:pt x="11" y="14"/>
                    </a:moveTo>
                    <a:cubicBezTo>
                      <a:pt x="9" y="18"/>
                      <a:pt x="9" y="18"/>
                      <a:pt x="9" y="18"/>
                    </a:cubicBezTo>
                    <a:cubicBezTo>
                      <a:pt x="8" y="20"/>
                      <a:pt x="7" y="22"/>
                      <a:pt x="6" y="23"/>
                    </a:cubicBezTo>
                    <a:cubicBezTo>
                      <a:pt x="6" y="23"/>
                      <a:pt x="6" y="23"/>
                      <a:pt x="6" y="23"/>
                    </a:cubicBezTo>
                    <a:cubicBezTo>
                      <a:pt x="8" y="21"/>
                      <a:pt x="10" y="18"/>
                      <a:pt x="12" y="15"/>
                    </a:cubicBezTo>
                    <a:cubicBezTo>
                      <a:pt x="11" y="15"/>
                      <a:pt x="11" y="14"/>
                      <a:pt x="11" y="14"/>
                    </a:cubicBezTo>
                    <a:moveTo>
                      <a:pt x="13" y="12"/>
                    </a:moveTo>
                    <a:cubicBezTo>
                      <a:pt x="13" y="12"/>
                      <a:pt x="13" y="12"/>
                      <a:pt x="13" y="12"/>
                    </a:cubicBezTo>
                    <a:cubicBezTo>
                      <a:pt x="13" y="12"/>
                      <a:pt x="13" y="12"/>
                      <a:pt x="13" y="12"/>
                    </a:cubicBezTo>
                    <a:cubicBezTo>
                      <a:pt x="13" y="12"/>
                      <a:pt x="13" y="12"/>
                      <a:pt x="13" y="12"/>
                    </a:cubicBezTo>
                    <a:cubicBezTo>
                      <a:pt x="13" y="12"/>
                      <a:pt x="13" y="12"/>
                      <a:pt x="13" y="12"/>
                    </a:cubicBezTo>
                    <a:moveTo>
                      <a:pt x="20" y="1"/>
                    </a:moveTo>
                    <a:cubicBezTo>
                      <a:pt x="20" y="1"/>
                      <a:pt x="20" y="2"/>
                      <a:pt x="20" y="2"/>
                    </a:cubicBezTo>
                    <a:cubicBezTo>
                      <a:pt x="19" y="2"/>
                      <a:pt x="19" y="2"/>
                      <a:pt x="19" y="2"/>
                    </a:cubicBezTo>
                    <a:cubicBezTo>
                      <a:pt x="19" y="2"/>
                      <a:pt x="19" y="2"/>
                      <a:pt x="19" y="2"/>
                    </a:cubicBezTo>
                    <a:cubicBezTo>
                      <a:pt x="18" y="3"/>
                      <a:pt x="18" y="3"/>
                      <a:pt x="18" y="3"/>
                    </a:cubicBezTo>
                    <a:cubicBezTo>
                      <a:pt x="17" y="5"/>
                      <a:pt x="17" y="5"/>
                      <a:pt x="17" y="5"/>
                    </a:cubicBezTo>
                    <a:cubicBezTo>
                      <a:pt x="15" y="9"/>
                      <a:pt x="15" y="9"/>
                      <a:pt x="15" y="9"/>
                    </a:cubicBezTo>
                    <a:cubicBezTo>
                      <a:pt x="15" y="9"/>
                      <a:pt x="15" y="9"/>
                      <a:pt x="15" y="9"/>
                    </a:cubicBezTo>
                    <a:cubicBezTo>
                      <a:pt x="16" y="8"/>
                      <a:pt x="17" y="6"/>
                      <a:pt x="18" y="5"/>
                    </a:cubicBezTo>
                    <a:cubicBezTo>
                      <a:pt x="19" y="2"/>
                      <a:pt x="19" y="2"/>
                      <a:pt x="19" y="2"/>
                    </a:cubicBezTo>
                    <a:cubicBezTo>
                      <a:pt x="20" y="2"/>
                      <a:pt x="20" y="2"/>
                      <a:pt x="20" y="2"/>
                    </a:cubicBezTo>
                    <a:cubicBezTo>
                      <a:pt x="20" y="2"/>
                      <a:pt x="20" y="1"/>
                      <a:pt x="20" y="1"/>
                    </a:cubicBezTo>
                    <a:moveTo>
                      <a:pt x="26" y="0"/>
                    </a:moveTo>
                    <a:cubicBezTo>
                      <a:pt x="20" y="1"/>
                      <a:pt x="19" y="2"/>
                      <a:pt x="19" y="2"/>
                    </a:cubicBezTo>
                    <a:cubicBezTo>
                      <a:pt x="19" y="2"/>
                      <a:pt x="19" y="2"/>
                      <a:pt x="19" y="1"/>
                    </a:cubicBezTo>
                    <a:cubicBezTo>
                      <a:pt x="20" y="1"/>
                      <a:pt x="20" y="1"/>
                      <a:pt x="20" y="1"/>
                    </a:cubicBezTo>
                    <a:cubicBezTo>
                      <a:pt x="20" y="1"/>
                      <a:pt x="20" y="1"/>
                      <a:pt x="19" y="1"/>
                    </a:cubicBezTo>
                    <a:cubicBezTo>
                      <a:pt x="19" y="2"/>
                      <a:pt x="19" y="2"/>
                      <a:pt x="19" y="2"/>
                    </a:cubicBezTo>
                    <a:cubicBezTo>
                      <a:pt x="19" y="2"/>
                      <a:pt x="19" y="2"/>
                      <a:pt x="19" y="2"/>
                    </a:cubicBezTo>
                    <a:cubicBezTo>
                      <a:pt x="19" y="2"/>
                      <a:pt x="19" y="2"/>
                      <a:pt x="19" y="2"/>
                    </a:cubicBezTo>
                    <a:cubicBezTo>
                      <a:pt x="20" y="2"/>
                      <a:pt x="21" y="1"/>
                      <a:pt x="26" y="0"/>
                    </a:cubicBezTo>
                    <a:cubicBezTo>
                      <a:pt x="26" y="0"/>
                      <a:pt x="26" y="0"/>
                      <a:pt x="26" y="0"/>
                    </a:cubicBezTo>
                    <a:cubicBezTo>
                      <a:pt x="26" y="1"/>
                      <a:pt x="26" y="1"/>
                      <a:pt x="26" y="1"/>
                    </a:cubicBezTo>
                    <a:cubicBezTo>
                      <a:pt x="27" y="2"/>
                      <a:pt x="27" y="2"/>
                      <a:pt x="27" y="2"/>
                    </a:cubicBezTo>
                    <a:cubicBezTo>
                      <a:pt x="27" y="2"/>
                      <a:pt x="27" y="1"/>
                      <a:pt x="27" y="1"/>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23" name="Freeform 9713"/>
              <p:cNvSpPr>
                <a:spLocks/>
              </p:cNvSpPr>
              <p:nvPr/>
            </p:nvSpPr>
            <p:spPr bwMode="auto">
              <a:xfrm>
                <a:off x="-484" y="3160"/>
                <a:ext cx="5" cy="5"/>
              </a:xfrm>
              <a:custGeom>
                <a:avLst/>
                <a:gdLst>
                  <a:gd name="T0" fmla="*/ 1 w 2"/>
                  <a:gd name="T1" fmla="*/ 0 h 2"/>
                  <a:gd name="T2" fmla="*/ 0 w 2"/>
                  <a:gd name="T3" fmla="*/ 1 h 2"/>
                  <a:gd name="T4" fmla="*/ 0 w 2"/>
                  <a:gd name="T5" fmla="*/ 2 h 2"/>
                  <a:gd name="T6" fmla="*/ 2 w 2"/>
                  <a:gd name="T7" fmla="*/ 0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1" y="1"/>
                      <a:pt x="0" y="1"/>
                    </a:cubicBezTo>
                    <a:cubicBezTo>
                      <a:pt x="0" y="1"/>
                      <a:pt x="0" y="2"/>
                      <a:pt x="0" y="2"/>
                    </a:cubicBezTo>
                    <a:cubicBezTo>
                      <a:pt x="1" y="1"/>
                      <a:pt x="1" y="0"/>
                      <a:pt x="2"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24" name="Freeform 9714"/>
              <p:cNvSpPr>
                <a:spLocks noEditPoints="1"/>
              </p:cNvSpPr>
              <p:nvPr/>
            </p:nvSpPr>
            <p:spPr bwMode="auto">
              <a:xfrm>
                <a:off x="-491" y="3165"/>
                <a:ext cx="7" cy="11"/>
              </a:xfrm>
              <a:custGeom>
                <a:avLst/>
                <a:gdLst>
                  <a:gd name="T0" fmla="*/ 1 w 3"/>
                  <a:gd name="T1" fmla="*/ 3 h 5"/>
                  <a:gd name="T2" fmla="*/ 0 w 3"/>
                  <a:gd name="T3" fmla="*/ 5 h 5"/>
                  <a:gd name="T4" fmla="*/ 1 w 3"/>
                  <a:gd name="T5" fmla="*/ 3 h 5"/>
                  <a:gd name="T6" fmla="*/ 1 w 3"/>
                  <a:gd name="T7" fmla="*/ 3 h 5"/>
                  <a:gd name="T8" fmla="*/ 3 w 3"/>
                  <a:gd name="T9" fmla="*/ 1 h 5"/>
                  <a:gd name="T10" fmla="*/ 2 w 3"/>
                  <a:gd name="T11" fmla="*/ 1 h 5"/>
                  <a:gd name="T12" fmla="*/ 2 w 3"/>
                  <a:gd name="T13" fmla="*/ 1 h 5"/>
                  <a:gd name="T14" fmla="*/ 3 w 3"/>
                  <a:gd name="T15" fmla="*/ 1 h 5"/>
                  <a:gd name="T16" fmla="*/ 3 w 3"/>
                  <a:gd name="T17" fmla="*/ 1 h 5"/>
                  <a:gd name="T18" fmla="*/ 3 w 3"/>
                  <a:gd name="T19" fmla="*/ 0 h 5"/>
                  <a:gd name="T20" fmla="*/ 3 w 3"/>
                  <a:gd name="T21" fmla="*/ 0 h 5"/>
                  <a:gd name="T22" fmla="*/ 3 w 3"/>
                  <a:gd name="T23" fmla="*/ 0 h 5"/>
                  <a:gd name="T24" fmla="*/ 3 w 3"/>
                  <a:gd name="T25" fmla="*/ 0 h 5"/>
                  <a:gd name="T26" fmla="*/ 3 w 3"/>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5">
                    <a:moveTo>
                      <a:pt x="1" y="3"/>
                    </a:moveTo>
                    <a:cubicBezTo>
                      <a:pt x="1" y="4"/>
                      <a:pt x="0" y="4"/>
                      <a:pt x="0" y="5"/>
                    </a:cubicBezTo>
                    <a:cubicBezTo>
                      <a:pt x="0" y="4"/>
                      <a:pt x="1" y="4"/>
                      <a:pt x="1" y="3"/>
                    </a:cubicBezTo>
                    <a:cubicBezTo>
                      <a:pt x="1" y="3"/>
                      <a:pt x="1" y="3"/>
                      <a:pt x="1" y="3"/>
                    </a:cubicBezTo>
                    <a:moveTo>
                      <a:pt x="3" y="1"/>
                    </a:moveTo>
                    <a:cubicBezTo>
                      <a:pt x="2" y="1"/>
                      <a:pt x="2" y="1"/>
                      <a:pt x="2" y="1"/>
                    </a:cubicBezTo>
                    <a:cubicBezTo>
                      <a:pt x="2" y="1"/>
                      <a:pt x="2" y="1"/>
                      <a:pt x="2" y="1"/>
                    </a:cubicBezTo>
                    <a:cubicBezTo>
                      <a:pt x="2" y="1"/>
                      <a:pt x="3" y="1"/>
                      <a:pt x="3" y="1"/>
                    </a:cubicBezTo>
                    <a:cubicBezTo>
                      <a:pt x="3" y="1"/>
                      <a:pt x="3" y="1"/>
                      <a:pt x="3" y="1"/>
                    </a:cubicBezTo>
                    <a:moveTo>
                      <a:pt x="3" y="0"/>
                    </a:moveTo>
                    <a:cubicBezTo>
                      <a:pt x="3" y="0"/>
                      <a:pt x="3" y="0"/>
                      <a:pt x="3" y="0"/>
                    </a:cubicBezTo>
                    <a:cubicBezTo>
                      <a:pt x="3" y="0"/>
                      <a:pt x="3" y="0"/>
                      <a:pt x="3" y="0"/>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25" name="Freeform 9715"/>
              <p:cNvSpPr>
                <a:spLocks noEditPoints="1"/>
              </p:cNvSpPr>
              <p:nvPr/>
            </p:nvSpPr>
            <p:spPr bwMode="auto">
              <a:xfrm>
                <a:off x="-489" y="3167"/>
                <a:ext cx="3" cy="5"/>
              </a:xfrm>
              <a:custGeom>
                <a:avLst/>
                <a:gdLst>
                  <a:gd name="T0" fmla="*/ 0 w 1"/>
                  <a:gd name="T1" fmla="*/ 2 h 2"/>
                  <a:gd name="T2" fmla="*/ 0 w 1"/>
                  <a:gd name="T3" fmla="*/ 2 h 2"/>
                  <a:gd name="T4" fmla="*/ 0 w 1"/>
                  <a:gd name="T5" fmla="*/ 2 h 2"/>
                  <a:gd name="T6" fmla="*/ 0 w 1"/>
                  <a:gd name="T7" fmla="*/ 2 h 2"/>
                  <a:gd name="T8" fmla="*/ 0 w 1"/>
                  <a:gd name="T9" fmla="*/ 2 h 2"/>
                  <a:gd name="T10" fmla="*/ 1 w 1"/>
                  <a:gd name="T11" fmla="*/ 0 h 2"/>
                  <a:gd name="T12" fmla="*/ 1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1" y="0"/>
                    </a:moveTo>
                    <a:cubicBezTo>
                      <a:pt x="1" y="1"/>
                      <a:pt x="1" y="1"/>
                      <a:pt x="1" y="1"/>
                    </a:cubicBezTo>
                    <a:cubicBezTo>
                      <a:pt x="1" y="1"/>
                      <a:pt x="1" y="1"/>
                      <a:pt x="1"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26" name="Freeform 9716"/>
              <p:cNvSpPr>
                <a:spLocks/>
              </p:cNvSpPr>
              <p:nvPr/>
            </p:nvSpPr>
            <p:spPr bwMode="auto">
              <a:xfrm>
                <a:off x="-489" y="3169"/>
                <a:ext cx="3" cy="3"/>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1"/>
                      <a:pt x="0" y="1"/>
                    </a:cubicBezTo>
                    <a:cubicBezTo>
                      <a:pt x="0" y="1"/>
                      <a:pt x="0" y="1"/>
                      <a:pt x="0" y="1"/>
                    </a:cubicBezTo>
                    <a:cubicBezTo>
                      <a:pt x="0" y="1"/>
                      <a:pt x="0"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27" name="Freeform 9717"/>
              <p:cNvSpPr>
                <a:spLocks noEditPoints="1"/>
              </p:cNvSpPr>
              <p:nvPr/>
            </p:nvSpPr>
            <p:spPr bwMode="auto">
              <a:xfrm>
                <a:off x="-484" y="3108"/>
                <a:ext cx="36" cy="59"/>
              </a:xfrm>
              <a:custGeom>
                <a:avLst/>
                <a:gdLst>
                  <a:gd name="T0" fmla="*/ 0 w 15"/>
                  <a:gd name="T1" fmla="*/ 24 h 25"/>
                  <a:gd name="T2" fmla="*/ 0 w 15"/>
                  <a:gd name="T3" fmla="*/ 25 h 25"/>
                  <a:gd name="T4" fmla="*/ 0 w 15"/>
                  <a:gd name="T5" fmla="*/ 25 h 25"/>
                  <a:gd name="T6" fmla="*/ 0 w 15"/>
                  <a:gd name="T7" fmla="*/ 24 h 25"/>
                  <a:gd name="T8" fmla="*/ 0 w 15"/>
                  <a:gd name="T9" fmla="*/ 24 h 25"/>
                  <a:gd name="T10" fmla="*/ 0 w 15"/>
                  <a:gd name="T11" fmla="*/ 24 h 25"/>
                  <a:gd name="T12" fmla="*/ 0 w 15"/>
                  <a:gd name="T13" fmla="*/ 24 h 25"/>
                  <a:gd name="T14" fmla="*/ 0 w 15"/>
                  <a:gd name="T15" fmla="*/ 24 h 25"/>
                  <a:gd name="T16" fmla="*/ 0 w 15"/>
                  <a:gd name="T17" fmla="*/ 24 h 25"/>
                  <a:gd name="T18" fmla="*/ 0 w 15"/>
                  <a:gd name="T19" fmla="*/ 24 h 25"/>
                  <a:gd name="T20" fmla="*/ 5 w 15"/>
                  <a:gd name="T21" fmla="*/ 16 h 25"/>
                  <a:gd name="T22" fmla="*/ 4 w 15"/>
                  <a:gd name="T23" fmla="*/ 17 h 25"/>
                  <a:gd name="T24" fmla="*/ 4 w 15"/>
                  <a:gd name="T25" fmla="*/ 17 h 25"/>
                  <a:gd name="T26" fmla="*/ 5 w 15"/>
                  <a:gd name="T27" fmla="*/ 16 h 25"/>
                  <a:gd name="T28" fmla="*/ 5 w 15"/>
                  <a:gd name="T29" fmla="*/ 16 h 25"/>
                  <a:gd name="T30" fmla="*/ 6 w 15"/>
                  <a:gd name="T31" fmla="*/ 14 h 25"/>
                  <a:gd name="T32" fmla="*/ 5 w 15"/>
                  <a:gd name="T33" fmla="*/ 15 h 25"/>
                  <a:gd name="T34" fmla="*/ 5 w 15"/>
                  <a:gd name="T35" fmla="*/ 16 h 25"/>
                  <a:gd name="T36" fmla="*/ 6 w 15"/>
                  <a:gd name="T37" fmla="*/ 14 h 25"/>
                  <a:gd name="T38" fmla="*/ 6 w 15"/>
                  <a:gd name="T39" fmla="*/ 14 h 25"/>
                  <a:gd name="T40" fmla="*/ 13 w 15"/>
                  <a:gd name="T41" fmla="*/ 3 h 25"/>
                  <a:gd name="T42" fmla="*/ 11 w 15"/>
                  <a:gd name="T43" fmla="*/ 5 h 25"/>
                  <a:gd name="T44" fmla="*/ 12 w 15"/>
                  <a:gd name="T45" fmla="*/ 6 h 25"/>
                  <a:gd name="T46" fmla="*/ 13 w 15"/>
                  <a:gd name="T47" fmla="*/ 3 h 25"/>
                  <a:gd name="T48" fmla="*/ 13 w 15"/>
                  <a:gd name="T49" fmla="*/ 3 h 25"/>
                  <a:gd name="T50" fmla="*/ 15 w 15"/>
                  <a:gd name="T51" fmla="*/ 0 h 25"/>
                  <a:gd name="T52" fmla="*/ 15 w 15"/>
                  <a:gd name="T53" fmla="*/ 0 h 25"/>
                  <a:gd name="T54" fmla="*/ 13 w 15"/>
                  <a:gd name="T55" fmla="*/ 3 h 25"/>
                  <a:gd name="T56" fmla="*/ 13 w 15"/>
                  <a:gd name="T57" fmla="*/ 3 h 25"/>
                  <a:gd name="T58" fmla="*/ 15 w 15"/>
                  <a:gd name="T59" fmla="*/ 0 h 25"/>
                  <a:gd name="T60" fmla="*/ 15 w 15"/>
                  <a:gd name="T6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 h="25">
                    <a:moveTo>
                      <a:pt x="0" y="24"/>
                    </a:moveTo>
                    <a:cubicBezTo>
                      <a:pt x="0" y="24"/>
                      <a:pt x="0" y="24"/>
                      <a:pt x="0" y="25"/>
                    </a:cubicBezTo>
                    <a:cubicBezTo>
                      <a:pt x="0" y="25"/>
                      <a:pt x="0" y="25"/>
                      <a:pt x="0" y="25"/>
                    </a:cubicBezTo>
                    <a:cubicBezTo>
                      <a:pt x="0" y="25"/>
                      <a:pt x="0" y="24"/>
                      <a:pt x="0" y="24"/>
                    </a:cubicBezTo>
                    <a:cubicBezTo>
                      <a:pt x="0" y="24"/>
                      <a:pt x="0" y="24"/>
                      <a:pt x="0" y="24"/>
                    </a:cubicBezTo>
                    <a:moveTo>
                      <a:pt x="0" y="24"/>
                    </a:moveTo>
                    <a:cubicBezTo>
                      <a:pt x="0" y="24"/>
                      <a:pt x="0" y="24"/>
                      <a:pt x="0" y="24"/>
                    </a:cubicBezTo>
                    <a:cubicBezTo>
                      <a:pt x="0" y="24"/>
                      <a:pt x="0" y="24"/>
                      <a:pt x="0" y="24"/>
                    </a:cubicBezTo>
                    <a:cubicBezTo>
                      <a:pt x="0" y="24"/>
                      <a:pt x="0" y="24"/>
                      <a:pt x="0" y="24"/>
                    </a:cubicBezTo>
                    <a:cubicBezTo>
                      <a:pt x="0" y="24"/>
                      <a:pt x="0" y="24"/>
                      <a:pt x="0" y="24"/>
                    </a:cubicBezTo>
                    <a:moveTo>
                      <a:pt x="5" y="16"/>
                    </a:moveTo>
                    <a:cubicBezTo>
                      <a:pt x="5" y="16"/>
                      <a:pt x="4" y="17"/>
                      <a:pt x="4" y="17"/>
                    </a:cubicBezTo>
                    <a:cubicBezTo>
                      <a:pt x="4" y="17"/>
                      <a:pt x="4" y="17"/>
                      <a:pt x="4" y="17"/>
                    </a:cubicBezTo>
                    <a:cubicBezTo>
                      <a:pt x="4" y="17"/>
                      <a:pt x="5" y="17"/>
                      <a:pt x="5" y="16"/>
                    </a:cubicBezTo>
                    <a:cubicBezTo>
                      <a:pt x="5" y="16"/>
                      <a:pt x="5" y="16"/>
                      <a:pt x="5" y="16"/>
                    </a:cubicBezTo>
                    <a:moveTo>
                      <a:pt x="6" y="14"/>
                    </a:moveTo>
                    <a:cubicBezTo>
                      <a:pt x="6" y="15"/>
                      <a:pt x="5" y="15"/>
                      <a:pt x="5" y="15"/>
                    </a:cubicBezTo>
                    <a:cubicBezTo>
                      <a:pt x="5" y="16"/>
                      <a:pt x="5" y="16"/>
                      <a:pt x="5" y="16"/>
                    </a:cubicBezTo>
                    <a:cubicBezTo>
                      <a:pt x="6" y="15"/>
                      <a:pt x="6" y="15"/>
                      <a:pt x="6" y="14"/>
                    </a:cubicBezTo>
                    <a:cubicBezTo>
                      <a:pt x="6" y="14"/>
                      <a:pt x="6" y="14"/>
                      <a:pt x="6" y="14"/>
                    </a:cubicBezTo>
                    <a:moveTo>
                      <a:pt x="13" y="3"/>
                    </a:moveTo>
                    <a:cubicBezTo>
                      <a:pt x="11" y="5"/>
                      <a:pt x="11" y="5"/>
                      <a:pt x="11" y="5"/>
                    </a:cubicBezTo>
                    <a:cubicBezTo>
                      <a:pt x="11" y="5"/>
                      <a:pt x="11" y="6"/>
                      <a:pt x="12" y="6"/>
                    </a:cubicBezTo>
                    <a:cubicBezTo>
                      <a:pt x="12" y="5"/>
                      <a:pt x="13" y="4"/>
                      <a:pt x="13" y="3"/>
                    </a:cubicBezTo>
                    <a:cubicBezTo>
                      <a:pt x="13" y="3"/>
                      <a:pt x="13" y="3"/>
                      <a:pt x="13" y="3"/>
                    </a:cubicBezTo>
                    <a:moveTo>
                      <a:pt x="15" y="0"/>
                    </a:moveTo>
                    <a:cubicBezTo>
                      <a:pt x="15" y="0"/>
                      <a:pt x="15" y="0"/>
                      <a:pt x="15" y="0"/>
                    </a:cubicBezTo>
                    <a:cubicBezTo>
                      <a:pt x="13" y="3"/>
                      <a:pt x="13" y="3"/>
                      <a:pt x="13" y="3"/>
                    </a:cubicBezTo>
                    <a:cubicBezTo>
                      <a:pt x="13" y="3"/>
                      <a:pt x="13" y="3"/>
                      <a:pt x="13" y="3"/>
                    </a:cubicBezTo>
                    <a:cubicBezTo>
                      <a:pt x="14" y="2"/>
                      <a:pt x="14" y="1"/>
                      <a:pt x="15" y="0"/>
                    </a:cubicBezTo>
                    <a:cubicBezTo>
                      <a:pt x="15"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28" name="Freeform 9718"/>
              <p:cNvSpPr>
                <a:spLocks noEditPoints="1"/>
              </p:cNvSpPr>
              <p:nvPr/>
            </p:nvSpPr>
            <p:spPr bwMode="auto">
              <a:xfrm>
                <a:off x="-439" y="3091"/>
                <a:ext cx="21" cy="29"/>
              </a:xfrm>
              <a:custGeom>
                <a:avLst/>
                <a:gdLst>
                  <a:gd name="T0" fmla="*/ 6 w 9"/>
                  <a:gd name="T1" fmla="*/ 10 h 12"/>
                  <a:gd name="T2" fmla="*/ 6 w 9"/>
                  <a:gd name="T3" fmla="*/ 12 h 12"/>
                  <a:gd name="T4" fmla="*/ 6 w 9"/>
                  <a:gd name="T5" fmla="*/ 11 h 12"/>
                  <a:gd name="T6" fmla="*/ 7 w 9"/>
                  <a:gd name="T7" fmla="*/ 10 h 12"/>
                  <a:gd name="T8" fmla="*/ 6 w 9"/>
                  <a:gd name="T9" fmla="*/ 10 h 12"/>
                  <a:gd name="T10" fmla="*/ 8 w 9"/>
                  <a:gd name="T11" fmla="*/ 8 h 12"/>
                  <a:gd name="T12" fmla="*/ 7 w 9"/>
                  <a:gd name="T13" fmla="*/ 9 h 12"/>
                  <a:gd name="T14" fmla="*/ 8 w 9"/>
                  <a:gd name="T15" fmla="*/ 9 h 12"/>
                  <a:gd name="T16" fmla="*/ 8 w 9"/>
                  <a:gd name="T17" fmla="*/ 8 h 12"/>
                  <a:gd name="T18" fmla="*/ 8 w 9"/>
                  <a:gd name="T19" fmla="*/ 0 h 12"/>
                  <a:gd name="T20" fmla="*/ 8 w 9"/>
                  <a:gd name="T21" fmla="*/ 8 h 12"/>
                  <a:gd name="T22" fmla="*/ 8 w 9"/>
                  <a:gd name="T23" fmla="*/ 7 h 12"/>
                  <a:gd name="T24" fmla="*/ 9 w 9"/>
                  <a:gd name="T25" fmla="*/ 5 h 12"/>
                  <a:gd name="T26" fmla="*/ 9 w 9"/>
                  <a:gd name="T27" fmla="*/ 3 h 12"/>
                  <a:gd name="T28" fmla="*/ 8 w 9"/>
                  <a:gd name="T29" fmla="*/ 0 h 12"/>
                  <a:gd name="T30" fmla="*/ 8 w 9"/>
                  <a:gd name="T31" fmla="*/ 0 h 12"/>
                  <a:gd name="T32" fmla="*/ 0 w 9"/>
                  <a:gd name="T33" fmla="*/ 0 h 12"/>
                  <a:gd name="T34" fmla="*/ 0 w 9"/>
                  <a:gd name="T35" fmla="*/ 0 h 12"/>
                  <a:gd name="T36" fmla="*/ 0 w 9"/>
                  <a:gd name="T37" fmla="*/ 0 h 12"/>
                  <a:gd name="T38" fmla="*/ 0 w 9"/>
                  <a:gd name="T39" fmla="*/ 0 h 12"/>
                  <a:gd name="T40" fmla="*/ 0 w 9"/>
                  <a:gd name="T4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 h="12">
                    <a:moveTo>
                      <a:pt x="6" y="10"/>
                    </a:moveTo>
                    <a:cubicBezTo>
                      <a:pt x="6" y="12"/>
                      <a:pt x="6" y="12"/>
                      <a:pt x="6" y="12"/>
                    </a:cubicBezTo>
                    <a:cubicBezTo>
                      <a:pt x="6" y="11"/>
                      <a:pt x="6" y="11"/>
                      <a:pt x="6" y="11"/>
                    </a:cubicBezTo>
                    <a:cubicBezTo>
                      <a:pt x="7" y="10"/>
                      <a:pt x="7" y="10"/>
                      <a:pt x="7" y="10"/>
                    </a:cubicBezTo>
                    <a:cubicBezTo>
                      <a:pt x="6" y="10"/>
                      <a:pt x="6" y="10"/>
                      <a:pt x="6" y="10"/>
                    </a:cubicBezTo>
                    <a:moveTo>
                      <a:pt x="8" y="8"/>
                    </a:moveTo>
                    <a:cubicBezTo>
                      <a:pt x="7" y="9"/>
                      <a:pt x="7" y="9"/>
                      <a:pt x="7" y="9"/>
                    </a:cubicBezTo>
                    <a:cubicBezTo>
                      <a:pt x="7" y="9"/>
                      <a:pt x="7" y="9"/>
                      <a:pt x="8" y="9"/>
                    </a:cubicBezTo>
                    <a:cubicBezTo>
                      <a:pt x="8" y="8"/>
                      <a:pt x="8" y="8"/>
                      <a:pt x="8" y="8"/>
                    </a:cubicBezTo>
                    <a:moveTo>
                      <a:pt x="8" y="0"/>
                    </a:moveTo>
                    <a:cubicBezTo>
                      <a:pt x="8" y="3"/>
                      <a:pt x="8" y="6"/>
                      <a:pt x="8" y="8"/>
                    </a:cubicBezTo>
                    <a:cubicBezTo>
                      <a:pt x="8" y="7"/>
                      <a:pt x="8" y="7"/>
                      <a:pt x="8" y="7"/>
                    </a:cubicBezTo>
                    <a:cubicBezTo>
                      <a:pt x="9" y="5"/>
                      <a:pt x="9" y="5"/>
                      <a:pt x="9" y="5"/>
                    </a:cubicBezTo>
                    <a:cubicBezTo>
                      <a:pt x="9" y="4"/>
                      <a:pt x="9" y="5"/>
                      <a:pt x="9" y="3"/>
                    </a:cubicBezTo>
                    <a:cubicBezTo>
                      <a:pt x="9" y="2"/>
                      <a:pt x="9" y="1"/>
                      <a:pt x="8" y="0"/>
                    </a:cubicBezTo>
                    <a:cubicBezTo>
                      <a:pt x="8" y="0"/>
                      <a:pt x="8" y="0"/>
                      <a:pt x="8"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29" name="Freeform 9719"/>
              <p:cNvSpPr>
                <a:spLocks/>
              </p:cNvSpPr>
              <p:nvPr/>
            </p:nvSpPr>
            <p:spPr bwMode="auto">
              <a:xfrm>
                <a:off x="-425" y="3113"/>
                <a:ext cx="5" cy="2"/>
              </a:xfrm>
              <a:custGeom>
                <a:avLst/>
                <a:gdLst>
                  <a:gd name="T0" fmla="*/ 2 w 2"/>
                  <a:gd name="T1" fmla="*/ 0 h 1"/>
                  <a:gd name="T2" fmla="*/ 1 w 2"/>
                  <a:gd name="T3" fmla="*/ 0 h 1"/>
                  <a:gd name="T4" fmla="*/ 0 w 2"/>
                  <a:gd name="T5" fmla="*/ 1 h 1"/>
                  <a:gd name="T6" fmla="*/ 1 w 2"/>
                  <a:gd name="T7" fmla="*/ 1 h 1"/>
                  <a:gd name="T8" fmla="*/ 1 w 2"/>
                  <a:gd name="T9" fmla="*/ 0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1" y="0"/>
                      <a:pt x="1" y="0"/>
                      <a:pt x="1" y="0"/>
                    </a:cubicBezTo>
                    <a:cubicBezTo>
                      <a:pt x="0" y="1"/>
                      <a:pt x="0" y="1"/>
                      <a:pt x="0" y="1"/>
                    </a:cubicBezTo>
                    <a:cubicBezTo>
                      <a:pt x="1" y="1"/>
                      <a:pt x="1" y="1"/>
                      <a:pt x="1" y="1"/>
                    </a:cubicBezTo>
                    <a:cubicBezTo>
                      <a:pt x="1" y="0"/>
                      <a:pt x="1" y="0"/>
                      <a:pt x="1" y="0"/>
                    </a:cubicBezTo>
                    <a:cubicBezTo>
                      <a:pt x="1"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30" name="Freeform 9720"/>
              <p:cNvSpPr>
                <a:spLocks noEditPoints="1"/>
              </p:cNvSpPr>
              <p:nvPr/>
            </p:nvSpPr>
            <p:spPr bwMode="auto">
              <a:xfrm>
                <a:off x="-635" y="3540"/>
                <a:ext cx="71" cy="113"/>
              </a:xfrm>
              <a:custGeom>
                <a:avLst/>
                <a:gdLst>
                  <a:gd name="T0" fmla="*/ 0 w 30"/>
                  <a:gd name="T1" fmla="*/ 48 h 48"/>
                  <a:gd name="T2" fmla="*/ 3 w 30"/>
                  <a:gd name="T3" fmla="*/ 43 h 48"/>
                  <a:gd name="T4" fmla="*/ 5 w 30"/>
                  <a:gd name="T5" fmla="*/ 41 h 48"/>
                  <a:gd name="T6" fmla="*/ 5 w 30"/>
                  <a:gd name="T7" fmla="*/ 40 h 48"/>
                  <a:gd name="T8" fmla="*/ 6 w 30"/>
                  <a:gd name="T9" fmla="*/ 39 h 48"/>
                  <a:gd name="T10" fmla="*/ 5 w 30"/>
                  <a:gd name="T11" fmla="*/ 40 h 48"/>
                  <a:gd name="T12" fmla="*/ 6 w 30"/>
                  <a:gd name="T13" fmla="*/ 39 h 48"/>
                  <a:gd name="T14" fmla="*/ 6 w 30"/>
                  <a:gd name="T15" fmla="*/ 39 h 48"/>
                  <a:gd name="T16" fmla="*/ 6 w 30"/>
                  <a:gd name="T17" fmla="*/ 38 h 48"/>
                  <a:gd name="T18" fmla="*/ 8 w 30"/>
                  <a:gd name="T19" fmla="*/ 35 h 48"/>
                  <a:gd name="T20" fmla="*/ 7 w 30"/>
                  <a:gd name="T21" fmla="*/ 37 h 48"/>
                  <a:gd name="T22" fmla="*/ 8 w 30"/>
                  <a:gd name="T23" fmla="*/ 35 h 48"/>
                  <a:gd name="T24" fmla="*/ 8 w 30"/>
                  <a:gd name="T25" fmla="*/ 35 h 48"/>
                  <a:gd name="T26" fmla="*/ 9 w 30"/>
                  <a:gd name="T27" fmla="*/ 34 h 48"/>
                  <a:gd name="T28" fmla="*/ 9 w 30"/>
                  <a:gd name="T29" fmla="*/ 34 h 48"/>
                  <a:gd name="T30" fmla="*/ 9 w 30"/>
                  <a:gd name="T31" fmla="*/ 34 h 48"/>
                  <a:gd name="T32" fmla="*/ 9 w 30"/>
                  <a:gd name="T33" fmla="*/ 34 h 48"/>
                  <a:gd name="T34" fmla="*/ 11 w 30"/>
                  <a:gd name="T35" fmla="*/ 31 h 48"/>
                  <a:gd name="T36" fmla="*/ 11 w 30"/>
                  <a:gd name="T37" fmla="*/ 31 h 48"/>
                  <a:gd name="T38" fmla="*/ 12 w 30"/>
                  <a:gd name="T39" fmla="*/ 30 h 48"/>
                  <a:gd name="T40" fmla="*/ 11 w 30"/>
                  <a:gd name="T41" fmla="*/ 31 h 48"/>
                  <a:gd name="T42" fmla="*/ 12 w 30"/>
                  <a:gd name="T43" fmla="*/ 30 h 48"/>
                  <a:gd name="T44" fmla="*/ 12 w 30"/>
                  <a:gd name="T45" fmla="*/ 29 h 48"/>
                  <a:gd name="T46" fmla="*/ 13 w 30"/>
                  <a:gd name="T47" fmla="*/ 28 h 48"/>
                  <a:gd name="T48" fmla="*/ 14 w 30"/>
                  <a:gd name="T49" fmla="*/ 26 h 48"/>
                  <a:gd name="T50" fmla="*/ 13 w 30"/>
                  <a:gd name="T51" fmla="*/ 27 h 48"/>
                  <a:gd name="T52" fmla="*/ 14 w 30"/>
                  <a:gd name="T53" fmla="*/ 26 h 48"/>
                  <a:gd name="T54" fmla="*/ 15 w 30"/>
                  <a:gd name="T55" fmla="*/ 25 h 48"/>
                  <a:gd name="T56" fmla="*/ 17 w 30"/>
                  <a:gd name="T57" fmla="*/ 21 h 48"/>
                  <a:gd name="T58" fmla="*/ 20 w 30"/>
                  <a:gd name="T59" fmla="*/ 16 h 48"/>
                  <a:gd name="T60" fmla="*/ 20 w 30"/>
                  <a:gd name="T61" fmla="*/ 17 h 48"/>
                  <a:gd name="T62" fmla="*/ 20 w 30"/>
                  <a:gd name="T63" fmla="*/ 16 h 48"/>
                  <a:gd name="T64" fmla="*/ 20 w 30"/>
                  <a:gd name="T65" fmla="*/ 16 h 48"/>
                  <a:gd name="T66" fmla="*/ 21 w 30"/>
                  <a:gd name="T67" fmla="*/ 15 h 48"/>
                  <a:gd name="T68" fmla="*/ 24 w 30"/>
                  <a:gd name="T69" fmla="*/ 9 h 48"/>
                  <a:gd name="T70" fmla="*/ 24 w 30"/>
                  <a:gd name="T71" fmla="*/ 10 h 48"/>
                  <a:gd name="T72" fmla="*/ 24 w 30"/>
                  <a:gd name="T73" fmla="*/ 9 h 48"/>
                  <a:gd name="T74" fmla="*/ 27 w 30"/>
                  <a:gd name="T75" fmla="*/ 5 h 48"/>
                  <a:gd name="T76" fmla="*/ 28 w 30"/>
                  <a:gd name="T77" fmla="*/ 3 h 48"/>
                  <a:gd name="T78" fmla="*/ 30 w 30"/>
                  <a:gd name="T79" fmla="*/ 0 h 48"/>
                  <a:gd name="T80" fmla="*/ 28 w 30"/>
                  <a:gd name="T81" fmla="*/ 3 h 48"/>
                  <a:gd name="T82" fmla="*/ 30 w 30"/>
                  <a:gd name="T8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 h="48">
                    <a:moveTo>
                      <a:pt x="3" y="43"/>
                    </a:moveTo>
                    <a:cubicBezTo>
                      <a:pt x="2" y="45"/>
                      <a:pt x="1" y="46"/>
                      <a:pt x="0" y="48"/>
                    </a:cubicBezTo>
                    <a:cubicBezTo>
                      <a:pt x="1" y="46"/>
                      <a:pt x="2" y="45"/>
                      <a:pt x="3" y="43"/>
                    </a:cubicBezTo>
                    <a:cubicBezTo>
                      <a:pt x="3" y="43"/>
                      <a:pt x="3" y="43"/>
                      <a:pt x="3" y="43"/>
                    </a:cubicBezTo>
                    <a:moveTo>
                      <a:pt x="5" y="40"/>
                    </a:moveTo>
                    <a:cubicBezTo>
                      <a:pt x="5" y="40"/>
                      <a:pt x="5" y="41"/>
                      <a:pt x="5" y="41"/>
                    </a:cubicBezTo>
                    <a:cubicBezTo>
                      <a:pt x="5" y="41"/>
                      <a:pt x="5" y="41"/>
                      <a:pt x="5" y="41"/>
                    </a:cubicBezTo>
                    <a:cubicBezTo>
                      <a:pt x="5" y="41"/>
                      <a:pt x="5" y="40"/>
                      <a:pt x="5" y="40"/>
                    </a:cubicBezTo>
                    <a:cubicBezTo>
                      <a:pt x="5" y="40"/>
                      <a:pt x="5" y="40"/>
                      <a:pt x="5" y="40"/>
                    </a:cubicBezTo>
                    <a:moveTo>
                      <a:pt x="6" y="39"/>
                    </a:moveTo>
                    <a:cubicBezTo>
                      <a:pt x="6" y="39"/>
                      <a:pt x="6" y="39"/>
                      <a:pt x="5" y="40"/>
                    </a:cubicBezTo>
                    <a:cubicBezTo>
                      <a:pt x="5" y="40"/>
                      <a:pt x="5" y="40"/>
                      <a:pt x="5" y="40"/>
                    </a:cubicBezTo>
                    <a:cubicBezTo>
                      <a:pt x="6" y="39"/>
                      <a:pt x="6" y="39"/>
                      <a:pt x="6" y="39"/>
                    </a:cubicBezTo>
                    <a:cubicBezTo>
                      <a:pt x="6" y="39"/>
                      <a:pt x="6" y="39"/>
                      <a:pt x="6" y="39"/>
                    </a:cubicBezTo>
                    <a:moveTo>
                      <a:pt x="6" y="38"/>
                    </a:moveTo>
                    <a:cubicBezTo>
                      <a:pt x="6" y="38"/>
                      <a:pt x="6" y="38"/>
                      <a:pt x="6" y="39"/>
                    </a:cubicBezTo>
                    <a:cubicBezTo>
                      <a:pt x="6" y="39"/>
                      <a:pt x="6" y="39"/>
                      <a:pt x="6" y="39"/>
                    </a:cubicBezTo>
                    <a:cubicBezTo>
                      <a:pt x="6" y="39"/>
                      <a:pt x="6" y="38"/>
                      <a:pt x="6" y="38"/>
                    </a:cubicBezTo>
                    <a:cubicBezTo>
                      <a:pt x="6" y="38"/>
                      <a:pt x="6" y="38"/>
                      <a:pt x="6" y="38"/>
                    </a:cubicBezTo>
                    <a:moveTo>
                      <a:pt x="8" y="35"/>
                    </a:moveTo>
                    <a:cubicBezTo>
                      <a:pt x="8" y="36"/>
                      <a:pt x="7" y="37"/>
                      <a:pt x="7" y="37"/>
                    </a:cubicBezTo>
                    <a:cubicBezTo>
                      <a:pt x="7" y="37"/>
                      <a:pt x="7" y="37"/>
                      <a:pt x="7" y="37"/>
                    </a:cubicBezTo>
                    <a:cubicBezTo>
                      <a:pt x="7" y="37"/>
                      <a:pt x="8" y="36"/>
                      <a:pt x="8" y="35"/>
                    </a:cubicBezTo>
                    <a:cubicBezTo>
                      <a:pt x="8" y="35"/>
                      <a:pt x="8" y="35"/>
                      <a:pt x="8" y="35"/>
                    </a:cubicBezTo>
                    <a:moveTo>
                      <a:pt x="9" y="34"/>
                    </a:moveTo>
                    <a:cubicBezTo>
                      <a:pt x="9" y="34"/>
                      <a:pt x="9" y="35"/>
                      <a:pt x="8" y="35"/>
                    </a:cubicBezTo>
                    <a:cubicBezTo>
                      <a:pt x="9" y="35"/>
                      <a:pt x="9" y="35"/>
                      <a:pt x="9" y="35"/>
                    </a:cubicBezTo>
                    <a:cubicBezTo>
                      <a:pt x="9" y="35"/>
                      <a:pt x="9" y="34"/>
                      <a:pt x="9" y="34"/>
                    </a:cubicBezTo>
                    <a:cubicBezTo>
                      <a:pt x="9" y="34"/>
                      <a:pt x="9" y="34"/>
                      <a:pt x="9" y="34"/>
                    </a:cubicBezTo>
                    <a:moveTo>
                      <a:pt x="9" y="34"/>
                    </a:moveTo>
                    <a:cubicBezTo>
                      <a:pt x="9" y="34"/>
                      <a:pt x="9" y="34"/>
                      <a:pt x="9" y="34"/>
                    </a:cubicBezTo>
                    <a:cubicBezTo>
                      <a:pt x="9" y="34"/>
                      <a:pt x="9" y="34"/>
                      <a:pt x="9" y="34"/>
                    </a:cubicBezTo>
                    <a:cubicBezTo>
                      <a:pt x="9" y="34"/>
                      <a:pt x="9" y="34"/>
                      <a:pt x="9" y="34"/>
                    </a:cubicBezTo>
                    <a:cubicBezTo>
                      <a:pt x="9" y="34"/>
                      <a:pt x="9" y="34"/>
                      <a:pt x="9" y="34"/>
                    </a:cubicBezTo>
                    <a:moveTo>
                      <a:pt x="11" y="31"/>
                    </a:moveTo>
                    <a:cubicBezTo>
                      <a:pt x="11" y="31"/>
                      <a:pt x="11" y="31"/>
                      <a:pt x="11" y="31"/>
                    </a:cubicBezTo>
                    <a:cubicBezTo>
                      <a:pt x="11" y="31"/>
                      <a:pt x="11" y="31"/>
                      <a:pt x="11" y="31"/>
                    </a:cubicBezTo>
                    <a:cubicBezTo>
                      <a:pt x="11" y="31"/>
                      <a:pt x="11" y="31"/>
                      <a:pt x="11" y="31"/>
                    </a:cubicBezTo>
                    <a:cubicBezTo>
                      <a:pt x="11" y="31"/>
                      <a:pt x="11" y="31"/>
                      <a:pt x="11" y="31"/>
                    </a:cubicBezTo>
                    <a:moveTo>
                      <a:pt x="12" y="30"/>
                    </a:moveTo>
                    <a:cubicBezTo>
                      <a:pt x="11" y="30"/>
                      <a:pt x="11" y="30"/>
                      <a:pt x="11" y="31"/>
                    </a:cubicBezTo>
                    <a:cubicBezTo>
                      <a:pt x="11" y="31"/>
                      <a:pt x="11" y="31"/>
                      <a:pt x="11" y="31"/>
                    </a:cubicBezTo>
                    <a:cubicBezTo>
                      <a:pt x="11" y="30"/>
                      <a:pt x="11" y="30"/>
                      <a:pt x="12" y="30"/>
                    </a:cubicBezTo>
                    <a:cubicBezTo>
                      <a:pt x="12" y="30"/>
                      <a:pt x="12" y="30"/>
                      <a:pt x="12" y="30"/>
                    </a:cubicBezTo>
                    <a:moveTo>
                      <a:pt x="13" y="28"/>
                    </a:moveTo>
                    <a:cubicBezTo>
                      <a:pt x="13" y="28"/>
                      <a:pt x="12" y="28"/>
                      <a:pt x="12" y="29"/>
                    </a:cubicBezTo>
                    <a:cubicBezTo>
                      <a:pt x="12" y="29"/>
                      <a:pt x="12" y="29"/>
                      <a:pt x="12" y="29"/>
                    </a:cubicBezTo>
                    <a:cubicBezTo>
                      <a:pt x="12" y="28"/>
                      <a:pt x="13" y="28"/>
                      <a:pt x="13" y="28"/>
                    </a:cubicBezTo>
                    <a:cubicBezTo>
                      <a:pt x="13" y="28"/>
                      <a:pt x="13" y="28"/>
                      <a:pt x="13" y="28"/>
                    </a:cubicBezTo>
                    <a:moveTo>
                      <a:pt x="14" y="26"/>
                    </a:moveTo>
                    <a:cubicBezTo>
                      <a:pt x="14" y="26"/>
                      <a:pt x="13" y="27"/>
                      <a:pt x="13" y="27"/>
                    </a:cubicBezTo>
                    <a:cubicBezTo>
                      <a:pt x="13" y="27"/>
                      <a:pt x="13" y="27"/>
                      <a:pt x="13" y="27"/>
                    </a:cubicBezTo>
                    <a:cubicBezTo>
                      <a:pt x="14" y="27"/>
                      <a:pt x="14" y="26"/>
                      <a:pt x="14" y="26"/>
                    </a:cubicBezTo>
                    <a:cubicBezTo>
                      <a:pt x="14" y="26"/>
                      <a:pt x="14" y="26"/>
                      <a:pt x="14" y="26"/>
                    </a:cubicBezTo>
                    <a:moveTo>
                      <a:pt x="17" y="21"/>
                    </a:moveTo>
                    <a:cubicBezTo>
                      <a:pt x="16" y="23"/>
                      <a:pt x="15" y="24"/>
                      <a:pt x="15" y="25"/>
                    </a:cubicBezTo>
                    <a:cubicBezTo>
                      <a:pt x="15" y="25"/>
                      <a:pt x="15" y="25"/>
                      <a:pt x="15" y="25"/>
                    </a:cubicBezTo>
                    <a:cubicBezTo>
                      <a:pt x="15" y="24"/>
                      <a:pt x="16" y="23"/>
                      <a:pt x="17" y="21"/>
                    </a:cubicBezTo>
                    <a:cubicBezTo>
                      <a:pt x="17" y="21"/>
                      <a:pt x="17" y="21"/>
                      <a:pt x="17" y="21"/>
                    </a:cubicBezTo>
                    <a:moveTo>
                      <a:pt x="20" y="16"/>
                    </a:moveTo>
                    <a:cubicBezTo>
                      <a:pt x="20" y="16"/>
                      <a:pt x="20" y="16"/>
                      <a:pt x="20" y="17"/>
                    </a:cubicBezTo>
                    <a:cubicBezTo>
                      <a:pt x="20" y="17"/>
                      <a:pt x="20" y="17"/>
                      <a:pt x="20" y="17"/>
                    </a:cubicBezTo>
                    <a:cubicBezTo>
                      <a:pt x="20" y="16"/>
                      <a:pt x="20" y="16"/>
                      <a:pt x="20" y="16"/>
                    </a:cubicBezTo>
                    <a:cubicBezTo>
                      <a:pt x="20" y="16"/>
                      <a:pt x="20" y="16"/>
                      <a:pt x="20" y="16"/>
                    </a:cubicBezTo>
                    <a:moveTo>
                      <a:pt x="21" y="15"/>
                    </a:moveTo>
                    <a:cubicBezTo>
                      <a:pt x="21" y="15"/>
                      <a:pt x="21" y="15"/>
                      <a:pt x="20" y="16"/>
                    </a:cubicBezTo>
                    <a:cubicBezTo>
                      <a:pt x="20" y="16"/>
                      <a:pt x="20" y="16"/>
                      <a:pt x="20" y="16"/>
                    </a:cubicBezTo>
                    <a:cubicBezTo>
                      <a:pt x="21" y="15"/>
                      <a:pt x="21" y="15"/>
                      <a:pt x="21" y="15"/>
                    </a:cubicBezTo>
                    <a:cubicBezTo>
                      <a:pt x="21" y="15"/>
                      <a:pt x="21" y="15"/>
                      <a:pt x="21" y="15"/>
                    </a:cubicBezTo>
                    <a:moveTo>
                      <a:pt x="24" y="9"/>
                    </a:moveTo>
                    <a:cubicBezTo>
                      <a:pt x="24" y="10"/>
                      <a:pt x="24" y="10"/>
                      <a:pt x="24" y="10"/>
                    </a:cubicBezTo>
                    <a:cubicBezTo>
                      <a:pt x="24" y="10"/>
                      <a:pt x="24" y="10"/>
                      <a:pt x="24" y="10"/>
                    </a:cubicBezTo>
                    <a:cubicBezTo>
                      <a:pt x="24" y="10"/>
                      <a:pt x="24" y="10"/>
                      <a:pt x="24" y="9"/>
                    </a:cubicBezTo>
                    <a:cubicBezTo>
                      <a:pt x="24" y="9"/>
                      <a:pt x="24" y="9"/>
                      <a:pt x="24" y="9"/>
                    </a:cubicBezTo>
                    <a:moveTo>
                      <a:pt x="28" y="3"/>
                    </a:moveTo>
                    <a:cubicBezTo>
                      <a:pt x="28" y="3"/>
                      <a:pt x="28" y="4"/>
                      <a:pt x="27" y="5"/>
                    </a:cubicBezTo>
                    <a:cubicBezTo>
                      <a:pt x="27" y="5"/>
                      <a:pt x="27" y="5"/>
                      <a:pt x="27" y="5"/>
                    </a:cubicBezTo>
                    <a:cubicBezTo>
                      <a:pt x="28" y="4"/>
                      <a:pt x="28" y="3"/>
                      <a:pt x="28" y="3"/>
                    </a:cubicBezTo>
                    <a:cubicBezTo>
                      <a:pt x="28" y="3"/>
                      <a:pt x="28" y="3"/>
                      <a:pt x="28" y="3"/>
                    </a:cubicBezTo>
                    <a:moveTo>
                      <a:pt x="30" y="0"/>
                    </a:moveTo>
                    <a:cubicBezTo>
                      <a:pt x="29" y="1"/>
                      <a:pt x="29" y="2"/>
                      <a:pt x="28" y="3"/>
                    </a:cubicBezTo>
                    <a:cubicBezTo>
                      <a:pt x="28" y="3"/>
                      <a:pt x="28" y="3"/>
                      <a:pt x="28" y="3"/>
                    </a:cubicBezTo>
                    <a:cubicBezTo>
                      <a:pt x="29" y="2"/>
                      <a:pt x="29" y="1"/>
                      <a:pt x="30" y="0"/>
                    </a:cubicBezTo>
                    <a:cubicBezTo>
                      <a:pt x="30" y="0"/>
                      <a:pt x="30"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31" name="Freeform 9721"/>
              <p:cNvSpPr>
                <a:spLocks noEditPoints="1"/>
              </p:cNvSpPr>
              <p:nvPr/>
            </p:nvSpPr>
            <p:spPr bwMode="auto">
              <a:xfrm>
                <a:off x="-621" y="3627"/>
                <a:ext cx="2" cy="5"/>
              </a:xfrm>
              <a:custGeom>
                <a:avLst/>
                <a:gdLst>
                  <a:gd name="T0" fmla="*/ 0 w 1"/>
                  <a:gd name="T1" fmla="*/ 2 h 2"/>
                  <a:gd name="T2" fmla="*/ 0 w 1"/>
                  <a:gd name="T3" fmla="*/ 2 h 2"/>
                  <a:gd name="T4" fmla="*/ 0 w 1"/>
                  <a:gd name="T5" fmla="*/ 2 h 2"/>
                  <a:gd name="T6" fmla="*/ 0 w 1"/>
                  <a:gd name="T7" fmla="*/ 2 h 2"/>
                  <a:gd name="T8" fmla="*/ 0 w 1"/>
                  <a:gd name="T9" fmla="*/ 2 h 2"/>
                  <a:gd name="T10" fmla="*/ 1 w 1"/>
                  <a:gd name="T11" fmla="*/ 0 h 2"/>
                  <a:gd name="T12" fmla="*/ 0 w 1"/>
                  <a:gd name="T13" fmla="*/ 1 h 2"/>
                  <a:gd name="T14" fmla="*/ 0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1" y="0"/>
                    </a:moveTo>
                    <a:cubicBezTo>
                      <a:pt x="1" y="1"/>
                      <a:pt x="1" y="1"/>
                      <a:pt x="0" y="1"/>
                    </a:cubicBezTo>
                    <a:cubicBezTo>
                      <a:pt x="0" y="1"/>
                      <a:pt x="0" y="1"/>
                      <a:pt x="0"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32" name="Freeform 9722"/>
              <p:cNvSpPr>
                <a:spLocks noEditPoints="1"/>
              </p:cNvSpPr>
              <p:nvPr/>
            </p:nvSpPr>
            <p:spPr bwMode="auto">
              <a:xfrm>
                <a:off x="-628" y="3523"/>
                <a:ext cx="73" cy="119"/>
              </a:xfrm>
              <a:custGeom>
                <a:avLst/>
                <a:gdLst>
                  <a:gd name="T0" fmla="*/ 0 w 31"/>
                  <a:gd name="T1" fmla="*/ 50 h 50"/>
                  <a:gd name="T2" fmla="*/ 2 w 31"/>
                  <a:gd name="T3" fmla="*/ 48 h 50"/>
                  <a:gd name="T4" fmla="*/ 2 w 31"/>
                  <a:gd name="T5" fmla="*/ 47 h 50"/>
                  <a:gd name="T6" fmla="*/ 2 w 31"/>
                  <a:gd name="T7" fmla="*/ 47 h 50"/>
                  <a:gd name="T8" fmla="*/ 2 w 31"/>
                  <a:gd name="T9" fmla="*/ 47 h 50"/>
                  <a:gd name="T10" fmla="*/ 5 w 31"/>
                  <a:gd name="T11" fmla="*/ 42 h 50"/>
                  <a:gd name="T12" fmla="*/ 6 w 31"/>
                  <a:gd name="T13" fmla="*/ 42 h 50"/>
                  <a:gd name="T14" fmla="*/ 6 w 31"/>
                  <a:gd name="T15" fmla="*/ 41 h 50"/>
                  <a:gd name="T16" fmla="*/ 6 w 31"/>
                  <a:gd name="T17" fmla="*/ 41 h 50"/>
                  <a:gd name="T18" fmla="*/ 6 w 31"/>
                  <a:gd name="T19" fmla="*/ 41 h 50"/>
                  <a:gd name="T20" fmla="*/ 6 w 31"/>
                  <a:gd name="T21" fmla="*/ 41 h 50"/>
                  <a:gd name="T22" fmla="*/ 8 w 31"/>
                  <a:gd name="T23" fmla="*/ 38 h 50"/>
                  <a:gd name="T24" fmla="*/ 8 w 31"/>
                  <a:gd name="T25" fmla="*/ 38 h 50"/>
                  <a:gd name="T26" fmla="*/ 8 w 31"/>
                  <a:gd name="T27" fmla="*/ 38 h 50"/>
                  <a:gd name="T28" fmla="*/ 8 w 31"/>
                  <a:gd name="T29" fmla="*/ 38 h 50"/>
                  <a:gd name="T30" fmla="*/ 9 w 31"/>
                  <a:gd name="T31" fmla="*/ 37 h 50"/>
                  <a:gd name="T32" fmla="*/ 9 w 31"/>
                  <a:gd name="T33" fmla="*/ 36 h 50"/>
                  <a:gd name="T34" fmla="*/ 10 w 31"/>
                  <a:gd name="T35" fmla="*/ 34 h 50"/>
                  <a:gd name="T36" fmla="*/ 10 w 31"/>
                  <a:gd name="T37" fmla="*/ 35 h 50"/>
                  <a:gd name="T38" fmla="*/ 10 w 31"/>
                  <a:gd name="T39" fmla="*/ 34 h 50"/>
                  <a:gd name="T40" fmla="*/ 11 w 31"/>
                  <a:gd name="T41" fmla="*/ 33 h 50"/>
                  <a:gd name="T42" fmla="*/ 12 w 31"/>
                  <a:gd name="T43" fmla="*/ 32 h 50"/>
                  <a:gd name="T44" fmla="*/ 17 w 31"/>
                  <a:gd name="T45" fmla="*/ 24 h 50"/>
                  <a:gd name="T46" fmla="*/ 14 w 31"/>
                  <a:gd name="T47" fmla="*/ 28 h 50"/>
                  <a:gd name="T48" fmla="*/ 17 w 31"/>
                  <a:gd name="T49" fmla="*/ 24 h 50"/>
                  <a:gd name="T50" fmla="*/ 17 w 31"/>
                  <a:gd name="T51" fmla="*/ 23 h 50"/>
                  <a:gd name="T52" fmla="*/ 17 w 31"/>
                  <a:gd name="T53" fmla="*/ 23 h 50"/>
                  <a:gd name="T54" fmla="*/ 21 w 31"/>
                  <a:gd name="T55" fmla="*/ 17 h 50"/>
                  <a:gd name="T56" fmla="*/ 18 w 31"/>
                  <a:gd name="T57" fmla="*/ 22 h 50"/>
                  <a:gd name="T58" fmla="*/ 21 w 31"/>
                  <a:gd name="T59" fmla="*/ 17 h 50"/>
                  <a:gd name="T60" fmla="*/ 21 w 31"/>
                  <a:gd name="T61" fmla="*/ 16 h 50"/>
                  <a:gd name="T62" fmla="*/ 24 w 31"/>
                  <a:gd name="T63" fmla="*/ 12 h 50"/>
                  <a:gd name="T64" fmla="*/ 25 w 31"/>
                  <a:gd name="T65" fmla="*/ 10 h 50"/>
                  <a:gd name="T66" fmla="*/ 25 w 31"/>
                  <a:gd name="T67" fmla="*/ 10 h 50"/>
                  <a:gd name="T68" fmla="*/ 25 w 31"/>
                  <a:gd name="T69" fmla="*/ 10 h 50"/>
                  <a:gd name="T70" fmla="*/ 27 w 31"/>
                  <a:gd name="T71" fmla="*/ 7 h 50"/>
                  <a:gd name="T72" fmla="*/ 31 w 31"/>
                  <a:gd name="T73"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50">
                    <a:moveTo>
                      <a:pt x="2" y="48"/>
                    </a:moveTo>
                    <a:cubicBezTo>
                      <a:pt x="1" y="49"/>
                      <a:pt x="1" y="50"/>
                      <a:pt x="0" y="50"/>
                    </a:cubicBezTo>
                    <a:cubicBezTo>
                      <a:pt x="0" y="50"/>
                      <a:pt x="0" y="50"/>
                      <a:pt x="0" y="50"/>
                    </a:cubicBezTo>
                    <a:cubicBezTo>
                      <a:pt x="1" y="50"/>
                      <a:pt x="1" y="49"/>
                      <a:pt x="2" y="48"/>
                    </a:cubicBezTo>
                    <a:cubicBezTo>
                      <a:pt x="2" y="48"/>
                      <a:pt x="2" y="48"/>
                      <a:pt x="2" y="48"/>
                    </a:cubicBezTo>
                    <a:moveTo>
                      <a:pt x="2" y="47"/>
                    </a:moveTo>
                    <a:cubicBezTo>
                      <a:pt x="2" y="47"/>
                      <a:pt x="2" y="47"/>
                      <a:pt x="2" y="47"/>
                    </a:cubicBezTo>
                    <a:cubicBezTo>
                      <a:pt x="2" y="47"/>
                      <a:pt x="2" y="47"/>
                      <a:pt x="2" y="47"/>
                    </a:cubicBezTo>
                    <a:cubicBezTo>
                      <a:pt x="2" y="47"/>
                      <a:pt x="2" y="47"/>
                      <a:pt x="2" y="47"/>
                    </a:cubicBezTo>
                    <a:cubicBezTo>
                      <a:pt x="2" y="47"/>
                      <a:pt x="2" y="47"/>
                      <a:pt x="2" y="47"/>
                    </a:cubicBezTo>
                    <a:moveTo>
                      <a:pt x="5" y="42"/>
                    </a:moveTo>
                    <a:cubicBezTo>
                      <a:pt x="5" y="42"/>
                      <a:pt x="5" y="42"/>
                      <a:pt x="5" y="42"/>
                    </a:cubicBezTo>
                    <a:cubicBezTo>
                      <a:pt x="5" y="42"/>
                      <a:pt x="5" y="42"/>
                      <a:pt x="5" y="42"/>
                    </a:cubicBezTo>
                    <a:cubicBezTo>
                      <a:pt x="5" y="42"/>
                      <a:pt x="5" y="42"/>
                      <a:pt x="6" y="42"/>
                    </a:cubicBezTo>
                    <a:cubicBezTo>
                      <a:pt x="5" y="42"/>
                      <a:pt x="5" y="42"/>
                      <a:pt x="5" y="42"/>
                    </a:cubicBezTo>
                    <a:moveTo>
                      <a:pt x="6" y="41"/>
                    </a:moveTo>
                    <a:cubicBezTo>
                      <a:pt x="6" y="41"/>
                      <a:pt x="6" y="41"/>
                      <a:pt x="6" y="41"/>
                    </a:cubicBezTo>
                    <a:cubicBezTo>
                      <a:pt x="6" y="41"/>
                      <a:pt x="6" y="41"/>
                      <a:pt x="6" y="41"/>
                    </a:cubicBezTo>
                    <a:cubicBezTo>
                      <a:pt x="6" y="41"/>
                      <a:pt x="6" y="41"/>
                      <a:pt x="6" y="41"/>
                    </a:cubicBezTo>
                    <a:cubicBezTo>
                      <a:pt x="6" y="41"/>
                      <a:pt x="6" y="41"/>
                      <a:pt x="6" y="41"/>
                    </a:cubicBezTo>
                    <a:moveTo>
                      <a:pt x="8" y="38"/>
                    </a:moveTo>
                    <a:cubicBezTo>
                      <a:pt x="7" y="39"/>
                      <a:pt x="6" y="40"/>
                      <a:pt x="6" y="41"/>
                    </a:cubicBezTo>
                    <a:cubicBezTo>
                      <a:pt x="6" y="41"/>
                      <a:pt x="6" y="41"/>
                      <a:pt x="6" y="41"/>
                    </a:cubicBezTo>
                    <a:cubicBezTo>
                      <a:pt x="6" y="40"/>
                      <a:pt x="7" y="39"/>
                      <a:pt x="8" y="38"/>
                    </a:cubicBezTo>
                    <a:cubicBezTo>
                      <a:pt x="8" y="38"/>
                      <a:pt x="8" y="38"/>
                      <a:pt x="8" y="38"/>
                    </a:cubicBezTo>
                    <a:moveTo>
                      <a:pt x="8" y="38"/>
                    </a:moveTo>
                    <a:cubicBezTo>
                      <a:pt x="8" y="38"/>
                      <a:pt x="8" y="38"/>
                      <a:pt x="8" y="38"/>
                    </a:cubicBezTo>
                    <a:cubicBezTo>
                      <a:pt x="8" y="38"/>
                      <a:pt x="8" y="38"/>
                      <a:pt x="8" y="38"/>
                    </a:cubicBezTo>
                    <a:cubicBezTo>
                      <a:pt x="8" y="38"/>
                      <a:pt x="8" y="38"/>
                      <a:pt x="8" y="38"/>
                    </a:cubicBezTo>
                    <a:cubicBezTo>
                      <a:pt x="8" y="38"/>
                      <a:pt x="8" y="38"/>
                      <a:pt x="8" y="38"/>
                    </a:cubicBezTo>
                    <a:moveTo>
                      <a:pt x="9" y="36"/>
                    </a:moveTo>
                    <a:cubicBezTo>
                      <a:pt x="9" y="36"/>
                      <a:pt x="9" y="36"/>
                      <a:pt x="9" y="37"/>
                    </a:cubicBezTo>
                    <a:cubicBezTo>
                      <a:pt x="9" y="37"/>
                      <a:pt x="9" y="37"/>
                      <a:pt x="9" y="37"/>
                    </a:cubicBezTo>
                    <a:cubicBezTo>
                      <a:pt x="9" y="36"/>
                      <a:pt x="9" y="36"/>
                      <a:pt x="9" y="36"/>
                    </a:cubicBezTo>
                    <a:cubicBezTo>
                      <a:pt x="9" y="36"/>
                      <a:pt x="9" y="36"/>
                      <a:pt x="9" y="36"/>
                    </a:cubicBezTo>
                    <a:moveTo>
                      <a:pt x="10" y="34"/>
                    </a:moveTo>
                    <a:cubicBezTo>
                      <a:pt x="10" y="34"/>
                      <a:pt x="10" y="35"/>
                      <a:pt x="10" y="35"/>
                    </a:cubicBezTo>
                    <a:cubicBezTo>
                      <a:pt x="10" y="35"/>
                      <a:pt x="10" y="35"/>
                      <a:pt x="10" y="35"/>
                    </a:cubicBezTo>
                    <a:cubicBezTo>
                      <a:pt x="10" y="35"/>
                      <a:pt x="10" y="34"/>
                      <a:pt x="10" y="34"/>
                    </a:cubicBezTo>
                    <a:cubicBezTo>
                      <a:pt x="10" y="34"/>
                      <a:pt x="10" y="34"/>
                      <a:pt x="10" y="34"/>
                    </a:cubicBezTo>
                    <a:moveTo>
                      <a:pt x="12" y="32"/>
                    </a:moveTo>
                    <a:cubicBezTo>
                      <a:pt x="11" y="32"/>
                      <a:pt x="11" y="33"/>
                      <a:pt x="11" y="33"/>
                    </a:cubicBezTo>
                    <a:cubicBezTo>
                      <a:pt x="11" y="33"/>
                      <a:pt x="11" y="33"/>
                      <a:pt x="11" y="33"/>
                    </a:cubicBezTo>
                    <a:cubicBezTo>
                      <a:pt x="11" y="33"/>
                      <a:pt x="11" y="32"/>
                      <a:pt x="12" y="32"/>
                    </a:cubicBezTo>
                    <a:cubicBezTo>
                      <a:pt x="12" y="32"/>
                      <a:pt x="12" y="32"/>
                      <a:pt x="12" y="32"/>
                    </a:cubicBezTo>
                    <a:moveTo>
                      <a:pt x="17" y="24"/>
                    </a:moveTo>
                    <a:cubicBezTo>
                      <a:pt x="16" y="25"/>
                      <a:pt x="15" y="27"/>
                      <a:pt x="14" y="28"/>
                    </a:cubicBezTo>
                    <a:cubicBezTo>
                      <a:pt x="14" y="28"/>
                      <a:pt x="14" y="28"/>
                      <a:pt x="14" y="28"/>
                    </a:cubicBezTo>
                    <a:cubicBezTo>
                      <a:pt x="15" y="27"/>
                      <a:pt x="16" y="25"/>
                      <a:pt x="17" y="24"/>
                    </a:cubicBezTo>
                    <a:cubicBezTo>
                      <a:pt x="17" y="24"/>
                      <a:pt x="17" y="24"/>
                      <a:pt x="17" y="24"/>
                    </a:cubicBezTo>
                    <a:moveTo>
                      <a:pt x="17" y="23"/>
                    </a:moveTo>
                    <a:cubicBezTo>
                      <a:pt x="17" y="23"/>
                      <a:pt x="17" y="23"/>
                      <a:pt x="17" y="23"/>
                    </a:cubicBezTo>
                    <a:cubicBezTo>
                      <a:pt x="17" y="23"/>
                      <a:pt x="17" y="23"/>
                      <a:pt x="17" y="23"/>
                    </a:cubicBezTo>
                    <a:cubicBezTo>
                      <a:pt x="17" y="23"/>
                      <a:pt x="17" y="23"/>
                      <a:pt x="17" y="23"/>
                    </a:cubicBezTo>
                    <a:cubicBezTo>
                      <a:pt x="17" y="23"/>
                      <a:pt x="17" y="23"/>
                      <a:pt x="17" y="23"/>
                    </a:cubicBezTo>
                    <a:moveTo>
                      <a:pt x="21" y="17"/>
                    </a:moveTo>
                    <a:cubicBezTo>
                      <a:pt x="20" y="19"/>
                      <a:pt x="19" y="20"/>
                      <a:pt x="18" y="22"/>
                    </a:cubicBezTo>
                    <a:cubicBezTo>
                      <a:pt x="18" y="22"/>
                      <a:pt x="18" y="22"/>
                      <a:pt x="18" y="22"/>
                    </a:cubicBezTo>
                    <a:cubicBezTo>
                      <a:pt x="19" y="20"/>
                      <a:pt x="20" y="19"/>
                      <a:pt x="21" y="17"/>
                    </a:cubicBezTo>
                    <a:cubicBezTo>
                      <a:pt x="21" y="17"/>
                      <a:pt x="21" y="17"/>
                      <a:pt x="21" y="17"/>
                    </a:cubicBezTo>
                    <a:moveTo>
                      <a:pt x="24" y="12"/>
                    </a:moveTo>
                    <a:cubicBezTo>
                      <a:pt x="23" y="13"/>
                      <a:pt x="22" y="15"/>
                      <a:pt x="21" y="16"/>
                    </a:cubicBezTo>
                    <a:cubicBezTo>
                      <a:pt x="21" y="16"/>
                      <a:pt x="21" y="16"/>
                      <a:pt x="21" y="16"/>
                    </a:cubicBezTo>
                    <a:cubicBezTo>
                      <a:pt x="22" y="15"/>
                      <a:pt x="23" y="13"/>
                      <a:pt x="24" y="12"/>
                    </a:cubicBezTo>
                    <a:cubicBezTo>
                      <a:pt x="24" y="12"/>
                      <a:pt x="24" y="12"/>
                      <a:pt x="24" y="12"/>
                    </a:cubicBezTo>
                    <a:moveTo>
                      <a:pt x="25" y="10"/>
                    </a:moveTo>
                    <a:cubicBezTo>
                      <a:pt x="25" y="10"/>
                      <a:pt x="25" y="10"/>
                      <a:pt x="25" y="10"/>
                    </a:cubicBezTo>
                    <a:cubicBezTo>
                      <a:pt x="25" y="10"/>
                      <a:pt x="25" y="10"/>
                      <a:pt x="25" y="10"/>
                    </a:cubicBezTo>
                    <a:cubicBezTo>
                      <a:pt x="25" y="10"/>
                      <a:pt x="25" y="10"/>
                      <a:pt x="25" y="10"/>
                    </a:cubicBezTo>
                    <a:cubicBezTo>
                      <a:pt x="25" y="10"/>
                      <a:pt x="25" y="10"/>
                      <a:pt x="25" y="10"/>
                    </a:cubicBezTo>
                    <a:moveTo>
                      <a:pt x="31" y="0"/>
                    </a:moveTo>
                    <a:cubicBezTo>
                      <a:pt x="30" y="3"/>
                      <a:pt x="28" y="5"/>
                      <a:pt x="27" y="7"/>
                    </a:cubicBezTo>
                    <a:cubicBezTo>
                      <a:pt x="27" y="7"/>
                      <a:pt x="27" y="7"/>
                      <a:pt x="27" y="7"/>
                    </a:cubicBezTo>
                    <a:cubicBezTo>
                      <a:pt x="28" y="5"/>
                      <a:pt x="30" y="3"/>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33" name="Freeform 9723"/>
              <p:cNvSpPr>
                <a:spLocks noEditPoints="1"/>
              </p:cNvSpPr>
              <p:nvPr/>
            </p:nvSpPr>
            <p:spPr bwMode="auto">
              <a:xfrm>
                <a:off x="-685" y="3653"/>
                <a:ext cx="50" cy="81"/>
              </a:xfrm>
              <a:custGeom>
                <a:avLst/>
                <a:gdLst>
                  <a:gd name="T0" fmla="*/ 0 w 21"/>
                  <a:gd name="T1" fmla="*/ 34 h 34"/>
                  <a:gd name="T2" fmla="*/ 0 w 21"/>
                  <a:gd name="T3" fmla="*/ 34 h 34"/>
                  <a:gd name="T4" fmla="*/ 0 w 21"/>
                  <a:gd name="T5" fmla="*/ 34 h 34"/>
                  <a:gd name="T6" fmla="*/ 0 w 21"/>
                  <a:gd name="T7" fmla="*/ 34 h 34"/>
                  <a:gd name="T8" fmla="*/ 0 w 21"/>
                  <a:gd name="T9" fmla="*/ 34 h 34"/>
                  <a:gd name="T10" fmla="*/ 4 w 21"/>
                  <a:gd name="T11" fmla="*/ 27 h 34"/>
                  <a:gd name="T12" fmla="*/ 0 w 21"/>
                  <a:gd name="T13" fmla="*/ 33 h 34"/>
                  <a:gd name="T14" fmla="*/ 0 w 21"/>
                  <a:gd name="T15" fmla="*/ 33 h 34"/>
                  <a:gd name="T16" fmla="*/ 4 w 21"/>
                  <a:gd name="T17" fmla="*/ 27 h 34"/>
                  <a:gd name="T18" fmla="*/ 4 w 21"/>
                  <a:gd name="T19" fmla="*/ 27 h 34"/>
                  <a:gd name="T20" fmla="*/ 9 w 21"/>
                  <a:gd name="T21" fmla="*/ 19 h 34"/>
                  <a:gd name="T22" fmla="*/ 6 w 21"/>
                  <a:gd name="T23" fmla="*/ 24 h 34"/>
                  <a:gd name="T24" fmla="*/ 6 w 21"/>
                  <a:gd name="T25" fmla="*/ 24 h 34"/>
                  <a:gd name="T26" fmla="*/ 9 w 21"/>
                  <a:gd name="T27" fmla="*/ 19 h 34"/>
                  <a:gd name="T28" fmla="*/ 9 w 21"/>
                  <a:gd name="T29" fmla="*/ 19 h 34"/>
                  <a:gd name="T30" fmla="*/ 18 w 21"/>
                  <a:gd name="T31" fmla="*/ 6 h 34"/>
                  <a:gd name="T32" fmla="*/ 12 w 21"/>
                  <a:gd name="T33" fmla="*/ 15 h 34"/>
                  <a:gd name="T34" fmla="*/ 12 w 21"/>
                  <a:gd name="T35" fmla="*/ 15 h 34"/>
                  <a:gd name="T36" fmla="*/ 18 w 21"/>
                  <a:gd name="T37" fmla="*/ 6 h 34"/>
                  <a:gd name="T38" fmla="*/ 18 w 21"/>
                  <a:gd name="T39" fmla="*/ 6 h 34"/>
                  <a:gd name="T40" fmla="*/ 21 w 21"/>
                  <a:gd name="T41" fmla="*/ 0 h 34"/>
                  <a:gd name="T42" fmla="*/ 19 w 21"/>
                  <a:gd name="T43" fmla="*/ 3 h 34"/>
                  <a:gd name="T44" fmla="*/ 19 w 21"/>
                  <a:gd name="T45" fmla="*/ 3 h 34"/>
                  <a:gd name="T46" fmla="*/ 21 w 21"/>
                  <a:gd name="T47"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34">
                    <a:moveTo>
                      <a:pt x="0" y="34"/>
                    </a:moveTo>
                    <a:cubicBezTo>
                      <a:pt x="0" y="34"/>
                      <a:pt x="0" y="34"/>
                      <a:pt x="0" y="34"/>
                    </a:cubicBezTo>
                    <a:cubicBezTo>
                      <a:pt x="0" y="34"/>
                      <a:pt x="0" y="34"/>
                      <a:pt x="0" y="34"/>
                    </a:cubicBezTo>
                    <a:cubicBezTo>
                      <a:pt x="0" y="34"/>
                      <a:pt x="0" y="34"/>
                      <a:pt x="0" y="34"/>
                    </a:cubicBezTo>
                    <a:cubicBezTo>
                      <a:pt x="0" y="34"/>
                      <a:pt x="0" y="34"/>
                      <a:pt x="0" y="34"/>
                    </a:cubicBezTo>
                    <a:moveTo>
                      <a:pt x="4" y="27"/>
                    </a:moveTo>
                    <a:cubicBezTo>
                      <a:pt x="3" y="29"/>
                      <a:pt x="2" y="31"/>
                      <a:pt x="0" y="33"/>
                    </a:cubicBezTo>
                    <a:cubicBezTo>
                      <a:pt x="0" y="33"/>
                      <a:pt x="0" y="33"/>
                      <a:pt x="0" y="33"/>
                    </a:cubicBezTo>
                    <a:cubicBezTo>
                      <a:pt x="2" y="31"/>
                      <a:pt x="3" y="29"/>
                      <a:pt x="4" y="27"/>
                    </a:cubicBezTo>
                    <a:cubicBezTo>
                      <a:pt x="4" y="27"/>
                      <a:pt x="4" y="27"/>
                      <a:pt x="4" y="27"/>
                    </a:cubicBezTo>
                    <a:moveTo>
                      <a:pt x="9" y="19"/>
                    </a:moveTo>
                    <a:cubicBezTo>
                      <a:pt x="8" y="21"/>
                      <a:pt x="7" y="22"/>
                      <a:pt x="6" y="24"/>
                    </a:cubicBezTo>
                    <a:cubicBezTo>
                      <a:pt x="6" y="24"/>
                      <a:pt x="6" y="24"/>
                      <a:pt x="6" y="24"/>
                    </a:cubicBezTo>
                    <a:cubicBezTo>
                      <a:pt x="7" y="23"/>
                      <a:pt x="8" y="21"/>
                      <a:pt x="9" y="19"/>
                    </a:cubicBezTo>
                    <a:cubicBezTo>
                      <a:pt x="9" y="19"/>
                      <a:pt x="9" y="19"/>
                      <a:pt x="9" y="19"/>
                    </a:cubicBezTo>
                    <a:moveTo>
                      <a:pt x="18" y="6"/>
                    </a:moveTo>
                    <a:cubicBezTo>
                      <a:pt x="16" y="9"/>
                      <a:pt x="14" y="12"/>
                      <a:pt x="12" y="15"/>
                    </a:cubicBezTo>
                    <a:cubicBezTo>
                      <a:pt x="12" y="15"/>
                      <a:pt x="12" y="15"/>
                      <a:pt x="12" y="15"/>
                    </a:cubicBezTo>
                    <a:cubicBezTo>
                      <a:pt x="14" y="12"/>
                      <a:pt x="16" y="9"/>
                      <a:pt x="18" y="6"/>
                    </a:cubicBezTo>
                    <a:cubicBezTo>
                      <a:pt x="18" y="6"/>
                      <a:pt x="18" y="6"/>
                      <a:pt x="18" y="6"/>
                    </a:cubicBezTo>
                    <a:moveTo>
                      <a:pt x="21" y="0"/>
                    </a:moveTo>
                    <a:cubicBezTo>
                      <a:pt x="21" y="1"/>
                      <a:pt x="20" y="2"/>
                      <a:pt x="19" y="3"/>
                    </a:cubicBezTo>
                    <a:cubicBezTo>
                      <a:pt x="19" y="3"/>
                      <a:pt x="19" y="3"/>
                      <a:pt x="19" y="3"/>
                    </a:cubicBezTo>
                    <a:cubicBezTo>
                      <a:pt x="20" y="2"/>
                      <a:pt x="21" y="1"/>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34" name="Freeform 9724"/>
              <p:cNvSpPr>
                <a:spLocks noEditPoints="1"/>
              </p:cNvSpPr>
              <p:nvPr/>
            </p:nvSpPr>
            <p:spPr bwMode="auto">
              <a:xfrm>
                <a:off x="-687" y="3660"/>
                <a:ext cx="47" cy="76"/>
              </a:xfrm>
              <a:custGeom>
                <a:avLst/>
                <a:gdLst>
                  <a:gd name="T0" fmla="*/ 1 w 20"/>
                  <a:gd name="T1" fmla="*/ 31 h 32"/>
                  <a:gd name="T2" fmla="*/ 0 w 20"/>
                  <a:gd name="T3" fmla="*/ 32 h 32"/>
                  <a:gd name="T4" fmla="*/ 1 w 20"/>
                  <a:gd name="T5" fmla="*/ 31 h 32"/>
                  <a:gd name="T6" fmla="*/ 1 w 20"/>
                  <a:gd name="T7" fmla="*/ 31 h 32"/>
                  <a:gd name="T8" fmla="*/ 1 w 20"/>
                  <a:gd name="T9" fmla="*/ 30 h 32"/>
                  <a:gd name="T10" fmla="*/ 1 w 20"/>
                  <a:gd name="T11" fmla="*/ 31 h 32"/>
                  <a:gd name="T12" fmla="*/ 1 w 20"/>
                  <a:gd name="T13" fmla="*/ 31 h 32"/>
                  <a:gd name="T14" fmla="*/ 1 w 20"/>
                  <a:gd name="T15" fmla="*/ 30 h 32"/>
                  <a:gd name="T16" fmla="*/ 1 w 20"/>
                  <a:gd name="T17" fmla="*/ 30 h 32"/>
                  <a:gd name="T18" fmla="*/ 7 w 20"/>
                  <a:gd name="T19" fmla="*/ 21 h 32"/>
                  <a:gd name="T20" fmla="*/ 5 w 20"/>
                  <a:gd name="T21" fmla="*/ 24 h 32"/>
                  <a:gd name="T22" fmla="*/ 5 w 20"/>
                  <a:gd name="T23" fmla="*/ 24 h 32"/>
                  <a:gd name="T24" fmla="*/ 7 w 20"/>
                  <a:gd name="T25" fmla="*/ 21 h 32"/>
                  <a:gd name="T26" fmla="*/ 7 w 20"/>
                  <a:gd name="T27" fmla="*/ 21 h 32"/>
                  <a:gd name="T28" fmla="*/ 13 w 20"/>
                  <a:gd name="T29" fmla="*/ 12 h 32"/>
                  <a:gd name="T30" fmla="*/ 10 w 20"/>
                  <a:gd name="T31" fmla="*/ 16 h 32"/>
                  <a:gd name="T32" fmla="*/ 10 w 20"/>
                  <a:gd name="T33" fmla="*/ 16 h 32"/>
                  <a:gd name="T34" fmla="*/ 13 w 20"/>
                  <a:gd name="T35" fmla="*/ 12 h 32"/>
                  <a:gd name="T36" fmla="*/ 13 w 20"/>
                  <a:gd name="T37" fmla="*/ 12 h 32"/>
                  <a:gd name="T38" fmla="*/ 20 w 20"/>
                  <a:gd name="T39" fmla="*/ 0 h 32"/>
                  <a:gd name="T40" fmla="*/ 19 w 20"/>
                  <a:gd name="T41" fmla="*/ 3 h 32"/>
                  <a:gd name="T42" fmla="*/ 19 w 20"/>
                  <a:gd name="T43" fmla="*/ 3 h 32"/>
                  <a:gd name="T44" fmla="*/ 20 w 20"/>
                  <a:gd name="T45" fmla="*/ 0 h 32"/>
                  <a:gd name="T46" fmla="*/ 20 w 20"/>
                  <a:gd name="T4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 h="32">
                    <a:moveTo>
                      <a:pt x="1" y="31"/>
                    </a:moveTo>
                    <a:cubicBezTo>
                      <a:pt x="0" y="32"/>
                      <a:pt x="0" y="32"/>
                      <a:pt x="0" y="32"/>
                    </a:cubicBezTo>
                    <a:cubicBezTo>
                      <a:pt x="0" y="32"/>
                      <a:pt x="0" y="32"/>
                      <a:pt x="1" y="31"/>
                    </a:cubicBezTo>
                    <a:cubicBezTo>
                      <a:pt x="1" y="31"/>
                      <a:pt x="1" y="31"/>
                      <a:pt x="1" y="31"/>
                    </a:cubicBezTo>
                    <a:moveTo>
                      <a:pt x="1" y="30"/>
                    </a:moveTo>
                    <a:cubicBezTo>
                      <a:pt x="1" y="30"/>
                      <a:pt x="1" y="31"/>
                      <a:pt x="1" y="31"/>
                    </a:cubicBezTo>
                    <a:cubicBezTo>
                      <a:pt x="1" y="31"/>
                      <a:pt x="1" y="31"/>
                      <a:pt x="1" y="31"/>
                    </a:cubicBezTo>
                    <a:cubicBezTo>
                      <a:pt x="1" y="31"/>
                      <a:pt x="1" y="30"/>
                      <a:pt x="1" y="30"/>
                    </a:cubicBezTo>
                    <a:cubicBezTo>
                      <a:pt x="1" y="30"/>
                      <a:pt x="1" y="30"/>
                      <a:pt x="1" y="30"/>
                    </a:cubicBezTo>
                    <a:moveTo>
                      <a:pt x="7" y="21"/>
                    </a:moveTo>
                    <a:cubicBezTo>
                      <a:pt x="6" y="22"/>
                      <a:pt x="6" y="23"/>
                      <a:pt x="5" y="24"/>
                    </a:cubicBezTo>
                    <a:cubicBezTo>
                      <a:pt x="5" y="24"/>
                      <a:pt x="5" y="24"/>
                      <a:pt x="5" y="24"/>
                    </a:cubicBezTo>
                    <a:cubicBezTo>
                      <a:pt x="6" y="23"/>
                      <a:pt x="6" y="22"/>
                      <a:pt x="7" y="21"/>
                    </a:cubicBezTo>
                    <a:cubicBezTo>
                      <a:pt x="7" y="21"/>
                      <a:pt x="7" y="21"/>
                      <a:pt x="7" y="21"/>
                    </a:cubicBezTo>
                    <a:moveTo>
                      <a:pt x="13" y="12"/>
                    </a:moveTo>
                    <a:cubicBezTo>
                      <a:pt x="12" y="13"/>
                      <a:pt x="11" y="15"/>
                      <a:pt x="10" y="16"/>
                    </a:cubicBezTo>
                    <a:cubicBezTo>
                      <a:pt x="10" y="16"/>
                      <a:pt x="10" y="16"/>
                      <a:pt x="10" y="16"/>
                    </a:cubicBezTo>
                    <a:cubicBezTo>
                      <a:pt x="11" y="15"/>
                      <a:pt x="12" y="13"/>
                      <a:pt x="13" y="12"/>
                    </a:cubicBezTo>
                    <a:cubicBezTo>
                      <a:pt x="13" y="12"/>
                      <a:pt x="13" y="12"/>
                      <a:pt x="13" y="12"/>
                    </a:cubicBezTo>
                    <a:moveTo>
                      <a:pt x="20" y="0"/>
                    </a:moveTo>
                    <a:cubicBezTo>
                      <a:pt x="20" y="1"/>
                      <a:pt x="19" y="2"/>
                      <a:pt x="19" y="3"/>
                    </a:cubicBezTo>
                    <a:cubicBezTo>
                      <a:pt x="19" y="3"/>
                      <a:pt x="19" y="3"/>
                      <a:pt x="19" y="3"/>
                    </a:cubicBezTo>
                    <a:cubicBezTo>
                      <a:pt x="19" y="2"/>
                      <a:pt x="20" y="1"/>
                      <a:pt x="20"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35" name="Freeform 9725"/>
              <p:cNvSpPr>
                <a:spLocks noEditPoints="1"/>
              </p:cNvSpPr>
              <p:nvPr/>
            </p:nvSpPr>
            <p:spPr bwMode="auto">
              <a:xfrm>
                <a:off x="-739" y="3663"/>
                <a:ext cx="21" cy="28"/>
              </a:xfrm>
              <a:custGeom>
                <a:avLst/>
                <a:gdLst>
                  <a:gd name="T0" fmla="*/ 3 w 9"/>
                  <a:gd name="T1" fmla="*/ 9 h 12"/>
                  <a:gd name="T2" fmla="*/ 1 w 9"/>
                  <a:gd name="T3" fmla="*/ 12 h 12"/>
                  <a:gd name="T4" fmla="*/ 0 w 9"/>
                  <a:gd name="T5" fmla="*/ 12 h 12"/>
                  <a:gd name="T6" fmla="*/ 3 w 9"/>
                  <a:gd name="T7" fmla="*/ 9 h 12"/>
                  <a:gd name="T8" fmla="*/ 3 w 9"/>
                  <a:gd name="T9" fmla="*/ 9 h 12"/>
                  <a:gd name="T10" fmla="*/ 9 w 9"/>
                  <a:gd name="T11" fmla="*/ 0 h 12"/>
                  <a:gd name="T12" fmla="*/ 5 w 9"/>
                  <a:gd name="T13" fmla="*/ 5 h 12"/>
                  <a:gd name="T14" fmla="*/ 5 w 9"/>
                  <a:gd name="T15" fmla="*/ 5 h 12"/>
                  <a:gd name="T16" fmla="*/ 9 w 9"/>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2">
                    <a:moveTo>
                      <a:pt x="3" y="9"/>
                    </a:moveTo>
                    <a:cubicBezTo>
                      <a:pt x="2" y="10"/>
                      <a:pt x="1" y="11"/>
                      <a:pt x="1" y="12"/>
                    </a:cubicBezTo>
                    <a:cubicBezTo>
                      <a:pt x="0" y="12"/>
                      <a:pt x="0" y="12"/>
                      <a:pt x="0" y="12"/>
                    </a:cubicBezTo>
                    <a:cubicBezTo>
                      <a:pt x="1" y="11"/>
                      <a:pt x="2" y="10"/>
                      <a:pt x="3" y="9"/>
                    </a:cubicBezTo>
                    <a:cubicBezTo>
                      <a:pt x="3" y="9"/>
                      <a:pt x="3" y="9"/>
                      <a:pt x="3" y="9"/>
                    </a:cubicBezTo>
                    <a:moveTo>
                      <a:pt x="9" y="0"/>
                    </a:moveTo>
                    <a:cubicBezTo>
                      <a:pt x="8" y="2"/>
                      <a:pt x="7" y="4"/>
                      <a:pt x="5" y="5"/>
                    </a:cubicBezTo>
                    <a:cubicBezTo>
                      <a:pt x="5" y="5"/>
                      <a:pt x="5" y="5"/>
                      <a:pt x="5" y="5"/>
                    </a:cubicBezTo>
                    <a:cubicBezTo>
                      <a:pt x="7" y="4"/>
                      <a:pt x="8" y="2"/>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36" name="Freeform 9726"/>
              <p:cNvSpPr>
                <a:spLocks/>
              </p:cNvSpPr>
              <p:nvPr/>
            </p:nvSpPr>
            <p:spPr bwMode="auto">
              <a:xfrm>
                <a:off x="-732" y="3675"/>
                <a:ext cx="5" cy="9"/>
              </a:xfrm>
              <a:custGeom>
                <a:avLst/>
                <a:gdLst>
                  <a:gd name="T0" fmla="*/ 2 w 2"/>
                  <a:gd name="T1" fmla="*/ 0 h 4"/>
                  <a:gd name="T2" fmla="*/ 0 w 2"/>
                  <a:gd name="T3" fmla="*/ 4 h 4"/>
                  <a:gd name="T4" fmla="*/ 0 w 2"/>
                  <a:gd name="T5" fmla="*/ 4 h 4"/>
                  <a:gd name="T6" fmla="*/ 2 w 2"/>
                  <a:gd name="T7" fmla="*/ 0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cubicBezTo>
                      <a:pt x="2" y="2"/>
                      <a:pt x="1" y="3"/>
                      <a:pt x="0" y="4"/>
                    </a:cubicBezTo>
                    <a:cubicBezTo>
                      <a:pt x="0" y="4"/>
                      <a:pt x="0" y="4"/>
                      <a:pt x="0" y="4"/>
                    </a:cubicBezTo>
                    <a:cubicBezTo>
                      <a:pt x="1" y="3"/>
                      <a:pt x="2" y="2"/>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37" name="Freeform 9727"/>
              <p:cNvSpPr>
                <a:spLocks noEditPoints="1"/>
              </p:cNvSpPr>
              <p:nvPr/>
            </p:nvSpPr>
            <p:spPr bwMode="auto">
              <a:xfrm>
                <a:off x="-326" y="3349"/>
                <a:ext cx="83" cy="141"/>
              </a:xfrm>
              <a:custGeom>
                <a:avLst/>
                <a:gdLst>
                  <a:gd name="T0" fmla="*/ 0 w 35"/>
                  <a:gd name="T1" fmla="*/ 60 h 60"/>
                  <a:gd name="T2" fmla="*/ 3 w 35"/>
                  <a:gd name="T3" fmla="*/ 54 h 60"/>
                  <a:gd name="T4" fmla="*/ 4 w 35"/>
                  <a:gd name="T5" fmla="*/ 53 h 60"/>
                  <a:gd name="T6" fmla="*/ 4 w 35"/>
                  <a:gd name="T7" fmla="*/ 53 h 60"/>
                  <a:gd name="T8" fmla="*/ 7 w 35"/>
                  <a:gd name="T9" fmla="*/ 49 h 60"/>
                  <a:gd name="T10" fmla="*/ 6 w 35"/>
                  <a:gd name="T11" fmla="*/ 50 h 60"/>
                  <a:gd name="T12" fmla="*/ 7 w 35"/>
                  <a:gd name="T13" fmla="*/ 49 h 60"/>
                  <a:gd name="T14" fmla="*/ 7 w 35"/>
                  <a:gd name="T15" fmla="*/ 49 h 60"/>
                  <a:gd name="T16" fmla="*/ 7 w 35"/>
                  <a:gd name="T17" fmla="*/ 48 h 60"/>
                  <a:gd name="T18" fmla="*/ 7 w 35"/>
                  <a:gd name="T19" fmla="*/ 47 h 60"/>
                  <a:gd name="T20" fmla="*/ 7 w 35"/>
                  <a:gd name="T21" fmla="*/ 48 h 60"/>
                  <a:gd name="T22" fmla="*/ 7 w 35"/>
                  <a:gd name="T23" fmla="*/ 47 h 60"/>
                  <a:gd name="T24" fmla="*/ 7 w 35"/>
                  <a:gd name="T25" fmla="*/ 47 h 60"/>
                  <a:gd name="T26" fmla="*/ 11 w 35"/>
                  <a:gd name="T27" fmla="*/ 41 h 60"/>
                  <a:gd name="T28" fmla="*/ 13 w 35"/>
                  <a:gd name="T29" fmla="*/ 38 h 60"/>
                  <a:gd name="T30" fmla="*/ 12 w 35"/>
                  <a:gd name="T31" fmla="*/ 40 h 60"/>
                  <a:gd name="T32" fmla="*/ 13 w 35"/>
                  <a:gd name="T33" fmla="*/ 38 h 60"/>
                  <a:gd name="T34" fmla="*/ 14 w 35"/>
                  <a:gd name="T35" fmla="*/ 37 h 60"/>
                  <a:gd name="T36" fmla="*/ 14 w 35"/>
                  <a:gd name="T37" fmla="*/ 36 h 60"/>
                  <a:gd name="T38" fmla="*/ 14 w 35"/>
                  <a:gd name="T39" fmla="*/ 35 h 60"/>
                  <a:gd name="T40" fmla="*/ 14 w 35"/>
                  <a:gd name="T41" fmla="*/ 36 h 60"/>
                  <a:gd name="T42" fmla="*/ 14 w 35"/>
                  <a:gd name="T43" fmla="*/ 35 h 60"/>
                  <a:gd name="T44" fmla="*/ 15 w 35"/>
                  <a:gd name="T45" fmla="*/ 34 h 60"/>
                  <a:gd name="T46" fmla="*/ 15 w 35"/>
                  <a:gd name="T47" fmla="*/ 34 h 60"/>
                  <a:gd name="T48" fmla="*/ 16 w 35"/>
                  <a:gd name="T49" fmla="*/ 32 h 60"/>
                  <a:gd name="T50" fmla="*/ 15 w 35"/>
                  <a:gd name="T51" fmla="*/ 34 h 60"/>
                  <a:gd name="T52" fmla="*/ 16 w 35"/>
                  <a:gd name="T53" fmla="*/ 32 h 60"/>
                  <a:gd name="T54" fmla="*/ 17 w 35"/>
                  <a:gd name="T55" fmla="*/ 31 h 60"/>
                  <a:gd name="T56" fmla="*/ 21 w 35"/>
                  <a:gd name="T57" fmla="*/ 24 h 60"/>
                  <a:gd name="T58" fmla="*/ 24 w 35"/>
                  <a:gd name="T59" fmla="*/ 19 h 60"/>
                  <a:gd name="T60" fmla="*/ 21 w 35"/>
                  <a:gd name="T61" fmla="*/ 24 h 60"/>
                  <a:gd name="T62" fmla="*/ 24 w 35"/>
                  <a:gd name="T63" fmla="*/ 19 h 60"/>
                  <a:gd name="T64" fmla="*/ 24 w 35"/>
                  <a:gd name="T65" fmla="*/ 18 h 60"/>
                  <a:gd name="T66" fmla="*/ 25 w 35"/>
                  <a:gd name="T67" fmla="*/ 17 h 60"/>
                  <a:gd name="T68" fmla="*/ 26 w 35"/>
                  <a:gd name="T69" fmla="*/ 16 h 60"/>
                  <a:gd name="T70" fmla="*/ 25 w 35"/>
                  <a:gd name="T71" fmla="*/ 17 h 60"/>
                  <a:gd name="T72" fmla="*/ 26 w 35"/>
                  <a:gd name="T73" fmla="*/ 16 h 60"/>
                  <a:gd name="T74" fmla="*/ 26 w 35"/>
                  <a:gd name="T75" fmla="*/ 16 h 60"/>
                  <a:gd name="T76" fmla="*/ 26 w 35"/>
                  <a:gd name="T77" fmla="*/ 16 h 60"/>
                  <a:gd name="T78" fmla="*/ 26 w 35"/>
                  <a:gd name="T79" fmla="*/ 15 h 60"/>
                  <a:gd name="T80" fmla="*/ 26 w 35"/>
                  <a:gd name="T81" fmla="*/ 15 h 60"/>
                  <a:gd name="T82" fmla="*/ 26 w 35"/>
                  <a:gd name="T83" fmla="*/ 15 h 60"/>
                  <a:gd name="T84" fmla="*/ 27 w 35"/>
                  <a:gd name="T85" fmla="*/ 14 h 60"/>
                  <a:gd name="T86" fmla="*/ 31 w 35"/>
                  <a:gd name="T87" fmla="*/ 7 h 60"/>
                  <a:gd name="T88" fmla="*/ 31 w 35"/>
                  <a:gd name="T89" fmla="*/ 7 h 60"/>
                  <a:gd name="T90" fmla="*/ 31 w 35"/>
                  <a:gd name="T91" fmla="*/ 7 h 60"/>
                  <a:gd name="T92" fmla="*/ 31 w 35"/>
                  <a:gd name="T93" fmla="*/ 7 h 60"/>
                  <a:gd name="T94" fmla="*/ 31 w 35"/>
                  <a:gd name="T95" fmla="*/ 6 h 60"/>
                  <a:gd name="T96" fmla="*/ 31 w 35"/>
                  <a:gd name="T97" fmla="*/ 6 h 60"/>
                  <a:gd name="T98" fmla="*/ 32 w 35"/>
                  <a:gd name="T99" fmla="*/ 4 h 60"/>
                  <a:gd name="T100" fmla="*/ 32 w 35"/>
                  <a:gd name="T101" fmla="*/ 5 h 60"/>
                  <a:gd name="T102" fmla="*/ 32 w 35"/>
                  <a:gd name="T103" fmla="*/ 4 h 60"/>
                  <a:gd name="T104" fmla="*/ 34 w 35"/>
                  <a:gd name="T105" fmla="*/ 1 h 60"/>
                  <a:gd name="T106" fmla="*/ 33 w 35"/>
                  <a:gd name="T10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 h="60">
                    <a:moveTo>
                      <a:pt x="3" y="54"/>
                    </a:moveTo>
                    <a:cubicBezTo>
                      <a:pt x="2" y="56"/>
                      <a:pt x="1" y="58"/>
                      <a:pt x="0" y="60"/>
                    </a:cubicBezTo>
                    <a:cubicBezTo>
                      <a:pt x="1" y="58"/>
                      <a:pt x="2" y="56"/>
                      <a:pt x="3" y="54"/>
                    </a:cubicBezTo>
                    <a:cubicBezTo>
                      <a:pt x="3" y="54"/>
                      <a:pt x="3" y="54"/>
                      <a:pt x="3" y="54"/>
                    </a:cubicBezTo>
                    <a:moveTo>
                      <a:pt x="4" y="53"/>
                    </a:moveTo>
                    <a:cubicBezTo>
                      <a:pt x="4" y="53"/>
                      <a:pt x="4" y="53"/>
                      <a:pt x="4" y="53"/>
                    </a:cubicBezTo>
                    <a:cubicBezTo>
                      <a:pt x="4" y="53"/>
                      <a:pt x="4" y="53"/>
                      <a:pt x="4" y="53"/>
                    </a:cubicBezTo>
                    <a:cubicBezTo>
                      <a:pt x="4" y="53"/>
                      <a:pt x="4" y="53"/>
                      <a:pt x="4" y="53"/>
                    </a:cubicBezTo>
                    <a:cubicBezTo>
                      <a:pt x="4" y="53"/>
                      <a:pt x="4" y="53"/>
                      <a:pt x="4" y="53"/>
                    </a:cubicBezTo>
                    <a:moveTo>
                      <a:pt x="7" y="49"/>
                    </a:moveTo>
                    <a:cubicBezTo>
                      <a:pt x="6" y="49"/>
                      <a:pt x="6" y="50"/>
                      <a:pt x="6" y="50"/>
                    </a:cubicBezTo>
                    <a:cubicBezTo>
                      <a:pt x="6" y="50"/>
                      <a:pt x="6" y="50"/>
                      <a:pt x="6" y="50"/>
                    </a:cubicBezTo>
                    <a:cubicBezTo>
                      <a:pt x="6" y="50"/>
                      <a:pt x="6" y="49"/>
                      <a:pt x="7" y="49"/>
                    </a:cubicBezTo>
                    <a:cubicBezTo>
                      <a:pt x="7" y="49"/>
                      <a:pt x="7" y="49"/>
                      <a:pt x="7" y="49"/>
                    </a:cubicBezTo>
                    <a:moveTo>
                      <a:pt x="7" y="48"/>
                    </a:moveTo>
                    <a:cubicBezTo>
                      <a:pt x="7" y="48"/>
                      <a:pt x="7" y="49"/>
                      <a:pt x="7" y="49"/>
                    </a:cubicBezTo>
                    <a:cubicBezTo>
                      <a:pt x="7" y="49"/>
                      <a:pt x="7" y="49"/>
                      <a:pt x="7" y="49"/>
                    </a:cubicBezTo>
                    <a:cubicBezTo>
                      <a:pt x="7" y="49"/>
                      <a:pt x="7" y="48"/>
                      <a:pt x="7" y="48"/>
                    </a:cubicBezTo>
                    <a:cubicBezTo>
                      <a:pt x="7" y="48"/>
                      <a:pt x="7" y="48"/>
                      <a:pt x="7" y="48"/>
                    </a:cubicBezTo>
                    <a:moveTo>
                      <a:pt x="7" y="47"/>
                    </a:moveTo>
                    <a:cubicBezTo>
                      <a:pt x="7" y="47"/>
                      <a:pt x="7" y="48"/>
                      <a:pt x="7" y="48"/>
                    </a:cubicBezTo>
                    <a:cubicBezTo>
                      <a:pt x="7" y="48"/>
                      <a:pt x="7" y="48"/>
                      <a:pt x="7" y="48"/>
                    </a:cubicBezTo>
                    <a:cubicBezTo>
                      <a:pt x="7" y="48"/>
                      <a:pt x="7" y="47"/>
                      <a:pt x="7" y="47"/>
                    </a:cubicBezTo>
                    <a:cubicBezTo>
                      <a:pt x="7" y="47"/>
                      <a:pt x="7" y="47"/>
                      <a:pt x="7" y="47"/>
                    </a:cubicBezTo>
                    <a:moveTo>
                      <a:pt x="11" y="41"/>
                    </a:moveTo>
                    <a:cubicBezTo>
                      <a:pt x="10" y="43"/>
                      <a:pt x="9" y="45"/>
                      <a:pt x="7" y="47"/>
                    </a:cubicBezTo>
                    <a:cubicBezTo>
                      <a:pt x="7" y="47"/>
                      <a:pt x="8" y="47"/>
                      <a:pt x="8" y="47"/>
                    </a:cubicBezTo>
                    <a:cubicBezTo>
                      <a:pt x="9" y="45"/>
                      <a:pt x="10" y="43"/>
                      <a:pt x="11" y="41"/>
                    </a:cubicBezTo>
                    <a:cubicBezTo>
                      <a:pt x="11" y="41"/>
                      <a:pt x="11" y="41"/>
                      <a:pt x="11" y="41"/>
                    </a:cubicBezTo>
                    <a:moveTo>
                      <a:pt x="13" y="38"/>
                    </a:moveTo>
                    <a:cubicBezTo>
                      <a:pt x="12" y="39"/>
                      <a:pt x="12" y="39"/>
                      <a:pt x="12" y="40"/>
                    </a:cubicBezTo>
                    <a:cubicBezTo>
                      <a:pt x="12" y="40"/>
                      <a:pt x="12" y="40"/>
                      <a:pt x="12" y="40"/>
                    </a:cubicBezTo>
                    <a:cubicBezTo>
                      <a:pt x="12" y="39"/>
                      <a:pt x="12" y="39"/>
                      <a:pt x="13" y="38"/>
                    </a:cubicBezTo>
                    <a:cubicBezTo>
                      <a:pt x="13" y="38"/>
                      <a:pt x="13" y="38"/>
                      <a:pt x="13" y="38"/>
                    </a:cubicBezTo>
                    <a:moveTo>
                      <a:pt x="14" y="36"/>
                    </a:moveTo>
                    <a:cubicBezTo>
                      <a:pt x="14" y="36"/>
                      <a:pt x="14" y="37"/>
                      <a:pt x="14" y="37"/>
                    </a:cubicBezTo>
                    <a:cubicBezTo>
                      <a:pt x="14" y="37"/>
                      <a:pt x="14" y="37"/>
                      <a:pt x="14" y="37"/>
                    </a:cubicBezTo>
                    <a:cubicBezTo>
                      <a:pt x="14" y="37"/>
                      <a:pt x="14" y="36"/>
                      <a:pt x="14" y="36"/>
                    </a:cubicBezTo>
                    <a:cubicBezTo>
                      <a:pt x="14" y="36"/>
                      <a:pt x="14" y="36"/>
                      <a:pt x="14" y="36"/>
                    </a:cubicBezTo>
                    <a:moveTo>
                      <a:pt x="14" y="35"/>
                    </a:moveTo>
                    <a:cubicBezTo>
                      <a:pt x="14" y="35"/>
                      <a:pt x="14" y="36"/>
                      <a:pt x="14" y="36"/>
                    </a:cubicBezTo>
                    <a:cubicBezTo>
                      <a:pt x="14" y="36"/>
                      <a:pt x="14" y="36"/>
                      <a:pt x="14" y="36"/>
                    </a:cubicBezTo>
                    <a:cubicBezTo>
                      <a:pt x="14" y="36"/>
                      <a:pt x="14" y="35"/>
                      <a:pt x="15" y="35"/>
                    </a:cubicBezTo>
                    <a:cubicBezTo>
                      <a:pt x="15" y="35"/>
                      <a:pt x="15" y="35"/>
                      <a:pt x="14" y="35"/>
                    </a:cubicBezTo>
                    <a:moveTo>
                      <a:pt x="15" y="34"/>
                    </a:moveTo>
                    <a:cubicBezTo>
                      <a:pt x="15" y="34"/>
                      <a:pt x="15" y="34"/>
                      <a:pt x="15" y="34"/>
                    </a:cubicBezTo>
                    <a:cubicBezTo>
                      <a:pt x="15" y="34"/>
                      <a:pt x="15" y="34"/>
                      <a:pt x="15" y="34"/>
                    </a:cubicBezTo>
                    <a:cubicBezTo>
                      <a:pt x="15" y="34"/>
                      <a:pt x="15" y="34"/>
                      <a:pt x="15" y="34"/>
                    </a:cubicBezTo>
                    <a:cubicBezTo>
                      <a:pt x="15" y="34"/>
                      <a:pt x="15" y="34"/>
                      <a:pt x="15" y="34"/>
                    </a:cubicBezTo>
                    <a:moveTo>
                      <a:pt x="16" y="32"/>
                    </a:moveTo>
                    <a:cubicBezTo>
                      <a:pt x="16" y="32"/>
                      <a:pt x="16" y="33"/>
                      <a:pt x="15" y="34"/>
                    </a:cubicBezTo>
                    <a:cubicBezTo>
                      <a:pt x="15" y="34"/>
                      <a:pt x="15" y="34"/>
                      <a:pt x="15" y="34"/>
                    </a:cubicBezTo>
                    <a:cubicBezTo>
                      <a:pt x="16" y="33"/>
                      <a:pt x="16" y="32"/>
                      <a:pt x="17" y="32"/>
                    </a:cubicBezTo>
                    <a:cubicBezTo>
                      <a:pt x="17" y="32"/>
                      <a:pt x="16" y="32"/>
                      <a:pt x="16" y="32"/>
                    </a:cubicBezTo>
                    <a:moveTo>
                      <a:pt x="21" y="24"/>
                    </a:moveTo>
                    <a:cubicBezTo>
                      <a:pt x="20" y="26"/>
                      <a:pt x="18" y="29"/>
                      <a:pt x="17" y="31"/>
                    </a:cubicBezTo>
                    <a:cubicBezTo>
                      <a:pt x="17" y="31"/>
                      <a:pt x="17" y="31"/>
                      <a:pt x="17" y="31"/>
                    </a:cubicBezTo>
                    <a:cubicBezTo>
                      <a:pt x="18" y="29"/>
                      <a:pt x="20" y="26"/>
                      <a:pt x="21" y="24"/>
                    </a:cubicBezTo>
                    <a:cubicBezTo>
                      <a:pt x="21" y="24"/>
                      <a:pt x="21" y="24"/>
                      <a:pt x="21" y="24"/>
                    </a:cubicBezTo>
                    <a:moveTo>
                      <a:pt x="24" y="19"/>
                    </a:moveTo>
                    <a:cubicBezTo>
                      <a:pt x="23" y="20"/>
                      <a:pt x="22" y="22"/>
                      <a:pt x="21" y="24"/>
                    </a:cubicBezTo>
                    <a:cubicBezTo>
                      <a:pt x="21" y="24"/>
                      <a:pt x="21" y="24"/>
                      <a:pt x="21" y="24"/>
                    </a:cubicBezTo>
                    <a:cubicBezTo>
                      <a:pt x="22" y="22"/>
                      <a:pt x="23" y="20"/>
                      <a:pt x="24" y="19"/>
                    </a:cubicBezTo>
                    <a:cubicBezTo>
                      <a:pt x="24" y="19"/>
                      <a:pt x="24" y="19"/>
                      <a:pt x="24" y="19"/>
                    </a:cubicBezTo>
                    <a:moveTo>
                      <a:pt x="25" y="17"/>
                    </a:moveTo>
                    <a:cubicBezTo>
                      <a:pt x="25" y="18"/>
                      <a:pt x="24" y="18"/>
                      <a:pt x="24" y="18"/>
                    </a:cubicBezTo>
                    <a:cubicBezTo>
                      <a:pt x="24" y="18"/>
                      <a:pt x="24" y="18"/>
                      <a:pt x="24" y="18"/>
                    </a:cubicBezTo>
                    <a:cubicBezTo>
                      <a:pt x="24" y="18"/>
                      <a:pt x="25" y="18"/>
                      <a:pt x="25" y="17"/>
                    </a:cubicBezTo>
                    <a:cubicBezTo>
                      <a:pt x="25" y="17"/>
                      <a:pt x="25" y="17"/>
                      <a:pt x="25" y="17"/>
                    </a:cubicBezTo>
                    <a:moveTo>
                      <a:pt x="26" y="16"/>
                    </a:moveTo>
                    <a:cubicBezTo>
                      <a:pt x="25" y="16"/>
                      <a:pt x="25" y="17"/>
                      <a:pt x="25" y="17"/>
                    </a:cubicBezTo>
                    <a:cubicBezTo>
                      <a:pt x="25" y="17"/>
                      <a:pt x="25" y="17"/>
                      <a:pt x="25" y="17"/>
                    </a:cubicBezTo>
                    <a:cubicBezTo>
                      <a:pt x="25" y="17"/>
                      <a:pt x="25" y="16"/>
                      <a:pt x="26" y="16"/>
                    </a:cubicBezTo>
                    <a:cubicBezTo>
                      <a:pt x="26" y="16"/>
                      <a:pt x="26" y="16"/>
                      <a:pt x="26" y="16"/>
                    </a:cubicBezTo>
                    <a:moveTo>
                      <a:pt x="26" y="16"/>
                    </a:moveTo>
                    <a:cubicBezTo>
                      <a:pt x="26" y="16"/>
                      <a:pt x="26" y="16"/>
                      <a:pt x="26" y="16"/>
                    </a:cubicBezTo>
                    <a:cubicBezTo>
                      <a:pt x="26" y="16"/>
                      <a:pt x="26" y="16"/>
                      <a:pt x="26" y="16"/>
                    </a:cubicBezTo>
                    <a:cubicBezTo>
                      <a:pt x="26" y="16"/>
                      <a:pt x="26" y="16"/>
                      <a:pt x="26" y="16"/>
                    </a:cubicBezTo>
                    <a:cubicBezTo>
                      <a:pt x="26" y="16"/>
                      <a:pt x="26" y="16"/>
                      <a:pt x="26" y="16"/>
                    </a:cubicBezTo>
                    <a:moveTo>
                      <a:pt x="26" y="15"/>
                    </a:moveTo>
                    <a:cubicBezTo>
                      <a:pt x="26" y="15"/>
                      <a:pt x="26" y="15"/>
                      <a:pt x="26" y="15"/>
                    </a:cubicBezTo>
                    <a:cubicBezTo>
                      <a:pt x="26" y="15"/>
                      <a:pt x="26" y="15"/>
                      <a:pt x="26" y="15"/>
                    </a:cubicBezTo>
                    <a:cubicBezTo>
                      <a:pt x="26" y="15"/>
                      <a:pt x="26" y="15"/>
                      <a:pt x="26" y="15"/>
                    </a:cubicBezTo>
                    <a:cubicBezTo>
                      <a:pt x="26" y="15"/>
                      <a:pt x="26" y="15"/>
                      <a:pt x="26" y="15"/>
                    </a:cubicBezTo>
                    <a:moveTo>
                      <a:pt x="31" y="7"/>
                    </a:moveTo>
                    <a:cubicBezTo>
                      <a:pt x="30" y="9"/>
                      <a:pt x="28" y="12"/>
                      <a:pt x="27" y="14"/>
                    </a:cubicBezTo>
                    <a:cubicBezTo>
                      <a:pt x="27" y="14"/>
                      <a:pt x="27" y="14"/>
                      <a:pt x="27" y="14"/>
                    </a:cubicBezTo>
                    <a:cubicBezTo>
                      <a:pt x="28" y="12"/>
                      <a:pt x="30" y="9"/>
                      <a:pt x="31" y="7"/>
                    </a:cubicBezTo>
                    <a:cubicBezTo>
                      <a:pt x="31" y="7"/>
                      <a:pt x="31" y="7"/>
                      <a:pt x="31" y="7"/>
                    </a:cubicBezTo>
                    <a:moveTo>
                      <a:pt x="31" y="7"/>
                    </a:moveTo>
                    <a:cubicBezTo>
                      <a:pt x="31" y="7"/>
                      <a:pt x="31" y="7"/>
                      <a:pt x="31" y="7"/>
                    </a:cubicBezTo>
                    <a:cubicBezTo>
                      <a:pt x="31" y="7"/>
                      <a:pt x="31" y="7"/>
                      <a:pt x="31" y="7"/>
                    </a:cubicBezTo>
                    <a:cubicBezTo>
                      <a:pt x="31" y="7"/>
                      <a:pt x="31" y="7"/>
                      <a:pt x="31" y="7"/>
                    </a:cubicBezTo>
                    <a:cubicBezTo>
                      <a:pt x="31" y="7"/>
                      <a:pt x="31" y="7"/>
                      <a:pt x="31" y="7"/>
                    </a:cubicBezTo>
                    <a:moveTo>
                      <a:pt x="31" y="6"/>
                    </a:moveTo>
                    <a:cubicBezTo>
                      <a:pt x="31" y="6"/>
                      <a:pt x="31" y="6"/>
                      <a:pt x="31" y="6"/>
                    </a:cubicBezTo>
                    <a:cubicBezTo>
                      <a:pt x="31" y="6"/>
                      <a:pt x="31" y="6"/>
                      <a:pt x="31" y="6"/>
                    </a:cubicBezTo>
                    <a:cubicBezTo>
                      <a:pt x="31" y="6"/>
                      <a:pt x="31" y="6"/>
                      <a:pt x="31" y="6"/>
                    </a:cubicBezTo>
                    <a:cubicBezTo>
                      <a:pt x="31" y="6"/>
                      <a:pt x="31" y="6"/>
                      <a:pt x="31" y="6"/>
                    </a:cubicBezTo>
                    <a:moveTo>
                      <a:pt x="32" y="4"/>
                    </a:moveTo>
                    <a:cubicBezTo>
                      <a:pt x="32" y="5"/>
                      <a:pt x="32" y="5"/>
                      <a:pt x="32" y="5"/>
                    </a:cubicBezTo>
                    <a:cubicBezTo>
                      <a:pt x="32" y="5"/>
                      <a:pt x="32" y="5"/>
                      <a:pt x="32" y="5"/>
                    </a:cubicBezTo>
                    <a:cubicBezTo>
                      <a:pt x="32" y="5"/>
                      <a:pt x="32" y="5"/>
                      <a:pt x="32" y="4"/>
                    </a:cubicBezTo>
                    <a:cubicBezTo>
                      <a:pt x="32" y="4"/>
                      <a:pt x="32" y="4"/>
                      <a:pt x="32" y="4"/>
                    </a:cubicBezTo>
                    <a:moveTo>
                      <a:pt x="35" y="0"/>
                    </a:moveTo>
                    <a:cubicBezTo>
                      <a:pt x="35" y="0"/>
                      <a:pt x="35" y="1"/>
                      <a:pt x="34" y="1"/>
                    </a:cubicBezTo>
                    <a:cubicBezTo>
                      <a:pt x="34" y="2"/>
                      <a:pt x="33" y="3"/>
                      <a:pt x="33" y="4"/>
                    </a:cubicBezTo>
                    <a:cubicBezTo>
                      <a:pt x="33" y="4"/>
                      <a:pt x="33" y="4"/>
                      <a:pt x="33" y="4"/>
                    </a:cubicBezTo>
                    <a:cubicBezTo>
                      <a:pt x="33" y="3"/>
                      <a:pt x="34" y="2"/>
                      <a:pt x="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38" name="Freeform 9728"/>
              <p:cNvSpPr>
                <a:spLocks/>
              </p:cNvSpPr>
              <p:nvPr/>
            </p:nvSpPr>
            <p:spPr bwMode="auto">
              <a:xfrm>
                <a:off x="-319" y="3474"/>
                <a:ext cx="3" cy="2"/>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0" y="1"/>
                    </a:cubicBezTo>
                    <a:cubicBezTo>
                      <a:pt x="0" y="1"/>
                      <a:pt x="0" y="1"/>
                      <a:pt x="0"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39" name="Oval 9729"/>
              <p:cNvSpPr>
                <a:spLocks noChangeArrowheads="1"/>
              </p:cNvSpPr>
              <p:nvPr/>
            </p:nvSpPr>
            <p:spPr bwMode="auto">
              <a:xfrm>
                <a:off x="-309" y="346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40" name="Freeform 9730"/>
              <p:cNvSpPr>
                <a:spLocks noEditPoints="1"/>
              </p:cNvSpPr>
              <p:nvPr/>
            </p:nvSpPr>
            <p:spPr bwMode="auto">
              <a:xfrm>
                <a:off x="-309" y="3443"/>
                <a:ext cx="12" cy="19"/>
              </a:xfrm>
              <a:custGeom>
                <a:avLst/>
                <a:gdLst>
                  <a:gd name="T0" fmla="*/ 0 w 5"/>
                  <a:gd name="T1" fmla="*/ 8 h 8"/>
                  <a:gd name="T2" fmla="*/ 0 w 5"/>
                  <a:gd name="T3" fmla="*/ 8 h 8"/>
                  <a:gd name="T4" fmla="*/ 0 w 5"/>
                  <a:gd name="T5" fmla="*/ 8 h 8"/>
                  <a:gd name="T6" fmla="*/ 0 w 5"/>
                  <a:gd name="T7" fmla="*/ 8 h 8"/>
                  <a:gd name="T8" fmla="*/ 0 w 5"/>
                  <a:gd name="T9" fmla="*/ 8 h 8"/>
                  <a:gd name="T10" fmla="*/ 0 w 5"/>
                  <a:gd name="T11" fmla="*/ 7 h 8"/>
                  <a:gd name="T12" fmla="*/ 0 w 5"/>
                  <a:gd name="T13" fmla="*/ 7 h 8"/>
                  <a:gd name="T14" fmla="*/ 0 w 5"/>
                  <a:gd name="T15" fmla="*/ 7 h 8"/>
                  <a:gd name="T16" fmla="*/ 1 w 5"/>
                  <a:gd name="T17" fmla="*/ 7 h 8"/>
                  <a:gd name="T18" fmla="*/ 0 w 5"/>
                  <a:gd name="T19" fmla="*/ 7 h 8"/>
                  <a:gd name="T20" fmla="*/ 5 w 5"/>
                  <a:gd name="T21" fmla="*/ 0 h 8"/>
                  <a:gd name="T22" fmla="*/ 4 w 5"/>
                  <a:gd name="T23" fmla="*/ 1 h 8"/>
                  <a:gd name="T24" fmla="*/ 4 w 5"/>
                  <a:gd name="T25" fmla="*/ 1 h 8"/>
                  <a:gd name="T26" fmla="*/ 5 w 5"/>
                  <a:gd name="T27" fmla="*/ 0 h 8"/>
                  <a:gd name="T28" fmla="*/ 5 w 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
                    <a:moveTo>
                      <a:pt x="0" y="8"/>
                    </a:moveTo>
                    <a:cubicBezTo>
                      <a:pt x="0" y="8"/>
                      <a:pt x="0" y="8"/>
                      <a:pt x="0" y="8"/>
                    </a:cubicBezTo>
                    <a:cubicBezTo>
                      <a:pt x="0" y="8"/>
                      <a:pt x="0" y="8"/>
                      <a:pt x="0" y="8"/>
                    </a:cubicBezTo>
                    <a:cubicBezTo>
                      <a:pt x="0" y="8"/>
                      <a:pt x="0" y="8"/>
                      <a:pt x="0" y="8"/>
                    </a:cubicBezTo>
                    <a:cubicBezTo>
                      <a:pt x="0" y="8"/>
                      <a:pt x="0" y="8"/>
                      <a:pt x="0" y="8"/>
                    </a:cubicBezTo>
                    <a:moveTo>
                      <a:pt x="0" y="7"/>
                    </a:moveTo>
                    <a:cubicBezTo>
                      <a:pt x="0" y="7"/>
                      <a:pt x="0" y="7"/>
                      <a:pt x="0" y="7"/>
                    </a:cubicBezTo>
                    <a:cubicBezTo>
                      <a:pt x="0" y="7"/>
                      <a:pt x="0" y="7"/>
                      <a:pt x="0" y="7"/>
                    </a:cubicBezTo>
                    <a:cubicBezTo>
                      <a:pt x="0" y="7"/>
                      <a:pt x="0" y="7"/>
                      <a:pt x="1" y="7"/>
                    </a:cubicBezTo>
                    <a:cubicBezTo>
                      <a:pt x="1" y="7"/>
                      <a:pt x="0" y="7"/>
                      <a:pt x="0" y="7"/>
                    </a:cubicBezTo>
                    <a:moveTo>
                      <a:pt x="5" y="0"/>
                    </a:moveTo>
                    <a:cubicBezTo>
                      <a:pt x="4" y="0"/>
                      <a:pt x="4" y="1"/>
                      <a:pt x="4" y="1"/>
                    </a:cubicBezTo>
                    <a:cubicBezTo>
                      <a:pt x="4" y="1"/>
                      <a:pt x="4" y="1"/>
                      <a:pt x="4" y="1"/>
                    </a:cubicBezTo>
                    <a:cubicBezTo>
                      <a:pt x="4" y="1"/>
                      <a:pt x="4"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41" name="Oval 9731"/>
              <p:cNvSpPr>
                <a:spLocks noChangeArrowheads="1"/>
              </p:cNvSpPr>
              <p:nvPr/>
            </p:nvSpPr>
            <p:spPr bwMode="auto">
              <a:xfrm>
                <a:off x="-290" y="3429"/>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42" name="Freeform 9732"/>
              <p:cNvSpPr>
                <a:spLocks/>
              </p:cNvSpPr>
              <p:nvPr/>
            </p:nvSpPr>
            <p:spPr bwMode="auto">
              <a:xfrm>
                <a:off x="-293" y="3429"/>
                <a:ext cx="3" cy="2"/>
              </a:xfrm>
              <a:custGeom>
                <a:avLst/>
                <a:gdLst>
                  <a:gd name="T0" fmla="*/ 1 w 1"/>
                  <a:gd name="T1" fmla="*/ 0 h 1"/>
                  <a:gd name="T2" fmla="*/ 0 w 1"/>
                  <a:gd name="T3" fmla="*/ 1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0" y="1"/>
                    </a:cubicBezTo>
                    <a:cubicBezTo>
                      <a:pt x="1" y="1"/>
                      <a:pt x="1" y="1"/>
                      <a:pt x="1"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43" name="Freeform 9733"/>
              <p:cNvSpPr>
                <a:spLocks/>
              </p:cNvSpPr>
              <p:nvPr/>
            </p:nvSpPr>
            <p:spPr bwMode="auto">
              <a:xfrm>
                <a:off x="-288" y="3422"/>
                <a:ext cx="2" cy="2"/>
              </a:xfrm>
              <a:custGeom>
                <a:avLst/>
                <a:gdLst>
                  <a:gd name="T0" fmla="*/ 1 w 1"/>
                  <a:gd name="T1" fmla="*/ 0 h 1"/>
                  <a:gd name="T2" fmla="*/ 0 w 1"/>
                  <a:gd name="T3" fmla="*/ 1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0" y="1"/>
                    </a:cubicBezTo>
                    <a:cubicBezTo>
                      <a:pt x="0" y="1"/>
                      <a:pt x="1"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44" name="Oval 9734"/>
              <p:cNvSpPr>
                <a:spLocks noChangeArrowheads="1"/>
              </p:cNvSpPr>
              <p:nvPr/>
            </p:nvSpPr>
            <p:spPr bwMode="auto">
              <a:xfrm>
                <a:off x="-276" y="340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45" name="Freeform 9735"/>
              <p:cNvSpPr>
                <a:spLocks noEditPoints="1"/>
              </p:cNvSpPr>
              <p:nvPr/>
            </p:nvSpPr>
            <p:spPr bwMode="auto">
              <a:xfrm>
                <a:off x="-269" y="3382"/>
                <a:ext cx="7" cy="12"/>
              </a:xfrm>
              <a:custGeom>
                <a:avLst/>
                <a:gdLst>
                  <a:gd name="T0" fmla="*/ 0 w 3"/>
                  <a:gd name="T1" fmla="*/ 4 h 5"/>
                  <a:gd name="T2" fmla="*/ 0 w 3"/>
                  <a:gd name="T3" fmla="*/ 5 h 5"/>
                  <a:gd name="T4" fmla="*/ 0 w 3"/>
                  <a:gd name="T5" fmla="*/ 5 h 5"/>
                  <a:gd name="T6" fmla="*/ 0 w 3"/>
                  <a:gd name="T7" fmla="*/ 4 h 5"/>
                  <a:gd name="T8" fmla="*/ 0 w 3"/>
                  <a:gd name="T9" fmla="*/ 4 h 5"/>
                  <a:gd name="T10" fmla="*/ 3 w 3"/>
                  <a:gd name="T11" fmla="*/ 0 h 5"/>
                  <a:gd name="T12" fmla="*/ 2 w 3"/>
                  <a:gd name="T13" fmla="*/ 1 h 5"/>
                  <a:gd name="T14" fmla="*/ 2 w 3"/>
                  <a:gd name="T15" fmla="*/ 1 h 5"/>
                  <a:gd name="T16" fmla="*/ 3 w 3"/>
                  <a:gd name="T17" fmla="*/ 0 h 5"/>
                  <a:gd name="T18" fmla="*/ 3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0" y="4"/>
                    </a:moveTo>
                    <a:cubicBezTo>
                      <a:pt x="0" y="4"/>
                      <a:pt x="0" y="5"/>
                      <a:pt x="0" y="5"/>
                    </a:cubicBezTo>
                    <a:cubicBezTo>
                      <a:pt x="0" y="5"/>
                      <a:pt x="0" y="5"/>
                      <a:pt x="0" y="5"/>
                    </a:cubicBezTo>
                    <a:cubicBezTo>
                      <a:pt x="0" y="5"/>
                      <a:pt x="0" y="4"/>
                      <a:pt x="0" y="4"/>
                    </a:cubicBezTo>
                    <a:cubicBezTo>
                      <a:pt x="0" y="4"/>
                      <a:pt x="0" y="4"/>
                      <a:pt x="0" y="4"/>
                    </a:cubicBezTo>
                    <a:moveTo>
                      <a:pt x="3" y="0"/>
                    </a:moveTo>
                    <a:cubicBezTo>
                      <a:pt x="3" y="0"/>
                      <a:pt x="3" y="0"/>
                      <a:pt x="2" y="1"/>
                    </a:cubicBezTo>
                    <a:cubicBezTo>
                      <a:pt x="2" y="1"/>
                      <a:pt x="2" y="1"/>
                      <a:pt x="2" y="1"/>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46" name="Freeform 9736"/>
              <p:cNvSpPr>
                <a:spLocks noEditPoints="1"/>
              </p:cNvSpPr>
              <p:nvPr/>
            </p:nvSpPr>
            <p:spPr bwMode="auto">
              <a:xfrm>
                <a:off x="-264" y="3384"/>
                <a:ext cx="0" cy="3"/>
              </a:xfrm>
              <a:custGeom>
                <a:avLst/>
                <a:gdLst>
                  <a:gd name="T0" fmla="*/ 1 h 1"/>
                  <a:gd name="T1" fmla="*/ 1 h 1"/>
                  <a:gd name="T2" fmla="*/ 1 h 1"/>
                  <a:gd name="T3" fmla="*/ 1 h 1"/>
                  <a:gd name="T4" fmla="*/ 1 h 1"/>
                  <a:gd name="T5" fmla="*/ 0 h 1"/>
                  <a:gd name="T6" fmla="*/ 1 h 1"/>
                  <a:gd name="T7" fmla="*/ 1 h 1"/>
                  <a:gd name="T8" fmla="*/ 0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moveTo>
                      <a:pt x="0" y="0"/>
                    </a:moveTo>
                    <a:cubicBezTo>
                      <a:pt x="0" y="0"/>
                      <a:pt x="0" y="0"/>
                      <a:pt x="0" y="1"/>
                    </a:cubicBezTo>
                    <a:cubicBezTo>
                      <a:pt x="0" y="1"/>
                      <a:pt x="0" y="1"/>
                      <a:pt x="0" y="1"/>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47" name="Freeform 9737"/>
              <p:cNvSpPr>
                <a:spLocks noEditPoints="1"/>
              </p:cNvSpPr>
              <p:nvPr/>
            </p:nvSpPr>
            <p:spPr bwMode="auto">
              <a:xfrm>
                <a:off x="-252" y="3361"/>
                <a:ext cx="2" cy="4"/>
              </a:xfrm>
              <a:custGeom>
                <a:avLst/>
                <a:gdLst>
                  <a:gd name="T0" fmla="*/ 0 w 1"/>
                  <a:gd name="T1" fmla="*/ 2 h 2"/>
                  <a:gd name="T2" fmla="*/ 0 w 1"/>
                  <a:gd name="T3" fmla="*/ 2 h 2"/>
                  <a:gd name="T4" fmla="*/ 0 w 1"/>
                  <a:gd name="T5" fmla="*/ 2 h 2"/>
                  <a:gd name="T6" fmla="*/ 0 w 1"/>
                  <a:gd name="T7" fmla="*/ 2 h 2"/>
                  <a:gd name="T8" fmla="*/ 0 w 1"/>
                  <a:gd name="T9" fmla="*/ 2 h 2"/>
                  <a:gd name="T10" fmla="*/ 0 w 1"/>
                  <a:gd name="T11" fmla="*/ 1 h 2"/>
                  <a:gd name="T12" fmla="*/ 0 w 1"/>
                  <a:gd name="T13" fmla="*/ 2 h 2"/>
                  <a:gd name="T14" fmla="*/ 0 w 1"/>
                  <a:gd name="T15" fmla="*/ 2 h 2"/>
                  <a:gd name="T16" fmla="*/ 0 w 1"/>
                  <a:gd name="T17" fmla="*/ 1 h 2"/>
                  <a:gd name="T18" fmla="*/ 0 w 1"/>
                  <a:gd name="T19" fmla="*/ 1 h 2"/>
                  <a:gd name="T20" fmla="*/ 1 w 1"/>
                  <a:gd name="T21" fmla="*/ 0 h 2"/>
                  <a:gd name="T22" fmla="*/ 0 w 1"/>
                  <a:gd name="T23" fmla="*/ 1 h 2"/>
                  <a:gd name="T24" fmla="*/ 0 w 1"/>
                  <a:gd name="T25" fmla="*/ 1 h 2"/>
                  <a:gd name="T26" fmla="*/ 1 w 1"/>
                  <a:gd name="T27" fmla="*/ 0 h 2"/>
                  <a:gd name="T28" fmla="*/ 1 w 1"/>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0" y="1"/>
                    </a:moveTo>
                    <a:cubicBezTo>
                      <a:pt x="0" y="1"/>
                      <a:pt x="0" y="2"/>
                      <a:pt x="0" y="2"/>
                    </a:cubicBezTo>
                    <a:cubicBezTo>
                      <a:pt x="0" y="2"/>
                      <a:pt x="0" y="2"/>
                      <a:pt x="0" y="2"/>
                    </a:cubicBezTo>
                    <a:cubicBezTo>
                      <a:pt x="0" y="2"/>
                      <a:pt x="0" y="1"/>
                      <a:pt x="0" y="1"/>
                    </a:cubicBezTo>
                    <a:cubicBezTo>
                      <a:pt x="0" y="1"/>
                      <a:pt x="0" y="1"/>
                      <a:pt x="0" y="1"/>
                    </a:cubicBezTo>
                    <a:moveTo>
                      <a:pt x="1" y="0"/>
                    </a:moveTo>
                    <a:cubicBezTo>
                      <a:pt x="1" y="1"/>
                      <a:pt x="0" y="1"/>
                      <a:pt x="0" y="1"/>
                    </a:cubicBezTo>
                    <a:cubicBezTo>
                      <a:pt x="0" y="1"/>
                      <a:pt x="0" y="1"/>
                      <a:pt x="0" y="1"/>
                    </a:cubicBezTo>
                    <a:cubicBezTo>
                      <a:pt x="0"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48" name="Oval 9738"/>
              <p:cNvSpPr>
                <a:spLocks noChangeArrowheads="1"/>
              </p:cNvSpPr>
              <p:nvPr/>
            </p:nvSpPr>
            <p:spPr bwMode="auto">
              <a:xfrm>
                <a:off x="-267" y="3389"/>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49" name="Freeform 9739"/>
              <p:cNvSpPr>
                <a:spLocks noEditPoints="1"/>
              </p:cNvSpPr>
              <p:nvPr/>
            </p:nvSpPr>
            <p:spPr bwMode="auto">
              <a:xfrm>
                <a:off x="-316" y="3434"/>
                <a:ext cx="23" cy="40"/>
              </a:xfrm>
              <a:custGeom>
                <a:avLst/>
                <a:gdLst>
                  <a:gd name="T0" fmla="*/ 2 w 10"/>
                  <a:gd name="T1" fmla="*/ 14 h 17"/>
                  <a:gd name="T2" fmla="*/ 0 w 10"/>
                  <a:gd name="T3" fmla="*/ 17 h 17"/>
                  <a:gd name="T4" fmla="*/ 0 w 10"/>
                  <a:gd name="T5" fmla="*/ 17 h 17"/>
                  <a:gd name="T6" fmla="*/ 2 w 10"/>
                  <a:gd name="T7" fmla="*/ 14 h 17"/>
                  <a:gd name="T8" fmla="*/ 2 w 10"/>
                  <a:gd name="T9" fmla="*/ 14 h 17"/>
                  <a:gd name="T10" fmla="*/ 10 w 10"/>
                  <a:gd name="T11" fmla="*/ 1 h 17"/>
                  <a:gd name="T12" fmla="*/ 9 w 10"/>
                  <a:gd name="T13" fmla="*/ 2 h 17"/>
                  <a:gd name="T14" fmla="*/ 9 w 10"/>
                  <a:gd name="T15" fmla="*/ 2 h 17"/>
                  <a:gd name="T16" fmla="*/ 10 w 10"/>
                  <a:gd name="T17" fmla="*/ 1 h 17"/>
                  <a:gd name="T18" fmla="*/ 10 w 10"/>
                  <a:gd name="T19" fmla="*/ 1 h 17"/>
                  <a:gd name="T20" fmla="*/ 10 w 10"/>
                  <a:gd name="T21" fmla="*/ 0 h 17"/>
                  <a:gd name="T22" fmla="*/ 10 w 10"/>
                  <a:gd name="T23" fmla="*/ 0 h 17"/>
                  <a:gd name="T24" fmla="*/ 10 w 10"/>
                  <a:gd name="T25" fmla="*/ 0 h 17"/>
                  <a:gd name="T26" fmla="*/ 10 w 10"/>
                  <a:gd name="T27" fmla="*/ 0 h 17"/>
                  <a:gd name="T28" fmla="*/ 10 w 10"/>
                  <a:gd name="T2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7">
                    <a:moveTo>
                      <a:pt x="2" y="14"/>
                    </a:moveTo>
                    <a:cubicBezTo>
                      <a:pt x="1" y="15"/>
                      <a:pt x="1" y="16"/>
                      <a:pt x="0" y="17"/>
                    </a:cubicBezTo>
                    <a:cubicBezTo>
                      <a:pt x="0" y="17"/>
                      <a:pt x="0" y="17"/>
                      <a:pt x="0" y="17"/>
                    </a:cubicBezTo>
                    <a:cubicBezTo>
                      <a:pt x="1" y="16"/>
                      <a:pt x="1" y="15"/>
                      <a:pt x="2" y="14"/>
                    </a:cubicBezTo>
                    <a:cubicBezTo>
                      <a:pt x="2" y="14"/>
                      <a:pt x="2" y="14"/>
                      <a:pt x="2" y="14"/>
                    </a:cubicBezTo>
                    <a:moveTo>
                      <a:pt x="10" y="1"/>
                    </a:moveTo>
                    <a:cubicBezTo>
                      <a:pt x="9" y="1"/>
                      <a:pt x="9" y="2"/>
                      <a:pt x="9" y="2"/>
                    </a:cubicBezTo>
                    <a:cubicBezTo>
                      <a:pt x="9" y="2"/>
                      <a:pt x="9" y="2"/>
                      <a:pt x="9" y="2"/>
                    </a:cubicBezTo>
                    <a:cubicBezTo>
                      <a:pt x="9" y="2"/>
                      <a:pt x="9" y="1"/>
                      <a:pt x="10" y="1"/>
                    </a:cubicBezTo>
                    <a:cubicBezTo>
                      <a:pt x="10" y="1"/>
                      <a:pt x="10" y="1"/>
                      <a:pt x="10" y="1"/>
                    </a:cubicBezTo>
                    <a:moveTo>
                      <a:pt x="10" y="0"/>
                    </a:moveTo>
                    <a:cubicBezTo>
                      <a:pt x="10" y="0"/>
                      <a:pt x="10" y="0"/>
                      <a:pt x="10" y="0"/>
                    </a:cubicBezTo>
                    <a:cubicBezTo>
                      <a:pt x="10" y="0"/>
                      <a:pt x="10" y="0"/>
                      <a:pt x="10"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50" name="Freeform 9740"/>
              <p:cNvSpPr>
                <a:spLocks/>
              </p:cNvSpPr>
              <p:nvPr/>
            </p:nvSpPr>
            <p:spPr bwMode="auto">
              <a:xfrm>
                <a:off x="-250" y="3358"/>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0" y="0"/>
                      <a:pt x="0"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51" name="Freeform 9741"/>
              <p:cNvSpPr>
                <a:spLocks/>
              </p:cNvSpPr>
              <p:nvPr/>
            </p:nvSpPr>
            <p:spPr bwMode="auto">
              <a:xfrm>
                <a:off x="-106" y="3106"/>
                <a:ext cx="2" cy="2"/>
              </a:xfrm>
              <a:custGeom>
                <a:avLst/>
                <a:gdLst>
                  <a:gd name="T0" fmla="*/ 0 w 1"/>
                  <a:gd name="T1" fmla="*/ 0 h 1"/>
                  <a:gd name="T2" fmla="*/ 0 w 1"/>
                  <a:gd name="T3" fmla="*/ 0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0" y="1"/>
                    </a:cubicBezTo>
                    <a:cubicBezTo>
                      <a:pt x="1" y="1"/>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52" name="Freeform 9742"/>
              <p:cNvSpPr>
                <a:spLocks noEditPoints="1"/>
              </p:cNvSpPr>
              <p:nvPr/>
            </p:nvSpPr>
            <p:spPr bwMode="auto">
              <a:xfrm>
                <a:off x="-108" y="3103"/>
                <a:ext cx="4" cy="7"/>
              </a:xfrm>
              <a:custGeom>
                <a:avLst/>
                <a:gdLst>
                  <a:gd name="T0" fmla="*/ 1 w 2"/>
                  <a:gd name="T1" fmla="*/ 2 h 3"/>
                  <a:gd name="T2" fmla="*/ 1 w 2"/>
                  <a:gd name="T3" fmla="*/ 2 h 3"/>
                  <a:gd name="T4" fmla="*/ 0 w 2"/>
                  <a:gd name="T5" fmla="*/ 3 h 3"/>
                  <a:gd name="T6" fmla="*/ 1 w 2"/>
                  <a:gd name="T7" fmla="*/ 2 h 3"/>
                  <a:gd name="T8" fmla="*/ 1 w 2"/>
                  <a:gd name="T9" fmla="*/ 1 h 3"/>
                  <a:gd name="T10" fmla="*/ 1 w 2"/>
                  <a:gd name="T11" fmla="*/ 2 h 3"/>
                  <a:gd name="T12" fmla="*/ 1 w 2"/>
                  <a:gd name="T13" fmla="*/ 2 h 3"/>
                  <a:gd name="T14" fmla="*/ 1 w 2"/>
                  <a:gd name="T15" fmla="*/ 2 h 3"/>
                  <a:gd name="T16" fmla="*/ 1 w 2"/>
                  <a:gd name="T17" fmla="*/ 2 h 3"/>
                  <a:gd name="T18" fmla="*/ 1 w 2"/>
                  <a:gd name="T19" fmla="*/ 2 h 3"/>
                  <a:gd name="T20" fmla="*/ 1 w 2"/>
                  <a:gd name="T21" fmla="*/ 1 h 3"/>
                  <a:gd name="T22" fmla="*/ 2 w 2"/>
                  <a:gd name="T23" fmla="*/ 0 h 3"/>
                  <a:gd name="T24" fmla="*/ 2 w 2"/>
                  <a:gd name="T25" fmla="*/ 1 h 3"/>
                  <a:gd name="T26" fmla="*/ 1 w 2"/>
                  <a:gd name="T27" fmla="*/ 1 h 3"/>
                  <a:gd name="T28" fmla="*/ 2 w 2"/>
                  <a:gd name="T29" fmla="*/ 1 h 3"/>
                  <a:gd name="T30" fmla="*/ 2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1" y="2"/>
                    </a:moveTo>
                    <a:cubicBezTo>
                      <a:pt x="1" y="2"/>
                      <a:pt x="1" y="2"/>
                      <a:pt x="1" y="2"/>
                    </a:cubicBezTo>
                    <a:cubicBezTo>
                      <a:pt x="0" y="3"/>
                      <a:pt x="0" y="3"/>
                      <a:pt x="0" y="3"/>
                    </a:cubicBezTo>
                    <a:cubicBezTo>
                      <a:pt x="0" y="3"/>
                      <a:pt x="0" y="3"/>
                      <a:pt x="1" y="2"/>
                    </a:cubicBezTo>
                    <a:moveTo>
                      <a:pt x="1" y="1"/>
                    </a:move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1"/>
                      <a:pt x="1" y="1"/>
                      <a:pt x="1" y="1"/>
                    </a:cubicBezTo>
                    <a:moveTo>
                      <a:pt x="2" y="0"/>
                    </a:moveTo>
                    <a:cubicBezTo>
                      <a:pt x="2" y="0"/>
                      <a:pt x="2" y="0"/>
                      <a:pt x="2" y="1"/>
                    </a:cubicBezTo>
                    <a:cubicBezTo>
                      <a:pt x="1" y="1"/>
                      <a:pt x="1" y="1"/>
                      <a:pt x="1" y="1"/>
                    </a:cubicBezTo>
                    <a:cubicBezTo>
                      <a:pt x="1" y="1"/>
                      <a:pt x="2" y="1"/>
                      <a:pt x="2" y="1"/>
                    </a:cubicBezTo>
                    <a:cubicBezTo>
                      <a:pt x="2"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53" name="Freeform 9743"/>
              <p:cNvSpPr>
                <a:spLocks/>
              </p:cNvSpPr>
              <p:nvPr/>
            </p:nvSpPr>
            <p:spPr bwMode="auto">
              <a:xfrm>
                <a:off x="-120" y="3117"/>
                <a:ext cx="9" cy="12"/>
              </a:xfrm>
              <a:custGeom>
                <a:avLst/>
                <a:gdLst>
                  <a:gd name="T0" fmla="*/ 3 w 4"/>
                  <a:gd name="T1" fmla="*/ 0 h 5"/>
                  <a:gd name="T2" fmla="*/ 1 w 4"/>
                  <a:gd name="T3" fmla="*/ 4 h 5"/>
                  <a:gd name="T4" fmla="*/ 0 w 4"/>
                  <a:gd name="T5" fmla="*/ 5 h 5"/>
                  <a:gd name="T6" fmla="*/ 1 w 4"/>
                  <a:gd name="T7" fmla="*/ 5 h 5"/>
                  <a:gd name="T8" fmla="*/ 4 w 4"/>
                  <a:gd name="T9" fmla="*/ 0 h 5"/>
                  <a:gd name="T10" fmla="*/ 3 w 4"/>
                  <a:gd name="T11" fmla="*/ 0 h 5"/>
                </a:gdLst>
                <a:ahLst/>
                <a:cxnLst>
                  <a:cxn ang="0">
                    <a:pos x="T0" y="T1"/>
                  </a:cxn>
                  <a:cxn ang="0">
                    <a:pos x="T2" y="T3"/>
                  </a:cxn>
                  <a:cxn ang="0">
                    <a:pos x="T4" y="T5"/>
                  </a:cxn>
                  <a:cxn ang="0">
                    <a:pos x="T6" y="T7"/>
                  </a:cxn>
                  <a:cxn ang="0">
                    <a:pos x="T8" y="T9"/>
                  </a:cxn>
                  <a:cxn ang="0">
                    <a:pos x="T10" y="T11"/>
                  </a:cxn>
                </a:cxnLst>
                <a:rect l="0" t="0" r="r" b="b"/>
                <a:pathLst>
                  <a:path w="4" h="5">
                    <a:moveTo>
                      <a:pt x="3" y="0"/>
                    </a:moveTo>
                    <a:cubicBezTo>
                      <a:pt x="2" y="1"/>
                      <a:pt x="1" y="3"/>
                      <a:pt x="1" y="4"/>
                    </a:cubicBezTo>
                    <a:cubicBezTo>
                      <a:pt x="1" y="4"/>
                      <a:pt x="1" y="5"/>
                      <a:pt x="0" y="5"/>
                    </a:cubicBezTo>
                    <a:cubicBezTo>
                      <a:pt x="1" y="5"/>
                      <a:pt x="1" y="5"/>
                      <a:pt x="1" y="5"/>
                    </a:cubicBezTo>
                    <a:cubicBezTo>
                      <a:pt x="4" y="0"/>
                      <a:pt x="4"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54" name="Freeform 9744"/>
              <p:cNvSpPr>
                <a:spLocks noEditPoints="1"/>
              </p:cNvSpPr>
              <p:nvPr/>
            </p:nvSpPr>
            <p:spPr bwMode="auto">
              <a:xfrm>
                <a:off x="-125" y="3113"/>
                <a:ext cx="17" cy="28"/>
              </a:xfrm>
              <a:custGeom>
                <a:avLst/>
                <a:gdLst>
                  <a:gd name="T0" fmla="*/ 2 w 7"/>
                  <a:gd name="T1" fmla="*/ 7 h 12"/>
                  <a:gd name="T2" fmla="*/ 0 w 7"/>
                  <a:gd name="T3" fmla="*/ 12 h 12"/>
                  <a:gd name="T4" fmla="*/ 2 w 7"/>
                  <a:gd name="T5" fmla="*/ 9 h 12"/>
                  <a:gd name="T6" fmla="*/ 3 w 7"/>
                  <a:gd name="T7" fmla="*/ 7 h 12"/>
                  <a:gd name="T8" fmla="*/ 2 w 7"/>
                  <a:gd name="T9" fmla="*/ 7 h 12"/>
                  <a:gd name="T10" fmla="*/ 6 w 7"/>
                  <a:gd name="T11" fmla="*/ 0 h 12"/>
                  <a:gd name="T12" fmla="*/ 6 w 7"/>
                  <a:gd name="T13" fmla="*/ 2 h 12"/>
                  <a:gd name="T14" fmla="*/ 5 w 7"/>
                  <a:gd name="T15" fmla="*/ 2 h 12"/>
                  <a:gd name="T16" fmla="*/ 6 w 7"/>
                  <a:gd name="T17" fmla="*/ 2 h 12"/>
                  <a:gd name="T18" fmla="*/ 7 w 7"/>
                  <a:gd name="T19" fmla="*/ 0 h 12"/>
                  <a:gd name="T20" fmla="*/ 7 w 7"/>
                  <a:gd name="T21" fmla="*/ 0 h 12"/>
                  <a:gd name="T22" fmla="*/ 7 w 7"/>
                  <a:gd name="T23" fmla="*/ 0 h 12"/>
                  <a:gd name="T24" fmla="*/ 6 w 7"/>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2">
                    <a:moveTo>
                      <a:pt x="2" y="7"/>
                    </a:moveTo>
                    <a:cubicBezTo>
                      <a:pt x="2" y="8"/>
                      <a:pt x="1" y="10"/>
                      <a:pt x="0" y="12"/>
                    </a:cubicBezTo>
                    <a:cubicBezTo>
                      <a:pt x="1" y="11"/>
                      <a:pt x="1" y="10"/>
                      <a:pt x="2" y="9"/>
                    </a:cubicBezTo>
                    <a:cubicBezTo>
                      <a:pt x="3" y="7"/>
                      <a:pt x="3" y="7"/>
                      <a:pt x="3" y="7"/>
                    </a:cubicBezTo>
                    <a:cubicBezTo>
                      <a:pt x="3" y="7"/>
                      <a:pt x="3" y="7"/>
                      <a:pt x="2" y="7"/>
                    </a:cubicBezTo>
                    <a:moveTo>
                      <a:pt x="6" y="0"/>
                    </a:moveTo>
                    <a:cubicBezTo>
                      <a:pt x="6" y="2"/>
                      <a:pt x="6" y="2"/>
                      <a:pt x="6" y="2"/>
                    </a:cubicBezTo>
                    <a:cubicBezTo>
                      <a:pt x="5" y="2"/>
                      <a:pt x="5" y="2"/>
                      <a:pt x="5" y="2"/>
                    </a:cubicBezTo>
                    <a:cubicBezTo>
                      <a:pt x="6" y="2"/>
                      <a:pt x="6" y="2"/>
                      <a:pt x="6" y="2"/>
                    </a:cubicBezTo>
                    <a:cubicBezTo>
                      <a:pt x="7" y="0"/>
                      <a:pt x="7" y="0"/>
                      <a:pt x="7" y="0"/>
                    </a:cubicBezTo>
                    <a:cubicBezTo>
                      <a:pt x="7" y="0"/>
                      <a:pt x="7" y="0"/>
                      <a:pt x="7" y="0"/>
                    </a:cubicBezTo>
                    <a:cubicBezTo>
                      <a:pt x="7" y="0"/>
                      <a:pt x="7" y="0"/>
                      <a:pt x="7" y="0"/>
                    </a:cubicBezTo>
                    <a:cubicBezTo>
                      <a:pt x="7" y="0"/>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55" name="Freeform 9745"/>
              <p:cNvSpPr>
                <a:spLocks noEditPoints="1"/>
              </p:cNvSpPr>
              <p:nvPr/>
            </p:nvSpPr>
            <p:spPr bwMode="auto">
              <a:xfrm>
                <a:off x="-179" y="3127"/>
                <a:ext cx="61" cy="94"/>
              </a:xfrm>
              <a:custGeom>
                <a:avLst/>
                <a:gdLst>
                  <a:gd name="T0" fmla="*/ 2 w 26"/>
                  <a:gd name="T1" fmla="*/ 37 h 40"/>
                  <a:gd name="T2" fmla="*/ 0 w 26"/>
                  <a:gd name="T3" fmla="*/ 40 h 40"/>
                  <a:gd name="T4" fmla="*/ 1 w 26"/>
                  <a:gd name="T5" fmla="*/ 38 h 40"/>
                  <a:gd name="T6" fmla="*/ 2 w 26"/>
                  <a:gd name="T7" fmla="*/ 37 h 40"/>
                  <a:gd name="T8" fmla="*/ 2 w 26"/>
                  <a:gd name="T9" fmla="*/ 37 h 40"/>
                  <a:gd name="T10" fmla="*/ 9 w 26"/>
                  <a:gd name="T11" fmla="*/ 26 h 40"/>
                  <a:gd name="T12" fmla="*/ 5 w 26"/>
                  <a:gd name="T13" fmla="*/ 33 h 40"/>
                  <a:gd name="T14" fmla="*/ 5 w 26"/>
                  <a:gd name="T15" fmla="*/ 33 h 40"/>
                  <a:gd name="T16" fmla="*/ 9 w 26"/>
                  <a:gd name="T17" fmla="*/ 26 h 40"/>
                  <a:gd name="T18" fmla="*/ 9 w 26"/>
                  <a:gd name="T19" fmla="*/ 26 h 40"/>
                  <a:gd name="T20" fmla="*/ 15 w 26"/>
                  <a:gd name="T21" fmla="*/ 15 h 40"/>
                  <a:gd name="T22" fmla="*/ 11 w 26"/>
                  <a:gd name="T23" fmla="*/ 22 h 40"/>
                  <a:gd name="T24" fmla="*/ 12 w 26"/>
                  <a:gd name="T25" fmla="*/ 22 h 40"/>
                  <a:gd name="T26" fmla="*/ 16 w 26"/>
                  <a:gd name="T27" fmla="*/ 16 h 40"/>
                  <a:gd name="T28" fmla="*/ 15 w 26"/>
                  <a:gd name="T29" fmla="*/ 15 h 40"/>
                  <a:gd name="T30" fmla="*/ 20 w 26"/>
                  <a:gd name="T31" fmla="*/ 8 h 40"/>
                  <a:gd name="T32" fmla="*/ 19 w 26"/>
                  <a:gd name="T33" fmla="*/ 9 h 40"/>
                  <a:gd name="T34" fmla="*/ 20 w 26"/>
                  <a:gd name="T35" fmla="*/ 9 h 40"/>
                  <a:gd name="T36" fmla="*/ 20 w 26"/>
                  <a:gd name="T37" fmla="*/ 8 h 40"/>
                  <a:gd name="T38" fmla="*/ 20 w 26"/>
                  <a:gd name="T39" fmla="*/ 8 h 40"/>
                  <a:gd name="T40" fmla="*/ 21 w 26"/>
                  <a:gd name="T41" fmla="*/ 7 h 40"/>
                  <a:gd name="T42" fmla="*/ 20 w 26"/>
                  <a:gd name="T43" fmla="*/ 8 h 40"/>
                  <a:gd name="T44" fmla="*/ 21 w 26"/>
                  <a:gd name="T45" fmla="*/ 8 h 40"/>
                  <a:gd name="T46" fmla="*/ 21 w 26"/>
                  <a:gd name="T47" fmla="*/ 7 h 40"/>
                  <a:gd name="T48" fmla="*/ 21 w 26"/>
                  <a:gd name="T49" fmla="*/ 7 h 40"/>
                  <a:gd name="T50" fmla="*/ 26 w 26"/>
                  <a:gd name="T51" fmla="*/ 0 h 40"/>
                  <a:gd name="T52" fmla="*/ 25 w 26"/>
                  <a:gd name="T53" fmla="*/ 1 h 40"/>
                  <a:gd name="T54" fmla="*/ 25 w 26"/>
                  <a:gd name="T55" fmla="*/ 1 h 40"/>
                  <a:gd name="T56" fmla="*/ 26 w 26"/>
                  <a:gd name="T57" fmla="*/ 0 h 40"/>
                  <a:gd name="T58" fmla="*/ 26 w 26"/>
                  <a:gd name="T5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 h="40">
                    <a:moveTo>
                      <a:pt x="2" y="37"/>
                    </a:moveTo>
                    <a:cubicBezTo>
                      <a:pt x="1" y="38"/>
                      <a:pt x="1" y="39"/>
                      <a:pt x="0" y="40"/>
                    </a:cubicBezTo>
                    <a:cubicBezTo>
                      <a:pt x="1" y="40"/>
                      <a:pt x="1" y="39"/>
                      <a:pt x="1" y="38"/>
                    </a:cubicBezTo>
                    <a:cubicBezTo>
                      <a:pt x="2" y="38"/>
                      <a:pt x="2" y="38"/>
                      <a:pt x="2" y="37"/>
                    </a:cubicBezTo>
                    <a:cubicBezTo>
                      <a:pt x="2" y="37"/>
                      <a:pt x="2" y="37"/>
                      <a:pt x="2" y="37"/>
                    </a:cubicBezTo>
                    <a:moveTo>
                      <a:pt x="9" y="26"/>
                    </a:moveTo>
                    <a:cubicBezTo>
                      <a:pt x="7" y="28"/>
                      <a:pt x="6" y="30"/>
                      <a:pt x="5" y="33"/>
                    </a:cubicBezTo>
                    <a:cubicBezTo>
                      <a:pt x="5" y="33"/>
                      <a:pt x="5" y="33"/>
                      <a:pt x="5" y="33"/>
                    </a:cubicBezTo>
                    <a:cubicBezTo>
                      <a:pt x="6" y="31"/>
                      <a:pt x="8" y="28"/>
                      <a:pt x="9" y="26"/>
                    </a:cubicBezTo>
                    <a:cubicBezTo>
                      <a:pt x="9" y="26"/>
                      <a:pt x="9" y="26"/>
                      <a:pt x="9" y="26"/>
                    </a:cubicBezTo>
                    <a:moveTo>
                      <a:pt x="15" y="15"/>
                    </a:moveTo>
                    <a:cubicBezTo>
                      <a:pt x="14" y="17"/>
                      <a:pt x="13" y="19"/>
                      <a:pt x="11" y="22"/>
                    </a:cubicBezTo>
                    <a:cubicBezTo>
                      <a:pt x="12" y="22"/>
                      <a:pt x="12" y="22"/>
                      <a:pt x="12" y="22"/>
                    </a:cubicBezTo>
                    <a:cubicBezTo>
                      <a:pt x="13" y="20"/>
                      <a:pt x="14" y="18"/>
                      <a:pt x="16" y="16"/>
                    </a:cubicBezTo>
                    <a:cubicBezTo>
                      <a:pt x="16" y="16"/>
                      <a:pt x="15" y="15"/>
                      <a:pt x="15" y="15"/>
                    </a:cubicBezTo>
                    <a:moveTo>
                      <a:pt x="20" y="8"/>
                    </a:moveTo>
                    <a:cubicBezTo>
                      <a:pt x="20" y="8"/>
                      <a:pt x="20" y="9"/>
                      <a:pt x="19" y="9"/>
                    </a:cubicBezTo>
                    <a:cubicBezTo>
                      <a:pt x="20" y="9"/>
                      <a:pt x="20" y="9"/>
                      <a:pt x="20" y="9"/>
                    </a:cubicBezTo>
                    <a:cubicBezTo>
                      <a:pt x="20" y="9"/>
                      <a:pt x="20" y="9"/>
                      <a:pt x="20" y="8"/>
                    </a:cubicBezTo>
                    <a:cubicBezTo>
                      <a:pt x="20" y="8"/>
                      <a:pt x="20" y="8"/>
                      <a:pt x="20" y="8"/>
                    </a:cubicBezTo>
                    <a:moveTo>
                      <a:pt x="21" y="7"/>
                    </a:moveTo>
                    <a:cubicBezTo>
                      <a:pt x="20" y="7"/>
                      <a:pt x="20" y="8"/>
                      <a:pt x="20" y="8"/>
                    </a:cubicBezTo>
                    <a:cubicBezTo>
                      <a:pt x="20" y="8"/>
                      <a:pt x="20" y="8"/>
                      <a:pt x="21" y="8"/>
                    </a:cubicBezTo>
                    <a:cubicBezTo>
                      <a:pt x="21" y="8"/>
                      <a:pt x="21" y="8"/>
                      <a:pt x="21" y="7"/>
                    </a:cubicBezTo>
                    <a:cubicBezTo>
                      <a:pt x="21" y="7"/>
                      <a:pt x="21" y="7"/>
                      <a:pt x="21" y="7"/>
                    </a:cubicBezTo>
                    <a:moveTo>
                      <a:pt x="26" y="0"/>
                    </a:moveTo>
                    <a:cubicBezTo>
                      <a:pt x="25" y="0"/>
                      <a:pt x="25" y="0"/>
                      <a:pt x="25" y="1"/>
                    </a:cubicBezTo>
                    <a:cubicBezTo>
                      <a:pt x="25" y="1"/>
                      <a:pt x="25" y="1"/>
                      <a:pt x="25" y="1"/>
                    </a:cubicBezTo>
                    <a:cubicBezTo>
                      <a:pt x="25" y="1"/>
                      <a:pt x="25" y="0"/>
                      <a:pt x="26" y="0"/>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56" name="Freeform 9746"/>
              <p:cNvSpPr>
                <a:spLocks noEditPoints="1"/>
              </p:cNvSpPr>
              <p:nvPr/>
            </p:nvSpPr>
            <p:spPr bwMode="auto">
              <a:xfrm>
                <a:off x="-174" y="3129"/>
                <a:ext cx="54" cy="85"/>
              </a:xfrm>
              <a:custGeom>
                <a:avLst/>
                <a:gdLst>
                  <a:gd name="T0" fmla="*/ 3 w 23"/>
                  <a:gd name="T1" fmla="*/ 32 h 36"/>
                  <a:gd name="T2" fmla="*/ 2 w 23"/>
                  <a:gd name="T3" fmla="*/ 32 h 36"/>
                  <a:gd name="T4" fmla="*/ 2 w 23"/>
                  <a:gd name="T5" fmla="*/ 32 h 36"/>
                  <a:gd name="T6" fmla="*/ 1 w 23"/>
                  <a:gd name="T7" fmla="*/ 35 h 36"/>
                  <a:gd name="T8" fmla="*/ 0 w 23"/>
                  <a:gd name="T9" fmla="*/ 36 h 36"/>
                  <a:gd name="T10" fmla="*/ 0 w 23"/>
                  <a:gd name="T11" fmla="*/ 36 h 36"/>
                  <a:gd name="T12" fmla="*/ 3 w 23"/>
                  <a:gd name="T13" fmla="*/ 32 h 36"/>
                  <a:gd name="T14" fmla="*/ 3 w 23"/>
                  <a:gd name="T15" fmla="*/ 32 h 36"/>
                  <a:gd name="T16" fmla="*/ 9 w 23"/>
                  <a:gd name="T17" fmla="*/ 21 h 36"/>
                  <a:gd name="T18" fmla="*/ 7 w 23"/>
                  <a:gd name="T19" fmla="*/ 25 h 36"/>
                  <a:gd name="T20" fmla="*/ 7 w 23"/>
                  <a:gd name="T21" fmla="*/ 25 h 36"/>
                  <a:gd name="T22" fmla="*/ 10 w 23"/>
                  <a:gd name="T23" fmla="*/ 21 h 36"/>
                  <a:gd name="T24" fmla="*/ 9 w 23"/>
                  <a:gd name="T25" fmla="*/ 21 h 36"/>
                  <a:gd name="T26" fmla="*/ 17 w 23"/>
                  <a:gd name="T27" fmla="*/ 8 h 36"/>
                  <a:gd name="T28" fmla="*/ 13 w 23"/>
                  <a:gd name="T29" fmla="*/ 14 h 36"/>
                  <a:gd name="T30" fmla="*/ 14 w 23"/>
                  <a:gd name="T31" fmla="*/ 15 h 36"/>
                  <a:gd name="T32" fmla="*/ 18 w 23"/>
                  <a:gd name="T33" fmla="*/ 8 h 36"/>
                  <a:gd name="T34" fmla="*/ 17 w 23"/>
                  <a:gd name="T35" fmla="*/ 8 h 36"/>
                  <a:gd name="T36" fmla="*/ 18 w 23"/>
                  <a:gd name="T37" fmla="*/ 7 h 36"/>
                  <a:gd name="T38" fmla="*/ 18 w 23"/>
                  <a:gd name="T39" fmla="*/ 7 h 36"/>
                  <a:gd name="T40" fmla="*/ 18 w 23"/>
                  <a:gd name="T41" fmla="*/ 7 h 36"/>
                  <a:gd name="T42" fmla="*/ 19 w 23"/>
                  <a:gd name="T43" fmla="*/ 7 h 36"/>
                  <a:gd name="T44" fmla="*/ 18 w 23"/>
                  <a:gd name="T45" fmla="*/ 7 h 36"/>
                  <a:gd name="T46" fmla="*/ 23 w 23"/>
                  <a:gd name="T47" fmla="*/ 0 h 36"/>
                  <a:gd name="T48" fmla="*/ 19 w 23"/>
                  <a:gd name="T49" fmla="*/ 6 h 36"/>
                  <a:gd name="T50" fmla="*/ 19 w 23"/>
                  <a:gd name="T51" fmla="*/ 6 h 36"/>
                  <a:gd name="T52" fmla="*/ 23 w 23"/>
                  <a:gd name="T53" fmla="*/ 0 h 36"/>
                  <a:gd name="T54" fmla="*/ 23 w 23"/>
                  <a:gd name="T5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 h="36">
                    <a:moveTo>
                      <a:pt x="3" y="32"/>
                    </a:moveTo>
                    <a:cubicBezTo>
                      <a:pt x="3" y="32"/>
                      <a:pt x="2" y="32"/>
                      <a:pt x="2" y="32"/>
                    </a:cubicBezTo>
                    <a:cubicBezTo>
                      <a:pt x="2" y="32"/>
                      <a:pt x="2" y="32"/>
                      <a:pt x="2" y="32"/>
                    </a:cubicBezTo>
                    <a:cubicBezTo>
                      <a:pt x="1" y="35"/>
                      <a:pt x="1" y="35"/>
                      <a:pt x="1" y="35"/>
                    </a:cubicBezTo>
                    <a:cubicBezTo>
                      <a:pt x="1" y="35"/>
                      <a:pt x="0" y="36"/>
                      <a:pt x="0" y="36"/>
                    </a:cubicBezTo>
                    <a:cubicBezTo>
                      <a:pt x="0" y="36"/>
                      <a:pt x="0" y="36"/>
                      <a:pt x="0" y="36"/>
                    </a:cubicBezTo>
                    <a:cubicBezTo>
                      <a:pt x="1" y="35"/>
                      <a:pt x="2" y="33"/>
                      <a:pt x="3" y="32"/>
                    </a:cubicBezTo>
                    <a:cubicBezTo>
                      <a:pt x="3" y="32"/>
                      <a:pt x="3" y="32"/>
                      <a:pt x="3" y="32"/>
                    </a:cubicBezTo>
                    <a:moveTo>
                      <a:pt x="9" y="21"/>
                    </a:moveTo>
                    <a:cubicBezTo>
                      <a:pt x="9" y="22"/>
                      <a:pt x="8" y="23"/>
                      <a:pt x="7" y="25"/>
                    </a:cubicBezTo>
                    <a:cubicBezTo>
                      <a:pt x="7" y="25"/>
                      <a:pt x="7" y="25"/>
                      <a:pt x="7" y="25"/>
                    </a:cubicBezTo>
                    <a:cubicBezTo>
                      <a:pt x="8" y="24"/>
                      <a:pt x="9" y="22"/>
                      <a:pt x="10" y="21"/>
                    </a:cubicBezTo>
                    <a:cubicBezTo>
                      <a:pt x="10" y="21"/>
                      <a:pt x="10" y="21"/>
                      <a:pt x="9" y="21"/>
                    </a:cubicBezTo>
                    <a:moveTo>
                      <a:pt x="17" y="8"/>
                    </a:moveTo>
                    <a:cubicBezTo>
                      <a:pt x="16" y="10"/>
                      <a:pt x="15" y="12"/>
                      <a:pt x="13" y="14"/>
                    </a:cubicBezTo>
                    <a:cubicBezTo>
                      <a:pt x="13" y="14"/>
                      <a:pt x="14" y="15"/>
                      <a:pt x="14" y="15"/>
                    </a:cubicBezTo>
                    <a:cubicBezTo>
                      <a:pt x="15" y="12"/>
                      <a:pt x="17" y="10"/>
                      <a:pt x="18" y="8"/>
                    </a:cubicBezTo>
                    <a:cubicBezTo>
                      <a:pt x="17" y="8"/>
                      <a:pt x="17" y="8"/>
                      <a:pt x="17" y="8"/>
                    </a:cubicBezTo>
                    <a:moveTo>
                      <a:pt x="18" y="7"/>
                    </a:moveTo>
                    <a:cubicBezTo>
                      <a:pt x="18" y="7"/>
                      <a:pt x="18" y="7"/>
                      <a:pt x="18" y="7"/>
                    </a:cubicBezTo>
                    <a:cubicBezTo>
                      <a:pt x="18" y="7"/>
                      <a:pt x="18" y="7"/>
                      <a:pt x="18" y="7"/>
                    </a:cubicBezTo>
                    <a:cubicBezTo>
                      <a:pt x="18" y="7"/>
                      <a:pt x="19" y="7"/>
                      <a:pt x="19" y="7"/>
                    </a:cubicBezTo>
                    <a:cubicBezTo>
                      <a:pt x="18" y="7"/>
                      <a:pt x="18" y="7"/>
                      <a:pt x="18" y="7"/>
                    </a:cubicBezTo>
                    <a:moveTo>
                      <a:pt x="23" y="0"/>
                    </a:moveTo>
                    <a:cubicBezTo>
                      <a:pt x="22" y="1"/>
                      <a:pt x="21" y="3"/>
                      <a:pt x="19" y="6"/>
                    </a:cubicBezTo>
                    <a:cubicBezTo>
                      <a:pt x="19" y="6"/>
                      <a:pt x="19" y="6"/>
                      <a:pt x="19" y="6"/>
                    </a:cubicBezTo>
                    <a:cubicBezTo>
                      <a:pt x="20" y="4"/>
                      <a:pt x="22" y="2"/>
                      <a:pt x="23" y="0"/>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57" name="Freeform 9747"/>
              <p:cNvSpPr>
                <a:spLocks noEditPoints="1"/>
              </p:cNvSpPr>
              <p:nvPr/>
            </p:nvSpPr>
            <p:spPr bwMode="auto">
              <a:xfrm>
                <a:off x="-229" y="3146"/>
                <a:ext cx="102" cy="174"/>
              </a:xfrm>
              <a:custGeom>
                <a:avLst/>
                <a:gdLst>
                  <a:gd name="T0" fmla="*/ 0 w 43"/>
                  <a:gd name="T1" fmla="*/ 73 h 74"/>
                  <a:gd name="T2" fmla="*/ 1 w 43"/>
                  <a:gd name="T3" fmla="*/ 73 h 74"/>
                  <a:gd name="T4" fmla="*/ 0 w 43"/>
                  <a:gd name="T5" fmla="*/ 72 h 74"/>
                  <a:gd name="T6" fmla="*/ 1 w 43"/>
                  <a:gd name="T7" fmla="*/ 72 h 74"/>
                  <a:gd name="T8" fmla="*/ 0 w 43"/>
                  <a:gd name="T9" fmla="*/ 72 h 74"/>
                  <a:gd name="T10" fmla="*/ 1 w 43"/>
                  <a:gd name="T11" fmla="*/ 71 h 74"/>
                  <a:gd name="T12" fmla="*/ 2 w 43"/>
                  <a:gd name="T13" fmla="*/ 70 h 74"/>
                  <a:gd name="T14" fmla="*/ 2 w 43"/>
                  <a:gd name="T15" fmla="*/ 69 h 74"/>
                  <a:gd name="T16" fmla="*/ 2 w 43"/>
                  <a:gd name="T17" fmla="*/ 70 h 74"/>
                  <a:gd name="T18" fmla="*/ 2 w 43"/>
                  <a:gd name="T19" fmla="*/ 69 h 74"/>
                  <a:gd name="T20" fmla="*/ 3 w 43"/>
                  <a:gd name="T21" fmla="*/ 67 h 74"/>
                  <a:gd name="T22" fmla="*/ 5 w 43"/>
                  <a:gd name="T23" fmla="*/ 66 h 74"/>
                  <a:gd name="T24" fmla="*/ 6 w 43"/>
                  <a:gd name="T25" fmla="*/ 63 h 74"/>
                  <a:gd name="T26" fmla="*/ 5 w 43"/>
                  <a:gd name="T27" fmla="*/ 66 h 74"/>
                  <a:gd name="T28" fmla="*/ 6 w 43"/>
                  <a:gd name="T29" fmla="*/ 63 h 74"/>
                  <a:gd name="T30" fmla="*/ 6 w 43"/>
                  <a:gd name="T31" fmla="*/ 62 h 74"/>
                  <a:gd name="T32" fmla="*/ 8 w 43"/>
                  <a:gd name="T33" fmla="*/ 62 h 74"/>
                  <a:gd name="T34" fmla="*/ 11 w 43"/>
                  <a:gd name="T35" fmla="*/ 53 h 74"/>
                  <a:gd name="T36" fmla="*/ 8 w 43"/>
                  <a:gd name="T37" fmla="*/ 61 h 74"/>
                  <a:gd name="T38" fmla="*/ 11 w 43"/>
                  <a:gd name="T39" fmla="*/ 53 h 74"/>
                  <a:gd name="T40" fmla="*/ 13 w 43"/>
                  <a:gd name="T41" fmla="*/ 51 h 74"/>
                  <a:gd name="T42" fmla="*/ 18 w 43"/>
                  <a:gd name="T43" fmla="*/ 46 h 74"/>
                  <a:gd name="T44" fmla="*/ 25 w 43"/>
                  <a:gd name="T45" fmla="*/ 30 h 74"/>
                  <a:gd name="T46" fmla="*/ 20 w 43"/>
                  <a:gd name="T47" fmla="*/ 41 h 74"/>
                  <a:gd name="T48" fmla="*/ 26 w 43"/>
                  <a:gd name="T49" fmla="*/ 31 h 74"/>
                  <a:gd name="T50" fmla="*/ 32 w 43"/>
                  <a:gd name="T51" fmla="*/ 19 h 74"/>
                  <a:gd name="T52" fmla="*/ 29 w 43"/>
                  <a:gd name="T53" fmla="*/ 26 h 74"/>
                  <a:gd name="T54" fmla="*/ 32 w 43"/>
                  <a:gd name="T55" fmla="*/ 19 h 74"/>
                  <a:gd name="T56" fmla="*/ 35 w 43"/>
                  <a:gd name="T57" fmla="*/ 13 h 74"/>
                  <a:gd name="T58" fmla="*/ 35 w 43"/>
                  <a:gd name="T59" fmla="*/ 15 h 74"/>
                  <a:gd name="T60" fmla="*/ 38 w 43"/>
                  <a:gd name="T61" fmla="*/ 8 h 74"/>
                  <a:gd name="T62" fmla="*/ 42 w 43"/>
                  <a:gd name="T63" fmla="*/ 2 h 74"/>
                  <a:gd name="T64" fmla="*/ 43 w 43"/>
                  <a:gd name="T65" fmla="*/ 1 h 74"/>
                  <a:gd name="T66" fmla="*/ 43 w 43"/>
                  <a:gd name="T67" fmla="*/ 0 h 74"/>
                  <a:gd name="T68" fmla="*/ 43 w 43"/>
                  <a:gd name="T69" fmla="*/ 1 h 74"/>
                  <a:gd name="T70" fmla="*/ 43 w 43"/>
                  <a:gd name="T71"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 h="74">
                    <a:moveTo>
                      <a:pt x="0" y="73"/>
                    </a:moveTo>
                    <a:cubicBezTo>
                      <a:pt x="0" y="73"/>
                      <a:pt x="0" y="73"/>
                      <a:pt x="0" y="73"/>
                    </a:cubicBezTo>
                    <a:cubicBezTo>
                      <a:pt x="0" y="73"/>
                      <a:pt x="0" y="74"/>
                      <a:pt x="0" y="74"/>
                    </a:cubicBezTo>
                    <a:cubicBezTo>
                      <a:pt x="0" y="73"/>
                      <a:pt x="0" y="73"/>
                      <a:pt x="1" y="73"/>
                    </a:cubicBezTo>
                    <a:cubicBezTo>
                      <a:pt x="0" y="73"/>
                      <a:pt x="0" y="73"/>
                      <a:pt x="0" y="73"/>
                    </a:cubicBezTo>
                    <a:moveTo>
                      <a:pt x="0" y="72"/>
                    </a:moveTo>
                    <a:cubicBezTo>
                      <a:pt x="0" y="72"/>
                      <a:pt x="0" y="72"/>
                      <a:pt x="0" y="72"/>
                    </a:cubicBezTo>
                    <a:cubicBezTo>
                      <a:pt x="0" y="72"/>
                      <a:pt x="1" y="72"/>
                      <a:pt x="1" y="72"/>
                    </a:cubicBezTo>
                    <a:cubicBezTo>
                      <a:pt x="1" y="72"/>
                      <a:pt x="1" y="72"/>
                      <a:pt x="1" y="72"/>
                    </a:cubicBezTo>
                    <a:cubicBezTo>
                      <a:pt x="1" y="72"/>
                      <a:pt x="1" y="72"/>
                      <a:pt x="0" y="72"/>
                    </a:cubicBezTo>
                    <a:moveTo>
                      <a:pt x="2" y="70"/>
                    </a:moveTo>
                    <a:cubicBezTo>
                      <a:pt x="1" y="70"/>
                      <a:pt x="1" y="71"/>
                      <a:pt x="1" y="71"/>
                    </a:cubicBezTo>
                    <a:cubicBezTo>
                      <a:pt x="1" y="71"/>
                      <a:pt x="1" y="71"/>
                      <a:pt x="2" y="71"/>
                    </a:cubicBezTo>
                    <a:cubicBezTo>
                      <a:pt x="2" y="71"/>
                      <a:pt x="2" y="71"/>
                      <a:pt x="2" y="70"/>
                    </a:cubicBezTo>
                    <a:cubicBezTo>
                      <a:pt x="2" y="70"/>
                      <a:pt x="2" y="70"/>
                      <a:pt x="2" y="70"/>
                    </a:cubicBezTo>
                    <a:moveTo>
                      <a:pt x="2" y="69"/>
                    </a:moveTo>
                    <a:cubicBezTo>
                      <a:pt x="2" y="69"/>
                      <a:pt x="2" y="69"/>
                      <a:pt x="2" y="70"/>
                    </a:cubicBezTo>
                    <a:cubicBezTo>
                      <a:pt x="2" y="70"/>
                      <a:pt x="2" y="70"/>
                      <a:pt x="2" y="70"/>
                    </a:cubicBezTo>
                    <a:cubicBezTo>
                      <a:pt x="3" y="70"/>
                      <a:pt x="3" y="70"/>
                      <a:pt x="3" y="69"/>
                    </a:cubicBezTo>
                    <a:cubicBezTo>
                      <a:pt x="3" y="69"/>
                      <a:pt x="2" y="69"/>
                      <a:pt x="2" y="69"/>
                    </a:cubicBezTo>
                    <a:moveTo>
                      <a:pt x="4" y="66"/>
                    </a:moveTo>
                    <a:cubicBezTo>
                      <a:pt x="4" y="66"/>
                      <a:pt x="3" y="67"/>
                      <a:pt x="3" y="67"/>
                    </a:cubicBezTo>
                    <a:cubicBezTo>
                      <a:pt x="4" y="67"/>
                      <a:pt x="4" y="67"/>
                      <a:pt x="4" y="67"/>
                    </a:cubicBezTo>
                    <a:cubicBezTo>
                      <a:pt x="4" y="67"/>
                      <a:pt x="4" y="67"/>
                      <a:pt x="5" y="66"/>
                    </a:cubicBezTo>
                    <a:cubicBezTo>
                      <a:pt x="4" y="66"/>
                      <a:pt x="4" y="66"/>
                      <a:pt x="4" y="66"/>
                    </a:cubicBezTo>
                    <a:moveTo>
                      <a:pt x="6" y="63"/>
                    </a:moveTo>
                    <a:cubicBezTo>
                      <a:pt x="5" y="64"/>
                      <a:pt x="5" y="64"/>
                      <a:pt x="4" y="65"/>
                    </a:cubicBezTo>
                    <a:cubicBezTo>
                      <a:pt x="5" y="65"/>
                      <a:pt x="5" y="65"/>
                      <a:pt x="5" y="66"/>
                    </a:cubicBezTo>
                    <a:cubicBezTo>
                      <a:pt x="6" y="65"/>
                      <a:pt x="6" y="64"/>
                      <a:pt x="7" y="63"/>
                    </a:cubicBezTo>
                    <a:cubicBezTo>
                      <a:pt x="6" y="63"/>
                      <a:pt x="6" y="63"/>
                      <a:pt x="6" y="63"/>
                    </a:cubicBezTo>
                    <a:moveTo>
                      <a:pt x="7" y="61"/>
                    </a:moveTo>
                    <a:cubicBezTo>
                      <a:pt x="6" y="62"/>
                      <a:pt x="6" y="62"/>
                      <a:pt x="6" y="62"/>
                    </a:cubicBezTo>
                    <a:cubicBezTo>
                      <a:pt x="6" y="62"/>
                      <a:pt x="7" y="63"/>
                      <a:pt x="7" y="63"/>
                    </a:cubicBezTo>
                    <a:cubicBezTo>
                      <a:pt x="7" y="62"/>
                      <a:pt x="7" y="62"/>
                      <a:pt x="8" y="62"/>
                    </a:cubicBezTo>
                    <a:cubicBezTo>
                      <a:pt x="7" y="62"/>
                      <a:pt x="7" y="61"/>
                      <a:pt x="7" y="61"/>
                    </a:cubicBezTo>
                    <a:moveTo>
                      <a:pt x="11" y="53"/>
                    </a:moveTo>
                    <a:cubicBezTo>
                      <a:pt x="10" y="56"/>
                      <a:pt x="9" y="58"/>
                      <a:pt x="7" y="60"/>
                    </a:cubicBezTo>
                    <a:cubicBezTo>
                      <a:pt x="8" y="60"/>
                      <a:pt x="8" y="61"/>
                      <a:pt x="8" y="61"/>
                    </a:cubicBezTo>
                    <a:cubicBezTo>
                      <a:pt x="10" y="58"/>
                      <a:pt x="11" y="56"/>
                      <a:pt x="12" y="54"/>
                    </a:cubicBezTo>
                    <a:cubicBezTo>
                      <a:pt x="12" y="54"/>
                      <a:pt x="12" y="54"/>
                      <a:pt x="11" y="53"/>
                    </a:cubicBezTo>
                    <a:moveTo>
                      <a:pt x="16" y="45"/>
                    </a:moveTo>
                    <a:cubicBezTo>
                      <a:pt x="15" y="47"/>
                      <a:pt x="14" y="49"/>
                      <a:pt x="13" y="51"/>
                    </a:cubicBezTo>
                    <a:cubicBezTo>
                      <a:pt x="13" y="51"/>
                      <a:pt x="14" y="51"/>
                      <a:pt x="14" y="51"/>
                    </a:cubicBezTo>
                    <a:cubicBezTo>
                      <a:pt x="15" y="49"/>
                      <a:pt x="16" y="48"/>
                      <a:pt x="18" y="46"/>
                    </a:cubicBezTo>
                    <a:cubicBezTo>
                      <a:pt x="17" y="45"/>
                      <a:pt x="17" y="45"/>
                      <a:pt x="16" y="45"/>
                    </a:cubicBezTo>
                    <a:moveTo>
                      <a:pt x="25" y="30"/>
                    </a:moveTo>
                    <a:cubicBezTo>
                      <a:pt x="23" y="34"/>
                      <a:pt x="21" y="37"/>
                      <a:pt x="19" y="41"/>
                    </a:cubicBezTo>
                    <a:cubicBezTo>
                      <a:pt x="19" y="41"/>
                      <a:pt x="20" y="41"/>
                      <a:pt x="20" y="41"/>
                    </a:cubicBezTo>
                    <a:cubicBezTo>
                      <a:pt x="20" y="41"/>
                      <a:pt x="20" y="41"/>
                      <a:pt x="20" y="41"/>
                    </a:cubicBezTo>
                    <a:cubicBezTo>
                      <a:pt x="22" y="38"/>
                      <a:pt x="24" y="34"/>
                      <a:pt x="26" y="31"/>
                    </a:cubicBezTo>
                    <a:cubicBezTo>
                      <a:pt x="25" y="30"/>
                      <a:pt x="25" y="30"/>
                      <a:pt x="25" y="30"/>
                    </a:cubicBezTo>
                    <a:moveTo>
                      <a:pt x="32" y="19"/>
                    </a:moveTo>
                    <a:cubicBezTo>
                      <a:pt x="30" y="21"/>
                      <a:pt x="29" y="24"/>
                      <a:pt x="28" y="26"/>
                    </a:cubicBezTo>
                    <a:cubicBezTo>
                      <a:pt x="28" y="26"/>
                      <a:pt x="28" y="26"/>
                      <a:pt x="29" y="26"/>
                    </a:cubicBezTo>
                    <a:cubicBezTo>
                      <a:pt x="30" y="24"/>
                      <a:pt x="31" y="22"/>
                      <a:pt x="33" y="20"/>
                    </a:cubicBezTo>
                    <a:cubicBezTo>
                      <a:pt x="32" y="19"/>
                      <a:pt x="32" y="19"/>
                      <a:pt x="32" y="19"/>
                    </a:cubicBezTo>
                    <a:moveTo>
                      <a:pt x="38" y="8"/>
                    </a:moveTo>
                    <a:cubicBezTo>
                      <a:pt x="37" y="10"/>
                      <a:pt x="36" y="11"/>
                      <a:pt x="35" y="13"/>
                    </a:cubicBezTo>
                    <a:cubicBezTo>
                      <a:pt x="35" y="13"/>
                      <a:pt x="35" y="14"/>
                      <a:pt x="34" y="15"/>
                    </a:cubicBezTo>
                    <a:cubicBezTo>
                      <a:pt x="34" y="15"/>
                      <a:pt x="35" y="15"/>
                      <a:pt x="35" y="15"/>
                    </a:cubicBezTo>
                    <a:cubicBezTo>
                      <a:pt x="36" y="13"/>
                      <a:pt x="37" y="11"/>
                      <a:pt x="39" y="9"/>
                    </a:cubicBezTo>
                    <a:cubicBezTo>
                      <a:pt x="38" y="8"/>
                      <a:pt x="38" y="8"/>
                      <a:pt x="38" y="8"/>
                    </a:cubicBezTo>
                    <a:moveTo>
                      <a:pt x="42" y="1"/>
                    </a:moveTo>
                    <a:cubicBezTo>
                      <a:pt x="42" y="1"/>
                      <a:pt x="42" y="1"/>
                      <a:pt x="42" y="2"/>
                    </a:cubicBezTo>
                    <a:cubicBezTo>
                      <a:pt x="42" y="2"/>
                      <a:pt x="42" y="2"/>
                      <a:pt x="42" y="2"/>
                    </a:cubicBezTo>
                    <a:cubicBezTo>
                      <a:pt x="42" y="2"/>
                      <a:pt x="42" y="1"/>
                      <a:pt x="43" y="1"/>
                    </a:cubicBezTo>
                    <a:cubicBezTo>
                      <a:pt x="43" y="1"/>
                      <a:pt x="43" y="1"/>
                      <a:pt x="42" y="1"/>
                    </a:cubicBezTo>
                    <a:moveTo>
                      <a:pt x="43" y="0"/>
                    </a:moveTo>
                    <a:cubicBezTo>
                      <a:pt x="43" y="0"/>
                      <a:pt x="43" y="0"/>
                      <a:pt x="43" y="1"/>
                    </a:cubicBezTo>
                    <a:cubicBezTo>
                      <a:pt x="43" y="1"/>
                      <a:pt x="43" y="1"/>
                      <a:pt x="43" y="1"/>
                    </a:cubicBezTo>
                    <a:cubicBezTo>
                      <a:pt x="43" y="0"/>
                      <a:pt x="43" y="0"/>
                      <a:pt x="43" y="0"/>
                    </a:cubicBezTo>
                    <a:cubicBezTo>
                      <a:pt x="43" y="0"/>
                      <a:pt x="43" y="0"/>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58" name="Freeform 9748"/>
              <p:cNvSpPr>
                <a:spLocks noEditPoints="1"/>
              </p:cNvSpPr>
              <p:nvPr/>
            </p:nvSpPr>
            <p:spPr bwMode="auto">
              <a:xfrm>
                <a:off x="-229" y="3313"/>
                <a:ext cx="5" cy="5"/>
              </a:xfrm>
              <a:custGeom>
                <a:avLst/>
                <a:gdLst>
                  <a:gd name="T0" fmla="*/ 0 w 2"/>
                  <a:gd name="T1" fmla="*/ 1 h 2"/>
                  <a:gd name="T2" fmla="*/ 0 w 2"/>
                  <a:gd name="T3" fmla="*/ 2 h 2"/>
                  <a:gd name="T4" fmla="*/ 1 w 2"/>
                  <a:gd name="T5" fmla="*/ 2 h 2"/>
                  <a:gd name="T6" fmla="*/ 1 w 2"/>
                  <a:gd name="T7" fmla="*/ 1 h 2"/>
                  <a:gd name="T8" fmla="*/ 0 w 2"/>
                  <a:gd name="T9" fmla="*/ 1 h 2"/>
                  <a:gd name="T10" fmla="*/ 1 w 2"/>
                  <a:gd name="T11" fmla="*/ 0 h 2"/>
                  <a:gd name="T12" fmla="*/ 0 w 2"/>
                  <a:gd name="T13" fmla="*/ 1 h 2"/>
                  <a:gd name="T14" fmla="*/ 1 w 2"/>
                  <a:gd name="T15" fmla="*/ 1 h 2"/>
                  <a:gd name="T16" fmla="*/ 2 w 2"/>
                  <a:gd name="T17" fmla="*/ 0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1"/>
                    </a:moveTo>
                    <a:cubicBezTo>
                      <a:pt x="0" y="1"/>
                      <a:pt x="0" y="1"/>
                      <a:pt x="0" y="2"/>
                    </a:cubicBezTo>
                    <a:cubicBezTo>
                      <a:pt x="0" y="2"/>
                      <a:pt x="0" y="2"/>
                      <a:pt x="1" y="2"/>
                    </a:cubicBezTo>
                    <a:cubicBezTo>
                      <a:pt x="1" y="2"/>
                      <a:pt x="1" y="2"/>
                      <a:pt x="1" y="1"/>
                    </a:cubicBezTo>
                    <a:cubicBezTo>
                      <a:pt x="1" y="1"/>
                      <a:pt x="0" y="1"/>
                      <a:pt x="0" y="1"/>
                    </a:cubicBezTo>
                    <a:moveTo>
                      <a:pt x="1" y="0"/>
                    </a:moveTo>
                    <a:cubicBezTo>
                      <a:pt x="1" y="0"/>
                      <a:pt x="1" y="0"/>
                      <a:pt x="0" y="1"/>
                    </a:cubicBezTo>
                    <a:cubicBezTo>
                      <a:pt x="1" y="1"/>
                      <a:pt x="1" y="1"/>
                      <a:pt x="1" y="1"/>
                    </a:cubicBezTo>
                    <a:cubicBezTo>
                      <a:pt x="1" y="1"/>
                      <a:pt x="1" y="1"/>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59" name="Freeform 9749"/>
              <p:cNvSpPr>
                <a:spLocks noEditPoints="1"/>
              </p:cNvSpPr>
              <p:nvPr/>
            </p:nvSpPr>
            <p:spPr bwMode="auto">
              <a:xfrm>
                <a:off x="-241" y="3320"/>
                <a:ext cx="12" cy="19"/>
              </a:xfrm>
              <a:custGeom>
                <a:avLst/>
                <a:gdLst>
                  <a:gd name="T0" fmla="*/ 0 w 5"/>
                  <a:gd name="T1" fmla="*/ 7 h 8"/>
                  <a:gd name="T2" fmla="*/ 0 w 5"/>
                  <a:gd name="T3" fmla="*/ 8 h 8"/>
                  <a:gd name="T4" fmla="*/ 0 w 5"/>
                  <a:gd name="T5" fmla="*/ 8 h 8"/>
                  <a:gd name="T6" fmla="*/ 0 w 5"/>
                  <a:gd name="T7" fmla="*/ 8 h 8"/>
                  <a:gd name="T8" fmla="*/ 0 w 5"/>
                  <a:gd name="T9" fmla="*/ 7 h 8"/>
                  <a:gd name="T10" fmla="*/ 2 w 5"/>
                  <a:gd name="T11" fmla="*/ 4 h 8"/>
                  <a:gd name="T12" fmla="*/ 1 w 5"/>
                  <a:gd name="T13" fmla="*/ 5 h 8"/>
                  <a:gd name="T14" fmla="*/ 1 w 5"/>
                  <a:gd name="T15" fmla="*/ 6 h 8"/>
                  <a:gd name="T16" fmla="*/ 2 w 5"/>
                  <a:gd name="T17" fmla="*/ 4 h 8"/>
                  <a:gd name="T18" fmla="*/ 2 w 5"/>
                  <a:gd name="T19" fmla="*/ 4 h 8"/>
                  <a:gd name="T20" fmla="*/ 3 w 5"/>
                  <a:gd name="T21" fmla="*/ 2 h 8"/>
                  <a:gd name="T22" fmla="*/ 3 w 5"/>
                  <a:gd name="T23" fmla="*/ 2 h 8"/>
                  <a:gd name="T24" fmla="*/ 3 w 5"/>
                  <a:gd name="T25" fmla="*/ 3 h 8"/>
                  <a:gd name="T26" fmla="*/ 4 w 5"/>
                  <a:gd name="T27" fmla="*/ 2 h 8"/>
                  <a:gd name="T28" fmla="*/ 3 w 5"/>
                  <a:gd name="T29" fmla="*/ 2 h 8"/>
                  <a:gd name="T30" fmla="*/ 4 w 5"/>
                  <a:gd name="T31" fmla="*/ 0 h 8"/>
                  <a:gd name="T32" fmla="*/ 3 w 5"/>
                  <a:gd name="T33" fmla="*/ 1 h 8"/>
                  <a:gd name="T34" fmla="*/ 4 w 5"/>
                  <a:gd name="T35" fmla="*/ 1 h 8"/>
                  <a:gd name="T36" fmla="*/ 5 w 5"/>
                  <a:gd name="T37" fmla="*/ 0 h 8"/>
                  <a:gd name="T38" fmla="*/ 4 w 5"/>
                  <a:gd name="T3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8">
                    <a:moveTo>
                      <a:pt x="0" y="7"/>
                    </a:moveTo>
                    <a:cubicBezTo>
                      <a:pt x="0" y="7"/>
                      <a:pt x="0" y="8"/>
                      <a:pt x="0" y="8"/>
                    </a:cubicBezTo>
                    <a:cubicBezTo>
                      <a:pt x="0" y="8"/>
                      <a:pt x="0" y="8"/>
                      <a:pt x="0" y="8"/>
                    </a:cubicBezTo>
                    <a:cubicBezTo>
                      <a:pt x="0" y="8"/>
                      <a:pt x="0" y="8"/>
                      <a:pt x="0" y="8"/>
                    </a:cubicBezTo>
                    <a:cubicBezTo>
                      <a:pt x="0" y="8"/>
                      <a:pt x="0" y="7"/>
                      <a:pt x="0" y="7"/>
                    </a:cubicBezTo>
                    <a:moveTo>
                      <a:pt x="2" y="4"/>
                    </a:moveTo>
                    <a:cubicBezTo>
                      <a:pt x="1" y="5"/>
                      <a:pt x="1" y="5"/>
                      <a:pt x="1" y="5"/>
                    </a:cubicBezTo>
                    <a:cubicBezTo>
                      <a:pt x="1" y="5"/>
                      <a:pt x="1" y="6"/>
                      <a:pt x="1" y="6"/>
                    </a:cubicBezTo>
                    <a:cubicBezTo>
                      <a:pt x="2" y="5"/>
                      <a:pt x="2" y="5"/>
                      <a:pt x="2" y="4"/>
                    </a:cubicBezTo>
                    <a:cubicBezTo>
                      <a:pt x="2" y="4"/>
                      <a:pt x="2" y="4"/>
                      <a:pt x="2" y="4"/>
                    </a:cubicBezTo>
                    <a:moveTo>
                      <a:pt x="3" y="2"/>
                    </a:moveTo>
                    <a:cubicBezTo>
                      <a:pt x="3" y="2"/>
                      <a:pt x="3" y="2"/>
                      <a:pt x="3" y="2"/>
                    </a:cubicBezTo>
                    <a:cubicBezTo>
                      <a:pt x="3" y="3"/>
                      <a:pt x="3" y="3"/>
                      <a:pt x="3" y="3"/>
                    </a:cubicBezTo>
                    <a:cubicBezTo>
                      <a:pt x="3" y="2"/>
                      <a:pt x="4" y="2"/>
                      <a:pt x="4" y="2"/>
                    </a:cubicBezTo>
                    <a:cubicBezTo>
                      <a:pt x="4" y="2"/>
                      <a:pt x="3" y="2"/>
                      <a:pt x="3" y="2"/>
                    </a:cubicBezTo>
                    <a:moveTo>
                      <a:pt x="4" y="0"/>
                    </a:moveTo>
                    <a:cubicBezTo>
                      <a:pt x="4" y="0"/>
                      <a:pt x="4" y="1"/>
                      <a:pt x="3" y="1"/>
                    </a:cubicBezTo>
                    <a:cubicBezTo>
                      <a:pt x="4" y="1"/>
                      <a:pt x="4" y="1"/>
                      <a:pt x="4" y="1"/>
                    </a:cubicBezTo>
                    <a:cubicBezTo>
                      <a:pt x="4" y="1"/>
                      <a:pt x="5" y="1"/>
                      <a:pt x="5" y="0"/>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60" name="Freeform 9750"/>
              <p:cNvSpPr>
                <a:spLocks noEditPoints="1"/>
              </p:cNvSpPr>
              <p:nvPr/>
            </p:nvSpPr>
            <p:spPr bwMode="auto">
              <a:xfrm>
                <a:off x="-241" y="3325"/>
                <a:ext cx="7" cy="14"/>
              </a:xfrm>
              <a:custGeom>
                <a:avLst/>
                <a:gdLst>
                  <a:gd name="T0" fmla="*/ 1 w 3"/>
                  <a:gd name="T1" fmla="*/ 3 h 6"/>
                  <a:gd name="T2" fmla="*/ 0 w 3"/>
                  <a:gd name="T3" fmla="*/ 5 h 6"/>
                  <a:gd name="T4" fmla="*/ 0 w 3"/>
                  <a:gd name="T5" fmla="*/ 6 h 6"/>
                  <a:gd name="T6" fmla="*/ 1 w 3"/>
                  <a:gd name="T7" fmla="*/ 4 h 6"/>
                  <a:gd name="T8" fmla="*/ 1 w 3"/>
                  <a:gd name="T9" fmla="*/ 3 h 6"/>
                  <a:gd name="T10" fmla="*/ 3 w 3"/>
                  <a:gd name="T11" fmla="*/ 0 h 6"/>
                  <a:gd name="T12" fmla="*/ 2 w 3"/>
                  <a:gd name="T13" fmla="*/ 2 h 6"/>
                  <a:gd name="T14" fmla="*/ 2 w 3"/>
                  <a:gd name="T15" fmla="*/ 2 h 6"/>
                  <a:gd name="T16" fmla="*/ 3 w 3"/>
                  <a:gd name="T17" fmla="*/ 1 h 6"/>
                  <a:gd name="T18" fmla="*/ 3 w 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1" y="3"/>
                    </a:moveTo>
                    <a:cubicBezTo>
                      <a:pt x="1" y="4"/>
                      <a:pt x="0" y="5"/>
                      <a:pt x="0" y="5"/>
                    </a:cubicBezTo>
                    <a:cubicBezTo>
                      <a:pt x="0" y="5"/>
                      <a:pt x="0" y="6"/>
                      <a:pt x="0" y="6"/>
                    </a:cubicBezTo>
                    <a:cubicBezTo>
                      <a:pt x="1" y="5"/>
                      <a:pt x="1" y="4"/>
                      <a:pt x="1" y="4"/>
                    </a:cubicBezTo>
                    <a:cubicBezTo>
                      <a:pt x="1" y="4"/>
                      <a:pt x="1" y="3"/>
                      <a:pt x="1" y="3"/>
                    </a:cubicBezTo>
                    <a:moveTo>
                      <a:pt x="3" y="0"/>
                    </a:moveTo>
                    <a:cubicBezTo>
                      <a:pt x="2" y="1"/>
                      <a:pt x="2" y="2"/>
                      <a:pt x="2" y="2"/>
                    </a:cubicBezTo>
                    <a:cubicBezTo>
                      <a:pt x="2" y="2"/>
                      <a:pt x="2" y="2"/>
                      <a:pt x="2" y="2"/>
                    </a:cubicBezTo>
                    <a:cubicBezTo>
                      <a:pt x="3" y="2"/>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61" name="Freeform 9751"/>
              <p:cNvSpPr>
                <a:spLocks noEditPoints="1"/>
              </p:cNvSpPr>
              <p:nvPr/>
            </p:nvSpPr>
            <p:spPr bwMode="auto">
              <a:xfrm>
                <a:off x="-262" y="3339"/>
                <a:ext cx="21" cy="36"/>
              </a:xfrm>
              <a:custGeom>
                <a:avLst/>
                <a:gdLst>
                  <a:gd name="T0" fmla="*/ 3 w 9"/>
                  <a:gd name="T1" fmla="*/ 10 h 15"/>
                  <a:gd name="T2" fmla="*/ 0 w 9"/>
                  <a:gd name="T3" fmla="*/ 15 h 15"/>
                  <a:gd name="T4" fmla="*/ 3 w 9"/>
                  <a:gd name="T5" fmla="*/ 10 h 15"/>
                  <a:gd name="T6" fmla="*/ 3 w 9"/>
                  <a:gd name="T7" fmla="*/ 10 h 15"/>
                  <a:gd name="T8" fmla="*/ 3 w 9"/>
                  <a:gd name="T9" fmla="*/ 10 h 15"/>
                  <a:gd name="T10" fmla="*/ 3 w 9"/>
                  <a:gd name="T11" fmla="*/ 10 h 15"/>
                  <a:gd name="T12" fmla="*/ 3 w 9"/>
                  <a:gd name="T13" fmla="*/ 10 h 15"/>
                  <a:gd name="T14" fmla="*/ 3 w 9"/>
                  <a:gd name="T15" fmla="*/ 10 h 15"/>
                  <a:gd name="T16" fmla="*/ 3 w 9"/>
                  <a:gd name="T17" fmla="*/ 10 h 15"/>
                  <a:gd name="T18" fmla="*/ 3 w 9"/>
                  <a:gd name="T19" fmla="*/ 9 h 15"/>
                  <a:gd name="T20" fmla="*/ 3 w 9"/>
                  <a:gd name="T21" fmla="*/ 10 h 15"/>
                  <a:gd name="T22" fmla="*/ 3 w 9"/>
                  <a:gd name="T23" fmla="*/ 10 h 15"/>
                  <a:gd name="T24" fmla="*/ 3 w 9"/>
                  <a:gd name="T25" fmla="*/ 10 h 15"/>
                  <a:gd name="T26" fmla="*/ 3 w 9"/>
                  <a:gd name="T27" fmla="*/ 9 h 15"/>
                  <a:gd name="T28" fmla="*/ 4 w 9"/>
                  <a:gd name="T29" fmla="*/ 8 h 15"/>
                  <a:gd name="T30" fmla="*/ 3 w 9"/>
                  <a:gd name="T31" fmla="*/ 8 h 15"/>
                  <a:gd name="T32" fmla="*/ 4 w 9"/>
                  <a:gd name="T33" fmla="*/ 9 h 15"/>
                  <a:gd name="T34" fmla="*/ 4 w 9"/>
                  <a:gd name="T35" fmla="*/ 8 h 15"/>
                  <a:gd name="T36" fmla="*/ 4 w 9"/>
                  <a:gd name="T37" fmla="*/ 8 h 15"/>
                  <a:gd name="T38" fmla="*/ 9 w 9"/>
                  <a:gd name="T39" fmla="*/ 0 h 15"/>
                  <a:gd name="T40" fmla="*/ 4 w 9"/>
                  <a:gd name="T41" fmla="*/ 7 h 15"/>
                  <a:gd name="T42" fmla="*/ 4 w 9"/>
                  <a:gd name="T43" fmla="*/ 7 h 15"/>
                  <a:gd name="T44" fmla="*/ 9 w 9"/>
                  <a:gd name="T45" fmla="*/ 0 h 15"/>
                  <a:gd name="T46" fmla="*/ 9 w 9"/>
                  <a:gd name="T4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 h="15">
                    <a:moveTo>
                      <a:pt x="3" y="10"/>
                    </a:moveTo>
                    <a:cubicBezTo>
                      <a:pt x="2" y="12"/>
                      <a:pt x="1" y="13"/>
                      <a:pt x="0" y="15"/>
                    </a:cubicBezTo>
                    <a:cubicBezTo>
                      <a:pt x="1" y="13"/>
                      <a:pt x="2" y="12"/>
                      <a:pt x="3" y="10"/>
                    </a:cubicBezTo>
                    <a:cubicBezTo>
                      <a:pt x="3" y="10"/>
                      <a:pt x="3" y="10"/>
                      <a:pt x="3" y="10"/>
                    </a:cubicBezTo>
                    <a:moveTo>
                      <a:pt x="3" y="10"/>
                    </a:moveTo>
                    <a:cubicBezTo>
                      <a:pt x="3" y="10"/>
                      <a:pt x="3" y="10"/>
                      <a:pt x="3" y="10"/>
                    </a:cubicBezTo>
                    <a:cubicBezTo>
                      <a:pt x="3" y="10"/>
                      <a:pt x="3" y="10"/>
                      <a:pt x="3" y="10"/>
                    </a:cubicBezTo>
                    <a:cubicBezTo>
                      <a:pt x="3" y="10"/>
                      <a:pt x="3" y="10"/>
                      <a:pt x="3" y="10"/>
                    </a:cubicBezTo>
                    <a:cubicBezTo>
                      <a:pt x="3" y="10"/>
                      <a:pt x="3" y="10"/>
                      <a:pt x="3" y="10"/>
                    </a:cubicBezTo>
                    <a:moveTo>
                      <a:pt x="3" y="9"/>
                    </a:moveTo>
                    <a:cubicBezTo>
                      <a:pt x="3" y="9"/>
                      <a:pt x="3" y="10"/>
                      <a:pt x="3" y="10"/>
                    </a:cubicBezTo>
                    <a:cubicBezTo>
                      <a:pt x="3" y="10"/>
                      <a:pt x="3" y="10"/>
                      <a:pt x="3" y="10"/>
                    </a:cubicBezTo>
                    <a:cubicBezTo>
                      <a:pt x="3" y="10"/>
                      <a:pt x="3" y="10"/>
                      <a:pt x="3" y="10"/>
                    </a:cubicBezTo>
                    <a:cubicBezTo>
                      <a:pt x="3" y="10"/>
                      <a:pt x="3" y="9"/>
                      <a:pt x="3" y="9"/>
                    </a:cubicBezTo>
                    <a:moveTo>
                      <a:pt x="4" y="8"/>
                    </a:moveTo>
                    <a:cubicBezTo>
                      <a:pt x="4" y="8"/>
                      <a:pt x="4" y="8"/>
                      <a:pt x="3" y="8"/>
                    </a:cubicBezTo>
                    <a:cubicBezTo>
                      <a:pt x="4" y="8"/>
                      <a:pt x="4" y="8"/>
                      <a:pt x="4" y="9"/>
                    </a:cubicBezTo>
                    <a:cubicBezTo>
                      <a:pt x="4" y="8"/>
                      <a:pt x="4" y="8"/>
                      <a:pt x="4" y="8"/>
                    </a:cubicBezTo>
                    <a:cubicBezTo>
                      <a:pt x="4" y="8"/>
                      <a:pt x="4" y="8"/>
                      <a:pt x="4" y="8"/>
                    </a:cubicBezTo>
                    <a:moveTo>
                      <a:pt x="9" y="0"/>
                    </a:moveTo>
                    <a:cubicBezTo>
                      <a:pt x="7" y="2"/>
                      <a:pt x="6" y="5"/>
                      <a:pt x="4" y="7"/>
                    </a:cubicBezTo>
                    <a:cubicBezTo>
                      <a:pt x="4" y="7"/>
                      <a:pt x="4" y="7"/>
                      <a:pt x="4" y="7"/>
                    </a:cubicBezTo>
                    <a:cubicBezTo>
                      <a:pt x="6" y="5"/>
                      <a:pt x="7" y="2"/>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162" name="Freeform 9752"/>
              <p:cNvSpPr>
                <a:spLocks noEditPoints="1"/>
              </p:cNvSpPr>
              <p:nvPr/>
            </p:nvSpPr>
            <p:spPr bwMode="auto">
              <a:xfrm>
                <a:off x="-255" y="3358"/>
                <a:ext cx="3" cy="5"/>
              </a:xfrm>
              <a:custGeom>
                <a:avLst/>
                <a:gdLst>
                  <a:gd name="T0" fmla="*/ 0 w 1"/>
                  <a:gd name="T1" fmla="*/ 2 h 2"/>
                  <a:gd name="T2" fmla="*/ 0 w 1"/>
                  <a:gd name="T3" fmla="*/ 2 h 2"/>
                  <a:gd name="T4" fmla="*/ 0 w 1"/>
                  <a:gd name="T5" fmla="*/ 2 h 2"/>
                  <a:gd name="T6" fmla="*/ 0 w 1"/>
                  <a:gd name="T7" fmla="*/ 2 h 2"/>
                  <a:gd name="T8" fmla="*/ 0 w 1"/>
                  <a:gd name="T9" fmla="*/ 2 h 2"/>
                  <a:gd name="T10" fmla="*/ 0 w 1"/>
                  <a:gd name="T11" fmla="*/ 2 h 2"/>
                  <a:gd name="T12" fmla="*/ 0 w 1"/>
                  <a:gd name="T13" fmla="*/ 2 h 2"/>
                  <a:gd name="T14" fmla="*/ 0 w 1"/>
                  <a:gd name="T15" fmla="*/ 2 h 2"/>
                  <a:gd name="T16" fmla="*/ 0 w 1"/>
                  <a:gd name="T17" fmla="*/ 2 h 2"/>
                  <a:gd name="T18" fmla="*/ 0 w 1"/>
                  <a:gd name="T19" fmla="*/ 2 h 2"/>
                  <a:gd name="T20" fmla="*/ 0 w 1"/>
                  <a:gd name="T21" fmla="*/ 0 h 2"/>
                  <a:gd name="T22" fmla="*/ 0 w 1"/>
                  <a:gd name="T23" fmla="*/ 1 h 2"/>
                  <a:gd name="T24" fmla="*/ 0 w 1"/>
                  <a:gd name="T25" fmla="*/ 2 h 2"/>
                  <a:gd name="T26" fmla="*/ 0 w 1"/>
                  <a:gd name="T27" fmla="*/ 1 h 2"/>
                  <a:gd name="T28" fmla="*/ 1 w 1"/>
                  <a:gd name="T29" fmla="*/ 1 h 2"/>
                  <a:gd name="T30" fmla="*/ 0 w 1"/>
                  <a:gd name="T3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0" y="2"/>
                    </a:moveTo>
                    <a:cubicBezTo>
                      <a:pt x="0" y="2"/>
                      <a:pt x="0" y="2"/>
                      <a:pt x="0" y="2"/>
                    </a:cubicBezTo>
                    <a:cubicBezTo>
                      <a:pt x="0" y="2"/>
                      <a:pt x="0" y="2"/>
                      <a:pt x="0" y="2"/>
                    </a:cubicBezTo>
                    <a:cubicBezTo>
                      <a:pt x="0" y="2"/>
                      <a:pt x="0" y="2"/>
                      <a:pt x="0" y="2"/>
                    </a:cubicBezTo>
                    <a:cubicBezTo>
                      <a:pt x="0" y="2"/>
                      <a:pt x="0" y="2"/>
                      <a:pt x="0" y="2"/>
                    </a:cubicBezTo>
                    <a:moveTo>
                      <a:pt x="0" y="0"/>
                    </a:moveTo>
                    <a:cubicBezTo>
                      <a:pt x="0" y="1"/>
                      <a:pt x="0" y="1"/>
                      <a:pt x="0" y="1"/>
                    </a:cubicBezTo>
                    <a:cubicBezTo>
                      <a:pt x="0" y="1"/>
                      <a:pt x="0" y="2"/>
                      <a:pt x="0" y="2"/>
                    </a:cubicBezTo>
                    <a:cubicBezTo>
                      <a:pt x="0" y="1"/>
                      <a:pt x="0" y="1"/>
                      <a:pt x="0"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76" name="Group 9954"/>
            <p:cNvGrpSpPr>
              <a:grpSpLocks/>
            </p:cNvGrpSpPr>
            <p:nvPr/>
          </p:nvGrpSpPr>
          <p:grpSpPr bwMode="auto">
            <a:xfrm>
              <a:off x="-1057275" y="4895850"/>
              <a:ext cx="1196975" cy="1360488"/>
              <a:chOff x="-666" y="3084"/>
              <a:chExt cx="754" cy="857"/>
            </a:xfrm>
            <a:grpFill/>
          </p:grpSpPr>
          <p:sp>
            <p:nvSpPr>
              <p:cNvPr id="763" name="Freeform 9754"/>
              <p:cNvSpPr>
                <a:spLocks noEditPoints="1"/>
              </p:cNvSpPr>
              <p:nvPr/>
            </p:nvSpPr>
            <p:spPr bwMode="auto">
              <a:xfrm>
                <a:off x="-252" y="3141"/>
                <a:ext cx="127" cy="217"/>
              </a:xfrm>
              <a:custGeom>
                <a:avLst/>
                <a:gdLst>
                  <a:gd name="T0" fmla="*/ 0 w 54"/>
                  <a:gd name="T1" fmla="*/ 92 h 92"/>
                  <a:gd name="T2" fmla="*/ 0 w 54"/>
                  <a:gd name="T3" fmla="*/ 91 h 92"/>
                  <a:gd name="T4" fmla="*/ 5 w 54"/>
                  <a:gd name="T5" fmla="*/ 84 h 92"/>
                  <a:gd name="T6" fmla="*/ 5 w 54"/>
                  <a:gd name="T7" fmla="*/ 84 h 92"/>
                  <a:gd name="T8" fmla="*/ 5 w 54"/>
                  <a:gd name="T9" fmla="*/ 84 h 92"/>
                  <a:gd name="T10" fmla="*/ 8 w 54"/>
                  <a:gd name="T11" fmla="*/ 78 h 92"/>
                  <a:gd name="T12" fmla="*/ 9 w 54"/>
                  <a:gd name="T13" fmla="*/ 77 h 92"/>
                  <a:gd name="T14" fmla="*/ 10 w 54"/>
                  <a:gd name="T15" fmla="*/ 75 h 92"/>
                  <a:gd name="T16" fmla="*/ 10 w 54"/>
                  <a:gd name="T17" fmla="*/ 76 h 92"/>
                  <a:gd name="T18" fmla="*/ 10 w 54"/>
                  <a:gd name="T19" fmla="*/ 75 h 92"/>
                  <a:gd name="T20" fmla="*/ 12 w 54"/>
                  <a:gd name="T21" fmla="*/ 72 h 92"/>
                  <a:gd name="T22" fmla="*/ 12 w 54"/>
                  <a:gd name="T23" fmla="*/ 72 h 92"/>
                  <a:gd name="T24" fmla="*/ 13 w 54"/>
                  <a:gd name="T25" fmla="*/ 69 h 92"/>
                  <a:gd name="T26" fmla="*/ 13 w 54"/>
                  <a:gd name="T27" fmla="*/ 71 h 92"/>
                  <a:gd name="T28" fmla="*/ 13 w 54"/>
                  <a:gd name="T29" fmla="*/ 69 h 92"/>
                  <a:gd name="T30" fmla="*/ 14 w 54"/>
                  <a:gd name="T31" fmla="*/ 68 h 92"/>
                  <a:gd name="T32" fmla="*/ 15 w 54"/>
                  <a:gd name="T33" fmla="*/ 68 h 92"/>
                  <a:gd name="T34" fmla="*/ 16 w 54"/>
                  <a:gd name="T35" fmla="*/ 64 h 92"/>
                  <a:gd name="T36" fmla="*/ 17 w 54"/>
                  <a:gd name="T37" fmla="*/ 65 h 92"/>
                  <a:gd name="T38" fmla="*/ 16 w 54"/>
                  <a:gd name="T39" fmla="*/ 64 h 92"/>
                  <a:gd name="T40" fmla="*/ 17 w 54"/>
                  <a:gd name="T41" fmla="*/ 63 h 92"/>
                  <a:gd name="T42" fmla="*/ 18 w 54"/>
                  <a:gd name="T43" fmla="*/ 63 h 92"/>
                  <a:gd name="T44" fmla="*/ 23 w 54"/>
                  <a:gd name="T45" fmla="*/ 53 h 92"/>
                  <a:gd name="T46" fmla="*/ 22 w 54"/>
                  <a:gd name="T47" fmla="*/ 56 h 92"/>
                  <a:gd name="T48" fmla="*/ 23 w 54"/>
                  <a:gd name="T49" fmla="*/ 53 h 92"/>
                  <a:gd name="T50" fmla="*/ 26 w 54"/>
                  <a:gd name="T51" fmla="*/ 47 h 92"/>
                  <a:gd name="T52" fmla="*/ 30 w 54"/>
                  <a:gd name="T53" fmla="*/ 43 h 92"/>
                  <a:gd name="T54" fmla="*/ 38 w 54"/>
                  <a:gd name="T55" fmla="*/ 28 h 92"/>
                  <a:gd name="T56" fmla="*/ 36 w 54"/>
                  <a:gd name="T57" fmla="*/ 33 h 92"/>
                  <a:gd name="T58" fmla="*/ 38 w 54"/>
                  <a:gd name="T59" fmla="*/ 28 h 92"/>
                  <a:gd name="T60" fmla="*/ 42 w 54"/>
                  <a:gd name="T61" fmla="*/ 21 h 92"/>
                  <a:gd name="T62" fmla="*/ 45 w 54"/>
                  <a:gd name="T63" fmla="*/ 17 h 92"/>
                  <a:gd name="T64" fmla="*/ 52 w 54"/>
                  <a:gd name="T65" fmla="*/ 4 h 92"/>
                  <a:gd name="T66" fmla="*/ 49 w 54"/>
                  <a:gd name="T67" fmla="*/ 11 h 92"/>
                  <a:gd name="T68" fmla="*/ 52 w 54"/>
                  <a:gd name="T69" fmla="*/ 4 h 92"/>
                  <a:gd name="T70" fmla="*/ 52 w 54"/>
                  <a:gd name="T71" fmla="*/ 3 h 92"/>
                  <a:gd name="T72" fmla="*/ 53 w 54"/>
                  <a:gd name="T73" fmla="*/ 3 h 92"/>
                  <a:gd name="T74" fmla="*/ 54 w 54"/>
                  <a:gd name="T75" fmla="*/ 0 h 92"/>
                  <a:gd name="T76" fmla="*/ 53 w 54"/>
                  <a:gd name="T77" fmla="*/ 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 h="92">
                    <a:moveTo>
                      <a:pt x="0" y="91"/>
                    </a:moveTo>
                    <a:cubicBezTo>
                      <a:pt x="0" y="91"/>
                      <a:pt x="0" y="91"/>
                      <a:pt x="0" y="92"/>
                    </a:cubicBezTo>
                    <a:cubicBezTo>
                      <a:pt x="0" y="92"/>
                      <a:pt x="0" y="92"/>
                      <a:pt x="0" y="92"/>
                    </a:cubicBezTo>
                    <a:cubicBezTo>
                      <a:pt x="0" y="92"/>
                      <a:pt x="0" y="91"/>
                      <a:pt x="0" y="91"/>
                    </a:cubicBezTo>
                    <a:cubicBezTo>
                      <a:pt x="0" y="91"/>
                      <a:pt x="0" y="91"/>
                      <a:pt x="0" y="91"/>
                    </a:cubicBezTo>
                    <a:moveTo>
                      <a:pt x="5" y="84"/>
                    </a:moveTo>
                    <a:cubicBezTo>
                      <a:pt x="5" y="84"/>
                      <a:pt x="5" y="84"/>
                      <a:pt x="5" y="84"/>
                    </a:cubicBezTo>
                    <a:cubicBezTo>
                      <a:pt x="5" y="84"/>
                      <a:pt x="5" y="84"/>
                      <a:pt x="5" y="84"/>
                    </a:cubicBezTo>
                    <a:cubicBezTo>
                      <a:pt x="5" y="84"/>
                      <a:pt x="5" y="84"/>
                      <a:pt x="5" y="84"/>
                    </a:cubicBezTo>
                    <a:cubicBezTo>
                      <a:pt x="5" y="84"/>
                      <a:pt x="5" y="84"/>
                      <a:pt x="5" y="84"/>
                    </a:cubicBezTo>
                    <a:moveTo>
                      <a:pt x="8" y="77"/>
                    </a:moveTo>
                    <a:cubicBezTo>
                      <a:pt x="8" y="77"/>
                      <a:pt x="8" y="77"/>
                      <a:pt x="8" y="78"/>
                    </a:cubicBezTo>
                    <a:cubicBezTo>
                      <a:pt x="8" y="78"/>
                      <a:pt x="9" y="78"/>
                      <a:pt x="9" y="78"/>
                    </a:cubicBezTo>
                    <a:cubicBezTo>
                      <a:pt x="9" y="78"/>
                      <a:pt x="9" y="78"/>
                      <a:pt x="9" y="77"/>
                    </a:cubicBezTo>
                    <a:cubicBezTo>
                      <a:pt x="9" y="77"/>
                      <a:pt x="9" y="77"/>
                      <a:pt x="8" y="77"/>
                    </a:cubicBezTo>
                    <a:moveTo>
                      <a:pt x="10" y="75"/>
                    </a:moveTo>
                    <a:cubicBezTo>
                      <a:pt x="9" y="75"/>
                      <a:pt x="9" y="76"/>
                      <a:pt x="9" y="76"/>
                    </a:cubicBezTo>
                    <a:cubicBezTo>
                      <a:pt x="9" y="76"/>
                      <a:pt x="10" y="76"/>
                      <a:pt x="10" y="76"/>
                    </a:cubicBezTo>
                    <a:cubicBezTo>
                      <a:pt x="10" y="76"/>
                      <a:pt x="10" y="76"/>
                      <a:pt x="10" y="76"/>
                    </a:cubicBezTo>
                    <a:cubicBezTo>
                      <a:pt x="10" y="76"/>
                      <a:pt x="10" y="75"/>
                      <a:pt x="10" y="75"/>
                    </a:cubicBezTo>
                    <a:moveTo>
                      <a:pt x="12" y="72"/>
                    </a:moveTo>
                    <a:cubicBezTo>
                      <a:pt x="12" y="72"/>
                      <a:pt x="12" y="72"/>
                      <a:pt x="12" y="72"/>
                    </a:cubicBezTo>
                    <a:cubicBezTo>
                      <a:pt x="12" y="72"/>
                      <a:pt x="12" y="72"/>
                      <a:pt x="12" y="72"/>
                    </a:cubicBezTo>
                    <a:cubicBezTo>
                      <a:pt x="12" y="72"/>
                      <a:pt x="12" y="72"/>
                      <a:pt x="12" y="72"/>
                    </a:cubicBezTo>
                    <a:cubicBezTo>
                      <a:pt x="12" y="72"/>
                      <a:pt x="12" y="72"/>
                      <a:pt x="12" y="72"/>
                    </a:cubicBezTo>
                    <a:moveTo>
                      <a:pt x="13" y="69"/>
                    </a:moveTo>
                    <a:cubicBezTo>
                      <a:pt x="13" y="69"/>
                      <a:pt x="13" y="70"/>
                      <a:pt x="12" y="71"/>
                    </a:cubicBezTo>
                    <a:cubicBezTo>
                      <a:pt x="12" y="71"/>
                      <a:pt x="13" y="71"/>
                      <a:pt x="13" y="71"/>
                    </a:cubicBezTo>
                    <a:cubicBezTo>
                      <a:pt x="13" y="71"/>
                      <a:pt x="14" y="70"/>
                      <a:pt x="14" y="69"/>
                    </a:cubicBezTo>
                    <a:cubicBezTo>
                      <a:pt x="14" y="69"/>
                      <a:pt x="14" y="69"/>
                      <a:pt x="13" y="69"/>
                    </a:cubicBezTo>
                    <a:moveTo>
                      <a:pt x="14" y="67"/>
                    </a:moveTo>
                    <a:cubicBezTo>
                      <a:pt x="14" y="67"/>
                      <a:pt x="14" y="68"/>
                      <a:pt x="14" y="68"/>
                    </a:cubicBezTo>
                    <a:cubicBezTo>
                      <a:pt x="14" y="68"/>
                      <a:pt x="14" y="68"/>
                      <a:pt x="15" y="68"/>
                    </a:cubicBezTo>
                    <a:cubicBezTo>
                      <a:pt x="15" y="68"/>
                      <a:pt x="15" y="68"/>
                      <a:pt x="15" y="68"/>
                    </a:cubicBezTo>
                    <a:cubicBezTo>
                      <a:pt x="15" y="67"/>
                      <a:pt x="15" y="67"/>
                      <a:pt x="14" y="67"/>
                    </a:cubicBezTo>
                    <a:moveTo>
                      <a:pt x="16" y="64"/>
                    </a:moveTo>
                    <a:cubicBezTo>
                      <a:pt x="16" y="65"/>
                      <a:pt x="16" y="65"/>
                      <a:pt x="16" y="65"/>
                    </a:cubicBezTo>
                    <a:cubicBezTo>
                      <a:pt x="16" y="65"/>
                      <a:pt x="16" y="65"/>
                      <a:pt x="17" y="65"/>
                    </a:cubicBezTo>
                    <a:cubicBezTo>
                      <a:pt x="17" y="65"/>
                      <a:pt x="17" y="65"/>
                      <a:pt x="17" y="65"/>
                    </a:cubicBezTo>
                    <a:cubicBezTo>
                      <a:pt x="17" y="65"/>
                      <a:pt x="16" y="64"/>
                      <a:pt x="16" y="64"/>
                    </a:cubicBezTo>
                    <a:moveTo>
                      <a:pt x="17" y="62"/>
                    </a:moveTo>
                    <a:cubicBezTo>
                      <a:pt x="17" y="63"/>
                      <a:pt x="17" y="63"/>
                      <a:pt x="17" y="63"/>
                    </a:cubicBezTo>
                    <a:cubicBezTo>
                      <a:pt x="17" y="63"/>
                      <a:pt x="17" y="64"/>
                      <a:pt x="18" y="64"/>
                    </a:cubicBezTo>
                    <a:cubicBezTo>
                      <a:pt x="18" y="63"/>
                      <a:pt x="18" y="63"/>
                      <a:pt x="18" y="63"/>
                    </a:cubicBezTo>
                    <a:cubicBezTo>
                      <a:pt x="18" y="63"/>
                      <a:pt x="18" y="62"/>
                      <a:pt x="17" y="62"/>
                    </a:cubicBezTo>
                    <a:moveTo>
                      <a:pt x="23" y="53"/>
                    </a:moveTo>
                    <a:cubicBezTo>
                      <a:pt x="22" y="54"/>
                      <a:pt x="22" y="54"/>
                      <a:pt x="21" y="55"/>
                    </a:cubicBezTo>
                    <a:cubicBezTo>
                      <a:pt x="22" y="56"/>
                      <a:pt x="22" y="56"/>
                      <a:pt x="22" y="56"/>
                    </a:cubicBezTo>
                    <a:cubicBezTo>
                      <a:pt x="23" y="55"/>
                      <a:pt x="23" y="54"/>
                      <a:pt x="24" y="53"/>
                    </a:cubicBezTo>
                    <a:cubicBezTo>
                      <a:pt x="24" y="53"/>
                      <a:pt x="23" y="53"/>
                      <a:pt x="23" y="53"/>
                    </a:cubicBezTo>
                    <a:moveTo>
                      <a:pt x="29" y="43"/>
                    </a:moveTo>
                    <a:cubicBezTo>
                      <a:pt x="28" y="44"/>
                      <a:pt x="27" y="45"/>
                      <a:pt x="26" y="47"/>
                    </a:cubicBezTo>
                    <a:cubicBezTo>
                      <a:pt x="27" y="47"/>
                      <a:pt x="27" y="47"/>
                      <a:pt x="28" y="48"/>
                    </a:cubicBezTo>
                    <a:cubicBezTo>
                      <a:pt x="28" y="46"/>
                      <a:pt x="29" y="45"/>
                      <a:pt x="30" y="43"/>
                    </a:cubicBezTo>
                    <a:cubicBezTo>
                      <a:pt x="30" y="43"/>
                      <a:pt x="29" y="43"/>
                      <a:pt x="29" y="43"/>
                    </a:cubicBezTo>
                    <a:moveTo>
                      <a:pt x="38" y="28"/>
                    </a:moveTo>
                    <a:cubicBezTo>
                      <a:pt x="37" y="29"/>
                      <a:pt x="36" y="31"/>
                      <a:pt x="35" y="32"/>
                    </a:cubicBezTo>
                    <a:cubicBezTo>
                      <a:pt x="36" y="33"/>
                      <a:pt x="36" y="33"/>
                      <a:pt x="36" y="33"/>
                    </a:cubicBezTo>
                    <a:cubicBezTo>
                      <a:pt x="37" y="31"/>
                      <a:pt x="38" y="30"/>
                      <a:pt x="39" y="28"/>
                    </a:cubicBezTo>
                    <a:cubicBezTo>
                      <a:pt x="38" y="28"/>
                      <a:pt x="38" y="28"/>
                      <a:pt x="38" y="28"/>
                    </a:cubicBezTo>
                    <a:moveTo>
                      <a:pt x="44" y="17"/>
                    </a:moveTo>
                    <a:cubicBezTo>
                      <a:pt x="43" y="18"/>
                      <a:pt x="42" y="20"/>
                      <a:pt x="42" y="21"/>
                    </a:cubicBezTo>
                    <a:cubicBezTo>
                      <a:pt x="42" y="21"/>
                      <a:pt x="42" y="21"/>
                      <a:pt x="43" y="22"/>
                    </a:cubicBezTo>
                    <a:cubicBezTo>
                      <a:pt x="43" y="20"/>
                      <a:pt x="44" y="19"/>
                      <a:pt x="45" y="17"/>
                    </a:cubicBezTo>
                    <a:cubicBezTo>
                      <a:pt x="45" y="17"/>
                      <a:pt x="44" y="17"/>
                      <a:pt x="44" y="17"/>
                    </a:cubicBezTo>
                    <a:moveTo>
                      <a:pt x="52" y="4"/>
                    </a:moveTo>
                    <a:cubicBezTo>
                      <a:pt x="51" y="6"/>
                      <a:pt x="49" y="8"/>
                      <a:pt x="48" y="10"/>
                    </a:cubicBezTo>
                    <a:cubicBezTo>
                      <a:pt x="48" y="10"/>
                      <a:pt x="48" y="10"/>
                      <a:pt x="49" y="11"/>
                    </a:cubicBezTo>
                    <a:cubicBezTo>
                      <a:pt x="50" y="8"/>
                      <a:pt x="51" y="6"/>
                      <a:pt x="52" y="4"/>
                    </a:cubicBezTo>
                    <a:cubicBezTo>
                      <a:pt x="52" y="4"/>
                      <a:pt x="52" y="4"/>
                      <a:pt x="52" y="4"/>
                    </a:cubicBezTo>
                    <a:moveTo>
                      <a:pt x="53" y="3"/>
                    </a:moveTo>
                    <a:cubicBezTo>
                      <a:pt x="53" y="3"/>
                      <a:pt x="52" y="3"/>
                      <a:pt x="52" y="3"/>
                    </a:cubicBezTo>
                    <a:cubicBezTo>
                      <a:pt x="53" y="3"/>
                      <a:pt x="53" y="3"/>
                      <a:pt x="53" y="3"/>
                    </a:cubicBezTo>
                    <a:cubicBezTo>
                      <a:pt x="53" y="3"/>
                      <a:pt x="53" y="3"/>
                      <a:pt x="53" y="3"/>
                    </a:cubicBezTo>
                    <a:cubicBezTo>
                      <a:pt x="53" y="3"/>
                      <a:pt x="53" y="3"/>
                      <a:pt x="53" y="3"/>
                    </a:cubicBezTo>
                    <a:moveTo>
                      <a:pt x="54" y="0"/>
                    </a:moveTo>
                    <a:cubicBezTo>
                      <a:pt x="54" y="0"/>
                      <a:pt x="53" y="1"/>
                      <a:pt x="53" y="2"/>
                    </a:cubicBezTo>
                    <a:cubicBezTo>
                      <a:pt x="53" y="2"/>
                      <a:pt x="53" y="2"/>
                      <a:pt x="53" y="2"/>
                    </a:cubicBezTo>
                    <a:cubicBezTo>
                      <a:pt x="54" y="1"/>
                      <a:pt x="54" y="0"/>
                      <a:pt x="5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64" name="Freeform 9755"/>
              <p:cNvSpPr>
                <a:spLocks noEditPoints="1"/>
              </p:cNvSpPr>
              <p:nvPr/>
            </p:nvSpPr>
            <p:spPr bwMode="auto">
              <a:xfrm>
                <a:off x="-250" y="3316"/>
                <a:ext cx="12" cy="19"/>
              </a:xfrm>
              <a:custGeom>
                <a:avLst/>
                <a:gdLst>
                  <a:gd name="T0" fmla="*/ 1 w 5"/>
                  <a:gd name="T1" fmla="*/ 7 h 8"/>
                  <a:gd name="T2" fmla="*/ 0 w 5"/>
                  <a:gd name="T3" fmla="*/ 8 h 8"/>
                  <a:gd name="T4" fmla="*/ 0 w 5"/>
                  <a:gd name="T5" fmla="*/ 8 h 8"/>
                  <a:gd name="T6" fmla="*/ 1 w 5"/>
                  <a:gd name="T7" fmla="*/ 7 h 8"/>
                  <a:gd name="T8" fmla="*/ 1 w 5"/>
                  <a:gd name="T9" fmla="*/ 7 h 8"/>
                  <a:gd name="T10" fmla="*/ 3 w 5"/>
                  <a:gd name="T11" fmla="*/ 4 h 8"/>
                  <a:gd name="T12" fmla="*/ 2 w 5"/>
                  <a:gd name="T13" fmla="*/ 5 h 8"/>
                  <a:gd name="T14" fmla="*/ 2 w 5"/>
                  <a:gd name="T15" fmla="*/ 6 h 8"/>
                  <a:gd name="T16" fmla="*/ 3 w 5"/>
                  <a:gd name="T17" fmla="*/ 4 h 8"/>
                  <a:gd name="T18" fmla="*/ 3 w 5"/>
                  <a:gd name="T19" fmla="*/ 4 h 8"/>
                  <a:gd name="T20" fmla="*/ 4 w 5"/>
                  <a:gd name="T21" fmla="*/ 2 h 8"/>
                  <a:gd name="T22" fmla="*/ 4 w 5"/>
                  <a:gd name="T23" fmla="*/ 2 h 8"/>
                  <a:gd name="T24" fmla="*/ 4 w 5"/>
                  <a:gd name="T25" fmla="*/ 2 h 8"/>
                  <a:gd name="T26" fmla="*/ 4 w 5"/>
                  <a:gd name="T27" fmla="*/ 2 h 8"/>
                  <a:gd name="T28" fmla="*/ 4 w 5"/>
                  <a:gd name="T29" fmla="*/ 2 h 8"/>
                  <a:gd name="T30" fmla="*/ 5 w 5"/>
                  <a:gd name="T31" fmla="*/ 0 h 8"/>
                  <a:gd name="T32" fmla="*/ 4 w 5"/>
                  <a:gd name="T33" fmla="*/ 1 h 8"/>
                  <a:gd name="T34" fmla="*/ 5 w 5"/>
                  <a:gd name="T35" fmla="*/ 1 h 8"/>
                  <a:gd name="T36" fmla="*/ 5 w 5"/>
                  <a:gd name="T37" fmla="*/ 0 h 8"/>
                  <a:gd name="T38" fmla="*/ 5 w 5"/>
                  <a:gd name="T3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8">
                    <a:moveTo>
                      <a:pt x="1" y="7"/>
                    </a:moveTo>
                    <a:cubicBezTo>
                      <a:pt x="1" y="8"/>
                      <a:pt x="0" y="8"/>
                      <a:pt x="0" y="8"/>
                    </a:cubicBezTo>
                    <a:cubicBezTo>
                      <a:pt x="0" y="8"/>
                      <a:pt x="0" y="8"/>
                      <a:pt x="0" y="8"/>
                    </a:cubicBezTo>
                    <a:cubicBezTo>
                      <a:pt x="1" y="8"/>
                      <a:pt x="1" y="8"/>
                      <a:pt x="1" y="7"/>
                    </a:cubicBezTo>
                    <a:cubicBezTo>
                      <a:pt x="1" y="7"/>
                      <a:pt x="1" y="7"/>
                      <a:pt x="1" y="7"/>
                    </a:cubicBezTo>
                    <a:moveTo>
                      <a:pt x="3" y="4"/>
                    </a:moveTo>
                    <a:cubicBezTo>
                      <a:pt x="2" y="5"/>
                      <a:pt x="2" y="5"/>
                      <a:pt x="2" y="5"/>
                    </a:cubicBezTo>
                    <a:cubicBezTo>
                      <a:pt x="2" y="5"/>
                      <a:pt x="2" y="6"/>
                      <a:pt x="2" y="6"/>
                    </a:cubicBezTo>
                    <a:cubicBezTo>
                      <a:pt x="2" y="5"/>
                      <a:pt x="2" y="5"/>
                      <a:pt x="3" y="4"/>
                    </a:cubicBezTo>
                    <a:cubicBezTo>
                      <a:pt x="3" y="4"/>
                      <a:pt x="3" y="4"/>
                      <a:pt x="3" y="4"/>
                    </a:cubicBezTo>
                    <a:moveTo>
                      <a:pt x="4" y="2"/>
                    </a:moveTo>
                    <a:cubicBezTo>
                      <a:pt x="4" y="2"/>
                      <a:pt x="4" y="2"/>
                      <a:pt x="4" y="2"/>
                    </a:cubicBezTo>
                    <a:cubicBezTo>
                      <a:pt x="4" y="2"/>
                      <a:pt x="4" y="2"/>
                      <a:pt x="4" y="2"/>
                    </a:cubicBezTo>
                    <a:cubicBezTo>
                      <a:pt x="4" y="2"/>
                      <a:pt x="4" y="2"/>
                      <a:pt x="4" y="2"/>
                    </a:cubicBezTo>
                    <a:cubicBezTo>
                      <a:pt x="4" y="2"/>
                      <a:pt x="4" y="2"/>
                      <a:pt x="4" y="2"/>
                    </a:cubicBezTo>
                    <a:moveTo>
                      <a:pt x="5" y="0"/>
                    </a:moveTo>
                    <a:cubicBezTo>
                      <a:pt x="5" y="0"/>
                      <a:pt x="5" y="1"/>
                      <a:pt x="4" y="1"/>
                    </a:cubicBezTo>
                    <a:cubicBezTo>
                      <a:pt x="4" y="1"/>
                      <a:pt x="5" y="1"/>
                      <a:pt x="5" y="1"/>
                    </a:cubicBezTo>
                    <a:cubicBezTo>
                      <a:pt x="5" y="1"/>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65" name="Freeform 9756"/>
              <p:cNvSpPr>
                <a:spLocks noEditPoints="1"/>
              </p:cNvSpPr>
              <p:nvPr/>
            </p:nvSpPr>
            <p:spPr bwMode="auto">
              <a:xfrm>
                <a:off x="-248" y="3320"/>
                <a:ext cx="7" cy="12"/>
              </a:xfrm>
              <a:custGeom>
                <a:avLst/>
                <a:gdLst>
                  <a:gd name="T0" fmla="*/ 1 w 3"/>
                  <a:gd name="T1" fmla="*/ 3 h 5"/>
                  <a:gd name="T2" fmla="*/ 0 w 3"/>
                  <a:gd name="T3" fmla="*/ 5 h 5"/>
                  <a:gd name="T4" fmla="*/ 0 w 3"/>
                  <a:gd name="T5" fmla="*/ 5 h 5"/>
                  <a:gd name="T6" fmla="*/ 0 w 3"/>
                  <a:gd name="T7" fmla="*/ 5 h 5"/>
                  <a:gd name="T8" fmla="*/ 1 w 3"/>
                  <a:gd name="T9" fmla="*/ 4 h 5"/>
                  <a:gd name="T10" fmla="*/ 1 w 3"/>
                  <a:gd name="T11" fmla="*/ 3 h 5"/>
                  <a:gd name="T12" fmla="*/ 3 w 3"/>
                  <a:gd name="T13" fmla="*/ 0 h 5"/>
                  <a:gd name="T14" fmla="*/ 2 w 3"/>
                  <a:gd name="T15" fmla="*/ 2 h 5"/>
                  <a:gd name="T16" fmla="*/ 2 w 3"/>
                  <a:gd name="T17" fmla="*/ 2 h 5"/>
                  <a:gd name="T18" fmla="*/ 3 w 3"/>
                  <a:gd name="T19" fmla="*/ 0 h 5"/>
                  <a:gd name="T20" fmla="*/ 3 w 3"/>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5">
                    <a:moveTo>
                      <a:pt x="1" y="3"/>
                    </a:moveTo>
                    <a:cubicBezTo>
                      <a:pt x="0" y="4"/>
                      <a:pt x="0" y="5"/>
                      <a:pt x="0" y="5"/>
                    </a:cubicBezTo>
                    <a:cubicBezTo>
                      <a:pt x="0" y="5"/>
                      <a:pt x="0" y="5"/>
                      <a:pt x="0" y="5"/>
                    </a:cubicBezTo>
                    <a:cubicBezTo>
                      <a:pt x="0" y="5"/>
                      <a:pt x="0" y="5"/>
                      <a:pt x="0" y="5"/>
                    </a:cubicBezTo>
                    <a:cubicBezTo>
                      <a:pt x="0" y="5"/>
                      <a:pt x="0" y="4"/>
                      <a:pt x="1" y="4"/>
                    </a:cubicBezTo>
                    <a:cubicBezTo>
                      <a:pt x="1" y="4"/>
                      <a:pt x="1" y="3"/>
                      <a:pt x="1" y="3"/>
                    </a:cubicBezTo>
                    <a:moveTo>
                      <a:pt x="3" y="0"/>
                    </a:moveTo>
                    <a:cubicBezTo>
                      <a:pt x="2" y="1"/>
                      <a:pt x="2" y="2"/>
                      <a:pt x="2" y="2"/>
                    </a:cubicBezTo>
                    <a:cubicBezTo>
                      <a:pt x="2" y="2"/>
                      <a:pt x="2" y="2"/>
                      <a:pt x="2" y="2"/>
                    </a:cubicBezTo>
                    <a:cubicBezTo>
                      <a:pt x="2" y="2"/>
                      <a:pt x="2"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66" name="Freeform 9757"/>
              <p:cNvSpPr>
                <a:spLocks/>
              </p:cNvSpPr>
              <p:nvPr/>
            </p:nvSpPr>
            <p:spPr bwMode="auto">
              <a:xfrm>
                <a:off x="-252" y="3335"/>
                <a:ext cx="2" cy="2"/>
              </a:xfrm>
              <a:custGeom>
                <a:avLst/>
                <a:gdLst>
                  <a:gd name="T0" fmla="*/ 1 w 1"/>
                  <a:gd name="T1" fmla="*/ 0 h 1"/>
                  <a:gd name="T2" fmla="*/ 0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1"/>
                      <a:pt x="0"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67" name="Freeform 9758"/>
              <p:cNvSpPr>
                <a:spLocks noEditPoints="1"/>
              </p:cNvSpPr>
              <p:nvPr/>
            </p:nvSpPr>
            <p:spPr bwMode="auto">
              <a:xfrm>
                <a:off x="-250" y="3316"/>
                <a:ext cx="12" cy="19"/>
              </a:xfrm>
              <a:custGeom>
                <a:avLst/>
                <a:gdLst>
                  <a:gd name="T0" fmla="*/ 0 w 5"/>
                  <a:gd name="T1" fmla="*/ 8 h 8"/>
                  <a:gd name="T2" fmla="*/ 0 w 5"/>
                  <a:gd name="T3" fmla="*/ 8 h 8"/>
                  <a:gd name="T4" fmla="*/ 0 w 5"/>
                  <a:gd name="T5" fmla="*/ 8 h 8"/>
                  <a:gd name="T6" fmla="*/ 0 w 5"/>
                  <a:gd name="T7" fmla="*/ 8 h 8"/>
                  <a:gd name="T8" fmla="*/ 0 w 5"/>
                  <a:gd name="T9" fmla="*/ 8 h 8"/>
                  <a:gd name="T10" fmla="*/ 4 w 5"/>
                  <a:gd name="T11" fmla="*/ 1 h 8"/>
                  <a:gd name="T12" fmla="*/ 4 w 5"/>
                  <a:gd name="T13" fmla="*/ 2 h 8"/>
                  <a:gd name="T14" fmla="*/ 4 w 5"/>
                  <a:gd name="T15" fmla="*/ 2 h 8"/>
                  <a:gd name="T16" fmla="*/ 4 w 5"/>
                  <a:gd name="T17" fmla="*/ 2 h 8"/>
                  <a:gd name="T18" fmla="*/ 5 w 5"/>
                  <a:gd name="T19" fmla="*/ 1 h 8"/>
                  <a:gd name="T20" fmla="*/ 4 w 5"/>
                  <a:gd name="T21" fmla="*/ 1 h 8"/>
                  <a:gd name="T22" fmla="*/ 5 w 5"/>
                  <a:gd name="T23" fmla="*/ 0 h 8"/>
                  <a:gd name="T24" fmla="*/ 5 w 5"/>
                  <a:gd name="T25" fmla="*/ 0 h 8"/>
                  <a:gd name="T26" fmla="*/ 5 w 5"/>
                  <a:gd name="T27" fmla="*/ 0 h 8"/>
                  <a:gd name="T28" fmla="*/ 5 w 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
                    <a:moveTo>
                      <a:pt x="0" y="8"/>
                    </a:moveTo>
                    <a:cubicBezTo>
                      <a:pt x="0" y="8"/>
                      <a:pt x="0" y="8"/>
                      <a:pt x="0" y="8"/>
                    </a:cubicBezTo>
                    <a:cubicBezTo>
                      <a:pt x="0" y="8"/>
                      <a:pt x="0" y="8"/>
                      <a:pt x="0" y="8"/>
                    </a:cubicBezTo>
                    <a:cubicBezTo>
                      <a:pt x="0" y="8"/>
                      <a:pt x="0" y="8"/>
                      <a:pt x="0" y="8"/>
                    </a:cubicBezTo>
                    <a:cubicBezTo>
                      <a:pt x="0" y="8"/>
                      <a:pt x="0" y="8"/>
                      <a:pt x="0" y="8"/>
                    </a:cubicBezTo>
                    <a:moveTo>
                      <a:pt x="4" y="1"/>
                    </a:moveTo>
                    <a:cubicBezTo>
                      <a:pt x="4" y="1"/>
                      <a:pt x="4" y="1"/>
                      <a:pt x="4" y="2"/>
                    </a:cubicBezTo>
                    <a:cubicBezTo>
                      <a:pt x="4" y="2"/>
                      <a:pt x="4" y="2"/>
                      <a:pt x="4" y="2"/>
                    </a:cubicBezTo>
                    <a:cubicBezTo>
                      <a:pt x="4" y="2"/>
                      <a:pt x="4" y="2"/>
                      <a:pt x="4" y="2"/>
                    </a:cubicBezTo>
                    <a:cubicBezTo>
                      <a:pt x="4" y="1"/>
                      <a:pt x="4" y="1"/>
                      <a:pt x="5" y="1"/>
                    </a:cubicBezTo>
                    <a:cubicBezTo>
                      <a:pt x="5" y="1"/>
                      <a:pt x="4" y="1"/>
                      <a:pt x="4" y="1"/>
                    </a:cubicBezTo>
                    <a:moveTo>
                      <a:pt x="5" y="0"/>
                    </a:moveTo>
                    <a:cubicBezTo>
                      <a:pt x="5" y="0"/>
                      <a:pt x="5" y="0"/>
                      <a:pt x="5" y="0"/>
                    </a:cubicBezTo>
                    <a:cubicBezTo>
                      <a:pt x="5" y="0"/>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68" name="Freeform 9759"/>
              <p:cNvSpPr>
                <a:spLocks noEditPoints="1"/>
              </p:cNvSpPr>
              <p:nvPr/>
            </p:nvSpPr>
            <p:spPr bwMode="auto">
              <a:xfrm>
                <a:off x="-288" y="3363"/>
                <a:ext cx="21" cy="35"/>
              </a:xfrm>
              <a:custGeom>
                <a:avLst/>
                <a:gdLst>
                  <a:gd name="T0" fmla="*/ 3 w 9"/>
                  <a:gd name="T1" fmla="*/ 10 h 15"/>
                  <a:gd name="T2" fmla="*/ 0 w 9"/>
                  <a:gd name="T3" fmla="*/ 14 h 15"/>
                  <a:gd name="T4" fmla="*/ 0 w 9"/>
                  <a:gd name="T5" fmla="*/ 15 h 15"/>
                  <a:gd name="T6" fmla="*/ 3 w 9"/>
                  <a:gd name="T7" fmla="*/ 10 h 15"/>
                  <a:gd name="T8" fmla="*/ 3 w 9"/>
                  <a:gd name="T9" fmla="*/ 10 h 15"/>
                  <a:gd name="T10" fmla="*/ 4 w 9"/>
                  <a:gd name="T11" fmla="*/ 8 h 15"/>
                  <a:gd name="T12" fmla="*/ 3 w 9"/>
                  <a:gd name="T13" fmla="*/ 9 h 15"/>
                  <a:gd name="T14" fmla="*/ 3 w 9"/>
                  <a:gd name="T15" fmla="*/ 9 h 15"/>
                  <a:gd name="T16" fmla="*/ 4 w 9"/>
                  <a:gd name="T17" fmla="*/ 8 h 15"/>
                  <a:gd name="T18" fmla="*/ 4 w 9"/>
                  <a:gd name="T19" fmla="*/ 8 h 15"/>
                  <a:gd name="T20" fmla="*/ 4 w 9"/>
                  <a:gd name="T21" fmla="*/ 7 h 15"/>
                  <a:gd name="T22" fmla="*/ 4 w 9"/>
                  <a:gd name="T23" fmla="*/ 8 h 15"/>
                  <a:gd name="T24" fmla="*/ 4 w 9"/>
                  <a:gd name="T25" fmla="*/ 8 h 15"/>
                  <a:gd name="T26" fmla="*/ 5 w 9"/>
                  <a:gd name="T27" fmla="*/ 7 h 15"/>
                  <a:gd name="T28" fmla="*/ 4 w 9"/>
                  <a:gd name="T29" fmla="*/ 7 h 15"/>
                  <a:gd name="T30" fmla="*/ 5 w 9"/>
                  <a:gd name="T31" fmla="*/ 5 h 15"/>
                  <a:gd name="T32" fmla="*/ 5 w 9"/>
                  <a:gd name="T33" fmla="*/ 6 h 15"/>
                  <a:gd name="T34" fmla="*/ 5 w 9"/>
                  <a:gd name="T35" fmla="*/ 6 h 15"/>
                  <a:gd name="T36" fmla="*/ 5 w 9"/>
                  <a:gd name="T37" fmla="*/ 5 h 15"/>
                  <a:gd name="T38" fmla="*/ 5 w 9"/>
                  <a:gd name="T39" fmla="*/ 5 h 15"/>
                  <a:gd name="T40" fmla="*/ 9 w 9"/>
                  <a:gd name="T41" fmla="*/ 0 h 15"/>
                  <a:gd name="T42" fmla="*/ 6 w 9"/>
                  <a:gd name="T43" fmla="*/ 5 h 15"/>
                  <a:gd name="T44" fmla="*/ 6 w 9"/>
                  <a:gd name="T45" fmla="*/ 5 h 15"/>
                  <a:gd name="T46" fmla="*/ 8 w 9"/>
                  <a:gd name="T47" fmla="*/ 1 h 15"/>
                  <a:gd name="T48" fmla="*/ 9 w 9"/>
                  <a:gd name="T4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5">
                    <a:moveTo>
                      <a:pt x="3" y="10"/>
                    </a:moveTo>
                    <a:cubicBezTo>
                      <a:pt x="2" y="11"/>
                      <a:pt x="1" y="13"/>
                      <a:pt x="0" y="14"/>
                    </a:cubicBezTo>
                    <a:cubicBezTo>
                      <a:pt x="0" y="14"/>
                      <a:pt x="0" y="14"/>
                      <a:pt x="0" y="15"/>
                    </a:cubicBezTo>
                    <a:cubicBezTo>
                      <a:pt x="1" y="13"/>
                      <a:pt x="2" y="11"/>
                      <a:pt x="3" y="10"/>
                    </a:cubicBezTo>
                    <a:cubicBezTo>
                      <a:pt x="3" y="10"/>
                      <a:pt x="3" y="10"/>
                      <a:pt x="3" y="10"/>
                    </a:cubicBezTo>
                    <a:moveTo>
                      <a:pt x="4" y="8"/>
                    </a:moveTo>
                    <a:cubicBezTo>
                      <a:pt x="3" y="8"/>
                      <a:pt x="3" y="9"/>
                      <a:pt x="3" y="9"/>
                    </a:cubicBezTo>
                    <a:cubicBezTo>
                      <a:pt x="3" y="9"/>
                      <a:pt x="3" y="9"/>
                      <a:pt x="3" y="9"/>
                    </a:cubicBezTo>
                    <a:cubicBezTo>
                      <a:pt x="3" y="9"/>
                      <a:pt x="3" y="8"/>
                      <a:pt x="4" y="8"/>
                    </a:cubicBezTo>
                    <a:cubicBezTo>
                      <a:pt x="4" y="8"/>
                      <a:pt x="4" y="8"/>
                      <a:pt x="4" y="8"/>
                    </a:cubicBezTo>
                    <a:moveTo>
                      <a:pt x="4" y="7"/>
                    </a:moveTo>
                    <a:cubicBezTo>
                      <a:pt x="4" y="7"/>
                      <a:pt x="4" y="8"/>
                      <a:pt x="4" y="8"/>
                    </a:cubicBezTo>
                    <a:cubicBezTo>
                      <a:pt x="4" y="8"/>
                      <a:pt x="4" y="8"/>
                      <a:pt x="4" y="8"/>
                    </a:cubicBezTo>
                    <a:cubicBezTo>
                      <a:pt x="4" y="8"/>
                      <a:pt x="4" y="7"/>
                      <a:pt x="5" y="7"/>
                    </a:cubicBezTo>
                    <a:cubicBezTo>
                      <a:pt x="5" y="7"/>
                      <a:pt x="4" y="7"/>
                      <a:pt x="4" y="7"/>
                    </a:cubicBezTo>
                    <a:moveTo>
                      <a:pt x="5" y="5"/>
                    </a:moveTo>
                    <a:cubicBezTo>
                      <a:pt x="5" y="6"/>
                      <a:pt x="5" y="6"/>
                      <a:pt x="5" y="6"/>
                    </a:cubicBezTo>
                    <a:cubicBezTo>
                      <a:pt x="5" y="6"/>
                      <a:pt x="5" y="6"/>
                      <a:pt x="5" y="6"/>
                    </a:cubicBezTo>
                    <a:cubicBezTo>
                      <a:pt x="5" y="6"/>
                      <a:pt x="5" y="6"/>
                      <a:pt x="5" y="5"/>
                    </a:cubicBezTo>
                    <a:cubicBezTo>
                      <a:pt x="5" y="5"/>
                      <a:pt x="5" y="5"/>
                      <a:pt x="5" y="5"/>
                    </a:cubicBezTo>
                    <a:moveTo>
                      <a:pt x="9" y="0"/>
                    </a:moveTo>
                    <a:cubicBezTo>
                      <a:pt x="8" y="1"/>
                      <a:pt x="7" y="3"/>
                      <a:pt x="6" y="5"/>
                    </a:cubicBezTo>
                    <a:cubicBezTo>
                      <a:pt x="6" y="5"/>
                      <a:pt x="6" y="5"/>
                      <a:pt x="6" y="5"/>
                    </a:cubicBezTo>
                    <a:cubicBezTo>
                      <a:pt x="7" y="3"/>
                      <a:pt x="8" y="2"/>
                      <a:pt x="8" y="1"/>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69" name="Freeform 9760"/>
              <p:cNvSpPr>
                <a:spLocks noEditPoints="1"/>
              </p:cNvSpPr>
              <p:nvPr/>
            </p:nvSpPr>
            <p:spPr bwMode="auto">
              <a:xfrm>
                <a:off x="-281" y="3375"/>
                <a:ext cx="7" cy="12"/>
              </a:xfrm>
              <a:custGeom>
                <a:avLst/>
                <a:gdLst>
                  <a:gd name="T0" fmla="*/ 0 w 3"/>
                  <a:gd name="T1" fmla="*/ 4 h 5"/>
                  <a:gd name="T2" fmla="*/ 0 w 3"/>
                  <a:gd name="T3" fmla="*/ 5 h 5"/>
                  <a:gd name="T4" fmla="*/ 0 w 3"/>
                  <a:gd name="T5" fmla="*/ 5 h 5"/>
                  <a:gd name="T6" fmla="*/ 0 w 3"/>
                  <a:gd name="T7" fmla="*/ 4 h 5"/>
                  <a:gd name="T8" fmla="*/ 0 w 3"/>
                  <a:gd name="T9" fmla="*/ 4 h 5"/>
                  <a:gd name="T10" fmla="*/ 3 w 3"/>
                  <a:gd name="T11" fmla="*/ 0 h 5"/>
                  <a:gd name="T12" fmla="*/ 2 w 3"/>
                  <a:gd name="T13" fmla="*/ 0 h 5"/>
                  <a:gd name="T14" fmla="*/ 2 w 3"/>
                  <a:gd name="T15" fmla="*/ 0 h 5"/>
                  <a:gd name="T16" fmla="*/ 3 w 3"/>
                  <a:gd name="T17" fmla="*/ 0 h 5"/>
                  <a:gd name="T18" fmla="*/ 3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0" y="4"/>
                    </a:moveTo>
                    <a:cubicBezTo>
                      <a:pt x="0" y="4"/>
                      <a:pt x="0" y="4"/>
                      <a:pt x="0" y="5"/>
                    </a:cubicBezTo>
                    <a:cubicBezTo>
                      <a:pt x="0" y="5"/>
                      <a:pt x="0" y="5"/>
                      <a:pt x="0" y="5"/>
                    </a:cubicBezTo>
                    <a:cubicBezTo>
                      <a:pt x="0" y="4"/>
                      <a:pt x="0" y="4"/>
                      <a:pt x="0" y="4"/>
                    </a:cubicBezTo>
                    <a:cubicBezTo>
                      <a:pt x="0" y="4"/>
                      <a:pt x="0" y="4"/>
                      <a:pt x="0" y="4"/>
                    </a:cubicBezTo>
                    <a:moveTo>
                      <a:pt x="3" y="0"/>
                    </a:moveTo>
                    <a:cubicBezTo>
                      <a:pt x="3" y="0"/>
                      <a:pt x="2" y="0"/>
                      <a:pt x="2" y="0"/>
                    </a:cubicBezTo>
                    <a:cubicBezTo>
                      <a:pt x="2" y="0"/>
                      <a:pt x="2" y="0"/>
                      <a:pt x="2" y="0"/>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0" name="Freeform 9761"/>
              <p:cNvSpPr>
                <a:spLocks/>
              </p:cNvSpPr>
              <p:nvPr/>
            </p:nvSpPr>
            <p:spPr bwMode="auto">
              <a:xfrm>
                <a:off x="-278" y="3377"/>
                <a:ext cx="2" cy="2"/>
              </a:xfrm>
              <a:custGeom>
                <a:avLst/>
                <a:gdLst>
                  <a:gd name="T0" fmla="*/ 1 w 1"/>
                  <a:gd name="T1" fmla="*/ 0 h 1"/>
                  <a:gd name="T2" fmla="*/ 0 w 1"/>
                  <a:gd name="T3" fmla="*/ 1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0" y="1"/>
                    </a:cubicBezTo>
                    <a:cubicBezTo>
                      <a:pt x="0" y="1"/>
                      <a:pt x="1"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1" name="Oval 9762"/>
              <p:cNvSpPr>
                <a:spLocks noChangeArrowheads="1"/>
              </p:cNvSpPr>
              <p:nvPr/>
            </p:nvSpPr>
            <p:spPr bwMode="auto">
              <a:xfrm>
                <a:off x="-278" y="3382"/>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2" name="Freeform 9763"/>
              <p:cNvSpPr>
                <a:spLocks noEditPoints="1"/>
              </p:cNvSpPr>
              <p:nvPr/>
            </p:nvSpPr>
            <p:spPr bwMode="auto">
              <a:xfrm>
                <a:off x="-281" y="3363"/>
                <a:ext cx="29" cy="47"/>
              </a:xfrm>
              <a:custGeom>
                <a:avLst/>
                <a:gdLst>
                  <a:gd name="T0" fmla="*/ 1 w 12"/>
                  <a:gd name="T1" fmla="*/ 18 h 20"/>
                  <a:gd name="T2" fmla="*/ 0 w 12"/>
                  <a:gd name="T3" fmla="*/ 20 h 20"/>
                  <a:gd name="T4" fmla="*/ 2 w 12"/>
                  <a:gd name="T5" fmla="*/ 18 h 20"/>
                  <a:gd name="T6" fmla="*/ 1 w 12"/>
                  <a:gd name="T7" fmla="*/ 18 h 20"/>
                  <a:gd name="T8" fmla="*/ 4 w 12"/>
                  <a:gd name="T9" fmla="*/ 12 h 20"/>
                  <a:gd name="T10" fmla="*/ 3 w 12"/>
                  <a:gd name="T11" fmla="*/ 14 h 20"/>
                  <a:gd name="T12" fmla="*/ 1 w 12"/>
                  <a:gd name="T13" fmla="*/ 18 h 20"/>
                  <a:gd name="T14" fmla="*/ 2 w 12"/>
                  <a:gd name="T15" fmla="*/ 18 h 20"/>
                  <a:gd name="T16" fmla="*/ 5 w 12"/>
                  <a:gd name="T17" fmla="*/ 13 h 20"/>
                  <a:gd name="T18" fmla="*/ 4 w 12"/>
                  <a:gd name="T19" fmla="*/ 12 h 20"/>
                  <a:gd name="T20" fmla="*/ 5 w 12"/>
                  <a:gd name="T21" fmla="*/ 11 h 20"/>
                  <a:gd name="T22" fmla="*/ 5 w 12"/>
                  <a:gd name="T23" fmla="*/ 12 h 20"/>
                  <a:gd name="T24" fmla="*/ 5 w 12"/>
                  <a:gd name="T25" fmla="*/ 12 h 20"/>
                  <a:gd name="T26" fmla="*/ 6 w 12"/>
                  <a:gd name="T27" fmla="*/ 11 h 20"/>
                  <a:gd name="T28" fmla="*/ 5 w 12"/>
                  <a:gd name="T29" fmla="*/ 11 h 20"/>
                  <a:gd name="T30" fmla="*/ 6 w 12"/>
                  <a:gd name="T31" fmla="*/ 10 h 20"/>
                  <a:gd name="T32" fmla="*/ 5 w 12"/>
                  <a:gd name="T33" fmla="*/ 11 h 20"/>
                  <a:gd name="T34" fmla="*/ 6 w 12"/>
                  <a:gd name="T35" fmla="*/ 11 h 20"/>
                  <a:gd name="T36" fmla="*/ 6 w 12"/>
                  <a:gd name="T37" fmla="*/ 10 h 20"/>
                  <a:gd name="T38" fmla="*/ 6 w 12"/>
                  <a:gd name="T39" fmla="*/ 10 h 20"/>
                  <a:gd name="T40" fmla="*/ 6 w 12"/>
                  <a:gd name="T41" fmla="*/ 9 h 20"/>
                  <a:gd name="T42" fmla="*/ 7 w 12"/>
                  <a:gd name="T43" fmla="*/ 9 h 20"/>
                  <a:gd name="T44" fmla="*/ 7 w 12"/>
                  <a:gd name="T45" fmla="*/ 9 h 20"/>
                  <a:gd name="T46" fmla="*/ 6 w 12"/>
                  <a:gd name="T47" fmla="*/ 9 h 20"/>
                  <a:gd name="T48" fmla="*/ 7 w 12"/>
                  <a:gd name="T49" fmla="*/ 8 h 20"/>
                  <a:gd name="T50" fmla="*/ 7 w 12"/>
                  <a:gd name="T51" fmla="*/ 9 h 20"/>
                  <a:gd name="T52" fmla="*/ 7 w 12"/>
                  <a:gd name="T53" fmla="*/ 9 h 20"/>
                  <a:gd name="T54" fmla="*/ 7 w 12"/>
                  <a:gd name="T55" fmla="*/ 8 h 20"/>
                  <a:gd name="T56" fmla="*/ 7 w 12"/>
                  <a:gd name="T57" fmla="*/ 8 h 20"/>
                  <a:gd name="T58" fmla="*/ 12 w 12"/>
                  <a:gd name="T59" fmla="*/ 1 h 20"/>
                  <a:gd name="T60" fmla="*/ 7 w 12"/>
                  <a:gd name="T61" fmla="*/ 8 h 20"/>
                  <a:gd name="T62" fmla="*/ 8 w 12"/>
                  <a:gd name="T63" fmla="*/ 8 h 20"/>
                  <a:gd name="T64" fmla="*/ 12 w 12"/>
                  <a:gd name="T65" fmla="*/ 1 h 20"/>
                  <a:gd name="T66" fmla="*/ 12 w 12"/>
                  <a:gd name="T67" fmla="*/ 1 h 20"/>
                  <a:gd name="T68" fmla="*/ 12 w 12"/>
                  <a:gd name="T69" fmla="*/ 0 h 20"/>
                  <a:gd name="T70" fmla="*/ 12 w 12"/>
                  <a:gd name="T71" fmla="*/ 1 h 20"/>
                  <a:gd name="T72" fmla="*/ 12 w 12"/>
                  <a:gd name="T73" fmla="*/ 1 h 20"/>
                  <a:gd name="T74" fmla="*/ 12 w 12"/>
                  <a:gd name="T75" fmla="*/ 0 h 20"/>
                  <a:gd name="T76" fmla="*/ 12 w 12"/>
                  <a:gd name="T77" fmla="*/ 0 h 20"/>
                  <a:gd name="T78" fmla="*/ 12 w 12"/>
                  <a:gd name="T79" fmla="*/ 0 h 20"/>
                  <a:gd name="T80" fmla="*/ 12 w 12"/>
                  <a:gd name="T81" fmla="*/ 0 h 20"/>
                  <a:gd name="T82" fmla="*/ 12 w 12"/>
                  <a:gd name="T83" fmla="*/ 0 h 20"/>
                  <a:gd name="T84" fmla="*/ 12 w 12"/>
                  <a:gd name="T85" fmla="*/ 0 h 20"/>
                  <a:gd name="T86" fmla="*/ 12 w 12"/>
                  <a:gd name="T8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 h="20">
                    <a:moveTo>
                      <a:pt x="1" y="18"/>
                    </a:moveTo>
                    <a:cubicBezTo>
                      <a:pt x="0" y="19"/>
                      <a:pt x="0" y="20"/>
                      <a:pt x="0" y="20"/>
                    </a:cubicBezTo>
                    <a:cubicBezTo>
                      <a:pt x="0" y="20"/>
                      <a:pt x="1" y="20"/>
                      <a:pt x="2" y="18"/>
                    </a:cubicBezTo>
                    <a:cubicBezTo>
                      <a:pt x="2" y="18"/>
                      <a:pt x="1" y="18"/>
                      <a:pt x="1" y="18"/>
                    </a:cubicBezTo>
                    <a:moveTo>
                      <a:pt x="4" y="12"/>
                    </a:moveTo>
                    <a:cubicBezTo>
                      <a:pt x="4" y="13"/>
                      <a:pt x="4" y="14"/>
                      <a:pt x="3" y="14"/>
                    </a:cubicBezTo>
                    <a:cubicBezTo>
                      <a:pt x="3" y="15"/>
                      <a:pt x="2" y="17"/>
                      <a:pt x="1" y="18"/>
                    </a:cubicBezTo>
                    <a:cubicBezTo>
                      <a:pt x="2" y="18"/>
                      <a:pt x="2" y="18"/>
                      <a:pt x="2" y="18"/>
                    </a:cubicBezTo>
                    <a:cubicBezTo>
                      <a:pt x="2" y="16"/>
                      <a:pt x="3" y="15"/>
                      <a:pt x="5" y="13"/>
                    </a:cubicBezTo>
                    <a:cubicBezTo>
                      <a:pt x="5" y="12"/>
                      <a:pt x="5" y="12"/>
                      <a:pt x="4" y="12"/>
                    </a:cubicBezTo>
                    <a:moveTo>
                      <a:pt x="5" y="11"/>
                    </a:moveTo>
                    <a:cubicBezTo>
                      <a:pt x="5" y="11"/>
                      <a:pt x="5" y="12"/>
                      <a:pt x="5" y="12"/>
                    </a:cubicBezTo>
                    <a:cubicBezTo>
                      <a:pt x="5" y="12"/>
                      <a:pt x="5" y="12"/>
                      <a:pt x="5" y="12"/>
                    </a:cubicBezTo>
                    <a:cubicBezTo>
                      <a:pt x="5" y="12"/>
                      <a:pt x="5" y="11"/>
                      <a:pt x="6" y="11"/>
                    </a:cubicBezTo>
                    <a:cubicBezTo>
                      <a:pt x="5" y="11"/>
                      <a:pt x="5" y="11"/>
                      <a:pt x="5" y="11"/>
                    </a:cubicBezTo>
                    <a:moveTo>
                      <a:pt x="6" y="10"/>
                    </a:moveTo>
                    <a:cubicBezTo>
                      <a:pt x="6" y="10"/>
                      <a:pt x="6" y="10"/>
                      <a:pt x="5" y="11"/>
                    </a:cubicBezTo>
                    <a:cubicBezTo>
                      <a:pt x="5" y="11"/>
                      <a:pt x="6" y="11"/>
                      <a:pt x="6" y="11"/>
                    </a:cubicBezTo>
                    <a:cubicBezTo>
                      <a:pt x="6" y="11"/>
                      <a:pt x="6" y="10"/>
                      <a:pt x="6" y="10"/>
                    </a:cubicBezTo>
                    <a:cubicBezTo>
                      <a:pt x="6" y="10"/>
                      <a:pt x="6" y="10"/>
                      <a:pt x="6" y="10"/>
                    </a:cubicBezTo>
                    <a:moveTo>
                      <a:pt x="6" y="9"/>
                    </a:moveTo>
                    <a:cubicBezTo>
                      <a:pt x="7" y="9"/>
                      <a:pt x="7" y="9"/>
                      <a:pt x="7" y="9"/>
                    </a:cubicBezTo>
                    <a:cubicBezTo>
                      <a:pt x="7" y="9"/>
                      <a:pt x="7" y="9"/>
                      <a:pt x="7" y="9"/>
                    </a:cubicBezTo>
                    <a:cubicBezTo>
                      <a:pt x="7" y="9"/>
                      <a:pt x="7" y="9"/>
                      <a:pt x="6" y="9"/>
                    </a:cubicBezTo>
                    <a:moveTo>
                      <a:pt x="7" y="8"/>
                    </a:moveTo>
                    <a:cubicBezTo>
                      <a:pt x="7" y="8"/>
                      <a:pt x="7" y="9"/>
                      <a:pt x="7" y="9"/>
                    </a:cubicBezTo>
                    <a:cubicBezTo>
                      <a:pt x="7" y="9"/>
                      <a:pt x="7" y="9"/>
                      <a:pt x="7" y="9"/>
                    </a:cubicBezTo>
                    <a:cubicBezTo>
                      <a:pt x="7" y="9"/>
                      <a:pt x="7" y="9"/>
                      <a:pt x="7" y="8"/>
                    </a:cubicBezTo>
                    <a:cubicBezTo>
                      <a:pt x="7" y="8"/>
                      <a:pt x="7" y="8"/>
                      <a:pt x="7" y="8"/>
                    </a:cubicBezTo>
                    <a:moveTo>
                      <a:pt x="12" y="1"/>
                    </a:moveTo>
                    <a:cubicBezTo>
                      <a:pt x="10" y="3"/>
                      <a:pt x="9" y="5"/>
                      <a:pt x="7" y="8"/>
                    </a:cubicBezTo>
                    <a:cubicBezTo>
                      <a:pt x="7" y="8"/>
                      <a:pt x="7" y="8"/>
                      <a:pt x="8" y="8"/>
                    </a:cubicBezTo>
                    <a:cubicBezTo>
                      <a:pt x="9" y="6"/>
                      <a:pt x="10" y="3"/>
                      <a:pt x="12" y="1"/>
                    </a:cubicBezTo>
                    <a:cubicBezTo>
                      <a:pt x="12" y="1"/>
                      <a:pt x="12" y="1"/>
                      <a:pt x="12" y="1"/>
                    </a:cubicBezTo>
                    <a:moveTo>
                      <a:pt x="12" y="0"/>
                    </a:moveTo>
                    <a:cubicBezTo>
                      <a:pt x="12" y="0"/>
                      <a:pt x="12" y="1"/>
                      <a:pt x="12" y="1"/>
                    </a:cubicBezTo>
                    <a:cubicBezTo>
                      <a:pt x="12" y="1"/>
                      <a:pt x="12" y="1"/>
                      <a:pt x="12" y="1"/>
                    </a:cubicBezTo>
                    <a:cubicBezTo>
                      <a:pt x="12" y="1"/>
                      <a:pt x="12" y="0"/>
                      <a:pt x="12" y="0"/>
                    </a:cubicBezTo>
                    <a:cubicBezTo>
                      <a:pt x="12" y="0"/>
                      <a:pt x="12" y="0"/>
                      <a:pt x="12" y="0"/>
                    </a:cubicBezTo>
                    <a:moveTo>
                      <a:pt x="12" y="0"/>
                    </a:moveTo>
                    <a:cubicBezTo>
                      <a:pt x="12" y="0"/>
                      <a:pt x="12" y="0"/>
                      <a:pt x="12" y="0"/>
                    </a:cubicBezTo>
                    <a:cubicBezTo>
                      <a:pt x="12" y="0"/>
                      <a:pt x="12" y="0"/>
                      <a:pt x="12" y="0"/>
                    </a:cubicBezTo>
                    <a:cubicBezTo>
                      <a:pt x="12" y="0"/>
                      <a:pt x="12"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3" name="Freeform 9764"/>
              <p:cNvSpPr>
                <a:spLocks/>
              </p:cNvSpPr>
              <p:nvPr/>
            </p:nvSpPr>
            <p:spPr bwMode="auto">
              <a:xfrm>
                <a:off x="-278" y="3405"/>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4" name="Freeform 9765"/>
              <p:cNvSpPr>
                <a:spLocks noEditPoints="1"/>
              </p:cNvSpPr>
              <p:nvPr/>
            </p:nvSpPr>
            <p:spPr bwMode="auto">
              <a:xfrm>
                <a:off x="-271" y="3382"/>
                <a:ext cx="9" cy="12"/>
              </a:xfrm>
              <a:custGeom>
                <a:avLst/>
                <a:gdLst>
                  <a:gd name="T0" fmla="*/ 1 w 4"/>
                  <a:gd name="T1" fmla="*/ 4 h 5"/>
                  <a:gd name="T2" fmla="*/ 0 w 4"/>
                  <a:gd name="T3" fmla="*/ 4 h 5"/>
                  <a:gd name="T4" fmla="*/ 1 w 4"/>
                  <a:gd name="T5" fmla="*/ 5 h 5"/>
                  <a:gd name="T6" fmla="*/ 1 w 4"/>
                  <a:gd name="T7" fmla="*/ 4 h 5"/>
                  <a:gd name="T8" fmla="*/ 1 w 4"/>
                  <a:gd name="T9" fmla="*/ 4 h 5"/>
                  <a:gd name="T10" fmla="*/ 3 w 4"/>
                  <a:gd name="T11" fmla="*/ 0 h 5"/>
                  <a:gd name="T12" fmla="*/ 3 w 4"/>
                  <a:gd name="T13" fmla="*/ 0 h 5"/>
                  <a:gd name="T14" fmla="*/ 3 w 4"/>
                  <a:gd name="T15" fmla="*/ 0 h 5"/>
                  <a:gd name="T16" fmla="*/ 4 w 4"/>
                  <a:gd name="T17" fmla="*/ 0 h 5"/>
                  <a:gd name="T18" fmla="*/ 3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1" y="4"/>
                    </a:moveTo>
                    <a:cubicBezTo>
                      <a:pt x="1" y="4"/>
                      <a:pt x="1" y="4"/>
                      <a:pt x="0" y="4"/>
                    </a:cubicBezTo>
                    <a:cubicBezTo>
                      <a:pt x="1" y="4"/>
                      <a:pt x="1" y="4"/>
                      <a:pt x="1" y="5"/>
                    </a:cubicBezTo>
                    <a:cubicBezTo>
                      <a:pt x="1" y="4"/>
                      <a:pt x="1" y="4"/>
                      <a:pt x="1" y="4"/>
                    </a:cubicBezTo>
                    <a:cubicBezTo>
                      <a:pt x="1" y="4"/>
                      <a:pt x="1" y="4"/>
                      <a:pt x="1" y="4"/>
                    </a:cubicBezTo>
                    <a:moveTo>
                      <a:pt x="3" y="0"/>
                    </a:moveTo>
                    <a:cubicBezTo>
                      <a:pt x="3" y="0"/>
                      <a:pt x="3" y="0"/>
                      <a:pt x="3" y="0"/>
                    </a:cubicBezTo>
                    <a:cubicBezTo>
                      <a:pt x="3" y="0"/>
                      <a:pt x="3" y="0"/>
                      <a:pt x="3" y="0"/>
                    </a:cubicBezTo>
                    <a:cubicBezTo>
                      <a:pt x="3" y="0"/>
                      <a:pt x="3"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5" name="Freeform 9766"/>
              <p:cNvSpPr>
                <a:spLocks/>
              </p:cNvSpPr>
              <p:nvPr/>
            </p:nvSpPr>
            <p:spPr bwMode="auto">
              <a:xfrm>
                <a:off x="-267" y="3384"/>
                <a:ext cx="3" cy="3"/>
              </a:xfrm>
              <a:custGeom>
                <a:avLst/>
                <a:gdLst>
                  <a:gd name="T0" fmla="*/ 1 w 1"/>
                  <a:gd name="T1" fmla="*/ 0 h 1"/>
                  <a:gd name="T2" fmla="*/ 0 w 1"/>
                  <a:gd name="T3" fmla="*/ 1 h 1"/>
                  <a:gd name="T4" fmla="*/ 0 w 1"/>
                  <a:gd name="T5" fmla="*/ 1 h 1"/>
                  <a:gd name="T6" fmla="*/ 1 w 1"/>
                  <a:gd name="T7" fmla="*/ 0 h 1"/>
                  <a:gd name="T8" fmla="*/ 0 w 1"/>
                  <a:gd name="T9" fmla="*/ 0 h 1"/>
                  <a:gd name="T10" fmla="*/ 1 w 1"/>
                  <a:gd name="T11" fmla="*/ 0 h 1"/>
                  <a:gd name="T12" fmla="*/ 1 w 1"/>
                  <a:gd name="T13" fmla="*/ 0 h 1"/>
                  <a:gd name="T14" fmla="*/ 1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1" y="0"/>
                    </a:moveTo>
                    <a:cubicBezTo>
                      <a:pt x="1" y="0"/>
                      <a:pt x="0" y="0"/>
                      <a:pt x="0" y="1"/>
                    </a:cubicBezTo>
                    <a:cubicBezTo>
                      <a:pt x="0" y="1"/>
                      <a:pt x="0" y="1"/>
                      <a:pt x="0" y="1"/>
                    </a:cubicBezTo>
                    <a:cubicBezTo>
                      <a:pt x="0" y="1"/>
                      <a:pt x="1" y="1"/>
                      <a:pt x="1" y="0"/>
                    </a:cubicBezTo>
                    <a:cubicBezTo>
                      <a:pt x="0" y="0"/>
                      <a:pt x="0" y="0"/>
                      <a:pt x="0"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6" name="Freeform 9767"/>
              <p:cNvSpPr>
                <a:spLocks noEditPoints="1"/>
              </p:cNvSpPr>
              <p:nvPr/>
            </p:nvSpPr>
            <p:spPr bwMode="auto">
              <a:xfrm>
                <a:off x="-252" y="3363"/>
                <a:ext cx="0" cy="2"/>
              </a:xfrm>
              <a:custGeom>
                <a:avLst/>
                <a:gdLst>
                  <a:gd name="T0" fmla="*/ 1 h 1"/>
                  <a:gd name="T1" fmla="*/ 1 h 1"/>
                  <a:gd name="T2" fmla="*/ 1 h 1"/>
                  <a:gd name="T3" fmla="*/ 1 h 1"/>
                  <a:gd name="T4" fmla="*/ 1 h 1"/>
                  <a:gd name="T5" fmla="*/ 0 h 1"/>
                  <a:gd name="T6" fmla="*/ 0 h 1"/>
                  <a:gd name="T7" fmla="*/ 0 h 1"/>
                  <a:gd name="T8" fmla="*/ 0 h 1"/>
                  <a:gd name="T9" fmla="*/ 0 h 1"/>
                  <a:gd name="T10" fmla="*/ 0 h 1"/>
                  <a:gd name="T11" fmla="*/ 0 h 1"/>
                  <a:gd name="T12" fmla="*/ 0 h 1"/>
                  <a:gd name="T13"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 ang="0">
                    <a:pos x="0" y="T12"/>
                  </a:cxn>
                  <a:cxn ang="0">
                    <a:pos x="0" y="T13"/>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7" name="Freeform 9768"/>
              <p:cNvSpPr>
                <a:spLocks/>
              </p:cNvSpPr>
              <p:nvPr/>
            </p:nvSpPr>
            <p:spPr bwMode="auto">
              <a:xfrm>
                <a:off x="-269" y="3389"/>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8" name="Freeform 9769"/>
              <p:cNvSpPr>
                <a:spLocks noEditPoints="1"/>
              </p:cNvSpPr>
              <p:nvPr/>
            </p:nvSpPr>
            <p:spPr bwMode="auto">
              <a:xfrm>
                <a:off x="-359" y="3431"/>
                <a:ext cx="50" cy="78"/>
              </a:xfrm>
              <a:custGeom>
                <a:avLst/>
                <a:gdLst>
                  <a:gd name="T0" fmla="*/ 2 w 21"/>
                  <a:gd name="T1" fmla="*/ 29 h 33"/>
                  <a:gd name="T2" fmla="*/ 0 w 21"/>
                  <a:gd name="T3" fmla="*/ 33 h 33"/>
                  <a:gd name="T4" fmla="*/ 2 w 21"/>
                  <a:gd name="T5" fmla="*/ 29 h 33"/>
                  <a:gd name="T6" fmla="*/ 2 w 21"/>
                  <a:gd name="T7" fmla="*/ 29 h 33"/>
                  <a:gd name="T8" fmla="*/ 4 w 21"/>
                  <a:gd name="T9" fmla="*/ 27 h 33"/>
                  <a:gd name="T10" fmla="*/ 2 w 21"/>
                  <a:gd name="T11" fmla="*/ 29 h 33"/>
                  <a:gd name="T12" fmla="*/ 2 w 21"/>
                  <a:gd name="T13" fmla="*/ 29 h 33"/>
                  <a:gd name="T14" fmla="*/ 4 w 21"/>
                  <a:gd name="T15" fmla="*/ 27 h 33"/>
                  <a:gd name="T16" fmla="*/ 4 w 21"/>
                  <a:gd name="T17" fmla="*/ 27 h 33"/>
                  <a:gd name="T18" fmla="*/ 5 w 21"/>
                  <a:gd name="T19" fmla="*/ 24 h 33"/>
                  <a:gd name="T20" fmla="*/ 5 w 21"/>
                  <a:gd name="T21" fmla="*/ 25 h 33"/>
                  <a:gd name="T22" fmla="*/ 5 w 21"/>
                  <a:gd name="T23" fmla="*/ 25 h 33"/>
                  <a:gd name="T24" fmla="*/ 5 w 21"/>
                  <a:gd name="T25" fmla="*/ 24 h 33"/>
                  <a:gd name="T26" fmla="*/ 5 w 21"/>
                  <a:gd name="T27" fmla="*/ 24 h 33"/>
                  <a:gd name="T28" fmla="*/ 6 w 21"/>
                  <a:gd name="T29" fmla="*/ 24 h 33"/>
                  <a:gd name="T30" fmla="*/ 5 w 21"/>
                  <a:gd name="T31" fmla="*/ 24 h 33"/>
                  <a:gd name="T32" fmla="*/ 5 w 21"/>
                  <a:gd name="T33" fmla="*/ 24 h 33"/>
                  <a:gd name="T34" fmla="*/ 6 w 21"/>
                  <a:gd name="T35" fmla="*/ 24 h 33"/>
                  <a:gd name="T36" fmla="*/ 6 w 21"/>
                  <a:gd name="T37" fmla="*/ 24 h 33"/>
                  <a:gd name="T38" fmla="*/ 6 w 21"/>
                  <a:gd name="T39" fmla="*/ 23 h 33"/>
                  <a:gd name="T40" fmla="*/ 6 w 21"/>
                  <a:gd name="T41" fmla="*/ 24 h 33"/>
                  <a:gd name="T42" fmla="*/ 6 w 21"/>
                  <a:gd name="T43" fmla="*/ 24 h 33"/>
                  <a:gd name="T44" fmla="*/ 6 w 21"/>
                  <a:gd name="T45" fmla="*/ 23 h 33"/>
                  <a:gd name="T46" fmla="*/ 6 w 21"/>
                  <a:gd name="T47" fmla="*/ 23 h 33"/>
                  <a:gd name="T48" fmla="*/ 11 w 21"/>
                  <a:gd name="T49" fmla="*/ 15 h 33"/>
                  <a:gd name="T50" fmla="*/ 6 w 21"/>
                  <a:gd name="T51" fmla="*/ 23 h 33"/>
                  <a:gd name="T52" fmla="*/ 6 w 21"/>
                  <a:gd name="T53" fmla="*/ 23 h 33"/>
                  <a:gd name="T54" fmla="*/ 11 w 21"/>
                  <a:gd name="T55" fmla="*/ 15 h 33"/>
                  <a:gd name="T56" fmla="*/ 11 w 21"/>
                  <a:gd name="T57" fmla="*/ 15 h 33"/>
                  <a:gd name="T58" fmla="*/ 12 w 21"/>
                  <a:gd name="T59" fmla="*/ 14 h 33"/>
                  <a:gd name="T60" fmla="*/ 12 w 21"/>
                  <a:gd name="T61" fmla="*/ 14 h 33"/>
                  <a:gd name="T62" fmla="*/ 12 w 21"/>
                  <a:gd name="T63" fmla="*/ 14 h 33"/>
                  <a:gd name="T64" fmla="*/ 12 w 21"/>
                  <a:gd name="T65" fmla="*/ 14 h 33"/>
                  <a:gd name="T66" fmla="*/ 12 w 21"/>
                  <a:gd name="T67" fmla="*/ 14 h 33"/>
                  <a:gd name="T68" fmla="*/ 14 w 21"/>
                  <a:gd name="T69" fmla="*/ 10 h 33"/>
                  <a:gd name="T70" fmla="*/ 14 w 21"/>
                  <a:gd name="T71" fmla="*/ 11 h 33"/>
                  <a:gd name="T72" fmla="*/ 14 w 21"/>
                  <a:gd name="T73" fmla="*/ 11 h 33"/>
                  <a:gd name="T74" fmla="*/ 14 w 21"/>
                  <a:gd name="T75" fmla="*/ 10 h 33"/>
                  <a:gd name="T76" fmla="*/ 14 w 21"/>
                  <a:gd name="T77" fmla="*/ 10 h 33"/>
                  <a:gd name="T78" fmla="*/ 15 w 21"/>
                  <a:gd name="T79" fmla="*/ 9 h 33"/>
                  <a:gd name="T80" fmla="*/ 14 w 21"/>
                  <a:gd name="T81" fmla="*/ 10 h 33"/>
                  <a:gd name="T82" fmla="*/ 14 w 21"/>
                  <a:gd name="T83" fmla="*/ 10 h 33"/>
                  <a:gd name="T84" fmla="*/ 15 w 21"/>
                  <a:gd name="T85" fmla="*/ 9 h 33"/>
                  <a:gd name="T86" fmla="*/ 15 w 21"/>
                  <a:gd name="T87" fmla="*/ 9 h 33"/>
                  <a:gd name="T88" fmla="*/ 15 w 21"/>
                  <a:gd name="T89" fmla="*/ 8 h 33"/>
                  <a:gd name="T90" fmla="*/ 15 w 21"/>
                  <a:gd name="T91" fmla="*/ 9 h 33"/>
                  <a:gd name="T92" fmla="*/ 15 w 21"/>
                  <a:gd name="T93" fmla="*/ 9 h 33"/>
                  <a:gd name="T94" fmla="*/ 15 w 21"/>
                  <a:gd name="T95" fmla="*/ 8 h 33"/>
                  <a:gd name="T96" fmla="*/ 15 w 21"/>
                  <a:gd name="T97" fmla="*/ 8 h 33"/>
                  <a:gd name="T98" fmla="*/ 19 w 21"/>
                  <a:gd name="T99" fmla="*/ 3 h 33"/>
                  <a:gd name="T100" fmla="*/ 15 w 21"/>
                  <a:gd name="T101" fmla="*/ 8 h 33"/>
                  <a:gd name="T102" fmla="*/ 15 w 21"/>
                  <a:gd name="T103" fmla="*/ 8 h 33"/>
                  <a:gd name="T104" fmla="*/ 19 w 21"/>
                  <a:gd name="T105" fmla="*/ 3 h 33"/>
                  <a:gd name="T106" fmla="*/ 19 w 21"/>
                  <a:gd name="T107" fmla="*/ 3 h 33"/>
                  <a:gd name="T108" fmla="*/ 21 w 21"/>
                  <a:gd name="T109" fmla="*/ 0 h 33"/>
                  <a:gd name="T110" fmla="*/ 20 w 21"/>
                  <a:gd name="T111" fmla="*/ 2 h 33"/>
                  <a:gd name="T112" fmla="*/ 20 w 21"/>
                  <a:gd name="T113" fmla="*/ 2 h 33"/>
                  <a:gd name="T114" fmla="*/ 21 w 21"/>
                  <a:gd name="T115" fmla="*/ 0 h 33"/>
                  <a:gd name="T116" fmla="*/ 21 w 21"/>
                  <a:gd name="T1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 h="33">
                    <a:moveTo>
                      <a:pt x="2" y="29"/>
                    </a:moveTo>
                    <a:cubicBezTo>
                      <a:pt x="2" y="30"/>
                      <a:pt x="1" y="31"/>
                      <a:pt x="0" y="33"/>
                    </a:cubicBezTo>
                    <a:cubicBezTo>
                      <a:pt x="1" y="31"/>
                      <a:pt x="2" y="30"/>
                      <a:pt x="2" y="29"/>
                    </a:cubicBezTo>
                    <a:cubicBezTo>
                      <a:pt x="2" y="29"/>
                      <a:pt x="2" y="29"/>
                      <a:pt x="2" y="29"/>
                    </a:cubicBezTo>
                    <a:moveTo>
                      <a:pt x="4" y="27"/>
                    </a:moveTo>
                    <a:cubicBezTo>
                      <a:pt x="3" y="28"/>
                      <a:pt x="3" y="28"/>
                      <a:pt x="2" y="29"/>
                    </a:cubicBezTo>
                    <a:cubicBezTo>
                      <a:pt x="2" y="29"/>
                      <a:pt x="2" y="29"/>
                      <a:pt x="2" y="29"/>
                    </a:cubicBezTo>
                    <a:cubicBezTo>
                      <a:pt x="3" y="28"/>
                      <a:pt x="3" y="28"/>
                      <a:pt x="4" y="27"/>
                    </a:cubicBezTo>
                    <a:cubicBezTo>
                      <a:pt x="4" y="27"/>
                      <a:pt x="4" y="27"/>
                      <a:pt x="4" y="27"/>
                    </a:cubicBezTo>
                    <a:moveTo>
                      <a:pt x="5" y="24"/>
                    </a:moveTo>
                    <a:cubicBezTo>
                      <a:pt x="5" y="25"/>
                      <a:pt x="5" y="25"/>
                      <a:pt x="5" y="25"/>
                    </a:cubicBezTo>
                    <a:cubicBezTo>
                      <a:pt x="5" y="25"/>
                      <a:pt x="5" y="25"/>
                      <a:pt x="5" y="25"/>
                    </a:cubicBezTo>
                    <a:cubicBezTo>
                      <a:pt x="5" y="25"/>
                      <a:pt x="5" y="25"/>
                      <a:pt x="5" y="24"/>
                    </a:cubicBezTo>
                    <a:cubicBezTo>
                      <a:pt x="5" y="24"/>
                      <a:pt x="5" y="24"/>
                      <a:pt x="5" y="24"/>
                    </a:cubicBezTo>
                    <a:moveTo>
                      <a:pt x="6" y="24"/>
                    </a:moveTo>
                    <a:cubicBezTo>
                      <a:pt x="6" y="24"/>
                      <a:pt x="6" y="24"/>
                      <a:pt x="5" y="24"/>
                    </a:cubicBezTo>
                    <a:cubicBezTo>
                      <a:pt x="5" y="24"/>
                      <a:pt x="5" y="24"/>
                      <a:pt x="5" y="24"/>
                    </a:cubicBezTo>
                    <a:cubicBezTo>
                      <a:pt x="6" y="24"/>
                      <a:pt x="6" y="24"/>
                      <a:pt x="6" y="24"/>
                    </a:cubicBezTo>
                    <a:cubicBezTo>
                      <a:pt x="6" y="24"/>
                      <a:pt x="6" y="24"/>
                      <a:pt x="6" y="24"/>
                    </a:cubicBezTo>
                    <a:moveTo>
                      <a:pt x="6" y="23"/>
                    </a:moveTo>
                    <a:cubicBezTo>
                      <a:pt x="6" y="23"/>
                      <a:pt x="6" y="24"/>
                      <a:pt x="6" y="24"/>
                    </a:cubicBezTo>
                    <a:cubicBezTo>
                      <a:pt x="6" y="24"/>
                      <a:pt x="6" y="24"/>
                      <a:pt x="6" y="24"/>
                    </a:cubicBezTo>
                    <a:cubicBezTo>
                      <a:pt x="6" y="24"/>
                      <a:pt x="6" y="23"/>
                      <a:pt x="6" y="23"/>
                    </a:cubicBezTo>
                    <a:cubicBezTo>
                      <a:pt x="6" y="23"/>
                      <a:pt x="6" y="23"/>
                      <a:pt x="6" y="23"/>
                    </a:cubicBezTo>
                    <a:moveTo>
                      <a:pt x="11" y="15"/>
                    </a:moveTo>
                    <a:cubicBezTo>
                      <a:pt x="9" y="18"/>
                      <a:pt x="8" y="21"/>
                      <a:pt x="6" y="23"/>
                    </a:cubicBezTo>
                    <a:cubicBezTo>
                      <a:pt x="6" y="23"/>
                      <a:pt x="6" y="23"/>
                      <a:pt x="6" y="23"/>
                    </a:cubicBezTo>
                    <a:cubicBezTo>
                      <a:pt x="8" y="21"/>
                      <a:pt x="9" y="18"/>
                      <a:pt x="11" y="15"/>
                    </a:cubicBezTo>
                    <a:cubicBezTo>
                      <a:pt x="11" y="15"/>
                      <a:pt x="11" y="15"/>
                      <a:pt x="11" y="15"/>
                    </a:cubicBezTo>
                    <a:moveTo>
                      <a:pt x="12" y="14"/>
                    </a:moveTo>
                    <a:cubicBezTo>
                      <a:pt x="12" y="14"/>
                      <a:pt x="12" y="14"/>
                      <a:pt x="12" y="14"/>
                    </a:cubicBezTo>
                    <a:cubicBezTo>
                      <a:pt x="12" y="14"/>
                      <a:pt x="12" y="14"/>
                      <a:pt x="12" y="14"/>
                    </a:cubicBezTo>
                    <a:cubicBezTo>
                      <a:pt x="12" y="14"/>
                      <a:pt x="12" y="14"/>
                      <a:pt x="12" y="14"/>
                    </a:cubicBezTo>
                    <a:cubicBezTo>
                      <a:pt x="12" y="14"/>
                      <a:pt x="12" y="14"/>
                      <a:pt x="12" y="14"/>
                    </a:cubicBezTo>
                    <a:moveTo>
                      <a:pt x="14" y="10"/>
                    </a:moveTo>
                    <a:cubicBezTo>
                      <a:pt x="14" y="10"/>
                      <a:pt x="14" y="11"/>
                      <a:pt x="14" y="11"/>
                    </a:cubicBezTo>
                    <a:cubicBezTo>
                      <a:pt x="14" y="11"/>
                      <a:pt x="14" y="11"/>
                      <a:pt x="14" y="11"/>
                    </a:cubicBezTo>
                    <a:cubicBezTo>
                      <a:pt x="14" y="11"/>
                      <a:pt x="14" y="10"/>
                      <a:pt x="14" y="10"/>
                    </a:cubicBezTo>
                    <a:cubicBezTo>
                      <a:pt x="14" y="10"/>
                      <a:pt x="14" y="10"/>
                      <a:pt x="14" y="10"/>
                    </a:cubicBezTo>
                    <a:moveTo>
                      <a:pt x="15" y="9"/>
                    </a:moveTo>
                    <a:cubicBezTo>
                      <a:pt x="15" y="9"/>
                      <a:pt x="15" y="10"/>
                      <a:pt x="14" y="10"/>
                    </a:cubicBezTo>
                    <a:cubicBezTo>
                      <a:pt x="14" y="10"/>
                      <a:pt x="14" y="10"/>
                      <a:pt x="14" y="10"/>
                    </a:cubicBezTo>
                    <a:cubicBezTo>
                      <a:pt x="15" y="10"/>
                      <a:pt x="15" y="9"/>
                      <a:pt x="15" y="9"/>
                    </a:cubicBezTo>
                    <a:cubicBezTo>
                      <a:pt x="15" y="9"/>
                      <a:pt x="15" y="9"/>
                      <a:pt x="15" y="9"/>
                    </a:cubicBezTo>
                    <a:moveTo>
                      <a:pt x="15" y="8"/>
                    </a:moveTo>
                    <a:cubicBezTo>
                      <a:pt x="15" y="9"/>
                      <a:pt x="15" y="9"/>
                      <a:pt x="15" y="9"/>
                    </a:cubicBezTo>
                    <a:cubicBezTo>
                      <a:pt x="15" y="9"/>
                      <a:pt x="15" y="9"/>
                      <a:pt x="15" y="9"/>
                    </a:cubicBezTo>
                    <a:cubicBezTo>
                      <a:pt x="15" y="9"/>
                      <a:pt x="15" y="9"/>
                      <a:pt x="15" y="8"/>
                    </a:cubicBezTo>
                    <a:cubicBezTo>
                      <a:pt x="15" y="8"/>
                      <a:pt x="15" y="8"/>
                      <a:pt x="15" y="8"/>
                    </a:cubicBezTo>
                    <a:moveTo>
                      <a:pt x="19" y="3"/>
                    </a:moveTo>
                    <a:cubicBezTo>
                      <a:pt x="18" y="5"/>
                      <a:pt x="17" y="7"/>
                      <a:pt x="15" y="8"/>
                    </a:cubicBezTo>
                    <a:cubicBezTo>
                      <a:pt x="15" y="8"/>
                      <a:pt x="15" y="8"/>
                      <a:pt x="15" y="8"/>
                    </a:cubicBezTo>
                    <a:cubicBezTo>
                      <a:pt x="17" y="7"/>
                      <a:pt x="18" y="5"/>
                      <a:pt x="19" y="3"/>
                    </a:cubicBezTo>
                    <a:cubicBezTo>
                      <a:pt x="19" y="3"/>
                      <a:pt x="19" y="3"/>
                      <a:pt x="19" y="3"/>
                    </a:cubicBezTo>
                    <a:moveTo>
                      <a:pt x="21" y="0"/>
                    </a:moveTo>
                    <a:cubicBezTo>
                      <a:pt x="20" y="0"/>
                      <a:pt x="20" y="1"/>
                      <a:pt x="20" y="2"/>
                    </a:cubicBezTo>
                    <a:cubicBezTo>
                      <a:pt x="20" y="2"/>
                      <a:pt x="20" y="2"/>
                      <a:pt x="20" y="2"/>
                    </a:cubicBezTo>
                    <a:cubicBezTo>
                      <a:pt x="20" y="1"/>
                      <a:pt x="20" y="0"/>
                      <a:pt x="21" y="0"/>
                    </a:cubicBezTo>
                    <a:cubicBezTo>
                      <a:pt x="21"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9" name="Freeform 9770"/>
              <p:cNvSpPr>
                <a:spLocks noEditPoints="1"/>
              </p:cNvSpPr>
              <p:nvPr/>
            </p:nvSpPr>
            <p:spPr bwMode="auto">
              <a:xfrm>
                <a:off x="-345" y="3464"/>
                <a:ext cx="15" cy="22"/>
              </a:xfrm>
              <a:custGeom>
                <a:avLst/>
                <a:gdLst>
                  <a:gd name="T0" fmla="*/ 0 w 6"/>
                  <a:gd name="T1" fmla="*/ 9 h 9"/>
                  <a:gd name="T2" fmla="*/ 0 w 6"/>
                  <a:gd name="T3" fmla="*/ 9 h 9"/>
                  <a:gd name="T4" fmla="*/ 0 w 6"/>
                  <a:gd name="T5" fmla="*/ 9 h 9"/>
                  <a:gd name="T6" fmla="*/ 0 w 6"/>
                  <a:gd name="T7" fmla="*/ 9 h 9"/>
                  <a:gd name="T8" fmla="*/ 0 w 6"/>
                  <a:gd name="T9" fmla="*/ 9 h 9"/>
                  <a:gd name="T10" fmla="*/ 6 w 6"/>
                  <a:gd name="T11" fmla="*/ 0 h 9"/>
                  <a:gd name="T12" fmla="*/ 5 w 6"/>
                  <a:gd name="T13" fmla="*/ 1 h 9"/>
                  <a:gd name="T14" fmla="*/ 5 w 6"/>
                  <a:gd name="T15" fmla="*/ 1 h 9"/>
                  <a:gd name="T16" fmla="*/ 6 w 6"/>
                  <a:gd name="T17" fmla="*/ 0 h 9"/>
                  <a:gd name="T18" fmla="*/ 6 w 6"/>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9"/>
                    </a:moveTo>
                    <a:cubicBezTo>
                      <a:pt x="0" y="9"/>
                      <a:pt x="0" y="9"/>
                      <a:pt x="0" y="9"/>
                    </a:cubicBezTo>
                    <a:cubicBezTo>
                      <a:pt x="0" y="9"/>
                      <a:pt x="0" y="9"/>
                      <a:pt x="0" y="9"/>
                    </a:cubicBezTo>
                    <a:cubicBezTo>
                      <a:pt x="0" y="9"/>
                      <a:pt x="0" y="9"/>
                      <a:pt x="0" y="9"/>
                    </a:cubicBezTo>
                    <a:cubicBezTo>
                      <a:pt x="0" y="9"/>
                      <a:pt x="0" y="9"/>
                      <a:pt x="0" y="9"/>
                    </a:cubicBezTo>
                    <a:moveTo>
                      <a:pt x="6" y="0"/>
                    </a:moveTo>
                    <a:cubicBezTo>
                      <a:pt x="6" y="1"/>
                      <a:pt x="5" y="1"/>
                      <a:pt x="5" y="1"/>
                    </a:cubicBezTo>
                    <a:cubicBezTo>
                      <a:pt x="5" y="1"/>
                      <a:pt x="5" y="1"/>
                      <a:pt x="5" y="1"/>
                    </a:cubicBezTo>
                    <a:cubicBezTo>
                      <a:pt x="5" y="1"/>
                      <a:pt x="6" y="1"/>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0" name="Oval 9771"/>
              <p:cNvSpPr>
                <a:spLocks noChangeArrowheads="1"/>
              </p:cNvSpPr>
              <p:nvPr/>
            </p:nvSpPr>
            <p:spPr bwMode="auto">
              <a:xfrm>
                <a:off x="-326" y="345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1" name="Freeform 9772"/>
              <p:cNvSpPr>
                <a:spLocks noEditPoints="1"/>
              </p:cNvSpPr>
              <p:nvPr/>
            </p:nvSpPr>
            <p:spPr bwMode="auto">
              <a:xfrm>
                <a:off x="-323" y="3436"/>
                <a:ext cx="12" cy="17"/>
              </a:xfrm>
              <a:custGeom>
                <a:avLst/>
                <a:gdLst>
                  <a:gd name="T0" fmla="*/ 0 w 5"/>
                  <a:gd name="T1" fmla="*/ 7 h 7"/>
                  <a:gd name="T2" fmla="*/ 0 w 5"/>
                  <a:gd name="T3" fmla="*/ 7 h 7"/>
                  <a:gd name="T4" fmla="*/ 0 w 5"/>
                  <a:gd name="T5" fmla="*/ 7 h 7"/>
                  <a:gd name="T6" fmla="*/ 0 w 5"/>
                  <a:gd name="T7" fmla="*/ 7 h 7"/>
                  <a:gd name="T8" fmla="*/ 0 w 5"/>
                  <a:gd name="T9" fmla="*/ 7 h 7"/>
                  <a:gd name="T10" fmla="*/ 0 w 5"/>
                  <a:gd name="T11" fmla="*/ 6 h 7"/>
                  <a:gd name="T12" fmla="*/ 0 w 5"/>
                  <a:gd name="T13" fmla="*/ 6 h 7"/>
                  <a:gd name="T14" fmla="*/ 0 w 5"/>
                  <a:gd name="T15" fmla="*/ 6 h 7"/>
                  <a:gd name="T16" fmla="*/ 0 w 5"/>
                  <a:gd name="T17" fmla="*/ 6 h 7"/>
                  <a:gd name="T18" fmla="*/ 0 w 5"/>
                  <a:gd name="T19" fmla="*/ 6 h 7"/>
                  <a:gd name="T20" fmla="*/ 5 w 5"/>
                  <a:gd name="T21" fmla="*/ 0 h 7"/>
                  <a:gd name="T22" fmla="*/ 4 w 5"/>
                  <a:gd name="T23" fmla="*/ 1 h 7"/>
                  <a:gd name="T24" fmla="*/ 4 w 5"/>
                  <a:gd name="T25" fmla="*/ 1 h 7"/>
                  <a:gd name="T26" fmla="*/ 5 w 5"/>
                  <a:gd name="T27" fmla="*/ 0 h 7"/>
                  <a:gd name="T28" fmla="*/ 5 w 5"/>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7"/>
                    </a:moveTo>
                    <a:cubicBezTo>
                      <a:pt x="0" y="7"/>
                      <a:pt x="0" y="7"/>
                      <a:pt x="0" y="7"/>
                    </a:cubicBezTo>
                    <a:cubicBezTo>
                      <a:pt x="0" y="7"/>
                      <a:pt x="0" y="7"/>
                      <a:pt x="0" y="7"/>
                    </a:cubicBezTo>
                    <a:cubicBezTo>
                      <a:pt x="0" y="7"/>
                      <a:pt x="0" y="7"/>
                      <a:pt x="0" y="7"/>
                    </a:cubicBezTo>
                    <a:cubicBezTo>
                      <a:pt x="0" y="7"/>
                      <a:pt x="0" y="7"/>
                      <a:pt x="0" y="7"/>
                    </a:cubicBezTo>
                    <a:moveTo>
                      <a:pt x="0" y="6"/>
                    </a:moveTo>
                    <a:cubicBezTo>
                      <a:pt x="0" y="6"/>
                      <a:pt x="0" y="6"/>
                      <a:pt x="0" y="6"/>
                    </a:cubicBezTo>
                    <a:cubicBezTo>
                      <a:pt x="0" y="6"/>
                      <a:pt x="0" y="6"/>
                      <a:pt x="0" y="6"/>
                    </a:cubicBezTo>
                    <a:cubicBezTo>
                      <a:pt x="0" y="6"/>
                      <a:pt x="0" y="6"/>
                      <a:pt x="0" y="6"/>
                    </a:cubicBezTo>
                    <a:cubicBezTo>
                      <a:pt x="0" y="6"/>
                      <a:pt x="0" y="6"/>
                      <a:pt x="0" y="6"/>
                    </a:cubicBezTo>
                    <a:moveTo>
                      <a:pt x="5" y="0"/>
                    </a:moveTo>
                    <a:cubicBezTo>
                      <a:pt x="4" y="0"/>
                      <a:pt x="4" y="0"/>
                      <a:pt x="4" y="1"/>
                    </a:cubicBezTo>
                    <a:cubicBezTo>
                      <a:pt x="4" y="1"/>
                      <a:pt x="4" y="1"/>
                      <a:pt x="4" y="1"/>
                    </a:cubicBezTo>
                    <a:cubicBezTo>
                      <a:pt x="4" y="0"/>
                      <a:pt x="4"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2" name="Freeform 9773"/>
              <p:cNvSpPr>
                <a:spLocks noEditPoints="1"/>
              </p:cNvSpPr>
              <p:nvPr/>
            </p:nvSpPr>
            <p:spPr bwMode="auto">
              <a:xfrm>
                <a:off x="-354" y="3429"/>
                <a:ext cx="47" cy="71"/>
              </a:xfrm>
              <a:custGeom>
                <a:avLst/>
                <a:gdLst>
                  <a:gd name="T0" fmla="*/ 0 w 20"/>
                  <a:gd name="T1" fmla="*/ 30 h 30"/>
                  <a:gd name="T2" fmla="*/ 0 w 20"/>
                  <a:gd name="T3" fmla="*/ 30 h 30"/>
                  <a:gd name="T4" fmla="*/ 0 w 20"/>
                  <a:gd name="T5" fmla="*/ 30 h 30"/>
                  <a:gd name="T6" fmla="*/ 0 w 20"/>
                  <a:gd name="T7" fmla="*/ 30 h 30"/>
                  <a:gd name="T8" fmla="*/ 0 w 20"/>
                  <a:gd name="T9" fmla="*/ 30 h 30"/>
                  <a:gd name="T10" fmla="*/ 3 w 20"/>
                  <a:gd name="T11" fmla="*/ 26 h 30"/>
                  <a:gd name="T12" fmla="*/ 2 w 20"/>
                  <a:gd name="T13" fmla="*/ 28 h 30"/>
                  <a:gd name="T14" fmla="*/ 2 w 20"/>
                  <a:gd name="T15" fmla="*/ 28 h 30"/>
                  <a:gd name="T16" fmla="*/ 3 w 20"/>
                  <a:gd name="T17" fmla="*/ 26 h 30"/>
                  <a:gd name="T18" fmla="*/ 3 w 20"/>
                  <a:gd name="T19" fmla="*/ 26 h 30"/>
                  <a:gd name="T20" fmla="*/ 3 w 20"/>
                  <a:gd name="T21" fmla="*/ 25 h 30"/>
                  <a:gd name="T22" fmla="*/ 3 w 20"/>
                  <a:gd name="T23" fmla="*/ 25 h 30"/>
                  <a:gd name="T24" fmla="*/ 3 w 20"/>
                  <a:gd name="T25" fmla="*/ 25 h 30"/>
                  <a:gd name="T26" fmla="*/ 3 w 20"/>
                  <a:gd name="T27" fmla="*/ 25 h 30"/>
                  <a:gd name="T28" fmla="*/ 3 w 20"/>
                  <a:gd name="T29" fmla="*/ 25 h 30"/>
                  <a:gd name="T30" fmla="*/ 4 w 20"/>
                  <a:gd name="T31" fmla="*/ 25 h 30"/>
                  <a:gd name="T32" fmla="*/ 4 w 20"/>
                  <a:gd name="T33" fmla="*/ 25 h 30"/>
                  <a:gd name="T34" fmla="*/ 4 w 20"/>
                  <a:gd name="T35" fmla="*/ 25 h 30"/>
                  <a:gd name="T36" fmla="*/ 4 w 20"/>
                  <a:gd name="T37" fmla="*/ 25 h 30"/>
                  <a:gd name="T38" fmla="*/ 4 w 20"/>
                  <a:gd name="T39" fmla="*/ 25 h 30"/>
                  <a:gd name="T40" fmla="*/ 12 w 20"/>
                  <a:gd name="T41" fmla="*/ 12 h 30"/>
                  <a:gd name="T42" fmla="*/ 10 w 20"/>
                  <a:gd name="T43" fmla="*/ 15 h 30"/>
                  <a:gd name="T44" fmla="*/ 10 w 20"/>
                  <a:gd name="T45" fmla="*/ 15 h 30"/>
                  <a:gd name="T46" fmla="*/ 12 w 20"/>
                  <a:gd name="T47" fmla="*/ 12 h 30"/>
                  <a:gd name="T48" fmla="*/ 12 w 20"/>
                  <a:gd name="T49" fmla="*/ 12 h 30"/>
                  <a:gd name="T50" fmla="*/ 20 w 20"/>
                  <a:gd name="T51" fmla="*/ 0 h 30"/>
                  <a:gd name="T52" fmla="*/ 19 w 20"/>
                  <a:gd name="T53" fmla="*/ 1 h 30"/>
                  <a:gd name="T54" fmla="*/ 19 w 20"/>
                  <a:gd name="T55" fmla="*/ 1 h 30"/>
                  <a:gd name="T56" fmla="*/ 20 w 20"/>
                  <a:gd name="T57" fmla="*/ 0 h 30"/>
                  <a:gd name="T58" fmla="*/ 20 w 20"/>
                  <a:gd name="T5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30">
                    <a:moveTo>
                      <a:pt x="0" y="30"/>
                    </a:moveTo>
                    <a:cubicBezTo>
                      <a:pt x="0" y="30"/>
                      <a:pt x="0" y="30"/>
                      <a:pt x="0" y="30"/>
                    </a:cubicBezTo>
                    <a:cubicBezTo>
                      <a:pt x="0" y="30"/>
                      <a:pt x="0" y="30"/>
                      <a:pt x="0" y="30"/>
                    </a:cubicBezTo>
                    <a:cubicBezTo>
                      <a:pt x="0" y="30"/>
                      <a:pt x="0" y="30"/>
                      <a:pt x="0" y="30"/>
                    </a:cubicBezTo>
                    <a:cubicBezTo>
                      <a:pt x="0" y="30"/>
                      <a:pt x="0" y="30"/>
                      <a:pt x="0" y="30"/>
                    </a:cubicBezTo>
                    <a:moveTo>
                      <a:pt x="3" y="26"/>
                    </a:moveTo>
                    <a:cubicBezTo>
                      <a:pt x="3" y="26"/>
                      <a:pt x="2" y="27"/>
                      <a:pt x="2" y="28"/>
                    </a:cubicBezTo>
                    <a:cubicBezTo>
                      <a:pt x="2" y="28"/>
                      <a:pt x="2" y="28"/>
                      <a:pt x="2" y="28"/>
                    </a:cubicBezTo>
                    <a:cubicBezTo>
                      <a:pt x="2" y="27"/>
                      <a:pt x="3" y="26"/>
                      <a:pt x="3" y="26"/>
                    </a:cubicBezTo>
                    <a:cubicBezTo>
                      <a:pt x="3" y="26"/>
                      <a:pt x="3" y="26"/>
                      <a:pt x="3" y="26"/>
                    </a:cubicBezTo>
                    <a:moveTo>
                      <a:pt x="3" y="25"/>
                    </a:moveTo>
                    <a:cubicBezTo>
                      <a:pt x="3" y="25"/>
                      <a:pt x="3" y="25"/>
                      <a:pt x="3" y="25"/>
                    </a:cubicBezTo>
                    <a:cubicBezTo>
                      <a:pt x="3" y="25"/>
                      <a:pt x="3" y="25"/>
                      <a:pt x="3" y="25"/>
                    </a:cubicBezTo>
                    <a:cubicBezTo>
                      <a:pt x="3" y="25"/>
                      <a:pt x="3" y="25"/>
                      <a:pt x="3" y="25"/>
                    </a:cubicBezTo>
                    <a:cubicBezTo>
                      <a:pt x="3" y="25"/>
                      <a:pt x="3" y="25"/>
                      <a:pt x="3" y="25"/>
                    </a:cubicBezTo>
                    <a:moveTo>
                      <a:pt x="4" y="25"/>
                    </a:moveTo>
                    <a:cubicBezTo>
                      <a:pt x="4" y="25"/>
                      <a:pt x="4" y="25"/>
                      <a:pt x="4" y="25"/>
                    </a:cubicBezTo>
                    <a:cubicBezTo>
                      <a:pt x="4" y="25"/>
                      <a:pt x="4" y="25"/>
                      <a:pt x="4" y="25"/>
                    </a:cubicBezTo>
                    <a:cubicBezTo>
                      <a:pt x="4" y="25"/>
                      <a:pt x="4" y="25"/>
                      <a:pt x="4" y="25"/>
                    </a:cubicBezTo>
                    <a:cubicBezTo>
                      <a:pt x="4" y="25"/>
                      <a:pt x="4" y="25"/>
                      <a:pt x="4" y="25"/>
                    </a:cubicBezTo>
                    <a:moveTo>
                      <a:pt x="12" y="12"/>
                    </a:moveTo>
                    <a:cubicBezTo>
                      <a:pt x="11" y="13"/>
                      <a:pt x="11" y="14"/>
                      <a:pt x="10" y="15"/>
                    </a:cubicBezTo>
                    <a:cubicBezTo>
                      <a:pt x="10" y="15"/>
                      <a:pt x="10" y="15"/>
                      <a:pt x="10" y="15"/>
                    </a:cubicBezTo>
                    <a:cubicBezTo>
                      <a:pt x="11" y="14"/>
                      <a:pt x="11" y="13"/>
                      <a:pt x="12" y="12"/>
                    </a:cubicBezTo>
                    <a:cubicBezTo>
                      <a:pt x="12" y="12"/>
                      <a:pt x="12" y="12"/>
                      <a:pt x="12" y="12"/>
                    </a:cubicBezTo>
                    <a:moveTo>
                      <a:pt x="20" y="0"/>
                    </a:moveTo>
                    <a:cubicBezTo>
                      <a:pt x="19" y="0"/>
                      <a:pt x="19" y="0"/>
                      <a:pt x="19" y="1"/>
                    </a:cubicBezTo>
                    <a:cubicBezTo>
                      <a:pt x="19" y="1"/>
                      <a:pt x="19" y="1"/>
                      <a:pt x="19" y="1"/>
                    </a:cubicBezTo>
                    <a:cubicBezTo>
                      <a:pt x="19" y="0"/>
                      <a:pt x="19" y="0"/>
                      <a:pt x="20" y="0"/>
                    </a:cubicBezTo>
                    <a:cubicBezTo>
                      <a:pt x="20"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3" name="Freeform 9774"/>
              <p:cNvSpPr>
                <a:spLocks noEditPoints="1"/>
              </p:cNvSpPr>
              <p:nvPr/>
            </p:nvSpPr>
            <p:spPr bwMode="auto">
              <a:xfrm>
                <a:off x="-345" y="3434"/>
                <a:ext cx="50" cy="82"/>
              </a:xfrm>
              <a:custGeom>
                <a:avLst/>
                <a:gdLst>
                  <a:gd name="T0" fmla="*/ 0 w 21"/>
                  <a:gd name="T1" fmla="*/ 35 h 35"/>
                  <a:gd name="T2" fmla="*/ 2 w 21"/>
                  <a:gd name="T3" fmla="*/ 31 h 35"/>
                  <a:gd name="T4" fmla="*/ 2 w 21"/>
                  <a:gd name="T5" fmla="*/ 31 h 35"/>
                  <a:gd name="T6" fmla="*/ 3 w 21"/>
                  <a:gd name="T7" fmla="*/ 30 h 35"/>
                  <a:gd name="T8" fmla="*/ 3 w 21"/>
                  <a:gd name="T9" fmla="*/ 29 h 35"/>
                  <a:gd name="T10" fmla="*/ 3 w 21"/>
                  <a:gd name="T11" fmla="*/ 30 h 35"/>
                  <a:gd name="T12" fmla="*/ 3 w 21"/>
                  <a:gd name="T13" fmla="*/ 29 h 35"/>
                  <a:gd name="T14" fmla="*/ 4 w 21"/>
                  <a:gd name="T15" fmla="*/ 27 h 35"/>
                  <a:gd name="T16" fmla="*/ 5 w 21"/>
                  <a:gd name="T17" fmla="*/ 27 h 35"/>
                  <a:gd name="T18" fmla="*/ 5 w 21"/>
                  <a:gd name="T19" fmla="*/ 26 h 35"/>
                  <a:gd name="T20" fmla="*/ 5 w 21"/>
                  <a:gd name="T21" fmla="*/ 27 h 35"/>
                  <a:gd name="T22" fmla="*/ 5 w 21"/>
                  <a:gd name="T23" fmla="*/ 26 h 35"/>
                  <a:gd name="T24" fmla="*/ 5 w 21"/>
                  <a:gd name="T25" fmla="*/ 25 h 35"/>
                  <a:gd name="T26" fmla="*/ 6 w 21"/>
                  <a:gd name="T27" fmla="*/ 25 h 35"/>
                  <a:gd name="T28" fmla="*/ 10 w 21"/>
                  <a:gd name="T29" fmla="*/ 17 h 35"/>
                  <a:gd name="T30" fmla="*/ 6 w 21"/>
                  <a:gd name="T31" fmla="*/ 25 h 35"/>
                  <a:gd name="T32" fmla="*/ 10 w 21"/>
                  <a:gd name="T33" fmla="*/ 17 h 35"/>
                  <a:gd name="T34" fmla="*/ 11 w 21"/>
                  <a:gd name="T35" fmla="*/ 16 h 35"/>
                  <a:gd name="T36" fmla="*/ 11 w 21"/>
                  <a:gd name="T37" fmla="*/ 16 h 35"/>
                  <a:gd name="T38" fmla="*/ 13 w 21"/>
                  <a:gd name="T39" fmla="*/ 12 h 35"/>
                  <a:gd name="T40" fmla="*/ 13 w 21"/>
                  <a:gd name="T41" fmla="*/ 13 h 35"/>
                  <a:gd name="T42" fmla="*/ 13 w 21"/>
                  <a:gd name="T43" fmla="*/ 12 h 35"/>
                  <a:gd name="T44" fmla="*/ 13 w 21"/>
                  <a:gd name="T45" fmla="*/ 12 h 35"/>
                  <a:gd name="T46" fmla="*/ 14 w 21"/>
                  <a:gd name="T47" fmla="*/ 11 h 35"/>
                  <a:gd name="T48" fmla="*/ 14 w 21"/>
                  <a:gd name="T49" fmla="*/ 10 h 35"/>
                  <a:gd name="T50" fmla="*/ 14 w 21"/>
                  <a:gd name="T51" fmla="*/ 11 h 35"/>
                  <a:gd name="T52" fmla="*/ 14 w 21"/>
                  <a:gd name="T53" fmla="*/ 10 h 35"/>
                  <a:gd name="T54" fmla="*/ 15 w 21"/>
                  <a:gd name="T55" fmla="*/ 8 h 35"/>
                  <a:gd name="T56" fmla="*/ 14 w 21"/>
                  <a:gd name="T57" fmla="*/ 11 h 35"/>
                  <a:gd name="T58" fmla="*/ 18 w 21"/>
                  <a:gd name="T59" fmla="*/ 4 h 35"/>
                  <a:gd name="T60" fmla="*/ 18 w 21"/>
                  <a:gd name="T61" fmla="*/ 3 h 35"/>
                  <a:gd name="T62" fmla="*/ 20 w 21"/>
                  <a:gd name="T63" fmla="*/ 2 h 35"/>
                  <a:gd name="T64" fmla="*/ 21 w 21"/>
                  <a:gd name="T65" fmla="*/ 0 h 35"/>
                  <a:gd name="T66" fmla="*/ 20 w 21"/>
                  <a:gd name="T6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5">
                    <a:moveTo>
                      <a:pt x="2" y="31"/>
                    </a:moveTo>
                    <a:cubicBezTo>
                      <a:pt x="1" y="33"/>
                      <a:pt x="0" y="34"/>
                      <a:pt x="0" y="35"/>
                    </a:cubicBezTo>
                    <a:cubicBezTo>
                      <a:pt x="0" y="34"/>
                      <a:pt x="1" y="33"/>
                      <a:pt x="2" y="31"/>
                    </a:cubicBezTo>
                    <a:cubicBezTo>
                      <a:pt x="2" y="31"/>
                      <a:pt x="2" y="31"/>
                      <a:pt x="2" y="31"/>
                    </a:cubicBezTo>
                    <a:moveTo>
                      <a:pt x="3" y="30"/>
                    </a:moveTo>
                    <a:cubicBezTo>
                      <a:pt x="2" y="30"/>
                      <a:pt x="2" y="31"/>
                      <a:pt x="2" y="31"/>
                    </a:cubicBezTo>
                    <a:cubicBezTo>
                      <a:pt x="2" y="31"/>
                      <a:pt x="2" y="31"/>
                      <a:pt x="2" y="31"/>
                    </a:cubicBezTo>
                    <a:cubicBezTo>
                      <a:pt x="2" y="31"/>
                      <a:pt x="3" y="30"/>
                      <a:pt x="3" y="30"/>
                    </a:cubicBezTo>
                    <a:cubicBezTo>
                      <a:pt x="3" y="30"/>
                      <a:pt x="3" y="30"/>
                      <a:pt x="3" y="30"/>
                    </a:cubicBezTo>
                    <a:moveTo>
                      <a:pt x="3" y="29"/>
                    </a:moveTo>
                    <a:cubicBezTo>
                      <a:pt x="3" y="29"/>
                      <a:pt x="3" y="30"/>
                      <a:pt x="3" y="30"/>
                    </a:cubicBezTo>
                    <a:cubicBezTo>
                      <a:pt x="3" y="30"/>
                      <a:pt x="3" y="30"/>
                      <a:pt x="3" y="30"/>
                    </a:cubicBezTo>
                    <a:cubicBezTo>
                      <a:pt x="3" y="30"/>
                      <a:pt x="3" y="29"/>
                      <a:pt x="3" y="29"/>
                    </a:cubicBezTo>
                    <a:cubicBezTo>
                      <a:pt x="3" y="29"/>
                      <a:pt x="3" y="29"/>
                      <a:pt x="3" y="29"/>
                    </a:cubicBezTo>
                    <a:moveTo>
                      <a:pt x="5" y="27"/>
                    </a:moveTo>
                    <a:cubicBezTo>
                      <a:pt x="5" y="27"/>
                      <a:pt x="5" y="27"/>
                      <a:pt x="4" y="27"/>
                    </a:cubicBezTo>
                    <a:cubicBezTo>
                      <a:pt x="4" y="27"/>
                      <a:pt x="5" y="27"/>
                      <a:pt x="5" y="27"/>
                    </a:cubicBezTo>
                    <a:cubicBezTo>
                      <a:pt x="5" y="27"/>
                      <a:pt x="5" y="27"/>
                      <a:pt x="5" y="27"/>
                    </a:cubicBezTo>
                    <a:cubicBezTo>
                      <a:pt x="5" y="27"/>
                      <a:pt x="5" y="27"/>
                      <a:pt x="5" y="27"/>
                    </a:cubicBezTo>
                    <a:moveTo>
                      <a:pt x="5" y="26"/>
                    </a:moveTo>
                    <a:cubicBezTo>
                      <a:pt x="5" y="26"/>
                      <a:pt x="5" y="26"/>
                      <a:pt x="5" y="26"/>
                    </a:cubicBezTo>
                    <a:cubicBezTo>
                      <a:pt x="5" y="26"/>
                      <a:pt x="5" y="26"/>
                      <a:pt x="5" y="27"/>
                    </a:cubicBezTo>
                    <a:cubicBezTo>
                      <a:pt x="5" y="26"/>
                      <a:pt x="5" y="26"/>
                      <a:pt x="5" y="26"/>
                    </a:cubicBezTo>
                    <a:cubicBezTo>
                      <a:pt x="5" y="26"/>
                      <a:pt x="5" y="26"/>
                      <a:pt x="5" y="26"/>
                    </a:cubicBezTo>
                    <a:moveTo>
                      <a:pt x="6" y="24"/>
                    </a:moveTo>
                    <a:cubicBezTo>
                      <a:pt x="6" y="25"/>
                      <a:pt x="6" y="25"/>
                      <a:pt x="5" y="25"/>
                    </a:cubicBezTo>
                    <a:cubicBezTo>
                      <a:pt x="5" y="25"/>
                      <a:pt x="5" y="25"/>
                      <a:pt x="5" y="25"/>
                    </a:cubicBezTo>
                    <a:cubicBezTo>
                      <a:pt x="6" y="25"/>
                      <a:pt x="6" y="25"/>
                      <a:pt x="6" y="25"/>
                    </a:cubicBezTo>
                    <a:cubicBezTo>
                      <a:pt x="6" y="24"/>
                      <a:pt x="6" y="24"/>
                      <a:pt x="6" y="24"/>
                    </a:cubicBezTo>
                    <a:moveTo>
                      <a:pt x="10" y="17"/>
                    </a:moveTo>
                    <a:cubicBezTo>
                      <a:pt x="9" y="20"/>
                      <a:pt x="7" y="22"/>
                      <a:pt x="6" y="24"/>
                    </a:cubicBezTo>
                    <a:cubicBezTo>
                      <a:pt x="6" y="24"/>
                      <a:pt x="6" y="24"/>
                      <a:pt x="6" y="25"/>
                    </a:cubicBezTo>
                    <a:cubicBezTo>
                      <a:pt x="7" y="22"/>
                      <a:pt x="9" y="20"/>
                      <a:pt x="10" y="17"/>
                    </a:cubicBezTo>
                    <a:cubicBezTo>
                      <a:pt x="10" y="17"/>
                      <a:pt x="10" y="17"/>
                      <a:pt x="10" y="17"/>
                    </a:cubicBezTo>
                    <a:moveTo>
                      <a:pt x="11" y="16"/>
                    </a:moveTo>
                    <a:cubicBezTo>
                      <a:pt x="11" y="16"/>
                      <a:pt x="11" y="16"/>
                      <a:pt x="11" y="16"/>
                    </a:cubicBezTo>
                    <a:cubicBezTo>
                      <a:pt x="11" y="16"/>
                      <a:pt x="11" y="16"/>
                      <a:pt x="11" y="16"/>
                    </a:cubicBezTo>
                    <a:cubicBezTo>
                      <a:pt x="11" y="16"/>
                      <a:pt x="11" y="16"/>
                      <a:pt x="11" y="16"/>
                    </a:cubicBezTo>
                    <a:cubicBezTo>
                      <a:pt x="11" y="16"/>
                      <a:pt x="11" y="16"/>
                      <a:pt x="11" y="16"/>
                    </a:cubicBezTo>
                    <a:moveTo>
                      <a:pt x="13" y="12"/>
                    </a:moveTo>
                    <a:cubicBezTo>
                      <a:pt x="13" y="12"/>
                      <a:pt x="13" y="13"/>
                      <a:pt x="13" y="13"/>
                    </a:cubicBezTo>
                    <a:cubicBezTo>
                      <a:pt x="13" y="13"/>
                      <a:pt x="13" y="13"/>
                      <a:pt x="13" y="13"/>
                    </a:cubicBezTo>
                    <a:cubicBezTo>
                      <a:pt x="13" y="13"/>
                      <a:pt x="13" y="12"/>
                      <a:pt x="13" y="12"/>
                    </a:cubicBezTo>
                    <a:cubicBezTo>
                      <a:pt x="13" y="12"/>
                      <a:pt x="13" y="12"/>
                      <a:pt x="13" y="12"/>
                    </a:cubicBezTo>
                    <a:moveTo>
                      <a:pt x="14" y="11"/>
                    </a:moveTo>
                    <a:cubicBezTo>
                      <a:pt x="14" y="11"/>
                      <a:pt x="13" y="12"/>
                      <a:pt x="13" y="12"/>
                    </a:cubicBezTo>
                    <a:cubicBezTo>
                      <a:pt x="13" y="12"/>
                      <a:pt x="13" y="12"/>
                      <a:pt x="13" y="12"/>
                    </a:cubicBezTo>
                    <a:cubicBezTo>
                      <a:pt x="14" y="12"/>
                      <a:pt x="14" y="11"/>
                      <a:pt x="14" y="11"/>
                    </a:cubicBezTo>
                    <a:cubicBezTo>
                      <a:pt x="14" y="11"/>
                      <a:pt x="14" y="11"/>
                      <a:pt x="14" y="11"/>
                    </a:cubicBezTo>
                    <a:moveTo>
                      <a:pt x="14" y="10"/>
                    </a:moveTo>
                    <a:cubicBezTo>
                      <a:pt x="14" y="11"/>
                      <a:pt x="14" y="11"/>
                      <a:pt x="14" y="11"/>
                    </a:cubicBezTo>
                    <a:cubicBezTo>
                      <a:pt x="14" y="11"/>
                      <a:pt x="14" y="11"/>
                      <a:pt x="14" y="11"/>
                    </a:cubicBezTo>
                    <a:cubicBezTo>
                      <a:pt x="14" y="11"/>
                      <a:pt x="14" y="11"/>
                      <a:pt x="14" y="11"/>
                    </a:cubicBezTo>
                    <a:cubicBezTo>
                      <a:pt x="14" y="11"/>
                      <a:pt x="14" y="10"/>
                      <a:pt x="14" y="10"/>
                    </a:cubicBezTo>
                    <a:moveTo>
                      <a:pt x="18" y="4"/>
                    </a:moveTo>
                    <a:cubicBezTo>
                      <a:pt x="17" y="6"/>
                      <a:pt x="16" y="7"/>
                      <a:pt x="15" y="8"/>
                    </a:cubicBezTo>
                    <a:cubicBezTo>
                      <a:pt x="15" y="9"/>
                      <a:pt x="14" y="10"/>
                      <a:pt x="14" y="10"/>
                    </a:cubicBezTo>
                    <a:cubicBezTo>
                      <a:pt x="14" y="10"/>
                      <a:pt x="14" y="10"/>
                      <a:pt x="14" y="11"/>
                    </a:cubicBezTo>
                    <a:cubicBezTo>
                      <a:pt x="15" y="8"/>
                      <a:pt x="17" y="6"/>
                      <a:pt x="18" y="5"/>
                    </a:cubicBezTo>
                    <a:cubicBezTo>
                      <a:pt x="18" y="5"/>
                      <a:pt x="18" y="5"/>
                      <a:pt x="18" y="4"/>
                    </a:cubicBezTo>
                    <a:moveTo>
                      <a:pt x="19" y="2"/>
                    </a:moveTo>
                    <a:cubicBezTo>
                      <a:pt x="19" y="2"/>
                      <a:pt x="19" y="3"/>
                      <a:pt x="18" y="3"/>
                    </a:cubicBezTo>
                    <a:cubicBezTo>
                      <a:pt x="18" y="3"/>
                      <a:pt x="18" y="3"/>
                      <a:pt x="18" y="3"/>
                    </a:cubicBezTo>
                    <a:cubicBezTo>
                      <a:pt x="19" y="3"/>
                      <a:pt x="19" y="2"/>
                      <a:pt x="20" y="2"/>
                    </a:cubicBezTo>
                    <a:cubicBezTo>
                      <a:pt x="20" y="2"/>
                      <a:pt x="19" y="2"/>
                      <a:pt x="19" y="2"/>
                    </a:cubicBezTo>
                    <a:moveTo>
                      <a:pt x="21" y="0"/>
                    </a:moveTo>
                    <a:cubicBezTo>
                      <a:pt x="21" y="0"/>
                      <a:pt x="20" y="0"/>
                      <a:pt x="20" y="0"/>
                    </a:cubicBezTo>
                    <a:cubicBezTo>
                      <a:pt x="20" y="0"/>
                      <a:pt x="20" y="0"/>
                      <a:pt x="20" y="0"/>
                    </a:cubicBezTo>
                    <a:cubicBezTo>
                      <a:pt x="20"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4" name="Freeform 9775"/>
              <p:cNvSpPr>
                <a:spLocks noEditPoints="1"/>
              </p:cNvSpPr>
              <p:nvPr/>
            </p:nvSpPr>
            <p:spPr bwMode="auto">
              <a:xfrm>
                <a:off x="-333" y="3472"/>
                <a:ext cx="14" cy="23"/>
              </a:xfrm>
              <a:custGeom>
                <a:avLst/>
                <a:gdLst>
                  <a:gd name="T0" fmla="*/ 0 w 6"/>
                  <a:gd name="T1" fmla="*/ 9 h 10"/>
                  <a:gd name="T2" fmla="*/ 0 w 6"/>
                  <a:gd name="T3" fmla="*/ 10 h 10"/>
                  <a:gd name="T4" fmla="*/ 0 w 6"/>
                  <a:gd name="T5" fmla="*/ 10 h 10"/>
                  <a:gd name="T6" fmla="*/ 0 w 6"/>
                  <a:gd name="T7" fmla="*/ 9 h 10"/>
                  <a:gd name="T8" fmla="*/ 0 w 6"/>
                  <a:gd name="T9" fmla="*/ 9 h 10"/>
                  <a:gd name="T10" fmla="*/ 6 w 6"/>
                  <a:gd name="T11" fmla="*/ 0 h 10"/>
                  <a:gd name="T12" fmla="*/ 5 w 6"/>
                  <a:gd name="T13" fmla="*/ 1 h 10"/>
                  <a:gd name="T14" fmla="*/ 5 w 6"/>
                  <a:gd name="T15" fmla="*/ 1 h 10"/>
                  <a:gd name="T16" fmla="*/ 6 w 6"/>
                  <a:gd name="T17" fmla="*/ 0 h 10"/>
                  <a:gd name="T18" fmla="*/ 6 w 6"/>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0">
                    <a:moveTo>
                      <a:pt x="0" y="9"/>
                    </a:moveTo>
                    <a:cubicBezTo>
                      <a:pt x="0" y="9"/>
                      <a:pt x="0" y="10"/>
                      <a:pt x="0" y="10"/>
                    </a:cubicBezTo>
                    <a:cubicBezTo>
                      <a:pt x="0" y="10"/>
                      <a:pt x="0" y="10"/>
                      <a:pt x="0" y="10"/>
                    </a:cubicBezTo>
                    <a:cubicBezTo>
                      <a:pt x="0" y="10"/>
                      <a:pt x="0" y="10"/>
                      <a:pt x="0" y="9"/>
                    </a:cubicBezTo>
                    <a:cubicBezTo>
                      <a:pt x="0" y="9"/>
                      <a:pt x="0" y="9"/>
                      <a:pt x="0" y="9"/>
                    </a:cubicBezTo>
                    <a:moveTo>
                      <a:pt x="6" y="0"/>
                    </a:moveTo>
                    <a:cubicBezTo>
                      <a:pt x="5" y="1"/>
                      <a:pt x="5" y="1"/>
                      <a:pt x="5" y="1"/>
                    </a:cubicBezTo>
                    <a:cubicBezTo>
                      <a:pt x="5" y="1"/>
                      <a:pt x="5" y="1"/>
                      <a:pt x="5" y="1"/>
                    </a:cubicBezTo>
                    <a:cubicBezTo>
                      <a:pt x="5" y="1"/>
                      <a:pt x="6" y="1"/>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5" name="Oval 9776"/>
              <p:cNvSpPr>
                <a:spLocks noChangeArrowheads="1"/>
              </p:cNvSpPr>
              <p:nvPr/>
            </p:nvSpPr>
            <p:spPr bwMode="auto">
              <a:xfrm>
                <a:off x="-314" y="3462"/>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6" name="Freeform 9777"/>
              <p:cNvSpPr>
                <a:spLocks noEditPoints="1"/>
              </p:cNvSpPr>
              <p:nvPr/>
            </p:nvSpPr>
            <p:spPr bwMode="auto">
              <a:xfrm>
                <a:off x="-311" y="3441"/>
                <a:ext cx="9" cy="19"/>
              </a:xfrm>
              <a:custGeom>
                <a:avLst/>
                <a:gdLst>
                  <a:gd name="T0" fmla="*/ 0 w 4"/>
                  <a:gd name="T1" fmla="*/ 8 h 8"/>
                  <a:gd name="T2" fmla="*/ 0 w 4"/>
                  <a:gd name="T3" fmla="*/ 8 h 8"/>
                  <a:gd name="T4" fmla="*/ 0 w 4"/>
                  <a:gd name="T5" fmla="*/ 8 h 8"/>
                  <a:gd name="T6" fmla="*/ 0 w 4"/>
                  <a:gd name="T7" fmla="*/ 8 h 8"/>
                  <a:gd name="T8" fmla="*/ 0 w 4"/>
                  <a:gd name="T9" fmla="*/ 8 h 8"/>
                  <a:gd name="T10" fmla="*/ 0 w 4"/>
                  <a:gd name="T11" fmla="*/ 7 h 8"/>
                  <a:gd name="T12" fmla="*/ 0 w 4"/>
                  <a:gd name="T13" fmla="*/ 7 h 8"/>
                  <a:gd name="T14" fmla="*/ 0 w 4"/>
                  <a:gd name="T15" fmla="*/ 8 h 8"/>
                  <a:gd name="T16" fmla="*/ 0 w 4"/>
                  <a:gd name="T17" fmla="*/ 8 h 8"/>
                  <a:gd name="T18" fmla="*/ 0 w 4"/>
                  <a:gd name="T19" fmla="*/ 7 h 8"/>
                  <a:gd name="T20" fmla="*/ 4 w 4"/>
                  <a:gd name="T21" fmla="*/ 0 h 8"/>
                  <a:gd name="T22" fmla="*/ 4 w 4"/>
                  <a:gd name="T23" fmla="*/ 1 h 8"/>
                  <a:gd name="T24" fmla="*/ 4 w 4"/>
                  <a:gd name="T25" fmla="*/ 2 h 8"/>
                  <a:gd name="T26" fmla="*/ 4 w 4"/>
                  <a:gd name="T27" fmla="*/ 0 h 8"/>
                  <a:gd name="T28" fmla="*/ 4 w 4"/>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8">
                    <a:moveTo>
                      <a:pt x="0" y="8"/>
                    </a:moveTo>
                    <a:cubicBezTo>
                      <a:pt x="0" y="8"/>
                      <a:pt x="0" y="8"/>
                      <a:pt x="0" y="8"/>
                    </a:cubicBezTo>
                    <a:cubicBezTo>
                      <a:pt x="0" y="8"/>
                      <a:pt x="0" y="8"/>
                      <a:pt x="0" y="8"/>
                    </a:cubicBezTo>
                    <a:cubicBezTo>
                      <a:pt x="0" y="8"/>
                      <a:pt x="0" y="8"/>
                      <a:pt x="0" y="8"/>
                    </a:cubicBezTo>
                    <a:cubicBezTo>
                      <a:pt x="0" y="8"/>
                      <a:pt x="0" y="8"/>
                      <a:pt x="0" y="8"/>
                    </a:cubicBezTo>
                    <a:moveTo>
                      <a:pt x="0" y="7"/>
                    </a:moveTo>
                    <a:cubicBezTo>
                      <a:pt x="0" y="7"/>
                      <a:pt x="0" y="7"/>
                      <a:pt x="0" y="7"/>
                    </a:cubicBezTo>
                    <a:cubicBezTo>
                      <a:pt x="0" y="7"/>
                      <a:pt x="0" y="8"/>
                      <a:pt x="0" y="8"/>
                    </a:cubicBezTo>
                    <a:cubicBezTo>
                      <a:pt x="0" y="8"/>
                      <a:pt x="0" y="8"/>
                      <a:pt x="0" y="8"/>
                    </a:cubicBezTo>
                    <a:cubicBezTo>
                      <a:pt x="0" y="7"/>
                      <a:pt x="0" y="7"/>
                      <a:pt x="0" y="7"/>
                    </a:cubicBezTo>
                    <a:moveTo>
                      <a:pt x="4" y="0"/>
                    </a:moveTo>
                    <a:cubicBezTo>
                      <a:pt x="4" y="1"/>
                      <a:pt x="4" y="1"/>
                      <a:pt x="4" y="1"/>
                    </a:cubicBezTo>
                    <a:cubicBezTo>
                      <a:pt x="4" y="2"/>
                      <a:pt x="4" y="2"/>
                      <a:pt x="4" y="2"/>
                    </a:cubicBezTo>
                    <a:cubicBezTo>
                      <a:pt x="4" y="1"/>
                      <a:pt x="4"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7" name="Freeform 9778"/>
              <p:cNvSpPr>
                <a:spLocks noEditPoints="1"/>
              </p:cNvSpPr>
              <p:nvPr/>
            </p:nvSpPr>
            <p:spPr bwMode="auto">
              <a:xfrm>
                <a:off x="-337" y="3490"/>
                <a:ext cx="7" cy="15"/>
              </a:xfrm>
              <a:custGeom>
                <a:avLst/>
                <a:gdLst>
                  <a:gd name="T0" fmla="*/ 0 w 3"/>
                  <a:gd name="T1" fmla="*/ 6 h 6"/>
                  <a:gd name="T2" fmla="*/ 0 w 3"/>
                  <a:gd name="T3" fmla="*/ 6 h 6"/>
                  <a:gd name="T4" fmla="*/ 0 w 3"/>
                  <a:gd name="T5" fmla="*/ 6 h 6"/>
                  <a:gd name="T6" fmla="*/ 0 w 3"/>
                  <a:gd name="T7" fmla="*/ 6 h 6"/>
                  <a:gd name="T8" fmla="*/ 0 w 3"/>
                  <a:gd name="T9" fmla="*/ 6 h 6"/>
                  <a:gd name="T10" fmla="*/ 3 w 3"/>
                  <a:gd name="T11" fmla="*/ 0 h 6"/>
                  <a:gd name="T12" fmla="*/ 3 w 3"/>
                  <a:gd name="T13" fmla="*/ 0 h 6"/>
                  <a:gd name="T14" fmla="*/ 3 w 3"/>
                  <a:gd name="T15" fmla="*/ 1 h 6"/>
                  <a:gd name="T16" fmla="*/ 3 w 3"/>
                  <a:gd name="T17" fmla="*/ 1 h 6"/>
                  <a:gd name="T18" fmla="*/ 3 w 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0" y="6"/>
                    </a:moveTo>
                    <a:cubicBezTo>
                      <a:pt x="0" y="6"/>
                      <a:pt x="0" y="6"/>
                      <a:pt x="0" y="6"/>
                    </a:cubicBezTo>
                    <a:cubicBezTo>
                      <a:pt x="0" y="6"/>
                      <a:pt x="0" y="6"/>
                      <a:pt x="0" y="6"/>
                    </a:cubicBezTo>
                    <a:cubicBezTo>
                      <a:pt x="0" y="6"/>
                      <a:pt x="0" y="6"/>
                      <a:pt x="0" y="6"/>
                    </a:cubicBezTo>
                    <a:cubicBezTo>
                      <a:pt x="0" y="6"/>
                      <a:pt x="0" y="6"/>
                      <a:pt x="0" y="6"/>
                    </a:cubicBezTo>
                    <a:moveTo>
                      <a:pt x="3" y="0"/>
                    </a:moveTo>
                    <a:cubicBezTo>
                      <a:pt x="3" y="0"/>
                      <a:pt x="3" y="0"/>
                      <a:pt x="3" y="0"/>
                    </a:cubicBezTo>
                    <a:cubicBezTo>
                      <a:pt x="3" y="0"/>
                      <a:pt x="3" y="0"/>
                      <a:pt x="3" y="1"/>
                    </a:cubicBezTo>
                    <a:cubicBezTo>
                      <a:pt x="3" y="1"/>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8" name="Freeform 9779"/>
              <p:cNvSpPr>
                <a:spLocks noEditPoints="1"/>
              </p:cNvSpPr>
              <p:nvPr/>
            </p:nvSpPr>
            <p:spPr bwMode="auto">
              <a:xfrm>
                <a:off x="-340" y="3434"/>
                <a:ext cx="43" cy="73"/>
              </a:xfrm>
              <a:custGeom>
                <a:avLst/>
                <a:gdLst>
                  <a:gd name="T0" fmla="*/ 0 w 18"/>
                  <a:gd name="T1" fmla="*/ 31 h 31"/>
                  <a:gd name="T2" fmla="*/ 0 w 18"/>
                  <a:gd name="T3" fmla="*/ 31 h 31"/>
                  <a:gd name="T4" fmla="*/ 0 w 18"/>
                  <a:gd name="T5" fmla="*/ 31 h 31"/>
                  <a:gd name="T6" fmla="*/ 0 w 18"/>
                  <a:gd name="T7" fmla="*/ 31 h 31"/>
                  <a:gd name="T8" fmla="*/ 0 w 18"/>
                  <a:gd name="T9" fmla="*/ 31 h 31"/>
                  <a:gd name="T10" fmla="*/ 2 w 18"/>
                  <a:gd name="T11" fmla="*/ 27 h 31"/>
                  <a:gd name="T12" fmla="*/ 1 w 18"/>
                  <a:gd name="T13" fmla="*/ 29 h 31"/>
                  <a:gd name="T14" fmla="*/ 1 w 18"/>
                  <a:gd name="T15" fmla="*/ 29 h 31"/>
                  <a:gd name="T16" fmla="*/ 3 w 18"/>
                  <a:gd name="T17" fmla="*/ 27 h 31"/>
                  <a:gd name="T18" fmla="*/ 2 w 18"/>
                  <a:gd name="T19" fmla="*/ 27 h 31"/>
                  <a:gd name="T20" fmla="*/ 3 w 18"/>
                  <a:gd name="T21" fmla="*/ 26 h 31"/>
                  <a:gd name="T22" fmla="*/ 3 w 18"/>
                  <a:gd name="T23" fmla="*/ 27 h 31"/>
                  <a:gd name="T24" fmla="*/ 3 w 18"/>
                  <a:gd name="T25" fmla="*/ 27 h 31"/>
                  <a:gd name="T26" fmla="*/ 3 w 18"/>
                  <a:gd name="T27" fmla="*/ 27 h 31"/>
                  <a:gd name="T28" fmla="*/ 3 w 18"/>
                  <a:gd name="T29" fmla="*/ 26 h 31"/>
                  <a:gd name="T30" fmla="*/ 3 w 18"/>
                  <a:gd name="T31" fmla="*/ 26 h 31"/>
                  <a:gd name="T32" fmla="*/ 3 w 18"/>
                  <a:gd name="T33" fmla="*/ 26 h 31"/>
                  <a:gd name="T34" fmla="*/ 3 w 18"/>
                  <a:gd name="T35" fmla="*/ 26 h 31"/>
                  <a:gd name="T36" fmla="*/ 3 w 18"/>
                  <a:gd name="T37" fmla="*/ 26 h 31"/>
                  <a:gd name="T38" fmla="*/ 3 w 18"/>
                  <a:gd name="T39" fmla="*/ 26 h 31"/>
                  <a:gd name="T40" fmla="*/ 11 w 18"/>
                  <a:gd name="T41" fmla="*/ 13 h 31"/>
                  <a:gd name="T42" fmla="*/ 9 w 18"/>
                  <a:gd name="T43" fmla="*/ 16 h 31"/>
                  <a:gd name="T44" fmla="*/ 9 w 18"/>
                  <a:gd name="T45" fmla="*/ 16 h 31"/>
                  <a:gd name="T46" fmla="*/ 11 w 18"/>
                  <a:gd name="T47" fmla="*/ 13 h 31"/>
                  <a:gd name="T48" fmla="*/ 11 w 18"/>
                  <a:gd name="T49" fmla="*/ 13 h 31"/>
                  <a:gd name="T50" fmla="*/ 18 w 18"/>
                  <a:gd name="T51" fmla="*/ 0 h 31"/>
                  <a:gd name="T52" fmla="*/ 17 w 18"/>
                  <a:gd name="T53" fmla="*/ 2 h 31"/>
                  <a:gd name="T54" fmla="*/ 18 w 18"/>
                  <a:gd name="T55" fmla="*/ 2 h 31"/>
                  <a:gd name="T56" fmla="*/ 18 w 18"/>
                  <a:gd name="T57" fmla="*/ 0 h 31"/>
                  <a:gd name="T58" fmla="*/ 18 w 18"/>
                  <a:gd name="T5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 h="31">
                    <a:moveTo>
                      <a:pt x="0" y="31"/>
                    </a:moveTo>
                    <a:cubicBezTo>
                      <a:pt x="0" y="31"/>
                      <a:pt x="0" y="31"/>
                      <a:pt x="0" y="31"/>
                    </a:cubicBezTo>
                    <a:cubicBezTo>
                      <a:pt x="0" y="31"/>
                      <a:pt x="0" y="31"/>
                      <a:pt x="0" y="31"/>
                    </a:cubicBezTo>
                    <a:cubicBezTo>
                      <a:pt x="0" y="31"/>
                      <a:pt x="0" y="31"/>
                      <a:pt x="0" y="31"/>
                    </a:cubicBezTo>
                    <a:cubicBezTo>
                      <a:pt x="0" y="31"/>
                      <a:pt x="0" y="31"/>
                      <a:pt x="0" y="31"/>
                    </a:cubicBezTo>
                    <a:moveTo>
                      <a:pt x="2" y="27"/>
                    </a:moveTo>
                    <a:cubicBezTo>
                      <a:pt x="2" y="28"/>
                      <a:pt x="2" y="28"/>
                      <a:pt x="1" y="29"/>
                    </a:cubicBezTo>
                    <a:cubicBezTo>
                      <a:pt x="1" y="29"/>
                      <a:pt x="1" y="29"/>
                      <a:pt x="1" y="29"/>
                    </a:cubicBezTo>
                    <a:cubicBezTo>
                      <a:pt x="2" y="28"/>
                      <a:pt x="2" y="28"/>
                      <a:pt x="3" y="27"/>
                    </a:cubicBezTo>
                    <a:cubicBezTo>
                      <a:pt x="3" y="27"/>
                      <a:pt x="2" y="27"/>
                      <a:pt x="2" y="27"/>
                    </a:cubicBezTo>
                    <a:moveTo>
                      <a:pt x="3" y="26"/>
                    </a:moveTo>
                    <a:cubicBezTo>
                      <a:pt x="3" y="26"/>
                      <a:pt x="3" y="26"/>
                      <a:pt x="3" y="27"/>
                    </a:cubicBezTo>
                    <a:cubicBezTo>
                      <a:pt x="3" y="27"/>
                      <a:pt x="3" y="27"/>
                      <a:pt x="3" y="27"/>
                    </a:cubicBezTo>
                    <a:cubicBezTo>
                      <a:pt x="3" y="27"/>
                      <a:pt x="3" y="27"/>
                      <a:pt x="3" y="27"/>
                    </a:cubicBezTo>
                    <a:cubicBezTo>
                      <a:pt x="3" y="26"/>
                      <a:pt x="3" y="26"/>
                      <a:pt x="3" y="26"/>
                    </a:cubicBezTo>
                    <a:moveTo>
                      <a:pt x="3" y="26"/>
                    </a:moveTo>
                    <a:cubicBezTo>
                      <a:pt x="3" y="26"/>
                      <a:pt x="3" y="26"/>
                      <a:pt x="3" y="26"/>
                    </a:cubicBezTo>
                    <a:cubicBezTo>
                      <a:pt x="3" y="26"/>
                      <a:pt x="3" y="26"/>
                      <a:pt x="3" y="26"/>
                    </a:cubicBezTo>
                    <a:cubicBezTo>
                      <a:pt x="3" y="26"/>
                      <a:pt x="3" y="26"/>
                      <a:pt x="3" y="26"/>
                    </a:cubicBezTo>
                    <a:cubicBezTo>
                      <a:pt x="3" y="26"/>
                      <a:pt x="3" y="26"/>
                      <a:pt x="3" y="26"/>
                    </a:cubicBezTo>
                    <a:moveTo>
                      <a:pt x="11" y="13"/>
                    </a:moveTo>
                    <a:cubicBezTo>
                      <a:pt x="10" y="14"/>
                      <a:pt x="10" y="15"/>
                      <a:pt x="9" y="16"/>
                    </a:cubicBezTo>
                    <a:cubicBezTo>
                      <a:pt x="9" y="16"/>
                      <a:pt x="9" y="16"/>
                      <a:pt x="9" y="16"/>
                    </a:cubicBezTo>
                    <a:cubicBezTo>
                      <a:pt x="10" y="15"/>
                      <a:pt x="10" y="14"/>
                      <a:pt x="11" y="13"/>
                    </a:cubicBezTo>
                    <a:cubicBezTo>
                      <a:pt x="11" y="13"/>
                      <a:pt x="11" y="13"/>
                      <a:pt x="11" y="13"/>
                    </a:cubicBezTo>
                    <a:moveTo>
                      <a:pt x="18" y="0"/>
                    </a:moveTo>
                    <a:cubicBezTo>
                      <a:pt x="18" y="1"/>
                      <a:pt x="18" y="1"/>
                      <a:pt x="17" y="2"/>
                    </a:cubicBezTo>
                    <a:cubicBezTo>
                      <a:pt x="17" y="2"/>
                      <a:pt x="18" y="2"/>
                      <a:pt x="18" y="2"/>
                    </a:cubicBezTo>
                    <a:cubicBezTo>
                      <a:pt x="18" y="1"/>
                      <a:pt x="18" y="1"/>
                      <a:pt x="18" y="0"/>
                    </a:cubicBezTo>
                    <a:cubicBezTo>
                      <a:pt x="18" y="0"/>
                      <a:pt x="18"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9" name="Freeform 9780"/>
              <p:cNvSpPr>
                <a:spLocks/>
              </p:cNvSpPr>
              <p:nvPr/>
            </p:nvSpPr>
            <p:spPr bwMode="auto">
              <a:xfrm>
                <a:off x="-474" y="3559"/>
                <a:ext cx="4" cy="7"/>
              </a:xfrm>
              <a:custGeom>
                <a:avLst/>
                <a:gdLst>
                  <a:gd name="T0" fmla="*/ 2 w 2"/>
                  <a:gd name="T1" fmla="*/ 0 h 3"/>
                  <a:gd name="T2" fmla="*/ 0 w 2"/>
                  <a:gd name="T3" fmla="*/ 3 h 3"/>
                  <a:gd name="T4" fmla="*/ 0 w 2"/>
                  <a:gd name="T5" fmla="*/ 3 h 3"/>
                  <a:gd name="T6" fmla="*/ 1 w 2"/>
                  <a:gd name="T7" fmla="*/ 1 h 3"/>
                  <a:gd name="T8" fmla="*/ 2 w 2"/>
                  <a:gd name="T9" fmla="*/ 0 h 3"/>
                  <a:gd name="T10" fmla="*/ 2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2" y="0"/>
                    </a:moveTo>
                    <a:cubicBezTo>
                      <a:pt x="1" y="1"/>
                      <a:pt x="0" y="2"/>
                      <a:pt x="0" y="3"/>
                    </a:cubicBezTo>
                    <a:cubicBezTo>
                      <a:pt x="0" y="3"/>
                      <a:pt x="0" y="3"/>
                      <a:pt x="0" y="3"/>
                    </a:cubicBezTo>
                    <a:cubicBezTo>
                      <a:pt x="0" y="2"/>
                      <a:pt x="1" y="2"/>
                      <a:pt x="1" y="1"/>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0" name="Freeform 9781"/>
              <p:cNvSpPr>
                <a:spLocks noEditPoints="1"/>
              </p:cNvSpPr>
              <p:nvPr/>
            </p:nvSpPr>
            <p:spPr bwMode="auto">
              <a:xfrm>
                <a:off x="-482" y="3542"/>
                <a:ext cx="22" cy="33"/>
              </a:xfrm>
              <a:custGeom>
                <a:avLst/>
                <a:gdLst>
                  <a:gd name="T0" fmla="*/ 3 w 9"/>
                  <a:gd name="T1" fmla="*/ 10 h 14"/>
                  <a:gd name="T2" fmla="*/ 0 w 9"/>
                  <a:gd name="T3" fmla="*/ 14 h 14"/>
                  <a:gd name="T4" fmla="*/ 3 w 9"/>
                  <a:gd name="T5" fmla="*/ 10 h 14"/>
                  <a:gd name="T6" fmla="*/ 3 w 9"/>
                  <a:gd name="T7" fmla="*/ 10 h 14"/>
                  <a:gd name="T8" fmla="*/ 9 w 9"/>
                  <a:gd name="T9" fmla="*/ 0 h 14"/>
                  <a:gd name="T10" fmla="*/ 5 w 9"/>
                  <a:gd name="T11" fmla="*/ 7 h 14"/>
                  <a:gd name="T12" fmla="*/ 5 w 9"/>
                  <a:gd name="T13" fmla="*/ 7 h 14"/>
                  <a:gd name="T14" fmla="*/ 9 w 9"/>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4">
                    <a:moveTo>
                      <a:pt x="3" y="10"/>
                    </a:moveTo>
                    <a:cubicBezTo>
                      <a:pt x="1" y="13"/>
                      <a:pt x="0" y="14"/>
                      <a:pt x="0" y="14"/>
                    </a:cubicBezTo>
                    <a:cubicBezTo>
                      <a:pt x="0" y="14"/>
                      <a:pt x="1" y="13"/>
                      <a:pt x="3" y="10"/>
                    </a:cubicBezTo>
                    <a:cubicBezTo>
                      <a:pt x="3" y="10"/>
                      <a:pt x="3" y="10"/>
                      <a:pt x="3" y="10"/>
                    </a:cubicBezTo>
                    <a:moveTo>
                      <a:pt x="9" y="0"/>
                    </a:moveTo>
                    <a:cubicBezTo>
                      <a:pt x="7" y="3"/>
                      <a:pt x="6" y="5"/>
                      <a:pt x="5" y="7"/>
                    </a:cubicBezTo>
                    <a:cubicBezTo>
                      <a:pt x="5" y="7"/>
                      <a:pt x="5" y="7"/>
                      <a:pt x="5" y="7"/>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1" name="Freeform 9782"/>
              <p:cNvSpPr>
                <a:spLocks noEditPoints="1"/>
              </p:cNvSpPr>
              <p:nvPr/>
            </p:nvSpPr>
            <p:spPr bwMode="auto">
              <a:xfrm>
                <a:off x="64" y="3476"/>
                <a:ext cx="7" cy="3"/>
              </a:xfrm>
              <a:custGeom>
                <a:avLst/>
                <a:gdLst>
                  <a:gd name="T0" fmla="*/ 1 w 3"/>
                  <a:gd name="T1" fmla="*/ 1 h 1"/>
                  <a:gd name="T2" fmla="*/ 0 w 3"/>
                  <a:gd name="T3" fmla="*/ 1 h 1"/>
                  <a:gd name="T4" fmla="*/ 0 w 3"/>
                  <a:gd name="T5" fmla="*/ 1 h 1"/>
                  <a:gd name="T6" fmla="*/ 1 w 3"/>
                  <a:gd name="T7" fmla="*/ 1 h 1"/>
                  <a:gd name="T8" fmla="*/ 1 w 3"/>
                  <a:gd name="T9" fmla="*/ 1 h 1"/>
                  <a:gd name="T10" fmla="*/ 1 w 3"/>
                  <a:gd name="T11" fmla="*/ 0 h 1"/>
                  <a:gd name="T12" fmla="*/ 1 w 3"/>
                  <a:gd name="T13" fmla="*/ 0 h 1"/>
                  <a:gd name="T14" fmla="*/ 1 w 3"/>
                  <a:gd name="T15" fmla="*/ 0 h 1"/>
                  <a:gd name="T16" fmla="*/ 1 w 3"/>
                  <a:gd name="T17" fmla="*/ 0 h 1"/>
                  <a:gd name="T18" fmla="*/ 1 w 3"/>
                  <a:gd name="T19" fmla="*/ 0 h 1"/>
                  <a:gd name="T20" fmla="*/ 1 w 3"/>
                  <a:gd name="T21" fmla="*/ 0 h 1"/>
                  <a:gd name="T22" fmla="*/ 1 w 3"/>
                  <a:gd name="T23" fmla="*/ 0 h 1"/>
                  <a:gd name="T24" fmla="*/ 3 w 3"/>
                  <a:gd name="T25" fmla="*/ 1 h 1"/>
                  <a:gd name="T26" fmla="*/ 3 w 3"/>
                  <a:gd name="T27" fmla="*/ 1 h 1"/>
                  <a:gd name="T28" fmla="*/ 3 w 3"/>
                  <a:gd name="T29" fmla="*/ 1 h 1"/>
                  <a:gd name="T30" fmla="*/ 1 w 3"/>
                  <a:gd name="T3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1">
                    <a:moveTo>
                      <a:pt x="1" y="1"/>
                    </a:moveTo>
                    <a:cubicBezTo>
                      <a:pt x="0" y="1"/>
                      <a:pt x="0" y="1"/>
                      <a:pt x="0" y="1"/>
                    </a:cubicBezTo>
                    <a:cubicBezTo>
                      <a:pt x="0" y="1"/>
                      <a:pt x="0" y="1"/>
                      <a:pt x="0" y="1"/>
                    </a:cubicBezTo>
                    <a:cubicBezTo>
                      <a:pt x="1" y="1"/>
                      <a:pt x="1" y="1"/>
                      <a:pt x="1" y="1"/>
                    </a:cubicBezTo>
                    <a:cubicBezTo>
                      <a:pt x="1" y="1"/>
                      <a:pt x="1" y="1"/>
                      <a:pt x="1" y="1"/>
                    </a:cubicBezTo>
                    <a:moveTo>
                      <a:pt x="1" y="0"/>
                    </a:moveTo>
                    <a:cubicBezTo>
                      <a:pt x="1" y="0"/>
                      <a:pt x="1" y="0"/>
                      <a:pt x="1" y="0"/>
                    </a:cubicBezTo>
                    <a:cubicBezTo>
                      <a:pt x="1" y="0"/>
                      <a:pt x="1" y="0"/>
                      <a:pt x="1" y="0"/>
                    </a:cubicBezTo>
                    <a:cubicBezTo>
                      <a:pt x="1" y="0"/>
                      <a:pt x="1" y="0"/>
                      <a:pt x="1" y="0"/>
                    </a:cubicBezTo>
                    <a:moveTo>
                      <a:pt x="1" y="0"/>
                    </a:moveTo>
                    <a:cubicBezTo>
                      <a:pt x="1" y="0"/>
                      <a:pt x="1" y="0"/>
                      <a:pt x="1" y="0"/>
                    </a:cubicBezTo>
                    <a:cubicBezTo>
                      <a:pt x="1" y="0"/>
                      <a:pt x="1" y="0"/>
                      <a:pt x="1" y="0"/>
                    </a:cubicBezTo>
                    <a:cubicBezTo>
                      <a:pt x="2" y="0"/>
                      <a:pt x="2" y="1"/>
                      <a:pt x="3" y="1"/>
                    </a:cubicBezTo>
                    <a:cubicBezTo>
                      <a:pt x="3" y="1"/>
                      <a:pt x="3" y="1"/>
                      <a:pt x="3" y="1"/>
                    </a:cubicBezTo>
                    <a:cubicBezTo>
                      <a:pt x="3" y="1"/>
                      <a:pt x="3" y="1"/>
                      <a:pt x="3"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2" name="Freeform 9783"/>
              <p:cNvSpPr>
                <a:spLocks/>
              </p:cNvSpPr>
              <p:nvPr/>
            </p:nvSpPr>
            <p:spPr bwMode="auto">
              <a:xfrm>
                <a:off x="64" y="3479"/>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3" name="Freeform 9784"/>
              <p:cNvSpPr>
                <a:spLocks noEditPoints="1"/>
              </p:cNvSpPr>
              <p:nvPr/>
            </p:nvSpPr>
            <p:spPr bwMode="auto">
              <a:xfrm>
                <a:off x="66" y="3479"/>
                <a:ext cx="5" cy="11"/>
              </a:xfrm>
              <a:custGeom>
                <a:avLst/>
                <a:gdLst>
                  <a:gd name="T0" fmla="*/ 0 w 2"/>
                  <a:gd name="T1" fmla="*/ 3 h 5"/>
                  <a:gd name="T2" fmla="*/ 0 w 2"/>
                  <a:gd name="T3" fmla="*/ 5 h 5"/>
                  <a:gd name="T4" fmla="*/ 0 w 2"/>
                  <a:gd name="T5" fmla="*/ 5 h 5"/>
                  <a:gd name="T6" fmla="*/ 0 w 2"/>
                  <a:gd name="T7" fmla="*/ 3 h 5"/>
                  <a:gd name="T8" fmla="*/ 0 w 2"/>
                  <a:gd name="T9" fmla="*/ 3 h 5"/>
                  <a:gd name="T10" fmla="*/ 1 w 2"/>
                  <a:gd name="T11" fmla="*/ 3 h 5"/>
                  <a:gd name="T12" fmla="*/ 0 w 2"/>
                  <a:gd name="T13" fmla="*/ 3 h 5"/>
                  <a:gd name="T14" fmla="*/ 0 w 2"/>
                  <a:gd name="T15" fmla="*/ 3 h 5"/>
                  <a:gd name="T16" fmla="*/ 1 w 2"/>
                  <a:gd name="T17" fmla="*/ 3 h 5"/>
                  <a:gd name="T18" fmla="*/ 1 w 2"/>
                  <a:gd name="T19" fmla="*/ 3 h 5"/>
                  <a:gd name="T20" fmla="*/ 1 w 2"/>
                  <a:gd name="T21" fmla="*/ 2 h 5"/>
                  <a:gd name="T22" fmla="*/ 1 w 2"/>
                  <a:gd name="T23" fmla="*/ 2 h 5"/>
                  <a:gd name="T24" fmla="*/ 1 w 2"/>
                  <a:gd name="T25" fmla="*/ 2 h 5"/>
                  <a:gd name="T26" fmla="*/ 1 w 2"/>
                  <a:gd name="T27" fmla="*/ 2 h 5"/>
                  <a:gd name="T28" fmla="*/ 1 w 2"/>
                  <a:gd name="T29" fmla="*/ 2 h 5"/>
                  <a:gd name="T30" fmla="*/ 2 w 2"/>
                  <a:gd name="T31" fmla="*/ 0 h 5"/>
                  <a:gd name="T32" fmla="*/ 1 w 2"/>
                  <a:gd name="T33" fmla="*/ 2 h 5"/>
                  <a:gd name="T34" fmla="*/ 1 w 2"/>
                  <a:gd name="T35" fmla="*/ 2 h 5"/>
                  <a:gd name="T36" fmla="*/ 1 w 2"/>
                  <a:gd name="T37" fmla="*/ 1 h 5"/>
                  <a:gd name="T38" fmla="*/ 2 w 2"/>
                  <a:gd name="T39" fmla="*/ 0 h 5"/>
                  <a:gd name="T40" fmla="*/ 2 w 2"/>
                  <a:gd name="T41" fmla="*/ 0 h 5"/>
                  <a:gd name="T42" fmla="*/ 2 w 2"/>
                  <a:gd name="T43" fmla="*/ 0 h 5"/>
                  <a:gd name="T44" fmla="*/ 2 w 2"/>
                  <a:gd name="T45" fmla="*/ 0 h 5"/>
                  <a:gd name="T46" fmla="*/ 2 w 2"/>
                  <a:gd name="T47" fmla="*/ 0 h 5"/>
                  <a:gd name="T48" fmla="*/ 2 w 2"/>
                  <a:gd name="T49" fmla="*/ 0 h 5"/>
                  <a:gd name="T50" fmla="*/ 2 w 2"/>
                  <a:gd name="T5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 h="5">
                    <a:moveTo>
                      <a:pt x="0" y="3"/>
                    </a:moveTo>
                    <a:cubicBezTo>
                      <a:pt x="0" y="5"/>
                      <a:pt x="0" y="5"/>
                      <a:pt x="0" y="5"/>
                    </a:cubicBezTo>
                    <a:cubicBezTo>
                      <a:pt x="0" y="5"/>
                      <a:pt x="0" y="5"/>
                      <a:pt x="0" y="5"/>
                    </a:cubicBezTo>
                    <a:cubicBezTo>
                      <a:pt x="0" y="3"/>
                      <a:pt x="0" y="3"/>
                      <a:pt x="0" y="3"/>
                    </a:cubicBezTo>
                    <a:cubicBezTo>
                      <a:pt x="0" y="3"/>
                      <a:pt x="0" y="3"/>
                      <a:pt x="0" y="3"/>
                    </a:cubicBezTo>
                    <a:moveTo>
                      <a:pt x="1" y="3"/>
                    </a:moveTo>
                    <a:cubicBezTo>
                      <a:pt x="0" y="3"/>
                      <a:pt x="0" y="3"/>
                      <a:pt x="0" y="3"/>
                    </a:cubicBezTo>
                    <a:cubicBezTo>
                      <a:pt x="0" y="3"/>
                      <a:pt x="0" y="3"/>
                      <a:pt x="0" y="3"/>
                    </a:cubicBezTo>
                    <a:cubicBezTo>
                      <a:pt x="1" y="3"/>
                      <a:pt x="1" y="3"/>
                      <a:pt x="1" y="3"/>
                    </a:cubicBezTo>
                    <a:cubicBezTo>
                      <a:pt x="1" y="3"/>
                      <a:pt x="1" y="3"/>
                      <a:pt x="1" y="3"/>
                    </a:cubicBezTo>
                    <a:moveTo>
                      <a:pt x="1" y="2"/>
                    </a:moveTo>
                    <a:cubicBezTo>
                      <a:pt x="1" y="2"/>
                      <a:pt x="1" y="2"/>
                      <a:pt x="1" y="2"/>
                    </a:cubicBezTo>
                    <a:cubicBezTo>
                      <a:pt x="1" y="2"/>
                      <a:pt x="1" y="2"/>
                      <a:pt x="1" y="2"/>
                    </a:cubicBezTo>
                    <a:cubicBezTo>
                      <a:pt x="1" y="2"/>
                      <a:pt x="1" y="2"/>
                      <a:pt x="1" y="2"/>
                    </a:cubicBezTo>
                    <a:cubicBezTo>
                      <a:pt x="1" y="2"/>
                      <a:pt x="1" y="2"/>
                      <a:pt x="1" y="2"/>
                    </a:cubicBezTo>
                    <a:moveTo>
                      <a:pt x="2" y="0"/>
                    </a:moveTo>
                    <a:cubicBezTo>
                      <a:pt x="1" y="2"/>
                      <a:pt x="1" y="2"/>
                      <a:pt x="1" y="2"/>
                    </a:cubicBezTo>
                    <a:cubicBezTo>
                      <a:pt x="1" y="2"/>
                      <a:pt x="1" y="2"/>
                      <a:pt x="1" y="2"/>
                    </a:cubicBezTo>
                    <a:cubicBezTo>
                      <a:pt x="1" y="1"/>
                      <a:pt x="1" y="1"/>
                      <a:pt x="1" y="1"/>
                    </a:cubicBezTo>
                    <a:cubicBezTo>
                      <a:pt x="2" y="0"/>
                      <a:pt x="2" y="0"/>
                      <a:pt x="2" y="0"/>
                    </a:cubicBezTo>
                    <a:cubicBezTo>
                      <a:pt x="2" y="0"/>
                      <a:pt x="2" y="0"/>
                      <a:pt x="2" y="0"/>
                    </a:cubicBezTo>
                    <a:moveTo>
                      <a:pt x="2" y="0"/>
                    </a:moveTo>
                    <a:cubicBezTo>
                      <a:pt x="2" y="0"/>
                      <a:pt x="2" y="0"/>
                      <a:pt x="2" y="0"/>
                    </a:cubicBezTo>
                    <a:cubicBezTo>
                      <a:pt x="2"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4" name="Freeform 9785"/>
              <p:cNvSpPr>
                <a:spLocks noEditPoints="1"/>
              </p:cNvSpPr>
              <p:nvPr/>
            </p:nvSpPr>
            <p:spPr bwMode="auto">
              <a:xfrm>
                <a:off x="66" y="3483"/>
                <a:ext cx="3" cy="3"/>
              </a:xfrm>
              <a:custGeom>
                <a:avLst/>
                <a:gdLst>
                  <a:gd name="T0" fmla="*/ 0 w 1"/>
                  <a:gd name="T1" fmla="*/ 1 h 1"/>
                  <a:gd name="T2" fmla="*/ 0 w 1"/>
                  <a:gd name="T3" fmla="*/ 1 h 1"/>
                  <a:gd name="T4" fmla="*/ 0 w 1"/>
                  <a:gd name="T5" fmla="*/ 1 h 1"/>
                  <a:gd name="T6" fmla="*/ 0 w 1"/>
                  <a:gd name="T7" fmla="*/ 1 h 1"/>
                  <a:gd name="T8" fmla="*/ 0 w 1"/>
                  <a:gd name="T9" fmla="*/ 1 h 1"/>
                  <a:gd name="T10" fmla="*/ 1 w 1"/>
                  <a:gd name="T11" fmla="*/ 0 h 1"/>
                  <a:gd name="T12" fmla="*/ 1 w 1"/>
                  <a:gd name="T13" fmla="*/ 1 h 1"/>
                  <a:gd name="T14" fmla="*/ 1 w 1"/>
                  <a:gd name="T15" fmla="*/ 1 h 1"/>
                  <a:gd name="T16" fmla="*/ 1 w 1"/>
                  <a:gd name="T17" fmla="*/ 0 h 1"/>
                  <a:gd name="T18" fmla="*/ 1 w 1"/>
                  <a:gd name="T19" fmla="*/ 0 h 1"/>
                  <a:gd name="T20" fmla="*/ 1 w 1"/>
                  <a:gd name="T21" fmla="*/ 0 h 1"/>
                  <a:gd name="T22" fmla="*/ 1 w 1"/>
                  <a:gd name="T23" fmla="*/ 0 h 1"/>
                  <a:gd name="T24" fmla="*/ 1 w 1"/>
                  <a:gd name="T25" fmla="*/ 0 h 1"/>
                  <a:gd name="T26" fmla="*/ 1 w 1"/>
                  <a:gd name="T27" fmla="*/ 0 h 1"/>
                  <a:gd name="T28" fmla="*/ 1 w 1"/>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moveTo>
                      <a:pt x="1" y="0"/>
                    </a:moveTo>
                    <a:cubicBezTo>
                      <a:pt x="1" y="1"/>
                      <a:pt x="1" y="1"/>
                      <a:pt x="1" y="1"/>
                    </a:cubicBezTo>
                    <a:cubicBezTo>
                      <a:pt x="1" y="1"/>
                      <a:pt x="1" y="1"/>
                      <a:pt x="1" y="1"/>
                    </a:cubicBez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5" name="Freeform 9786"/>
              <p:cNvSpPr>
                <a:spLocks/>
              </p:cNvSpPr>
              <p:nvPr/>
            </p:nvSpPr>
            <p:spPr bwMode="auto">
              <a:xfrm>
                <a:off x="59" y="3490"/>
                <a:ext cx="5" cy="12"/>
              </a:xfrm>
              <a:custGeom>
                <a:avLst/>
                <a:gdLst>
                  <a:gd name="T0" fmla="*/ 2 w 2"/>
                  <a:gd name="T1" fmla="*/ 0 h 5"/>
                  <a:gd name="T2" fmla="*/ 1 w 2"/>
                  <a:gd name="T3" fmla="*/ 3 h 5"/>
                  <a:gd name="T4" fmla="*/ 0 w 2"/>
                  <a:gd name="T5" fmla="*/ 5 h 5"/>
                  <a:gd name="T6" fmla="*/ 1 w 2"/>
                  <a:gd name="T7" fmla="*/ 2 h 5"/>
                  <a:gd name="T8" fmla="*/ 2 w 2"/>
                  <a:gd name="T9" fmla="*/ 0 h 5"/>
                  <a:gd name="T10" fmla="*/ 2 w 2"/>
                  <a:gd name="T11" fmla="*/ 0 h 5"/>
                </a:gdLst>
                <a:ahLst/>
                <a:cxnLst>
                  <a:cxn ang="0">
                    <a:pos x="T0" y="T1"/>
                  </a:cxn>
                  <a:cxn ang="0">
                    <a:pos x="T2" y="T3"/>
                  </a:cxn>
                  <a:cxn ang="0">
                    <a:pos x="T4" y="T5"/>
                  </a:cxn>
                  <a:cxn ang="0">
                    <a:pos x="T6" y="T7"/>
                  </a:cxn>
                  <a:cxn ang="0">
                    <a:pos x="T8" y="T9"/>
                  </a:cxn>
                  <a:cxn ang="0">
                    <a:pos x="T10" y="T11"/>
                  </a:cxn>
                </a:cxnLst>
                <a:rect l="0" t="0" r="r" b="b"/>
                <a:pathLst>
                  <a:path w="2" h="5">
                    <a:moveTo>
                      <a:pt x="2" y="0"/>
                    </a:moveTo>
                    <a:cubicBezTo>
                      <a:pt x="1" y="3"/>
                      <a:pt x="1" y="3"/>
                      <a:pt x="1" y="3"/>
                    </a:cubicBezTo>
                    <a:cubicBezTo>
                      <a:pt x="0" y="5"/>
                      <a:pt x="0" y="5"/>
                      <a:pt x="0" y="5"/>
                    </a:cubicBezTo>
                    <a:cubicBezTo>
                      <a:pt x="1" y="2"/>
                      <a:pt x="1" y="2"/>
                      <a:pt x="1" y="2"/>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6" name="Freeform 9787"/>
              <p:cNvSpPr>
                <a:spLocks/>
              </p:cNvSpPr>
              <p:nvPr/>
            </p:nvSpPr>
            <p:spPr bwMode="auto">
              <a:xfrm>
                <a:off x="64" y="3490"/>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0" y="0"/>
                      <a:pt x="0" y="0"/>
                      <a:pt x="0"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7" name="Freeform 9788"/>
              <p:cNvSpPr>
                <a:spLocks noEditPoints="1"/>
              </p:cNvSpPr>
              <p:nvPr/>
            </p:nvSpPr>
            <p:spPr bwMode="auto">
              <a:xfrm>
                <a:off x="48" y="3486"/>
                <a:ext cx="14" cy="23"/>
              </a:xfrm>
              <a:custGeom>
                <a:avLst/>
                <a:gdLst>
                  <a:gd name="T0" fmla="*/ 0 w 6"/>
                  <a:gd name="T1" fmla="*/ 9 h 10"/>
                  <a:gd name="T2" fmla="*/ 0 w 6"/>
                  <a:gd name="T3" fmla="*/ 10 h 10"/>
                  <a:gd name="T4" fmla="*/ 0 w 6"/>
                  <a:gd name="T5" fmla="*/ 10 h 10"/>
                  <a:gd name="T6" fmla="*/ 0 w 6"/>
                  <a:gd name="T7" fmla="*/ 9 h 10"/>
                  <a:gd name="T8" fmla="*/ 0 w 6"/>
                  <a:gd name="T9" fmla="*/ 9 h 10"/>
                  <a:gd name="T10" fmla="*/ 1 w 6"/>
                  <a:gd name="T11" fmla="*/ 7 h 10"/>
                  <a:gd name="T12" fmla="*/ 1 w 6"/>
                  <a:gd name="T13" fmla="*/ 8 h 10"/>
                  <a:gd name="T14" fmla="*/ 1 w 6"/>
                  <a:gd name="T15" fmla="*/ 8 h 10"/>
                  <a:gd name="T16" fmla="*/ 1 w 6"/>
                  <a:gd name="T17" fmla="*/ 7 h 10"/>
                  <a:gd name="T18" fmla="*/ 1 w 6"/>
                  <a:gd name="T19" fmla="*/ 7 h 10"/>
                  <a:gd name="T20" fmla="*/ 5 w 6"/>
                  <a:gd name="T21" fmla="*/ 1 h 10"/>
                  <a:gd name="T22" fmla="*/ 2 w 6"/>
                  <a:gd name="T23" fmla="*/ 7 h 10"/>
                  <a:gd name="T24" fmla="*/ 2 w 6"/>
                  <a:gd name="T25" fmla="*/ 7 h 10"/>
                  <a:gd name="T26" fmla="*/ 4 w 6"/>
                  <a:gd name="T27" fmla="*/ 3 h 10"/>
                  <a:gd name="T28" fmla="*/ 4 w 6"/>
                  <a:gd name="T29" fmla="*/ 3 h 10"/>
                  <a:gd name="T30" fmla="*/ 5 w 6"/>
                  <a:gd name="T31" fmla="*/ 1 h 10"/>
                  <a:gd name="T32" fmla="*/ 5 w 6"/>
                  <a:gd name="T33" fmla="*/ 1 h 10"/>
                  <a:gd name="T34" fmla="*/ 6 w 6"/>
                  <a:gd name="T35" fmla="*/ 0 h 10"/>
                  <a:gd name="T36" fmla="*/ 5 w 6"/>
                  <a:gd name="T37" fmla="*/ 1 h 10"/>
                  <a:gd name="T38" fmla="*/ 5 w 6"/>
                  <a:gd name="T39" fmla="*/ 1 h 10"/>
                  <a:gd name="T40" fmla="*/ 5 w 6"/>
                  <a:gd name="T41" fmla="*/ 0 h 10"/>
                  <a:gd name="T42" fmla="*/ 6 w 6"/>
                  <a:gd name="T4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 h="10">
                    <a:moveTo>
                      <a:pt x="0" y="9"/>
                    </a:moveTo>
                    <a:cubicBezTo>
                      <a:pt x="0" y="10"/>
                      <a:pt x="0" y="10"/>
                      <a:pt x="0" y="10"/>
                    </a:cubicBezTo>
                    <a:cubicBezTo>
                      <a:pt x="0" y="10"/>
                      <a:pt x="0" y="10"/>
                      <a:pt x="0" y="10"/>
                    </a:cubicBezTo>
                    <a:cubicBezTo>
                      <a:pt x="0" y="10"/>
                      <a:pt x="0" y="10"/>
                      <a:pt x="0" y="9"/>
                    </a:cubicBezTo>
                    <a:cubicBezTo>
                      <a:pt x="0" y="9"/>
                      <a:pt x="0" y="9"/>
                      <a:pt x="0" y="9"/>
                    </a:cubicBezTo>
                    <a:moveTo>
                      <a:pt x="1" y="7"/>
                    </a:moveTo>
                    <a:cubicBezTo>
                      <a:pt x="1" y="7"/>
                      <a:pt x="1" y="7"/>
                      <a:pt x="1" y="8"/>
                    </a:cubicBezTo>
                    <a:cubicBezTo>
                      <a:pt x="1" y="8"/>
                      <a:pt x="1" y="8"/>
                      <a:pt x="1" y="8"/>
                    </a:cubicBezTo>
                    <a:cubicBezTo>
                      <a:pt x="1" y="7"/>
                      <a:pt x="1" y="7"/>
                      <a:pt x="1" y="7"/>
                    </a:cubicBezTo>
                    <a:cubicBezTo>
                      <a:pt x="1" y="7"/>
                      <a:pt x="1" y="7"/>
                      <a:pt x="1" y="7"/>
                    </a:cubicBezTo>
                    <a:moveTo>
                      <a:pt x="5" y="1"/>
                    </a:moveTo>
                    <a:cubicBezTo>
                      <a:pt x="4" y="3"/>
                      <a:pt x="3" y="5"/>
                      <a:pt x="2" y="7"/>
                    </a:cubicBezTo>
                    <a:cubicBezTo>
                      <a:pt x="2" y="7"/>
                      <a:pt x="2" y="7"/>
                      <a:pt x="2" y="7"/>
                    </a:cubicBezTo>
                    <a:cubicBezTo>
                      <a:pt x="2" y="5"/>
                      <a:pt x="3" y="4"/>
                      <a:pt x="4" y="3"/>
                    </a:cubicBezTo>
                    <a:cubicBezTo>
                      <a:pt x="4" y="3"/>
                      <a:pt x="4" y="3"/>
                      <a:pt x="4" y="3"/>
                    </a:cubicBezTo>
                    <a:cubicBezTo>
                      <a:pt x="5" y="1"/>
                      <a:pt x="5" y="1"/>
                      <a:pt x="5" y="1"/>
                    </a:cubicBezTo>
                    <a:cubicBezTo>
                      <a:pt x="5" y="1"/>
                      <a:pt x="5" y="1"/>
                      <a:pt x="5" y="1"/>
                    </a:cubicBezTo>
                    <a:moveTo>
                      <a:pt x="6" y="0"/>
                    </a:moveTo>
                    <a:cubicBezTo>
                      <a:pt x="5" y="0"/>
                      <a:pt x="5" y="1"/>
                      <a:pt x="5" y="1"/>
                    </a:cubicBezTo>
                    <a:cubicBezTo>
                      <a:pt x="5" y="1"/>
                      <a:pt x="5" y="1"/>
                      <a:pt x="5" y="1"/>
                    </a:cubicBezTo>
                    <a:cubicBezTo>
                      <a:pt x="5" y="0"/>
                      <a:pt x="5" y="0"/>
                      <a:pt x="5" y="0"/>
                    </a:cubicBezTo>
                    <a:cubicBezTo>
                      <a:pt x="5" y="0"/>
                      <a:pt x="5"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8" name="Freeform 9789"/>
              <p:cNvSpPr>
                <a:spLocks noEditPoints="1"/>
              </p:cNvSpPr>
              <p:nvPr/>
            </p:nvSpPr>
            <p:spPr bwMode="auto">
              <a:xfrm>
                <a:off x="48" y="3505"/>
                <a:ext cx="2" cy="2"/>
              </a:xfrm>
              <a:custGeom>
                <a:avLst/>
                <a:gdLst>
                  <a:gd name="T0" fmla="*/ 1 w 1"/>
                  <a:gd name="T1" fmla="*/ 0 h 1"/>
                  <a:gd name="T2" fmla="*/ 0 w 1"/>
                  <a:gd name="T3" fmla="*/ 1 h 1"/>
                  <a:gd name="T4" fmla="*/ 0 w 1"/>
                  <a:gd name="T5" fmla="*/ 1 h 1"/>
                  <a:gd name="T6" fmla="*/ 1 w 1"/>
                  <a:gd name="T7" fmla="*/ 0 h 1"/>
                  <a:gd name="T8" fmla="*/ 1 w 1"/>
                  <a:gd name="T9" fmla="*/ 0 h 1"/>
                  <a:gd name="T10" fmla="*/ 1 w 1"/>
                  <a:gd name="T11" fmla="*/ 0 h 1"/>
                  <a:gd name="T12" fmla="*/ 1 w 1"/>
                  <a:gd name="T13" fmla="*/ 0 h 1"/>
                  <a:gd name="T14" fmla="*/ 1 w 1"/>
                  <a:gd name="T15" fmla="*/ 0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0" y="1"/>
                      <a:pt x="0" y="1"/>
                      <a:pt x="0" y="1"/>
                    </a:cubicBezTo>
                    <a:cubicBezTo>
                      <a:pt x="0" y="1"/>
                      <a:pt x="0" y="1"/>
                      <a:pt x="0" y="1"/>
                    </a:cubicBezTo>
                    <a:cubicBezTo>
                      <a:pt x="0" y="1"/>
                      <a:pt x="0" y="1"/>
                      <a:pt x="1" y="0"/>
                    </a:cubicBezTo>
                    <a:cubicBezTo>
                      <a:pt x="1" y="0"/>
                      <a:pt x="1" y="0"/>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9" name="Oval 9790"/>
              <p:cNvSpPr>
                <a:spLocks noChangeArrowheads="1"/>
              </p:cNvSpPr>
              <p:nvPr/>
            </p:nvSpPr>
            <p:spPr bwMode="auto">
              <a:xfrm>
                <a:off x="50" y="350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0" name="Freeform 9791"/>
              <p:cNvSpPr>
                <a:spLocks noEditPoints="1"/>
              </p:cNvSpPr>
              <p:nvPr/>
            </p:nvSpPr>
            <p:spPr bwMode="auto">
              <a:xfrm>
                <a:off x="-63" y="3512"/>
                <a:ext cx="108" cy="179"/>
              </a:xfrm>
              <a:custGeom>
                <a:avLst/>
                <a:gdLst>
                  <a:gd name="T0" fmla="*/ 0 w 46"/>
                  <a:gd name="T1" fmla="*/ 76 h 76"/>
                  <a:gd name="T2" fmla="*/ 3 w 46"/>
                  <a:gd name="T3" fmla="*/ 72 h 76"/>
                  <a:gd name="T4" fmla="*/ 3 w 46"/>
                  <a:gd name="T5" fmla="*/ 72 h 76"/>
                  <a:gd name="T6" fmla="*/ 3 w 46"/>
                  <a:gd name="T7" fmla="*/ 72 h 76"/>
                  <a:gd name="T8" fmla="*/ 4 w 46"/>
                  <a:gd name="T9" fmla="*/ 71 h 76"/>
                  <a:gd name="T10" fmla="*/ 4 w 46"/>
                  <a:gd name="T11" fmla="*/ 70 h 76"/>
                  <a:gd name="T12" fmla="*/ 6 w 46"/>
                  <a:gd name="T13" fmla="*/ 66 h 76"/>
                  <a:gd name="T14" fmla="*/ 6 w 46"/>
                  <a:gd name="T15" fmla="*/ 66 h 76"/>
                  <a:gd name="T16" fmla="*/ 8 w 46"/>
                  <a:gd name="T17" fmla="*/ 64 h 76"/>
                  <a:gd name="T18" fmla="*/ 8 w 46"/>
                  <a:gd name="T19" fmla="*/ 64 h 76"/>
                  <a:gd name="T20" fmla="*/ 8 w 46"/>
                  <a:gd name="T21" fmla="*/ 63 h 76"/>
                  <a:gd name="T22" fmla="*/ 12 w 46"/>
                  <a:gd name="T23" fmla="*/ 57 h 76"/>
                  <a:gd name="T24" fmla="*/ 12 w 46"/>
                  <a:gd name="T25" fmla="*/ 57 h 76"/>
                  <a:gd name="T26" fmla="*/ 13 w 46"/>
                  <a:gd name="T27" fmla="*/ 55 h 76"/>
                  <a:gd name="T28" fmla="*/ 14 w 46"/>
                  <a:gd name="T29" fmla="*/ 54 h 76"/>
                  <a:gd name="T30" fmla="*/ 15 w 46"/>
                  <a:gd name="T31" fmla="*/ 52 h 76"/>
                  <a:gd name="T32" fmla="*/ 21 w 46"/>
                  <a:gd name="T33" fmla="*/ 41 h 76"/>
                  <a:gd name="T34" fmla="*/ 21 w 46"/>
                  <a:gd name="T35" fmla="*/ 41 h 76"/>
                  <a:gd name="T36" fmla="*/ 22 w 46"/>
                  <a:gd name="T37" fmla="*/ 41 h 76"/>
                  <a:gd name="T38" fmla="*/ 23 w 46"/>
                  <a:gd name="T39" fmla="*/ 39 h 76"/>
                  <a:gd name="T40" fmla="*/ 24 w 46"/>
                  <a:gd name="T41" fmla="*/ 37 h 76"/>
                  <a:gd name="T42" fmla="*/ 26 w 46"/>
                  <a:gd name="T43" fmla="*/ 33 h 76"/>
                  <a:gd name="T44" fmla="*/ 26 w 46"/>
                  <a:gd name="T45" fmla="*/ 33 h 76"/>
                  <a:gd name="T46" fmla="*/ 26 w 46"/>
                  <a:gd name="T47" fmla="*/ 33 h 76"/>
                  <a:gd name="T48" fmla="*/ 27 w 46"/>
                  <a:gd name="T49" fmla="*/ 32 h 76"/>
                  <a:gd name="T50" fmla="*/ 27 w 46"/>
                  <a:gd name="T51" fmla="*/ 32 h 76"/>
                  <a:gd name="T52" fmla="*/ 27 w 46"/>
                  <a:gd name="T53" fmla="*/ 31 h 76"/>
                  <a:gd name="T54" fmla="*/ 28 w 46"/>
                  <a:gd name="T55" fmla="*/ 31 h 76"/>
                  <a:gd name="T56" fmla="*/ 28 w 46"/>
                  <a:gd name="T57" fmla="*/ 31 h 76"/>
                  <a:gd name="T58" fmla="*/ 32 w 46"/>
                  <a:gd name="T59" fmla="*/ 23 h 76"/>
                  <a:gd name="T60" fmla="*/ 32 w 46"/>
                  <a:gd name="T61" fmla="*/ 23 h 76"/>
                  <a:gd name="T62" fmla="*/ 33 w 46"/>
                  <a:gd name="T63" fmla="*/ 21 h 76"/>
                  <a:gd name="T64" fmla="*/ 33 w 46"/>
                  <a:gd name="T65" fmla="*/ 22 h 76"/>
                  <a:gd name="T66" fmla="*/ 33 w 46"/>
                  <a:gd name="T67" fmla="*/ 21 h 76"/>
                  <a:gd name="T68" fmla="*/ 34 w 46"/>
                  <a:gd name="T69" fmla="*/ 20 h 76"/>
                  <a:gd name="T70" fmla="*/ 34 w 46"/>
                  <a:gd name="T71" fmla="*/ 19 h 76"/>
                  <a:gd name="T72" fmla="*/ 35 w 46"/>
                  <a:gd name="T73" fmla="*/ 19 h 76"/>
                  <a:gd name="T74" fmla="*/ 35 w 46"/>
                  <a:gd name="T75" fmla="*/ 19 h 76"/>
                  <a:gd name="T76" fmla="*/ 40 w 46"/>
                  <a:gd name="T77" fmla="*/ 11 h 76"/>
                  <a:gd name="T78" fmla="*/ 40 w 46"/>
                  <a:gd name="T79" fmla="*/ 11 h 76"/>
                  <a:gd name="T80" fmla="*/ 40 w 46"/>
                  <a:gd name="T81" fmla="*/ 11 h 76"/>
                  <a:gd name="T82" fmla="*/ 41 w 46"/>
                  <a:gd name="T83" fmla="*/ 9 h 76"/>
                  <a:gd name="T84" fmla="*/ 41 w 46"/>
                  <a:gd name="T85" fmla="*/ 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76">
                    <a:moveTo>
                      <a:pt x="1" y="76"/>
                    </a:moveTo>
                    <a:cubicBezTo>
                      <a:pt x="0" y="76"/>
                      <a:pt x="0" y="76"/>
                      <a:pt x="0" y="76"/>
                    </a:cubicBezTo>
                    <a:cubicBezTo>
                      <a:pt x="0" y="76"/>
                      <a:pt x="0" y="76"/>
                      <a:pt x="0" y="76"/>
                    </a:cubicBezTo>
                    <a:cubicBezTo>
                      <a:pt x="0" y="76"/>
                      <a:pt x="0" y="76"/>
                      <a:pt x="1" y="76"/>
                    </a:cubicBezTo>
                    <a:cubicBezTo>
                      <a:pt x="1" y="76"/>
                      <a:pt x="1" y="76"/>
                      <a:pt x="1" y="76"/>
                    </a:cubicBezTo>
                    <a:moveTo>
                      <a:pt x="3" y="72"/>
                    </a:moveTo>
                    <a:cubicBezTo>
                      <a:pt x="2" y="73"/>
                      <a:pt x="2" y="74"/>
                      <a:pt x="1" y="74"/>
                    </a:cubicBezTo>
                    <a:cubicBezTo>
                      <a:pt x="1" y="74"/>
                      <a:pt x="1" y="74"/>
                      <a:pt x="1" y="74"/>
                    </a:cubicBezTo>
                    <a:cubicBezTo>
                      <a:pt x="2" y="74"/>
                      <a:pt x="2" y="73"/>
                      <a:pt x="3" y="72"/>
                    </a:cubicBezTo>
                    <a:cubicBezTo>
                      <a:pt x="3" y="72"/>
                      <a:pt x="3" y="72"/>
                      <a:pt x="3" y="72"/>
                    </a:cubicBezTo>
                    <a:moveTo>
                      <a:pt x="4" y="71"/>
                    </a:moveTo>
                    <a:cubicBezTo>
                      <a:pt x="3" y="71"/>
                      <a:pt x="3" y="71"/>
                      <a:pt x="3" y="72"/>
                    </a:cubicBezTo>
                    <a:cubicBezTo>
                      <a:pt x="3" y="72"/>
                      <a:pt x="3" y="72"/>
                      <a:pt x="3" y="72"/>
                    </a:cubicBezTo>
                    <a:cubicBezTo>
                      <a:pt x="3" y="71"/>
                      <a:pt x="3" y="71"/>
                      <a:pt x="4" y="71"/>
                    </a:cubicBezTo>
                    <a:cubicBezTo>
                      <a:pt x="4" y="71"/>
                      <a:pt x="4" y="71"/>
                      <a:pt x="4" y="71"/>
                    </a:cubicBezTo>
                    <a:moveTo>
                      <a:pt x="4" y="69"/>
                    </a:moveTo>
                    <a:cubicBezTo>
                      <a:pt x="4" y="69"/>
                      <a:pt x="4" y="69"/>
                      <a:pt x="4" y="70"/>
                    </a:cubicBezTo>
                    <a:cubicBezTo>
                      <a:pt x="4" y="70"/>
                      <a:pt x="4" y="70"/>
                      <a:pt x="4" y="70"/>
                    </a:cubicBezTo>
                    <a:cubicBezTo>
                      <a:pt x="4" y="69"/>
                      <a:pt x="4" y="69"/>
                      <a:pt x="5" y="69"/>
                    </a:cubicBezTo>
                    <a:cubicBezTo>
                      <a:pt x="5" y="69"/>
                      <a:pt x="4" y="69"/>
                      <a:pt x="4" y="69"/>
                    </a:cubicBezTo>
                    <a:moveTo>
                      <a:pt x="6" y="66"/>
                    </a:moveTo>
                    <a:cubicBezTo>
                      <a:pt x="6" y="67"/>
                      <a:pt x="6" y="67"/>
                      <a:pt x="5" y="68"/>
                    </a:cubicBezTo>
                    <a:cubicBezTo>
                      <a:pt x="5" y="68"/>
                      <a:pt x="5" y="68"/>
                      <a:pt x="5" y="68"/>
                    </a:cubicBezTo>
                    <a:cubicBezTo>
                      <a:pt x="6" y="67"/>
                      <a:pt x="6" y="67"/>
                      <a:pt x="6" y="66"/>
                    </a:cubicBezTo>
                    <a:cubicBezTo>
                      <a:pt x="6" y="66"/>
                      <a:pt x="6" y="66"/>
                      <a:pt x="6" y="66"/>
                    </a:cubicBezTo>
                    <a:moveTo>
                      <a:pt x="8" y="64"/>
                    </a:moveTo>
                    <a:cubicBezTo>
                      <a:pt x="8" y="64"/>
                      <a:pt x="8" y="64"/>
                      <a:pt x="8" y="64"/>
                    </a:cubicBezTo>
                    <a:cubicBezTo>
                      <a:pt x="8" y="64"/>
                      <a:pt x="8" y="64"/>
                      <a:pt x="8" y="64"/>
                    </a:cubicBezTo>
                    <a:cubicBezTo>
                      <a:pt x="8" y="64"/>
                      <a:pt x="8" y="64"/>
                      <a:pt x="8" y="64"/>
                    </a:cubicBezTo>
                    <a:cubicBezTo>
                      <a:pt x="8" y="64"/>
                      <a:pt x="8" y="64"/>
                      <a:pt x="8" y="64"/>
                    </a:cubicBezTo>
                    <a:moveTo>
                      <a:pt x="11" y="58"/>
                    </a:moveTo>
                    <a:cubicBezTo>
                      <a:pt x="10" y="59"/>
                      <a:pt x="9" y="61"/>
                      <a:pt x="8" y="63"/>
                    </a:cubicBezTo>
                    <a:cubicBezTo>
                      <a:pt x="8" y="63"/>
                      <a:pt x="8" y="63"/>
                      <a:pt x="8" y="63"/>
                    </a:cubicBezTo>
                    <a:cubicBezTo>
                      <a:pt x="9" y="61"/>
                      <a:pt x="10" y="60"/>
                      <a:pt x="11" y="58"/>
                    </a:cubicBezTo>
                    <a:cubicBezTo>
                      <a:pt x="11" y="58"/>
                      <a:pt x="11" y="58"/>
                      <a:pt x="11" y="58"/>
                    </a:cubicBezTo>
                    <a:moveTo>
                      <a:pt x="12" y="57"/>
                    </a:moveTo>
                    <a:cubicBezTo>
                      <a:pt x="12" y="57"/>
                      <a:pt x="12" y="57"/>
                      <a:pt x="12" y="57"/>
                    </a:cubicBezTo>
                    <a:cubicBezTo>
                      <a:pt x="12" y="57"/>
                      <a:pt x="12" y="57"/>
                      <a:pt x="12" y="57"/>
                    </a:cubicBezTo>
                    <a:cubicBezTo>
                      <a:pt x="12" y="57"/>
                      <a:pt x="12" y="57"/>
                      <a:pt x="12" y="57"/>
                    </a:cubicBezTo>
                    <a:cubicBezTo>
                      <a:pt x="12" y="57"/>
                      <a:pt x="12" y="57"/>
                      <a:pt x="12" y="57"/>
                    </a:cubicBezTo>
                    <a:moveTo>
                      <a:pt x="14" y="54"/>
                    </a:moveTo>
                    <a:cubicBezTo>
                      <a:pt x="14" y="54"/>
                      <a:pt x="13" y="54"/>
                      <a:pt x="13" y="55"/>
                    </a:cubicBezTo>
                    <a:cubicBezTo>
                      <a:pt x="13" y="55"/>
                      <a:pt x="13" y="55"/>
                      <a:pt x="13" y="55"/>
                    </a:cubicBezTo>
                    <a:cubicBezTo>
                      <a:pt x="14" y="54"/>
                      <a:pt x="14" y="54"/>
                      <a:pt x="14" y="54"/>
                    </a:cubicBezTo>
                    <a:cubicBezTo>
                      <a:pt x="14" y="54"/>
                      <a:pt x="14" y="54"/>
                      <a:pt x="14" y="54"/>
                    </a:cubicBezTo>
                    <a:moveTo>
                      <a:pt x="20" y="43"/>
                    </a:moveTo>
                    <a:cubicBezTo>
                      <a:pt x="18" y="46"/>
                      <a:pt x="17" y="49"/>
                      <a:pt x="15" y="52"/>
                    </a:cubicBezTo>
                    <a:cubicBezTo>
                      <a:pt x="15" y="52"/>
                      <a:pt x="15" y="52"/>
                      <a:pt x="15" y="52"/>
                    </a:cubicBezTo>
                    <a:cubicBezTo>
                      <a:pt x="17" y="49"/>
                      <a:pt x="18" y="46"/>
                      <a:pt x="20" y="44"/>
                    </a:cubicBezTo>
                    <a:cubicBezTo>
                      <a:pt x="20" y="43"/>
                      <a:pt x="20" y="43"/>
                      <a:pt x="20" y="43"/>
                    </a:cubicBezTo>
                    <a:moveTo>
                      <a:pt x="21" y="41"/>
                    </a:moveTo>
                    <a:cubicBezTo>
                      <a:pt x="21" y="41"/>
                      <a:pt x="21" y="41"/>
                      <a:pt x="21" y="41"/>
                    </a:cubicBezTo>
                    <a:cubicBezTo>
                      <a:pt x="21" y="41"/>
                      <a:pt x="21" y="41"/>
                      <a:pt x="21" y="41"/>
                    </a:cubicBezTo>
                    <a:cubicBezTo>
                      <a:pt x="21" y="41"/>
                      <a:pt x="21" y="41"/>
                      <a:pt x="21" y="41"/>
                    </a:cubicBezTo>
                    <a:cubicBezTo>
                      <a:pt x="21" y="41"/>
                      <a:pt x="21" y="41"/>
                      <a:pt x="21" y="41"/>
                    </a:cubicBezTo>
                    <a:moveTo>
                      <a:pt x="23" y="39"/>
                    </a:moveTo>
                    <a:cubicBezTo>
                      <a:pt x="22" y="39"/>
                      <a:pt x="22" y="40"/>
                      <a:pt x="22" y="41"/>
                    </a:cubicBezTo>
                    <a:cubicBezTo>
                      <a:pt x="22" y="41"/>
                      <a:pt x="22" y="41"/>
                      <a:pt x="22" y="41"/>
                    </a:cubicBezTo>
                    <a:cubicBezTo>
                      <a:pt x="22" y="40"/>
                      <a:pt x="23" y="39"/>
                      <a:pt x="23" y="39"/>
                    </a:cubicBezTo>
                    <a:cubicBezTo>
                      <a:pt x="23" y="39"/>
                      <a:pt x="23" y="39"/>
                      <a:pt x="23" y="39"/>
                    </a:cubicBezTo>
                    <a:moveTo>
                      <a:pt x="26" y="34"/>
                    </a:moveTo>
                    <a:cubicBezTo>
                      <a:pt x="25" y="35"/>
                      <a:pt x="24" y="36"/>
                      <a:pt x="24" y="37"/>
                    </a:cubicBezTo>
                    <a:cubicBezTo>
                      <a:pt x="24" y="37"/>
                      <a:pt x="24" y="37"/>
                      <a:pt x="24" y="37"/>
                    </a:cubicBezTo>
                    <a:cubicBezTo>
                      <a:pt x="25" y="36"/>
                      <a:pt x="25" y="35"/>
                      <a:pt x="26" y="34"/>
                    </a:cubicBezTo>
                    <a:cubicBezTo>
                      <a:pt x="26" y="34"/>
                      <a:pt x="26" y="34"/>
                      <a:pt x="26" y="34"/>
                    </a:cubicBezTo>
                    <a:moveTo>
                      <a:pt x="26" y="33"/>
                    </a:moveTo>
                    <a:cubicBezTo>
                      <a:pt x="26" y="33"/>
                      <a:pt x="26" y="33"/>
                      <a:pt x="26" y="34"/>
                    </a:cubicBezTo>
                    <a:cubicBezTo>
                      <a:pt x="26" y="34"/>
                      <a:pt x="26" y="34"/>
                      <a:pt x="26" y="34"/>
                    </a:cubicBezTo>
                    <a:cubicBezTo>
                      <a:pt x="26" y="33"/>
                      <a:pt x="26" y="33"/>
                      <a:pt x="26" y="33"/>
                    </a:cubicBezTo>
                    <a:cubicBezTo>
                      <a:pt x="26" y="33"/>
                      <a:pt x="26" y="33"/>
                      <a:pt x="26" y="33"/>
                    </a:cubicBezTo>
                    <a:moveTo>
                      <a:pt x="27" y="32"/>
                    </a:moveTo>
                    <a:cubicBezTo>
                      <a:pt x="27" y="32"/>
                      <a:pt x="27" y="32"/>
                      <a:pt x="26" y="33"/>
                    </a:cubicBezTo>
                    <a:cubicBezTo>
                      <a:pt x="26" y="33"/>
                      <a:pt x="26" y="33"/>
                      <a:pt x="27" y="33"/>
                    </a:cubicBezTo>
                    <a:cubicBezTo>
                      <a:pt x="27" y="32"/>
                      <a:pt x="27" y="32"/>
                      <a:pt x="27" y="32"/>
                    </a:cubicBezTo>
                    <a:cubicBezTo>
                      <a:pt x="27" y="32"/>
                      <a:pt x="27" y="32"/>
                      <a:pt x="27" y="32"/>
                    </a:cubicBezTo>
                    <a:moveTo>
                      <a:pt x="27" y="31"/>
                    </a:moveTo>
                    <a:cubicBezTo>
                      <a:pt x="27" y="31"/>
                      <a:pt x="27" y="32"/>
                      <a:pt x="27" y="32"/>
                    </a:cubicBezTo>
                    <a:cubicBezTo>
                      <a:pt x="27" y="32"/>
                      <a:pt x="27" y="32"/>
                      <a:pt x="27" y="32"/>
                    </a:cubicBezTo>
                    <a:cubicBezTo>
                      <a:pt x="27" y="32"/>
                      <a:pt x="27" y="31"/>
                      <a:pt x="27" y="31"/>
                    </a:cubicBezTo>
                    <a:cubicBezTo>
                      <a:pt x="27" y="31"/>
                      <a:pt x="27" y="31"/>
                      <a:pt x="27" y="31"/>
                    </a:cubicBezTo>
                    <a:moveTo>
                      <a:pt x="27" y="31"/>
                    </a:moveTo>
                    <a:cubicBezTo>
                      <a:pt x="27" y="31"/>
                      <a:pt x="27" y="31"/>
                      <a:pt x="27" y="31"/>
                    </a:cubicBezTo>
                    <a:cubicBezTo>
                      <a:pt x="27" y="31"/>
                      <a:pt x="27" y="31"/>
                      <a:pt x="28" y="31"/>
                    </a:cubicBezTo>
                    <a:cubicBezTo>
                      <a:pt x="28" y="31"/>
                      <a:pt x="28" y="31"/>
                      <a:pt x="28" y="31"/>
                    </a:cubicBezTo>
                    <a:cubicBezTo>
                      <a:pt x="28" y="31"/>
                      <a:pt x="27" y="31"/>
                      <a:pt x="27" y="31"/>
                    </a:cubicBezTo>
                    <a:moveTo>
                      <a:pt x="32" y="23"/>
                    </a:moveTo>
                    <a:cubicBezTo>
                      <a:pt x="31" y="26"/>
                      <a:pt x="29" y="28"/>
                      <a:pt x="28" y="31"/>
                    </a:cubicBezTo>
                    <a:cubicBezTo>
                      <a:pt x="28" y="31"/>
                      <a:pt x="28" y="31"/>
                      <a:pt x="28" y="31"/>
                    </a:cubicBezTo>
                    <a:cubicBezTo>
                      <a:pt x="29" y="28"/>
                      <a:pt x="31" y="26"/>
                      <a:pt x="32" y="23"/>
                    </a:cubicBezTo>
                    <a:cubicBezTo>
                      <a:pt x="32" y="23"/>
                      <a:pt x="32" y="23"/>
                      <a:pt x="32" y="23"/>
                    </a:cubicBezTo>
                    <a:moveTo>
                      <a:pt x="33" y="22"/>
                    </a:moveTo>
                    <a:cubicBezTo>
                      <a:pt x="33" y="22"/>
                      <a:pt x="33" y="23"/>
                      <a:pt x="32" y="23"/>
                    </a:cubicBezTo>
                    <a:cubicBezTo>
                      <a:pt x="32" y="23"/>
                      <a:pt x="32" y="23"/>
                      <a:pt x="32" y="23"/>
                    </a:cubicBezTo>
                    <a:cubicBezTo>
                      <a:pt x="33" y="23"/>
                      <a:pt x="33" y="22"/>
                      <a:pt x="33" y="22"/>
                    </a:cubicBezTo>
                    <a:cubicBezTo>
                      <a:pt x="33" y="22"/>
                      <a:pt x="33" y="22"/>
                      <a:pt x="33" y="22"/>
                    </a:cubicBezTo>
                    <a:moveTo>
                      <a:pt x="33" y="21"/>
                    </a:moveTo>
                    <a:cubicBezTo>
                      <a:pt x="33" y="22"/>
                      <a:pt x="33" y="22"/>
                      <a:pt x="33" y="22"/>
                    </a:cubicBezTo>
                    <a:cubicBezTo>
                      <a:pt x="33" y="22"/>
                      <a:pt x="33" y="22"/>
                      <a:pt x="33" y="22"/>
                    </a:cubicBezTo>
                    <a:cubicBezTo>
                      <a:pt x="33" y="22"/>
                      <a:pt x="33" y="22"/>
                      <a:pt x="33" y="22"/>
                    </a:cubicBezTo>
                    <a:cubicBezTo>
                      <a:pt x="33" y="21"/>
                      <a:pt x="33" y="21"/>
                      <a:pt x="33" y="21"/>
                    </a:cubicBezTo>
                    <a:moveTo>
                      <a:pt x="34" y="20"/>
                    </a:moveTo>
                    <a:cubicBezTo>
                      <a:pt x="34" y="20"/>
                      <a:pt x="34" y="21"/>
                      <a:pt x="33" y="21"/>
                    </a:cubicBezTo>
                    <a:cubicBezTo>
                      <a:pt x="33" y="21"/>
                      <a:pt x="33" y="21"/>
                      <a:pt x="33" y="21"/>
                    </a:cubicBezTo>
                    <a:cubicBezTo>
                      <a:pt x="34" y="21"/>
                      <a:pt x="34" y="20"/>
                      <a:pt x="34" y="20"/>
                    </a:cubicBezTo>
                    <a:cubicBezTo>
                      <a:pt x="34" y="20"/>
                      <a:pt x="34" y="20"/>
                      <a:pt x="34" y="20"/>
                    </a:cubicBezTo>
                    <a:cubicBezTo>
                      <a:pt x="34" y="20"/>
                      <a:pt x="34" y="20"/>
                      <a:pt x="34" y="20"/>
                    </a:cubicBezTo>
                    <a:moveTo>
                      <a:pt x="35" y="19"/>
                    </a:moveTo>
                    <a:cubicBezTo>
                      <a:pt x="35" y="19"/>
                      <a:pt x="35" y="19"/>
                      <a:pt x="34" y="19"/>
                    </a:cubicBezTo>
                    <a:cubicBezTo>
                      <a:pt x="34" y="19"/>
                      <a:pt x="34" y="19"/>
                      <a:pt x="34" y="19"/>
                    </a:cubicBezTo>
                    <a:cubicBezTo>
                      <a:pt x="35" y="19"/>
                      <a:pt x="35" y="19"/>
                      <a:pt x="35" y="19"/>
                    </a:cubicBezTo>
                    <a:cubicBezTo>
                      <a:pt x="35" y="19"/>
                      <a:pt x="35" y="19"/>
                      <a:pt x="35" y="19"/>
                    </a:cubicBezTo>
                    <a:moveTo>
                      <a:pt x="35" y="18"/>
                    </a:moveTo>
                    <a:cubicBezTo>
                      <a:pt x="35" y="19"/>
                      <a:pt x="35" y="19"/>
                      <a:pt x="35" y="19"/>
                    </a:cubicBezTo>
                    <a:cubicBezTo>
                      <a:pt x="35" y="19"/>
                      <a:pt x="35" y="19"/>
                      <a:pt x="35" y="19"/>
                    </a:cubicBezTo>
                    <a:cubicBezTo>
                      <a:pt x="35" y="19"/>
                      <a:pt x="35" y="19"/>
                      <a:pt x="35" y="18"/>
                    </a:cubicBezTo>
                    <a:cubicBezTo>
                      <a:pt x="35" y="18"/>
                      <a:pt x="35" y="18"/>
                      <a:pt x="35" y="18"/>
                    </a:cubicBezTo>
                    <a:moveTo>
                      <a:pt x="40" y="11"/>
                    </a:moveTo>
                    <a:cubicBezTo>
                      <a:pt x="38" y="13"/>
                      <a:pt x="37" y="15"/>
                      <a:pt x="35" y="18"/>
                    </a:cubicBezTo>
                    <a:cubicBezTo>
                      <a:pt x="35" y="18"/>
                      <a:pt x="35" y="18"/>
                      <a:pt x="36" y="18"/>
                    </a:cubicBezTo>
                    <a:cubicBezTo>
                      <a:pt x="37" y="15"/>
                      <a:pt x="38" y="13"/>
                      <a:pt x="40" y="11"/>
                    </a:cubicBezTo>
                    <a:cubicBezTo>
                      <a:pt x="40" y="11"/>
                      <a:pt x="40" y="11"/>
                      <a:pt x="40" y="11"/>
                    </a:cubicBezTo>
                    <a:moveTo>
                      <a:pt x="41" y="9"/>
                    </a:moveTo>
                    <a:cubicBezTo>
                      <a:pt x="40" y="10"/>
                      <a:pt x="40" y="10"/>
                      <a:pt x="40" y="11"/>
                    </a:cubicBezTo>
                    <a:cubicBezTo>
                      <a:pt x="40" y="11"/>
                      <a:pt x="40" y="11"/>
                      <a:pt x="40" y="11"/>
                    </a:cubicBezTo>
                    <a:cubicBezTo>
                      <a:pt x="40" y="10"/>
                      <a:pt x="40" y="10"/>
                      <a:pt x="41" y="9"/>
                    </a:cubicBezTo>
                    <a:cubicBezTo>
                      <a:pt x="41" y="9"/>
                      <a:pt x="41" y="9"/>
                      <a:pt x="41" y="9"/>
                    </a:cubicBezTo>
                    <a:moveTo>
                      <a:pt x="46" y="0"/>
                    </a:moveTo>
                    <a:cubicBezTo>
                      <a:pt x="44" y="3"/>
                      <a:pt x="42" y="6"/>
                      <a:pt x="41" y="9"/>
                    </a:cubicBezTo>
                    <a:cubicBezTo>
                      <a:pt x="41" y="9"/>
                      <a:pt x="41" y="9"/>
                      <a:pt x="41" y="9"/>
                    </a:cubicBezTo>
                    <a:cubicBezTo>
                      <a:pt x="43" y="6"/>
                      <a:pt x="44" y="3"/>
                      <a:pt x="46" y="0"/>
                    </a:cubicBez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1" name="Freeform 9792"/>
              <p:cNvSpPr>
                <a:spLocks noEditPoints="1"/>
              </p:cNvSpPr>
              <p:nvPr/>
            </p:nvSpPr>
            <p:spPr bwMode="auto">
              <a:xfrm>
                <a:off x="-33" y="3639"/>
                <a:ext cx="3" cy="3"/>
              </a:xfrm>
              <a:custGeom>
                <a:avLst/>
                <a:gdLst>
                  <a:gd name="T0" fmla="*/ 0 w 1"/>
                  <a:gd name="T1" fmla="*/ 1 h 1"/>
                  <a:gd name="T2" fmla="*/ 0 w 1"/>
                  <a:gd name="T3" fmla="*/ 1 h 1"/>
                  <a:gd name="T4" fmla="*/ 0 w 1"/>
                  <a:gd name="T5" fmla="*/ 1 h 1"/>
                  <a:gd name="T6" fmla="*/ 0 w 1"/>
                  <a:gd name="T7" fmla="*/ 1 h 1"/>
                  <a:gd name="T8" fmla="*/ 0 w 1"/>
                  <a:gd name="T9" fmla="*/ 1 h 1"/>
                  <a:gd name="T10" fmla="*/ 1 w 1"/>
                  <a:gd name="T11" fmla="*/ 0 h 1"/>
                  <a:gd name="T12" fmla="*/ 1 w 1"/>
                  <a:gd name="T13" fmla="*/ 0 h 1"/>
                  <a:gd name="T14" fmla="*/ 1 w 1"/>
                  <a:gd name="T15" fmla="*/ 0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2" name="Freeform 9793"/>
              <p:cNvSpPr>
                <a:spLocks/>
              </p:cNvSpPr>
              <p:nvPr/>
            </p:nvSpPr>
            <p:spPr bwMode="auto">
              <a:xfrm>
                <a:off x="-14" y="3608"/>
                <a:ext cx="3"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3" name="Freeform 9794"/>
              <p:cNvSpPr>
                <a:spLocks noEditPoints="1"/>
              </p:cNvSpPr>
              <p:nvPr/>
            </p:nvSpPr>
            <p:spPr bwMode="auto">
              <a:xfrm>
                <a:off x="-2" y="3587"/>
                <a:ext cx="2" cy="3"/>
              </a:xfrm>
              <a:custGeom>
                <a:avLst/>
                <a:gdLst>
                  <a:gd name="T0" fmla="*/ 0 w 1"/>
                  <a:gd name="T1" fmla="*/ 1 h 1"/>
                  <a:gd name="T2" fmla="*/ 0 w 1"/>
                  <a:gd name="T3" fmla="*/ 1 h 1"/>
                  <a:gd name="T4" fmla="*/ 0 w 1"/>
                  <a:gd name="T5" fmla="*/ 1 h 1"/>
                  <a:gd name="T6" fmla="*/ 1 w 1"/>
                  <a:gd name="T7" fmla="*/ 1 h 1"/>
                  <a:gd name="T8" fmla="*/ 0 w 1"/>
                  <a:gd name="T9" fmla="*/ 1 h 1"/>
                  <a:gd name="T10" fmla="*/ 1 w 1"/>
                  <a:gd name="T11" fmla="*/ 0 h 1"/>
                  <a:gd name="T12" fmla="*/ 1 w 1"/>
                  <a:gd name="T13" fmla="*/ 0 h 1"/>
                  <a:gd name="T14" fmla="*/ 1 w 1"/>
                  <a:gd name="T15" fmla="*/ 0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1" y="1"/>
                    </a:cubicBezTo>
                    <a:cubicBezTo>
                      <a:pt x="0" y="1"/>
                      <a:pt x="0" y="1"/>
                      <a:pt x="0" y="1"/>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4" name="Freeform 9795"/>
              <p:cNvSpPr>
                <a:spLocks noEditPoints="1"/>
              </p:cNvSpPr>
              <p:nvPr/>
            </p:nvSpPr>
            <p:spPr bwMode="auto">
              <a:xfrm>
                <a:off x="-2" y="3585"/>
                <a:ext cx="5" cy="7"/>
              </a:xfrm>
              <a:custGeom>
                <a:avLst/>
                <a:gdLst>
                  <a:gd name="T0" fmla="*/ 0 w 2"/>
                  <a:gd name="T1" fmla="*/ 3 h 3"/>
                  <a:gd name="T2" fmla="*/ 0 w 2"/>
                  <a:gd name="T3" fmla="*/ 3 h 3"/>
                  <a:gd name="T4" fmla="*/ 0 w 2"/>
                  <a:gd name="T5" fmla="*/ 3 h 3"/>
                  <a:gd name="T6" fmla="*/ 0 w 2"/>
                  <a:gd name="T7" fmla="*/ 3 h 3"/>
                  <a:gd name="T8" fmla="*/ 0 w 2"/>
                  <a:gd name="T9" fmla="*/ 3 h 3"/>
                  <a:gd name="T10" fmla="*/ 1 w 2"/>
                  <a:gd name="T11" fmla="*/ 0 h 3"/>
                  <a:gd name="T12" fmla="*/ 1 w 2"/>
                  <a:gd name="T13" fmla="*/ 0 h 3"/>
                  <a:gd name="T14" fmla="*/ 1 w 2"/>
                  <a:gd name="T15" fmla="*/ 0 h 3"/>
                  <a:gd name="T16" fmla="*/ 2 w 2"/>
                  <a:gd name="T17" fmla="*/ 0 h 3"/>
                  <a:gd name="T18" fmla="*/ 1 w 2"/>
                  <a:gd name="T19" fmla="*/ 0 h 3"/>
                  <a:gd name="T20" fmla="*/ 2 w 2"/>
                  <a:gd name="T21" fmla="*/ 0 h 3"/>
                  <a:gd name="T22" fmla="*/ 2 w 2"/>
                  <a:gd name="T23" fmla="*/ 0 h 3"/>
                  <a:gd name="T24" fmla="*/ 1 w 2"/>
                  <a:gd name="T25" fmla="*/ 0 h 3"/>
                  <a:gd name="T26" fmla="*/ 2 w 2"/>
                  <a:gd name="T27" fmla="*/ 0 h 3"/>
                  <a:gd name="T28" fmla="*/ 2 w 2"/>
                  <a:gd name="T29" fmla="*/ 0 h 3"/>
                  <a:gd name="T30" fmla="*/ 2 w 2"/>
                  <a:gd name="T3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3">
                    <a:moveTo>
                      <a:pt x="0" y="3"/>
                    </a:moveTo>
                    <a:cubicBezTo>
                      <a:pt x="0" y="3"/>
                      <a:pt x="0" y="3"/>
                      <a:pt x="0" y="3"/>
                    </a:cubicBezTo>
                    <a:cubicBezTo>
                      <a:pt x="0" y="3"/>
                      <a:pt x="0" y="3"/>
                      <a:pt x="0" y="3"/>
                    </a:cubicBezTo>
                    <a:cubicBezTo>
                      <a:pt x="0" y="3"/>
                      <a:pt x="0" y="3"/>
                      <a:pt x="0" y="3"/>
                    </a:cubicBezTo>
                    <a:cubicBezTo>
                      <a:pt x="0" y="3"/>
                      <a:pt x="0" y="3"/>
                      <a:pt x="0" y="3"/>
                    </a:cubicBezTo>
                    <a:moveTo>
                      <a:pt x="1" y="0"/>
                    </a:moveTo>
                    <a:cubicBezTo>
                      <a:pt x="1" y="0"/>
                      <a:pt x="1" y="0"/>
                      <a:pt x="1" y="0"/>
                    </a:cubicBezTo>
                    <a:cubicBezTo>
                      <a:pt x="1" y="0"/>
                      <a:pt x="1" y="0"/>
                      <a:pt x="1" y="0"/>
                    </a:cubicBezTo>
                    <a:cubicBezTo>
                      <a:pt x="1" y="0"/>
                      <a:pt x="1" y="0"/>
                      <a:pt x="2" y="0"/>
                    </a:cubicBezTo>
                    <a:cubicBezTo>
                      <a:pt x="1" y="0"/>
                      <a:pt x="1" y="0"/>
                      <a:pt x="1" y="0"/>
                    </a:cubicBezTo>
                    <a:moveTo>
                      <a:pt x="2" y="0"/>
                    </a:moveTo>
                    <a:cubicBezTo>
                      <a:pt x="2" y="0"/>
                      <a:pt x="2" y="0"/>
                      <a:pt x="2" y="0"/>
                    </a:cubicBezTo>
                    <a:cubicBezTo>
                      <a:pt x="2" y="0"/>
                      <a:pt x="2" y="0"/>
                      <a:pt x="1" y="0"/>
                    </a:cubicBezTo>
                    <a:cubicBezTo>
                      <a:pt x="1"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5" name="Freeform 9796"/>
              <p:cNvSpPr>
                <a:spLocks noEditPoints="1"/>
              </p:cNvSpPr>
              <p:nvPr/>
            </p:nvSpPr>
            <p:spPr bwMode="auto">
              <a:xfrm>
                <a:off x="14" y="3557"/>
                <a:ext cx="3" cy="7"/>
              </a:xfrm>
              <a:custGeom>
                <a:avLst/>
                <a:gdLst>
                  <a:gd name="T0" fmla="*/ 0 w 1"/>
                  <a:gd name="T1" fmla="*/ 3 h 3"/>
                  <a:gd name="T2" fmla="*/ 0 w 1"/>
                  <a:gd name="T3" fmla="*/ 3 h 3"/>
                  <a:gd name="T4" fmla="*/ 0 w 1"/>
                  <a:gd name="T5" fmla="*/ 3 h 3"/>
                  <a:gd name="T6" fmla="*/ 0 w 1"/>
                  <a:gd name="T7" fmla="*/ 3 h 3"/>
                  <a:gd name="T8" fmla="*/ 0 w 1"/>
                  <a:gd name="T9" fmla="*/ 3 h 3"/>
                  <a:gd name="T10" fmla="*/ 0 w 1"/>
                  <a:gd name="T11" fmla="*/ 2 h 3"/>
                  <a:gd name="T12" fmla="*/ 0 w 1"/>
                  <a:gd name="T13" fmla="*/ 2 h 3"/>
                  <a:gd name="T14" fmla="*/ 0 w 1"/>
                  <a:gd name="T15" fmla="*/ 3 h 3"/>
                  <a:gd name="T16" fmla="*/ 0 w 1"/>
                  <a:gd name="T17" fmla="*/ 2 h 3"/>
                  <a:gd name="T18" fmla="*/ 0 w 1"/>
                  <a:gd name="T19" fmla="*/ 2 h 3"/>
                  <a:gd name="T20" fmla="*/ 1 w 1"/>
                  <a:gd name="T21" fmla="*/ 0 h 3"/>
                  <a:gd name="T22" fmla="*/ 1 w 1"/>
                  <a:gd name="T23" fmla="*/ 1 h 3"/>
                  <a:gd name="T24" fmla="*/ 1 w 1"/>
                  <a:gd name="T25" fmla="*/ 1 h 3"/>
                  <a:gd name="T26" fmla="*/ 1 w 1"/>
                  <a:gd name="T27" fmla="*/ 0 h 3"/>
                  <a:gd name="T28" fmla="*/ 1 w 1"/>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3">
                    <a:moveTo>
                      <a:pt x="0" y="3"/>
                    </a:moveTo>
                    <a:cubicBezTo>
                      <a:pt x="0" y="3"/>
                      <a:pt x="0" y="3"/>
                      <a:pt x="0" y="3"/>
                    </a:cubicBezTo>
                    <a:cubicBezTo>
                      <a:pt x="0" y="3"/>
                      <a:pt x="0" y="3"/>
                      <a:pt x="0" y="3"/>
                    </a:cubicBezTo>
                    <a:cubicBezTo>
                      <a:pt x="0" y="3"/>
                      <a:pt x="0" y="3"/>
                      <a:pt x="0" y="3"/>
                    </a:cubicBezTo>
                    <a:cubicBezTo>
                      <a:pt x="0" y="3"/>
                      <a:pt x="0" y="3"/>
                      <a:pt x="0" y="3"/>
                    </a:cubicBezTo>
                    <a:moveTo>
                      <a:pt x="0" y="2"/>
                    </a:moveTo>
                    <a:cubicBezTo>
                      <a:pt x="0" y="2"/>
                      <a:pt x="0" y="2"/>
                      <a:pt x="0" y="2"/>
                    </a:cubicBezTo>
                    <a:cubicBezTo>
                      <a:pt x="0" y="2"/>
                      <a:pt x="0" y="2"/>
                      <a:pt x="0" y="3"/>
                    </a:cubicBezTo>
                    <a:cubicBezTo>
                      <a:pt x="0" y="2"/>
                      <a:pt x="0" y="2"/>
                      <a:pt x="0" y="2"/>
                    </a:cubicBezTo>
                    <a:cubicBezTo>
                      <a:pt x="0" y="2"/>
                      <a:pt x="0" y="2"/>
                      <a:pt x="0" y="2"/>
                    </a:cubicBezTo>
                    <a:moveTo>
                      <a:pt x="1" y="0"/>
                    </a:moveTo>
                    <a:cubicBezTo>
                      <a:pt x="1" y="0"/>
                      <a:pt x="1" y="1"/>
                      <a:pt x="1" y="1"/>
                    </a:cubicBezTo>
                    <a:cubicBezTo>
                      <a:pt x="1" y="1"/>
                      <a:pt x="1" y="1"/>
                      <a:pt x="1"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6" name="Freeform 9797"/>
              <p:cNvSpPr>
                <a:spLocks noEditPoints="1"/>
              </p:cNvSpPr>
              <p:nvPr/>
            </p:nvSpPr>
            <p:spPr bwMode="auto">
              <a:xfrm>
                <a:off x="12" y="3554"/>
                <a:ext cx="10" cy="12"/>
              </a:xfrm>
              <a:custGeom>
                <a:avLst/>
                <a:gdLst>
                  <a:gd name="T0" fmla="*/ 0 w 4"/>
                  <a:gd name="T1" fmla="*/ 5 h 5"/>
                  <a:gd name="T2" fmla="*/ 0 w 4"/>
                  <a:gd name="T3" fmla="*/ 5 h 5"/>
                  <a:gd name="T4" fmla="*/ 0 w 4"/>
                  <a:gd name="T5" fmla="*/ 5 h 5"/>
                  <a:gd name="T6" fmla="*/ 0 w 4"/>
                  <a:gd name="T7" fmla="*/ 5 h 5"/>
                  <a:gd name="T8" fmla="*/ 0 w 4"/>
                  <a:gd name="T9" fmla="*/ 5 h 5"/>
                  <a:gd name="T10" fmla="*/ 3 w 4"/>
                  <a:gd name="T11" fmla="*/ 1 h 5"/>
                  <a:gd name="T12" fmla="*/ 3 w 4"/>
                  <a:gd name="T13" fmla="*/ 1 h 5"/>
                  <a:gd name="T14" fmla="*/ 3 w 4"/>
                  <a:gd name="T15" fmla="*/ 1 h 5"/>
                  <a:gd name="T16" fmla="*/ 3 w 4"/>
                  <a:gd name="T17" fmla="*/ 1 h 5"/>
                  <a:gd name="T18" fmla="*/ 3 w 4"/>
                  <a:gd name="T19" fmla="*/ 1 h 5"/>
                  <a:gd name="T20" fmla="*/ 3 w 4"/>
                  <a:gd name="T21" fmla="*/ 0 h 5"/>
                  <a:gd name="T22" fmla="*/ 3 w 4"/>
                  <a:gd name="T23" fmla="*/ 0 h 5"/>
                  <a:gd name="T24" fmla="*/ 3 w 4"/>
                  <a:gd name="T25" fmla="*/ 0 h 5"/>
                  <a:gd name="T26" fmla="*/ 4 w 4"/>
                  <a:gd name="T27" fmla="*/ 0 h 5"/>
                  <a:gd name="T28" fmla="*/ 3 w 4"/>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0" y="5"/>
                    </a:moveTo>
                    <a:cubicBezTo>
                      <a:pt x="0" y="5"/>
                      <a:pt x="0" y="5"/>
                      <a:pt x="0" y="5"/>
                    </a:cubicBezTo>
                    <a:cubicBezTo>
                      <a:pt x="0" y="5"/>
                      <a:pt x="0" y="5"/>
                      <a:pt x="0" y="5"/>
                    </a:cubicBezTo>
                    <a:cubicBezTo>
                      <a:pt x="0" y="5"/>
                      <a:pt x="0" y="5"/>
                      <a:pt x="0" y="5"/>
                    </a:cubicBezTo>
                    <a:cubicBezTo>
                      <a:pt x="0" y="5"/>
                      <a:pt x="0" y="5"/>
                      <a:pt x="0" y="5"/>
                    </a:cubicBezTo>
                    <a:moveTo>
                      <a:pt x="3" y="1"/>
                    </a:moveTo>
                    <a:cubicBezTo>
                      <a:pt x="3" y="1"/>
                      <a:pt x="3" y="1"/>
                      <a:pt x="3" y="1"/>
                    </a:cubicBezTo>
                    <a:cubicBezTo>
                      <a:pt x="3" y="1"/>
                      <a:pt x="3" y="1"/>
                      <a:pt x="3" y="1"/>
                    </a:cubicBezTo>
                    <a:cubicBezTo>
                      <a:pt x="3" y="1"/>
                      <a:pt x="3" y="1"/>
                      <a:pt x="3" y="1"/>
                    </a:cubicBezTo>
                    <a:cubicBezTo>
                      <a:pt x="3" y="1"/>
                      <a:pt x="3" y="1"/>
                      <a:pt x="3" y="1"/>
                    </a:cubicBezTo>
                    <a:moveTo>
                      <a:pt x="3" y="0"/>
                    </a:moveTo>
                    <a:cubicBezTo>
                      <a:pt x="3" y="0"/>
                      <a:pt x="3" y="0"/>
                      <a:pt x="3" y="0"/>
                    </a:cubicBezTo>
                    <a:cubicBezTo>
                      <a:pt x="3" y="0"/>
                      <a:pt x="3" y="0"/>
                      <a:pt x="3" y="0"/>
                    </a:cubicBezTo>
                    <a:cubicBezTo>
                      <a:pt x="3" y="0"/>
                      <a:pt x="3"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7" name="Freeform 9798"/>
              <p:cNvSpPr>
                <a:spLocks noEditPoints="1"/>
              </p:cNvSpPr>
              <p:nvPr/>
            </p:nvSpPr>
            <p:spPr bwMode="auto">
              <a:xfrm>
                <a:off x="31" y="3533"/>
                <a:ext cx="2" cy="5"/>
              </a:xfrm>
              <a:custGeom>
                <a:avLst/>
                <a:gdLst>
                  <a:gd name="T0" fmla="*/ 0 w 1"/>
                  <a:gd name="T1" fmla="*/ 2 h 2"/>
                  <a:gd name="T2" fmla="*/ 0 w 1"/>
                  <a:gd name="T3" fmla="*/ 2 h 2"/>
                  <a:gd name="T4" fmla="*/ 0 w 1"/>
                  <a:gd name="T5" fmla="*/ 2 h 2"/>
                  <a:gd name="T6" fmla="*/ 0 w 1"/>
                  <a:gd name="T7" fmla="*/ 2 h 2"/>
                  <a:gd name="T8" fmla="*/ 0 w 1"/>
                  <a:gd name="T9" fmla="*/ 2 h 2"/>
                  <a:gd name="T10" fmla="*/ 1 w 1"/>
                  <a:gd name="T11" fmla="*/ 0 h 2"/>
                  <a:gd name="T12" fmla="*/ 1 w 1"/>
                  <a:gd name="T13" fmla="*/ 0 h 2"/>
                  <a:gd name="T14" fmla="*/ 1 w 1"/>
                  <a:gd name="T15" fmla="*/ 0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8" name="Freeform 9799"/>
              <p:cNvSpPr>
                <a:spLocks noEditPoints="1"/>
              </p:cNvSpPr>
              <p:nvPr/>
            </p:nvSpPr>
            <p:spPr bwMode="auto">
              <a:xfrm>
                <a:off x="-54" y="3667"/>
                <a:ext cx="5" cy="8"/>
              </a:xfrm>
              <a:custGeom>
                <a:avLst/>
                <a:gdLst>
                  <a:gd name="T0" fmla="*/ 1 w 2"/>
                  <a:gd name="T1" fmla="*/ 2 h 3"/>
                  <a:gd name="T2" fmla="*/ 0 w 2"/>
                  <a:gd name="T3" fmla="*/ 3 h 3"/>
                  <a:gd name="T4" fmla="*/ 1 w 2"/>
                  <a:gd name="T5" fmla="*/ 3 h 3"/>
                  <a:gd name="T6" fmla="*/ 1 w 2"/>
                  <a:gd name="T7" fmla="*/ 2 h 3"/>
                  <a:gd name="T8" fmla="*/ 1 w 2"/>
                  <a:gd name="T9" fmla="*/ 2 h 3"/>
                  <a:gd name="T10" fmla="*/ 2 w 2"/>
                  <a:gd name="T11" fmla="*/ 0 h 3"/>
                  <a:gd name="T12" fmla="*/ 2 w 2"/>
                  <a:gd name="T13" fmla="*/ 0 h 3"/>
                  <a:gd name="T14" fmla="*/ 2 w 2"/>
                  <a:gd name="T15" fmla="*/ 0 h 3"/>
                  <a:gd name="T16" fmla="*/ 2 w 2"/>
                  <a:gd name="T17" fmla="*/ 0 h 3"/>
                  <a:gd name="T18" fmla="*/ 2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2"/>
                    </a:moveTo>
                    <a:cubicBezTo>
                      <a:pt x="1" y="2"/>
                      <a:pt x="1" y="3"/>
                      <a:pt x="0" y="3"/>
                    </a:cubicBezTo>
                    <a:cubicBezTo>
                      <a:pt x="0" y="3"/>
                      <a:pt x="1" y="3"/>
                      <a:pt x="1" y="3"/>
                    </a:cubicBezTo>
                    <a:cubicBezTo>
                      <a:pt x="1" y="3"/>
                      <a:pt x="1" y="2"/>
                      <a:pt x="1" y="2"/>
                    </a:cubicBezTo>
                    <a:cubicBezTo>
                      <a:pt x="1" y="2"/>
                      <a:pt x="1" y="2"/>
                      <a:pt x="1" y="2"/>
                    </a:cubicBezTo>
                    <a:moveTo>
                      <a:pt x="2" y="0"/>
                    </a:moveTo>
                    <a:cubicBezTo>
                      <a:pt x="2" y="0"/>
                      <a:pt x="2" y="0"/>
                      <a:pt x="2" y="0"/>
                    </a:cubicBezTo>
                    <a:cubicBezTo>
                      <a:pt x="2"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9" name="Freeform 9800"/>
              <p:cNvSpPr>
                <a:spLocks noEditPoints="1"/>
              </p:cNvSpPr>
              <p:nvPr/>
            </p:nvSpPr>
            <p:spPr bwMode="auto">
              <a:xfrm>
                <a:off x="-66" y="3599"/>
                <a:ext cx="59" cy="97"/>
              </a:xfrm>
              <a:custGeom>
                <a:avLst/>
                <a:gdLst>
                  <a:gd name="T0" fmla="*/ 1 w 25"/>
                  <a:gd name="T1" fmla="*/ 39 h 41"/>
                  <a:gd name="T2" fmla="*/ 0 w 25"/>
                  <a:gd name="T3" fmla="*/ 41 h 41"/>
                  <a:gd name="T4" fmla="*/ 1 w 25"/>
                  <a:gd name="T5" fmla="*/ 39 h 41"/>
                  <a:gd name="T6" fmla="*/ 1 w 25"/>
                  <a:gd name="T7" fmla="*/ 39 h 41"/>
                  <a:gd name="T8" fmla="*/ 2 w 25"/>
                  <a:gd name="T9" fmla="*/ 37 h 41"/>
                  <a:gd name="T10" fmla="*/ 2 w 25"/>
                  <a:gd name="T11" fmla="*/ 39 h 41"/>
                  <a:gd name="T12" fmla="*/ 2 w 25"/>
                  <a:gd name="T13" fmla="*/ 39 h 41"/>
                  <a:gd name="T14" fmla="*/ 2 w 25"/>
                  <a:gd name="T15" fmla="*/ 37 h 41"/>
                  <a:gd name="T16" fmla="*/ 2 w 25"/>
                  <a:gd name="T17" fmla="*/ 37 h 41"/>
                  <a:gd name="T18" fmla="*/ 4 w 25"/>
                  <a:gd name="T19" fmla="*/ 35 h 41"/>
                  <a:gd name="T20" fmla="*/ 4 w 25"/>
                  <a:gd name="T21" fmla="*/ 35 h 41"/>
                  <a:gd name="T22" fmla="*/ 4 w 25"/>
                  <a:gd name="T23" fmla="*/ 35 h 41"/>
                  <a:gd name="T24" fmla="*/ 4 w 25"/>
                  <a:gd name="T25" fmla="*/ 35 h 41"/>
                  <a:gd name="T26" fmla="*/ 4 w 25"/>
                  <a:gd name="T27" fmla="*/ 35 h 41"/>
                  <a:gd name="T28" fmla="*/ 5 w 25"/>
                  <a:gd name="T29" fmla="*/ 33 h 41"/>
                  <a:gd name="T30" fmla="*/ 5 w 25"/>
                  <a:gd name="T31" fmla="*/ 34 h 41"/>
                  <a:gd name="T32" fmla="*/ 5 w 25"/>
                  <a:gd name="T33" fmla="*/ 34 h 41"/>
                  <a:gd name="T34" fmla="*/ 5 w 25"/>
                  <a:gd name="T35" fmla="*/ 33 h 41"/>
                  <a:gd name="T36" fmla="*/ 5 w 25"/>
                  <a:gd name="T37" fmla="*/ 33 h 41"/>
                  <a:gd name="T38" fmla="*/ 9 w 25"/>
                  <a:gd name="T39" fmla="*/ 27 h 41"/>
                  <a:gd name="T40" fmla="*/ 7 w 25"/>
                  <a:gd name="T41" fmla="*/ 29 h 41"/>
                  <a:gd name="T42" fmla="*/ 7 w 25"/>
                  <a:gd name="T43" fmla="*/ 29 h 41"/>
                  <a:gd name="T44" fmla="*/ 9 w 25"/>
                  <a:gd name="T45" fmla="*/ 27 h 41"/>
                  <a:gd name="T46" fmla="*/ 9 w 25"/>
                  <a:gd name="T47" fmla="*/ 27 h 41"/>
                  <a:gd name="T48" fmla="*/ 9 w 25"/>
                  <a:gd name="T49" fmla="*/ 26 h 41"/>
                  <a:gd name="T50" fmla="*/ 9 w 25"/>
                  <a:gd name="T51" fmla="*/ 27 h 41"/>
                  <a:gd name="T52" fmla="*/ 9 w 25"/>
                  <a:gd name="T53" fmla="*/ 27 h 41"/>
                  <a:gd name="T54" fmla="*/ 9 w 25"/>
                  <a:gd name="T55" fmla="*/ 26 h 41"/>
                  <a:gd name="T56" fmla="*/ 9 w 25"/>
                  <a:gd name="T57" fmla="*/ 26 h 41"/>
                  <a:gd name="T58" fmla="*/ 13 w 25"/>
                  <a:gd name="T59" fmla="*/ 20 h 41"/>
                  <a:gd name="T60" fmla="*/ 12 w 25"/>
                  <a:gd name="T61" fmla="*/ 21 h 41"/>
                  <a:gd name="T62" fmla="*/ 12 w 25"/>
                  <a:gd name="T63" fmla="*/ 21 h 41"/>
                  <a:gd name="T64" fmla="*/ 13 w 25"/>
                  <a:gd name="T65" fmla="*/ 20 h 41"/>
                  <a:gd name="T66" fmla="*/ 13 w 25"/>
                  <a:gd name="T67" fmla="*/ 20 h 41"/>
                  <a:gd name="T68" fmla="*/ 14 w 25"/>
                  <a:gd name="T69" fmla="*/ 18 h 41"/>
                  <a:gd name="T70" fmla="*/ 13 w 25"/>
                  <a:gd name="T71" fmla="*/ 20 h 41"/>
                  <a:gd name="T72" fmla="*/ 13 w 25"/>
                  <a:gd name="T73" fmla="*/ 20 h 41"/>
                  <a:gd name="T74" fmla="*/ 14 w 25"/>
                  <a:gd name="T75" fmla="*/ 18 h 41"/>
                  <a:gd name="T76" fmla="*/ 14 w 25"/>
                  <a:gd name="T77" fmla="*/ 18 h 41"/>
                  <a:gd name="T78" fmla="*/ 16 w 25"/>
                  <a:gd name="T79" fmla="*/ 15 h 41"/>
                  <a:gd name="T80" fmla="*/ 15 w 25"/>
                  <a:gd name="T81" fmla="*/ 17 h 41"/>
                  <a:gd name="T82" fmla="*/ 15 w 25"/>
                  <a:gd name="T83" fmla="*/ 17 h 41"/>
                  <a:gd name="T84" fmla="*/ 16 w 25"/>
                  <a:gd name="T85" fmla="*/ 15 h 41"/>
                  <a:gd name="T86" fmla="*/ 16 w 25"/>
                  <a:gd name="T87" fmla="*/ 15 h 41"/>
                  <a:gd name="T88" fmla="*/ 22 w 25"/>
                  <a:gd name="T89" fmla="*/ 4 h 41"/>
                  <a:gd name="T90" fmla="*/ 21 w 25"/>
                  <a:gd name="T91" fmla="*/ 6 h 41"/>
                  <a:gd name="T92" fmla="*/ 21 w 25"/>
                  <a:gd name="T93" fmla="*/ 7 h 41"/>
                  <a:gd name="T94" fmla="*/ 22 w 25"/>
                  <a:gd name="T95" fmla="*/ 4 h 41"/>
                  <a:gd name="T96" fmla="*/ 22 w 25"/>
                  <a:gd name="T97" fmla="*/ 4 h 41"/>
                  <a:gd name="T98" fmla="*/ 25 w 25"/>
                  <a:gd name="T99" fmla="*/ 0 h 41"/>
                  <a:gd name="T100" fmla="*/ 24 w 25"/>
                  <a:gd name="T101" fmla="*/ 2 h 41"/>
                  <a:gd name="T102" fmla="*/ 24 w 25"/>
                  <a:gd name="T103" fmla="*/ 2 h 41"/>
                  <a:gd name="T104" fmla="*/ 25 w 25"/>
                  <a:gd name="T105" fmla="*/ 0 h 41"/>
                  <a:gd name="T106" fmla="*/ 25 w 25"/>
                  <a:gd name="T10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 h="41">
                    <a:moveTo>
                      <a:pt x="1" y="39"/>
                    </a:moveTo>
                    <a:cubicBezTo>
                      <a:pt x="1" y="40"/>
                      <a:pt x="0" y="41"/>
                      <a:pt x="0" y="41"/>
                    </a:cubicBezTo>
                    <a:cubicBezTo>
                      <a:pt x="0" y="41"/>
                      <a:pt x="1" y="40"/>
                      <a:pt x="1" y="39"/>
                    </a:cubicBezTo>
                    <a:cubicBezTo>
                      <a:pt x="1" y="39"/>
                      <a:pt x="1" y="39"/>
                      <a:pt x="1" y="39"/>
                    </a:cubicBezTo>
                    <a:moveTo>
                      <a:pt x="2" y="37"/>
                    </a:moveTo>
                    <a:cubicBezTo>
                      <a:pt x="2" y="38"/>
                      <a:pt x="2" y="38"/>
                      <a:pt x="2" y="39"/>
                    </a:cubicBezTo>
                    <a:cubicBezTo>
                      <a:pt x="2" y="39"/>
                      <a:pt x="2" y="39"/>
                      <a:pt x="2" y="39"/>
                    </a:cubicBezTo>
                    <a:cubicBezTo>
                      <a:pt x="2" y="38"/>
                      <a:pt x="2" y="38"/>
                      <a:pt x="2" y="37"/>
                    </a:cubicBezTo>
                    <a:cubicBezTo>
                      <a:pt x="2" y="37"/>
                      <a:pt x="2" y="37"/>
                      <a:pt x="2" y="37"/>
                    </a:cubicBezTo>
                    <a:moveTo>
                      <a:pt x="4" y="35"/>
                    </a:moveTo>
                    <a:cubicBezTo>
                      <a:pt x="4" y="35"/>
                      <a:pt x="4" y="35"/>
                      <a:pt x="4" y="35"/>
                    </a:cubicBezTo>
                    <a:cubicBezTo>
                      <a:pt x="4" y="35"/>
                      <a:pt x="4" y="35"/>
                      <a:pt x="4" y="35"/>
                    </a:cubicBezTo>
                    <a:cubicBezTo>
                      <a:pt x="4" y="35"/>
                      <a:pt x="4" y="35"/>
                      <a:pt x="4" y="35"/>
                    </a:cubicBezTo>
                    <a:cubicBezTo>
                      <a:pt x="4" y="35"/>
                      <a:pt x="4" y="35"/>
                      <a:pt x="4" y="35"/>
                    </a:cubicBezTo>
                    <a:moveTo>
                      <a:pt x="5" y="33"/>
                    </a:moveTo>
                    <a:cubicBezTo>
                      <a:pt x="5" y="33"/>
                      <a:pt x="5" y="33"/>
                      <a:pt x="5" y="34"/>
                    </a:cubicBezTo>
                    <a:cubicBezTo>
                      <a:pt x="5" y="34"/>
                      <a:pt x="5" y="34"/>
                      <a:pt x="5" y="34"/>
                    </a:cubicBezTo>
                    <a:cubicBezTo>
                      <a:pt x="5" y="33"/>
                      <a:pt x="5" y="33"/>
                      <a:pt x="5" y="33"/>
                    </a:cubicBezTo>
                    <a:cubicBezTo>
                      <a:pt x="5" y="33"/>
                      <a:pt x="5" y="33"/>
                      <a:pt x="5" y="33"/>
                    </a:cubicBezTo>
                    <a:moveTo>
                      <a:pt x="9" y="27"/>
                    </a:moveTo>
                    <a:cubicBezTo>
                      <a:pt x="8" y="28"/>
                      <a:pt x="8" y="28"/>
                      <a:pt x="7" y="29"/>
                    </a:cubicBezTo>
                    <a:cubicBezTo>
                      <a:pt x="7" y="29"/>
                      <a:pt x="7" y="29"/>
                      <a:pt x="7" y="29"/>
                    </a:cubicBezTo>
                    <a:cubicBezTo>
                      <a:pt x="8" y="28"/>
                      <a:pt x="8" y="28"/>
                      <a:pt x="9" y="27"/>
                    </a:cubicBezTo>
                    <a:cubicBezTo>
                      <a:pt x="9" y="27"/>
                      <a:pt x="9" y="27"/>
                      <a:pt x="9" y="27"/>
                    </a:cubicBezTo>
                    <a:moveTo>
                      <a:pt x="9" y="26"/>
                    </a:moveTo>
                    <a:cubicBezTo>
                      <a:pt x="9" y="26"/>
                      <a:pt x="9" y="26"/>
                      <a:pt x="9" y="27"/>
                    </a:cubicBezTo>
                    <a:cubicBezTo>
                      <a:pt x="9" y="27"/>
                      <a:pt x="9" y="27"/>
                      <a:pt x="9" y="27"/>
                    </a:cubicBezTo>
                    <a:cubicBezTo>
                      <a:pt x="9" y="26"/>
                      <a:pt x="9" y="26"/>
                      <a:pt x="9" y="26"/>
                    </a:cubicBezTo>
                    <a:cubicBezTo>
                      <a:pt x="9" y="26"/>
                      <a:pt x="9" y="26"/>
                      <a:pt x="9" y="26"/>
                    </a:cubicBezTo>
                    <a:moveTo>
                      <a:pt x="13" y="20"/>
                    </a:moveTo>
                    <a:cubicBezTo>
                      <a:pt x="13" y="20"/>
                      <a:pt x="12" y="21"/>
                      <a:pt x="12" y="21"/>
                    </a:cubicBezTo>
                    <a:cubicBezTo>
                      <a:pt x="12" y="21"/>
                      <a:pt x="12" y="21"/>
                      <a:pt x="12" y="21"/>
                    </a:cubicBezTo>
                    <a:cubicBezTo>
                      <a:pt x="13" y="21"/>
                      <a:pt x="13" y="20"/>
                      <a:pt x="13" y="20"/>
                    </a:cubicBezTo>
                    <a:cubicBezTo>
                      <a:pt x="13" y="20"/>
                      <a:pt x="13" y="20"/>
                      <a:pt x="13" y="20"/>
                    </a:cubicBezTo>
                    <a:moveTo>
                      <a:pt x="14" y="18"/>
                    </a:moveTo>
                    <a:cubicBezTo>
                      <a:pt x="14" y="18"/>
                      <a:pt x="13" y="19"/>
                      <a:pt x="13" y="20"/>
                    </a:cubicBezTo>
                    <a:cubicBezTo>
                      <a:pt x="13" y="20"/>
                      <a:pt x="13" y="20"/>
                      <a:pt x="13" y="20"/>
                    </a:cubicBezTo>
                    <a:cubicBezTo>
                      <a:pt x="13" y="19"/>
                      <a:pt x="14" y="18"/>
                      <a:pt x="14" y="18"/>
                    </a:cubicBezTo>
                    <a:cubicBezTo>
                      <a:pt x="14" y="18"/>
                      <a:pt x="14" y="18"/>
                      <a:pt x="14" y="18"/>
                    </a:cubicBezTo>
                    <a:moveTo>
                      <a:pt x="16" y="15"/>
                    </a:moveTo>
                    <a:cubicBezTo>
                      <a:pt x="16" y="15"/>
                      <a:pt x="15" y="16"/>
                      <a:pt x="15" y="17"/>
                    </a:cubicBezTo>
                    <a:cubicBezTo>
                      <a:pt x="15" y="17"/>
                      <a:pt x="15" y="17"/>
                      <a:pt x="15" y="17"/>
                    </a:cubicBezTo>
                    <a:cubicBezTo>
                      <a:pt x="15" y="16"/>
                      <a:pt x="16" y="15"/>
                      <a:pt x="16" y="15"/>
                    </a:cubicBezTo>
                    <a:cubicBezTo>
                      <a:pt x="16" y="15"/>
                      <a:pt x="16" y="15"/>
                      <a:pt x="16" y="15"/>
                    </a:cubicBezTo>
                    <a:moveTo>
                      <a:pt x="22" y="4"/>
                    </a:moveTo>
                    <a:cubicBezTo>
                      <a:pt x="22" y="5"/>
                      <a:pt x="21" y="6"/>
                      <a:pt x="21" y="6"/>
                    </a:cubicBezTo>
                    <a:cubicBezTo>
                      <a:pt x="21" y="7"/>
                      <a:pt x="21" y="7"/>
                      <a:pt x="21" y="7"/>
                    </a:cubicBezTo>
                    <a:cubicBezTo>
                      <a:pt x="21" y="6"/>
                      <a:pt x="22" y="5"/>
                      <a:pt x="22" y="4"/>
                    </a:cubicBezTo>
                    <a:cubicBezTo>
                      <a:pt x="22" y="4"/>
                      <a:pt x="22" y="4"/>
                      <a:pt x="22" y="4"/>
                    </a:cubicBezTo>
                    <a:moveTo>
                      <a:pt x="25" y="0"/>
                    </a:moveTo>
                    <a:cubicBezTo>
                      <a:pt x="25" y="1"/>
                      <a:pt x="24" y="1"/>
                      <a:pt x="24" y="2"/>
                    </a:cubicBezTo>
                    <a:cubicBezTo>
                      <a:pt x="24" y="2"/>
                      <a:pt x="24" y="2"/>
                      <a:pt x="24" y="2"/>
                    </a:cubicBezTo>
                    <a:cubicBezTo>
                      <a:pt x="24" y="1"/>
                      <a:pt x="25" y="1"/>
                      <a:pt x="25" y="0"/>
                    </a:cubicBezTo>
                    <a:cubicBezTo>
                      <a:pt x="25" y="0"/>
                      <a:pt x="25"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0" name="Freeform 9801"/>
              <p:cNvSpPr>
                <a:spLocks noEditPoints="1"/>
              </p:cNvSpPr>
              <p:nvPr/>
            </p:nvSpPr>
            <p:spPr bwMode="auto">
              <a:xfrm>
                <a:off x="45" y="3488"/>
                <a:ext cx="14" cy="24"/>
              </a:xfrm>
              <a:custGeom>
                <a:avLst/>
                <a:gdLst>
                  <a:gd name="T0" fmla="*/ 1 w 6"/>
                  <a:gd name="T1" fmla="*/ 9 h 10"/>
                  <a:gd name="T2" fmla="*/ 0 w 6"/>
                  <a:gd name="T3" fmla="*/ 10 h 10"/>
                  <a:gd name="T4" fmla="*/ 0 w 6"/>
                  <a:gd name="T5" fmla="*/ 10 h 10"/>
                  <a:gd name="T6" fmla="*/ 1 w 6"/>
                  <a:gd name="T7" fmla="*/ 9 h 10"/>
                  <a:gd name="T8" fmla="*/ 1 w 6"/>
                  <a:gd name="T9" fmla="*/ 9 h 10"/>
                  <a:gd name="T10" fmla="*/ 3 w 6"/>
                  <a:gd name="T11" fmla="*/ 6 h 10"/>
                  <a:gd name="T12" fmla="*/ 2 w 6"/>
                  <a:gd name="T13" fmla="*/ 6 h 10"/>
                  <a:gd name="T14" fmla="*/ 2 w 6"/>
                  <a:gd name="T15" fmla="*/ 6 h 10"/>
                  <a:gd name="T16" fmla="*/ 3 w 6"/>
                  <a:gd name="T17" fmla="*/ 6 h 10"/>
                  <a:gd name="T18" fmla="*/ 3 w 6"/>
                  <a:gd name="T19" fmla="*/ 6 h 10"/>
                  <a:gd name="T20" fmla="*/ 6 w 6"/>
                  <a:gd name="T21" fmla="*/ 0 h 10"/>
                  <a:gd name="T22" fmla="*/ 6 w 6"/>
                  <a:gd name="T23" fmla="*/ 0 h 10"/>
                  <a:gd name="T24" fmla="*/ 6 w 6"/>
                  <a:gd name="T25" fmla="*/ 0 h 10"/>
                  <a:gd name="T26" fmla="*/ 6 w 6"/>
                  <a:gd name="T27" fmla="*/ 0 h 10"/>
                  <a:gd name="T28" fmla="*/ 6 w 6"/>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0">
                    <a:moveTo>
                      <a:pt x="1" y="9"/>
                    </a:moveTo>
                    <a:cubicBezTo>
                      <a:pt x="1" y="9"/>
                      <a:pt x="0" y="9"/>
                      <a:pt x="0" y="10"/>
                    </a:cubicBezTo>
                    <a:cubicBezTo>
                      <a:pt x="0" y="10"/>
                      <a:pt x="0" y="10"/>
                      <a:pt x="0" y="10"/>
                    </a:cubicBezTo>
                    <a:cubicBezTo>
                      <a:pt x="0" y="9"/>
                      <a:pt x="1" y="9"/>
                      <a:pt x="1" y="9"/>
                    </a:cubicBezTo>
                    <a:cubicBezTo>
                      <a:pt x="1" y="9"/>
                      <a:pt x="1" y="9"/>
                      <a:pt x="1" y="9"/>
                    </a:cubicBezTo>
                    <a:moveTo>
                      <a:pt x="3" y="6"/>
                    </a:moveTo>
                    <a:cubicBezTo>
                      <a:pt x="3" y="6"/>
                      <a:pt x="3" y="6"/>
                      <a:pt x="2" y="6"/>
                    </a:cubicBezTo>
                    <a:cubicBezTo>
                      <a:pt x="2" y="6"/>
                      <a:pt x="2" y="6"/>
                      <a:pt x="2" y="6"/>
                    </a:cubicBezTo>
                    <a:cubicBezTo>
                      <a:pt x="3" y="6"/>
                      <a:pt x="3" y="6"/>
                      <a:pt x="3" y="6"/>
                    </a:cubicBezTo>
                    <a:cubicBezTo>
                      <a:pt x="3" y="6"/>
                      <a:pt x="3" y="6"/>
                      <a:pt x="3" y="6"/>
                    </a:cubicBezTo>
                    <a:moveTo>
                      <a:pt x="6" y="0"/>
                    </a:moveTo>
                    <a:cubicBezTo>
                      <a:pt x="6" y="0"/>
                      <a:pt x="6" y="0"/>
                      <a:pt x="6" y="0"/>
                    </a:cubicBezTo>
                    <a:cubicBezTo>
                      <a:pt x="6" y="0"/>
                      <a:pt x="6" y="0"/>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1" name="Freeform 9802"/>
              <p:cNvSpPr>
                <a:spLocks noEditPoints="1"/>
              </p:cNvSpPr>
              <p:nvPr/>
            </p:nvSpPr>
            <p:spPr bwMode="auto">
              <a:xfrm>
                <a:off x="-205" y="3908"/>
                <a:ext cx="7" cy="5"/>
              </a:xfrm>
              <a:custGeom>
                <a:avLst/>
                <a:gdLst>
                  <a:gd name="T0" fmla="*/ 0 w 3"/>
                  <a:gd name="T1" fmla="*/ 1 h 2"/>
                  <a:gd name="T2" fmla="*/ 0 w 3"/>
                  <a:gd name="T3" fmla="*/ 1 h 2"/>
                  <a:gd name="T4" fmla="*/ 1 w 3"/>
                  <a:gd name="T5" fmla="*/ 2 h 2"/>
                  <a:gd name="T6" fmla="*/ 1 w 3"/>
                  <a:gd name="T7" fmla="*/ 2 h 2"/>
                  <a:gd name="T8" fmla="*/ 0 w 3"/>
                  <a:gd name="T9" fmla="*/ 1 h 2"/>
                  <a:gd name="T10" fmla="*/ 3 w 3"/>
                  <a:gd name="T11" fmla="*/ 1 h 2"/>
                  <a:gd name="T12" fmla="*/ 2 w 3"/>
                  <a:gd name="T13" fmla="*/ 2 h 2"/>
                  <a:gd name="T14" fmla="*/ 1 w 3"/>
                  <a:gd name="T15" fmla="*/ 2 h 2"/>
                  <a:gd name="T16" fmla="*/ 2 w 3"/>
                  <a:gd name="T17" fmla="*/ 2 h 2"/>
                  <a:gd name="T18" fmla="*/ 3 w 3"/>
                  <a:gd name="T19" fmla="*/ 1 h 2"/>
                  <a:gd name="T20" fmla="*/ 3 w 3"/>
                  <a:gd name="T21" fmla="*/ 1 h 2"/>
                  <a:gd name="T22" fmla="*/ 1 w 3"/>
                  <a:gd name="T23" fmla="*/ 0 h 2"/>
                  <a:gd name="T24" fmla="*/ 0 w 3"/>
                  <a:gd name="T25" fmla="*/ 1 h 2"/>
                  <a:gd name="T26" fmla="*/ 0 w 3"/>
                  <a:gd name="T27" fmla="*/ 1 h 2"/>
                  <a:gd name="T28" fmla="*/ 2 w 3"/>
                  <a:gd name="T29" fmla="*/ 0 h 2"/>
                  <a:gd name="T30" fmla="*/ 1 w 3"/>
                  <a:gd name="T3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2">
                    <a:moveTo>
                      <a:pt x="0" y="1"/>
                    </a:moveTo>
                    <a:cubicBezTo>
                      <a:pt x="0" y="1"/>
                      <a:pt x="0" y="1"/>
                      <a:pt x="0" y="1"/>
                    </a:cubicBezTo>
                    <a:cubicBezTo>
                      <a:pt x="1" y="2"/>
                      <a:pt x="1" y="2"/>
                      <a:pt x="1" y="2"/>
                    </a:cubicBezTo>
                    <a:cubicBezTo>
                      <a:pt x="1" y="2"/>
                      <a:pt x="1" y="2"/>
                      <a:pt x="1" y="2"/>
                    </a:cubicBezTo>
                    <a:cubicBezTo>
                      <a:pt x="1" y="2"/>
                      <a:pt x="1" y="2"/>
                      <a:pt x="0" y="1"/>
                    </a:cubicBezTo>
                    <a:moveTo>
                      <a:pt x="3" y="1"/>
                    </a:moveTo>
                    <a:cubicBezTo>
                      <a:pt x="2" y="1"/>
                      <a:pt x="2" y="1"/>
                      <a:pt x="2" y="2"/>
                    </a:cubicBezTo>
                    <a:cubicBezTo>
                      <a:pt x="2" y="2"/>
                      <a:pt x="2" y="2"/>
                      <a:pt x="1" y="2"/>
                    </a:cubicBezTo>
                    <a:cubicBezTo>
                      <a:pt x="2" y="2"/>
                      <a:pt x="2" y="2"/>
                      <a:pt x="2" y="2"/>
                    </a:cubicBezTo>
                    <a:cubicBezTo>
                      <a:pt x="2" y="2"/>
                      <a:pt x="3" y="2"/>
                      <a:pt x="3" y="1"/>
                    </a:cubicBezTo>
                    <a:cubicBezTo>
                      <a:pt x="3" y="1"/>
                      <a:pt x="3" y="1"/>
                      <a:pt x="3" y="1"/>
                    </a:cubicBezTo>
                    <a:moveTo>
                      <a:pt x="1" y="0"/>
                    </a:moveTo>
                    <a:cubicBezTo>
                      <a:pt x="1" y="0"/>
                      <a:pt x="0" y="1"/>
                      <a:pt x="0" y="1"/>
                    </a:cubicBezTo>
                    <a:cubicBezTo>
                      <a:pt x="0" y="1"/>
                      <a:pt x="0" y="1"/>
                      <a:pt x="0" y="1"/>
                    </a:cubicBezTo>
                    <a:cubicBezTo>
                      <a:pt x="1" y="1"/>
                      <a:pt x="1" y="1"/>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2" name="Freeform 9803"/>
              <p:cNvSpPr>
                <a:spLocks noEditPoints="1"/>
              </p:cNvSpPr>
              <p:nvPr/>
            </p:nvSpPr>
            <p:spPr bwMode="auto">
              <a:xfrm>
                <a:off x="-241" y="3918"/>
                <a:ext cx="64" cy="9"/>
              </a:xfrm>
              <a:custGeom>
                <a:avLst/>
                <a:gdLst>
                  <a:gd name="T0" fmla="*/ 27 w 27"/>
                  <a:gd name="T1" fmla="*/ 2 h 4"/>
                  <a:gd name="T2" fmla="*/ 26 w 27"/>
                  <a:gd name="T3" fmla="*/ 4 h 4"/>
                  <a:gd name="T4" fmla="*/ 26 w 27"/>
                  <a:gd name="T5" fmla="*/ 4 h 4"/>
                  <a:gd name="T6" fmla="*/ 27 w 27"/>
                  <a:gd name="T7" fmla="*/ 3 h 4"/>
                  <a:gd name="T8" fmla="*/ 27 w 27"/>
                  <a:gd name="T9" fmla="*/ 2 h 4"/>
                  <a:gd name="T10" fmla="*/ 26 w 27"/>
                  <a:gd name="T11" fmla="*/ 2 h 4"/>
                  <a:gd name="T12" fmla="*/ 26 w 27"/>
                  <a:gd name="T13" fmla="*/ 2 h 4"/>
                  <a:gd name="T14" fmla="*/ 26 w 27"/>
                  <a:gd name="T15" fmla="*/ 2 h 4"/>
                  <a:gd name="T16" fmla="*/ 26 w 27"/>
                  <a:gd name="T17" fmla="*/ 2 h 4"/>
                  <a:gd name="T18" fmla="*/ 26 w 27"/>
                  <a:gd name="T19" fmla="*/ 2 h 4"/>
                  <a:gd name="T20" fmla="*/ 26 w 27"/>
                  <a:gd name="T21" fmla="*/ 1 h 4"/>
                  <a:gd name="T22" fmla="*/ 26 w 27"/>
                  <a:gd name="T23" fmla="*/ 2 h 4"/>
                  <a:gd name="T24" fmla="*/ 26 w 27"/>
                  <a:gd name="T25" fmla="*/ 2 h 4"/>
                  <a:gd name="T26" fmla="*/ 26 w 27"/>
                  <a:gd name="T27" fmla="*/ 2 h 4"/>
                  <a:gd name="T28" fmla="*/ 27 w 27"/>
                  <a:gd name="T29" fmla="*/ 2 h 4"/>
                  <a:gd name="T30" fmla="*/ 26 w 27"/>
                  <a:gd name="T31" fmla="*/ 1 h 4"/>
                  <a:gd name="T32" fmla="*/ 26 w 27"/>
                  <a:gd name="T33" fmla="*/ 1 h 4"/>
                  <a:gd name="T34" fmla="*/ 26 w 27"/>
                  <a:gd name="T35" fmla="*/ 1 h 4"/>
                  <a:gd name="T36" fmla="*/ 26 w 27"/>
                  <a:gd name="T37" fmla="*/ 1 h 4"/>
                  <a:gd name="T38" fmla="*/ 26 w 27"/>
                  <a:gd name="T39" fmla="*/ 1 h 4"/>
                  <a:gd name="T40" fmla="*/ 26 w 27"/>
                  <a:gd name="T41" fmla="*/ 1 h 4"/>
                  <a:gd name="T42" fmla="*/ 26 w 27"/>
                  <a:gd name="T43" fmla="*/ 2 h 4"/>
                  <a:gd name="T44" fmla="*/ 26 w 27"/>
                  <a:gd name="T45" fmla="*/ 1 h 4"/>
                  <a:gd name="T46" fmla="*/ 26 w 27"/>
                  <a:gd name="T47" fmla="*/ 1 h 4"/>
                  <a:gd name="T48" fmla="*/ 26 w 27"/>
                  <a:gd name="T49" fmla="*/ 0 h 4"/>
                  <a:gd name="T50" fmla="*/ 25 w 27"/>
                  <a:gd name="T51" fmla="*/ 1 h 4"/>
                  <a:gd name="T52" fmla="*/ 26 w 27"/>
                  <a:gd name="T53" fmla="*/ 3 h 4"/>
                  <a:gd name="T54" fmla="*/ 26 w 27"/>
                  <a:gd name="T55" fmla="*/ 2 h 4"/>
                  <a:gd name="T56" fmla="*/ 26 w 27"/>
                  <a:gd name="T57" fmla="*/ 2 h 4"/>
                  <a:gd name="T58" fmla="*/ 26 w 27"/>
                  <a:gd name="T59" fmla="*/ 2 h 4"/>
                  <a:gd name="T60" fmla="*/ 26 w 27"/>
                  <a:gd name="T61" fmla="*/ 2 h 4"/>
                  <a:gd name="T62" fmla="*/ 26 w 27"/>
                  <a:gd name="T63" fmla="*/ 3 h 4"/>
                  <a:gd name="T64" fmla="*/ 26 w 27"/>
                  <a:gd name="T65" fmla="*/ 3 h 4"/>
                  <a:gd name="T66" fmla="*/ 26 w 27"/>
                  <a:gd name="T67" fmla="*/ 2 h 4"/>
                  <a:gd name="T68" fmla="*/ 26 w 27"/>
                  <a:gd name="T69" fmla="*/ 1 h 4"/>
                  <a:gd name="T70" fmla="*/ 26 w 27"/>
                  <a:gd name="T71" fmla="*/ 0 h 4"/>
                  <a:gd name="T72" fmla="*/ 0 w 27"/>
                  <a:gd name="T73" fmla="*/ 0 h 4"/>
                  <a:gd name="T74" fmla="*/ 1 w 27"/>
                  <a:gd name="T75" fmla="*/ 1 h 4"/>
                  <a:gd name="T76" fmla="*/ 1 w 27"/>
                  <a:gd name="T77" fmla="*/ 1 h 4"/>
                  <a:gd name="T78" fmla="*/ 0 w 27"/>
                  <a:gd name="T7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 h="4">
                    <a:moveTo>
                      <a:pt x="27" y="2"/>
                    </a:moveTo>
                    <a:cubicBezTo>
                      <a:pt x="26" y="4"/>
                      <a:pt x="26" y="4"/>
                      <a:pt x="26" y="4"/>
                    </a:cubicBezTo>
                    <a:cubicBezTo>
                      <a:pt x="26" y="4"/>
                      <a:pt x="26" y="4"/>
                      <a:pt x="26" y="4"/>
                    </a:cubicBezTo>
                    <a:cubicBezTo>
                      <a:pt x="27" y="3"/>
                      <a:pt x="27" y="3"/>
                      <a:pt x="27" y="3"/>
                    </a:cubicBezTo>
                    <a:cubicBezTo>
                      <a:pt x="27" y="3"/>
                      <a:pt x="27" y="2"/>
                      <a:pt x="27" y="2"/>
                    </a:cubicBezTo>
                    <a:moveTo>
                      <a:pt x="26" y="2"/>
                    </a:moveTo>
                    <a:cubicBezTo>
                      <a:pt x="26" y="2"/>
                      <a:pt x="26" y="2"/>
                      <a:pt x="26" y="2"/>
                    </a:cubicBezTo>
                    <a:cubicBezTo>
                      <a:pt x="26" y="2"/>
                      <a:pt x="26" y="2"/>
                      <a:pt x="26" y="2"/>
                    </a:cubicBezTo>
                    <a:cubicBezTo>
                      <a:pt x="26" y="2"/>
                      <a:pt x="26" y="2"/>
                      <a:pt x="26" y="2"/>
                    </a:cubicBezTo>
                    <a:cubicBezTo>
                      <a:pt x="26" y="2"/>
                      <a:pt x="26" y="2"/>
                      <a:pt x="26" y="2"/>
                    </a:cubicBezTo>
                    <a:moveTo>
                      <a:pt x="26" y="1"/>
                    </a:moveTo>
                    <a:cubicBezTo>
                      <a:pt x="26" y="2"/>
                      <a:pt x="26" y="2"/>
                      <a:pt x="26" y="2"/>
                    </a:cubicBezTo>
                    <a:cubicBezTo>
                      <a:pt x="26" y="2"/>
                      <a:pt x="26" y="2"/>
                      <a:pt x="26" y="2"/>
                    </a:cubicBezTo>
                    <a:cubicBezTo>
                      <a:pt x="26" y="2"/>
                      <a:pt x="26" y="2"/>
                      <a:pt x="26" y="2"/>
                    </a:cubicBezTo>
                    <a:cubicBezTo>
                      <a:pt x="26" y="2"/>
                      <a:pt x="26" y="2"/>
                      <a:pt x="27" y="2"/>
                    </a:cubicBezTo>
                    <a:cubicBezTo>
                      <a:pt x="26" y="2"/>
                      <a:pt x="26" y="1"/>
                      <a:pt x="26" y="1"/>
                    </a:cubicBezTo>
                    <a:moveTo>
                      <a:pt x="26" y="1"/>
                    </a:moveTo>
                    <a:cubicBezTo>
                      <a:pt x="26" y="1"/>
                      <a:pt x="26" y="1"/>
                      <a:pt x="26" y="1"/>
                    </a:cubicBezTo>
                    <a:cubicBezTo>
                      <a:pt x="26" y="1"/>
                      <a:pt x="26" y="1"/>
                      <a:pt x="26" y="1"/>
                    </a:cubicBezTo>
                    <a:cubicBezTo>
                      <a:pt x="26" y="1"/>
                      <a:pt x="26" y="1"/>
                      <a:pt x="26" y="1"/>
                    </a:cubicBezTo>
                    <a:moveTo>
                      <a:pt x="26" y="1"/>
                    </a:moveTo>
                    <a:cubicBezTo>
                      <a:pt x="26" y="1"/>
                      <a:pt x="26" y="2"/>
                      <a:pt x="26" y="2"/>
                    </a:cubicBezTo>
                    <a:cubicBezTo>
                      <a:pt x="26" y="2"/>
                      <a:pt x="26" y="1"/>
                      <a:pt x="26" y="1"/>
                    </a:cubicBezTo>
                    <a:cubicBezTo>
                      <a:pt x="26" y="1"/>
                      <a:pt x="26" y="1"/>
                      <a:pt x="26" y="1"/>
                    </a:cubicBezTo>
                    <a:moveTo>
                      <a:pt x="26" y="0"/>
                    </a:moveTo>
                    <a:cubicBezTo>
                      <a:pt x="25" y="1"/>
                      <a:pt x="25" y="1"/>
                      <a:pt x="25" y="1"/>
                    </a:cubicBezTo>
                    <a:cubicBezTo>
                      <a:pt x="26" y="2"/>
                      <a:pt x="23" y="0"/>
                      <a:pt x="26" y="3"/>
                    </a:cubicBezTo>
                    <a:cubicBezTo>
                      <a:pt x="26" y="3"/>
                      <a:pt x="26" y="3"/>
                      <a:pt x="26" y="2"/>
                    </a:cubicBezTo>
                    <a:cubicBezTo>
                      <a:pt x="26" y="2"/>
                      <a:pt x="26" y="2"/>
                      <a:pt x="26" y="2"/>
                    </a:cubicBezTo>
                    <a:cubicBezTo>
                      <a:pt x="26" y="2"/>
                      <a:pt x="26" y="2"/>
                      <a:pt x="26" y="2"/>
                    </a:cubicBezTo>
                    <a:cubicBezTo>
                      <a:pt x="26" y="2"/>
                      <a:pt x="26" y="2"/>
                      <a:pt x="26" y="2"/>
                    </a:cubicBezTo>
                    <a:cubicBezTo>
                      <a:pt x="26" y="3"/>
                      <a:pt x="26" y="3"/>
                      <a:pt x="26" y="3"/>
                    </a:cubicBezTo>
                    <a:cubicBezTo>
                      <a:pt x="26" y="3"/>
                      <a:pt x="26" y="3"/>
                      <a:pt x="26" y="3"/>
                    </a:cubicBezTo>
                    <a:cubicBezTo>
                      <a:pt x="25" y="3"/>
                      <a:pt x="26" y="2"/>
                      <a:pt x="26" y="2"/>
                    </a:cubicBezTo>
                    <a:cubicBezTo>
                      <a:pt x="26" y="2"/>
                      <a:pt x="26" y="1"/>
                      <a:pt x="26" y="1"/>
                    </a:cubicBezTo>
                    <a:cubicBezTo>
                      <a:pt x="26" y="1"/>
                      <a:pt x="26" y="0"/>
                      <a:pt x="26" y="0"/>
                    </a:cubicBezTo>
                    <a:moveTo>
                      <a:pt x="0" y="0"/>
                    </a:moveTo>
                    <a:cubicBezTo>
                      <a:pt x="0" y="0"/>
                      <a:pt x="0" y="0"/>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3" name="Freeform 9804"/>
              <p:cNvSpPr>
                <a:spLocks/>
              </p:cNvSpPr>
              <p:nvPr/>
            </p:nvSpPr>
            <p:spPr bwMode="auto">
              <a:xfrm>
                <a:off x="69" y="3358"/>
                <a:ext cx="0" cy="3"/>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4" name="Freeform 9805"/>
              <p:cNvSpPr>
                <a:spLocks noEditPoints="1"/>
              </p:cNvSpPr>
              <p:nvPr/>
            </p:nvSpPr>
            <p:spPr bwMode="auto">
              <a:xfrm>
                <a:off x="-234" y="3814"/>
                <a:ext cx="15" cy="26"/>
              </a:xfrm>
              <a:custGeom>
                <a:avLst/>
                <a:gdLst>
                  <a:gd name="T0" fmla="*/ 0 w 6"/>
                  <a:gd name="T1" fmla="*/ 10 h 11"/>
                  <a:gd name="T2" fmla="*/ 0 w 6"/>
                  <a:gd name="T3" fmla="*/ 11 h 11"/>
                  <a:gd name="T4" fmla="*/ 0 w 6"/>
                  <a:gd name="T5" fmla="*/ 10 h 11"/>
                  <a:gd name="T6" fmla="*/ 0 w 6"/>
                  <a:gd name="T7" fmla="*/ 10 h 11"/>
                  <a:gd name="T8" fmla="*/ 0 w 6"/>
                  <a:gd name="T9" fmla="*/ 10 h 11"/>
                  <a:gd name="T10" fmla="*/ 1 w 6"/>
                  <a:gd name="T11" fmla="*/ 9 h 11"/>
                  <a:gd name="T12" fmla="*/ 1 w 6"/>
                  <a:gd name="T13" fmla="*/ 9 h 11"/>
                  <a:gd name="T14" fmla="*/ 1 w 6"/>
                  <a:gd name="T15" fmla="*/ 9 h 11"/>
                  <a:gd name="T16" fmla="*/ 1 w 6"/>
                  <a:gd name="T17" fmla="*/ 9 h 11"/>
                  <a:gd name="T18" fmla="*/ 1 w 6"/>
                  <a:gd name="T19" fmla="*/ 9 h 11"/>
                  <a:gd name="T20" fmla="*/ 2 w 6"/>
                  <a:gd name="T21" fmla="*/ 7 h 11"/>
                  <a:gd name="T22" fmla="*/ 1 w 6"/>
                  <a:gd name="T23" fmla="*/ 8 h 11"/>
                  <a:gd name="T24" fmla="*/ 1 w 6"/>
                  <a:gd name="T25" fmla="*/ 8 h 11"/>
                  <a:gd name="T26" fmla="*/ 2 w 6"/>
                  <a:gd name="T27" fmla="*/ 7 h 11"/>
                  <a:gd name="T28" fmla="*/ 2 w 6"/>
                  <a:gd name="T29" fmla="*/ 7 h 11"/>
                  <a:gd name="T30" fmla="*/ 3 w 6"/>
                  <a:gd name="T31" fmla="*/ 6 h 11"/>
                  <a:gd name="T32" fmla="*/ 2 w 6"/>
                  <a:gd name="T33" fmla="*/ 7 h 11"/>
                  <a:gd name="T34" fmla="*/ 2 w 6"/>
                  <a:gd name="T35" fmla="*/ 7 h 11"/>
                  <a:gd name="T36" fmla="*/ 3 w 6"/>
                  <a:gd name="T37" fmla="*/ 6 h 11"/>
                  <a:gd name="T38" fmla="*/ 3 w 6"/>
                  <a:gd name="T39" fmla="*/ 6 h 11"/>
                  <a:gd name="T40" fmla="*/ 3 w 6"/>
                  <a:gd name="T41" fmla="*/ 5 h 11"/>
                  <a:gd name="T42" fmla="*/ 3 w 6"/>
                  <a:gd name="T43" fmla="*/ 5 h 11"/>
                  <a:gd name="T44" fmla="*/ 3 w 6"/>
                  <a:gd name="T45" fmla="*/ 5 h 11"/>
                  <a:gd name="T46" fmla="*/ 3 w 6"/>
                  <a:gd name="T47" fmla="*/ 5 h 11"/>
                  <a:gd name="T48" fmla="*/ 3 w 6"/>
                  <a:gd name="T49" fmla="*/ 5 h 11"/>
                  <a:gd name="T50" fmla="*/ 6 w 6"/>
                  <a:gd name="T51" fmla="*/ 0 h 11"/>
                  <a:gd name="T52" fmla="*/ 3 w 6"/>
                  <a:gd name="T53" fmla="*/ 4 h 11"/>
                  <a:gd name="T54" fmla="*/ 3 w 6"/>
                  <a:gd name="T55" fmla="*/ 4 h 11"/>
                  <a:gd name="T56" fmla="*/ 6 w 6"/>
                  <a:gd name="T57" fmla="*/ 0 h 11"/>
                  <a:gd name="T58" fmla="*/ 6 w 6"/>
                  <a:gd name="T5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 h="11">
                    <a:moveTo>
                      <a:pt x="0" y="10"/>
                    </a:moveTo>
                    <a:cubicBezTo>
                      <a:pt x="0" y="10"/>
                      <a:pt x="0" y="11"/>
                      <a:pt x="0" y="11"/>
                    </a:cubicBezTo>
                    <a:cubicBezTo>
                      <a:pt x="0" y="11"/>
                      <a:pt x="0" y="10"/>
                      <a:pt x="0" y="10"/>
                    </a:cubicBezTo>
                    <a:cubicBezTo>
                      <a:pt x="0" y="10"/>
                      <a:pt x="0" y="10"/>
                      <a:pt x="0" y="10"/>
                    </a:cubicBezTo>
                    <a:cubicBezTo>
                      <a:pt x="0" y="10"/>
                      <a:pt x="0" y="10"/>
                      <a:pt x="0" y="10"/>
                    </a:cubicBezTo>
                    <a:moveTo>
                      <a:pt x="1" y="9"/>
                    </a:moveTo>
                    <a:cubicBezTo>
                      <a:pt x="1" y="9"/>
                      <a:pt x="1" y="9"/>
                      <a:pt x="1" y="9"/>
                    </a:cubicBezTo>
                    <a:cubicBezTo>
                      <a:pt x="1" y="9"/>
                      <a:pt x="1" y="9"/>
                      <a:pt x="1" y="9"/>
                    </a:cubicBezTo>
                    <a:cubicBezTo>
                      <a:pt x="1" y="9"/>
                      <a:pt x="1" y="9"/>
                      <a:pt x="1" y="9"/>
                    </a:cubicBezTo>
                    <a:cubicBezTo>
                      <a:pt x="1" y="9"/>
                      <a:pt x="1" y="9"/>
                      <a:pt x="1" y="9"/>
                    </a:cubicBezTo>
                    <a:moveTo>
                      <a:pt x="2" y="7"/>
                    </a:moveTo>
                    <a:cubicBezTo>
                      <a:pt x="1" y="8"/>
                      <a:pt x="1" y="8"/>
                      <a:pt x="1" y="8"/>
                    </a:cubicBezTo>
                    <a:cubicBezTo>
                      <a:pt x="1" y="8"/>
                      <a:pt x="1" y="8"/>
                      <a:pt x="1" y="8"/>
                    </a:cubicBezTo>
                    <a:cubicBezTo>
                      <a:pt x="1" y="8"/>
                      <a:pt x="1" y="8"/>
                      <a:pt x="2" y="7"/>
                    </a:cubicBezTo>
                    <a:cubicBezTo>
                      <a:pt x="2" y="7"/>
                      <a:pt x="2" y="7"/>
                      <a:pt x="2" y="7"/>
                    </a:cubicBezTo>
                    <a:moveTo>
                      <a:pt x="3" y="6"/>
                    </a:moveTo>
                    <a:cubicBezTo>
                      <a:pt x="2" y="6"/>
                      <a:pt x="2" y="7"/>
                      <a:pt x="2" y="7"/>
                    </a:cubicBezTo>
                    <a:cubicBezTo>
                      <a:pt x="2" y="7"/>
                      <a:pt x="2" y="7"/>
                      <a:pt x="2" y="7"/>
                    </a:cubicBezTo>
                    <a:cubicBezTo>
                      <a:pt x="2" y="7"/>
                      <a:pt x="2" y="6"/>
                      <a:pt x="3" y="6"/>
                    </a:cubicBezTo>
                    <a:cubicBezTo>
                      <a:pt x="3" y="6"/>
                      <a:pt x="3" y="6"/>
                      <a:pt x="3" y="6"/>
                    </a:cubicBezTo>
                    <a:moveTo>
                      <a:pt x="3" y="5"/>
                    </a:moveTo>
                    <a:cubicBezTo>
                      <a:pt x="3" y="5"/>
                      <a:pt x="3" y="5"/>
                      <a:pt x="3" y="5"/>
                    </a:cubicBezTo>
                    <a:cubicBezTo>
                      <a:pt x="3" y="5"/>
                      <a:pt x="3" y="5"/>
                      <a:pt x="3" y="5"/>
                    </a:cubicBezTo>
                    <a:cubicBezTo>
                      <a:pt x="3" y="5"/>
                      <a:pt x="3" y="5"/>
                      <a:pt x="3" y="5"/>
                    </a:cubicBezTo>
                    <a:cubicBezTo>
                      <a:pt x="3" y="5"/>
                      <a:pt x="3" y="5"/>
                      <a:pt x="3" y="5"/>
                    </a:cubicBezTo>
                    <a:moveTo>
                      <a:pt x="6" y="0"/>
                    </a:moveTo>
                    <a:cubicBezTo>
                      <a:pt x="5" y="2"/>
                      <a:pt x="4" y="3"/>
                      <a:pt x="3" y="4"/>
                    </a:cubicBezTo>
                    <a:cubicBezTo>
                      <a:pt x="3" y="4"/>
                      <a:pt x="3" y="4"/>
                      <a:pt x="3" y="4"/>
                    </a:cubicBezTo>
                    <a:cubicBezTo>
                      <a:pt x="4" y="3"/>
                      <a:pt x="5" y="2"/>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5" name="Freeform 9806"/>
              <p:cNvSpPr>
                <a:spLocks/>
              </p:cNvSpPr>
              <p:nvPr/>
            </p:nvSpPr>
            <p:spPr bwMode="auto">
              <a:xfrm>
                <a:off x="-226" y="3823"/>
                <a:ext cx="0" cy="3"/>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6" name="Freeform 9807"/>
              <p:cNvSpPr>
                <a:spLocks noEditPoints="1"/>
              </p:cNvSpPr>
              <p:nvPr/>
            </p:nvSpPr>
            <p:spPr bwMode="auto">
              <a:xfrm>
                <a:off x="-234" y="3814"/>
                <a:ext cx="15" cy="23"/>
              </a:xfrm>
              <a:custGeom>
                <a:avLst/>
                <a:gdLst>
                  <a:gd name="T0" fmla="*/ 1 w 6"/>
                  <a:gd name="T1" fmla="*/ 9 h 10"/>
                  <a:gd name="T2" fmla="*/ 0 w 6"/>
                  <a:gd name="T3" fmla="*/ 10 h 10"/>
                  <a:gd name="T4" fmla="*/ 0 w 6"/>
                  <a:gd name="T5" fmla="*/ 10 h 10"/>
                  <a:gd name="T6" fmla="*/ 1 w 6"/>
                  <a:gd name="T7" fmla="*/ 9 h 10"/>
                  <a:gd name="T8" fmla="*/ 1 w 6"/>
                  <a:gd name="T9" fmla="*/ 9 h 10"/>
                  <a:gd name="T10" fmla="*/ 1 w 6"/>
                  <a:gd name="T11" fmla="*/ 8 h 10"/>
                  <a:gd name="T12" fmla="*/ 1 w 6"/>
                  <a:gd name="T13" fmla="*/ 9 h 10"/>
                  <a:gd name="T14" fmla="*/ 1 w 6"/>
                  <a:gd name="T15" fmla="*/ 9 h 10"/>
                  <a:gd name="T16" fmla="*/ 1 w 6"/>
                  <a:gd name="T17" fmla="*/ 8 h 10"/>
                  <a:gd name="T18" fmla="*/ 1 w 6"/>
                  <a:gd name="T19" fmla="*/ 8 h 10"/>
                  <a:gd name="T20" fmla="*/ 2 w 6"/>
                  <a:gd name="T21" fmla="*/ 7 h 10"/>
                  <a:gd name="T22" fmla="*/ 2 w 6"/>
                  <a:gd name="T23" fmla="*/ 7 h 10"/>
                  <a:gd name="T24" fmla="*/ 2 w 6"/>
                  <a:gd name="T25" fmla="*/ 7 h 10"/>
                  <a:gd name="T26" fmla="*/ 2 w 6"/>
                  <a:gd name="T27" fmla="*/ 7 h 10"/>
                  <a:gd name="T28" fmla="*/ 2 w 6"/>
                  <a:gd name="T29" fmla="*/ 7 h 10"/>
                  <a:gd name="T30" fmla="*/ 3 w 6"/>
                  <a:gd name="T31" fmla="*/ 5 h 10"/>
                  <a:gd name="T32" fmla="*/ 3 w 6"/>
                  <a:gd name="T33" fmla="*/ 6 h 10"/>
                  <a:gd name="T34" fmla="*/ 3 w 6"/>
                  <a:gd name="T35" fmla="*/ 6 h 10"/>
                  <a:gd name="T36" fmla="*/ 3 w 6"/>
                  <a:gd name="T37" fmla="*/ 5 h 10"/>
                  <a:gd name="T38" fmla="*/ 3 w 6"/>
                  <a:gd name="T39" fmla="*/ 5 h 10"/>
                  <a:gd name="T40" fmla="*/ 6 w 6"/>
                  <a:gd name="T41" fmla="*/ 0 h 10"/>
                  <a:gd name="T42" fmla="*/ 6 w 6"/>
                  <a:gd name="T43" fmla="*/ 0 h 10"/>
                  <a:gd name="T44" fmla="*/ 6 w 6"/>
                  <a:gd name="T45" fmla="*/ 0 h 10"/>
                  <a:gd name="T46" fmla="*/ 6 w 6"/>
                  <a:gd name="T4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 h="10">
                    <a:moveTo>
                      <a:pt x="1" y="9"/>
                    </a:moveTo>
                    <a:cubicBezTo>
                      <a:pt x="0" y="10"/>
                      <a:pt x="0" y="10"/>
                      <a:pt x="0" y="10"/>
                    </a:cubicBezTo>
                    <a:cubicBezTo>
                      <a:pt x="0" y="10"/>
                      <a:pt x="0" y="10"/>
                      <a:pt x="0" y="10"/>
                    </a:cubicBezTo>
                    <a:cubicBezTo>
                      <a:pt x="0" y="10"/>
                      <a:pt x="0" y="10"/>
                      <a:pt x="1" y="9"/>
                    </a:cubicBezTo>
                    <a:cubicBezTo>
                      <a:pt x="1" y="9"/>
                      <a:pt x="1" y="9"/>
                      <a:pt x="1" y="9"/>
                    </a:cubicBezTo>
                    <a:moveTo>
                      <a:pt x="1" y="8"/>
                    </a:moveTo>
                    <a:cubicBezTo>
                      <a:pt x="1" y="8"/>
                      <a:pt x="1" y="8"/>
                      <a:pt x="1" y="9"/>
                    </a:cubicBezTo>
                    <a:cubicBezTo>
                      <a:pt x="1" y="9"/>
                      <a:pt x="1" y="9"/>
                      <a:pt x="1" y="9"/>
                    </a:cubicBezTo>
                    <a:cubicBezTo>
                      <a:pt x="1" y="8"/>
                      <a:pt x="1" y="8"/>
                      <a:pt x="1" y="8"/>
                    </a:cubicBezTo>
                    <a:cubicBezTo>
                      <a:pt x="1" y="8"/>
                      <a:pt x="1" y="8"/>
                      <a:pt x="1" y="8"/>
                    </a:cubicBezTo>
                    <a:moveTo>
                      <a:pt x="2" y="7"/>
                    </a:moveTo>
                    <a:cubicBezTo>
                      <a:pt x="2" y="7"/>
                      <a:pt x="2" y="7"/>
                      <a:pt x="2" y="7"/>
                    </a:cubicBezTo>
                    <a:cubicBezTo>
                      <a:pt x="2" y="7"/>
                      <a:pt x="2" y="7"/>
                      <a:pt x="2" y="7"/>
                    </a:cubicBezTo>
                    <a:cubicBezTo>
                      <a:pt x="2" y="7"/>
                      <a:pt x="2" y="7"/>
                      <a:pt x="2" y="7"/>
                    </a:cubicBezTo>
                    <a:cubicBezTo>
                      <a:pt x="2" y="7"/>
                      <a:pt x="2" y="7"/>
                      <a:pt x="2" y="7"/>
                    </a:cubicBezTo>
                    <a:moveTo>
                      <a:pt x="3" y="5"/>
                    </a:moveTo>
                    <a:cubicBezTo>
                      <a:pt x="3" y="5"/>
                      <a:pt x="3" y="5"/>
                      <a:pt x="3" y="6"/>
                    </a:cubicBezTo>
                    <a:cubicBezTo>
                      <a:pt x="3" y="6"/>
                      <a:pt x="3" y="6"/>
                      <a:pt x="3" y="6"/>
                    </a:cubicBezTo>
                    <a:cubicBezTo>
                      <a:pt x="3" y="6"/>
                      <a:pt x="3" y="5"/>
                      <a:pt x="3" y="5"/>
                    </a:cubicBezTo>
                    <a:cubicBezTo>
                      <a:pt x="3" y="5"/>
                      <a:pt x="3" y="5"/>
                      <a:pt x="3" y="5"/>
                    </a:cubicBezTo>
                    <a:moveTo>
                      <a:pt x="6" y="0"/>
                    </a:moveTo>
                    <a:cubicBezTo>
                      <a:pt x="6" y="0"/>
                      <a:pt x="6" y="0"/>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7" name="Freeform 9808"/>
              <p:cNvSpPr>
                <a:spLocks/>
              </p:cNvSpPr>
              <p:nvPr/>
            </p:nvSpPr>
            <p:spPr bwMode="auto">
              <a:xfrm>
                <a:off x="-278" y="3918"/>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8" name="Freeform 9809"/>
              <p:cNvSpPr>
                <a:spLocks noEditPoints="1"/>
              </p:cNvSpPr>
              <p:nvPr/>
            </p:nvSpPr>
            <p:spPr bwMode="auto">
              <a:xfrm>
                <a:off x="26" y="3313"/>
                <a:ext cx="40" cy="66"/>
              </a:xfrm>
              <a:custGeom>
                <a:avLst/>
                <a:gdLst>
                  <a:gd name="T0" fmla="*/ 1 w 17"/>
                  <a:gd name="T1" fmla="*/ 26 h 28"/>
                  <a:gd name="T2" fmla="*/ 0 w 17"/>
                  <a:gd name="T3" fmla="*/ 28 h 28"/>
                  <a:gd name="T4" fmla="*/ 0 w 17"/>
                  <a:gd name="T5" fmla="*/ 28 h 28"/>
                  <a:gd name="T6" fmla="*/ 1 w 17"/>
                  <a:gd name="T7" fmla="*/ 26 h 28"/>
                  <a:gd name="T8" fmla="*/ 1 w 17"/>
                  <a:gd name="T9" fmla="*/ 26 h 28"/>
                  <a:gd name="T10" fmla="*/ 3 w 17"/>
                  <a:gd name="T11" fmla="*/ 23 h 28"/>
                  <a:gd name="T12" fmla="*/ 1 w 17"/>
                  <a:gd name="T13" fmla="*/ 26 h 28"/>
                  <a:gd name="T14" fmla="*/ 1 w 17"/>
                  <a:gd name="T15" fmla="*/ 26 h 28"/>
                  <a:gd name="T16" fmla="*/ 3 w 17"/>
                  <a:gd name="T17" fmla="*/ 23 h 28"/>
                  <a:gd name="T18" fmla="*/ 3 w 17"/>
                  <a:gd name="T19" fmla="*/ 23 h 28"/>
                  <a:gd name="T20" fmla="*/ 8 w 17"/>
                  <a:gd name="T21" fmla="*/ 16 h 28"/>
                  <a:gd name="T22" fmla="*/ 6 w 17"/>
                  <a:gd name="T23" fmla="*/ 20 h 28"/>
                  <a:gd name="T24" fmla="*/ 6 w 17"/>
                  <a:gd name="T25" fmla="*/ 20 h 28"/>
                  <a:gd name="T26" fmla="*/ 8 w 17"/>
                  <a:gd name="T27" fmla="*/ 16 h 28"/>
                  <a:gd name="T28" fmla="*/ 8 w 17"/>
                  <a:gd name="T29" fmla="*/ 16 h 28"/>
                  <a:gd name="T30" fmla="*/ 7 w 17"/>
                  <a:gd name="T31" fmla="*/ 16 h 28"/>
                  <a:gd name="T32" fmla="*/ 7 w 17"/>
                  <a:gd name="T33" fmla="*/ 16 h 28"/>
                  <a:gd name="T34" fmla="*/ 6 w 17"/>
                  <a:gd name="T35" fmla="*/ 18 h 28"/>
                  <a:gd name="T36" fmla="*/ 6 w 17"/>
                  <a:gd name="T37" fmla="*/ 18 h 28"/>
                  <a:gd name="T38" fmla="*/ 7 w 17"/>
                  <a:gd name="T39" fmla="*/ 16 h 28"/>
                  <a:gd name="T40" fmla="*/ 5 w 17"/>
                  <a:gd name="T41" fmla="*/ 20 h 28"/>
                  <a:gd name="T42" fmla="*/ 5 w 17"/>
                  <a:gd name="T43" fmla="*/ 20 h 28"/>
                  <a:gd name="T44" fmla="*/ 7 w 17"/>
                  <a:gd name="T45" fmla="*/ 16 h 28"/>
                  <a:gd name="T46" fmla="*/ 7 w 17"/>
                  <a:gd name="T47" fmla="*/ 16 h 28"/>
                  <a:gd name="T48" fmla="*/ 7 w 17"/>
                  <a:gd name="T49" fmla="*/ 16 h 28"/>
                  <a:gd name="T50" fmla="*/ 7 w 17"/>
                  <a:gd name="T51" fmla="*/ 16 h 28"/>
                  <a:gd name="T52" fmla="*/ 7 w 17"/>
                  <a:gd name="T53" fmla="*/ 16 h 28"/>
                  <a:gd name="T54" fmla="*/ 7 w 17"/>
                  <a:gd name="T55" fmla="*/ 16 h 28"/>
                  <a:gd name="T56" fmla="*/ 7 w 17"/>
                  <a:gd name="T57" fmla="*/ 16 h 28"/>
                  <a:gd name="T58" fmla="*/ 6 w 17"/>
                  <a:gd name="T59" fmla="*/ 18 h 28"/>
                  <a:gd name="T60" fmla="*/ 7 w 17"/>
                  <a:gd name="T61" fmla="*/ 16 h 28"/>
                  <a:gd name="T62" fmla="*/ 7 w 17"/>
                  <a:gd name="T63" fmla="*/ 16 h 28"/>
                  <a:gd name="T64" fmla="*/ 11 w 17"/>
                  <a:gd name="T65" fmla="*/ 10 h 28"/>
                  <a:gd name="T66" fmla="*/ 11 w 17"/>
                  <a:gd name="T67" fmla="*/ 11 h 28"/>
                  <a:gd name="T68" fmla="*/ 10 w 17"/>
                  <a:gd name="T69" fmla="*/ 12 h 28"/>
                  <a:gd name="T70" fmla="*/ 10 w 17"/>
                  <a:gd name="T71" fmla="*/ 12 h 28"/>
                  <a:gd name="T72" fmla="*/ 11 w 17"/>
                  <a:gd name="T73" fmla="*/ 11 h 28"/>
                  <a:gd name="T74" fmla="*/ 10 w 17"/>
                  <a:gd name="T75" fmla="*/ 12 h 28"/>
                  <a:gd name="T76" fmla="*/ 10 w 17"/>
                  <a:gd name="T77" fmla="*/ 12 h 28"/>
                  <a:gd name="T78" fmla="*/ 11 w 17"/>
                  <a:gd name="T79" fmla="*/ 11 h 28"/>
                  <a:gd name="T80" fmla="*/ 12 w 17"/>
                  <a:gd name="T81" fmla="*/ 10 h 28"/>
                  <a:gd name="T82" fmla="*/ 12 w 17"/>
                  <a:gd name="T83" fmla="*/ 10 h 28"/>
                  <a:gd name="T84" fmla="*/ 11 w 17"/>
                  <a:gd name="T85" fmla="*/ 11 h 28"/>
                  <a:gd name="T86" fmla="*/ 11 w 17"/>
                  <a:gd name="T87" fmla="*/ 10 h 28"/>
                  <a:gd name="T88" fmla="*/ 11 w 17"/>
                  <a:gd name="T89" fmla="*/ 10 h 28"/>
                  <a:gd name="T90" fmla="*/ 11 w 17"/>
                  <a:gd name="T91" fmla="*/ 10 h 28"/>
                  <a:gd name="T92" fmla="*/ 10 w 17"/>
                  <a:gd name="T93" fmla="*/ 12 h 28"/>
                  <a:gd name="T94" fmla="*/ 10 w 17"/>
                  <a:gd name="T95" fmla="*/ 12 h 28"/>
                  <a:gd name="T96" fmla="*/ 11 w 17"/>
                  <a:gd name="T97" fmla="*/ 10 h 28"/>
                  <a:gd name="T98" fmla="*/ 11 w 17"/>
                  <a:gd name="T99" fmla="*/ 10 h 28"/>
                  <a:gd name="T100" fmla="*/ 11 w 17"/>
                  <a:gd name="T101" fmla="*/ 10 h 28"/>
                  <a:gd name="T102" fmla="*/ 9 w 17"/>
                  <a:gd name="T103" fmla="*/ 12 h 28"/>
                  <a:gd name="T104" fmla="*/ 9 w 17"/>
                  <a:gd name="T105" fmla="*/ 12 h 28"/>
                  <a:gd name="T106" fmla="*/ 11 w 17"/>
                  <a:gd name="T107" fmla="*/ 10 h 28"/>
                  <a:gd name="T108" fmla="*/ 11 w 17"/>
                  <a:gd name="T109" fmla="*/ 10 h 28"/>
                  <a:gd name="T110" fmla="*/ 17 w 17"/>
                  <a:gd name="T111" fmla="*/ 0 h 28"/>
                  <a:gd name="T112" fmla="*/ 17 w 17"/>
                  <a:gd name="T113" fmla="*/ 0 h 28"/>
                  <a:gd name="T114" fmla="*/ 17 w 17"/>
                  <a:gd name="T115" fmla="*/ 1 h 28"/>
                  <a:gd name="T116" fmla="*/ 17 w 17"/>
                  <a:gd name="T1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 h="28">
                    <a:moveTo>
                      <a:pt x="1" y="26"/>
                    </a:moveTo>
                    <a:cubicBezTo>
                      <a:pt x="1" y="27"/>
                      <a:pt x="1" y="27"/>
                      <a:pt x="0" y="28"/>
                    </a:cubicBezTo>
                    <a:cubicBezTo>
                      <a:pt x="0" y="28"/>
                      <a:pt x="0" y="28"/>
                      <a:pt x="0" y="28"/>
                    </a:cubicBezTo>
                    <a:cubicBezTo>
                      <a:pt x="1" y="27"/>
                      <a:pt x="1" y="27"/>
                      <a:pt x="1" y="26"/>
                    </a:cubicBezTo>
                    <a:cubicBezTo>
                      <a:pt x="1" y="26"/>
                      <a:pt x="1" y="26"/>
                      <a:pt x="1" y="26"/>
                    </a:cubicBezTo>
                    <a:moveTo>
                      <a:pt x="3" y="23"/>
                    </a:moveTo>
                    <a:cubicBezTo>
                      <a:pt x="2" y="24"/>
                      <a:pt x="2" y="25"/>
                      <a:pt x="1" y="26"/>
                    </a:cubicBezTo>
                    <a:cubicBezTo>
                      <a:pt x="1" y="26"/>
                      <a:pt x="1" y="26"/>
                      <a:pt x="1" y="26"/>
                    </a:cubicBezTo>
                    <a:cubicBezTo>
                      <a:pt x="2" y="25"/>
                      <a:pt x="2" y="24"/>
                      <a:pt x="3" y="23"/>
                    </a:cubicBezTo>
                    <a:cubicBezTo>
                      <a:pt x="3" y="23"/>
                      <a:pt x="3" y="23"/>
                      <a:pt x="3" y="23"/>
                    </a:cubicBezTo>
                    <a:moveTo>
                      <a:pt x="8" y="16"/>
                    </a:moveTo>
                    <a:cubicBezTo>
                      <a:pt x="7" y="17"/>
                      <a:pt x="6" y="19"/>
                      <a:pt x="6" y="20"/>
                    </a:cubicBezTo>
                    <a:cubicBezTo>
                      <a:pt x="6" y="20"/>
                      <a:pt x="6" y="20"/>
                      <a:pt x="6" y="20"/>
                    </a:cubicBezTo>
                    <a:cubicBezTo>
                      <a:pt x="6" y="19"/>
                      <a:pt x="7" y="17"/>
                      <a:pt x="8" y="16"/>
                    </a:cubicBezTo>
                    <a:cubicBezTo>
                      <a:pt x="8" y="16"/>
                      <a:pt x="8" y="16"/>
                      <a:pt x="8" y="16"/>
                    </a:cubicBezTo>
                    <a:moveTo>
                      <a:pt x="7" y="16"/>
                    </a:moveTo>
                    <a:cubicBezTo>
                      <a:pt x="7" y="16"/>
                      <a:pt x="7" y="16"/>
                      <a:pt x="7" y="16"/>
                    </a:cubicBezTo>
                    <a:cubicBezTo>
                      <a:pt x="7" y="17"/>
                      <a:pt x="6" y="18"/>
                      <a:pt x="6" y="18"/>
                    </a:cubicBezTo>
                    <a:cubicBezTo>
                      <a:pt x="6" y="18"/>
                      <a:pt x="6" y="18"/>
                      <a:pt x="6" y="18"/>
                    </a:cubicBezTo>
                    <a:cubicBezTo>
                      <a:pt x="6" y="18"/>
                      <a:pt x="7" y="17"/>
                      <a:pt x="7" y="16"/>
                    </a:cubicBezTo>
                    <a:cubicBezTo>
                      <a:pt x="7" y="17"/>
                      <a:pt x="6" y="18"/>
                      <a:pt x="5" y="20"/>
                    </a:cubicBezTo>
                    <a:cubicBezTo>
                      <a:pt x="5" y="20"/>
                      <a:pt x="5" y="20"/>
                      <a:pt x="5" y="20"/>
                    </a:cubicBezTo>
                    <a:cubicBezTo>
                      <a:pt x="6" y="18"/>
                      <a:pt x="7" y="17"/>
                      <a:pt x="7" y="16"/>
                    </a:cubicBezTo>
                    <a:cubicBezTo>
                      <a:pt x="7" y="16"/>
                      <a:pt x="7" y="16"/>
                      <a:pt x="7" y="16"/>
                    </a:cubicBezTo>
                    <a:cubicBezTo>
                      <a:pt x="7" y="16"/>
                      <a:pt x="7" y="16"/>
                      <a:pt x="7" y="16"/>
                    </a:cubicBezTo>
                    <a:cubicBezTo>
                      <a:pt x="7" y="16"/>
                      <a:pt x="7" y="16"/>
                      <a:pt x="7" y="16"/>
                    </a:cubicBezTo>
                    <a:cubicBezTo>
                      <a:pt x="7" y="16"/>
                      <a:pt x="7" y="16"/>
                      <a:pt x="7" y="16"/>
                    </a:cubicBezTo>
                    <a:cubicBezTo>
                      <a:pt x="7" y="16"/>
                      <a:pt x="7" y="16"/>
                      <a:pt x="7" y="16"/>
                    </a:cubicBezTo>
                    <a:moveTo>
                      <a:pt x="7" y="16"/>
                    </a:moveTo>
                    <a:cubicBezTo>
                      <a:pt x="7" y="17"/>
                      <a:pt x="6" y="17"/>
                      <a:pt x="6" y="18"/>
                    </a:cubicBezTo>
                    <a:cubicBezTo>
                      <a:pt x="6" y="17"/>
                      <a:pt x="7" y="17"/>
                      <a:pt x="7" y="16"/>
                    </a:cubicBezTo>
                    <a:cubicBezTo>
                      <a:pt x="7" y="16"/>
                      <a:pt x="7" y="16"/>
                      <a:pt x="7" y="16"/>
                    </a:cubicBezTo>
                    <a:moveTo>
                      <a:pt x="11" y="10"/>
                    </a:moveTo>
                    <a:cubicBezTo>
                      <a:pt x="11" y="10"/>
                      <a:pt x="11" y="11"/>
                      <a:pt x="11" y="11"/>
                    </a:cubicBezTo>
                    <a:cubicBezTo>
                      <a:pt x="10" y="12"/>
                      <a:pt x="10" y="12"/>
                      <a:pt x="10" y="12"/>
                    </a:cubicBezTo>
                    <a:cubicBezTo>
                      <a:pt x="10" y="12"/>
                      <a:pt x="10" y="12"/>
                      <a:pt x="10" y="12"/>
                    </a:cubicBezTo>
                    <a:cubicBezTo>
                      <a:pt x="10" y="12"/>
                      <a:pt x="10" y="12"/>
                      <a:pt x="11" y="11"/>
                    </a:cubicBezTo>
                    <a:cubicBezTo>
                      <a:pt x="10" y="12"/>
                      <a:pt x="10" y="12"/>
                      <a:pt x="10" y="12"/>
                    </a:cubicBezTo>
                    <a:cubicBezTo>
                      <a:pt x="10" y="12"/>
                      <a:pt x="10" y="12"/>
                      <a:pt x="10" y="12"/>
                    </a:cubicBezTo>
                    <a:cubicBezTo>
                      <a:pt x="10" y="12"/>
                      <a:pt x="10" y="12"/>
                      <a:pt x="11" y="11"/>
                    </a:cubicBezTo>
                    <a:cubicBezTo>
                      <a:pt x="11" y="11"/>
                      <a:pt x="11" y="10"/>
                      <a:pt x="12" y="10"/>
                    </a:cubicBezTo>
                    <a:cubicBezTo>
                      <a:pt x="12" y="10"/>
                      <a:pt x="12" y="10"/>
                      <a:pt x="12" y="10"/>
                    </a:cubicBezTo>
                    <a:cubicBezTo>
                      <a:pt x="11" y="10"/>
                      <a:pt x="11" y="11"/>
                      <a:pt x="11" y="11"/>
                    </a:cubicBezTo>
                    <a:cubicBezTo>
                      <a:pt x="11" y="11"/>
                      <a:pt x="11" y="10"/>
                      <a:pt x="11" y="10"/>
                    </a:cubicBezTo>
                    <a:cubicBezTo>
                      <a:pt x="11" y="10"/>
                      <a:pt x="11" y="10"/>
                      <a:pt x="11" y="10"/>
                    </a:cubicBezTo>
                    <a:moveTo>
                      <a:pt x="11" y="10"/>
                    </a:moveTo>
                    <a:cubicBezTo>
                      <a:pt x="11" y="11"/>
                      <a:pt x="10" y="12"/>
                      <a:pt x="10" y="12"/>
                    </a:cubicBezTo>
                    <a:cubicBezTo>
                      <a:pt x="10" y="12"/>
                      <a:pt x="10" y="12"/>
                      <a:pt x="10" y="12"/>
                    </a:cubicBezTo>
                    <a:cubicBezTo>
                      <a:pt x="10" y="12"/>
                      <a:pt x="11" y="11"/>
                      <a:pt x="11" y="10"/>
                    </a:cubicBezTo>
                    <a:cubicBezTo>
                      <a:pt x="11" y="10"/>
                      <a:pt x="11" y="10"/>
                      <a:pt x="11" y="10"/>
                    </a:cubicBezTo>
                    <a:moveTo>
                      <a:pt x="11" y="10"/>
                    </a:moveTo>
                    <a:cubicBezTo>
                      <a:pt x="10" y="11"/>
                      <a:pt x="10" y="11"/>
                      <a:pt x="9" y="12"/>
                    </a:cubicBezTo>
                    <a:cubicBezTo>
                      <a:pt x="9" y="12"/>
                      <a:pt x="9" y="12"/>
                      <a:pt x="9" y="12"/>
                    </a:cubicBezTo>
                    <a:cubicBezTo>
                      <a:pt x="10" y="11"/>
                      <a:pt x="10" y="11"/>
                      <a:pt x="11" y="10"/>
                    </a:cubicBezTo>
                    <a:cubicBezTo>
                      <a:pt x="11" y="10"/>
                      <a:pt x="11" y="10"/>
                      <a:pt x="11" y="10"/>
                    </a:cubicBezTo>
                    <a:moveTo>
                      <a:pt x="17" y="0"/>
                    </a:moveTo>
                    <a:cubicBezTo>
                      <a:pt x="17" y="0"/>
                      <a:pt x="17" y="0"/>
                      <a:pt x="17" y="0"/>
                    </a:cubicBezTo>
                    <a:cubicBezTo>
                      <a:pt x="17" y="1"/>
                      <a:pt x="17" y="1"/>
                      <a:pt x="17" y="1"/>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9" name="Oval 9810"/>
              <p:cNvSpPr>
                <a:spLocks noChangeArrowheads="1"/>
              </p:cNvSpPr>
              <p:nvPr/>
            </p:nvSpPr>
            <p:spPr bwMode="auto">
              <a:xfrm>
                <a:off x="29" y="337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0" name="Freeform 9811"/>
              <p:cNvSpPr>
                <a:spLocks noEditPoints="1"/>
              </p:cNvSpPr>
              <p:nvPr/>
            </p:nvSpPr>
            <p:spPr bwMode="auto">
              <a:xfrm>
                <a:off x="29" y="3368"/>
                <a:ext cx="4" cy="11"/>
              </a:xfrm>
              <a:custGeom>
                <a:avLst/>
                <a:gdLst>
                  <a:gd name="T0" fmla="*/ 1 w 2"/>
                  <a:gd name="T1" fmla="*/ 4 h 5"/>
                  <a:gd name="T2" fmla="*/ 0 w 2"/>
                  <a:gd name="T3" fmla="*/ 5 h 5"/>
                  <a:gd name="T4" fmla="*/ 0 w 2"/>
                  <a:gd name="T5" fmla="*/ 5 h 5"/>
                  <a:gd name="T6" fmla="*/ 1 w 2"/>
                  <a:gd name="T7" fmla="*/ 4 h 5"/>
                  <a:gd name="T8" fmla="*/ 1 w 2"/>
                  <a:gd name="T9" fmla="*/ 4 h 5"/>
                  <a:gd name="T10" fmla="*/ 2 w 2"/>
                  <a:gd name="T11" fmla="*/ 0 h 5"/>
                  <a:gd name="T12" fmla="*/ 1 w 2"/>
                  <a:gd name="T13" fmla="*/ 3 h 5"/>
                  <a:gd name="T14" fmla="*/ 1 w 2"/>
                  <a:gd name="T15" fmla="*/ 3 h 5"/>
                  <a:gd name="T16" fmla="*/ 2 w 2"/>
                  <a:gd name="T17" fmla="*/ 0 h 5"/>
                  <a:gd name="T18" fmla="*/ 2 w 2"/>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5">
                    <a:moveTo>
                      <a:pt x="1" y="4"/>
                    </a:moveTo>
                    <a:cubicBezTo>
                      <a:pt x="0" y="4"/>
                      <a:pt x="0" y="4"/>
                      <a:pt x="0" y="5"/>
                    </a:cubicBezTo>
                    <a:cubicBezTo>
                      <a:pt x="0" y="5"/>
                      <a:pt x="0" y="5"/>
                      <a:pt x="0" y="5"/>
                    </a:cubicBezTo>
                    <a:cubicBezTo>
                      <a:pt x="0" y="4"/>
                      <a:pt x="0" y="4"/>
                      <a:pt x="1" y="4"/>
                    </a:cubicBezTo>
                    <a:cubicBezTo>
                      <a:pt x="1" y="4"/>
                      <a:pt x="1" y="4"/>
                      <a:pt x="1" y="4"/>
                    </a:cubicBezTo>
                    <a:moveTo>
                      <a:pt x="2" y="0"/>
                    </a:moveTo>
                    <a:cubicBezTo>
                      <a:pt x="2" y="1"/>
                      <a:pt x="1" y="2"/>
                      <a:pt x="1" y="3"/>
                    </a:cubicBezTo>
                    <a:cubicBezTo>
                      <a:pt x="1" y="3"/>
                      <a:pt x="1" y="3"/>
                      <a:pt x="1" y="3"/>
                    </a:cubicBezTo>
                    <a:cubicBezTo>
                      <a:pt x="1" y="2"/>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1" name="Freeform 9812"/>
              <p:cNvSpPr>
                <a:spLocks/>
              </p:cNvSpPr>
              <p:nvPr/>
            </p:nvSpPr>
            <p:spPr bwMode="auto">
              <a:xfrm>
                <a:off x="31" y="3375"/>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2" name="Freeform 9813"/>
              <p:cNvSpPr>
                <a:spLocks noEditPoints="1"/>
              </p:cNvSpPr>
              <p:nvPr/>
            </p:nvSpPr>
            <p:spPr bwMode="auto">
              <a:xfrm>
                <a:off x="-14" y="3384"/>
                <a:ext cx="40" cy="64"/>
              </a:xfrm>
              <a:custGeom>
                <a:avLst/>
                <a:gdLst>
                  <a:gd name="T0" fmla="*/ 2 w 17"/>
                  <a:gd name="T1" fmla="*/ 25 h 27"/>
                  <a:gd name="T2" fmla="*/ 0 w 17"/>
                  <a:gd name="T3" fmla="*/ 27 h 27"/>
                  <a:gd name="T4" fmla="*/ 0 w 17"/>
                  <a:gd name="T5" fmla="*/ 27 h 27"/>
                  <a:gd name="T6" fmla="*/ 2 w 17"/>
                  <a:gd name="T7" fmla="*/ 25 h 27"/>
                  <a:gd name="T8" fmla="*/ 2 w 17"/>
                  <a:gd name="T9" fmla="*/ 25 h 27"/>
                  <a:gd name="T10" fmla="*/ 4 w 17"/>
                  <a:gd name="T11" fmla="*/ 20 h 27"/>
                  <a:gd name="T12" fmla="*/ 3 w 17"/>
                  <a:gd name="T13" fmla="*/ 22 h 27"/>
                  <a:gd name="T14" fmla="*/ 2 w 17"/>
                  <a:gd name="T15" fmla="*/ 25 h 27"/>
                  <a:gd name="T16" fmla="*/ 2 w 17"/>
                  <a:gd name="T17" fmla="*/ 25 h 27"/>
                  <a:gd name="T18" fmla="*/ 3 w 17"/>
                  <a:gd name="T19" fmla="*/ 22 h 27"/>
                  <a:gd name="T20" fmla="*/ 4 w 17"/>
                  <a:gd name="T21" fmla="*/ 20 h 27"/>
                  <a:gd name="T22" fmla="*/ 4 w 17"/>
                  <a:gd name="T23" fmla="*/ 20 h 27"/>
                  <a:gd name="T24" fmla="*/ 8 w 17"/>
                  <a:gd name="T25" fmla="*/ 15 h 27"/>
                  <a:gd name="T26" fmla="*/ 5 w 17"/>
                  <a:gd name="T27" fmla="*/ 20 h 27"/>
                  <a:gd name="T28" fmla="*/ 5 w 17"/>
                  <a:gd name="T29" fmla="*/ 20 h 27"/>
                  <a:gd name="T30" fmla="*/ 8 w 17"/>
                  <a:gd name="T31" fmla="*/ 15 h 27"/>
                  <a:gd name="T32" fmla="*/ 8 w 17"/>
                  <a:gd name="T33" fmla="*/ 15 h 27"/>
                  <a:gd name="T34" fmla="*/ 8 w 17"/>
                  <a:gd name="T35" fmla="*/ 14 h 27"/>
                  <a:gd name="T36" fmla="*/ 4 w 17"/>
                  <a:gd name="T37" fmla="*/ 20 h 27"/>
                  <a:gd name="T38" fmla="*/ 4 w 17"/>
                  <a:gd name="T39" fmla="*/ 20 h 27"/>
                  <a:gd name="T40" fmla="*/ 8 w 17"/>
                  <a:gd name="T41" fmla="*/ 14 h 27"/>
                  <a:gd name="T42" fmla="*/ 8 w 17"/>
                  <a:gd name="T43" fmla="*/ 14 h 27"/>
                  <a:gd name="T44" fmla="*/ 11 w 17"/>
                  <a:gd name="T45" fmla="*/ 9 h 27"/>
                  <a:gd name="T46" fmla="*/ 10 w 17"/>
                  <a:gd name="T47" fmla="*/ 11 h 27"/>
                  <a:gd name="T48" fmla="*/ 10 w 17"/>
                  <a:gd name="T49" fmla="*/ 11 h 27"/>
                  <a:gd name="T50" fmla="*/ 11 w 17"/>
                  <a:gd name="T51" fmla="*/ 9 h 27"/>
                  <a:gd name="T52" fmla="*/ 11 w 17"/>
                  <a:gd name="T53" fmla="*/ 9 h 27"/>
                  <a:gd name="T54" fmla="*/ 11 w 17"/>
                  <a:gd name="T55" fmla="*/ 9 h 27"/>
                  <a:gd name="T56" fmla="*/ 10 w 17"/>
                  <a:gd name="T57" fmla="*/ 11 h 27"/>
                  <a:gd name="T58" fmla="*/ 10 w 17"/>
                  <a:gd name="T59" fmla="*/ 11 h 27"/>
                  <a:gd name="T60" fmla="*/ 11 w 17"/>
                  <a:gd name="T61" fmla="*/ 9 h 27"/>
                  <a:gd name="T62" fmla="*/ 11 w 17"/>
                  <a:gd name="T63" fmla="*/ 9 h 27"/>
                  <a:gd name="T64" fmla="*/ 17 w 17"/>
                  <a:gd name="T65" fmla="*/ 0 h 27"/>
                  <a:gd name="T66" fmla="*/ 15 w 17"/>
                  <a:gd name="T67" fmla="*/ 4 h 27"/>
                  <a:gd name="T68" fmla="*/ 15 w 17"/>
                  <a:gd name="T69" fmla="*/ 4 h 27"/>
                  <a:gd name="T70" fmla="*/ 17 w 17"/>
                  <a:gd name="T71" fmla="*/ 0 h 27"/>
                  <a:gd name="T72" fmla="*/ 17 w 17"/>
                  <a:gd name="T73" fmla="*/ 0 h 27"/>
                  <a:gd name="T74" fmla="*/ 16 w 17"/>
                  <a:gd name="T75" fmla="*/ 0 h 27"/>
                  <a:gd name="T76" fmla="*/ 14 w 17"/>
                  <a:gd name="T77" fmla="*/ 3 h 27"/>
                  <a:gd name="T78" fmla="*/ 14 w 17"/>
                  <a:gd name="T79" fmla="*/ 3 h 27"/>
                  <a:gd name="T80" fmla="*/ 16 w 17"/>
                  <a:gd name="T81" fmla="*/ 0 h 27"/>
                  <a:gd name="T82" fmla="*/ 16 w 17"/>
                  <a:gd name="T8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27">
                    <a:moveTo>
                      <a:pt x="2" y="25"/>
                    </a:moveTo>
                    <a:cubicBezTo>
                      <a:pt x="1" y="26"/>
                      <a:pt x="1" y="26"/>
                      <a:pt x="0" y="27"/>
                    </a:cubicBezTo>
                    <a:cubicBezTo>
                      <a:pt x="0" y="27"/>
                      <a:pt x="0" y="27"/>
                      <a:pt x="0" y="27"/>
                    </a:cubicBezTo>
                    <a:cubicBezTo>
                      <a:pt x="1" y="26"/>
                      <a:pt x="1" y="26"/>
                      <a:pt x="2" y="25"/>
                    </a:cubicBezTo>
                    <a:cubicBezTo>
                      <a:pt x="2" y="25"/>
                      <a:pt x="2" y="25"/>
                      <a:pt x="2" y="25"/>
                    </a:cubicBezTo>
                    <a:moveTo>
                      <a:pt x="4" y="20"/>
                    </a:moveTo>
                    <a:cubicBezTo>
                      <a:pt x="4" y="21"/>
                      <a:pt x="4" y="21"/>
                      <a:pt x="3" y="22"/>
                    </a:cubicBezTo>
                    <a:cubicBezTo>
                      <a:pt x="3" y="23"/>
                      <a:pt x="2" y="24"/>
                      <a:pt x="2" y="25"/>
                    </a:cubicBezTo>
                    <a:cubicBezTo>
                      <a:pt x="2" y="25"/>
                      <a:pt x="2" y="25"/>
                      <a:pt x="2" y="25"/>
                    </a:cubicBezTo>
                    <a:cubicBezTo>
                      <a:pt x="2" y="24"/>
                      <a:pt x="3" y="23"/>
                      <a:pt x="3" y="22"/>
                    </a:cubicBezTo>
                    <a:cubicBezTo>
                      <a:pt x="4" y="21"/>
                      <a:pt x="4" y="21"/>
                      <a:pt x="4" y="20"/>
                    </a:cubicBezTo>
                    <a:cubicBezTo>
                      <a:pt x="4" y="20"/>
                      <a:pt x="4" y="20"/>
                      <a:pt x="4" y="20"/>
                    </a:cubicBezTo>
                    <a:moveTo>
                      <a:pt x="8" y="15"/>
                    </a:moveTo>
                    <a:cubicBezTo>
                      <a:pt x="7" y="17"/>
                      <a:pt x="6" y="18"/>
                      <a:pt x="5" y="20"/>
                    </a:cubicBezTo>
                    <a:cubicBezTo>
                      <a:pt x="5" y="20"/>
                      <a:pt x="5" y="20"/>
                      <a:pt x="5" y="20"/>
                    </a:cubicBezTo>
                    <a:cubicBezTo>
                      <a:pt x="6" y="18"/>
                      <a:pt x="7" y="17"/>
                      <a:pt x="8" y="15"/>
                    </a:cubicBezTo>
                    <a:cubicBezTo>
                      <a:pt x="8" y="15"/>
                      <a:pt x="8" y="15"/>
                      <a:pt x="8" y="15"/>
                    </a:cubicBezTo>
                    <a:moveTo>
                      <a:pt x="8" y="14"/>
                    </a:moveTo>
                    <a:cubicBezTo>
                      <a:pt x="7" y="16"/>
                      <a:pt x="6" y="18"/>
                      <a:pt x="4" y="20"/>
                    </a:cubicBezTo>
                    <a:cubicBezTo>
                      <a:pt x="4" y="20"/>
                      <a:pt x="4" y="20"/>
                      <a:pt x="4" y="20"/>
                    </a:cubicBezTo>
                    <a:cubicBezTo>
                      <a:pt x="6" y="18"/>
                      <a:pt x="7" y="16"/>
                      <a:pt x="8" y="14"/>
                    </a:cubicBezTo>
                    <a:cubicBezTo>
                      <a:pt x="8" y="14"/>
                      <a:pt x="8" y="14"/>
                      <a:pt x="8" y="14"/>
                    </a:cubicBezTo>
                    <a:moveTo>
                      <a:pt x="11" y="9"/>
                    </a:moveTo>
                    <a:cubicBezTo>
                      <a:pt x="11" y="10"/>
                      <a:pt x="10" y="11"/>
                      <a:pt x="10" y="11"/>
                    </a:cubicBezTo>
                    <a:cubicBezTo>
                      <a:pt x="10" y="11"/>
                      <a:pt x="10" y="11"/>
                      <a:pt x="10" y="11"/>
                    </a:cubicBezTo>
                    <a:cubicBezTo>
                      <a:pt x="10" y="11"/>
                      <a:pt x="11" y="10"/>
                      <a:pt x="11" y="9"/>
                    </a:cubicBezTo>
                    <a:cubicBezTo>
                      <a:pt x="11" y="9"/>
                      <a:pt x="11" y="9"/>
                      <a:pt x="11" y="9"/>
                    </a:cubicBezTo>
                    <a:moveTo>
                      <a:pt x="11" y="9"/>
                    </a:moveTo>
                    <a:cubicBezTo>
                      <a:pt x="10" y="10"/>
                      <a:pt x="10" y="10"/>
                      <a:pt x="10" y="11"/>
                    </a:cubicBezTo>
                    <a:cubicBezTo>
                      <a:pt x="10" y="11"/>
                      <a:pt x="10" y="11"/>
                      <a:pt x="10" y="11"/>
                    </a:cubicBezTo>
                    <a:cubicBezTo>
                      <a:pt x="10" y="10"/>
                      <a:pt x="10" y="10"/>
                      <a:pt x="11" y="9"/>
                    </a:cubicBezTo>
                    <a:cubicBezTo>
                      <a:pt x="11" y="9"/>
                      <a:pt x="11" y="9"/>
                      <a:pt x="11" y="9"/>
                    </a:cubicBezTo>
                    <a:moveTo>
                      <a:pt x="17" y="0"/>
                    </a:moveTo>
                    <a:cubicBezTo>
                      <a:pt x="16" y="1"/>
                      <a:pt x="15" y="2"/>
                      <a:pt x="15" y="4"/>
                    </a:cubicBezTo>
                    <a:cubicBezTo>
                      <a:pt x="15" y="4"/>
                      <a:pt x="15" y="4"/>
                      <a:pt x="15" y="4"/>
                    </a:cubicBezTo>
                    <a:cubicBezTo>
                      <a:pt x="15" y="2"/>
                      <a:pt x="16" y="1"/>
                      <a:pt x="17" y="0"/>
                    </a:cubicBezTo>
                    <a:cubicBezTo>
                      <a:pt x="17" y="0"/>
                      <a:pt x="17" y="0"/>
                      <a:pt x="17" y="0"/>
                    </a:cubicBezTo>
                    <a:moveTo>
                      <a:pt x="16" y="0"/>
                    </a:moveTo>
                    <a:cubicBezTo>
                      <a:pt x="15" y="1"/>
                      <a:pt x="15" y="2"/>
                      <a:pt x="14" y="3"/>
                    </a:cubicBezTo>
                    <a:cubicBezTo>
                      <a:pt x="14" y="3"/>
                      <a:pt x="14" y="3"/>
                      <a:pt x="14" y="3"/>
                    </a:cubicBezTo>
                    <a:cubicBezTo>
                      <a:pt x="15" y="2"/>
                      <a:pt x="15" y="1"/>
                      <a:pt x="16" y="0"/>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3" name="Freeform 9814"/>
              <p:cNvSpPr>
                <a:spLocks noEditPoints="1"/>
              </p:cNvSpPr>
              <p:nvPr/>
            </p:nvSpPr>
            <p:spPr bwMode="auto">
              <a:xfrm>
                <a:off x="-26" y="3316"/>
                <a:ext cx="95" cy="153"/>
              </a:xfrm>
              <a:custGeom>
                <a:avLst/>
                <a:gdLst>
                  <a:gd name="T0" fmla="*/ 0 w 40"/>
                  <a:gd name="T1" fmla="*/ 65 h 65"/>
                  <a:gd name="T2" fmla="*/ 0 w 40"/>
                  <a:gd name="T3" fmla="*/ 65 h 65"/>
                  <a:gd name="T4" fmla="*/ 0 w 40"/>
                  <a:gd name="T5" fmla="*/ 65 h 65"/>
                  <a:gd name="T6" fmla="*/ 3 w 40"/>
                  <a:gd name="T7" fmla="*/ 61 h 65"/>
                  <a:gd name="T8" fmla="*/ 3 w 40"/>
                  <a:gd name="T9" fmla="*/ 61 h 65"/>
                  <a:gd name="T10" fmla="*/ 3 w 40"/>
                  <a:gd name="T11" fmla="*/ 60 h 65"/>
                  <a:gd name="T12" fmla="*/ 6 w 40"/>
                  <a:gd name="T13" fmla="*/ 56 h 65"/>
                  <a:gd name="T14" fmla="*/ 6 w 40"/>
                  <a:gd name="T15" fmla="*/ 56 h 65"/>
                  <a:gd name="T16" fmla="*/ 5 w 40"/>
                  <a:gd name="T17" fmla="*/ 57 h 65"/>
                  <a:gd name="T18" fmla="*/ 5 w 40"/>
                  <a:gd name="T19" fmla="*/ 56 h 65"/>
                  <a:gd name="T20" fmla="*/ 10 w 40"/>
                  <a:gd name="T21" fmla="*/ 49 h 65"/>
                  <a:gd name="T22" fmla="*/ 9 w 40"/>
                  <a:gd name="T23" fmla="*/ 49 h 65"/>
                  <a:gd name="T24" fmla="*/ 9 w 40"/>
                  <a:gd name="T25" fmla="*/ 49 h 65"/>
                  <a:gd name="T26" fmla="*/ 13 w 40"/>
                  <a:gd name="T27" fmla="*/ 44 h 65"/>
                  <a:gd name="T28" fmla="*/ 15 w 40"/>
                  <a:gd name="T29" fmla="*/ 40 h 65"/>
                  <a:gd name="T30" fmla="*/ 13 w 40"/>
                  <a:gd name="T31" fmla="*/ 43 h 65"/>
                  <a:gd name="T32" fmla="*/ 20 w 40"/>
                  <a:gd name="T33" fmla="*/ 33 h 65"/>
                  <a:gd name="T34" fmla="*/ 20 w 40"/>
                  <a:gd name="T35" fmla="*/ 33 h 65"/>
                  <a:gd name="T36" fmla="*/ 16 w 40"/>
                  <a:gd name="T37" fmla="*/ 38 h 65"/>
                  <a:gd name="T38" fmla="*/ 19 w 40"/>
                  <a:gd name="T39" fmla="*/ 32 h 65"/>
                  <a:gd name="T40" fmla="*/ 22 w 40"/>
                  <a:gd name="T41" fmla="*/ 29 h 65"/>
                  <a:gd name="T42" fmla="*/ 22 w 40"/>
                  <a:gd name="T43" fmla="*/ 27 h 65"/>
                  <a:gd name="T44" fmla="*/ 22 w 40"/>
                  <a:gd name="T45" fmla="*/ 27 h 65"/>
                  <a:gd name="T46" fmla="*/ 25 w 40"/>
                  <a:gd name="T47" fmla="*/ 22 h 65"/>
                  <a:gd name="T48" fmla="*/ 28 w 40"/>
                  <a:gd name="T49" fmla="*/ 19 h 65"/>
                  <a:gd name="T50" fmla="*/ 25 w 40"/>
                  <a:gd name="T51" fmla="*/ 22 h 65"/>
                  <a:gd name="T52" fmla="*/ 32 w 40"/>
                  <a:gd name="T53" fmla="*/ 11 h 65"/>
                  <a:gd name="T54" fmla="*/ 32 w 40"/>
                  <a:gd name="T55" fmla="*/ 11 h 65"/>
                  <a:gd name="T56" fmla="*/ 29 w 40"/>
                  <a:gd name="T57" fmla="*/ 15 h 65"/>
                  <a:gd name="T58" fmla="*/ 32 w 40"/>
                  <a:gd name="T59" fmla="*/ 11 h 65"/>
                  <a:gd name="T60" fmla="*/ 29 w 40"/>
                  <a:gd name="T61" fmla="*/ 15 h 65"/>
                  <a:gd name="T62" fmla="*/ 29 w 40"/>
                  <a:gd name="T63" fmla="*/ 15 h 65"/>
                  <a:gd name="T64" fmla="*/ 32 w 40"/>
                  <a:gd name="T65" fmla="*/ 11 h 65"/>
                  <a:gd name="T66" fmla="*/ 31 w 40"/>
                  <a:gd name="T67" fmla="*/ 11 h 65"/>
                  <a:gd name="T68" fmla="*/ 38 w 40"/>
                  <a:gd name="T69" fmla="*/ 4 h 65"/>
                  <a:gd name="T70" fmla="*/ 38 w 40"/>
                  <a:gd name="T71" fmla="*/ 4 h 65"/>
                  <a:gd name="T72" fmla="*/ 38 w 40"/>
                  <a:gd name="T73" fmla="*/ 0 h 65"/>
                  <a:gd name="T74" fmla="*/ 33 w 40"/>
                  <a:gd name="T75" fmla="*/ 9 h 65"/>
                  <a:gd name="T76" fmla="*/ 38 w 40"/>
                  <a:gd name="T77" fmla="*/ 0 h 65"/>
                  <a:gd name="T78" fmla="*/ 34 w 40"/>
                  <a:gd name="T79" fmla="*/ 8 h 65"/>
                  <a:gd name="T80" fmla="*/ 34 w 40"/>
                  <a:gd name="T81" fmla="*/ 8 h 65"/>
                  <a:gd name="T82" fmla="*/ 34 w 40"/>
                  <a:gd name="T83" fmla="*/ 8 h 65"/>
                  <a:gd name="T84" fmla="*/ 36 w 40"/>
                  <a:gd name="T85"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 h="65">
                    <a:moveTo>
                      <a:pt x="1" y="65"/>
                    </a:moveTo>
                    <a:cubicBezTo>
                      <a:pt x="1" y="65"/>
                      <a:pt x="0" y="65"/>
                      <a:pt x="0" y="65"/>
                    </a:cubicBezTo>
                    <a:cubicBezTo>
                      <a:pt x="0" y="65"/>
                      <a:pt x="0" y="65"/>
                      <a:pt x="0" y="65"/>
                    </a:cubicBezTo>
                    <a:cubicBezTo>
                      <a:pt x="0" y="65"/>
                      <a:pt x="1" y="65"/>
                      <a:pt x="1" y="65"/>
                    </a:cubicBezTo>
                    <a:cubicBezTo>
                      <a:pt x="1" y="65"/>
                      <a:pt x="1" y="65"/>
                      <a:pt x="1" y="65"/>
                    </a:cubicBezTo>
                    <a:moveTo>
                      <a:pt x="0" y="65"/>
                    </a:moveTo>
                    <a:cubicBezTo>
                      <a:pt x="0" y="65"/>
                      <a:pt x="0" y="65"/>
                      <a:pt x="0" y="65"/>
                    </a:cubicBezTo>
                    <a:cubicBezTo>
                      <a:pt x="0" y="65"/>
                      <a:pt x="0" y="65"/>
                      <a:pt x="0" y="65"/>
                    </a:cubicBezTo>
                    <a:cubicBezTo>
                      <a:pt x="0" y="65"/>
                      <a:pt x="0" y="65"/>
                      <a:pt x="0" y="65"/>
                    </a:cubicBezTo>
                    <a:cubicBezTo>
                      <a:pt x="0" y="65"/>
                      <a:pt x="0" y="65"/>
                      <a:pt x="0" y="65"/>
                    </a:cubicBezTo>
                    <a:moveTo>
                      <a:pt x="3" y="61"/>
                    </a:moveTo>
                    <a:cubicBezTo>
                      <a:pt x="3" y="61"/>
                      <a:pt x="3" y="61"/>
                      <a:pt x="3" y="61"/>
                    </a:cubicBezTo>
                    <a:cubicBezTo>
                      <a:pt x="3" y="61"/>
                      <a:pt x="3" y="61"/>
                      <a:pt x="3" y="61"/>
                    </a:cubicBezTo>
                    <a:cubicBezTo>
                      <a:pt x="3" y="61"/>
                      <a:pt x="3" y="61"/>
                      <a:pt x="3" y="61"/>
                    </a:cubicBezTo>
                    <a:cubicBezTo>
                      <a:pt x="3" y="61"/>
                      <a:pt x="3" y="61"/>
                      <a:pt x="3" y="61"/>
                    </a:cubicBezTo>
                    <a:moveTo>
                      <a:pt x="3" y="60"/>
                    </a:moveTo>
                    <a:cubicBezTo>
                      <a:pt x="3" y="60"/>
                      <a:pt x="3" y="60"/>
                      <a:pt x="3" y="60"/>
                    </a:cubicBezTo>
                    <a:cubicBezTo>
                      <a:pt x="3" y="60"/>
                      <a:pt x="3" y="60"/>
                      <a:pt x="3" y="60"/>
                    </a:cubicBezTo>
                    <a:cubicBezTo>
                      <a:pt x="3" y="60"/>
                      <a:pt x="3" y="60"/>
                      <a:pt x="3" y="60"/>
                    </a:cubicBezTo>
                    <a:cubicBezTo>
                      <a:pt x="3" y="60"/>
                      <a:pt x="3" y="60"/>
                      <a:pt x="3" y="60"/>
                    </a:cubicBezTo>
                    <a:moveTo>
                      <a:pt x="6" y="56"/>
                    </a:moveTo>
                    <a:cubicBezTo>
                      <a:pt x="6" y="56"/>
                      <a:pt x="6" y="57"/>
                      <a:pt x="5" y="57"/>
                    </a:cubicBezTo>
                    <a:cubicBezTo>
                      <a:pt x="5" y="57"/>
                      <a:pt x="5" y="57"/>
                      <a:pt x="5" y="57"/>
                    </a:cubicBezTo>
                    <a:cubicBezTo>
                      <a:pt x="6" y="57"/>
                      <a:pt x="6" y="56"/>
                      <a:pt x="6" y="56"/>
                    </a:cubicBezTo>
                    <a:cubicBezTo>
                      <a:pt x="6" y="56"/>
                      <a:pt x="6" y="56"/>
                      <a:pt x="6" y="56"/>
                    </a:cubicBezTo>
                    <a:moveTo>
                      <a:pt x="5" y="56"/>
                    </a:moveTo>
                    <a:cubicBezTo>
                      <a:pt x="5" y="56"/>
                      <a:pt x="5" y="56"/>
                      <a:pt x="5" y="57"/>
                    </a:cubicBezTo>
                    <a:cubicBezTo>
                      <a:pt x="5" y="57"/>
                      <a:pt x="5" y="57"/>
                      <a:pt x="5" y="57"/>
                    </a:cubicBezTo>
                    <a:cubicBezTo>
                      <a:pt x="5" y="56"/>
                      <a:pt x="5" y="56"/>
                      <a:pt x="5" y="56"/>
                    </a:cubicBezTo>
                    <a:cubicBezTo>
                      <a:pt x="5" y="56"/>
                      <a:pt x="5" y="56"/>
                      <a:pt x="5" y="56"/>
                    </a:cubicBezTo>
                    <a:moveTo>
                      <a:pt x="10" y="49"/>
                    </a:moveTo>
                    <a:cubicBezTo>
                      <a:pt x="10" y="49"/>
                      <a:pt x="10" y="49"/>
                      <a:pt x="10" y="49"/>
                    </a:cubicBezTo>
                    <a:cubicBezTo>
                      <a:pt x="10" y="49"/>
                      <a:pt x="10" y="49"/>
                      <a:pt x="10" y="49"/>
                    </a:cubicBezTo>
                    <a:cubicBezTo>
                      <a:pt x="10" y="49"/>
                      <a:pt x="10" y="49"/>
                      <a:pt x="10" y="49"/>
                    </a:cubicBezTo>
                    <a:cubicBezTo>
                      <a:pt x="10" y="49"/>
                      <a:pt x="10" y="49"/>
                      <a:pt x="10" y="49"/>
                    </a:cubicBezTo>
                    <a:moveTo>
                      <a:pt x="9" y="49"/>
                    </a:moveTo>
                    <a:cubicBezTo>
                      <a:pt x="9" y="49"/>
                      <a:pt x="9" y="49"/>
                      <a:pt x="9" y="49"/>
                    </a:cubicBezTo>
                    <a:cubicBezTo>
                      <a:pt x="9" y="49"/>
                      <a:pt x="9" y="49"/>
                      <a:pt x="9" y="49"/>
                    </a:cubicBezTo>
                    <a:cubicBezTo>
                      <a:pt x="9" y="49"/>
                      <a:pt x="9" y="49"/>
                      <a:pt x="9" y="49"/>
                    </a:cubicBezTo>
                    <a:cubicBezTo>
                      <a:pt x="9" y="49"/>
                      <a:pt x="9" y="49"/>
                      <a:pt x="9" y="49"/>
                    </a:cubicBezTo>
                    <a:moveTo>
                      <a:pt x="15" y="40"/>
                    </a:moveTo>
                    <a:cubicBezTo>
                      <a:pt x="14" y="42"/>
                      <a:pt x="14" y="43"/>
                      <a:pt x="13" y="44"/>
                    </a:cubicBezTo>
                    <a:cubicBezTo>
                      <a:pt x="13" y="44"/>
                      <a:pt x="13" y="44"/>
                      <a:pt x="13" y="44"/>
                    </a:cubicBezTo>
                    <a:cubicBezTo>
                      <a:pt x="14" y="43"/>
                      <a:pt x="14" y="42"/>
                      <a:pt x="15" y="40"/>
                    </a:cubicBezTo>
                    <a:cubicBezTo>
                      <a:pt x="15" y="40"/>
                      <a:pt x="15" y="40"/>
                      <a:pt x="15" y="40"/>
                    </a:cubicBezTo>
                    <a:moveTo>
                      <a:pt x="15" y="40"/>
                    </a:moveTo>
                    <a:cubicBezTo>
                      <a:pt x="14" y="41"/>
                      <a:pt x="13" y="42"/>
                      <a:pt x="13" y="43"/>
                    </a:cubicBezTo>
                    <a:cubicBezTo>
                      <a:pt x="13" y="43"/>
                      <a:pt x="13" y="43"/>
                      <a:pt x="13" y="43"/>
                    </a:cubicBezTo>
                    <a:cubicBezTo>
                      <a:pt x="13" y="42"/>
                      <a:pt x="14" y="41"/>
                      <a:pt x="15" y="40"/>
                    </a:cubicBezTo>
                    <a:cubicBezTo>
                      <a:pt x="15" y="40"/>
                      <a:pt x="15" y="40"/>
                      <a:pt x="15" y="40"/>
                    </a:cubicBezTo>
                    <a:moveTo>
                      <a:pt x="20" y="33"/>
                    </a:moveTo>
                    <a:cubicBezTo>
                      <a:pt x="18" y="34"/>
                      <a:pt x="17" y="36"/>
                      <a:pt x="16" y="38"/>
                    </a:cubicBezTo>
                    <a:cubicBezTo>
                      <a:pt x="16" y="38"/>
                      <a:pt x="16" y="38"/>
                      <a:pt x="16" y="38"/>
                    </a:cubicBezTo>
                    <a:cubicBezTo>
                      <a:pt x="17" y="36"/>
                      <a:pt x="18" y="34"/>
                      <a:pt x="20" y="33"/>
                    </a:cubicBezTo>
                    <a:cubicBezTo>
                      <a:pt x="20" y="33"/>
                      <a:pt x="20" y="33"/>
                      <a:pt x="20" y="33"/>
                    </a:cubicBezTo>
                    <a:moveTo>
                      <a:pt x="19" y="32"/>
                    </a:moveTo>
                    <a:cubicBezTo>
                      <a:pt x="18" y="34"/>
                      <a:pt x="17" y="36"/>
                      <a:pt x="16" y="38"/>
                    </a:cubicBezTo>
                    <a:cubicBezTo>
                      <a:pt x="16" y="38"/>
                      <a:pt x="16" y="38"/>
                      <a:pt x="16" y="38"/>
                    </a:cubicBezTo>
                    <a:cubicBezTo>
                      <a:pt x="17" y="36"/>
                      <a:pt x="18" y="34"/>
                      <a:pt x="19" y="32"/>
                    </a:cubicBezTo>
                    <a:cubicBezTo>
                      <a:pt x="19" y="32"/>
                      <a:pt x="19" y="32"/>
                      <a:pt x="19" y="32"/>
                    </a:cubicBezTo>
                    <a:moveTo>
                      <a:pt x="23" y="27"/>
                    </a:moveTo>
                    <a:cubicBezTo>
                      <a:pt x="22" y="28"/>
                      <a:pt x="22" y="28"/>
                      <a:pt x="22" y="29"/>
                    </a:cubicBezTo>
                    <a:cubicBezTo>
                      <a:pt x="22" y="29"/>
                      <a:pt x="22" y="29"/>
                      <a:pt x="22" y="29"/>
                    </a:cubicBezTo>
                    <a:cubicBezTo>
                      <a:pt x="22" y="28"/>
                      <a:pt x="22" y="28"/>
                      <a:pt x="23" y="27"/>
                    </a:cubicBezTo>
                    <a:cubicBezTo>
                      <a:pt x="23" y="27"/>
                      <a:pt x="23" y="27"/>
                      <a:pt x="23" y="27"/>
                    </a:cubicBezTo>
                    <a:moveTo>
                      <a:pt x="22" y="27"/>
                    </a:moveTo>
                    <a:cubicBezTo>
                      <a:pt x="22" y="27"/>
                      <a:pt x="22" y="28"/>
                      <a:pt x="21" y="29"/>
                    </a:cubicBezTo>
                    <a:cubicBezTo>
                      <a:pt x="21" y="29"/>
                      <a:pt x="21" y="29"/>
                      <a:pt x="21" y="29"/>
                    </a:cubicBezTo>
                    <a:cubicBezTo>
                      <a:pt x="22" y="28"/>
                      <a:pt x="22" y="27"/>
                      <a:pt x="22" y="27"/>
                    </a:cubicBezTo>
                    <a:cubicBezTo>
                      <a:pt x="22" y="27"/>
                      <a:pt x="22" y="27"/>
                      <a:pt x="22" y="27"/>
                    </a:cubicBezTo>
                    <a:moveTo>
                      <a:pt x="28" y="19"/>
                    </a:moveTo>
                    <a:cubicBezTo>
                      <a:pt x="27" y="20"/>
                      <a:pt x="26" y="21"/>
                      <a:pt x="25" y="22"/>
                    </a:cubicBezTo>
                    <a:cubicBezTo>
                      <a:pt x="25" y="22"/>
                      <a:pt x="25" y="22"/>
                      <a:pt x="25" y="22"/>
                    </a:cubicBezTo>
                    <a:cubicBezTo>
                      <a:pt x="26" y="21"/>
                      <a:pt x="27" y="20"/>
                      <a:pt x="28" y="19"/>
                    </a:cubicBezTo>
                    <a:cubicBezTo>
                      <a:pt x="28" y="19"/>
                      <a:pt x="28" y="19"/>
                      <a:pt x="28" y="19"/>
                    </a:cubicBezTo>
                    <a:moveTo>
                      <a:pt x="27" y="19"/>
                    </a:moveTo>
                    <a:cubicBezTo>
                      <a:pt x="26" y="20"/>
                      <a:pt x="26" y="21"/>
                      <a:pt x="25" y="22"/>
                    </a:cubicBezTo>
                    <a:cubicBezTo>
                      <a:pt x="25" y="22"/>
                      <a:pt x="25" y="22"/>
                      <a:pt x="25" y="22"/>
                    </a:cubicBezTo>
                    <a:cubicBezTo>
                      <a:pt x="26" y="21"/>
                      <a:pt x="26" y="20"/>
                      <a:pt x="27" y="19"/>
                    </a:cubicBezTo>
                    <a:cubicBezTo>
                      <a:pt x="27" y="19"/>
                      <a:pt x="27" y="19"/>
                      <a:pt x="27" y="19"/>
                    </a:cubicBezTo>
                    <a:moveTo>
                      <a:pt x="32" y="11"/>
                    </a:moveTo>
                    <a:cubicBezTo>
                      <a:pt x="31" y="13"/>
                      <a:pt x="31" y="14"/>
                      <a:pt x="30" y="15"/>
                    </a:cubicBezTo>
                    <a:cubicBezTo>
                      <a:pt x="30" y="15"/>
                      <a:pt x="30" y="15"/>
                      <a:pt x="30" y="15"/>
                    </a:cubicBezTo>
                    <a:cubicBezTo>
                      <a:pt x="31" y="14"/>
                      <a:pt x="31" y="13"/>
                      <a:pt x="32" y="11"/>
                    </a:cubicBezTo>
                    <a:cubicBezTo>
                      <a:pt x="32" y="11"/>
                      <a:pt x="32" y="11"/>
                      <a:pt x="32" y="11"/>
                    </a:cubicBezTo>
                    <a:moveTo>
                      <a:pt x="32" y="11"/>
                    </a:moveTo>
                    <a:cubicBezTo>
                      <a:pt x="31" y="13"/>
                      <a:pt x="30" y="14"/>
                      <a:pt x="29" y="15"/>
                    </a:cubicBezTo>
                    <a:cubicBezTo>
                      <a:pt x="29" y="15"/>
                      <a:pt x="29" y="15"/>
                      <a:pt x="29" y="15"/>
                    </a:cubicBezTo>
                    <a:cubicBezTo>
                      <a:pt x="30" y="14"/>
                      <a:pt x="31" y="13"/>
                      <a:pt x="32" y="11"/>
                    </a:cubicBezTo>
                    <a:cubicBezTo>
                      <a:pt x="32" y="11"/>
                      <a:pt x="32" y="11"/>
                      <a:pt x="32" y="11"/>
                    </a:cubicBezTo>
                    <a:moveTo>
                      <a:pt x="31" y="11"/>
                    </a:moveTo>
                    <a:cubicBezTo>
                      <a:pt x="31" y="12"/>
                      <a:pt x="31" y="12"/>
                      <a:pt x="30" y="13"/>
                    </a:cubicBezTo>
                    <a:cubicBezTo>
                      <a:pt x="30" y="14"/>
                      <a:pt x="30" y="14"/>
                      <a:pt x="29" y="15"/>
                    </a:cubicBezTo>
                    <a:cubicBezTo>
                      <a:pt x="29" y="15"/>
                      <a:pt x="29" y="15"/>
                      <a:pt x="29" y="15"/>
                    </a:cubicBezTo>
                    <a:cubicBezTo>
                      <a:pt x="30" y="14"/>
                      <a:pt x="30" y="14"/>
                      <a:pt x="30" y="13"/>
                    </a:cubicBezTo>
                    <a:cubicBezTo>
                      <a:pt x="30" y="14"/>
                      <a:pt x="30" y="14"/>
                      <a:pt x="29" y="15"/>
                    </a:cubicBezTo>
                    <a:cubicBezTo>
                      <a:pt x="29" y="15"/>
                      <a:pt x="29" y="15"/>
                      <a:pt x="29" y="15"/>
                    </a:cubicBezTo>
                    <a:cubicBezTo>
                      <a:pt x="30" y="14"/>
                      <a:pt x="30" y="14"/>
                      <a:pt x="30" y="13"/>
                    </a:cubicBezTo>
                    <a:cubicBezTo>
                      <a:pt x="31" y="12"/>
                      <a:pt x="31" y="12"/>
                      <a:pt x="32" y="11"/>
                    </a:cubicBezTo>
                    <a:cubicBezTo>
                      <a:pt x="32" y="11"/>
                      <a:pt x="32" y="11"/>
                      <a:pt x="32" y="11"/>
                    </a:cubicBezTo>
                    <a:cubicBezTo>
                      <a:pt x="31" y="12"/>
                      <a:pt x="31" y="12"/>
                      <a:pt x="30" y="13"/>
                    </a:cubicBezTo>
                    <a:cubicBezTo>
                      <a:pt x="31" y="12"/>
                      <a:pt x="31" y="12"/>
                      <a:pt x="31" y="11"/>
                    </a:cubicBezTo>
                    <a:cubicBezTo>
                      <a:pt x="31" y="11"/>
                      <a:pt x="31" y="11"/>
                      <a:pt x="31" y="11"/>
                    </a:cubicBezTo>
                    <a:moveTo>
                      <a:pt x="40" y="1"/>
                    </a:moveTo>
                    <a:cubicBezTo>
                      <a:pt x="39" y="2"/>
                      <a:pt x="38" y="3"/>
                      <a:pt x="38" y="4"/>
                    </a:cubicBezTo>
                    <a:cubicBezTo>
                      <a:pt x="36" y="5"/>
                      <a:pt x="35" y="7"/>
                      <a:pt x="34" y="9"/>
                    </a:cubicBezTo>
                    <a:cubicBezTo>
                      <a:pt x="34" y="9"/>
                      <a:pt x="34" y="9"/>
                      <a:pt x="34" y="9"/>
                    </a:cubicBezTo>
                    <a:cubicBezTo>
                      <a:pt x="35" y="7"/>
                      <a:pt x="36" y="5"/>
                      <a:pt x="38" y="4"/>
                    </a:cubicBezTo>
                    <a:cubicBezTo>
                      <a:pt x="38" y="3"/>
                      <a:pt x="39" y="2"/>
                      <a:pt x="40" y="1"/>
                    </a:cubicBezTo>
                    <a:cubicBezTo>
                      <a:pt x="40" y="1"/>
                      <a:pt x="40" y="1"/>
                      <a:pt x="40" y="1"/>
                    </a:cubicBezTo>
                    <a:moveTo>
                      <a:pt x="38" y="0"/>
                    </a:moveTo>
                    <a:cubicBezTo>
                      <a:pt x="38" y="0"/>
                      <a:pt x="38" y="0"/>
                      <a:pt x="38" y="0"/>
                    </a:cubicBezTo>
                    <a:cubicBezTo>
                      <a:pt x="33" y="8"/>
                      <a:pt x="33" y="8"/>
                      <a:pt x="33" y="8"/>
                    </a:cubicBezTo>
                    <a:cubicBezTo>
                      <a:pt x="33" y="8"/>
                      <a:pt x="33" y="8"/>
                      <a:pt x="33" y="9"/>
                    </a:cubicBezTo>
                    <a:cubicBezTo>
                      <a:pt x="33" y="9"/>
                      <a:pt x="33" y="9"/>
                      <a:pt x="33" y="9"/>
                    </a:cubicBezTo>
                    <a:cubicBezTo>
                      <a:pt x="33" y="8"/>
                      <a:pt x="33" y="8"/>
                      <a:pt x="33" y="8"/>
                    </a:cubicBezTo>
                    <a:cubicBezTo>
                      <a:pt x="38" y="0"/>
                      <a:pt x="38" y="0"/>
                      <a:pt x="38" y="0"/>
                    </a:cubicBezTo>
                    <a:moveTo>
                      <a:pt x="39" y="0"/>
                    </a:moveTo>
                    <a:cubicBezTo>
                      <a:pt x="36" y="4"/>
                      <a:pt x="36" y="4"/>
                      <a:pt x="36" y="4"/>
                    </a:cubicBezTo>
                    <a:cubicBezTo>
                      <a:pt x="36" y="5"/>
                      <a:pt x="35" y="6"/>
                      <a:pt x="34" y="8"/>
                    </a:cubicBezTo>
                    <a:cubicBezTo>
                      <a:pt x="34" y="8"/>
                      <a:pt x="34" y="8"/>
                      <a:pt x="33" y="9"/>
                    </a:cubicBezTo>
                    <a:cubicBezTo>
                      <a:pt x="33" y="9"/>
                      <a:pt x="33" y="9"/>
                      <a:pt x="33" y="9"/>
                    </a:cubicBezTo>
                    <a:cubicBezTo>
                      <a:pt x="34" y="8"/>
                      <a:pt x="34" y="8"/>
                      <a:pt x="34" y="8"/>
                    </a:cubicBezTo>
                    <a:cubicBezTo>
                      <a:pt x="34" y="8"/>
                      <a:pt x="34" y="9"/>
                      <a:pt x="33" y="9"/>
                    </a:cubicBezTo>
                    <a:cubicBezTo>
                      <a:pt x="33" y="9"/>
                      <a:pt x="33" y="9"/>
                      <a:pt x="33" y="9"/>
                    </a:cubicBezTo>
                    <a:cubicBezTo>
                      <a:pt x="34" y="9"/>
                      <a:pt x="34" y="8"/>
                      <a:pt x="34" y="8"/>
                    </a:cubicBezTo>
                    <a:cubicBezTo>
                      <a:pt x="34" y="7"/>
                      <a:pt x="35" y="7"/>
                      <a:pt x="35" y="7"/>
                    </a:cubicBezTo>
                    <a:cubicBezTo>
                      <a:pt x="35" y="7"/>
                      <a:pt x="34" y="7"/>
                      <a:pt x="34" y="8"/>
                    </a:cubicBezTo>
                    <a:cubicBezTo>
                      <a:pt x="35" y="6"/>
                      <a:pt x="36" y="5"/>
                      <a:pt x="36" y="4"/>
                    </a:cubicBezTo>
                    <a:cubicBezTo>
                      <a:pt x="39" y="0"/>
                      <a:pt x="39"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4" name="Freeform 9815"/>
              <p:cNvSpPr>
                <a:spLocks/>
              </p:cNvSpPr>
              <p:nvPr/>
            </p:nvSpPr>
            <p:spPr bwMode="auto">
              <a:xfrm>
                <a:off x="12" y="34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5" name="Freeform 9816"/>
              <p:cNvSpPr>
                <a:spLocks/>
              </p:cNvSpPr>
              <p:nvPr/>
            </p:nvSpPr>
            <p:spPr bwMode="auto">
              <a:xfrm>
                <a:off x="10" y="3412"/>
                <a:ext cx="2" cy="5"/>
              </a:xfrm>
              <a:custGeom>
                <a:avLst/>
                <a:gdLst>
                  <a:gd name="T0" fmla="*/ 1 w 1"/>
                  <a:gd name="T1" fmla="*/ 0 h 2"/>
                  <a:gd name="T2" fmla="*/ 0 w 1"/>
                  <a:gd name="T3" fmla="*/ 2 h 2"/>
                  <a:gd name="T4" fmla="*/ 1 w 1"/>
                  <a:gd name="T5" fmla="*/ 0 h 2"/>
                  <a:gd name="T6" fmla="*/ 1 w 1"/>
                  <a:gd name="T7" fmla="*/ 0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1"/>
                      <a:pt x="0" y="2"/>
                      <a:pt x="0" y="2"/>
                    </a:cubicBezTo>
                    <a:cubicBezTo>
                      <a:pt x="0" y="2"/>
                      <a:pt x="1"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6" name="Freeform 9817"/>
              <p:cNvSpPr>
                <a:spLocks/>
              </p:cNvSpPr>
              <p:nvPr/>
            </p:nvSpPr>
            <p:spPr bwMode="auto">
              <a:xfrm>
                <a:off x="76" y="3320"/>
                <a:ext cx="0" cy="3"/>
              </a:xfrm>
              <a:custGeom>
                <a:avLst/>
                <a:gdLst>
                  <a:gd name="T0" fmla="*/ 0 h 1"/>
                  <a:gd name="T1" fmla="*/ 0 h 1"/>
                  <a:gd name="T2" fmla="*/ 1 h 1"/>
                  <a:gd name="T3" fmla="*/ 0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1"/>
                      <a:pt x="0" y="1"/>
                      <a:pt x="0" y="1"/>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7" name="Freeform 9818"/>
              <p:cNvSpPr>
                <a:spLocks/>
              </p:cNvSpPr>
              <p:nvPr/>
            </p:nvSpPr>
            <p:spPr bwMode="auto">
              <a:xfrm>
                <a:off x="66" y="3320"/>
                <a:ext cx="10" cy="12"/>
              </a:xfrm>
              <a:custGeom>
                <a:avLst/>
                <a:gdLst>
                  <a:gd name="T0" fmla="*/ 4 w 4"/>
                  <a:gd name="T1" fmla="*/ 0 h 5"/>
                  <a:gd name="T2" fmla="*/ 1 w 4"/>
                  <a:gd name="T3" fmla="*/ 3 h 5"/>
                  <a:gd name="T4" fmla="*/ 0 w 4"/>
                  <a:gd name="T5" fmla="*/ 5 h 5"/>
                  <a:gd name="T6" fmla="*/ 4 w 4"/>
                  <a:gd name="T7" fmla="*/ 1 h 5"/>
                  <a:gd name="T8" fmla="*/ 4 w 4"/>
                  <a:gd name="T9" fmla="*/ 0 h 5"/>
                </a:gdLst>
                <a:ahLst/>
                <a:cxnLst>
                  <a:cxn ang="0">
                    <a:pos x="T0" y="T1"/>
                  </a:cxn>
                  <a:cxn ang="0">
                    <a:pos x="T2" y="T3"/>
                  </a:cxn>
                  <a:cxn ang="0">
                    <a:pos x="T4" y="T5"/>
                  </a:cxn>
                  <a:cxn ang="0">
                    <a:pos x="T6" y="T7"/>
                  </a:cxn>
                  <a:cxn ang="0">
                    <a:pos x="T8" y="T9"/>
                  </a:cxn>
                </a:cxnLst>
                <a:rect l="0" t="0" r="r" b="b"/>
                <a:pathLst>
                  <a:path w="4" h="5">
                    <a:moveTo>
                      <a:pt x="4" y="0"/>
                    </a:moveTo>
                    <a:cubicBezTo>
                      <a:pt x="3" y="1"/>
                      <a:pt x="2" y="2"/>
                      <a:pt x="1" y="3"/>
                    </a:cubicBezTo>
                    <a:cubicBezTo>
                      <a:pt x="0" y="5"/>
                      <a:pt x="0" y="5"/>
                      <a:pt x="0" y="5"/>
                    </a:cubicBezTo>
                    <a:cubicBezTo>
                      <a:pt x="2" y="3"/>
                      <a:pt x="3" y="1"/>
                      <a:pt x="4"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8" name="Freeform 9819"/>
              <p:cNvSpPr>
                <a:spLocks noEditPoints="1"/>
              </p:cNvSpPr>
              <p:nvPr/>
            </p:nvSpPr>
            <p:spPr bwMode="auto">
              <a:xfrm>
                <a:off x="-9" y="3420"/>
                <a:ext cx="16" cy="30"/>
              </a:xfrm>
              <a:custGeom>
                <a:avLst/>
                <a:gdLst>
                  <a:gd name="T0" fmla="*/ 1 w 7"/>
                  <a:gd name="T1" fmla="*/ 11 h 13"/>
                  <a:gd name="T2" fmla="*/ 0 w 7"/>
                  <a:gd name="T3" fmla="*/ 13 h 13"/>
                  <a:gd name="T4" fmla="*/ 0 w 7"/>
                  <a:gd name="T5" fmla="*/ 13 h 13"/>
                  <a:gd name="T6" fmla="*/ 1 w 7"/>
                  <a:gd name="T7" fmla="*/ 11 h 13"/>
                  <a:gd name="T8" fmla="*/ 1 w 7"/>
                  <a:gd name="T9" fmla="*/ 11 h 13"/>
                  <a:gd name="T10" fmla="*/ 4 w 7"/>
                  <a:gd name="T11" fmla="*/ 6 h 13"/>
                  <a:gd name="T12" fmla="*/ 1 w 7"/>
                  <a:gd name="T13" fmla="*/ 10 h 13"/>
                  <a:gd name="T14" fmla="*/ 1 w 7"/>
                  <a:gd name="T15" fmla="*/ 10 h 13"/>
                  <a:gd name="T16" fmla="*/ 4 w 7"/>
                  <a:gd name="T17" fmla="*/ 6 h 13"/>
                  <a:gd name="T18" fmla="*/ 4 w 7"/>
                  <a:gd name="T19" fmla="*/ 6 h 13"/>
                  <a:gd name="T20" fmla="*/ 7 w 7"/>
                  <a:gd name="T21" fmla="*/ 0 h 13"/>
                  <a:gd name="T22" fmla="*/ 4 w 7"/>
                  <a:gd name="T23" fmla="*/ 6 h 13"/>
                  <a:gd name="T24" fmla="*/ 4 w 7"/>
                  <a:gd name="T25" fmla="*/ 6 h 13"/>
                  <a:gd name="T26" fmla="*/ 7 w 7"/>
                  <a:gd name="T27" fmla="*/ 0 h 13"/>
                  <a:gd name="T28" fmla="*/ 7 w 7"/>
                  <a:gd name="T2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1" y="11"/>
                    </a:moveTo>
                    <a:cubicBezTo>
                      <a:pt x="1" y="11"/>
                      <a:pt x="0" y="12"/>
                      <a:pt x="0" y="13"/>
                    </a:cubicBezTo>
                    <a:cubicBezTo>
                      <a:pt x="0" y="13"/>
                      <a:pt x="0" y="13"/>
                      <a:pt x="0" y="13"/>
                    </a:cubicBezTo>
                    <a:cubicBezTo>
                      <a:pt x="0" y="12"/>
                      <a:pt x="1" y="11"/>
                      <a:pt x="1" y="11"/>
                    </a:cubicBezTo>
                    <a:cubicBezTo>
                      <a:pt x="1" y="11"/>
                      <a:pt x="1" y="11"/>
                      <a:pt x="1" y="11"/>
                    </a:cubicBezTo>
                    <a:moveTo>
                      <a:pt x="4" y="6"/>
                    </a:moveTo>
                    <a:cubicBezTo>
                      <a:pt x="3" y="7"/>
                      <a:pt x="2" y="9"/>
                      <a:pt x="1" y="10"/>
                    </a:cubicBezTo>
                    <a:cubicBezTo>
                      <a:pt x="1" y="10"/>
                      <a:pt x="1" y="10"/>
                      <a:pt x="1" y="10"/>
                    </a:cubicBezTo>
                    <a:cubicBezTo>
                      <a:pt x="2" y="9"/>
                      <a:pt x="3" y="8"/>
                      <a:pt x="4" y="6"/>
                    </a:cubicBezTo>
                    <a:cubicBezTo>
                      <a:pt x="4" y="6"/>
                      <a:pt x="4" y="6"/>
                      <a:pt x="4" y="6"/>
                    </a:cubicBezTo>
                    <a:moveTo>
                      <a:pt x="7" y="0"/>
                    </a:moveTo>
                    <a:cubicBezTo>
                      <a:pt x="6" y="2"/>
                      <a:pt x="5" y="4"/>
                      <a:pt x="4" y="6"/>
                    </a:cubicBezTo>
                    <a:cubicBezTo>
                      <a:pt x="4" y="6"/>
                      <a:pt x="4" y="6"/>
                      <a:pt x="4" y="6"/>
                    </a:cubicBezTo>
                    <a:cubicBezTo>
                      <a:pt x="5" y="4"/>
                      <a:pt x="6" y="2"/>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9" name="Freeform 9820"/>
              <p:cNvSpPr>
                <a:spLocks/>
              </p:cNvSpPr>
              <p:nvPr/>
            </p:nvSpPr>
            <p:spPr bwMode="auto">
              <a:xfrm>
                <a:off x="-7" y="3443"/>
                <a:ext cx="0" cy="3"/>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0" name="Freeform 9821"/>
              <p:cNvSpPr>
                <a:spLocks/>
              </p:cNvSpPr>
              <p:nvPr/>
            </p:nvSpPr>
            <p:spPr bwMode="auto">
              <a:xfrm>
                <a:off x="-11" y="3450"/>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1" name="Freeform 9822"/>
              <p:cNvSpPr>
                <a:spLocks noEditPoints="1"/>
              </p:cNvSpPr>
              <p:nvPr/>
            </p:nvSpPr>
            <p:spPr bwMode="auto">
              <a:xfrm>
                <a:off x="-11" y="3417"/>
                <a:ext cx="21" cy="33"/>
              </a:xfrm>
              <a:custGeom>
                <a:avLst/>
                <a:gdLst>
                  <a:gd name="T0" fmla="*/ 1 w 9"/>
                  <a:gd name="T1" fmla="*/ 14 h 14"/>
                  <a:gd name="T2" fmla="*/ 0 w 9"/>
                  <a:gd name="T3" fmla="*/ 14 h 14"/>
                  <a:gd name="T4" fmla="*/ 0 w 9"/>
                  <a:gd name="T5" fmla="*/ 14 h 14"/>
                  <a:gd name="T6" fmla="*/ 1 w 9"/>
                  <a:gd name="T7" fmla="*/ 14 h 14"/>
                  <a:gd name="T8" fmla="*/ 1 w 9"/>
                  <a:gd name="T9" fmla="*/ 14 h 14"/>
                  <a:gd name="T10" fmla="*/ 5 w 9"/>
                  <a:gd name="T11" fmla="*/ 7 h 14"/>
                  <a:gd name="T12" fmla="*/ 5 w 9"/>
                  <a:gd name="T13" fmla="*/ 7 h 14"/>
                  <a:gd name="T14" fmla="*/ 5 w 9"/>
                  <a:gd name="T15" fmla="*/ 7 h 14"/>
                  <a:gd name="T16" fmla="*/ 5 w 9"/>
                  <a:gd name="T17" fmla="*/ 7 h 14"/>
                  <a:gd name="T18" fmla="*/ 5 w 9"/>
                  <a:gd name="T19" fmla="*/ 7 h 14"/>
                  <a:gd name="T20" fmla="*/ 9 w 9"/>
                  <a:gd name="T21" fmla="*/ 0 h 14"/>
                  <a:gd name="T22" fmla="*/ 8 w 9"/>
                  <a:gd name="T23" fmla="*/ 1 h 14"/>
                  <a:gd name="T24" fmla="*/ 8 w 9"/>
                  <a:gd name="T25" fmla="*/ 1 h 14"/>
                  <a:gd name="T26" fmla="*/ 9 w 9"/>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4">
                    <a:moveTo>
                      <a:pt x="1" y="14"/>
                    </a:moveTo>
                    <a:cubicBezTo>
                      <a:pt x="1" y="14"/>
                      <a:pt x="0" y="14"/>
                      <a:pt x="0" y="14"/>
                    </a:cubicBezTo>
                    <a:cubicBezTo>
                      <a:pt x="0" y="14"/>
                      <a:pt x="0" y="14"/>
                      <a:pt x="0" y="14"/>
                    </a:cubicBezTo>
                    <a:cubicBezTo>
                      <a:pt x="0" y="14"/>
                      <a:pt x="1" y="14"/>
                      <a:pt x="1" y="14"/>
                    </a:cubicBezTo>
                    <a:cubicBezTo>
                      <a:pt x="1" y="14"/>
                      <a:pt x="1" y="14"/>
                      <a:pt x="1" y="14"/>
                    </a:cubicBezTo>
                    <a:moveTo>
                      <a:pt x="5" y="7"/>
                    </a:moveTo>
                    <a:cubicBezTo>
                      <a:pt x="5" y="7"/>
                      <a:pt x="5" y="7"/>
                      <a:pt x="5" y="7"/>
                    </a:cubicBezTo>
                    <a:cubicBezTo>
                      <a:pt x="5" y="7"/>
                      <a:pt x="5" y="7"/>
                      <a:pt x="5" y="7"/>
                    </a:cubicBezTo>
                    <a:cubicBezTo>
                      <a:pt x="5" y="7"/>
                      <a:pt x="5" y="7"/>
                      <a:pt x="5" y="7"/>
                    </a:cubicBezTo>
                    <a:cubicBezTo>
                      <a:pt x="5" y="7"/>
                      <a:pt x="5" y="7"/>
                      <a:pt x="5" y="7"/>
                    </a:cubicBezTo>
                    <a:moveTo>
                      <a:pt x="9" y="0"/>
                    </a:moveTo>
                    <a:cubicBezTo>
                      <a:pt x="9" y="1"/>
                      <a:pt x="9" y="1"/>
                      <a:pt x="8" y="1"/>
                    </a:cubicBezTo>
                    <a:cubicBezTo>
                      <a:pt x="8" y="1"/>
                      <a:pt x="8" y="1"/>
                      <a:pt x="8" y="1"/>
                    </a:cubicBezTo>
                    <a:cubicBezTo>
                      <a:pt x="9" y="1"/>
                      <a:pt x="9" y="1"/>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2" name="Freeform 9823"/>
              <p:cNvSpPr>
                <a:spLocks noEditPoints="1"/>
              </p:cNvSpPr>
              <p:nvPr/>
            </p:nvSpPr>
            <p:spPr bwMode="auto">
              <a:xfrm>
                <a:off x="-23" y="3453"/>
                <a:ext cx="12" cy="16"/>
              </a:xfrm>
              <a:custGeom>
                <a:avLst/>
                <a:gdLst>
                  <a:gd name="T0" fmla="*/ 1 w 5"/>
                  <a:gd name="T1" fmla="*/ 7 h 7"/>
                  <a:gd name="T2" fmla="*/ 0 w 5"/>
                  <a:gd name="T3" fmla="*/ 7 h 7"/>
                  <a:gd name="T4" fmla="*/ 0 w 5"/>
                  <a:gd name="T5" fmla="*/ 7 h 7"/>
                  <a:gd name="T6" fmla="*/ 1 w 5"/>
                  <a:gd name="T7" fmla="*/ 7 h 7"/>
                  <a:gd name="T8" fmla="*/ 1 w 5"/>
                  <a:gd name="T9" fmla="*/ 7 h 7"/>
                  <a:gd name="T10" fmla="*/ 3 w 5"/>
                  <a:gd name="T11" fmla="*/ 3 h 7"/>
                  <a:gd name="T12" fmla="*/ 3 w 5"/>
                  <a:gd name="T13" fmla="*/ 4 h 7"/>
                  <a:gd name="T14" fmla="*/ 3 w 5"/>
                  <a:gd name="T15" fmla="*/ 4 h 7"/>
                  <a:gd name="T16" fmla="*/ 3 w 5"/>
                  <a:gd name="T17" fmla="*/ 3 h 7"/>
                  <a:gd name="T18" fmla="*/ 3 w 5"/>
                  <a:gd name="T19" fmla="*/ 3 h 7"/>
                  <a:gd name="T20" fmla="*/ 5 w 5"/>
                  <a:gd name="T21" fmla="*/ 0 h 7"/>
                  <a:gd name="T22" fmla="*/ 3 w 5"/>
                  <a:gd name="T23" fmla="*/ 3 h 7"/>
                  <a:gd name="T24" fmla="*/ 3 w 5"/>
                  <a:gd name="T25" fmla="*/ 3 h 7"/>
                  <a:gd name="T26" fmla="*/ 5 w 5"/>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7">
                    <a:moveTo>
                      <a:pt x="1" y="7"/>
                    </a:moveTo>
                    <a:cubicBezTo>
                      <a:pt x="1" y="7"/>
                      <a:pt x="1" y="7"/>
                      <a:pt x="0" y="7"/>
                    </a:cubicBezTo>
                    <a:cubicBezTo>
                      <a:pt x="0" y="7"/>
                      <a:pt x="0" y="7"/>
                      <a:pt x="0" y="7"/>
                    </a:cubicBezTo>
                    <a:cubicBezTo>
                      <a:pt x="1" y="7"/>
                      <a:pt x="1" y="7"/>
                      <a:pt x="1" y="7"/>
                    </a:cubicBezTo>
                    <a:cubicBezTo>
                      <a:pt x="1" y="7"/>
                      <a:pt x="1" y="7"/>
                      <a:pt x="1" y="7"/>
                    </a:cubicBezTo>
                    <a:moveTo>
                      <a:pt x="3" y="3"/>
                    </a:moveTo>
                    <a:cubicBezTo>
                      <a:pt x="3" y="3"/>
                      <a:pt x="3" y="4"/>
                      <a:pt x="3" y="4"/>
                    </a:cubicBezTo>
                    <a:cubicBezTo>
                      <a:pt x="3" y="4"/>
                      <a:pt x="3" y="4"/>
                      <a:pt x="3" y="4"/>
                    </a:cubicBezTo>
                    <a:cubicBezTo>
                      <a:pt x="3" y="4"/>
                      <a:pt x="3" y="3"/>
                      <a:pt x="3" y="3"/>
                    </a:cubicBezTo>
                    <a:cubicBezTo>
                      <a:pt x="3" y="3"/>
                      <a:pt x="3" y="3"/>
                      <a:pt x="3" y="3"/>
                    </a:cubicBezTo>
                    <a:moveTo>
                      <a:pt x="5" y="0"/>
                    </a:moveTo>
                    <a:cubicBezTo>
                      <a:pt x="4" y="1"/>
                      <a:pt x="4" y="2"/>
                      <a:pt x="3" y="3"/>
                    </a:cubicBezTo>
                    <a:cubicBezTo>
                      <a:pt x="3" y="3"/>
                      <a:pt x="3" y="3"/>
                      <a:pt x="3" y="3"/>
                    </a:cubicBezTo>
                    <a:cubicBezTo>
                      <a:pt x="4" y="2"/>
                      <a:pt x="4" y="1"/>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3" name="Freeform 9824"/>
              <p:cNvSpPr>
                <a:spLocks noEditPoints="1"/>
              </p:cNvSpPr>
              <p:nvPr/>
            </p:nvSpPr>
            <p:spPr bwMode="auto">
              <a:xfrm>
                <a:off x="-21" y="3462"/>
                <a:ext cx="5" cy="7"/>
              </a:xfrm>
              <a:custGeom>
                <a:avLst/>
                <a:gdLst>
                  <a:gd name="T0" fmla="*/ 0 w 2"/>
                  <a:gd name="T1" fmla="*/ 2 h 3"/>
                  <a:gd name="T2" fmla="*/ 0 w 2"/>
                  <a:gd name="T3" fmla="*/ 3 h 3"/>
                  <a:gd name="T4" fmla="*/ 0 w 2"/>
                  <a:gd name="T5" fmla="*/ 3 h 3"/>
                  <a:gd name="T6" fmla="*/ 0 w 2"/>
                  <a:gd name="T7" fmla="*/ 2 h 3"/>
                  <a:gd name="T8" fmla="*/ 0 w 2"/>
                  <a:gd name="T9" fmla="*/ 2 h 3"/>
                  <a:gd name="T10" fmla="*/ 2 w 2"/>
                  <a:gd name="T11" fmla="*/ 0 h 3"/>
                  <a:gd name="T12" fmla="*/ 0 w 2"/>
                  <a:gd name="T13" fmla="*/ 1 h 3"/>
                  <a:gd name="T14" fmla="*/ 1 w 2"/>
                  <a:gd name="T15" fmla="*/ 1 h 3"/>
                  <a:gd name="T16" fmla="*/ 2 w 2"/>
                  <a:gd name="T17" fmla="*/ 0 h 3"/>
                  <a:gd name="T18" fmla="*/ 2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2"/>
                    </a:moveTo>
                    <a:cubicBezTo>
                      <a:pt x="0" y="2"/>
                      <a:pt x="0" y="2"/>
                      <a:pt x="0" y="3"/>
                    </a:cubicBezTo>
                    <a:cubicBezTo>
                      <a:pt x="0" y="3"/>
                      <a:pt x="0" y="3"/>
                      <a:pt x="0" y="3"/>
                    </a:cubicBezTo>
                    <a:cubicBezTo>
                      <a:pt x="0" y="2"/>
                      <a:pt x="0" y="2"/>
                      <a:pt x="0" y="2"/>
                    </a:cubicBezTo>
                    <a:cubicBezTo>
                      <a:pt x="0" y="2"/>
                      <a:pt x="0" y="2"/>
                      <a:pt x="0" y="2"/>
                    </a:cubicBezTo>
                    <a:moveTo>
                      <a:pt x="2" y="0"/>
                    </a:moveTo>
                    <a:cubicBezTo>
                      <a:pt x="1" y="0"/>
                      <a:pt x="1" y="1"/>
                      <a:pt x="0" y="1"/>
                    </a:cubicBezTo>
                    <a:cubicBezTo>
                      <a:pt x="0" y="1"/>
                      <a:pt x="0" y="1"/>
                      <a:pt x="1" y="1"/>
                    </a:cubicBezTo>
                    <a:cubicBezTo>
                      <a:pt x="1" y="1"/>
                      <a:pt x="1"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4" name="Freeform 9825"/>
              <p:cNvSpPr>
                <a:spLocks/>
              </p:cNvSpPr>
              <p:nvPr/>
            </p:nvSpPr>
            <p:spPr bwMode="auto">
              <a:xfrm>
                <a:off x="-21" y="3464"/>
                <a:ext cx="2" cy="3"/>
              </a:xfrm>
              <a:custGeom>
                <a:avLst/>
                <a:gdLst>
                  <a:gd name="T0" fmla="*/ 0 w 1"/>
                  <a:gd name="T1" fmla="*/ 0 h 1"/>
                  <a:gd name="T2" fmla="*/ 0 w 1"/>
                  <a:gd name="T3" fmla="*/ 1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0" y="1"/>
                      <a:pt x="0" y="1"/>
                      <a:pt x="0" y="1"/>
                    </a:cubicBezTo>
                    <a:cubicBezTo>
                      <a:pt x="0" y="1"/>
                      <a:pt x="0" y="1"/>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5" name="Freeform 9826"/>
              <p:cNvSpPr>
                <a:spLocks noEditPoints="1"/>
              </p:cNvSpPr>
              <p:nvPr/>
            </p:nvSpPr>
            <p:spPr bwMode="auto">
              <a:xfrm>
                <a:off x="-281" y="3472"/>
                <a:ext cx="258" cy="427"/>
              </a:xfrm>
              <a:custGeom>
                <a:avLst/>
                <a:gdLst>
                  <a:gd name="T0" fmla="*/ 5 w 109"/>
                  <a:gd name="T1" fmla="*/ 172 h 181"/>
                  <a:gd name="T2" fmla="*/ 10 w 109"/>
                  <a:gd name="T3" fmla="*/ 164 h 181"/>
                  <a:gd name="T4" fmla="*/ 12 w 109"/>
                  <a:gd name="T5" fmla="*/ 161 h 181"/>
                  <a:gd name="T6" fmla="*/ 13 w 109"/>
                  <a:gd name="T7" fmla="*/ 160 h 181"/>
                  <a:gd name="T8" fmla="*/ 13 w 109"/>
                  <a:gd name="T9" fmla="*/ 159 h 181"/>
                  <a:gd name="T10" fmla="*/ 17 w 109"/>
                  <a:gd name="T11" fmla="*/ 153 h 181"/>
                  <a:gd name="T12" fmla="*/ 17 w 109"/>
                  <a:gd name="T13" fmla="*/ 152 h 181"/>
                  <a:gd name="T14" fmla="*/ 18 w 109"/>
                  <a:gd name="T15" fmla="*/ 151 h 181"/>
                  <a:gd name="T16" fmla="*/ 19 w 109"/>
                  <a:gd name="T17" fmla="*/ 150 h 181"/>
                  <a:gd name="T18" fmla="*/ 20 w 109"/>
                  <a:gd name="T19" fmla="*/ 148 h 181"/>
                  <a:gd name="T20" fmla="*/ 22 w 109"/>
                  <a:gd name="T21" fmla="*/ 143 h 181"/>
                  <a:gd name="T22" fmla="*/ 27 w 109"/>
                  <a:gd name="T23" fmla="*/ 138 h 181"/>
                  <a:gd name="T24" fmla="*/ 25 w 109"/>
                  <a:gd name="T25" fmla="*/ 138 h 181"/>
                  <a:gd name="T26" fmla="*/ 26 w 109"/>
                  <a:gd name="T27" fmla="*/ 138 h 181"/>
                  <a:gd name="T28" fmla="*/ 30 w 109"/>
                  <a:gd name="T29" fmla="*/ 133 h 181"/>
                  <a:gd name="T30" fmla="*/ 29 w 109"/>
                  <a:gd name="T31" fmla="*/ 132 h 181"/>
                  <a:gd name="T32" fmla="*/ 34 w 109"/>
                  <a:gd name="T33" fmla="*/ 124 h 181"/>
                  <a:gd name="T34" fmla="*/ 36 w 109"/>
                  <a:gd name="T35" fmla="*/ 123 h 181"/>
                  <a:gd name="T36" fmla="*/ 35 w 109"/>
                  <a:gd name="T37" fmla="*/ 123 h 181"/>
                  <a:gd name="T38" fmla="*/ 44 w 109"/>
                  <a:gd name="T39" fmla="*/ 109 h 181"/>
                  <a:gd name="T40" fmla="*/ 43 w 109"/>
                  <a:gd name="T41" fmla="*/ 109 h 181"/>
                  <a:gd name="T42" fmla="*/ 53 w 109"/>
                  <a:gd name="T43" fmla="*/ 91 h 181"/>
                  <a:gd name="T44" fmla="*/ 58 w 109"/>
                  <a:gd name="T45" fmla="*/ 85 h 181"/>
                  <a:gd name="T46" fmla="*/ 58 w 109"/>
                  <a:gd name="T47" fmla="*/ 84 h 181"/>
                  <a:gd name="T48" fmla="*/ 61 w 109"/>
                  <a:gd name="T49" fmla="*/ 81 h 181"/>
                  <a:gd name="T50" fmla="*/ 60 w 109"/>
                  <a:gd name="T51" fmla="*/ 80 h 181"/>
                  <a:gd name="T52" fmla="*/ 63 w 109"/>
                  <a:gd name="T53" fmla="*/ 75 h 181"/>
                  <a:gd name="T54" fmla="*/ 65 w 109"/>
                  <a:gd name="T55" fmla="*/ 74 h 181"/>
                  <a:gd name="T56" fmla="*/ 64 w 109"/>
                  <a:gd name="T57" fmla="*/ 74 h 181"/>
                  <a:gd name="T58" fmla="*/ 69 w 109"/>
                  <a:gd name="T59" fmla="*/ 67 h 181"/>
                  <a:gd name="T60" fmla="*/ 69 w 109"/>
                  <a:gd name="T61" fmla="*/ 66 h 181"/>
                  <a:gd name="T62" fmla="*/ 69 w 109"/>
                  <a:gd name="T63" fmla="*/ 66 h 181"/>
                  <a:gd name="T64" fmla="*/ 70 w 109"/>
                  <a:gd name="T65" fmla="*/ 64 h 181"/>
                  <a:gd name="T66" fmla="*/ 71 w 109"/>
                  <a:gd name="T67" fmla="*/ 63 h 181"/>
                  <a:gd name="T68" fmla="*/ 76 w 109"/>
                  <a:gd name="T69" fmla="*/ 56 h 181"/>
                  <a:gd name="T70" fmla="*/ 76 w 109"/>
                  <a:gd name="T71" fmla="*/ 53 h 181"/>
                  <a:gd name="T72" fmla="*/ 83 w 109"/>
                  <a:gd name="T73" fmla="*/ 42 h 181"/>
                  <a:gd name="T74" fmla="*/ 83 w 109"/>
                  <a:gd name="T75" fmla="*/ 43 h 181"/>
                  <a:gd name="T76" fmla="*/ 86 w 109"/>
                  <a:gd name="T77" fmla="*/ 39 h 181"/>
                  <a:gd name="T78" fmla="*/ 87 w 109"/>
                  <a:gd name="T79" fmla="*/ 37 h 181"/>
                  <a:gd name="T80" fmla="*/ 86 w 109"/>
                  <a:gd name="T81" fmla="*/ 37 h 181"/>
                  <a:gd name="T82" fmla="*/ 87 w 109"/>
                  <a:gd name="T83" fmla="*/ 37 h 181"/>
                  <a:gd name="T84" fmla="*/ 87 w 109"/>
                  <a:gd name="T85" fmla="*/ 36 h 181"/>
                  <a:gd name="T86" fmla="*/ 89 w 109"/>
                  <a:gd name="T87" fmla="*/ 34 h 181"/>
                  <a:gd name="T88" fmla="*/ 89 w 109"/>
                  <a:gd name="T89" fmla="*/ 33 h 181"/>
                  <a:gd name="T90" fmla="*/ 90 w 109"/>
                  <a:gd name="T91" fmla="*/ 31 h 181"/>
                  <a:gd name="T92" fmla="*/ 90 w 109"/>
                  <a:gd name="T93" fmla="*/ 31 h 181"/>
                  <a:gd name="T94" fmla="*/ 93 w 109"/>
                  <a:gd name="T95" fmla="*/ 27 h 181"/>
                  <a:gd name="T96" fmla="*/ 96 w 109"/>
                  <a:gd name="T97" fmla="*/ 22 h 181"/>
                  <a:gd name="T98" fmla="*/ 93 w 109"/>
                  <a:gd name="T99" fmla="*/ 27 h 181"/>
                  <a:gd name="T100" fmla="*/ 98 w 109"/>
                  <a:gd name="T101" fmla="*/ 19 h 181"/>
                  <a:gd name="T102" fmla="*/ 98 w 109"/>
                  <a:gd name="T103" fmla="*/ 18 h 181"/>
                  <a:gd name="T104" fmla="*/ 103 w 109"/>
                  <a:gd name="T105" fmla="*/ 9 h 181"/>
                  <a:gd name="T106" fmla="*/ 103 w 109"/>
                  <a:gd name="T107" fmla="*/ 9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9" h="181">
                    <a:moveTo>
                      <a:pt x="1" y="179"/>
                    </a:moveTo>
                    <a:cubicBezTo>
                      <a:pt x="1" y="180"/>
                      <a:pt x="1" y="181"/>
                      <a:pt x="0" y="181"/>
                    </a:cubicBezTo>
                    <a:cubicBezTo>
                      <a:pt x="0" y="181"/>
                      <a:pt x="0" y="181"/>
                      <a:pt x="0" y="181"/>
                    </a:cubicBezTo>
                    <a:cubicBezTo>
                      <a:pt x="1" y="181"/>
                      <a:pt x="1" y="180"/>
                      <a:pt x="1" y="179"/>
                    </a:cubicBezTo>
                    <a:cubicBezTo>
                      <a:pt x="1" y="179"/>
                      <a:pt x="1" y="179"/>
                      <a:pt x="1" y="179"/>
                    </a:cubicBezTo>
                    <a:moveTo>
                      <a:pt x="5" y="172"/>
                    </a:moveTo>
                    <a:cubicBezTo>
                      <a:pt x="4" y="174"/>
                      <a:pt x="3" y="175"/>
                      <a:pt x="3" y="177"/>
                    </a:cubicBezTo>
                    <a:cubicBezTo>
                      <a:pt x="3" y="177"/>
                      <a:pt x="3" y="177"/>
                      <a:pt x="3" y="177"/>
                    </a:cubicBezTo>
                    <a:cubicBezTo>
                      <a:pt x="4" y="175"/>
                      <a:pt x="5" y="174"/>
                      <a:pt x="6" y="172"/>
                    </a:cubicBezTo>
                    <a:cubicBezTo>
                      <a:pt x="5" y="172"/>
                      <a:pt x="5" y="172"/>
                      <a:pt x="5" y="172"/>
                    </a:cubicBezTo>
                    <a:moveTo>
                      <a:pt x="10" y="163"/>
                    </a:moveTo>
                    <a:cubicBezTo>
                      <a:pt x="10" y="163"/>
                      <a:pt x="10" y="163"/>
                      <a:pt x="10" y="164"/>
                    </a:cubicBezTo>
                    <a:cubicBezTo>
                      <a:pt x="10" y="164"/>
                      <a:pt x="11" y="164"/>
                      <a:pt x="11" y="164"/>
                    </a:cubicBezTo>
                    <a:cubicBezTo>
                      <a:pt x="11" y="164"/>
                      <a:pt x="11" y="164"/>
                      <a:pt x="11" y="164"/>
                    </a:cubicBezTo>
                    <a:cubicBezTo>
                      <a:pt x="10" y="163"/>
                      <a:pt x="10" y="163"/>
                      <a:pt x="10" y="163"/>
                    </a:cubicBezTo>
                    <a:moveTo>
                      <a:pt x="12" y="161"/>
                    </a:moveTo>
                    <a:cubicBezTo>
                      <a:pt x="12" y="161"/>
                      <a:pt x="12" y="161"/>
                      <a:pt x="12" y="161"/>
                    </a:cubicBezTo>
                    <a:cubicBezTo>
                      <a:pt x="12" y="161"/>
                      <a:pt x="12" y="161"/>
                      <a:pt x="12" y="161"/>
                    </a:cubicBezTo>
                    <a:cubicBezTo>
                      <a:pt x="12" y="161"/>
                      <a:pt x="12" y="161"/>
                      <a:pt x="12" y="161"/>
                    </a:cubicBezTo>
                    <a:cubicBezTo>
                      <a:pt x="12" y="161"/>
                      <a:pt x="12" y="161"/>
                      <a:pt x="12" y="161"/>
                    </a:cubicBezTo>
                    <a:moveTo>
                      <a:pt x="13" y="160"/>
                    </a:moveTo>
                    <a:cubicBezTo>
                      <a:pt x="12" y="160"/>
                      <a:pt x="12" y="160"/>
                      <a:pt x="12" y="161"/>
                    </a:cubicBezTo>
                    <a:cubicBezTo>
                      <a:pt x="12" y="161"/>
                      <a:pt x="12" y="161"/>
                      <a:pt x="12" y="161"/>
                    </a:cubicBezTo>
                    <a:cubicBezTo>
                      <a:pt x="13" y="161"/>
                      <a:pt x="13" y="160"/>
                      <a:pt x="13" y="160"/>
                    </a:cubicBezTo>
                    <a:cubicBezTo>
                      <a:pt x="13" y="160"/>
                      <a:pt x="13" y="160"/>
                      <a:pt x="13" y="160"/>
                    </a:cubicBezTo>
                    <a:moveTo>
                      <a:pt x="13" y="159"/>
                    </a:moveTo>
                    <a:cubicBezTo>
                      <a:pt x="13" y="159"/>
                      <a:pt x="13" y="159"/>
                      <a:pt x="13" y="160"/>
                    </a:cubicBezTo>
                    <a:cubicBezTo>
                      <a:pt x="13" y="160"/>
                      <a:pt x="13" y="160"/>
                      <a:pt x="13" y="160"/>
                    </a:cubicBezTo>
                    <a:cubicBezTo>
                      <a:pt x="13" y="160"/>
                      <a:pt x="13" y="160"/>
                      <a:pt x="13" y="159"/>
                    </a:cubicBezTo>
                    <a:cubicBezTo>
                      <a:pt x="13" y="159"/>
                      <a:pt x="13" y="159"/>
                      <a:pt x="13" y="159"/>
                    </a:cubicBezTo>
                    <a:moveTo>
                      <a:pt x="15" y="156"/>
                    </a:moveTo>
                    <a:cubicBezTo>
                      <a:pt x="14" y="157"/>
                      <a:pt x="13" y="158"/>
                      <a:pt x="13" y="159"/>
                    </a:cubicBezTo>
                    <a:cubicBezTo>
                      <a:pt x="13" y="159"/>
                      <a:pt x="13" y="159"/>
                      <a:pt x="13" y="159"/>
                    </a:cubicBezTo>
                    <a:cubicBezTo>
                      <a:pt x="14" y="158"/>
                      <a:pt x="15" y="157"/>
                      <a:pt x="15" y="156"/>
                    </a:cubicBezTo>
                    <a:cubicBezTo>
                      <a:pt x="15" y="156"/>
                      <a:pt x="15" y="156"/>
                      <a:pt x="15" y="156"/>
                    </a:cubicBezTo>
                    <a:moveTo>
                      <a:pt x="17" y="153"/>
                    </a:moveTo>
                    <a:cubicBezTo>
                      <a:pt x="16" y="153"/>
                      <a:pt x="16" y="154"/>
                      <a:pt x="16" y="154"/>
                    </a:cubicBezTo>
                    <a:cubicBezTo>
                      <a:pt x="16" y="154"/>
                      <a:pt x="16" y="154"/>
                      <a:pt x="16" y="154"/>
                    </a:cubicBezTo>
                    <a:cubicBezTo>
                      <a:pt x="17" y="154"/>
                      <a:pt x="17" y="154"/>
                      <a:pt x="17" y="153"/>
                    </a:cubicBezTo>
                    <a:cubicBezTo>
                      <a:pt x="17" y="153"/>
                      <a:pt x="17" y="153"/>
                      <a:pt x="17" y="153"/>
                    </a:cubicBezTo>
                    <a:moveTo>
                      <a:pt x="17" y="152"/>
                    </a:moveTo>
                    <a:cubicBezTo>
                      <a:pt x="17" y="152"/>
                      <a:pt x="17" y="152"/>
                      <a:pt x="17" y="152"/>
                    </a:cubicBezTo>
                    <a:cubicBezTo>
                      <a:pt x="17" y="152"/>
                      <a:pt x="17" y="152"/>
                      <a:pt x="17" y="152"/>
                    </a:cubicBezTo>
                    <a:cubicBezTo>
                      <a:pt x="17" y="152"/>
                      <a:pt x="17" y="152"/>
                      <a:pt x="17" y="153"/>
                    </a:cubicBezTo>
                    <a:cubicBezTo>
                      <a:pt x="18" y="152"/>
                      <a:pt x="18" y="152"/>
                      <a:pt x="18" y="152"/>
                    </a:cubicBezTo>
                    <a:cubicBezTo>
                      <a:pt x="18" y="152"/>
                      <a:pt x="17" y="152"/>
                      <a:pt x="17" y="152"/>
                    </a:cubicBezTo>
                    <a:moveTo>
                      <a:pt x="18" y="150"/>
                    </a:moveTo>
                    <a:cubicBezTo>
                      <a:pt x="18" y="150"/>
                      <a:pt x="18" y="151"/>
                      <a:pt x="18" y="151"/>
                    </a:cubicBezTo>
                    <a:cubicBezTo>
                      <a:pt x="18" y="151"/>
                      <a:pt x="18" y="151"/>
                      <a:pt x="18" y="151"/>
                    </a:cubicBezTo>
                    <a:cubicBezTo>
                      <a:pt x="18" y="151"/>
                      <a:pt x="18" y="151"/>
                      <a:pt x="19" y="151"/>
                    </a:cubicBezTo>
                    <a:cubicBezTo>
                      <a:pt x="18" y="151"/>
                      <a:pt x="18" y="150"/>
                      <a:pt x="18" y="150"/>
                    </a:cubicBezTo>
                    <a:moveTo>
                      <a:pt x="19" y="149"/>
                    </a:moveTo>
                    <a:cubicBezTo>
                      <a:pt x="19" y="149"/>
                      <a:pt x="18" y="150"/>
                      <a:pt x="18" y="150"/>
                    </a:cubicBezTo>
                    <a:cubicBezTo>
                      <a:pt x="18" y="150"/>
                      <a:pt x="19" y="150"/>
                      <a:pt x="19" y="150"/>
                    </a:cubicBezTo>
                    <a:cubicBezTo>
                      <a:pt x="19" y="150"/>
                      <a:pt x="19" y="149"/>
                      <a:pt x="20" y="149"/>
                    </a:cubicBezTo>
                    <a:cubicBezTo>
                      <a:pt x="19" y="149"/>
                      <a:pt x="19" y="149"/>
                      <a:pt x="19" y="149"/>
                    </a:cubicBezTo>
                    <a:moveTo>
                      <a:pt x="20" y="147"/>
                    </a:moveTo>
                    <a:cubicBezTo>
                      <a:pt x="20" y="148"/>
                      <a:pt x="20" y="148"/>
                      <a:pt x="19" y="148"/>
                    </a:cubicBezTo>
                    <a:cubicBezTo>
                      <a:pt x="20" y="148"/>
                      <a:pt x="20" y="148"/>
                      <a:pt x="20" y="148"/>
                    </a:cubicBezTo>
                    <a:cubicBezTo>
                      <a:pt x="20" y="148"/>
                      <a:pt x="20" y="148"/>
                      <a:pt x="20" y="148"/>
                    </a:cubicBezTo>
                    <a:cubicBezTo>
                      <a:pt x="20" y="148"/>
                      <a:pt x="20" y="148"/>
                      <a:pt x="20" y="147"/>
                    </a:cubicBezTo>
                    <a:moveTo>
                      <a:pt x="22" y="143"/>
                    </a:moveTo>
                    <a:cubicBezTo>
                      <a:pt x="21" y="145"/>
                      <a:pt x="21" y="146"/>
                      <a:pt x="20" y="147"/>
                    </a:cubicBezTo>
                    <a:cubicBezTo>
                      <a:pt x="20" y="147"/>
                      <a:pt x="20" y="148"/>
                      <a:pt x="20" y="148"/>
                    </a:cubicBezTo>
                    <a:cubicBezTo>
                      <a:pt x="21" y="146"/>
                      <a:pt x="22" y="145"/>
                      <a:pt x="23" y="144"/>
                    </a:cubicBezTo>
                    <a:cubicBezTo>
                      <a:pt x="23" y="143"/>
                      <a:pt x="22" y="143"/>
                      <a:pt x="22" y="143"/>
                    </a:cubicBezTo>
                    <a:moveTo>
                      <a:pt x="27" y="138"/>
                    </a:moveTo>
                    <a:cubicBezTo>
                      <a:pt x="27" y="139"/>
                      <a:pt x="27" y="139"/>
                      <a:pt x="26" y="139"/>
                    </a:cubicBezTo>
                    <a:cubicBezTo>
                      <a:pt x="26" y="139"/>
                      <a:pt x="26" y="139"/>
                      <a:pt x="26" y="139"/>
                    </a:cubicBezTo>
                    <a:cubicBezTo>
                      <a:pt x="27" y="139"/>
                      <a:pt x="27" y="139"/>
                      <a:pt x="27" y="138"/>
                    </a:cubicBezTo>
                    <a:cubicBezTo>
                      <a:pt x="27" y="138"/>
                      <a:pt x="27" y="138"/>
                      <a:pt x="27" y="138"/>
                    </a:cubicBezTo>
                    <a:moveTo>
                      <a:pt x="27" y="138"/>
                    </a:moveTo>
                    <a:cubicBezTo>
                      <a:pt x="27" y="138"/>
                      <a:pt x="27" y="138"/>
                      <a:pt x="27" y="138"/>
                    </a:cubicBezTo>
                    <a:cubicBezTo>
                      <a:pt x="27" y="138"/>
                      <a:pt x="27" y="138"/>
                      <a:pt x="27" y="138"/>
                    </a:cubicBezTo>
                    <a:cubicBezTo>
                      <a:pt x="27" y="138"/>
                      <a:pt x="27" y="138"/>
                      <a:pt x="27" y="138"/>
                    </a:cubicBezTo>
                    <a:cubicBezTo>
                      <a:pt x="27" y="138"/>
                      <a:pt x="27" y="138"/>
                      <a:pt x="27" y="138"/>
                    </a:cubicBezTo>
                    <a:moveTo>
                      <a:pt x="26" y="138"/>
                    </a:moveTo>
                    <a:cubicBezTo>
                      <a:pt x="25" y="138"/>
                      <a:pt x="25" y="138"/>
                      <a:pt x="25" y="138"/>
                    </a:cubicBezTo>
                    <a:cubicBezTo>
                      <a:pt x="25" y="138"/>
                      <a:pt x="25" y="139"/>
                      <a:pt x="26" y="139"/>
                    </a:cubicBezTo>
                    <a:cubicBezTo>
                      <a:pt x="26" y="138"/>
                      <a:pt x="26" y="138"/>
                      <a:pt x="26" y="138"/>
                    </a:cubicBezTo>
                    <a:cubicBezTo>
                      <a:pt x="26" y="138"/>
                      <a:pt x="26" y="138"/>
                      <a:pt x="26" y="138"/>
                    </a:cubicBezTo>
                    <a:moveTo>
                      <a:pt x="26" y="137"/>
                    </a:moveTo>
                    <a:cubicBezTo>
                      <a:pt x="26" y="137"/>
                      <a:pt x="26" y="137"/>
                      <a:pt x="26" y="137"/>
                    </a:cubicBezTo>
                    <a:cubicBezTo>
                      <a:pt x="26" y="137"/>
                      <a:pt x="26" y="137"/>
                      <a:pt x="26" y="138"/>
                    </a:cubicBezTo>
                    <a:cubicBezTo>
                      <a:pt x="26" y="138"/>
                      <a:pt x="26" y="137"/>
                      <a:pt x="26" y="137"/>
                    </a:cubicBezTo>
                    <a:cubicBezTo>
                      <a:pt x="26" y="137"/>
                      <a:pt x="26" y="137"/>
                      <a:pt x="26" y="137"/>
                    </a:cubicBezTo>
                    <a:moveTo>
                      <a:pt x="30" y="133"/>
                    </a:moveTo>
                    <a:cubicBezTo>
                      <a:pt x="30" y="133"/>
                      <a:pt x="30" y="133"/>
                      <a:pt x="30" y="133"/>
                    </a:cubicBezTo>
                    <a:cubicBezTo>
                      <a:pt x="30" y="133"/>
                      <a:pt x="30" y="133"/>
                      <a:pt x="30" y="133"/>
                    </a:cubicBezTo>
                    <a:cubicBezTo>
                      <a:pt x="30" y="133"/>
                      <a:pt x="30" y="133"/>
                      <a:pt x="30" y="133"/>
                    </a:cubicBezTo>
                    <a:cubicBezTo>
                      <a:pt x="30" y="133"/>
                      <a:pt x="30" y="133"/>
                      <a:pt x="30" y="133"/>
                    </a:cubicBezTo>
                    <a:moveTo>
                      <a:pt x="29" y="132"/>
                    </a:moveTo>
                    <a:cubicBezTo>
                      <a:pt x="29" y="132"/>
                      <a:pt x="29" y="132"/>
                      <a:pt x="29" y="132"/>
                    </a:cubicBezTo>
                    <a:cubicBezTo>
                      <a:pt x="29" y="133"/>
                      <a:pt x="29" y="133"/>
                      <a:pt x="29" y="133"/>
                    </a:cubicBezTo>
                    <a:cubicBezTo>
                      <a:pt x="29" y="133"/>
                      <a:pt x="29" y="133"/>
                      <a:pt x="29" y="133"/>
                    </a:cubicBezTo>
                    <a:cubicBezTo>
                      <a:pt x="29" y="132"/>
                      <a:pt x="29" y="132"/>
                      <a:pt x="29" y="132"/>
                    </a:cubicBezTo>
                    <a:moveTo>
                      <a:pt x="35" y="124"/>
                    </a:moveTo>
                    <a:cubicBezTo>
                      <a:pt x="35" y="125"/>
                      <a:pt x="34" y="126"/>
                      <a:pt x="34" y="126"/>
                    </a:cubicBezTo>
                    <a:cubicBezTo>
                      <a:pt x="34" y="126"/>
                      <a:pt x="34" y="126"/>
                      <a:pt x="34" y="126"/>
                    </a:cubicBezTo>
                    <a:cubicBezTo>
                      <a:pt x="34" y="126"/>
                      <a:pt x="35" y="125"/>
                      <a:pt x="35" y="124"/>
                    </a:cubicBezTo>
                    <a:cubicBezTo>
                      <a:pt x="35" y="124"/>
                      <a:pt x="35" y="124"/>
                      <a:pt x="35" y="124"/>
                    </a:cubicBezTo>
                    <a:moveTo>
                      <a:pt x="34" y="124"/>
                    </a:moveTo>
                    <a:cubicBezTo>
                      <a:pt x="33" y="124"/>
                      <a:pt x="33" y="125"/>
                      <a:pt x="33" y="126"/>
                    </a:cubicBezTo>
                    <a:cubicBezTo>
                      <a:pt x="33" y="126"/>
                      <a:pt x="33" y="126"/>
                      <a:pt x="33" y="126"/>
                    </a:cubicBezTo>
                    <a:cubicBezTo>
                      <a:pt x="34" y="125"/>
                      <a:pt x="34" y="125"/>
                      <a:pt x="34" y="124"/>
                    </a:cubicBezTo>
                    <a:cubicBezTo>
                      <a:pt x="34" y="124"/>
                      <a:pt x="34" y="124"/>
                      <a:pt x="34" y="124"/>
                    </a:cubicBezTo>
                    <a:moveTo>
                      <a:pt x="36" y="123"/>
                    </a:moveTo>
                    <a:cubicBezTo>
                      <a:pt x="36" y="123"/>
                      <a:pt x="36" y="123"/>
                      <a:pt x="36" y="123"/>
                    </a:cubicBezTo>
                    <a:cubicBezTo>
                      <a:pt x="36" y="123"/>
                      <a:pt x="36" y="123"/>
                      <a:pt x="36" y="123"/>
                    </a:cubicBezTo>
                    <a:cubicBezTo>
                      <a:pt x="36" y="123"/>
                      <a:pt x="36" y="123"/>
                      <a:pt x="36" y="123"/>
                    </a:cubicBezTo>
                    <a:cubicBezTo>
                      <a:pt x="36" y="123"/>
                      <a:pt x="36" y="123"/>
                      <a:pt x="36" y="123"/>
                    </a:cubicBezTo>
                    <a:moveTo>
                      <a:pt x="35" y="122"/>
                    </a:moveTo>
                    <a:cubicBezTo>
                      <a:pt x="35" y="122"/>
                      <a:pt x="35" y="122"/>
                      <a:pt x="34" y="123"/>
                    </a:cubicBezTo>
                    <a:cubicBezTo>
                      <a:pt x="35" y="123"/>
                      <a:pt x="35" y="123"/>
                      <a:pt x="35" y="123"/>
                    </a:cubicBezTo>
                    <a:cubicBezTo>
                      <a:pt x="35" y="123"/>
                      <a:pt x="35" y="122"/>
                      <a:pt x="35" y="122"/>
                    </a:cubicBezTo>
                    <a:cubicBezTo>
                      <a:pt x="35" y="122"/>
                      <a:pt x="35" y="122"/>
                      <a:pt x="35" y="122"/>
                    </a:cubicBezTo>
                    <a:moveTo>
                      <a:pt x="44" y="109"/>
                    </a:moveTo>
                    <a:cubicBezTo>
                      <a:pt x="43" y="111"/>
                      <a:pt x="42" y="113"/>
                      <a:pt x="41" y="115"/>
                    </a:cubicBezTo>
                    <a:cubicBezTo>
                      <a:pt x="41" y="115"/>
                      <a:pt x="41" y="115"/>
                      <a:pt x="41" y="115"/>
                    </a:cubicBezTo>
                    <a:cubicBezTo>
                      <a:pt x="42" y="113"/>
                      <a:pt x="43" y="111"/>
                      <a:pt x="44" y="109"/>
                    </a:cubicBezTo>
                    <a:cubicBezTo>
                      <a:pt x="44" y="109"/>
                      <a:pt x="44" y="109"/>
                      <a:pt x="44" y="109"/>
                    </a:cubicBezTo>
                    <a:moveTo>
                      <a:pt x="43" y="109"/>
                    </a:moveTo>
                    <a:cubicBezTo>
                      <a:pt x="42" y="111"/>
                      <a:pt x="40" y="113"/>
                      <a:pt x="39" y="114"/>
                    </a:cubicBezTo>
                    <a:cubicBezTo>
                      <a:pt x="39" y="115"/>
                      <a:pt x="40" y="115"/>
                      <a:pt x="40" y="115"/>
                    </a:cubicBezTo>
                    <a:cubicBezTo>
                      <a:pt x="41" y="113"/>
                      <a:pt x="42" y="111"/>
                      <a:pt x="43" y="109"/>
                    </a:cubicBezTo>
                    <a:cubicBezTo>
                      <a:pt x="43" y="109"/>
                      <a:pt x="43" y="109"/>
                      <a:pt x="43" y="109"/>
                    </a:cubicBezTo>
                    <a:moveTo>
                      <a:pt x="54" y="92"/>
                    </a:moveTo>
                    <a:cubicBezTo>
                      <a:pt x="53" y="95"/>
                      <a:pt x="51" y="98"/>
                      <a:pt x="49" y="102"/>
                    </a:cubicBezTo>
                    <a:cubicBezTo>
                      <a:pt x="49" y="102"/>
                      <a:pt x="49" y="102"/>
                      <a:pt x="49" y="102"/>
                    </a:cubicBezTo>
                    <a:cubicBezTo>
                      <a:pt x="51" y="98"/>
                      <a:pt x="52" y="95"/>
                      <a:pt x="54" y="92"/>
                    </a:cubicBezTo>
                    <a:cubicBezTo>
                      <a:pt x="54" y="92"/>
                      <a:pt x="54" y="92"/>
                      <a:pt x="54" y="92"/>
                    </a:cubicBezTo>
                    <a:moveTo>
                      <a:pt x="53" y="91"/>
                    </a:moveTo>
                    <a:cubicBezTo>
                      <a:pt x="51" y="94"/>
                      <a:pt x="49" y="98"/>
                      <a:pt x="47" y="101"/>
                    </a:cubicBezTo>
                    <a:cubicBezTo>
                      <a:pt x="48" y="101"/>
                      <a:pt x="48" y="101"/>
                      <a:pt x="48" y="101"/>
                    </a:cubicBezTo>
                    <a:cubicBezTo>
                      <a:pt x="50" y="98"/>
                      <a:pt x="52" y="95"/>
                      <a:pt x="54" y="91"/>
                    </a:cubicBezTo>
                    <a:cubicBezTo>
                      <a:pt x="54" y="91"/>
                      <a:pt x="53" y="91"/>
                      <a:pt x="53" y="91"/>
                    </a:cubicBezTo>
                    <a:moveTo>
                      <a:pt x="60" y="82"/>
                    </a:moveTo>
                    <a:cubicBezTo>
                      <a:pt x="59" y="83"/>
                      <a:pt x="59" y="84"/>
                      <a:pt x="58" y="85"/>
                    </a:cubicBezTo>
                    <a:cubicBezTo>
                      <a:pt x="58" y="85"/>
                      <a:pt x="58" y="85"/>
                      <a:pt x="59" y="85"/>
                    </a:cubicBezTo>
                    <a:cubicBezTo>
                      <a:pt x="59" y="84"/>
                      <a:pt x="59" y="83"/>
                      <a:pt x="60" y="83"/>
                    </a:cubicBezTo>
                    <a:cubicBezTo>
                      <a:pt x="60" y="83"/>
                      <a:pt x="60" y="83"/>
                      <a:pt x="60" y="82"/>
                    </a:cubicBezTo>
                    <a:moveTo>
                      <a:pt x="59" y="82"/>
                    </a:moveTo>
                    <a:cubicBezTo>
                      <a:pt x="58" y="83"/>
                      <a:pt x="58" y="83"/>
                      <a:pt x="57" y="84"/>
                    </a:cubicBezTo>
                    <a:cubicBezTo>
                      <a:pt x="58" y="84"/>
                      <a:pt x="58" y="84"/>
                      <a:pt x="58" y="84"/>
                    </a:cubicBezTo>
                    <a:cubicBezTo>
                      <a:pt x="58" y="84"/>
                      <a:pt x="59" y="83"/>
                      <a:pt x="59" y="82"/>
                    </a:cubicBezTo>
                    <a:cubicBezTo>
                      <a:pt x="59" y="82"/>
                      <a:pt x="59" y="82"/>
                      <a:pt x="59" y="82"/>
                    </a:cubicBezTo>
                    <a:moveTo>
                      <a:pt x="61" y="80"/>
                    </a:moveTo>
                    <a:cubicBezTo>
                      <a:pt x="61" y="81"/>
                      <a:pt x="61" y="81"/>
                      <a:pt x="61" y="81"/>
                    </a:cubicBezTo>
                    <a:cubicBezTo>
                      <a:pt x="61" y="81"/>
                      <a:pt x="61" y="81"/>
                      <a:pt x="61" y="81"/>
                    </a:cubicBezTo>
                    <a:cubicBezTo>
                      <a:pt x="61" y="81"/>
                      <a:pt x="61" y="81"/>
                      <a:pt x="61" y="81"/>
                    </a:cubicBezTo>
                    <a:cubicBezTo>
                      <a:pt x="61" y="81"/>
                      <a:pt x="61" y="81"/>
                      <a:pt x="61" y="80"/>
                    </a:cubicBezTo>
                    <a:moveTo>
                      <a:pt x="60" y="80"/>
                    </a:moveTo>
                    <a:cubicBezTo>
                      <a:pt x="60" y="80"/>
                      <a:pt x="60" y="80"/>
                      <a:pt x="60" y="81"/>
                    </a:cubicBezTo>
                    <a:cubicBezTo>
                      <a:pt x="60" y="81"/>
                      <a:pt x="60" y="81"/>
                      <a:pt x="60" y="81"/>
                    </a:cubicBezTo>
                    <a:cubicBezTo>
                      <a:pt x="60" y="81"/>
                      <a:pt x="60" y="80"/>
                      <a:pt x="60" y="80"/>
                    </a:cubicBezTo>
                    <a:cubicBezTo>
                      <a:pt x="60" y="80"/>
                      <a:pt x="60" y="80"/>
                      <a:pt x="60" y="80"/>
                    </a:cubicBezTo>
                    <a:moveTo>
                      <a:pt x="64" y="75"/>
                    </a:moveTo>
                    <a:cubicBezTo>
                      <a:pt x="64" y="76"/>
                      <a:pt x="64" y="76"/>
                      <a:pt x="63" y="76"/>
                    </a:cubicBezTo>
                    <a:cubicBezTo>
                      <a:pt x="63" y="76"/>
                      <a:pt x="64" y="76"/>
                      <a:pt x="64" y="76"/>
                    </a:cubicBezTo>
                    <a:cubicBezTo>
                      <a:pt x="64" y="76"/>
                      <a:pt x="64" y="76"/>
                      <a:pt x="64" y="76"/>
                    </a:cubicBezTo>
                    <a:cubicBezTo>
                      <a:pt x="64" y="76"/>
                      <a:pt x="64" y="75"/>
                      <a:pt x="64" y="75"/>
                    </a:cubicBezTo>
                    <a:moveTo>
                      <a:pt x="63" y="75"/>
                    </a:moveTo>
                    <a:cubicBezTo>
                      <a:pt x="63" y="75"/>
                      <a:pt x="63" y="75"/>
                      <a:pt x="63" y="76"/>
                    </a:cubicBezTo>
                    <a:cubicBezTo>
                      <a:pt x="63" y="76"/>
                      <a:pt x="63" y="76"/>
                      <a:pt x="63" y="76"/>
                    </a:cubicBezTo>
                    <a:cubicBezTo>
                      <a:pt x="63" y="76"/>
                      <a:pt x="63" y="75"/>
                      <a:pt x="63" y="75"/>
                    </a:cubicBezTo>
                    <a:cubicBezTo>
                      <a:pt x="63" y="75"/>
                      <a:pt x="63" y="75"/>
                      <a:pt x="63" y="75"/>
                    </a:cubicBezTo>
                    <a:moveTo>
                      <a:pt x="67" y="70"/>
                    </a:moveTo>
                    <a:cubicBezTo>
                      <a:pt x="66" y="71"/>
                      <a:pt x="66" y="72"/>
                      <a:pt x="65" y="74"/>
                    </a:cubicBezTo>
                    <a:cubicBezTo>
                      <a:pt x="65" y="74"/>
                      <a:pt x="65" y="74"/>
                      <a:pt x="65" y="74"/>
                    </a:cubicBezTo>
                    <a:cubicBezTo>
                      <a:pt x="66" y="73"/>
                      <a:pt x="67" y="71"/>
                      <a:pt x="67" y="70"/>
                    </a:cubicBezTo>
                    <a:cubicBezTo>
                      <a:pt x="67" y="70"/>
                      <a:pt x="67" y="70"/>
                      <a:pt x="67" y="70"/>
                    </a:cubicBezTo>
                    <a:moveTo>
                      <a:pt x="66" y="69"/>
                    </a:moveTo>
                    <a:cubicBezTo>
                      <a:pt x="66" y="71"/>
                      <a:pt x="65" y="72"/>
                      <a:pt x="64" y="73"/>
                    </a:cubicBezTo>
                    <a:cubicBezTo>
                      <a:pt x="64" y="74"/>
                      <a:pt x="64" y="74"/>
                      <a:pt x="64" y="74"/>
                    </a:cubicBezTo>
                    <a:cubicBezTo>
                      <a:pt x="65" y="72"/>
                      <a:pt x="66" y="71"/>
                      <a:pt x="67" y="70"/>
                    </a:cubicBezTo>
                    <a:cubicBezTo>
                      <a:pt x="67" y="70"/>
                      <a:pt x="66" y="69"/>
                      <a:pt x="66" y="69"/>
                    </a:cubicBezTo>
                    <a:moveTo>
                      <a:pt x="69" y="66"/>
                    </a:moveTo>
                    <a:cubicBezTo>
                      <a:pt x="69" y="67"/>
                      <a:pt x="69" y="67"/>
                      <a:pt x="68" y="68"/>
                    </a:cubicBezTo>
                    <a:cubicBezTo>
                      <a:pt x="68" y="68"/>
                      <a:pt x="68" y="68"/>
                      <a:pt x="69" y="68"/>
                    </a:cubicBezTo>
                    <a:cubicBezTo>
                      <a:pt x="69" y="68"/>
                      <a:pt x="69" y="67"/>
                      <a:pt x="69" y="67"/>
                    </a:cubicBezTo>
                    <a:cubicBezTo>
                      <a:pt x="69" y="67"/>
                      <a:pt x="69" y="66"/>
                      <a:pt x="69" y="66"/>
                    </a:cubicBezTo>
                    <a:moveTo>
                      <a:pt x="69" y="66"/>
                    </a:moveTo>
                    <a:cubicBezTo>
                      <a:pt x="69" y="66"/>
                      <a:pt x="69" y="66"/>
                      <a:pt x="69" y="66"/>
                    </a:cubicBezTo>
                    <a:cubicBezTo>
                      <a:pt x="69" y="67"/>
                      <a:pt x="69" y="67"/>
                      <a:pt x="69" y="67"/>
                    </a:cubicBezTo>
                    <a:cubicBezTo>
                      <a:pt x="69" y="66"/>
                      <a:pt x="69" y="66"/>
                      <a:pt x="69" y="66"/>
                    </a:cubicBezTo>
                    <a:cubicBezTo>
                      <a:pt x="69" y="66"/>
                      <a:pt x="69" y="66"/>
                      <a:pt x="69" y="66"/>
                    </a:cubicBezTo>
                    <a:moveTo>
                      <a:pt x="68" y="66"/>
                    </a:moveTo>
                    <a:cubicBezTo>
                      <a:pt x="68" y="66"/>
                      <a:pt x="68" y="67"/>
                      <a:pt x="68" y="67"/>
                    </a:cubicBezTo>
                    <a:cubicBezTo>
                      <a:pt x="68" y="67"/>
                      <a:pt x="68" y="68"/>
                      <a:pt x="68" y="68"/>
                    </a:cubicBezTo>
                    <a:cubicBezTo>
                      <a:pt x="68" y="67"/>
                      <a:pt x="68" y="67"/>
                      <a:pt x="69" y="66"/>
                    </a:cubicBezTo>
                    <a:cubicBezTo>
                      <a:pt x="69" y="66"/>
                      <a:pt x="68" y="66"/>
                      <a:pt x="68" y="66"/>
                    </a:cubicBezTo>
                    <a:moveTo>
                      <a:pt x="69" y="66"/>
                    </a:moveTo>
                    <a:cubicBezTo>
                      <a:pt x="69" y="66"/>
                      <a:pt x="68" y="66"/>
                      <a:pt x="68" y="66"/>
                    </a:cubicBezTo>
                    <a:cubicBezTo>
                      <a:pt x="69" y="66"/>
                      <a:pt x="69" y="66"/>
                      <a:pt x="69" y="66"/>
                    </a:cubicBezTo>
                    <a:cubicBezTo>
                      <a:pt x="69" y="66"/>
                      <a:pt x="69" y="66"/>
                      <a:pt x="69" y="66"/>
                    </a:cubicBezTo>
                    <a:cubicBezTo>
                      <a:pt x="69" y="66"/>
                      <a:pt x="69" y="66"/>
                      <a:pt x="69" y="66"/>
                    </a:cubicBezTo>
                    <a:moveTo>
                      <a:pt x="70" y="63"/>
                    </a:moveTo>
                    <a:cubicBezTo>
                      <a:pt x="70" y="63"/>
                      <a:pt x="70" y="64"/>
                      <a:pt x="70" y="64"/>
                    </a:cubicBezTo>
                    <a:cubicBezTo>
                      <a:pt x="70" y="64"/>
                      <a:pt x="70" y="64"/>
                      <a:pt x="71" y="64"/>
                    </a:cubicBezTo>
                    <a:cubicBezTo>
                      <a:pt x="71" y="64"/>
                      <a:pt x="71" y="64"/>
                      <a:pt x="71" y="64"/>
                    </a:cubicBezTo>
                    <a:cubicBezTo>
                      <a:pt x="71" y="64"/>
                      <a:pt x="70" y="63"/>
                      <a:pt x="70" y="63"/>
                    </a:cubicBezTo>
                    <a:moveTo>
                      <a:pt x="74" y="56"/>
                    </a:moveTo>
                    <a:cubicBezTo>
                      <a:pt x="73" y="59"/>
                      <a:pt x="72" y="61"/>
                      <a:pt x="70" y="63"/>
                    </a:cubicBezTo>
                    <a:cubicBezTo>
                      <a:pt x="71" y="63"/>
                      <a:pt x="71" y="63"/>
                      <a:pt x="71" y="63"/>
                    </a:cubicBezTo>
                    <a:cubicBezTo>
                      <a:pt x="73" y="61"/>
                      <a:pt x="74" y="59"/>
                      <a:pt x="75" y="57"/>
                    </a:cubicBezTo>
                    <a:cubicBezTo>
                      <a:pt x="75" y="57"/>
                      <a:pt x="75" y="57"/>
                      <a:pt x="74" y="56"/>
                    </a:cubicBezTo>
                    <a:moveTo>
                      <a:pt x="75" y="56"/>
                    </a:moveTo>
                    <a:cubicBezTo>
                      <a:pt x="75" y="56"/>
                      <a:pt x="75" y="56"/>
                      <a:pt x="74" y="56"/>
                    </a:cubicBezTo>
                    <a:cubicBezTo>
                      <a:pt x="75" y="56"/>
                      <a:pt x="75" y="56"/>
                      <a:pt x="75" y="57"/>
                    </a:cubicBezTo>
                    <a:cubicBezTo>
                      <a:pt x="75" y="56"/>
                      <a:pt x="75" y="56"/>
                      <a:pt x="76" y="56"/>
                    </a:cubicBezTo>
                    <a:cubicBezTo>
                      <a:pt x="75" y="56"/>
                      <a:pt x="75" y="56"/>
                      <a:pt x="75" y="56"/>
                    </a:cubicBezTo>
                    <a:moveTo>
                      <a:pt x="76" y="53"/>
                    </a:moveTo>
                    <a:cubicBezTo>
                      <a:pt x="76" y="53"/>
                      <a:pt x="76" y="53"/>
                      <a:pt x="76" y="53"/>
                    </a:cubicBezTo>
                    <a:cubicBezTo>
                      <a:pt x="76" y="54"/>
                      <a:pt x="77" y="54"/>
                      <a:pt x="77" y="54"/>
                    </a:cubicBezTo>
                    <a:cubicBezTo>
                      <a:pt x="77" y="54"/>
                      <a:pt x="77" y="54"/>
                      <a:pt x="77" y="54"/>
                    </a:cubicBezTo>
                    <a:cubicBezTo>
                      <a:pt x="77" y="54"/>
                      <a:pt x="76" y="53"/>
                      <a:pt x="76" y="53"/>
                    </a:cubicBezTo>
                    <a:moveTo>
                      <a:pt x="76" y="53"/>
                    </a:moveTo>
                    <a:cubicBezTo>
                      <a:pt x="76" y="53"/>
                      <a:pt x="76" y="53"/>
                      <a:pt x="76" y="53"/>
                    </a:cubicBezTo>
                    <a:cubicBezTo>
                      <a:pt x="77" y="53"/>
                      <a:pt x="77" y="53"/>
                      <a:pt x="77" y="54"/>
                    </a:cubicBezTo>
                    <a:cubicBezTo>
                      <a:pt x="77" y="53"/>
                      <a:pt x="77" y="53"/>
                      <a:pt x="77" y="53"/>
                    </a:cubicBezTo>
                    <a:cubicBezTo>
                      <a:pt x="77" y="53"/>
                      <a:pt x="77" y="53"/>
                      <a:pt x="76" y="53"/>
                    </a:cubicBezTo>
                    <a:moveTo>
                      <a:pt x="83" y="42"/>
                    </a:moveTo>
                    <a:cubicBezTo>
                      <a:pt x="81" y="45"/>
                      <a:pt x="79" y="48"/>
                      <a:pt x="78" y="51"/>
                    </a:cubicBezTo>
                    <a:cubicBezTo>
                      <a:pt x="78" y="51"/>
                      <a:pt x="78" y="51"/>
                      <a:pt x="78" y="51"/>
                    </a:cubicBezTo>
                    <a:cubicBezTo>
                      <a:pt x="80" y="48"/>
                      <a:pt x="82" y="46"/>
                      <a:pt x="83" y="43"/>
                    </a:cubicBezTo>
                    <a:cubicBezTo>
                      <a:pt x="83" y="43"/>
                      <a:pt x="83" y="43"/>
                      <a:pt x="83" y="43"/>
                    </a:cubicBezTo>
                    <a:cubicBezTo>
                      <a:pt x="80" y="49"/>
                      <a:pt x="80" y="49"/>
                      <a:pt x="80" y="49"/>
                    </a:cubicBezTo>
                    <a:cubicBezTo>
                      <a:pt x="81" y="47"/>
                      <a:pt x="82" y="45"/>
                      <a:pt x="83" y="43"/>
                    </a:cubicBezTo>
                    <a:cubicBezTo>
                      <a:pt x="83" y="42"/>
                      <a:pt x="83" y="42"/>
                      <a:pt x="83" y="42"/>
                    </a:cubicBezTo>
                    <a:moveTo>
                      <a:pt x="86" y="39"/>
                    </a:moveTo>
                    <a:cubicBezTo>
                      <a:pt x="85" y="40"/>
                      <a:pt x="85" y="40"/>
                      <a:pt x="85" y="40"/>
                    </a:cubicBezTo>
                    <a:cubicBezTo>
                      <a:pt x="85" y="40"/>
                      <a:pt x="85" y="40"/>
                      <a:pt x="85" y="40"/>
                    </a:cubicBezTo>
                    <a:cubicBezTo>
                      <a:pt x="85" y="40"/>
                      <a:pt x="86" y="39"/>
                      <a:pt x="86" y="39"/>
                    </a:cubicBezTo>
                    <a:cubicBezTo>
                      <a:pt x="86" y="39"/>
                      <a:pt x="86" y="39"/>
                      <a:pt x="86" y="39"/>
                    </a:cubicBezTo>
                    <a:moveTo>
                      <a:pt x="85" y="38"/>
                    </a:moveTo>
                    <a:cubicBezTo>
                      <a:pt x="85" y="39"/>
                      <a:pt x="85" y="39"/>
                      <a:pt x="84" y="40"/>
                    </a:cubicBezTo>
                    <a:cubicBezTo>
                      <a:pt x="84" y="40"/>
                      <a:pt x="85" y="40"/>
                      <a:pt x="85" y="40"/>
                    </a:cubicBezTo>
                    <a:cubicBezTo>
                      <a:pt x="85" y="40"/>
                      <a:pt x="85" y="39"/>
                      <a:pt x="86" y="39"/>
                    </a:cubicBezTo>
                    <a:cubicBezTo>
                      <a:pt x="86" y="39"/>
                      <a:pt x="85" y="39"/>
                      <a:pt x="85" y="38"/>
                    </a:cubicBezTo>
                    <a:moveTo>
                      <a:pt x="87" y="37"/>
                    </a:moveTo>
                    <a:cubicBezTo>
                      <a:pt x="87" y="37"/>
                      <a:pt x="87" y="37"/>
                      <a:pt x="87" y="37"/>
                    </a:cubicBezTo>
                    <a:cubicBezTo>
                      <a:pt x="87" y="37"/>
                      <a:pt x="87" y="37"/>
                      <a:pt x="87" y="37"/>
                    </a:cubicBezTo>
                    <a:cubicBezTo>
                      <a:pt x="87" y="37"/>
                      <a:pt x="87" y="37"/>
                      <a:pt x="87" y="37"/>
                    </a:cubicBezTo>
                    <a:cubicBezTo>
                      <a:pt x="87" y="37"/>
                      <a:pt x="87" y="37"/>
                      <a:pt x="87" y="37"/>
                    </a:cubicBezTo>
                    <a:moveTo>
                      <a:pt x="86" y="36"/>
                    </a:moveTo>
                    <a:cubicBezTo>
                      <a:pt x="86" y="37"/>
                      <a:pt x="86" y="37"/>
                      <a:pt x="86" y="37"/>
                    </a:cubicBezTo>
                    <a:cubicBezTo>
                      <a:pt x="87" y="37"/>
                      <a:pt x="87" y="37"/>
                      <a:pt x="87" y="37"/>
                    </a:cubicBezTo>
                    <a:cubicBezTo>
                      <a:pt x="87" y="37"/>
                      <a:pt x="87" y="37"/>
                      <a:pt x="87" y="37"/>
                    </a:cubicBezTo>
                    <a:cubicBezTo>
                      <a:pt x="87" y="37"/>
                      <a:pt x="87" y="36"/>
                      <a:pt x="86" y="36"/>
                    </a:cubicBezTo>
                    <a:moveTo>
                      <a:pt x="89" y="34"/>
                    </a:moveTo>
                    <a:cubicBezTo>
                      <a:pt x="87" y="37"/>
                      <a:pt x="87" y="37"/>
                      <a:pt x="87" y="37"/>
                    </a:cubicBezTo>
                    <a:cubicBezTo>
                      <a:pt x="87" y="37"/>
                      <a:pt x="87" y="37"/>
                      <a:pt x="87" y="37"/>
                    </a:cubicBezTo>
                    <a:cubicBezTo>
                      <a:pt x="88" y="36"/>
                      <a:pt x="88" y="35"/>
                      <a:pt x="89" y="34"/>
                    </a:cubicBezTo>
                    <a:cubicBezTo>
                      <a:pt x="89" y="34"/>
                      <a:pt x="89" y="34"/>
                      <a:pt x="89" y="34"/>
                    </a:cubicBezTo>
                    <a:moveTo>
                      <a:pt x="88" y="34"/>
                    </a:moveTo>
                    <a:cubicBezTo>
                      <a:pt x="88" y="35"/>
                      <a:pt x="87" y="35"/>
                      <a:pt x="87" y="36"/>
                    </a:cubicBezTo>
                    <a:cubicBezTo>
                      <a:pt x="87" y="36"/>
                      <a:pt x="87" y="36"/>
                      <a:pt x="87" y="36"/>
                    </a:cubicBezTo>
                    <a:cubicBezTo>
                      <a:pt x="87" y="36"/>
                      <a:pt x="87" y="36"/>
                      <a:pt x="87" y="36"/>
                    </a:cubicBezTo>
                    <a:cubicBezTo>
                      <a:pt x="87" y="36"/>
                      <a:pt x="87" y="37"/>
                      <a:pt x="87" y="37"/>
                    </a:cubicBezTo>
                    <a:cubicBezTo>
                      <a:pt x="87" y="36"/>
                      <a:pt x="88" y="35"/>
                      <a:pt x="88" y="34"/>
                    </a:cubicBezTo>
                    <a:cubicBezTo>
                      <a:pt x="88" y="34"/>
                      <a:pt x="88" y="34"/>
                      <a:pt x="88" y="34"/>
                    </a:cubicBezTo>
                    <a:moveTo>
                      <a:pt x="89" y="33"/>
                    </a:moveTo>
                    <a:cubicBezTo>
                      <a:pt x="89" y="34"/>
                      <a:pt x="89" y="34"/>
                      <a:pt x="89" y="34"/>
                    </a:cubicBezTo>
                    <a:cubicBezTo>
                      <a:pt x="89" y="34"/>
                      <a:pt x="89" y="34"/>
                      <a:pt x="89" y="34"/>
                    </a:cubicBezTo>
                    <a:cubicBezTo>
                      <a:pt x="89" y="34"/>
                      <a:pt x="89" y="34"/>
                      <a:pt x="89" y="33"/>
                    </a:cubicBezTo>
                    <a:cubicBezTo>
                      <a:pt x="89" y="33"/>
                      <a:pt x="89" y="33"/>
                      <a:pt x="89" y="33"/>
                    </a:cubicBezTo>
                    <a:moveTo>
                      <a:pt x="88" y="33"/>
                    </a:moveTo>
                    <a:cubicBezTo>
                      <a:pt x="88" y="33"/>
                      <a:pt x="88" y="34"/>
                      <a:pt x="88" y="34"/>
                    </a:cubicBezTo>
                    <a:cubicBezTo>
                      <a:pt x="88" y="34"/>
                      <a:pt x="88" y="34"/>
                      <a:pt x="88" y="34"/>
                    </a:cubicBezTo>
                    <a:cubicBezTo>
                      <a:pt x="89" y="34"/>
                      <a:pt x="89" y="34"/>
                      <a:pt x="89" y="33"/>
                    </a:cubicBezTo>
                    <a:cubicBezTo>
                      <a:pt x="89" y="33"/>
                      <a:pt x="89" y="33"/>
                      <a:pt x="88" y="33"/>
                    </a:cubicBezTo>
                    <a:moveTo>
                      <a:pt x="90" y="31"/>
                    </a:moveTo>
                    <a:cubicBezTo>
                      <a:pt x="89" y="33"/>
                      <a:pt x="89" y="33"/>
                      <a:pt x="89" y="33"/>
                    </a:cubicBezTo>
                    <a:cubicBezTo>
                      <a:pt x="89" y="33"/>
                      <a:pt x="89" y="33"/>
                      <a:pt x="89" y="33"/>
                    </a:cubicBezTo>
                    <a:cubicBezTo>
                      <a:pt x="90" y="33"/>
                      <a:pt x="90" y="32"/>
                      <a:pt x="91" y="31"/>
                    </a:cubicBezTo>
                    <a:cubicBezTo>
                      <a:pt x="90" y="31"/>
                      <a:pt x="90" y="31"/>
                      <a:pt x="90" y="31"/>
                    </a:cubicBezTo>
                    <a:moveTo>
                      <a:pt x="90" y="31"/>
                    </a:moveTo>
                    <a:cubicBezTo>
                      <a:pt x="90" y="31"/>
                      <a:pt x="90" y="31"/>
                      <a:pt x="90" y="31"/>
                    </a:cubicBezTo>
                    <a:cubicBezTo>
                      <a:pt x="90" y="31"/>
                      <a:pt x="90" y="31"/>
                      <a:pt x="90" y="31"/>
                    </a:cubicBezTo>
                    <a:cubicBezTo>
                      <a:pt x="89" y="32"/>
                      <a:pt x="89" y="32"/>
                      <a:pt x="89" y="33"/>
                    </a:cubicBezTo>
                    <a:cubicBezTo>
                      <a:pt x="89" y="33"/>
                      <a:pt x="89" y="33"/>
                      <a:pt x="89" y="33"/>
                    </a:cubicBezTo>
                    <a:cubicBezTo>
                      <a:pt x="89" y="32"/>
                      <a:pt x="90" y="32"/>
                      <a:pt x="90" y="31"/>
                    </a:cubicBezTo>
                    <a:cubicBezTo>
                      <a:pt x="90" y="31"/>
                      <a:pt x="90" y="31"/>
                      <a:pt x="90" y="31"/>
                    </a:cubicBezTo>
                    <a:moveTo>
                      <a:pt x="93" y="27"/>
                    </a:moveTo>
                    <a:cubicBezTo>
                      <a:pt x="91" y="31"/>
                      <a:pt x="91" y="31"/>
                      <a:pt x="91" y="31"/>
                    </a:cubicBezTo>
                    <a:cubicBezTo>
                      <a:pt x="91" y="31"/>
                      <a:pt x="91" y="31"/>
                      <a:pt x="91" y="31"/>
                    </a:cubicBezTo>
                    <a:cubicBezTo>
                      <a:pt x="91" y="30"/>
                      <a:pt x="92" y="28"/>
                      <a:pt x="93" y="27"/>
                    </a:cubicBezTo>
                    <a:cubicBezTo>
                      <a:pt x="93" y="27"/>
                      <a:pt x="93" y="27"/>
                      <a:pt x="93" y="27"/>
                    </a:cubicBezTo>
                    <a:moveTo>
                      <a:pt x="92" y="27"/>
                    </a:moveTo>
                    <a:cubicBezTo>
                      <a:pt x="92" y="28"/>
                      <a:pt x="91" y="29"/>
                      <a:pt x="90" y="31"/>
                    </a:cubicBezTo>
                    <a:cubicBezTo>
                      <a:pt x="90" y="31"/>
                      <a:pt x="90" y="31"/>
                      <a:pt x="90" y="31"/>
                    </a:cubicBezTo>
                    <a:cubicBezTo>
                      <a:pt x="91" y="30"/>
                      <a:pt x="92" y="28"/>
                      <a:pt x="93" y="27"/>
                    </a:cubicBezTo>
                    <a:cubicBezTo>
                      <a:pt x="93" y="27"/>
                      <a:pt x="92" y="27"/>
                      <a:pt x="92" y="27"/>
                    </a:cubicBezTo>
                    <a:moveTo>
                      <a:pt x="96" y="22"/>
                    </a:moveTo>
                    <a:cubicBezTo>
                      <a:pt x="93" y="27"/>
                      <a:pt x="93" y="27"/>
                      <a:pt x="93" y="27"/>
                    </a:cubicBezTo>
                    <a:cubicBezTo>
                      <a:pt x="93" y="27"/>
                      <a:pt x="93" y="27"/>
                      <a:pt x="93" y="27"/>
                    </a:cubicBezTo>
                    <a:cubicBezTo>
                      <a:pt x="94" y="25"/>
                      <a:pt x="95" y="24"/>
                      <a:pt x="96" y="22"/>
                    </a:cubicBezTo>
                    <a:moveTo>
                      <a:pt x="96" y="21"/>
                    </a:moveTo>
                    <a:cubicBezTo>
                      <a:pt x="95" y="23"/>
                      <a:pt x="94" y="25"/>
                      <a:pt x="92" y="27"/>
                    </a:cubicBezTo>
                    <a:cubicBezTo>
                      <a:pt x="93" y="27"/>
                      <a:pt x="93" y="27"/>
                      <a:pt x="93" y="27"/>
                    </a:cubicBezTo>
                    <a:cubicBezTo>
                      <a:pt x="94" y="25"/>
                      <a:pt x="95" y="23"/>
                      <a:pt x="96" y="22"/>
                    </a:cubicBezTo>
                    <a:cubicBezTo>
                      <a:pt x="96" y="22"/>
                      <a:pt x="96" y="21"/>
                      <a:pt x="96" y="21"/>
                    </a:cubicBezTo>
                    <a:moveTo>
                      <a:pt x="97" y="19"/>
                    </a:moveTo>
                    <a:cubicBezTo>
                      <a:pt x="97" y="20"/>
                      <a:pt x="96" y="20"/>
                      <a:pt x="96" y="21"/>
                    </a:cubicBezTo>
                    <a:cubicBezTo>
                      <a:pt x="96" y="21"/>
                      <a:pt x="96" y="21"/>
                      <a:pt x="96" y="21"/>
                    </a:cubicBezTo>
                    <a:cubicBezTo>
                      <a:pt x="97" y="20"/>
                      <a:pt x="97" y="20"/>
                      <a:pt x="98" y="19"/>
                    </a:cubicBezTo>
                    <a:cubicBezTo>
                      <a:pt x="97" y="19"/>
                      <a:pt x="97" y="19"/>
                      <a:pt x="97" y="19"/>
                    </a:cubicBezTo>
                    <a:moveTo>
                      <a:pt x="98" y="18"/>
                    </a:moveTo>
                    <a:cubicBezTo>
                      <a:pt x="98" y="18"/>
                      <a:pt x="98" y="18"/>
                      <a:pt x="98" y="18"/>
                    </a:cubicBezTo>
                    <a:cubicBezTo>
                      <a:pt x="98" y="18"/>
                      <a:pt x="98" y="18"/>
                      <a:pt x="98" y="18"/>
                    </a:cubicBezTo>
                    <a:cubicBezTo>
                      <a:pt x="98" y="18"/>
                      <a:pt x="98" y="18"/>
                      <a:pt x="98" y="18"/>
                    </a:cubicBezTo>
                    <a:cubicBezTo>
                      <a:pt x="98" y="18"/>
                      <a:pt x="98" y="18"/>
                      <a:pt x="98" y="18"/>
                    </a:cubicBezTo>
                    <a:moveTo>
                      <a:pt x="103" y="10"/>
                    </a:moveTo>
                    <a:cubicBezTo>
                      <a:pt x="101" y="12"/>
                      <a:pt x="100" y="15"/>
                      <a:pt x="98" y="17"/>
                    </a:cubicBezTo>
                    <a:cubicBezTo>
                      <a:pt x="98" y="17"/>
                      <a:pt x="99" y="17"/>
                      <a:pt x="99" y="17"/>
                    </a:cubicBezTo>
                    <a:cubicBezTo>
                      <a:pt x="100" y="15"/>
                      <a:pt x="101" y="12"/>
                      <a:pt x="103" y="10"/>
                    </a:cubicBezTo>
                    <a:cubicBezTo>
                      <a:pt x="103" y="10"/>
                      <a:pt x="103" y="10"/>
                      <a:pt x="103" y="10"/>
                    </a:cubicBezTo>
                    <a:moveTo>
                      <a:pt x="103" y="9"/>
                    </a:moveTo>
                    <a:cubicBezTo>
                      <a:pt x="103" y="9"/>
                      <a:pt x="103" y="9"/>
                      <a:pt x="103" y="10"/>
                    </a:cubicBezTo>
                    <a:cubicBezTo>
                      <a:pt x="103" y="10"/>
                      <a:pt x="103" y="10"/>
                      <a:pt x="103" y="10"/>
                    </a:cubicBezTo>
                    <a:cubicBezTo>
                      <a:pt x="103" y="10"/>
                      <a:pt x="103" y="9"/>
                      <a:pt x="103" y="9"/>
                    </a:cubicBezTo>
                    <a:cubicBezTo>
                      <a:pt x="103" y="9"/>
                      <a:pt x="103" y="9"/>
                      <a:pt x="103" y="9"/>
                    </a:cubicBezTo>
                    <a:moveTo>
                      <a:pt x="109" y="0"/>
                    </a:moveTo>
                    <a:cubicBezTo>
                      <a:pt x="107" y="3"/>
                      <a:pt x="105" y="6"/>
                      <a:pt x="103" y="9"/>
                    </a:cubicBezTo>
                    <a:cubicBezTo>
                      <a:pt x="103" y="9"/>
                      <a:pt x="103" y="9"/>
                      <a:pt x="103" y="9"/>
                    </a:cubicBezTo>
                    <a:cubicBezTo>
                      <a:pt x="105" y="6"/>
                      <a:pt x="107" y="3"/>
                      <a:pt x="109" y="0"/>
                    </a:cubicBezTo>
                    <a:cubicBezTo>
                      <a:pt x="109" y="0"/>
                      <a:pt x="109" y="0"/>
                      <a:pt x="10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6" name="Freeform 9827"/>
              <p:cNvSpPr>
                <a:spLocks noEditPoints="1"/>
              </p:cNvSpPr>
              <p:nvPr/>
            </p:nvSpPr>
            <p:spPr bwMode="auto">
              <a:xfrm>
                <a:off x="-120" y="3627"/>
                <a:ext cx="2" cy="3"/>
              </a:xfrm>
              <a:custGeom>
                <a:avLst/>
                <a:gdLst>
                  <a:gd name="T0" fmla="*/ 1 w 1"/>
                  <a:gd name="T1" fmla="*/ 0 h 1"/>
                  <a:gd name="T2" fmla="*/ 1 w 1"/>
                  <a:gd name="T3" fmla="*/ 0 h 1"/>
                  <a:gd name="T4" fmla="*/ 1 w 1"/>
                  <a:gd name="T5" fmla="*/ 1 h 1"/>
                  <a:gd name="T6" fmla="*/ 1 w 1"/>
                  <a:gd name="T7" fmla="*/ 1 h 1"/>
                  <a:gd name="T8" fmla="*/ 1 w 1"/>
                  <a:gd name="T9" fmla="*/ 0 h 1"/>
                  <a:gd name="T10" fmla="*/ 0 w 1"/>
                  <a:gd name="T11" fmla="*/ 0 h 1"/>
                  <a:gd name="T12" fmla="*/ 0 w 1"/>
                  <a:gd name="T13" fmla="*/ 0 h 1"/>
                  <a:gd name="T14" fmla="*/ 1 w 1"/>
                  <a:gd name="T15" fmla="*/ 0 h 1"/>
                  <a:gd name="T16" fmla="*/ 1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0"/>
                    </a:moveTo>
                    <a:cubicBezTo>
                      <a:pt x="1" y="0"/>
                      <a:pt x="1" y="0"/>
                      <a:pt x="1" y="0"/>
                    </a:cubicBezTo>
                    <a:cubicBezTo>
                      <a:pt x="1" y="0"/>
                      <a:pt x="1" y="1"/>
                      <a:pt x="1" y="1"/>
                    </a:cubicBezTo>
                    <a:cubicBezTo>
                      <a:pt x="1" y="1"/>
                      <a:pt x="1" y="1"/>
                      <a:pt x="1" y="1"/>
                    </a:cubicBezTo>
                    <a:cubicBezTo>
                      <a:pt x="1" y="0"/>
                      <a:pt x="1" y="0"/>
                      <a:pt x="1" y="0"/>
                    </a:cubicBezTo>
                    <a:moveTo>
                      <a:pt x="0" y="0"/>
                    </a:moveTo>
                    <a:cubicBezTo>
                      <a:pt x="0" y="0"/>
                      <a:pt x="0" y="0"/>
                      <a:pt x="0" y="0"/>
                    </a:cubicBezTo>
                    <a:cubicBezTo>
                      <a:pt x="0" y="0"/>
                      <a:pt x="1"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7" name="Freeform 9828"/>
              <p:cNvSpPr>
                <a:spLocks/>
              </p:cNvSpPr>
              <p:nvPr/>
            </p:nvSpPr>
            <p:spPr bwMode="auto">
              <a:xfrm>
                <a:off x="-99" y="3592"/>
                <a:ext cx="2" cy="2"/>
              </a:xfrm>
              <a:custGeom>
                <a:avLst/>
                <a:gdLst>
                  <a:gd name="T0" fmla="*/ 1 w 1"/>
                  <a:gd name="T1" fmla="*/ 0 h 1"/>
                  <a:gd name="T2" fmla="*/ 0 w 1"/>
                  <a:gd name="T3" fmla="*/ 0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0"/>
                    </a:cubicBezTo>
                    <a:cubicBezTo>
                      <a:pt x="1" y="0"/>
                      <a:pt x="1" y="0"/>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8" name="Freeform 9829"/>
              <p:cNvSpPr>
                <a:spLocks noEditPoints="1"/>
              </p:cNvSpPr>
              <p:nvPr/>
            </p:nvSpPr>
            <p:spPr bwMode="auto">
              <a:xfrm>
                <a:off x="-78" y="3557"/>
                <a:ext cx="3"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0 h 1"/>
                  <a:gd name="T12" fmla="*/ 0 w 1"/>
                  <a:gd name="T13" fmla="*/ 0 h 1"/>
                  <a:gd name="T14" fmla="*/ 1 w 1"/>
                  <a:gd name="T15" fmla="*/ 1 h 1"/>
                  <a:gd name="T16" fmla="*/ 1 w 1"/>
                  <a:gd name="T17" fmla="*/ 1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1" y="0"/>
                    </a:moveTo>
                    <a:cubicBezTo>
                      <a:pt x="1" y="0"/>
                      <a:pt x="0" y="0"/>
                      <a:pt x="0" y="0"/>
                    </a:cubicBezTo>
                    <a:cubicBezTo>
                      <a:pt x="1" y="0"/>
                      <a:pt x="1" y="1"/>
                      <a:pt x="1" y="1"/>
                    </a:cubicBezTo>
                    <a:cubicBezTo>
                      <a:pt x="1" y="1"/>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9" name="Freeform 9830"/>
              <p:cNvSpPr>
                <a:spLocks noEditPoints="1"/>
              </p:cNvSpPr>
              <p:nvPr/>
            </p:nvSpPr>
            <p:spPr bwMode="auto">
              <a:xfrm>
                <a:off x="-73" y="3545"/>
                <a:ext cx="7" cy="4"/>
              </a:xfrm>
              <a:custGeom>
                <a:avLst/>
                <a:gdLst>
                  <a:gd name="T0" fmla="*/ 1 w 3"/>
                  <a:gd name="T1" fmla="*/ 2 h 2"/>
                  <a:gd name="T2" fmla="*/ 1 w 3"/>
                  <a:gd name="T3" fmla="*/ 2 h 2"/>
                  <a:gd name="T4" fmla="*/ 1 w 3"/>
                  <a:gd name="T5" fmla="*/ 2 h 2"/>
                  <a:gd name="T6" fmla="*/ 1 w 3"/>
                  <a:gd name="T7" fmla="*/ 2 h 2"/>
                  <a:gd name="T8" fmla="*/ 1 w 3"/>
                  <a:gd name="T9" fmla="*/ 2 h 2"/>
                  <a:gd name="T10" fmla="*/ 1 w 3"/>
                  <a:gd name="T11" fmla="*/ 2 h 2"/>
                  <a:gd name="T12" fmla="*/ 0 w 3"/>
                  <a:gd name="T13" fmla="*/ 2 h 2"/>
                  <a:gd name="T14" fmla="*/ 1 w 3"/>
                  <a:gd name="T15" fmla="*/ 2 h 2"/>
                  <a:gd name="T16" fmla="*/ 1 w 3"/>
                  <a:gd name="T17" fmla="*/ 2 h 2"/>
                  <a:gd name="T18" fmla="*/ 1 w 3"/>
                  <a:gd name="T19" fmla="*/ 2 h 2"/>
                  <a:gd name="T20" fmla="*/ 3 w 3"/>
                  <a:gd name="T21" fmla="*/ 0 h 2"/>
                  <a:gd name="T22" fmla="*/ 2 w 3"/>
                  <a:gd name="T23" fmla="*/ 0 h 2"/>
                  <a:gd name="T24" fmla="*/ 3 w 3"/>
                  <a:gd name="T25" fmla="*/ 0 h 2"/>
                  <a:gd name="T26" fmla="*/ 3 w 3"/>
                  <a:gd name="T27" fmla="*/ 0 h 2"/>
                  <a:gd name="T28" fmla="*/ 3 w 3"/>
                  <a:gd name="T29" fmla="*/ 0 h 2"/>
                  <a:gd name="T30" fmla="*/ 2 w 3"/>
                  <a:gd name="T31" fmla="*/ 0 h 2"/>
                  <a:gd name="T32" fmla="*/ 2 w 3"/>
                  <a:gd name="T33" fmla="*/ 0 h 2"/>
                  <a:gd name="T34" fmla="*/ 2 w 3"/>
                  <a:gd name="T35" fmla="*/ 0 h 2"/>
                  <a:gd name="T36" fmla="*/ 2 w 3"/>
                  <a:gd name="T37" fmla="*/ 0 h 2"/>
                  <a:gd name="T38" fmla="*/ 2 w 3"/>
                  <a:gd name="T3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2">
                    <a:moveTo>
                      <a:pt x="1" y="2"/>
                    </a:moveTo>
                    <a:cubicBezTo>
                      <a:pt x="1" y="2"/>
                      <a:pt x="1" y="2"/>
                      <a:pt x="1" y="2"/>
                    </a:cubicBezTo>
                    <a:cubicBezTo>
                      <a:pt x="1" y="2"/>
                      <a:pt x="1" y="2"/>
                      <a:pt x="1" y="2"/>
                    </a:cubicBezTo>
                    <a:cubicBezTo>
                      <a:pt x="1" y="2"/>
                      <a:pt x="1" y="2"/>
                      <a:pt x="1" y="2"/>
                    </a:cubicBezTo>
                    <a:cubicBezTo>
                      <a:pt x="1" y="2"/>
                      <a:pt x="1" y="2"/>
                      <a:pt x="1" y="2"/>
                    </a:cubicBezTo>
                    <a:moveTo>
                      <a:pt x="1" y="2"/>
                    </a:moveTo>
                    <a:cubicBezTo>
                      <a:pt x="1" y="2"/>
                      <a:pt x="0" y="2"/>
                      <a:pt x="0" y="2"/>
                    </a:cubicBezTo>
                    <a:cubicBezTo>
                      <a:pt x="1" y="2"/>
                      <a:pt x="1" y="2"/>
                      <a:pt x="1" y="2"/>
                    </a:cubicBezTo>
                    <a:cubicBezTo>
                      <a:pt x="1" y="2"/>
                      <a:pt x="1" y="2"/>
                      <a:pt x="1" y="2"/>
                    </a:cubicBezTo>
                    <a:cubicBezTo>
                      <a:pt x="1" y="2"/>
                      <a:pt x="1" y="2"/>
                      <a:pt x="1" y="2"/>
                    </a:cubicBezTo>
                    <a:moveTo>
                      <a:pt x="3" y="0"/>
                    </a:moveTo>
                    <a:cubicBezTo>
                      <a:pt x="2" y="0"/>
                      <a:pt x="2" y="0"/>
                      <a:pt x="2" y="0"/>
                    </a:cubicBezTo>
                    <a:cubicBezTo>
                      <a:pt x="2" y="0"/>
                      <a:pt x="2" y="0"/>
                      <a:pt x="3" y="0"/>
                    </a:cubicBezTo>
                    <a:cubicBezTo>
                      <a:pt x="3" y="0"/>
                      <a:pt x="3" y="0"/>
                      <a:pt x="3" y="0"/>
                    </a:cubicBezTo>
                    <a:cubicBezTo>
                      <a:pt x="3" y="0"/>
                      <a:pt x="3" y="0"/>
                      <a:pt x="3" y="0"/>
                    </a:cubicBezTo>
                    <a:moveTo>
                      <a:pt x="2" y="0"/>
                    </a:moveTo>
                    <a:cubicBezTo>
                      <a:pt x="2" y="0"/>
                      <a:pt x="2" y="0"/>
                      <a:pt x="2" y="0"/>
                    </a:cubicBezTo>
                    <a:cubicBezTo>
                      <a:pt x="2"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0" name="Freeform 9831"/>
              <p:cNvSpPr>
                <a:spLocks noEditPoints="1"/>
              </p:cNvSpPr>
              <p:nvPr/>
            </p:nvSpPr>
            <p:spPr bwMode="auto">
              <a:xfrm>
                <a:off x="-63" y="3535"/>
                <a:ext cx="2" cy="0"/>
              </a:xfrm>
              <a:custGeom>
                <a:avLst/>
                <a:gdLst>
                  <a:gd name="T0" fmla="*/ 1 w 1"/>
                  <a:gd name="T1" fmla="*/ 1 w 1"/>
                  <a:gd name="T2" fmla="*/ 1 w 1"/>
                  <a:gd name="T3" fmla="*/ 1 w 1"/>
                  <a:gd name="T4" fmla="*/ 1 w 1"/>
                  <a:gd name="T5" fmla="*/ 0 w 1"/>
                  <a:gd name="T6" fmla="*/ 0 w 1"/>
                  <a:gd name="T7" fmla="*/ 1 w 1"/>
                  <a:gd name="T8" fmla="*/ 1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moveTo>
                      <a:pt x="0" y="0"/>
                    </a:moveTo>
                    <a:cubicBezTo>
                      <a:pt x="0" y="0"/>
                      <a:pt x="0" y="0"/>
                      <a:pt x="0" y="0"/>
                    </a:cubicBezTo>
                    <a:cubicBezTo>
                      <a:pt x="0" y="0"/>
                      <a:pt x="1"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1" name="Freeform 9832"/>
              <p:cNvSpPr>
                <a:spLocks noEditPoints="1"/>
              </p:cNvSpPr>
              <p:nvPr/>
            </p:nvSpPr>
            <p:spPr bwMode="auto">
              <a:xfrm>
                <a:off x="-73" y="3552"/>
                <a:ext cx="2" cy="0"/>
              </a:xfrm>
              <a:custGeom>
                <a:avLst/>
                <a:gdLst>
                  <a:gd name="T0" fmla="*/ 1 w 1"/>
                  <a:gd name="T1" fmla="*/ 1 w 1"/>
                  <a:gd name="T2" fmla="*/ 1 w 1"/>
                  <a:gd name="T3" fmla="*/ 1 w 1"/>
                  <a:gd name="T4" fmla="*/ 1 w 1"/>
                  <a:gd name="T5" fmla="*/ 0 w 1"/>
                  <a:gd name="T6" fmla="*/ 0 w 1"/>
                  <a:gd name="T7" fmla="*/ 0 w 1"/>
                  <a:gd name="T8" fmla="*/ 0 w 1"/>
                  <a:gd name="T9" fmla="*/ 0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2" name="Freeform 9833"/>
              <p:cNvSpPr>
                <a:spLocks noEditPoints="1"/>
              </p:cNvSpPr>
              <p:nvPr/>
            </p:nvSpPr>
            <p:spPr bwMode="auto">
              <a:xfrm>
                <a:off x="-54" y="3514"/>
                <a:ext cx="5" cy="9"/>
              </a:xfrm>
              <a:custGeom>
                <a:avLst/>
                <a:gdLst>
                  <a:gd name="T0" fmla="*/ 0 w 2"/>
                  <a:gd name="T1" fmla="*/ 3 h 4"/>
                  <a:gd name="T2" fmla="*/ 0 w 2"/>
                  <a:gd name="T3" fmla="*/ 3 h 4"/>
                  <a:gd name="T4" fmla="*/ 0 w 2"/>
                  <a:gd name="T5" fmla="*/ 4 h 4"/>
                  <a:gd name="T6" fmla="*/ 0 w 2"/>
                  <a:gd name="T7" fmla="*/ 3 h 4"/>
                  <a:gd name="T8" fmla="*/ 0 w 2"/>
                  <a:gd name="T9" fmla="*/ 3 h 4"/>
                  <a:gd name="T10" fmla="*/ 2 w 2"/>
                  <a:gd name="T11" fmla="*/ 0 h 4"/>
                  <a:gd name="T12" fmla="*/ 1 w 2"/>
                  <a:gd name="T13" fmla="*/ 1 h 4"/>
                  <a:gd name="T14" fmla="*/ 2 w 2"/>
                  <a:gd name="T15" fmla="*/ 1 h 4"/>
                  <a:gd name="T16" fmla="*/ 2 w 2"/>
                  <a:gd name="T17" fmla="*/ 0 h 4"/>
                  <a:gd name="T18" fmla="*/ 2 w 2"/>
                  <a:gd name="T19" fmla="*/ 0 h 4"/>
                  <a:gd name="T20" fmla="*/ 2 w 2"/>
                  <a:gd name="T21" fmla="*/ 0 h 4"/>
                  <a:gd name="T22" fmla="*/ 2 w 2"/>
                  <a:gd name="T23" fmla="*/ 0 h 4"/>
                  <a:gd name="T24" fmla="*/ 2 w 2"/>
                  <a:gd name="T25" fmla="*/ 0 h 4"/>
                  <a:gd name="T26" fmla="*/ 2 w 2"/>
                  <a:gd name="T27" fmla="*/ 0 h 4"/>
                  <a:gd name="T28" fmla="*/ 2 w 2"/>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4">
                    <a:moveTo>
                      <a:pt x="0" y="3"/>
                    </a:moveTo>
                    <a:cubicBezTo>
                      <a:pt x="0" y="3"/>
                      <a:pt x="0" y="3"/>
                      <a:pt x="0" y="3"/>
                    </a:cubicBezTo>
                    <a:cubicBezTo>
                      <a:pt x="0" y="3"/>
                      <a:pt x="0" y="4"/>
                      <a:pt x="0" y="4"/>
                    </a:cubicBezTo>
                    <a:cubicBezTo>
                      <a:pt x="0" y="3"/>
                      <a:pt x="0" y="3"/>
                      <a:pt x="0" y="3"/>
                    </a:cubicBezTo>
                    <a:cubicBezTo>
                      <a:pt x="0" y="3"/>
                      <a:pt x="0" y="3"/>
                      <a:pt x="0" y="3"/>
                    </a:cubicBezTo>
                    <a:moveTo>
                      <a:pt x="2" y="0"/>
                    </a:moveTo>
                    <a:cubicBezTo>
                      <a:pt x="1" y="0"/>
                      <a:pt x="1" y="1"/>
                      <a:pt x="1" y="1"/>
                    </a:cubicBezTo>
                    <a:cubicBezTo>
                      <a:pt x="1" y="1"/>
                      <a:pt x="1" y="1"/>
                      <a:pt x="2" y="1"/>
                    </a:cubicBezTo>
                    <a:cubicBezTo>
                      <a:pt x="2" y="1"/>
                      <a:pt x="2" y="1"/>
                      <a:pt x="2" y="0"/>
                    </a:cubicBezTo>
                    <a:cubicBezTo>
                      <a:pt x="2" y="0"/>
                      <a:pt x="2" y="0"/>
                      <a:pt x="2" y="0"/>
                    </a:cubicBezTo>
                    <a:moveTo>
                      <a:pt x="2" y="0"/>
                    </a:moveTo>
                    <a:cubicBezTo>
                      <a:pt x="2" y="0"/>
                      <a:pt x="2" y="0"/>
                      <a:pt x="2" y="0"/>
                    </a:cubicBezTo>
                    <a:cubicBezTo>
                      <a:pt x="2"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3" name="Freeform 9834"/>
              <p:cNvSpPr>
                <a:spLocks noEditPoints="1"/>
              </p:cNvSpPr>
              <p:nvPr/>
            </p:nvSpPr>
            <p:spPr bwMode="auto">
              <a:xfrm>
                <a:off x="-49" y="3512"/>
                <a:ext cx="2" cy="2"/>
              </a:xfrm>
              <a:custGeom>
                <a:avLst/>
                <a:gdLst>
                  <a:gd name="T0" fmla="*/ 0 w 1"/>
                  <a:gd name="T1" fmla="*/ 1 h 1"/>
                  <a:gd name="T2" fmla="*/ 0 w 1"/>
                  <a:gd name="T3" fmla="*/ 1 h 1"/>
                  <a:gd name="T4" fmla="*/ 0 w 1"/>
                  <a:gd name="T5" fmla="*/ 1 h 1"/>
                  <a:gd name="T6" fmla="*/ 0 w 1"/>
                  <a:gd name="T7" fmla="*/ 1 h 1"/>
                  <a:gd name="T8" fmla="*/ 0 w 1"/>
                  <a:gd name="T9" fmla="*/ 1 h 1"/>
                  <a:gd name="T10" fmla="*/ 0 w 1"/>
                  <a:gd name="T11" fmla="*/ 0 h 1"/>
                  <a:gd name="T12" fmla="*/ 0 w 1"/>
                  <a:gd name="T13" fmla="*/ 1 h 1"/>
                  <a:gd name="T14" fmla="*/ 0 w 1"/>
                  <a:gd name="T15" fmla="*/ 1 h 1"/>
                  <a:gd name="T16" fmla="*/ 1 w 1"/>
                  <a:gd name="T17" fmla="*/ 0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moveTo>
                      <a:pt x="0" y="0"/>
                    </a:moveTo>
                    <a:cubicBezTo>
                      <a:pt x="0" y="0"/>
                      <a:pt x="0" y="1"/>
                      <a:pt x="0" y="1"/>
                    </a:cubicBezTo>
                    <a:cubicBezTo>
                      <a:pt x="0" y="1"/>
                      <a:pt x="0" y="1"/>
                      <a:pt x="0" y="1"/>
                    </a:cubicBezTo>
                    <a:cubicBezTo>
                      <a:pt x="0" y="1"/>
                      <a:pt x="0"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4" name="Freeform 9835"/>
              <p:cNvSpPr>
                <a:spLocks noEditPoints="1"/>
              </p:cNvSpPr>
              <p:nvPr/>
            </p:nvSpPr>
            <p:spPr bwMode="auto">
              <a:xfrm>
                <a:off x="-37" y="3493"/>
                <a:ext cx="0" cy="2"/>
              </a:xfrm>
              <a:custGeom>
                <a:avLst/>
                <a:gdLst>
                  <a:gd name="T0" fmla="*/ 1 h 1"/>
                  <a:gd name="T1" fmla="*/ 1 h 1"/>
                  <a:gd name="T2" fmla="*/ 1 h 1"/>
                  <a:gd name="T3" fmla="*/ 1 h 1"/>
                  <a:gd name="T4" fmla="*/ 1 h 1"/>
                  <a:gd name="T5" fmla="*/ 0 h 1"/>
                  <a:gd name="T6" fmla="*/ 0 h 1"/>
                  <a:gd name="T7" fmla="*/ 0 h 1"/>
                  <a:gd name="T8" fmla="*/ 0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5" name="Freeform 9836"/>
              <p:cNvSpPr>
                <a:spLocks noEditPoints="1"/>
              </p:cNvSpPr>
              <p:nvPr/>
            </p:nvSpPr>
            <p:spPr bwMode="auto">
              <a:xfrm>
                <a:off x="-123" y="3630"/>
                <a:ext cx="5" cy="4"/>
              </a:xfrm>
              <a:custGeom>
                <a:avLst/>
                <a:gdLst>
                  <a:gd name="T0" fmla="*/ 1 w 2"/>
                  <a:gd name="T1" fmla="*/ 1 h 2"/>
                  <a:gd name="T2" fmla="*/ 1 w 2"/>
                  <a:gd name="T3" fmla="*/ 1 h 2"/>
                  <a:gd name="T4" fmla="*/ 1 w 2"/>
                  <a:gd name="T5" fmla="*/ 1 h 2"/>
                  <a:gd name="T6" fmla="*/ 1 w 2"/>
                  <a:gd name="T7" fmla="*/ 1 h 2"/>
                  <a:gd name="T8" fmla="*/ 1 w 2"/>
                  <a:gd name="T9" fmla="*/ 1 h 2"/>
                  <a:gd name="T10" fmla="*/ 1 w 2"/>
                  <a:gd name="T11" fmla="*/ 2 h 2"/>
                  <a:gd name="T12" fmla="*/ 1 w 2"/>
                  <a:gd name="T13" fmla="*/ 2 h 2"/>
                  <a:gd name="T14" fmla="*/ 2 w 2"/>
                  <a:gd name="T15" fmla="*/ 1 h 2"/>
                  <a:gd name="T16" fmla="*/ 1 w 2"/>
                  <a:gd name="T17" fmla="*/ 1 h 2"/>
                  <a:gd name="T18" fmla="*/ 1 w 2"/>
                  <a:gd name="T19" fmla="*/ 0 h 2"/>
                  <a:gd name="T20" fmla="*/ 0 w 2"/>
                  <a:gd name="T21" fmla="*/ 1 h 2"/>
                  <a:gd name="T22" fmla="*/ 0 w 2"/>
                  <a:gd name="T23" fmla="*/ 1 h 2"/>
                  <a:gd name="T24" fmla="*/ 1 w 2"/>
                  <a:gd name="T25" fmla="*/ 1 h 2"/>
                  <a:gd name="T26" fmla="*/ 1 w 2"/>
                  <a:gd name="T2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 h="2">
                    <a:moveTo>
                      <a:pt x="1" y="1"/>
                    </a:moveTo>
                    <a:cubicBezTo>
                      <a:pt x="1" y="1"/>
                      <a:pt x="1" y="1"/>
                      <a:pt x="1" y="1"/>
                    </a:cubicBezTo>
                    <a:cubicBezTo>
                      <a:pt x="1" y="1"/>
                      <a:pt x="1" y="1"/>
                      <a:pt x="1" y="1"/>
                    </a:cubicBezTo>
                    <a:cubicBezTo>
                      <a:pt x="1" y="1"/>
                      <a:pt x="1" y="1"/>
                      <a:pt x="1" y="1"/>
                    </a:cubicBezTo>
                    <a:cubicBezTo>
                      <a:pt x="1" y="1"/>
                      <a:pt x="1" y="1"/>
                      <a:pt x="1" y="1"/>
                    </a:cubicBezTo>
                    <a:cubicBezTo>
                      <a:pt x="1" y="2"/>
                      <a:pt x="1" y="2"/>
                      <a:pt x="1" y="2"/>
                    </a:cubicBezTo>
                    <a:cubicBezTo>
                      <a:pt x="1" y="2"/>
                      <a:pt x="1" y="2"/>
                      <a:pt x="1" y="2"/>
                    </a:cubicBezTo>
                    <a:cubicBezTo>
                      <a:pt x="1" y="2"/>
                      <a:pt x="1" y="1"/>
                      <a:pt x="2" y="1"/>
                    </a:cubicBezTo>
                    <a:cubicBezTo>
                      <a:pt x="1" y="1"/>
                      <a:pt x="1" y="1"/>
                      <a:pt x="1" y="1"/>
                    </a:cubicBezTo>
                    <a:moveTo>
                      <a:pt x="1" y="0"/>
                    </a:moveTo>
                    <a:cubicBezTo>
                      <a:pt x="0" y="1"/>
                      <a:pt x="0" y="1"/>
                      <a:pt x="0" y="1"/>
                    </a:cubicBezTo>
                    <a:cubicBezTo>
                      <a:pt x="0" y="1"/>
                      <a:pt x="0" y="1"/>
                      <a:pt x="0" y="1"/>
                    </a:cubicBezTo>
                    <a:cubicBezTo>
                      <a:pt x="0" y="1"/>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6" name="Oval 9837"/>
              <p:cNvSpPr>
                <a:spLocks noChangeArrowheads="1"/>
              </p:cNvSpPr>
              <p:nvPr/>
            </p:nvSpPr>
            <p:spPr bwMode="auto">
              <a:xfrm>
                <a:off x="-252" y="3852"/>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7" name="Freeform 9838"/>
              <p:cNvSpPr>
                <a:spLocks/>
              </p:cNvSpPr>
              <p:nvPr/>
            </p:nvSpPr>
            <p:spPr bwMode="auto">
              <a:xfrm>
                <a:off x="-234" y="3819"/>
                <a:ext cx="0" cy="2"/>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8" name="Freeform 9839"/>
              <p:cNvSpPr>
                <a:spLocks noEditPoints="1"/>
              </p:cNvSpPr>
              <p:nvPr/>
            </p:nvSpPr>
            <p:spPr bwMode="auto">
              <a:xfrm>
                <a:off x="-281" y="3559"/>
                <a:ext cx="206" cy="342"/>
              </a:xfrm>
              <a:custGeom>
                <a:avLst/>
                <a:gdLst>
                  <a:gd name="T0" fmla="*/ 0 w 87"/>
                  <a:gd name="T1" fmla="*/ 144 h 145"/>
                  <a:gd name="T2" fmla="*/ 3 w 87"/>
                  <a:gd name="T3" fmla="*/ 140 h 145"/>
                  <a:gd name="T4" fmla="*/ 6 w 87"/>
                  <a:gd name="T5" fmla="*/ 135 h 145"/>
                  <a:gd name="T6" fmla="*/ 10 w 87"/>
                  <a:gd name="T7" fmla="*/ 126 h 145"/>
                  <a:gd name="T8" fmla="*/ 16 w 87"/>
                  <a:gd name="T9" fmla="*/ 117 h 145"/>
                  <a:gd name="T10" fmla="*/ 16 w 87"/>
                  <a:gd name="T11" fmla="*/ 117 h 145"/>
                  <a:gd name="T12" fmla="*/ 17 w 87"/>
                  <a:gd name="T13" fmla="*/ 116 h 145"/>
                  <a:gd name="T14" fmla="*/ 17 w 87"/>
                  <a:gd name="T15" fmla="*/ 115 h 145"/>
                  <a:gd name="T16" fmla="*/ 18 w 87"/>
                  <a:gd name="T17" fmla="*/ 113 h 145"/>
                  <a:gd name="T18" fmla="*/ 18 w 87"/>
                  <a:gd name="T19" fmla="*/ 113 h 145"/>
                  <a:gd name="T20" fmla="*/ 20 w 87"/>
                  <a:gd name="T21" fmla="*/ 111 h 145"/>
                  <a:gd name="T22" fmla="*/ 26 w 87"/>
                  <a:gd name="T23" fmla="*/ 102 h 145"/>
                  <a:gd name="T24" fmla="*/ 23 w 87"/>
                  <a:gd name="T25" fmla="*/ 107 h 145"/>
                  <a:gd name="T26" fmla="*/ 27 w 87"/>
                  <a:gd name="T27" fmla="*/ 101 h 145"/>
                  <a:gd name="T28" fmla="*/ 26 w 87"/>
                  <a:gd name="T29" fmla="*/ 100 h 145"/>
                  <a:gd name="T30" fmla="*/ 26 w 87"/>
                  <a:gd name="T31" fmla="*/ 100 h 145"/>
                  <a:gd name="T32" fmla="*/ 30 w 87"/>
                  <a:gd name="T33" fmla="*/ 96 h 145"/>
                  <a:gd name="T34" fmla="*/ 26 w 87"/>
                  <a:gd name="T35" fmla="*/ 100 h 145"/>
                  <a:gd name="T36" fmla="*/ 30 w 87"/>
                  <a:gd name="T37" fmla="*/ 96 h 145"/>
                  <a:gd name="T38" fmla="*/ 33 w 87"/>
                  <a:gd name="T39" fmla="*/ 89 h 145"/>
                  <a:gd name="T40" fmla="*/ 33 w 87"/>
                  <a:gd name="T41" fmla="*/ 89 h 145"/>
                  <a:gd name="T42" fmla="*/ 36 w 87"/>
                  <a:gd name="T43" fmla="*/ 86 h 145"/>
                  <a:gd name="T44" fmla="*/ 34 w 87"/>
                  <a:gd name="T45" fmla="*/ 87 h 145"/>
                  <a:gd name="T46" fmla="*/ 36 w 87"/>
                  <a:gd name="T47" fmla="*/ 86 h 145"/>
                  <a:gd name="T48" fmla="*/ 39 w 87"/>
                  <a:gd name="T49" fmla="*/ 77 h 145"/>
                  <a:gd name="T50" fmla="*/ 39 w 87"/>
                  <a:gd name="T51" fmla="*/ 77 h 145"/>
                  <a:gd name="T52" fmla="*/ 49 w 87"/>
                  <a:gd name="T53" fmla="*/ 65 h 145"/>
                  <a:gd name="T54" fmla="*/ 43 w 87"/>
                  <a:gd name="T55" fmla="*/ 72 h 145"/>
                  <a:gd name="T56" fmla="*/ 54 w 87"/>
                  <a:gd name="T57" fmla="*/ 55 h 145"/>
                  <a:gd name="T58" fmla="*/ 57 w 87"/>
                  <a:gd name="T59" fmla="*/ 47 h 145"/>
                  <a:gd name="T60" fmla="*/ 57 w 87"/>
                  <a:gd name="T61" fmla="*/ 47 h 145"/>
                  <a:gd name="T62" fmla="*/ 61 w 87"/>
                  <a:gd name="T63" fmla="*/ 44 h 145"/>
                  <a:gd name="T64" fmla="*/ 59 w 87"/>
                  <a:gd name="T65" fmla="*/ 45 h 145"/>
                  <a:gd name="T66" fmla="*/ 61 w 87"/>
                  <a:gd name="T67" fmla="*/ 43 h 145"/>
                  <a:gd name="T68" fmla="*/ 63 w 87"/>
                  <a:gd name="T69" fmla="*/ 39 h 145"/>
                  <a:gd name="T70" fmla="*/ 63 w 87"/>
                  <a:gd name="T71" fmla="*/ 39 h 145"/>
                  <a:gd name="T72" fmla="*/ 65 w 87"/>
                  <a:gd name="T73" fmla="*/ 37 h 145"/>
                  <a:gd name="T74" fmla="*/ 63 w 87"/>
                  <a:gd name="T75" fmla="*/ 38 h 145"/>
                  <a:gd name="T76" fmla="*/ 67 w 87"/>
                  <a:gd name="T77" fmla="*/ 33 h 145"/>
                  <a:gd name="T78" fmla="*/ 67 w 87"/>
                  <a:gd name="T79" fmla="*/ 31 h 145"/>
                  <a:gd name="T80" fmla="*/ 67 w 87"/>
                  <a:gd name="T81" fmla="*/ 31 h 145"/>
                  <a:gd name="T82" fmla="*/ 69 w 87"/>
                  <a:gd name="T83" fmla="*/ 28 h 145"/>
                  <a:gd name="T84" fmla="*/ 70 w 87"/>
                  <a:gd name="T85" fmla="*/ 27 h 145"/>
                  <a:gd name="T86" fmla="*/ 71 w 87"/>
                  <a:gd name="T87" fmla="*/ 26 h 145"/>
                  <a:gd name="T88" fmla="*/ 75 w 87"/>
                  <a:gd name="T89" fmla="*/ 20 h 145"/>
                  <a:gd name="T90" fmla="*/ 75 w 87"/>
                  <a:gd name="T91" fmla="*/ 19 h 145"/>
                  <a:gd name="T92" fmla="*/ 76 w 87"/>
                  <a:gd name="T93" fmla="*/ 16 h 145"/>
                  <a:gd name="T94" fmla="*/ 76 w 87"/>
                  <a:gd name="T95" fmla="*/ 16 h 145"/>
                  <a:gd name="T96" fmla="*/ 78 w 87"/>
                  <a:gd name="T97" fmla="*/ 15 h 145"/>
                  <a:gd name="T98" fmla="*/ 83 w 87"/>
                  <a:gd name="T99" fmla="*/ 6 h 145"/>
                  <a:gd name="T100" fmla="*/ 83 w 87"/>
                  <a:gd name="T101" fmla="*/ 5 h 145"/>
                  <a:gd name="T102" fmla="*/ 87 w 87"/>
                  <a:gd name="T103" fmla="*/ 0 h 145"/>
                  <a:gd name="T104" fmla="*/ 87 w 87"/>
                  <a:gd name="T105" fmla="*/ 0 h 145"/>
                  <a:gd name="T106" fmla="*/ 87 w 87"/>
                  <a:gd name="T107"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7" h="145">
                    <a:moveTo>
                      <a:pt x="0" y="144"/>
                    </a:moveTo>
                    <a:cubicBezTo>
                      <a:pt x="0" y="145"/>
                      <a:pt x="0" y="145"/>
                      <a:pt x="0" y="145"/>
                    </a:cubicBezTo>
                    <a:cubicBezTo>
                      <a:pt x="0" y="145"/>
                      <a:pt x="0" y="145"/>
                      <a:pt x="0" y="144"/>
                    </a:cubicBezTo>
                    <a:cubicBezTo>
                      <a:pt x="0" y="144"/>
                      <a:pt x="0" y="144"/>
                      <a:pt x="0" y="144"/>
                    </a:cubicBezTo>
                    <a:moveTo>
                      <a:pt x="3" y="140"/>
                    </a:moveTo>
                    <a:cubicBezTo>
                      <a:pt x="2" y="141"/>
                      <a:pt x="2" y="142"/>
                      <a:pt x="1" y="142"/>
                    </a:cubicBezTo>
                    <a:cubicBezTo>
                      <a:pt x="1" y="142"/>
                      <a:pt x="1" y="142"/>
                      <a:pt x="1" y="142"/>
                    </a:cubicBezTo>
                    <a:cubicBezTo>
                      <a:pt x="2" y="142"/>
                      <a:pt x="2" y="141"/>
                      <a:pt x="3" y="140"/>
                    </a:cubicBezTo>
                    <a:cubicBezTo>
                      <a:pt x="3" y="140"/>
                      <a:pt x="3" y="140"/>
                      <a:pt x="3" y="140"/>
                    </a:cubicBezTo>
                    <a:moveTo>
                      <a:pt x="10" y="127"/>
                    </a:moveTo>
                    <a:cubicBezTo>
                      <a:pt x="9" y="130"/>
                      <a:pt x="7" y="132"/>
                      <a:pt x="5" y="135"/>
                    </a:cubicBezTo>
                    <a:cubicBezTo>
                      <a:pt x="6" y="135"/>
                      <a:pt x="6" y="135"/>
                      <a:pt x="6" y="135"/>
                    </a:cubicBezTo>
                    <a:cubicBezTo>
                      <a:pt x="7" y="132"/>
                      <a:pt x="9" y="130"/>
                      <a:pt x="11" y="127"/>
                    </a:cubicBezTo>
                    <a:cubicBezTo>
                      <a:pt x="11" y="127"/>
                      <a:pt x="10" y="127"/>
                      <a:pt x="10" y="127"/>
                    </a:cubicBezTo>
                    <a:moveTo>
                      <a:pt x="12" y="124"/>
                    </a:moveTo>
                    <a:cubicBezTo>
                      <a:pt x="11" y="125"/>
                      <a:pt x="11" y="126"/>
                      <a:pt x="10" y="126"/>
                    </a:cubicBezTo>
                    <a:cubicBezTo>
                      <a:pt x="11" y="127"/>
                      <a:pt x="11" y="127"/>
                      <a:pt x="11" y="127"/>
                    </a:cubicBezTo>
                    <a:cubicBezTo>
                      <a:pt x="11" y="126"/>
                      <a:pt x="12" y="125"/>
                      <a:pt x="12" y="124"/>
                    </a:cubicBezTo>
                    <a:cubicBezTo>
                      <a:pt x="12" y="124"/>
                      <a:pt x="12" y="124"/>
                      <a:pt x="12" y="124"/>
                    </a:cubicBezTo>
                    <a:moveTo>
                      <a:pt x="16" y="117"/>
                    </a:moveTo>
                    <a:cubicBezTo>
                      <a:pt x="15" y="118"/>
                      <a:pt x="15" y="118"/>
                      <a:pt x="15" y="119"/>
                    </a:cubicBezTo>
                    <a:cubicBezTo>
                      <a:pt x="15" y="119"/>
                      <a:pt x="15" y="119"/>
                      <a:pt x="15" y="119"/>
                    </a:cubicBezTo>
                    <a:cubicBezTo>
                      <a:pt x="16" y="119"/>
                      <a:pt x="16" y="118"/>
                      <a:pt x="16" y="117"/>
                    </a:cubicBezTo>
                    <a:cubicBezTo>
                      <a:pt x="16" y="117"/>
                      <a:pt x="16" y="117"/>
                      <a:pt x="16" y="117"/>
                    </a:cubicBezTo>
                    <a:moveTo>
                      <a:pt x="17" y="115"/>
                    </a:moveTo>
                    <a:cubicBezTo>
                      <a:pt x="17" y="115"/>
                      <a:pt x="17" y="116"/>
                      <a:pt x="17" y="116"/>
                    </a:cubicBezTo>
                    <a:cubicBezTo>
                      <a:pt x="17" y="116"/>
                      <a:pt x="17" y="116"/>
                      <a:pt x="17" y="116"/>
                    </a:cubicBezTo>
                    <a:cubicBezTo>
                      <a:pt x="17" y="116"/>
                      <a:pt x="17" y="116"/>
                      <a:pt x="17" y="116"/>
                    </a:cubicBezTo>
                    <a:cubicBezTo>
                      <a:pt x="17" y="115"/>
                      <a:pt x="17" y="115"/>
                      <a:pt x="17" y="115"/>
                    </a:cubicBezTo>
                    <a:cubicBezTo>
                      <a:pt x="17" y="115"/>
                      <a:pt x="17" y="115"/>
                      <a:pt x="17" y="115"/>
                    </a:cubicBezTo>
                    <a:moveTo>
                      <a:pt x="18" y="114"/>
                    </a:moveTo>
                    <a:cubicBezTo>
                      <a:pt x="18" y="114"/>
                      <a:pt x="17" y="114"/>
                      <a:pt x="17" y="115"/>
                    </a:cubicBezTo>
                    <a:cubicBezTo>
                      <a:pt x="17" y="115"/>
                      <a:pt x="18" y="115"/>
                      <a:pt x="18" y="115"/>
                    </a:cubicBezTo>
                    <a:cubicBezTo>
                      <a:pt x="18" y="115"/>
                      <a:pt x="18" y="114"/>
                      <a:pt x="18" y="114"/>
                    </a:cubicBezTo>
                    <a:cubicBezTo>
                      <a:pt x="18" y="114"/>
                      <a:pt x="18" y="114"/>
                      <a:pt x="18" y="114"/>
                    </a:cubicBezTo>
                    <a:moveTo>
                      <a:pt x="18" y="113"/>
                    </a:moveTo>
                    <a:cubicBezTo>
                      <a:pt x="18" y="113"/>
                      <a:pt x="18" y="113"/>
                      <a:pt x="18" y="113"/>
                    </a:cubicBezTo>
                    <a:cubicBezTo>
                      <a:pt x="18" y="113"/>
                      <a:pt x="18" y="114"/>
                      <a:pt x="19" y="114"/>
                    </a:cubicBezTo>
                    <a:cubicBezTo>
                      <a:pt x="19" y="114"/>
                      <a:pt x="19" y="113"/>
                      <a:pt x="19" y="113"/>
                    </a:cubicBezTo>
                    <a:cubicBezTo>
                      <a:pt x="19" y="113"/>
                      <a:pt x="18" y="113"/>
                      <a:pt x="18" y="113"/>
                    </a:cubicBezTo>
                    <a:moveTo>
                      <a:pt x="19" y="111"/>
                    </a:moveTo>
                    <a:cubicBezTo>
                      <a:pt x="19" y="111"/>
                      <a:pt x="19" y="111"/>
                      <a:pt x="19" y="112"/>
                    </a:cubicBezTo>
                    <a:cubicBezTo>
                      <a:pt x="19" y="112"/>
                      <a:pt x="19" y="112"/>
                      <a:pt x="20" y="112"/>
                    </a:cubicBezTo>
                    <a:cubicBezTo>
                      <a:pt x="20" y="112"/>
                      <a:pt x="20" y="111"/>
                      <a:pt x="20" y="111"/>
                    </a:cubicBezTo>
                    <a:cubicBezTo>
                      <a:pt x="20" y="111"/>
                      <a:pt x="20" y="111"/>
                      <a:pt x="19" y="111"/>
                    </a:cubicBezTo>
                    <a:moveTo>
                      <a:pt x="26" y="102"/>
                    </a:moveTo>
                    <a:cubicBezTo>
                      <a:pt x="26" y="103"/>
                      <a:pt x="26" y="103"/>
                      <a:pt x="25" y="104"/>
                    </a:cubicBezTo>
                    <a:cubicBezTo>
                      <a:pt x="26" y="103"/>
                      <a:pt x="26" y="103"/>
                      <a:pt x="26" y="102"/>
                    </a:cubicBezTo>
                    <a:cubicBezTo>
                      <a:pt x="26" y="102"/>
                      <a:pt x="26" y="102"/>
                      <a:pt x="26" y="102"/>
                    </a:cubicBezTo>
                    <a:moveTo>
                      <a:pt x="25" y="101"/>
                    </a:moveTo>
                    <a:cubicBezTo>
                      <a:pt x="24" y="103"/>
                      <a:pt x="23" y="105"/>
                      <a:pt x="22" y="106"/>
                    </a:cubicBezTo>
                    <a:cubicBezTo>
                      <a:pt x="22" y="106"/>
                      <a:pt x="23" y="106"/>
                      <a:pt x="23" y="107"/>
                    </a:cubicBezTo>
                    <a:cubicBezTo>
                      <a:pt x="24" y="105"/>
                      <a:pt x="25" y="103"/>
                      <a:pt x="26" y="102"/>
                    </a:cubicBezTo>
                    <a:cubicBezTo>
                      <a:pt x="25" y="102"/>
                      <a:pt x="25" y="101"/>
                      <a:pt x="25" y="101"/>
                    </a:cubicBezTo>
                    <a:moveTo>
                      <a:pt x="27" y="101"/>
                    </a:moveTo>
                    <a:cubicBezTo>
                      <a:pt x="27" y="101"/>
                      <a:pt x="27" y="101"/>
                      <a:pt x="27" y="101"/>
                    </a:cubicBezTo>
                    <a:cubicBezTo>
                      <a:pt x="27" y="101"/>
                      <a:pt x="27" y="101"/>
                      <a:pt x="27" y="101"/>
                    </a:cubicBezTo>
                    <a:cubicBezTo>
                      <a:pt x="27" y="101"/>
                      <a:pt x="27" y="101"/>
                      <a:pt x="27" y="101"/>
                    </a:cubicBezTo>
                    <a:cubicBezTo>
                      <a:pt x="27" y="101"/>
                      <a:pt x="27" y="101"/>
                      <a:pt x="27" y="101"/>
                    </a:cubicBezTo>
                    <a:moveTo>
                      <a:pt x="26" y="100"/>
                    </a:moveTo>
                    <a:cubicBezTo>
                      <a:pt x="26" y="100"/>
                      <a:pt x="26" y="100"/>
                      <a:pt x="26" y="101"/>
                    </a:cubicBezTo>
                    <a:cubicBezTo>
                      <a:pt x="26" y="101"/>
                      <a:pt x="26" y="101"/>
                      <a:pt x="26" y="101"/>
                    </a:cubicBezTo>
                    <a:cubicBezTo>
                      <a:pt x="26" y="101"/>
                      <a:pt x="26" y="101"/>
                      <a:pt x="26" y="101"/>
                    </a:cubicBezTo>
                    <a:cubicBezTo>
                      <a:pt x="26" y="100"/>
                      <a:pt x="26" y="100"/>
                      <a:pt x="26" y="100"/>
                    </a:cubicBezTo>
                    <a:moveTo>
                      <a:pt x="30" y="96"/>
                    </a:moveTo>
                    <a:cubicBezTo>
                      <a:pt x="29" y="98"/>
                      <a:pt x="28" y="99"/>
                      <a:pt x="27" y="101"/>
                    </a:cubicBezTo>
                    <a:cubicBezTo>
                      <a:pt x="27" y="101"/>
                      <a:pt x="27" y="101"/>
                      <a:pt x="27" y="101"/>
                    </a:cubicBezTo>
                    <a:cubicBezTo>
                      <a:pt x="28" y="99"/>
                      <a:pt x="29" y="98"/>
                      <a:pt x="30" y="96"/>
                    </a:cubicBezTo>
                    <a:cubicBezTo>
                      <a:pt x="30" y="96"/>
                      <a:pt x="30" y="96"/>
                      <a:pt x="30" y="96"/>
                    </a:cubicBezTo>
                    <a:moveTo>
                      <a:pt x="29" y="95"/>
                    </a:moveTo>
                    <a:cubicBezTo>
                      <a:pt x="28" y="97"/>
                      <a:pt x="27" y="99"/>
                      <a:pt x="26" y="100"/>
                    </a:cubicBezTo>
                    <a:cubicBezTo>
                      <a:pt x="26" y="100"/>
                      <a:pt x="26" y="100"/>
                      <a:pt x="26" y="100"/>
                    </a:cubicBezTo>
                    <a:cubicBezTo>
                      <a:pt x="27" y="99"/>
                      <a:pt x="28" y="97"/>
                      <a:pt x="29" y="96"/>
                    </a:cubicBezTo>
                    <a:cubicBezTo>
                      <a:pt x="29" y="96"/>
                      <a:pt x="29" y="96"/>
                      <a:pt x="29" y="95"/>
                    </a:cubicBezTo>
                    <a:moveTo>
                      <a:pt x="34" y="89"/>
                    </a:moveTo>
                    <a:cubicBezTo>
                      <a:pt x="33" y="92"/>
                      <a:pt x="31" y="94"/>
                      <a:pt x="30" y="96"/>
                    </a:cubicBezTo>
                    <a:cubicBezTo>
                      <a:pt x="30" y="96"/>
                      <a:pt x="30" y="96"/>
                      <a:pt x="30" y="96"/>
                    </a:cubicBezTo>
                    <a:cubicBezTo>
                      <a:pt x="31" y="94"/>
                      <a:pt x="33" y="92"/>
                      <a:pt x="34" y="89"/>
                    </a:cubicBezTo>
                    <a:cubicBezTo>
                      <a:pt x="34" y="89"/>
                      <a:pt x="34" y="89"/>
                      <a:pt x="34" y="89"/>
                    </a:cubicBezTo>
                    <a:moveTo>
                      <a:pt x="33" y="89"/>
                    </a:moveTo>
                    <a:cubicBezTo>
                      <a:pt x="31" y="91"/>
                      <a:pt x="30" y="93"/>
                      <a:pt x="29" y="95"/>
                    </a:cubicBezTo>
                    <a:cubicBezTo>
                      <a:pt x="29" y="95"/>
                      <a:pt x="29" y="95"/>
                      <a:pt x="29" y="96"/>
                    </a:cubicBezTo>
                    <a:cubicBezTo>
                      <a:pt x="31" y="93"/>
                      <a:pt x="32" y="91"/>
                      <a:pt x="33" y="89"/>
                    </a:cubicBezTo>
                    <a:cubicBezTo>
                      <a:pt x="33" y="89"/>
                      <a:pt x="33" y="89"/>
                      <a:pt x="33" y="89"/>
                    </a:cubicBezTo>
                    <a:moveTo>
                      <a:pt x="36" y="86"/>
                    </a:moveTo>
                    <a:cubicBezTo>
                      <a:pt x="36" y="87"/>
                      <a:pt x="35" y="87"/>
                      <a:pt x="35" y="87"/>
                    </a:cubicBezTo>
                    <a:cubicBezTo>
                      <a:pt x="35" y="87"/>
                      <a:pt x="35" y="87"/>
                      <a:pt x="35" y="87"/>
                    </a:cubicBezTo>
                    <a:cubicBezTo>
                      <a:pt x="35" y="87"/>
                      <a:pt x="36" y="87"/>
                      <a:pt x="36" y="86"/>
                    </a:cubicBezTo>
                    <a:cubicBezTo>
                      <a:pt x="36" y="86"/>
                      <a:pt x="36" y="86"/>
                      <a:pt x="36" y="86"/>
                    </a:cubicBezTo>
                    <a:moveTo>
                      <a:pt x="34" y="86"/>
                    </a:moveTo>
                    <a:cubicBezTo>
                      <a:pt x="34" y="86"/>
                      <a:pt x="34" y="86"/>
                      <a:pt x="34" y="87"/>
                    </a:cubicBezTo>
                    <a:cubicBezTo>
                      <a:pt x="34" y="87"/>
                      <a:pt x="34" y="87"/>
                      <a:pt x="34" y="87"/>
                    </a:cubicBezTo>
                    <a:cubicBezTo>
                      <a:pt x="35" y="87"/>
                      <a:pt x="35" y="86"/>
                      <a:pt x="35" y="86"/>
                    </a:cubicBezTo>
                    <a:cubicBezTo>
                      <a:pt x="35" y="86"/>
                      <a:pt x="35" y="86"/>
                      <a:pt x="34" y="86"/>
                    </a:cubicBezTo>
                    <a:moveTo>
                      <a:pt x="41" y="78"/>
                    </a:moveTo>
                    <a:cubicBezTo>
                      <a:pt x="39" y="81"/>
                      <a:pt x="38" y="83"/>
                      <a:pt x="36" y="86"/>
                    </a:cubicBezTo>
                    <a:cubicBezTo>
                      <a:pt x="36" y="86"/>
                      <a:pt x="36" y="86"/>
                      <a:pt x="36" y="86"/>
                    </a:cubicBezTo>
                    <a:cubicBezTo>
                      <a:pt x="38" y="83"/>
                      <a:pt x="39" y="81"/>
                      <a:pt x="41" y="78"/>
                    </a:cubicBezTo>
                    <a:cubicBezTo>
                      <a:pt x="41" y="78"/>
                      <a:pt x="41" y="78"/>
                      <a:pt x="41" y="78"/>
                    </a:cubicBezTo>
                    <a:moveTo>
                      <a:pt x="39" y="77"/>
                    </a:moveTo>
                    <a:cubicBezTo>
                      <a:pt x="38" y="80"/>
                      <a:pt x="36" y="82"/>
                      <a:pt x="35" y="85"/>
                    </a:cubicBezTo>
                    <a:cubicBezTo>
                      <a:pt x="35" y="85"/>
                      <a:pt x="35" y="85"/>
                      <a:pt x="35" y="85"/>
                    </a:cubicBezTo>
                    <a:cubicBezTo>
                      <a:pt x="37" y="83"/>
                      <a:pt x="38" y="80"/>
                      <a:pt x="40" y="78"/>
                    </a:cubicBezTo>
                    <a:cubicBezTo>
                      <a:pt x="40" y="78"/>
                      <a:pt x="39" y="78"/>
                      <a:pt x="39" y="77"/>
                    </a:cubicBezTo>
                    <a:moveTo>
                      <a:pt x="49" y="65"/>
                    </a:moveTo>
                    <a:cubicBezTo>
                      <a:pt x="47" y="67"/>
                      <a:pt x="46" y="70"/>
                      <a:pt x="44" y="72"/>
                    </a:cubicBezTo>
                    <a:cubicBezTo>
                      <a:pt x="44" y="72"/>
                      <a:pt x="44" y="72"/>
                      <a:pt x="44" y="72"/>
                    </a:cubicBezTo>
                    <a:cubicBezTo>
                      <a:pt x="46" y="70"/>
                      <a:pt x="47" y="67"/>
                      <a:pt x="49" y="65"/>
                    </a:cubicBezTo>
                    <a:cubicBezTo>
                      <a:pt x="49" y="65"/>
                      <a:pt x="49" y="65"/>
                      <a:pt x="49" y="65"/>
                    </a:cubicBezTo>
                    <a:moveTo>
                      <a:pt x="47" y="64"/>
                    </a:moveTo>
                    <a:cubicBezTo>
                      <a:pt x="46" y="67"/>
                      <a:pt x="44" y="69"/>
                      <a:pt x="43" y="72"/>
                    </a:cubicBezTo>
                    <a:cubicBezTo>
                      <a:pt x="43" y="72"/>
                      <a:pt x="43" y="72"/>
                      <a:pt x="43" y="72"/>
                    </a:cubicBezTo>
                    <a:cubicBezTo>
                      <a:pt x="45" y="69"/>
                      <a:pt x="46" y="67"/>
                      <a:pt x="48" y="64"/>
                    </a:cubicBezTo>
                    <a:cubicBezTo>
                      <a:pt x="47" y="64"/>
                      <a:pt x="47" y="64"/>
                      <a:pt x="47" y="64"/>
                    </a:cubicBezTo>
                    <a:moveTo>
                      <a:pt x="58" y="48"/>
                    </a:moveTo>
                    <a:cubicBezTo>
                      <a:pt x="57" y="50"/>
                      <a:pt x="56" y="52"/>
                      <a:pt x="54" y="55"/>
                    </a:cubicBezTo>
                    <a:cubicBezTo>
                      <a:pt x="54" y="55"/>
                      <a:pt x="54" y="55"/>
                      <a:pt x="54" y="55"/>
                    </a:cubicBezTo>
                    <a:cubicBezTo>
                      <a:pt x="56" y="53"/>
                      <a:pt x="57" y="50"/>
                      <a:pt x="59" y="48"/>
                    </a:cubicBezTo>
                    <a:cubicBezTo>
                      <a:pt x="58" y="48"/>
                      <a:pt x="58" y="48"/>
                      <a:pt x="58" y="48"/>
                    </a:cubicBezTo>
                    <a:moveTo>
                      <a:pt x="57" y="47"/>
                    </a:moveTo>
                    <a:cubicBezTo>
                      <a:pt x="56" y="50"/>
                      <a:pt x="55" y="52"/>
                      <a:pt x="53" y="54"/>
                    </a:cubicBezTo>
                    <a:cubicBezTo>
                      <a:pt x="53" y="54"/>
                      <a:pt x="54" y="54"/>
                      <a:pt x="54" y="54"/>
                    </a:cubicBezTo>
                    <a:cubicBezTo>
                      <a:pt x="55" y="52"/>
                      <a:pt x="56" y="50"/>
                      <a:pt x="58" y="47"/>
                    </a:cubicBezTo>
                    <a:cubicBezTo>
                      <a:pt x="58" y="47"/>
                      <a:pt x="58" y="47"/>
                      <a:pt x="57" y="47"/>
                    </a:cubicBezTo>
                    <a:moveTo>
                      <a:pt x="61" y="44"/>
                    </a:moveTo>
                    <a:cubicBezTo>
                      <a:pt x="60" y="45"/>
                      <a:pt x="60" y="45"/>
                      <a:pt x="60" y="45"/>
                    </a:cubicBezTo>
                    <a:cubicBezTo>
                      <a:pt x="60" y="46"/>
                      <a:pt x="60" y="46"/>
                      <a:pt x="60" y="46"/>
                    </a:cubicBezTo>
                    <a:cubicBezTo>
                      <a:pt x="60" y="45"/>
                      <a:pt x="60" y="45"/>
                      <a:pt x="61" y="44"/>
                    </a:cubicBezTo>
                    <a:cubicBezTo>
                      <a:pt x="61" y="44"/>
                      <a:pt x="61" y="44"/>
                      <a:pt x="61" y="44"/>
                    </a:cubicBezTo>
                    <a:moveTo>
                      <a:pt x="60" y="44"/>
                    </a:moveTo>
                    <a:cubicBezTo>
                      <a:pt x="59" y="44"/>
                      <a:pt x="59" y="44"/>
                      <a:pt x="59" y="45"/>
                    </a:cubicBezTo>
                    <a:cubicBezTo>
                      <a:pt x="59" y="45"/>
                      <a:pt x="59" y="45"/>
                      <a:pt x="59" y="45"/>
                    </a:cubicBezTo>
                    <a:cubicBezTo>
                      <a:pt x="59" y="45"/>
                      <a:pt x="60" y="44"/>
                      <a:pt x="60" y="44"/>
                    </a:cubicBezTo>
                    <a:cubicBezTo>
                      <a:pt x="60" y="44"/>
                      <a:pt x="60" y="44"/>
                      <a:pt x="60" y="44"/>
                    </a:cubicBezTo>
                    <a:moveTo>
                      <a:pt x="63" y="39"/>
                    </a:moveTo>
                    <a:cubicBezTo>
                      <a:pt x="63" y="41"/>
                      <a:pt x="62" y="42"/>
                      <a:pt x="61" y="43"/>
                    </a:cubicBezTo>
                    <a:cubicBezTo>
                      <a:pt x="61" y="44"/>
                      <a:pt x="61" y="44"/>
                      <a:pt x="61" y="44"/>
                    </a:cubicBezTo>
                    <a:cubicBezTo>
                      <a:pt x="62" y="42"/>
                      <a:pt x="63" y="41"/>
                      <a:pt x="64" y="39"/>
                    </a:cubicBezTo>
                    <a:cubicBezTo>
                      <a:pt x="64" y="39"/>
                      <a:pt x="63" y="39"/>
                      <a:pt x="63" y="39"/>
                    </a:cubicBezTo>
                    <a:moveTo>
                      <a:pt x="63" y="39"/>
                    </a:moveTo>
                    <a:cubicBezTo>
                      <a:pt x="62" y="40"/>
                      <a:pt x="61" y="42"/>
                      <a:pt x="60" y="43"/>
                    </a:cubicBezTo>
                    <a:cubicBezTo>
                      <a:pt x="60" y="43"/>
                      <a:pt x="60" y="43"/>
                      <a:pt x="60" y="43"/>
                    </a:cubicBezTo>
                    <a:cubicBezTo>
                      <a:pt x="61" y="42"/>
                      <a:pt x="62" y="40"/>
                      <a:pt x="63" y="39"/>
                    </a:cubicBezTo>
                    <a:cubicBezTo>
                      <a:pt x="63" y="39"/>
                      <a:pt x="63" y="39"/>
                      <a:pt x="63" y="39"/>
                    </a:cubicBezTo>
                    <a:moveTo>
                      <a:pt x="65" y="37"/>
                    </a:moveTo>
                    <a:cubicBezTo>
                      <a:pt x="64" y="37"/>
                      <a:pt x="64" y="38"/>
                      <a:pt x="64" y="38"/>
                    </a:cubicBezTo>
                    <a:cubicBezTo>
                      <a:pt x="64" y="38"/>
                      <a:pt x="64" y="39"/>
                      <a:pt x="64" y="39"/>
                    </a:cubicBezTo>
                    <a:cubicBezTo>
                      <a:pt x="64" y="38"/>
                      <a:pt x="65" y="38"/>
                      <a:pt x="65" y="37"/>
                    </a:cubicBezTo>
                    <a:cubicBezTo>
                      <a:pt x="65" y="37"/>
                      <a:pt x="65" y="37"/>
                      <a:pt x="65" y="37"/>
                    </a:cubicBezTo>
                    <a:moveTo>
                      <a:pt x="64" y="36"/>
                    </a:moveTo>
                    <a:cubicBezTo>
                      <a:pt x="64" y="37"/>
                      <a:pt x="63" y="37"/>
                      <a:pt x="63" y="38"/>
                    </a:cubicBezTo>
                    <a:cubicBezTo>
                      <a:pt x="63" y="38"/>
                      <a:pt x="63" y="38"/>
                      <a:pt x="63" y="38"/>
                    </a:cubicBezTo>
                    <a:cubicBezTo>
                      <a:pt x="64" y="38"/>
                      <a:pt x="64" y="37"/>
                      <a:pt x="64" y="37"/>
                    </a:cubicBezTo>
                    <a:cubicBezTo>
                      <a:pt x="64" y="37"/>
                      <a:pt x="64" y="37"/>
                      <a:pt x="64" y="36"/>
                    </a:cubicBezTo>
                    <a:moveTo>
                      <a:pt x="68" y="32"/>
                    </a:moveTo>
                    <a:cubicBezTo>
                      <a:pt x="67" y="32"/>
                      <a:pt x="67" y="32"/>
                      <a:pt x="67" y="33"/>
                    </a:cubicBezTo>
                    <a:cubicBezTo>
                      <a:pt x="67" y="33"/>
                      <a:pt x="67" y="33"/>
                      <a:pt x="67" y="33"/>
                    </a:cubicBezTo>
                    <a:cubicBezTo>
                      <a:pt x="68" y="33"/>
                      <a:pt x="68" y="32"/>
                      <a:pt x="68" y="32"/>
                    </a:cubicBezTo>
                    <a:cubicBezTo>
                      <a:pt x="68" y="32"/>
                      <a:pt x="68" y="32"/>
                      <a:pt x="68" y="32"/>
                    </a:cubicBezTo>
                    <a:moveTo>
                      <a:pt x="67" y="31"/>
                    </a:moveTo>
                    <a:cubicBezTo>
                      <a:pt x="67" y="32"/>
                      <a:pt x="67" y="32"/>
                      <a:pt x="66" y="32"/>
                    </a:cubicBezTo>
                    <a:cubicBezTo>
                      <a:pt x="66" y="32"/>
                      <a:pt x="67" y="33"/>
                      <a:pt x="67" y="33"/>
                    </a:cubicBezTo>
                    <a:cubicBezTo>
                      <a:pt x="67" y="32"/>
                      <a:pt x="67" y="32"/>
                      <a:pt x="67" y="31"/>
                    </a:cubicBezTo>
                    <a:cubicBezTo>
                      <a:pt x="67" y="31"/>
                      <a:pt x="67" y="31"/>
                      <a:pt x="67" y="31"/>
                    </a:cubicBezTo>
                    <a:moveTo>
                      <a:pt x="70" y="27"/>
                    </a:moveTo>
                    <a:cubicBezTo>
                      <a:pt x="69" y="27"/>
                      <a:pt x="69" y="28"/>
                      <a:pt x="69" y="29"/>
                    </a:cubicBezTo>
                    <a:cubicBezTo>
                      <a:pt x="69" y="29"/>
                      <a:pt x="69" y="29"/>
                      <a:pt x="69" y="29"/>
                    </a:cubicBezTo>
                    <a:cubicBezTo>
                      <a:pt x="69" y="29"/>
                      <a:pt x="69" y="28"/>
                      <a:pt x="69" y="28"/>
                    </a:cubicBezTo>
                    <a:cubicBezTo>
                      <a:pt x="69" y="28"/>
                      <a:pt x="69" y="29"/>
                      <a:pt x="69" y="29"/>
                    </a:cubicBezTo>
                    <a:cubicBezTo>
                      <a:pt x="69" y="29"/>
                      <a:pt x="69" y="29"/>
                      <a:pt x="69" y="29"/>
                    </a:cubicBezTo>
                    <a:cubicBezTo>
                      <a:pt x="70" y="29"/>
                      <a:pt x="70" y="28"/>
                      <a:pt x="71" y="27"/>
                    </a:cubicBezTo>
                    <a:cubicBezTo>
                      <a:pt x="70" y="27"/>
                      <a:pt x="70" y="27"/>
                      <a:pt x="70" y="27"/>
                    </a:cubicBezTo>
                    <a:moveTo>
                      <a:pt x="70" y="26"/>
                    </a:moveTo>
                    <a:cubicBezTo>
                      <a:pt x="70" y="26"/>
                      <a:pt x="70" y="26"/>
                      <a:pt x="70" y="26"/>
                    </a:cubicBezTo>
                    <a:cubicBezTo>
                      <a:pt x="70" y="26"/>
                      <a:pt x="71" y="27"/>
                      <a:pt x="71" y="27"/>
                    </a:cubicBezTo>
                    <a:cubicBezTo>
                      <a:pt x="71" y="27"/>
                      <a:pt x="71" y="26"/>
                      <a:pt x="71" y="26"/>
                    </a:cubicBezTo>
                    <a:cubicBezTo>
                      <a:pt x="71" y="26"/>
                      <a:pt x="71" y="26"/>
                      <a:pt x="70" y="26"/>
                    </a:cubicBezTo>
                    <a:moveTo>
                      <a:pt x="74" y="19"/>
                    </a:moveTo>
                    <a:cubicBezTo>
                      <a:pt x="74" y="19"/>
                      <a:pt x="74" y="19"/>
                      <a:pt x="74" y="19"/>
                    </a:cubicBezTo>
                    <a:cubicBezTo>
                      <a:pt x="75" y="20"/>
                      <a:pt x="75" y="20"/>
                      <a:pt x="75" y="20"/>
                    </a:cubicBezTo>
                    <a:cubicBezTo>
                      <a:pt x="75" y="20"/>
                      <a:pt x="75" y="20"/>
                      <a:pt x="75" y="20"/>
                    </a:cubicBezTo>
                    <a:cubicBezTo>
                      <a:pt x="75" y="19"/>
                      <a:pt x="75" y="19"/>
                      <a:pt x="74" y="19"/>
                    </a:cubicBezTo>
                    <a:moveTo>
                      <a:pt x="76" y="16"/>
                    </a:moveTo>
                    <a:cubicBezTo>
                      <a:pt x="76" y="17"/>
                      <a:pt x="75" y="18"/>
                      <a:pt x="75" y="19"/>
                    </a:cubicBezTo>
                    <a:cubicBezTo>
                      <a:pt x="75" y="19"/>
                      <a:pt x="75" y="19"/>
                      <a:pt x="76" y="19"/>
                    </a:cubicBezTo>
                    <a:cubicBezTo>
                      <a:pt x="76" y="18"/>
                      <a:pt x="76" y="18"/>
                      <a:pt x="77" y="17"/>
                    </a:cubicBezTo>
                    <a:cubicBezTo>
                      <a:pt x="77" y="17"/>
                      <a:pt x="76" y="17"/>
                      <a:pt x="76" y="16"/>
                    </a:cubicBezTo>
                    <a:moveTo>
                      <a:pt x="76" y="16"/>
                    </a:moveTo>
                    <a:cubicBezTo>
                      <a:pt x="76" y="16"/>
                      <a:pt x="76" y="16"/>
                      <a:pt x="76" y="16"/>
                    </a:cubicBezTo>
                    <a:cubicBezTo>
                      <a:pt x="76" y="16"/>
                      <a:pt x="77" y="17"/>
                      <a:pt x="77" y="17"/>
                    </a:cubicBezTo>
                    <a:cubicBezTo>
                      <a:pt x="77" y="17"/>
                      <a:pt x="77" y="17"/>
                      <a:pt x="77" y="17"/>
                    </a:cubicBezTo>
                    <a:cubicBezTo>
                      <a:pt x="77" y="16"/>
                      <a:pt x="77" y="16"/>
                      <a:pt x="76" y="16"/>
                    </a:cubicBezTo>
                    <a:moveTo>
                      <a:pt x="77" y="14"/>
                    </a:moveTo>
                    <a:cubicBezTo>
                      <a:pt x="77" y="15"/>
                      <a:pt x="77" y="15"/>
                      <a:pt x="76" y="16"/>
                    </a:cubicBezTo>
                    <a:cubicBezTo>
                      <a:pt x="77" y="16"/>
                      <a:pt x="77" y="16"/>
                      <a:pt x="77" y="16"/>
                    </a:cubicBezTo>
                    <a:cubicBezTo>
                      <a:pt x="78" y="16"/>
                      <a:pt x="78" y="15"/>
                      <a:pt x="78" y="15"/>
                    </a:cubicBezTo>
                    <a:cubicBezTo>
                      <a:pt x="78" y="14"/>
                      <a:pt x="78" y="14"/>
                      <a:pt x="77" y="14"/>
                    </a:cubicBezTo>
                    <a:moveTo>
                      <a:pt x="85" y="3"/>
                    </a:moveTo>
                    <a:cubicBezTo>
                      <a:pt x="83" y="6"/>
                      <a:pt x="83" y="6"/>
                      <a:pt x="83" y="6"/>
                    </a:cubicBezTo>
                    <a:cubicBezTo>
                      <a:pt x="83" y="6"/>
                      <a:pt x="83" y="6"/>
                      <a:pt x="83" y="6"/>
                    </a:cubicBezTo>
                    <a:cubicBezTo>
                      <a:pt x="84" y="5"/>
                      <a:pt x="84" y="4"/>
                      <a:pt x="85" y="3"/>
                    </a:cubicBezTo>
                    <a:cubicBezTo>
                      <a:pt x="85" y="3"/>
                      <a:pt x="85" y="3"/>
                      <a:pt x="85" y="3"/>
                    </a:cubicBezTo>
                    <a:moveTo>
                      <a:pt x="84" y="3"/>
                    </a:moveTo>
                    <a:cubicBezTo>
                      <a:pt x="84" y="4"/>
                      <a:pt x="83" y="5"/>
                      <a:pt x="83" y="5"/>
                    </a:cubicBezTo>
                    <a:cubicBezTo>
                      <a:pt x="83" y="6"/>
                      <a:pt x="83" y="6"/>
                      <a:pt x="83" y="6"/>
                    </a:cubicBezTo>
                    <a:cubicBezTo>
                      <a:pt x="84" y="5"/>
                      <a:pt x="84" y="4"/>
                      <a:pt x="85" y="3"/>
                    </a:cubicBezTo>
                    <a:cubicBezTo>
                      <a:pt x="85" y="3"/>
                      <a:pt x="84" y="3"/>
                      <a:pt x="84" y="3"/>
                    </a:cubicBezTo>
                    <a:moveTo>
                      <a:pt x="87" y="0"/>
                    </a:moveTo>
                    <a:cubicBezTo>
                      <a:pt x="86" y="2"/>
                      <a:pt x="86" y="2"/>
                      <a:pt x="86" y="2"/>
                    </a:cubicBezTo>
                    <a:cubicBezTo>
                      <a:pt x="86" y="2"/>
                      <a:pt x="86" y="2"/>
                      <a:pt x="86" y="2"/>
                    </a:cubicBezTo>
                    <a:cubicBezTo>
                      <a:pt x="86" y="1"/>
                      <a:pt x="86" y="1"/>
                      <a:pt x="87" y="0"/>
                    </a:cubicBezTo>
                    <a:cubicBezTo>
                      <a:pt x="87" y="0"/>
                      <a:pt x="87" y="0"/>
                      <a:pt x="87" y="0"/>
                    </a:cubicBezTo>
                    <a:moveTo>
                      <a:pt x="86" y="0"/>
                    </a:moveTo>
                    <a:cubicBezTo>
                      <a:pt x="86" y="1"/>
                      <a:pt x="86" y="1"/>
                      <a:pt x="85" y="1"/>
                    </a:cubicBezTo>
                    <a:cubicBezTo>
                      <a:pt x="85" y="2"/>
                      <a:pt x="86" y="2"/>
                      <a:pt x="86" y="2"/>
                    </a:cubicBezTo>
                    <a:cubicBezTo>
                      <a:pt x="86" y="1"/>
                      <a:pt x="86" y="1"/>
                      <a:pt x="87" y="0"/>
                    </a:cubicBezTo>
                    <a:cubicBezTo>
                      <a:pt x="86" y="0"/>
                      <a:pt x="86"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9" name="Freeform 9840"/>
              <p:cNvSpPr>
                <a:spLocks noEditPoints="1"/>
              </p:cNvSpPr>
              <p:nvPr/>
            </p:nvSpPr>
            <p:spPr bwMode="auto">
              <a:xfrm>
                <a:off x="-23" y="3460"/>
                <a:ext cx="7" cy="12"/>
              </a:xfrm>
              <a:custGeom>
                <a:avLst/>
                <a:gdLst>
                  <a:gd name="T0" fmla="*/ 0 w 3"/>
                  <a:gd name="T1" fmla="*/ 4 h 5"/>
                  <a:gd name="T2" fmla="*/ 0 w 3"/>
                  <a:gd name="T3" fmla="*/ 5 h 5"/>
                  <a:gd name="T4" fmla="*/ 0 w 3"/>
                  <a:gd name="T5" fmla="*/ 5 h 5"/>
                  <a:gd name="T6" fmla="*/ 0 w 3"/>
                  <a:gd name="T7" fmla="*/ 4 h 5"/>
                  <a:gd name="T8" fmla="*/ 0 w 3"/>
                  <a:gd name="T9" fmla="*/ 4 h 5"/>
                  <a:gd name="T10" fmla="*/ 3 w 3"/>
                  <a:gd name="T11" fmla="*/ 0 h 5"/>
                  <a:gd name="T12" fmla="*/ 3 w 3"/>
                  <a:gd name="T13" fmla="*/ 0 h 5"/>
                  <a:gd name="T14" fmla="*/ 3 w 3"/>
                  <a:gd name="T15" fmla="*/ 0 h 5"/>
                  <a:gd name="T16" fmla="*/ 3 w 3"/>
                  <a:gd name="T17" fmla="*/ 0 h 5"/>
                  <a:gd name="T18" fmla="*/ 3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0" y="4"/>
                    </a:moveTo>
                    <a:cubicBezTo>
                      <a:pt x="0" y="4"/>
                      <a:pt x="0" y="5"/>
                      <a:pt x="0" y="5"/>
                    </a:cubicBezTo>
                    <a:cubicBezTo>
                      <a:pt x="0" y="5"/>
                      <a:pt x="0" y="5"/>
                      <a:pt x="0" y="5"/>
                    </a:cubicBezTo>
                    <a:cubicBezTo>
                      <a:pt x="0" y="5"/>
                      <a:pt x="0" y="4"/>
                      <a:pt x="0" y="4"/>
                    </a:cubicBezTo>
                    <a:cubicBezTo>
                      <a:pt x="0" y="4"/>
                      <a:pt x="0" y="4"/>
                      <a:pt x="0" y="4"/>
                    </a:cubicBezTo>
                    <a:moveTo>
                      <a:pt x="3" y="0"/>
                    </a:moveTo>
                    <a:cubicBezTo>
                      <a:pt x="3" y="0"/>
                      <a:pt x="3" y="0"/>
                      <a:pt x="3" y="0"/>
                    </a:cubicBezTo>
                    <a:cubicBezTo>
                      <a:pt x="3" y="0"/>
                      <a:pt x="3" y="0"/>
                      <a:pt x="3" y="0"/>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0" name="Freeform 9841"/>
              <p:cNvSpPr>
                <a:spLocks noEditPoints="1"/>
              </p:cNvSpPr>
              <p:nvPr/>
            </p:nvSpPr>
            <p:spPr bwMode="auto">
              <a:xfrm>
                <a:off x="-139" y="3545"/>
                <a:ext cx="28" cy="52"/>
              </a:xfrm>
              <a:custGeom>
                <a:avLst/>
                <a:gdLst>
                  <a:gd name="T0" fmla="*/ 5 w 28"/>
                  <a:gd name="T1" fmla="*/ 42 h 52"/>
                  <a:gd name="T2" fmla="*/ 0 w 28"/>
                  <a:gd name="T3" fmla="*/ 52 h 52"/>
                  <a:gd name="T4" fmla="*/ 0 w 28"/>
                  <a:gd name="T5" fmla="*/ 52 h 52"/>
                  <a:gd name="T6" fmla="*/ 5 w 28"/>
                  <a:gd name="T7" fmla="*/ 42 h 52"/>
                  <a:gd name="T8" fmla="*/ 5 w 28"/>
                  <a:gd name="T9" fmla="*/ 42 h 52"/>
                  <a:gd name="T10" fmla="*/ 7 w 28"/>
                  <a:gd name="T11" fmla="*/ 40 h 52"/>
                  <a:gd name="T12" fmla="*/ 7 w 28"/>
                  <a:gd name="T13" fmla="*/ 42 h 52"/>
                  <a:gd name="T14" fmla="*/ 7 w 28"/>
                  <a:gd name="T15" fmla="*/ 42 h 52"/>
                  <a:gd name="T16" fmla="*/ 7 w 28"/>
                  <a:gd name="T17" fmla="*/ 40 h 52"/>
                  <a:gd name="T18" fmla="*/ 7 w 28"/>
                  <a:gd name="T19" fmla="*/ 40 h 52"/>
                  <a:gd name="T20" fmla="*/ 9 w 28"/>
                  <a:gd name="T21" fmla="*/ 35 h 52"/>
                  <a:gd name="T22" fmla="*/ 9 w 28"/>
                  <a:gd name="T23" fmla="*/ 35 h 52"/>
                  <a:gd name="T24" fmla="*/ 9 w 28"/>
                  <a:gd name="T25" fmla="*/ 35 h 52"/>
                  <a:gd name="T26" fmla="*/ 9 w 28"/>
                  <a:gd name="T27" fmla="*/ 35 h 52"/>
                  <a:gd name="T28" fmla="*/ 9 w 28"/>
                  <a:gd name="T29" fmla="*/ 35 h 52"/>
                  <a:gd name="T30" fmla="*/ 12 w 28"/>
                  <a:gd name="T31" fmla="*/ 30 h 52"/>
                  <a:gd name="T32" fmla="*/ 12 w 28"/>
                  <a:gd name="T33" fmla="*/ 30 h 52"/>
                  <a:gd name="T34" fmla="*/ 12 w 28"/>
                  <a:gd name="T35" fmla="*/ 30 h 52"/>
                  <a:gd name="T36" fmla="*/ 12 w 28"/>
                  <a:gd name="T37" fmla="*/ 30 h 52"/>
                  <a:gd name="T38" fmla="*/ 12 w 28"/>
                  <a:gd name="T39" fmla="*/ 30 h 52"/>
                  <a:gd name="T40" fmla="*/ 24 w 28"/>
                  <a:gd name="T41" fmla="*/ 9 h 52"/>
                  <a:gd name="T42" fmla="*/ 14 w 28"/>
                  <a:gd name="T43" fmla="*/ 28 h 52"/>
                  <a:gd name="T44" fmla="*/ 14 w 28"/>
                  <a:gd name="T45" fmla="*/ 28 h 52"/>
                  <a:gd name="T46" fmla="*/ 24 w 28"/>
                  <a:gd name="T47" fmla="*/ 9 h 52"/>
                  <a:gd name="T48" fmla="*/ 24 w 28"/>
                  <a:gd name="T49" fmla="*/ 9 h 52"/>
                  <a:gd name="T50" fmla="*/ 28 w 28"/>
                  <a:gd name="T51" fmla="*/ 0 h 52"/>
                  <a:gd name="T52" fmla="*/ 28 w 28"/>
                  <a:gd name="T53" fmla="*/ 0 h 52"/>
                  <a:gd name="T54" fmla="*/ 28 w 28"/>
                  <a:gd name="T55" fmla="*/ 2 h 52"/>
                  <a:gd name="T56" fmla="*/ 28 w 28"/>
                  <a:gd name="T57" fmla="*/ 2 h 52"/>
                  <a:gd name="T58" fmla="*/ 28 w 28"/>
                  <a:gd name="T5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52">
                    <a:moveTo>
                      <a:pt x="5" y="42"/>
                    </a:moveTo>
                    <a:lnTo>
                      <a:pt x="0" y="52"/>
                    </a:lnTo>
                    <a:lnTo>
                      <a:pt x="0" y="52"/>
                    </a:lnTo>
                    <a:lnTo>
                      <a:pt x="5" y="42"/>
                    </a:lnTo>
                    <a:lnTo>
                      <a:pt x="5" y="42"/>
                    </a:lnTo>
                    <a:close/>
                    <a:moveTo>
                      <a:pt x="7" y="40"/>
                    </a:moveTo>
                    <a:lnTo>
                      <a:pt x="7" y="42"/>
                    </a:lnTo>
                    <a:lnTo>
                      <a:pt x="7" y="42"/>
                    </a:lnTo>
                    <a:lnTo>
                      <a:pt x="7" y="40"/>
                    </a:lnTo>
                    <a:lnTo>
                      <a:pt x="7" y="40"/>
                    </a:lnTo>
                    <a:close/>
                    <a:moveTo>
                      <a:pt x="9" y="35"/>
                    </a:moveTo>
                    <a:lnTo>
                      <a:pt x="9" y="35"/>
                    </a:lnTo>
                    <a:lnTo>
                      <a:pt x="9" y="35"/>
                    </a:lnTo>
                    <a:lnTo>
                      <a:pt x="9" y="35"/>
                    </a:lnTo>
                    <a:lnTo>
                      <a:pt x="9" y="35"/>
                    </a:lnTo>
                    <a:close/>
                    <a:moveTo>
                      <a:pt x="12" y="30"/>
                    </a:moveTo>
                    <a:lnTo>
                      <a:pt x="12" y="30"/>
                    </a:lnTo>
                    <a:lnTo>
                      <a:pt x="12" y="30"/>
                    </a:lnTo>
                    <a:lnTo>
                      <a:pt x="12" y="30"/>
                    </a:lnTo>
                    <a:lnTo>
                      <a:pt x="12" y="30"/>
                    </a:lnTo>
                    <a:close/>
                    <a:moveTo>
                      <a:pt x="24" y="9"/>
                    </a:moveTo>
                    <a:lnTo>
                      <a:pt x="14" y="28"/>
                    </a:lnTo>
                    <a:lnTo>
                      <a:pt x="14" y="28"/>
                    </a:lnTo>
                    <a:lnTo>
                      <a:pt x="24" y="9"/>
                    </a:lnTo>
                    <a:lnTo>
                      <a:pt x="24" y="9"/>
                    </a:lnTo>
                    <a:close/>
                    <a:moveTo>
                      <a:pt x="28" y="0"/>
                    </a:moveTo>
                    <a:lnTo>
                      <a:pt x="28" y="0"/>
                    </a:lnTo>
                    <a:lnTo>
                      <a:pt x="28" y="2"/>
                    </a:lnTo>
                    <a:lnTo>
                      <a:pt x="28" y="2"/>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1" name="Freeform 9842"/>
              <p:cNvSpPr>
                <a:spLocks noEditPoints="1"/>
              </p:cNvSpPr>
              <p:nvPr/>
            </p:nvSpPr>
            <p:spPr bwMode="auto">
              <a:xfrm>
                <a:off x="-139" y="3545"/>
                <a:ext cx="28" cy="52"/>
              </a:xfrm>
              <a:custGeom>
                <a:avLst/>
                <a:gdLst>
                  <a:gd name="T0" fmla="*/ 5 w 28"/>
                  <a:gd name="T1" fmla="*/ 42 h 52"/>
                  <a:gd name="T2" fmla="*/ 0 w 28"/>
                  <a:gd name="T3" fmla="*/ 52 h 52"/>
                  <a:gd name="T4" fmla="*/ 0 w 28"/>
                  <a:gd name="T5" fmla="*/ 52 h 52"/>
                  <a:gd name="T6" fmla="*/ 5 w 28"/>
                  <a:gd name="T7" fmla="*/ 42 h 52"/>
                  <a:gd name="T8" fmla="*/ 5 w 28"/>
                  <a:gd name="T9" fmla="*/ 42 h 52"/>
                  <a:gd name="T10" fmla="*/ 7 w 28"/>
                  <a:gd name="T11" fmla="*/ 40 h 52"/>
                  <a:gd name="T12" fmla="*/ 7 w 28"/>
                  <a:gd name="T13" fmla="*/ 42 h 52"/>
                  <a:gd name="T14" fmla="*/ 7 w 28"/>
                  <a:gd name="T15" fmla="*/ 42 h 52"/>
                  <a:gd name="T16" fmla="*/ 7 w 28"/>
                  <a:gd name="T17" fmla="*/ 40 h 52"/>
                  <a:gd name="T18" fmla="*/ 7 w 28"/>
                  <a:gd name="T19" fmla="*/ 40 h 52"/>
                  <a:gd name="T20" fmla="*/ 9 w 28"/>
                  <a:gd name="T21" fmla="*/ 35 h 52"/>
                  <a:gd name="T22" fmla="*/ 9 w 28"/>
                  <a:gd name="T23" fmla="*/ 35 h 52"/>
                  <a:gd name="T24" fmla="*/ 9 w 28"/>
                  <a:gd name="T25" fmla="*/ 35 h 52"/>
                  <a:gd name="T26" fmla="*/ 9 w 28"/>
                  <a:gd name="T27" fmla="*/ 35 h 52"/>
                  <a:gd name="T28" fmla="*/ 9 w 28"/>
                  <a:gd name="T29" fmla="*/ 35 h 52"/>
                  <a:gd name="T30" fmla="*/ 12 w 28"/>
                  <a:gd name="T31" fmla="*/ 30 h 52"/>
                  <a:gd name="T32" fmla="*/ 12 w 28"/>
                  <a:gd name="T33" fmla="*/ 30 h 52"/>
                  <a:gd name="T34" fmla="*/ 12 w 28"/>
                  <a:gd name="T35" fmla="*/ 30 h 52"/>
                  <a:gd name="T36" fmla="*/ 12 w 28"/>
                  <a:gd name="T37" fmla="*/ 30 h 52"/>
                  <a:gd name="T38" fmla="*/ 12 w 28"/>
                  <a:gd name="T39" fmla="*/ 30 h 52"/>
                  <a:gd name="T40" fmla="*/ 24 w 28"/>
                  <a:gd name="T41" fmla="*/ 9 h 52"/>
                  <a:gd name="T42" fmla="*/ 14 w 28"/>
                  <a:gd name="T43" fmla="*/ 28 h 52"/>
                  <a:gd name="T44" fmla="*/ 14 w 28"/>
                  <a:gd name="T45" fmla="*/ 28 h 52"/>
                  <a:gd name="T46" fmla="*/ 24 w 28"/>
                  <a:gd name="T47" fmla="*/ 9 h 52"/>
                  <a:gd name="T48" fmla="*/ 24 w 28"/>
                  <a:gd name="T49" fmla="*/ 9 h 52"/>
                  <a:gd name="T50" fmla="*/ 28 w 28"/>
                  <a:gd name="T51" fmla="*/ 0 h 52"/>
                  <a:gd name="T52" fmla="*/ 28 w 28"/>
                  <a:gd name="T53" fmla="*/ 0 h 52"/>
                  <a:gd name="T54" fmla="*/ 28 w 28"/>
                  <a:gd name="T55" fmla="*/ 2 h 52"/>
                  <a:gd name="T56" fmla="*/ 28 w 28"/>
                  <a:gd name="T57" fmla="*/ 2 h 52"/>
                  <a:gd name="T58" fmla="*/ 28 w 28"/>
                  <a:gd name="T5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52">
                    <a:moveTo>
                      <a:pt x="5" y="42"/>
                    </a:moveTo>
                    <a:lnTo>
                      <a:pt x="0" y="52"/>
                    </a:lnTo>
                    <a:lnTo>
                      <a:pt x="0" y="52"/>
                    </a:lnTo>
                    <a:lnTo>
                      <a:pt x="5" y="42"/>
                    </a:lnTo>
                    <a:lnTo>
                      <a:pt x="5" y="42"/>
                    </a:lnTo>
                    <a:moveTo>
                      <a:pt x="7" y="40"/>
                    </a:moveTo>
                    <a:lnTo>
                      <a:pt x="7" y="42"/>
                    </a:lnTo>
                    <a:lnTo>
                      <a:pt x="7" y="42"/>
                    </a:lnTo>
                    <a:lnTo>
                      <a:pt x="7" y="40"/>
                    </a:lnTo>
                    <a:lnTo>
                      <a:pt x="7" y="40"/>
                    </a:lnTo>
                    <a:moveTo>
                      <a:pt x="9" y="35"/>
                    </a:moveTo>
                    <a:lnTo>
                      <a:pt x="9" y="35"/>
                    </a:lnTo>
                    <a:lnTo>
                      <a:pt x="9" y="35"/>
                    </a:lnTo>
                    <a:lnTo>
                      <a:pt x="9" y="35"/>
                    </a:lnTo>
                    <a:lnTo>
                      <a:pt x="9" y="35"/>
                    </a:lnTo>
                    <a:moveTo>
                      <a:pt x="12" y="30"/>
                    </a:moveTo>
                    <a:lnTo>
                      <a:pt x="12" y="30"/>
                    </a:lnTo>
                    <a:lnTo>
                      <a:pt x="12" y="30"/>
                    </a:lnTo>
                    <a:lnTo>
                      <a:pt x="12" y="30"/>
                    </a:lnTo>
                    <a:lnTo>
                      <a:pt x="12" y="30"/>
                    </a:lnTo>
                    <a:moveTo>
                      <a:pt x="24" y="9"/>
                    </a:moveTo>
                    <a:lnTo>
                      <a:pt x="14" y="28"/>
                    </a:lnTo>
                    <a:lnTo>
                      <a:pt x="14" y="28"/>
                    </a:lnTo>
                    <a:lnTo>
                      <a:pt x="24" y="9"/>
                    </a:lnTo>
                    <a:lnTo>
                      <a:pt x="24" y="9"/>
                    </a:lnTo>
                    <a:moveTo>
                      <a:pt x="28" y="0"/>
                    </a:moveTo>
                    <a:lnTo>
                      <a:pt x="28" y="0"/>
                    </a:lnTo>
                    <a:lnTo>
                      <a:pt x="28" y="2"/>
                    </a:lnTo>
                    <a:lnTo>
                      <a:pt x="28" y="2"/>
                    </a:lnTo>
                    <a:lnTo>
                      <a:pt x="28"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2" name="Freeform 9843"/>
              <p:cNvSpPr>
                <a:spLocks noEditPoints="1"/>
              </p:cNvSpPr>
              <p:nvPr/>
            </p:nvSpPr>
            <p:spPr bwMode="auto">
              <a:xfrm>
                <a:off x="-127" y="3554"/>
                <a:ext cx="12" cy="21"/>
              </a:xfrm>
              <a:custGeom>
                <a:avLst/>
                <a:gdLst>
                  <a:gd name="T0" fmla="*/ 2 w 12"/>
                  <a:gd name="T1" fmla="*/ 19 h 21"/>
                  <a:gd name="T2" fmla="*/ 0 w 12"/>
                  <a:gd name="T3" fmla="*/ 21 h 21"/>
                  <a:gd name="T4" fmla="*/ 0 w 12"/>
                  <a:gd name="T5" fmla="*/ 21 h 21"/>
                  <a:gd name="T6" fmla="*/ 2 w 12"/>
                  <a:gd name="T7" fmla="*/ 19 h 21"/>
                  <a:gd name="T8" fmla="*/ 2 w 12"/>
                  <a:gd name="T9" fmla="*/ 19 h 21"/>
                  <a:gd name="T10" fmla="*/ 12 w 12"/>
                  <a:gd name="T11" fmla="*/ 0 h 21"/>
                  <a:gd name="T12" fmla="*/ 12 w 12"/>
                  <a:gd name="T13" fmla="*/ 0 h 21"/>
                  <a:gd name="T14" fmla="*/ 12 w 12"/>
                  <a:gd name="T15" fmla="*/ 0 h 21"/>
                  <a:gd name="T16" fmla="*/ 12 w 1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1">
                    <a:moveTo>
                      <a:pt x="2" y="19"/>
                    </a:moveTo>
                    <a:lnTo>
                      <a:pt x="0" y="21"/>
                    </a:lnTo>
                    <a:lnTo>
                      <a:pt x="0" y="21"/>
                    </a:lnTo>
                    <a:lnTo>
                      <a:pt x="2" y="19"/>
                    </a:lnTo>
                    <a:lnTo>
                      <a:pt x="2" y="19"/>
                    </a:lnTo>
                    <a:close/>
                    <a:moveTo>
                      <a:pt x="12" y="0"/>
                    </a:moveTo>
                    <a:lnTo>
                      <a:pt x="12"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3" name="Freeform 9844"/>
              <p:cNvSpPr>
                <a:spLocks noEditPoints="1"/>
              </p:cNvSpPr>
              <p:nvPr/>
            </p:nvSpPr>
            <p:spPr bwMode="auto">
              <a:xfrm>
                <a:off x="-127" y="3554"/>
                <a:ext cx="12" cy="21"/>
              </a:xfrm>
              <a:custGeom>
                <a:avLst/>
                <a:gdLst>
                  <a:gd name="T0" fmla="*/ 2 w 12"/>
                  <a:gd name="T1" fmla="*/ 19 h 21"/>
                  <a:gd name="T2" fmla="*/ 0 w 12"/>
                  <a:gd name="T3" fmla="*/ 21 h 21"/>
                  <a:gd name="T4" fmla="*/ 0 w 12"/>
                  <a:gd name="T5" fmla="*/ 21 h 21"/>
                  <a:gd name="T6" fmla="*/ 2 w 12"/>
                  <a:gd name="T7" fmla="*/ 19 h 21"/>
                  <a:gd name="T8" fmla="*/ 2 w 12"/>
                  <a:gd name="T9" fmla="*/ 19 h 21"/>
                  <a:gd name="T10" fmla="*/ 12 w 12"/>
                  <a:gd name="T11" fmla="*/ 0 h 21"/>
                  <a:gd name="T12" fmla="*/ 12 w 12"/>
                  <a:gd name="T13" fmla="*/ 0 h 21"/>
                  <a:gd name="T14" fmla="*/ 12 w 12"/>
                  <a:gd name="T15" fmla="*/ 0 h 21"/>
                  <a:gd name="T16" fmla="*/ 12 w 1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1">
                    <a:moveTo>
                      <a:pt x="2" y="19"/>
                    </a:moveTo>
                    <a:lnTo>
                      <a:pt x="0" y="21"/>
                    </a:lnTo>
                    <a:lnTo>
                      <a:pt x="0" y="21"/>
                    </a:lnTo>
                    <a:lnTo>
                      <a:pt x="2" y="19"/>
                    </a:lnTo>
                    <a:lnTo>
                      <a:pt x="2" y="19"/>
                    </a:lnTo>
                    <a:moveTo>
                      <a:pt x="12" y="0"/>
                    </a:moveTo>
                    <a:lnTo>
                      <a:pt x="12" y="0"/>
                    </a:lnTo>
                    <a:lnTo>
                      <a:pt x="12" y="0"/>
                    </a:lnTo>
                    <a:lnTo>
                      <a:pt x="12"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4" name="Freeform 9845"/>
              <p:cNvSpPr>
                <a:spLocks noEditPoints="1"/>
              </p:cNvSpPr>
              <p:nvPr/>
            </p:nvSpPr>
            <p:spPr bwMode="auto">
              <a:xfrm>
                <a:off x="-134" y="3547"/>
                <a:ext cx="23" cy="40"/>
              </a:xfrm>
              <a:custGeom>
                <a:avLst/>
                <a:gdLst>
                  <a:gd name="T0" fmla="*/ 2 w 23"/>
                  <a:gd name="T1" fmla="*/ 40 h 40"/>
                  <a:gd name="T2" fmla="*/ 0 w 23"/>
                  <a:gd name="T3" fmla="*/ 40 h 40"/>
                  <a:gd name="T4" fmla="*/ 0 w 23"/>
                  <a:gd name="T5" fmla="*/ 40 h 40"/>
                  <a:gd name="T6" fmla="*/ 2 w 23"/>
                  <a:gd name="T7" fmla="*/ 40 h 40"/>
                  <a:gd name="T8" fmla="*/ 2 w 23"/>
                  <a:gd name="T9" fmla="*/ 40 h 40"/>
                  <a:gd name="T10" fmla="*/ 4 w 23"/>
                  <a:gd name="T11" fmla="*/ 33 h 40"/>
                  <a:gd name="T12" fmla="*/ 2 w 23"/>
                  <a:gd name="T13" fmla="*/ 38 h 40"/>
                  <a:gd name="T14" fmla="*/ 2 w 23"/>
                  <a:gd name="T15" fmla="*/ 38 h 40"/>
                  <a:gd name="T16" fmla="*/ 4 w 23"/>
                  <a:gd name="T17" fmla="*/ 33 h 40"/>
                  <a:gd name="T18" fmla="*/ 4 w 23"/>
                  <a:gd name="T19" fmla="*/ 33 h 40"/>
                  <a:gd name="T20" fmla="*/ 7 w 23"/>
                  <a:gd name="T21" fmla="*/ 28 h 40"/>
                  <a:gd name="T22" fmla="*/ 4 w 23"/>
                  <a:gd name="T23" fmla="*/ 33 h 40"/>
                  <a:gd name="T24" fmla="*/ 4 w 23"/>
                  <a:gd name="T25" fmla="*/ 33 h 40"/>
                  <a:gd name="T26" fmla="*/ 7 w 23"/>
                  <a:gd name="T27" fmla="*/ 28 h 40"/>
                  <a:gd name="T28" fmla="*/ 7 w 23"/>
                  <a:gd name="T29" fmla="*/ 28 h 40"/>
                  <a:gd name="T30" fmla="*/ 23 w 23"/>
                  <a:gd name="T31" fmla="*/ 0 h 40"/>
                  <a:gd name="T32" fmla="*/ 19 w 23"/>
                  <a:gd name="T33" fmla="*/ 7 h 40"/>
                  <a:gd name="T34" fmla="*/ 23 w 23"/>
                  <a:gd name="T35" fmla="*/ 0 h 40"/>
                  <a:gd name="T36" fmla="*/ 23 w 23"/>
                  <a:gd name="T3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40">
                    <a:moveTo>
                      <a:pt x="2" y="40"/>
                    </a:moveTo>
                    <a:lnTo>
                      <a:pt x="0" y="40"/>
                    </a:lnTo>
                    <a:lnTo>
                      <a:pt x="0" y="40"/>
                    </a:lnTo>
                    <a:lnTo>
                      <a:pt x="2" y="40"/>
                    </a:lnTo>
                    <a:lnTo>
                      <a:pt x="2" y="40"/>
                    </a:lnTo>
                    <a:close/>
                    <a:moveTo>
                      <a:pt x="4" y="33"/>
                    </a:moveTo>
                    <a:lnTo>
                      <a:pt x="2" y="38"/>
                    </a:lnTo>
                    <a:lnTo>
                      <a:pt x="2" y="38"/>
                    </a:lnTo>
                    <a:lnTo>
                      <a:pt x="4" y="33"/>
                    </a:lnTo>
                    <a:lnTo>
                      <a:pt x="4" y="33"/>
                    </a:lnTo>
                    <a:close/>
                    <a:moveTo>
                      <a:pt x="7" y="28"/>
                    </a:moveTo>
                    <a:lnTo>
                      <a:pt x="4" y="33"/>
                    </a:lnTo>
                    <a:lnTo>
                      <a:pt x="4" y="33"/>
                    </a:lnTo>
                    <a:lnTo>
                      <a:pt x="7" y="28"/>
                    </a:lnTo>
                    <a:lnTo>
                      <a:pt x="7" y="28"/>
                    </a:lnTo>
                    <a:close/>
                    <a:moveTo>
                      <a:pt x="23" y="0"/>
                    </a:moveTo>
                    <a:lnTo>
                      <a:pt x="19" y="7"/>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5" name="Freeform 9846"/>
              <p:cNvSpPr>
                <a:spLocks noEditPoints="1"/>
              </p:cNvSpPr>
              <p:nvPr/>
            </p:nvSpPr>
            <p:spPr bwMode="auto">
              <a:xfrm>
                <a:off x="-134" y="3547"/>
                <a:ext cx="23" cy="40"/>
              </a:xfrm>
              <a:custGeom>
                <a:avLst/>
                <a:gdLst>
                  <a:gd name="T0" fmla="*/ 2 w 23"/>
                  <a:gd name="T1" fmla="*/ 40 h 40"/>
                  <a:gd name="T2" fmla="*/ 0 w 23"/>
                  <a:gd name="T3" fmla="*/ 40 h 40"/>
                  <a:gd name="T4" fmla="*/ 0 w 23"/>
                  <a:gd name="T5" fmla="*/ 40 h 40"/>
                  <a:gd name="T6" fmla="*/ 2 w 23"/>
                  <a:gd name="T7" fmla="*/ 40 h 40"/>
                  <a:gd name="T8" fmla="*/ 2 w 23"/>
                  <a:gd name="T9" fmla="*/ 40 h 40"/>
                  <a:gd name="T10" fmla="*/ 4 w 23"/>
                  <a:gd name="T11" fmla="*/ 33 h 40"/>
                  <a:gd name="T12" fmla="*/ 2 w 23"/>
                  <a:gd name="T13" fmla="*/ 38 h 40"/>
                  <a:gd name="T14" fmla="*/ 2 w 23"/>
                  <a:gd name="T15" fmla="*/ 38 h 40"/>
                  <a:gd name="T16" fmla="*/ 4 w 23"/>
                  <a:gd name="T17" fmla="*/ 33 h 40"/>
                  <a:gd name="T18" fmla="*/ 4 w 23"/>
                  <a:gd name="T19" fmla="*/ 33 h 40"/>
                  <a:gd name="T20" fmla="*/ 7 w 23"/>
                  <a:gd name="T21" fmla="*/ 28 h 40"/>
                  <a:gd name="T22" fmla="*/ 4 w 23"/>
                  <a:gd name="T23" fmla="*/ 33 h 40"/>
                  <a:gd name="T24" fmla="*/ 4 w 23"/>
                  <a:gd name="T25" fmla="*/ 33 h 40"/>
                  <a:gd name="T26" fmla="*/ 7 w 23"/>
                  <a:gd name="T27" fmla="*/ 28 h 40"/>
                  <a:gd name="T28" fmla="*/ 7 w 23"/>
                  <a:gd name="T29" fmla="*/ 28 h 40"/>
                  <a:gd name="T30" fmla="*/ 23 w 23"/>
                  <a:gd name="T31" fmla="*/ 0 h 40"/>
                  <a:gd name="T32" fmla="*/ 19 w 23"/>
                  <a:gd name="T33" fmla="*/ 7 h 40"/>
                  <a:gd name="T34" fmla="*/ 23 w 23"/>
                  <a:gd name="T35" fmla="*/ 0 h 40"/>
                  <a:gd name="T36" fmla="*/ 23 w 23"/>
                  <a:gd name="T3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40">
                    <a:moveTo>
                      <a:pt x="2" y="40"/>
                    </a:moveTo>
                    <a:lnTo>
                      <a:pt x="0" y="40"/>
                    </a:lnTo>
                    <a:lnTo>
                      <a:pt x="0" y="40"/>
                    </a:lnTo>
                    <a:lnTo>
                      <a:pt x="2" y="40"/>
                    </a:lnTo>
                    <a:lnTo>
                      <a:pt x="2" y="40"/>
                    </a:lnTo>
                    <a:moveTo>
                      <a:pt x="4" y="33"/>
                    </a:moveTo>
                    <a:lnTo>
                      <a:pt x="2" y="38"/>
                    </a:lnTo>
                    <a:lnTo>
                      <a:pt x="2" y="38"/>
                    </a:lnTo>
                    <a:lnTo>
                      <a:pt x="4" y="33"/>
                    </a:lnTo>
                    <a:lnTo>
                      <a:pt x="4" y="33"/>
                    </a:lnTo>
                    <a:moveTo>
                      <a:pt x="7" y="28"/>
                    </a:moveTo>
                    <a:lnTo>
                      <a:pt x="4" y="33"/>
                    </a:lnTo>
                    <a:lnTo>
                      <a:pt x="4" y="33"/>
                    </a:lnTo>
                    <a:lnTo>
                      <a:pt x="7" y="28"/>
                    </a:lnTo>
                    <a:lnTo>
                      <a:pt x="7" y="28"/>
                    </a:lnTo>
                    <a:moveTo>
                      <a:pt x="23" y="0"/>
                    </a:moveTo>
                    <a:lnTo>
                      <a:pt x="19" y="7"/>
                    </a:lnTo>
                    <a:lnTo>
                      <a:pt x="23" y="0"/>
                    </a:lnTo>
                    <a:lnTo>
                      <a:pt x="2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6" name="Freeform 9847"/>
              <p:cNvSpPr>
                <a:spLocks noEditPoints="1"/>
              </p:cNvSpPr>
              <p:nvPr/>
            </p:nvSpPr>
            <p:spPr bwMode="auto">
              <a:xfrm>
                <a:off x="-146" y="3545"/>
                <a:ext cx="35" cy="61"/>
              </a:xfrm>
              <a:custGeom>
                <a:avLst/>
                <a:gdLst>
                  <a:gd name="T0" fmla="*/ 0 w 15"/>
                  <a:gd name="T1" fmla="*/ 26 h 26"/>
                  <a:gd name="T2" fmla="*/ 0 w 15"/>
                  <a:gd name="T3" fmla="*/ 26 h 26"/>
                  <a:gd name="T4" fmla="*/ 0 w 15"/>
                  <a:gd name="T5" fmla="*/ 26 h 26"/>
                  <a:gd name="T6" fmla="*/ 0 w 15"/>
                  <a:gd name="T7" fmla="*/ 26 h 26"/>
                  <a:gd name="T8" fmla="*/ 0 w 15"/>
                  <a:gd name="T9" fmla="*/ 26 h 26"/>
                  <a:gd name="T10" fmla="*/ 1 w 15"/>
                  <a:gd name="T11" fmla="*/ 25 h 26"/>
                  <a:gd name="T12" fmla="*/ 1 w 15"/>
                  <a:gd name="T13" fmla="*/ 26 h 26"/>
                  <a:gd name="T14" fmla="*/ 1 w 15"/>
                  <a:gd name="T15" fmla="*/ 26 h 26"/>
                  <a:gd name="T16" fmla="*/ 1 w 15"/>
                  <a:gd name="T17" fmla="*/ 25 h 26"/>
                  <a:gd name="T18" fmla="*/ 1 w 15"/>
                  <a:gd name="T19" fmla="*/ 25 h 26"/>
                  <a:gd name="T20" fmla="*/ 5 w 15"/>
                  <a:gd name="T21" fmla="*/ 18 h 26"/>
                  <a:gd name="T22" fmla="*/ 1 w 15"/>
                  <a:gd name="T23" fmla="*/ 25 h 26"/>
                  <a:gd name="T24" fmla="*/ 1 w 15"/>
                  <a:gd name="T25" fmla="*/ 25 h 26"/>
                  <a:gd name="T26" fmla="*/ 5 w 15"/>
                  <a:gd name="T27" fmla="*/ 18 h 26"/>
                  <a:gd name="T28" fmla="*/ 5 w 15"/>
                  <a:gd name="T29" fmla="*/ 18 h 26"/>
                  <a:gd name="T30" fmla="*/ 6 w 15"/>
                  <a:gd name="T31" fmla="*/ 17 h 26"/>
                  <a:gd name="T32" fmla="*/ 5 w 15"/>
                  <a:gd name="T33" fmla="*/ 18 h 26"/>
                  <a:gd name="T34" fmla="*/ 5 w 15"/>
                  <a:gd name="T35" fmla="*/ 18 h 26"/>
                  <a:gd name="T36" fmla="*/ 6 w 15"/>
                  <a:gd name="T37" fmla="*/ 17 h 26"/>
                  <a:gd name="T38" fmla="*/ 6 w 15"/>
                  <a:gd name="T39" fmla="*/ 17 h 26"/>
                  <a:gd name="T40" fmla="*/ 7 w 15"/>
                  <a:gd name="T41" fmla="*/ 14 h 26"/>
                  <a:gd name="T42" fmla="*/ 7 w 15"/>
                  <a:gd name="T43" fmla="*/ 15 h 26"/>
                  <a:gd name="T44" fmla="*/ 7 w 15"/>
                  <a:gd name="T45" fmla="*/ 15 h 26"/>
                  <a:gd name="T46" fmla="*/ 7 w 15"/>
                  <a:gd name="T47" fmla="*/ 14 h 26"/>
                  <a:gd name="T48" fmla="*/ 7 w 15"/>
                  <a:gd name="T49" fmla="*/ 14 h 26"/>
                  <a:gd name="T50" fmla="*/ 8 w 15"/>
                  <a:gd name="T51" fmla="*/ 13 h 26"/>
                  <a:gd name="T52" fmla="*/ 8 w 15"/>
                  <a:gd name="T53" fmla="*/ 13 h 26"/>
                  <a:gd name="T54" fmla="*/ 8 w 15"/>
                  <a:gd name="T55" fmla="*/ 13 h 26"/>
                  <a:gd name="T56" fmla="*/ 8 w 15"/>
                  <a:gd name="T57" fmla="*/ 13 h 26"/>
                  <a:gd name="T58" fmla="*/ 8 w 15"/>
                  <a:gd name="T59" fmla="*/ 13 h 26"/>
                  <a:gd name="T60" fmla="*/ 13 w 15"/>
                  <a:gd name="T61" fmla="*/ 4 h 26"/>
                  <a:gd name="T62" fmla="*/ 8 w 15"/>
                  <a:gd name="T63" fmla="*/ 12 h 26"/>
                  <a:gd name="T64" fmla="*/ 8 w 15"/>
                  <a:gd name="T65" fmla="*/ 12 h 26"/>
                  <a:gd name="T66" fmla="*/ 13 w 15"/>
                  <a:gd name="T67" fmla="*/ 4 h 26"/>
                  <a:gd name="T68" fmla="*/ 13 w 15"/>
                  <a:gd name="T69" fmla="*/ 4 h 26"/>
                  <a:gd name="T70" fmla="*/ 15 w 15"/>
                  <a:gd name="T71" fmla="*/ 0 h 26"/>
                  <a:gd name="T72" fmla="*/ 15 w 15"/>
                  <a:gd name="T73" fmla="*/ 1 h 26"/>
                  <a:gd name="T74" fmla="*/ 15 w 15"/>
                  <a:gd name="T75" fmla="*/ 1 h 26"/>
                  <a:gd name="T76" fmla="*/ 15 w 15"/>
                  <a:gd name="T77" fmla="*/ 0 h 26"/>
                  <a:gd name="T78" fmla="*/ 15 w 15"/>
                  <a:gd name="T7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 h="26">
                    <a:moveTo>
                      <a:pt x="0" y="26"/>
                    </a:moveTo>
                    <a:cubicBezTo>
                      <a:pt x="0" y="26"/>
                      <a:pt x="0" y="26"/>
                      <a:pt x="0" y="26"/>
                    </a:cubicBezTo>
                    <a:cubicBezTo>
                      <a:pt x="0" y="26"/>
                      <a:pt x="0" y="26"/>
                      <a:pt x="0" y="26"/>
                    </a:cubicBezTo>
                    <a:cubicBezTo>
                      <a:pt x="0" y="26"/>
                      <a:pt x="0" y="26"/>
                      <a:pt x="0" y="26"/>
                    </a:cubicBezTo>
                    <a:cubicBezTo>
                      <a:pt x="0" y="26"/>
                      <a:pt x="0" y="26"/>
                      <a:pt x="0" y="26"/>
                    </a:cubicBezTo>
                    <a:moveTo>
                      <a:pt x="1" y="25"/>
                    </a:moveTo>
                    <a:cubicBezTo>
                      <a:pt x="1" y="25"/>
                      <a:pt x="1" y="26"/>
                      <a:pt x="1" y="26"/>
                    </a:cubicBezTo>
                    <a:cubicBezTo>
                      <a:pt x="1" y="26"/>
                      <a:pt x="1" y="26"/>
                      <a:pt x="1" y="26"/>
                    </a:cubicBezTo>
                    <a:cubicBezTo>
                      <a:pt x="1" y="26"/>
                      <a:pt x="1" y="25"/>
                      <a:pt x="1" y="25"/>
                    </a:cubicBezTo>
                    <a:cubicBezTo>
                      <a:pt x="1" y="25"/>
                      <a:pt x="1" y="25"/>
                      <a:pt x="1" y="25"/>
                    </a:cubicBezTo>
                    <a:moveTo>
                      <a:pt x="5" y="18"/>
                    </a:moveTo>
                    <a:cubicBezTo>
                      <a:pt x="4" y="20"/>
                      <a:pt x="3" y="22"/>
                      <a:pt x="1" y="25"/>
                    </a:cubicBezTo>
                    <a:cubicBezTo>
                      <a:pt x="1" y="25"/>
                      <a:pt x="1" y="25"/>
                      <a:pt x="1" y="25"/>
                    </a:cubicBezTo>
                    <a:cubicBezTo>
                      <a:pt x="3" y="22"/>
                      <a:pt x="4" y="20"/>
                      <a:pt x="5" y="18"/>
                    </a:cubicBezTo>
                    <a:cubicBezTo>
                      <a:pt x="5" y="18"/>
                      <a:pt x="5" y="18"/>
                      <a:pt x="5" y="18"/>
                    </a:cubicBezTo>
                    <a:moveTo>
                      <a:pt x="6" y="17"/>
                    </a:moveTo>
                    <a:cubicBezTo>
                      <a:pt x="6" y="17"/>
                      <a:pt x="6" y="17"/>
                      <a:pt x="5" y="18"/>
                    </a:cubicBezTo>
                    <a:cubicBezTo>
                      <a:pt x="5" y="18"/>
                      <a:pt x="5" y="18"/>
                      <a:pt x="5" y="18"/>
                    </a:cubicBezTo>
                    <a:cubicBezTo>
                      <a:pt x="6" y="17"/>
                      <a:pt x="6" y="17"/>
                      <a:pt x="6" y="17"/>
                    </a:cubicBezTo>
                    <a:cubicBezTo>
                      <a:pt x="6" y="17"/>
                      <a:pt x="6" y="17"/>
                      <a:pt x="6" y="17"/>
                    </a:cubicBezTo>
                    <a:moveTo>
                      <a:pt x="7" y="14"/>
                    </a:moveTo>
                    <a:cubicBezTo>
                      <a:pt x="7" y="15"/>
                      <a:pt x="7" y="15"/>
                      <a:pt x="7" y="15"/>
                    </a:cubicBezTo>
                    <a:cubicBezTo>
                      <a:pt x="7" y="15"/>
                      <a:pt x="7" y="15"/>
                      <a:pt x="7" y="15"/>
                    </a:cubicBezTo>
                    <a:cubicBezTo>
                      <a:pt x="7" y="15"/>
                      <a:pt x="7" y="15"/>
                      <a:pt x="7" y="14"/>
                    </a:cubicBezTo>
                    <a:cubicBezTo>
                      <a:pt x="7" y="14"/>
                      <a:pt x="7" y="14"/>
                      <a:pt x="7" y="14"/>
                    </a:cubicBezTo>
                    <a:moveTo>
                      <a:pt x="8" y="13"/>
                    </a:moveTo>
                    <a:cubicBezTo>
                      <a:pt x="8" y="13"/>
                      <a:pt x="8" y="13"/>
                      <a:pt x="8" y="13"/>
                    </a:cubicBezTo>
                    <a:cubicBezTo>
                      <a:pt x="8" y="13"/>
                      <a:pt x="8" y="13"/>
                      <a:pt x="8" y="13"/>
                    </a:cubicBezTo>
                    <a:cubicBezTo>
                      <a:pt x="8" y="13"/>
                      <a:pt x="8" y="13"/>
                      <a:pt x="8" y="13"/>
                    </a:cubicBezTo>
                    <a:cubicBezTo>
                      <a:pt x="8" y="13"/>
                      <a:pt x="8" y="13"/>
                      <a:pt x="8" y="13"/>
                    </a:cubicBezTo>
                    <a:moveTo>
                      <a:pt x="13" y="4"/>
                    </a:moveTo>
                    <a:cubicBezTo>
                      <a:pt x="12" y="6"/>
                      <a:pt x="10" y="9"/>
                      <a:pt x="8" y="12"/>
                    </a:cubicBezTo>
                    <a:cubicBezTo>
                      <a:pt x="8" y="12"/>
                      <a:pt x="8" y="12"/>
                      <a:pt x="8" y="12"/>
                    </a:cubicBezTo>
                    <a:cubicBezTo>
                      <a:pt x="10" y="9"/>
                      <a:pt x="12" y="6"/>
                      <a:pt x="13" y="4"/>
                    </a:cubicBezTo>
                    <a:cubicBezTo>
                      <a:pt x="13" y="4"/>
                      <a:pt x="13" y="4"/>
                      <a:pt x="13" y="4"/>
                    </a:cubicBezTo>
                    <a:moveTo>
                      <a:pt x="15" y="0"/>
                    </a:moveTo>
                    <a:cubicBezTo>
                      <a:pt x="15" y="0"/>
                      <a:pt x="15" y="1"/>
                      <a:pt x="15" y="1"/>
                    </a:cubicBezTo>
                    <a:cubicBezTo>
                      <a:pt x="15" y="1"/>
                      <a:pt x="15" y="1"/>
                      <a:pt x="15" y="1"/>
                    </a:cubicBezTo>
                    <a:cubicBezTo>
                      <a:pt x="15" y="1"/>
                      <a:pt x="15" y="0"/>
                      <a:pt x="15" y="0"/>
                    </a:cubicBezTo>
                    <a:cubicBezTo>
                      <a:pt x="15"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7" name="Freeform 9848"/>
              <p:cNvSpPr>
                <a:spLocks noEditPoints="1"/>
              </p:cNvSpPr>
              <p:nvPr/>
            </p:nvSpPr>
            <p:spPr bwMode="auto">
              <a:xfrm>
                <a:off x="-127" y="3554"/>
                <a:ext cx="12" cy="21"/>
              </a:xfrm>
              <a:custGeom>
                <a:avLst/>
                <a:gdLst>
                  <a:gd name="T0" fmla="*/ 0 w 5"/>
                  <a:gd name="T1" fmla="*/ 8 h 9"/>
                  <a:gd name="T2" fmla="*/ 0 w 5"/>
                  <a:gd name="T3" fmla="*/ 9 h 9"/>
                  <a:gd name="T4" fmla="*/ 0 w 5"/>
                  <a:gd name="T5" fmla="*/ 9 h 9"/>
                  <a:gd name="T6" fmla="*/ 0 w 5"/>
                  <a:gd name="T7" fmla="*/ 8 h 9"/>
                  <a:gd name="T8" fmla="*/ 0 w 5"/>
                  <a:gd name="T9" fmla="*/ 8 h 9"/>
                  <a:gd name="T10" fmla="*/ 5 w 5"/>
                  <a:gd name="T11" fmla="*/ 0 h 9"/>
                  <a:gd name="T12" fmla="*/ 5 w 5"/>
                  <a:gd name="T13" fmla="*/ 0 h 9"/>
                  <a:gd name="T14" fmla="*/ 5 w 5"/>
                  <a:gd name="T15" fmla="*/ 0 h 9"/>
                  <a:gd name="T16" fmla="*/ 5 w 5"/>
                  <a:gd name="T17" fmla="*/ 0 h 9"/>
                  <a:gd name="T18" fmla="*/ 5 w 5"/>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9">
                    <a:moveTo>
                      <a:pt x="0" y="8"/>
                    </a:moveTo>
                    <a:cubicBezTo>
                      <a:pt x="0" y="9"/>
                      <a:pt x="0" y="9"/>
                      <a:pt x="0" y="9"/>
                    </a:cubicBezTo>
                    <a:cubicBezTo>
                      <a:pt x="0" y="9"/>
                      <a:pt x="0" y="9"/>
                      <a:pt x="0" y="9"/>
                    </a:cubicBezTo>
                    <a:cubicBezTo>
                      <a:pt x="0" y="9"/>
                      <a:pt x="0" y="9"/>
                      <a:pt x="0" y="8"/>
                    </a:cubicBezTo>
                    <a:cubicBezTo>
                      <a:pt x="0" y="8"/>
                      <a:pt x="0" y="8"/>
                      <a:pt x="0" y="8"/>
                    </a:cubicBezTo>
                    <a:moveTo>
                      <a:pt x="5" y="0"/>
                    </a:moveTo>
                    <a:cubicBezTo>
                      <a:pt x="5" y="0"/>
                      <a:pt x="5" y="0"/>
                      <a:pt x="5" y="0"/>
                    </a:cubicBezTo>
                    <a:cubicBezTo>
                      <a:pt x="5" y="0"/>
                      <a:pt x="5" y="0"/>
                      <a:pt x="5" y="0"/>
                    </a:cubicBezTo>
                    <a:cubicBezTo>
                      <a:pt x="5" y="0"/>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8" name="Oval 9849"/>
              <p:cNvSpPr>
                <a:spLocks noChangeArrowheads="1"/>
              </p:cNvSpPr>
              <p:nvPr/>
            </p:nvSpPr>
            <p:spPr bwMode="auto">
              <a:xfrm>
                <a:off x="-146" y="3606"/>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9" name="Freeform 9850"/>
              <p:cNvSpPr>
                <a:spLocks noEditPoints="1"/>
              </p:cNvSpPr>
              <p:nvPr/>
            </p:nvSpPr>
            <p:spPr bwMode="auto">
              <a:xfrm>
                <a:off x="-146" y="3547"/>
                <a:ext cx="35" cy="61"/>
              </a:xfrm>
              <a:custGeom>
                <a:avLst/>
                <a:gdLst>
                  <a:gd name="T0" fmla="*/ 0 w 15"/>
                  <a:gd name="T1" fmla="*/ 25 h 26"/>
                  <a:gd name="T2" fmla="*/ 0 w 15"/>
                  <a:gd name="T3" fmla="*/ 26 h 26"/>
                  <a:gd name="T4" fmla="*/ 0 w 15"/>
                  <a:gd name="T5" fmla="*/ 26 h 26"/>
                  <a:gd name="T6" fmla="*/ 0 w 15"/>
                  <a:gd name="T7" fmla="*/ 25 h 26"/>
                  <a:gd name="T8" fmla="*/ 0 w 15"/>
                  <a:gd name="T9" fmla="*/ 25 h 26"/>
                  <a:gd name="T10" fmla="*/ 1 w 15"/>
                  <a:gd name="T11" fmla="*/ 25 h 26"/>
                  <a:gd name="T12" fmla="*/ 0 w 15"/>
                  <a:gd name="T13" fmla="*/ 25 h 26"/>
                  <a:gd name="T14" fmla="*/ 0 w 15"/>
                  <a:gd name="T15" fmla="*/ 25 h 26"/>
                  <a:gd name="T16" fmla="*/ 1 w 15"/>
                  <a:gd name="T17" fmla="*/ 25 h 26"/>
                  <a:gd name="T18" fmla="*/ 1 w 15"/>
                  <a:gd name="T19" fmla="*/ 25 h 26"/>
                  <a:gd name="T20" fmla="*/ 1 w 15"/>
                  <a:gd name="T21" fmla="*/ 24 h 26"/>
                  <a:gd name="T22" fmla="*/ 1 w 15"/>
                  <a:gd name="T23" fmla="*/ 24 h 26"/>
                  <a:gd name="T24" fmla="*/ 1 w 15"/>
                  <a:gd name="T25" fmla="*/ 24 h 26"/>
                  <a:gd name="T26" fmla="*/ 1 w 15"/>
                  <a:gd name="T27" fmla="*/ 24 h 26"/>
                  <a:gd name="T28" fmla="*/ 1 w 15"/>
                  <a:gd name="T29" fmla="*/ 24 h 26"/>
                  <a:gd name="T30" fmla="*/ 5 w 15"/>
                  <a:gd name="T31" fmla="*/ 17 h 26"/>
                  <a:gd name="T32" fmla="*/ 5 w 15"/>
                  <a:gd name="T33" fmla="*/ 17 h 26"/>
                  <a:gd name="T34" fmla="*/ 5 w 15"/>
                  <a:gd name="T35" fmla="*/ 17 h 26"/>
                  <a:gd name="T36" fmla="*/ 5 w 15"/>
                  <a:gd name="T37" fmla="*/ 17 h 26"/>
                  <a:gd name="T38" fmla="*/ 5 w 15"/>
                  <a:gd name="T39" fmla="*/ 17 h 26"/>
                  <a:gd name="T40" fmla="*/ 7 w 15"/>
                  <a:gd name="T41" fmla="*/ 14 h 26"/>
                  <a:gd name="T42" fmla="*/ 6 w 15"/>
                  <a:gd name="T43" fmla="*/ 16 h 26"/>
                  <a:gd name="T44" fmla="*/ 6 w 15"/>
                  <a:gd name="T45" fmla="*/ 16 h 26"/>
                  <a:gd name="T46" fmla="*/ 7 w 15"/>
                  <a:gd name="T47" fmla="*/ 14 h 26"/>
                  <a:gd name="T48" fmla="*/ 7 w 15"/>
                  <a:gd name="T49" fmla="*/ 14 h 26"/>
                  <a:gd name="T50" fmla="*/ 8 w 15"/>
                  <a:gd name="T51" fmla="*/ 12 h 26"/>
                  <a:gd name="T52" fmla="*/ 7 w 15"/>
                  <a:gd name="T53" fmla="*/ 13 h 26"/>
                  <a:gd name="T54" fmla="*/ 7 w 15"/>
                  <a:gd name="T55" fmla="*/ 13 h 26"/>
                  <a:gd name="T56" fmla="*/ 8 w 15"/>
                  <a:gd name="T57" fmla="*/ 12 h 26"/>
                  <a:gd name="T58" fmla="*/ 8 w 15"/>
                  <a:gd name="T59" fmla="*/ 12 h 26"/>
                  <a:gd name="T60" fmla="*/ 15 w 15"/>
                  <a:gd name="T61" fmla="*/ 0 h 26"/>
                  <a:gd name="T62" fmla="*/ 13 w 15"/>
                  <a:gd name="T63" fmla="*/ 3 h 26"/>
                  <a:gd name="T64" fmla="*/ 13 w 15"/>
                  <a:gd name="T65" fmla="*/ 3 h 26"/>
                  <a:gd name="T66" fmla="*/ 15 w 15"/>
                  <a:gd name="T67" fmla="*/ 0 h 26"/>
                  <a:gd name="T68" fmla="*/ 15 w 15"/>
                  <a:gd name="T6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 h="26">
                    <a:moveTo>
                      <a:pt x="0" y="25"/>
                    </a:moveTo>
                    <a:cubicBezTo>
                      <a:pt x="0" y="26"/>
                      <a:pt x="0" y="26"/>
                      <a:pt x="0" y="26"/>
                    </a:cubicBezTo>
                    <a:cubicBezTo>
                      <a:pt x="0" y="26"/>
                      <a:pt x="0" y="26"/>
                      <a:pt x="0" y="26"/>
                    </a:cubicBezTo>
                    <a:cubicBezTo>
                      <a:pt x="0" y="26"/>
                      <a:pt x="0" y="26"/>
                      <a:pt x="0" y="25"/>
                    </a:cubicBezTo>
                    <a:cubicBezTo>
                      <a:pt x="0" y="25"/>
                      <a:pt x="0" y="25"/>
                      <a:pt x="0" y="25"/>
                    </a:cubicBezTo>
                    <a:moveTo>
                      <a:pt x="1" y="25"/>
                    </a:moveTo>
                    <a:cubicBezTo>
                      <a:pt x="1" y="25"/>
                      <a:pt x="1" y="25"/>
                      <a:pt x="0" y="25"/>
                    </a:cubicBezTo>
                    <a:cubicBezTo>
                      <a:pt x="0" y="25"/>
                      <a:pt x="0" y="25"/>
                      <a:pt x="0" y="25"/>
                    </a:cubicBezTo>
                    <a:cubicBezTo>
                      <a:pt x="1" y="25"/>
                      <a:pt x="1" y="25"/>
                      <a:pt x="1" y="25"/>
                    </a:cubicBezTo>
                    <a:cubicBezTo>
                      <a:pt x="1" y="25"/>
                      <a:pt x="1" y="25"/>
                      <a:pt x="1" y="25"/>
                    </a:cubicBezTo>
                    <a:moveTo>
                      <a:pt x="1" y="24"/>
                    </a:moveTo>
                    <a:cubicBezTo>
                      <a:pt x="1" y="24"/>
                      <a:pt x="1" y="24"/>
                      <a:pt x="1" y="24"/>
                    </a:cubicBezTo>
                    <a:cubicBezTo>
                      <a:pt x="1" y="24"/>
                      <a:pt x="1" y="24"/>
                      <a:pt x="1" y="24"/>
                    </a:cubicBezTo>
                    <a:cubicBezTo>
                      <a:pt x="1" y="24"/>
                      <a:pt x="1" y="24"/>
                      <a:pt x="1" y="24"/>
                    </a:cubicBezTo>
                    <a:cubicBezTo>
                      <a:pt x="1" y="24"/>
                      <a:pt x="1" y="24"/>
                      <a:pt x="1" y="24"/>
                    </a:cubicBezTo>
                    <a:moveTo>
                      <a:pt x="5" y="17"/>
                    </a:moveTo>
                    <a:cubicBezTo>
                      <a:pt x="5" y="17"/>
                      <a:pt x="5" y="17"/>
                      <a:pt x="5" y="17"/>
                    </a:cubicBezTo>
                    <a:cubicBezTo>
                      <a:pt x="5" y="17"/>
                      <a:pt x="5" y="17"/>
                      <a:pt x="5" y="17"/>
                    </a:cubicBezTo>
                    <a:cubicBezTo>
                      <a:pt x="5" y="17"/>
                      <a:pt x="5" y="17"/>
                      <a:pt x="5" y="17"/>
                    </a:cubicBezTo>
                    <a:cubicBezTo>
                      <a:pt x="5" y="17"/>
                      <a:pt x="5" y="17"/>
                      <a:pt x="5" y="17"/>
                    </a:cubicBezTo>
                    <a:moveTo>
                      <a:pt x="7" y="14"/>
                    </a:moveTo>
                    <a:cubicBezTo>
                      <a:pt x="7" y="15"/>
                      <a:pt x="6" y="15"/>
                      <a:pt x="6" y="16"/>
                    </a:cubicBezTo>
                    <a:cubicBezTo>
                      <a:pt x="6" y="16"/>
                      <a:pt x="6" y="16"/>
                      <a:pt x="6" y="16"/>
                    </a:cubicBezTo>
                    <a:cubicBezTo>
                      <a:pt x="6" y="15"/>
                      <a:pt x="7" y="15"/>
                      <a:pt x="7" y="14"/>
                    </a:cubicBezTo>
                    <a:cubicBezTo>
                      <a:pt x="7" y="14"/>
                      <a:pt x="7" y="14"/>
                      <a:pt x="7" y="14"/>
                    </a:cubicBezTo>
                    <a:moveTo>
                      <a:pt x="8" y="12"/>
                    </a:moveTo>
                    <a:cubicBezTo>
                      <a:pt x="8" y="12"/>
                      <a:pt x="8" y="13"/>
                      <a:pt x="7" y="13"/>
                    </a:cubicBezTo>
                    <a:cubicBezTo>
                      <a:pt x="7" y="13"/>
                      <a:pt x="7" y="13"/>
                      <a:pt x="7" y="13"/>
                    </a:cubicBezTo>
                    <a:cubicBezTo>
                      <a:pt x="8" y="13"/>
                      <a:pt x="8" y="12"/>
                      <a:pt x="8" y="12"/>
                    </a:cubicBezTo>
                    <a:cubicBezTo>
                      <a:pt x="8" y="12"/>
                      <a:pt x="8" y="12"/>
                      <a:pt x="8" y="12"/>
                    </a:cubicBezTo>
                    <a:moveTo>
                      <a:pt x="15" y="0"/>
                    </a:moveTo>
                    <a:cubicBezTo>
                      <a:pt x="14" y="1"/>
                      <a:pt x="14" y="2"/>
                      <a:pt x="13" y="3"/>
                    </a:cubicBezTo>
                    <a:cubicBezTo>
                      <a:pt x="13" y="3"/>
                      <a:pt x="13" y="3"/>
                      <a:pt x="13" y="3"/>
                    </a:cubicBezTo>
                    <a:cubicBezTo>
                      <a:pt x="14" y="2"/>
                      <a:pt x="14" y="1"/>
                      <a:pt x="15" y="0"/>
                    </a:cubicBezTo>
                    <a:cubicBezTo>
                      <a:pt x="15"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60" name="Freeform 9851"/>
              <p:cNvSpPr>
                <a:spLocks/>
              </p:cNvSpPr>
              <p:nvPr/>
            </p:nvSpPr>
            <p:spPr bwMode="auto">
              <a:xfrm>
                <a:off x="-212" y="3712"/>
                <a:ext cx="7" cy="15"/>
              </a:xfrm>
              <a:custGeom>
                <a:avLst/>
                <a:gdLst>
                  <a:gd name="T0" fmla="*/ 7 w 7"/>
                  <a:gd name="T1" fmla="*/ 0 h 15"/>
                  <a:gd name="T2" fmla="*/ 0 w 7"/>
                  <a:gd name="T3" fmla="*/ 15 h 15"/>
                  <a:gd name="T4" fmla="*/ 0 w 7"/>
                  <a:gd name="T5" fmla="*/ 15 h 15"/>
                  <a:gd name="T6" fmla="*/ 7 w 7"/>
                  <a:gd name="T7" fmla="*/ 0 h 15"/>
                  <a:gd name="T8" fmla="*/ 7 w 7"/>
                  <a:gd name="T9" fmla="*/ 0 h 15"/>
                </a:gdLst>
                <a:ahLst/>
                <a:cxnLst>
                  <a:cxn ang="0">
                    <a:pos x="T0" y="T1"/>
                  </a:cxn>
                  <a:cxn ang="0">
                    <a:pos x="T2" y="T3"/>
                  </a:cxn>
                  <a:cxn ang="0">
                    <a:pos x="T4" y="T5"/>
                  </a:cxn>
                  <a:cxn ang="0">
                    <a:pos x="T6" y="T7"/>
                  </a:cxn>
                  <a:cxn ang="0">
                    <a:pos x="T8" y="T9"/>
                  </a:cxn>
                </a:cxnLst>
                <a:rect l="0" t="0" r="r" b="b"/>
                <a:pathLst>
                  <a:path w="7" h="15">
                    <a:moveTo>
                      <a:pt x="7" y="0"/>
                    </a:moveTo>
                    <a:lnTo>
                      <a:pt x="0" y="15"/>
                    </a:lnTo>
                    <a:lnTo>
                      <a:pt x="0" y="15"/>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61" name="Freeform 9852"/>
              <p:cNvSpPr>
                <a:spLocks/>
              </p:cNvSpPr>
              <p:nvPr/>
            </p:nvSpPr>
            <p:spPr bwMode="auto">
              <a:xfrm>
                <a:off x="-212" y="3712"/>
                <a:ext cx="7" cy="15"/>
              </a:xfrm>
              <a:custGeom>
                <a:avLst/>
                <a:gdLst>
                  <a:gd name="T0" fmla="*/ 7 w 7"/>
                  <a:gd name="T1" fmla="*/ 0 h 15"/>
                  <a:gd name="T2" fmla="*/ 0 w 7"/>
                  <a:gd name="T3" fmla="*/ 15 h 15"/>
                  <a:gd name="T4" fmla="*/ 0 w 7"/>
                  <a:gd name="T5" fmla="*/ 15 h 15"/>
                  <a:gd name="T6" fmla="*/ 7 w 7"/>
                  <a:gd name="T7" fmla="*/ 0 h 15"/>
                  <a:gd name="T8" fmla="*/ 7 w 7"/>
                  <a:gd name="T9" fmla="*/ 0 h 15"/>
                </a:gdLst>
                <a:ahLst/>
                <a:cxnLst>
                  <a:cxn ang="0">
                    <a:pos x="T0" y="T1"/>
                  </a:cxn>
                  <a:cxn ang="0">
                    <a:pos x="T2" y="T3"/>
                  </a:cxn>
                  <a:cxn ang="0">
                    <a:pos x="T4" y="T5"/>
                  </a:cxn>
                  <a:cxn ang="0">
                    <a:pos x="T6" y="T7"/>
                  </a:cxn>
                  <a:cxn ang="0">
                    <a:pos x="T8" y="T9"/>
                  </a:cxn>
                </a:cxnLst>
                <a:rect l="0" t="0" r="r" b="b"/>
                <a:pathLst>
                  <a:path w="7" h="15">
                    <a:moveTo>
                      <a:pt x="7" y="0"/>
                    </a:moveTo>
                    <a:lnTo>
                      <a:pt x="0" y="15"/>
                    </a:lnTo>
                    <a:lnTo>
                      <a:pt x="0" y="15"/>
                    </a:lnTo>
                    <a:lnTo>
                      <a:pt x="7" y="0"/>
                    </a:lnTo>
                    <a:lnTo>
                      <a:pt x="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62" name="Freeform 9853"/>
              <p:cNvSpPr>
                <a:spLocks noEditPoints="1"/>
              </p:cNvSpPr>
              <p:nvPr/>
            </p:nvSpPr>
            <p:spPr bwMode="auto">
              <a:xfrm>
                <a:off x="-217" y="3696"/>
                <a:ext cx="21" cy="40"/>
              </a:xfrm>
              <a:custGeom>
                <a:avLst/>
                <a:gdLst>
                  <a:gd name="T0" fmla="*/ 5 w 21"/>
                  <a:gd name="T1" fmla="*/ 31 h 40"/>
                  <a:gd name="T2" fmla="*/ 0 w 21"/>
                  <a:gd name="T3" fmla="*/ 40 h 40"/>
                  <a:gd name="T4" fmla="*/ 0 w 21"/>
                  <a:gd name="T5" fmla="*/ 40 h 40"/>
                  <a:gd name="T6" fmla="*/ 5 w 21"/>
                  <a:gd name="T7" fmla="*/ 31 h 40"/>
                  <a:gd name="T8" fmla="*/ 5 w 21"/>
                  <a:gd name="T9" fmla="*/ 31 h 40"/>
                  <a:gd name="T10" fmla="*/ 21 w 21"/>
                  <a:gd name="T11" fmla="*/ 0 h 40"/>
                  <a:gd name="T12" fmla="*/ 21 w 21"/>
                  <a:gd name="T13" fmla="*/ 0 h 40"/>
                  <a:gd name="T14" fmla="*/ 12 w 21"/>
                  <a:gd name="T15" fmla="*/ 16 h 40"/>
                  <a:gd name="T16" fmla="*/ 12 w 21"/>
                  <a:gd name="T17" fmla="*/ 16 h 40"/>
                  <a:gd name="T18" fmla="*/ 21 w 21"/>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40">
                    <a:moveTo>
                      <a:pt x="5" y="31"/>
                    </a:moveTo>
                    <a:lnTo>
                      <a:pt x="0" y="40"/>
                    </a:lnTo>
                    <a:lnTo>
                      <a:pt x="0" y="40"/>
                    </a:lnTo>
                    <a:lnTo>
                      <a:pt x="5" y="31"/>
                    </a:lnTo>
                    <a:lnTo>
                      <a:pt x="5" y="31"/>
                    </a:lnTo>
                    <a:close/>
                    <a:moveTo>
                      <a:pt x="21" y="0"/>
                    </a:moveTo>
                    <a:lnTo>
                      <a:pt x="21" y="0"/>
                    </a:lnTo>
                    <a:lnTo>
                      <a:pt x="12" y="16"/>
                    </a:lnTo>
                    <a:lnTo>
                      <a:pt x="12" y="16"/>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63" name="Freeform 9854"/>
              <p:cNvSpPr>
                <a:spLocks noEditPoints="1"/>
              </p:cNvSpPr>
              <p:nvPr/>
            </p:nvSpPr>
            <p:spPr bwMode="auto">
              <a:xfrm>
                <a:off x="-217" y="3696"/>
                <a:ext cx="21" cy="40"/>
              </a:xfrm>
              <a:custGeom>
                <a:avLst/>
                <a:gdLst>
                  <a:gd name="T0" fmla="*/ 5 w 21"/>
                  <a:gd name="T1" fmla="*/ 31 h 40"/>
                  <a:gd name="T2" fmla="*/ 0 w 21"/>
                  <a:gd name="T3" fmla="*/ 40 h 40"/>
                  <a:gd name="T4" fmla="*/ 0 w 21"/>
                  <a:gd name="T5" fmla="*/ 40 h 40"/>
                  <a:gd name="T6" fmla="*/ 5 w 21"/>
                  <a:gd name="T7" fmla="*/ 31 h 40"/>
                  <a:gd name="T8" fmla="*/ 5 w 21"/>
                  <a:gd name="T9" fmla="*/ 31 h 40"/>
                  <a:gd name="T10" fmla="*/ 21 w 21"/>
                  <a:gd name="T11" fmla="*/ 0 h 40"/>
                  <a:gd name="T12" fmla="*/ 21 w 21"/>
                  <a:gd name="T13" fmla="*/ 0 h 40"/>
                  <a:gd name="T14" fmla="*/ 12 w 21"/>
                  <a:gd name="T15" fmla="*/ 16 h 40"/>
                  <a:gd name="T16" fmla="*/ 12 w 21"/>
                  <a:gd name="T17" fmla="*/ 16 h 40"/>
                  <a:gd name="T18" fmla="*/ 21 w 21"/>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40">
                    <a:moveTo>
                      <a:pt x="5" y="31"/>
                    </a:moveTo>
                    <a:lnTo>
                      <a:pt x="0" y="40"/>
                    </a:lnTo>
                    <a:lnTo>
                      <a:pt x="0" y="40"/>
                    </a:lnTo>
                    <a:lnTo>
                      <a:pt x="5" y="31"/>
                    </a:lnTo>
                    <a:lnTo>
                      <a:pt x="5" y="31"/>
                    </a:lnTo>
                    <a:moveTo>
                      <a:pt x="21" y="0"/>
                    </a:moveTo>
                    <a:lnTo>
                      <a:pt x="21" y="0"/>
                    </a:lnTo>
                    <a:lnTo>
                      <a:pt x="12" y="16"/>
                    </a:lnTo>
                    <a:lnTo>
                      <a:pt x="12" y="16"/>
                    </a:lnTo>
                    <a:lnTo>
                      <a:pt x="2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64" name="Freeform 9855"/>
              <p:cNvSpPr>
                <a:spLocks noEditPoints="1"/>
              </p:cNvSpPr>
              <p:nvPr/>
            </p:nvSpPr>
            <p:spPr bwMode="auto">
              <a:xfrm>
                <a:off x="-229" y="3719"/>
                <a:ext cx="19" cy="33"/>
              </a:xfrm>
              <a:custGeom>
                <a:avLst/>
                <a:gdLst>
                  <a:gd name="T0" fmla="*/ 1 w 8"/>
                  <a:gd name="T1" fmla="*/ 12 h 14"/>
                  <a:gd name="T2" fmla="*/ 0 w 8"/>
                  <a:gd name="T3" fmla="*/ 14 h 14"/>
                  <a:gd name="T4" fmla="*/ 0 w 8"/>
                  <a:gd name="T5" fmla="*/ 14 h 14"/>
                  <a:gd name="T6" fmla="*/ 1 w 8"/>
                  <a:gd name="T7" fmla="*/ 12 h 14"/>
                  <a:gd name="T8" fmla="*/ 1 w 8"/>
                  <a:gd name="T9" fmla="*/ 12 h 14"/>
                  <a:gd name="T10" fmla="*/ 2 w 8"/>
                  <a:gd name="T11" fmla="*/ 10 h 14"/>
                  <a:gd name="T12" fmla="*/ 2 w 8"/>
                  <a:gd name="T13" fmla="*/ 11 h 14"/>
                  <a:gd name="T14" fmla="*/ 2 w 8"/>
                  <a:gd name="T15" fmla="*/ 11 h 14"/>
                  <a:gd name="T16" fmla="*/ 2 w 8"/>
                  <a:gd name="T17" fmla="*/ 10 h 14"/>
                  <a:gd name="T18" fmla="*/ 2 w 8"/>
                  <a:gd name="T19" fmla="*/ 10 h 14"/>
                  <a:gd name="T20" fmla="*/ 8 w 8"/>
                  <a:gd name="T21" fmla="*/ 0 h 14"/>
                  <a:gd name="T22" fmla="*/ 8 w 8"/>
                  <a:gd name="T23" fmla="*/ 0 h 14"/>
                  <a:gd name="T24" fmla="*/ 6 w 8"/>
                  <a:gd name="T25" fmla="*/ 3 h 14"/>
                  <a:gd name="T26" fmla="*/ 6 w 8"/>
                  <a:gd name="T27" fmla="*/ 3 h 14"/>
                  <a:gd name="T28" fmla="*/ 8 w 8"/>
                  <a:gd name="T2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4">
                    <a:moveTo>
                      <a:pt x="1" y="12"/>
                    </a:moveTo>
                    <a:cubicBezTo>
                      <a:pt x="1" y="13"/>
                      <a:pt x="0" y="14"/>
                      <a:pt x="0" y="14"/>
                    </a:cubicBezTo>
                    <a:cubicBezTo>
                      <a:pt x="0" y="14"/>
                      <a:pt x="0" y="14"/>
                      <a:pt x="0" y="14"/>
                    </a:cubicBezTo>
                    <a:cubicBezTo>
                      <a:pt x="0" y="14"/>
                      <a:pt x="1" y="13"/>
                      <a:pt x="1" y="12"/>
                    </a:cubicBezTo>
                    <a:cubicBezTo>
                      <a:pt x="1" y="12"/>
                      <a:pt x="1" y="12"/>
                      <a:pt x="1" y="12"/>
                    </a:cubicBezTo>
                    <a:moveTo>
                      <a:pt x="2" y="10"/>
                    </a:moveTo>
                    <a:cubicBezTo>
                      <a:pt x="2" y="11"/>
                      <a:pt x="2" y="11"/>
                      <a:pt x="2" y="11"/>
                    </a:cubicBezTo>
                    <a:cubicBezTo>
                      <a:pt x="2" y="11"/>
                      <a:pt x="2" y="11"/>
                      <a:pt x="2" y="11"/>
                    </a:cubicBezTo>
                    <a:cubicBezTo>
                      <a:pt x="2" y="11"/>
                      <a:pt x="2" y="11"/>
                      <a:pt x="2" y="10"/>
                    </a:cubicBezTo>
                    <a:cubicBezTo>
                      <a:pt x="2" y="10"/>
                      <a:pt x="2" y="10"/>
                      <a:pt x="2" y="10"/>
                    </a:cubicBezTo>
                    <a:moveTo>
                      <a:pt x="8" y="0"/>
                    </a:moveTo>
                    <a:cubicBezTo>
                      <a:pt x="8" y="0"/>
                      <a:pt x="8" y="0"/>
                      <a:pt x="8" y="0"/>
                    </a:cubicBezTo>
                    <a:cubicBezTo>
                      <a:pt x="8" y="1"/>
                      <a:pt x="7" y="2"/>
                      <a:pt x="6" y="3"/>
                    </a:cubicBezTo>
                    <a:cubicBezTo>
                      <a:pt x="6" y="3"/>
                      <a:pt x="6" y="3"/>
                      <a:pt x="6" y="3"/>
                    </a:cubicBezTo>
                    <a:cubicBezTo>
                      <a:pt x="7" y="2"/>
                      <a:pt x="8" y="1"/>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65" name="Freeform 9856"/>
              <p:cNvSpPr>
                <a:spLocks noEditPoints="1"/>
              </p:cNvSpPr>
              <p:nvPr/>
            </p:nvSpPr>
            <p:spPr bwMode="auto">
              <a:xfrm>
                <a:off x="-234" y="3727"/>
                <a:ext cx="19" cy="35"/>
              </a:xfrm>
              <a:custGeom>
                <a:avLst/>
                <a:gdLst>
                  <a:gd name="T0" fmla="*/ 2 w 8"/>
                  <a:gd name="T1" fmla="*/ 11 h 15"/>
                  <a:gd name="T2" fmla="*/ 0 w 8"/>
                  <a:gd name="T3" fmla="*/ 15 h 15"/>
                  <a:gd name="T4" fmla="*/ 0 w 8"/>
                  <a:gd name="T5" fmla="*/ 15 h 15"/>
                  <a:gd name="T6" fmla="*/ 2 w 8"/>
                  <a:gd name="T7" fmla="*/ 11 h 15"/>
                  <a:gd name="T8" fmla="*/ 2 w 8"/>
                  <a:gd name="T9" fmla="*/ 11 h 15"/>
                  <a:gd name="T10" fmla="*/ 4 w 8"/>
                  <a:gd name="T11" fmla="*/ 8 h 15"/>
                  <a:gd name="T12" fmla="*/ 3 w 8"/>
                  <a:gd name="T13" fmla="*/ 9 h 15"/>
                  <a:gd name="T14" fmla="*/ 3 w 8"/>
                  <a:gd name="T15" fmla="*/ 9 h 15"/>
                  <a:gd name="T16" fmla="*/ 4 w 8"/>
                  <a:gd name="T17" fmla="*/ 8 h 15"/>
                  <a:gd name="T18" fmla="*/ 4 w 8"/>
                  <a:gd name="T19" fmla="*/ 8 h 15"/>
                  <a:gd name="T20" fmla="*/ 8 w 8"/>
                  <a:gd name="T21" fmla="*/ 0 h 15"/>
                  <a:gd name="T22" fmla="*/ 4 w 8"/>
                  <a:gd name="T23" fmla="*/ 7 h 15"/>
                  <a:gd name="T24" fmla="*/ 4 w 8"/>
                  <a:gd name="T25" fmla="*/ 7 h 15"/>
                  <a:gd name="T26" fmla="*/ 8 w 8"/>
                  <a:gd name="T27" fmla="*/ 0 h 15"/>
                  <a:gd name="T28" fmla="*/ 8 w 8"/>
                  <a:gd name="T2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5">
                    <a:moveTo>
                      <a:pt x="2" y="11"/>
                    </a:moveTo>
                    <a:cubicBezTo>
                      <a:pt x="1" y="13"/>
                      <a:pt x="1" y="14"/>
                      <a:pt x="0" y="15"/>
                    </a:cubicBezTo>
                    <a:cubicBezTo>
                      <a:pt x="0" y="15"/>
                      <a:pt x="0" y="15"/>
                      <a:pt x="0" y="15"/>
                    </a:cubicBezTo>
                    <a:cubicBezTo>
                      <a:pt x="1" y="14"/>
                      <a:pt x="1" y="13"/>
                      <a:pt x="2" y="11"/>
                    </a:cubicBezTo>
                    <a:cubicBezTo>
                      <a:pt x="2" y="11"/>
                      <a:pt x="2" y="11"/>
                      <a:pt x="2" y="11"/>
                    </a:cubicBezTo>
                    <a:moveTo>
                      <a:pt x="4" y="8"/>
                    </a:moveTo>
                    <a:cubicBezTo>
                      <a:pt x="4" y="9"/>
                      <a:pt x="3" y="9"/>
                      <a:pt x="3" y="9"/>
                    </a:cubicBezTo>
                    <a:cubicBezTo>
                      <a:pt x="3" y="9"/>
                      <a:pt x="3" y="9"/>
                      <a:pt x="3" y="9"/>
                    </a:cubicBezTo>
                    <a:cubicBezTo>
                      <a:pt x="3" y="9"/>
                      <a:pt x="4" y="9"/>
                      <a:pt x="4" y="8"/>
                    </a:cubicBezTo>
                    <a:cubicBezTo>
                      <a:pt x="4" y="8"/>
                      <a:pt x="4" y="8"/>
                      <a:pt x="4" y="8"/>
                    </a:cubicBezTo>
                    <a:moveTo>
                      <a:pt x="8" y="0"/>
                    </a:moveTo>
                    <a:cubicBezTo>
                      <a:pt x="7" y="3"/>
                      <a:pt x="6" y="5"/>
                      <a:pt x="4" y="7"/>
                    </a:cubicBezTo>
                    <a:cubicBezTo>
                      <a:pt x="4" y="7"/>
                      <a:pt x="4" y="7"/>
                      <a:pt x="4" y="7"/>
                    </a:cubicBezTo>
                    <a:cubicBezTo>
                      <a:pt x="6" y="5"/>
                      <a:pt x="7" y="3"/>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66" name="Freeform 9857"/>
              <p:cNvSpPr>
                <a:spLocks noEditPoints="1"/>
              </p:cNvSpPr>
              <p:nvPr/>
            </p:nvSpPr>
            <p:spPr bwMode="auto">
              <a:xfrm>
                <a:off x="-269" y="3795"/>
                <a:ext cx="17" cy="33"/>
              </a:xfrm>
              <a:custGeom>
                <a:avLst/>
                <a:gdLst>
                  <a:gd name="T0" fmla="*/ 0 w 17"/>
                  <a:gd name="T1" fmla="*/ 31 h 33"/>
                  <a:gd name="T2" fmla="*/ 0 w 17"/>
                  <a:gd name="T3" fmla="*/ 33 h 33"/>
                  <a:gd name="T4" fmla="*/ 0 w 17"/>
                  <a:gd name="T5" fmla="*/ 33 h 33"/>
                  <a:gd name="T6" fmla="*/ 0 w 17"/>
                  <a:gd name="T7" fmla="*/ 31 h 33"/>
                  <a:gd name="T8" fmla="*/ 0 w 17"/>
                  <a:gd name="T9" fmla="*/ 31 h 33"/>
                  <a:gd name="T10" fmla="*/ 5 w 17"/>
                  <a:gd name="T11" fmla="*/ 24 h 33"/>
                  <a:gd name="T12" fmla="*/ 2 w 17"/>
                  <a:gd name="T13" fmla="*/ 26 h 33"/>
                  <a:gd name="T14" fmla="*/ 2 w 17"/>
                  <a:gd name="T15" fmla="*/ 26 h 33"/>
                  <a:gd name="T16" fmla="*/ 5 w 17"/>
                  <a:gd name="T17" fmla="*/ 24 h 33"/>
                  <a:gd name="T18" fmla="*/ 5 w 17"/>
                  <a:gd name="T19" fmla="*/ 24 h 33"/>
                  <a:gd name="T20" fmla="*/ 5 w 17"/>
                  <a:gd name="T21" fmla="*/ 24 h 33"/>
                  <a:gd name="T22" fmla="*/ 5 w 17"/>
                  <a:gd name="T23" fmla="*/ 24 h 33"/>
                  <a:gd name="T24" fmla="*/ 5 w 17"/>
                  <a:gd name="T25" fmla="*/ 24 h 33"/>
                  <a:gd name="T26" fmla="*/ 5 w 17"/>
                  <a:gd name="T27" fmla="*/ 24 h 33"/>
                  <a:gd name="T28" fmla="*/ 5 w 17"/>
                  <a:gd name="T29" fmla="*/ 24 h 33"/>
                  <a:gd name="T30" fmla="*/ 7 w 17"/>
                  <a:gd name="T31" fmla="*/ 21 h 33"/>
                  <a:gd name="T32" fmla="*/ 5 w 17"/>
                  <a:gd name="T33" fmla="*/ 21 h 33"/>
                  <a:gd name="T34" fmla="*/ 5 w 17"/>
                  <a:gd name="T35" fmla="*/ 21 h 33"/>
                  <a:gd name="T36" fmla="*/ 7 w 17"/>
                  <a:gd name="T37" fmla="*/ 21 h 33"/>
                  <a:gd name="T38" fmla="*/ 7 w 17"/>
                  <a:gd name="T39" fmla="*/ 19 h 33"/>
                  <a:gd name="T40" fmla="*/ 7 w 17"/>
                  <a:gd name="T41" fmla="*/ 19 h 33"/>
                  <a:gd name="T42" fmla="*/ 7 w 17"/>
                  <a:gd name="T43" fmla="*/ 19 h 33"/>
                  <a:gd name="T44" fmla="*/ 7 w 17"/>
                  <a:gd name="T45" fmla="*/ 19 h 33"/>
                  <a:gd name="T46" fmla="*/ 7 w 17"/>
                  <a:gd name="T47" fmla="*/ 19 h 33"/>
                  <a:gd name="T48" fmla="*/ 9 w 17"/>
                  <a:gd name="T49" fmla="*/ 17 h 33"/>
                  <a:gd name="T50" fmla="*/ 9 w 17"/>
                  <a:gd name="T51" fmla="*/ 17 h 33"/>
                  <a:gd name="T52" fmla="*/ 9 w 17"/>
                  <a:gd name="T53" fmla="*/ 17 h 33"/>
                  <a:gd name="T54" fmla="*/ 9 w 17"/>
                  <a:gd name="T55" fmla="*/ 17 h 33"/>
                  <a:gd name="T56" fmla="*/ 9 w 17"/>
                  <a:gd name="T57" fmla="*/ 17 h 33"/>
                  <a:gd name="T58" fmla="*/ 9 w 17"/>
                  <a:gd name="T59" fmla="*/ 14 h 33"/>
                  <a:gd name="T60" fmla="*/ 9 w 17"/>
                  <a:gd name="T61" fmla="*/ 17 h 33"/>
                  <a:gd name="T62" fmla="*/ 9 w 17"/>
                  <a:gd name="T63" fmla="*/ 17 h 33"/>
                  <a:gd name="T64" fmla="*/ 9 w 17"/>
                  <a:gd name="T65" fmla="*/ 14 h 33"/>
                  <a:gd name="T66" fmla="*/ 9 w 17"/>
                  <a:gd name="T67" fmla="*/ 14 h 33"/>
                  <a:gd name="T68" fmla="*/ 12 w 17"/>
                  <a:gd name="T69" fmla="*/ 12 h 33"/>
                  <a:gd name="T70" fmla="*/ 12 w 17"/>
                  <a:gd name="T71" fmla="*/ 12 h 33"/>
                  <a:gd name="T72" fmla="*/ 12 w 17"/>
                  <a:gd name="T73" fmla="*/ 12 h 33"/>
                  <a:gd name="T74" fmla="*/ 12 w 17"/>
                  <a:gd name="T75" fmla="*/ 12 h 33"/>
                  <a:gd name="T76" fmla="*/ 12 w 17"/>
                  <a:gd name="T77" fmla="*/ 12 h 33"/>
                  <a:gd name="T78" fmla="*/ 17 w 17"/>
                  <a:gd name="T79" fmla="*/ 0 h 33"/>
                  <a:gd name="T80" fmla="*/ 12 w 17"/>
                  <a:gd name="T81" fmla="*/ 12 h 33"/>
                  <a:gd name="T82" fmla="*/ 12 w 17"/>
                  <a:gd name="T83" fmla="*/ 12 h 33"/>
                  <a:gd name="T84" fmla="*/ 17 w 17"/>
                  <a:gd name="T85" fmla="*/ 0 h 33"/>
                  <a:gd name="T86" fmla="*/ 17 w 17"/>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 h="33">
                    <a:moveTo>
                      <a:pt x="0" y="31"/>
                    </a:moveTo>
                    <a:lnTo>
                      <a:pt x="0" y="33"/>
                    </a:lnTo>
                    <a:lnTo>
                      <a:pt x="0" y="33"/>
                    </a:lnTo>
                    <a:lnTo>
                      <a:pt x="0" y="31"/>
                    </a:lnTo>
                    <a:lnTo>
                      <a:pt x="0" y="31"/>
                    </a:lnTo>
                    <a:close/>
                    <a:moveTo>
                      <a:pt x="5" y="24"/>
                    </a:moveTo>
                    <a:lnTo>
                      <a:pt x="2" y="26"/>
                    </a:lnTo>
                    <a:lnTo>
                      <a:pt x="2" y="26"/>
                    </a:lnTo>
                    <a:lnTo>
                      <a:pt x="5" y="24"/>
                    </a:lnTo>
                    <a:lnTo>
                      <a:pt x="5" y="24"/>
                    </a:lnTo>
                    <a:close/>
                    <a:moveTo>
                      <a:pt x="5" y="24"/>
                    </a:moveTo>
                    <a:lnTo>
                      <a:pt x="5" y="24"/>
                    </a:lnTo>
                    <a:lnTo>
                      <a:pt x="5" y="24"/>
                    </a:lnTo>
                    <a:lnTo>
                      <a:pt x="5" y="24"/>
                    </a:lnTo>
                    <a:lnTo>
                      <a:pt x="5" y="24"/>
                    </a:lnTo>
                    <a:close/>
                    <a:moveTo>
                      <a:pt x="7" y="21"/>
                    </a:moveTo>
                    <a:lnTo>
                      <a:pt x="5" y="21"/>
                    </a:lnTo>
                    <a:lnTo>
                      <a:pt x="5" y="21"/>
                    </a:lnTo>
                    <a:lnTo>
                      <a:pt x="7" y="21"/>
                    </a:lnTo>
                    <a:close/>
                    <a:moveTo>
                      <a:pt x="7" y="19"/>
                    </a:moveTo>
                    <a:lnTo>
                      <a:pt x="7" y="19"/>
                    </a:lnTo>
                    <a:lnTo>
                      <a:pt x="7" y="19"/>
                    </a:lnTo>
                    <a:lnTo>
                      <a:pt x="7" y="19"/>
                    </a:lnTo>
                    <a:lnTo>
                      <a:pt x="7" y="19"/>
                    </a:lnTo>
                    <a:close/>
                    <a:moveTo>
                      <a:pt x="9" y="17"/>
                    </a:moveTo>
                    <a:lnTo>
                      <a:pt x="9" y="17"/>
                    </a:lnTo>
                    <a:lnTo>
                      <a:pt x="9" y="17"/>
                    </a:lnTo>
                    <a:lnTo>
                      <a:pt x="9" y="17"/>
                    </a:lnTo>
                    <a:lnTo>
                      <a:pt x="9" y="17"/>
                    </a:lnTo>
                    <a:close/>
                    <a:moveTo>
                      <a:pt x="9" y="14"/>
                    </a:moveTo>
                    <a:lnTo>
                      <a:pt x="9" y="17"/>
                    </a:lnTo>
                    <a:lnTo>
                      <a:pt x="9" y="17"/>
                    </a:lnTo>
                    <a:lnTo>
                      <a:pt x="9" y="14"/>
                    </a:lnTo>
                    <a:lnTo>
                      <a:pt x="9" y="14"/>
                    </a:lnTo>
                    <a:close/>
                    <a:moveTo>
                      <a:pt x="12" y="12"/>
                    </a:moveTo>
                    <a:lnTo>
                      <a:pt x="12" y="12"/>
                    </a:lnTo>
                    <a:lnTo>
                      <a:pt x="12" y="12"/>
                    </a:lnTo>
                    <a:lnTo>
                      <a:pt x="12" y="12"/>
                    </a:lnTo>
                    <a:lnTo>
                      <a:pt x="12" y="12"/>
                    </a:lnTo>
                    <a:close/>
                    <a:moveTo>
                      <a:pt x="17" y="0"/>
                    </a:moveTo>
                    <a:lnTo>
                      <a:pt x="12" y="12"/>
                    </a:lnTo>
                    <a:lnTo>
                      <a:pt x="12" y="12"/>
                    </a:lnTo>
                    <a:lnTo>
                      <a:pt x="17" y="0"/>
                    </a:lnTo>
                    <a:lnTo>
                      <a:pt x="1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67" name="Freeform 9858"/>
              <p:cNvSpPr>
                <a:spLocks noEditPoints="1"/>
              </p:cNvSpPr>
              <p:nvPr/>
            </p:nvSpPr>
            <p:spPr bwMode="auto">
              <a:xfrm>
                <a:off x="-269" y="3795"/>
                <a:ext cx="17" cy="33"/>
              </a:xfrm>
              <a:custGeom>
                <a:avLst/>
                <a:gdLst>
                  <a:gd name="T0" fmla="*/ 0 w 17"/>
                  <a:gd name="T1" fmla="*/ 31 h 33"/>
                  <a:gd name="T2" fmla="*/ 0 w 17"/>
                  <a:gd name="T3" fmla="*/ 33 h 33"/>
                  <a:gd name="T4" fmla="*/ 0 w 17"/>
                  <a:gd name="T5" fmla="*/ 33 h 33"/>
                  <a:gd name="T6" fmla="*/ 0 w 17"/>
                  <a:gd name="T7" fmla="*/ 31 h 33"/>
                  <a:gd name="T8" fmla="*/ 0 w 17"/>
                  <a:gd name="T9" fmla="*/ 31 h 33"/>
                  <a:gd name="T10" fmla="*/ 5 w 17"/>
                  <a:gd name="T11" fmla="*/ 24 h 33"/>
                  <a:gd name="T12" fmla="*/ 2 w 17"/>
                  <a:gd name="T13" fmla="*/ 26 h 33"/>
                  <a:gd name="T14" fmla="*/ 2 w 17"/>
                  <a:gd name="T15" fmla="*/ 26 h 33"/>
                  <a:gd name="T16" fmla="*/ 5 w 17"/>
                  <a:gd name="T17" fmla="*/ 24 h 33"/>
                  <a:gd name="T18" fmla="*/ 5 w 17"/>
                  <a:gd name="T19" fmla="*/ 24 h 33"/>
                  <a:gd name="T20" fmla="*/ 5 w 17"/>
                  <a:gd name="T21" fmla="*/ 24 h 33"/>
                  <a:gd name="T22" fmla="*/ 5 w 17"/>
                  <a:gd name="T23" fmla="*/ 24 h 33"/>
                  <a:gd name="T24" fmla="*/ 5 w 17"/>
                  <a:gd name="T25" fmla="*/ 24 h 33"/>
                  <a:gd name="T26" fmla="*/ 5 w 17"/>
                  <a:gd name="T27" fmla="*/ 24 h 33"/>
                  <a:gd name="T28" fmla="*/ 5 w 17"/>
                  <a:gd name="T29" fmla="*/ 24 h 33"/>
                  <a:gd name="T30" fmla="*/ 7 w 17"/>
                  <a:gd name="T31" fmla="*/ 21 h 33"/>
                  <a:gd name="T32" fmla="*/ 5 w 17"/>
                  <a:gd name="T33" fmla="*/ 21 h 33"/>
                  <a:gd name="T34" fmla="*/ 5 w 17"/>
                  <a:gd name="T35" fmla="*/ 21 h 33"/>
                  <a:gd name="T36" fmla="*/ 7 w 17"/>
                  <a:gd name="T37" fmla="*/ 21 h 33"/>
                  <a:gd name="T38" fmla="*/ 7 w 17"/>
                  <a:gd name="T39" fmla="*/ 19 h 33"/>
                  <a:gd name="T40" fmla="*/ 7 w 17"/>
                  <a:gd name="T41" fmla="*/ 19 h 33"/>
                  <a:gd name="T42" fmla="*/ 7 w 17"/>
                  <a:gd name="T43" fmla="*/ 19 h 33"/>
                  <a:gd name="T44" fmla="*/ 7 w 17"/>
                  <a:gd name="T45" fmla="*/ 19 h 33"/>
                  <a:gd name="T46" fmla="*/ 7 w 17"/>
                  <a:gd name="T47" fmla="*/ 19 h 33"/>
                  <a:gd name="T48" fmla="*/ 9 w 17"/>
                  <a:gd name="T49" fmla="*/ 17 h 33"/>
                  <a:gd name="T50" fmla="*/ 9 w 17"/>
                  <a:gd name="T51" fmla="*/ 17 h 33"/>
                  <a:gd name="T52" fmla="*/ 9 w 17"/>
                  <a:gd name="T53" fmla="*/ 17 h 33"/>
                  <a:gd name="T54" fmla="*/ 9 w 17"/>
                  <a:gd name="T55" fmla="*/ 17 h 33"/>
                  <a:gd name="T56" fmla="*/ 9 w 17"/>
                  <a:gd name="T57" fmla="*/ 17 h 33"/>
                  <a:gd name="T58" fmla="*/ 9 w 17"/>
                  <a:gd name="T59" fmla="*/ 14 h 33"/>
                  <a:gd name="T60" fmla="*/ 9 w 17"/>
                  <a:gd name="T61" fmla="*/ 17 h 33"/>
                  <a:gd name="T62" fmla="*/ 9 w 17"/>
                  <a:gd name="T63" fmla="*/ 17 h 33"/>
                  <a:gd name="T64" fmla="*/ 9 w 17"/>
                  <a:gd name="T65" fmla="*/ 14 h 33"/>
                  <a:gd name="T66" fmla="*/ 9 w 17"/>
                  <a:gd name="T67" fmla="*/ 14 h 33"/>
                  <a:gd name="T68" fmla="*/ 12 w 17"/>
                  <a:gd name="T69" fmla="*/ 12 h 33"/>
                  <a:gd name="T70" fmla="*/ 12 w 17"/>
                  <a:gd name="T71" fmla="*/ 12 h 33"/>
                  <a:gd name="T72" fmla="*/ 12 w 17"/>
                  <a:gd name="T73" fmla="*/ 12 h 33"/>
                  <a:gd name="T74" fmla="*/ 12 w 17"/>
                  <a:gd name="T75" fmla="*/ 12 h 33"/>
                  <a:gd name="T76" fmla="*/ 12 w 17"/>
                  <a:gd name="T77" fmla="*/ 12 h 33"/>
                  <a:gd name="T78" fmla="*/ 17 w 17"/>
                  <a:gd name="T79" fmla="*/ 0 h 33"/>
                  <a:gd name="T80" fmla="*/ 12 w 17"/>
                  <a:gd name="T81" fmla="*/ 12 h 33"/>
                  <a:gd name="T82" fmla="*/ 12 w 17"/>
                  <a:gd name="T83" fmla="*/ 12 h 33"/>
                  <a:gd name="T84" fmla="*/ 17 w 17"/>
                  <a:gd name="T85" fmla="*/ 0 h 33"/>
                  <a:gd name="T86" fmla="*/ 17 w 17"/>
                  <a:gd name="T8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 h="33">
                    <a:moveTo>
                      <a:pt x="0" y="31"/>
                    </a:moveTo>
                    <a:lnTo>
                      <a:pt x="0" y="33"/>
                    </a:lnTo>
                    <a:lnTo>
                      <a:pt x="0" y="33"/>
                    </a:lnTo>
                    <a:lnTo>
                      <a:pt x="0" y="31"/>
                    </a:lnTo>
                    <a:lnTo>
                      <a:pt x="0" y="31"/>
                    </a:lnTo>
                    <a:moveTo>
                      <a:pt x="5" y="24"/>
                    </a:moveTo>
                    <a:lnTo>
                      <a:pt x="2" y="26"/>
                    </a:lnTo>
                    <a:lnTo>
                      <a:pt x="2" y="26"/>
                    </a:lnTo>
                    <a:lnTo>
                      <a:pt x="5" y="24"/>
                    </a:lnTo>
                    <a:lnTo>
                      <a:pt x="5" y="24"/>
                    </a:lnTo>
                    <a:moveTo>
                      <a:pt x="5" y="24"/>
                    </a:moveTo>
                    <a:lnTo>
                      <a:pt x="5" y="24"/>
                    </a:lnTo>
                    <a:lnTo>
                      <a:pt x="5" y="24"/>
                    </a:lnTo>
                    <a:lnTo>
                      <a:pt x="5" y="24"/>
                    </a:lnTo>
                    <a:lnTo>
                      <a:pt x="5" y="24"/>
                    </a:lnTo>
                    <a:moveTo>
                      <a:pt x="7" y="21"/>
                    </a:moveTo>
                    <a:lnTo>
                      <a:pt x="5" y="21"/>
                    </a:lnTo>
                    <a:lnTo>
                      <a:pt x="5" y="21"/>
                    </a:lnTo>
                    <a:lnTo>
                      <a:pt x="7" y="21"/>
                    </a:lnTo>
                    <a:moveTo>
                      <a:pt x="7" y="19"/>
                    </a:moveTo>
                    <a:lnTo>
                      <a:pt x="7" y="19"/>
                    </a:lnTo>
                    <a:lnTo>
                      <a:pt x="7" y="19"/>
                    </a:lnTo>
                    <a:lnTo>
                      <a:pt x="7" y="19"/>
                    </a:lnTo>
                    <a:lnTo>
                      <a:pt x="7" y="19"/>
                    </a:lnTo>
                    <a:moveTo>
                      <a:pt x="9" y="17"/>
                    </a:moveTo>
                    <a:lnTo>
                      <a:pt x="9" y="17"/>
                    </a:lnTo>
                    <a:lnTo>
                      <a:pt x="9" y="17"/>
                    </a:lnTo>
                    <a:lnTo>
                      <a:pt x="9" y="17"/>
                    </a:lnTo>
                    <a:lnTo>
                      <a:pt x="9" y="17"/>
                    </a:lnTo>
                    <a:moveTo>
                      <a:pt x="9" y="14"/>
                    </a:moveTo>
                    <a:lnTo>
                      <a:pt x="9" y="17"/>
                    </a:lnTo>
                    <a:lnTo>
                      <a:pt x="9" y="17"/>
                    </a:lnTo>
                    <a:lnTo>
                      <a:pt x="9" y="14"/>
                    </a:lnTo>
                    <a:lnTo>
                      <a:pt x="9" y="14"/>
                    </a:lnTo>
                    <a:moveTo>
                      <a:pt x="12" y="12"/>
                    </a:moveTo>
                    <a:lnTo>
                      <a:pt x="12" y="12"/>
                    </a:lnTo>
                    <a:lnTo>
                      <a:pt x="12" y="12"/>
                    </a:lnTo>
                    <a:lnTo>
                      <a:pt x="12" y="12"/>
                    </a:lnTo>
                    <a:lnTo>
                      <a:pt x="12" y="12"/>
                    </a:lnTo>
                    <a:moveTo>
                      <a:pt x="17" y="0"/>
                    </a:moveTo>
                    <a:lnTo>
                      <a:pt x="12" y="12"/>
                    </a:lnTo>
                    <a:lnTo>
                      <a:pt x="12" y="12"/>
                    </a:lnTo>
                    <a:lnTo>
                      <a:pt x="17" y="0"/>
                    </a:lnTo>
                    <a:lnTo>
                      <a:pt x="17"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68" name="Rectangle 9859"/>
              <p:cNvSpPr>
                <a:spLocks noChangeArrowheads="1"/>
              </p:cNvSpPr>
              <p:nvPr/>
            </p:nvSpPr>
            <p:spPr bwMode="auto">
              <a:xfrm>
                <a:off x="-257" y="3807"/>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69" name="Rectangle 9860"/>
              <p:cNvSpPr>
                <a:spLocks noChangeArrowheads="1"/>
              </p:cNvSpPr>
              <p:nvPr/>
            </p:nvSpPr>
            <p:spPr bwMode="auto">
              <a:xfrm>
                <a:off x="-257" y="3807"/>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70" name="Freeform 9861"/>
              <p:cNvSpPr>
                <a:spLocks noEditPoints="1"/>
              </p:cNvSpPr>
              <p:nvPr/>
            </p:nvSpPr>
            <p:spPr bwMode="auto">
              <a:xfrm>
                <a:off x="-269" y="3790"/>
                <a:ext cx="19" cy="36"/>
              </a:xfrm>
              <a:custGeom>
                <a:avLst/>
                <a:gdLst>
                  <a:gd name="T0" fmla="*/ 2 w 19"/>
                  <a:gd name="T1" fmla="*/ 31 h 36"/>
                  <a:gd name="T2" fmla="*/ 0 w 19"/>
                  <a:gd name="T3" fmla="*/ 36 h 36"/>
                  <a:gd name="T4" fmla="*/ 0 w 19"/>
                  <a:gd name="T5" fmla="*/ 36 h 36"/>
                  <a:gd name="T6" fmla="*/ 2 w 19"/>
                  <a:gd name="T7" fmla="*/ 31 h 36"/>
                  <a:gd name="T8" fmla="*/ 2 w 19"/>
                  <a:gd name="T9" fmla="*/ 31 h 36"/>
                  <a:gd name="T10" fmla="*/ 5 w 19"/>
                  <a:gd name="T11" fmla="*/ 29 h 36"/>
                  <a:gd name="T12" fmla="*/ 5 w 19"/>
                  <a:gd name="T13" fmla="*/ 29 h 36"/>
                  <a:gd name="T14" fmla="*/ 5 w 19"/>
                  <a:gd name="T15" fmla="*/ 29 h 36"/>
                  <a:gd name="T16" fmla="*/ 5 w 19"/>
                  <a:gd name="T17" fmla="*/ 29 h 36"/>
                  <a:gd name="T18" fmla="*/ 5 w 19"/>
                  <a:gd name="T19" fmla="*/ 29 h 36"/>
                  <a:gd name="T20" fmla="*/ 5 w 19"/>
                  <a:gd name="T21" fmla="*/ 26 h 36"/>
                  <a:gd name="T22" fmla="*/ 5 w 19"/>
                  <a:gd name="T23" fmla="*/ 29 h 36"/>
                  <a:gd name="T24" fmla="*/ 5 w 19"/>
                  <a:gd name="T25" fmla="*/ 29 h 36"/>
                  <a:gd name="T26" fmla="*/ 5 w 19"/>
                  <a:gd name="T27" fmla="*/ 26 h 36"/>
                  <a:gd name="T28" fmla="*/ 5 w 19"/>
                  <a:gd name="T29" fmla="*/ 26 h 36"/>
                  <a:gd name="T30" fmla="*/ 7 w 19"/>
                  <a:gd name="T31" fmla="*/ 24 h 36"/>
                  <a:gd name="T32" fmla="*/ 7 w 19"/>
                  <a:gd name="T33" fmla="*/ 26 h 36"/>
                  <a:gd name="T34" fmla="*/ 7 w 19"/>
                  <a:gd name="T35" fmla="*/ 24 h 36"/>
                  <a:gd name="T36" fmla="*/ 7 w 19"/>
                  <a:gd name="T37" fmla="*/ 24 h 36"/>
                  <a:gd name="T38" fmla="*/ 9 w 19"/>
                  <a:gd name="T39" fmla="*/ 22 h 36"/>
                  <a:gd name="T40" fmla="*/ 7 w 19"/>
                  <a:gd name="T41" fmla="*/ 24 h 36"/>
                  <a:gd name="T42" fmla="*/ 7 w 19"/>
                  <a:gd name="T43" fmla="*/ 24 h 36"/>
                  <a:gd name="T44" fmla="*/ 9 w 19"/>
                  <a:gd name="T45" fmla="*/ 22 h 36"/>
                  <a:gd name="T46" fmla="*/ 9 w 19"/>
                  <a:gd name="T47" fmla="*/ 22 h 36"/>
                  <a:gd name="T48" fmla="*/ 9 w 19"/>
                  <a:gd name="T49" fmla="*/ 22 h 36"/>
                  <a:gd name="T50" fmla="*/ 9 w 19"/>
                  <a:gd name="T51" fmla="*/ 22 h 36"/>
                  <a:gd name="T52" fmla="*/ 9 w 19"/>
                  <a:gd name="T53" fmla="*/ 22 h 36"/>
                  <a:gd name="T54" fmla="*/ 9 w 19"/>
                  <a:gd name="T55" fmla="*/ 22 h 36"/>
                  <a:gd name="T56" fmla="*/ 9 w 19"/>
                  <a:gd name="T57" fmla="*/ 22 h 36"/>
                  <a:gd name="T58" fmla="*/ 12 w 19"/>
                  <a:gd name="T59" fmla="*/ 17 h 36"/>
                  <a:gd name="T60" fmla="*/ 9 w 19"/>
                  <a:gd name="T61" fmla="*/ 19 h 36"/>
                  <a:gd name="T62" fmla="*/ 9 w 19"/>
                  <a:gd name="T63" fmla="*/ 19 h 36"/>
                  <a:gd name="T64" fmla="*/ 12 w 19"/>
                  <a:gd name="T65" fmla="*/ 17 h 36"/>
                  <a:gd name="T66" fmla="*/ 12 w 19"/>
                  <a:gd name="T67" fmla="*/ 17 h 36"/>
                  <a:gd name="T68" fmla="*/ 19 w 19"/>
                  <a:gd name="T69" fmla="*/ 0 h 36"/>
                  <a:gd name="T70" fmla="*/ 19 w 19"/>
                  <a:gd name="T71" fmla="*/ 0 h 36"/>
                  <a:gd name="T72" fmla="*/ 17 w 19"/>
                  <a:gd name="T73" fmla="*/ 5 h 36"/>
                  <a:gd name="T74" fmla="*/ 17 w 19"/>
                  <a:gd name="T75" fmla="*/ 5 h 36"/>
                  <a:gd name="T76" fmla="*/ 19 w 19"/>
                  <a:gd name="T7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 h="36">
                    <a:moveTo>
                      <a:pt x="2" y="31"/>
                    </a:moveTo>
                    <a:lnTo>
                      <a:pt x="0" y="36"/>
                    </a:lnTo>
                    <a:lnTo>
                      <a:pt x="0" y="36"/>
                    </a:lnTo>
                    <a:lnTo>
                      <a:pt x="2" y="31"/>
                    </a:lnTo>
                    <a:lnTo>
                      <a:pt x="2" y="31"/>
                    </a:lnTo>
                    <a:close/>
                    <a:moveTo>
                      <a:pt x="5" y="29"/>
                    </a:moveTo>
                    <a:lnTo>
                      <a:pt x="5" y="29"/>
                    </a:lnTo>
                    <a:lnTo>
                      <a:pt x="5" y="29"/>
                    </a:lnTo>
                    <a:lnTo>
                      <a:pt x="5" y="29"/>
                    </a:lnTo>
                    <a:lnTo>
                      <a:pt x="5" y="29"/>
                    </a:lnTo>
                    <a:close/>
                    <a:moveTo>
                      <a:pt x="5" y="26"/>
                    </a:moveTo>
                    <a:lnTo>
                      <a:pt x="5" y="29"/>
                    </a:lnTo>
                    <a:lnTo>
                      <a:pt x="5" y="29"/>
                    </a:lnTo>
                    <a:lnTo>
                      <a:pt x="5" y="26"/>
                    </a:lnTo>
                    <a:lnTo>
                      <a:pt x="5" y="26"/>
                    </a:lnTo>
                    <a:close/>
                    <a:moveTo>
                      <a:pt x="7" y="24"/>
                    </a:moveTo>
                    <a:lnTo>
                      <a:pt x="7" y="26"/>
                    </a:lnTo>
                    <a:lnTo>
                      <a:pt x="7" y="24"/>
                    </a:lnTo>
                    <a:lnTo>
                      <a:pt x="7" y="24"/>
                    </a:lnTo>
                    <a:close/>
                    <a:moveTo>
                      <a:pt x="9" y="22"/>
                    </a:moveTo>
                    <a:lnTo>
                      <a:pt x="7" y="24"/>
                    </a:lnTo>
                    <a:lnTo>
                      <a:pt x="7" y="24"/>
                    </a:lnTo>
                    <a:lnTo>
                      <a:pt x="9" y="22"/>
                    </a:lnTo>
                    <a:lnTo>
                      <a:pt x="9" y="22"/>
                    </a:lnTo>
                    <a:close/>
                    <a:moveTo>
                      <a:pt x="9" y="22"/>
                    </a:moveTo>
                    <a:lnTo>
                      <a:pt x="9" y="22"/>
                    </a:lnTo>
                    <a:lnTo>
                      <a:pt x="9" y="22"/>
                    </a:lnTo>
                    <a:lnTo>
                      <a:pt x="9" y="22"/>
                    </a:lnTo>
                    <a:lnTo>
                      <a:pt x="9" y="22"/>
                    </a:lnTo>
                    <a:close/>
                    <a:moveTo>
                      <a:pt x="12" y="17"/>
                    </a:moveTo>
                    <a:lnTo>
                      <a:pt x="9" y="19"/>
                    </a:lnTo>
                    <a:lnTo>
                      <a:pt x="9" y="19"/>
                    </a:lnTo>
                    <a:lnTo>
                      <a:pt x="12" y="17"/>
                    </a:lnTo>
                    <a:lnTo>
                      <a:pt x="12" y="17"/>
                    </a:lnTo>
                    <a:close/>
                    <a:moveTo>
                      <a:pt x="19" y="0"/>
                    </a:moveTo>
                    <a:lnTo>
                      <a:pt x="19" y="0"/>
                    </a:lnTo>
                    <a:lnTo>
                      <a:pt x="17" y="5"/>
                    </a:lnTo>
                    <a:lnTo>
                      <a:pt x="1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71" name="Freeform 9862"/>
              <p:cNvSpPr>
                <a:spLocks noEditPoints="1"/>
              </p:cNvSpPr>
              <p:nvPr/>
            </p:nvSpPr>
            <p:spPr bwMode="auto">
              <a:xfrm>
                <a:off x="-269" y="3790"/>
                <a:ext cx="19" cy="36"/>
              </a:xfrm>
              <a:custGeom>
                <a:avLst/>
                <a:gdLst>
                  <a:gd name="T0" fmla="*/ 2 w 19"/>
                  <a:gd name="T1" fmla="*/ 31 h 36"/>
                  <a:gd name="T2" fmla="*/ 0 w 19"/>
                  <a:gd name="T3" fmla="*/ 36 h 36"/>
                  <a:gd name="T4" fmla="*/ 0 w 19"/>
                  <a:gd name="T5" fmla="*/ 36 h 36"/>
                  <a:gd name="T6" fmla="*/ 2 w 19"/>
                  <a:gd name="T7" fmla="*/ 31 h 36"/>
                  <a:gd name="T8" fmla="*/ 2 w 19"/>
                  <a:gd name="T9" fmla="*/ 31 h 36"/>
                  <a:gd name="T10" fmla="*/ 5 w 19"/>
                  <a:gd name="T11" fmla="*/ 29 h 36"/>
                  <a:gd name="T12" fmla="*/ 5 w 19"/>
                  <a:gd name="T13" fmla="*/ 29 h 36"/>
                  <a:gd name="T14" fmla="*/ 5 w 19"/>
                  <a:gd name="T15" fmla="*/ 29 h 36"/>
                  <a:gd name="T16" fmla="*/ 5 w 19"/>
                  <a:gd name="T17" fmla="*/ 29 h 36"/>
                  <a:gd name="T18" fmla="*/ 5 w 19"/>
                  <a:gd name="T19" fmla="*/ 29 h 36"/>
                  <a:gd name="T20" fmla="*/ 5 w 19"/>
                  <a:gd name="T21" fmla="*/ 26 h 36"/>
                  <a:gd name="T22" fmla="*/ 5 w 19"/>
                  <a:gd name="T23" fmla="*/ 29 h 36"/>
                  <a:gd name="T24" fmla="*/ 5 w 19"/>
                  <a:gd name="T25" fmla="*/ 29 h 36"/>
                  <a:gd name="T26" fmla="*/ 5 w 19"/>
                  <a:gd name="T27" fmla="*/ 26 h 36"/>
                  <a:gd name="T28" fmla="*/ 5 w 19"/>
                  <a:gd name="T29" fmla="*/ 26 h 36"/>
                  <a:gd name="T30" fmla="*/ 7 w 19"/>
                  <a:gd name="T31" fmla="*/ 24 h 36"/>
                  <a:gd name="T32" fmla="*/ 7 w 19"/>
                  <a:gd name="T33" fmla="*/ 26 h 36"/>
                  <a:gd name="T34" fmla="*/ 7 w 19"/>
                  <a:gd name="T35" fmla="*/ 24 h 36"/>
                  <a:gd name="T36" fmla="*/ 7 w 19"/>
                  <a:gd name="T37" fmla="*/ 24 h 36"/>
                  <a:gd name="T38" fmla="*/ 9 w 19"/>
                  <a:gd name="T39" fmla="*/ 22 h 36"/>
                  <a:gd name="T40" fmla="*/ 7 w 19"/>
                  <a:gd name="T41" fmla="*/ 24 h 36"/>
                  <a:gd name="T42" fmla="*/ 7 w 19"/>
                  <a:gd name="T43" fmla="*/ 24 h 36"/>
                  <a:gd name="T44" fmla="*/ 9 w 19"/>
                  <a:gd name="T45" fmla="*/ 22 h 36"/>
                  <a:gd name="T46" fmla="*/ 9 w 19"/>
                  <a:gd name="T47" fmla="*/ 22 h 36"/>
                  <a:gd name="T48" fmla="*/ 9 w 19"/>
                  <a:gd name="T49" fmla="*/ 22 h 36"/>
                  <a:gd name="T50" fmla="*/ 9 w 19"/>
                  <a:gd name="T51" fmla="*/ 22 h 36"/>
                  <a:gd name="T52" fmla="*/ 9 w 19"/>
                  <a:gd name="T53" fmla="*/ 22 h 36"/>
                  <a:gd name="T54" fmla="*/ 9 w 19"/>
                  <a:gd name="T55" fmla="*/ 22 h 36"/>
                  <a:gd name="T56" fmla="*/ 9 w 19"/>
                  <a:gd name="T57" fmla="*/ 22 h 36"/>
                  <a:gd name="T58" fmla="*/ 12 w 19"/>
                  <a:gd name="T59" fmla="*/ 17 h 36"/>
                  <a:gd name="T60" fmla="*/ 9 w 19"/>
                  <a:gd name="T61" fmla="*/ 19 h 36"/>
                  <a:gd name="T62" fmla="*/ 9 w 19"/>
                  <a:gd name="T63" fmla="*/ 19 h 36"/>
                  <a:gd name="T64" fmla="*/ 12 w 19"/>
                  <a:gd name="T65" fmla="*/ 17 h 36"/>
                  <a:gd name="T66" fmla="*/ 12 w 19"/>
                  <a:gd name="T67" fmla="*/ 17 h 36"/>
                  <a:gd name="T68" fmla="*/ 19 w 19"/>
                  <a:gd name="T69" fmla="*/ 0 h 36"/>
                  <a:gd name="T70" fmla="*/ 19 w 19"/>
                  <a:gd name="T71" fmla="*/ 0 h 36"/>
                  <a:gd name="T72" fmla="*/ 17 w 19"/>
                  <a:gd name="T73" fmla="*/ 5 h 36"/>
                  <a:gd name="T74" fmla="*/ 17 w 19"/>
                  <a:gd name="T75" fmla="*/ 5 h 36"/>
                  <a:gd name="T76" fmla="*/ 19 w 19"/>
                  <a:gd name="T7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 h="36">
                    <a:moveTo>
                      <a:pt x="2" y="31"/>
                    </a:moveTo>
                    <a:lnTo>
                      <a:pt x="0" y="36"/>
                    </a:lnTo>
                    <a:lnTo>
                      <a:pt x="0" y="36"/>
                    </a:lnTo>
                    <a:lnTo>
                      <a:pt x="2" y="31"/>
                    </a:lnTo>
                    <a:lnTo>
                      <a:pt x="2" y="31"/>
                    </a:lnTo>
                    <a:moveTo>
                      <a:pt x="5" y="29"/>
                    </a:moveTo>
                    <a:lnTo>
                      <a:pt x="5" y="29"/>
                    </a:lnTo>
                    <a:lnTo>
                      <a:pt x="5" y="29"/>
                    </a:lnTo>
                    <a:lnTo>
                      <a:pt x="5" y="29"/>
                    </a:lnTo>
                    <a:lnTo>
                      <a:pt x="5" y="29"/>
                    </a:lnTo>
                    <a:moveTo>
                      <a:pt x="5" y="26"/>
                    </a:moveTo>
                    <a:lnTo>
                      <a:pt x="5" y="29"/>
                    </a:lnTo>
                    <a:lnTo>
                      <a:pt x="5" y="29"/>
                    </a:lnTo>
                    <a:lnTo>
                      <a:pt x="5" y="26"/>
                    </a:lnTo>
                    <a:lnTo>
                      <a:pt x="5" y="26"/>
                    </a:lnTo>
                    <a:moveTo>
                      <a:pt x="7" y="24"/>
                    </a:moveTo>
                    <a:lnTo>
                      <a:pt x="7" y="26"/>
                    </a:lnTo>
                    <a:lnTo>
                      <a:pt x="7" y="24"/>
                    </a:lnTo>
                    <a:lnTo>
                      <a:pt x="7" y="24"/>
                    </a:lnTo>
                    <a:moveTo>
                      <a:pt x="9" y="22"/>
                    </a:moveTo>
                    <a:lnTo>
                      <a:pt x="7" y="24"/>
                    </a:lnTo>
                    <a:lnTo>
                      <a:pt x="7" y="24"/>
                    </a:lnTo>
                    <a:lnTo>
                      <a:pt x="9" y="22"/>
                    </a:lnTo>
                    <a:lnTo>
                      <a:pt x="9" y="22"/>
                    </a:lnTo>
                    <a:moveTo>
                      <a:pt x="9" y="22"/>
                    </a:moveTo>
                    <a:lnTo>
                      <a:pt x="9" y="22"/>
                    </a:lnTo>
                    <a:lnTo>
                      <a:pt x="9" y="22"/>
                    </a:lnTo>
                    <a:lnTo>
                      <a:pt x="9" y="22"/>
                    </a:lnTo>
                    <a:lnTo>
                      <a:pt x="9" y="22"/>
                    </a:lnTo>
                    <a:moveTo>
                      <a:pt x="12" y="17"/>
                    </a:moveTo>
                    <a:lnTo>
                      <a:pt x="9" y="19"/>
                    </a:lnTo>
                    <a:lnTo>
                      <a:pt x="9" y="19"/>
                    </a:lnTo>
                    <a:lnTo>
                      <a:pt x="12" y="17"/>
                    </a:lnTo>
                    <a:lnTo>
                      <a:pt x="12" y="17"/>
                    </a:lnTo>
                    <a:moveTo>
                      <a:pt x="19" y="0"/>
                    </a:moveTo>
                    <a:lnTo>
                      <a:pt x="19" y="0"/>
                    </a:lnTo>
                    <a:lnTo>
                      <a:pt x="17" y="5"/>
                    </a:lnTo>
                    <a:lnTo>
                      <a:pt x="17" y="5"/>
                    </a:lnTo>
                    <a:lnTo>
                      <a:pt x="19"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72" name="Freeform 9863"/>
              <p:cNvSpPr>
                <a:spLocks noEditPoints="1"/>
              </p:cNvSpPr>
              <p:nvPr/>
            </p:nvSpPr>
            <p:spPr bwMode="auto">
              <a:xfrm>
                <a:off x="-276" y="3812"/>
                <a:ext cx="14" cy="25"/>
              </a:xfrm>
              <a:custGeom>
                <a:avLst/>
                <a:gdLst>
                  <a:gd name="T0" fmla="*/ 0 w 6"/>
                  <a:gd name="T1" fmla="*/ 11 h 11"/>
                  <a:gd name="T2" fmla="*/ 0 w 6"/>
                  <a:gd name="T3" fmla="*/ 11 h 11"/>
                  <a:gd name="T4" fmla="*/ 0 w 6"/>
                  <a:gd name="T5" fmla="*/ 11 h 11"/>
                  <a:gd name="T6" fmla="*/ 0 w 6"/>
                  <a:gd name="T7" fmla="*/ 11 h 11"/>
                  <a:gd name="T8" fmla="*/ 0 w 6"/>
                  <a:gd name="T9" fmla="*/ 11 h 11"/>
                  <a:gd name="T10" fmla="*/ 1 w 6"/>
                  <a:gd name="T11" fmla="*/ 10 h 11"/>
                  <a:gd name="T12" fmla="*/ 0 w 6"/>
                  <a:gd name="T13" fmla="*/ 11 h 11"/>
                  <a:gd name="T14" fmla="*/ 0 w 6"/>
                  <a:gd name="T15" fmla="*/ 11 h 11"/>
                  <a:gd name="T16" fmla="*/ 1 w 6"/>
                  <a:gd name="T17" fmla="*/ 10 h 11"/>
                  <a:gd name="T18" fmla="*/ 1 w 6"/>
                  <a:gd name="T19" fmla="*/ 10 h 11"/>
                  <a:gd name="T20" fmla="*/ 1 w 6"/>
                  <a:gd name="T21" fmla="*/ 9 h 11"/>
                  <a:gd name="T22" fmla="*/ 1 w 6"/>
                  <a:gd name="T23" fmla="*/ 10 h 11"/>
                  <a:gd name="T24" fmla="*/ 1 w 6"/>
                  <a:gd name="T25" fmla="*/ 10 h 11"/>
                  <a:gd name="T26" fmla="*/ 1 w 6"/>
                  <a:gd name="T27" fmla="*/ 9 h 11"/>
                  <a:gd name="T28" fmla="*/ 1 w 6"/>
                  <a:gd name="T29" fmla="*/ 9 h 11"/>
                  <a:gd name="T30" fmla="*/ 3 w 6"/>
                  <a:gd name="T31" fmla="*/ 6 h 11"/>
                  <a:gd name="T32" fmla="*/ 1 w 6"/>
                  <a:gd name="T33" fmla="*/ 9 h 11"/>
                  <a:gd name="T34" fmla="*/ 1 w 6"/>
                  <a:gd name="T35" fmla="*/ 9 h 11"/>
                  <a:gd name="T36" fmla="*/ 3 w 6"/>
                  <a:gd name="T37" fmla="*/ 6 h 11"/>
                  <a:gd name="T38" fmla="*/ 3 w 6"/>
                  <a:gd name="T39" fmla="*/ 6 h 11"/>
                  <a:gd name="T40" fmla="*/ 4 w 6"/>
                  <a:gd name="T41" fmla="*/ 3 h 11"/>
                  <a:gd name="T42" fmla="*/ 4 w 6"/>
                  <a:gd name="T43" fmla="*/ 4 h 11"/>
                  <a:gd name="T44" fmla="*/ 4 w 6"/>
                  <a:gd name="T45" fmla="*/ 4 h 11"/>
                  <a:gd name="T46" fmla="*/ 4 w 6"/>
                  <a:gd name="T47" fmla="*/ 3 h 11"/>
                  <a:gd name="T48" fmla="*/ 4 w 6"/>
                  <a:gd name="T49" fmla="*/ 3 h 11"/>
                  <a:gd name="T50" fmla="*/ 5 w 6"/>
                  <a:gd name="T51" fmla="*/ 2 h 11"/>
                  <a:gd name="T52" fmla="*/ 5 w 6"/>
                  <a:gd name="T53" fmla="*/ 2 h 11"/>
                  <a:gd name="T54" fmla="*/ 5 w 6"/>
                  <a:gd name="T55" fmla="*/ 2 h 11"/>
                  <a:gd name="T56" fmla="*/ 5 w 6"/>
                  <a:gd name="T57" fmla="*/ 2 h 11"/>
                  <a:gd name="T58" fmla="*/ 5 w 6"/>
                  <a:gd name="T59" fmla="*/ 2 h 11"/>
                  <a:gd name="T60" fmla="*/ 5 w 6"/>
                  <a:gd name="T61" fmla="*/ 2 h 11"/>
                  <a:gd name="T62" fmla="*/ 5 w 6"/>
                  <a:gd name="T63" fmla="*/ 2 h 11"/>
                  <a:gd name="T64" fmla="*/ 5 w 6"/>
                  <a:gd name="T65" fmla="*/ 2 h 11"/>
                  <a:gd name="T66" fmla="*/ 5 w 6"/>
                  <a:gd name="T67" fmla="*/ 2 h 11"/>
                  <a:gd name="T68" fmla="*/ 5 w 6"/>
                  <a:gd name="T69" fmla="*/ 2 h 11"/>
                  <a:gd name="T70" fmla="*/ 5 w 6"/>
                  <a:gd name="T71" fmla="*/ 2 h 11"/>
                  <a:gd name="T72" fmla="*/ 5 w 6"/>
                  <a:gd name="T73" fmla="*/ 2 h 11"/>
                  <a:gd name="T74" fmla="*/ 5 w 6"/>
                  <a:gd name="T75" fmla="*/ 2 h 11"/>
                  <a:gd name="T76" fmla="*/ 5 w 6"/>
                  <a:gd name="T77" fmla="*/ 2 h 11"/>
                  <a:gd name="T78" fmla="*/ 5 w 6"/>
                  <a:gd name="T79" fmla="*/ 2 h 11"/>
                  <a:gd name="T80" fmla="*/ 6 w 6"/>
                  <a:gd name="T81" fmla="*/ 0 h 11"/>
                  <a:gd name="T82" fmla="*/ 6 w 6"/>
                  <a:gd name="T83" fmla="*/ 0 h 11"/>
                  <a:gd name="T84" fmla="*/ 6 w 6"/>
                  <a:gd name="T85" fmla="*/ 1 h 11"/>
                  <a:gd name="T86" fmla="*/ 6 w 6"/>
                  <a:gd name="T87" fmla="*/ 1 h 11"/>
                  <a:gd name="T88" fmla="*/ 6 w 6"/>
                  <a:gd name="T8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 h="11">
                    <a:moveTo>
                      <a:pt x="0" y="11"/>
                    </a:moveTo>
                    <a:cubicBezTo>
                      <a:pt x="0" y="11"/>
                      <a:pt x="0" y="11"/>
                      <a:pt x="0" y="11"/>
                    </a:cubicBezTo>
                    <a:cubicBezTo>
                      <a:pt x="0" y="11"/>
                      <a:pt x="0" y="11"/>
                      <a:pt x="0" y="11"/>
                    </a:cubicBezTo>
                    <a:cubicBezTo>
                      <a:pt x="0" y="11"/>
                      <a:pt x="0" y="11"/>
                      <a:pt x="0" y="11"/>
                    </a:cubicBezTo>
                    <a:cubicBezTo>
                      <a:pt x="0" y="11"/>
                      <a:pt x="0" y="11"/>
                      <a:pt x="0" y="11"/>
                    </a:cubicBezTo>
                    <a:moveTo>
                      <a:pt x="1" y="10"/>
                    </a:moveTo>
                    <a:cubicBezTo>
                      <a:pt x="0" y="10"/>
                      <a:pt x="0" y="10"/>
                      <a:pt x="0" y="11"/>
                    </a:cubicBezTo>
                    <a:cubicBezTo>
                      <a:pt x="0" y="11"/>
                      <a:pt x="0" y="11"/>
                      <a:pt x="0" y="11"/>
                    </a:cubicBezTo>
                    <a:cubicBezTo>
                      <a:pt x="0" y="10"/>
                      <a:pt x="0" y="10"/>
                      <a:pt x="1" y="10"/>
                    </a:cubicBezTo>
                    <a:cubicBezTo>
                      <a:pt x="1" y="10"/>
                      <a:pt x="1" y="10"/>
                      <a:pt x="1" y="10"/>
                    </a:cubicBezTo>
                    <a:moveTo>
                      <a:pt x="1" y="9"/>
                    </a:moveTo>
                    <a:cubicBezTo>
                      <a:pt x="1" y="10"/>
                      <a:pt x="1" y="10"/>
                      <a:pt x="1" y="10"/>
                    </a:cubicBezTo>
                    <a:cubicBezTo>
                      <a:pt x="1" y="10"/>
                      <a:pt x="1" y="10"/>
                      <a:pt x="1" y="10"/>
                    </a:cubicBezTo>
                    <a:cubicBezTo>
                      <a:pt x="1" y="10"/>
                      <a:pt x="1" y="10"/>
                      <a:pt x="1" y="9"/>
                    </a:cubicBezTo>
                    <a:cubicBezTo>
                      <a:pt x="1" y="9"/>
                      <a:pt x="1" y="9"/>
                      <a:pt x="1" y="9"/>
                    </a:cubicBezTo>
                    <a:moveTo>
                      <a:pt x="3" y="6"/>
                    </a:moveTo>
                    <a:cubicBezTo>
                      <a:pt x="2" y="7"/>
                      <a:pt x="1" y="8"/>
                      <a:pt x="1" y="9"/>
                    </a:cubicBezTo>
                    <a:cubicBezTo>
                      <a:pt x="1" y="9"/>
                      <a:pt x="1" y="9"/>
                      <a:pt x="1" y="9"/>
                    </a:cubicBezTo>
                    <a:cubicBezTo>
                      <a:pt x="1" y="8"/>
                      <a:pt x="2" y="7"/>
                      <a:pt x="3" y="6"/>
                    </a:cubicBezTo>
                    <a:cubicBezTo>
                      <a:pt x="3" y="6"/>
                      <a:pt x="3" y="6"/>
                      <a:pt x="3" y="6"/>
                    </a:cubicBezTo>
                    <a:moveTo>
                      <a:pt x="4" y="3"/>
                    </a:moveTo>
                    <a:cubicBezTo>
                      <a:pt x="4" y="3"/>
                      <a:pt x="4" y="4"/>
                      <a:pt x="4" y="4"/>
                    </a:cubicBezTo>
                    <a:cubicBezTo>
                      <a:pt x="4" y="4"/>
                      <a:pt x="4" y="4"/>
                      <a:pt x="4" y="4"/>
                    </a:cubicBezTo>
                    <a:cubicBezTo>
                      <a:pt x="4" y="4"/>
                      <a:pt x="4" y="3"/>
                      <a:pt x="4" y="3"/>
                    </a:cubicBezTo>
                    <a:cubicBezTo>
                      <a:pt x="4" y="3"/>
                      <a:pt x="4" y="3"/>
                      <a:pt x="4" y="3"/>
                    </a:cubicBezTo>
                    <a:moveTo>
                      <a:pt x="5" y="2"/>
                    </a:moveTo>
                    <a:cubicBezTo>
                      <a:pt x="5" y="2"/>
                      <a:pt x="5" y="2"/>
                      <a:pt x="5" y="2"/>
                    </a:cubicBezTo>
                    <a:cubicBezTo>
                      <a:pt x="5" y="2"/>
                      <a:pt x="5" y="2"/>
                      <a:pt x="5" y="2"/>
                    </a:cubicBezTo>
                    <a:cubicBezTo>
                      <a:pt x="5" y="2"/>
                      <a:pt x="5" y="2"/>
                      <a:pt x="5" y="2"/>
                    </a:cubicBezTo>
                    <a:cubicBezTo>
                      <a:pt x="5" y="2"/>
                      <a:pt x="5" y="2"/>
                      <a:pt x="5" y="2"/>
                    </a:cubicBezTo>
                    <a:moveTo>
                      <a:pt x="5" y="2"/>
                    </a:moveTo>
                    <a:cubicBezTo>
                      <a:pt x="5" y="2"/>
                      <a:pt x="5" y="2"/>
                      <a:pt x="5" y="2"/>
                    </a:cubicBezTo>
                    <a:cubicBezTo>
                      <a:pt x="5" y="2"/>
                      <a:pt x="5" y="2"/>
                      <a:pt x="5" y="2"/>
                    </a:cubicBezTo>
                    <a:cubicBezTo>
                      <a:pt x="5" y="2"/>
                      <a:pt x="5" y="2"/>
                      <a:pt x="5" y="2"/>
                    </a:cubicBezTo>
                    <a:cubicBezTo>
                      <a:pt x="5" y="2"/>
                      <a:pt x="5" y="2"/>
                      <a:pt x="5" y="2"/>
                    </a:cubicBezTo>
                    <a:moveTo>
                      <a:pt x="5" y="2"/>
                    </a:moveTo>
                    <a:cubicBezTo>
                      <a:pt x="5" y="2"/>
                      <a:pt x="5" y="2"/>
                      <a:pt x="5" y="2"/>
                    </a:cubicBezTo>
                    <a:cubicBezTo>
                      <a:pt x="5" y="2"/>
                      <a:pt x="5" y="2"/>
                      <a:pt x="5" y="2"/>
                    </a:cubicBezTo>
                    <a:cubicBezTo>
                      <a:pt x="5" y="2"/>
                      <a:pt x="5" y="2"/>
                      <a:pt x="5" y="2"/>
                    </a:cubicBezTo>
                    <a:cubicBezTo>
                      <a:pt x="5" y="2"/>
                      <a:pt x="5" y="2"/>
                      <a:pt x="5" y="2"/>
                    </a:cubicBezTo>
                    <a:moveTo>
                      <a:pt x="6" y="0"/>
                    </a:moveTo>
                    <a:cubicBezTo>
                      <a:pt x="6" y="0"/>
                      <a:pt x="6" y="0"/>
                      <a:pt x="6" y="0"/>
                    </a:cubicBezTo>
                    <a:cubicBezTo>
                      <a:pt x="6" y="0"/>
                      <a:pt x="6" y="1"/>
                      <a:pt x="6" y="1"/>
                    </a:cubicBezTo>
                    <a:cubicBezTo>
                      <a:pt x="6" y="1"/>
                      <a:pt x="6" y="1"/>
                      <a:pt x="6" y="1"/>
                    </a:cubicBezTo>
                    <a:cubicBezTo>
                      <a:pt x="6" y="1"/>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73" name="Freeform 9864"/>
              <p:cNvSpPr>
                <a:spLocks noEditPoints="1"/>
              </p:cNvSpPr>
              <p:nvPr/>
            </p:nvSpPr>
            <p:spPr bwMode="auto">
              <a:xfrm>
                <a:off x="-274" y="3833"/>
                <a:ext cx="0" cy="2"/>
              </a:xfrm>
              <a:custGeom>
                <a:avLst/>
                <a:gdLst>
                  <a:gd name="T0" fmla="*/ 2 h 2"/>
                  <a:gd name="T1" fmla="*/ 2 h 2"/>
                  <a:gd name="T2" fmla="*/ 2 h 2"/>
                  <a:gd name="T3" fmla="*/ 2 h 2"/>
                  <a:gd name="T4" fmla="*/ 2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2"/>
                    </a:moveTo>
                    <a:lnTo>
                      <a:pt x="0" y="2"/>
                    </a:lnTo>
                    <a:lnTo>
                      <a:pt x="0" y="2"/>
                    </a:lnTo>
                    <a:lnTo>
                      <a:pt x="0" y="2"/>
                    </a:lnTo>
                    <a:lnTo>
                      <a:pt x="0" y="2"/>
                    </a:lnTo>
                    <a:close/>
                    <a:moveTo>
                      <a:pt x="0" y="0"/>
                    </a:moveTo>
                    <a:lnTo>
                      <a:pt x="0" y="0"/>
                    </a:lnTo>
                    <a:lnTo>
                      <a:pt x="0"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74" name="Freeform 9865"/>
              <p:cNvSpPr>
                <a:spLocks noEditPoints="1"/>
              </p:cNvSpPr>
              <p:nvPr/>
            </p:nvSpPr>
            <p:spPr bwMode="auto">
              <a:xfrm>
                <a:off x="-274" y="3833"/>
                <a:ext cx="0" cy="2"/>
              </a:xfrm>
              <a:custGeom>
                <a:avLst/>
                <a:gdLst>
                  <a:gd name="T0" fmla="*/ 2 h 2"/>
                  <a:gd name="T1" fmla="*/ 2 h 2"/>
                  <a:gd name="T2" fmla="*/ 2 h 2"/>
                  <a:gd name="T3" fmla="*/ 2 h 2"/>
                  <a:gd name="T4" fmla="*/ 2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2"/>
                    </a:moveTo>
                    <a:lnTo>
                      <a:pt x="0" y="2"/>
                    </a:lnTo>
                    <a:lnTo>
                      <a:pt x="0" y="2"/>
                    </a:lnTo>
                    <a:lnTo>
                      <a:pt x="0" y="2"/>
                    </a:lnTo>
                    <a:lnTo>
                      <a:pt x="0" y="2"/>
                    </a:lnTo>
                    <a:moveTo>
                      <a:pt x="0" y="0"/>
                    </a:moveTo>
                    <a:lnTo>
                      <a:pt x="0" y="0"/>
                    </a:ln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75" name="Oval 9866"/>
              <p:cNvSpPr>
                <a:spLocks noChangeArrowheads="1"/>
              </p:cNvSpPr>
              <p:nvPr/>
            </p:nvSpPr>
            <p:spPr bwMode="auto">
              <a:xfrm>
                <a:off x="-276" y="3837"/>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76" name="Freeform 9867"/>
              <p:cNvSpPr>
                <a:spLocks noEditPoints="1"/>
              </p:cNvSpPr>
              <p:nvPr/>
            </p:nvSpPr>
            <p:spPr bwMode="auto">
              <a:xfrm>
                <a:off x="-278" y="3814"/>
                <a:ext cx="16" cy="28"/>
              </a:xfrm>
              <a:custGeom>
                <a:avLst/>
                <a:gdLst>
                  <a:gd name="T0" fmla="*/ 1 w 7"/>
                  <a:gd name="T1" fmla="*/ 10 h 12"/>
                  <a:gd name="T2" fmla="*/ 0 w 7"/>
                  <a:gd name="T3" fmla="*/ 12 h 12"/>
                  <a:gd name="T4" fmla="*/ 0 w 7"/>
                  <a:gd name="T5" fmla="*/ 12 h 12"/>
                  <a:gd name="T6" fmla="*/ 1 w 7"/>
                  <a:gd name="T7" fmla="*/ 10 h 12"/>
                  <a:gd name="T8" fmla="*/ 1 w 7"/>
                  <a:gd name="T9" fmla="*/ 10 h 12"/>
                  <a:gd name="T10" fmla="*/ 5 w 7"/>
                  <a:gd name="T11" fmla="*/ 3 h 12"/>
                  <a:gd name="T12" fmla="*/ 4 w 7"/>
                  <a:gd name="T13" fmla="*/ 5 h 12"/>
                  <a:gd name="T14" fmla="*/ 4 w 7"/>
                  <a:gd name="T15" fmla="*/ 5 h 12"/>
                  <a:gd name="T16" fmla="*/ 5 w 7"/>
                  <a:gd name="T17" fmla="*/ 3 h 12"/>
                  <a:gd name="T18" fmla="*/ 5 w 7"/>
                  <a:gd name="T19" fmla="*/ 3 h 12"/>
                  <a:gd name="T20" fmla="*/ 6 w 7"/>
                  <a:gd name="T21" fmla="*/ 1 h 12"/>
                  <a:gd name="T22" fmla="*/ 5 w 7"/>
                  <a:gd name="T23" fmla="*/ 2 h 12"/>
                  <a:gd name="T24" fmla="*/ 5 w 7"/>
                  <a:gd name="T25" fmla="*/ 2 h 12"/>
                  <a:gd name="T26" fmla="*/ 6 w 7"/>
                  <a:gd name="T27" fmla="*/ 1 h 12"/>
                  <a:gd name="T28" fmla="*/ 6 w 7"/>
                  <a:gd name="T29" fmla="*/ 1 h 12"/>
                  <a:gd name="T30" fmla="*/ 6 w 7"/>
                  <a:gd name="T31" fmla="*/ 1 h 12"/>
                  <a:gd name="T32" fmla="*/ 6 w 7"/>
                  <a:gd name="T33" fmla="*/ 1 h 12"/>
                  <a:gd name="T34" fmla="*/ 6 w 7"/>
                  <a:gd name="T35" fmla="*/ 1 h 12"/>
                  <a:gd name="T36" fmla="*/ 6 w 7"/>
                  <a:gd name="T37" fmla="*/ 1 h 12"/>
                  <a:gd name="T38" fmla="*/ 6 w 7"/>
                  <a:gd name="T39" fmla="*/ 1 h 12"/>
                  <a:gd name="T40" fmla="*/ 6 w 7"/>
                  <a:gd name="T41" fmla="*/ 1 h 12"/>
                  <a:gd name="T42" fmla="*/ 6 w 7"/>
                  <a:gd name="T43" fmla="*/ 1 h 12"/>
                  <a:gd name="T44" fmla="*/ 6 w 7"/>
                  <a:gd name="T45" fmla="*/ 1 h 12"/>
                  <a:gd name="T46" fmla="*/ 6 w 7"/>
                  <a:gd name="T47" fmla="*/ 1 h 12"/>
                  <a:gd name="T48" fmla="*/ 6 w 7"/>
                  <a:gd name="T49" fmla="*/ 1 h 12"/>
                  <a:gd name="T50" fmla="*/ 7 w 7"/>
                  <a:gd name="T51" fmla="*/ 0 h 12"/>
                  <a:gd name="T52" fmla="*/ 6 w 7"/>
                  <a:gd name="T53" fmla="*/ 1 h 12"/>
                  <a:gd name="T54" fmla="*/ 6 w 7"/>
                  <a:gd name="T55" fmla="*/ 1 h 12"/>
                  <a:gd name="T56" fmla="*/ 7 w 7"/>
                  <a:gd name="T57" fmla="*/ 0 h 12"/>
                  <a:gd name="T58" fmla="*/ 7 w 7"/>
                  <a:gd name="T5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 h="12">
                    <a:moveTo>
                      <a:pt x="1" y="10"/>
                    </a:moveTo>
                    <a:cubicBezTo>
                      <a:pt x="0" y="11"/>
                      <a:pt x="0" y="11"/>
                      <a:pt x="0" y="12"/>
                    </a:cubicBezTo>
                    <a:cubicBezTo>
                      <a:pt x="0" y="12"/>
                      <a:pt x="0" y="12"/>
                      <a:pt x="0" y="12"/>
                    </a:cubicBezTo>
                    <a:cubicBezTo>
                      <a:pt x="0" y="11"/>
                      <a:pt x="0" y="11"/>
                      <a:pt x="1" y="10"/>
                    </a:cubicBezTo>
                    <a:cubicBezTo>
                      <a:pt x="1" y="10"/>
                      <a:pt x="1" y="10"/>
                      <a:pt x="1" y="10"/>
                    </a:cubicBezTo>
                    <a:moveTo>
                      <a:pt x="5" y="3"/>
                    </a:moveTo>
                    <a:cubicBezTo>
                      <a:pt x="5" y="4"/>
                      <a:pt x="4" y="4"/>
                      <a:pt x="4" y="5"/>
                    </a:cubicBezTo>
                    <a:cubicBezTo>
                      <a:pt x="4" y="5"/>
                      <a:pt x="4" y="5"/>
                      <a:pt x="4" y="5"/>
                    </a:cubicBezTo>
                    <a:cubicBezTo>
                      <a:pt x="4" y="4"/>
                      <a:pt x="5" y="4"/>
                      <a:pt x="5" y="3"/>
                    </a:cubicBezTo>
                    <a:cubicBezTo>
                      <a:pt x="5" y="3"/>
                      <a:pt x="5" y="3"/>
                      <a:pt x="5" y="3"/>
                    </a:cubicBezTo>
                    <a:moveTo>
                      <a:pt x="6" y="1"/>
                    </a:moveTo>
                    <a:cubicBezTo>
                      <a:pt x="6" y="2"/>
                      <a:pt x="5" y="2"/>
                      <a:pt x="5" y="2"/>
                    </a:cubicBezTo>
                    <a:cubicBezTo>
                      <a:pt x="5" y="2"/>
                      <a:pt x="5" y="2"/>
                      <a:pt x="5" y="2"/>
                    </a:cubicBezTo>
                    <a:cubicBezTo>
                      <a:pt x="5" y="2"/>
                      <a:pt x="6" y="2"/>
                      <a:pt x="6" y="1"/>
                    </a:cubicBezTo>
                    <a:cubicBezTo>
                      <a:pt x="6" y="1"/>
                      <a:pt x="6" y="1"/>
                      <a:pt x="6" y="1"/>
                    </a:cubicBezTo>
                    <a:moveTo>
                      <a:pt x="6" y="1"/>
                    </a:moveTo>
                    <a:cubicBezTo>
                      <a:pt x="6" y="1"/>
                      <a:pt x="6" y="1"/>
                      <a:pt x="6" y="1"/>
                    </a:cubicBezTo>
                    <a:cubicBezTo>
                      <a:pt x="6" y="1"/>
                      <a:pt x="6" y="1"/>
                      <a:pt x="6" y="1"/>
                    </a:cubicBezTo>
                    <a:cubicBezTo>
                      <a:pt x="6" y="1"/>
                      <a:pt x="6" y="1"/>
                      <a:pt x="6" y="1"/>
                    </a:cubicBezTo>
                    <a:cubicBezTo>
                      <a:pt x="6" y="1"/>
                      <a:pt x="6" y="1"/>
                      <a:pt x="6" y="1"/>
                    </a:cubicBezTo>
                    <a:moveTo>
                      <a:pt x="6" y="1"/>
                    </a:moveTo>
                    <a:cubicBezTo>
                      <a:pt x="6" y="1"/>
                      <a:pt x="6" y="1"/>
                      <a:pt x="6" y="1"/>
                    </a:cubicBezTo>
                    <a:cubicBezTo>
                      <a:pt x="6" y="1"/>
                      <a:pt x="6" y="1"/>
                      <a:pt x="6" y="1"/>
                    </a:cubicBezTo>
                    <a:cubicBezTo>
                      <a:pt x="6" y="1"/>
                      <a:pt x="6" y="1"/>
                      <a:pt x="6" y="1"/>
                    </a:cubicBezTo>
                    <a:cubicBezTo>
                      <a:pt x="6" y="1"/>
                      <a:pt x="6" y="1"/>
                      <a:pt x="6" y="1"/>
                    </a:cubicBezTo>
                    <a:moveTo>
                      <a:pt x="7" y="0"/>
                    </a:moveTo>
                    <a:cubicBezTo>
                      <a:pt x="7" y="0"/>
                      <a:pt x="6" y="0"/>
                      <a:pt x="6" y="1"/>
                    </a:cubicBezTo>
                    <a:cubicBezTo>
                      <a:pt x="6" y="1"/>
                      <a:pt x="6" y="1"/>
                      <a:pt x="6" y="1"/>
                    </a:cubicBezTo>
                    <a:cubicBezTo>
                      <a:pt x="6"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77" name="Freeform 9868"/>
              <p:cNvSpPr>
                <a:spLocks noEditPoints="1"/>
              </p:cNvSpPr>
              <p:nvPr/>
            </p:nvSpPr>
            <p:spPr bwMode="auto">
              <a:xfrm>
                <a:off x="-2" y="3252"/>
                <a:ext cx="61" cy="109"/>
              </a:xfrm>
              <a:custGeom>
                <a:avLst/>
                <a:gdLst>
                  <a:gd name="T0" fmla="*/ 1 w 26"/>
                  <a:gd name="T1" fmla="*/ 45 h 46"/>
                  <a:gd name="T2" fmla="*/ 0 w 26"/>
                  <a:gd name="T3" fmla="*/ 46 h 46"/>
                  <a:gd name="T4" fmla="*/ 1 w 26"/>
                  <a:gd name="T5" fmla="*/ 46 h 46"/>
                  <a:gd name="T6" fmla="*/ 2 w 26"/>
                  <a:gd name="T7" fmla="*/ 45 h 46"/>
                  <a:gd name="T8" fmla="*/ 1 w 26"/>
                  <a:gd name="T9" fmla="*/ 45 h 46"/>
                  <a:gd name="T10" fmla="*/ 2 w 26"/>
                  <a:gd name="T11" fmla="*/ 43 h 46"/>
                  <a:gd name="T12" fmla="*/ 1 w 26"/>
                  <a:gd name="T13" fmla="*/ 45 h 46"/>
                  <a:gd name="T14" fmla="*/ 2 w 26"/>
                  <a:gd name="T15" fmla="*/ 45 h 46"/>
                  <a:gd name="T16" fmla="*/ 3 w 26"/>
                  <a:gd name="T17" fmla="*/ 43 h 46"/>
                  <a:gd name="T18" fmla="*/ 2 w 26"/>
                  <a:gd name="T19" fmla="*/ 43 h 46"/>
                  <a:gd name="T20" fmla="*/ 2 w 26"/>
                  <a:gd name="T21" fmla="*/ 43 h 46"/>
                  <a:gd name="T22" fmla="*/ 2 w 26"/>
                  <a:gd name="T23" fmla="*/ 43 h 46"/>
                  <a:gd name="T24" fmla="*/ 2 w 26"/>
                  <a:gd name="T25" fmla="*/ 43 h 46"/>
                  <a:gd name="T26" fmla="*/ 8 w 26"/>
                  <a:gd name="T27" fmla="*/ 34 h 46"/>
                  <a:gd name="T28" fmla="*/ 4 w 26"/>
                  <a:gd name="T29" fmla="*/ 40 h 46"/>
                  <a:gd name="T30" fmla="*/ 5 w 26"/>
                  <a:gd name="T31" fmla="*/ 40 h 46"/>
                  <a:gd name="T32" fmla="*/ 8 w 26"/>
                  <a:gd name="T33" fmla="*/ 34 h 46"/>
                  <a:gd name="T34" fmla="*/ 8 w 26"/>
                  <a:gd name="T35" fmla="*/ 34 h 46"/>
                  <a:gd name="T36" fmla="*/ 7 w 26"/>
                  <a:gd name="T37" fmla="*/ 34 h 46"/>
                  <a:gd name="T38" fmla="*/ 5 w 26"/>
                  <a:gd name="T39" fmla="*/ 38 h 46"/>
                  <a:gd name="T40" fmla="*/ 4 w 26"/>
                  <a:gd name="T41" fmla="*/ 39 h 46"/>
                  <a:gd name="T42" fmla="*/ 4 w 26"/>
                  <a:gd name="T43" fmla="*/ 39 h 46"/>
                  <a:gd name="T44" fmla="*/ 7 w 26"/>
                  <a:gd name="T45" fmla="*/ 34 h 46"/>
                  <a:gd name="T46" fmla="*/ 7 w 26"/>
                  <a:gd name="T47" fmla="*/ 34 h 46"/>
                  <a:gd name="T48" fmla="*/ 11 w 26"/>
                  <a:gd name="T49" fmla="*/ 29 h 46"/>
                  <a:gd name="T50" fmla="*/ 10 w 26"/>
                  <a:gd name="T51" fmla="*/ 31 h 46"/>
                  <a:gd name="T52" fmla="*/ 10 w 26"/>
                  <a:gd name="T53" fmla="*/ 31 h 46"/>
                  <a:gd name="T54" fmla="*/ 11 w 26"/>
                  <a:gd name="T55" fmla="*/ 29 h 46"/>
                  <a:gd name="T56" fmla="*/ 11 w 26"/>
                  <a:gd name="T57" fmla="*/ 29 h 46"/>
                  <a:gd name="T58" fmla="*/ 10 w 26"/>
                  <a:gd name="T59" fmla="*/ 29 h 46"/>
                  <a:gd name="T60" fmla="*/ 9 w 26"/>
                  <a:gd name="T61" fmla="*/ 30 h 46"/>
                  <a:gd name="T62" fmla="*/ 9 w 26"/>
                  <a:gd name="T63" fmla="*/ 31 h 46"/>
                  <a:gd name="T64" fmla="*/ 10 w 26"/>
                  <a:gd name="T65" fmla="*/ 29 h 46"/>
                  <a:gd name="T66" fmla="*/ 10 w 26"/>
                  <a:gd name="T67" fmla="*/ 29 h 46"/>
                  <a:gd name="T68" fmla="*/ 14 w 26"/>
                  <a:gd name="T69" fmla="*/ 23 h 46"/>
                  <a:gd name="T70" fmla="*/ 13 w 26"/>
                  <a:gd name="T71" fmla="*/ 24 h 46"/>
                  <a:gd name="T72" fmla="*/ 13 w 26"/>
                  <a:gd name="T73" fmla="*/ 24 h 46"/>
                  <a:gd name="T74" fmla="*/ 14 w 26"/>
                  <a:gd name="T75" fmla="*/ 23 h 46"/>
                  <a:gd name="T76" fmla="*/ 14 w 26"/>
                  <a:gd name="T77" fmla="*/ 23 h 46"/>
                  <a:gd name="T78" fmla="*/ 14 w 26"/>
                  <a:gd name="T79" fmla="*/ 22 h 46"/>
                  <a:gd name="T80" fmla="*/ 13 w 26"/>
                  <a:gd name="T81" fmla="*/ 24 h 46"/>
                  <a:gd name="T82" fmla="*/ 13 w 26"/>
                  <a:gd name="T83" fmla="*/ 24 h 46"/>
                  <a:gd name="T84" fmla="*/ 14 w 26"/>
                  <a:gd name="T85" fmla="*/ 23 h 46"/>
                  <a:gd name="T86" fmla="*/ 14 w 26"/>
                  <a:gd name="T87" fmla="*/ 22 h 46"/>
                  <a:gd name="T88" fmla="*/ 18 w 26"/>
                  <a:gd name="T89" fmla="*/ 15 h 46"/>
                  <a:gd name="T90" fmla="*/ 16 w 26"/>
                  <a:gd name="T91" fmla="*/ 18 h 46"/>
                  <a:gd name="T92" fmla="*/ 16 w 26"/>
                  <a:gd name="T93" fmla="*/ 19 h 46"/>
                  <a:gd name="T94" fmla="*/ 18 w 26"/>
                  <a:gd name="T95" fmla="*/ 16 h 46"/>
                  <a:gd name="T96" fmla="*/ 18 w 26"/>
                  <a:gd name="T97" fmla="*/ 15 h 46"/>
                  <a:gd name="T98" fmla="*/ 21 w 26"/>
                  <a:gd name="T99" fmla="*/ 9 h 46"/>
                  <a:gd name="T100" fmla="*/ 20 w 26"/>
                  <a:gd name="T101" fmla="*/ 11 h 46"/>
                  <a:gd name="T102" fmla="*/ 20 w 26"/>
                  <a:gd name="T103" fmla="*/ 11 h 46"/>
                  <a:gd name="T104" fmla="*/ 22 w 26"/>
                  <a:gd name="T105" fmla="*/ 9 h 46"/>
                  <a:gd name="T106" fmla="*/ 21 w 26"/>
                  <a:gd name="T107" fmla="*/ 9 h 46"/>
                  <a:gd name="T108" fmla="*/ 26 w 26"/>
                  <a:gd name="T109" fmla="*/ 0 h 46"/>
                  <a:gd name="T110" fmla="*/ 25 w 26"/>
                  <a:gd name="T111" fmla="*/ 2 h 46"/>
                  <a:gd name="T112" fmla="*/ 25 w 26"/>
                  <a:gd name="T113" fmla="*/ 3 h 46"/>
                  <a:gd name="T114" fmla="*/ 25 w 26"/>
                  <a:gd name="T115" fmla="*/ 3 h 46"/>
                  <a:gd name="T116" fmla="*/ 26 w 26"/>
                  <a:gd name="T117" fmla="*/ 1 h 46"/>
                  <a:gd name="T118" fmla="*/ 26 w 26"/>
                  <a:gd name="T11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 h="46">
                    <a:moveTo>
                      <a:pt x="1" y="45"/>
                    </a:moveTo>
                    <a:cubicBezTo>
                      <a:pt x="1" y="45"/>
                      <a:pt x="1" y="46"/>
                      <a:pt x="0" y="46"/>
                    </a:cubicBezTo>
                    <a:cubicBezTo>
                      <a:pt x="1" y="46"/>
                      <a:pt x="1" y="46"/>
                      <a:pt x="1" y="46"/>
                    </a:cubicBezTo>
                    <a:cubicBezTo>
                      <a:pt x="1" y="46"/>
                      <a:pt x="1" y="45"/>
                      <a:pt x="2" y="45"/>
                    </a:cubicBezTo>
                    <a:cubicBezTo>
                      <a:pt x="1" y="45"/>
                      <a:pt x="1" y="45"/>
                      <a:pt x="1" y="45"/>
                    </a:cubicBezTo>
                    <a:moveTo>
                      <a:pt x="2" y="43"/>
                    </a:moveTo>
                    <a:cubicBezTo>
                      <a:pt x="2" y="44"/>
                      <a:pt x="2" y="44"/>
                      <a:pt x="1" y="45"/>
                    </a:cubicBezTo>
                    <a:cubicBezTo>
                      <a:pt x="1" y="45"/>
                      <a:pt x="1" y="45"/>
                      <a:pt x="2" y="45"/>
                    </a:cubicBezTo>
                    <a:cubicBezTo>
                      <a:pt x="2" y="44"/>
                      <a:pt x="2" y="44"/>
                      <a:pt x="3" y="43"/>
                    </a:cubicBezTo>
                    <a:cubicBezTo>
                      <a:pt x="2" y="43"/>
                      <a:pt x="2" y="43"/>
                      <a:pt x="2" y="43"/>
                    </a:cubicBezTo>
                    <a:cubicBezTo>
                      <a:pt x="2" y="43"/>
                      <a:pt x="2" y="43"/>
                      <a:pt x="2" y="43"/>
                    </a:cubicBezTo>
                    <a:cubicBezTo>
                      <a:pt x="2" y="43"/>
                      <a:pt x="2" y="43"/>
                      <a:pt x="2" y="43"/>
                    </a:cubicBezTo>
                    <a:cubicBezTo>
                      <a:pt x="2" y="43"/>
                      <a:pt x="2" y="43"/>
                      <a:pt x="2" y="43"/>
                    </a:cubicBezTo>
                    <a:moveTo>
                      <a:pt x="8" y="34"/>
                    </a:moveTo>
                    <a:cubicBezTo>
                      <a:pt x="6" y="36"/>
                      <a:pt x="5" y="38"/>
                      <a:pt x="4" y="40"/>
                    </a:cubicBezTo>
                    <a:cubicBezTo>
                      <a:pt x="5" y="40"/>
                      <a:pt x="5" y="40"/>
                      <a:pt x="5" y="40"/>
                    </a:cubicBezTo>
                    <a:cubicBezTo>
                      <a:pt x="6" y="38"/>
                      <a:pt x="7" y="36"/>
                      <a:pt x="8" y="34"/>
                    </a:cubicBezTo>
                    <a:cubicBezTo>
                      <a:pt x="8" y="34"/>
                      <a:pt x="8" y="34"/>
                      <a:pt x="8" y="34"/>
                    </a:cubicBezTo>
                    <a:moveTo>
                      <a:pt x="7" y="34"/>
                    </a:moveTo>
                    <a:cubicBezTo>
                      <a:pt x="6" y="35"/>
                      <a:pt x="6" y="37"/>
                      <a:pt x="5" y="38"/>
                    </a:cubicBezTo>
                    <a:cubicBezTo>
                      <a:pt x="5" y="38"/>
                      <a:pt x="4" y="39"/>
                      <a:pt x="4" y="39"/>
                    </a:cubicBezTo>
                    <a:cubicBezTo>
                      <a:pt x="4" y="39"/>
                      <a:pt x="4" y="39"/>
                      <a:pt x="4" y="39"/>
                    </a:cubicBezTo>
                    <a:cubicBezTo>
                      <a:pt x="5" y="38"/>
                      <a:pt x="6" y="36"/>
                      <a:pt x="7" y="34"/>
                    </a:cubicBezTo>
                    <a:cubicBezTo>
                      <a:pt x="7" y="34"/>
                      <a:pt x="7" y="34"/>
                      <a:pt x="7" y="34"/>
                    </a:cubicBezTo>
                    <a:moveTo>
                      <a:pt x="11" y="29"/>
                    </a:moveTo>
                    <a:cubicBezTo>
                      <a:pt x="10" y="30"/>
                      <a:pt x="10" y="30"/>
                      <a:pt x="10" y="31"/>
                    </a:cubicBezTo>
                    <a:cubicBezTo>
                      <a:pt x="10" y="31"/>
                      <a:pt x="10" y="31"/>
                      <a:pt x="10" y="31"/>
                    </a:cubicBezTo>
                    <a:cubicBezTo>
                      <a:pt x="10" y="30"/>
                      <a:pt x="10" y="30"/>
                      <a:pt x="11" y="29"/>
                    </a:cubicBezTo>
                    <a:cubicBezTo>
                      <a:pt x="11" y="29"/>
                      <a:pt x="11" y="29"/>
                      <a:pt x="11" y="29"/>
                    </a:cubicBezTo>
                    <a:moveTo>
                      <a:pt x="10" y="29"/>
                    </a:moveTo>
                    <a:cubicBezTo>
                      <a:pt x="10" y="29"/>
                      <a:pt x="9" y="30"/>
                      <a:pt x="9" y="30"/>
                    </a:cubicBezTo>
                    <a:cubicBezTo>
                      <a:pt x="9" y="31"/>
                      <a:pt x="9" y="31"/>
                      <a:pt x="9" y="31"/>
                    </a:cubicBezTo>
                    <a:cubicBezTo>
                      <a:pt x="10" y="30"/>
                      <a:pt x="10" y="29"/>
                      <a:pt x="10" y="29"/>
                    </a:cubicBezTo>
                    <a:cubicBezTo>
                      <a:pt x="10" y="29"/>
                      <a:pt x="10" y="29"/>
                      <a:pt x="10" y="29"/>
                    </a:cubicBezTo>
                    <a:moveTo>
                      <a:pt x="14" y="23"/>
                    </a:moveTo>
                    <a:cubicBezTo>
                      <a:pt x="14" y="23"/>
                      <a:pt x="14" y="24"/>
                      <a:pt x="13" y="24"/>
                    </a:cubicBezTo>
                    <a:cubicBezTo>
                      <a:pt x="13" y="24"/>
                      <a:pt x="13" y="24"/>
                      <a:pt x="13" y="24"/>
                    </a:cubicBezTo>
                    <a:cubicBezTo>
                      <a:pt x="14" y="24"/>
                      <a:pt x="14" y="23"/>
                      <a:pt x="14" y="23"/>
                    </a:cubicBezTo>
                    <a:cubicBezTo>
                      <a:pt x="14" y="23"/>
                      <a:pt x="14" y="23"/>
                      <a:pt x="14" y="23"/>
                    </a:cubicBezTo>
                    <a:moveTo>
                      <a:pt x="14" y="22"/>
                    </a:moveTo>
                    <a:cubicBezTo>
                      <a:pt x="13" y="23"/>
                      <a:pt x="13" y="24"/>
                      <a:pt x="13" y="24"/>
                    </a:cubicBezTo>
                    <a:cubicBezTo>
                      <a:pt x="13" y="24"/>
                      <a:pt x="13" y="24"/>
                      <a:pt x="13" y="24"/>
                    </a:cubicBezTo>
                    <a:cubicBezTo>
                      <a:pt x="13" y="24"/>
                      <a:pt x="14" y="23"/>
                      <a:pt x="14" y="23"/>
                    </a:cubicBezTo>
                    <a:cubicBezTo>
                      <a:pt x="14" y="22"/>
                      <a:pt x="14" y="22"/>
                      <a:pt x="14" y="22"/>
                    </a:cubicBezTo>
                    <a:moveTo>
                      <a:pt x="18" y="15"/>
                    </a:moveTo>
                    <a:cubicBezTo>
                      <a:pt x="17" y="16"/>
                      <a:pt x="16" y="17"/>
                      <a:pt x="16" y="18"/>
                    </a:cubicBezTo>
                    <a:cubicBezTo>
                      <a:pt x="16" y="18"/>
                      <a:pt x="16" y="19"/>
                      <a:pt x="16" y="19"/>
                    </a:cubicBezTo>
                    <a:cubicBezTo>
                      <a:pt x="17" y="18"/>
                      <a:pt x="17" y="17"/>
                      <a:pt x="18" y="16"/>
                    </a:cubicBezTo>
                    <a:cubicBezTo>
                      <a:pt x="18" y="15"/>
                      <a:pt x="18" y="15"/>
                      <a:pt x="18" y="15"/>
                    </a:cubicBezTo>
                    <a:moveTo>
                      <a:pt x="21" y="9"/>
                    </a:moveTo>
                    <a:cubicBezTo>
                      <a:pt x="21" y="10"/>
                      <a:pt x="20" y="11"/>
                      <a:pt x="20" y="11"/>
                    </a:cubicBezTo>
                    <a:cubicBezTo>
                      <a:pt x="20" y="11"/>
                      <a:pt x="20" y="11"/>
                      <a:pt x="20" y="11"/>
                    </a:cubicBezTo>
                    <a:cubicBezTo>
                      <a:pt x="21" y="11"/>
                      <a:pt x="21" y="10"/>
                      <a:pt x="22" y="9"/>
                    </a:cubicBezTo>
                    <a:cubicBezTo>
                      <a:pt x="21" y="9"/>
                      <a:pt x="21" y="9"/>
                      <a:pt x="21" y="9"/>
                    </a:cubicBezTo>
                    <a:moveTo>
                      <a:pt x="26" y="0"/>
                    </a:moveTo>
                    <a:cubicBezTo>
                      <a:pt x="25" y="2"/>
                      <a:pt x="25" y="2"/>
                      <a:pt x="25" y="2"/>
                    </a:cubicBezTo>
                    <a:cubicBezTo>
                      <a:pt x="25" y="2"/>
                      <a:pt x="25" y="3"/>
                      <a:pt x="25" y="3"/>
                    </a:cubicBezTo>
                    <a:cubicBezTo>
                      <a:pt x="25" y="3"/>
                      <a:pt x="25" y="3"/>
                      <a:pt x="25" y="3"/>
                    </a:cubicBezTo>
                    <a:cubicBezTo>
                      <a:pt x="26" y="2"/>
                      <a:pt x="26" y="1"/>
                      <a:pt x="26" y="1"/>
                    </a:cubicBezTo>
                    <a:cubicBezTo>
                      <a:pt x="26" y="0"/>
                      <a:pt x="26" y="0"/>
                      <a:pt x="2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78" name="Freeform 9869"/>
              <p:cNvSpPr>
                <a:spLocks/>
              </p:cNvSpPr>
              <p:nvPr/>
            </p:nvSpPr>
            <p:spPr bwMode="auto">
              <a:xfrm>
                <a:off x="0" y="3358"/>
                <a:ext cx="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79" name="Freeform 9870"/>
              <p:cNvSpPr>
                <a:spLocks noEditPoints="1"/>
              </p:cNvSpPr>
              <p:nvPr/>
            </p:nvSpPr>
            <p:spPr bwMode="auto">
              <a:xfrm>
                <a:off x="-21" y="3368"/>
                <a:ext cx="17" cy="30"/>
              </a:xfrm>
              <a:custGeom>
                <a:avLst/>
                <a:gdLst>
                  <a:gd name="T0" fmla="*/ 0 w 7"/>
                  <a:gd name="T1" fmla="*/ 13 h 13"/>
                  <a:gd name="T2" fmla="*/ 0 w 7"/>
                  <a:gd name="T3" fmla="*/ 13 h 13"/>
                  <a:gd name="T4" fmla="*/ 0 w 7"/>
                  <a:gd name="T5" fmla="*/ 13 h 13"/>
                  <a:gd name="T6" fmla="*/ 0 w 7"/>
                  <a:gd name="T7" fmla="*/ 13 h 13"/>
                  <a:gd name="T8" fmla="*/ 0 w 7"/>
                  <a:gd name="T9" fmla="*/ 13 h 13"/>
                  <a:gd name="T10" fmla="*/ 2 w 7"/>
                  <a:gd name="T11" fmla="*/ 9 h 13"/>
                  <a:gd name="T12" fmla="*/ 1 w 7"/>
                  <a:gd name="T13" fmla="*/ 12 h 13"/>
                  <a:gd name="T14" fmla="*/ 1 w 7"/>
                  <a:gd name="T15" fmla="*/ 12 h 13"/>
                  <a:gd name="T16" fmla="*/ 2 w 7"/>
                  <a:gd name="T17" fmla="*/ 9 h 13"/>
                  <a:gd name="T18" fmla="*/ 2 w 7"/>
                  <a:gd name="T19" fmla="*/ 9 h 13"/>
                  <a:gd name="T20" fmla="*/ 7 w 7"/>
                  <a:gd name="T21" fmla="*/ 0 h 13"/>
                  <a:gd name="T22" fmla="*/ 5 w 7"/>
                  <a:gd name="T23" fmla="*/ 4 h 13"/>
                  <a:gd name="T24" fmla="*/ 5 w 7"/>
                  <a:gd name="T25" fmla="*/ 4 h 13"/>
                  <a:gd name="T26" fmla="*/ 7 w 7"/>
                  <a:gd name="T27" fmla="*/ 0 h 13"/>
                  <a:gd name="T28" fmla="*/ 7 w 7"/>
                  <a:gd name="T2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3">
                    <a:moveTo>
                      <a:pt x="0" y="13"/>
                    </a:moveTo>
                    <a:cubicBezTo>
                      <a:pt x="0" y="13"/>
                      <a:pt x="0" y="13"/>
                      <a:pt x="0" y="13"/>
                    </a:cubicBezTo>
                    <a:cubicBezTo>
                      <a:pt x="0" y="13"/>
                      <a:pt x="0" y="13"/>
                      <a:pt x="0" y="13"/>
                    </a:cubicBezTo>
                    <a:cubicBezTo>
                      <a:pt x="0" y="13"/>
                      <a:pt x="0" y="13"/>
                      <a:pt x="0" y="13"/>
                    </a:cubicBezTo>
                    <a:cubicBezTo>
                      <a:pt x="0" y="13"/>
                      <a:pt x="0" y="13"/>
                      <a:pt x="0" y="13"/>
                    </a:cubicBezTo>
                    <a:moveTo>
                      <a:pt x="2" y="9"/>
                    </a:moveTo>
                    <a:cubicBezTo>
                      <a:pt x="2" y="9"/>
                      <a:pt x="1" y="10"/>
                      <a:pt x="1" y="12"/>
                    </a:cubicBezTo>
                    <a:cubicBezTo>
                      <a:pt x="1" y="12"/>
                      <a:pt x="1" y="12"/>
                      <a:pt x="1" y="12"/>
                    </a:cubicBezTo>
                    <a:cubicBezTo>
                      <a:pt x="1" y="11"/>
                      <a:pt x="2" y="10"/>
                      <a:pt x="2" y="9"/>
                    </a:cubicBezTo>
                    <a:cubicBezTo>
                      <a:pt x="2" y="9"/>
                      <a:pt x="2" y="9"/>
                      <a:pt x="2" y="9"/>
                    </a:cubicBezTo>
                    <a:moveTo>
                      <a:pt x="7" y="0"/>
                    </a:moveTo>
                    <a:cubicBezTo>
                      <a:pt x="7" y="1"/>
                      <a:pt x="6" y="2"/>
                      <a:pt x="5" y="4"/>
                    </a:cubicBezTo>
                    <a:cubicBezTo>
                      <a:pt x="5" y="4"/>
                      <a:pt x="5" y="4"/>
                      <a:pt x="5" y="4"/>
                    </a:cubicBezTo>
                    <a:cubicBezTo>
                      <a:pt x="6" y="2"/>
                      <a:pt x="7" y="1"/>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80" name="Oval 9871"/>
              <p:cNvSpPr>
                <a:spLocks noChangeArrowheads="1"/>
              </p:cNvSpPr>
              <p:nvPr/>
            </p:nvSpPr>
            <p:spPr bwMode="auto">
              <a:xfrm>
                <a:off x="-21" y="3398"/>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81" name="Freeform 9872"/>
              <p:cNvSpPr>
                <a:spLocks noEditPoints="1"/>
              </p:cNvSpPr>
              <p:nvPr/>
            </p:nvSpPr>
            <p:spPr bwMode="auto">
              <a:xfrm>
                <a:off x="-40" y="3403"/>
                <a:ext cx="17" cy="28"/>
              </a:xfrm>
              <a:custGeom>
                <a:avLst/>
                <a:gdLst>
                  <a:gd name="T0" fmla="*/ 1 w 7"/>
                  <a:gd name="T1" fmla="*/ 10 h 12"/>
                  <a:gd name="T2" fmla="*/ 0 w 7"/>
                  <a:gd name="T3" fmla="*/ 12 h 12"/>
                  <a:gd name="T4" fmla="*/ 0 w 7"/>
                  <a:gd name="T5" fmla="*/ 12 h 12"/>
                  <a:gd name="T6" fmla="*/ 1 w 7"/>
                  <a:gd name="T7" fmla="*/ 10 h 12"/>
                  <a:gd name="T8" fmla="*/ 1 w 7"/>
                  <a:gd name="T9" fmla="*/ 10 h 12"/>
                  <a:gd name="T10" fmla="*/ 2 w 7"/>
                  <a:gd name="T11" fmla="*/ 7 h 12"/>
                  <a:gd name="T12" fmla="*/ 1 w 7"/>
                  <a:gd name="T13" fmla="*/ 10 h 12"/>
                  <a:gd name="T14" fmla="*/ 1 w 7"/>
                  <a:gd name="T15" fmla="*/ 10 h 12"/>
                  <a:gd name="T16" fmla="*/ 2 w 7"/>
                  <a:gd name="T17" fmla="*/ 8 h 12"/>
                  <a:gd name="T18" fmla="*/ 2 w 7"/>
                  <a:gd name="T19" fmla="*/ 7 h 12"/>
                  <a:gd name="T20" fmla="*/ 4 w 7"/>
                  <a:gd name="T21" fmla="*/ 5 h 12"/>
                  <a:gd name="T22" fmla="*/ 2 w 7"/>
                  <a:gd name="T23" fmla="*/ 7 h 12"/>
                  <a:gd name="T24" fmla="*/ 2 w 7"/>
                  <a:gd name="T25" fmla="*/ 7 h 12"/>
                  <a:gd name="T26" fmla="*/ 4 w 7"/>
                  <a:gd name="T27" fmla="*/ 5 h 12"/>
                  <a:gd name="T28" fmla="*/ 4 w 7"/>
                  <a:gd name="T29" fmla="*/ 5 h 12"/>
                  <a:gd name="T30" fmla="*/ 7 w 7"/>
                  <a:gd name="T31" fmla="*/ 0 h 12"/>
                  <a:gd name="T32" fmla="*/ 4 w 7"/>
                  <a:gd name="T33" fmla="*/ 5 h 12"/>
                  <a:gd name="T34" fmla="*/ 4 w 7"/>
                  <a:gd name="T35" fmla="*/ 5 h 12"/>
                  <a:gd name="T36" fmla="*/ 7 w 7"/>
                  <a:gd name="T37" fmla="*/ 0 h 12"/>
                  <a:gd name="T38" fmla="*/ 7 w 7"/>
                  <a:gd name="T3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2">
                    <a:moveTo>
                      <a:pt x="1" y="10"/>
                    </a:moveTo>
                    <a:cubicBezTo>
                      <a:pt x="0" y="11"/>
                      <a:pt x="0" y="11"/>
                      <a:pt x="0" y="12"/>
                    </a:cubicBezTo>
                    <a:cubicBezTo>
                      <a:pt x="0" y="12"/>
                      <a:pt x="0" y="12"/>
                      <a:pt x="0" y="12"/>
                    </a:cubicBezTo>
                    <a:cubicBezTo>
                      <a:pt x="0" y="11"/>
                      <a:pt x="1" y="11"/>
                      <a:pt x="1" y="10"/>
                    </a:cubicBezTo>
                    <a:cubicBezTo>
                      <a:pt x="1" y="10"/>
                      <a:pt x="1" y="10"/>
                      <a:pt x="1" y="10"/>
                    </a:cubicBezTo>
                    <a:moveTo>
                      <a:pt x="2" y="7"/>
                    </a:moveTo>
                    <a:cubicBezTo>
                      <a:pt x="2" y="8"/>
                      <a:pt x="1" y="9"/>
                      <a:pt x="1" y="10"/>
                    </a:cubicBezTo>
                    <a:cubicBezTo>
                      <a:pt x="1" y="10"/>
                      <a:pt x="1" y="10"/>
                      <a:pt x="1" y="10"/>
                    </a:cubicBezTo>
                    <a:cubicBezTo>
                      <a:pt x="1" y="9"/>
                      <a:pt x="2" y="8"/>
                      <a:pt x="2" y="8"/>
                    </a:cubicBezTo>
                    <a:cubicBezTo>
                      <a:pt x="2" y="8"/>
                      <a:pt x="2" y="7"/>
                      <a:pt x="2" y="7"/>
                    </a:cubicBezTo>
                    <a:moveTo>
                      <a:pt x="4" y="5"/>
                    </a:moveTo>
                    <a:cubicBezTo>
                      <a:pt x="3" y="6"/>
                      <a:pt x="3" y="7"/>
                      <a:pt x="2" y="7"/>
                    </a:cubicBezTo>
                    <a:cubicBezTo>
                      <a:pt x="2" y="7"/>
                      <a:pt x="2" y="7"/>
                      <a:pt x="2" y="7"/>
                    </a:cubicBezTo>
                    <a:cubicBezTo>
                      <a:pt x="3" y="7"/>
                      <a:pt x="3" y="6"/>
                      <a:pt x="4" y="5"/>
                    </a:cubicBezTo>
                    <a:cubicBezTo>
                      <a:pt x="4" y="5"/>
                      <a:pt x="4" y="5"/>
                      <a:pt x="4" y="5"/>
                    </a:cubicBezTo>
                    <a:moveTo>
                      <a:pt x="7" y="0"/>
                    </a:moveTo>
                    <a:cubicBezTo>
                      <a:pt x="6" y="1"/>
                      <a:pt x="5" y="3"/>
                      <a:pt x="4" y="5"/>
                    </a:cubicBezTo>
                    <a:cubicBezTo>
                      <a:pt x="4" y="5"/>
                      <a:pt x="4" y="5"/>
                      <a:pt x="4" y="5"/>
                    </a:cubicBezTo>
                    <a:cubicBezTo>
                      <a:pt x="5" y="3"/>
                      <a:pt x="6" y="2"/>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82" name="Oval 9873"/>
              <p:cNvSpPr>
                <a:spLocks noChangeArrowheads="1"/>
              </p:cNvSpPr>
              <p:nvPr/>
            </p:nvSpPr>
            <p:spPr bwMode="auto">
              <a:xfrm>
                <a:off x="-37" y="3427"/>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83" name="Freeform 9874"/>
              <p:cNvSpPr>
                <a:spLocks noEditPoints="1"/>
              </p:cNvSpPr>
              <p:nvPr/>
            </p:nvSpPr>
            <p:spPr bwMode="auto">
              <a:xfrm>
                <a:off x="-52" y="3434"/>
                <a:ext cx="10" cy="19"/>
              </a:xfrm>
              <a:custGeom>
                <a:avLst/>
                <a:gdLst>
                  <a:gd name="T0" fmla="*/ 0 w 4"/>
                  <a:gd name="T1" fmla="*/ 7 h 8"/>
                  <a:gd name="T2" fmla="*/ 0 w 4"/>
                  <a:gd name="T3" fmla="*/ 8 h 8"/>
                  <a:gd name="T4" fmla="*/ 0 w 4"/>
                  <a:gd name="T5" fmla="*/ 8 h 8"/>
                  <a:gd name="T6" fmla="*/ 0 w 4"/>
                  <a:gd name="T7" fmla="*/ 7 h 8"/>
                  <a:gd name="T8" fmla="*/ 0 w 4"/>
                  <a:gd name="T9" fmla="*/ 7 h 8"/>
                  <a:gd name="T10" fmla="*/ 2 w 4"/>
                  <a:gd name="T11" fmla="*/ 3 h 8"/>
                  <a:gd name="T12" fmla="*/ 2 w 4"/>
                  <a:gd name="T13" fmla="*/ 4 h 8"/>
                  <a:gd name="T14" fmla="*/ 2 w 4"/>
                  <a:gd name="T15" fmla="*/ 4 h 8"/>
                  <a:gd name="T16" fmla="*/ 2 w 4"/>
                  <a:gd name="T17" fmla="*/ 3 h 8"/>
                  <a:gd name="T18" fmla="*/ 2 w 4"/>
                  <a:gd name="T19" fmla="*/ 3 h 8"/>
                  <a:gd name="T20" fmla="*/ 4 w 4"/>
                  <a:gd name="T21" fmla="*/ 0 h 8"/>
                  <a:gd name="T22" fmla="*/ 3 w 4"/>
                  <a:gd name="T23" fmla="*/ 3 h 8"/>
                  <a:gd name="T24" fmla="*/ 3 w 4"/>
                  <a:gd name="T25" fmla="*/ 3 h 8"/>
                  <a:gd name="T26" fmla="*/ 4 w 4"/>
                  <a:gd name="T27" fmla="*/ 0 h 8"/>
                  <a:gd name="T28" fmla="*/ 4 w 4"/>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8">
                    <a:moveTo>
                      <a:pt x="0" y="7"/>
                    </a:moveTo>
                    <a:cubicBezTo>
                      <a:pt x="0" y="7"/>
                      <a:pt x="0" y="8"/>
                      <a:pt x="0" y="8"/>
                    </a:cubicBezTo>
                    <a:cubicBezTo>
                      <a:pt x="0" y="8"/>
                      <a:pt x="0" y="8"/>
                      <a:pt x="0" y="8"/>
                    </a:cubicBezTo>
                    <a:cubicBezTo>
                      <a:pt x="0" y="8"/>
                      <a:pt x="0" y="7"/>
                      <a:pt x="0" y="7"/>
                    </a:cubicBezTo>
                    <a:cubicBezTo>
                      <a:pt x="0" y="7"/>
                      <a:pt x="0" y="7"/>
                      <a:pt x="0" y="7"/>
                    </a:cubicBezTo>
                    <a:moveTo>
                      <a:pt x="2" y="3"/>
                    </a:moveTo>
                    <a:cubicBezTo>
                      <a:pt x="2" y="3"/>
                      <a:pt x="2" y="4"/>
                      <a:pt x="2" y="4"/>
                    </a:cubicBezTo>
                    <a:cubicBezTo>
                      <a:pt x="2" y="4"/>
                      <a:pt x="2" y="4"/>
                      <a:pt x="2" y="4"/>
                    </a:cubicBezTo>
                    <a:cubicBezTo>
                      <a:pt x="2" y="4"/>
                      <a:pt x="2" y="3"/>
                      <a:pt x="2" y="3"/>
                    </a:cubicBezTo>
                    <a:cubicBezTo>
                      <a:pt x="2" y="3"/>
                      <a:pt x="2" y="3"/>
                      <a:pt x="2" y="3"/>
                    </a:cubicBezTo>
                    <a:moveTo>
                      <a:pt x="4" y="0"/>
                    </a:moveTo>
                    <a:cubicBezTo>
                      <a:pt x="4" y="1"/>
                      <a:pt x="3" y="2"/>
                      <a:pt x="3" y="3"/>
                    </a:cubicBezTo>
                    <a:cubicBezTo>
                      <a:pt x="3" y="3"/>
                      <a:pt x="3" y="3"/>
                      <a:pt x="3" y="3"/>
                    </a:cubicBezTo>
                    <a:cubicBezTo>
                      <a:pt x="3" y="2"/>
                      <a:pt x="4"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84" name="Freeform 9875"/>
              <p:cNvSpPr>
                <a:spLocks noEditPoints="1"/>
              </p:cNvSpPr>
              <p:nvPr/>
            </p:nvSpPr>
            <p:spPr bwMode="auto">
              <a:xfrm>
                <a:off x="-52" y="3443"/>
                <a:ext cx="5" cy="7"/>
              </a:xfrm>
              <a:custGeom>
                <a:avLst/>
                <a:gdLst>
                  <a:gd name="T0" fmla="*/ 1 w 2"/>
                  <a:gd name="T1" fmla="*/ 2 h 3"/>
                  <a:gd name="T2" fmla="*/ 0 w 2"/>
                  <a:gd name="T3" fmla="*/ 3 h 3"/>
                  <a:gd name="T4" fmla="*/ 0 w 2"/>
                  <a:gd name="T5" fmla="*/ 3 h 3"/>
                  <a:gd name="T6" fmla="*/ 1 w 2"/>
                  <a:gd name="T7" fmla="*/ 2 h 3"/>
                  <a:gd name="T8" fmla="*/ 1 w 2"/>
                  <a:gd name="T9" fmla="*/ 2 h 3"/>
                  <a:gd name="T10" fmla="*/ 2 w 2"/>
                  <a:gd name="T11" fmla="*/ 0 h 3"/>
                  <a:gd name="T12" fmla="*/ 1 w 2"/>
                  <a:gd name="T13" fmla="*/ 2 h 3"/>
                  <a:gd name="T14" fmla="*/ 1 w 2"/>
                  <a:gd name="T15" fmla="*/ 2 h 3"/>
                  <a:gd name="T16" fmla="*/ 2 w 2"/>
                  <a:gd name="T17" fmla="*/ 0 h 3"/>
                  <a:gd name="T18" fmla="*/ 2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2"/>
                    </a:moveTo>
                    <a:cubicBezTo>
                      <a:pt x="1" y="3"/>
                      <a:pt x="0" y="3"/>
                      <a:pt x="0" y="3"/>
                    </a:cubicBezTo>
                    <a:cubicBezTo>
                      <a:pt x="0" y="3"/>
                      <a:pt x="0" y="3"/>
                      <a:pt x="0" y="3"/>
                    </a:cubicBezTo>
                    <a:cubicBezTo>
                      <a:pt x="0" y="3"/>
                      <a:pt x="1" y="3"/>
                      <a:pt x="1" y="2"/>
                    </a:cubicBezTo>
                    <a:cubicBezTo>
                      <a:pt x="1" y="2"/>
                      <a:pt x="1" y="2"/>
                      <a:pt x="1" y="2"/>
                    </a:cubicBezTo>
                    <a:moveTo>
                      <a:pt x="2" y="0"/>
                    </a:moveTo>
                    <a:cubicBezTo>
                      <a:pt x="2" y="1"/>
                      <a:pt x="1" y="1"/>
                      <a:pt x="1" y="2"/>
                    </a:cubicBezTo>
                    <a:cubicBezTo>
                      <a:pt x="1" y="2"/>
                      <a:pt x="1" y="2"/>
                      <a:pt x="1" y="2"/>
                    </a:cubicBezTo>
                    <a:cubicBezTo>
                      <a:pt x="1" y="1"/>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85" name="Oval 9876"/>
              <p:cNvSpPr>
                <a:spLocks noChangeArrowheads="1"/>
              </p:cNvSpPr>
              <p:nvPr/>
            </p:nvSpPr>
            <p:spPr bwMode="auto">
              <a:xfrm>
                <a:off x="-49" y="3448"/>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86" name="Freeform 9877"/>
              <p:cNvSpPr>
                <a:spLocks/>
              </p:cNvSpPr>
              <p:nvPr/>
            </p:nvSpPr>
            <p:spPr bwMode="auto">
              <a:xfrm>
                <a:off x="-56" y="3453"/>
                <a:ext cx="4" cy="4"/>
              </a:xfrm>
              <a:custGeom>
                <a:avLst/>
                <a:gdLst>
                  <a:gd name="T0" fmla="*/ 2 w 2"/>
                  <a:gd name="T1" fmla="*/ 0 h 2"/>
                  <a:gd name="T2" fmla="*/ 0 w 2"/>
                  <a:gd name="T3" fmla="*/ 2 h 2"/>
                  <a:gd name="T4" fmla="*/ 2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2"/>
                      <a:pt x="0" y="2"/>
                    </a:cubicBezTo>
                    <a:cubicBezTo>
                      <a:pt x="1"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87" name="Freeform 9878"/>
              <p:cNvSpPr>
                <a:spLocks noEditPoints="1"/>
              </p:cNvSpPr>
              <p:nvPr/>
            </p:nvSpPr>
            <p:spPr bwMode="auto">
              <a:xfrm>
                <a:off x="-52" y="3250"/>
                <a:ext cx="123" cy="203"/>
              </a:xfrm>
              <a:custGeom>
                <a:avLst/>
                <a:gdLst>
                  <a:gd name="T0" fmla="*/ 0 w 52"/>
                  <a:gd name="T1" fmla="*/ 86 h 86"/>
                  <a:gd name="T2" fmla="*/ 0 w 52"/>
                  <a:gd name="T3" fmla="*/ 86 h 86"/>
                  <a:gd name="T4" fmla="*/ 3 w 52"/>
                  <a:gd name="T5" fmla="*/ 81 h 86"/>
                  <a:gd name="T6" fmla="*/ 2 w 52"/>
                  <a:gd name="T7" fmla="*/ 81 h 86"/>
                  <a:gd name="T8" fmla="*/ 3 w 52"/>
                  <a:gd name="T9" fmla="*/ 81 h 86"/>
                  <a:gd name="T10" fmla="*/ 4 w 52"/>
                  <a:gd name="T11" fmla="*/ 78 h 86"/>
                  <a:gd name="T12" fmla="*/ 5 w 52"/>
                  <a:gd name="T13" fmla="*/ 77 h 86"/>
                  <a:gd name="T14" fmla="*/ 7 w 52"/>
                  <a:gd name="T15" fmla="*/ 72 h 86"/>
                  <a:gd name="T16" fmla="*/ 7 w 52"/>
                  <a:gd name="T17" fmla="*/ 73 h 86"/>
                  <a:gd name="T18" fmla="*/ 7 w 52"/>
                  <a:gd name="T19" fmla="*/ 72 h 86"/>
                  <a:gd name="T20" fmla="*/ 9 w 52"/>
                  <a:gd name="T21" fmla="*/ 70 h 86"/>
                  <a:gd name="T22" fmla="*/ 9 w 52"/>
                  <a:gd name="T23" fmla="*/ 70 h 86"/>
                  <a:gd name="T24" fmla="*/ 13 w 52"/>
                  <a:gd name="T25" fmla="*/ 63 h 86"/>
                  <a:gd name="T26" fmla="*/ 12 w 52"/>
                  <a:gd name="T27" fmla="*/ 65 h 86"/>
                  <a:gd name="T28" fmla="*/ 13 w 52"/>
                  <a:gd name="T29" fmla="*/ 63 h 86"/>
                  <a:gd name="T30" fmla="*/ 13 w 52"/>
                  <a:gd name="T31" fmla="*/ 63 h 86"/>
                  <a:gd name="T32" fmla="*/ 14 w 52"/>
                  <a:gd name="T33" fmla="*/ 62 h 86"/>
                  <a:gd name="T34" fmla="*/ 18 w 52"/>
                  <a:gd name="T35" fmla="*/ 54 h 86"/>
                  <a:gd name="T36" fmla="*/ 15 w 52"/>
                  <a:gd name="T37" fmla="*/ 59 h 86"/>
                  <a:gd name="T38" fmla="*/ 18 w 52"/>
                  <a:gd name="T39" fmla="*/ 54 h 86"/>
                  <a:gd name="T40" fmla="*/ 20 w 52"/>
                  <a:gd name="T41" fmla="*/ 50 h 86"/>
                  <a:gd name="T42" fmla="*/ 22 w 52"/>
                  <a:gd name="T43" fmla="*/ 47 h 86"/>
                  <a:gd name="T44" fmla="*/ 25 w 52"/>
                  <a:gd name="T45" fmla="*/ 41 h 86"/>
                  <a:gd name="T46" fmla="*/ 24 w 52"/>
                  <a:gd name="T47" fmla="*/ 44 h 86"/>
                  <a:gd name="T48" fmla="*/ 25 w 52"/>
                  <a:gd name="T49" fmla="*/ 41 h 86"/>
                  <a:gd name="T50" fmla="*/ 23 w 52"/>
                  <a:gd name="T51" fmla="*/ 44 h 86"/>
                  <a:gd name="T52" fmla="*/ 25 w 52"/>
                  <a:gd name="T53" fmla="*/ 40 h 86"/>
                  <a:gd name="T54" fmla="*/ 31 w 52"/>
                  <a:gd name="T55" fmla="*/ 32 h 86"/>
                  <a:gd name="T56" fmla="*/ 29 w 52"/>
                  <a:gd name="T57" fmla="*/ 35 h 86"/>
                  <a:gd name="T58" fmla="*/ 31 w 52"/>
                  <a:gd name="T59" fmla="*/ 32 h 86"/>
                  <a:gd name="T60" fmla="*/ 28 w 52"/>
                  <a:gd name="T61" fmla="*/ 35 h 86"/>
                  <a:gd name="T62" fmla="*/ 30 w 52"/>
                  <a:gd name="T63" fmla="*/ 32 h 86"/>
                  <a:gd name="T64" fmla="*/ 34 w 52"/>
                  <a:gd name="T65" fmla="*/ 25 h 86"/>
                  <a:gd name="T66" fmla="*/ 32 w 52"/>
                  <a:gd name="T67" fmla="*/ 30 h 86"/>
                  <a:gd name="T68" fmla="*/ 34 w 52"/>
                  <a:gd name="T69" fmla="*/ 25 h 86"/>
                  <a:gd name="T70" fmla="*/ 31 w 52"/>
                  <a:gd name="T71" fmla="*/ 30 h 86"/>
                  <a:gd name="T72" fmla="*/ 34 w 52"/>
                  <a:gd name="T73" fmla="*/ 25 h 86"/>
                  <a:gd name="T74" fmla="*/ 36 w 52"/>
                  <a:gd name="T75" fmla="*/ 22 h 86"/>
                  <a:gd name="T76" fmla="*/ 35 w 52"/>
                  <a:gd name="T77" fmla="*/ 24 h 86"/>
                  <a:gd name="T78" fmla="*/ 37 w 52"/>
                  <a:gd name="T79" fmla="*/ 19 h 86"/>
                  <a:gd name="T80" fmla="*/ 35 w 52"/>
                  <a:gd name="T81" fmla="*/ 24 h 86"/>
                  <a:gd name="T82" fmla="*/ 37 w 52"/>
                  <a:gd name="T83" fmla="*/ 20 h 86"/>
                  <a:gd name="T84" fmla="*/ 41 w 52"/>
                  <a:gd name="T85" fmla="*/ 12 h 86"/>
                  <a:gd name="T86" fmla="*/ 39 w 52"/>
                  <a:gd name="T87" fmla="*/ 16 h 86"/>
                  <a:gd name="T88" fmla="*/ 41 w 52"/>
                  <a:gd name="T89" fmla="*/ 12 h 86"/>
                  <a:gd name="T90" fmla="*/ 46 w 52"/>
                  <a:gd name="T91" fmla="*/ 4 h 86"/>
                  <a:gd name="T92" fmla="*/ 43 w 52"/>
                  <a:gd name="T93" fmla="*/ 10 h 86"/>
                  <a:gd name="T94" fmla="*/ 46 w 52"/>
                  <a:gd name="T95" fmla="*/ 4 h 86"/>
                  <a:gd name="T96" fmla="*/ 51 w 52"/>
                  <a:gd name="T97" fmla="*/ 3 h 86"/>
                  <a:gd name="T98" fmla="*/ 51 w 52"/>
                  <a:gd name="T99" fmla="*/ 4 h 86"/>
                  <a:gd name="T100" fmla="*/ 49 w 52"/>
                  <a:gd name="T101" fmla="*/ 0 h 86"/>
                  <a:gd name="T102" fmla="*/ 48 w 52"/>
                  <a:gd name="T103" fmla="*/ 0 h 86"/>
                  <a:gd name="T104" fmla="*/ 50 w 52"/>
                  <a:gd name="T105" fmla="*/ 2 h 86"/>
                  <a:gd name="T106" fmla="*/ 50 w 52"/>
                  <a:gd name="T107" fmla="*/ 2 h 86"/>
                  <a:gd name="T108" fmla="*/ 49 w 52"/>
                  <a:gd name="T109" fmla="*/ 0 h 86"/>
                  <a:gd name="T110" fmla="*/ 48 w 52"/>
                  <a:gd name="T111" fmla="*/ 0 h 86"/>
                  <a:gd name="T112" fmla="*/ 47 w 52"/>
                  <a:gd name="T113" fmla="*/ 2 h 86"/>
                  <a:gd name="T114" fmla="*/ 48 w 52"/>
                  <a:gd name="T115" fmla="*/ 0 h 86"/>
                  <a:gd name="T116" fmla="*/ 48 w 52"/>
                  <a:gd name="T117"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 h="86">
                    <a:moveTo>
                      <a:pt x="0" y="86"/>
                    </a:moveTo>
                    <a:cubicBezTo>
                      <a:pt x="0" y="86"/>
                      <a:pt x="0" y="86"/>
                      <a:pt x="0" y="86"/>
                    </a:cubicBezTo>
                    <a:cubicBezTo>
                      <a:pt x="0" y="86"/>
                      <a:pt x="0" y="86"/>
                      <a:pt x="0" y="86"/>
                    </a:cubicBezTo>
                    <a:cubicBezTo>
                      <a:pt x="0" y="86"/>
                      <a:pt x="0" y="86"/>
                      <a:pt x="0" y="86"/>
                    </a:cubicBezTo>
                    <a:cubicBezTo>
                      <a:pt x="0" y="86"/>
                      <a:pt x="0" y="86"/>
                      <a:pt x="0" y="86"/>
                    </a:cubicBezTo>
                    <a:moveTo>
                      <a:pt x="3" y="81"/>
                    </a:moveTo>
                    <a:cubicBezTo>
                      <a:pt x="3" y="81"/>
                      <a:pt x="2" y="81"/>
                      <a:pt x="2" y="81"/>
                    </a:cubicBezTo>
                    <a:cubicBezTo>
                      <a:pt x="2" y="81"/>
                      <a:pt x="2" y="81"/>
                      <a:pt x="2" y="81"/>
                    </a:cubicBezTo>
                    <a:cubicBezTo>
                      <a:pt x="2" y="81"/>
                      <a:pt x="3" y="81"/>
                      <a:pt x="3" y="81"/>
                    </a:cubicBezTo>
                    <a:cubicBezTo>
                      <a:pt x="3" y="81"/>
                      <a:pt x="3" y="81"/>
                      <a:pt x="3" y="81"/>
                    </a:cubicBezTo>
                    <a:moveTo>
                      <a:pt x="5" y="77"/>
                    </a:moveTo>
                    <a:cubicBezTo>
                      <a:pt x="5" y="77"/>
                      <a:pt x="4" y="78"/>
                      <a:pt x="4" y="78"/>
                    </a:cubicBezTo>
                    <a:cubicBezTo>
                      <a:pt x="4" y="78"/>
                      <a:pt x="4" y="78"/>
                      <a:pt x="4" y="78"/>
                    </a:cubicBezTo>
                    <a:cubicBezTo>
                      <a:pt x="4" y="78"/>
                      <a:pt x="5" y="77"/>
                      <a:pt x="5" y="77"/>
                    </a:cubicBezTo>
                    <a:cubicBezTo>
                      <a:pt x="5" y="77"/>
                      <a:pt x="5" y="77"/>
                      <a:pt x="5" y="77"/>
                    </a:cubicBezTo>
                    <a:moveTo>
                      <a:pt x="7" y="72"/>
                    </a:moveTo>
                    <a:cubicBezTo>
                      <a:pt x="7" y="72"/>
                      <a:pt x="7" y="72"/>
                      <a:pt x="7" y="72"/>
                    </a:cubicBezTo>
                    <a:cubicBezTo>
                      <a:pt x="7" y="72"/>
                      <a:pt x="7" y="73"/>
                      <a:pt x="7" y="73"/>
                    </a:cubicBezTo>
                    <a:cubicBezTo>
                      <a:pt x="7" y="72"/>
                      <a:pt x="7" y="72"/>
                      <a:pt x="7" y="72"/>
                    </a:cubicBezTo>
                    <a:cubicBezTo>
                      <a:pt x="7" y="72"/>
                      <a:pt x="7" y="72"/>
                      <a:pt x="7" y="72"/>
                    </a:cubicBezTo>
                    <a:moveTo>
                      <a:pt x="9" y="70"/>
                    </a:moveTo>
                    <a:cubicBezTo>
                      <a:pt x="9" y="70"/>
                      <a:pt x="9" y="70"/>
                      <a:pt x="9" y="70"/>
                    </a:cubicBezTo>
                    <a:cubicBezTo>
                      <a:pt x="9" y="70"/>
                      <a:pt x="9" y="70"/>
                      <a:pt x="9" y="70"/>
                    </a:cubicBezTo>
                    <a:cubicBezTo>
                      <a:pt x="9" y="70"/>
                      <a:pt x="9" y="70"/>
                      <a:pt x="9" y="70"/>
                    </a:cubicBezTo>
                    <a:cubicBezTo>
                      <a:pt x="9" y="70"/>
                      <a:pt x="9" y="70"/>
                      <a:pt x="9" y="70"/>
                    </a:cubicBezTo>
                    <a:moveTo>
                      <a:pt x="13" y="63"/>
                    </a:moveTo>
                    <a:cubicBezTo>
                      <a:pt x="12" y="64"/>
                      <a:pt x="12" y="64"/>
                      <a:pt x="12" y="65"/>
                    </a:cubicBezTo>
                    <a:cubicBezTo>
                      <a:pt x="12" y="65"/>
                      <a:pt x="12" y="65"/>
                      <a:pt x="12" y="65"/>
                    </a:cubicBezTo>
                    <a:cubicBezTo>
                      <a:pt x="12" y="64"/>
                      <a:pt x="12" y="64"/>
                      <a:pt x="13" y="63"/>
                    </a:cubicBezTo>
                    <a:cubicBezTo>
                      <a:pt x="13" y="63"/>
                      <a:pt x="13" y="63"/>
                      <a:pt x="13" y="63"/>
                    </a:cubicBezTo>
                    <a:moveTo>
                      <a:pt x="14" y="62"/>
                    </a:moveTo>
                    <a:cubicBezTo>
                      <a:pt x="13" y="62"/>
                      <a:pt x="13" y="62"/>
                      <a:pt x="13" y="63"/>
                    </a:cubicBezTo>
                    <a:cubicBezTo>
                      <a:pt x="13" y="63"/>
                      <a:pt x="13" y="63"/>
                      <a:pt x="13" y="63"/>
                    </a:cubicBezTo>
                    <a:cubicBezTo>
                      <a:pt x="13" y="63"/>
                      <a:pt x="13" y="62"/>
                      <a:pt x="14" y="62"/>
                    </a:cubicBezTo>
                    <a:cubicBezTo>
                      <a:pt x="14" y="62"/>
                      <a:pt x="14" y="62"/>
                      <a:pt x="14" y="62"/>
                    </a:cubicBezTo>
                    <a:moveTo>
                      <a:pt x="18" y="54"/>
                    </a:moveTo>
                    <a:cubicBezTo>
                      <a:pt x="17" y="55"/>
                      <a:pt x="16" y="57"/>
                      <a:pt x="15" y="59"/>
                    </a:cubicBezTo>
                    <a:cubicBezTo>
                      <a:pt x="15" y="59"/>
                      <a:pt x="15" y="59"/>
                      <a:pt x="15" y="59"/>
                    </a:cubicBezTo>
                    <a:cubicBezTo>
                      <a:pt x="16" y="57"/>
                      <a:pt x="17" y="55"/>
                      <a:pt x="18" y="54"/>
                    </a:cubicBezTo>
                    <a:cubicBezTo>
                      <a:pt x="18" y="54"/>
                      <a:pt x="18" y="54"/>
                      <a:pt x="18" y="54"/>
                    </a:cubicBezTo>
                    <a:moveTo>
                      <a:pt x="21" y="47"/>
                    </a:moveTo>
                    <a:cubicBezTo>
                      <a:pt x="21" y="48"/>
                      <a:pt x="21" y="49"/>
                      <a:pt x="20" y="50"/>
                    </a:cubicBezTo>
                    <a:cubicBezTo>
                      <a:pt x="20" y="50"/>
                      <a:pt x="20" y="50"/>
                      <a:pt x="20" y="50"/>
                    </a:cubicBezTo>
                    <a:cubicBezTo>
                      <a:pt x="21" y="49"/>
                      <a:pt x="21" y="48"/>
                      <a:pt x="22" y="47"/>
                    </a:cubicBezTo>
                    <a:cubicBezTo>
                      <a:pt x="22" y="47"/>
                      <a:pt x="22" y="47"/>
                      <a:pt x="21" y="47"/>
                    </a:cubicBezTo>
                    <a:moveTo>
                      <a:pt x="25" y="41"/>
                    </a:moveTo>
                    <a:cubicBezTo>
                      <a:pt x="24" y="42"/>
                      <a:pt x="24" y="44"/>
                      <a:pt x="23" y="44"/>
                    </a:cubicBezTo>
                    <a:cubicBezTo>
                      <a:pt x="24" y="44"/>
                      <a:pt x="24" y="44"/>
                      <a:pt x="24" y="44"/>
                    </a:cubicBezTo>
                    <a:cubicBezTo>
                      <a:pt x="24" y="43"/>
                      <a:pt x="25" y="42"/>
                      <a:pt x="26" y="41"/>
                    </a:cubicBezTo>
                    <a:cubicBezTo>
                      <a:pt x="26" y="41"/>
                      <a:pt x="26" y="41"/>
                      <a:pt x="25" y="41"/>
                    </a:cubicBezTo>
                    <a:moveTo>
                      <a:pt x="25" y="40"/>
                    </a:moveTo>
                    <a:cubicBezTo>
                      <a:pt x="25" y="42"/>
                      <a:pt x="24" y="43"/>
                      <a:pt x="23" y="44"/>
                    </a:cubicBezTo>
                    <a:cubicBezTo>
                      <a:pt x="23" y="44"/>
                      <a:pt x="23" y="44"/>
                      <a:pt x="23" y="44"/>
                    </a:cubicBezTo>
                    <a:cubicBezTo>
                      <a:pt x="24" y="44"/>
                      <a:pt x="24" y="42"/>
                      <a:pt x="25" y="40"/>
                    </a:cubicBezTo>
                    <a:cubicBezTo>
                      <a:pt x="25" y="40"/>
                      <a:pt x="25" y="40"/>
                      <a:pt x="25" y="40"/>
                    </a:cubicBezTo>
                    <a:moveTo>
                      <a:pt x="31" y="32"/>
                    </a:moveTo>
                    <a:cubicBezTo>
                      <a:pt x="30" y="33"/>
                      <a:pt x="29" y="34"/>
                      <a:pt x="29" y="35"/>
                    </a:cubicBezTo>
                    <a:cubicBezTo>
                      <a:pt x="29" y="35"/>
                      <a:pt x="29" y="35"/>
                      <a:pt x="29" y="35"/>
                    </a:cubicBezTo>
                    <a:cubicBezTo>
                      <a:pt x="29" y="34"/>
                      <a:pt x="30" y="33"/>
                      <a:pt x="31" y="32"/>
                    </a:cubicBezTo>
                    <a:cubicBezTo>
                      <a:pt x="31" y="32"/>
                      <a:pt x="31" y="32"/>
                      <a:pt x="31" y="32"/>
                    </a:cubicBezTo>
                    <a:moveTo>
                      <a:pt x="30" y="31"/>
                    </a:moveTo>
                    <a:cubicBezTo>
                      <a:pt x="29" y="33"/>
                      <a:pt x="29" y="34"/>
                      <a:pt x="28" y="35"/>
                    </a:cubicBezTo>
                    <a:cubicBezTo>
                      <a:pt x="28" y="35"/>
                      <a:pt x="28" y="35"/>
                      <a:pt x="28" y="35"/>
                    </a:cubicBezTo>
                    <a:cubicBezTo>
                      <a:pt x="29" y="34"/>
                      <a:pt x="30" y="33"/>
                      <a:pt x="30" y="32"/>
                    </a:cubicBezTo>
                    <a:cubicBezTo>
                      <a:pt x="30" y="31"/>
                      <a:pt x="30" y="31"/>
                      <a:pt x="30" y="31"/>
                    </a:cubicBezTo>
                    <a:moveTo>
                      <a:pt x="34" y="25"/>
                    </a:moveTo>
                    <a:cubicBezTo>
                      <a:pt x="33" y="27"/>
                      <a:pt x="32" y="29"/>
                      <a:pt x="32" y="30"/>
                    </a:cubicBezTo>
                    <a:cubicBezTo>
                      <a:pt x="32" y="30"/>
                      <a:pt x="32" y="30"/>
                      <a:pt x="32" y="30"/>
                    </a:cubicBezTo>
                    <a:cubicBezTo>
                      <a:pt x="33" y="28"/>
                      <a:pt x="33" y="27"/>
                      <a:pt x="34" y="25"/>
                    </a:cubicBezTo>
                    <a:cubicBezTo>
                      <a:pt x="34" y="25"/>
                      <a:pt x="34" y="25"/>
                      <a:pt x="34" y="25"/>
                    </a:cubicBezTo>
                    <a:moveTo>
                      <a:pt x="34" y="25"/>
                    </a:moveTo>
                    <a:cubicBezTo>
                      <a:pt x="33" y="27"/>
                      <a:pt x="32" y="28"/>
                      <a:pt x="31" y="30"/>
                    </a:cubicBezTo>
                    <a:cubicBezTo>
                      <a:pt x="31" y="30"/>
                      <a:pt x="31" y="30"/>
                      <a:pt x="31" y="30"/>
                    </a:cubicBezTo>
                    <a:cubicBezTo>
                      <a:pt x="32" y="28"/>
                      <a:pt x="33" y="27"/>
                      <a:pt x="34" y="25"/>
                    </a:cubicBezTo>
                    <a:cubicBezTo>
                      <a:pt x="34" y="25"/>
                      <a:pt x="34" y="25"/>
                      <a:pt x="34" y="25"/>
                    </a:cubicBezTo>
                    <a:moveTo>
                      <a:pt x="36" y="22"/>
                    </a:moveTo>
                    <a:cubicBezTo>
                      <a:pt x="36" y="22"/>
                      <a:pt x="36" y="23"/>
                      <a:pt x="35" y="24"/>
                    </a:cubicBezTo>
                    <a:cubicBezTo>
                      <a:pt x="35" y="24"/>
                      <a:pt x="35" y="24"/>
                      <a:pt x="35" y="24"/>
                    </a:cubicBezTo>
                    <a:cubicBezTo>
                      <a:pt x="36" y="23"/>
                      <a:pt x="36" y="22"/>
                      <a:pt x="36" y="22"/>
                    </a:cubicBezTo>
                    <a:moveTo>
                      <a:pt x="37" y="19"/>
                    </a:moveTo>
                    <a:cubicBezTo>
                      <a:pt x="36" y="21"/>
                      <a:pt x="35" y="22"/>
                      <a:pt x="35" y="23"/>
                    </a:cubicBezTo>
                    <a:cubicBezTo>
                      <a:pt x="35" y="23"/>
                      <a:pt x="35" y="23"/>
                      <a:pt x="35" y="24"/>
                    </a:cubicBezTo>
                    <a:cubicBezTo>
                      <a:pt x="35" y="23"/>
                      <a:pt x="36" y="22"/>
                      <a:pt x="36" y="22"/>
                    </a:cubicBezTo>
                    <a:cubicBezTo>
                      <a:pt x="36" y="21"/>
                      <a:pt x="37" y="20"/>
                      <a:pt x="37" y="20"/>
                    </a:cubicBezTo>
                    <a:cubicBezTo>
                      <a:pt x="37" y="20"/>
                      <a:pt x="37" y="19"/>
                      <a:pt x="37" y="19"/>
                    </a:cubicBezTo>
                    <a:moveTo>
                      <a:pt x="41" y="12"/>
                    </a:moveTo>
                    <a:cubicBezTo>
                      <a:pt x="40" y="13"/>
                      <a:pt x="40" y="14"/>
                      <a:pt x="39" y="15"/>
                    </a:cubicBezTo>
                    <a:cubicBezTo>
                      <a:pt x="39" y="15"/>
                      <a:pt x="39" y="16"/>
                      <a:pt x="39" y="16"/>
                    </a:cubicBezTo>
                    <a:cubicBezTo>
                      <a:pt x="39" y="17"/>
                      <a:pt x="39" y="17"/>
                      <a:pt x="39" y="17"/>
                    </a:cubicBezTo>
                    <a:cubicBezTo>
                      <a:pt x="40" y="15"/>
                      <a:pt x="41" y="14"/>
                      <a:pt x="41" y="12"/>
                    </a:cubicBezTo>
                    <a:cubicBezTo>
                      <a:pt x="41" y="12"/>
                      <a:pt x="41" y="12"/>
                      <a:pt x="41" y="12"/>
                    </a:cubicBezTo>
                    <a:moveTo>
                      <a:pt x="46" y="4"/>
                    </a:moveTo>
                    <a:cubicBezTo>
                      <a:pt x="45" y="6"/>
                      <a:pt x="43" y="8"/>
                      <a:pt x="42" y="10"/>
                    </a:cubicBezTo>
                    <a:cubicBezTo>
                      <a:pt x="43" y="10"/>
                      <a:pt x="43" y="10"/>
                      <a:pt x="43" y="10"/>
                    </a:cubicBezTo>
                    <a:cubicBezTo>
                      <a:pt x="44" y="8"/>
                      <a:pt x="45" y="6"/>
                      <a:pt x="46" y="4"/>
                    </a:cubicBezTo>
                    <a:cubicBezTo>
                      <a:pt x="46" y="4"/>
                      <a:pt x="46" y="4"/>
                      <a:pt x="46" y="4"/>
                    </a:cubicBezTo>
                    <a:moveTo>
                      <a:pt x="51" y="2"/>
                    </a:moveTo>
                    <a:cubicBezTo>
                      <a:pt x="51" y="2"/>
                      <a:pt x="51" y="2"/>
                      <a:pt x="51" y="3"/>
                    </a:cubicBezTo>
                    <a:cubicBezTo>
                      <a:pt x="51" y="3"/>
                      <a:pt x="51" y="4"/>
                      <a:pt x="51" y="4"/>
                    </a:cubicBezTo>
                    <a:cubicBezTo>
                      <a:pt x="51" y="4"/>
                      <a:pt x="51" y="4"/>
                      <a:pt x="51" y="4"/>
                    </a:cubicBezTo>
                    <a:cubicBezTo>
                      <a:pt x="52" y="3"/>
                      <a:pt x="52" y="2"/>
                      <a:pt x="51" y="2"/>
                    </a:cubicBezTo>
                    <a:moveTo>
                      <a:pt x="49" y="0"/>
                    </a:moveTo>
                    <a:cubicBezTo>
                      <a:pt x="49" y="0"/>
                      <a:pt x="49" y="0"/>
                      <a:pt x="49" y="0"/>
                    </a:cubicBezTo>
                    <a:cubicBezTo>
                      <a:pt x="48" y="0"/>
                      <a:pt x="48" y="0"/>
                      <a:pt x="48" y="0"/>
                    </a:cubicBezTo>
                    <a:cubicBezTo>
                      <a:pt x="49" y="1"/>
                      <a:pt x="49" y="2"/>
                      <a:pt x="50" y="3"/>
                    </a:cubicBezTo>
                    <a:cubicBezTo>
                      <a:pt x="50" y="2"/>
                      <a:pt x="50" y="2"/>
                      <a:pt x="50" y="2"/>
                    </a:cubicBezTo>
                    <a:cubicBezTo>
                      <a:pt x="50" y="2"/>
                      <a:pt x="50" y="2"/>
                      <a:pt x="50" y="2"/>
                    </a:cubicBezTo>
                    <a:cubicBezTo>
                      <a:pt x="50" y="2"/>
                      <a:pt x="50" y="2"/>
                      <a:pt x="50" y="2"/>
                    </a:cubicBezTo>
                    <a:cubicBezTo>
                      <a:pt x="51" y="2"/>
                      <a:pt x="51" y="1"/>
                      <a:pt x="51" y="1"/>
                    </a:cubicBezTo>
                    <a:cubicBezTo>
                      <a:pt x="51" y="1"/>
                      <a:pt x="50" y="0"/>
                      <a:pt x="49" y="0"/>
                    </a:cubicBezTo>
                    <a:moveTo>
                      <a:pt x="48" y="0"/>
                    </a:moveTo>
                    <a:cubicBezTo>
                      <a:pt x="48" y="0"/>
                      <a:pt x="48" y="0"/>
                      <a:pt x="48" y="0"/>
                    </a:cubicBezTo>
                    <a:cubicBezTo>
                      <a:pt x="47" y="1"/>
                      <a:pt x="47" y="1"/>
                      <a:pt x="47" y="1"/>
                    </a:cubicBezTo>
                    <a:cubicBezTo>
                      <a:pt x="47" y="2"/>
                      <a:pt x="47" y="2"/>
                      <a:pt x="47" y="2"/>
                    </a:cubicBezTo>
                    <a:cubicBezTo>
                      <a:pt x="47" y="2"/>
                      <a:pt x="47" y="2"/>
                      <a:pt x="47" y="2"/>
                    </a:cubicBezTo>
                    <a:cubicBezTo>
                      <a:pt x="48" y="0"/>
                      <a:pt x="48" y="0"/>
                      <a:pt x="48" y="0"/>
                    </a:cubicBezTo>
                    <a:cubicBezTo>
                      <a:pt x="48" y="0"/>
                      <a:pt x="48" y="0"/>
                      <a:pt x="48" y="0"/>
                    </a:cubicBezTo>
                    <a:cubicBezTo>
                      <a:pt x="48" y="0"/>
                      <a:pt x="48" y="0"/>
                      <a:pt x="48" y="0"/>
                    </a:cubicBezTo>
                    <a:cubicBezTo>
                      <a:pt x="48"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88" name="Freeform 9879"/>
              <p:cNvSpPr>
                <a:spLocks noEditPoints="1"/>
              </p:cNvSpPr>
              <p:nvPr/>
            </p:nvSpPr>
            <p:spPr bwMode="auto">
              <a:xfrm>
                <a:off x="71" y="3264"/>
                <a:ext cx="10" cy="2"/>
              </a:xfrm>
              <a:custGeom>
                <a:avLst/>
                <a:gdLst>
                  <a:gd name="T0" fmla="*/ 0 w 4"/>
                  <a:gd name="T1" fmla="*/ 1 h 1"/>
                  <a:gd name="T2" fmla="*/ 0 w 4"/>
                  <a:gd name="T3" fmla="*/ 1 h 1"/>
                  <a:gd name="T4" fmla="*/ 0 w 4"/>
                  <a:gd name="T5" fmla="*/ 1 h 1"/>
                  <a:gd name="T6" fmla="*/ 1 w 4"/>
                  <a:gd name="T7" fmla="*/ 1 h 1"/>
                  <a:gd name="T8" fmla="*/ 1 w 4"/>
                  <a:gd name="T9" fmla="*/ 1 h 1"/>
                  <a:gd name="T10" fmla="*/ 1 w 4"/>
                  <a:gd name="T11" fmla="*/ 1 h 1"/>
                  <a:gd name="T12" fmla="*/ 1 w 4"/>
                  <a:gd name="T13" fmla="*/ 1 h 1"/>
                  <a:gd name="T14" fmla="*/ 0 w 4"/>
                  <a:gd name="T15" fmla="*/ 1 h 1"/>
                  <a:gd name="T16" fmla="*/ 4 w 4"/>
                  <a:gd name="T17" fmla="*/ 0 h 1"/>
                  <a:gd name="T18" fmla="*/ 4 w 4"/>
                  <a:gd name="T19" fmla="*/ 0 h 1"/>
                  <a:gd name="T20" fmla="*/ 2 w 4"/>
                  <a:gd name="T21" fmla="*/ 1 h 1"/>
                  <a:gd name="T22" fmla="*/ 1 w 4"/>
                  <a:gd name="T23" fmla="*/ 1 h 1"/>
                  <a:gd name="T24" fmla="*/ 2 w 4"/>
                  <a:gd name="T25" fmla="*/ 1 h 1"/>
                  <a:gd name="T26" fmla="*/ 3 w 4"/>
                  <a:gd name="T27" fmla="*/ 0 h 1"/>
                  <a:gd name="T28" fmla="*/ 4 w 4"/>
                  <a:gd name="T29" fmla="*/ 0 h 1"/>
                  <a:gd name="T30" fmla="*/ 4 w 4"/>
                  <a:gd name="T31" fmla="*/ 0 h 1"/>
                  <a:gd name="T32" fmla="*/ 4 w 4"/>
                  <a:gd name="T33" fmla="*/ 0 h 1"/>
                  <a:gd name="T34" fmla="*/ 4 w 4"/>
                  <a:gd name="T35"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1">
                    <a:moveTo>
                      <a:pt x="0" y="1"/>
                    </a:moveTo>
                    <a:cubicBezTo>
                      <a:pt x="0" y="1"/>
                      <a:pt x="0" y="1"/>
                      <a:pt x="0" y="1"/>
                    </a:cubicBezTo>
                    <a:cubicBezTo>
                      <a:pt x="0" y="1"/>
                      <a:pt x="0" y="1"/>
                      <a:pt x="0" y="1"/>
                    </a:cubicBezTo>
                    <a:cubicBezTo>
                      <a:pt x="0" y="1"/>
                      <a:pt x="0" y="1"/>
                      <a:pt x="1" y="1"/>
                    </a:cubicBezTo>
                    <a:cubicBezTo>
                      <a:pt x="1" y="1"/>
                      <a:pt x="1" y="1"/>
                      <a:pt x="1" y="1"/>
                    </a:cubicBezTo>
                    <a:cubicBezTo>
                      <a:pt x="1" y="1"/>
                      <a:pt x="1" y="1"/>
                      <a:pt x="1" y="1"/>
                    </a:cubicBezTo>
                    <a:cubicBezTo>
                      <a:pt x="1" y="1"/>
                      <a:pt x="1" y="1"/>
                      <a:pt x="1" y="1"/>
                    </a:cubicBezTo>
                    <a:cubicBezTo>
                      <a:pt x="1" y="1"/>
                      <a:pt x="0" y="1"/>
                      <a:pt x="0" y="1"/>
                    </a:cubicBezTo>
                    <a:moveTo>
                      <a:pt x="4" y="0"/>
                    </a:moveTo>
                    <a:cubicBezTo>
                      <a:pt x="4" y="0"/>
                      <a:pt x="4" y="0"/>
                      <a:pt x="4" y="0"/>
                    </a:cubicBezTo>
                    <a:cubicBezTo>
                      <a:pt x="4" y="0"/>
                      <a:pt x="3" y="1"/>
                      <a:pt x="2" y="1"/>
                    </a:cubicBezTo>
                    <a:cubicBezTo>
                      <a:pt x="2" y="1"/>
                      <a:pt x="1" y="1"/>
                      <a:pt x="1" y="1"/>
                    </a:cubicBezTo>
                    <a:cubicBezTo>
                      <a:pt x="1" y="1"/>
                      <a:pt x="2" y="1"/>
                      <a:pt x="2" y="1"/>
                    </a:cubicBezTo>
                    <a:cubicBezTo>
                      <a:pt x="2" y="1"/>
                      <a:pt x="3" y="1"/>
                      <a:pt x="3" y="0"/>
                    </a:cubicBezTo>
                    <a:cubicBezTo>
                      <a:pt x="4" y="0"/>
                      <a:pt x="4" y="0"/>
                      <a:pt x="4" y="0"/>
                    </a:cubicBezTo>
                    <a:moveTo>
                      <a:pt x="4" y="0"/>
                    </a:move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89" name="Freeform 9880"/>
              <p:cNvSpPr>
                <a:spLocks noEditPoints="1"/>
              </p:cNvSpPr>
              <p:nvPr/>
            </p:nvSpPr>
            <p:spPr bwMode="auto">
              <a:xfrm>
                <a:off x="71" y="3266"/>
                <a:ext cx="5" cy="0"/>
              </a:xfrm>
              <a:custGeom>
                <a:avLst/>
                <a:gdLst>
                  <a:gd name="T0" fmla="*/ 0 w 2"/>
                  <a:gd name="T1" fmla="*/ 0 w 2"/>
                  <a:gd name="T2" fmla="*/ 0 w 2"/>
                  <a:gd name="T3" fmla="*/ 0 w 2"/>
                  <a:gd name="T4" fmla="*/ 0 w 2"/>
                  <a:gd name="T5" fmla="*/ 2 w 2"/>
                  <a:gd name="T6" fmla="*/ 1 w 2"/>
                  <a:gd name="T7" fmla="*/ 1 w 2"/>
                  <a:gd name="T8" fmla="*/ 1 w 2"/>
                  <a:gd name="T9" fmla="*/ 2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2">
                    <a:moveTo>
                      <a:pt x="0" y="0"/>
                    </a:moveTo>
                    <a:cubicBezTo>
                      <a:pt x="0" y="0"/>
                      <a:pt x="0" y="0"/>
                      <a:pt x="0" y="0"/>
                    </a:cubicBezTo>
                    <a:cubicBezTo>
                      <a:pt x="0" y="0"/>
                      <a:pt x="0" y="0"/>
                      <a:pt x="0" y="0"/>
                    </a:cubicBezTo>
                    <a:cubicBezTo>
                      <a:pt x="0" y="0"/>
                      <a:pt x="0" y="0"/>
                      <a:pt x="0" y="0"/>
                    </a:cubicBezTo>
                    <a:cubicBezTo>
                      <a:pt x="0" y="0"/>
                      <a:pt x="0" y="0"/>
                      <a:pt x="0" y="0"/>
                    </a:cubicBezTo>
                    <a:moveTo>
                      <a:pt x="2" y="0"/>
                    </a:moveTo>
                    <a:cubicBezTo>
                      <a:pt x="1" y="0"/>
                      <a:pt x="1" y="0"/>
                      <a:pt x="1" y="0"/>
                    </a:cubicBezTo>
                    <a:cubicBezTo>
                      <a:pt x="1" y="0"/>
                      <a:pt x="1" y="0"/>
                      <a:pt x="1" y="0"/>
                    </a:cubicBezTo>
                    <a:cubicBezTo>
                      <a:pt x="1" y="0"/>
                      <a:pt x="1" y="0"/>
                      <a:pt x="1" y="0"/>
                    </a:cubicBezTo>
                    <a:cubicBezTo>
                      <a:pt x="1"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90" name="Freeform 9881"/>
              <p:cNvSpPr>
                <a:spLocks noEditPoints="1"/>
              </p:cNvSpPr>
              <p:nvPr/>
            </p:nvSpPr>
            <p:spPr bwMode="auto">
              <a:xfrm>
                <a:off x="14" y="3264"/>
                <a:ext cx="67" cy="108"/>
              </a:xfrm>
              <a:custGeom>
                <a:avLst/>
                <a:gdLst>
                  <a:gd name="T0" fmla="*/ 1 w 28"/>
                  <a:gd name="T1" fmla="*/ 44 h 46"/>
                  <a:gd name="T2" fmla="*/ 0 w 28"/>
                  <a:gd name="T3" fmla="*/ 46 h 46"/>
                  <a:gd name="T4" fmla="*/ 0 w 28"/>
                  <a:gd name="T5" fmla="*/ 46 h 46"/>
                  <a:gd name="T6" fmla="*/ 1 w 28"/>
                  <a:gd name="T7" fmla="*/ 44 h 46"/>
                  <a:gd name="T8" fmla="*/ 1 w 28"/>
                  <a:gd name="T9" fmla="*/ 44 h 46"/>
                  <a:gd name="T10" fmla="*/ 3 w 28"/>
                  <a:gd name="T11" fmla="*/ 42 h 46"/>
                  <a:gd name="T12" fmla="*/ 1 w 28"/>
                  <a:gd name="T13" fmla="*/ 44 h 46"/>
                  <a:gd name="T14" fmla="*/ 1 w 28"/>
                  <a:gd name="T15" fmla="*/ 44 h 46"/>
                  <a:gd name="T16" fmla="*/ 3 w 28"/>
                  <a:gd name="T17" fmla="*/ 42 h 46"/>
                  <a:gd name="T18" fmla="*/ 3 w 28"/>
                  <a:gd name="T19" fmla="*/ 42 h 46"/>
                  <a:gd name="T20" fmla="*/ 7 w 28"/>
                  <a:gd name="T21" fmla="*/ 34 h 46"/>
                  <a:gd name="T22" fmla="*/ 5 w 28"/>
                  <a:gd name="T23" fmla="*/ 38 h 46"/>
                  <a:gd name="T24" fmla="*/ 5 w 28"/>
                  <a:gd name="T25" fmla="*/ 38 h 46"/>
                  <a:gd name="T26" fmla="*/ 8 w 28"/>
                  <a:gd name="T27" fmla="*/ 34 h 46"/>
                  <a:gd name="T28" fmla="*/ 7 w 28"/>
                  <a:gd name="T29" fmla="*/ 34 h 46"/>
                  <a:gd name="T30" fmla="*/ 11 w 28"/>
                  <a:gd name="T31" fmla="*/ 28 h 46"/>
                  <a:gd name="T32" fmla="*/ 10 w 28"/>
                  <a:gd name="T33" fmla="*/ 30 h 46"/>
                  <a:gd name="T34" fmla="*/ 10 w 28"/>
                  <a:gd name="T35" fmla="*/ 30 h 46"/>
                  <a:gd name="T36" fmla="*/ 11 w 28"/>
                  <a:gd name="T37" fmla="*/ 28 h 46"/>
                  <a:gd name="T38" fmla="*/ 11 w 28"/>
                  <a:gd name="T39" fmla="*/ 28 h 46"/>
                  <a:gd name="T40" fmla="*/ 19 w 28"/>
                  <a:gd name="T41" fmla="*/ 15 h 46"/>
                  <a:gd name="T42" fmla="*/ 17 w 28"/>
                  <a:gd name="T43" fmla="*/ 18 h 46"/>
                  <a:gd name="T44" fmla="*/ 17 w 28"/>
                  <a:gd name="T45" fmla="*/ 18 h 46"/>
                  <a:gd name="T46" fmla="*/ 17 w 28"/>
                  <a:gd name="T47" fmla="*/ 18 h 46"/>
                  <a:gd name="T48" fmla="*/ 19 w 28"/>
                  <a:gd name="T49" fmla="*/ 15 h 46"/>
                  <a:gd name="T50" fmla="*/ 19 w 28"/>
                  <a:gd name="T51" fmla="*/ 15 h 46"/>
                  <a:gd name="T52" fmla="*/ 22 w 28"/>
                  <a:gd name="T53" fmla="*/ 10 h 46"/>
                  <a:gd name="T54" fmla="*/ 21 w 28"/>
                  <a:gd name="T55" fmla="*/ 11 h 46"/>
                  <a:gd name="T56" fmla="*/ 22 w 28"/>
                  <a:gd name="T57" fmla="*/ 11 h 46"/>
                  <a:gd name="T58" fmla="*/ 22 w 28"/>
                  <a:gd name="T59" fmla="*/ 10 h 46"/>
                  <a:gd name="T60" fmla="*/ 22 w 28"/>
                  <a:gd name="T61" fmla="*/ 10 h 46"/>
                  <a:gd name="T62" fmla="*/ 28 w 28"/>
                  <a:gd name="T63" fmla="*/ 0 h 46"/>
                  <a:gd name="T64" fmla="*/ 27 w 28"/>
                  <a:gd name="T65" fmla="*/ 0 h 46"/>
                  <a:gd name="T66" fmla="*/ 27 w 28"/>
                  <a:gd name="T67" fmla="*/ 2 h 46"/>
                  <a:gd name="T68" fmla="*/ 24 w 28"/>
                  <a:gd name="T69" fmla="*/ 5 h 46"/>
                  <a:gd name="T70" fmla="*/ 25 w 28"/>
                  <a:gd name="T71" fmla="*/ 6 h 46"/>
                  <a:gd name="T72" fmla="*/ 27 w 28"/>
                  <a:gd name="T73" fmla="*/ 2 h 46"/>
                  <a:gd name="T74" fmla="*/ 28 w 28"/>
                  <a:gd name="T75" fmla="*/ 0 h 46"/>
                  <a:gd name="T76" fmla="*/ 28 w 28"/>
                  <a:gd name="T77" fmla="*/ 0 h 46"/>
                  <a:gd name="T78" fmla="*/ 23 w 28"/>
                  <a:gd name="T79" fmla="*/ 0 h 46"/>
                  <a:gd name="T80" fmla="*/ 23 w 28"/>
                  <a:gd name="T81" fmla="*/ 0 h 46"/>
                  <a:gd name="T82" fmla="*/ 23 w 28"/>
                  <a:gd name="T83" fmla="*/ 0 h 46"/>
                  <a:gd name="T84" fmla="*/ 23 w 28"/>
                  <a:gd name="T8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 h="46">
                    <a:moveTo>
                      <a:pt x="1" y="44"/>
                    </a:moveTo>
                    <a:cubicBezTo>
                      <a:pt x="1" y="45"/>
                      <a:pt x="1" y="45"/>
                      <a:pt x="0" y="46"/>
                    </a:cubicBezTo>
                    <a:cubicBezTo>
                      <a:pt x="0" y="46"/>
                      <a:pt x="0" y="46"/>
                      <a:pt x="0" y="46"/>
                    </a:cubicBezTo>
                    <a:cubicBezTo>
                      <a:pt x="1" y="45"/>
                      <a:pt x="1" y="45"/>
                      <a:pt x="1" y="44"/>
                    </a:cubicBezTo>
                    <a:cubicBezTo>
                      <a:pt x="1" y="44"/>
                      <a:pt x="1" y="44"/>
                      <a:pt x="1" y="44"/>
                    </a:cubicBezTo>
                    <a:moveTo>
                      <a:pt x="3" y="42"/>
                    </a:moveTo>
                    <a:cubicBezTo>
                      <a:pt x="2" y="43"/>
                      <a:pt x="2" y="43"/>
                      <a:pt x="1" y="44"/>
                    </a:cubicBezTo>
                    <a:cubicBezTo>
                      <a:pt x="1" y="44"/>
                      <a:pt x="1" y="44"/>
                      <a:pt x="1" y="44"/>
                    </a:cubicBezTo>
                    <a:cubicBezTo>
                      <a:pt x="2" y="43"/>
                      <a:pt x="2" y="43"/>
                      <a:pt x="3" y="42"/>
                    </a:cubicBezTo>
                    <a:cubicBezTo>
                      <a:pt x="3" y="42"/>
                      <a:pt x="3" y="42"/>
                      <a:pt x="3" y="42"/>
                    </a:cubicBezTo>
                    <a:moveTo>
                      <a:pt x="7" y="34"/>
                    </a:moveTo>
                    <a:cubicBezTo>
                      <a:pt x="7" y="35"/>
                      <a:pt x="6" y="37"/>
                      <a:pt x="5" y="38"/>
                    </a:cubicBezTo>
                    <a:cubicBezTo>
                      <a:pt x="5" y="38"/>
                      <a:pt x="5" y="38"/>
                      <a:pt x="5" y="38"/>
                    </a:cubicBezTo>
                    <a:cubicBezTo>
                      <a:pt x="6" y="37"/>
                      <a:pt x="7" y="35"/>
                      <a:pt x="8" y="34"/>
                    </a:cubicBezTo>
                    <a:cubicBezTo>
                      <a:pt x="7" y="34"/>
                      <a:pt x="7" y="34"/>
                      <a:pt x="7" y="34"/>
                    </a:cubicBezTo>
                    <a:moveTo>
                      <a:pt x="11" y="28"/>
                    </a:moveTo>
                    <a:cubicBezTo>
                      <a:pt x="10" y="29"/>
                      <a:pt x="10" y="29"/>
                      <a:pt x="10" y="30"/>
                    </a:cubicBezTo>
                    <a:cubicBezTo>
                      <a:pt x="10" y="30"/>
                      <a:pt x="10" y="30"/>
                      <a:pt x="10" y="30"/>
                    </a:cubicBezTo>
                    <a:cubicBezTo>
                      <a:pt x="10" y="29"/>
                      <a:pt x="11" y="29"/>
                      <a:pt x="11" y="28"/>
                    </a:cubicBezTo>
                    <a:cubicBezTo>
                      <a:pt x="11" y="28"/>
                      <a:pt x="11" y="28"/>
                      <a:pt x="11" y="28"/>
                    </a:cubicBezTo>
                    <a:moveTo>
                      <a:pt x="19" y="15"/>
                    </a:moveTo>
                    <a:cubicBezTo>
                      <a:pt x="17" y="18"/>
                      <a:pt x="17" y="18"/>
                      <a:pt x="17" y="18"/>
                    </a:cubicBezTo>
                    <a:cubicBezTo>
                      <a:pt x="17" y="18"/>
                      <a:pt x="17" y="18"/>
                      <a:pt x="17" y="18"/>
                    </a:cubicBezTo>
                    <a:cubicBezTo>
                      <a:pt x="17" y="18"/>
                      <a:pt x="17" y="18"/>
                      <a:pt x="17" y="18"/>
                    </a:cubicBezTo>
                    <a:cubicBezTo>
                      <a:pt x="18" y="17"/>
                      <a:pt x="18" y="16"/>
                      <a:pt x="19" y="15"/>
                    </a:cubicBezTo>
                    <a:cubicBezTo>
                      <a:pt x="19" y="15"/>
                      <a:pt x="19" y="15"/>
                      <a:pt x="19" y="15"/>
                    </a:cubicBezTo>
                    <a:moveTo>
                      <a:pt x="22" y="10"/>
                    </a:moveTo>
                    <a:cubicBezTo>
                      <a:pt x="21" y="11"/>
                      <a:pt x="21" y="11"/>
                      <a:pt x="21" y="11"/>
                    </a:cubicBezTo>
                    <a:cubicBezTo>
                      <a:pt x="21" y="11"/>
                      <a:pt x="21" y="11"/>
                      <a:pt x="22" y="11"/>
                    </a:cubicBezTo>
                    <a:cubicBezTo>
                      <a:pt x="22" y="10"/>
                      <a:pt x="22" y="10"/>
                      <a:pt x="22" y="10"/>
                    </a:cubicBezTo>
                    <a:cubicBezTo>
                      <a:pt x="22" y="10"/>
                      <a:pt x="22" y="10"/>
                      <a:pt x="22" y="10"/>
                    </a:cubicBezTo>
                    <a:moveTo>
                      <a:pt x="28" y="0"/>
                    </a:moveTo>
                    <a:cubicBezTo>
                      <a:pt x="28" y="0"/>
                      <a:pt x="28" y="0"/>
                      <a:pt x="27" y="0"/>
                    </a:cubicBezTo>
                    <a:cubicBezTo>
                      <a:pt x="27" y="1"/>
                      <a:pt x="27" y="1"/>
                      <a:pt x="27" y="2"/>
                    </a:cubicBezTo>
                    <a:cubicBezTo>
                      <a:pt x="24" y="5"/>
                      <a:pt x="24" y="5"/>
                      <a:pt x="24" y="5"/>
                    </a:cubicBezTo>
                    <a:cubicBezTo>
                      <a:pt x="24" y="5"/>
                      <a:pt x="25" y="6"/>
                      <a:pt x="25" y="6"/>
                    </a:cubicBezTo>
                    <a:cubicBezTo>
                      <a:pt x="25" y="4"/>
                      <a:pt x="26" y="3"/>
                      <a:pt x="27" y="2"/>
                    </a:cubicBezTo>
                    <a:cubicBezTo>
                      <a:pt x="28" y="0"/>
                      <a:pt x="28" y="0"/>
                      <a:pt x="28" y="0"/>
                    </a:cubicBezTo>
                    <a:cubicBezTo>
                      <a:pt x="28" y="0"/>
                      <a:pt x="28" y="0"/>
                      <a:pt x="28" y="0"/>
                    </a:cubicBezTo>
                    <a:moveTo>
                      <a:pt x="23" y="0"/>
                    </a:moveTo>
                    <a:cubicBezTo>
                      <a:pt x="23" y="0"/>
                      <a:pt x="23" y="0"/>
                      <a:pt x="23" y="0"/>
                    </a:cubicBezTo>
                    <a:cubicBezTo>
                      <a:pt x="23" y="0"/>
                      <a:pt x="23" y="0"/>
                      <a:pt x="23" y="0"/>
                    </a:cubicBezTo>
                    <a:cubicBezTo>
                      <a:pt x="23" y="0"/>
                      <a:pt x="23" y="0"/>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91" name="Oval 9882"/>
              <p:cNvSpPr>
                <a:spLocks noChangeArrowheads="1"/>
              </p:cNvSpPr>
              <p:nvPr/>
            </p:nvSpPr>
            <p:spPr bwMode="auto">
              <a:xfrm>
                <a:off x="17" y="3368"/>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92" name="Freeform 9883"/>
              <p:cNvSpPr>
                <a:spLocks/>
              </p:cNvSpPr>
              <p:nvPr/>
            </p:nvSpPr>
            <p:spPr bwMode="auto">
              <a:xfrm>
                <a:off x="7" y="3377"/>
                <a:ext cx="5" cy="7"/>
              </a:xfrm>
              <a:custGeom>
                <a:avLst/>
                <a:gdLst>
                  <a:gd name="T0" fmla="*/ 2 w 2"/>
                  <a:gd name="T1" fmla="*/ 0 h 3"/>
                  <a:gd name="T2" fmla="*/ 0 w 2"/>
                  <a:gd name="T3" fmla="*/ 3 h 3"/>
                  <a:gd name="T4" fmla="*/ 2 w 2"/>
                  <a:gd name="T5" fmla="*/ 0 h 3"/>
                  <a:gd name="T6" fmla="*/ 2 w 2"/>
                  <a:gd name="T7" fmla="*/ 0 h 3"/>
                </a:gdLst>
                <a:ahLst/>
                <a:cxnLst>
                  <a:cxn ang="0">
                    <a:pos x="T0" y="T1"/>
                  </a:cxn>
                  <a:cxn ang="0">
                    <a:pos x="T2" y="T3"/>
                  </a:cxn>
                  <a:cxn ang="0">
                    <a:pos x="T4" y="T5"/>
                  </a:cxn>
                  <a:cxn ang="0">
                    <a:pos x="T6" y="T7"/>
                  </a:cxn>
                </a:cxnLst>
                <a:rect l="0" t="0" r="r" b="b"/>
                <a:pathLst>
                  <a:path w="2" h="3">
                    <a:moveTo>
                      <a:pt x="2" y="0"/>
                    </a:moveTo>
                    <a:cubicBezTo>
                      <a:pt x="1" y="1"/>
                      <a:pt x="1" y="2"/>
                      <a:pt x="0" y="3"/>
                    </a:cubicBezTo>
                    <a:cubicBezTo>
                      <a:pt x="1" y="2"/>
                      <a:pt x="1"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93" name="Freeform 9884"/>
              <p:cNvSpPr>
                <a:spLocks noEditPoints="1"/>
              </p:cNvSpPr>
              <p:nvPr/>
            </p:nvSpPr>
            <p:spPr bwMode="auto">
              <a:xfrm>
                <a:off x="12" y="3276"/>
                <a:ext cx="62" cy="101"/>
              </a:xfrm>
              <a:custGeom>
                <a:avLst/>
                <a:gdLst>
                  <a:gd name="T0" fmla="*/ 1 w 26"/>
                  <a:gd name="T1" fmla="*/ 41 h 43"/>
                  <a:gd name="T2" fmla="*/ 0 w 26"/>
                  <a:gd name="T3" fmla="*/ 43 h 43"/>
                  <a:gd name="T4" fmla="*/ 0 w 26"/>
                  <a:gd name="T5" fmla="*/ 43 h 43"/>
                  <a:gd name="T6" fmla="*/ 1 w 26"/>
                  <a:gd name="T7" fmla="*/ 41 h 43"/>
                  <a:gd name="T8" fmla="*/ 1 w 26"/>
                  <a:gd name="T9" fmla="*/ 41 h 43"/>
                  <a:gd name="T10" fmla="*/ 6 w 26"/>
                  <a:gd name="T11" fmla="*/ 33 h 43"/>
                  <a:gd name="T12" fmla="*/ 4 w 26"/>
                  <a:gd name="T13" fmla="*/ 37 h 43"/>
                  <a:gd name="T14" fmla="*/ 4 w 26"/>
                  <a:gd name="T15" fmla="*/ 37 h 43"/>
                  <a:gd name="T16" fmla="*/ 6 w 26"/>
                  <a:gd name="T17" fmla="*/ 33 h 43"/>
                  <a:gd name="T18" fmla="*/ 6 w 26"/>
                  <a:gd name="T19" fmla="*/ 33 h 43"/>
                  <a:gd name="T20" fmla="*/ 11 w 26"/>
                  <a:gd name="T21" fmla="*/ 25 h 43"/>
                  <a:gd name="T22" fmla="*/ 8 w 26"/>
                  <a:gd name="T23" fmla="*/ 29 h 43"/>
                  <a:gd name="T24" fmla="*/ 9 w 26"/>
                  <a:gd name="T25" fmla="*/ 29 h 43"/>
                  <a:gd name="T26" fmla="*/ 11 w 26"/>
                  <a:gd name="T27" fmla="*/ 25 h 43"/>
                  <a:gd name="T28" fmla="*/ 11 w 26"/>
                  <a:gd name="T29" fmla="*/ 25 h 43"/>
                  <a:gd name="T30" fmla="*/ 18 w 26"/>
                  <a:gd name="T31" fmla="*/ 13 h 43"/>
                  <a:gd name="T32" fmla="*/ 12 w 26"/>
                  <a:gd name="T33" fmla="*/ 23 h 43"/>
                  <a:gd name="T34" fmla="*/ 12 w 26"/>
                  <a:gd name="T35" fmla="*/ 23 h 43"/>
                  <a:gd name="T36" fmla="*/ 18 w 26"/>
                  <a:gd name="T37" fmla="*/ 13 h 43"/>
                  <a:gd name="T38" fmla="*/ 18 w 26"/>
                  <a:gd name="T39" fmla="*/ 13 h 43"/>
                  <a:gd name="T40" fmla="*/ 22 w 26"/>
                  <a:gd name="T41" fmla="*/ 6 h 43"/>
                  <a:gd name="T42" fmla="*/ 20 w 26"/>
                  <a:gd name="T43" fmla="*/ 10 h 43"/>
                  <a:gd name="T44" fmla="*/ 20 w 26"/>
                  <a:gd name="T45" fmla="*/ 10 h 43"/>
                  <a:gd name="T46" fmla="*/ 23 w 26"/>
                  <a:gd name="T47" fmla="*/ 6 h 43"/>
                  <a:gd name="T48" fmla="*/ 22 w 26"/>
                  <a:gd name="T49" fmla="*/ 6 h 43"/>
                  <a:gd name="T50" fmla="*/ 25 w 26"/>
                  <a:gd name="T51" fmla="*/ 0 h 43"/>
                  <a:gd name="T52" fmla="*/ 24 w 26"/>
                  <a:gd name="T53" fmla="*/ 2 h 43"/>
                  <a:gd name="T54" fmla="*/ 23 w 26"/>
                  <a:gd name="T55" fmla="*/ 5 h 43"/>
                  <a:gd name="T56" fmla="*/ 23 w 26"/>
                  <a:gd name="T57" fmla="*/ 5 h 43"/>
                  <a:gd name="T58" fmla="*/ 23 w 26"/>
                  <a:gd name="T59" fmla="*/ 4 h 43"/>
                  <a:gd name="T60" fmla="*/ 26 w 26"/>
                  <a:gd name="T61" fmla="*/ 1 h 43"/>
                  <a:gd name="T62" fmla="*/ 25 w 26"/>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43">
                    <a:moveTo>
                      <a:pt x="1" y="41"/>
                    </a:moveTo>
                    <a:cubicBezTo>
                      <a:pt x="1" y="41"/>
                      <a:pt x="0" y="42"/>
                      <a:pt x="0" y="43"/>
                    </a:cubicBezTo>
                    <a:cubicBezTo>
                      <a:pt x="0" y="43"/>
                      <a:pt x="0" y="43"/>
                      <a:pt x="0" y="43"/>
                    </a:cubicBezTo>
                    <a:cubicBezTo>
                      <a:pt x="1" y="42"/>
                      <a:pt x="1" y="41"/>
                      <a:pt x="1" y="41"/>
                    </a:cubicBezTo>
                    <a:cubicBezTo>
                      <a:pt x="1" y="41"/>
                      <a:pt x="1" y="41"/>
                      <a:pt x="1" y="41"/>
                    </a:cubicBezTo>
                    <a:moveTo>
                      <a:pt x="6" y="33"/>
                    </a:moveTo>
                    <a:cubicBezTo>
                      <a:pt x="5" y="34"/>
                      <a:pt x="4" y="36"/>
                      <a:pt x="4" y="37"/>
                    </a:cubicBezTo>
                    <a:cubicBezTo>
                      <a:pt x="4" y="37"/>
                      <a:pt x="4" y="37"/>
                      <a:pt x="4" y="37"/>
                    </a:cubicBezTo>
                    <a:cubicBezTo>
                      <a:pt x="4" y="36"/>
                      <a:pt x="5" y="34"/>
                      <a:pt x="6" y="33"/>
                    </a:cubicBezTo>
                    <a:cubicBezTo>
                      <a:pt x="6" y="33"/>
                      <a:pt x="6" y="33"/>
                      <a:pt x="6" y="33"/>
                    </a:cubicBezTo>
                    <a:moveTo>
                      <a:pt x="11" y="25"/>
                    </a:moveTo>
                    <a:cubicBezTo>
                      <a:pt x="10" y="26"/>
                      <a:pt x="9" y="27"/>
                      <a:pt x="8" y="29"/>
                    </a:cubicBezTo>
                    <a:cubicBezTo>
                      <a:pt x="9" y="29"/>
                      <a:pt x="9" y="29"/>
                      <a:pt x="9" y="29"/>
                    </a:cubicBezTo>
                    <a:cubicBezTo>
                      <a:pt x="9" y="28"/>
                      <a:pt x="10" y="26"/>
                      <a:pt x="11" y="25"/>
                    </a:cubicBezTo>
                    <a:cubicBezTo>
                      <a:pt x="11" y="25"/>
                      <a:pt x="11" y="25"/>
                      <a:pt x="11" y="25"/>
                    </a:cubicBezTo>
                    <a:moveTo>
                      <a:pt x="18" y="13"/>
                    </a:moveTo>
                    <a:cubicBezTo>
                      <a:pt x="16" y="17"/>
                      <a:pt x="14" y="20"/>
                      <a:pt x="12" y="23"/>
                    </a:cubicBezTo>
                    <a:cubicBezTo>
                      <a:pt x="12" y="23"/>
                      <a:pt x="12" y="23"/>
                      <a:pt x="12" y="23"/>
                    </a:cubicBezTo>
                    <a:cubicBezTo>
                      <a:pt x="14" y="20"/>
                      <a:pt x="16" y="16"/>
                      <a:pt x="18" y="13"/>
                    </a:cubicBezTo>
                    <a:cubicBezTo>
                      <a:pt x="18" y="13"/>
                      <a:pt x="18" y="13"/>
                      <a:pt x="18" y="13"/>
                    </a:cubicBezTo>
                    <a:moveTo>
                      <a:pt x="22" y="6"/>
                    </a:moveTo>
                    <a:cubicBezTo>
                      <a:pt x="20" y="10"/>
                      <a:pt x="20" y="10"/>
                      <a:pt x="20" y="10"/>
                    </a:cubicBezTo>
                    <a:cubicBezTo>
                      <a:pt x="20" y="10"/>
                      <a:pt x="20" y="10"/>
                      <a:pt x="20" y="10"/>
                    </a:cubicBezTo>
                    <a:cubicBezTo>
                      <a:pt x="21" y="8"/>
                      <a:pt x="22" y="7"/>
                      <a:pt x="23" y="6"/>
                    </a:cubicBezTo>
                    <a:cubicBezTo>
                      <a:pt x="22" y="6"/>
                      <a:pt x="22" y="6"/>
                      <a:pt x="22" y="6"/>
                    </a:cubicBezTo>
                    <a:moveTo>
                      <a:pt x="25" y="0"/>
                    </a:moveTo>
                    <a:cubicBezTo>
                      <a:pt x="24" y="2"/>
                      <a:pt x="24" y="2"/>
                      <a:pt x="24" y="2"/>
                    </a:cubicBezTo>
                    <a:cubicBezTo>
                      <a:pt x="23" y="5"/>
                      <a:pt x="23" y="5"/>
                      <a:pt x="23" y="5"/>
                    </a:cubicBezTo>
                    <a:cubicBezTo>
                      <a:pt x="23" y="5"/>
                      <a:pt x="23" y="5"/>
                      <a:pt x="23" y="5"/>
                    </a:cubicBezTo>
                    <a:cubicBezTo>
                      <a:pt x="23" y="5"/>
                      <a:pt x="23" y="5"/>
                      <a:pt x="23" y="4"/>
                    </a:cubicBezTo>
                    <a:cubicBezTo>
                      <a:pt x="24" y="3"/>
                      <a:pt x="25" y="2"/>
                      <a:pt x="26" y="1"/>
                    </a:cubicBezTo>
                    <a:cubicBezTo>
                      <a:pt x="26" y="1"/>
                      <a:pt x="25"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94" name="Freeform 9885"/>
              <p:cNvSpPr>
                <a:spLocks/>
              </p:cNvSpPr>
              <p:nvPr/>
            </p:nvSpPr>
            <p:spPr bwMode="auto">
              <a:xfrm>
                <a:off x="-59" y="3457"/>
                <a:ext cx="3" cy="5"/>
              </a:xfrm>
              <a:custGeom>
                <a:avLst/>
                <a:gdLst>
                  <a:gd name="T0" fmla="*/ 1 w 1"/>
                  <a:gd name="T1" fmla="*/ 0 h 2"/>
                  <a:gd name="T2" fmla="*/ 0 w 1"/>
                  <a:gd name="T3" fmla="*/ 2 h 2"/>
                  <a:gd name="T4" fmla="*/ 0 w 1"/>
                  <a:gd name="T5" fmla="*/ 2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1" y="2"/>
                      <a:pt x="0" y="2"/>
                    </a:cubicBezTo>
                    <a:cubicBezTo>
                      <a:pt x="0" y="2"/>
                      <a:pt x="0" y="2"/>
                      <a:pt x="0" y="2"/>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95" name="Freeform 9886"/>
              <p:cNvSpPr>
                <a:spLocks noEditPoints="1"/>
              </p:cNvSpPr>
              <p:nvPr/>
            </p:nvSpPr>
            <p:spPr bwMode="auto">
              <a:xfrm>
                <a:off x="-153" y="3750"/>
                <a:ext cx="16" cy="28"/>
              </a:xfrm>
              <a:custGeom>
                <a:avLst/>
                <a:gdLst>
                  <a:gd name="T0" fmla="*/ 3 w 7"/>
                  <a:gd name="T1" fmla="*/ 7 h 12"/>
                  <a:gd name="T2" fmla="*/ 2 w 7"/>
                  <a:gd name="T3" fmla="*/ 7 h 12"/>
                  <a:gd name="T4" fmla="*/ 0 w 7"/>
                  <a:gd name="T5" fmla="*/ 12 h 12"/>
                  <a:gd name="T6" fmla="*/ 0 w 7"/>
                  <a:gd name="T7" fmla="*/ 12 h 12"/>
                  <a:gd name="T8" fmla="*/ 2 w 7"/>
                  <a:gd name="T9" fmla="*/ 7 h 12"/>
                  <a:gd name="T10" fmla="*/ 3 w 7"/>
                  <a:gd name="T11" fmla="*/ 7 h 12"/>
                  <a:gd name="T12" fmla="*/ 3 w 7"/>
                  <a:gd name="T13" fmla="*/ 7 h 12"/>
                  <a:gd name="T14" fmla="*/ 7 w 7"/>
                  <a:gd name="T15" fmla="*/ 0 h 12"/>
                  <a:gd name="T16" fmla="*/ 6 w 7"/>
                  <a:gd name="T17" fmla="*/ 1 h 12"/>
                  <a:gd name="T18" fmla="*/ 7 w 7"/>
                  <a:gd name="T19" fmla="*/ 0 h 12"/>
                  <a:gd name="T20" fmla="*/ 7 w 7"/>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12">
                    <a:moveTo>
                      <a:pt x="3" y="7"/>
                    </a:moveTo>
                    <a:cubicBezTo>
                      <a:pt x="2" y="7"/>
                      <a:pt x="2" y="7"/>
                      <a:pt x="2" y="7"/>
                    </a:cubicBezTo>
                    <a:cubicBezTo>
                      <a:pt x="1" y="10"/>
                      <a:pt x="0" y="12"/>
                      <a:pt x="0" y="12"/>
                    </a:cubicBezTo>
                    <a:cubicBezTo>
                      <a:pt x="0" y="12"/>
                      <a:pt x="0" y="12"/>
                      <a:pt x="0" y="12"/>
                    </a:cubicBezTo>
                    <a:cubicBezTo>
                      <a:pt x="0" y="12"/>
                      <a:pt x="1" y="10"/>
                      <a:pt x="2" y="7"/>
                    </a:cubicBezTo>
                    <a:cubicBezTo>
                      <a:pt x="3" y="7"/>
                      <a:pt x="3" y="7"/>
                      <a:pt x="3" y="7"/>
                    </a:cubicBezTo>
                    <a:cubicBezTo>
                      <a:pt x="3" y="7"/>
                      <a:pt x="3" y="7"/>
                      <a:pt x="3" y="7"/>
                    </a:cubicBezTo>
                    <a:moveTo>
                      <a:pt x="7" y="0"/>
                    </a:moveTo>
                    <a:cubicBezTo>
                      <a:pt x="6" y="1"/>
                      <a:pt x="6" y="1"/>
                      <a:pt x="6" y="1"/>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96" name="Freeform 9887"/>
              <p:cNvSpPr>
                <a:spLocks noEditPoints="1"/>
              </p:cNvSpPr>
              <p:nvPr/>
            </p:nvSpPr>
            <p:spPr bwMode="auto">
              <a:xfrm>
                <a:off x="-295" y="3781"/>
                <a:ext cx="17" cy="28"/>
              </a:xfrm>
              <a:custGeom>
                <a:avLst/>
                <a:gdLst>
                  <a:gd name="T0" fmla="*/ 0 w 7"/>
                  <a:gd name="T1" fmla="*/ 12 h 12"/>
                  <a:gd name="T2" fmla="*/ 0 w 7"/>
                  <a:gd name="T3" fmla="*/ 12 h 12"/>
                  <a:gd name="T4" fmla="*/ 0 w 7"/>
                  <a:gd name="T5" fmla="*/ 12 h 12"/>
                  <a:gd name="T6" fmla="*/ 0 w 7"/>
                  <a:gd name="T7" fmla="*/ 12 h 12"/>
                  <a:gd name="T8" fmla="*/ 0 w 7"/>
                  <a:gd name="T9" fmla="*/ 12 h 12"/>
                  <a:gd name="T10" fmla="*/ 1 w 7"/>
                  <a:gd name="T11" fmla="*/ 10 h 12"/>
                  <a:gd name="T12" fmla="*/ 1 w 7"/>
                  <a:gd name="T13" fmla="*/ 10 h 12"/>
                  <a:gd name="T14" fmla="*/ 1 w 7"/>
                  <a:gd name="T15" fmla="*/ 10 h 12"/>
                  <a:gd name="T16" fmla="*/ 1 w 7"/>
                  <a:gd name="T17" fmla="*/ 10 h 12"/>
                  <a:gd name="T18" fmla="*/ 1 w 7"/>
                  <a:gd name="T19" fmla="*/ 10 h 12"/>
                  <a:gd name="T20" fmla="*/ 1 w 7"/>
                  <a:gd name="T21" fmla="*/ 10 h 12"/>
                  <a:gd name="T22" fmla="*/ 1 w 7"/>
                  <a:gd name="T23" fmla="*/ 10 h 12"/>
                  <a:gd name="T24" fmla="*/ 1 w 7"/>
                  <a:gd name="T25" fmla="*/ 10 h 12"/>
                  <a:gd name="T26" fmla="*/ 1 w 7"/>
                  <a:gd name="T27" fmla="*/ 10 h 12"/>
                  <a:gd name="T28" fmla="*/ 1 w 7"/>
                  <a:gd name="T29" fmla="*/ 10 h 12"/>
                  <a:gd name="T30" fmla="*/ 2 w 7"/>
                  <a:gd name="T31" fmla="*/ 9 h 12"/>
                  <a:gd name="T32" fmla="*/ 2 w 7"/>
                  <a:gd name="T33" fmla="*/ 9 h 12"/>
                  <a:gd name="T34" fmla="*/ 2 w 7"/>
                  <a:gd name="T35" fmla="*/ 9 h 12"/>
                  <a:gd name="T36" fmla="*/ 2 w 7"/>
                  <a:gd name="T37" fmla="*/ 9 h 12"/>
                  <a:gd name="T38" fmla="*/ 2 w 7"/>
                  <a:gd name="T39" fmla="*/ 9 h 12"/>
                  <a:gd name="T40" fmla="*/ 2 w 7"/>
                  <a:gd name="T41" fmla="*/ 8 h 12"/>
                  <a:gd name="T42" fmla="*/ 2 w 7"/>
                  <a:gd name="T43" fmla="*/ 8 h 12"/>
                  <a:gd name="T44" fmla="*/ 2 w 7"/>
                  <a:gd name="T45" fmla="*/ 8 h 12"/>
                  <a:gd name="T46" fmla="*/ 2 w 7"/>
                  <a:gd name="T47" fmla="*/ 8 h 12"/>
                  <a:gd name="T48" fmla="*/ 2 w 7"/>
                  <a:gd name="T49" fmla="*/ 8 h 12"/>
                  <a:gd name="T50" fmla="*/ 2 w 7"/>
                  <a:gd name="T51" fmla="*/ 8 h 12"/>
                  <a:gd name="T52" fmla="*/ 2 w 7"/>
                  <a:gd name="T53" fmla="*/ 8 h 12"/>
                  <a:gd name="T54" fmla="*/ 2 w 7"/>
                  <a:gd name="T55" fmla="*/ 8 h 12"/>
                  <a:gd name="T56" fmla="*/ 2 w 7"/>
                  <a:gd name="T57" fmla="*/ 8 h 12"/>
                  <a:gd name="T58" fmla="*/ 2 w 7"/>
                  <a:gd name="T59" fmla="*/ 8 h 12"/>
                  <a:gd name="T60" fmla="*/ 3 w 7"/>
                  <a:gd name="T61" fmla="*/ 7 h 12"/>
                  <a:gd name="T62" fmla="*/ 3 w 7"/>
                  <a:gd name="T63" fmla="*/ 7 h 12"/>
                  <a:gd name="T64" fmla="*/ 3 w 7"/>
                  <a:gd name="T65" fmla="*/ 7 h 12"/>
                  <a:gd name="T66" fmla="*/ 3 w 7"/>
                  <a:gd name="T67" fmla="*/ 7 h 12"/>
                  <a:gd name="T68" fmla="*/ 3 w 7"/>
                  <a:gd name="T69" fmla="*/ 7 h 12"/>
                  <a:gd name="T70" fmla="*/ 3 w 7"/>
                  <a:gd name="T71" fmla="*/ 6 h 12"/>
                  <a:gd name="T72" fmla="*/ 3 w 7"/>
                  <a:gd name="T73" fmla="*/ 6 h 12"/>
                  <a:gd name="T74" fmla="*/ 3 w 7"/>
                  <a:gd name="T75" fmla="*/ 6 h 12"/>
                  <a:gd name="T76" fmla="*/ 3 w 7"/>
                  <a:gd name="T77" fmla="*/ 6 h 12"/>
                  <a:gd name="T78" fmla="*/ 3 w 7"/>
                  <a:gd name="T79" fmla="*/ 6 h 12"/>
                  <a:gd name="T80" fmla="*/ 4 w 7"/>
                  <a:gd name="T81" fmla="*/ 5 h 12"/>
                  <a:gd name="T82" fmla="*/ 3 w 7"/>
                  <a:gd name="T83" fmla="*/ 6 h 12"/>
                  <a:gd name="T84" fmla="*/ 4 w 7"/>
                  <a:gd name="T85" fmla="*/ 6 h 12"/>
                  <a:gd name="T86" fmla="*/ 4 w 7"/>
                  <a:gd name="T87" fmla="*/ 5 h 12"/>
                  <a:gd name="T88" fmla="*/ 4 w 7"/>
                  <a:gd name="T89" fmla="*/ 5 h 12"/>
                  <a:gd name="T90" fmla="*/ 4 w 7"/>
                  <a:gd name="T91" fmla="*/ 4 h 12"/>
                  <a:gd name="T92" fmla="*/ 4 w 7"/>
                  <a:gd name="T93" fmla="*/ 4 h 12"/>
                  <a:gd name="T94" fmla="*/ 4 w 7"/>
                  <a:gd name="T95" fmla="*/ 4 h 12"/>
                  <a:gd name="T96" fmla="*/ 4 w 7"/>
                  <a:gd name="T97" fmla="*/ 4 h 12"/>
                  <a:gd name="T98" fmla="*/ 4 w 7"/>
                  <a:gd name="T99" fmla="*/ 4 h 12"/>
                  <a:gd name="T100" fmla="*/ 7 w 7"/>
                  <a:gd name="T101" fmla="*/ 0 h 12"/>
                  <a:gd name="T102" fmla="*/ 4 w 7"/>
                  <a:gd name="T103" fmla="*/ 4 h 12"/>
                  <a:gd name="T104" fmla="*/ 4 w 7"/>
                  <a:gd name="T105" fmla="*/ 4 h 12"/>
                  <a:gd name="T106" fmla="*/ 7 w 7"/>
                  <a:gd name="T107" fmla="*/ 0 h 12"/>
                  <a:gd name="T108" fmla="*/ 7 w 7"/>
                  <a:gd name="T10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 h="12">
                    <a:moveTo>
                      <a:pt x="0" y="12"/>
                    </a:moveTo>
                    <a:cubicBezTo>
                      <a:pt x="0" y="12"/>
                      <a:pt x="0" y="12"/>
                      <a:pt x="0" y="12"/>
                    </a:cubicBezTo>
                    <a:cubicBezTo>
                      <a:pt x="0" y="12"/>
                      <a:pt x="0" y="12"/>
                      <a:pt x="0" y="12"/>
                    </a:cubicBezTo>
                    <a:cubicBezTo>
                      <a:pt x="0" y="12"/>
                      <a:pt x="0" y="12"/>
                      <a:pt x="0" y="12"/>
                    </a:cubicBezTo>
                    <a:cubicBezTo>
                      <a:pt x="0" y="12"/>
                      <a:pt x="0" y="12"/>
                      <a:pt x="0" y="12"/>
                    </a:cubicBezTo>
                    <a:moveTo>
                      <a:pt x="1" y="10"/>
                    </a:moveTo>
                    <a:cubicBezTo>
                      <a:pt x="1" y="10"/>
                      <a:pt x="1" y="10"/>
                      <a:pt x="1" y="10"/>
                    </a:cubicBezTo>
                    <a:cubicBezTo>
                      <a:pt x="1" y="10"/>
                      <a:pt x="1" y="10"/>
                      <a:pt x="1" y="10"/>
                    </a:cubicBezTo>
                    <a:cubicBezTo>
                      <a:pt x="1" y="10"/>
                      <a:pt x="1" y="10"/>
                      <a:pt x="1" y="10"/>
                    </a:cubicBezTo>
                    <a:cubicBezTo>
                      <a:pt x="1" y="10"/>
                      <a:pt x="1" y="10"/>
                      <a:pt x="1" y="10"/>
                    </a:cubicBezTo>
                    <a:moveTo>
                      <a:pt x="1" y="10"/>
                    </a:moveTo>
                    <a:cubicBezTo>
                      <a:pt x="1" y="10"/>
                      <a:pt x="1" y="10"/>
                      <a:pt x="1" y="10"/>
                    </a:cubicBezTo>
                    <a:cubicBezTo>
                      <a:pt x="1" y="10"/>
                      <a:pt x="1" y="10"/>
                      <a:pt x="1" y="10"/>
                    </a:cubicBezTo>
                    <a:cubicBezTo>
                      <a:pt x="1" y="10"/>
                      <a:pt x="1" y="10"/>
                      <a:pt x="1" y="10"/>
                    </a:cubicBezTo>
                    <a:cubicBezTo>
                      <a:pt x="1" y="10"/>
                      <a:pt x="1" y="10"/>
                      <a:pt x="1" y="10"/>
                    </a:cubicBezTo>
                    <a:moveTo>
                      <a:pt x="2" y="9"/>
                    </a:moveTo>
                    <a:cubicBezTo>
                      <a:pt x="2" y="9"/>
                      <a:pt x="2" y="9"/>
                      <a:pt x="2" y="9"/>
                    </a:cubicBezTo>
                    <a:cubicBezTo>
                      <a:pt x="2" y="9"/>
                      <a:pt x="2" y="9"/>
                      <a:pt x="2" y="9"/>
                    </a:cubicBezTo>
                    <a:cubicBezTo>
                      <a:pt x="2" y="9"/>
                      <a:pt x="2" y="9"/>
                      <a:pt x="2" y="9"/>
                    </a:cubicBezTo>
                    <a:cubicBezTo>
                      <a:pt x="2" y="9"/>
                      <a:pt x="2" y="9"/>
                      <a:pt x="2" y="9"/>
                    </a:cubicBezTo>
                    <a:moveTo>
                      <a:pt x="2" y="8"/>
                    </a:moveTo>
                    <a:cubicBezTo>
                      <a:pt x="2" y="8"/>
                      <a:pt x="2" y="8"/>
                      <a:pt x="2" y="8"/>
                    </a:cubicBezTo>
                    <a:cubicBezTo>
                      <a:pt x="2" y="8"/>
                      <a:pt x="2" y="8"/>
                      <a:pt x="2" y="8"/>
                    </a:cubicBezTo>
                    <a:cubicBezTo>
                      <a:pt x="2" y="8"/>
                      <a:pt x="2" y="8"/>
                      <a:pt x="2" y="8"/>
                    </a:cubicBezTo>
                    <a:cubicBezTo>
                      <a:pt x="2" y="8"/>
                      <a:pt x="2" y="8"/>
                      <a:pt x="2" y="8"/>
                    </a:cubicBezTo>
                    <a:moveTo>
                      <a:pt x="2" y="8"/>
                    </a:moveTo>
                    <a:cubicBezTo>
                      <a:pt x="2" y="8"/>
                      <a:pt x="2" y="8"/>
                      <a:pt x="2" y="8"/>
                    </a:cubicBezTo>
                    <a:cubicBezTo>
                      <a:pt x="2" y="8"/>
                      <a:pt x="2" y="8"/>
                      <a:pt x="2" y="8"/>
                    </a:cubicBezTo>
                    <a:cubicBezTo>
                      <a:pt x="2" y="8"/>
                      <a:pt x="2" y="8"/>
                      <a:pt x="2" y="8"/>
                    </a:cubicBezTo>
                    <a:cubicBezTo>
                      <a:pt x="2" y="8"/>
                      <a:pt x="2" y="8"/>
                      <a:pt x="2" y="8"/>
                    </a:cubicBezTo>
                    <a:moveTo>
                      <a:pt x="3" y="7"/>
                    </a:moveTo>
                    <a:cubicBezTo>
                      <a:pt x="3" y="7"/>
                      <a:pt x="3" y="7"/>
                      <a:pt x="3" y="7"/>
                    </a:cubicBezTo>
                    <a:cubicBezTo>
                      <a:pt x="3" y="7"/>
                      <a:pt x="3" y="7"/>
                      <a:pt x="3" y="7"/>
                    </a:cubicBezTo>
                    <a:cubicBezTo>
                      <a:pt x="3" y="7"/>
                      <a:pt x="3" y="7"/>
                      <a:pt x="3" y="7"/>
                    </a:cubicBezTo>
                    <a:cubicBezTo>
                      <a:pt x="3" y="7"/>
                      <a:pt x="3" y="7"/>
                      <a:pt x="3" y="7"/>
                    </a:cubicBezTo>
                    <a:moveTo>
                      <a:pt x="3" y="6"/>
                    </a:moveTo>
                    <a:cubicBezTo>
                      <a:pt x="3" y="6"/>
                      <a:pt x="3" y="6"/>
                      <a:pt x="3" y="6"/>
                    </a:cubicBezTo>
                    <a:cubicBezTo>
                      <a:pt x="3" y="6"/>
                      <a:pt x="3" y="6"/>
                      <a:pt x="3" y="6"/>
                    </a:cubicBezTo>
                    <a:cubicBezTo>
                      <a:pt x="3" y="6"/>
                      <a:pt x="3" y="6"/>
                      <a:pt x="3" y="6"/>
                    </a:cubicBezTo>
                    <a:cubicBezTo>
                      <a:pt x="3" y="6"/>
                      <a:pt x="3" y="6"/>
                      <a:pt x="3" y="6"/>
                    </a:cubicBezTo>
                    <a:moveTo>
                      <a:pt x="4" y="5"/>
                    </a:moveTo>
                    <a:cubicBezTo>
                      <a:pt x="4" y="5"/>
                      <a:pt x="4" y="5"/>
                      <a:pt x="3" y="6"/>
                    </a:cubicBezTo>
                    <a:cubicBezTo>
                      <a:pt x="3" y="6"/>
                      <a:pt x="3" y="6"/>
                      <a:pt x="4" y="6"/>
                    </a:cubicBezTo>
                    <a:cubicBezTo>
                      <a:pt x="4" y="5"/>
                      <a:pt x="4" y="5"/>
                      <a:pt x="4" y="5"/>
                    </a:cubicBezTo>
                    <a:cubicBezTo>
                      <a:pt x="4" y="5"/>
                      <a:pt x="4" y="5"/>
                      <a:pt x="4" y="5"/>
                    </a:cubicBezTo>
                    <a:moveTo>
                      <a:pt x="4" y="4"/>
                    </a:moveTo>
                    <a:cubicBezTo>
                      <a:pt x="4" y="4"/>
                      <a:pt x="4" y="4"/>
                      <a:pt x="4" y="4"/>
                    </a:cubicBezTo>
                    <a:cubicBezTo>
                      <a:pt x="4" y="4"/>
                      <a:pt x="4" y="4"/>
                      <a:pt x="4" y="4"/>
                    </a:cubicBezTo>
                    <a:cubicBezTo>
                      <a:pt x="4" y="4"/>
                      <a:pt x="4" y="4"/>
                      <a:pt x="4" y="4"/>
                    </a:cubicBezTo>
                    <a:cubicBezTo>
                      <a:pt x="4" y="4"/>
                      <a:pt x="4" y="4"/>
                      <a:pt x="4" y="4"/>
                    </a:cubicBezTo>
                    <a:moveTo>
                      <a:pt x="7" y="0"/>
                    </a:moveTo>
                    <a:cubicBezTo>
                      <a:pt x="6" y="1"/>
                      <a:pt x="5" y="3"/>
                      <a:pt x="4" y="4"/>
                    </a:cubicBezTo>
                    <a:cubicBezTo>
                      <a:pt x="4" y="4"/>
                      <a:pt x="4" y="4"/>
                      <a:pt x="4" y="4"/>
                    </a:cubicBezTo>
                    <a:cubicBezTo>
                      <a:pt x="5" y="3"/>
                      <a:pt x="6" y="1"/>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97" name="Oval 9888"/>
              <p:cNvSpPr>
                <a:spLocks noChangeArrowheads="1"/>
              </p:cNvSpPr>
              <p:nvPr/>
            </p:nvSpPr>
            <p:spPr bwMode="auto">
              <a:xfrm>
                <a:off x="-286" y="3790"/>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98" name="Freeform 9889"/>
              <p:cNvSpPr>
                <a:spLocks noEditPoints="1"/>
              </p:cNvSpPr>
              <p:nvPr/>
            </p:nvSpPr>
            <p:spPr bwMode="auto">
              <a:xfrm>
                <a:off x="-295" y="3778"/>
                <a:ext cx="17" cy="31"/>
              </a:xfrm>
              <a:custGeom>
                <a:avLst/>
                <a:gdLst>
                  <a:gd name="T0" fmla="*/ 1 w 7"/>
                  <a:gd name="T1" fmla="*/ 11 h 13"/>
                  <a:gd name="T2" fmla="*/ 0 w 7"/>
                  <a:gd name="T3" fmla="*/ 13 h 13"/>
                  <a:gd name="T4" fmla="*/ 0 w 7"/>
                  <a:gd name="T5" fmla="*/ 13 h 13"/>
                  <a:gd name="T6" fmla="*/ 1 w 7"/>
                  <a:gd name="T7" fmla="*/ 11 h 13"/>
                  <a:gd name="T8" fmla="*/ 1 w 7"/>
                  <a:gd name="T9" fmla="*/ 11 h 13"/>
                  <a:gd name="T10" fmla="*/ 1 w 7"/>
                  <a:gd name="T11" fmla="*/ 11 h 13"/>
                  <a:gd name="T12" fmla="*/ 1 w 7"/>
                  <a:gd name="T13" fmla="*/ 11 h 13"/>
                  <a:gd name="T14" fmla="*/ 1 w 7"/>
                  <a:gd name="T15" fmla="*/ 11 h 13"/>
                  <a:gd name="T16" fmla="*/ 1 w 7"/>
                  <a:gd name="T17" fmla="*/ 11 h 13"/>
                  <a:gd name="T18" fmla="*/ 1 w 7"/>
                  <a:gd name="T19" fmla="*/ 11 h 13"/>
                  <a:gd name="T20" fmla="*/ 2 w 7"/>
                  <a:gd name="T21" fmla="*/ 10 h 13"/>
                  <a:gd name="T22" fmla="*/ 1 w 7"/>
                  <a:gd name="T23" fmla="*/ 11 h 13"/>
                  <a:gd name="T24" fmla="*/ 1 w 7"/>
                  <a:gd name="T25" fmla="*/ 11 h 13"/>
                  <a:gd name="T26" fmla="*/ 2 w 7"/>
                  <a:gd name="T27" fmla="*/ 10 h 13"/>
                  <a:gd name="T28" fmla="*/ 2 w 7"/>
                  <a:gd name="T29" fmla="*/ 10 h 13"/>
                  <a:gd name="T30" fmla="*/ 2 w 7"/>
                  <a:gd name="T31" fmla="*/ 9 h 13"/>
                  <a:gd name="T32" fmla="*/ 2 w 7"/>
                  <a:gd name="T33" fmla="*/ 10 h 13"/>
                  <a:gd name="T34" fmla="*/ 2 w 7"/>
                  <a:gd name="T35" fmla="*/ 10 h 13"/>
                  <a:gd name="T36" fmla="*/ 2 w 7"/>
                  <a:gd name="T37" fmla="*/ 9 h 13"/>
                  <a:gd name="T38" fmla="*/ 2 w 7"/>
                  <a:gd name="T39" fmla="*/ 9 h 13"/>
                  <a:gd name="T40" fmla="*/ 2 w 7"/>
                  <a:gd name="T41" fmla="*/ 9 h 13"/>
                  <a:gd name="T42" fmla="*/ 2 w 7"/>
                  <a:gd name="T43" fmla="*/ 9 h 13"/>
                  <a:gd name="T44" fmla="*/ 2 w 7"/>
                  <a:gd name="T45" fmla="*/ 9 h 13"/>
                  <a:gd name="T46" fmla="*/ 2 w 7"/>
                  <a:gd name="T47" fmla="*/ 9 h 13"/>
                  <a:gd name="T48" fmla="*/ 2 w 7"/>
                  <a:gd name="T49" fmla="*/ 9 h 13"/>
                  <a:gd name="T50" fmla="*/ 3 w 7"/>
                  <a:gd name="T51" fmla="*/ 8 h 13"/>
                  <a:gd name="T52" fmla="*/ 2 w 7"/>
                  <a:gd name="T53" fmla="*/ 9 h 13"/>
                  <a:gd name="T54" fmla="*/ 2 w 7"/>
                  <a:gd name="T55" fmla="*/ 9 h 13"/>
                  <a:gd name="T56" fmla="*/ 3 w 7"/>
                  <a:gd name="T57" fmla="*/ 8 h 13"/>
                  <a:gd name="T58" fmla="*/ 3 w 7"/>
                  <a:gd name="T59" fmla="*/ 8 h 13"/>
                  <a:gd name="T60" fmla="*/ 3 w 7"/>
                  <a:gd name="T61" fmla="*/ 7 h 13"/>
                  <a:gd name="T62" fmla="*/ 3 w 7"/>
                  <a:gd name="T63" fmla="*/ 8 h 13"/>
                  <a:gd name="T64" fmla="*/ 3 w 7"/>
                  <a:gd name="T65" fmla="*/ 8 h 13"/>
                  <a:gd name="T66" fmla="*/ 3 w 7"/>
                  <a:gd name="T67" fmla="*/ 7 h 13"/>
                  <a:gd name="T68" fmla="*/ 3 w 7"/>
                  <a:gd name="T69" fmla="*/ 7 h 13"/>
                  <a:gd name="T70" fmla="*/ 3 w 7"/>
                  <a:gd name="T71" fmla="*/ 7 h 13"/>
                  <a:gd name="T72" fmla="*/ 3 w 7"/>
                  <a:gd name="T73" fmla="*/ 7 h 13"/>
                  <a:gd name="T74" fmla="*/ 3 w 7"/>
                  <a:gd name="T75" fmla="*/ 7 h 13"/>
                  <a:gd name="T76" fmla="*/ 4 w 7"/>
                  <a:gd name="T77" fmla="*/ 7 h 13"/>
                  <a:gd name="T78" fmla="*/ 3 w 7"/>
                  <a:gd name="T79" fmla="*/ 7 h 13"/>
                  <a:gd name="T80" fmla="*/ 4 w 7"/>
                  <a:gd name="T81" fmla="*/ 5 h 13"/>
                  <a:gd name="T82" fmla="*/ 4 w 7"/>
                  <a:gd name="T83" fmla="*/ 6 h 13"/>
                  <a:gd name="T84" fmla="*/ 4 w 7"/>
                  <a:gd name="T85" fmla="*/ 6 h 13"/>
                  <a:gd name="T86" fmla="*/ 4 w 7"/>
                  <a:gd name="T87" fmla="*/ 5 h 13"/>
                  <a:gd name="T88" fmla="*/ 4 w 7"/>
                  <a:gd name="T89" fmla="*/ 5 h 13"/>
                  <a:gd name="T90" fmla="*/ 7 w 7"/>
                  <a:gd name="T91" fmla="*/ 0 h 13"/>
                  <a:gd name="T92" fmla="*/ 7 w 7"/>
                  <a:gd name="T93" fmla="*/ 1 h 13"/>
                  <a:gd name="T94" fmla="*/ 7 w 7"/>
                  <a:gd name="T95" fmla="*/ 1 h 13"/>
                  <a:gd name="T96" fmla="*/ 7 w 7"/>
                  <a:gd name="T9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 h="13">
                    <a:moveTo>
                      <a:pt x="1" y="11"/>
                    </a:moveTo>
                    <a:cubicBezTo>
                      <a:pt x="0" y="12"/>
                      <a:pt x="0" y="12"/>
                      <a:pt x="0" y="13"/>
                    </a:cubicBezTo>
                    <a:cubicBezTo>
                      <a:pt x="0" y="13"/>
                      <a:pt x="0" y="13"/>
                      <a:pt x="0" y="13"/>
                    </a:cubicBezTo>
                    <a:cubicBezTo>
                      <a:pt x="0" y="12"/>
                      <a:pt x="0" y="12"/>
                      <a:pt x="1" y="11"/>
                    </a:cubicBezTo>
                    <a:cubicBezTo>
                      <a:pt x="1" y="11"/>
                      <a:pt x="1" y="11"/>
                      <a:pt x="1" y="11"/>
                    </a:cubicBezTo>
                    <a:moveTo>
                      <a:pt x="1" y="11"/>
                    </a:moveTo>
                    <a:cubicBezTo>
                      <a:pt x="1" y="11"/>
                      <a:pt x="1" y="11"/>
                      <a:pt x="1" y="11"/>
                    </a:cubicBezTo>
                    <a:cubicBezTo>
                      <a:pt x="1" y="11"/>
                      <a:pt x="1" y="11"/>
                      <a:pt x="1" y="11"/>
                    </a:cubicBezTo>
                    <a:cubicBezTo>
                      <a:pt x="1" y="11"/>
                      <a:pt x="1" y="11"/>
                      <a:pt x="1" y="11"/>
                    </a:cubicBezTo>
                    <a:cubicBezTo>
                      <a:pt x="1" y="11"/>
                      <a:pt x="1" y="11"/>
                      <a:pt x="1" y="11"/>
                    </a:cubicBezTo>
                    <a:moveTo>
                      <a:pt x="2" y="10"/>
                    </a:moveTo>
                    <a:cubicBezTo>
                      <a:pt x="1" y="10"/>
                      <a:pt x="1" y="10"/>
                      <a:pt x="1" y="11"/>
                    </a:cubicBezTo>
                    <a:cubicBezTo>
                      <a:pt x="1" y="11"/>
                      <a:pt x="1" y="11"/>
                      <a:pt x="1" y="11"/>
                    </a:cubicBezTo>
                    <a:cubicBezTo>
                      <a:pt x="1" y="10"/>
                      <a:pt x="1" y="10"/>
                      <a:pt x="2" y="10"/>
                    </a:cubicBezTo>
                    <a:cubicBezTo>
                      <a:pt x="2" y="10"/>
                      <a:pt x="2" y="10"/>
                      <a:pt x="2" y="10"/>
                    </a:cubicBezTo>
                    <a:moveTo>
                      <a:pt x="2" y="9"/>
                    </a:moveTo>
                    <a:cubicBezTo>
                      <a:pt x="2" y="10"/>
                      <a:pt x="2" y="10"/>
                      <a:pt x="2" y="10"/>
                    </a:cubicBezTo>
                    <a:cubicBezTo>
                      <a:pt x="2" y="10"/>
                      <a:pt x="2" y="10"/>
                      <a:pt x="2" y="10"/>
                    </a:cubicBezTo>
                    <a:cubicBezTo>
                      <a:pt x="2" y="10"/>
                      <a:pt x="2" y="10"/>
                      <a:pt x="2" y="9"/>
                    </a:cubicBezTo>
                    <a:cubicBezTo>
                      <a:pt x="2" y="9"/>
                      <a:pt x="2" y="9"/>
                      <a:pt x="2" y="9"/>
                    </a:cubicBezTo>
                    <a:moveTo>
                      <a:pt x="2" y="9"/>
                    </a:moveTo>
                    <a:cubicBezTo>
                      <a:pt x="2" y="9"/>
                      <a:pt x="2" y="9"/>
                      <a:pt x="2" y="9"/>
                    </a:cubicBezTo>
                    <a:cubicBezTo>
                      <a:pt x="2" y="9"/>
                      <a:pt x="2" y="9"/>
                      <a:pt x="2" y="9"/>
                    </a:cubicBezTo>
                    <a:cubicBezTo>
                      <a:pt x="2" y="9"/>
                      <a:pt x="2" y="9"/>
                      <a:pt x="2" y="9"/>
                    </a:cubicBezTo>
                    <a:cubicBezTo>
                      <a:pt x="2" y="9"/>
                      <a:pt x="2" y="9"/>
                      <a:pt x="2" y="9"/>
                    </a:cubicBezTo>
                    <a:moveTo>
                      <a:pt x="3" y="8"/>
                    </a:moveTo>
                    <a:cubicBezTo>
                      <a:pt x="2" y="8"/>
                      <a:pt x="2" y="9"/>
                      <a:pt x="2" y="9"/>
                    </a:cubicBezTo>
                    <a:cubicBezTo>
                      <a:pt x="2" y="9"/>
                      <a:pt x="2" y="9"/>
                      <a:pt x="2" y="9"/>
                    </a:cubicBezTo>
                    <a:cubicBezTo>
                      <a:pt x="2" y="9"/>
                      <a:pt x="2" y="8"/>
                      <a:pt x="3" y="8"/>
                    </a:cubicBezTo>
                    <a:cubicBezTo>
                      <a:pt x="3" y="8"/>
                      <a:pt x="3" y="8"/>
                      <a:pt x="3" y="8"/>
                    </a:cubicBezTo>
                    <a:moveTo>
                      <a:pt x="3" y="7"/>
                    </a:moveTo>
                    <a:cubicBezTo>
                      <a:pt x="3" y="7"/>
                      <a:pt x="3" y="8"/>
                      <a:pt x="3" y="8"/>
                    </a:cubicBezTo>
                    <a:cubicBezTo>
                      <a:pt x="3" y="8"/>
                      <a:pt x="3" y="8"/>
                      <a:pt x="3" y="8"/>
                    </a:cubicBezTo>
                    <a:cubicBezTo>
                      <a:pt x="3" y="8"/>
                      <a:pt x="3" y="7"/>
                      <a:pt x="3" y="7"/>
                    </a:cubicBezTo>
                    <a:cubicBezTo>
                      <a:pt x="3" y="7"/>
                      <a:pt x="3" y="7"/>
                      <a:pt x="3" y="7"/>
                    </a:cubicBezTo>
                    <a:moveTo>
                      <a:pt x="3" y="7"/>
                    </a:moveTo>
                    <a:cubicBezTo>
                      <a:pt x="3" y="7"/>
                      <a:pt x="3" y="7"/>
                      <a:pt x="3" y="7"/>
                    </a:cubicBezTo>
                    <a:cubicBezTo>
                      <a:pt x="3" y="7"/>
                      <a:pt x="3" y="7"/>
                      <a:pt x="3" y="7"/>
                    </a:cubicBezTo>
                    <a:cubicBezTo>
                      <a:pt x="3" y="7"/>
                      <a:pt x="3" y="7"/>
                      <a:pt x="4" y="7"/>
                    </a:cubicBezTo>
                    <a:cubicBezTo>
                      <a:pt x="3" y="7"/>
                      <a:pt x="3" y="7"/>
                      <a:pt x="3" y="7"/>
                    </a:cubicBezTo>
                    <a:moveTo>
                      <a:pt x="4" y="5"/>
                    </a:moveTo>
                    <a:cubicBezTo>
                      <a:pt x="4" y="5"/>
                      <a:pt x="4" y="6"/>
                      <a:pt x="4" y="6"/>
                    </a:cubicBezTo>
                    <a:cubicBezTo>
                      <a:pt x="4" y="6"/>
                      <a:pt x="4" y="6"/>
                      <a:pt x="4" y="6"/>
                    </a:cubicBezTo>
                    <a:cubicBezTo>
                      <a:pt x="4" y="6"/>
                      <a:pt x="4" y="5"/>
                      <a:pt x="4" y="5"/>
                    </a:cubicBezTo>
                    <a:cubicBezTo>
                      <a:pt x="4" y="5"/>
                      <a:pt x="4" y="5"/>
                      <a:pt x="4" y="5"/>
                    </a:cubicBezTo>
                    <a:moveTo>
                      <a:pt x="7" y="0"/>
                    </a:moveTo>
                    <a:cubicBezTo>
                      <a:pt x="7" y="0"/>
                      <a:pt x="7" y="0"/>
                      <a:pt x="7" y="1"/>
                    </a:cubicBezTo>
                    <a:cubicBezTo>
                      <a:pt x="7" y="1"/>
                      <a:pt x="7" y="1"/>
                      <a:pt x="7" y="1"/>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99" name="Freeform 9890"/>
              <p:cNvSpPr>
                <a:spLocks noEditPoints="1"/>
              </p:cNvSpPr>
              <p:nvPr/>
            </p:nvSpPr>
            <p:spPr bwMode="auto">
              <a:xfrm>
                <a:off x="-340" y="3833"/>
                <a:ext cx="31" cy="54"/>
              </a:xfrm>
              <a:custGeom>
                <a:avLst/>
                <a:gdLst>
                  <a:gd name="T0" fmla="*/ 2 w 13"/>
                  <a:gd name="T1" fmla="*/ 19 h 23"/>
                  <a:gd name="T2" fmla="*/ 0 w 13"/>
                  <a:gd name="T3" fmla="*/ 23 h 23"/>
                  <a:gd name="T4" fmla="*/ 2 w 13"/>
                  <a:gd name="T5" fmla="*/ 19 h 23"/>
                  <a:gd name="T6" fmla="*/ 2 w 13"/>
                  <a:gd name="T7" fmla="*/ 19 h 23"/>
                  <a:gd name="T8" fmla="*/ 5 w 13"/>
                  <a:gd name="T9" fmla="*/ 13 h 23"/>
                  <a:gd name="T10" fmla="*/ 4 w 13"/>
                  <a:gd name="T11" fmla="*/ 17 h 23"/>
                  <a:gd name="T12" fmla="*/ 4 w 13"/>
                  <a:gd name="T13" fmla="*/ 17 h 23"/>
                  <a:gd name="T14" fmla="*/ 5 w 13"/>
                  <a:gd name="T15" fmla="*/ 14 h 23"/>
                  <a:gd name="T16" fmla="*/ 5 w 13"/>
                  <a:gd name="T17" fmla="*/ 14 h 23"/>
                  <a:gd name="T18" fmla="*/ 5 w 13"/>
                  <a:gd name="T19" fmla="*/ 13 h 23"/>
                  <a:gd name="T20" fmla="*/ 5 w 13"/>
                  <a:gd name="T21" fmla="*/ 13 h 23"/>
                  <a:gd name="T22" fmla="*/ 9 w 13"/>
                  <a:gd name="T23" fmla="*/ 7 h 23"/>
                  <a:gd name="T24" fmla="*/ 7 w 13"/>
                  <a:gd name="T25" fmla="*/ 11 h 23"/>
                  <a:gd name="T26" fmla="*/ 7 w 13"/>
                  <a:gd name="T27" fmla="*/ 11 h 23"/>
                  <a:gd name="T28" fmla="*/ 9 w 13"/>
                  <a:gd name="T29" fmla="*/ 7 h 23"/>
                  <a:gd name="T30" fmla="*/ 9 w 13"/>
                  <a:gd name="T31" fmla="*/ 7 h 23"/>
                  <a:gd name="T32" fmla="*/ 12 w 13"/>
                  <a:gd name="T33" fmla="*/ 1 h 23"/>
                  <a:gd name="T34" fmla="*/ 12 w 13"/>
                  <a:gd name="T35" fmla="*/ 1 h 23"/>
                  <a:gd name="T36" fmla="*/ 11 w 13"/>
                  <a:gd name="T37" fmla="*/ 4 h 23"/>
                  <a:gd name="T38" fmla="*/ 11 w 13"/>
                  <a:gd name="T39" fmla="*/ 4 h 23"/>
                  <a:gd name="T40" fmla="*/ 12 w 13"/>
                  <a:gd name="T41" fmla="*/ 1 h 23"/>
                  <a:gd name="T42" fmla="*/ 12 w 13"/>
                  <a:gd name="T43" fmla="*/ 1 h 23"/>
                  <a:gd name="T44" fmla="*/ 13 w 13"/>
                  <a:gd name="T45" fmla="*/ 0 h 23"/>
                  <a:gd name="T46" fmla="*/ 13 w 13"/>
                  <a:gd name="T47" fmla="*/ 0 h 23"/>
                  <a:gd name="T48" fmla="*/ 13 w 13"/>
                  <a:gd name="T49" fmla="*/ 0 h 23"/>
                  <a:gd name="T50" fmla="*/ 13 w 13"/>
                  <a:gd name="T5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23">
                    <a:moveTo>
                      <a:pt x="2" y="19"/>
                    </a:moveTo>
                    <a:cubicBezTo>
                      <a:pt x="2" y="20"/>
                      <a:pt x="1" y="22"/>
                      <a:pt x="0" y="23"/>
                    </a:cubicBezTo>
                    <a:cubicBezTo>
                      <a:pt x="2" y="19"/>
                      <a:pt x="2" y="19"/>
                      <a:pt x="2" y="19"/>
                    </a:cubicBezTo>
                    <a:cubicBezTo>
                      <a:pt x="2" y="19"/>
                      <a:pt x="2" y="19"/>
                      <a:pt x="2" y="19"/>
                    </a:cubicBezTo>
                    <a:moveTo>
                      <a:pt x="5" y="13"/>
                    </a:moveTo>
                    <a:cubicBezTo>
                      <a:pt x="5" y="15"/>
                      <a:pt x="4" y="16"/>
                      <a:pt x="4" y="17"/>
                    </a:cubicBezTo>
                    <a:cubicBezTo>
                      <a:pt x="4" y="17"/>
                      <a:pt x="4" y="17"/>
                      <a:pt x="4" y="17"/>
                    </a:cubicBezTo>
                    <a:cubicBezTo>
                      <a:pt x="5" y="14"/>
                      <a:pt x="5" y="14"/>
                      <a:pt x="5" y="14"/>
                    </a:cubicBezTo>
                    <a:cubicBezTo>
                      <a:pt x="5" y="14"/>
                      <a:pt x="5" y="14"/>
                      <a:pt x="5" y="14"/>
                    </a:cubicBezTo>
                    <a:cubicBezTo>
                      <a:pt x="5" y="14"/>
                      <a:pt x="5" y="13"/>
                      <a:pt x="5" y="13"/>
                    </a:cubicBezTo>
                    <a:cubicBezTo>
                      <a:pt x="5" y="13"/>
                      <a:pt x="5" y="13"/>
                      <a:pt x="5" y="13"/>
                    </a:cubicBezTo>
                    <a:moveTo>
                      <a:pt x="9" y="7"/>
                    </a:moveTo>
                    <a:cubicBezTo>
                      <a:pt x="8" y="8"/>
                      <a:pt x="7" y="10"/>
                      <a:pt x="7" y="11"/>
                    </a:cubicBezTo>
                    <a:cubicBezTo>
                      <a:pt x="7" y="11"/>
                      <a:pt x="7" y="11"/>
                      <a:pt x="7" y="11"/>
                    </a:cubicBezTo>
                    <a:cubicBezTo>
                      <a:pt x="8" y="10"/>
                      <a:pt x="8" y="8"/>
                      <a:pt x="9" y="7"/>
                    </a:cubicBezTo>
                    <a:cubicBezTo>
                      <a:pt x="9" y="7"/>
                      <a:pt x="9" y="7"/>
                      <a:pt x="9" y="7"/>
                    </a:cubicBezTo>
                    <a:moveTo>
                      <a:pt x="12" y="1"/>
                    </a:moveTo>
                    <a:cubicBezTo>
                      <a:pt x="12" y="1"/>
                      <a:pt x="12" y="1"/>
                      <a:pt x="12" y="1"/>
                    </a:cubicBezTo>
                    <a:cubicBezTo>
                      <a:pt x="12" y="2"/>
                      <a:pt x="11" y="3"/>
                      <a:pt x="11" y="4"/>
                    </a:cubicBezTo>
                    <a:cubicBezTo>
                      <a:pt x="11" y="4"/>
                      <a:pt x="11" y="4"/>
                      <a:pt x="11" y="4"/>
                    </a:cubicBezTo>
                    <a:cubicBezTo>
                      <a:pt x="11" y="3"/>
                      <a:pt x="12" y="2"/>
                      <a:pt x="12" y="1"/>
                    </a:cubicBezTo>
                    <a:cubicBezTo>
                      <a:pt x="12" y="1"/>
                      <a:pt x="12" y="1"/>
                      <a:pt x="12" y="1"/>
                    </a:cubicBezTo>
                    <a:moveTo>
                      <a:pt x="13" y="0"/>
                    </a:moveTo>
                    <a:cubicBezTo>
                      <a:pt x="13" y="0"/>
                      <a:pt x="13" y="0"/>
                      <a:pt x="13"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00" name="Freeform 9891"/>
              <p:cNvSpPr>
                <a:spLocks noEditPoints="1"/>
              </p:cNvSpPr>
              <p:nvPr/>
            </p:nvSpPr>
            <p:spPr bwMode="auto">
              <a:xfrm>
                <a:off x="-335" y="3833"/>
                <a:ext cx="26" cy="45"/>
              </a:xfrm>
              <a:custGeom>
                <a:avLst/>
                <a:gdLst>
                  <a:gd name="T0" fmla="*/ 2 w 11"/>
                  <a:gd name="T1" fmla="*/ 17 h 19"/>
                  <a:gd name="T2" fmla="*/ 0 w 11"/>
                  <a:gd name="T3" fmla="*/ 19 h 19"/>
                  <a:gd name="T4" fmla="*/ 0 w 11"/>
                  <a:gd name="T5" fmla="*/ 19 h 19"/>
                  <a:gd name="T6" fmla="*/ 2 w 11"/>
                  <a:gd name="T7" fmla="*/ 17 h 19"/>
                  <a:gd name="T8" fmla="*/ 2 w 11"/>
                  <a:gd name="T9" fmla="*/ 17 h 19"/>
                  <a:gd name="T10" fmla="*/ 5 w 11"/>
                  <a:gd name="T11" fmla="*/ 11 h 19"/>
                  <a:gd name="T12" fmla="*/ 3 w 11"/>
                  <a:gd name="T13" fmla="*/ 13 h 19"/>
                  <a:gd name="T14" fmla="*/ 3 w 11"/>
                  <a:gd name="T15" fmla="*/ 13 h 19"/>
                  <a:gd name="T16" fmla="*/ 5 w 11"/>
                  <a:gd name="T17" fmla="*/ 11 h 19"/>
                  <a:gd name="T18" fmla="*/ 5 w 11"/>
                  <a:gd name="T19" fmla="*/ 11 h 19"/>
                  <a:gd name="T20" fmla="*/ 9 w 11"/>
                  <a:gd name="T21" fmla="*/ 4 h 19"/>
                  <a:gd name="T22" fmla="*/ 7 w 11"/>
                  <a:gd name="T23" fmla="*/ 7 h 19"/>
                  <a:gd name="T24" fmla="*/ 7 w 11"/>
                  <a:gd name="T25" fmla="*/ 7 h 19"/>
                  <a:gd name="T26" fmla="*/ 9 w 11"/>
                  <a:gd name="T27" fmla="*/ 4 h 19"/>
                  <a:gd name="T28" fmla="*/ 9 w 11"/>
                  <a:gd name="T29" fmla="*/ 4 h 19"/>
                  <a:gd name="T30" fmla="*/ 11 w 11"/>
                  <a:gd name="T31" fmla="*/ 0 h 19"/>
                  <a:gd name="T32" fmla="*/ 10 w 11"/>
                  <a:gd name="T33" fmla="*/ 1 h 19"/>
                  <a:gd name="T34" fmla="*/ 10 w 11"/>
                  <a:gd name="T35" fmla="*/ 1 h 19"/>
                  <a:gd name="T36" fmla="*/ 11 w 11"/>
                  <a:gd name="T37" fmla="*/ 0 h 19"/>
                  <a:gd name="T38" fmla="*/ 11 w 11"/>
                  <a:gd name="T3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9">
                    <a:moveTo>
                      <a:pt x="2" y="17"/>
                    </a:moveTo>
                    <a:cubicBezTo>
                      <a:pt x="1" y="18"/>
                      <a:pt x="1" y="18"/>
                      <a:pt x="0" y="19"/>
                    </a:cubicBezTo>
                    <a:cubicBezTo>
                      <a:pt x="0" y="19"/>
                      <a:pt x="0" y="19"/>
                      <a:pt x="0" y="19"/>
                    </a:cubicBezTo>
                    <a:cubicBezTo>
                      <a:pt x="2" y="17"/>
                      <a:pt x="2" y="17"/>
                      <a:pt x="2" y="17"/>
                    </a:cubicBezTo>
                    <a:cubicBezTo>
                      <a:pt x="2" y="17"/>
                      <a:pt x="2" y="17"/>
                      <a:pt x="2" y="17"/>
                    </a:cubicBezTo>
                    <a:moveTo>
                      <a:pt x="5" y="11"/>
                    </a:moveTo>
                    <a:cubicBezTo>
                      <a:pt x="4" y="12"/>
                      <a:pt x="4" y="13"/>
                      <a:pt x="3" y="13"/>
                    </a:cubicBezTo>
                    <a:cubicBezTo>
                      <a:pt x="3" y="13"/>
                      <a:pt x="3" y="13"/>
                      <a:pt x="3" y="13"/>
                    </a:cubicBezTo>
                    <a:cubicBezTo>
                      <a:pt x="4" y="13"/>
                      <a:pt x="4" y="12"/>
                      <a:pt x="5" y="11"/>
                    </a:cubicBezTo>
                    <a:cubicBezTo>
                      <a:pt x="5" y="11"/>
                      <a:pt x="5" y="11"/>
                      <a:pt x="5" y="11"/>
                    </a:cubicBezTo>
                    <a:moveTo>
                      <a:pt x="9" y="4"/>
                    </a:moveTo>
                    <a:cubicBezTo>
                      <a:pt x="8" y="5"/>
                      <a:pt x="8" y="6"/>
                      <a:pt x="7" y="7"/>
                    </a:cubicBezTo>
                    <a:cubicBezTo>
                      <a:pt x="7" y="7"/>
                      <a:pt x="7" y="7"/>
                      <a:pt x="7" y="7"/>
                    </a:cubicBezTo>
                    <a:cubicBezTo>
                      <a:pt x="8" y="6"/>
                      <a:pt x="8" y="5"/>
                      <a:pt x="9" y="4"/>
                    </a:cubicBezTo>
                    <a:cubicBezTo>
                      <a:pt x="9" y="4"/>
                      <a:pt x="9" y="4"/>
                      <a:pt x="9" y="4"/>
                    </a:cubicBezTo>
                    <a:moveTo>
                      <a:pt x="11" y="0"/>
                    </a:moveTo>
                    <a:cubicBezTo>
                      <a:pt x="11" y="0"/>
                      <a:pt x="11" y="1"/>
                      <a:pt x="10" y="1"/>
                    </a:cubicBezTo>
                    <a:cubicBezTo>
                      <a:pt x="10" y="1"/>
                      <a:pt x="10" y="1"/>
                      <a:pt x="10" y="1"/>
                    </a:cubicBezTo>
                    <a:cubicBezTo>
                      <a:pt x="11" y="1"/>
                      <a:pt x="11" y="0"/>
                      <a:pt x="11" y="0"/>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01" name="Freeform 9892"/>
              <p:cNvSpPr>
                <a:spLocks noEditPoints="1"/>
              </p:cNvSpPr>
              <p:nvPr/>
            </p:nvSpPr>
            <p:spPr bwMode="auto">
              <a:xfrm>
                <a:off x="-302" y="3084"/>
                <a:ext cx="390" cy="213"/>
              </a:xfrm>
              <a:custGeom>
                <a:avLst/>
                <a:gdLst>
                  <a:gd name="T0" fmla="*/ 37 w 165"/>
                  <a:gd name="T1" fmla="*/ 85 h 90"/>
                  <a:gd name="T2" fmla="*/ 55 w 165"/>
                  <a:gd name="T3" fmla="*/ 76 h 90"/>
                  <a:gd name="T4" fmla="*/ 55 w 165"/>
                  <a:gd name="T5" fmla="*/ 76 h 90"/>
                  <a:gd name="T6" fmla="*/ 8 w 165"/>
                  <a:gd name="T7" fmla="*/ 74 h 90"/>
                  <a:gd name="T8" fmla="*/ 159 w 165"/>
                  <a:gd name="T9" fmla="*/ 75 h 90"/>
                  <a:gd name="T10" fmla="*/ 144 w 165"/>
                  <a:gd name="T11" fmla="*/ 81 h 90"/>
                  <a:gd name="T12" fmla="*/ 6 w 165"/>
                  <a:gd name="T13" fmla="*/ 71 h 90"/>
                  <a:gd name="T14" fmla="*/ 159 w 165"/>
                  <a:gd name="T15" fmla="*/ 71 h 90"/>
                  <a:gd name="T16" fmla="*/ 44 w 165"/>
                  <a:gd name="T17" fmla="*/ 68 h 90"/>
                  <a:gd name="T18" fmla="*/ 74 w 165"/>
                  <a:gd name="T19" fmla="*/ 80 h 90"/>
                  <a:gd name="T20" fmla="*/ 36 w 165"/>
                  <a:gd name="T21" fmla="*/ 64 h 90"/>
                  <a:gd name="T22" fmla="*/ 64 w 165"/>
                  <a:gd name="T23" fmla="*/ 61 h 90"/>
                  <a:gd name="T24" fmla="*/ 31 w 165"/>
                  <a:gd name="T25" fmla="*/ 61 h 90"/>
                  <a:gd name="T26" fmla="*/ 139 w 165"/>
                  <a:gd name="T27" fmla="*/ 63 h 90"/>
                  <a:gd name="T28" fmla="*/ 58 w 165"/>
                  <a:gd name="T29" fmla="*/ 57 h 90"/>
                  <a:gd name="T30" fmla="*/ 20 w 165"/>
                  <a:gd name="T31" fmla="*/ 55 h 90"/>
                  <a:gd name="T32" fmla="*/ 51 w 165"/>
                  <a:gd name="T33" fmla="*/ 53 h 90"/>
                  <a:gd name="T34" fmla="*/ 16 w 165"/>
                  <a:gd name="T35" fmla="*/ 52 h 90"/>
                  <a:gd name="T36" fmla="*/ 45 w 165"/>
                  <a:gd name="T37" fmla="*/ 50 h 90"/>
                  <a:gd name="T38" fmla="*/ 74 w 165"/>
                  <a:gd name="T39" fmla="*/ 56 h 90"/>
                  <a:gd name="T40" fmla="*/ 43 w 165"/>
                  <a:gd name="T41" fmla="*/ 48 h 90"/>
                  <a:gd name="T42" fmla="*/ 155 w 165"/>
                  <a:gd name="T43" fmla="*/ 46 h 90"/>
                  <a:gd name="T44" fmla="*/ 148 w 165"/>
                  <a:gd name="T45" fmla="*/ 48 h 90"/>
                  <a:gd name="T46" fmla="*/ 140 w 165"/>
                  <a:gd name="T47" fmla="*/ 44 h 90"/>
                  <a:gd name="T48" fmla="*/ 80 w 165"/>
                  <a:gd name="T49" fmla="*/ 40 h 90"/>
                  <a:gd name="T50" fmla="*/ 20 w 165"/>
                  <a:gd name="T51" fmla="*/ 50 h 90"/>
                  <a:gd name="T52" fmla="*/ 138 w 165"/>
                  <a:gd name="T53" fmla="*/ 43 h 90"/>
                  <a:gd name="T54" fmla="*/ 71 w 165"/>
                  <a:gd name="T55" fmla="*/ 35 h 90"/>
                  <a:gd name="T56" fmla="*/ 154 w 165"/>
                  <a:gd name="T57" fmla="*/ 37 h 90"/>
                  <a:gd name="T58" fmla="*/ 145 w 165"/>
                  <a:gd name="T59" fmla="*/ 32 h 90"/>
                  <a:gd name="T60" fmla="*/ 34 w 165"/>
                  <a:gd name="T61" fmla="*/ 38 h 90"/>
                  <a:gd name="T62" fmla="*/ 85 w 165"/>
                  <a:gd name="T63" fmla="*/ 31 h 90"/>
                  <a:gd name="T64" fmla="*/ 59 w 165"/>
                  <a:gd name="T65" fmla="*/ 29 h 90"/>
                  <a:gd name="T66" fmla="*/ 76 w 165"/>
                  <a:gd name="T67" fmla="*/ 30 h 90"/>
                  <a:gd name="T68" fmla="*/ 163 w 165"/>
                  <a:gd name="T69" fmla="*/ 27 h 90"/>
                  <a:gd name="T70" fmla="*/ 76 w 165"/>
                  <a:gd name="T71" fmla="*/ 28 h 90"/>
                  <a:gd name="T72" fmla="*/ 52 w 165"/>
                  <a:gd name="T73" fmla="*/ 25 h 90"/>
                  <a:gd name="T74" fmla="*/ 69 w 165"/>
                  <a:gd name="T75" fmla="*/ 25 h 90"/>
                  <a:gd name="T76" fmla="*/ 150 w 165"/>
                  <a:gd name="T77" fmla="*/ 25 h 90"/>
                  <a:gd name="T78" fmla="*/ 97 w 165"/>
                  <a:gd name="T79" fmla="*/ 21 h 90"/>
                  <a:gd name="T80" fmla="*/ 124 w 165"/>
                  <a:gd name="T81" fmla="*/ 19 h 90"/>
                  <a:gd name="T82" fmla="*/ 34 w 165"/>
                  <a:gd name="T83" fmla="*/ 22 h 90"/>
                  <a:gd name="T84" fmla="*/ 45 w 165"/>
                  <a:gd name="T85" fmla="*/ 16 h 90"/>
                  <a:gd name="T86" fmla="*/ 48 w 165"/>
                  <a:gd name="T87" fmla="*/ 15 h 90"/>
                  <a:gd name="T88" fmla="*/ 154 w 165"/>
                  <a:gd name="T89" fmla="*/ 19 h 90"/>
                  <a:gd name="T90" fmla="*/ 69 w 165"/>
                  <a:gd name="T91" fmla="*/ 12 h 90"/>
                  <a:gd name="T92" fmla="*/ 75 w 165"/>
                  <a:gd name="T93" fmla="*/ 12 h 90"/>
                  <a:gd name="T94" fmla="*/ 66 w 165"/>
                  <a:gd name="T95" fmla="*/ 10 h 90"/>
                  <a:gd name="T96" fmla="*/ 102 w 165"/>
                  <a:gd name="T97" fmla="*/ 11 h 90"/>
                  <a:gd name="T98" fmla="*/ 158 w 165"/>
                  <a:gd name="T99" fmla="*/ 11 h 90"/>
                  <a:gd name="T100" fmla="*/ 65 w 165"/>
                  <a:gd name="T101" fmla="*/ 8 h 90"/>
                  <a:gd name="T102" fmla="*/ 69 w 165"/>
                  <a:gd name="T103" fmla="*/ 11 h 90"/>
                  <a:gd name="T104" fmla="*/ 78 w 165"/>
                  <a:gd name="T105" fmla="*/ 7 h 90"/>
                  <a:gd name="T106" fmla="*/ 130 w 165"/>
                  <a:gd name="T107" fmla="*/ 10 h 90"/>
                  <a:gd name="T108" fmla="*/ 49 w 165"/>
                  <a:gd name="T109" fmla="*/ 13 h 90"/>
                  <a:gd name="T110" fmla="*/ 161 w 165"/>
                  <a:gd name="T111" fmla="*/ 6 h 90"/>
                  <a:gd name="T112" fmla="*/ 133 w 165"/>
                  <a:gd name="T113" fmla="*/ 7 h 90"/>
                  <a:gd name="T114" fmla="*/ 129 w 165"/>
                  <a:gd name="T115" fmla="*/ 5 h 90"/>
                  <a:gd name="T116" fmla="*/ 118 w 165"/>
                  <a:gd name="T117" fmla="*/ 7 h 90"/>
                  <a:gd name="T118" fmla="*/ 151 w 165"/>
                  <a:gd name="T119" fmla="*/ 2 h 90"/>
                  <a:gd name="T120" fmla="*/ 157 w 165"/>
                  <a:gd name="T121" fmla="*/ 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 h="90">
                    <a:moveTo>
                      <a:pt x="1" y="80"/>
                    </a:moveTo>
                    <a:cubicBezTo>
                      <a:pt x="0" y="81"/>
                      <a:pt x="0" y="81"/>
                      <a:pt x="0" y="81"/>
                    </a:cubicBezTo>
                    <a:cubicBezTo>
                      <a:pt x="1" y="81"/>
                      <a:pt x="1" y="81"/>
                      <a:pt x="2" y="82"/>
                    </a:cubicBezTo>
                    <a:cubicBezTo>
                      <a:pt x="2" y="82"/>
                      <a:pt x="2" y="81"/>
                      <a:pt x="2" y="81"/>
                    </a:cubicBezTo>
                    <a:cubicBezTo>
                      <a:pt x="2" y="81"/>
                      <a:pt x="1" y="80"/>
                      <a:pt x="1" y="80"/>
                    </a:cubicBezTo>
                    <a:moveTo>
                      <a:pt x="1" y="79"/>
                    </a:moveTo>
                    <a:cubicBezTo>
                      <a:pt x="1" y="80"/>
                      <a:pt x="1" y="80"/>
                      <a:pt x="1" y="80"/>
                    </a:cubicBezTo>
                    <a:cubicBezTo>
                      <a:pt x="1" y="80"/>
                      <a:pt x="2" y="80"/>
                      <a:pt x="2" y="80"/>
                    </a:cubicBezTo>
                    <a:cubicBezTo>
                      <a:pt x="2" y="80"/>
                      <a:pt x="3" y="80"/>
                      <a:pt x="3" y="80"/>
                    </a:cubicBezTo>
                    <a:cubicBezTo>
                      <a:pt x="2" y="80"/>
                      <a:pt x="2" y="79"/>
                      <a:pt x="1" y="79"/>
                    </a:cubicBezTo>
                    <a:moveTo>
                      <a:pt x="2" y="77"/>
                    </a:moveTo>
                    <a:cubicBezTo>
                      <a:pt x="2" y="78"/>
                      <a:pt x="2" y="78"/>
                      <a:pt x="2" y="78"/>
                    </a:cubicBezTo>
                    <a:cubicBezTo>
                      <a:pt x="2" y="79"/>
                      <a:pt x="3" y="79"/>
                      <a:pt x="3" y="79"/>
                    </a:cubicBezTo>
                    <a:cubicBezTo>
                      <a:pt x="3" y="79"/>
                      <a:pt x="4" y="78"/>
                      <a:pt x="4" y="78"/>
                    </a:cubicBezTo>
                    <a:cubicBezTo>
                      <a:pt x="3" y="78"/>
                      <a:pt x="3" y="78"/>
                      <a:pt x="2" y="77"/>
                    </a:cubicBezTo>
                    <a:moveTo>
                      <a:pt x="38" y="77"/>
                    </a:moveTo>
                    <a:cubicBezTo>
                      <a:pt x="37" y="79"/>
                      <a:pt x="36" y="82"/>
                      <a:pt x="34" y="84"/>
                    </a:cubicBezTo>
                    <a:cubicBezTo>
                      <a:pt x="35" y="85"/>
                      <a:pt x="36" y="85"/>
                      <a:pt x="37" y="85"/>
                    </a:cubicBezTo>
                    <a:cubicBezTo>
                      <a:pt x="38" y="83"/>
                      <a:pt x="39" y="81"/>
                      <a:pt x="41" y="78"/>
                    </a:cubicBezTo>
                    <a:cubicBezTo>
                      <a:pt x="40" y="78"/>
                      <a:pt x="39" y="78"/>
                      <a:pt x="38" y="77"/>
                    </a:cubicBezTo>
                    <a:moveTo>
                      <a:pt x="3" y="77"/>
                    </a:moveTo>
                    <a:cubicBezTo>
                      <a:pt x="2" y="77"/>
                      <a:pt x="2" y="77"/>
                      <a:pt x="2" y="77"/>
                    </a:cubicBezTo>
                    <a:cubicBezTo>
                      <a:pt x="3" y="77"/>
                      <a:pt x="3" y="77"/>
                      <a:pt x="4" y="78"/>
                    </a:cubicBezTo>
                    <a:cubicBezTo>
                      <a:pt x="4" y="78"/>
                      <a:pt x="4" y="78"/>
                      <a:pt x="4" y="78"/>
                    </a:cubicBezTo>
                    <a:cubicBezTo>
                      <a:pt x="3" y="77"/>
                      <a:pt x="3" y="77"/>
                      <a:pt x="3" y="77"/>
                    </a:cubicBezTo>
                    <a:moveTo>
                      <a:pt x="89" y="77"/>
                    </a:moveTo>
                    <a:cubicBezTo>
                      <a:pt x="84" y="85"/>
                      <a:pt x="84" y="85"/>
                      <a:pt x="84" y="85"/>
                    </a:cubicBezTo>
                    <a:cubicBezTo>
                      <a:pt x="86" y="87"/>
                      <a:pt x="89" y="89"/>
                      <a:pt x="92" y="90"/>
                    </a:cubicBezTo>
                    <a:cubicBezTo>
                      <a:pt x="97" y="82"/>
                      <a:pt x="97" y="82"/>
                      <a:pt x="97" y="82"/>
                    </a:cubicBezTo>
                    <a:cubicBezTo>
                      <a:pt x="89" y="77"/>
                      <a:pt x="89" y="77"/>
                      <a:pt x="89" y="77"/>
                    </a:cubicBezTo>
                    <a:moveTo>
                      <a:pt x="37" y="76"/>
                    </a:moveTo>
                    <a:cubicBezTo>
                      <a:pt x="36" y="79"/>
                      <a:pt x="35" y="81"/>
                      <a:pt x="33" y="84"/>
                    </a:cubicBezTo>
                    <a:cubicBezTo>
                      <a:pt x="34" y="84"/>
                      <a:pt x="34" y="84"/>
                      <a:pt x="34" y="84"/>
                    </a:cubicBezTo>
                    <a:cubicBezTo>
                      <a:pt x="35" y="81"/>
                      <a:pt x="37" y="79"/>
                      <a:pt x="38" y="77"/>
                    </a:cubicBezTo>
                    <a:cubicBezTo>
                      <a:pt x="38" y="77"/>
                      <a:pt x="38" y="77"/>
                      <a:pt x="37" y="76"/>
                    </a:cubicBezTo>
                    <a:moveTo>
                      <a:pt x="55" y="76"/>
                    </a:moveTo>
                    <a:cubicBezTo>
                      <a:pt x="54" y="78"/>
                      <a:pt x="53" y="80"/>
                      <a:pt x="52" y="82"/>
                    </a:cubicBezTo>
                    <a:cubicBezTo>
                      <a:pt x="54" y="83"/>
                      <a:pt x="55" y="83"/>
                      <a:pt x="56" y="84"/>
                    </a:cubicBezTo>
                    <a:cubicBezTo>
                      <a:pt x="58" y="82"/>
                      <a:pt x="59" y="81"/>
                      <a:pt x="60" y="79"/>
                    </a:cubicBezTo>
                    <a:cubicBezTo>
                      <a:pt x="58" y="78"/>
                      <a:pt x="57" y="77"/>
                      <a:pt x="55" y="76"/>
                    </a:cubicBezTo>
                    <a:moveTo>
                      <a:pt x="124" y="76"/>
                    </a:moveTo>
                    <a:cubicBezTo>
                      <a:pt x="123" y="76"/>
                      <a:pt x="123" y="76"/>
                      <a:pt x="123" y="77"/>
                    </a:cubicBezTo>
                    <a:cubicBezTo>
                      <a:pt x="125" y="78"/>
                      <a:pt x="127" y="80"/>
                      <a:pt x="129" y="81"/>
                    </a:cubicBezTo>
                    <a:cubicBezTo>
                      <a:pt x="130" y="80"/>
                      <a:pt x="130" y="80"/>
                      <a:pt x="130" y="79"/>
                    </a:cubicBezTo>
                    <a:cubicBezTo>
                      <a:pt x="124" y="76"/>
                      <a:pt x="124" y="76"/>
                      <a:pt x="124" y="76"/>
                    </a:cubicBezTo>
                    <a:moveTo>
                      <a:pt x="7" y="75"/>
                    </a:moveTo>
                    <a:cubicBezTo>
                      <a:pt x="7" y="75"/>
                      <a:pt x="7" y="76"/>
                      <a:pt x="7" y="76"/>
                    </a:cubicBezTo>
                    <a:cubicBezTo>
                      <a:pt x="8" y="76"/>
                      <a:pt x="8" y="77"/>
                      <a:pt x="9" y="77"/>
                    </a:cubicBezTo>
                    <a:cubicBezTo>
                      <a:pt x="10" y="77"/>
                      <a:pt x="10" y="77"/>
                      <a:pt x="10" y="77"/>
                    </a:cubicBezTo>
                    <a:cubicBezTo>
                      <a:pt x="9" y="76"/>
                      <a:pt x="8" y="76"/>
                      <a:pt x="7" y="75"/>
                    </a:cubicBezTo>
                    <a:moveTo>
                      <a:pt x="53" y="75"/>
                    </a:moveTo>
                    <a:cubicBezTo>
                      <a:pt x="52" y="77"/>
                      <a:pt x="51" y="79"/>
                      <a:pt x="50" y="80"/>
                    </a:cubicBezTo>
                    <a:cubicBezTo>
                      <a:pt x="50" y="81"/>
                      <a:pt x="51" y="81"/>
                      <a:pt x="51" y="81"/>
                    </a:cubicBezTo>
                    <a:cubicBezTo>
                      <a:pt x="53" y="79"/>
                      <a:pt x="54" y="77"/>
                      <a:pt x="55" y="76"/>
                    </a:cubicBezTo>
                    <a:cubicBezTo>
                      <a:pt x="54" y="75"/>
                      <a:pt x="54" y="75"/>
                      <a:pt x="53" y="75"/>
                    </a:cubicBezTo>
                    <a:moveTo>
                      <a:pt x="120" y="74"/>
                    </a:moveTo>
                    <a:cubicBezTo>
                      <a:pt x="120" y="74"/>
                      <a:pt x="120" y="75"/>
                      <a:pt x="120" y="75"/>
                    </a:cubicBezTo>
                    <a:cubicBezTo>
                      <a:pt x="120" y="75"/>
                      <a:pt x="121" y="75"/>
                      <a:pt x="121" y="76"/>
                    </a:cubicBezTo>
                    <a:cubicBezTo>
                      <a:pt x="121" y="75"/>
                      <a:pt x="121" y="75"/>
                      <a:pt x="121" y="75"/>
                    </a:cubicBezTo>
                    <a:cubicBezTo>
                      <a:pt x="120" y="74"/>
                      <a:pt x="120" y="74"/>
                      <a:pt x="120" y="74"/>
                    </a:cubicBezTo>
                    <a:moveTo>
                      <a:pt x="109" y="74"/>
                    </a:moveTo>
                    <a:cubicBezTo>
                      <a:pt x="108" y="75"/>
                      <a:pt x="108" y="76"/>
                      <a:pt x="107" y="78"/>
                    </a:cubicBezTo>
                    <a:cubicBezTo>
                      <a:pt x="109" y="79"/>
                      <a:pt x="112" y="81"/>
                      <a:pt x="115" y="83"/>
                    </a:cubicBezTo>
                    <a:cubicBezTo>
                      <a:pt x="116" y="81"/>
                      <a:pt x="117" y="80"/>
                      <a:pt x="117" y="79"/>
                    </a:cubicBezTo>
                    <a:cubicBezTo>
                      <a:pt x="115" y="77"/>
                      <a:pt x="112" y="75"/>
                      <a:pt x="109" y="74"/>
                    </a:cubicBezTo>
                    <a:moveTo>
                      <a:pt x="5" y="73"/>
                    </a:moveTo>
                    <a:cubicBezTo>
                      <a:pt x="4" y="74"/>
                      <a:pt x="4" y="74"/>
                      <a:pt x="4" y="74"/>
                    </a:cubicBezTo>
                    <a:cubicBezTo>
                      <a:pt x="5" y="74"/>
                      <a:pt x="5" y="75"/>
                      <a:pt x="5" y="75"/>
                    </a:cubicBezTo>
                    <a:cubicBezTo>
                      <a:pt x="6" y="75"/>
                      <a:pt x="6" y="75"/>
                      <a:pt x="6" y="74"/>
                    </a:cubicBezTo>
                    <a:cubicBezTo>
                      <a:pt x="5" y="74"/>
                      <a:pt x="5" y="74"/>
                      <a:pt x="5" y="73"/>
                    </a:cubicBezTo>
                    <a:moveTo>
                      <a:pt x="9" y="73"/>
                    </a:moveTo>
                    <a:cubicBezTo>
                      <a:pt x="8" y="73"/>
                      <a:pt x="8" y="74"/>
                      <a:pt x="8" y="74"/>
                    </a:cubicBezTo>
                    <a:cubicBezTo>
                      <a:pt x="9" y="75"/>
                      <a:pt x="10" y="75"/>
                      <a:pt x="10" y="76"/>
                    </a:cubicBezTo>
                    <a:cubicBezTo>
                      <a:pt x="11" y="74"/>
                      <a:pt x="11" y="74"/>
                      <a:pt x="11" y="74"/>
                    </a:cubicBezTo>
                    <a:cubicBezTo>
                      <a:pt x="10" y="74"/>
                      <a:pt x="9" y="74"/>
                      <a:pt x="9" y="73"/>
                    </a:cubicBezTo>
                    <a:moveTo>
                      <a:pt x="156" y="73"/>
                    </a:moveTo>
                    <a:cubicBezTo>
                      <a:pt x="155" y="73"/>
                      <a:pt x="155" y="74"/>
                      <a:pt x="155" y="74"/>
                    </a:cubicBezTo>
                    <a:cubicBezTo>
                      <a:pt x="155" y="75"/>
                      <a:pt x="154" y="75"/>
                      <a:pt x="154" y="75"/>
                    </a:cubicBezTo>
                    <a:cubicBezTo>
                      <a:pt x="157" y="76"/>
                      <a:pt x="157" y="76"/>
                      <a:pt x="157" y="76"/>
                    </a:cubicBezTo>
                    <a:cubicBezTo>
                      <a:pt x="157" y="76"/>
                      <a:pt x="157" y="76"/>
                      <a:pt x="157" y="76"/>
                    </a:cubicBezTo>
                    <a:cubicBezTo>
                      <a:pt x="157" y="76"/>
                      <a:pt x="157" y="76"/>
                      <a:pt x="157" y="76"/>
                    </a:cubicBezTo>
                    <a:cubicBezTo>
                      <a:pt x="157" y="76"/>
                      <a:pt x="157" y="76"/>
                      <a:pt x="157" y="76"/>
                    </a:cubicBezTo>
                    <a:cubicBezTo>
                      <a:pt x="157" y="76"/>
                      <a:pt x="157" y="76"/>
                      <a:pt x="157" y="76"/>
                    </a:cubicBezTo>
                    <a:cubicBezTo>
                      <a:pt x="157" y="77"/>
                      <a:pt x="157" y="77"/>
                      <a:pt x="157" y="77"/>
                    </a:cubicBezTo>
                    <a:cubicBezTo>
                      <a:pt x="157" y="77"/>
                      <a:pt x="157" y="76"/>
                      <a:pt x="157" y="76"/>
                    </a:cubicBezTo>
                    <a:cubicBezTo>
                      <a:pt x="158" y="76"/>
                      <a:pt x="158" y="77"/>
                      <a:pt x="158" y="77"/>
                    </a:cubicBezTo>
                    <a:cubicBezTo>
                      <a:pt x="158" y="77"/>
                      <a:pt x="158" y="77"/>
                      <a:pt x="158" y="77"/>
                    </a:cubicBezTo>
                    <a:cubicBezTo>
                      <a:pt x="158" y="77"/>
                      <a:pt x="158" y="77"/>
                      <a:pt x="158" y="77"/>
                    </a:cubicBezTo>
                    <a:cubicBezTo>
                      <a:pt x="159" y="76"/>
                      <a:pt x="159" y="76"/>
                      <a:pt x="159" y="76"/>
                    </a:cubicBezTo>
                    <a:cubicBezTo>
                      <a:pt x="159" y="76"/>
                      <a:pt x="159" y="75"/>
                      <a:pt x="159" y="75"/>
                    </a:cubicBezTo>
                    <a:cubicBezTo>
                      <a:pt x="158" y="75"/>
                      <a:pt x="158" y="75"/>
                      <a:pt x="158" y="75"/>
                    </a:cubicBezTo>
                    <a:cubicBezTo>
                      <a:pt x="158" y="75"/>
                      <a:pt x="158" y="76"/>
                      <a:pt x="157" y="76"/>
                    </a:cubicBezTo>
                    <a:cubicBezTo>
                      <a:pt x="158" y="76"/>
                      <a:pt x="158" y="76"/>
                      <a:pt x="157" y="75"/>
                    </a:cubicBezTo>
                    <a:cubicBezTo>
                      <a:pt x="158" y="75"/>
                      <a:pt x="158" y="75"/>
                      <a:pt x="158" y="75"/>
                    </a:cubicBezTo>
                    <a:cubicBezTo>
                      <a:pt x="157" y="74"/>
                      <a:pt x="157" y="74"/>
                      <a:pt x="157" y="74"/>
                    </a:cubicBezTo>
                    <a:cubicBezTo>
                      <a:pt x="157" y="74"/>
                      <a:pt x="157" y="74"/>
                      <a:pt x="157" y="74"/>
                    </a:cubicBezTo>
                    <a:cubicBezTo>
                      <a:pt x="157" y="74"/>
                      <a:pt x="157" y="74"/>
                      <a:pt x="157" y="74"/>
                    </a:cubicBezTo>
                    <a:cubicBezTo>
                      <a:pt x="157" y="74"/>
                      <a:pt x="157" y="74"/>
                      <a:pt x="157" y="74"/>
                    </a:cubicBezTo>
                    <a:cubicBezTo>
                      <a:pt x="156" y="73"/>
                      <a:pt x="156" y="73"/>
                      <a:pt x="156" y="73"/>
                    </a:cubicBezTo>
                    <a:moveTo>
                      <a:pt x="31" y="73"/>
                    </a:moveTo>
                    <a:cubicBezTo>
                      <a:pt x="30" y="75"/>
                      <a:pt x="28" y="77"/>
                      <a:pt x="27" y="80"/>
                    </a:cubicBezTo>
                    <a:cubicBezTo>
                      <a:pt x="27" y="80"/>
                      <a:pt x="27" y="80"/>
                      <a:pt x="27" y="80"/>
                    </a:cubicBezTo>
                    <a:cubicBezTo>
                      <a:pt x="28" y="78"/>
                      <a:pt x="30" y="75"/>
                      <a:pt x="31" y="73"/>
                    </a:cubicBezTo>
                    <a:cubicBezTo>
                      <a:pt x="31" y="73"/>
                      <a:pt x="31" y="73"/>
                      <a:pt x="31" y="73"/>
                    </a:cubicBezTo>
                    <a:moveTo>
                      <a:pt x="136" y="72"/>
                    </a:moveTo>
                    <a:cubicBezTo>
                      <a:pt x="136" y="73"/>
                      <a:pt x="135" y="73"/>
                      <a:pt x="135" y="74"/>
                    </a:cubicBezTo>
                    <a:cubicBezTo>
                      <a:pt x="135" y="74"/>
                      <a:pt x="134" y="75"/>
                      <a:pt x="134" y="76"/>
                    </a:cubicBezTo>
                    <a:cubicBezTo>
                      <a:pt x="137" y="77"/>
                      <a:pt x="140" y="79"/>
                      <a:pt x="144" y="81"/>
                    </a:cubicBezTo>
                    <a:cubicBezTo>
                      <a:pt x="144" y="80"/>
                      <a:pt x="145" y="79"/>
                      <a:pt x="145" y="78"/>
                    </a:cubicBezTo>
                    <a:cubicBezTo>
                      <a:pt x="138" y="73"/>
                      <a:pt x="138" y="73"/>
                      <a:pt x="138" y="73"/>
                    </a:cubicBezTo>
                    <a:cubicBezTo>
                      <a:pt x="136" y="72"/>
                      <a:pt x="136" y="72"/>
                      <a:pt x="136" y="72"/>
                    </a:cubicBezTo>
                    <a:moveTo>
                      <a:pt x="49" y="72"/>
                    </a:moveTo>
                    <a:cubicBezTo>
                      <a:pt x="47" y="74"/>
                      <a:pt x="46" y="75"/>
                      <a:pt x="45" y="77"/>
                    </a:cubicBezTo>
                    <a:cubicBezTo>
                      <a:pt x="45" y="78"/>
                      <a:pt x="46" y="78"/>
                      <a:pt x="46" y="78"/>
                    </a:cubicBezTo>
                    <a:cubicBezTo>
                      <a:pt x="47" y="76"/>
                      <a:pt x="49" y="74"/>
                      <a:pt x="50" y="72"/>
                    </a:cubicBezTo>
                    <a:cubicBezTo>
                      <a:pt x="49" y="72"/>
                      <a:pt x="49" y="72"/>
                      <a:pt x="49" y="72"/>
                    </a:cubicBezTo>
                    <a:moveTo>
                      <a:pt x="10" y="71"/>
                    </a:moveTo>
                    <a:cubicBezTo>
                      <a:pt x="9" y="72"/>
                      <a:pt x="9" y="72"/>
                      <a:pt x="9" y="73"/>
                    </a:cubicBezTo>
                    <a:cubicBezTo>
                      <a:pt x="10" y="73"/>
                      <a:pt x="11" y="73"/>
                      <a:pt x="11" y="74"/>
                    </a:cubicBezTo>
                    <a:cubicBezTo>
                      <a:pt x="12" y="73"/>
                      <a:pt x="12" y="73"/>
                      <a:pt x="12" y="73"/>
                    </a:cubicBezTo>
                    <a:cubicBezTo>
                      <a:pt x="11" y="72"/>
                      <a:pt x="10" y="72"/>
                      <a:pt x="10" y="71"/>
                    </a:cubicBezTo>
                    <a:moveTo>
                      <a:pt x="6" y="71"/>
                    </a:moveTo>
                    <a:cubicBezTo>
                      <a:pt x="5" y="72"/>
                      <a:pt x="5" y="72"/>
                      <a:pt x="5" y="72"/>
                    </a:cubicBezTo>
                    <a:cubicBezTo>
                      <a:pt x="6" y="73"/>
                      <a:pt x="6" y="73"/>
                      <a:pt x="7" y="73"/>
                    </a:cubicBezTo>
                    <a:cubicBezTo>
                      <a:pt x="7" y="73"/>
                      <a:pt x="7" y="73"/>
                      <a:pt x="7" y="72"/>
                    </a:cubicBezTo>
                    <a:cubicBezTo>
                      <a:pt x="7" y="72"/>
                      <a:pt x="6" y="72"/>
                      <a:pt x="6" y="71"/>
                    </a:cubicBezTo>
                    <a:moveTo>
                      <a:pt x="135" y="71"/>
                    </a:moveTo>
                    <a:cubicBezTo>
                      <a:pt x="134" y="72"/>
                      <a:pt x="133" y="74"/>
                      <a:pt x="132" y="75"/>
                    </a:cubicBezTo>
                    <a:cubicBezTo>
                      <a:pt x="133" y="75"/>
                      <a:pt x="133" y="75"/>
                      <a:pt x="133" y="75"/>
                    </a:cubicBezTo>
                    <a:cubicBezTo>
                      <a:pt x="134" y="74"/>
                      <a:pt x="134" y="72"/>
                      <a:pt x="135" y="71"/>
                    </a:cubicBezTo>
                    <a:cubicBezTo>
                      <a:pt x="135" y="71"/>
                      <a:pt x="135" y="71"/>
                      <a:pt x="135" y="71"/>
                    </a:cubicBezTo>
                    <a:moveTo>
                      <a:pt x="28" y="71"/>
                    </a:moveTo>
                    <a:cubicBezTo>
                      <a:pt x="27" y="73"/>
                      <a:pt x="25" y="76"/>
                      <a:pt x="24" y="78"/>
                    </a:cubicBezTo>
                    <a:cubicBezTo>
                      <a:pt x="25" y="79"/>
                      <a:pt x="25" y="79"/>
                      <a:pt x="26" y="79"/>
                    </a:cubicBezTo>
                    <a:cubicBezTo>
                      <a:pt x="28" y="77"/>
                      <a:pt x="29" y="75"/>
                      <a:pt x="31" y="72"/>
                    </a:cubicBezTo>
                    <a:cubicBezTo>
                      <a:pt x="30" y="72"/>
                      <a:pt x="29" y="72"/>
                      <a:pt x="28" y="71"/>
                    </a:cubicBezTo>
                    <a:moveTo>
                      <a:pt x="28" y="71"/>
                    </a:moveTo>
                    <a:cubicBezTo>
                      <a:pt x="27" y="73"/>
                      <a:pt x="25" y="75"/>
                      <a:pt x="24" y="78"/>
                    </a:cubicBezTo>
                    <a:cubicBezTo>
                      <a:pt x="24" y="78"/>
                      <a:pt x="24" y="78"/>
                      <a:pt x="24" y="78"/>
                    </a:cubicBezTo>
                    <a:cubicBezTo>
                      <a:pt x="25" y="76"/>
                      <a:pt x="27" y="73"/>
                      <a:pt x="28" y="71"/>
                    </a:cubicBezTo>
                    <a:cubicBezTo>
                      <a:pt x="28" y="71"/>
                      <a:pt x="28" y="71"/>
                      <a:pt x="28" y="71"/>
                    </a:cubicBezTo>
                    <a:moveTo>
                      <a:pt x="159" y="70"/>
                    </a:moveTo>
                    <a:cubicBezTo>
                      <a:pt x="159" y="70"/>
                      <a:pt x="159" y="70"/>
                      <a:pt x="159" y="70"/>
                    </a:cubicBezTo>
                    <a:cubicBezTo>
                      <a:pt x="159" y="71"/>
                      <a:pt x="159" y="71"/>
                      <a:pt x="159" y="71"/>
                    </a:cubicBezTo>
                    <a:cubicBezTo>
                      <a:pt x="159" y="70"/>
                      <a:pt x="159" y="70"/>
                      <a:pt x="159" y="70"/>
                    </a:cubicBezTo>
                    <a:moveTo>
                      <a:pt x="7" y="70"/>
                    </a:moveTo>
                    <a:cubicBezTo>
                      <a:pt x="6" y="71"/>
                      <a:pt x="6" y="71"/>
                      <a:pt x="6" y="71"/>
                    </a:cubicBezTo>
                    <a:cubicBezTo>
                      <a:pt x="6" y="71"/>
                      <a:pt x="7" y="71"/>
                      <a:pt x="7" y="72"/>
                    </a:cubicBezTo>
                    <a:cubicBezTo>
                      <a:pt x="8" y="71"/>
                      <a:pt x="8" y="71"/>
                      <a:pt x="8" y="71"/>
                    </a:cubicBezTo>
                    <a:cubicBezTo>
                      <a:pt x="8" y="70"/>
                      <a:pt x="7" y="70"/>
                      <a:pt x="7" y="70"/>
                    </a:cubicBezTo>
                    <a:moveTo>
                      <a:pt x="26" y="70"/>
                    </a:moveTo>
                    <a:cubicBezTo>
                      <a:pt x="25" y="72"/>
                      <a:pt x="23" y="74"/>
                      <a:pt x="22" y="77"/>
                    </a:cubicBezTo>
                    <a:cubicBezTo>
                      <a:pt x="22" y="77"/>
                      <a:pt x="23" y="78"/>
                      <a:pt x="23" y="78"/>
                    </a:cubicBezTo>
                    <a:cubicBezTo>
                      <a:pt x="25" y="75"/>
                      <a:pt x="26" y="73"/>
                      <a:pt x="28" y="71"/>
                    </a:cubicBezTo>
                    <a:cubicBezTo>
                      <a:pt x="27" y="70"/>
                      <a:pt x="27" y="70"/>
                      <a:pt x="26" y="70"/>
                    </a:cubicBezTo>
                    <a:moveTo>
                      <a:pt x="112" y="70"/>
                    </a:moveTo>
                    <a:cubicBezTo>
                      <a:pt x="112" y="70"/>
                      <a:pt x="112" y="70"/>
                      <a:pt x="112" y="70"/>
                    </a:cubicBezTo>
                    <a:cubicBezTo>
                      <a:pt x="114" y="71"/>
                      <a:pt x="117" y="73"/>
                      <a:pt x="120" y="75"/>
                    </a:cubicBezTo>
                    <a:cubicBezTo>
                      <a:pt x="120" y="75"/>
                      <a:pt x="120" y="74"/>
                      <a:pt x="120" y="74"/>
                    </a:cubicBezTo>
                    <a:cubicBezTo>
                      <a:pt x="120" y="74"/>
                      <a:pt x="120" y="74"/>
                      <a:pt x="120" y="74"/>
                    </a:cubicBezTo>
                    <a:cubicBezTo>
                      <a:pt x="117" y="72"/>
                      <a:pt x="114" y="71"/>
                      <a:pt x="112" y="70"/>
                    </a:cubicBezTo>
                    <a:moveTo>
                      <a:pt x="44" y="68"/>
                    </a:moveTo>
                    <a:cubicBezTo>
                      <a:pt x="42" y="70"/>
                      <a:pt x="41" y="72"/>
                      <a:pt x="40" y="74"/>
                    </a:cubicBezTo>
                    <a:cubicBezTo>
                      <a:pt x="41" y="75"/>
                      <a:pt x="41" y="75"/>
                      <a:pt x="42" y="76"/>
                    </a:cubicBezTo>
                    <a:cubicBezTo>
                      <a:pt x="43" y="74"/>
                      <a:pt x="44" y="72"/>
                      <a:pt x="46" y="70"/>
                    </a:cubicBezTo>
                    <a:cubicBezTo>
                      <a:pt x="45" y="69"/>
                      <a:pt x="44" y="69"/>
                      <a:pt x="44" y="68"/>
                    </a:cubicBezTo>
                    <a:moveTo>
                      <a:pt x="42" y="68"/>
                    </a:moveTo>
                    <a:cubicBezTo>
                      <a:pt x="41" y="70"/>
                      <a:pt x="40" y="72"/>
                      <a:pt x="39" y="74"/>
                    </a:cubicBezTo>
                    <a:cubicBezTo>
                      <a:pt x="39" y="74"/>
                      <a:pt x="39" y="74"/>
                      <a:pt x="40" y="74"/>
                    </a:cubicBezTo>
                    <a:cubicBezTo>
                      <a:pt x="41" y="72"/>
                      <a:pt x="42" y="70"/>
                      <a:pt x="43" y="68"/>
                    </a:cubicBezTo>
                    <a:cubicBezTo>
                      <a:pt x="43" y="68"/>
                      <a:pt x="43" y="68"/>
                      <a:pt x="42" y="68"/>
                    </a:cubicBezTo>
                    <a:moveTo>
                      <a:pt x="129" y="67"/>
                    </a:moveTo>
                    <a:cubicBezTo>
                      <a:pt x="128" y="69"/>
                      <a:pt x="127" y="70"/>
                      <a:pt x="126" y="72"/>
                    </a:cubicBezTo>
                    <a:cubicBezTo>
                      <a:pt x="128" y="73"/>
                      <a:pt x="130" y="74"/>
                      <a:pt x="132" y="75"/>
                    </a:cubicBezTo>
                    <a:cubicBezTo>
                      <a:pt x="133" y="74"/>
                      <a:pt x="133" y="72"/>
                      <a:pt x="134" y="71"/>
                    </a:cubicBezTo>
                    <a:cubicBezTo>
                      <a:pt x="129" y="67"/>
                      <a:pt x="129" y="67"/>
                      <a:pt x="129" y="67"/>
                    </a:cubicBezTo>
                    <a:moveTo>
                      <a:pt x="73" y="67"/>
                    </a:moveTo>
                    <a:cubicBezTo>
                      <a:pt x="73" y="67"/>
                      <a:pt x="73" y="67"/>
                      <a:pt x="72" y="67"/>
                    </a:cubicBezTo>
                    <a:cubicBezTo>
                      <a:pt x="71" y="70"/>
                      <a:pt x="69" y="73"/>
                      <a:pt x="67" y="76"/>
                    </a:cubicBezTo>
                    <a:cubicBezTo>
                      <a:pt x="69" y="78"/>
                      <a:pt x="72" y="79"/>
                      <a:pt x="74" y="80"/>
                    </a:cubicBezTo>
                    <a:cubicBezTo>
                      <a:pt x="76" y="77"/>
                      <a:pt x="78" y="74"/>
                      <a:pt x="80" y="71"/>
                    </a:cubicBezTo>
                    <a:cubicBezTo>
                      <a:pt x="73" y="67"/>
                      <a:pt x="73" y="67"/>
                      <a:pt x="73" y="67"/>
                    </a:cubicBezTo>
                    <a:moveTo>
                      <a:pt x="95" y="65"/>
                    </a:moveTo>
                    <a:cubicBezTo>
                      <a:pt x="92" y="70"/>
                      <a:pt x="92" y="70"/>
                      <a:pt x="92" y="70"/>
                    </a:cubicBezTo>
                    <a:cubicBezTo>
                      <a:pt x="95" y="72"/>
                      <a:pt x="98" y="73"/>
                      <a:pt x="101" y="75"/>
                    </a:cubicBezTo>
                    <a:cubicBezTo>
                      <a:pt x="104" y="70"/>
                      <a:pt x="104" y="70"/>
                      <a:pt x="104" y="70"/>
                    </a:cubicBezTo>
                    <a:cubicBezTo>
                      <a:pt x="101" y="69"/>
                      <a:pt x="98" y="67"/>
                      <a:pt x="95" y="65"/>
                    </a:cubicBezTo>
                    <a:moveTo>
                      <a:pt x="69" y="64"/>
                    </a:moveTo>
                    <a:cubicBezTo>
                      <a:pt x="63" y="74"/>
                      <a:pt x="63" y="74"/>
                      <a:pt x="63" y="74"/>
                    </a:cubicBezTo>
                    <a:cubicBezTo>
                      <a:pt x="64" y="74"/>
                      <a:pt x="64" y="75"/>
                      <a:pt x="64" y="75"/>
                    </a:cubicBezTo>
                    <a:cubicBezTo>
                      <a:pt x="66" y="72"/>
                      <a:pt x="68" y="68"/>
                      <a:pt x="70" y="65"/>
                    </a:cubicBezTo>
                    <a:cubicBezTo>
                      <a:pt x="69" y="64"/>
                      <a:pt x="69" y="64"/>
                      <a:pt x="69" y="64"/>
                    </a:cubicBezTo>
                    <a:moveTo>
                      <a:pt x="36" y="64"/>
                    </a:moveTo>
                    <a:cubicBezTo>
                      <a:pt x="36" y="66"/>
                      <a:pt x="35" y="67"/>
                      <a:pt x="34" y="69"/>
                    </a:cubicBezTo>
                    <a:cubicBezTo>
                      <a:pt x="33" y="69"/>
                      <a:pt x="33" y="69"/>
                      <a:pt x="33" y="70"/>
                    </a:cubicBezTo>
                    <a:cubicBezTo>
                      <a:pt x="33" y="70"/>
                      <a:pt x="33" y="70"/>
                      <a:pt x="33" y="70"/>
                    </a:cubicBezTo>
                    <a:cubicBezTo>
                      <a:pt x="34" y="68"/>
                      <a:pt x="36" y="66"/>
                      <a:pt x="37" y="64"/>
                    </a:cubicBezTo>
                    <a:cubicBezTo>
                      <a:pt x="37" y="64"/>
                      <a:pt x="37" y="64"/>
                      <a:pt x="36" y="64"/>
                    </a:cubicBezTo>
                    <a:moveTo>
                      <a:pt x="141" y="64"/>
                    </a:moveTo>
                    <a:cubicBezTo>
                      <a:pt x="140" y="65"/>
                      <a:pt x="140" y="66"/>
                      <a:pt x="139" y="67"/>
                    </a:cubicBezTo>
                    <a:cubicBezTo>
                      <a:pt x="148" y="72"/>
                      <a:pt x="148" y="72"/>
                      <a:pt x="148" y="72"/>
                    </a:cubicBezTo>
                    <a:cubicBezTo>
                      <a:pt x="149" y="71"/>
                      <a:pt x="149" y="70"/>
                      <a:pt x="150" y="69"/>
                    </a:cubicBezTo>
                    <a:cubicBezTo>
                      <a:pt x="148" y="69"/>
                      <a:pt x="148" y="69"/>
                      <a:pt x="148" y="69"/>
                    </a:cubicBezTo>
                    <a:cubicBezTo>
                      <a:pt x="146" y="67"/>
                      <a:pt x="143" y="65"/>
                      <a:pt x="141" y="64"/>
                    </a:cubicBezTo>
                    <a:moveTo>
                      <a:pt x="15" y="63"/>
                    </a:moveTo>
                    <a:cubicBezTo>
                      <a:pt x="13" y="66"/>
                      <a:pt x="12" y="68"/>
                      <a:pt x="10" y="71"/>
                    </a:cubicBezTo>
                    <a:cubicBezTo>
                      <a:pt x="11" y="71"/>
                      <a:pt x="12" y="71"/>
                      <a:pt x="13" y="72"/>
                    </a:cubicBezTo>
                    <a:cubicBezTo>
                      <a:pt x="15" y="68"/>
                      <a:pt x="15" y="68"/>
                      <a:pt x="15" y="68"/>
                    </a:cubicBezTo>
                    <a:cubicBezTo>
                      <a:pt x="17" y="64"/>
                      <a:pt x="17" y="64"/>
                      <a:pt x="17" y="64"/>
                    </a:cubicBezTo>
                    <a:cubicBezTo>
                      <a:pt x="17" y="64"/>
                      <a:pt x="16" y="63"/>
                      <a:pt x="15" y="63"/>
                    </a:cubicBezTo>
                    <a:moveTo>
                      <a:pt x="34" y="62"/>
                    </a:moveTo>
                    <a:cubicBezTo>
                      <a:pt x="33" y="64"/>
                      <a:pt x="31" y="66"/>
                      <a:pt x="30" y="68"/>
                    </a:cubicBezTo>
                    <a:cubicBezTo>
                      <a:pt x="31" y="69"/>
                      <a:pt x="32" y="69"/>
                      <a:pt x="32" y="69"/>
                    </a:cubicBezTo>
                    <a:cubicBezTo>
                      <a:pt x="34" y="68"/>
                      <a:pt x="35" y="66"/>
                      <a:pt x="36" y="64"/>
                    </a:cubicBezTo>
                    <a:cubicBezTo>
                      <a:pt x="35" y="63"/>
                      <a:pt x="35" y="63"/>
                      <a:pt x="34" y="62"/>
                    </a:cubicBezTo>
                    <a:moveTo>
                      <a:pt x="64" y="61"/>
                    </a:moveTo>
                    <a:cubicBezTo>
                      <a:pt x="62" y="65"/>
                      <a:pt x="60" y="68"/>
                      <a:pt x="58" y="71"/>
                    </a:cubicBezTo>
                    <a:cubicBezTo>
                      <a:pt x="60" y="72"/>
                      <a:pt x="61" y="73"/>
                      <a:pt x="63" y="74"/>
                    </a:cubicBezTo>
                    <a:cubicBezTo>
                      <a:pt x="65" y="71"/>
                      <a:pt x="67" y="67"/>
                      <a:pt x="69" y="64"/>
                    </a:cubicBezTo>
                    <a:cubicBezTo>
                      <a:pt x="64" y="61"/>
                      <a:pt x="64" y="61"/>
                      <a:pt x="64" y="61"/>
                    </a:cubicBezTo>
                    <a:moveTo>
                      <a:pt x="12" y="61"/>
                    </a:moveTo>
                    <a:cubicBezTo>
                      <a:pt x="7" y="69"/>
                      <a:pt x="7" y="69"/>
                      <a:pt x="7" y="69"/>
                    </a:cubicBezTo>
                    <a:cubicBezTo>
                      <a:pt x="8" y="69"/>
                      <a:pt x="8" y="69"/>
                      <a:pt x="9" y="70"/>
                    </a:cubicBezTo>
                    <a:cubicBezTo>
                      <a:pt x="10" y="67"/>
                      <a:pt x="11" y="65"/>
                      <a:pt x="13" y="62"/>
                    </a:cubicBezTo>
                    <a:cubicBezTo>
                      <a:pt x="13" y="62"/>
                      <a:pt x="13" y="62"/>
                      <a:pt x="13" y="62"/>
                    </a:cubicBezTo>
                    <a:cubicBezTo>
                      <a:pt x="13" y="62"/>
                      <a:pt x="12" y="61"/>
                      <a:pt x="12" y="61"/>
                    </a:cubicBezTo>
                    <a:moveTo>
                      <a:pt x="31" y="61"/>
                    </a:moveTo>
                    <a:cubicBezTo>
                      <a:pt x="30" y="63"/>
                      <a:pt x="29" y="65"/>
                      <a:pt x="28" y="67"/>
                    </a:cubicBezTo>
                    <a:cubicBezTo>
                      <a:pt x="28" y="67"/>
                      <a:pt x="29" y="67"/>
                      <a:pt x="29" y="68"/>
                    </a:cubicBezTo>
                    <a:cubicBezTo>
                      <a:pt x="31" y="64"/>
                      <a:pt x="32" y="63"/>
                      <a:pt x="32" y="63"/>
                    </a:cubicBezTo>
                    <a:cubicBezTo>
                      <a:pt x="33" y="63"/>
                      <a:pt x="32" y="64"/>
                      <a:pt x="30" y="68"/>
                    </a:cubicBezTo>
                    <a:cubicBezTo>
                      <a:pt x="30" y="68"/>
                      <a:pt x="30" y="68"/>
                      <a:pt x="30" y="68"/>
                    </a:cubicBezTo>
                    <a:cubicBezTo>
                      <a:pt x="31" y="66"/>
                      <a:pt x="32" y="64"/>
                      <a:pt x="33" y="62"/>
                    </a:cubicBezTo>
                    <a:cubicBezTo>
                      <a:pt x="33" y="62"/>
                      <a:pt x="32" y="61"/>
                      <a:pt x="31" y="61"/>
                    </a:cubicBezTo>
                    <a:moveTo>
                      <a:pt x="117" y="60"/>
                    </a:moveTo>
                    <a:cubicBezTo>
                      <a:pt x="116" y="62"/>
                      <a:pt x="115" y="64"/>
                      <a:pt x="114" y="65"/>
                    </a:cubicBezTo>
                    <a:cubicBezTo>
                      <a:pt x="117" y="67"/>
                      <a:pt x="121" y="69"/>
                      <a:pt x="124" y="70"/>
                    </a:cubicBezTo>
                    <a:cubicBezTo>
                      <a:pt x="125" y="69"/>
                      <a:pt x="126" y="68"/>
                      <a:pt x="127" y="66"/>
                    </a:cubicBezTo>
                    <a:cubicBezTo>
                      <a:pt x="125" y="65"/>
                      <a:pt x="125" y="65"/>
                      <a:pt x="125" y="65"/>
                    </a:cubicBezTo>
                    <a:cubicBezTo>
                      <a:pt x="124" y="66"/>
                      <a:pt x="124" y="67"/>
                      <a:pt x="123" y="68"/>
                    </a:cubicBezTo>
                    <a:cubicBezTo>
                      <a:pt x="124" y="67"/>
                      <a:pt x="124" y="66"/>
                      <a:pt x="125" y="65"/>
                    </a:cubicBezTo>
                    <a:cubicBezTo>
                      <a:pt x="117" y="60"/>
                      <a:pt x="117" y="60"/>
                      <a:pt x="117" y="60"/>
                    </a:cubicBezTo>
                    <a:moveTo>
                      <a:pt x="62" y="60"/>
                    </a:moveTo>
                    <a:cubicBezTo>
                      <a:pt x="60" y="64"/>
                      <a:pt x="58" y="67"/>
                      <a:pt x="56" y="70"/>
                    </a:cubicBezTo>
                    <a:cubicBezTo>
                      <a:pt x="57" y="71"/>
                      <a:pt x="57" y="71"/>
                      <a:pt x="58" y="71"/>
                    </a:cubicBezTo>
                    <a:cubicBezTo>
                      <a:pt x="60" y="68"/>
                      <a:pt x="62" y="64"/>
                      <a:pt x="64" y="61"/>
                    </a:cubicBezTo>
                    <a:cubicBezTo>
                      <a:pt x="62" y="60"/>
                      <a:pt x="62" y="60"/>
                      <a:pt x="62" y="60"/>
                    </a:cubicBezTo>
                    <a:moveTo>
                      <a:pt x="133" y="59"/>
                    </a:moveTo>
                    <a:cubicBezTo>
                      <a:pt x="133" y="60"/>
                      <a:pt x="132" y="62"/>
                      <a:pt x="131" y="63"/>
                    </a:cubicBezTo>
                    <a:cubicBezTo>
                      <a:pt x="132" y="63"/>
                      <a:pt x="133" y="64"/>
                      <a:pt x="134" y="64"/>
                    </a:cubicBezTo>
                    <a:cubicBezTo>
                      <a:pt x="137" y="66"/>
                      <a:pt x="137" y="66"/>
                      <a:pt x="137" y="66"/>
                    </a:cubicBezTo>
                    <a:cubicBezTo>
                      <a:pt x="138" y="65"/>
                      <a:pt x="138" y="64"/>
                      <a:pt x="139" y="63"/>
                    </a:cubicBezTo>
                    <a:cubicBezTo>
                      <a:pt x="137" y="62"/>
                      <a:pt x="135" y="60"/>
                      <a:pt x="133" y="59"/>
                    </a:cubicBezTo>
                    <a:moveTo>
                      <a:pt x="60" y="58"/>
                    </a:moveTo>
                    <a:cubicBezTo>
                      <a:pt x="56" y="65"/>
                      <a:pt x="53" y="69"/>
                      <a:pt x="53" y="69"/>
                    </a:cubicBezTo>
                    <a:cubicBezTo>
                      <a:pt x="54" y="69"/>
                      <a:pt x="54" y="68"/>
                      <a:pt x="56" y="66"/>
                    </a:cubicBezTo>
                    <a:cubicBezTo>
                      <a:pt x="60" y="59"/>
                      <a:pt x="60" y="59"/>
                      <a:pt x="60" y="59"/>
                    </a:cubicBezTo>
                    <a:cubicBezTo>
                      <a:pt x="60" y="58"/>
                      <a:pt x="60" y="58"/>
                      <a:pt x="60" y="58"/>
                    </a:cubicBezTo>
                    <a:moveTo>
                      <a:pt x="144" y="58"/>
                    </a:moveTo>
                    <a:cubicBezTo>
                      <a:pt x="144" y="59"/>
                      <a:pt x="143" y="60"/>
                      <a:pt x="143" y="60"/>
                    </a:cubicBezTo>
                    <a:cubicBezTo>
                      <a:pt x="152" y="66"/>
                      <a:pt x="152" y="66"/>
                      <a:pt x="152" y="66"/>
                    </a:cubicBezTo>
                    <a:cubicBezTo>
                      <a:pt x="152" y="64"/>
                      <a:pt x="153" y="63"/>
                      <a:pt x="154" y="62"/>
                    </a:cubicBezTo>
                    <a:cubicBezTo>
                      <a:pt x="151" y="61"/>
                      <a:pt x="151" y="61"/>
                      <a:pt x="149" y="60"/>
                    </a:cubicBezTo>
                    <a:cubicBezTo>
                      <a:pt x="144" y="58"/>
                      <a:pt x="144" y="58"/>
                      <a:pt x="144" y="58"/>
                    </a:cubicBezTo>
                    <a:moveTo>
                      <a:pt x="58" y="57"/>
                    </a:moveTo>
                    <a:cubicBezTo>
                      <a:pt x="56" y="60"/>
                      <a:pt x="53" y="64"/>
                      <a:pt x="51" y="67"/>
                    </a:cubicBezTo>
                    <a:cubicBezTo>
                      <a:pt x="51" y="67"/>
                      <a:pt x="51" y="67"/>
                      <a:pt x="51" y="67"/>
                    </a:cubicBezTo>
                    <a:cubicBezTo>
                      <a:pt x="52" y="68"/>
                      <a:pt x="52" y="68"/>
                      <a:pt x="52" y="68"/>
                    </a:cubicBezTo>
                    <a:cubicBezTo>
                      <a:pt x="55" y="65"/>
                      <a:pt x="57" y="61"/>
                      <a:pt x="59" y="58"/>
                    </a:cubicBezTo>
                    <a:cubicBezTo>
                      <a:pt x="58" y="57"/>
                      <a:pt x="58" y="57"/>
                      <a:pt x="58" y="57"/>
                    </a:cubicBezTo>
                    <a:moveTo>
                      <a:pt x="130" y="57"/>
                    </a:moveTo>
                    <a:cubicBezTo>
                      <a:pt x="129" y="58"/>
                      <a:pt x="128" y="59"/>
                      <a:pt x="127" y="61"/>
                    </a:cubicBezTo>
                    <a:cubicBezTo>
                      <a:pt x="128" y="61"/>
                      <a:pt x="129" y="61"/>
                      <a:pt x="129" y="62"/>
                    </a:cubicBezTo>
                    <a:cubicBezTo>
                      <a:pt x="130" y="60"/>
                      <a:pt x="131" y="59"/>
                      <a:pt x="131" y="58"/>
                    </a:cubicBezTo>
                    <a:cubicBezTo>
                      <a:pt x="131" y="58"/>
                      <a:pt x="130" y="57"/>
                      <a:pt x="130" y="57"/>
                    </a:cubicBezTo>
                    <a:moveTo>
                      <a:pt x="80" y="55"/>
                    </a:moveTo>
                    <a:cubicBezTo>
                      <a:pt x="79" y="57"/>
                      <a:pt x="77" y="59"/>
                      <a:pt x="76" y="61"/>
                    </a:cubicBezTo>
                    <a:cubicBezTo>
                      <a:pt x="79" y="63"/>
                      <a:pt x="81" y="64"/>
                      <a:pt x="83" y="65"/>
                    </a:cubicBezTo>
                    <a:cubicBezTo>
                      <a:pt x="84" y="63"/>
                      <a:pt x="85" y="61"/>
                      <a:pt x="87" y="60"/>
                    </a:cubicBezTo>
                    <a:cubicBezTo>
                      <a:pt x="85" y="59"/>
                      <a:pt x="84" y="58"/>
                      <a:pt x="83" y="57"/>
                    </a:cubicBezTo>
                    <a:cubicBezTo>
                      <a:pt x="82" y="57"/>
                      <a:pt x="81" y="56"/>
                      <a:pt x="80" y="55"/>
                    </a:cubicBezTo>
                    <a:moveTo>
                      <a:pt x="136" y="55"/>
                    </a:moveTo>
                    <a:cubicBezTo>
                      <a:pt x="136" y="55"/>
                      <a:pt x="136" y="55"/>
                      <a:pt x="136" y="56"/>
                    </a:cubicBezTo>
                    <a:cubicBezTo>
                      <a:pt x="141" y="59"/>
                      <a:pt x="141" y="59"/>
                      <a:pt x="141" y="59"/>
                    </a:cubicBezTo>
                    <a:cubicBezTo>
                      <a:pt x="142" y="59"/>
                      <a:pt x="142" y="58"/>
                      <a:pt x="142" y="58"/>
                    </a:cubicBezTo>
                    <a:cubicBezTo>
                      <a:pt x="140" y="57"/>
                      <a:pt x="140" y="57"/>
                      <a:pt x="140" y="57"/>
                    </a:cubicBezTo>
                    <a:cubicBezTo>
                      <a:pt x="139" y="56"/>
                      <a:pt x="137" y="56"/>
                      <a:pt x="136" y="55"/>
                    </a:cubicBezTo>
                    <a:moveTo>
                      <a:pt x="20" y="55"/>
                    </a:moveTo>
                    <a:cubicBezTo>
                      <a:pt x="19" y="56"/>
                      <a:pt x="18" y="58"/>
                      <a:pt x="17" y="59"/>
                    </a:cubicBezTo>
                    <a:cubicBezTo>
                      <a:pt x="17" y="59"/>
                      <a:pt x="17" y="60"/>
                      <a:pt x="17" y="60"/>
                    </a:cubicBezTo>
                    <a:cubicBezTo>
                      <a:pt x="18" y="60"/>
                      <a:pt x="19" y="61"/>
                      <a:pt x="19" y="61"/>
                    </a:cubicBezTo>
                    <a:cubicBezTo>
                      <a:pt x="23" y="56"/>
                      <a:pt x="23" y="56"/>
                      <a:pt x="23" y="56"/>
                    </a:cubicBezTo>
                    <a:cubicBezTo>
                      <a:pt x="22" y="55"/>
                      <a:pt x="21" y="55"/>
                      <a:pt x="20" y="55"/>
                    </a:cubicBezTo>
                    <a:moveTo>
                      <a:pt x="52" y="54"/>
                    </a:moveTo>
                    <a:cubicBezTo>
                      <a:pt x="51" y="56"/>
                      <a:pt x="51" y="56"/>
                      <a:pt x="51" y="56"/>
                    </a:cubicBezTo>
                    <a:cubicBezTo>
                      <a:pt x="49" y="59"/>
                      <a:pt x="47" y="62"/>
                      <a:pt x="46" y="65"/>
                    </a:cubicBezTo>
                    <a:cubicBezTo>
                      <a:pt x="47" y="65"/>
                      <a:pt x="47" y="65"/>
                      <a:pt x="48" y="66"/>
                    </a:cubicBezTo>
                    <a:cubicBezTo>
                      <a:pt x="49" y="63"/>
                      <a:pt x="51" y="61"/>
                      <a:pt x="52" y="58"/>
                    </a:cubicBezTo>
                    <a:cubicBezTo>
                      <a:pt x="53" y="57"/>
                      <a:pt x="53" y="56"/>
                      <a:pt x="54" y="55"/>
                    </a:cubicBezTo>
                    <a:cubicBezTo>
                      <a:pt x="52" y="54"/>
                      <a:pt x="52" y="54"/>
                      <a:pt x="52" y="54"/>
                    </a:cubicBezTo>
                    <a:moveTo>
                      <a:pt x="132" y="53"/>
                    </a:moveTo>
                    <a:cubicBezTo>
                      <a:pt x="132" y="53"/>
                      <a:pt x="132" y="53"/>
                      <a:pt x="132" y="53"/>
                    </a:cubicBezTo>
                    <a:cubicBezTo>
                      <a:pt x="132" y="54"/>
                      <a:pt x="133" y="54"/>
                      <a:pt x="134" y="54"/>
                    </a:cubicBezTo>
                    <a:cubicBezTo>
                      <a:pt x="134" y="54"/>
                      <a:pt x="134" y="54"/>
                      <a:pt x="134" y="54"/>
                    </a:cubicBezTo>
                    <a:cubicBezTo>
                      <a:pt x="133" y="54"/>
                      <a:pt x="133" y="53"/>
                      <a:pt x="132" y="53"/>
                    </a:cubicBezTo>
                    <a:moveTo>
                      <a:pt x="51" y="53"/>
                    </a:moveTo>
                    <a:cubicBezTo>
                      <a:pt x="49" y="57"/>
                      <a:pt x="47" y="60"/>
                      <a:pt x="45" y="64"/>
                    </a:cubicBezTo>
                    <a:cubicBezTo>
                      <a:pt x="45" y="64"/>
                      <a:pt x="45" y="64"/>
                      <a:pt x="45" y="64"/>
                    </a:cubicBezTo>
                    <a:cubicBezTo>
                      <a:pt x="47" y="61"/>
                      <a:pt x="50" y="57"/>
                      <a:pt x="52" y="53"/>
                    </a:cubicBezTo>
                    <a:cubicBezTo>
                      <a:pt x="51" y="53"/>
                      <a:pt x="51" y="53"/>
                      <a:pt x="51" y="53"/>
                    </a:cubicBezTo>
                    <a:moveTo>
                      <a:pt x="131" y="53"/>
                    </a:moveTo>
                    <a:cubicBezTo>
                      <a:pt x="132" y="53"/>
                      <a:pt x="132" y="53"/>
                      <a:pt x="132" y="53"/>
                    </a:cubicBezTo>
                    <a:cubicBezTo>
                      <a:pt x="132" y="53"/>
                      <a:pt x="132" y="53"/>
                      <a:pt x="132" y="53"/>
                    </a:cubicBezTo>
                    <a:cubicBezTo>
                      <a:pt x="132" y="53"/>
                      <a:pt x="132" y="53"/>
                      <a:pt x="131" y="53"/>
                    </a:cubicBezTo>
                    <a:moveTo>
                      <a:pt x="132" y="53"/>
                    </a:moveTo>
                    <a:cubicBezTo>
                      <a:pt x="132" y="53"/>
                      <a:pt x="132" y="53"/>
                      <a:pt x="132" y="53"/>
                    </a:cubicBezTo>
                    <a:cubicBezTo>
                      <a:pt x="133" y="53"/>
                      <a:pt x="133" y="54"/>
                      <a:pt x="134" y="54"/>
                    </a:cubicBezTo>
                    <a:cubicBezTo>
                      <a:pt x="134" y="54"/>
                      <a:pt x="134" y="54"/>
                      <a:pt x="134" y="54"/>
                    </a:cubicBezTo>
                    <a:cubicBezTo>
                      <a:pt x="133" y="53"/>
                      <a:pt x="133" y="53"/>
                      <a:pt x="132" y="53"/>
                    </a:cubicBezTo>
                    <a:moveTo>
                      <a:pt x="16" y="52"/>
                    </a:moveTo>
                    <a:cubicBezTo>
                      <a:pt x="14" y="58"/>
                      <a:pt x="14" y="58"/>
                      <a:pt x="14" y="58"/>
                    </a:cubicBezTo>
                    <a:cubicBezTo>
                      <a:pt x="14" y="58"/>
                      <a:pt x="15" y="58"/>
                      <a:pt x="15" y="59"/>
                    </a:cubicBezTo>
                    <a:cubicBezTo>
                      <a:pt x="16" y="57"/>
                      <a:pt x="17" y="55"/>
                      <a:pt x="18" y="53"/>
                    </a:cubicBezTo>
                    <a:cubicBezTo>
                      <a:pt x="18" y="53"/>
                      <a:pt x="17" y="53"/>
                      <a:pt x="16" y="52"/>
                    </a:cubicBezTo>
                    <a:moveTo>
                      <a:pt x="102" y="52"/>
                    </a:moveTo>
                    <a:cubicBezTo>
                      <a:pt x="99" y="58"/>
                      <a:pt x="99" y="58"/>
                      <a:pt x="99" y="58"/>
                    </a:cubicBezTo>
                    <a:cubicBezTo>
                      <a:pt x="102" y="60"/>
                      <a:pt x="106" y="61"/>
                      <a:pt x="109" y="63"/>
                    </a:cubicBezTo>
                    <a:cubicBezTo>
                      <a:pt x="112" y="57"/>
                      <a:pt x="112" y="57"/>
                      <a:pt x="112" y="57"/>
                    </a:cubicBezTo>
                    <a:cubicBezTo>
                      <a:pt x="112" y="57"/>
                      <a:pt x="111" y="57"/>
                      <a:pt x="110" y="56"/>
                    </a:cubicBezTo>
                    <a:cubicBezTo>
                      <a:pt x="108" y="55"/>
                      <a:pt x="105" y="53"/>
                      <a:pt x="102" y="52"/>
                    </a:cubicBezTo>
                    <a:moveTo>
                      <a:pt x="122" y="52"/>
                    </a:moveTo>
                    <a:cubicBezTo>
                      <a:pt x="121" y="53"/>
                      <a:pt x="120" y="55"/>
                      <a:pt x="120" y="56"/>
                    </a:cubicBezTo>
                    <a:cubicBezTo>
                      <a:pt x="121" y="57"/>
                      <a:pt x="123" y="58"/>
                      <a:pt x="125" y="59"/>
                    </a:cubicBezTo>
                    <a:cubicBezTo>
                      <a:pt x="126" y="60"/>
                      <a:pt x="127" y="60"/>
                      <a:pt x="127" y="61"/>
                    </a:cubicBezTo>
                    <a:cubicBezTo>
                      <a:pt x="128" y="59"/>
                      <a:pt x="129" y="58"/>
                      <a:pt x="130" y="57"/>
                    </a:cubicBezTo>
                    <a:cubicBezTo>
                      <a:pt x="127" y="55"/>
                      <a:pt x="124" y="54"/>
                      <a:pt x="122" y="52"/>
                    </a:cubicBezTo>
                    <a:moveTo>
                      <a:pt x="128" y="51"/>
                    </a:moveTo>
                    <a:cubicBezTo>
                      <a:pt x="129" y="51"/>
                      <a:pt x="130" y="52"/>
                      <a:pt x="130" y="52"/>
                    </a:cubicBezTo>
                    <a:cubicBezTo>
                      <a:pt x="131" y="53"/>
                      <a:pt x="131" y="53"/>
                      <a:pt x="132" y="53"/>
                    </a:cubicBezTo>
                    <a:cubicBezTo>
                      <a:pt x="132" y="53"/>
                      <a:pt x="132" y="53"/>
                      <a:pt x="132" y="53"/>
                    </a:cubicBezTo>
                    <a:cubicBezTo>
                      <a:pt x="131" y="52"/>
                      <a:pt x="130" y="52"/>
                      <a:pt x="128" y="51"/>
                    </a:cubicBezTo>
                    <a:moveTo>
                      <a:pt x="45" y="50"/>
                    </a:moveTo>
                    <a:cubicBezTo>
                      <a:pt x="43" y="53"/>
                      <a:pt x="41" y="57"/>
                      <a:pt x="39" y="61"/>
                    </a:cubicBezTo>
                    <a:cubicBezTo>
                      <a:pt x="39" y="61"/>
                      <a:pt x="39" y="61"/>
                      <a:pt x="39" y="61"/>
                    </a:cubicBezTo>
                    <a:cubicBezTo>
                      <a:pt x="41" y="57"/>
                      <a:pt x="44" y="54"/>
                      <a:pt x="46" y="50"/>
                    </a:cubicBezTo>
                    <a:cubicBezTo>
                      <a:pt x="45" y="50"/>
                      <a:pt x="45" y="50"/>
                      <a:pt x="45" y="50"/>
                    </a:cubicBezTo>
                    <a:moveTo>
                      <a:pt x="149" y="50"/>
                    </a:moveTo>
                    <a:cubicBezTo>
                      <a:pt x="147" y="53"/>
                      <a:pt x="147" y="53"/>
                      <a:pt x="147" y="53"/>
                    </a:cubicBezTo>
                    <a:cubicBezTo>
                      <a:pt x="147" y="53"/>
                      <a:pt x="147" y="53"/>
                      <a:pt x="147" y="53"/>
                    </a:cubicBezTo>
                    <a:cubicBezTo>
                      <a:pt x="149" y="53"/>
                      <a:pt x="152" y="56"/>
                      <a:pt x="154" y="56"/>
                    </a:cubicBezTo>
                    <a:cubicBezTo>
                      <a:pt x="155" y="56"/>
                      <a:pt x="156" y="56"/>
                      <a:pt x="156" y="54"/>
                    </a:cubicBezTo>
                    <a:cubicBezTo>
                      <a:pt x="154" y="53"/>
                      <a:pt x="152" y="51"/>
                      <a:pt x="149" y="50"/>
                    </a:cubicBezTo>
                    <a:moveTo>
                      <a:pt x="160" y="49"/>
                    </a:moveTo>
                    <a:cubicBezTo>
                      <a:pt x="160" y="50"/>
                      <a:pt x="160" y="50"/>
                      <a:pt x="160" y="50"/>
                    </a:cubicBezTo>
                    <a:cubicBezTo>
                      <a:pt x="160" y="50"/>
                      <a:pt x="160" y="50"/>
                      <a:pt x="160" y="50"/>
                    </a:cubicBezTo>
                    <a:cubicBezTo>
                      <a:pt x="160" y="50"/>
                      <a:pt x="160" y="50"/>
                      <a:pt x="160" y="51"/>
                    </a:cubicBezTo>
                    <a:cubicBezTo>
                      <a:pt x="161" y="50"/>
                      <a:pt x="161" y="50"/>
                      <a:pt x="161" y="50"/>
                    </a:cubicBezTo>
                    <a:cubicBezTo>
                      <a:pt x="162" y="50"/>
                      <a:pt x="161" y="50"/>
                      <a:pt x="160" y="49"/>
                    </a:cubicBezTo>
                    <a:moveTo>
                      <a:pt x="73" y="57"/>
                    </a:moveTo>
                    <a:cubicBezTo>
                      <a:pt x="73" y="57"/>
                      <a:pt x="73" y="56"/>
                      <a:pt x="74" y="56"/>
                    </a:cubicBezTo>
                    <a:cubicBezTo>
                      <a:pt x="73" y="56"/>
                      <a:pt x="73" y="56"/>
                      <a:pt x="73" y="56"/>
                    </a:cubicBezTo>
                    <a:cubicBezTo>
                      <a:pt x="73" y="57"/>
                      <a:pt x="73" y="57"/>
                      <a:pt x="73" y="57"/>
                    </a:cubicBezTo>
                    <a:moveTo>
                      <a:pt x="69" y="49"/>
                    </a:moveTo>
                    <a:cubicBezTo>
                      <a:pt x="68" y="51"/>
                      <a:pt x="67" y="53"/>
                      <a:pt x="65" y="55"/>
                    </a:cubicBezTo>
                    <a:cubicBezTo>
                      <a:pt x="66" y="56"/>
                      <a:pt x="66" y="56"/>
                      <a:pt x="67" y="56"/>
                    </a:cubicBezTo>
                    <a:cubicBezTo>
                      <a:pt x="68" y="55"/>
                      <a:pt x="69" y="53"/>
                      <a:pt x="70" y="51"/>
                    </a:cubicBezTo>
                    <a:cubicBezTo>
                      <a:pt x="69" y="53"/>
                      <a:pt x="68" y="55"/>
                      <a:pt x="67" y="56"/>
                    </a:cubicBezTo>
                    <a:cubicBezTo>
                      <a:pt x="69" y="57"/>
                      <a:pt x="71" y="59"/>
                      <a:pt x="73" y="60"/>
                    </a:cubicBezTo>
                    <a:cubicBezTo>
                      <a:pt x="74" y="58"/>
                      <a:pt x="76" y="56"/>
                      <a:pt x="77" y="54"/>
                    </a:cubicBezTo>
                    <a:cubicBezTo>
                      <a:pt x="74" y="52"/>
                      <a:pt x="72" y="51"/>
                      <a:pt x="69" y="49"/>
                    </a:cubicBezTo>
                    <a:moveTo>
                      <a:pt x="43" y="48"/>
                    </a:moveTo>
                    <a:cubicBezTo>
                      <a:pt x="42" y="49"/>
                      <a:pt x="41" y="50"/>
                      <a:pt x="41" y="51"/>
                    </a:cubicBezTo>
                    <a:cubicBezTo>
                      <a:pt x="39" y="54"/>
                      <a:pt x="37" y="57"/>
                      <a:pt x="36" y="59"/>
                    </a:cubicBezTo>
                    <a:cubicBezTo>
                      <a:pt x="37" y="59"/>
                      <a:pt x="37" y="60"/>
                      <a:pt x="38" y="60"/>
                    </a:cubicBezTo>
                    <a:cubicBezTo>
                      <a:pt x="39" y="58"/>
                      <a:pt x="41" y="56"/>
                      <a:pt x="42" y="54"/>
                    </a:cubicBezTo>
                    <a:cubicBezTo>
                      <a:pt x="45" y="49"/>
                      <a:pt x="45" y="49"/>
                      <a:pt x="45" y="49"/>
                    </a:cubicBezTo>
                    <a:cubicBezTo>
                      <a:pt x="45" y="49"/>
                      <a:pt x="45" y="49"/>
                      <a:pt x="45" y="49"/>
                    </a:cubicBezTo>
                    <a:cubicBezTo>
                      <a:pt x="43" y="48"/>
                      <a:pt x="43" y="48"/>
                      <a:pt x="43" y="48"/>
                    </a:cubicBezTo>
                    <a:moveTo>
                      <a:pt x="66" y="47"/>
                    </a:moveTo>
                    <a:cubicBezTo>
                      <a:pt x="65" y="50"/>
                      <a:pt x="64" y="52"/>
                      <a:pt x="62" y="54"/>
                    </a:cubicBezTo>
                    <a:cubicBezTo>
                      <a:pt x="63" y="54"/>
                      <a:pt x="63" y="54"/>
                      <a:pt x="63" y="54"/>
                    </a:cubicBezTo>
                    <a:cubicBezTo>
                      <a:pt x="67" y="48"/>
                      <a:pt x="67" y="48"/>
                      <a:pt x="67" y="48"/>
                    </a:cubicBezTo>
                    <a:cubicBezTo>
                      <a:pt x="67" y="48"/>
                      <a:pt x="67" y="47"/>
                      <a:pt x="66" y="47"/>
                    </a:cubicBezTo>
                    <a:moveTo>
                      <a:pt x="39" y="46"/>
                    </a:moveTo>
                    <a:cubicBezTo>
                      <a:pt x="37" y="50"/>
                      <a:pt x="35" y="54"/>
                      <a:pt x="33" y="57"/>
                    </a:cubicBezTo>
                    <a:cubicBezTo>
                      <a:pt x="34" y="58"/>
                      <a:pt x="34" y="58"/>
                      <a:pt x="34" y="58"/>
                    </a:cubicBezTo>
                    <a:cubicBezTo>
                      <a:pt x="34" y="58"/>
                      <a:pt x="35" y="58"/>
                      <a:pt x="35" y="59"/>
                    </a:cubicBezTo>
                    <a:cubicBezTo>
                      <a:pt x="37" y="56"/>
                      <a:pt x="38" y="53"/>
                      <a:pt x="40" y="51"/>
                    </a:cubicBezTo>
                    <a:cubicBezTo>
                      <a:pt x="40" y="50"/>
                      <a:pt x="41" y="49"/>
                      <a:pt x="42" y="48"/>
                    </a:cubicBezTo>
                    <a:cubicBezTo>
                      <a:pt x="39" y="46"/>
                      <a:pt x="39" y="46"/>
                      <a:pt x="39" y="46"/>
                    </a:cubicBezTo>
                    <a:moveTo>
                      <a:pt x="64" y="46"/>
                    </a:moveTo>
                    <a:cubicBezTo>
                      <a:pt x="63" y="48"/>
                      <a:pt x="62" y="50"/>
                      <a:pt x="60" y="53"/>
                    </a:cubicBezTo>
                    <a:cubicBezTo>
                      <a:pt x="61" y="53"/>
                      <a:pt x="61" y="53"/>
                      <a:pt x="62" y="53"/>
                    </a:cubicBezTo>
                    <a:cubicBezTo>
                      <a:pt x="63" y="51"/>
                      <a:pt x="64" y="49"/>
                      <a:pt x="66" y="47"/>
                    </a:cubicBezTo>
                    <a:cubicBezTo>
                      <a:pt x="65" y="47"/>
                      <a:pt x="65" y="46"/>
                      <a:pt x="64" y="46"/>
                    </a:cubicBezTo>
                    <a:moveTo>
                      <a:pt x="155" y="46"/>
                    </a:moveTo>
                    <a:cubicBezTo>
                      <a:pt x="156" y="47"/>
                      <a:pt x="157" y="48"/>
                      <a:pt x="158" y="49"/>
                    </a:cubicBezTo>
                    <a:cubicBezTo>
                      <a:pt x="158" y="49"/>
                      <a:pt x="159" y="49"/>
                      <a:pt x="159" y="50"/>
                    </a:cubicBezTo>
                    <a:cubicBezTo>
                      <a:pt x="159" y="49"/>
                      <a:pt x="159" y="49"/>
                      <a:pt x="159" y="49"/>
                    </a:cubicBezTo>
                    <a:cubicBezTo>
                      <a:pt x="159" y="49"/>
                      <a:pt x="159" y="49"/>
                      <a:pt x="159" y="49"/>
                    </a:cubicBezTo>
                    <a:cubicBezTo>
                      <a:pt x="159" y="49"/>
                      <a:pt x="159" y="49"/>
                      <a:pt x="159" y="49"/>
                    </a:cubicBezTo>
                    <a:cubicBezTo>
                      <a:pt x="159" y="49"/>
                      <a:pt x="159" y="49"/>
                      <a:pt x="159" y="49"/>
                    </a:cubicBezTo>
                    <a:cubicBezTo>
                      <a:pt x="160" y="49"/>
                      <a:pt x="160" y="49"/>
                      <a:pt x="160" y="48"/>
                    </a:cubicBezTo>
                    <a:cubicBezTo>
                      <a:pt x="160" y="48"/>
                      <a:pt x="160" y="48"/>
                      <a:pt x="160" y="48"/>
                    </a:cubicBezTo>
                    <a:cubicBezTo>
                      <a:pt x="160" y="48"/>
                      <a:pt x="160" y="48"/>
                      <a:pt x="160" y="47"/>
                    </a:cubicBezTo>
                    <a:cubicBezTo>
                      <a:pt x="160" y="47"/>
                      <a:pt x="159" y="47"/>
                      <a:pt x="159" y="47"/>
                    </a:cubicBezTo>
                    <a:cubicBezTo>
                      <a:pt x="158" y="47"/>
                      <a:pt x="157" y="47"/>
                      <a:pt x="157" y="47"/>
                    </a:cubicBezTo>
                    <a:cubicBezTo>
                      <a:pt x="157" y="47"/>
                      <a:pt x="156" y="46"/>
                      <a:pt x="156" y="46"/>
                    </a:cubicBezTo>
                    <a:cubicBezTo>
                      <a:pt x="156" y="46"/>
                      <a:pt x="156" y="46"/>
                      <a:pt x="156" y="47"/>
                    </a:cubicBezTo>
                    <a:cubicBezTo>
                      <a:pt x="155" y="46"/>
                      <a:pt x="155" y="46"/>
                      <a:pt x="155" y="46"/>
                    </a:cubicBezTo>
                    <a:moveTo>
                      <a:pt x="142" y="45"/>
                    </a:moveTo>
                    <a:cubicBezTo>
                      <a:pt x="141" y="46"/>
                      <a:pt x="140" y="48"/>
                      <a:pt x="139" y="50"/>
                    </a:cubicBezTo>
                    <a:cubicBezTo>
                      <a:pt x="141" y="51"/>
                      <a:pt x="143" y="52"/>
                      <a:pt x="145" y="52"/>
                    </a:cubicBezTo>
                    <a:cubicBezTo>
                      <a:pt x="146" y="51"/>
                      <a:pt x="147" y="50"/>
                      <a:pt x="148" y="48"/>
                    </a:cubicBezTo>
                    <a:cubicBezTo>
                      <a:pt x="147" y="48"/>
                      <a:pt x="147" y="48"/>
                      <a:pt x="147" y="48"/>
                    </a:cubicBezTo>
                    <a:cubicBezTo>
                      <a:pt x="142" y="45"/>
                      <a:pt x="142" y="45"/>
                      <a:pt x="142" y="45"/>
                    </a:cubicBezTo>
                    <a:moveTo>
                      <a:pt x="87" y="44"/>
                    </a:moveTo>
                    <a:cubicBezTo>
                      <a:pt x="86" y="46"/>
                      <a:pt x="85" y="48"/>
                      <a:pt x="83" y="50"/>
                    </a:cubicBezTo>
                    <a:cubicBezTo>
                      <a:pt x="86" y="51"/>
                      <a:pt x="88" y="52"/>
                      <a:pt x="90" y="53"/>
                    </a:cubicBezTo>
                    <a:cubicBezTo>
                      <a:pt x="92" y="51"/>
                      <a:pt x="93" y="49"/>
                      <a:pt x="94" y="48"/>
                    </a:cubicBezTo>
                    <a:cubicBezTo>
                      <a:pt x="92" y="46"/>
                      <a:pt x="89" y="45"/>
                      <a:pt x="87" y="44"/>
                    </a:cubicBezTo>
                    <a:moveTo>
                      <a:pt x="108" y="43"/>
                    </a:moveTo>
                    <a:cubicBezTo>
                      <a:pt x="105" y="47"/>
                      <a:pt x="105" y="47"/>
                      <a:pt x="105" y="47"/>
                    </a:cubicBezTo>
                    <a:cubicBezTo>
                      <a:pt x="108" y="49"/>
                      <a:pt x="111" y="51"/>
                      <a:pt x="115" y="53"/>
                    </a:cubicBezTo>
                    <a:cubicBezTo>
                      <a:pt x="115" y="53"/>
                      <a:pt x="115" y="53"/>
                      <a:pt x="115" y="53"/>
                    </a:cubicBezTo>
                    <a:cubicBezTo>
                      <a:pt x="117" y="49"/>
                      <a:pt x="117" y="49"/>
                      <a:pt x="117" y="49"/>
                    </a:cubicBezTo>
                    <a:cubicBezTo>
                      <a:pt x="115" y="48"/>
                      <a:pt x="113" y="47"/>
                      <a:pt x="112" y="46"/>
                    </a:cubicBezTo>
                    <a:cubicBezTo>
                      <a:pt x="108" y="43"/>
                      <a:pt x="108" y="43"/>
                      <a:pt x="108" y="43"/>
                    </a:cubicBezTo>
                    <a:moveTo>
                      <a:pt x="138" y="43"/>
                    </a:moveTo>
                    <a:cubicBezTo>
                      <a:pt x="137" y="44"/>
                      <a:pt x="136" y="46"/>
                      <a:pt x="135" y="48"/>
                    </a:cubicBezTo>
                    <a:cubicBezTo>
                      <a:pt x="136" y="48"/>
                      <a:pt x="136" y="49"/>
                      <a:pt x="137" y="49"/>
                    </a:cubicBezTo>
                    <a:cubicBezTo>
                      <a:pt x="138" y="47"/>
                      <a:pt x="139" y="45"/>
                      <a:pt x="140" y="44"/>
                    </a:cubicBezTo>
                    <a:cubicBezTo>
                      <a:pt x="138" y="43"/>
                      <a:pt x="138" y="43"/>
                      <a:pt x="138" y="43"/>
                    </a:cubicBezTo>
                    <a:moveTo>
                      <a:pt x="59" y="43"/>
                    </a:moveTo>
                    <a:cubicBezTo>
                      <a:pt x="55" y="50"/>
                      <a:pt x="55" y="50"/>
                      <a:pt x="55" y="50"/>
                    </a:cubicBezTo>
                    <a:cubicBezTo>
                      <a:pt x="55" y="50"/>
                      <a:pt x="56" y="50"/>
                      <a:pt x="57" y="51"/>
                    </a:cubicBezTo>
                    <a:cubicBezTo>
                      <a:pt x="61" y="44"/>
                      <a:pt x="61" y="44"/>
                      <a:pt x="61" y="44"/>
                    </a:cubicBezTo>
                    <a:cubicBezTo>
                      <a:pt x="60" y="43"/>
                      <a:pt x="59" y="43"/>
                      <a:pt x="59" y="43"/>
                    </a:cubicBezTo>
                    <a:moveTo>
                      <a:pt x="57" y="42"/>
                    </a:moveTo>
                    <a:cubicBezTo>
                      <a:pt x="56" y="44"/>
                      <a:pt x="55" y="47"/>
                      <a:pt x="53" y="49"/>
                    </a:cubicBezTo>
                    <a:cubicBezTo>
                      <a:pt x="54" y="49"/>
                      <a:pt x="54" y="49"/>
                      <a:pt x="54" y="49"/>
                    </a:cubicBezTo>
                    <a:cubicBezTo>
                      <a:pt x="55" y="47"/>
                      <a:pt x="57" y="45"/>
                      <a:pt x="58" y="42"/>
                    </a:cubicBezTo>
                    <a:cubicBezTo>
                      <a:pt x="58" y="42"/>
                      <a:pt x="58" y="42"/>
                      <a:pt x="57" y="42"/>
                    </a:cubicBezTo>
                    <a:moveTo>
                      <a:pt x="29" y="41"/>
                    </a:moveTo>
                    <a:cubicBezTo>
                      <a:pt x="27" y="43"/>
                      <a:pt x="26" y="46"/>
                      <a:pt x="24" y="48"/>
                    </a:cubicBezTo>
                    <a:cubicBezTo>
                      <a:pt x="24" y="49"/>
                      <a:pt x="23" y="50"/>
                      <a:pt x="22" y="51"/>
                    </a:cubicBezTo>
                    <a:cubicBezTo>
                      <a:pt x="25" y="53"/>
                      <a:pt x="25" y="53"/>
                      <a:pt x="25" y="53"/>
                    </a:cubicBezTo>
                    <a:cubicBezTo>
                      <a:pt x="31" y="42"/>
                      <a:pt x="31" y="42"/>
                      <a:pt x="31" y="42"/>
                    </a:cubicBezTo>
                    <a:cubicBezTo>
                      <a:pt x="29" y="41"/>
                      <a:pt x="29" y="41"/>
                      <a:pt x="29" y="41"/>
                    </a:cubicBezTo>
                    <a:moveTo>
                      <a:pt x="80" y="40"/>
                    </a:moveTo>
                    <a:cubicBezTo>
                      <a:pt x="79" y="42"/>
                      <a:pt x="78" y="44"/>
                      <a:pt x="76" y="46"/>
                    </a:cubicBezTo>
                    <a:cubicBezTo>
                      <a:pt x="78" y="47"/>
                      <a:pt x="79" y="48"/>
                      <a:pt x="80" y="48"/>
                    </a:cubicBezTo>
                    <a:cubicBezTo>
                      <a:pt x="84" y="42"/>
                      <a:pt x="84" y="42"/>
                      <a:pt x="84" y="42"/>
                    </a:cubicBezTo>
                    <a:cubicBezTo>
                      <a:pt x="82" y="41"/>
                      <a:pt x="81" y="41"/>
                      <a:pt x="80" y="40"/>
                    </a:cubicBezTo>
                    <a:moveTo>
                      <a:pt x="52" y="39"/>
                    </a:moveTo>
                    <a:cubicBezTo>
                      <a:pt x="51" y="41"/>
                      <a:pt x="49" y="44"/>
                      <a:pt x="48" y="46"/>
                    </a:cubicBezTo>
                    <a:cubicBezTo>
                      <a:pt x="48" y="46"/>
                      <a:pt x="48" y="46"/>
                      <a:pt x="48" y="46"/>
                    </a:cubicBezTo>
                    <a:cubicBezTo>
                      <a:pt x="49" y="45"/>
                      <a:pt x="50" y="44"/>
                      <a:pt x="50" y="43"/>
                    </a:cubicBezTo>
                    <a:cubicBezTo>
                      <a:pt x="52" y="39"/>
                      <a:pt x="52" y="39"/>
                      <a:pt x="52" y="39"/>
                    </a:cubicBezTo>
                    <a:cubicBezTo>
                      <a:pt x="52" y="39"/>
                      <a:pt x="52" y="39"/>
                      <a:pt x="52" y="39"/>
                    </a:cubicBezTo>
                    <a:moveTo>
                      <a:pt x="156" y="38"/>
                    </a:moveTo>
                    <a:cubicBezTo>
                      <a:pt x="155" y="41"/>
                      <a:pt x="155" y="41"/>
                      <a:pt x="155" y="41"/>
                    </a:cubicBezTo>
                    <a:cubicBezTo>
                      <a:pt x="155" y="41"/>
                      <a:pt x="156" y="41"/>
                      <a:pt x="156" y="41"/>
                    </a:cubicBezTo>
                    <a:cubicBezTo>
                      <a:pt x="157" y="39"/>
                      <a:pt x="157" y="39"/>
                      <a:pt x="157" y="39"/>
                    </a:cubicBezTo>
                    <a:cubicBezTo>
                      <a:pt x="157" y="39"/>
                      <a:pt x="156" y="39"/>
                      <a:pt x="156" y="38"/>
                    </a:cubicBezTo>
                    <a:moveTo>
                      <a:pt x="25" y="38"/>
                    </a:moveTo>
                    <a:cubicBezTo>
                      <a:pt x="18" y="49"/>
                      <a:pt x="18" y="49"/>
                      <a:pt x="18" y="49"/>
                    </a:cubicBezTo>
                    <a:cubicBezTo>
                      <a:pt x="20" y="50"/>
                      <a:pt x="20" y="50"/>
                      <a:pt x="20" y="50"/>
                    </a:cubicBezTo>
                    <a:cubicBezTo>
                      <a:pt x="22" y="46"/>
                      <a:pt x="24" y="43"/>
                      <a:pt x="26" y="39"/>
                    </a:cubicBezTo>
                    <a:cubicBezTo>
                      <a:pt x="25" y="38"/>
                      <a:pt x="25" y="38"/>
                      <a:pt x="25" y="38"/>
                    </a:cubicBezTo>
                    <a:moveTo>
                      <a:pt x="76" y="38"/>
                    </a:moveTo>
                    <a:cubicBezTo>
                      <a:pt x="75" y="40"/>
                      <a:pt x="74" y="42"/>
                      <a:pt x="72" y="44"/>
                    </a:cubicBezTo>
                    <a:cubicBezTo>
                      <a:pt x="74" y="45"/>
                      <a:pt x="75" y="46"/>
                      <a:pt x="76" y="46"/>
                    </a:cubicBezTo>
                    <a:cubicBezTo>
                      <a:pt x="77" y="44"/>
                      <a:pt x="79" y="42"/>
                      <a:pt x="80" y="40"/>
                    </a:cubicBezTo>
                    <a:cubicBezTo>
                      <a:pt x="79" y="39"/>
                      <a:pt x="77" y="39"/>
                      <a:pt x="76" y="38"/>
                    </a:cubicBezTo>
                    <a:moveTo>
                      <a:pt x="49" y="38"/>
                    </a:moveTo>
                    <a:cubicBezTo>
                      <a:pt x="48" y="39"/>
                      <a:pt x="48" y="39"/>
                      <a:pt x="48" y="39"/>
                    </a:cubicBezTo>
                    <a:cubicBezTo>
                      <a:pt x="48" y="40"/>
                      <a:pt x="47" y="41"/>
                      <a:pt x="47" y="41"/>
                    </a:cubicBezTo>
                    <a:cubicBezTo>
                      <a:pt x="46" y="42"/>
                      <a:pt x="46" y="43"/>
                      <a:pt x="45" y="44"/>
                    </a:cubicBezTo>
                    <a:cubicBezTo>
                      <a:pt x="46" y="45"/>
                      <a:pt x="47" y="45"/>
                      <a:pt x="47" y="46"/>
                    </a:cubicBezTo>
                    <a:cubicBezTo>
                      <a:pt x="51" y="39"/>
                      <a:pt x="51" y="39"/>
                      <a:pt x="51" y="39"/>
                    </a:cubicBezTo>
                    <a:cubicBezTo>
                      <a:pt x="51" y="38"/>
                      <a:pt x="50" y="38"/>
                      <a:pt x="49" y="38"/>
                    </a:cubicBezTo>
                    <a:moveTo>
                      <a:pt x="130" y="38"/>
                    </a:moveTo>
                    <a:cubicBezTo>
                      <a:pt x="129" y="40"/>
                      <a:pt x="128" y="42"/>
                      <a:pt x="126" y="44"/>
                    </a:cubicBezTo>
                    <a:cubicBezTo>
                      <a:pt x="129" y="46"/>
                      <a:pt x="132" y="47"/>
                      <a:pt x="135" y="48"/>
                    </a:cubicBezTo>
                    <a:cubicBezTo>
                      <a:pt x="136" y="46"/>
                      <a:pt x="137" y="44"/>
                      <a:pt x="138" y="43"/>
                    </a:cubicBezTo>
                    <a:cubicBezTo>
                      <a:pt x="130" y="38"/>
                      <a:pt x="130" y="38"/>
                      <a:pt x="130" y="38"/>
                    </a:cubicBezTo>
                    <a:moveTo>
                      <a:pt x="73" y="37"/>
                    </a:moveTo>
                    <a:cubicBezTo>
                      <a:pt x="72" y="39"/>
                      <a:pt x="71" y="41"/>
                      <a:pt x="69" y="43"/>
                    </a:cubicBezTo>
                    <a:cubicBezTo>
                      <a:pt x="69" y="43"/>
                      <a:pt x="70" y="43"/>
                      <a:pt x="70" y="43"/>
                    </a:cubicBezTo>
                    <a:cubicBezTo>
                      <a:pt x="74" y="37"/>
                      <a:pt x="74" y="37"/>
                      <a:pt x="74" y="37"/>
                    </a:cubicBezTo>
                    <a:cubicBezTo>
                      <a:pt x="73" y="37"/>
                      <a:pt x="73" y="37"/>
                      <a:pt x="73" y="37"/>
                    </a:cubicBezTo>
                    <a:moveTo>
                      <a:pt x="45" y="36"/>
                    </a:moveTo>
                    <a:cubicBezTo>
                      <a:pt x="44" y="38"/>
                      <a:pt x="43" y="40"/>
                      <a:pt x="42" y="42"/>
                    </a:cubicBezTo>
                    <a:cubicBezTo>
                      <a:pt x="42" y="43"/>
                      <a:pt x="43" y="43"/>
                      <a:pt x="44" y="44"/>
                    </a:cubicBezTo>
                    <a:cubicBezTo>
                      <a:pt x="45" y="41"/>
                      <a:pt x="46" y="39"/>
                      <a:pt x="48" y="37"/>
                    </a:cubicBezTo>
                    <a:cubicBezTo>
                      <a:pt x="47" y="37"/>
                      <a:pt x="46" y="36"/>
                      <a:pt x="45" y="36"/>
                    </a:cubicBezTo>
                    <a:moveTo>
                      <a:pt x="92" y="35"/>
                    </a:moveTo>
                    <a:cubicBezTo>
                      <a:pt x="92" y="36"/>
                      <a:pt x="92" y="36"/>
                      <a:pt x="92" y="36"/>
                    </a:cubicBezTo>
                    <a:cubicBezTo>
                      <a:pt x="92" y="37"/>
                      <a:pt x="91" y="38"/>
                      <a:pt x="91" y="38"/>
                    </a:cubicBezTo>
                    <a:cubicBezTo>
                      <a:pt x="93" y="40"/>
                      <a:pt x="95" y="41"/>
                      <a:pt x="97" y="42"/>
                    </a:cubicBezTo>
                    <a:cubicBezTo>
                      <a:pt x="98" y="41"/>
                      <a:pt x="99" y="40"/>
                      <a:pt x="99" y="39"/>
                    </a:cubicBezTo>
                    <a:cubicBezTo>
                      <a:pt x="97" y="38"/>
                      <a:pt x="95" y="37"/>
                      <a:pt x="92" y="35"/>
                    </a:cubicBezTo>
                    <a:moveTo>
                      <a:pt x="71" y="35"/>
                    </a:moveTo>
                    <a:cubicBezTo>
                      <a:pt x="70" y="37"/>
                      <a:pt x="69" y="39"/>
                      <a:pt x="67" y="42"/>
                    </a:cubicBezTo>
                    <a:cubicBezTo>
                      <a:pt x="68" y="42"/>
                      <a:pt x="68" y="42"/>
                      <a:pt x="69" y="42"/>
                    </a:cubicBezTo>
                    <a:cubicBezTo>
                      <a:pt x="70" y="40"/>
                      <a:pt x="71" y="38"/>
                      <a:pt x="72" y="36"/>
                    </a:cubicBezTo>
                    <a:cubicBezTo>
                      <a:pt x="72" y="36"/>
                      <a:pt x="71" y="36"/>
                      <a:pt x="71" y="35"/>
                    </a:cubicBezTo>
                    <a:moveTo>
                      <a:pt x="93" y="35"/>
                    </a:moveTo>
                    <a:cubicBezTo>
                      <a:pt x="93" y="35"/>
                      <a:pt x="93" y="35"/>
                      <a:pt x="92" y="35"/>
                    </a:cubicBezTo>
                    <a:cubicBezTo>
                      <a:pt x="93" y="35"/>
                      <a:pt x="93" y="36"/>
                      <a:pt x="93" y="36"/>
                    </a:cubicBezTo>
                    <a:cubicBezTo>
                      <a:pt x="95" y="37"/>
                      <a:pt x="97" y="38"/>
                      <a:pt x="99" y="38"/>
                    </a:cubicBezTo>
                    <a:cubicBezTo>
                      <a:pt x="99" y="38"/>
                      <a:pt x="99" y="38"/>
                      <a:pt x="100" y="38"/>
                    </a:cubicBezTo>
                    <a:cubicBezTo>
                      <a:pt x="97" y="37"/>
                      <a:pt x="97" y="37"/>
                      <a:pt x="97" y="37"/>
                    </a:cubicBezTo>
                    <a:cubicBezTo>
                      <a:pt x="96" y="36"/>
                      <a:pt x="94" y="35"/>
                      <a:pt x="93" y="35"/>
                    </a:cubicBezTo>
                    <a:moveTo>
                      <a:pt x="149" y="34"/>
                    </a:moveTo>
                    <a:cubicBezTo>
                      <a:pt x="149" y="34"/>
                      <a:pt x="148" y="34"/>
                      <a:pt x="148" y="34"/>
                    </a:cubicBezTo>
                    <a:cubicBezTo>
                      <a:pt x="150" y="35"/>
                      <a:pt x="151" y="36"/>
                      <a:pt x="151" y="36"/>
                    </a:cubicBezTo>
                    <a:cubicBezTo>
                      <a:pt x="151" y="36"/>
                      <a:pt x="150" y="36"/>
                      <a:pt x="148" y="34"/>
                    </a:cubicBezTo>
                    <a:cubicBezTo>
                      <a:pt x="147" y="36"/>
                      <a:pt x="147" y="37"/>
                      <a:pt x="146" y="38"/>
                    </a:cubicBezTo>
                    <a:cubicBezTo>
                      <a:pt x="148" y="39"/>
                      <a:pt x="150" y="40"/>
                      <a:pt x="152" y="40"/>
                    </a:cubicBezTo>
                    <a:cubicBezTo>
                      <a:pt x="153" y="39"/>
                      <a:pt x="153" y="38"/>
                      <a:pt x="154" y="37"/>
                    </a:cubicBezTo>
                    <a:cubicBezTo>
                      <a:pt x="152" y="36"/>
                      <a:pt x="150" y="35"/>
                      <a:pt x="149" y="34"/>
                    </a:cubicBezTo>
                    <a:moveTo>
                      <a:pt x="145" y="32"/>
                    </a:moveTo>
                    <a:cubicBezTo>
                      <a:pt x="144" y="34"/>
                      <a:pt x="143" y="35"/>
                      <a:pt x="142" y="36"/>
                    </a:cubicBezTo>
                    <a:cubicBezTo>
                      <a:pt x="143" y="37"/>
                      <a:pt x="143" y="37"/>
                      <a:pt x="144" y="37"/>
                    </a:cubicBezTo>
                    <a:cubicBezTo>
                      <a:pt x="145" y="36"/>
                      <a:pt x="145" y="34"/>
                      <a:pt x="146" y="33"/>
                    </a:cubicBezTo>
                    <a:cubicBezTo>
                      <a:pt x="146" y="33"/>
                      <a:pt x="145" y="33"/>
                      <a:pt x="145" y="32"/>
                    </a:cubicBezTo>
                    <a:moveTo>
                      <a:pt x="86" y="32"/>
                    </a:moveTo>
                    <a:cubicBezTo>
                      <a:pt x="85" y="33"/>
                      <a:pt x="85" y="34"/>
                      <a:pt x="84" y="34"/>
                    </a:cubicBezTo>
                    <a:cubicBezTo>
                      <a:pt x="85" y="35"/>
                      <a:pt x="86" y="36"/>
                      <a:pt x="87" y="36"/>
                    </a:cubicBezTo>
                    <a:cubicBezTo>
                      <a:pt x="88" y="34"/>
                      <a:pt x="88" y="34"/>
                      <a:pt x="88" y="34"/>
                    </a:cubicBezTo>
                    <a:cubicBezTo>
                      <a:pt x="88" y="33"/>
                      <a:pt x="87" y="33"/>
                      <a:pt x="86" y="32"/>
                    </a:cubicBezTo>
                    <a:moveTo>
                      <a:pt x="65" y="32"/>
                    </a:moveTo>
                    <a:cubicBezTo>
                      <a:pt x="61" y="38"/>
                      <a:pt x="61" y="38"/>
                      <a:pt x="61" y="38"/>
                    </a:cubicBezTo>
                    <a:cubicBezTo>
                      <a:pt x="62" y="39"/>
                      <a:pt x="62" y="39"/>
                      <a:pt x="63" y="40"/>
                    </a:cubicBezTo>
                    <a:cubicBezTo>
                      <a:pt x="67" y="33"/>
                      <a:pt x="67" y="33"/>
                      <a:pt x="67" y="33"/>
                    </a:cubicBezTo>
                    <a:cubicBezTo>
                      <a:pt x="66" y="33"/>
                      <a:pt x="65" y="32"/>
                      <a:pt x="65" y="32"/>
                    </a:cubicBezTo>
                    <a:moveTo>
                      <a:pt x="145" y="32"/>
                    </a:moveTo>
                    <a:cubicBezTo>
                      <a:pt x="145" y="32"/>
                      <a:pt x="145" y="32"/>
                      <a:pt x="145" y="32"/>
                    </a:cubicBezTo>
                    <a:cubicBezTo>
                      <a:pt x="145" y="32"/>
                      <a:pt x="146" y="33"/>
                      <a:pt x="146" y="33"/>
                    </a:cubicBezTo>
                    <a:cubicBezTo>
                      <a:pt x="146" y="33"/>
                      <a:pt x="147" y="33"/>
                      <a:pt x="147" y="32"/>
                    </a:cubicBezTo>
                    <a:cubicBezTo>
                      <a:pt x="146" y="32"/>
                      <a:pt x="146" y="32"/>
                      <a:pt x="145" y="32"/>
                    </a:cubicBezTo>
                    <a:moveTo>
                      <a:pt x="86" y="31"/>
                    </a:moveTo>
                    <a:cubicBezTo>
                      <a:pt x="86" y="32"/>
                      <a:pt x="86" y="32"/>
                      <a:pt x="86" y="32"/>
                    </a:cubicBezTo>
                    <a:cubicBezTo>
                      <a:pt x="87" y="33"/>
                      <a:pt x="88" y="33"/>
                      <a:pt x="89" y="34"/>
                    </a:cubicBezTo>
                    <a:cubicBezTo>
                      <a:pt x="89" y="33"/>
                      <a:pt x="89" y="33"/>
                      <a:pt x="89" y="33"/>
                    </a:cubicBezTo>
                    <a:cubicBezTo>
                      <a:pt x="88" y="32"/>
                      <a:pt x="87" y="32"/>
                      <a:pt x="86" y="31"/>
                    </a:cubicBezTo>
                    <a:moveTo>
                      <a:pt x="64" y="31"/>
                    </a:moveTo>
                    <a:cubicBezTo>
                      <a:pt x="62" y="34"/>
                      <a:pt x="61" y="36"/>
                      <a:pt x="60" y="38"/>
                    </a:cubicBezTo>
                    <a:cubicBezTo>
                      <a:pt x="60" y="38"/>
                      <a:pt x="60" y="38"/>
                      <a:pt x="60" y="38"/>
                    </a:cubicBezTo>
                    <a:cubicBezTo>
                      <a:pt x="60" y="38"/>
                      <a:pt x="60" y="38"/>
                      <a:pt x="60" y="38"/>
                    </a:cubicBezTo>
                    <a:cubicBezTo>
                      <a:pt x="61" y="38"/>
                      <a:pt x="61" y="38"/>
                      <a:pt x="61" y="37"/>
                    </a:cubicBezTo>
                    <a:cubicBezTo>
                      <a:pt x="62" y="35"/>
                      <a:pt x="63" y="34"/>
                      <a:pt x="64" y="32"/>
                    </a:cubicBezTo>
                    <a:cubicBezTo>
                      <a:pt x="64" y="32"/>
                      <a:pt x="64" y="32"/>
                      <a:pt x="64" y="31"/>
                    </a:cubicBezTo>
                    <a:moveTo>
                      <a:pt x="35" y="31"/>
                    </a:moveTo>
                    <a:cubicBezTo>
                      <a:pt x="34" y="33"/>
                      <a:pt x="33" y="34"/>
                      <a:pt x="32" y="36"/>
                    </a:cubicBezTo>
                    <a:cubicBezTo>
                      <a:pt x="34" y="38"/>
                      <a:pt x="34" y="38"/>
                      <a:pt x="34" y="38"/>
                    </a:cubicBezTo>
                    <a:cubicBezTo>
                      <a:pt x="38" y="32"/>
                      <a:pt x="38" y="32"/>
                      <a:pt x="38" y="32"/>
                    </a:cubicBezTo>
                    <a:cubicBezTo>
                      <a:pt x="37" y="31"/>
                      <a:pt x="36" y="31"/>
                      <a:pt x="35" y="31"/>
                    </a:cubicBezTo>
                    <a:moveTo>
                      <a:pt x="81" y="30"/>
                    </a:moveTo>
                    <a:cubicBezTo>
                      <a:pt x="81" y="31"/>
                      <a:pt x="81" y="32"/>
                      <a:pt x="80" y="32"/>
                    </a:cubicBezTo>
                    <a:cubicBezTo>
                      <a:pt x="81" y="33"/>
                      <a:pt x="82" y="33"/>
                      <a:pt x="83" y="34"/>
                    </a:cubicBezTo>
                    <a:cubicBezTo>
                      <a:pt x="84" y="33"/>
                      <a:pt x="84" y="33"/>
                      <a:pt x="85" y="32"/>
                    </a:cubicBezTo>
                    <a:cubicBezTo>
                      <a:pt x="83" y="31"/>
                      <a:pt x="82" y="31"/>
                      <a:pt x="81" y="30"/>
                    </a:cubicBezTo>
                    <a:moveTo>
                      <a:pt x="115" y="30"/>
                    </a:moveTo>
                    <a:cubicBezTo>
                      <a:pt x="111" y="37"/>
                      <a:pt x="111" y="37"/>
                      <a:pt x="111" y="37"/>
                    </a:cubicBezTo>
                    <a:cubicBezTo>
                      <a:pt x="114" y="39"/>
                      <a:pt x="118" y="41"/>
                      <a:pt x="121" y="42"/>
                    </a:cubicBezTo>
                    <a:cubicBezTo>
                      <a:pt x="126" y="35"/>
                      <a:pt x="126" y="35"/>
                      <a:pt x="126" y="35"/>
                    </a:cubicBezTo>
                    <a:cubicBezTo>
                      <a:pt x="125" y="34"/>
                      <a:pt x="124" y="34"/>
                      <a:pt x="123" y="33"/>
                    </a:cubicBezTo>
                    <a:cubicBezTo>
                      <a:pt x="123" y="33"/>
                      <a:pt x="122" y="33"/>
                      <a:pt x="122" y="32"/>
                    </a:cubicBezTo>
                    <a:cubicBezTo>
                      <a:pt x="120" y="32"/>
                      <a:pt x="117" y="31"/>
                      <a:pt x="115" y="30"/>
                    </a:cubicBezTo>
                    <a:moveTo>
                      <a:pt x="82" y="29"/>
                    </a:moveTo>
                    <a:cubicBezTo>
                      <a:pt x="82" y="30"/>
                      <a:pt x="82" y="30"/>
                      <a:pt x="81" y="30"/>
                    </a:cubicBezTo>
                    <a:cubicBezTo>
                      <a:pt x="83" y="31"/>
                      <a:pt x="84" y="31"/>
                      <a:pt x="85" y="32"/>
                    </a:cubicBezTo>
                    <a:cubicBezTo>
                      <a:pt x="85" y="31"/>
                      <a:pt x="85" y="31"/>
                      <a:pt x="85" y="31"/>
                    </a:cubicBezTo>
                    <a:cubicBezTo>
                      <a:pt x="84" y="30"/>
                      <a:pt x="83" y="30"/>
                      <a:pt x="82" y="29"/>
                    </a:cubicBezTo>
                    <a:moveTo>
                      <a:pt x="151" y="29"/>
                    </a:moveTo>
                    <a:cubicBezTo>
                      <a:pt x="151" y="30"/>
                      <a:pt x="151" y="30"/>
                      <a:pt x="151" y="30"/>
                    </a:cubicBezTo>
                    <a:cubicBezTo>
                      <a:pt x="151" y="31"/>
                      <a:pt x="152" y="31"/>
                      <a:pt x="153" y="31"/>
                    </a:cubicBezTo>
                    <a:cubicBezTo>
                      <a:pt x="156" y="33"/>
                      <a:pt x="156" y="33"/>
                      <a:pt x="156" y="33"/>
                    </a:cubicBezTo>
                    <a:cubicBezTo>
                      <a:pt x="157" y="31"/>
                      <a:pt x="157" y="31"/>
                      <a:pt x="157" y="31"/>
                    </a:cubicBezTo>
                    <a:cubicBezTo>
                      <a:pt x="155" y="31"/>
                      <a:pt x="156" y="31"/>
                      <a:pt x="154" y="30"/>
                    </a:cubicBezTo>
                    <a:cubicBezTo>
                      <a:pt x="151" y="29"/>
                      <a:pt x="151" y="29"/>
                      <a:pt x="151" y="29"/>
                    </a:cubicBezTo>
                    <a:moveTo>
                      <a:pt x="78" y="29"/>
                    </a:moveTo>
                    <a:cubicBezTo>
                      <a:pt x="78" y="29"/>
                      <a:pt x="77" y="30"/>
                      <a:pt x="77" y="30"/>
                    </a:cubicBezTo>
                    <a:cubicBezTo>
                      <a:pt x="77" y="30"/>
                      <a:pt x="77" y="30"/>
                      <a:pt x="78" y="31"/>
                    </a:cubicBezTo>
                    <a:cubicBezTo>
                      <a:pt x="78" y="29"/>
                      <a:pt x="78" y="29"/>
                      <a:pt x="78" y="29"/>
                    </a:cubicBezTo>
                    <a:cubicBezTo>
                      <a:pt x="78" y="29"/>
                      <a:pt x="78" y="29"/>
                      <a:pt x="78" y="29"/>
                    </a:cubicBezTo>
                    <a:moveTo>
                      <a:pt x="59" y="29"/>
                    </a:moveTo>
                    <a:cubicBezTo>
                      <a:pt x="58" y="30"/>
                      <a:pt x="57" y="32"/>
                      <a:pt x="56" y="33"/>
                    </a:cubicBezTo>
                    <a:cubicBezTo>
                      <a:pt x="55" y="34"/>
                      <a:pt x="55" y="34"/>
                      <a:pt x="55" y="35"/>
                    </a:cubicBezTo>
                    <a:cubicBezTo>
                      <a:pt x="55" y="35"/>
                      <a:pt x="55" y="35"/>
                      <a:pt x="55" y="35"/>
                    </a:cubicBezTo>
                    <a:cubicBezTo>
                      <a:pt x="59" y="29"/>
                      <a:pt x="59" y="29"/>
                      <a:pt x="59" y="29"/>
                    </a:cubicBezTo>
                    <a:cubicBezTo>
                      <a:pt x="59" y="29"/>
                      <a:pt x="59" y="29"/>
                      <a:pt x="59" y="29"/>
                    </a:cubicBezTo>
                    <a:moveTo>
                      <a:pt x="147" y="28"/>
                    </a:moveTo>
                    <a:cubicBezTo>
                      <a:pt x="148" y="28"/>
                      <a:pt x="148" y="29"/>
                      <a:pt x="149" y="29"/>
                    </a:cubicBezTo>
                    <a:cubicBezTo>
                      <a:pt x="149" y="29"/>
                      <a:pt x="149" y="29"/>
                      <a:pt x="149" y="29"/>
                    </a:cubicBezTo>
                    <a:cubicBezTo>
                      <a:pt x="147" y="28"/>
                      <a:pt x="147" y="28"/>
                      <a:pt x="147" y="28"/>
                    </a:cubicBezTo>
                    <a:moveTo>
                      <a:pt x="30" y="28"/>
                    </a:moveTo>
                    <a:cubicBezTo>
                      <a:pt x="27" y="33"/>
                      <a:pt x="27" y="33"/>
                      <a:pt x="27" y="33"/>
                    </a:cubicBezTo>
                    <a:cubicBezTo>
                      <a:pt x="29" y="34"/>
                      <a:pt x="29" y="34"/>
                      <a:pt x="29" y="34"/>
                    </a:cubicBezTo>
                    <a:cubicBezTo>
                      <a:pt x="30" y="33"/>
                      <a:pt x="31" y="31"/>
                      <a:pt x="32" y="29"/>
                    </a:cubicBezTo>
                    <a:cubicBezTo>
                      <a:pt x="30" y="28"/>
                      <a:pt x="30" y="28"/>
                      <a:pt x="30" y="28"/>
                    </a:cubicBezTo>
                    <a:moveTo>
                      <a:pt x="79" y="28"/>
                    </a:moveTo>
                    <a:cubicBezTo>
                      <a:pt x="78" y="28"/>
                      <a:pt x="78" y="28"/>
                      <a:pt x="78" y="29"/>
                    </a:cubicBezTo>
                    <a:cubicBezTo>
                      <a:pt x="78" y="29"/>
                      <a:pt x="78" y="29"/>
                      <a:pt x="79" y="29"/>
                    </a:cubicBezTo>
                    <a:cubicBezTo>
                      <a:pt x="79" y="28"/>
                      <a:pt x="79" y="28"/>
                      <a:pt x="79" y="28"/>
                    </a:cubicBezTo>
                    <a:cubicBezTo>
                      <a:pt x="79" y="28"/>
                      <a:pt x="79" y="28"/>
                      <a:pt x="79" y="28"/>
                    </a:cubicBezTo>
                    <a:moveTo>
                      <a:pt x="76" y="28"/>
                    </a:moveTo>
                    <a:cubicBezTo>
                      <a:pt x="75" y="28"/>
                      <a:pt x="75" y="29"/>
                      <a:pt x="75" y="29"/>
                    </a:cubicBezTo>
                    <a:cubicBezTo>
                      <a:pt x="75" y="29"/>
                      <a:pt x="76" y="30"/>
                      <a:pt x="76" y="30"/>
                    </a:cubicBezTo>
                    <a:cubicBezTo>
                      <a:pt x="77" y="28"/>
                      <a:pt x="77" y="28"/>
                      <a:pt x="77" y="28"/>
                    </a:cubicBezTo>
                    <a:cubicBezTo>
                      <a:pt x="77" y="28"/>
                      <a:pt x="76" y="28"/>
                      <a:pt x="76" y="28"/>
                    </a:cubicBezTo>
                    <a:moveTo>
                      <a:pt x="163" y="28"/>
                    </a:moveTo>
                    <a:cubicBezTo>
                      <a:pt x="163" y="29"/>
                      <a:pt x="163" y="30"/>
                      <a:pt x="160" y="31"/>
                    </a:cubicBezTo>
                    <a:cubicBezTo>
                      <a:pt x="159" y="33"/>
                      <a:pt x="159" y="33"/>
                      <a:pt x="159" y="33"/>
                    </a:cubicBezTo>
                    <a:cubicBezTo>
                      <a:pt x="158" y="35"/>
                      <a:pt x="158" y="35"/>
                      <a:pt x="158" y="35"/>
                    </a:cubicBezTo>
                    <a:cubicBezTo>
                      <a:pt x="159" y="35"/>
                      <a:pt x="159" y="35"/>
                      <a:pt x="159" y="35"/>
                    </a:cubicBezTo>
                    <a:cubicBezTo>
                      <a:pt x="161" y="33"/>
                      <a:pt x="161" y="33"/>
                      <a:pt x="161" y="33"/>
                    </a:cubicBezTo>
                    <a:cubicBezTo>
                      <a:pt x="163" y="30"/>
                      <a:pt x="163" y="30"/>
                      <a:pt x="163" y="30"/>
                    </a:cubicBezTo>
                    <a:cubicBezTo>
                      <a:pt x="164" y="28"/>
                      <a:pt x="164" y="28"/>
                      <a:pt x="164" y="28"/>
                    </a:cubicBezTo>
                    <a:cubicBezTo>
                      <a:pt x="164" y="28"/>
                      <a:pt x="164" y="28"/>
                      <a:pt x="164" y="28"/>
                    </a:cubicBezTo>
                    <a:cubicBezTo>
                      <a:pt x="163" y="28"/>
                      <a:pt x="163" y="28"/>
                      <a:pt x="163" y="28"/>
                    </a:cubicBezTo>
                    <a:moveTo>
                      <a:pt x="75" y="27"/>
                    </a:moveTo>
                    <a:cubicBezTo>
                      <a:pt x="74" y="29"/>
                      <a:pt x="74" y="29"/>
                      <a:pt x="74" y="29"/>
                    </a:cubicBezTo>
                    <a:cubicBezTo>
                      <a:pt x="74" y="29"/>
                      <a:pt x="74" y="29"/>
                      <a:pt x="74" y="29"/>
                    </a:cubicBezTo>
                    <a:cubicBezTo>
                      <a:pt x="75" y="28"/>
                      <a:pt x="75" y="28"/>
                      <a:pt x="75" y="28"/>
                    </a:cubicBezTo>
                    <a:cubicBezTo>
                      <a:pt x="75" y="28"/>
                      <a:pt x="75" y="28"/>
                      <a:pt x="75" y="27"/>
                    </a:cubicBezTo>
                    <a:moveTo>
                      <a:pt x="163" y="27"/>
                    </a:moveTo>
                    <a:cubicBezTo>
                      <a:pt x="163" y="27"/>
                      <a:pt x="163" y="27"/>
                      <a:pt x="163" y="28"/>
                    </a:cubicBezTo>
                    <a:cubicBezTo>
                      <a:pt x="163" y="28"/>
                      <a:pt x="163" y="28"/>
                      <a:pt x="164" y="28"/>
                    </a:cubicBezTo>
                    <a:cubicBezTo>
                      <a:pt x="164" y="28"/>
                      <a:pt x="165" y="29"/>
                      <a:pt x="165" y="29"/>
                    </a:cubicBezTo>
                    <a:cubicBezTo>
                      <a:pt x="165" y="29"/>
                      <a:pt x="165" y="29"/>
                      <a:pt x="164" y="28"/>
                    </a:cubicBezTo>
                    <a:cubicBezTo>
                      <a:pt x="164" y="28"/>
                      <a:pt x="163" y="28"/>
                      <a:pt x="163" y="27"/>
                    </a:cubicBezTo>
                    <a:moveTo>
                      <a:pt x="56" y="27"/>
                    </a:moveTo>
                    <a:cubicBezTo>
                      <a:pt x="52" y="33"/>
                      <a:pt x="52" y="33"/>
                      <a:pt x="52" y="33"/>
                    </a:cubicBezTo>
                    <a:cubicBezTo>
                      <a:pt x="54" y="34"/>
                      <a:pt x="54" y="34"/>
                      <a:pt x="54" y="34"/>
                    </a:cubicBezTo>
                    <a:cubicBezTo>
                      <a:pt x="58" y="28"/>
                      <a:pt x="58" y="28"/>
                      <a:pt x="58" y="28"/>
                    </a:cubicBezTo>
                    <a:cubicBezTo>
                      <a:pt x="57" y="28"/>
                      <a:pt x="56" y="28"/>
                      <a:pt x="56" y="27"/>
                    </a:cubicBezTo>
                    <a:moveTo>
                      <a:pt x="136" y="27"/>
                    </a:moveTo>
                    <a:cubicBezTo>
                      <a:pt x="135" y="29"/>
                      <a:pt x="134" y="30"/>
                      <a:pt x="134" y="32"/>
                    </a:cubicBezTo>
                    <a:cubicBezTo>
                      <a:pt x="136" y="33"/>
                      <a:pt x="139" y="35"/>
                      <a:pt x="142" y="36"/>
                    </a:cubicBezTo>
                    <a:cubicBezTo>
                      <a:pt x="142" y="36"/>
                      <a:pt x="143" y="35"/>
                      <a:pt x="143" y="35"/>
                    </a:cubicBezTo>
                    <a:cubicBezTo>
                      <a:pt x="145" y="32"/>
                      <a:pt x="145" y="32"/>
                      <a:pt x="145" y="32"/>
                    </a:cubicBezTo>
                    <a:cubicBezTo>
                      <a:pt x="142" y="31"/>
                      <a:pt x="140" y="29"/>
                      <a:pt x="136" y="27"/>
                    </a:cubicBezTo>
                    <a:moveTo>
                      <a:pt x="76" y="27"/>
                    </a:moveTo>
                    <a:cubicBezTo>
                      <a:pt x="76" y="27"/>
                      <a:pt x="76" y="27"/>
                      <a:pt x="76" y="28"/>
                    </a:cubicBezTo>
                    <a:cubicBezTo>
                      <a:pt x="76" y="28"/>
                      <a:pt x="77" y="28"/>
                      <a:pt x="77" y="28"/>
                    </a:cubicBezTo>
                    <a:cubicBezTo>
                      <a:pt x="78" y="28"/>
                      <a:pt x="78" y="28"/>
                      <a:pt x="78" y="28"/>
                    </a:cubicBezTo>
                    <a:cubicBezTo>
                      <a:pt x="77" y="27"/>
                      <a:pt x="77" y="27"/>
                      <a:pt x="76" y="27"/>
                    </a:cubicBezTo>
                    <a:moveTo>
                      <a:pt x="76" y="27"/>
                    </a:moveTo>
                    <a:cubicBezTo>
                      <a:pt x="75" y="27"/>
                      <a:pt x="75" y="27"/>
                      <a:pt x="75" y="27"/>
                    </a:cubicBezTo>
                    <a:cubicBezTo>
                      <a:pt x="75" y="27"/>
                      <a:pt x="75" y="27"/>
                      <a:pt x="75" y="27"/>
                    </a:cubicBezTo>
                    <a:cubicBezTo>
                      <a:pt x="75" y="27"/>
                      <a:pt x="76" y="27"/>
                      <a:pt x="76" y="27"/>
                    </a:cubicBezTo>
                    <a:cubicBezTo>
                      <a:pt x="76" y="27"/>
                      <a:pt x="76" y="27"/>
                      <a:pt x="76" y="27"/>
                    </a:cubicBezTo>
                    <a:moveTo>
                      <a:pt x="137" y="26"/>
                    </a:moveTo>
                    <a:cubicBezTo>
                      <a:pt x="137" y="26"/>
                      <a:pt x="137" y="27"/>
                      <a:pt x="137" y="27"/>
                    </a:cubicBezTo>
                    <a:cubicBezTo>
                      <a:pt x="140" y="29"/>
                      <a:pt x="142" y="30"/>
                      <a:pt x="145" y="32"/>
                    </a:cubicBezTo>
                    <a:cubicBezTo>
                      <a:pt x="145" y="31"/>
                      <a:pt x="145" y="31"/>
                      <a:pt x="145" y="31"/>
                    </a:cubicBezTo>
                    <a:cubicBezTo>
                      <a:pt x="142" y="30"/>
                      <a:pt x="140" y="28"/>
                      <a:pt x="137" y="26"/>
                    </a:cubicBezTo>
                    <a:moveTo>
                      <a:pt x="52" y="25"/>
                    </a:moveTo>
                    <a:cubicBezTo>
                      <a:pt x="50" y="27"/>
                      <a:pt x="49" y="29"/>
                      <a:pt x="48" y="31"/>
                    </a:cubicBezTo>
                    <a:cubicBezTo>
                      <a:pt x="50" y="32"/>
                      <a:pt x="50" y="32"/>
                      <a:pt x="50" y="32"/>
                    </a:cubicBezTo>
                    <a:cubicBezTo>
                      <a:pt x="52" y="30"/>
                      <a:pt x="53" y="28"/>
                      <a:pt x="54" y="26"/>
                    </a:cubicBezTo>
                    <a:cubicBezTo>
                      <a:pt x="53" y="26"/>
                      <a:pt x="52" y="25"/>
                      <a:pt x="52" y="25"/>
                    </a:cubicBezTo>
                    <a:moveTo>
                      <a:pt x="69" y="25"/>
                    </a:moveTo>
                    <a:cubicBezTo>
                      <a:pt x="69" y="25"/>
                      <a:pt x="69" y="25"/>
                      <a:pt x="69" y="25"/>
                    </a:cubicBezTo>
                    <a:cubicBezTo>
                      <a:pt x="71" y="26"/>
                      <a:pt x="71" y="26"/>
                      <a:pt x="71" y="26"/>
                    </a:cubicBezTo>
                    <a:cubicBezTo>
                      <a:pt x="71" y="26"/>
                      <a:pt x="71" y="26"/>
                      <a:pt x="71" y="26"/>
                    </a:cubicBezTo>
                    <a:cubicBezTo>
                      <a:pt x="71" y="26"/>
                      <a:pt x="71" y="25"/>
                      <a:pt x="70" y="25"/>
                    </a:cubicBezTo>
                    <a:cubicBezTo>
                      <a:pt x="69" y="25"/>
                      <a:pt x="69" y="25"/>
                      <a:pt x="69" y="25"/>
                    </a:cubicBezTo>
                    <a:moveTo>
                      <a:pt x="68" y="24"/>
                    </a:moveTo>
                    <a:cubicBezTo>
                      <a:pt x="68" y="24"/>
                      <a:pt x="68" y="24"/>
                      <a:pt x="68" y="25"/>
                    </a:cubicBezTo>
                    <a:cubicBezTo>
                      <a:pt x="68" y="25"/>
                      <a:pt x="68" y="25"/>
                      <a:pt x="68" y="25"/>
                    </a:cubicBezTo>
                    <a:cubicBezTo>
                      <a:pt x="68" y="25"/>
                      <a:pt x="68" y="25"/>
                      <a:pt x="68" y="24"/>
                    </a:cubicBezTo>
                    <a:cubicBezTo>
                      <a:pt x="68" y="24"/>
                      <a:pt x="68" y="24"/>
                      <a:pt x="68" y="24"/>
                    </a:cubicBezTo>
                    <a:moveTo>
                      <a:pt x="154" y="24"/>
                    </a:moveTo>
                    <a:cubicBezTo>
                      <a:pt x="153" y="26"/>
                      <a:pt x="153" y="26"/>
                      <a:pt x="153" y="26"/>
                    </a:cubicBezTo>
                    <a:cubicBezTo>
                      <a:pt x="154" y="26"/>
                      <a:pt x="155" y="26"/>
                      <a:pt x="156" y="26"/>
                    </a:cubicBezTo>
                    <a:cubicBezTo>
                      <a:pt x="157" y="26"/>
                      <a:pt x="157" y="26"/>
                      <a:pt x="157" y="25"/>
                    </a:cubicBezTo>
                    <a:cubicBezTo>
                      <a:pt x="156" y="25"/>
                      <a:pt x="155" y="24"/>
                      <a:pt x="154" y="24"/>
                    </a:cubicBezTo>
                    <a:moveTo>
                      <a:pt x="70" y="24"/>
                    </a:moveTo>
                    <a:cubicBezTo>
                      <a:pt x="69" y="25"/>
                      <a:pt x="69" y="25"/>
                      <a:pt x="69" y="25"/>
                    </a:cubicBezTo>
                    <a:cubicBezTo>
                      <a:pt x="70" y="25"/>
                      <a:pt x="71" y="25"/>
                      <a:pt x="71" y="26"/>
                    </a:cubicBezTo>
                    <a:cubicBezTo>
                      <a:pt x="72" y="25"/>
                      <a:pt x="72" y="25"/>
                      <a:pt x="72" y="25"/>
                    </a:cubicBezTo>
                    <a:cubicBezTo>
                      <a:pt x="71" y="24"/>
                      <a:pt x="71" y="24"/>
                      <a:pt x="71" y="24"/>
                    </a:cubicBezTo>
                    <a:cubicBezTo>
                      <a:pt x="70" y="24"/>
                      <a:pt x="70" y="24"/>
                      <a:pt x="70" y="24"/>
                    </a:cubicBezTo>
                    <a:moveTo>
                      <a:pt x="68" y="23"/>
                    </a:moveTo>
                    <a:cubicBezTo>
                      <a:pt x="68" y="23"/>
                      <a:pt x="68" y="24"/>
                      <a:pt x="68" y="24"/>
                    </a:cubicBezTo>
                    <a:cubicBezTo>
                      <a:pt x="68" y="24"/>
                      <a:pt x="68" y="24"/>
                      <a:pt x="68" y="24"/>
                    </a:cubicBezTo>
                    <a:cubicBezTo>
                      <a:pt x="69" y="24"/>
                      <a:pt x="69" y="24"/>
                      <a:pt x="69" y="23"/>
                    </a:cubicBezTo>
                    <a:cubicBezTo>
                      <a:pt x="68" y="23"/>
                      <a:pt x="68" y="23"/>
                      <a:pt x="68" y="23"/>
                    </a:cubicBezTo>
                    <a:moveTo>
                      <a:pt x="100" y="23"/>
                    </a:moveTo>
                    <a:cubicBezTo>
                      <a:pt x="98" y="25"/>
                      <a:pt x="97" y="28"/>
                      <a:pt x="95" y="30"/>
                    </a:cubicBezTo>
                    <a:cubicBezTo>
                      <a:pt x="98" y="31"/>
                      <a:pt x="100" y="32"/>
                      <a:pt x="102" y="34"/>
                    </a:cubicBezTo>
                    <a:cubicBezTo>
                      <a:pt x="103" y="33"/>
                      <a:pt x="103" y="33"/>
                      <a:pt x="103" y="33"/>
                    </a:cubicBezTo>
                    <a:cubicBezTo>
                      <a:pt x="104" y="31"/>
                      <a:pt x="106" y="28"/>
                      <a:pt x="107" y="26"/>
                    </a:cubicBezTo>
                    <a:cubicBezTo>
                      <a:pt x="105" y="25"/>
                      <a:pt x="102" y="24"/>
                      <a:pt x="100" y="23"/>
                    </a:cubicBezTo>
                    <a:moveTo>
                      <a:pt x="151" y="22"/>
                    </a:moveTo>
                    <a:cubicBezTo>
                      <a:pt x="150" y="23"/>
                      <a:pt x="150" y="23"/>
                      <a:pt x="150" y="23"/>
                    </a:cubicBezTo>
                    <a:cubicBezTo>
                      <a:pt x="150" y="24"/>
                      <a:pt x="150" y="24"/>
                      <a:pt x="150" y="25"/>
                    </a:cubicBezTo>
                    <a:cubicBezTo>
                      <a:pt x="150" y="25"/>
                      <a:pt x="151" y="25"/>
                      <a:pt x="151" y="25"/>
                    </a:cubicBezTo>
                    <a:cubicBezTo>
                      <a:pt x="151" y="25"/>
                      <a:pt x="152" y="24"/>
                      <a:pt x="152" y="23"/>
                    </a:cubicBezTo>
                    <a:cubicBezTo>
                      <a:pt x="152" y="23"/>
                      <a:pt x="152" y="23"/>
                      <a:pt x="152" y="23"/>
                    </a:cubicBezTo>
                    <a:cubicBezTo>
                      <a:pt x="152" y="22"/>
                      <a:pt x="152" y="22"/>
                      <a:pt x="151" y="22"/>
                    </a:cubicBezTo>
                    <a:moveTo>
                      <a:pt x="63" y="21"/>
                    </a:moveTo>
                    <a:cubicBezTo>
                      <a:pt x="63" y="21"/>
                      <a:pt x="63" y="21"/>
                      <a:pt x="63" y="22"/>
                    </a:cubicBezTo>
                    <a:cubicBezTo>
                      <a:pt x="63" y="22"/>
                      <a:pt x="63" y="22"/>
                      <a:pt x="63" y="22"/>
                    </a:cubicBezTo>
                    <a:cubicBezTo>
                      <a:pt x="64" y="21"/>
                      <a:pt x="64" y="21"/>
                      <a:pt x="64" y="21"/>
                    </a:cubicBezTo>
                    <a:cubicBezTo>
                      <a:pt x="63" y="21"/>
                      <a:pt x="63" y="21"/>
                      <a:pt x="63" y="21"/>
                    </a:cubicBezTo>
                    <a:moveTo>
                      <a:pt x="127" y="21"/>
                    </a:moveTo>
                    <a:cubicBezTo>
                      <a:pt x="129" y="22"/>
                      <a:pt x="131" y="23"/>
                      <a:pt x="133" y="24"/>
                    </a:cubicBezTo>
                    <a:cubicBezTo>
                      <a:pt x="133" y="24"/>
                      <a:pt x="133" y="24"/>
                      <a:pt x="133" y="24"/>
                    </a:cubicBezTo>
                    <a:cubicBezTo>
                      <a:pt x="131" y="23"/>
                      <a:pt x="130" y="22"/>
                      <a:pt x="129" y="21"/>
                    </a:cubicBezTo>
                    <a:cubicBezTo>
                      <a:pt x="129" y="21"/>
                      <a:pt x="128" y="21"/>
                      <a:pt x="127" y="21"/>
                    </a:cubicBezTo>
                    <a:moveTo>
                      <a:pt x="94" y="20"/>
                    </a:moveTo>
                    <a:cubicBezTo>
                      <a:pt x="92" y="22"/>
                      <a:pt x="91" y="24"/>
                      <a:pt x="89" y="27"/>
                    </a:cubicBezTo>
                    <a:cubicBezTo>
                      <a:pt x="90" y="27"/>
                      <a:pt x="91" y="28"/>
                      <a:pt x="92" y="28"/>
                    </a:cubicBezTo>
                    <a:cubicBezTo>
                      <a:pt x="93" y="26"/>
                      <a:pt x="95" y="24"/>
                      <a:pt x="97" y="21"/>
                    </a:cubicBezTo>
                    <a:cubicBezTo>
                      <a:pt x="96" y="21"/>
                      <a:pt x="96" y="21"/>
                      <a:pt x="96" y="21"/>
                    </a:cubicBezTo>
                    <a:cubicBezTo>
                      <a:pt x="94" y="20"/>
                      <a:pt x="94" y="20"/>
                      <a:pt x="94" y="20"/>
                    </a:cubicBezTo>
                    <a:moveTo>
                      <a:pt x="42" y="20"/>
                    </a:moveTo>
                    <a:cubicBezTo>
                      <a:pt x="39" y="25"/>
                      <a:pt x="39" y="25"/>
                      <a:pt x="39" y="25"/>
                    </a:cubicBezTo>
                    <a:cubicBezTo>
                      <a:pt x="41" y="26"/>
                      <a:pt x="41" y="26"/>
                      <a:pt x="41" y="26"/>
                    </a:cubicBezTo>
                    <a:cubicBezTo>
                      <a:pt x="44" y="21"/>
                      <a:pt x="44" y="21"/>
                      <a:pt x="44" y="21"/>
                    </a:cubicBezTo>
                    <a:cubicBezTo>
                      <a:pt x="44" y="21"/>
                      <a:pt x="43" y="20"/>
                      <a:pt x="42" y="20"/>
                    </a:cubicBezTo>
                    <a:moveTo>
                      <a:pt x="61" y="19"/>
                    </a:moveTo>
                    <a:cubicBezTo>
                      <a:pt x="60" y="20"/>
                      <a:pt x="60" y="20"/>
                      <a:pt x="60" y="20"/>
                    </a:cubicBezTo>
                    <a:cubicBezTo>
                      <a:pt x="62" y="21"/>
                      <a:pt x="62" y="21"/>
                      <a:pt x="62" y="21"/>
                    </a:cubicBezTo>
                    <a:cubicBezTo>
                      <a:pt x="62" y="21"/>
                      <a:pt x="62" y="21"/>
                      <a:pt x="62" y="21"/>
                    </a:cubicBezTo>
                    <a:cubicBezTo>
                      <a:pt x="63" y="20"/>
                      <a:pt x="63" y="20"/>
                      <a:pt x="63" y="20"/>
                    </a:cubicBezTo>
                    <a:cubicBezTo>
                      <a:pt x="61" y="19"/>
                      <a:pt x="61" y="19"/>
                      <a:pt x="61" y="19"/>
                    </a:cubicBezTo>
                    <a:moveTo>
                      <a:pt x="122" y="18"/>
                    </a:moveTo>
                    <a:cubicBezTo>
                      <a:pt x="119" y="24"/>
                      <a:pt x="119" y="24"/>
                      <a:pt x="119" y="24"/>
                    </a:cubicBezTo>
                    <a:cubicBezTo>
                      <a:pt x="122" y="26"/>
                      <a:pt x="125" y="28"/>
                      <a:pt x="129" y="30"/>
                    </a:cubicBezTo>
                    <a:cubicBezTo>
                      <a:pt x="132" y="25"/>
                      <a:pt x="132" y="25"/>
                      <a:pt x="132" y="25"/>
                    </a:cubicBezTo>
                    <a:cubicBezTo>
                      <a:pt x="130" y="23"/>
                      <a:pt x="127" y="21"/>
                      <a:pt x="124" y="19"/>
                    </a:cubicBezTo>
                    <a:cubicBezTo>
                      <a:pt x="123" y="19"/>
                      <a:pt x="122" y="19"/>
                      <a:pt x="122" y="18"/>
                    </a:cubicBezTo>
                    <a:moveTo>
                      <a:pt x="89" y="18"/>
                    </a:moveTo>
                    <a:cubicBezTo>
                      <a:pt x="86" y="24"/>
                      <a:pt x="86" y="24"/>
                      <a:pt x="86" y="24"/>
                    </a:cubicBezTo>
                    <a:cubicBezTo>
                      <a:pt x="86" y="25"/>
                      <a:pt x="87" y="25"/>
                      <a:pt x="88" y="26"/>
                    </a:cubicBezTo>
                    <a:cubicBezTo>
                      <a:pt x="89" y="24"/>
                      <a:pt x="91" y="21"/>
                      <a:pt x="92" y="19"/>
                    </a:cubicBezTo>
                    <a:cubicBezTo>
                      <a:pt x="89" y="18"/>
                      <a:pt x="89" y="18"/>
                      <a:pt x="89" y="18"/>
                    </a:cubicBezTo>
                    <a:moveTo>
                      <a:pt x="46" y="17"/>
                    </a:moveTo>
                    <a:cubicBezTo>
                      <a:pt x="46" y="17"/>
                      <a:pt x="46" y="17"/>
                      <a:pt x="46" y="17"/>
                    </a:cubicBezTo>
                    <a:cubicBezTo>
                      <a:pt x="47" y="17"/>
                      <a:pt x="47" y="17"/>
                      <a:pt x="47" y="17"/>
                    </a:cubicBezTo>
                    <a:cubicBezTo>
                      <a:pt x="47" y="17"/>
                      <a:pt x="47" y="17"/>
                      <a:pt x="47" y="17"/>
                    </a:cubicBezTo>
                    <a:cubicBezTo>
                      <a:pt x="47" y="17"/>
                      <a:pt x="47" y="17"/>
                      <a:pt x="46" y="17"/>
                    </a:cubicBezTo>
                    <a:moveTo>
                      <a:pt x="56" y="17"/>
                    </a:moveTo>
                    <a:cubicBezTo>
                      <a:pt x="56" y="17"/>
                      <a:pt x="56" y="17"/>
                      <a:pt x="56" y="17"/>
                    </a:cubicBezTo>
                    <a:cubicBezTo>
                      <a:pt x="58" y="19"/>
                      <a:pt x="58" y="19"/>
                      <a:pt x="58" y="19"/>
                    </a:cubicBezTo>
                    <a:cubicBezTo>
                      <a:pt x="58" y="19"/>
                      <a:pt x="58" y="18"/>
                      <a:pt x="58" y="18"/>
                    </a:cubicBezTo>
                    <a:cubicBezTo>
                      <a:pt x="56" y="17"/>
                      <a:pt x="56" y="17"/>
                      <a:pt x="56" y="17"/>
                    </a:cubicBezTo>
                    <a:moveTo>
                      <a:pt x="37" y="17"/>
                    </a:moveTo>
                    <a:cubicBezTo>
                      <a:pt x="34" y="22"/>
                      <a:pt x="34" y="22"/>
                      <a:pt x="34" y="22"/>
                    </a:cubicBezTo>
                    <a:cubicBezTo>
                      <a:pt x="36" y="23"/>
                      <a:pt x="36" y="23"/>
                      <a:pt x="36" y="23"/>
                    </a:cubicBezTo>
                    <a:cubicBezTo>
                      <a:pt x="36" y="23"/>
                      <a:pt x="36" y="23"/>
                      <a:pt x="36" y="23"/>
                    </a:cubicBezTo>
                    <a:cubicBezTo>
                      <a:pt x="39" y="18"/>
                      <a:pt x="39" y="18"/>
                      <a:pt x="39" y="18"/>
                    </a:cubicBezTo>
                    <a:cubicBezTo>
                      <a:pt x="38" y="18"/>
                      <a:pt x="37" y="17"/>
                      <a:pt x="37" y="17"/>
                    </a:cubicBezTo>
                    <a:moveTo>
                      <a:pt x="86" y="16"/>
                    </a:moveTo>
                    <a:cubicBezTo>
                      <a:pt x="83" y="20"/>
                      <a:pt x="83" y="20"/>
                      <a:pt x="83" y="20"/>
                    </a:cubicBezTo>
                    <a:cubicBezTo>
                      <a:pt x="83" y="21"/>
                      <a:pt x="82" y="21"/>
                      <a:pt x="82" y="22"/>
                    </a:cubicBezTo>
                    <a:cubicBezTo>
                      <a:pt x="82" y="22"/>
                      <a:pt x="82" y="22"/>
                      <a:pt x="83" y="22"/>
                    </a:cubicBezTo>
                    <a:cubicBezTo>
                      <a:pt x="86" y="17"/>
                      <a:pt x="86" y="17"/>
                      <a:pt x="86" y="17"/>
                    </a:cubicBezTo>
                    <a:cubicBezTo>
                      <a:pt x="86" y="16"/>
                      <a:pt x="86" y="16"/>
                      <a:pt x="86" y="16"/>
                    </a:cubicBezTo>
                    <a:moveTo>
                      <a:pt x="143" y="16"/>
                    </a:moveTo>
                    <a:cubicBezTo>
                      <a:pt x="142" y="18"/>
                      <a:pt x="141" y="19"/>
                      <a:pt x="140" y="21"/>
                    </a:cubicBezTo>
                    <a:cubicBezTo>
                      <a:pt x="144" y="22"/>
                      <a:pt x="147" y="24"/>
                      <a:pt x="149" y="24"/>
                    </a:cubicBezTo>
                    <a:cubicBezTo>
                      <a:pt x="151" y="22"/>
                      <a:pt x="151" y="22"/>
                      <a:pt x="151" y="22"/>
                    </a:cubicBezTo>
                    <a:cubicBezTo>
                      <a:pt x="149" y="20"/>
                      <a:pt x="149" y="20"/>
                      <a:pt x="149" y="20"/>
                    </a:cubicBezTo>
                    <a:cubicBezTo>
                      <a:pt x="149" y="20"/>
                      <a:pt x="149" y="20"/>
                      <a:pt x="149" y="20"/>
                    </a:cubicBezTo>
                    <a:cubicBezTo>
                      <a:pt x="143" y="16"/>
                      <a:pt x="143" y="16"/>
                      <a:pt x="143" y="16"/>
                    </a:cubicBezTo>
                    <a:moveTo>
                      <a:pt x="45" y="16"/>
                    </a:moveTo>
                    <a:cubicBezTo>
                      <a:pt x="45" y="16"/>
                      <a:pt x="45" y="16"/>
                      <a:pt x="45" y="16"/>
                    </a:cubicBezTo>
                    <a:cubicBezTo>
                      <a:pt x="45" y="17"/>
                      <a:pt x="46" y="17"/>
                      <a:pt x="46" y="17"/>
                    </a:cubicBezTo>
                    <a:cubicBezTo>
                      <a:pt x="46" y="17"/>
                      <a:pt x="46" y="17"/>
                      <a:pt x="46" y="17"/>
                    </a:cubicBezTo>
                    <a:cubicBezTo>
                      <a:pt x="46" y="17"/>
                      <a:pt x="45" y="17"/>
                      <a:pt x="45" y="16"/>
                    </a:cubicBezTo>
                    <a:moveTo>
                      <a:pt x="83" y="15"/>
                    </a:moveTo>
                    <a:cubicBezTo>
                      <a:pt x="82" y="17"/>
                      <a:pt x="81" y="19"/>
                      <a:pt x="80" y="21"/>
                    </a:cubicBezTo>
                    <a:cubicBezTo>
                      <a:pt x="81" y="21"/>
                      <a:pt x="81" y="21"/>
                      <a:pt x="82" y="22"/>
                    </a:cubicBezTo>
                    <a:cubicBezTo>
                      <a:pt x="85" y="16"/>
                      <a:pt x="85" y="16"/>
                      <a:pt x="85" y="16"/>
                    </a:cubicBezTo>
                    <a:cubicBezTo>
                      <a:pt x="83" y="15"/>
                      <a:pt x="83" y="15"/>
                      <a:pt x="83" y="15"/>
                    </a:cubicBezTo>
                    <a:moveTo>
                      <a:pt x="83" y="15"/>
                    </a:moveTo>
                    <a:cubicBezTo>
                      <a:pt x="83" y="15"/>
                      <a:pt x="83" y="15"/>
                      <a:pt x="83" y="15"/>
                    </a:cubicBezTo>
                    <a:cubicBezTo>
                      <a:pt x="80" y="20"/>
                      <a:pt x="80" y="20"/>
                      <a:pt x="80" y="20"/>
                    </a:cubicBezTo>
                    <a:cubicBezTo>
                      <a:pt x="80" y="20"/>
                      <a:pt x="80" y="20"/>
                      <a:pt x="80" y="20"/>
                    </a:cubicBezTo>
                    <a:cubicBezTo>
                      <a:pt x="81" y="18"/>
                      <a:pt x="82" y="17"/>
                      <a:pt x="83" y="15"/>
                    </a:cubicBezTo>
                    <a:cubicBezTo>
                      <a:pt x="83" y="15"/>
                      <a:pt x="83" y="15"/>
                      <a:pt x="83" y="15"/>
                    </a:cubicBezTo>
                    <a:moveTo>
                      <a:pt x="48" y="14"/>
                    </a:moveTo>
                    <a:cubicBezTo>
                      <a:pt x="48" y="14"/>
                      <a:pt x="48" y="14"/>
                      <a:pt x="48" y="14"/>
                    </a:cubicBezTo>
                    <a:cubicBezTo>
                      <a:pt x="48" y="14"/>
                      <a:pt x="48" y="14"/>
                      <a:pt x="48" y="15"/>
                    </a:cubicBezTo>
                    <a:cubicBezTo>
                      <a:pt x="48" y="15"/>
                      <a:pt x="48" y="15"/>
                      <a:pt x="48" y="15"/>
                    </a:cubicBezTo>
                    <a:cubicBezTo>
                      <a:pt x="48" y="14"/>
                      <a:pt x="48" y="14"/>
                      <a:pt x="48" y="14"/>
                    </a:cubicBezTo>
                    <a:cubicBezTo>
                      <a:pt x="48" y="14"/>
                      <a:pt x="48" y="14"/>
                      <a:pt x="48" y="14"/>
                    </a:cubicBezTo>
                    <a:moveTo>
                      <a:pt x="39" y="13"/>
                    </a:moveTo>
                    <a:cubicBezTo>
                      <a:pt x="39" y="13"/>
                      <a:pt x="39" y="13"/>
                      <a:pt x="39" y="13"/>
                    </a:cubicBezTo>
                    <a:cubicBezTo>
                      <a:pt x="39" y="14"/>
                      <a:pt x="40" y="14"/>
                      <a:pt x="41" y="14"/>
                    </a:cubicBezTo>
                    <a:cubicBezTo>
                      <a:pt x="41" y="14"/>
                      <a:pt x="41" y="14"/>
                      <a:pt x="41" y="14"/>
                    </a:cubicBezTo>
                    <a:cubicBezTo>
                      <a:pt x="40" y="14"/>
                      <a:pt x="40" y="13"/>
                      <a:pt x="39" y="13"/>
                    </a:cubicBezTo>
                    <a:moveTo>
                      <a:pt x="106" y="13"/>
                    </a:moveTo>
                    <a:cubicBezTo>
                      <a:pt x="105" y="15"/>
                      <a:pt x="105" y="15"/>
                      <a:pt x="105" y="15"/>
                    </a:cubicBezTo>
                    <a:cubicBezTo>
                      <a:pt x="107" y="17"/>
                      <a:pt x="109" y="18"/>
                      <a:pt x="112" y="20"/>
                    </a:cubicBezTo>
                    <a:cubicBezTo>
                      <a:pt x="113" y="19"/>
                      <a:pt x="114" y="17"/>
                      <a:pt x="115" y="16"/>
                    </a:cubicBezTo>
                    <a:cubicBezTo>
                      <a:pt x="114" y="16"/>
                      <a:pt x="113" y="15"/>
                      <a:pt x="112" y="15"/>
                    </a:cubicBezTo>
                    <a:cubicBezTo>
                      <a:pt x="106" y="13"/>
                      <a:pt x="106" y="13"/>
                      <a:pt x="106" y="13"/>
                    </a:cubicBezTo>
                    <a:moveTo>
                      <a:pt x="157" y="13"/>
                    </a:moveTo>
                    <a:cubicBezTo>
                      <a:pt x="157" y="13"/>
                      <a:pt x="156" y="14"/>
                      <a:pt x="156" y="14"/>
                    </a:cubicBezTo>
                    <a:cubicBezTo>
                      <a:pt x="155" y="16"/>
                      <a:pt x="154" y="17"/>
                      <a:pt x="153" y="19"/>
                    </a:cubicBezTo>
                    <a:cubicBezTo>
                      <a:pt x="153" y="19"/>
                      <a:pt x="153" y="19"/>
                      <a:pt x="154" y="19"/>
                    </a:cubicBezTo>
                    <a:cubicBezTo>
                      <a:pt x="154" y="18"/>
                      <a:pt x="154" y="18"/>
                      <a:pt x="155" y="17"/>
                    </a:cubicBezTo>
                    <a:cubicBezTo>
                      <a:pt x="156" y="15"/>
                      <a:pt x="157" y="14"/>
                      <a:pt x="157" y="13"/>
                    </a:cubicBezTo>
                    <a:cubicBezTo>
                      <a:pt x="157" y="13"/>
                      <a:pt x="157" y="13"/>
                      <a:pt x="157" y="13"/>
                    </a:cubicBezTo>
                    <a:moveTo>
                      <a:pt x="58" y="12"/>
                    </a:moveTo>
                    <a:cubicBezTo>
                      <a:pt x="58" y="13"/>
                      <a:pt x="58" y="13"/>
                      <a:pt x="58" y="13"/>
                    </a:cubicBezTo>
                    <a:cubicBezTo>
                      <a:pt x="60" y="14"/>
                      <a:pt x="60" y="14"/>
                      <a:pt x="60" y="14"/>
                    </a:cubicBezTo>
                    <a:cubicBezTo>
                      <a:pt x="60" y="14"/>
                      <a:pt x="60" y="14"/>
                      <a:pt x="60" y="14"/>
                    </a:cubicBezTo>
                    <a:cubicBezTo>
                      <a:pt x="58" y="12"/>
                      <a:pt x="58" y="12"/>
                      <a:pt x="58" y="12"/>
                    </a:cubicBezTo>
                    <a:moveTo>
                      <a:pt x="76" y="12"/>
                    </a:moveTo>
                    <a:cubicBezTo>
                      <a:pt x="74" y="17"/>
                      <a:pt x="74" y="17"/>
                      <a:pt x="74" y="17"/>
                    </a:cubicBezTo>
                    <a:cubicBezTo>
                      <a:pt x="74" y="17"/>
                      <a:pt x="75" y="17"/>
                      <a:pt x="76" y="18"/>
                    </a:cubicBezTo>
                    <a:cubicBezTo>
                      <a:pt x="78" y="13"/>
                      <a:pt x="78" y="13"/>
                      <a:pt x="78" y="13"/>
                    </a:cubicBezTo>
                    <a:cubicBezTo>
                      <a:pt x="76" y="12"/>
                      <a:pt x="76" y="12"/>
                      <a:pt x="76" y="12"/>
                    </a:cubicBezTo>
                    <a:moveTo>
                      <a:pt x="69" y="12"/>
                    </a:moveTo>
                    <a:cubicBezTo>
                      <a:pt x="68" y="13"/>
                      <a:pt x="68" y="13"/>
                      <a:pt x="68" y="13"/>
                    </a:cubicBezTo>
                    <a:cubicBezTo>
                      <a:pt x="68" y="13"/>
                      <a:pt x="68" y="13"/>
                      <a:pt x="68" y="13"/>
                    </a:cubicBezTo>
                    <a:cubicBezTo>
                      <a:pt x="69" y="12"/>
                      <a:pt x="69" y="12"/>
                      <a:pt x="69" y="12"/>
                    </a:cubicBezTo>
                    <a:cubicBezTo>
                      <a:pt x="69" y="12"/>
                      <a:pt x="69" y="12"/>
                      <a:pt x="69" y="12"/>
                    </a:cubicBezTo>
                    <a:moveTo>
                      <a:pt x="145" y="12"/>
                    </a:moveTo>
                    <a:cubicBezTo>
                      <a:pt x="145" y="12"/>
                      <a:pt x="145" y="13"/>
                      <a:pt x="144" y="14"/>
                    </a:cubicBezTo>
                    <a:cubicBezTo>
                      <a:pt x="147" y="15"/>
                      <a:pt x="150" y="17"/>
                      <a:pt x="153" y="19"/>
                    </a:cubicBezTo>
                    <a:cubicBezTo>
                      <a:pt x="153" y="18"/>
                      <a:pt x="153" y="18"/>
                      <a:pt x="153" y="18"/>
                    </a:cubicBezTo>
                    <a:cubicBezTo>
                      <a:pt x="157" y="12"/>
                      <a:pt x="157" y="12"/>
                      <a:pt x="157" y="12"/>
                    </a:cubicBezTo>
                    <a:cubicBezTo>
                      <a:pt x="156" y="12"/>
                      <a:pt x="156" y="12"/>
                      <a:pt x="156" y="12"/>
                    </a:cubicBezTo>
                    <a:cubicBezTo>
                      <a:pt x="153" y="12"/>
                      <a:pt x="150" y="12"/>
                      <a:pt x="145" y="12"/>
                    </a:cubicBezTo>
                    <a:moveTo>
                      <a:pt x="75" y="12"/>
                    </a:moveTo>
                    <a:cubicBezTo>
                      <a:pt x="74" y="13"/>
                      <a:pt x="74" y="13"/>
                      <a:pt x="74" y="13"/>
                    </a:cubicBezTo>
                    <a:cubicBezTo>
                      <a:pt x="74" y="14"/>
                      <a:pt x="74" y="14"/>
                      <a:pt x="74" y="14"/>
                    </a:cubicBezTo>
                    <a:cubicBezTo>
                      <a:pt x="74" y="14"/>
                      <a:pt x="74" y="14"/>
                      <a:pt x="74" y="14"/>
                    </a:cubicBezTo>
                    <a:cubicBezTo>
                      <a:pt x="73" y="15"/>
                      <a:pt x="73" y="15"/>
                      <a:pt x="73" y="15"/>
                    </a:cubicBezTo>
                    <a:cubicBezTo>
                      <a:pt x="74" y="15"/>
                      <a:pt x="74" y="15"/>
                      <a:pt x="74" y="15"/>
                    </a:cubicBezTo>
                    <a:cubicBezTo>
                      <a:pt x="74" y="15"/>
                      <a:pt x="74" y="15"/>
                      <a:pt x="73" y="15"/>
                    </a:cubicBezTo>
                    <a:cubicBezTo>
                      <a:pt x="72" y="16"/>
                      <a:pt x="72" y="16"/>
                      <a:pt x="72" y="16"/>
                    </a:cubicBezTo>
                    <a:cubicBezTo>
                      <a:pt x="73" y="16"/>
                      <a:pt x="73" y="16"/>
                      <a:pt x="73" y="16"/>
                    </a:cubicBezTo>
                    <a:cubicBezTo>
                      <a:pt x="74" y="15"/>
                      <a:pt x="75" y="13"/>
                      <a:pt x="76" y="12"/>
                    </a:cubicBezTo>
                    <a:cubicBezTo>
                      <a:pt x="75" y="12"/>
                      <a:pt x="75" y="12"/>
                      <a:pt x="75" y="12"/>
                    </a:cubicBezTo>
                    <a:cubicBezTo>
                      <a:pt x="75" y="12"/>
                      <a:pt x="75" y="12"/>
                      <a:pt x="75" y="12"/>
                    </a:cubicBezTo>
                    <a:moveTo>
                      <a:pt x="70" y="11"/>
                    </a:moveTo>
                    <a:cubicBezTo>
                      <a:pt x="70" y="11"/>
                      <a:pt x="70" y="11"/>
                      <a:pt x="70" y="11"/>
                    </a:cubicBezTo>
                    <a:cubicBezTo>
                      <a:pt x="70" y="11"/>
                      <a:pt x="70" y="11"/>
                      <a:pt x="70" y="11"/>
                    </a:cubicBezTo>
                    <a:cubicBezTo>
                      <a:pt x="69" y="12"/>
                      <a:pt x="69" y="12"/>
                      <a:pt x="69" y="12"/>
                    </a:cubicBezTo>
                    <a:cubicBezTo>
                      <a:pt x="69" y="12"/>
                      <a:pt x="69" y="12"/>
                      <a:pt x="69" y="12"/>
                    </a:cubicBezTo>
                    <a:cubicBezTo>
                      <a:pt x="69" y="12"/>
                      <a:pt x="69" y="12"/>
                      <a:pt x="69" y="12"/>
                    </a:cubicBezTo>
                    <a:cubicBezTo>
                      <a:pt x="70" y="11"/>
                      <a:pt x="70" y="11"/>
                      <a:pt x="70" y="11"/>
                    </a:cubicBezTo>
                    <a:cubicBezTo>
                      <a:pt x="70" y="11"/>
                      <a:pt x="70" y="11"/>
                      <a:pt x="70" y="11"/>
                    </a:cubicBezTo>
                    <a:cubicBezTo>
                      <a:pt x="70" y="11"/>
                      <a:pt x="70" y="11"/>
                      <a:pt x="70" y="11"/>
                    </a:cubicBezTo>
                    <a:cubicBezTo>
                      <a:pt x="70" y="11"/>
                      <a:pt x="70" y="11"/>
                      <a:pt x="70" y="11"/>
                    </a:cubicBezTo>
                    <a:moveTo>
                      <a:pt x="66" y="10"/>
                    </a:moveTo>
                    <a:cubicBezTo>
                      <a:pt x="66" y="11"/>
                      <a:pt x="66" y="11"/>
                      <a:pt x="66" y="11"/>
                    </a:cubicBezTo>
                    <a:cubicBezTo>
                      <a:pt x="66" y="12"/>
                      <a:pt x="66" y="12"/>
                      <a:pt x="66" y="12"/>
                    </a:cubicBezTo>
                    <a:cubicBezTo>
                      <a:pt x="66" y="12"/>
                      <a:pt x="66" y="12"/>
                      <a:pt x="66" y="12"/>
                    </a:cubicBezTo>
                    <a:cubicBezTo>
                      <a:pt x="66" y="12"/>
                      <a:pt x="67" y="12"/>
                      <a:pt x="68" y="13"/>
                    </a:cubicBezTo>
                    <a:cubicBezTo>
                      <a:pt x="68" y="12"/>
                      <a:pt x="68" y="12"/>
                      <a:pt x="68" y="12"/>
                    </a:cubicBezTo>
                    <a:cubicBezTo>
                      <a:pt x="68" y="11"/>
                      <a:pt x="67" y="11"/>
                      <a:pt x="66" y="10"/>
                    </a:cubicBezTo>
                    <a:moveTo>
                      <a:pt x="50" y="10"/>
                    </a:moveTo>
                    <a:cubicBezTo>
                      <a:pt x="50" y="11"/>
                      <a:pt x="49" y="12"/>
                      <a:pt x="49" y="13"/>
                    </a:cubicBezTo>
                    <a:cubicBezTo>
                      <a:pt x="49" y="13"/>
                      <a:pt x="49" y="13"/>
                      <a:pt x="49" y="13"/>
                    </a:cubicBezTo>
                    <a:cubicBezTo>
                      <a:pt x="49" y="12"/>
                      <a:pt x="50" y="11"/>
                      <a:pt x="50" y="10"/>
                    </a:cubicBezTo>
                    <a:cubicBezTo>
                      <a:pt x="50" y="10"/>
                      <a:pt x="50" y="10"/>
                      <a:pt x="50" y="10"/>
                    </a:cubicBezTo>
                    <a:cubicBezTo>
                      <a:pt x="50" y="10"/>
                      <a:pt x="50" y="10"/>
                      <a:pt x="50" y="10"/>
                    </a:cubicBezTo>
                    <a:moveTo>
                      <a:pt x="101" y="9"/>
                    </a:moveTo>
                    <a:cubicBezTo>
                      <a:pt x="101" y="9"/>
                      <a:pt x="101" y="9"/>
                      <a:pt x="101" y="9"/>
                    </a:cubicBezTo>
                    <a:cubicBezTo>
                      <a:pt x="101" y="9"/>
                      <a:pt x="101" y="9"/>
                      <a:pt x="101" y="9"/>
                    </a:cubicBezTo>
                    <a:cubicBezTo>
                      <a:pt x="99" y="12"/>
                      <a:pt x="99" y="12"/>
                      <a:pt x="99" y="12"/>
                    </a:cubicBezTo>
                    <a:cubicBezTo>
                      <a:pt x="100" y="13"/>
                      <a:pt x="101" y="14"/>
                      <a:pt x="102" y="14"/>
                    </a:cubicBezTo>
                    <a:cubicBezTo>
                      <a:pt x="103" y="14"/>
                      <a:pt x="103" y="14"/>
                      <a:pt x="103" y="13"/>
                    </a:cubicBezTo>
                    <a:cubicBezTo>
                      <a:pt x="104" y="12"/>
                      <a:pt x="104" y="13"/>
                      <a:pt x="103" y="12"/>
                    </a:cubicBezTo>
                    <a:cubicBezTo>
                      <a:pt x="103" y="12"/>
                      <a:pt x="102" y="11"/>
                      <a:pt x="102" y="11"/>
                    </a:cubicBezTo>
                    <a:cubicBezTo>
                      <a:pt x="102" y="11"/>
                      <a:pt x="102" y="11"/>
                      <a:pt x="102" y="11"/>
                    </a:cubicBezTo>
                    <a:cubicBezTo>
                      <a:pt x="102" y="11"/>
                      <a:pt x="102" y="11"/>
                      <a:pt x="102" y="10"/>
                    </a:cubicBezTo>
                    <a:cubicBezTo>
                      <a:pt x="102" y="10"/>
                      <a:pt x="102" y="11"/>
                      <a:pt x="102" y="11"/>
                    </a:cubicBezTo>
                    <a:cubicBezTo>
                      <a:pt x="102" y="11"/>
                      <a:pt x="102" y="11"/>
                      <a:pt x="102" y="11"/>
                    </a:cubicBezTo>
                    <a:cubicBezTo>
                      <a:pt x="102" y="11"/>
                      <a:pt x="102" y="11"/>
                      <a:pt x="102" y="11"/>
                    </a:cubicBezTo>
                    <a:cubicBezTo>
                      <a:pt x="102" y="11"/>
                      <a:pt x="101" y="10"/>
                      <a:pt x="101" y="10"/>
                    </a:cubicBezTo>
                    <a:cubicBezTo>
                      <a:pt x="101" y="10"/>
                      <a:pt x="101" y="10"/>
                      <a:pt x="101" y="10"/>
                    </a:cubicBezTo>
                    <a:cubicBezTo>
                      <a:pt x="101" y="10"/>
                      <a:pt x="101" y="10"/>
                      <a:pt x="101" y="9"/>
                    </a:cubicBezTo>
                    <a:cubicBezTo>
                      <a:pt x="101" y="9"/>
                      <a:pt x="101" y="9"/>
                      <a:pt x="101" y="9"/>
                    </a:cubicBezTo>
                    <a:moveTo>
                      <a:pt x="64" y="9"/>
                    </a:moveTo>
                    <a:cubicBezTo>
                      <a:pt x="64" y="9"/>
                      <a:pt x="64" y="9"/>
                      <a:pt x="64" y="9"/>
                    </a:cubicBezTo>
                    <a:cubicBezTo>
                      <a:pt x="64" y="9"/>
                      <a:pt x="64" y="10"/>
                      <a:pt x="64" y="10"/>
                    </a:cubicBezTo>
                    <a:cubicBezTo>
                      <a:pt x="64" y="10"/>
                      <a:pt x="64" y="10"/>
                      <a:pt x="64" y="10"/>
                    </a:cubicBezTo>
                    <a:cubicBezTo>
                      <a:pt x="64" y="10"/>
                      <a:pt x="64" y="10"/>
                      <a:pt x="64" y="10"/>
                    </a:cubicBezTo>
                    <a:cubicBezTo>
                      <a:pt x="64" y="10"/>
                      <a:pt x="64" y="10"/>
                      <a:pt x="64" y="10"/>
                    </a:cubicBezTo>
                    <a:cubicBezTo>
                      <a:pt x="64" y="10"/>
                      <a:pt x="64" y="10"/>
                      <a:pt x="64" y="10"/>
                    </a:cubicBezTo>
                    <a:cubicBezTo>
                      <a:pt x="64" y="10"/>
                      <a:pt x="64" y="9"/>
                      <a:pt x="64" y="9"/>
                    </a:cubicBezTo>
                    <a:cubicBezTo>
                      <a:pt x="64" y="9"/>
                      <a:pt x="64" y="9"/>
                      <a:pt x="64" y="9"/>
                    </a:cubicBezTo>
                    <a:cubicBezTo>
                      <a:pt x="64" y="9"/>
                      <a:pt x="64" y="9"/>
                      <a:pt x="64" y="9"/>
                    </a:cubicBezTo>
                    <a:moveTo>
                      <a:pt x="159" y="9"/>
                    </a:moveTo>
                    <a:cubicBezTo>
                      <a:pt x="159" y="9"/>
                      <a:pt x="159" y="10"/>
                      <a:pt x="158" y="11"/>
                    </a:cubicBezTo>
                    <a:cubicBezTo>
                      <a:pt x="158" y="11"/>
                      <a:pt x="158" y="11"/>
                      <a:pt x="158" y="11"/>
                    </a:cubicBezTo>
                    <a:cubicBezTo>
                      <a:pt x="159" y="11"/>
                      <a:pt x="159" y="11"/>
                      <a:pt x="159" y="11"/>
                    </a:cubicBezTo>
                    <a:cubicBezTo>
                      <a:pt x="159" y="10"/>
                      <a:pt x="159" y="9"/>
                      <a:pt x="160" y="9"/>
                    </a:cubicBezTo>
                    <a:cubicBezTo>
                      <a:pt x="160" y="9"/>
                      <a:pt x="160" y="9"/>
                      <a:pt x="159" y="9"/>
                    </a:cubicBezTo>
                    <a:moveTo>
                      <a:pt x="65" y="8"/>
                    </a:moveTo>
                    <a:cubicBezTo>
                      <a:pt x="65" y="8"/>
                      <a:pt x="65" y="8"/>
                      <a:pt x="65" y="8"/>
                    </a:cubicBezTo>
                    <a:cubicBezTo>
                      <a:pt x="65" y="8"/>
                      <a:pt x="65" y="8"/>
                      <a:pt x="65" y="8"/>
                    </a:cubicBezTo>
                    <a:cubicBezTo>
                      <a:pt x="65" y="8"/>
                      <a:pt x="66" y="8"/>
                      <a:pt x="66" y="8"/>
                    </a:cubicBezTo>
                    <a:cubicBezTo>
                      <a:pt x="66" y="8"/>
                      <a:pt x="65" y="8"/>
                      <a:pt x="65" y="8"/>
                    </a:cubicBezTo>
                    <a:cubicBezTo>
                      <a:pt x="65" y="8"/>
                      <a:pt x="65" y="8"/>
                      <a:pt x="65" y="8"/>
                    </a:cubicBezTo>
                    <a:cubicBezTo>
                      <a:pt x="65" y="8"/>
                      <a:pt x="65" y="8"/>
                      <a:pt x="66" y="8"/>
                    </a:cubicBezTo>
                    <a:cubicBezTo>
                      <a:pt x="66" y="9"/>
                      <a:pt x="66" y="9"/>
                      <a:pt x="67" y="9"/>
                    </a:cubicBezTo>
                    <a:cubicBezTo>
                      <a:pt x="66" y="9"/>
                      <a:pt x="66" y="9"/>
                      <a:pt x="66" y="9"/>
                    </a:cubicBezTo>
                    <a:cubicBezTo>
                      <a:pt x="65" y="9"/>
                      <a:pt x="65" y="8"/>
                      <a:pt x="65" y="8"/>
                    </a:cubicBezTo>
                    <a:cubicBezTo>
                      <a:pt x="65" y="8"/>
                      <a:pt x="65" y="8"/>
                      <a:pt x="65" y="8"/>
                    </a:cubicBezTo>
                    <a:cubicBezTo>
                      <a:pt x="65" y="8"/>
                      <a:pt x="65" y="8"/>
                      <a:pt x="65" y="8"/>
                    </a:cubicBezTo>
                    <a:cubicBezTo>
                      <a:pt x="65" y="8"/>
                      <a:pt x="65" y="8"/>
                      <a:pt x="65" y="8"/>
                    </a:cubicBezTo>
                    <a:cubicBezTo>
                      <a:pt x="65" y="8"/>
                      <a:pt x="65" y="8"/>
                      <a:pt x="65" y="8"/>
                    </a:cubicBezTo>
                    <a:cubicBezTo>
                      <a:pt x="65" y="8"/>
                      <a:pt x="65" y="8"/>
                      <a:pt x="65" y="8"/>
                    </a:cubicBezTo>
                    <a:cubicBezTo>
                      <a:pt x="65" y="8"/>
                      <a:pt x="65" y="8"/>
                      <a:pt x="65" y="8"/>
                    </a:cubicBezTo>
                    <a:cubicBezTo>
                      <a:pt x="65" y="8"/>
                      <a:pt x="65" y="8"/>
                      <a:pt x="65" y="8"/>
                    </a:cubicBezTo>
                    <a:cubicBezTo>
                      <a:pt x="65" y="8"/>
                      <a:pt x="65" y="8"/>
                      <a:pt x="65" y="8"/>
                    </a:cubicBezTo>
                    <a:cubicBezTo>
                      <a:pt x="64" y="9"/>
                      <a:pt x="64" y="9"/>
                      <a:pt x="64" y="9"/>
                    </a:cubicBezTo>
                    <a:cubicBezTo>
                      <a:pt x="64" y="9"/>
                      <a:pt x="64" y="9"/>
                      <a:pt x="64" y="9"/>
                    </a:cubicBezTo>
                    <a:cubicBezTo>
                      <a:pt x="64" y="9"/>
                      <a:pt x="64" y="9"/>
                      <a:pt x="64" y="9"/>
                    </a:cubicBezTo>
                    <a:cubicBezTo>
                      <a:pt x="64" y="9"/>
                      <a:pt x="64" y="9"/>
                      <a:pt x="64" y="9"/>
                    </a:cubicBezTo>
                    <a:cubicBezTo>
                      <a:pt x="65" y="9"/>
                      <a:pt x="65" y="9"/>
                      <a:pt x="65" y="9"/>
                    </a:cubicBezTo>
                    <a:cubicBezTo>
                      <a:pt x="65" y="9"/>
                      <a:pt x="65" y="9"/>
                      <a:pt x="65" y="9"/>
                    </a:cubicBezTo>
                    <a:cubicBezTo>
                      <a:pt x="65" y="9"/>
                      <a:pt x="66" y="9"/>
                      <a:pt x="66" y="9"/>
                    </a:cubicBezTo>
                    <a:cubicBezTo>
                      <a:pt x="66" y="9"/>
                      <a:pt x="67" y="9"/>
                      <a:pt x="67" y="9"/>
                    </a:cubicBezTo>
                    <a:cubicBezTo>
                      <a:pt x="67" y="9"/>
                      <a:pt x="67" y="9"/>
                      <a:pt x="67" y="9"/>
                    </a:cubicBezTo>
                    <a:cubicBezTo>
                      <a:pt x="67" y="9"/>
                      <a:pt x="66" y="9"/>
                      <a:pt x="67" y="10"/>
                    </a:cubicBezTo>
                    <a:cubicBezTo>
                      <a:pt x="66" y="10"/>
                      <a:pt x="66" y="10"/>
                      <a:pt x="66" y="10"/>
                    </a:cubicBezTo>
                    <a:cubicBezTo>
                      <a:pt x="68" y="11"/>
                      <a:pt x="68" y="11"/>
                      <a:pt x="68" y="11"/>
                    </a:cubicBezTo>
                    <a:cubicBezTo>
                      <a:pt x="68" y="11"/>
                      <a:pt x="68" y="12"/>
                      <a:pt x="68" y="12"/>
                    </a:cubicBezTo>
                    <a:cubicBezTo>
                      <a:pt x="69" y="11"/>
                      <a:pt x="69" y="11"/>
                      <a:pt x="69" y="11"/>
                    </a:cubicBezTo>
                    <a:cubicBezTo>
                      <a:pt x="69" y="11"/>
                      <a:pt x="69" y="11"/>
                      <a:pt x="69" y="11"/>
                    </a:cubicBezTo>
                    <a:cubicBezTo>
                      <a:pt x="69" y="10"/>
                      <a:pt x="68" y="10"/>
                      <a:pt x="68" y="10"/>
                    </a:cubicBezTo>
                    <a:cubicBezTo>
                      <a:pt x="68" y="10"/>
                      <a:pt x="68" y="10"/>
                      <a:pt x="68" y="10"/>
                    </a:cubicBezTo>
                    <a:cubicBezTo>
                      <a:pt x="69" y="10"/>
                      <a:pt x="69" y="10"/>
                      <a:pt x="69" y="11"/>
                    </a:cubicBezTo>
                    <a:cubicBezTo>
                      <a:pt x="69" y="10"/>
                      <a:pt x="68" y="10"/>
                      <a:pt x="67" y="9"/>
                    </a:cubicBezTo>
                    <a:cubicBezTo>
                      <a:pt x="67" y="9"/>
                      <a:pt x="67" y="9"/>
                      <a:pt x="67" y="9"/>
                    </a:cubicBezTo>
                    <a:cubicBezTo>
                      <a:pt x="67" y="9"/>
                      <a:pt x="67" y="9"/>
                      <a:pt x="67" y="9"/>
                    </a:cubicBezTo>
                    <a:cubicBezTo>
                      <a:pt x="67" y="9"/>
                      <a:pt x="67" y="9"/>
                      <a:pt x="67" y="9"/>
                    </a:cubicBezTo>
                    <a:cubicBezTo>
                      <a:pt x="66" y="9"/>
                      <a:pt x="66" y="9"/>
                      <a:pt x="66" y="8"/>
                    </a:cubicBezTo>
                    <a:cubicBezTo>
                      <a:pt x="65" y="8"/>
                      <a:pt x="65" y="8"/>
                      <a:pt x="65" y="8"/>
                    </a:cubicBezTo>
                    <a:cubicBezTo>
                      <a:pt x="65" y="8"/>
                      <a:pt x="65" y="8"/>
                      <a:pt x="65" y="8"/>
                    </a:cubicBezTo>
                    <a:moveTo>
                      <a:pt x="142" y="8"/>
                    </a:moveTo>
                    <a:cubicBezTo>
                      <a:pt x="141" y="8"/>
                      <a:pt x="140" y="8"/>
                      <a:pt x="140" y="9"/>
                    </a:cubicBezTo>
                    <a:cubicBezTo>
                      <a:pt x="142" y="9"/>
                      <a:pt x="142" y="9"/>
                      <a:pt x="142" y="9"/>
                    </a:cubicBezTo>
                    <a:cubicBezTo>
                      <a:pt x="142" y="8"/>
                      <a:pt x="142" y="8"/>
                      <a:pt x="142" y="8"/>
                    </a:cubicBezTo>
                    <a:moveTo>
                      <a:pt x="78" y="7"/>
                    </a:moveTo>
                    <a:cubicBezTo>
                      <a:pt x="78" y="7"/>
                      <a:pt x="78" y="7"/>
                      <a:pt x="78" y="7"/>
                    </a:cubicBezTo>
                    <a:cubicBezTo>
                      <a:pt x="78" y="7"/>
                      <a:pt x="78" y="7"/>
                      <a:pt x="78" y="7"/>
                    </a:cubicBezTo>
                    <a:cubicBezTo>
                      <a:pt x="78" y="7"/>
                      <a:pt x="78" y="7"/>
                      <a:pt x="78" y="7"/>
                    </a:cubicBezTo>
                    <a:moveTo>
                      <a:pt x="129" y="6"/>
                    </a:moveTo>
                    <a:cubicBezTo>
                      <a:pt x="128" y="7"/>
                      <a:pt x="128" y="7"/>
                      <a:pt x="128" y="7"/>
                    </a:cubicBezTo>
                    <a:cubicBezTo>
                      <a:pt x="124" y="14"/>
                      <a:pt x="124" y="14"/>
                      <a:pt x="124" y="14"/>
                    </a:cubicBezTo>
                    <a:cubicBezTo>
                      <a:pt x="124" y="14"/>
                      <a:pt x="124" y="14"/>
                      <a:pt x="124" y="14"/>
                    </a:cubicBezTo>
                    <a:cubicBezTo>
                      <a:pt x="125" y="15"/>
                      <a:pt x="126" y="15"/>
                      <a:pt x="127" y="16"/>
                    </a:cubicBezTo>
                    <a:cubicBezTo>
                      <a:pt x="130" y="17"/>
                      <a:pt x="133" y="18"/>
                      <a:pt x="136" y="19"/>
                    </a:cubicBezTo>
                    <a:cubicBezTo>
                      <a:pt x="139" y="14"/>
                      <a:pt x="139" y="14"/>
                      <a:pt x="139" y="14"/>
                    </a:cubicBezTo>
                    <a:cubicBezTo>
                      <a:pt x="136" y="12"/>
                      <a:pt x="136" y="12"/>
                      <a:pt x="136" y="12"/>
                    </a:cubicBezTo>
                    <a:cubicBezTo>
                      <a:pt x="135" y="12"/>
                      <a:pt x="135" y="11"/>
                      <a:pt x="134" y="11"/>
                    </a:cubicBezTo>
                    <a:cubicBezTo>
                      <a:pt x="133" y="11"/>
                      <a:pt x="132" y="11"/>
                      <a:pt x="130" y="11"/>
                    </a:cubicBezTo>
                    <a:cubicBezTo>
                      <a:pt x="130" y="11"/>
                      <a:pt x="130" y="11"/>
                      <a:pt x="130" y="11"/>
                    </a:cubicBezTo>
                    <a:cubicBezTo>
                      <a:pt x="130" y="11"/>
                      <a:pt x="130" y="11"/>
                      <a:pt x="129" y="11"/>
                    </a:cubicBezTo>
                    <a:cubicBezTo>
                      <a:pt x="129" y="11"/>
                      <a:pt x="129" y="11"/>
                      <a:pt x="129" y="11"/>
                    </a:cubicBezTo>
                    <a:cubicBezTo>
                      <a:pt x="129" y="11"/>
                      <a:pt x="128" y="11"/>
                      <a:pt x="129" y="11"/>
                    </a:cubicBezTo>
                    <a:cubicBezTo>
                      <a:pt x="130" y="10"/>
                      <a:pt x="130" y="10"/>
                      <a:pt x="130" y="10"/>
                    </a:cubicBezTo>
                    <a:cubicBezTo>
                      <a:pt x="130" y="9"/>
                      <a:pt x="130" y="9"/>
                      <a:pt x="130" y="9"/>
                    </a:cubicBezTo>
                    <a:cubicBezTo>
                      <a:pt x="130" y="9"/>
                      <a:pt x="130" y="9"/>
                      <a:pt x="130" y="10"/>
                    </a:cubicBezTo>
                    <a:cubicBezTo>
                      <a:pt x="130" y="10"/>
                      <a:pt x="130" y="10"/>
                      <a:pt x="130" y="10"/>
                    </a:cubicBezTo>
                    <a:cubicBezTo>
                      <a:pt x="130" y="10"/>
                      <a:pt x="130" y="10"/>
                      <a:pt x="129" y="9"/>
                    </a:cubicBezTo>
                    <a:cubicBezTo>
                      <a:pt x="128" y="8"/>
                      <a:pt x="128" y="8"/>
                      <a:pt x="129" y="8"/>
                    </a:cubicBezTo>
                    <a:cubicBezTo>
                      <a:pt x="129" y="8"/>
                      <a:pt x="129" y="8"/>
                      <a:pt x="129" y="8"/>
                    </a:cubicBezTo>
                    <a:cubicBezTo>
                      <a:pt x="129" y="7"/>
                      <a:pt x="129" y="6"/>
                      <a:pt x="129" y="6"/>
                    </a:cubicBezTo>
                    <a:moveTo>
                      <a:pt x="43" y="6"/>
                    </a:moveTo>
                    <a:cubicBezTo>
                      <a:pt x="43" y="6"/>
                      <a:pt x="43" y="6"/>
                      <a:pt x="43" y="6"/>
                    </a:cubicBezTo>
                    <a:cubicBezTo>
                      <a:pt x="43" y="6"/>
                      <a:pt x="43" y="6"/>
                      <a:pt x="43" y="6"/>
                    </a:cubicBezTo>
                    <a:cubicBezTo>
                      <a:pt x="42" y="8"/>
                      <a:pt x="42" y="8"/>
                      <a:pt x="42" y="8"/>
                    </a:cubicBezTo>
                    <a:cubicBezTo>
                      <a:pt x="41" y="9"/>
                      <a:pt x="41" y="9"/>
                      <a:pt x="41" y="9"/>
                    </a:cubicBezTo>
                    <a:cubicBezTo>
                      <a:pt x="43" y="10"/>
                      <a:pt x="43" y="10"/>
                      <a:pt x="43" y="10"/>
                    </a:cubicBezTo>
                    <a:cubicBezTo>
                      <a:pt x="44" y="9"/>
                      <a:pt x="44" y="9"/>
                      <a:pt x="44" y="9"/>
                    </a:cubicBezTo>
                    <a:cubicBezTo>
                      <a:pt x="44" y="9"/>
                      <a:pt x="44" y="9"/>
                      <a:pt x="44" y="9"/>
                    </a:cubicBezTo>
                    <a:cubicBezTo>
                      <a:pt x="45" y="9"/>
                      <a:pt x="45" y="8"/>
                      <a:pt x="44" y="8"/>
                    </a:cubicBezTo>
                    <a:cubicBezTo>
                      <a:pt x="44" y="7"/>
                      <a:pt x="44" y="7"/>
                      <a:pt x="45" y="7"/>
                    </a:cubicBezTo>
                    <a:cubicBezTo>
                      <a:pt x="45" y="7"/>
                      <a:pt x="46" y="8"/>
                      <a:pt x="49" y="10"/>
                    </a:cubicBezTo>
                    <a:cubicBezTo>
                      <a:pt x="47" y="12"/>
                      <a:pt x="47" y="12"/>
                      <a:pt x="47" y="12"/>
                    </a:cubicBezTo>
                    <a:cubicBezTo>
                      <a:pt x="47" y="12"/>
                      <a:pt x="47" y="12"/>
                      <a:pt x="47" y="12"/>
                    </a:cubicBezTo>
                    <a:cubicBezTo>
                      <a:pt x="49" y="13"/>
                      <a:pt x="49" y="13"/>
                      <a:pt x="49" y="13"/>
                    </a:cubicBezTo>
                    <a:cubicBezTo>
                      <a:pt x="49" y="13"/>
                      <a:pt x="50" y="11"/>
                      <a:pt x="50" y="10"/>
                    </a:cubicBezTo>
                    <a:cubicBezTo>
                      <a:pt x="50" y="10"/>
                      <a:pt x="49" y="9"/>
                      <a:pt x="48" y="9"/>
                    </a:cubicBezTo>
                    <a:cubicBezTo>
                      <a:pt x="45" y="7"/>
                      <a:pt x="43" y="6"/>
                      <a:pt x="43" y="6"/>
                    </a:cubicBezTo>
                    <a:moveTo>
                      <a:pt x="161" y="6"/>
                    </a:moveTo>
                    <a:cubicBezTo>
                      <a:pt x="161" y="6"/>
                      <a:pt x="161" y="6"/>
                      <a:pt x="161" y="6"/>
                    </a:cubicBezTo>
                    <a:cubicBezTo>
                      <a:pt x="161" y="6"/>
                      <a:pt x="161" y="6"/>
                      <a:pt x="161" y="6"/>
                    </a:cubicBezTo>
                    <a:cubicBezTo>
                      <a:pt x="161" y="6"/>
                      <a:pt x="161" y="6"/>
                      <a:pt x="161" y="6"/>
                    </a:cubicBezTo>
                    <a:cubicBezTo>
                      <a:pt x="161" y="7"/>
                      <a:pt x="161" y="7"/>
                      <a:pt x="161" y="7"/>
                    </a:cubicBezTo>
                    <a:cubicBezTo>
                      <a:pt x="161" y="7"/>
                      <a:pt x="161" y="7"/>
                      <a:pt x="161" y="7"/>
                    </a:cubicBezTo>
                    <a:cubicBezTo>
                      <a:pt x="161" y="7"/>
                      <a:pt x="161" y="7"/>
                      <a:pt x="161" y="7"/>
                    </a:cubicBezTo>
                    <a:cubicBezTo>
                      <a:pt x="161" y="6"/>
                      <a:pt x="161" y="6"/>
                      <a:pt x="161" y="6"/>
                    </a:cubicBezTo>
                    <a:cubicBezTo>
                      <a:pt x="161" y="6"/>
                      <a:pt x="161" y="6"/>
                      <a:pt x="161" y="6"/>
                    </a:cubicBezTo>
                    <a:cubicBezTo>
                      <a:pt x="161" y="6"/>
                      <a:pt x="161" y="6"/>
                      <a:pt x="161" y="6"/>
                    </a:cubicBezTo>
                    <a:cubicBezTo>
                      <a:pt x="162" y="6"/>
                      <a:pt x="162" y="6"/>
                      <a:pt x="162" y="6"/>
                    </a:cubicBezTo>
                    <a:cubicBezTo>
                      <a:pt x="162" y="6"/>
                      <a:pt x="162" y="6"/>
                      <a:pt x="162" y="6"/>
                    </a:cubicBezTo>
                    <a:cubicBezTo>
                      <a:pt x="163" y="7"/>
                      <a:pt x="164" y="7"/>
                      <a:pt x="164" y="7"/>
                    </a:cubicBezTo>
                    <a:cubicBezTo>
                      <a:pt x="164" y="7"/>
                      <a:pt x="163" y="6"/>
                      <a:pt x="162" y="6"/>
                    </a:cubicBezTo>
                    <a:cubicBezTo>
                      <a:pt x="162" y="6"/>
                      <a:pt x="162" y="6"/>
                      <a:pt x="161" y="6"/>
                    </a:cubicBezTo>
                    <a:moveTo>
                      <a:pt x="97" y="4"/>
                    </a:moveTo>
                    <a:cubicBezTo>
                      <a:pt x="94" y="9"/>
                      <a:pt x="94" y="9"/>
                      <a:pt x="94" y="9"/>
                    </a:cubicBezTo>
                    <a:cubicBezTo>
                      <a:pt x="95" y="10"/>
                      <a:pt x="96" y="11"/>
                      <a:pt x="97" y="11"/>
                    </a:cubicBezTo>
                    <a:cubicBezTo>
                      <a:pt x="98" y="10"/>
                      <a:pt x="99" y="10"/>
                      <a:pt x="100" y="9"/>
                    </a:cubicBezTo>
                    <a:cubicBezTo>
                      <a:pt x="100" y="9"/>
                      <a:pt x="100" y="9"/>
                      <a:pt x="100" y="9"/>
                    </a:cubicBezTo>
                    <a:cubicBezTo>
                      <a:pt x="100" y="8"/>
                      <a:pt x="100" y="8"/>
                      <a:pt x="100" y="8"/>
                    </a:cubicBezTo>
                    <a:cubicBezTo>
                      <a:pt x="100" y="8"/>
                      <a:pt x="100" y="8"/>
                      <a:pt x="100" y="8"/>
                    </a:cubicBezTo>
                    <a:cubicBezTo>
                      <a:pt x="100" y="8"/>
                      <a:pt x="99" y="7"/>
                      <a:pt x="99" y="7"/>
                    </a:cubicBezTo>
                    <a:cubicBezTo>
                      <a:pt x="99" y="7"/>
                      <a:pt x="99" y="7"/>
                      <a:pt x="99" y="8"/>
                    </a:cubicBezTo>
                    <a:cubicBezTo>
                      <a:pt x="99" y="7"/>
                      <a:pt x="99" y="7"/>
                      <a:pt x="99" y="7"/>
                    </a:cubicBezTo>
                    <a:cubicBezTo>
                      <a:pt x="99" y="7"/>
                      <a:pt x="99" y="7"/>
                      <a:pt x="99" y="7"/>
                    </a:cubicBezTo>
                    <a:cubicBezTo>
                      <a:pt x="99" y="6"/>
                      <a:pt x="98" y="6"/>
                      <a:pt x="98" y="5"/>
                    </a:cubicBezTo>
                    <a:cubicBezTo>
                      <a:pt x="98" y="5"/>
                      <a:pt x="97" y="5"/>
                      <a:pt x="97" y="4"/>
                    </a:cubicBezTo>
                    <a:moveTo>
                      <a:pt x="135" y="3"/>
                    </a:moveTo>
                    <a:cubicBezTo>
                      <a:pt x="134" y="3"/>
                      <a:pt x="134" y="4"/>
                      <a:pt x="134" y="5"/>
                    </a:cubicBezTo>
                    <a:cubicBezTo>
                      <a:pt x="134" y="5"/>
                      <a:pt x="134" y="6"/>
                      <a:pt x="134" y="6"/>
                    </a:cubicBezTo>
                    <a:cubicBezTo>
                      <a:pt x="134" y="6"/>
                      <a:pt x="133" y="6"/>
                      <a:pt x="133" y="6"/>
                    </a:cubicBezTo>
                    <a:cubicBezTo>
                      <a:pt x="133" y="7"/>
                      <a:pt x="133" y="7"/>
                      <a:pt x="133" y="7"/>
                    </a:cubicBezTo>
                    <a:cubicBezTo>
                      <a:pt x="135" y="8"/>
                      <a:pt x="135" y="8"/>
                      <a:pt x="135" y="8"/>
                    </a:cubicBezTo>
                    <a:cubicBezTo>
                      <a:pt x="137" y="8"/>
                      <a:pt x="137" y="8"/>
                      <a:pt x="137" y="8"/>
                    </a:cubicBezTo>
                    <a:cubicBezTo>
                      <a:pt x="137" y="8"/>
                      <a:pt x="138" y="7"/>
                      <a:pt x="139" y="6"/>
                    </a:cubicBezTo>
                    <a:cubicBezTo>
                      <a:pt x="137" y="4"/>
                      <a:pt x="136" y="3"/>
                      <a:pt x="135" y="3"/>
                    </a:cubicBezTo>
                    <a:moveTo>
                      <a:pt x="151" y="3"/>
                    </a:moveTo>
                    <a:cubicBezTo>
                      <a:pt x="149" y="5"/>
                      <a:pt x="149" y="5"/>
                      <a:pt x="149" y="5"/>
                    </a:cubicBezTo>
                    <a:cubicBezTo>
                      <a:pt x="148" y="7"/>
                      <a:pt x="148" y="8"/>
                      <a:pt x="147" y="9"/>
                    </a:cubicBezTo>
                    <a:cubicBezTo>
                      <a:pt x="148" y="9"/>
                      <a:pt x="148" y="9"/>
                      <a:pt x="148" y="9"/>
                    </a:cubicBezTo>
                    <a:cubicBezTo>
                      <a:pt x="156" y="10"/>
                      <a:pt x="156" y="10"/>
                      <a:pt x="156" y="10"/>
                    </a:cubicBezTo>
                    <a:cubicBezTo>
                      <a:pt x="157" y="10"/>
                      <a:pt x="157" y="11"/>
                      <a:pt x="158" y="11"/>
                    </a:cubicBezTo>
                    <a:cubicBezTo>
                      <a:pt x="159" y="9"/>
                      <a:pt x="159" y="9"/>
                      <a:pt x="159" y="9"/>
                    </a:cubicBezTo>
                    <a:cubicBezTo>
                      <a:pt x="159" y="8"/>
                      <a:pt x="159" y="8"/>
                      <a:pt x="159" y="8"/>
                    </a:cubicBezTo>
                    <a:cubicBezTo>
                      <a:pt x="159" y="8"/>
                      <a:pt x="159" y="8"/>
                      <a:pt x="159" y="8"/>
                    </a:cubicBezTo>
                    <a:cubicBezTo>
                      <a:pt x="155" y="5"/>
                      <a:pt x="152" y="3"/>
                      <a:pt x="151" y="3"/>
                    </a:cubicBezTo>
                    <a:moveTo>
                      <a:pt x="131" y="2"/>
                    </a:moveTo>
                    <a:cubicBezTo>
                      <a:pt x="131" y="2"/>
                      <a:pt x="131" y="2"/>
                      <a:pt x="131" y="2"/>
                    </a:cubicBezTo>
                    <a:cubicBezTo>
                      <a:pt x="130" y="4"/>
                      <a:pt x="130" y="4"/>
                      <a:pt x="130" y="4"/>
                    </a:cubicBezTo>
                    <a:cubicBezTo>
                      <a:pt x="129" y="5"/>
                      <a:pt x="129" y="5"/>
                      <a:pt x="129" y="5"/>
                    </a:cubicBezTo>
                    <a:cubicBezTo>
                      <a:pt x="130" y="5"/>
                      <a:pt x="130" y="5"/>
                      <a:pt x="130" y="5"/>
                    </a:cubicBezTo>
                    <a:cubicBezTo>
                      <a:pt x="130" y="6"/>
                      <a:pt x="130" y="6"/>
                      <a:pt x="130" y="6"/>
                    </a:cubicBezTo>
                    <a:cubicBezTo>
                      <a:pt x="130" y="5"/>
                      <a:pt x="130" y="5"/>
                      <a:pt x="130" y="5"/>
                    </a:cubicBezTo>
                    <a:cubicBezTo>
                      <a:pt x="130" y="4"/>
                      <a:pt x="131" y="2"/>
                      <a:pt x="131" y="2"/>
                    </a:cubicBezTo>
                    <a:moveTo>
                      <a:pt x="113" y="0"/>
                    </a:moveTo>
                    <a:cubicBezTo>
                      <a:pt x="113" y="0"/>
                      <a:pt x="114" y="0"/>
                      <a:pt x="114" y="0"/>
                    </a:cubicBezTo>
                    <a:cubicBezTo>
                      <a:pt x="114" y="0"/>
                      <a:pt x="114" y="1"/>
                      <a:pt x="114" y="1"/>
                    </a:cubicBezTo>
                    <a:cubicBezTo>
                      <a:pt x="114" y="1"/>
                      <a:pt x="114" y="0"/>
                      <a:pt x="114" y="0"/>
                    </a:cubicBezTo>
                    <a:cubicBezTo>
                      <a:pt x="114" y="0"/>
                      <a:pt x="114" y="0"/>
                      <a:pt x="114" y="0"/>
                    </a:cubicBezTo>
                    <a:cubicBezTo>
                      <a:pt x="113" y="2"/>
                      <a:pt x="113" y="2"/>
                      <a:pt x="113" y="2"/>
                    </a:cubicBezTo>
                    <a:cubicBezTo>
                      <a:pt x="111" y="6"/>
                      <a:pt x="111" y="6"/>
                      <a:pt x="111" y="6"/>
                    </a:cubicBezTo>
                    <a:cubicBezTo>
                      <a:pt x="114" y="8"/>
                      <a:pt x="114" y="8"/>
                      <a:pt x="114" y="8"/>
                    </a:cubicBezTo>
                    <a:cubicBezTo>
                      <a:pt x="116" y="9"/>
                      <a:pt x="117" y="10"/>
                      <a:pt x="119" y="11"/>
                    </a:cubicBezTo>
                    <a:cubicBezTo>
                      <a:pt x="119" y="10"/>
                      <a:pt x="119" y="10"/>
                      <a:pt x="119" y="10"/>
                    </a:cubicBezTo>
                    <a:cubicBezTo>
                      <a:pt x="120" y="10"/>
                      <a:pt x="121" y="9"/>
                      <a:pt x="120" y="8"/>
                    </a:cubicBezTo>
                    <a:cubicBezTo>
                      <a:pt x="120" y="8"/>
                      <a:pt x="120" y="8"/>
                      <a:pt x="120" y="8"/>
                    </a:cubicBezTo>
                    <a:cubicBezTo>
                      <a:pt x="120" y="8"/>
                      <a:pt x="119" y="8"/>
                      <a:pt x="119" y="8"/>
                    </a:cubicBezTo>
                    <a:cubicBezTo>
                      <a:pt x="119" y="8"/>
                      <a:pt x="119" y="7"/>
                      <a:pt x="118" y="7"/>
                    </a:cubicBezTo>
                    <a:cubicBezTo>
                      <a:pt x="118" y="7"/>
                      <a:pt x="118" y="7"/>
                      <a:pt x="118" y="7"/>
                    </a:cubicBezTo>
                    <a:cubicBezTo>
                      <a:pt x="119" y="7"/>
                      <a:pt x="119" y="7"/>
                      <a:pt x="119" y="7"/>
                    </a:cubicBezTo>
                    <a:cubicBezTo>
                      <a:pt x="120" y="6"/>
                      <a:pt x="120" y="4"/>
                      <a:pt x="118" y="2"/>
                    </a:cubicBezTo>
                    <a:cubicBezTo>
                      <a:pt x="118" y="2"/>
                      <a:pt x="117" y="2"/>
                      <a:pt x="117" y="2"/>
                    </a:cubicBezTo>
                    <a:cubicBezTo>
                      <a:pt x="117" y="2"/>
                      <a:pt x="117" y="2"/>
                      <a:pt x="117" y="2"/>
                    </a:cubicBezTo>
                    <a:cubicBezTo>
                      <a:pt x="116" y="2"/>
                      <a:pt x="116" y="1"/>
                      <a:pt x="115" y="1"/>
                    </a:cubicBezTo>
                    <a:cubicBezTo>
                      <a:pt x="114" y="0"/>
                      <a:pt x="113" y="0"/>
                      <a:pt x="113" y="0"/>
                    </a:cubicBezTo>
                    <a:moveTo>
                      <a:pt x="152" y="0"/>
                    </a:moveTo>
                    <a:cubicBezTo>
                      <a:pt x="152" y="0"/>
                      <a:pt x="152" y="0"/>
                      <a:pt x="152" y="0"/>
                    </a:cubicBezTo>
                    <a:cubicBezTo>
                      <a:pt x="152" y="0"/>
                      <a:pt x="152" y="0"/>
                      <a:pt x="152" y="0"/>
                    </a:cubicBezTo>
                    <a:cubicBezTo>
                      <a:pt x="152" y="0"/>
                      <a:pt x="154" y="1"/>
                      <a:pt x="156" y="2"/>
                    </a:cubicBezTo>
                    <a:cubicBezTo>
                      <a:pt x="156" y="2"/>
                      <a:pt x="156" y="2"/>
                      <a:pt x="156" y="2"/>
                    </a:cubicBezTo>
                    <a:cubicBezTo>
                      <a:pt x="154" y="1"/>
                      <a:pt x="152" y="0"/>
                      <a:pt x="152" y="0"/>
                    </a:cubicBezTo>
                    <a:moveTo>
                      <a:pt x="151" y="0"/>
                    </a:moveTo>
                    <a:cubicBezTo>
                      <a:pt x="151" y="0"/>
                      <a:pt x="151" y="0"/>
                      <a:pt x="152" y="0"/>
                    </a:cubicBezTo>
                    <a:cubicBezTo>
                      <a:pt x="152" y="0"/>
                      <a:pt x="152" y="0"/>
                      <a:pt x="152" y="0"/>
                    </a:cubicBezTo>
                    <a:cubicBezTo>
                      <a:pt x="151" y="1"/>
                      <a:pt x="151" y="1"/>
                      <a:pt x="151" y="2"/>
                    </a:cubicBezTo>
                    <a:cubicBezTo>
                      <a:pt x="151" y="2"/>
                      <a:pt x="151" y="2"/>
                      <a:pt x="151" y="2"/>
                    </a:cubicBezTo>
                    <a:cubicBezTo>
                      <a:pt x="151" y="2"/>
                      <a:pt x="151" y="2"/>
                      <a:pt x="151" y="2"/>
                    </a:cubicBezTo>
                    <a:cubicBezTo>
                      <a:pt x="151" y="2"/>
                      <a:pt x="151" y="1"/>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3" y="0"/>
                      <a:pt x="153" y="1"/>
                      <a:pt x="153" y="1"/>
                    </a:cubicBezTo>
                    <a:cubicBezTo>
                      <a:pt x="153" y="1"/>
                      <a:pt x="153" y="0"/>
                      <a:pt x="152" y="0"/>
                    </a:cubicBezTo>
                    <a:cubicBezTo>
                      <a:pt x="152" y="1"/>
                      <a:pt x="152" y="1"/>
                      <a:pt x="152" y="1"/>
                    </a:cubicBezTo>
                    <a:cubicBezTo>
                      <a:pt x="151" y="2"/>
                      <a:pt x="151" y="2"/>
                      <a:pt x="151" y="2"/>
                    </a:cubicBezTo>
                    <a:cubicBezTo>
                      <a:pt x="152" y="2"/>
                      <a:pt x="154" y="3"/>
                      <a:pt x="157" y="5"/>
                    </a:cubicBezTo>
                    <a:cubicBezTo>
                      <a:pt x="158" y="6"/>
                      <a:pt x="159" y="6"/>
                      <a:pt x="160" y="7"/>
                    </a:cubicBezTo>
                    <a:cubicBezTo>
                      <a:pt x="161" y="6"/>
                      <a:pt x="161" y="6"/>
                      <a:pt x="161" y="6"/>
                    </a:cubicBezTo>
                    <a:cubicBezTo>
                      <a:pt x="161" y="6"/>
                      <a:pt x="161" y="6"/>
                      <a:pt x="161" y="6"/>
                    </a:cubicBezTo>
                    <a:cubicBezTo>
                      <a:pt x="161" y="5"/>
                      <a:pt x="161" y="5"/>
                      <a:pt x="161" y="5"/>
                    </a:cubicBezTo>
                    <a:cubicBezTo>
                      <a:pt x="161" y="5"/>
                      <a:pt x="161" y="5"/>
                      <a:pt x="161" y="5"/>
                    </a:cubicBezTo>
                    <a:cubicBezTo>
                      <a:pt x="160" y="5"/>
                      <a:pt x="159" y="4"/>
                      <a:pt x="158" y="3"/>
                    </a:cubicBezTo>
                    <a:cubicBezTo>
                      <a:pt x="158" y="3"/>
                      <a:pt x="157" y="3"/>
                      <a:pt x="157" y="3"/>
                    </a:cubicBezTo>
                    <a:cubicBezTo>
                      <a:pt x="157" y="3"/>
                      <a:pt x="157" y="3"/>
                      <a:pt x="157" y="3"/>
                    </a:cubicBezTo>
                    <a:cubicBezTo>
                      <a:pt x="157" y="3"/>
                      <a:pt x="156" y="3"/>
                      <a:pt x="156" y="2"/>
                    </a:cubicBezTo>
                    <a:cubicBezTo>
                      <a:pt x="156" y="3"/>
                      <a:pt x="157" y="3"/>
                      <a:pt x="157" y="3"/>
                    </a:cubicBezTo>
                    <a:cubicBezTo>
                      <a:pt x="157" y="3"/>
                      <a:pt x="157" y="3"/>
                      <a:pt x="157" y="3"/>
                    </a:cubicBezTo>
                    <a:cubicBezTo>
                      <a:pt x="157" y="3"/>
                      <a:pt x="156" y="2"/>
                      <a:pt x="156" y="2"/>
                    </a:cubicBezTo>
                    <a:cubicBezTo>
                      <a:pt x="153" y="1"/>
                      <a:pt x="152" y="0"/>
                      <a:pt x="152" y="0"/>
                    </a:cubicBezTo>
                    <a:cubicBezTo>
                      <a:pt x="152" y="0"/>
                      <a:pt x="152" y="0"/>
                      <a:pt x="152" y="0"/>
                    </a:cubicBezTo>
                    <a:cubicBezTo>
                      <a:pt x="152" y="0"/>
                      <a:pt x="152" y="0"/>
                      <a:pt x="152" y="0"/>
                    </a:cubicBezTo>
                    <a:cubicBezTo>
                      <a:pt x="152" y="0"/>
                      <a:pt x="152" y="0"/>
                      <a:pt x="152" y="0"/>
                    </a:cubicBezTo>
                    <a:cubicBezTo>
                      <a:pt x="151" y="0"/>
                      <a:pt x="151" y="0"/>
                      <a:pt x="1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02" name="Freeform 9893"/>
              <p:cNvSpPr>
                <a:spLocks noEditPoints="1"/>
              </p:cNvSpPr>
              <p:nvPr/>
            </p:nvSpPr>
            <p:spPr bwMode="auto">
              <a:xfrm>
                <a:off x="-300" y="3268"/>
                <a:ext cx="5" cy="8"/>
              </a:xfrm>
              <a:custGeom>
                <a:avLst/>
                <a:gdLst>
                  <a:gd name="T0" fmla="*/ 0 w 2"/>
                  <a:gd name="T1" fmla="*/ 2 h 3"/>
                  <a:gd name="T2" fmla="*/ 0 w 2"/>
                  <a:gd name="T3" fmla="*/ 2 h 3"/>
                  <a:gd name="T4" fmla="*/ 1 w 2"/>
                  <a:gd name="T5" fmla="*/ 3 h 3"/>
                  <a:gd name="T6" fmla="*/ 1 w 2"/>
                  <a:gd name="T7" fmla="*/ 2 h 3"/>
                  <a:gd name="T8" fmla="*/ 0 w 2"/>
                  <a:gd name="T9" fmla="*/ 2 h 3"/>
                  <a:gd name="T10" fmla="*/ 1 w 2"/>
                  <a:gd name="T11" fmla="*/ 0 h 3"/>
                  <a:gd name="T12" fmla="*/ 0 w 2"/>
                  <a:gd name="T13" fmla="*/ 1 h 3"/>
                  <a:gd name="T14" fmla="*/ 2 w 2"/>
                  <a:gd name="T15" fmla="*/ 2 h 3"/>
                  <a:gd name="T16" fmla="*/ 2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2"/>
                    </a:moveTo>
                    <a:cubicBezTo>
                      <a:pt x="0" y="2"/>
                      <a:pt x="0" y="2"/>
                      <a:pt x="0" y="2"/>
                    </a:cubicBezTo>
                    <a:cubicBezTo>
                      <a:pt x="0" y="2"/>
                      <a:pt x="1" y="3"/>
                      <a:pt x="1" y="3"/>
                    </a:cubicBezTo>
                    <a:cubicBezTo>
                      <a:pt x="1" y="3"/>
                      <a:pt x="1" y="3"/>
                      <a:pt x="1" y="2"/>
                    </a:cubicBezTo>
                    <a:cubicBezTo>
                      <a:pt x="1" y="2"/>
                      <a:pt x="0" y="2"/>
                      <a:pt x="0" y="2"/>
                    </a:cubicBezTo>
                    <a:moveTo>
                      <a:pt x="1" y="0"/>
                    </a:moveTo>
                    <a:cubicBezTo>
                      <a:pt x="0" y="1"/>
                      <a:pt x="0" y="1"/>
                      <a:pt x="0" y="1"/>
                    </a:cubicBezTo>
                    <a:cubicBezTo>
                      <a:pt x="1" y="1"/>
                      <a:pt x="1" y="2"/>
                      <a:pt x="2" y="2"/>
                    </a:cubicBezTo>
                    <a:cubicBezTo>
                      <a:pt x="2" y="2"/>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03" name="Freeform 9894"/>
              <p:cNvSpPr>
                <a:spLocks noEditPoints="1"/>
              </p:cNvSpPr>
              <p:nvPr/>
            </p:nvSpPr>
            <p:spPr bwMode="auto">
              <a:xfrm>
                <a:off x="-295" y="3268"/>
                <a:ext cx="274" cy="15"/>
              </a:xfrm>
              <a:custGeom>
                <a:avLst/>
                <a:gdLst>
                  <a:gd name="T0" fmla="*/ 0 w 116"/>
                  <a:gd name="T1" fmla="*/ 4 h 6"/>
                  <a:gd name="T2" fmla="*/ 0 w 116"/>
                  <a:gd name="T3" fmla="*/ 4 h 6"/>
                  <a:gd name="T4" fmla="*/ 2 w 116"/>
                  <a:gd name="T5" fmla="*/ 6 h 6"/>
                  <a:gd name="T6" fmla="*/ 3 w 116"/>
                  <a:gd name="T7" fmla="*/ 5 h 6"/>
                  <a:gd name="T8" fmla="*/ 0 w 116"/>
                  <a:gd name="T9" fmla="*/ 4 h 6"/>
                  <a:gd name="T10" fmla="*/ 1 w 116"/>
                  <a:gd name="T11" fmla="*/ 3 h 6"/>
                  <a:gd name="T12" fmla="*/ 1 w 116"/>
                  <a:gd name="T13" fmla="*/ 3 h 6"/>
                  <a:gd name="T14" fmla="*/ 3 w 116"/>
                  <a:gd name="T15" fmla="*/ 5 h 6"/>
                  <a:gd name="T16" fmla="*/ 3 w 116"/>
                  <a:gd name="T17" fmla="*/ 4 h 6"/>
                  <a:gd name="T18" fmla="*/ 1 w 116"/>
                  <a:gd name="T19" fmla="*/ 3 h 6"/>
                  <a:gd name="T20" fmla="*/ 2 w 116"/>
                  <a:gd name="T21" fmla="*/ 1 h 6"/>
                  <a:gd name="T22" fmla="*/ 1 w 116"/>
                  <a:gd name="T23" fmla="*/ 2 h 6"/>
                  <a:gd name="T24" fmla="*/ 4 w 116"/>
                  <a:gd name="T25" fmla="*/ 3 h 6"/>
                  <a:gd name="T26" fmla="*/ 4 w 116"/>
                  <a:gd name="T27" fmla="*/ 2 h 6"/>
                  <a:gd name="T28" fmla="*/ 2 w 116"/>
                  <a:gd name="T29" fmla="*/ 1 h 6"/>
                  <a:gd name="T30" fmla="*/ 115 w 116"/>
                  <a:gd name="T31" fmla="*/ 1 h 6"/>
                  <a:gd name="T32" fmla="*/ 112 w 116"/>
                  <a:gd name="T33" fmla="*/ 5 h 6"/>
                  <a:gd name="T34" fmla="*/ 113 w 116"/>
                  <a:gd name="T35" fmla="*/ 5 h 6"/>
                  <a:gd name="T36" fmla="*/ 116 w 116"/>
                  <a:gd name="T37" fmla="*/ 1 h 6"/>
                  <a:gd name="T38" fmla="*/ 115 w 116"/>
                  <a:gd name="T39" fmla="*/ 1 h 6"/>
                  <a:gd name="T40" fmla="*/ 2 w 116"/>
                  <a:gd name="T41" fmla="*/ 0 h 6"/>
                  <a:gd name="T42" fmla="*/ 2 w 116"/>
                  <a:gd name="T43" fmla="*/ 1 h 6"/>
                  <a:gd name="T44" fmla="*/ 4 w 116"/>
                  <a:gd name="T45" fmla="*/ 2 h 6"/>
                  <a:gd name="T46" fmla="*/ 5 w 116"/>
                  <a:gd name="T47" fmla="*/ 2 h 6"/>
                  <a:gd name="T48" fmla="*/ 2 w 116"/>
                  <a:gd name="T49" fmla="*/ 0 h 6"/>
                  <a:gd name="T50" fmla="*/ 18 w 116"/>
                  <a:gd name="T51" fmla="*/ 0 h 6"/>
                  <a:gd name="T52" fmla="*/ 17 w 116"/>
                  <a:gd name="T53" fmla="*/ 1 h 6"/>
                  <a:gd name="T54" fmla="*/ 19 w 116"/>
                  <a:gd name="T55" fmla="*/ 2 h 6"/>
                  <a:gd name="T56" fmla="*/ 20 w 116"/>
                  <a:gd name="T57" fmla="*/ 1 h 6"/>
                  <a:gd name="T58" fmla="*/ 18 w 116"/>
                  <a:gd name="T5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6">
                    <a:moveTo>
                      <a:pt x="0" y="4"/>
                    </a:moveTo>
                    <a:cubicBezTo>
                      <a:pt x="0" y="4"/>
                      <a:pt x="0" y="4"/>
                      <a:pt x="0" y="4"/>
                    </a:cubicBezTo>
                    <a:cubicBezTo>
                      <a:pt x="1" y="5"/>
                      <a:pt x="1" y="5"/>
                      <a:pt x="2" y="6"/>
                    </a:cubicBezTo>
                    <a:cubicBezTo>
                      <a:pt x="3" y="5"/>
                      <a:pt x="3" y="5"/>
                      <a:pt x="3" y="5"/>
                    </a:cubicBezTo>
                    <a:cubicBezTo>
                      <a:pt x="2" y="5"/>
                      <a:pt x="1" y="4"/>
                      <a:pt x="0" y="4"/>
                    </a:cubicBezTo>
                    <a:moveTo>
                      <a:pt x="1" y="3"/>
                    </a:moveTo>
                    <a:cubicBezTo>
                      <a:pt x="1" y="3"/>
                      <a:pt x="1" y="3"/>
                      <a:pt x="1" y="3"/>
                    </a:cubicBezTo>
                    <a:cubicBezTo>
                      <a:pt x="1" y="4"/>
                      <a:pt x="2" y="4"/>
                      <a:pt x="3" y="5"/>
                    </a:cubicBezTo>
                    <a:cubicBezTo>
                      <a:pt x="3" y="4"/>
                      <a:pt x="3" y="4"/>
                      <a:pt x="3" y="4"/>
                    </a:cubicBezTo>
                    <a:cubicBezTo>
                      <a:pt x="2" y="4"/>
                      <a:pt x="2" y="3"/>
                      <a:pt x="1" y="3"/>
                    </a:cubicBezTo>
                    <a:moveTo>
                      <a:pt x="2" y="1"/>
                    </a:moveTo>
                    <a:cubicBezTo>
                      <a:pt x="2" y="1"/>
                      <a:pt x="2" y="2"/>
                      <a:pt x="1" y="2"/>
                    </a:cubicBezTo>
                    <a:cubicBezTo>
                      <a:pt x="2" y="2"/>
                      <a:pt x="3" y="3"/>
                      <a:pt x="4" y="3"/>
                    </a:cubicBezTo>
                    <a:cubicBezTo>
                      <a:pt x="4" y="2"/>
                      <a:pt x="4" y="2"/>
                      <a:pt x="4" y="2"/>
                    </a:cubicBezTo>
                    <a:cubicBezTo>
                      <a:pt x="4" y="2"/>
                      <a:pt x="3" y="1"/>
                      <a:pt x="2" y="1"/>
                    </a:cubicBezTo>
                    <a:moveTo>
                      <a:pt x="115" y="1"/>
                    </a:moveTo>
                    <a:cubicBezTo>
                      <a:pt x="114" y="2"/>
                      <a:pt x="113" y="3"/>
                      <a:pt x="112" y="5"/>
                    </a:cubicBezTo>
                    <a:cubicBezTo>
                      <a:pt x="113" y="5"/>
                      <a:pt x="113" y="5"/>
                      <a:pt x="113" y="5"/>
                    </a:cubicBezTo>
                    <a:cubicBezTo>
                      <a:pt x="114" y="4"/>
                      <a:pt x="115" y="3"/>
                      <a:pt x="116" y="1"/>
                    </a:cubicBezTo>
                    <a:cubicBezTo>
                      <a:pt x="115" y="1"/>
                      <a:pt x="115" y="1"/>
                      <a:pt x="115" y="1"/>
                    </a:cubicBezTo>
                    <a:moveTo>
                      <a:pt x="2" y="0"/>
                    </a:moveTo>
                    <a:cubicBezTo>
                      <a:pt x="2" y="0"/>
                      <a:pt x="2" y="1"/>
                      <a:pt x="2" y="1"/>
                    </a:cubicBezTo>
                    <a:cubicBezTo>
                      <a:pt x="3" y="1"/>
                      <a:pt x="4" y="2"/>
                      <a:pt x="4" y="2"/>
                    </a:cubicBezTo>
                    <a:cubicBezTo>
                      <a:pt x="5" y="2"/>
                      <a:pt x="5" y="2"/>
                      <a:pt x="5" y="2"/>
                    </a:cubicBezTo>
                    <a:cubicBezTo>
                      <a:pt x="4" y="1"/>
                      <a:pt x="3" y="1"/>
                      <a:pt x="2" y="0"/>
                    </a:cubicBezTo>
                    <a:moveTo>
                      <a:pt x="18" y="0"/>
                    </a:moveTo>
                    <a:cubicBezTo>
                      <a:pt x="18" y="0"/>
                      <a:pt x="18" y="1"/>
                      <a:pt x="17" y="1"/>
                    </a:cubicBezTo>
                    <a:cubicBezTo>
                      <a:pt x="18" y="1"/>
                      <a:pt x="18" y="2"/>
                      <a:pt x="19" y="2"/>
                    </a:cubicBezTo>
                    <a:cubicBezTo>
                      <a:pt x="19" y="2"/>
                      <a:pt x="19" y="1"/>
                      <a:pt x="20" y="1"/>
                    </a:cubicBezTo>
                    <a:cubicBezTo>
                      <a:pt x="19" y="0"/>
                      <a:pt x="19"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04" name="Freeform 9895"/>
              <p:cNvSpPr>
                <a:spLocks noEditPoints="1"/>
              </p:cNvSpPr>
              <p:nvPr/>
            </p:nvSpPr>
            <p:spPr bwMode="auto">
              <a:xfrm>
                <a:off x="-295" y="3273"/>
                <a:ext cx="9" cy="7"/>
              </a:xfrm>
              <a:custGeom>
                <a:avLst/>
                <a:gdLst>
                  <a:gd name="T0" fmla="*/ 1 w 4"/>
                  <a:gd name="T1" fmla="*/ 1 h 3"/>
                  <a:gd name="T2" fmla="*/ 0 w 4"/>
                  <a:gd name="T3" fmla="*/ 2 h 3"/>
                  <a:gd name="T4" fmla="*/ 3 w 4"/>
                  <a:gd name="T5" fmla="*/ 3 h 3"/>
                  <a:gd name="T6" fmla="*/ 3 w 4"/>
                  <a:gd name="T7" fmla="*/ 3 h 3"/>
                  <a:gd name="T8" fmla="*/ 1 w 4"/>
                  <a:gd name="T9" fmla="*/ 1 h 3"/>
                  <a:gd name="T10" fmla="*/ 1 w 4"/>
                  <a:gd name="T11" fmla="*/ 0 h 3"/>
                  <a:gd name="T12" fmla="*/ 1 w 4"/>
                  <a:gd name="T13" fmla="*/ 1 h 3"/>
                  <a:gd name="T14" fmla="*/ 3 w 4"/>
                  <a:gd name="T15" fmla="*/ 2 h 3"/>
                  <a:gd name="T16" fmla="*/ 4 w 4"/>
                  <a:gd name="T17" fmla="*/ 2 h 3"/>
                  <a:gd name="T18" fmla="*/ 4 w 4"/>
                  <a:gd name="T19" fmla="*/ 1 h 3"/>
                  <a:gd name="T20" fmla="*/ 1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1" y="1"/>
                    </a:moveTo>
                    <a:cubicBezTo>
                      <a:pt x="0" y="1"/>
                      <a:pt x="0" y="2"/>
                      <a:pt x="0" y="2"/>
                    </a:cubicBezTo>
                    <a:cubicBezTo>
                      <a:pt x="1" y="2"/>
                      <a:pt x="2" y="3"/>
                      <a:pt x="3" y="3"/>
                    </a:cubicBezTo>
                    <a:cubicBezTo>
                      <a:pt x="3" y="3"/>
                      <a:pt x="3" y="3"/>
                      <a:pt x="3" y="3"/>
                    </a:cubicBezTo>
                    <a:cubicBezTo>
                      <a:pt x="2" y="2"/>
                      <a:pt x="1" y="2"/>
                      <a:pt x="1" y="1"/>
                    </a:cubicBezTo>
                    <a:moveTo>
                      <a:pt x="1" y="0"/>
                    </a:moveTo>
                    <a:cubicBezTo>
                      <a:pt x="1" y="0"/>
                      <a:pt x="1" y="1"/>
                      <a:pt x="1" y="1"/>
                    </a:cubicBezTo>
                    <a:cubicBezTo>
                      <a:pt x="2" y="1"/>
                      <a:pt x="2" y="2"/>
                      <a:pt x="3" y="2"/>
                    </a:cubicBezTo>
                    <a:cubicBezTo>
                      <a:pt x="4" y="2"/>
                      <a:pt x="4" y="2"/>
                      <a:pt x="4" y="2"/>
                    </a:cubicBezTo>
                    <a:cubicBezTo>
                      <a:pt x="4" y="1"/>
                      <a:pt x="4" y="1"/>
                      <a:pt x="4" y="1"/>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05" name="Freeform 9896"/>
              <p:cNvSpPr>
                <a:spLocks noEditPoints="1"/>
              </p:cNvSpPr>
              <p:nvPr/>
            </p:nvSpPr>
            <p:spPr bwMode="auto">
              <a:xfrm>
                <a:off x="-314" y="3271"/>
                <a:ext cx="371" cy="28"/>
              </a:xfrm>
              <a:custGeom>
                <a:avLst/>
                <a:gdLst>
                  <a:gd name="T0" fmla="*/ 0 w 157"/>
                  <a:gd name="T1" fmla="*/ 10 h 12"/>
                  <a:gd name="T2" fmla="*/ 2 w 157"/>
                  <a:gd name="T3" fmla="*/ 11 h 12"/>
                  <a:gd name="T4" fmla="*/ 3 w 157"/>
                  <a:gd name="T5" fmla="*/ 7 h 12"/>
                  <a:gd name="T6" fmla="*/ 2 w 157"/>
                  <a:gd name="T7" fmla="*/ 8 h 12"/>
                  <a:gd name="T8" fmla="*/ 4 w 157"/>
                  <a:gd name="T9" fmla="*/ 7 h 12"/>
                  <a:gd name="T10" fmla="*/ 4 w 157"/>
                  <a:gd name="T11" fmla="*/ 4 h 12"/>
                  <a:gd name="T12" fmla="*/ 5 w 157"/>
                  <a:gd name="T13" fmla="*/ 5 h 12"/>
                  <a:gd name="T14" fmla="*/ 4 w 157"/>
                  <a:gd name="T15" fmla="*/ 4 h 12"/>
                  <a:gd name="T16" fmla="*/ 29 w 157"/>
                  <a:gd name="T17" fmla="*/ 5 h 12"/>
                  <a:gd name="T18" fmla="*/ 30 w 157"/>
                  <a:gd name="T19" fmla="*/ 4 h 12"/>
                  <a:gd name="T20" fmla="*/ 141 w 157"/>
                  <a:gd name="T21" fmla="*/ 3 h 12"/>
                  <a:gd name="T22" fmla="*/ 145 w 157"/>
                  <a:gd name="T23" fmla="*/ 8 h 12"/>
                  <a:gd name="T24" fmla="*/ 146 w 157"/>
                  <a:gd name="T25" fmla="*/ 6 h 12"/>
                  <a:gd name="T26" fmla="*/ 24 w 157"/>
                  <a:gd name="T27" fmla="*/ 3 h 12"/>
                  <a:gd name="T28" fmla="*/ 25 w 157"/>
                  <a:gd name="T29" fmla="*/ 5 h 12"/>
                  <a:gd name="T30" fmla="*/ 24 w 157"/>
                  <a:gd name="T31" fmla="*/ 3 h 12"/>
                  <a:gd name="T32" fmla="*/ 154 w 157"/>
                  <a:gd name="T33" fmla="*/ 4 h 12"/>
                  <a:gd name="T34" fmla="*/ 157 w 157"/>
                  <a:gd name="T35" fmla="*/ 3 h 12"/>
                  <a:gd name="T36" fmla="*/ 155 w 157"/>
                  <a:gd name="T37" fmla="*/ 2 h 12"/>
                  <a:gd name="T38" fmla="*/ 4 w 157"/>
                  <a:gd name="T39" fmla="*/ 3 h 12"/>
                  <a:gd name="T40" fmla="*/ 6 w 157"/>
                  <a:gd name="T41" fmla="*/ 3 h 12"/>
                  <a:gd name="T42" fmla="*/ 69 w 157"/>
                  <a:gd name="T43" fmla="*/ 2 h 12"/>
                  <a:gd name="T44" fmla="*/ 73 w 157"/>
                  <a:gd name="T45" fmla="*/ 12 h 12"/>
                  <a:gd name="T46" fmla="*/ 69 w 157"/>
                  <a:gd name="T47" fmla="*/ 2 h 12"/>
                  <a:gd name="T48" fmla="*/ 26 w 157"/>
                  <a:gd name="T49" fmla="*/ 3 h 12"/>
                  <a:gd name="T50" fmla="*/ 30 w 157"/>
                  <a:gd name="T51" fmla="*/ 3 h 12"/>
                  <a:gd name="T52" fmla="*/ 31 w 157"/>
                  <a:gd name="T53" fmla="*/ 2 h 12"/>
                  <a:gd name="T54" fmla="*/ 31 w 157"/>
                  <a:gd name="T55" fmla="*/ 3 h 12"/>
                  <a:gd name="T56" fmla="*/ 31 w 157"/>
                  <a:gd name="T57" fmla="*/ 2 h 12"/>
                  <a:gd name="T58" fmla="*/ 26 w 157"/>
                  <a:gd name="T59" fmla="*/ 3 h 12"/>
                  <a:gd name="T60" fmla="*/ 27 w 157"/>
                  <a:gd name="T61" fmla="*/ 2 h 12"/>
                  <a:gd name="T62" fmla="*/ 126 w 157"/>
                  <a:gd name="T63" fmla="*/ 2 h 12"/>
                  <a:gd name="T64" fmla="*/ 130 w 157"/>
                  <a:gd name="T65" fmla="*/ 9 h 12"/>
                  <a:gd name="T66" fmla="*/ 126 w 157"/>
                  <a:gd name="T67" fmla="*/ 2 h 12"/>
                  <a:gd name="T68" fmla="*/ 44 w 157"/>
                  <a:gd name="T69" fmla="*/ 8 h 12"/>
                  <a:gd name="T70" fmla="*/ 50 w 157"/>
                  <a:gd name="T71" fmla="*/ 2 h 12"/>
                  <a:gd name="T72" fmla="*/ 136 w 157"/>
                  <a:gd name="T73" fmla="*/ 1 h 12"/>
                  <a:gd name="T74" fmla="*/ 140 w 157"/>
                  <a:gd name="T75" fmla="*/ 5 h 12"/>
                  <a:gd name="T76" fmla="*/ 136 w 157"/>
                  <a:gd name="T77" fmla="*/ 1 h 12"/>
                  <a:gd name="T78" fmla="*/ 24 w 157"/>
                  <a:gd name="T79" fmla="*/ 2 h 12"/>
                  <a:gd name="T80" fmla="*/ 27 w 157"/>
                  <a:gd name="T81" fmla="*/ 1 h 12"/>
                  <a:gd name="T82" fmla="*/ 28 w 157"/>
                  <a:gd name="T83" fmla="*/ 0 h 12"/>
                  <a:gd name="T84" fmla="*/ 30 w 157"/>
                  <a:gd name="T85" fmla="*/ 3 h 12"/>
                  <a:gd name="T86" fmla="*/ 28 w 157"/>
                  <a:gd name="T87" fmla="*/ 0 h 12"/>
                  <a:gd name="T88" fmla="*/ 27 w 157"/>
                  <a:gd name="T89" fmla="*/ 1 h 12"/>
                  <a:gd name="T90" fmla="*/ 28 w 157"/>
                  <a:gd name="T91" fmla="*/ 0 h 12"/>
                  <a:gd name="T92" fmla="*/ 65 w 157"/>
                  <a:gd name="T93" fmla="*/ 0 h 12"/>
                  <a:gd name="T94" fmla="*/ 62 w 157"/>
                  <a:gd name="T95" fmla="*/ 6 h 12"/>
                  <a:gd name="T96" fmla="*/ 67 w 157"/>
                  <a:gd name="T9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7" h="12">
                    <a:moveTo>
                      <a:pt x="0" y="10"/>
                    </a:moveTo>
                    <a:cubicBezTo>
                      <a:pt x="0" y="10"/>
                      <a:pt x="0" y="10"/>
                      <a:pt x="0" y="10"/>
                    </a:cubicBezTo>
                    <a:cubicBezTo>
                      <a:pt x="1" y="11"/>
                      <a:pt x="1" y="11"/>
                      <a:pt x="2" y="11"/>
                    </a:cubicBezTo>
                    <a:cubicBezTo>
                      <a:pt x="2" y="11"/>
                      <a:pt x="2" y="11"/>
                      <a:pt x="2" y="11"/>
                    </a:cubicBezTo>
                    <a:cubicBezTo>
                      <a:pt x="1" y="11"/>
                      <a:pt x="1" y="11"/>
                      <a:pt x="0" y="10"/>
                    </a:cubicBezTo>
                    <a:moveTo>
                      <a:pt x="3" y="7"/>
                    </a:moveTo>
                    <a:cubicBezTo>
                      <a:pt x="3" y="7"/>
                      <a:pt x="3" y="7"/>
                      <a:pt x="3" y="7"/>
                    </a:cubicBezTo>
                    <a:cubicBezTo>
                      <a:pt x="2" y="8"/>
                      <a:pt x="2" y="8"/>
                      <a:pt x="2" y="8"/>
                    </a:cubicBezTo>
                    <a:cubicBezTo>
                      <a:pt x="2" y="8"/>
                      <a:pt x="3" y="9"/>
                      <a:pt x="3" y="9"/>
                    </a:cubicBezTo>
                    <a:cubicBezTo>
                      <a:pt x="3" y="8"/>
                      <a:pt x="4" y="8"/>
                      <a:pt x="4" y="7"/>
                    </a:cubicBezTo>
                    <a:cubicBezTo>
                      <a:pt x="4" y="7"/>
                      <a:pt x="3" y="7"/>
                      <a:pt x="3" y="7"/>
                    </a:cubicBezTo>
                    <a:moveTo>
                      <a:pt x="4" y="4"/>
                    </a:moveTo>
                    <a:cubicBezTo>
                      <a:pt x="4" y="4"/>
                      <a:pt x="4" y="4"/>
                      <a:pt x="4" y="4"/>
                    </a:cubicBezTo>
                    <a:cubicBezTo>
                      <a:pt x="5" y="5"/>
                      <a:pt x="5" y="5"/>
                      <a:pt x="5" y="5"/>
                    </a:cubicBezTo>
                    <a:cubicBezTo>
                      <a:pt x="5" y="5"/>
                      <a:pt x="5" y="5"/>
                      <a:pt x="6" y="5"/>
                    </a:cubicBezTo>
                    <a:cubicBezTo>
                      <a:pt x="5" y="4"/>
                      <a:pt x="5" y="4"/>
                      <a:pt x="4" y="4"/>
                    </a:cubicBezTo>
                    <a:moveTo>
                      <a:pt x="30" y="3"/>
                    </a:moveTo>
                    <a:cubicBezTo>
                      <a:pt x="30" y="4"/>
                      <a:pt x="29" y="5"/>
                      <a:pt x="29" y="5"/>
                    </a:cubicBezTo>
                    <a:cubicBezTo>
                      <a:pt x="29" y="5"/>
                      <a:pt x="29" y="5"/>
                      <a:pt x="29" y="5"/>
                    </a:cubicBezTo>
                    <a:cubicBezTo>
                      <a:pt x="30" y="5"/>
                      <a:pt x="30" y="4"/>
                      <a:pt x="30" y="4"/>
                    </a:cubicBezTo>
                    <a:cubicBezTo>
                      <a:pt x="30" y="4"/>
                      <a:pt x="30" y="3"/>
                      <a:pt x="30" y="3"/>
                    </a:cubicBezTo>
                    <a:moveTo>
                      <a:pt x="141" y="3"/>
                    </a:moveTo>
                    <a:cubicBezTo>
                      <a:pt x="141" y="4"/>
                      <a:pt x="140" y="5"/>
                      <a:pt x="140" y="5"/>
                    </a:cubicBezTo>
                    <a:cubicBezTo>
                      <a:pt x="142" y="6"/>
                      <a:pt x="143" y="7"/>
                      <a:pt x="145" y="8"/>
                    </a:cubicBezTo>
                    <a:cubicBezTo>
                      <a:pt x="145" y="7"/>
                      <a:pt x="146" y="7"/>
                      <a:pt x="146" y="6"/>
                    </a:cubicBezTo>
                    <a:cubicBezTo>
                      <a:pt x="146" y="6"/>
                      <a:pt x="146" y="6"/>
                      <a:pt x="146" y="6"/>
                    </a:cubicBezTo>
                    <a:cubicBezTo>
                      <a:pt x="141" y="3"/>
                      <a:pt x="141" y="3"/>
                      <a:pt x="141" y="3"/>
                    </a:cubicBezTo>
                    <a:moveTo>
                      <a:pt x="24" y="3"/>
                    </a:moveTo>
                    <a:cubicBezTo>
                      <a:pt x="23" y="3"/>
                      <a:pt x="23" y="4"/>
                      <a:pt x="23" y="4"/>
                    </a:cubicBezTo>
                    <a:cubicBezTo>
                      <a:pt x="24" y="4"/>
                      <a:pt x="24" y="5"/>
                      <a:pt x="25" y="5"/>
                    </a:cubicBezTo>
                    <a:cubicBezTo>
                      <a:pt x="25" y="5"/>
                      <a:pt x="25" y="4"/>
                      <a:pt x="25" y="4"/>
                    </a:cubicBezTo>
                    <a:cubicBezTo>
                      <a:pt x="25" y="4"/>
                      <a:pt x="24" y="3"/>
                      <a:pt x="24" y="3"/>
                    </a:cubicBezTo>
                    <a:moveTo>
                      <a:pt x="155" y="2"/>
                    </a:moveTo>
                    <a:cubicBezTo>
                      <a:pt x="155" y="3"/>
                      <a:pt x="155" y="4"/>
                      <a:pt x="154" y="4"/>
                    </a:cubicBezTo>
                    <a:cubicBezTo>
                      <a:pt x="155" y="5"/>
                      <a:pt x="155" y="5"/>
                      <a:pt x="156" y="5"/>
                    </a:cubicBezTo>
                    <a:cubicBezTo>
                      <a:pt x="156" y="5"/>
                      <a:pt x="156" y="4"/>
                      <a:pt x="157" y="3"/>
                    </a:cubicBezTo>
                    <a:cubicBezTo>
                      <a:pt x="157" y="3"/>
                      <a:pt x="156" y="3"/>
                      <a:pt x="156" y="3"/>
                    </a:cubicBezTo>
                    <a:cubicBezTo>
                      <a:pt x="155" y="2"/>
                      <a:pt x="155" y="2"/>
                      <a:pt x="155" y="2"/>
                    </a:cubicBezTo>
                    <a:moveTo>
                      <a:pt x="5" y="2"/>
                    </a:moveTo>
                    <a:cubicBezTo>
                      <a:pt x="4" y="3"/>
                      <a:pt x="4" y="3"/>
                      <a:pt x="4" y="3"/>
                    </a:cubicBezTo>
                    <a:cubicBezTo>
                      <a:pt x="5" y="4"/>
                      <a:pt x="5" y="4"/>
                      <a:pt x="6" y="4"/>
                    </a:cubicBezTo>
                    <a:cubicBezTo>
                      <a:pt x="6" y="4"/>
                      <a:pt x="6" y="3"/>
                      <a:pt x="6" y="3"/>
                    </a:cubicBezTo>
                    <a:cubicBezTo>
                      <a:pt x="6" y="3"/>
                      <a:pt x="5" y="3"/>
                      <a:pt x="5" y="2"/>
                    </a:cubicBezTo>
                    <a:moveTo>
                      <a:pt x="69" y="2"/>
                    </a:moveTo>
                    <a:cubicBezTo>
                      <a:pt x="68" y="4"/>
                      <a:pt x="67" y="6"/>
                      <a:pt x="66" y="8"/>
                    </a:cubicBezTo>
                    <a:cubicBezTo>
                      <a:pt x="68" y="9"/>
                      <a:pt x="70" y="11"/>
                      <a:pt x="73" y="12"/>
                    </a:cubicBezTo>
                    <a:cubicBezTo>
                      <a:pt x="74" y="10"/>
                      <a:pt x="75" y="8"/>
                      <a:pt x="76" y="6"/>
                    </a:cubicBezTo>
                    <a:cubicBezTo>
                      <a:pt x="74" y="5"/>
                      <a:pt x="71" y="4"/>
                      <a:pt x="69" y="2"/>
                    </a:cubicBezTo>
                    <a:moveTo>
                      <a:pt x="27" y="2"/>
                    </a:moveTo>
                    <a:cubicBezTo>
                      <a:pt x="27" y="2"/>
                      <a:pt x="27" y="3"/>
                      <a:pt x="26" y="3"/>
                    </a:cubicBezTo>
                    <a:cubicBezTo>
                      <a:pt x="27" y="4"/>
                      <a:pt x="28" y="4"/>
                      <a:pt x="29" y="5"/>
                    </a:cubicBezTo>
                    <a:cubicBezTo>
                      <a:pt x="29" y="4"/>
                      <a:pt x="29" y="4"/>
                      <a:pt x="30" y="3"/>
                    </a:cubicBezTo>
                    <a:cubicBezTo>
                      <a:pt x="29" y="3"/>
                      <a:pt x="28" y="2"/>
                      <a:pt x="27" y="2"/>
                    </a:cubicBezTo>
                    <a:moveTo>
                      <a:pt x="31" y="2"/>
                    </a:moveTo>
                    <a:cubicBezTo>
                      <a:pt x="31" y="2"/>
                      <a:pt x="31" y="2"/>
                      <a:pt x="30" y="3"/>
                    </a:cubicBezTo>
                    <a:cubicBezTo>
                      <a:pt x="31" y="3"/>
                      <a:pt x="31" y="3"/>
                      <a:pt x="31" y="3"/>
                    </a:cubicBezTo>
                    <a:cubicBezTo>
                      <a:pt x="31" y="3"/>
                      <a:pt x="31" y="2"/>
                      <a:pt x="31" y="2"/>
                    </a:cubicBezTo>
                    <a:cubicBezTo>
                      <a:pt x="31" y="2"/>
                      <a:pt x="31" y="2"/>
                      <a:pt x="31" y="2"/>
                    </a:cubicBezTo>
                    <a:moveTo>
                      <a:pt x="27" y="2"/>
                    </a:moveTo>
                    <a:cubicBezTo>
                      <a:pt x="27" y="2"/>
                      <a:pt x="26" y="3"/>
                      <a:pt x="26" y="3"/>
                    </a:cubicBezTo>
                    <a:cubicBezTo>
                      <a:pt x="26" y="3"/>
                      <a:pt x="26" y="3"/>
                      <a:pt x="26" y="3"/>
                    </a:cubicBezTo>
                    <a:cubicBezTo>
                      <a:pt x="27" y="3"/>
                      <a:pt x="27" y="2"/>
                      <a:pt x="27" y="2"/>
                    </a:cubicBezTo>
                    <a:cubicBezTo>
                      <a:pt x="27" y="2"/>
                      <a:pt x="27" y="2"/>
                      <a:pt x="27" y="2"/>
                    </a:cubicBezTo>
                    <a:moveTo>
                      <a:pt x="126" y="2"/>
                    </a:moveTo>
                    <a:cubicBezTo>
                      <a:pt x="125" y="3"/>
                      <a:pt x="124" y="4"/>
                      <a:pt x="123" y="5"/>
                    </a:cubicBezTo>
                    <a:cubicBezTo>
                      <a:pt x="126" y="7"/>
                      <a:pt x="128" y="8"/>
                      <a:pt x="130" y="9"/>
                    </a:cubicBezTo>
                    <a:cubicBezTo>
                      <a:pt x="131" y="8"/>
                      <a:pt x="132" y="7"/>
                      <a:pt x="132" y="6"/>
                    </a:cubicBezTo>
                    <a:cubicBezTo>
                      <a:pt x="130" y="4"/>
                      <a:pt x="128" y="3"/>
                      <a:pt x="126" y="2"/>
                    </a:cubicBezTo>
                    <a:moveTo>
                      <a:pt x="48" y="1"/>
                    </a:moveTo>
                    <a:cubicBezTo>
                      <a:pt x="47" y="3"/>
                      <a:pt x="46" y="5"/>
                      <a:pt x="44" y="8"/>
                    </a:cubicBezTo>
                    <a:cubicBezTo>
                      <a:pt x="45" y="8"/>
                      <a:pt x="45" y="8"/>
                      <a:pt x="45" y="8"/>
                    </a:cubicBezTo>
                    <a:cubicBezTo>
                      <a:pt x="47" y="6"/>
                      <a:pt x="48" y="4"/>
                      <a:pt x="50" y="2"/>
                    </a:cubicBezTo>
                    <a:cubicBezTo>
                      <a:pt x="49" y="1"/>
                      <a:pt x="49" y="1"/>
                      <a:pt x="48" y="1"/>
                    </a:cubicBezTo>
                    <a:moveTo>
                      <a:pt x="136" y="1"/>
                    </a:moveTo>
                    <a:cubicBezTo>
                      <a:pt x="136" y="1"/>
                      <a:pt x="136" y="2"/>
                      <a:pt x="135" y="2"/>
                    </a:cubicBezTo>
                    <a:cubicBezTo>
                      <a:pt x="137" y="3"/>
                      <a:pt x="138" y="4"/>
                      <a:pt x="140" y="5"/>
                    </a:cubicBezTo>
                    <a:cubicBezTo>
                      <a:pt x="140" y="4"/>
                      <a:pt x="141" y="4"/>
                      <a:pt x="141" y="3"/>
                    </a:cubicBezTo>
                    <a:cubicBezTo>
                      <a:pt x="136" y="1"/>
                      <a:pt x="136" y="1"/>
                      <a:pt x="136" y="1"/>
                    </a:cubicBezTo>
                    <a:moveTo>
                      <a:pt x="25" y="1"/>
                    </a:moveTo>
                    <a:cubicBezTo>
                      <a:pt x="25" y="1"/>
                      <a:pt x="25" y="2"/>
                      <a:pt x="24" y="2"/>
                    </a:cubicBezTo>
                    <a:cubicBezTo>
                      <a:pt x="25" y="2"/>
                      <a:pt x="25" y="3"/>
                      <a:pt x="26" y="3"/>
                    </a:cubicBezTo>
                    <a:cubicBezTo>
                      <a:pt x="26" y="2"/>
                      <a:pt x="26" y="2"/>
                      <a:pt x="27" y="1"/>
                    </a:cubicBezTo>
                    <a:cubicBezTo>
                      <a:pt x="26" y="1"/>
                      <a:pt x="26" y="1"/>
                      <a:pt x="25" y="1"/>
                    </a:cubicBezTo>
                    <a:moveTo>
                      <a:pt x="28" y="0"/>
                    </a:moveTo>
                    <a:cubicBezTo>
                      <a:pt x="28" y="1"/>
                      <a:pt x="28" y="1"/>
                      <a:pt x="28" y="1"/>
                    </a:cubicBezTo>
                    <a:cubicBezTo>
                      <a:pt x="28" y="2"/>
                      <a:pt x="29" y="2"/>
                      <a:pt x="30" y="3"/>
                    </a:cubicBezTo>
                    <a:cubicBezTo>
                      <a:pt x="30" y="2"/>
                      <a:pt x="30" y="2"/>
                      <a:pt x="31" y="1"/>
                    </a:cubicBezTo>
                    <a:cubicBezTo>
                      <a:pt x="30" y="1"/>
                      <a:pt x="29" y="1"/>
                      <a:pt x="28" y="0"/>
                    </a:cubicBezTo>
                    <a:moveTo>
                      <a:pt x="28" y="0"/>
                    </a:moveTo>
                    <a:cubicBezTo>
                      <a:pt x="28" y="0"/>
                      <a:pt x="28" y="1"/>
                      <a:pt x="27" y="1"/>
                    </a:cubicBezTo>
                    <a:cubicBezTo>
                      <a:pt x="27" y="1"/>
                      <a:pt x="28" y="1"/>
                      <a:pt x="28" y="1"/>
                    </a:cubicBezTo>
                    <a:cubicBezTo>
                      <a:pt x="28" y="1"/>
                      <a:pt x="28" y="0"/>
                      <a:pt x="28" y="0"/>
                    </a:cubicBezTo>
                    <a:cubicBezTo>
                      <a:pt x="28" y="0"/>
                      <a:pt x="28" y="0"/>
                      <a:pt x="28" y="0"/>
                    </a:cubicBezTo>
                    <a:moveTo>
                      <a:pt x="65" y="0"/>
                    </a:moveTo>
                    <a:cubicBezTo>
                      <a:pt x="62" y="5"/>
                      <a:pt x="62" y="5"/>
                      <a:pt x="62" y="5"/>
                    </a:cubicBezTo>
                    <a:cubicBezTo>
                      <a:pt x="62" y="5"/>
                      <a:pt x="62" y="5"/>
                      <a:pt x="62" y="6"/>
                    </a:cubicBezTo>
                    <a:cubicBezTo>
                      <a:pt x="62" y="6"/>
                      <a:pt x="63" y="6"/>
                      <a:pt x="63" y="6"/>
                    </a:cubicBezTo>
                    <a:cubicBezTo>
                      <a:pt x="64" y="4"/>
                      <a:pt x="66" y="3"/>
                      <a:pt x="67" y="1"/>
                    </a:cubicBezTo>
                    <a:cubicBezTo>
                      <a:pt x="66" y="0"/>
                      <a:pt x="66" y="0"/>
                      <a:pt x="6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06" name="Freeform 9897"/>
              <p:cNvSpPr>
                <a:spLocks noEditPoints="1"/>
              </p:cNvSpPr>
              <p:nvPr/>
            </p:nvSpPr>
            <p:spPr bwMode="auto">
              <a:xfrm>
                <a:off x="-314" y="3280"/>
                <a:ext cx="12" cy="17"/>
              </a:xfrm>
              <a:custGeom>
                <a:avLst/>
                <a:gdLst>
                  <a:gd name="T0" fmla="*/ 2 w 5"/>
                  <a:gd name="T1" fmla="*/ 4 h 7"/>
                  <a:gd name="T2" fmla="*/ 0 w 5"/>
                  <a:gd name="T3" fmla="*/ 6 h 7"/>
                  <a:gd name="T4" fmla="*/ 2 w 5"/>
                  <a:gd name="T5" fmla="*/ 7 h 7"/>
                  <a:gd name="T6" fmla="*/ 3 w 5"/>
                  <a:gd name="T7" fmla="*/ 5 h 7"/>
                  <a:gd name="T8" fmla="*/ 2 w 5"/>
                  <a:gd name="T9" fmla="*/ 4 h 7"/>
                  <a:gd name="T10" fmla="*/ 4 w 5"/>
                  <a:gd name="T11" fmla="*/ 0 h 7"/>
                  <a:gd name="T12" fmla="*/ 3 w 5"/>
                  <a:gd name="T13" fmla="*/ 3 h 7"/>
                  <a:gd name="T14" fmla="*/ 4 w 5"/>
                  <a:gd name="T15" fmla="*/ 3 h 7"/>
                  <a:gd name="T16" fmla="*/ 5 w 5"/>
                  <a:gd name="T17" fmla="*/ 1 h 7"/>
                  <a:gd name="T18" fmla="*/ 4 w 5"/>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2" y="4"/>
                    </a:moveTo>
                    <a:cubicBezTo>
                      <a:pt x="0" y="6"/>
                      <a:pt x="0" y="6"/>
                      <a:pt x="0" y="6"/>
                    </a:cubicBezTo>
                    <a:cubicBezTo>
                      <a:pt x="1" y="7"/>
                      <a:pt x="1" y="7"/>
                      <a:pt x="2" y="7"/>
                    </a:cubicBezTo>
                    <a:cubicBezTo>
                      <a:pt x="2" y="6"/>
                      <a:pt x="3" y="6"/>
                      <a:pt x="3" y="5"/>
                    </a:cubicBezTo>
                    <a:cubicBezTo>
                      <a:pt x="3" y="5"/>
                      <a:pt x="2" y="4"/>
                      <a:pt x="2" y="4"/>
                    </a:cubicBezTo>
                    <a:moveTo>
                      <a:pt x="4" y="0"/>
                    </a:moveTo>
                    <a:cubicBezTo>
                      <a:pt x="3" y="3"/>
                      <a:pt x="3" y="3"/>
                      <a:pt x="3" y="3"/>
                    </a:cubicBezTo>
                    <a:cubicBezTo>
                      <a:pt x="3" y="3"/>
                      <a:pt x="4" y="3"/>
                      <a:pt x="4" y="3"/>
                    </a:cubicBezTo>
                    <a:cubicBezTo>
                      <a:pt x="4" y="3"/>
                      <a:pt x="5" y="2"/>
                      <a:pt x="5"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07" name="Freeform 9898"/>
              <p:cNvSpPr>
                <a:spLocks noEditPoints="1"/>
              </p:cNvSpPr>
              <p:nvPr/>
            </p:nvSpPr>
            <p:spPr bwMode="auto">
              <a:xfrm>
                <a:off x="-307" y="3280"/>
                <a:ext cx="369" cy="22"/>
              </a:xfrm>
              <a:custGeom>
                <a:avLst/>
                <a:gdLst>
                  <a:gd name="T0" fmla="*/ 0 w 156"/>
                  <a:gd name="T1" fmla="*/ 8 h 9"/>
                  <a:gd name="T2" fmla="*/ 0 w 156"/>
                  <a:gd name="T3" fmla="*/ 8 h 9"/>
                  <a:gd name="T4" fmla="*/ 2 w 156"/>
                  <a:gd name="T5" fmla="*/ 9 h 9"/>
                  <a:gd name="T6" fmla="*/ 2 w 156"/>
                  <a:gd name="T7" fmla="*/ 9 h 9"/>
                  <a:gd name="T8" fmla="*/ 0 w 156"/>
                  <a:gd name="T9" fmla="*/ 8 h 9"/>
                  <a:gd name="T10" fmla="*/ 2 w 156"/>
                  <a:gd name="T11" fmla="*/ 4 h 9"/>
                  <a:gd name="T12" fmla="*/ 1 w 156"/>
                  <a:gd name="T13" fmla="*/ 6 h 9"/>
                  <a:gd name="T14" fmla="*/ 3 w 156"/>
                  <a:gd name="T15" fmla="*/ 7 h 9"/>
                  <a:gd name="T16" fmla="*/ 4 w 156"/>
                  <a:gd name="T17" fmla="*/ 5 h 9"/>
                  <a:gd name="T18" fmla="*/ 2 w 156"/>
                  <a:gd name="T19" fmla="*/ 4 h 9"/>
                  <a:gd name="T20" fmla="*/ 4 w 156"/>
                  <a:gd name="T21" fmla="*/ 1 h 9"/>
                  <a:gd name="T22" fmla="*/ 3 w 156"/>
                  <a:gd name="T23" fmla="*/ 2 h 9"/>
                  <a:gd name="T24" fmla="*/ 6 w 156"/>
                  <a:gd name="T25" fmla="*/ 3 h 9"/>
                  <a:gd name="T26" fmla="*/ 6 w 156"/>
                  <a:gd name="T27" fmla="*/ 3 h 9"/>
                  <a:gd name="T28" fmla="*/ 4 w 156"/>
                  <a:gd name="T29" fmla="*/ 1 h 9"/>
                  <a:gd name="T30" fmla="*/ 110 w 156"/>
                  <a:gd name="T31" fmla="*/ 1 h 9"/>
                  <a:gd name="T32" fmla="*/ 115 w 156"/>
                  <a:gd name="T33" fmla="*/ 4 h 9"/>
                  <a:gd name="T34" fmla="*/ 115 w 156"/>
                  <a:gd name="T35" fmla="*/ 3 h 9"/>
                  <a:gd name="T36" fmla="*/ 110 w 156"/>
                  <a:gd name="T37" fmla="*/ 1 h 9"/>
                  <a:gd name="T38" fmla="*/ 155 w 156"/>
                  <a:gd name="T39" fmla="*/ 0 h 9"/>
                  <a:gd name="T40" fmla="*/ 154 w 156"/>
                  <a:gd name="T41" fmla="*/ 2 h 9"/>
                  <a:gd name="T42" fmla="*/ 155 w 156"/>
                  <a:gd name="T43" fmla="*/ 2 h 9"/>
                  <a:gd name="T44" fmla="*/ 156 w 156"/>
                  <a:gd name="T45" fmla="*/ 1 h 9"/>
                  <a:gd name="T46" fmla="*/ 155 w 156"/>
                  <a:gd name="T47" fmla="*/ 0 h 9"/>
                  <a:gd name="T48" fmla="*/ 23 w 156"/>
                  <a:gd name="T49" fmla="*/ 0 h 9"/>
                  <a:gd name="T50" fmla="*/ 22 w 156"/>
                  <a:gd name="T51" fmla="*/ 1 h 9"/>
                  <a:gd name="T52" fmla="*/ 24 w 156"/>
                  <a:gd name="T53" fmla="*/ 3 h 9"/>
                  <a:gd name="T54" fmla="*/ 25 w 156"/>
                  <a:gd name="T55" fmla="*/ 2 h 9"/>
                  <a:gd name="T56" fmla="*/ 23 w 156"/>
                  <a:gd name="T57" fmla="*/ 0 h 9"/>
                  <a:gd name="T58" fmla="*/ 23 w 156"/>
                  <a:gd name="T59" fmla="*/ 0 h 9"/>
                  <a:gd name="T60" fmla="*/ 22 w 156"/>
                  <a:gd name="T61" fmla="*/ 1 h 9"/>
                  <a:gd name="T62" fmla="*/ 22 w 156"/>
                  <a:gd name="T63" fmla="*/ 1 h 9"/>
                  <a:gd name="T64" fmla="*/ 23 w 156"/>
                  <a:gd name="T65" fmla="*/ 0 h 9"/>
                  <a:gd name="T66" fmla="*/ 23 w 156"/>
                  <a:gd name="T67" fmla="*/ 0 h 9"/>
                  <a:gd name="T68" fmla="*/ 50 w 156"/>
                  <a:gd name="T69" fmla="*/ 0 h 9"/>
                  <a:gd name="T70" fmla="*/ 46 w 156"/>
                  <a:gd name="T71" fmla="*/ 7 h 9"/>
                  <a:gd name="T72" fmla="*/ 48 w 156"/>
                  <a:gd name="T73" fmla="*/ 8 h 9"/>
                  <a:gd name="T74" fmla="*/ 52 w 156"/>
                  <a:gd name="T75" fmla="*/ 1 h 9"/>
                  <a:gd name="T76" fmla="*/ 52 w 156"/>
                  <a:gd name="T77" fmla="*/ 1 h 9"/>
                  <a:gd name="T78" fmla="*/ 50 w 156"/>
                  <a:gd name="T79" fmla="*/ 0 h 9"/>
                  <a:gd name="T80" fmla="*/ 5 w 156"/>
                  <a:gd name="T81" fmla="*/ 0 h 9"/>
                  <a:gd name="T82" fmla="*/ 4 w 156"/>
                  <a:gd name="T83" fmla="*/ 1 h 9"/>
                  <a:gd name="T84" fmla="*/ 6 w 156"/>
                  <a:gd name="T85" fmla="*/ 2 h 9"/>
                  <a:gd name="T86" fmla="*/ 7 w 156"/>
                  <a:gd name="T87" fmla="*/ 1 h 9"/>
                  <a:gd name="T88" fmla="*/ 5 w 156"/>
                  <a:gd name="T8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6" h="9">
                    <a:moveTo>
                      <a:pt x="0" y="8"/>
                    </a:moveTo>
                    <a:cubicBezTo>
                      <a:pt x="0" y="8"/>
                      <a:pt x="0" y="8"/>
                      <a:pt x="0" y="8"/>
                    </a:cubicBezTo>
                    <a:cubicBezTo>
                      <a:pt x="0" y="8"/>
                      <a:pt x="1" y="9"/>
                      <a:pt x="2" y="9"/>
                    </a:cubicBezTo>
                    <a:cubicBezTo>
                      <a:pt x="2" y="9"/>
                      <a:pt x="2" y="9"/>
                      <a:pt x="2" y="9"/>
                    </a:cubicBezTo>
                    <a:cubicBezTo>
                      <a:pt x="1" y="9"/>
                      <a:pt x="0" y="8"/>
                      <a:pt x="0" y="8"/>
                    </a:cubicBezTo>
                    <a:moveTo>
                      <a:pt x="2" y="4"/>
                    </a:moveTo>
                    <a:cubicBezTo>
                      <a:pt x="2" y="4"/>
                      <a:pt x="1" y="5"/>
                      <a:pt x="1" y="6"/>
                    </a:cubicBezTo>
                    <a:cubicBezTo>
                      <a:pt x="2" y="6"/>
                      <a:pt x="3" y="7"/>
                      <a:pt x="3" y="7"/>
                    </a:cubicBezTo>
                    <a:cubicBezTo>
                      <a:pt x="4" y="5"/>
                      <a:pt x="4" y="5"/>
                      <a:pt x="4" y="5"/>
                    </a:cubicBezTo>
                    <a:cubicBezTo>
                      <a:pt x="4" y="5"/>
                      <a:pt x="3" y="4"/>
                      <a:pt x="2" y="4"/>
                    </a:cubicBezTo>
                    <a:moveTo>
                      <a:pt x="4" y="1"/>
                    </a:moveTo>
                    <a:cubicBezTo>
                      <a:pt x="3" y="1"/>
                      <a:pt x="3" y="2"/>
                      <a:pt x="3" y="2"/>
                    </a:cubicBezTo>
                    <a:cubicBezTo>
                      <a:pt x="6" y="3"/>
                      <a:pt x="6" y="3"/>
                      <a:pt x="6" y="3"/>
                    </a:cubicBezTo>
                    <a:cubicBezTo>
                      <a:pt x="6" y="3"/>
                      <a:pt x="6" y="3"/>
                      <a:pt x="6" y="3"/>
                    </a:cubicBezTo>
                    <a:cubicBezTo>
                      <a:pt x="5" y="2"/>
                      <a:pt x="4" y="2"/>
                      <a:pt x="4" y="1"/>
                    </a:cubicBezTo>
                    <a:moveTo>
                      <a:pt x="110" y="1"/>
                    </a:moveTo>
                    <a:cubicBezTo>
                      <a:pt x="111" y="2"/>
                      <a:pt x="113" y="3"/>
                      <a:pt x="115" y="4"/>
                    </a:cubicBezTo>
                    <a:cubicBezTo>
                      <a:pt x="115" y="3"/>
                      <a:pt x="115" y="3"/>
                      <a:pt x="115" y="3"/>
                    </a:cubicBezTo>
                    <a:cubicBezTo>
                      <a:pt x="110" y="1"/>
                      <a:pt x="110" y="1"/>
                      <a:pt x="110" y="1"/>
                    </a:cubicBezTo>
                    <a:moveTo>
                      <a:pt x="155" y="0"/>
                    </a:moveTo>
                    <a:cubicBezTo>
                      <a:pt x="155" y="1"/>
                      <a:pt x="155" y="1"/>
                      <a:pt x="154" y="2"/>
                    </a:cubicBezTo>
                    <a:cubicBezTo>
                      <a:pt x="155" y="2"/>
                      <a:pt x="155" y="2"/>
                      <a:pt x="155" y="2"/>
                    </a:cubicBezTo>
                    <a:cubicBezTo>
                      <a:pt x="156" y="1"/>
                      <a:pt x="156" y="1"/>
                      <a:pt x="156" y="1"/>
                    </a:cubicBezTo>
                    <a:cubicBezTo>
                      <a:pt x="156" y="1"/>
                      <a:pt x="155" y="1"/>
                      <a:pt x="155" y="0"/>
                    </a:cubicBezTo>
                    <a:moveTo>
                      <a:pt x="23" y="0"/>
                    </a:moveTo>
                    <a:cubicBezTo>
                      <a:pt x="23" y="1"/>
                      <a:pt x="22" y="1"/>
                      <a:pt x="22" y="1"/>
                    </a:cubicBezTo>
                    <a:cubicBezTo>
                      <a:pt x="23" y="2"/>
                      <a:pt x="24" y="2"/>
                      <a:pt x="24" y="3"/>
                    </a:cubicBezTo>
                    <a:cubicBezTo>
                      <a:pt x="25" y="2"/>
                      <a:pt x="25" y="2"/>
                      <a:pt x="25" y="2"/>
                    </a:cubicBezTo>
                    <a:cubicBezTo>
                      <a:pt x="24" y="1"/>
                      <a:pt x="24" y="1"/>
                      <a:pt x="23" y="0"/>
                    </a:cubicBezTo>
                    <a:moveTo>
                      <a:pt x="23" y="0"/>
                    </a:moveTo>
                    <a:cubicBezTo>
                      <a:pt x="22" y="0"/>
                      <a:pt x="22" y="1"/>
                      <a:pt x="22" y="1"/>
                    </a:cubicBezTo>
                    <a:cubicBezTo>
                      <a:pt x="22" y="1"/>
                      <a:pt x="22" y="1"/>
                      <a:pt x="22" y="1"/>
                    </a:cubicBezTo>
                    <a:cubicBezTo>
                      <a:pt x="22" y="1"/>
                      <a:pt x="23" y="1"/>
                      <a:pt x="23" y="0"/>
                    </a:cubicBezTo>
                    <a:cubicBezTo>
                      <a:pt x="23" y="0"/>
                      <a:pt x="23" y="0"/>
                      <a:pt x="23" y="0"/>
                    </a:cubicBezTo>
                    <a:moveTo>
                      <a:pt x="50" y="0"/>
                    </a:moveTo>
                    <a:cubicBezTo>
                      <a:pt x="49" y="2"/>
                      <a:pt x="48" y="4"/>
                      <a:pt x="46" y="7"/>
                    </a:cubicBezTo>
                    <a:cubicBezTo>
                      <a:pt x="47" y="7"/>
                      <a:pt x="47" y="7"/>
                      <a:pt x="48" y="8"/>
                    </a:cubicBezTo>
                    <a:cubicBezTo>
                      <a:pt x="49" y="5"/>
                      <a:pt x="51" y="3"/>
                      <a:pt x="52" y="1"/>
                    </a:cubicBezTo>
                    <a:cubicBezTo>
                      <a:pt x="52" y="1"/>
                      <a:pt x="52" y="1"/>
                      <a:pt x="52" y="1"/>
                    </a:cubicBezTo>
                    <a:cubicBezTo>
                      <a:pt x="51" y="0"/>
                      <a:pt x="51" y="0"/>
                      <a:pt x="50" y="0"/>
                    </a:cubicBezTo>
                    <a:moveTo>
                      <a:pt x="5" y="0"/>
                    </a:moveTo>
                    <a:cubicBezTo>
                      <a:pt x="4" y="0"/>
                      <a:pt x="4" y="0"/>
                      <a:pt x="4" y="1"/>
                    </a:cubicBezTo>
                    <a:cubicBezTo>
                      <a:pt x="5" y="1"/>
                      <a:pt x="6" y="2"/>
                      <a:pt x="6" y="2"/>
                    </a:cubicBezTo>
                    <a:cubicBezTo>
                      <a:pt x="7" y="1"/>
                      <a:pt x="7" y="1"/>
                      <a:pt x="7" y="1"/>
                    </a:cubicBezTo>
                    <a:cubicBezTo>
                      <a:pt x="6" y="1"/>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08" name="Freeform 9899"/>
              <p:cNvSpPr>
                <a:spLocks noEditPoints="1"/>
              </p:cNvSpPr>
              <p:nvPr/>
            </p:nvSpPr>
            <p:spPr bwMode="auto">
              <a:xfrm>
                <a:off x="-307" y="3285"/>
                <a:ext cx="14" cy="17"/>
              </a:xfrm>
              <a:custGeom>
                <a:avLst/>
                <a:gdLst>
                  <a:gd name="T0" fmla="*/ 1 w 6"/>
                  <a:gd name="T1" fmla="*/ 4 h 7"/>
                  <a:gd name="T2" fmla="*/ 0 w 6"/>
                  <a:gd name="T3" fmla="*/ 6 h 7"/>
                  <a:gd name="T4" fmla="*/ 2 w 6"/>
                  <a:gd name="T5" fmla="*/ 7 h 7"/>
                  <a:gd name="T6" fmla="*/ 3 w 6"/>
                  <a:gd name="T7" fmla="*/ 5 h 7"/>
                  <a:gd name="T8" fmla="*/ 1 w 6"/>
                  <a:gd name="T9" fmla="*/ 4 h 7"/>
                  <a:gd name="T10" fmla="*/ 3 w 6"/>
                  <a:gd name="T11" fmla="*/ 0 h 7"/>
                  <a:gd name="T12" fmla="*/ 2 w 6"/>
                  <a:gd name="T13" fmla="*/ 2 h 7"/>
                  <a:gd name="T14" fmla="*/ 4 w 6"/>
                  <a:gd name="T15" fmla="*/ 3 h 7"/>
                  <a:gd name="T16" fmla="*/ 6 w 6"/>
                  <a:gd name="T17" fmla="*/ 1 h 7"/>
                  <a:gd name="T18" fmla="*/ 3 w 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1" y="4"/>
                    </a:moveTo>
                    <a:cubicBezTo>
                      <a:pt x="0" y="4"/>
                      <a:pt x="0" y="5"/>
                      <a:pt x="0" y="6"/>
                    </a:cubicBezTo>
                    <a:cubicBezTo>
                      <a:pt x="0" y="6"/>
                      <a:pt x="1" y="7"/>
                      <a:pt x="2" y="7"/>
                    </a:cubicBezTo>
                    <a:cubicBezTo>
                      <a:pt x="3" y="5"/>
                      <a:pt x="3" y="5"/>
                      <a:pt x="3" y="5"/>
                    </a:cubicBezTo>
                    <a:cubicBezTo>
                      <a:pt x="3" y="5"/>
                      <a:pt x="2" y="4"/>
                      <a:pt x="1" y="4"/>
                    </a:cubicBezTo>
                    <a:moveTo>
                      <a:pt x="3" y="0"/>
                    </a:moveTo>
                    <a:cubicBezTo>
                      <a:pt x="3" y="1"/>
                      <a:pt x="2" y="1"/>
                      <a:pt x="2" y="2"/>
                    </a:cubicBezTo>
                    <a:cubicBezTo>
                      <a:pt x="3" y="2"/>
                      <a:pt x="4" y="3"/>
                      <a:pt x="4" y="3"/>
                    </a:cubicBezTo>
                    <a:cubicBezTo>
                      <a:pt x="6" y="1"/>
                      <a:pt x="6" y="1"/>
                      <a:pt x="6"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09" name="Freeform 9900"/>
              <p:cNvSpPr>
                <a:spLocks noEditPoints="1"/>
              </p:cNvSpPr>
              <p:nvPr/>
            </p:nvSpPr>
            <p:spPr bwMode="auto">
              <a:xfrm>
                <a:off x="-269" y="3283"/>
                <a:ext cx="279" cy="30"/>
              </a:xfrm>
              <a:custGeom>
                <a:avLst/>
                <a:gdLst>
                  <a:gd name="T0" fmla="*/ 1 w 118"/>
                  <a:gd name="T1" fmla="*/ 5 h 13"/>
                  <a:gd name="T2" fmla="*/ 0 w 118"/>
                  <a:gd name="T3" fmla="*/ 5 h 13"/>
                  <a:gd name="T4" fmla="*/ 2 w 118"/>
                  <a:gd name="T5" fmla="*/ 6 h 13"/>
                  <a:gd name="T6" fmla="*/ 2 w 118"/>
                  <a:gd name="T7" fmla="*/ 6 h 13"/>
                  <a:gd name="T8" fmla="*/ 1 w 118"/>
                  <a:gd name="T9" fmla="*/ 5 h 13"/>
                  <a:gd name="T10" fmla="*/ 1 w 118"/>
                  <a:gd name="T11" fmla="*/ 4 h 13"/>
                  <a:gd name="T12" fmla="*/ 1 w 118"/>
                  <a:gd name="T13" fmla="*/ 4 h 13"/>
                  <a:gd name="T14" fmla="*/ 3 w 118"/>
                  <a:gd name="T15" fmla="*/ 5 h 13"/>
                  <a:gd name="T16" fmla="*/ 3 w 118"/>
                  <a:gd name="T17" fmla="*/ 5 h 13"/>
                  <a:gd name="T18" fmla="*/ 1 w 118"/>
                  <a:gd name="T19" fmla="*/ 4 h 13"/>
                  <a:gd name="T20" fmla="*/ 2 w 118"/>
                  <a:gd name="T21" fmla="*/ 2 h 13"/>
                  <a:gd name="T22" fmla="*/ 2 w 118"/>
                  <a:gd name="T23" fmla="*/ 3 h 13"/>
                  <a:gd name="T24" fmla="*/ 3 w 118"/>
                  <a:gd name="T25" fmla="*/ 4 h 13"/>
                  <a:gd name="T26" fmla="*/ 4 w 118"/>
                  <a:gd name="T27" fmla="*/ 3 h 13"/>
                  <a:gd name="T28" fmla="*/ 2 w 118"/>
                  <a:gd name="T29" fmla="*/ 2 h 13"/>
                  <a:gd name="T30" fmla="*/ 88 w 118"/>
                  <a:gd name="T31" fmla="*/ 1 h 13"/>
                  <a:gd name="T32" fmla="*/ 84 w 118"/>
                  <a:gd name="T33" fmla="*/ 9 h 13"/>
                  <a:gd name="T34" fmla="*/ 92 w 118"/>
                  <a:gd name="T35" fmla="*/ 13 h 13"/>
                  <a:gd name="T36" fmla="*/ 96 w 118"/>
                  <a:gd name="T37" fmla="*/ 6 h 13"/>
                  <a:gd name="T38" fmla="*/ 88 w 118"/>
                  <a:gd name="T39" fmla="*/ 1 h 13"/>
                  <a:gd name="T40" fmla="*/ 20 w 118"/>
                  <a:gd name="T41" fmla="*/ 1 h 13"/>
                  <a:gd name="T42" fmla="*/ 19 w 118"/>
                  <a:gd name="T43" fmla="*/ 2 h 13"/>
                  <a:gd name="T44" fmla="*/ 21 w 118"/>
                  <a:gd name="T45" fmla="*/ 3 h 13"/>
                  <a:gd name="T46" fmla="*/ 22 w 118"/>
                  <a:gd name="T47" fmla="*/ 2 h 13"/>
                  <a:gd name="T48" fmla="*/ 20 w 118"/>
                  <a:gd name="T49" fmla="*/ 1 h 13"/>
                  <a:gd name="T50" fmla="*/ 114 w 118"/>
                  <a:gd name="T51" fmla="*/ 1 h 13"/>
                  <a:gd name="T52" fmla="*/ 112 w 118"/>
                  <a:gd name="T53" fmla="*/ 4 h 13"/>
                  <a:gd name="T54" fmla="*/ 113 w 118"/>
                  <a:gd name="T55" fmla="*/ 5 h 13"/>
                  <a:gd name="T56" fmla="*/ 117 w 118"/>
                  <a:gd name="T57" fmla="*/ 7 h 13"/>
                  <a:gd name="T58" fmla="*/ 118 w 118"/>
                  <a:gd name="T59" fmla="*/ 4 h 13"/>
                  <a:gd name="T60" fmla="*/ 114 w 118"/>
                  <a:gd name="T61" fmla="*/ 1 h 13"/>
                  <a:gd name="T62" fmla="*/ 3 w 118"/>
                  <a:gd name="T63" fmla="*/ 1 h 13"/>
                  <a:gd name="T64" fmla="*/ 2 w 118"/>
                  <a:gd name="T65" fmla="*/ 2 h 13"/>
                  <a:gd name="T66" fmla="*/ 4 w 118"/>
                  <a:gd name="T67" fmla="*/ 3 h 13"/>
                  <a:gd name="T68" fmla="*/ 4 w 118"/>
                  <a:gd name="T69" fmla="*/ 2 h 13"/>
                  <a:gd name="T70" fmla="*/ 3 w 118"/>
                  <a:gd name="T71" fmla="*/ 1 h 13"/>
                  <a:gd name="T72" fmla="*/ 10 w 118"/>
                  <a:gd name="T73" fmla="*/ 1 h 13"/>
                  <a:gd name="T74" fmla="*/ 9 w 118"/>
                  <a:gd name="T75" fmla="*/ 2 h 13"/>
                  <a:gd name="T76" fmla="*/ 9 w 118"/>
                  <a:gd name="T77" fmla="*/ 2 h 13"/>
                  <a:gd name="T78" fmla="*/ 10 w 118"/>
                  <a:gd name="T79" fmla="*/ 1 h 13"/>
                  <a:gd name="T80" fmla="*/ 10 w 118"/>
                  <a:gd name="T81" fmla="*/ 1 h 13"/>
                  <a:gd name="T82" fmla="*/ 19 w 118"/>
                  <a:gd name="T83" fmla="*/ 0 h 13"/>
                  <a:gd name="T84" fmla="*/ 18 w 118"/>
                  <a:gd name="T85" fmla="*/ 2 h 13"/>
                  <a:gd name="T86" fmla="*/ 19 w 118"/>
                  <a:gd name="T87" fmla="*/ 2 h 13"/>
                  <a:gd name="T88" fmla="*/ 19 w 118"/>
                  <a:gd name="T89" fmla="*/ 1 h 13"/>
                  <a:gd name="T90" fmla="*/ 19 w 118"/>
                  <a:gd name="T91" fmla="*/ 0 h 13"/>
                  <a:gd name="T92" fmla="*/ 37 w 118"/>
                  <a:gd name="T93" fmla="*/ 0 h 13"/>
                  <a:gd name="T94" fmla="*/ 33 w 118"/>
                  <a:gd name="T95" fmla="*/ 7 h 13"/>
                  <a:gd name="T96" fmla="*/ 37 w 118"/>
                  <a:gd name="T97" fmla="*/ 9 h 13"/>
                  <a:gd name="T98" fmla="*/ 41 w 118"/>
                  <a:gd name="T99" fmla="*/ 3 h 13"/>
                  <a:gd name="T100" fmla="*/ 37 w 118"/>
                  <a:gd name="T10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8" h="13">
                    <a:moveTo>
                      <a:pt x="1" y="5"/>
                    </a:moveTo>
                    <a:cubicBezTo>
                      <a:pt x="1" y="5"/>
                      <a:pt x="0" y="5"/>
                      <a:pt x="0" y="5"/>
                    </a:cubicBezTo>
                    <a:cubicBezTo>
                      <a:pt x="1" y="6"/>
                      <a:pt x="1" y="6"/>
                      <a:pt x="2" y="6"/>
                    </a:cubicBezTo>
                    <a:cubicBezTo>
                      <a:pt x="2" y="6"/>
                      <a:pt x="2" y="6"/>
                      <a:pt x="2" y="6"/>
                    </a:cubicBezTo>
                    <a:cubicBezTo>
                      <a:pt x="2" y="5"/>
                      <a:pt x="1" y="5"/>
                      <a:pt x="1" y="5"/>
                    </a:cubicBezTo>
                    <a:moveTo>
                      <a:pt x="1" y="4"/>
                    </a:moveTo>
                    <a:cubicBezTo>
                      <a:pt x="1" y="4"/>
                      <a:pt x="1" y="4"/>
                      <a:pt x="1" y="4"/>
                    </a:cubicBezTo>
                    <a:cubicBezTo>
                      <a:pt x="2" y="4"/>
                      <a:pt x="2" y="5"/>
                      <a:pt x="3" y="5"/>
                    </a:cubicBezTo>
                    <a:cubicBezTo>
                      <a:pt x="3" y="5"/>
                      <a:pt x="3" y="5"/>
                      <a:pt x="3" y="5"/>
                    </a:cubicBezTo>
                    <a:cubicBezTo>
                      <a:pt x="2" y="4"/>
                      <a:pt x="2" y="4"/>
                      <a:pt x="1" y="4"/>
                    </a:cubicBezTo>
                    <a:moveTo>
                      <a:pt x="2" y="2"/>
                    </a:moveTo>
                    <a:cubicBezTo>
                      <a:pt x="2" y="2"/>
                      <a:pt x="2" y="3"/>
                      <a:pt x="2" y="3"/>
                    </a:cubicBezTo>
                    <a:cubicBezTo>
                      <a:pt x="2" y="3"/>
                      <a:pt x="3" y="4"/>
                      <a:pt x="3" y="4"/>
                    </a:cubicBezTo>
                    <a:cubicBezTo>
                      <a:pt x="3" y="4"/>
                      <a:pt x="4" y="3"/>
                      <a:pt x="4" y="3"/>
                    </a:cubicBezTo>
                    <a:cubicBezTo>
                      <a:pt x="3" y="3"/>
                      <a:pt x="3" y="2"/>
                      <a:pt x="2" y="2"/>
                    </a:cubicBezTo>
                    <a:moveTo>
                      <a:pt x="88" y="1"/>
                    </a:moveTo>
                    <a:cubicBezTo>
                      <a:pt x="87" y="4"/>
                      <a:pt x="85" y="7"/>
                      <a:pt x="84" y="9"/>
                    </a:cubicBezTo>
                    <a:cubicBezTo>
                      <a:pt x="86" y="11"/>
                      <a:pt x="89" y="12"/>
                      <a:pt x="92" y="13"/>
                    </a:cubicBezTo>
                    <a:cubicBezTo>
                      <a:pt x="93" y="11"/>
                      <a:pt x="95" y="9"/>
                      <a:pt x="96" y="6"/>
                    </a:cubicBezTo>
                    <a:cubicBezTo>
                      <a:pt x="88" y="1"/>
                      <a:pt x="88" y="1"/>
                      <a:pt x="88" y="1"/>
                    </a:cubicBezTo>
                    <a:moveTo>
                      <a:pt x="20" y="1"/>
                    </a:moveTo>
                    <a:cubicBezTo>
                      <a:pt x="20" y="1"/>
                      <a:pt x="19" y="2"/>
                      <a:pt x="19" y="2"/>
                    </a:cubicBezTo>
                    <a:cubicBezTo>
                      <a:pt x="20" y="3"/>
                      <a:pt x="21" y="3"/>
                      <a:pt x="21" y="3"/>
                    </a:cubicBezTo>
                    <a:cubicBezTo>
                      <a:pt x="22" y="3"/>
                      <a:pt x="22" y="3"/>
                      <a:pt x="22" y="2"/>
                    </a:cubicBezTo>
                    <a:cubicBezTo>
                      <a:pt x="21" y="2"/>
                      <a:pt x="21" y="1"/>
                      <a:pt x="20" y="1"/>
                    </a:cubicBezTo>
                    <a:moveTo>
                      <a:pt x="114" y="1"/>
                    </a:moveTo>
                    <a:cubicBezTo>
                      <a:pt x="113" y="2"/>
                      <a:pt x="113" y="3"/>
                      <a:pt x="112" y="4"/>
                    </a:cubicBezTo>
                    <a:cubicBezTo>
                      <a:pt x="112" y="5"/>
                      <a:pt x="113" y="5"/>
                      <a:pt x="113" y="5"/>
                    </a:cubicBezTo>
                    <a:cubicBezTo>
                      <a:pt x="114" y="6"/>
                      <a:pt x="115" y="6"/>
                      <a:pt x="117" y="7"/>
                    </a:cubicBezTo>
                    <a:cubicBezTo>
                      <a:pt x="117" y="6"/>
                      <a:pt x="118" y="5"/>
                      <a:pt x="118" y="4"/>
                    </a:cubicBezTo>
                    <a:cubicBezTo>
                      <a:pt x="117" y="3"/>
                      <a:pt x="116" y="2"/>
                      <a:pt x="114" y="1"/>
                    </a:cubicBezTo>
                    <a:moveTo>
                      <a:pt x="3" y="1"/>
                    </a:moveTo>
                    <a:cubicBezTo>
                      <a:pt x="3" y="1"/>
                      <a:pt x="3" y="2"/>
                      <a:pt x="2" y="2"/>
                    </a:cubicBezTo>
                    <a:cubicBezTo>
                      <a:pt x="3" y="2"/>
                      <a:pt x="3" y="2"/>
                      <a:pt x="4" y="3"/>
                    </a:cubicBezTo>
                    <a:cubicBezTo>
                      <a:pt x="4" y="2"/>
                      <a:pt x="4" y="2"/>
                      <a:pt x="4" y="2"/>
                    </a:cubicBezTo>
                    <a:cubicBezTo>
                      <a:pt x="4" y="2"/>
                      <a:pt x="3" y="1"/>
                      <a:pt x="3" y="1"/>
                    </a:cubicBezTo>
                    <a:moveTo>
                      <a:pt x="10" y="1"/>
                    </a:moveTo>
                    <a:cubicBezTo>
                      <a:pt x="9" y="1"/>
                      <a:pt x="9" y="2"/>
                      <a:pt x="9" y="2"/>
                    </a:cubicBezTo>
                    <a:cubicBezTo>
                      <a:pt x="9" y="2"/>
                      <a:pt x="9" y="2"/>
                      <a:pt x="9" y="2"/>
                    </a:cubicBezTo>
                    <a:cubicBezTo>
                      <a:pt x="9" y="2"/>
                      <a:pt x="10" y="1"/>
                      <a:pt x="10" y="1"/>
                    </a:cubicBezTo>
                    <a:cubicBezTo>
                      <a:pt x="10" y="1"/>
                      <a:pt x="10" y="1"/>
                      <a:pt x="10" y="1"/>
                    </a:cubicBezTo>
                    <a:moveTo>
                      <a:pt x="19" y="0"/>
                    </a:moveTo>
                    <a:cubicBezTo>
                      <a:pt x="19" y="1"/>
                      <a:pt x="18" y="1"/>
                      <a:pt x="18" y="2"/>
                    </a:cubicBezTo>
                    <a:cubicBezTo>
                      <a:pt x="18" y="2"/>
                      <a:pt x="19" y="2"/>
                      <a:pt x="19" y="2"/>
                    </a:cubicBezTo>
                    <a:cubicBezTo>
                      <a:pt x="19" y="2"/>
                      <a:pt x="19" y="1"/>
                      <a:pt x="19" y="1"/>
                    </a:cubicBezTo>
                    <a:cubicBezTo>
                      <a:pt x="19" y="1"/>
                      <a:pt x="19" y="1"/>
                      <a:pt x="19" y="0"/>
                    </a:cubicBezTo>
                    <a:moveTo>
                      <a:pt x="37" y="0"/>
                    </a:moveTo>
                    <a:cubicBezTo>
                      <a:pt x="35" y="3"/>
                      <a:pt x="34" y="5"/>
                      <a:pt x="33" y="7"/>
                    </a:cubicBezTo>
                    <a:cubicBezTo>
                      <a:pt x="34" y="8"/>
                      <a:pt x="36" y="9"/>
                      <a:pt x="37" y="9"/>
                    </a:cubicBezTo>
                    <a:cubicBezTo>
                      <a:pt x="38" y="7"/>
                      <a:pt x="40" y="5"/>
                      <a:pt x="41" y="3"/>
                    </a:cubicBezTo>
                    <a:cubicBezTo>
                      <a:pt x="39" y="2"/>
                      <a:pt x="38" y="1"/>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10" name="Freeform 9901"/>
              <p:cNvSpPr>
                <a:spLocks noEditPoints="1"/>
              </p:cNvSpPr>
              <p:nvPr/>
            </p:nvSpPr>
            <p:spPr bwMode="auto">
              <a:xfrm>
                <a:off x="-267" y="3290"/>
                <a:ext cx="5" cy="7"/>
              </a:xfrm>
              <a:custGeom>
                <a:avLst/>
                <a:gdLst>
                  <a:gd name="T0" fmla="*/ 0 w 2"/>
                  <a:gd name="T1" fmla="*/ 1 h 3"/>
                  <a:gd name="T2" fmla="*/ 0 w 2"/>
                  <a:gd name="T3" fmla="*/ 1 h 3"/>
                  <a:gd name="T4" fmla="*/ 0 w 2"/>
                  <a:gd name="T5" fmla="*/ 2 h 3"/>
                  <a:gd name="T6" fmla="*/ 1 w 2"/>
                  <a:gd name="T7" fmla="*/ 3 h 3"/>
                  <a:gd name="T8" fmla="*/ 2 w 2"/>
                  <a:gd name="T9" fmla="*/ 2 h 3"/>
                  <a:gd name="T10" fmla="*/ 0 w 2"/>
                  <a:gd name="T11" fmla="*/ 1 h 3"/>
                  <a:gd name="T12" fmla="*/ 1 w 2"/>
                  <a:gd name="T13" fmla="*/ 0 h 3"/>
                  <a:gd name="T14" fmla="*/ 0 w 2"/>
                  <a:gd name="T15" fmla="*/ 1 h 3"/>
                  <a:gd name="T16" fmla="*/ 2 w 2"/>
                  <a:gd name="T17" fmla="*/ 2 h 3"/>
                  <a:gd name="T18" fmla="*/ 2 w 2"/>
                  <a:gd name="T19" fmla="*/ 1 h 3"/>
                  <a:gd name="T20" fmla="*/ 1 w 2"/>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3">
                    <a:moveTo>
                      <a:pt x="0" y="1"/>
                    </a:moveTo>
                    <a:cubicBezTo>
                      <a:pt x="0" y="1"/>
                      <a:pt x="0" y="1"/>
                      <a:pt x="0" y="1"/>
                    </a:cubicBezTo>
                    <a:cubicBezTo>
                      <a:pt x="0" y="1"/>
                      <a:pt x="0" y="2"/>
                      <a:pt x="0" y="2"/>
                    </a:cubicBezTo>
                    <a:cubicBezTo>
                      <a:pt x="0" y="2"/>
                      <a:pt x="1" y="2"/>
                      <a:pt x="1" y="3"/>
                    </a:cubicBezTo>
                    <a:cubicBezTo>
                      <a:pt x="1" y="2"/>
                      <a:pt x="1" y="2"/>
                      <a:pt x="2" y="2"/>
                    </a:cubicBezTo>
                    <a:cubicBezTo>
                      <a:pt x="1" y="2"/>
                      <a:pt x="1" y="1"/>
                      <a:pt x="0" y="1"/>
                    </a:cubicBezTo>
                    <a:moveTo>
                      <a:pt x="1" y="0"/>
                    </a:moveTo>
                    <a:cubicBezTo>
                      <a:pt x="1" y="0"/>
                      <a:pt x="0" y="1"/>
                      <a:pt x="0" y="1"/>
                    </a:cubicBezTo>
                    <a:cubicBezTo>
                      <a:pt x="1" y="1"/>
                      <a:pt x="1" y="1"/>
                      <a:pt x="2" y="2"/>
                    </a:cubicBezTo>
                    <a:cubicBezTo>
                      <a:pt x="2" y="1"/>
                      <a:pt x="2" y="1"/>
                      <a:pt x="2" y="1"/>
                    </a:cubicBezTo>
                    <a:cubicBezTo>
                      <a:pt x="2"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11" name="Freeform 9902"/>
              <p:cNvSpPr>
                <a:spLocks noEditPoints="1"/>
              </p:cNvSpPr>
              <p:nvPr/>
            </p:nvSpPr>
            <p:spPr bwMode="auto">
              <a:xfrm>
                <a:off x="-264" y="3287"/>
                <a:ext cx="231" cy="15"/>
              </a:xfrm>
              <a:custGeom>
                <a:avLst/>
                <a:gdLst>
                  <a:gd name="T0" fmla="*/ 1 w 98"/>
                  <a:gd name="T1" fmla="*/ 4 h 6"/>
                  <a:gd name="T2" fmla="*/ 0 w 98"/>
                  <a:gd name="T3" fmla="*/ 5 h 6"/>
                  <a:gd name="T4" fmla="*/ 2 w 98"/>
                  <a:gd name="T5" fmla="*/ 6 h 6"/>
                  <a:gd name="T6" fmla="*/ 3 w 98"/>
                  <a:gd name="T7" fmla="*/ 5 h 6"/>
                  <a:gd name="T8" fmla="*/ 1 w 98"/>
                  <a:gd name="T9" fmla="*/ 4 h 6"/>
                  <a:gd name="T10" fmla="*/ 1 w 98"/>
                  <a:gd name="T11" fmla="*/ 3 h 6"/>
                  <a:gd name="T12" fmla="*/ 1 w 98"/>
                  <a:gd name="T13" fmla="*/ 3 h 6"/>
                  <a:gd name="T14" fmla="*/ 3 w 98"/>
                  <a:gd name="T15" fmla="*/ 5 h 6"/>
                  <a:gd name="T16" fmla="*/ 3 w 98"/>
                  <a:gd name="T17" fmla="*/ 4 h 6"/>
                  <a:gd name="T18" fmla="*/ 1 w 98"/>
                  <a:gd name="T19" fmla="*/ 3 h 6"/>
                  <a:gd name="T20" fmla="*/ 2 w 98"/>
                  <a:gd name="T21" fmla="*/ 1 h 6"/>
                  <a:gd name="T22" fmla="*/ 2 w 98"/>
                  <a:gd name="T23" fmla="*/ 2 h 6"/>
                  <a:gd name="T24" fmla="*/ 4 w 98"/>
                  <a:gd name="T25" fmla="*/ 4 h 6"/>
                  <a:gd name="T26" fmla="*/ 5 w 98"/>
                  <a:gd name="T27" fmla="*/ 2 h 6"/>
                  <a:gd name="T28" fmla="*/ 2 w 98"/>
                  <a:gd name="T29" fmla="*/ 1 h 6"/>
                  <a:gd name="T30" fmla="*/ 17 w 98"/>
                  <a:gd name="T31" fmla="*/ 1 h 6"/>
                  <a:gd name="T32" fmla="*/ 16 w 98"/>
                  <a:gd name="T33" fmla="*/ 3 h 6"/>
                  <a:gd name="T34" fmla="*/ 18 w 98"/>
                  <a:gd name="T35" fmla="*/ 4 h 6"/>
                  <a:gd name="T36" fmla="*/ 19 w 98"/>
                  <a:gd name="T37" fmla="*/ 2 h 6"/>
                  <a:gd name="T38" fmla="*/ 17 w 98"/>
                  <a:gd name="T39" fmla="*/ 1 h 6"/>
                  <a:gd name="T40" fmla="*/ 97 w 98"/>
                  <a:gd name="T41" fmla="*/ 0 h 6"/>
                  <a:gd name="T42" fmla="*/ 97 w 98"/>
                  <a:gd name="T43" fmla="*/ 1 h 6"/>
                  <a:gd name="T44" fmla="*/ 98 w 98"/>
                  <a:gd name="T45" fmla="*/ 1 h 6"/>
                  <a:gd name="T46" fmla="*/ 98 w 98"/>
                  <a:gd name="T47" fmla="*/ 1 h 6"/>
                  <a:gd name="T48" fmla="*/ 97 w 98"/>
                  <a:gd name="T49" fmla="*/ 0 h 6"/>
                  <a:gd name="T50" fmla="*/ 16 w 98"/>
                  <a:gd name="T51" fmla="*/ 0 h 6"/>
                  <a:gd name="T52" fmla="*/ 15 w 98"/>
                  <a:gd name="T53" fmla="*/ 1 h 6"/>
                  <a:gd name="T54" fmla="*/ 15 w 98"/>
                  <a:gd name="T55" fmla="*/ 2 h 6"/>
                  <a:gd name="T56" fmla="*/ 15 w 98"/>
                  <a:gd name="T57" fmla="*/ 2 h 6"/>
                  <a:gd name="T58" fmla="*/ 16 w 98"/>
                  <a:gd name="T59" fmla="*/ 1 h 6"/>
                  <a:gd name="T60" fmla="*/ 16 w 98"/>
                  <a:gd name="T61" fmla="*/ 0 h 6"/>
                  <a:gd name="T62" fmla="*/ 3 w 98"/>
                  <a:gd name="T63" fmla="*/ 0 h 6"/>
                  <a:gd name="T64" fmla="*/ 2 w 98"/>
                  <a:gd name="T65" fmla="*/ 1 h 6"/>
                  <a:gd name="T66" fmla="*/ 5 w 98"/>
                  <a:gd name="T67" fmla="*/ 2 h 6"/>
                  <a:gd name="T68" fmla="*/ 5 w 98"/>
                  <a:gd name="T69" fmla="*/ 2 h 6"/>
                  <a:gd name="T70" fmla="*/ 3 w 98"/>
                  <a:gd name="T7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8" h="6">
                    <a:moveTo>
                      <a:pt x="1" y="4"/>
                    </a:moveTo>
                    <a:cubicBezTo>
                      <a:pt x="1" y="4"/>
                      <a:pt x="0" y="4"/>
                      <a:pt x="0" y="5"/>
                    </a:cubicBezTo>
                    <a:cubicBezTo>
                      <a:pt x="1" y="5"/>
                      <a:pt x="2" y="6"/>
                      <a:pt x="2" y="6"/>
                    </a:cubicBezTo>
                    <a:cubicBezTo>
                      <a:pt x="3" y="6"/>
                      <a:pt x="3" y="5"/>
                      <a:pt x="3" y="5"/>
                    </a:cubicBezTo>
                    <a:cubicBezTo>
                      <a:pt x="2" y="5"/>
                      <a:pt x="1" y="4"/>
                      <a:pt x="1" y="4"/>
                    </a:cubicBezTo>
                    <a:moveTo>
                      <a:pt x="1" y="3"/>
                    </a:moveTo>
                    <a:cubicBezTo>
                      <a:pt x="1" y="3"/>
                      <a:pt x="1" y="3"/>
                      <a:pt x="1" y="3"/>
                    </a:cubicBezTo>
                    <a:cubicBezTo>
                      <a:pt x="2" y="4"/>
                      <a:pt x="2" y="4"/>
                      <a:pt x="3" y="5"/>
                    </a:cubicBezTo>
                    <a:cubicBezTo>
                      <a:pt x="3" y="5"/>
                      <a:pt x="3" y="4"/>
                      <a:pt x="3" y="4"/>
                    </a:cubicBezTo>
                    <a:cubicBezTo>
                      <a:pt x="3" y="4"/>
                      <a:pt x="2" y="3"/>
                      <a:pt x="1" y="3"/>
                    </a:cubicBezTo>
                    <a:moveTo>
                      <a:pt x="2" y="1"/>
                    </a:moveTo>
                    <a:cubicBezTo>
                      <a:pt x="2" y="1"/>
                      <a:pt x="2" y="2"/>
                      <a:pt x="2" y="2"/>
                    </a:cubicBezTo>
                    <a:cubicBezTo>
                      <a:pt x="2" y="3"/>
                      <a:pt x="3" y="3"/>
                      <a:pt x="4" y="4"/>
                    </a:cubicBezTo>
                    <a:cubicBezTo>
                      <a:pt x="4" y="3"/>
                      <a:pt x="4" y="3"/>
                      <a:pt x="5" y="2"/>
                    </a:cubicBezTo>
                    <a:cubicBezTo>
                      <a:pt x="4" y="2"/>
                      <a:pt x="3" y="2"/>
                      <a:pt x="2" y="1"/>
                    </a:cubicBezTo>
                    <a:moveTo>
                      <a:pt x="17" y="1"/>
                    </a:moveTo>
                    <a:cubicBezTo>
                      <a:pt x="16" y="1"/>
                      <a:pt x="16" y="2"/>
                      <a:pt x="16" y="3"/>
                    </a:cubicBezTo>
                    <a:cubicBezTo>
                      <a:pt x="16" y="3"/>
                      <a:pt x="17" y="4"/>
                      <a:pt x="18" y="4"/>
                    </a:cubicBezTo>
                    <a:cubicBezTo>
                      <a:pt x="18" y="3"/>
                      <a:pt x="19" y="3"/>
                      <a:pt x="19" y="2"/>
                    </a:cubicBezTo>
                    <a:cubicBezTo>
                      <a:pt x="18" y="2"/>
                      <a:pt x="18" y="1"/>
                      <a:pt x="17" y="1"/>
                    </a:cubicBezTo>
                    <a:moveTo>
                      <a:pt x="97" y="0"/>
                    </a:moveTo>
                    <a:cubicBezTo>
                      <a:pt x="97" y="1"/>
                      <a:pt x="97" y="1"/>
                      <a:pt x="97" y="1"/>
                    </a:cubicBezTo>
                    <a:cubicBezTo>
                      <a:pt x="97" y="1"/>
                      <a:pt x="97" y="1"/>
                      <a:pt x="98" y="1"/>
                    </a:cubicBezTo>
                    <a:cubicBezTo>
                      <a:pt x="98" y="1"/>
                      <a:pt x="98" y="1"/>
                      <a:pt x="98" y="1"/>
                    </a:cubicBezTo>
                    <a:cubicBezTo>
                      <a:pt x="97" y="0"/>
                      <a:pt x="97" y="0"/>
                      <a:pt x="97" y="0"/>
                    </a:cubicBezTo>
                    <a:moveTo>
                      <a:pt x="16" y="0"/>
                    </a:moveTo>
                    <a:cubicBezTo>
                      <a:pt x="16" y="0"/>
                      <a:pt x="16" y="1"/>
                      <a:pt x="15" y="1"/>
                    </a:cubicBezTo>
                    <a:cubicBezTo>
                      <a:pt x="15" y="1"/>
                      <a:pt x="15" y="2"/>
                      <a:pt x="15" y="2"/>
                    </a:cubicBezTo>
                    <a:cubicBezTo>
                      <a:pt x="15" y="2"/>
                      <a:pt x="15" y="2"/>
                      <a:pt x="15" y="2"/>
                    </a:cubicBezTo>
                    <a:cubicBezTo>
                      <a:pt x="16" y="2"/>
                      <a:pt x="16" y="1"/>
                      <a:pt x="16" y="1"/>
                    </a:cubicBezTo>
                    <a:cubicBezTo>
                      <a:pt x="16" y="0"/>
                      <a:pt x="16" y="0"/>
                      <a:pt x="16" y="0"/>
                    </a:cubicBezTo>
                    <a:moveTo>
                      <a:pt x="3" y="0"/>
                    </a:moveTo>
                    <a:cubicBezTo>
                      <a:pt x="3" y="0"/>
                      <a:pt x="3" y="1"/>
                      <a:pt x="2" y="1"/>
                    </a:cubicBezTo>
                    <a:cubicBezTo>
                      <a:pt x="3" y="1"/>
                      <a:pt x="4" y="2"/>
                      <a:pt x="5" y="2"/>
                    </a:cubicBezTo>
                    <a:cubicBezTo>
                      <a:pt x="5" y="2"/>
                      <a:pt x="5" y="2"/>
                      <a:pt x="5" y="2"/>
                    </a:cubicBezTo>
                    <a:cubicBezTo>
                      <a:pt x="4" y="1"/>
                      <a:pt x="4"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12" name="Freeform 9903"/>
              <p:cNvSpPr>
                <a:spLocks noEditPoints="1"/>
              </p:cNvSpPr>
              <p:nvPr/>
            </p:nvSpPr>
            <p:spPr bwMode="auto">
              <a:xfrm>
                <a:off x="-262" y="3292"/>
                <a:ext cx="7" cy="7"/>
              </a:xfrm>
              <a:custGeom>
                <a:avLst/>
                <a:gdLst>
                  <a:gd name="T0" fmla="*/ 0 w 3"/>
                  <a:gd name="T1" fmla="*/ 1 h 3"/>
                  <a:gd name="T2" fmla="*/ 0 w 3"/>
                  <a:gd name="T3" fmla="*/ 2 h 3"/>
                  <a:gd name="T4" fmla="*/ 2 w 3"/>
                  <a:gd name="T5" fmla="*/ 3 h 3"/>
                  <a:gd name="T6" fmla="*/ 2 w 3"/>
                  <a:gd name="T7" fmla="*/ 3 h 3"/>
                  <a:gd name="T8" fmla="*/ 0 w 3"/>
                  <a:gd name="T9" fmla="*/ 1 h 3"/>
                  <a:gd name="T10" fmla="*/ 1 w 3"/>
                  <a:gd name="T11" fmla="*/ 0 h 3"/>
                  <a:gd name="T12" fmla="*/ 0 w 3"/>
                  <a:gd name="T13" fmla="*/ 1 h 3"/>
                  <a:gd name="T14" fmla="*/ 2 w 3"/>
                  <a:gd name="T15" fmla="*/ 2 h 3"/>
                  <a:gd name="T16" fmla="*/ 3 w 3"/>
                  <a:gd name="T17" fmla="*/ 2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1"/>
                    </a:moveTo>
                    <a:cubicBezTo>
                      <a:pt x="0" y="2"/>
                      <a:pt x="0" y="2"/>
                      <a:pt x="0" y="2"/>
                    </a:cubicBezTo>
                    <a:cubicBezTo>
                      <a:pt x="0" y="2"/>
                      <a:pt x="1" y="3"/>
                      <a:pt x="2" y="3"/>
                    </a:cubicBezTo>
                    <a:cubicBezTo>
                      <a:pt x="2" y="3"/>
                      <a:pt x="2" y="3"/>
                      <a:pt x="2" y="3"/>
                    </a:cubicBezTo>
                    <a:cubicBezTo>
                      <a:pt x="1" y="2"/>
                      <a:pt x="1" y="2"/>
                      <a:pt x="0" y="1"/>
                    </a:cubicBezTo>
                    <a:moveTo>
                      <a:pt x="1" y="0"/>
                    </a:moveTo>
                    <a:cubicBezTo>
                      <a:pt x="1" y="0"/>
                      <a:pt x="0" y="1"/>
                      <a:pt x="0" y="1"/>
                    </a:cubicBezTo>
                    <a:cubicBezTo>
                      <a:pt x="1" y="1"/>
                      <a:pt x="2" y="2"/>
                      <a:pt x="2" y="2"/>
                    </a:cubicBezTo>
                    <a:cubicBezTo>
                      <a:pt x="3" y="2"/>
                      <a:pt x="3" y="2"/>
                      <a:pt x="3" y="2"/>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13" name="Freeform 9904"/>
              <p:cNvSpPr>
                <a:spLocks noEditPoints="1"/>
              </p:cNvSpPr>
              <p:nvPr/>
            </p:nvSpPr>
            <p:spPr bwMode="auto">
              <a:xfrm>
                <a:off x="-257" y="3290"/>
                <a:ext cx="305" cy="19"/>
              </a:xfrm>
              <a:custGeom>
                <a:avLst/>
                <a:gdLst>
                  <a:gd name="T0" fmla="*/ 0 w 129"/>
                  <a:gd name="T1" fmla="*/ 5 h 8"/>
                  <a:gd name="T2" fmla="*/ 0 w 129"/>
                  <a:gd name="T3" fmla="*/ 5 h 8"/>
                  <a:gd name="T4" fmla="*/ 0 w 129"/>
                  <a:gd name="T5" fmla="*/ 5 h 8"/>
                  <a:gd name="T6" fmla="*/ 1 w 129"/>
                  <a:gd name="T7" fmla="*/ 5 h 8"/>
                  <a:gd name="T8" fmla="*/ 0 w 129"/>
                  <a:gd name="T9" fmla="*/ 5 h 8"/>
                  <a:gd name="T10" fmla="*/ 1 w 129"/>
                  <a:gd name="T11" fmla="*/ 4 h 8"/>
                  <a:gd name="T12" fmla="*/ 1 w 129"/>
                  <a:gd name="T13" fmla="*/ 4 h 8"/>
                  <a:gd name="T14" fmla="*/ 1 w 129"/>
                  <a:gd name="T15" fmla="*/ 4 h 8"/>
                  <a:gd name="T16" fmla="*/ 1 w 129"/>
                  <a:gd name="T17" fmla="*/ 4 h 8"/>
                  <a:gd name="T18" fmla="*/ 1 w 129"/>
                  <a:gd name="T19" fmla="*/ 4 h 8"/>
                  <a:gd name="T20" fmla="*/ 2 w 129"/>
                  <a:gd name="T21" fmla="*/ 2 h 8"/>
                  <a:gd name="T22" fmla="*/ 1 w 129"/>
                  <a:gd name="T23" fmla="*/ 3 h 8"/>
                  <a:gd name="T24" fmla="*/ 2 w 129"/>
                  <a:gd name="T25" fmla="*/ 3 h 8"/>
                  <a:gd name="T26" fmla="*/ 2 w 129"/>
                  <a:gd name="T27" fmla="*/ 2 h 8"/>
                  <a:gd name="T28" fmla="*/ 2 w 129"/>
                  <a:gd name="T29" fmla="*/ 2 h 8"/>
                  <a:gd name="T30" fmla="*/ 114 w 129"/>
                  <a:gd name="T31" fmla="*/ 1 h 8"/>
                  <a:gd name="T32" fmla="*/ 112 w 129"/>
                  <a:gd name="T33" fmla="*/ 4 h 8"/>
                  <a:gd name="T34" fmla="*/ 117 w 129"/>
                  <a:gd name="T35" fmla="*/ 7 h 8"/>
                  <a:gd name="T36" fmla="*/ 119 w 129"/>
                  <a:gd name="T37" fmla="*/ 4 h 8"/>
                  <a:gd name="T38" fmla="*/ 114 w 129"/>
                  <a:gd name="T39" fmla="*/ 1 h 8"/>
                  <a:gd name="T40" fmla="*/ 97 w 129"/>
                  <a:gd name="T41" fmla="*/ 1 h 8"/>
                  <a:gd name="T42" fmla="*/ 97 w 129"/>
                  <a:gd name="T43" fmla="*/ 2 h 8"/>
                  <a:gd name="T44" fmla="*/ 102 w 129"/>
                  <a:gd name="T45" fmla="*/ 5 h 8"/>
                  <a:gd name="T46" fmla="*/ 103 w 129"/>
                  <a:gd name="T47" fmla="*/ 6 h 8"/>
                  <a:gd name="T48" fmla="*/ 104 w 129"/>
                  <a:gd name="T49" fmla="*/ 5 h 8"/>
                  <a:gd name="T50" fmla="*/ 97 w 129"/>
                  <a:gd name="T51" fmla="*/ 1 h 8"/>
                  <a:gd name="T52" fmla="*/ 3 w 129"/>
                  <a:gd name="T53" fmla="*/ 1 h 8"/>
                  <a:gd name="T54" fmla="*/ 2 w 129"/>
                  <a:gd name="T55" fmla="*/ 2 h 8"/>
                  <a:gd name="T56" fmla="*/ 2 w 129"/>
                  <a:gd name="T57" fmla="*/ 2 h 8"/>
                  <a:gd name="T58" fmla="*/ 3 w 129"/>
                  <a:gd name="T59" fmla="*/ 1 h 8"/>
                  <a:gd name="T60" fmla="*/ 3 w 129"/>
                  <a:gd name="T61" fmla="*/ 1 h 8"/>
                  <a:gd name="T62" fmla="*/ 20 w 129"/>
                  <a:gd name="T63" fmla="*/ 1 h 8"/>
                  <a:gd name="T64" fmla="*/ 19 w 129"/>
                  <a:gd name="T65" fmla="*/ 2 h 8"/>
                  <a:gd name="T66" fmla="*/ 20 w 129"/>
                  <a:gd name="T67" fmla="*/ 2 h 8"/>
                  <a:gd name="T68" fmla="*/ 21 w 129"/>
                  <a:gd name="T69" fmla="*/ 1 h 8"/>
                  <a:gd name="T70" fmla="*/ 20 w 129"/>
                  <a:gd name="T71" fmla="*/ 1 h 8"/>
                  <a:gd name="T72" fmla="*/ 128 w 129"/>
                  <a:gd name="T73" fmla="*/ 0 h 8"/>
                  <a:gd name="T74" fmla="*/ 126 w 129"/>
                  <a:gd name="T75" fmla="*/ 4 h 8"/>
                  <a:gd name="T76" fmla="*/ 127 w 129"/>
                  <a:gd name="T77" fmla="*/ 4 h 8"/>
                  <a:gd name="T78" fmla="*/ 129 w 129"/>
                  <a:gd name="T79" fmla="*/ 1 h 8"/>
                  <a:gd name="T80" fmla="*/ 128 w 129"/>
                  <a:gd name="T81" fmla="*/ 0 h 8"/>
                  <a:gd name="T82" fmla="*/ 36 w 129"/>
                  <a:gd name="T83" fmla="*/ 0 h 8"/>
                  <a:gd name="T84" fmla="*/ 33 w 129"/>
                  <a:gd name="T85" fmla="*/ 7 h 8"/>
                  <a:gd name="T86" fmla="*/ 34 w 129"/>
                  <a:gd name="T87" fmla="*/ 8 h 8"/>
                  <a:gd name="T88" fmla="*/ 38 w 129"/>
                  <a:gd name="T89" fmla="*/ 1 h 8"/>
                  <a:gd name="T90" fmla="*/ 36 w 129"/>
                  <a:gd name="T9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9" h="8">
                    <a:moveTo>
                      <a:pt x="0" y="5"/>
                    </a:moveTo>
                    <a:cubicBezTo>
                      <a:pt x="0" y="5"/>
                      <a:pt x="0" y="5"/>
                      <a:pt x="0" y="5"/>
                    </a:cubicBezTo>
                    <a:cubicBezTo>
                      <a:pt x="0" y="5"/>
                      <a:pt x="0" y="5"/>
                      <a:pt x="0" y="5"/>
                    </a:cubicBezTo>
                    <a:cubicBezTo>
                      <a:pt x="0" y="5"/>
                      <a:pt x="0" y="5"/>
                      <a:pt x="1" y="5"/>
                    </a:cubicBezTo>
                    <a:cubicBezTo>
                      <a:pt x="1" y="5"/>
                      <a:pt x="0" y="5"/>
                      <a:pt x="0" y="5"/>
                    </a:cubicBezTo>
                    <a:moveTo>
                      <a:pt x="1" y="4"/>
                    </a:moveTo>
                    <a:cubicBezTo>
                      <a:pt x="1" y="4"/>
                      <a:pt x="1" y="4"/>
                      <a:pt x="1" y="4"/>
                    </a:cubicBezTo>
                    <a:cubicBezTo>
                      <a:pt x="1" y="4"/>
                      <a:pt x="1" y="4"/>
                      <a:pt x="1" y="4"/>
                    </a:cubicBezTo>
                    <a:cubicBezTo>
                      <a:pt x="1" y="4"/>
                      <a:pt x="1" y="4"/>
                      <a:pt x="1" y="4"/>
                    </a:cubicBezTo>
                    <a:cubicBezTo>
                      <a:pt x="1" y="4"/>
                      <a:pt x="1" y="4"/>
                      <a:pt x="1" y="4"/>
                    </a:cubicBezTo>
                    <a:moveTo>
                      <a:pt x="2" y="2"/>
                    </a:moveTo>
                    <a:cubicBezTo>
                      <a:pt x="2" y="2"/>
                      <a:pt x="2" y="2"/>
                      <a:pt x="1" y="3"/>
                    </a:cubicBezTo>
                    <a:cubicBezTo>
                      <a:pt x="2" y="3"/>
                      <a:pt x="2" y="3"/>
                      <a:pt x="2" y="3"/>
                    </a:cubicBezTo>
                    <a:cubicBezTo>
                      <a:pt x="2" y="3"/>
                      <a:pt x="2" y="2"/>
                      <a:pt x="2" y="2"/>
                    </a:cubicBezTo>
                    <a:cubicBezTo>
                      <a:pt x="2" y="2"/>
                      <a:pt x="2" y="2"/>
                      <a:pt x="2" y="2"/>
                    </a:cubicBezTo>
                    <a:moveTo>
                      <a:pt x="114" y="1"/>
                    </a:moveTo>
                    <a:cubicBezTo>
                      <a:pt x="113" y="2"/>
                      <a:pt x="113" y="3"/>
                      <a:pt x="112" y="4"/>
                    </a:cubicBezTo>
                    <a:cubicBezTo>
                      <a:pt x="114" y="5"/>
                      <a:pt x="116" y="6"/>
                      <a:pt x="117" y="7"/>
                    </a:cubicBezTo>
                    <a:cubicBezTo>
                      <a:pt x="118" y="6"/>
                      <a:pt x="118" y="5"/>
                      <a:pt x="119" y="4"/>
                    </a:cubicBezTo>
                    <a:cubicBezTo>
                      <a:pt x="117" y="3"/>
                      <a:pt x="116" y="2"/>
                      <a:pt x="114" y="1"/>
                    </a:cubicBezTo>
                    <a:moveTo>
                      <a:pt x="97" y="1"/>
                    </a:moveTo>
                    <a:cubicBezTo>
                      <a:pt x="97" y="1"/>
                      <a:pt x="97" y="2"/>
                      <a:pt x="97" y="2"/>
                    </a:cubicBezTo>
                    <a:cubicBezTo>
                      <a:pt x="98" y="3"/>
                      <a:pt x="100" y="4"/>
                      <a:pt x="102" y="5"/>
                    </a:cubicBezTo>
                    <a:cubicBezTo>
                      <a:pt x="103" y="6"/>
                      <a:pt x="103" y="6"/>
                      <a:pt x="103" y="6"/>
                    </a:cubicBezTo>
                    <a:cubicBezTo>
                      <a:pt x="104" y="6"/>
                      <a:pt x="104" y="5"/>
                      <a:pt x="104" y="5"/>
                    </a:cubicBezTo>
                    <a:cubicBezTo>
                      <a:pt x="97" y="1"/>
                      <a:pt x="97" y="1"/>
                      <a:pt x="97" y="1"/>
                    </a:cubicBezTo>
                    <a:moveTo>
                      <a:pt x="3" y="1"/>
                    </a:moveTo>
                    <a:cubicBezTo>
                      <a:pt x="3" y="1"/>
                      <a:pt x="2" y="1"/>
                      <a:pt x="2" y="2"/>
                    </a:cubicBezTo>
                    <a:cubicBezTo>
                      <a:pt x="2" y="2"/>
                      <a:pt x="2" y="2"/>
                      <a:pt x="2" y="2"/>
                    </a:cubicBezTo>
                    <a:cubicBezTo>
                      <a:pt x="3" y="2"/>
                      <a:pt x="3" y="1"/>
                      <a:pt x="3" y="1"/>
                    </a:cubicBezTo>
                    <a:cubicBezTo>
                      <a:pt x="3" y="1"/>
                      <a:pt x="3" y="1"/>
                      <a:pt x="3" y="1"/>
                    </a:cubicBezTo>
                    <a:moveTo>
                      <a:pt x="20" y="1"/>
                    </a:moveTo>
                    <a:cubicBezTo>
                      <a:pt x="19" y="1"/>
                      <a:pt x="19" y="1"/>
                      <a:pt x="19" y="2"/>
                    </a:cubicBezTo>
                    <a:cubicBezTo>
                      <a:pt x="19" y="2"/>
                      <a:pt x="20" y="2"/>
                      <a:pt x="20" y="2"/>
                    </a:cubicBezTo>
                    <a:cubicBezTo>
                      <a:pt x="20" y="2"/>
                      <a:pt x="21" y="2"/>
                      <a:pt x="21" y="1"/>
                    </a:cubicBezTo>
                    <a:cubicBezTo>
                      <a:pt x="20" y="1"/>
                      <a:pt x="20" y="1"/>
                      <a:pt x="20" y="1"/>
                    </a:cubicBezTo>
                    <a:moveTo>
                      <a:pt x="128" y="0"/>
                    </a:moveTo>
                    <a:cubicBezTo>
                      <a:pt x="127" y="2"/>
                      <a:pt x="127" y="3"/>
                      <a:pt x="126" y="4"/>
                    </a:cubicBezTo>
                    <a:cubicBezTo>
                      <a:pt x="126" y="4"/>
                      <a:pt x="126" y="4"/>
                      <a:pt x="127" y="4"/>
                    </a:cubicBezTo>
                    <a:cubicBezTo>
                      <a:pt x="127" y="3"/>
                      <a:pt x="128" y="2"/>
                      <a:pt x="129" y="1"/>
                    </a:cubicBezTo>
                    <a:cubicBezTo>
                      <a:pt x="128" y="0"/>
                      <a:pt x="128" y="0"/>
                      <a:pt x="128" y="0"/>
                    </a:cubicBezTo>
                    <a:moveTo>
                      <a:pt x="36" y="0"/>
                    </a:moveTo>
                    <a:cubicBezTo>
                      <a:pt x="35" y="2"/>
                      <a:pt x="34" y="5"/>
                      <a:pt x="33" y="7"/>
                    </a:cubicBezTo>
                    <a:cubicBezTo>
                      <a:pt x="33" y="7"/>
                      <a:pt x="34" y="7"/>
                      <a:pt x="34" y="8"/>
                    </a:cubicBezTo>
                    <a:cubicBezTo>
                      <a:pt x="35" y="5"/>
                      <a:pt x="36" y="3"/>
                      <a:pt x="38" y="1"/>
                    </a:cubicBezTo>
                    <a:cubicBezTo>
                      <a:pt x="37" y="1"/>
                      <a:pt x="37" y="1"/>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14" name="Freeform 9905"/>
              <p:cNvSpPr>
                <a:spLocks noEditPoints="1"/>
              </p:cNvSpPr>
              <p:nvPr/>
            </p:nvSpPr>
            <p:spPr bwMode="auto">
              <a:xfrm>
                <a:off x="-257" y="3297"/>
                <a:ext cx="5" cy="5"/>
              </a:xfrm>
              <a:custGeom>
                <a:avLst/>
                <a:gdLst>
                  <a:gd name="T0" fmla="*/ 1 w 2"/>
                  <a:gd name="T1" fmla="*/ 1 h 2"/>
                  <a:gd name="T2" fmla="*/ 0 w 2"/>
                  <a:gd name="T3" fmla="*/ 2 h 2"/>
                  <a:gd name="T4" fmla="*/ 1 w 2"/>
                  <a:gd name="T5" fmla="*/ 2 h 2"/>
                  <a:gd name="T6" fmla="*/ 1 w 2"/>
                  <a:gd name="T7" fmla="*/ 1 h 2"/>
                  <a:gd name="T8" fmla="*/ 1 w 2"/>
                  <a:gd name="T9" fmla="*/ 1 h 2"/>
                  <a:gd name="T10" fmla="*/ 1 w 2"/>
                  <a:gd name="T11" fmla="*/ 0 h 2"/>
                  <a:gd name="T12" fmla="*/ 1 w 2"/>
                  <a:gd name="T13" fmla="*/ 1 h 2"/>
                  <a:gd name="T14" fmla="*/ 1 w 2"/>
                  <a:gd name="T15" fmla="*/ 1 h 2"/>
                  <a:gd name="T16" fmla="*/ 2 w 2"/>
                  <a:gd name="T17" fmla="*/ 0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1"/>
                    </a:moveTo>
                    <a:cubicBezTo>
                      <a:pt x="1" y="1"/>
                      <a:pt x="1" y="1"/>
                      <a:pt x="0" y="2"/>
                    </a:cubicBezTo>
                    <a:cubicBezTo>
                      <a:pt x="0" y="2"/>
                      <a:pt x="1" y="2"/>
                      <a:pt x="1" y="2"/>
                    </a:cubicBezTo>
                    <a:cubicBezTo>
                      <a:pt x="1" y="2"/>
                      <a:pt x="1" y="1"/>
                      <a:pt x="1" y="1"/>
                    </a:cubicBezTo>
                    <a:cubicBezTo>
                      <a:pt x="1" y="1"/>
                      <a:pt x="1" y="1"/>
                      <a:pt x="1" y="1"/>
                    </a:cubicBezTo>
                    <a:moveTo>
                      <a:pt x="1" y="0"/>
                    </a:moveTo>
                    <a:cubicBezTo>
                      <a:pt x="1" y="0"/>
                      <a:pt x="1" y="0"/>
                      <a:pt x="1" y="1"/>
                    </a:cubicBezTo>
                    <a:cubicBezTo>
                      <a:pt x="1" y="1"/>
                      <a:pt x="1" y="1"/>
                      <a:pt x="1" y="1"/>
                    </a:cubicBezTo>
                    <a:cubicBezTo>
                      <a:pt x="1" y="1"/>
                      <a:pt x="2" y="0"/>
                      <a:pt x="2"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15" name="Freeform 9906"/>
              <p:cNvSpPr>
                <a:spLocks noEditPoints="1"/>
              </p:cNvSpPr>
              <p:nvPr/>
            </p:nvSpPr>
            <p:spPr bwMode="auto">
              <a:xfrm>
                <a:off x="-323" y="3294"/>
                <a:ext cx="378" cy="29"/>
              </a:xfrm>
              <a:custGeom>
                <a:avLst/>
                <a:gdLst>
                  <a:gd name="T0" fmla="*/ 18 w 160"/>
                  <a:gd name="T1" fmla="*/ 9 h 12"/>
                  <a:gd name="T2" fmla="*/ 20 w 160"/>
                  <a:gd name="T3" fmla="*/ 10 h 12"/>
                  <a:gd name="T4" fmla="*/ 21 w 160"/>
                  <a:gd name="T5" fmla="*/ 5 h 12"/>
                  <a:gd name="T6" fmla="*/ 21 w 160"/>
                  <a:gd name="T7" fmla="*/ 7 h 12"/>
                  <a:gd name="T8" fmla="*/ 21 w 160"/>
                  <a:gd name="T9" fmla="*/ 5 h 12"/>
                  <a:gd name="T10" fmla="*/ 22 w 160"/>
                  <a:gd name="T11" fmla="*/ 3 h 12"/>
                  <a:gd name="T12" fmla="*/ 24 w 160"/>
                  <a:gd name="T13" fmla="*/ 3 h 12"/>
                  <a:gd name="T14" fmla="*/ 89 w 160"/>
                  <a:gd name="T15" fmla="*/ 2 h 12"/>
                  <a:gd name="T16" fmla="*/ 94 w 160"/>
                  <a:gd name="T17" fmla="*/ 12 h 12"/>
                  <a:gd name="T18" fmla="*/ 98 w 160"/>
                  <a:gd name="T19" fmla="*/ 7 h 12"/>
                  <a:gd name="T20" fmla="*/ 25 w 160"/>
                  <a:gd name="T21" fmla="*/ 2 h 12"/>
                  <a:gd name="T22" fmla="*/ 24 w 160"/>
                  <a:gd name="T23" fmla="*/ 3 h 12"/>
                  <a:gd name="T24" fmla="*/ 27 w 160"/>
                  <a:gd name="T25" fmla="*/ 3 h 12"/>
                  <a:gd name="T26" fmla="*/ 6 w 160"/>
                  <a:gd name="T27" fmla="*/ 2 h 12"/>
                  <a:gd name="T28" fmla="*/ 5 w 160"/>
                  <a:gd name="T29" fmla="*/ 10 h 12"/>
                  <a:gd name="T30" fmla="*/ 6 w 160"/>
                  <a:gd name="T31" fmla="*/ 2 h 12"/>
                  <a:gd name="T32" fmla="*/ 52 w 160"/>
                  <a:gd name="T33" fmla="*/ 3 h 12"/>
                  <a:gd name="T34" fmla="*/ 54 w 160"/>
                  <a:gd name="T35" fmla="*/ 3 h 12"/>
                  <a:gd name="T36" fmla="*/ 120 w 160"/>
                  <a:gd name="T37" fmla="*/ 1 h 12"/>
                  <a:gd name="T38" fmla="*/ 116 w 160"/>
                  <a:gd name="T39" fmla="*/ 9 h 12"/>
                  <a:gd name="T40" fmla="*/ 120 w 160"/>
                  <a:gd name="T41" fmla="*/ 1 h 12"/>
                  <a:gd name="T42" fmla="*/ 23 w 160"/>
                  <a:gd name="T43" fmla="*/ 1 h 12"/>
                  <a:gd name="T44" fmla="*/ 24 w 160"/>
                  <a:gd name="T45" fmla="*/ 3 h 12"/>
                  <a:gd name="T46" fmla="*/ 23 w 160"/>
                  <a:gd name="T47" fmla="*/ 1 h 12"/>
                  <a:gd name="T48" fmla="*/ 40 w 160"/>
                  <a:gd name="T49" fmla="*/ 2 h 12"/>
                  <a:gd name="T50" fmla="*/ 42 w 160"/>
                  <a:gd name="T51" fmla="*/ 2 h 12"/>
                  <a:gd name="T52" fmla="*/ 68 w 160"/>
                  <a:gd name="T53" fmla="*/ 1 h 12"/>
                  <a:gd name="T54" fmla="*/ 71 w 160"/>
                  <a:gd name="T55" fmla="*/ 11 h 12"/>
                  <a:gd name="T56" fmla="*/ 68 w 160"/>
                  <a:gd name="T57" fmla="*/ 1 h 12"/>
                  <a:gd name="T58" fmla="*/ 1 w 160"/>
                  <a:gd name="T59" fmla="*/ 7 h 12"/>
                  <a:gd name="T60" fmla="*/ 2 w 160"/>
                  <a:gd name="T61" fmla="*/ 8 h 12"/>
                  <a:gd name="T62" fmla="*/ 4 w 160"/>
                  <a:gd name="T63" fmla="*/ 0 h 12"/>
                  <a:gd name="T64" fmla="*/ 45 w 160"/>
                  <a:gd name="T65" fmla="*/ 3 h 12"/>
                  <a:gd name="T66" fmla="*/ 48 w 160"/>
                  <a:gd name="T67" fmla="*/ 1 h 12"/>
                  <a:gd name="T68" fmla="*/ 4 w 160"/>
                  <a:gd name="T69" fmla="*/ 0 h 12"/>
                  <a:gd name="T70" fmla="*/ 0 w 160"/>
                  <a:gd name="T71" fmla="*/ 7 h 12"/>
                  <a:gd name="T72" fmla="*/ 4 w 160"/>
                  <a:gd name="T73" fmla="*/ 0 h 12"/>
                  <a:gd name="T74" fmla="*/ 39 w 160"/>
                  <a:gd name="T75" fmla="*/ 0 h 12"/>
                  <a:gd name="T76" fmla="*/ 39 w 160"/>
                  <a:gd name="T77" fmla="*/ 1 h 12"/>
                  <a:gd name="T78" fmla="*/ 39 w 160"/>
                  <a:gd name="T79" fmla="*/ 0 h 12"/>
                  <a:gd name="T80" fmla="*/ 4 w 160"/>
                  <a:gd name="T81" fmla="*/ 0 h 12"/>
                  <a:gd name="T82" fmla="*/ 4 w 160"/>
                  <a:gd name="T83" fmla="*/ 0 h 12"/>
                  <a:gd name="T84" fmla="*/ 159 w 160"/>
                  <a:gd name="T85" fmla="*/ 0 h 12"/>
                  <a:gd name="T86" fmla="*/ 157 w 160"/>
                  <a:gd name="T87" fmla="*/ 4 h 12"/>
                  <a:gd name="T88" fmla="*/ 160 w 160"/>
                  <a:gd name="T89" fmla="*/ 1 h 12"/>
                  <a:gd name="T90" fmla="*/ 91 w 160"/>
                  <a:gd name="T91" fmla="*/ 0 h 12"/>
                  <a:gd name="T92" fmla="*/ 99 w 160"/>
                  <a:gd name="T93"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0" h="12">
                    <a:moveTo>
                      <a:pt x="18" y="9"/>
                    </a:moveTo>
                    <a:cubicBezTo>
                      <a:pt x="18" y="9"/>
                      <a:pt x="18" y="9"/>
                      <a:pt x="18" y="9"/>
                    </a:cubicBezTo>
                    <a:cubicBezTo>
                      <a:pt x="19" y="9"/>
                      <a:pt x="19" y="9"/>
                      <a:pt x="20" y="10"/>
                    </a:cubicBezTo>
                    <a:cubicBezTo>
                      <a:pt x="20" y="10"/>
                      <a:pt x="20" y="10"/>
                      <a:pt x="20" y="10"/>
                    </a:cubicBezTo>
                    <a:cubicBezTo>
                      <a:pt x="19" y="9"/>
                      <a:pt x="19" y="9"/>
                      <a:pt x="18" y="9"/>
                    </a:cubicBezTo>
                    <a:moveTo>
                      <a:pt x="21" y="5"/>
                    </a:moveTo>
                    <a:cubicBezTo>
                      <a:pt x="20" y="6"/>
                      <a:pt x="20" y="6"/>
                      <a:pt x="20" y="7"/>
                    </a:cubicBezTo>
                    <a:cubicBezTo>
                      <a:pt x="20" y="7"/>
                      <a:pt x="21" y="7"/>
                      <a:pt x="21" y="7"/>
                    </a:cubicBezTo>
                    <a:cubicBezTo>
                      <a:pt x="21" y="7"/>
                      <a:pt x="22" y="7"/>
                      <a:pt x="22" y="6"/>
                    </a:cubicBezTo>
                    <a:cubicBezTo>
                      <a:pt x="21" y="6"/>
                      <a:pt x="21" y="5"/>
                      <a:pt x="21" y="5"/>
                    </a:cubicBezTo>
                    <a:moveTo>
                      <a:pt x="22" y="2"/>
                    </a:moveTo>
                    <a:cubicBezTo>
                      <a:pt x="22" y="3"/>
                      <a:pt x="22" y="3"/>
                      <a:pt x="22" y="3"/>
                    </a:cubicBezTo>
                    <a:cubicBezTo>
                      <a:pt x="23" y="4"/>
                      <a:pt x="23" y="4"/>
                      <a:pt x="23" y="4"/>
                    </a:cubicBezTo>
                    <a:cubicBezTo>
                      <a:pt x="23" y="4"/>
                      <a:pt x="23" y="4"/>
                      <a:pt x="24" y="3"/>
                    </a:cubicBezTo>
                    <a:cubicBezTo>
                      <a:pt x="23" y="3"/>
                      <a:pt x="23" y="3"/>
                      <a:pt x="22" y="2"/>
                    </a:cubicBezTo>
                    <a:moveTo>
                      <a:pt x="89" y="2"/>
                    </a:moveTo>
                    <a:cubicBezTo>
                      <a:pt x="86" y="8"/>
                      <a:pt x="86" y="8"/>
                      <a:pt x="86" y="8"/>
                    </a:cubicBezTo>
                    <a:cubicBezTo>
                      <a:pt x="89" y="9"/>
                      <a:pt x="92" y="11"/>
                      <a:pt x="94" y="12"/>
                    </a:cubicBezTo>
                    <a:cubicBezTo>
                      <a:pt x="95" y="12"/>
                      <a:pt x="95" y="11"/>
                      <a:pt x="96" y="10"/>
                    </a:cubicBezTo>
                    <a:cubicBezTo>
                      <a:pt x="98" y="7"/>
                      <a:pt x="98" y="7"/>
                      <a:pt x="98" y="7"/>
                    </a:cubicBezTo>
                    <a:cubicBezTo>
                      <a:pt x="95" y="6"/>
                      <a:pt x="92" y="4"/>
                      <a:pt x="89" y="2"/>
                    </a:cubicBezTo>
                    <a:moveTo>
                      <a:pt x="25" y="2"/>
                    </a:moveTo>
                    <a:cubicBezTo>
                      <a:pt x="25" y="2"/>
                      <a:pt x="25" y="2"/>
                      <a:pt x="25" y="2"/>
                    </a:cubicBezTo>
                    <a:cubicBezTo>
                      <a:pt x="25" y="3"/>
                      <a:pt x="25" y="3"/>
                      <a:pt x="24" y="3"/>
                    </a:cubicBezTo>
                    <a:cubicBezTo>
                      <a:pt x="25" y="4"/>
                      <a:pt x="26" y="4"/>
                      <a:pt x="26" y="5"/>
                    </a:cubicBezTo>
                    <a:cubicBezTo>
                      <a:pt x="27" y="4"/>
                      <a:pt x="27" y="4"/>
                      <a:pt x="27" y="3"/>
                    </a:cubicBezTo>
                    <a:cubicBezTo>
                      <a:pt x="26" y="3"/>
                      <a:pt x="26" y="2"/>
                      <a:pt x="25" y="2"/>
                    </a:cubicBezTo>
                    <a:moveTo>
                      <a:pt x="6" y="2"/>
                    </a:moveTo>
                    <a:cubicBezTo>
                      <a:pt x="5" y="4"/>
                      <a:pt x="4" y="6"/>
                      <a:pt x="2" y="9"/>
                    </a:cubicBezTo>
                    <a:cubicBezTo>
                      <a:pt x="3" y="9"/>
                      <a:pt x="4" y="10"/>
                      <a:pt x="5" y="10"/>
                    </a:cubicBezTo>
                    <a:cubicBezTo>
                      <a:pt x="9" y="3"/>
                      <a:pt x="9" y="3"/>
                      <a:pt x="9" y="3"/>
                    </a:cubicBezTo>
                    <a:cubicBezTo>
                      <a:pt x="8" y="3"/>
                      <a:pt x="7" y="2"/>
                      <a:pt x="6" y="2"/>
                    </a:cubicBezTo>
                    <a:moveTo>
                      <a:pt x="53" y="2"/>
                    </a:moveTo>
                    <a:cubicBezTo>
                      <a:pt x="53" y="2"/>
                      <a:pt x="52" y="2"/>
                      <a:pt x="52" y="3"/>
                    </a:cubicBezTo>
                    <a:cubicBezTo>
                      <a:pt x="53" y="3"/>
                      <a:pt x="53" y="3"/>
                      <a:pt x="54" y="4"/>
                    </a:cubicBezTo>
                    <a:cubicBezTo>
                      <a:pt x="54" y="3"/>
                      <a:pt x="54" y="3"/>
                      <a:pt x="54" y="3"/>
                    </a:cubicBezTo>
                    <a:cubicBezTo>
                      <a:pt x="54" y="2"/>
                      <a:pt x="53" y="2"/>
                      <a:pt x="53" y="2"/>
                    </a:cubicBezTo>
                    <a:moveTo>
                      <a:pt x="120" y="1"/>
                    </a:moveTo>
                    <a:cubicBezTo>
                      <a:pt x="118" y="4"/>
                      <a:pt x="117" y="6"/>
                      <a:pt x="115" y="9"/>
                    </a:cubicBezTo>
                    <a:cubicBezTo>
                      <a:pt x="116" y="9"/>
                      <a:pt x="116" y="9"/>
                      <a:pt x="116" y="9"/>
                    </a:cubicBezTo>
                    <a:cubicBezTo>
                      <a:pt x="118" y="7"/>
                      <a:pt x="119" y="4"/>
                      <a:pt x="121" y="2"/>
                    </a:cubicBezTo>
                    <a:cubicBezTo>
                      <a:pt x="120" y="1"/>
                      <a:pt x="120" y="1"/>
                      <a:pt x="120" y="1"/>
                    </a:cubicBezTo>
                    <a:cubicBezTo>
                      <a:pt x="120" y="1"/>
                      <a:pt x="120" y="1"/>
                      <a:pt x="120" y="1"/>
                    </a:cubicBezTo>
                    <a:moveTo>
                      <a:pt x="23" y="1"/>
                    </a:moveTo>
                    <a:cubicBezTo>
                      <a:pt x="23" y="1"/>
                      <a:pt x="23" y="2"/>
                      <a:pt x="22" y="2"/>
                    </a:cubicBezTo>
                    <a:cubicBezTo>
                      <a:pt x="23" y="2"/>
                      <a:pt x="23" y="3"/>
                      <a:pt x="24" y="3"/>
                    </a:cubicBezTo>
                    <a:cubicBezTo>
                      <a:pt x="24" y="3"/>
                      <a:pt x="24" y="2"/>
                      <a:pt x="25" y="2"/>
                    </a:cubicBezTo>
                    <a:cubicBezTo>
                      <a:pt x="24" y="1"/>
                      <a:pt x="24" y="1"/>
                      <a:pt x="23" y="1"/>
                    </a:cubicBezTo>
                    <a:moveTo>
                      <a:pt x="40" y="1"/>
                    </a:moveTo>
                    <a:cubicBezTo>
                      <a:pt x="40" y="1"/>
                      <a:pt x="40" y="1"/>
                      <a:pt x="40" y="2"/>
                    </a:cubicBezTo>
                    <a:cubicBezTo>
                      <a:pt x="40" y="2"/>
                      <a:pt x="41" y="2"/>
                      <a:pt x="42" y="3"/>
                    </a:cubicBezTo>
                    <a:cubicBezTo>
                      <a:pt x="42" y="3"/>
                      <a:pt x="42" y="2"/>
                      <a:pt x="42" y="2"/>
                    </a:cubicBezTo>
                    <a:cubicBezTo>
                      <a:pt x="42" y="2"/>
                      <a:pt x="41" y="1"/>
                      <a:pt x="40" y="1"/>
                    </a:cubicBezTo>
                    <a:moveTo>
                      <a:pt x="68" y="1"/>
                    </a:moveTo>
                    <a:cubicBezTo>
                      <a:pt x="67" y="3"/>
                      <a:pt x="66" y="5"/>
                      <a:pt x="64" y="7"/>
                    </a:cubicBezTo>
                    <a:cubicBezTo>
                      <a:pt x="67" y="8"/>
                      <a:pt x="69" y="10"/>
                      <a:pt x="71" y="11"/>
                    </a:cubicBezTo>
                    <a:cubicBezTo>
                      <a:pt x="73" y="9"/>
                      <a:pt x="74" y="7"/>
                      <a:pt x="75" y="5"/>
                    </a:cubicBezTo>
                    <a:cubicBezTo>
                      <a:pt x="73" y="4"/>
                      <a:pt x="70" y="2"/>
                      <a:pt x="68" y="1"/>
                    </a:cubicBezTo>
                    <a:moveTo>
                      <a:pt x="4" y="0"/>
                    </a:moveTo>
                    <a:cubicBezTo>
                      <a:pt x="1" y="7"/>
                      <a:pt x="1" y="7"/>
                      <a:pt x="1" y="7"/>
                    </a:cubicBezTo>
                    <a:cubicBezTo>
                      <a:pt x="0" y="8"/>
                      <a:pt x="0" y="8"/>
                      <a:pt x="0" y="8"/>
                    </a:cubicBezTo>
                    <a:cubicBezTo>
                      <a:pt x="1" y="8"/>
                      <a:pt x="1" y="8"/>
                      <a:pt x="2" y="8"/>
                    </a:cubicBezTo>
                    <a:cubicBezTo>
                      <a:pt x="3" y="6"/>
                      <a:pt x="4" y="4"/>
                      <a:pt x="6" y="1"/>
                    </a:cubicBezTo>
                    <a:cubicBezTo>
                      <a:pt x="5" y="1"/>
                      <a:pt x="5" y="1"/>
                      <a:pt x="4" y="0"/>
                    </a:cubicBezTo>
                    <a:moveTo>
                      <a:pt x="47" y="0"/>
                    </a:moveTo>
                    <a:cubicBezTo>
                      <a:pt x="46" y="1"/>
                      <a:pt x="46" y="2"/>
                      <a:pt x="45" y="3"/>
                    </a:cubicBezTo>
                    <a:cubicBezTo>
                      <a:pt x="46" y="3"/>
                      <a:pt x="46" y="3"/>
                      <a:pt x="46" y="3"/>
                    </a:cubicBezTo>
                    <a:cubicBezTo>
                      <a:pt x="47" y="3"/>
                      <a:pt x="47" y="2"/>
                      <a:pt x="48" y="1"/>
                    </a:cubicBezTo>
                    <a:cubicBezTo>
                      <a:pt x="47" y="1"/>
                      <a:pt x="47" y="1"/>
                      <a:pt x="47" y="0"/>
                    </a:cubicBezTo>
                    <a:moveTo>
                      <a:pt x="4" y="0"/>
                    </a:moveTo>
                    <a:cubicBezTo>
                      <a:pt x="3" y="1"/>
                      <a:pt x="2" y="3"/>
                      <a:pt x="0" y="7"/>
                    </a:cubicBezTo>
                    <a:cubicBezTo>
                      <a:pt x="0" y="7"/>
                      <a:pt x="0" y="7"/>
                      <a:pt x="0" y="7"/>
                    </a:cubicBezTo>
                    <a:cubicBezTo>
                      <a:pt x="0" y="6"/>
                      <a:pt x="1" y="6"/>
                      <a:pt x="1" y="5"/>
                    </a:cubicBezTo>
                    <a:cubicBezTo>
                      <a:pt x="3" y="2"/>
                      <a:pt x="4" y="1"/>
                      <a:pt x="4" y="0"/>
                    </a:cubicBezTo>
                    <a:cubicBezTo>
                      <a:pt x="4" y="0"/>
                      <a:pt x="4" y="0"/>
                      <a:pt x="4" y="0"/>
                    </a:cubicBezTo>
                    <a:moveTo>
                      <a:pt x="39" y="0"/>
                    </a:moveTo>
                    <a:cubicBezTo>
                      <a:pt x="39" y="0"/>
                      <a:pt x="39" y="1"/>
                      <a:pt x="39" y="1"/>
                    </a:cubicBezTo>
                    <a:cubicBezTo>
                      <a:pt x="39" y="1"/>
                      <a:pt x="39" y="1"/>
                      <a:pt x="39" y="1"/>
                    </a:cubicBezTo>
                    <a:cubicBezTo>
                      <a:pt x="39" y="1"/>
                      <a:pt x="40" y="1"/>
                      <a:pt x="40" y="0"/>
                    </a:cubicBezTo>
                    <a:cubicBezTo>
                      <a:pt x="40" y="0"/>
                      <a:pt x="39" y="0"/>
                      <a:pt x="39" y="0"/>
                    </a:cubicBezTo>
                    <a:moveTo>
                      <a:pt x="4" y="0"/>
                    </a:moveTo>
                    <a:cubicBezTo>
                      <a:pt x="4" y="0"/>
                      <a:pt x="4" y="0"/>
                      <a:pt x="4" y="0"/>
                    </a:cubicBezTo>
                    <a:cubicBezTo>
                      <a:pt x="4" y="0"/>
                      <a:pt x="4" y="0"/>
                      <a:pt x="4" y="0"/>
                    </a:cubicBezTo>
                    <a:cubicBezTo>
                      <a:pt x="4" y="0"/>
                      <a:pt x="4" y="0"/>
                      <a:pt x="4" y="0"/>
                    </a:cubicBezTo>
                    <a:cubicBezTo>
                      <a:pt x="4" y="0"/>
                      <a:pt x="4" y="0"/>
                      <a:pt x="4" y="0"/>
                    </a:cubicBezTo>
                    <a:moveTo>
                      <a:pt x="159" y="0"/>
                    </a:moveTo>
                    <a:cubicBezTo>
                      <a:pt x="158" y="1"/>
                      <a:pt x="157" y="2"/>
                      <a:pt x="157" y="3"/>
                    </a:cubicBezTo>
                    <a:cubicBezTo>
                      <a:pt x="157" y="4"/>
                      <a:pt x="157" y="4"/>
                      <a:pt x="157" y="4"/>
                    </a:cubicBezTo>
                    <a:cubicBezTo>
                      <a:pt x="158" y="4"/>
                      <a:pt x="158" y="4"/>
                      <a:pt x="158" y="4"/>
                    </a:cubicBezTo>
                    <a:cubicBezTo>
                      <a:pt x="160" y="1"/>
                      <a:pt x="160" y="1"/>
                      <a:pt x="160" y="1"/>
                    </a:cubicBezTo>
                    <a:cubicBezTo>
                      <a:pt x="159" y="0"/>
                      <a:pt x="159" y="0"/>
                      <a:pt x="159" y="0"/>
                    </a:cubicBezTo>
                    <a:moveTo>
                      <a:pt x="91" y="0"/>
                    </a:moveTo>
                    <a:cubicBezTo>
                      <a:pt x="94" y="2"/>
                      <a:pt x="96" y="3"/>
                      <a:pt x="99" y="5"/>
                    </a:cubicBezTo>
                    <a:cubicBezTo>
                      <a:pt x="99" y="4"/>
                      <a:pt x="99" y="4"/>
                      <a:pt x="99" y="4"/>
                    </a:cubicBezTo>
                    <a:cubicBezTo>
                      <a:pt x="96" y="3"/>
                      <a:pt x="94" y="1"/>
                      <a:pt x="9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16" name="Freeform 9907"/>
              <p:cNvSpPr>
                <a:spLocks noEditPoints="1"/>
              </p:cNvSpPr>
              <p:nvPr/>
            </p:nvSpPr>
            <p:spPr bwMode="auto">
              <a:xfrm>
                <a:off x="-281" y="3302"/>
                <a:ext cx="12" cy="16"/>
              </a:xfrm>
              <a:custGeom>
                <a:avLst/>
                <a:gdLst>
                  <a:gd name="T0" fmla="*/ 2 w 5"/>
                  <a:gd name="T1" fmla="*/ 4 h 7"/>
                  <a:gd name="T2" fmla="*/ 0 w 5"/>
                  <a:gd name="T3" fmla="*/ 6 h 7"/>
                  <a:gd name="T4" fmla="*/ 2 w 5"/>
                  <a:gd name="T5" fmla="*/ 7 h 7"/>
                  <a:gd name="T6" fmla="*/ 3 w 5"/>
                  <a:gd name="T7" fmla="*/ 4 h 7"/>
                  <a:gd name="T8" fmla="*/ 2 w 5"/>
                  <a:gd name="T9" fmla="*/ 4 h 7"/>
                  <a:gd name="T10" fmla="*/ 4 w 5"/>
                  <a:gd name="T11" fmla="*/ 0 h 7"/>
                  <a:gd name="T12" fmla="*/ 3 w 5"/>
                  <a:gd name="T13" fmla="*/ 2 h 7"/>
                  <a:gd name="T14" fmla="*/ 4 w 5"/>
                  <a:gd name="T15" fmla="*/ 3 h 7"/>
                  <a:gd name="T16" fmla="*/ 5 w 5"/>
                  <a:gd name="T17" fmla="*/ 1 h 7"/>
                  <a:gd name="T18" fmla="*/ 4 w 5"/>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7">
                    <a:moveTo>
                      <a:pt x="2" y="4"/>
                    </a:moveTo>
                    <a:cubicBezTo>
                      <a:pt x="1" y="4"/>
                      <a:pt x="1" y="5"/>
                      <a:pt x="0" y="6"/>
                    </a:cubicBezTo>
                    <a:cubicBezTo>
                      <a:pt x="1" y="6"/>
                      <a:pt x="1" y="6"/>
                      <a:pt x="2" y="7"/>
                    </a:cubicBezTo>
                    <a:cubicBezTo>
                      <a:pt x="2" y="6"/>
                      <a:pt x="3" y="5"/>
                      <a:pt x="3" y="4"/>
                    </a:cubicBezTo>
                    <a:cubicBezTo>
                      <a:pt x="3" y="4"/>
                      <a:pt x="2" y="4"/>
                      <a:pt x="2" y="4"/>
                    </a:cubicBezTo>
                    <a:moveTo>
                      <a:pt x="4" y="0"/>
                    </a:moveTo>
                    <a:cubicBezTo>
                      <a:pt x="3" y="1"/>
                      <a:pt x="3" y="2"/>
                      <a:pt x="3" y="2"/>
                    </a:cubicBezTo>
                    <a:cubicBezTo>
                      <a:pt x="3" y="2"/>
                      <a:pt x="3" y="3"/>
                      <a:pt x="4" y="3"/>
                    </a:cubicBezTo>
                    <a:cubicBezTo>
                      <a:pt x="4" y="2"/>
                      <a:pt x="5" y="2"/>
                      <a:pt x="5"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17" name="Freeform 9908"/>
              <p:cNvSpPr>
                <a:spLocks noEditPoints="1"/>
              </p:cNvSpPr>
              <p:nvPr/>
            </p:nvSpPr>
            <p:spPr bwMode="auto">
              <a:xfrm>
                <a:off x="-276" y="3302"/>
                <a:ext cx="324" cy="25"/>
              </a:xfrm>
              <a:custGeom>
                <a:avLst/>
                <a:gdLst>
                  <a:gd name="T0" fmla="*/ 0 w 137"/>
                  <a:gd name="T1" fmla="*/ 7 h 11"/>
                  <a:gd name="T2" fmla="*/ 0 w 137"/>
                  <a:gd name="T3" fmla="*/ 7 h 11"/>
                  <a:gd name="T4" fmla="*/ 2 w 137"/>
                  <a:gd name="T5" fmla="*/ 8 h 11"/>
                  <a:gd name="T6" fmla="*/ 2 w 137"/>
                  <a:gd name="T7" fmla="*/ 8 h 11"/>
                  <a:gd name="T8" fmla="*/ 0 w 137"/>
                  <a:gd name="T9" fmla="*/ 7 h 11"/>
                  <a:gd name="T10" fmla="*/ 2 w 137"/>
                  <a:gd name="T11" fmla="*/ 3 h 11"/>
                  <a:gd name="T12" fmla="*/ 1 w 137"/>
                  <a:gd name="T13" fmla="*/ 5 h 11"/>
                  <a:gd name="T14" fmla="*/ 4 w 137"/>
                  <a:gd name="T15" fmla="*/ 6 h 11"/>
                  <a:gd name="T16" fmla="*/ 5 w 137"/>
                  <a:gd name="T17" fmla="*/ 5 h 11"/>
                  <a:gd name="T18" fmla="*/ 2 w 137"/>
                  <a:gd name="T19" fmla="*/ 3 h 11"/>
                  <a:gd name="T20" fmla="*/ 4 w 137"/>
                  <a:gd name="T21" fmla="*/ 1 h 11"/>
                  <a:gd name="T22" fmla="*/ 4 w 137"/>
                  <a:gd name="T23" fmla="*/ 1 h 11"/>
                  <a:gd name="T24" fmla="*/ 6 w 137"/>
                  <a:gd name="T25" fmla="*/ 3 h 11"/>
                  <a:gd name="T26" fmla="*/ 6 w 137"/>
                  <a:gd name="T27" fmla="*/ 2 h 11"/>
                  <a:gd name="T28" fmla="*/ 4 w 137"/>
                  <a:gd name="T29" fmla="*/ 1 h 11"/>
                  <a:gd name="T30" fmla="*/ 19 w 137"/>
                  <a:gd name="T31" fmla="*/ 1 h 11"/>
                  <a:gd name="T32" fmla="*/ 18 w 137"/>
                  <a:gd name="T33" fmla="*/ 2 h 11"/>
                  <a:gd name="T34" fmla="*/ 20 w 137"/>
                  <a:gd name="T35" fmla="*/ 3 h 11"/>
                  <a:gd name="T36" fmla="*/ 21 w 137"/>
                  <a:gd name="T37" fmla="*/ 2 h 11"/>
                  <a:gd name="T38" fmla="*/ 19 w 137"/>
                  <a:gd name="T39" fmla="*/ 1 h 11"/>
                  <a:gd name="T40" fmla="*/ 32 w 137"/>
                  <a:gd name="T41" fmla="*/ 0 h 11"/>
                  <a:gd name="T42" fmla="*/ 30 w 137"/>
                  <a:gd name="T43" fmla="*/ 3 h 11"/>
                  <a:gd name="T44" fmla="*/ 32 w 137"/>
                  <a:gd name="T45" fmla="*/ 4 h 11"/>
                  <a:gd name="T46" fmla="*/ 33 w 137"/>
                  <a:gd name="T47" fmla="*/ 1 h 11"/>
                  <a:gd name="T48" fmla="*/ 32 w 137"/>
                  <a:gd name="T49" fmla="*/ 0 h 11"/>
                  <a:gd name="T50" fmla="*/ 25 w 137"/>
                  <a:gd name="T51" fmla="*/ 0 h 11"/>
                  <a:gd name="T52" fmla="*/ 24 w 137"/>
                  <a:gd name="T53" fmla="*/ 1 h 11"/>
                  <a:gd name="T54" fmla="*/ 25 w 137"/>
                  <a:gd name="T55" fmla="*/ 2 h 11"/>
                  <a:gd name="T56" fmla="*/ 26 w 137"/>
                  <a:gd name="T57" fmla="*/ 1 h 11"/>
                  <a:gd name="T58" fmla="*/ 25 w 137"/>
                  <a:gd name="T59" fmla="*/ 0 h 11"/>
                  <a:gd name="T60" fmla="*/ 103 w 137"/>
                  <a:gd name="T61" fmla="*/ 0 h 11"/>
                  <a:gd name="T62" fmla="*/ 99 w 137"/>
                  <a:gd name="T63" fmla="*/ 7 h 11"/>
                  <a:gd name="T64" fmla="*/ 105 w 137"/>
                  <a:gd name="T65" fmla="*/ 11 h 11"/>
                  <a:gd name="T66" fmla="*/ 109 w 137"/>
                  <a:gd name="T67" fmla="*/ 4 h 11"/>
                  <a:gd name="T68" fmla="*/ 103 w 137"/>
                  <a:gd name="T69" fmla="*/ 0 h 11"/>
                  <a:gd name="T70" fmla="*/ 112 w 137"/>
                  <a:gd name="T71" fmla="*/ 0 h 11"/>
                  <a:gd name="T72" fmla="*/ 112 w 137"/>
                  <a:gd name="T73" fmla="*/ 1 h 11"/>
                  <a:gd name="T74" fmla="*/ 116 w 137"/>
                  <a:gd name="T75" fmla="*/ 4 h 11"/>
                  <a:gd name="T76" fmla="*/ 117 w 137"/>
                  <a:gd name="T77" fmla="*/ 3 h 11"/>
                  <a:gd name="T78" fmla="*/ 112 w 137"/>
                  <a:gd name="T79" fmla="*/ 0 h 11"/>
                  <a:gd name="T80" fmla="*/ 35 w 137"/>
                  <a:gd name="T81" fmla="*/ 0 h 11"/>
                  <a:gd name="T82" fmla="*/ 34 w 137"/>
                  <a:gd name="T83" fmla="*/ 1 h 11"/>
                  <a:gd name="T84" fmla="*/ 39 w 137"/>
                  <a:gd name="T85" fmla="*/ 3 h 11"/>
                  <a:gd name="T86" fmla="*/ 39 w 137"/>
                  <a:gd name="T87" fmla="*/ 2 h 11"/>
                  <a:gd name="T88" fmla="*/ 35 w 137"/>
                  <a:gd name="T89" fmla="*/ 0 h 11"/>
                  <a:gd name="T90" fmla="*/ 18 w 137"/>
                  <a:gd name="T91" fmla="*/ 0 h 11"/>
                  <a:gd name="T92" fmla="*/ 17 w 137"/>
                  <a:gd name="T93" fmla="*/ 1 h 11"/>
                  <a:gd name="T94" fmla="*/ 17 w 137"/>
                  <a:gd name="T95" fmla="*/ 1 h 11"/>
                  <a:gd name="T96" fmla="*/ 18 w 137"/>
                  <a:gd name="T97" fmla="*/ 0 h 11"/>
                  <a:gd name="T98" fmla="*/ 18 w 137"/>
                  <a:gd name="T99" fmla="*/ 0 h 11"/>
                  <a:gd name="T100" fmla="*/ 137 w 137"/>
                  <a:gd name="T101" fmla="*/ 0 h 11"/>
                  <a:gd name="T102" fmla="*/ 136 w 137"/>
                  <a:gd name="T103" fmla="*/ 0 h 11"/>
                  <a:gd name="T104" fmla="*/ 136 w 137"/>
                  <a:gd name="T105" fmla="*/ 0 h 11"/>
                  <a:gd name="T106" fmla="*/ 137 w 137"/>
                  <a:gd name="T10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7" h="11">
                    <a:moveTo>
                      <a:pt x="0" y="7"/>
                    </a:moveTo>
                    <a:cubicBezTo>
                      <a:pt x="0" y="7"/>
                      <a:pt x="0" y="7"/>
                      <a:pt x="0" y="7"/>
                    </a:cubicBezTo>
                    <a:cubicBezTo>
                      <a:pt x="1" y="7"/>
                      <a:pt x="2" y="8"/>
                      <a:pt x="2" y="8"/>
                    </a:cubicBezTo>
                    <a:cubicBezTo>
                      <a:pt x="2" y="8"/>
                      <a:pt x="2" y="8"/>
                      <a:pt x="2" y="8"/>
                    </a:cubicBezTo>
                    <a:cubicBezTo>
                      <a:pt x="2" y="8"/>
                      <a:pt x="1" y="7"/>
                      <a:pt x="0" y="7"/>
                    </a:cubicBezTo>
                    <a:moveTo>
                      <a:pt x="2" y="3"/>
                    </a:moveTo>
                    <a:cubicBezTo>
                      <a:pt x="2" y="4"/>
                      <a:pt x="2" y="4"/>
                      <a:pt x="1" y="5"/>
                    </a:cubicBezTo>
                    <a:cubicBezTo>
                      <a:pt x="2" y="5"/>
                      <a:pt x="3" y="6"/>
                      <a:pt x="4" y="6"/>
                    </a:cubicBezTo>
                    <a:cubicBezTo>
                      <a:pt x="4" y="6"/>
                      <a:pt x="4" y="5"/>
                      <a:pt x="5" y="5"/>
                    </a:cubicBezTo>
                    <a:cubicBezTo>
                      <a:pt x="4" y="4"/>
                      <a:pt x="3" y="4"/>
                      <a:pt x="2" y="3"/>
                    </a:cubicBezTo>
                    <a:moveTo>
                      <a:pt x="4" y="1"/>
                    </a:moveTo>
                    <a:cubicBezTo>
                      <a:pt x="4" y="1"/>
                      <a:pt x="4" y="1"/>
                      <a:pt x="4" y="1"/>
                    </a:cubicBezTo>
                    <a:cubicBezTo>
                      <a:pt x="6" y="3"/>
                      <a:pt x="6" y="3"/>
                      <a:pt x="6" y="3"/>
                    </a:cubicBezTo>
                    <a:cubicBezTo>
                      <a:pt x="6" y="2"/>
                      <a:pt x="6" y="2"/>
                      <a:pt x="6" y="2"/>
                    </a:cubicBezTo>
                    <a:cubicBezTo>
                      <a:pt x="5" y="2"/>
                      <a:pt x="5" y="1"/>
                      <a:pt x="4" y="1"/>
                    </a:cubicBezTo>
                    <a:moveTo>
                      <a:pt x="19" y="1"/>
                    </a:moveTo>
                    <a:cubicBezTo>
                      <a:pt x="18" y="1"/>
                      <a:pt x="18" y="1"/>
                      <a:pt x="18" y="2"/>
                    </a:cubicBezTo>
                    <a:cubicBezTo>
                      <a:pt x="19" y="2"/>
                      <a:pt x="19" y="2"/>
                      <a:pt x="20" y="3"/>
                    </a:cubicBezTo>
                    <a:cubicBezTo>
                      <a:pt x="20" y="2"/>
                      <a:pt x="20" y="2"/>
                      <a:pt x="21" y="2"/>
                    </a:cubicBezTo>
                    <a:cubicBezTo>
                      <a:pt x="20" y="1"/>
                      <a:pt x="19" y="1"/>
                      <a:pt x="19" y="1"/>
                    </a:cubicBezTo>
                    <a:moveTo>
                      <a:pt x="32" y="0"/>
                    </a:moveTo>
                    <a:cubicBezTo>
                      <a:pt x="31" y="1"/>
                      <a:pt x="31" y="2"/>
                      <a:pt x="30" y="3"/>
                    </a:cubicBezTo>
                    <a:cubicBezTo>
                      <a:pt x="31" y="3"/>
                      <a:pt x="31" y="3"/>
                      <a:pt x="32" y="4"/>
                    </a:cubicBezTo>
                    <a:cubicBezTo>
                      <a:pt x="32" y="3"/>
                      <a:pt x="33" y="2"/>
                      <a:pt x="33" y="1"/>
                    </a:cubicBezTo>
                    <a:cubicBezTo>
                      <a:pt x="33" y="1"/>
                      <a:pt x="32" y="1"/>
                      <a:pt x="32" y="0"/>
                    </a:cubicBezTo>
                    <a:moveTo>
                      <a:pt x="25" y="0"/>
                    </a:moveTo>
                    <a:cubicBezTo>
                      <a:pt x="24" y="1"/>
                      <a:pt x="24" y="1"/>
                      <a:pt x="24" y="1"/>
                    </a:cubicBezTo>
                    <a:cubicBezTo>
                      <a:pt x="24" y="2"/>
                      <a:pt x="25" y="2"/>
                      <a:pt x="25" y="2"/>
                    </a:cubicBezTo>
                    <a:cubicBezTo>
                      <a:pt x="25" y="2"/>
                      <a:pt x="26" y="1"/>
                      <a:pt x="26" y="1"/>
                    </a:cubicBezTo>
                    <a:cubicBezTo>
                      <a:pt x="25" y="1"/>
                      <a:pt x="25" y="1"/>
                      <a:pt x="25" y="0"/>
                    </a:cubicBezTo>
                    <a:moveTo>
                      <a:pt x="103" y="0"/>
                    </a:moveTo>
                    <a:cubicBezTo>
                      <a:pt x="101" y="3"/>
                      <a:pt x="100" y="5"/>
                      <a:pt x="99" y="7"/>
                    </a:cubicBezTo>
                    <a:cubicBezTo>
                      <a:pt x="101" y="9"/>
                      <a:pt x="103" y="10"/>
                      <a:pt x="105" y="11"/>
                    </a:cubicBezTo>
                    <a:cubicBezTo>
                      <a:pt x="107" y="9"/>
                      <a:pt x="108" y="7"/>
                      <a:pt x="109" y="4"/>
                    </a:cubicBezTo>
                    <a:cubicBezTo>
                      <a:pt x="103" y="0"/>
                      <a:pt x="103" y="0"/>
                      <a:pt x="103" y="0"/>
                    </a:cubicBezTo>
                    <a:moveTo>
                      <a:pt x="112" y="0"/>
                    </a:moveTo>
                    <a:cubicBezTo>
                      <a:pt x="112" y="1"/>
                      <a:pt x="112" y="1"/>
                      <a:pt x="112" y="1"/>
                    </a:cubicBezTo>
                    <a:cubicBezTo>
                      <a:pt x="116" y="4"/>
                      <a:pt x="116" y="4"/>
                      <a:pt x="116" y="4"/>
                    </a:cubicBezTo>
                    <a:cubicBezTo>
                      <a:pt x="117" y="4"/>
                      <a:pt x="117" y="3"/>
                      <a:pt x="117" y="3"/>
                    </a:cubicBezTo>
                    <a:cubicBezTo>
                      <a:pt x="112" y="0"/>
                      <a:pt x="112" y="0"/>
                      <a:pt x="112" y="0"/>
                    </a:cubicBezTo>
                    <a:moveTo>
                      <a:pt x="35" y="0"/>
                    </a:moveTo>
                    <a:cubicBezTo>
                      <a:pt x="35" y="0"/>
                      <a:pt x="35" y="1"/>
                      <a:pt x="34" y="1"/>
                    </a:cubicBezTo>
                    <a:cubicBezTo>
                      <a:pt x="36" y="2"/>
                      <a:pt x="37" y="3"/>
                      <a:pt x="39" y="3"/>
                    </a:cubicBezTo>
                    <a:cubicBezTo>
                      <a:pt x="39" y="3"/>
                      <a:pt x="39" y="3"/>
                      <a:pt x="39" y="2"/>
                    </a:cubicBezTo>
                    <a:cubicBezTo>
                      <a:pt x="38" y="2"/>
                      <a:pt x="37" y="1"/>
                      <a:pt x="35" y="0"/>
                    </a:cubicBezTo>
                    <a:moveTo>
                      <a:pt x="18" y="0"/>
                    </a:moveTo>
                    <a:cubicBezTo>
                      <a:pt x="17" y="0"/>
                      <a:pt x="17" y="1"/>
                      <a:pt x="17" y="1"/>
                    </a:cubicBezTo>
                    <a:cubicBezTo>
                      <a:pt x="17" y="1"/>
                      <a:pt x="17" y="1"/>
                      <a:pt x="17" y="1"/>
                    </a:cubicBezTo>
                    <a:cubicBezTo>
                      <a:pt x="18" y="1"/>
                      <a:pt x="18" y="1"/>
                      <a:pt x="18" y="0"/>
                    </a:cubicBezTo>
                    <a:cubicBezTo>
                      <a:pt x="18" y="0"/>
                      <a:pt x="18" y="0"/>
                      <a:pt x="18" y="0"/>
                    </a:cubicBezTo>
                    <a:moveTo>
                      <a:pt x="137" y="0"/>
                    </a:moveTo>
                    <a:cubicBezTo>
                      <a:pt x="136" y="0"/>
                      <a:pt x="136" y="0"/>
                      <a:pt x="136" y="0"/>
                    </a:cubicBezTo>
                    <a:cubicBezTo>
                      <a:pt x="136" y="0"/>
                      <a:pt x="136" y="0"/>
                      <a:pt x="136" y="0"/>
                    </a:cubicBezTo>
                    <a:cubicBezTo>
                      <a:pt x="136" y="0"/>
                      <a:pt x="136" y="0"/>
                      <a:pt x="1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18" name="Freeform 9909"/>
              <p:cNvSpPr>
                <a:spLocks noEditPoints="1"/>
              </p:cNvSpPr>
              <p:nvPr/>
            </p:nvSpPr>
            <p:spPr bwMode="auto">
              <a:xfrm>
                <a:off x="-276" y="3304"/>
                <a:ext cx="14" cy="16"/>
              </a:xfrm>
              <a:custGeom>
                <a:avLst/>
                <a:gdLst>
                  <a:gd name="T0" fmla="*/ 1 w 6"/>
                  <a:gd name="T1" fmla="*/ 4 h 7"/>
                  <a:gd name="T2" fmla="*/ 0 w 6"/>
                  <a:gd name="T3" fmla="*/ 6 h 7"/>
                  <a:gd name="T4" fmla="*/ 2 w 6"/>
                  <a:gd name="T5" fmla="*/ 7 h 7"/>
                  <a:gd name="T6" fmla="*/ 4 w 6"/>
                  <a:gd name="T7" fmla="*/ 5 h 7"/>
                  <a:gd name="T8" fmla="*/ 1 w 6"/>
                  <a:gd name="T9" fmla="*/ 4 h 7"/>
                  <a:gd name="T10" fmla="*/ 4 w 6"/>
                  <a:gd name="T11" fmla="*/ 0 h 7"/>
                  <a:gd name="T12" fmla="*/ 2 w 6"/>
                  <a:gd name="T13" fmla="*/ 2 h 7"/>
                  <a:gd name="T14" fmla="*/ 5 w 6"/>
                  <a:gd name="T15" fmla="*/ 4 h 7"/>
                  <a:gd name="T16" fmla="*/ 6 w 6"/>
                  <a:gd name="T17" fmla="*/ 2 h 7"/>
                  <a:gd name="T18" fmla="*/ 4 w 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1" y="4"/>
                    </a:moveTo>
                    <a:cubicBezTo>
                      <a:pt x="1" y="4"/>
                      <a:pt x="1" y="5"/>
                      <a:pt x="0" y="6"/>
                    </a:cubicBezTo>
                    <a:cubicBezTo>
                      <a:pt x="1" y="6"/>
                      <a:pt x="2" y="7"/>
                      <a:pt x="2" y="7"/>
                    </a:cubicBezTo>
                    <a:cubicBezTo>
                      <a:pt x="3" y="6"/>
                      <a:pt x="3" y="6"/>
                      <a:pt x="4" y="5"/>
                    </a:cubicBezTo>
                    <a:cubicBezTo>
                      <a:pt x="3" y="5"/>
                      <a:pt x="2" y="4"/>
                      <a:pt x="1" y="4"/>
                    </a:cubicBezTo>
                    <a:moveTo>
                      <a:pt x="4" y="0"/>
                    </a:moveTo>
                    <a:cubicBezTo>
                      <a:pt x="3" y="1"/>
                      <a:pt x="3" y="2"/>
                      <a:pt x="2" y="2"/>
                    </a:cubicBezTo>
                    <a:cubicBezTo>
                      <a:pt x="3" y="3"/>
                      <a:pt x="4" y="3"/>
                      <a:pt x="5" y="4"/>
                    </a:cubicBezTo>
                    <a:cubicBezTo>
                      <a:pt x="5" y="3"/>
                      <a:pt x="5" y="2"/>
                      <a:pt x="6" y="2"/>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19" name="Freeform 9910"/>
              <p:cNvSpPr>
                <a:spLocks noEditPoints="1"/>
              </p:cNvSpPr>
              <p:nvPr/>
            </p:nvSpPr>
            <p:spPr bwMode="auto">
              <a:xfrm>
                <a:off x="-260" y="3304"/>
                <a:ext cx="24" cy="9"/>
              </a:xfrm>
              <a:custGeom>
                <a:avLst/>
                <a:gdLst>
                  <a:gd name="T0" fmla="*/ 8 w 10"/>
                  <a:gd name="T1" fmla="*/ 3 h 4"/>
                  <a:gd name="T2" fmla="*/ 8 w 10"/>
                  <a:gd name="T3" fmla="*/ 3 h 4"/>
                  <a:gd name="T4" fmla="*/ 8 w 10"/>
                  <a:gd name="T5" fmla="*/ 4 h 4"/>
                  <a:gd name="T6" fmla="*/ 9 w 10"/>
                  <a:gd name="T7" fmla="*/ 3 h 4"/>
                  <a:gd name="T8" fmla="*/ 8 w 10"/>
                  <a:gd name="T9" fmla="*/ 3 h 4"/>
                  <a:gd name="T10" fmla="*/ 9 w 10"/>
                  <a:gd name="T11" fmla="*/ 2 h 4"/>
                  <a:gd name="T12" fmla="*/ 9 w 10"/>
                  <a:gd name="T13" fmla="*/ 2 h 4"/>
                  <a:gd name="T14" fmla="*/ 9 w 10"/>
                  <a:gd name="T15" fmla="*/ 3 h 4"/>
                  <a:gd name="T16" fmla="*/ 9 w 10"/>
                  <a:gd name="T17" fmla="*/ 2 h 4"/>
                  <a:gd name="T18" fmla="*/ 9 w 10"/>
                  <a:gd name="T19" fmla="*/ 2 h 4"/>
                  <a:gd name="T20" fmla="*/ 10 w 10"/>
                  <a:gd name="T21" fmla="*/ 0 h 4"/>
                  <a:gd name="T22" fmla="*/ 9 w 10"/>
                  <a:gd name="T23" fmla="*/ 1 h 4"/>
                  <a:gd name="T24" fmla="*/ 10 w 10"/>
                  <a:gd name="T25" fmla="*/ 1 h 4"/>
                  <a:gd name="T26" fmla="*/ 10 w 10"/>
                  <a:gd name="T27" fmla="*/ 0 h 4"/>
                  <a:gd name="T28" fmla="*/ 10 w 10"/>
                  <a:gd name="T29" fmla="*/ 0 h 4"/>
                  <a:gd name="T30" fmla="*/ 1 w 10"/>
                  <a:gd name="T31" fmla="*/ 0 h 4"/>
                  <a:gd name="T32" fmla="*/ 0 w 10"/>
                  <a:gd name="T33" fmla="*/ 1 h 4"/>
                  <a:gd name="T34" fmla="*/ 0 w 10"/>
                  <a:gd name="T35" fmla="*/ 1 h 4"/>
                  <a:gd name="T36" fmla="*/ 1 w 10"/>
                  <a:gd name="T37" fmla="*/ 0 h 4"/>
                  <a:gd name="T38" fmla="*/ 1 w 10"/>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4">
                    <a:moveTo>
                      <a:pt x="8" y="3"/>
                    </a:moveTo>
                    <a:cubicBezTo>
                      <a:pt x="8" y="3"/>
                      <a:pt x="8" y="3"/>
                      <a:pt x="8" y="3"/>
                    </a:cubicBezTo>
                    <a:cubicBezTo>
                      <a:pt x="8" y="4"/>
                      <a:pt x="8" y="4"/>
                      <a:pt x="8" y="4"/>
                    </a:cubicBezTo>
                    <a:cubicBezTo>
                      <a:pt x="9" y="4"/>
                      <a:pt x="9" y="3"/>
                      <a:pt x="9" y="3"/>
                    </a:cubicBezTo>
                    <a:cubicBezTo>
                      <a:pt x="9" y="3"/>
                      <a:pt x="8" y="3"/>
                      <a:pt x="8" y="3"/>
                    </a:cubicBezTo>
                    <a:moveTo>
                      <a:pt x="9" y="2"/>
                    </a:moveTo>
                    <a:cubicBezTo>
                      <a:pt x="9" y="2"/>
                      <a:pt x="9" y="2"/>
                      <a:pt x="9" y="2"/>
                    </a:cubicBezTo>
                    <a:cubicBezTo>
                      <a:pt x="9" y="2"/>
                      <a:pt x="9" y="2"/>
                      <a:pt x="9" y="3"/>
                    </a:cubicBezTo>
                    <a:cubicBezTo>
                      <a:pt x="9" y="2"/>
                      <a:pt x="9" y="2"/>
                      <a:pt x="9" y="2"/>
                    </a:cubicBezTo>
                    <a:cubicBezTo>
                      <a:pt x="9" y="2"/>
                      <a:pt x="9" y="2"/>
                      <a:pt x="9" y="2"/>
                    </a:cubicBezTo>
                    <a:moveTo>
                      <a:pt x="10" y="0"/>
                    </a:moveTo>
                    <a:cubicBezTo>
                      <a:pt x="10" y="0"/>
                      <a:pt x="10" y="1"/>
                      <a:pt x="9" y="1"/>
                    </a:cubicBezTo>
                    <a:cubicBezTo>
                      <a:pt x="9" y="1"/>
                      <a:pt x="10" y="1"/>
                      <a:pt x="10" y="1"/>
                    </a:cubicBezTo>
                    <a:cubicBezTo>
                      <a:pt x="10" y="1"/>
                      <a:pt x="10" y="1"/>
                      <a:pt x="10" y="0"/>
                    </a:cubicBezTo>
                    <a:cubicBezTo>
                      <a:pt x="10" y="0"/>
                      <a:pt x="10" y="0"/>
                      <a:pt x="10" y="0"/>
                    </a:cubicBezTo>
                    <a:moveTo>
                      <a:pt x="1" y="0"/>
                    </a:moveTo>
                    <a:cubicBezTo>
                      <a:pt x="0" y="0"/>
                      <a:pt x="0" y="0"/>
                      <a:pt x="0" y="1"/>
                    </a:cubicBezTo>
                    <a:cubicBezTo>
                      <a:pt x="0" y="1"/>
                      <a:pt x="0" y="1"/>
                      <a:pt x="0" y="1"/>
                    </a:cubicBezTo>
                    <a:cubicBezTo>
                      <a:pt x="0"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20" name="Freeform 9911"/>
              <p:cNvSpPr>
                <a:spLocks noEditPoints="1"/>
              </p:cNvSpPr>
              <p:nvPr/>
            </p:nvSpPr>
            <p:spPr bwMode="auto">
              <a:xfrm>
                <a:off x="-241" y="3306"/>
                <a:ext cx="5" cy="5"/>
              </a:xfrm>
              <a:custGeom>
                <a:avLst/>
                <a:gdLst>
                  <a:gd name="T0" fmla="*/ 1 w 2"/>
                  <a:gd name="T1" fmla="*/ 1 h 2"/>
                  <a:gd name="T2" fmla="*/ 0 w 2"/>
                  <a:gd name="T3" fmla="*/ 2 h 2"/>
                  <a:gd name="T4" fmla="*/ 1 w 2"/>
                  <a:gd name="T5" fmla="*/ 2 h 2"/>
                  <a:gd name="T6" fmla="*/ 1 w 2"/>
                  <a:gd name="T7" fmla="*/ 2 h 2"/>
                  <a:gd name="T8" fmla="*/ 1 w 2"/>
                  <a:gd name="T9" fmla="*/ 1 h 2"/>
                  <a:gd name="T10" fmla="*/ 1 w 2"/>
                  <a:gd name="T11" fmla="*/ 0 h 2"/>
                  <a:gd name="T12" fmla="*/ 1 w 2"/>
                  <a:gd name="T13" fmla="*/ 1 h 2"/>
                  <a:gd name="T14" fmla="*/ 1 w 2"/>
                  <a:gd name="T15" fmla="*/ 1 h 2"/>
                  <a:gd name="T16" fmla="*/ 2 w 2"/>
                  <a:gd name="T17" fmla="*/ 0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1"/>
                    </a:moveTo>
                    <a:cubicBezTo>
                      <a:pt x="1" y="1"/>
                      <a:pt x="0" y="2"/>
                      <a:pt x="0" y="2"/>
                    </a:cubicBezTo>
                    <a:cubicBezTo>
                      <a:pt x="0" y="2"/>
                      <a:pt x="1" y="2"/>
                      <a:pt x="1" y="2"/>
                    </a:cubicBezTo>
                    <a:cubicBezTo>
                      <a:pt x="1" y="2"/>
                      <a:pt x="1" y="2"/>
                      <a:pt x="1" y="2"/>
                    </a:cubicBezTo>
                    <a:cubicBezTo>
                      <a:pt x="1" y="1"/>
                      <a:pt x="1" y="1"/>
                      <a:pt x="1" y="1"/>
                    </a:cubicBezTo>
                    <a:moveTo>
                      <a:pt x="1" y="0"/>
                    </a:moveTo>
                    <a:cubicBezTo>
                      <a:pt x="1" y="0"/>
                      <a:pt x="1" y="1"/>
                      <a:pt x="1" y="1"/>
                    </a:cubicBezTo>
                    <a:cubicBezTo>
                      <a:pt x="1" y="1"/>
                      <a:pt x="1" y="1"/>
                      <a:pt x="1" y="1"/>
                    </a:cubicBezTo>
                    <a:cubicBezTo>
                      <a:pt x="2" y="1"/>
                      <a:pt x="2" y="1"/>
                      <a:pt x="2"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21" name="Freeform 9912"/>
              <p:cNvSpPr>
                <a:spLocks noEditPoints="1"/>
              </p:cNvSpPr>
              <p:nvPr/>
            </p:nvSpPr>
            <p:spPr bwMode="auto">
              <a:xfrm>
                <a:off x="-238" y="3304"/>
                <a:ext cx="316" cy="16"/>
              </a:xfrm>
              <a:custGeom>
                <a:avLst/>
                <a:gdLst>
                  <a:gd name="T0" fmla="*/ 1 w 134"/>
                  <a:gd name="T1" fmla="*/ 4 h 7"/>
                  <a:gd name="T2" fmla="*/ 1 w 134"/>
                  <a:gd name="T3" fmla="*/ 4 h 7"/>
                  <a:gd name="T4" fmla="*/ 2 w 134"/>
                  <a:gd name="T5" fmla="*/ 5 h 7"/>
                  <a:gd name="T6" fmla="*/ 2 w 134"/>
                  <a:gd name="T7" fmla="*/ 5 h 7"/>
                  <a:gd name="T8" fmla="*/ 1 w 134"/>
                  <a:gd name="T9" fmla="*/ 4 h 7"/>
                  <a:gd name="T10" fmla="*/ 0 w 134"/>
                  <a:gd name="T11" fmla="*/ 3 h 7"/>
                  <a:gd name="T12" fmla="*/ 0 w 134"/>
                  <a:gd name="T13" fmla="*/ 4 h 7"/>
                  <a:gd name="T14" fmla="*/ 0 w 134"/>
                  <a:gd name="T15" fmla="*/ 4 h 7"/>
                  <a:gd name="T16" fmla="*/ 1 w 134"/>
                  <a:gd name="T17" fmla="*/ 4 h 7"/>
                  <a:gd name="T18" fmla="*/ 0 w 134"/>
                  <a:gd name="T19" fmla="*/ 3 h 7"/>
                  <a:gd name="T20" fmla="*/ 1 w 134"/>
                  <a:gd name="T21" fmla="*/ 3 h 7"/>
                  <a:gd name="T22" fmla="*/ 1 w 134"/>
                  <a:gd name="T23" fmla="*/ 3 h 7"/>
                  <a:gd name="T24" fmla="*/ 3 w 134"/>
                  <a:gd name="T25" fmla="*/ 4 h 7"/>
                  <a:gd name="T26" fmla="*/ 3 w 134"/>
                  <a:gd name="T27" fmla="*/ 4 h 7"/>
                  <a:gd name="T28" fmla="*/ 1 w 134"/>
                  <a:gd name="T29" fmla="*/ 3 h 7"/>
                  <a:gd name="T30" fmla="*/ 1 w 134"/>
                  <a:gd name="T31" fmla="*/ 3 h 7"/>
                  <a:gd name="T32" fmla="*/ 1 w 134"/>
                  <a:gd name="T33" fmla="*/ 3 h 7"/>
                  <a:gd name="T34" fmla="*/ 1 w 134"/>
                  <a:gd name="T35" fmla="*/ 3 h 7"/>
                  <a:gd name="T36" fmla="*/ 1 w 134"/>
                  <a:gd name="T37" fmla="*/ 3 h 7"/>
                  <a:gd name="T38" fmla="*/ 1 w 134"/>
                  <a:gd name="T39" fmla="*/ 3 h 7"/>
                  <a:gd name="T40" fmla="*/ 2 w 134"/>
                  <a:gd name="T41" fmla="*/ 1 h 7"/>
                  <a:gd name="T42" fmla="*/ 1 w 134"/>
                  <a:gd name="T43" fmla="*/ 2 h 7"/>
                  <a:gd name="T44" fmla="*/ 2 w 134"/>
                  <a:gd name="T45" fmla="*/ 2 h 7"/>
                  <a:gd name="T46" fmla="*/ 2 w 134"/>
                  <a:gd name="T47" fmla="*/ 2 h 7"/>
                  <a:gd name="T48" fmla="*/ 2 w 134"/>
                  <a:gd name="T49" fmla="*/ 2 h 7"/>
                  <a:gd name="T50" fmla="*/ 3 w 134"/>
                  <a:gd name="T51" fmla="*/ 3 h 7"/>
                  <a:gd name="T52" fmla="*/ 4 w 134"/>
                  <a:gd name="T53" fmla="*/ 2 h 7"/>
                  <a:gd name="T54" fmla="*/ 4 w 134"/>
                  <a:gd name="T55" fmla="*/ 2 h 7"/>
                  <a:gd name="T56" fmla="*/ 2 w 134"/>
                  <a:gd name="T57" fmla="*/ 1 h 7"/>
                  <a:gd name="T58" fmla="*/ 132 w 134"/>
                  <a:gd name="T59" fmla="*/ 0 h 7"/>
                  <a:gd name="T60" fmla="*/ 129 w 134"/>
                  <a:gd name="T61" fmla="*/ 1 h 7"/>
                  <a:gd name="T62" fmla="*/ 126 w 134"/>
                  <a:gd name="T63" fmla="*/ 3 h 7"/>
                  <a:gd name="T64" fmla="*/ 128 w 134"/>
                  <a:gd name="T65" fmla="*/ 5 h 7"/>
                  <a:gd name="T66" fmla="*/ 129 w 134"/>
                  <a:gd name="T67" fmla="*/ 4 h 7"/>
                  <a:gd name="T68" fmla="*/ 129 w 134"/>
                  <a:gd name="T69" fmla="*/ 4 h 7"/>
                  <a:gd name="T70" fmla="*/ 130 w 134"/>
                  <a:gd name="T71" fmla="*/ 3 h 7"/>
                  <a:gd name="T72" fmla="*/ 131 w 134"/>
                  <a:gd name="T73" fmla="*/ 5 h 7"/>
                  <a:gd name="T74" fmla="*/ 131 w 134"/>
                  <a:gd name="T75" fmla="*/ 5 h 7"/>
                  <a:gd name="T76" fmla="*/ 130 w 134"/>
                  <a:gd name="T77" fmla="*/ 6 h 7"/>
                  <a:gd name="T78" fmla="*/ 132 w 134"/>
                  <a:gd name="T79" fmla="*/ 7 h 7"/>
                  <a:gd name="T80" fmla="*/ 132 w 134"/>
                  <a:gd name="T81" fmla="*/ 7 h 7"/>
                  <a:gd name="T82" fmla="*/ 133 w 134"/>
                  <a:gd name="T83" fmla="*/ 5 h 7"/>
                  <a:gd name="T84" fmla="*/ 133 w 134"/>
                  <a:gd name="T85" fmla="*/ 4 h 7"/>
                  <a:gd name="T86" fmla="*/ 134 w 134"/>
                  <a:gd name="T87" fmla="*/ 4 h 7"/>
                  <a:gd name="T88" fmla="*/ 134 w 134"/>
                  <a:gd name="T89" fmla="*/ 4 h 7"/>
                  <a:gd name="T90" fmla="*/ 133 w 134"/>
                  <a:gd name="T91" fmla="*/ 0 h 7"/>
                  <a:gd name="T92" fmla="*/ 132 w 134"/>
                  <a:gd name="T9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4" h="7">
                    <a:moveTo>
                      <a:pt x="1" y="4"/>
                    </a:moveTo>
                    <a:cubicBezTo>
                      <a:pt x="1" y="4"/>
                      <a:pt x="1" y="4"/>
                      <a:pt x="1" y="4"/>
                    </a:cubicBezTo>
                    <a:cubicBezTo>
                      <a:pt x="1" y="5"/>
                      <a:pt x="1" y="5"/>
                      <a:pt x="2" y="5"/>
                    </a:cubicBezTo>
                    <a:cubicBezTo>
                      <a:pt x="2" y="5"/>
                      <a:pt x="2" y="5"/>
                      <a:pt x="2" y="5"/>
                    </a:cubicBezTo>
                    <a:cubicBezTo>
                      <a:pt x="2" y="4"/>
                      <a:pt x="1" y="4"/>
                      <a:pt x="1" y="4"/>
                    </a:cubicBezTo>
                    <a:moveTo>
                      <a:pt x="0" y="3"/>
                    </a:moveTo>
                    <a:cubicBezTo>
                      <a:pt x="0" y="4"/>
                      <a:pt x="0" y="4"/>
                      <a:pt x="0" y="4"/>
                    </a:cubicBezTo>
                    <a:cubicBezTo>
                      <a:pt x="0" y="4"/>
                      <a:pt x="0" y="4"/>
                      <a:pt x="0" y="4"/>
                    </a:cubicBezTo>
                    <a:cubicBezTo>
                      <a:pt x="1" y="4"/>
                      <a:pt x="1" y="4"/>
                      <a:pt x="1" y="4"/>
                    </a:cubicBezTo>
                    <a:cubicBezTo>
                      <a:pt x="1" y="4"/>
                      <a:pt x="0" y="3"/>
                      <a:pt x="0" y="3"/>
                    </a:cubicBezTo>
                    <a:moveTo>
                      <a:pt x="1" y="3"/>
                    </a:moveTo>
                    <a:cubicBezTo>
                      <a:pt x="1" y="3"/>
                      <a:pt x="1" y="3"/>
                      <a:pt x="1" y="3"/>
                    </a:cubicBezTo>
                    <a:cubicBezTo>
                      <a:pt x="2" y="3"/>
                      <a:pt x="2" y="4"/>
                      <a:pt x="3" y="4"/>
                    </a:cubicBezTo>
                    <a:cubicBezTo>
                      <a:pt x="3" y="4"/>
                      <a:pt x="3" y="4"/>
                      <a:pt x="3" y="4"/>
                    </a:cubicBezTo>
                    <a:cubicBezTo>
                      <a:pt x="2" y="3"/>
                      <a:pt x="2" y="3"/>
                      <a:pt x="1" y="3"/>
                    </a:cubicBezTo>
                    <a:moveTo>
                      <a:pt x="1" y="3"/>
                    </a:moveTo>
                    <a:cubicBezTo>
                      <a:pt x="1" y="3"/>
                      <a:pt x="1" y="3"/>
                      <a:pt x="1" y="3"/>
                    </a:cubicBezTo>
                    <a:cubicBezTo>
                      <a:pt x="1" y="3"/>
                      <a:pt x="1" y="3"/>
                      <a:pt x="1" y="3"/>
                    </a:cubicBezTo>
                    <a:cubicBezTo>
                      <a:pt x="1" y="3"/>
                      <a:pt x="1" y="3"/>
                      <a:pt x="1" y="3"/>
                    </a:cubicBezTo>
                    <a:cubicBezTo>
                      <a:pt x="1" y="3"/>
                      <a:pt x="1" y="3"/>
                      <a:pt x="1" y="3"/>
                    </a:cubicBezTo>
                    <a:moveTo>
                      <a:pt x="2" y="1"/>
                    </a:moveTo>
                    <a:cubicBezTo>
                      <a:pt x="2" y="1"/>
                      <a:pt x="2" y="1"/>
                      <a:pt x="1" y="2"/>
                    </a:cubicBezTo>
                    <a:cubicBezTo>
                      <a:pt x="2" y="2"/>
                      <a:pt x="2" y="2"/>
                      <a:pt x="2" y="2"/>
                    </a:cubicBezTo>
                    <a:cubicBezTo>
                      <a:pt x="2" y="2"/>
                      <a:pt x="2" y="2"/>
                      <a:pt x="2" y="2"/>
                    </a:cubicBezTo>
                    <a:cubicBezTo>
                      <a:pt x="2" y="2"/>
                      <a:pt x="2" y="2"/>
                      <a:pt x="2" y="2"/>
                    </a:cubicBezTo>
                    <a:cubicBezTo>
                      <a:pt x="2" y="2"/>
                      <a:pt x="3" y="3"/>
                      <a:pt x="3" y="3"/>
                    </a:cubicBezTo>
                    <a:cubicBezTo>
                      <a:pt x="4" y="3"/>
                      <a:pt x="4" y="2"/>
                      <a:pt x="4" y="2"/>
                    </a:cubicBezTo>
                    <a:cubicBezTo>
                      <a:pt x="4" y="2"/>
                      <a:pt x="4" y="2"/>
                      <a:pt x="4" y="2"/>
                    </a:cubicBezTo>
                    <a:cubicBezTo>
                      <a:pt x="3" y="1"/>
                      <a:pt x="3" y="1"/>
                      <a:pt x="2" y="1"/>
                    </a:cubicBezTo>
                    <a:moveTo>
                      <a:pt x="132" y="0"/>
                    </a:moveTo>
                    <a:cubicBezTo>
                      <a:pt x="131" y="0"/>
                      <a:pt x="129" y="0"/>
                      <a:pt x="129" y="1"/>
                    </a:cubicBezTo>
                    <a:cubicBezTo>
                      <a:pt x="128" y="2"/>
                      <a:pt x="127" y="2"/>
                      <a:pt x="126" y="3"/>
                    </a:cubicBezTo>
                    <a:cubicBezTo>
                      <a:pt x="128" y="5"/>
                      <a:pt x="128" y="5"/>
                      <a:pt x="128" y="5"/>
                    </a:cubicBezTo>
                    <a:cubicBezTo>
                      <a:pt x="129" y="4"/>
                      <a:pt x="129" y="4"/>
                      <a:pt x="129" y="4"/>
                    </a:cubicBezTo>
                    <a:cubicBezTo>
                      <a:pt x="129" y="4"/>
                      <a:pt x="129" y="4"/>
                      <a:pt x="129" y="4"/>
                    </a:cubicBezTo>
                    <a:cubicBezTo>
                      <a:pt x="130" y="4"/>
                      <a:pt x="130" y="3"/>
                      <a:pt x="130" y="3"/>
                    </a:cubicBezTo>
                    <a:cubicBezTo>
                      <a:pt x="131" y="3"/>
                      <a:pt x="131" y="4"/>
                      <a:pt x="131" y="5"/>
                    </a:cubicBezTo>
                    <a:cubicBezTo>
                      <a:pt x="131" y="5"/>
                      <a:pt x="131" y="5"/>
                      <a:pt x="131" y="5"/>
                    </a:cubicBezTo>
                    <a:cubicBezTo>
                      <a:pt x="130" y="5"/>
                      <a:pt x="130" y="5"/>
                      <a:pt x="130" y="6"/>
                    </a:cubicBezTo>
                    <a:cubicBezTo>
                      <a:pt x="132" y="7"/>
                      <a:pt x="132" y="7"/>
                      <a:pt x="132" y="7"/>
                    </a:cubicBezTo>
                    <a:cubicBezTo>
                      <a:pt x="132" y="7"/>
                      <a:pt x="132" y="7"/>
                      <a:pt x="132" y="7"/>
                    </a:cubicBezTo>
                    <a:cubicBezTo>
                      <a:pt x="133" y="5"/>
                      <a:pt x="133" y="5"/>
                      <a:pt x="133" y="5"/>
                    </a:cubicBezTo>
                    <a:cubicBezTo>
                      <a:pt x="133" y="4"/>
                      <a:pt x="133" y="4"/>
                      <a:pt x="133" y="4"/>
                    </a:cubicBezTo>
                    <a:cubicBezTo>
                      <a:pt x="133" y="4"/>
                      <a:pt x="133" y="4"/>
                      <a:pt x="134" y="4"/>
                    </a:cubicBezTo>
                    <a:cubicBezTo>
                      <a:pt x="134" y="4"/>
                      <a:pt x="134" y="4"/>
                      <a:pt x="134" y="4"/>
                    </a:cubicBezTo>
                    <a:cubicBezTo>
                      <a:pt x="134" y="4"/>
                      <a:pt x="134" y="4"/>
                      <a:pt x="133" y="0"/>
                    </a:cubicBezTo>
                    <a:cubicBezTo>
                      <a:pt x="133" y="0"/>
                      <a:pt x="132" y="0"/>
                      <a:pt x="1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22" name="Freeform 9913"/>
              <p:cNvSpPr>
                <a:spLocks noEditPoints="1"/>
              </p:cNvSpPr>
              <p:nvPr/>
            </p:nvSpPr>
            <p:spPr bwMode="auto">
              <a:xfrm>
                <a:off x="-238" y="3309"/>
                <a:ext cx="7" cy="7"/>
              </a:xfrm>
              <a:custGeom>
                <a:avLst/>
                <a:gdLst>
                  <a:gd name="T0" fmla="*/ 1 w 3"/>
                  <a:gd name="T1" fmla="*/ 1 h 3"/>
                  <a:gd name="T2" fmla="*/ 1 w 3"/>
                  <a:gd name="T3" fmla="*/ 2 h 3"/>
                  <a:gd name="T4" fmla="*/ 2 w 3"/>
                  <a:gd name="T5" fmla="*/ 3 h 3"/>
                  <a:gd name="T6" fmla="*/ 3 w 3"/>
                  <a:gd name="T7" fmla="*/ 2 h 3"/>
                  <a:gd name="T8" fmla="*/ 1 w 3"/>
                  <a:gd name="T9" fmla="*/ 1 h 3"/>
                  <a:gd name="T10" fmla="*/ 1 w 3"/>
                  <a:gd name="T11" fmla="*/ 1 h 3"/>
                  <a:gd name="T12" fmla="*/ 0 w 3"/>
                  <a:gd name="T13" fmla="*/ 1 h 3"/>
                  <a:gd name="T14" fmla="*/ 1 w 3"/>
                  <a:gd name="T15" fmla="*/ 2 h 3"/>
                  <a:gd name="T16" fmla="*/ 1 w 3"/>
                  <a:gd name="T17" fmla="*/ 1 h 3"/>
                  <a:gd name="T18" fmla="*/ 1 w 3"/>
                  <a:gd name="T19" fmla="*/ 1 h 3"/>
                  <a:gd name="T20" fmla="*/ 2 w 3"/>
                  <a:gd name="T21" fmla="*/ 0 h 3"/>
                  <a:gd name="T22" fmla="*/ 1 w 3"/>
                  <a:gd name="T23" fmla="*/ 1 h 3"/>
                  <a:gd name="T24" fmla="*/ 3 w 3"/>
                  <a:gd name="T25" fmla="*/ 2 h 3"/>
                  <a:gd name="T26" fmla="*/ 3 w 3"/>
                  <a:gd name="T27" fmla="*/ 1 h 3"/>
                  <a:gd name="T28" fmla="*/ 2 w 3"/>
                  <a:gd name="T29" fmla="*/ 0 h 3"/>
                  <a:gd name="T30" fmla="*/ 1 w 3"/>
                  <a:gd name="T31" fmla="*/ 0 h 3"/>
                  <a:gd name="T32" fmla="*/ 1 w 3"/>
                  <a:gd name="T33" fmla="*/ 1 h 3"/>
                  <a:gd name="T34" fmla="*/ 1 w 3"/>
                  <a:gd name="T35" fmla="*/ 1 h 3"/>
                  <a:gd name="T36" fmla="*/ 2 w 3"/>
                  <a:gd name="T37" fmla="*/ 0 h 3"/>
                  <a:gd name="T38" fmla="*/ 1 w 3"/>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3">
                    <a:moveTo>
                      <a:pt x="1" y="1"/>
                    </a:moveTo>
                    <a:cubicBezTo>
                      <a:pt x="1" y="1"/>
                      <a:pt x="1" y="2"/>
                      <a:pt x="1" y="2"/>
                    </a:cubicBezTo>
                    <a:cubicBezTo>
                      <a:pt x="1" y="2"/>
                      <a:pt x="2" y="2"/>
                      <a:pt x="2" y="3"/>
                    </a:cubicBezTo>
                    <a:cubicBezTo>
                      <a:pt x="2" y="2"/>
                      <a:pt x="3" y="2"/>
                      <a:pt x="3" y="2"/>
                    </a:cubicBezTo>
                    <a:cubicBezTo>
                      <a:pt x="2" y="2"/>
                      <a:pt x="2" y="1"/>
                      <a:pt x="1" y="1"/>
                    </a:cubicBezTo>
                    <a:moveTo>
                      <a:pt x="1" y="1"/>
                    </a:moveTo>
                    <a:cubicBezTo>
                      <a:pt x="1" y="1"/>
                      <a:pt x="0" y="1"/>
                      <a:pt x="0" y="1"/>
                    </a:cubicBezTo>
                    <a:cubicBezTo>
                      <a:pt x="0" y="1"/>
                      <a:pt x="1" y="2"/>
                      <a:pt x="1" y="2"/>
                    </a:cubicBezTo>
                    <a:cubicBezTo>
                      <a:pt x="1" y="2"/>
                      <a:pt x="1" y="1"/>
                      <a:pt x="1" y="1"/>
                    </a:cubicBezTo>
                    <a:cubicBezTo>
                      <a:pt x="1" y="1"/>
                      <a:pt x="1" y="1"/>
                      <a:pt x="1" y="1"/>
                    </a:cubicBezTo>
                    <a:moveTo>
                      <a:pt x="2" y="0"/>
                    </a:moveTo>
                    <a:cubicBezTo>
                      <a:pt x="2" y="0"/>
                      <a:pt x="2" y="1"/>
                      <a:pt x="1" y="1"/>
                    </a:cubicBezTo>
                    <a:cubicBezTo>
                      <a:pt x="2" y="1"/>
                      <a:pt x="2" y="1"/>
                      <a:pt x="3" y="2"/>
                    </a:cubicBezTo>
                    <a:cubicBezTo>
                      <a:pt x="3" y="1"/>
                      <a:pt x="3" y="1"/>
                      <a:pt x="3" y="1"/>
                    </a:cubicBezTo>
                    <a:cubicBezTo>
                      <a:pt x="3" y="1"/>
                      <a:pt x="2" y="0"/>
                      <a:pt x="2" y="0"/>
                    </a:cubicBezTo>
                    <a:moveTo>
                      <a:pt x="1" y="0"/>
                    </a:moveTo>
                    <a:cubicBezTo>
                      <a:pt x="1" y="0"/>
                      <a:pt x="1" y="0"/>
                      <a:pt x="1" y="1"/>
                    </a:cubicBezTo>
                    <a:cubicBezTo>
                      <a:pt x="1" y="1"/>
                      <a:pt x="1" y="1"/>
                      <a:pt x="1" y="1"/>
                    </a:cubicBezTo>
                    <a:cubicBezTo>
                      <a:pt x="2" y="1"/>
                      <a:pt x="2" y="0"/>
                      <a:pt x="2"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23" name="Freeform 9914"/>
              <p:cNvSpPr>
                <a:spLocks noEditPoints="1"/>
              </p:cNvSpPr>
              <p:nvPr/>
            </p:nvSpPr>
            <p:spPr bwMode="auto">
              <a:xfrm>
                <a:off x="-269" y="3306"/>
                <a:ext cx="83" cy="17"/>
              </a:xfrm>
              <a:custGeom>
                <a:avLst/>
                <a:gdLst>
                  <a:gd name="T0" fmla="*/ 0 w 35"/>
                  <a:gd name="T1" fmla="*/ 6 h 7"/>
                  <a:gd name="T2" fmla="*/ 0 w 35"/>
                  <a:gd name="T3" fmla="*/ 7 h 7"/>
                  <a:gd name="T4" fmla="*/ 0 w 35"/>
                  <a:gd name="T5" fmla="*/ 7 h 7"/>
                  <a:gd name="T6" fmla="*/ 0 w 35"/>
                  <a:gd name="T7" fmla="*/ 6 h 7"/>
                  <a:gd name="T8" fmla="*/ 0 w 35"/>
                  <a:gd name="T9" fmla="*/ 6 h 7"/>
                  <a:gd name="T10" fmla="*/ 2 w 35"/>
                  <a:gd name="T11" fmla="*/ 3 h 7"/>
                  <a:gd name="T12" fmla="*/ 1 w 35"/>
                  <a:gd name="T13" fmla="*/ 4 h 7"/>
                  <a:gd name="T14" fmla="*/ 1 w 35"/>
                  <a:gd name="T15" fmla="*/ 4 h 7"/>
                  <a:gd name="T16" fmla="*/ 2 w 35"/>
                  <a:gd name="T17" fmla="*/ 3 h 7"/>
                  <a:gd name="T18" fmla="*/ 2 w 35"/>
                  <a:gd name="T19" fmla="*/ 3 h 7"/>
                  <a:gd name="T20" fmla="*/ 4 w 35"/>
                  <a:gd name="T21" fmla="*/ 0 h 7"/>
                  <a:gd name="T22" fmla="*/ 3 w 35"/>
                  <a:gd name="T23" fmla="*/ 1 h 7"/>
                  <a:gd name="T24" fmla="*/ 3 w 35"/>
                  <a:gd name="T25" fmla="*/ 1 h 7"/>
                  <a:gd name="T26" fmla="*/ 4 w 35"/>
                  <a:gd name="T27" fmla="*/ 0 h 7"/>
                  <a:gd name="T28" fmla="*/ 4 w 35"/>
                  <a:gd name="T29" fmla="*/ 0 h 7"/>
                  <a:gd name="T30" fmla="*/ 31 w 35"/>
                  <a:gd name="T31" fmla="*/ 0 h 7"/>
                  <a:gd name="T32" fmla="*/ 30 w 35"/>
                  <a:gd name="T33" fmla="*/ 2 h 7"/>
                  <a:gd name="T34" fmla="*/ 34 w 35"/>
                  <a:gd name="T35" fmla="*/ 5 h 7"/>
                  <a:gd name="T36" fmla="*/ 35 w 35"/>
                  <a:gd name="T37" fmla="*/ 2 h 7"/>
                  <a:gd name="T38" fmla="*/ 31 w 35"/>
                  <a:gd name="T3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7">
                    <a:moveTo>
                      <a:pt x="0" y="6"/>
                    </a:moveTo>
                    <a:cubicBezTo>
                      <a:pt x="0" y="6"/>
                      <a:pt x="0" y="6"/>
                      <a:pt x="0" y="7"/>
                    </a:cubicBezTo>
                    <a:cubicBezTo>
                      <a:pt x="0" y="7"/>
                      <a:pt x="0" y="7"/>
                      <a:pt x="0" y="7"/>
                    </a:cubicBezTo>
                    <a:cubicBezTo>
                      <a:pt x="0" y="7"/>
                      <a:pt x="0" y="7"/>
                      <a:pt x="0" y="6"/>
                    </a:cubicBezTo>
                    <a:cubicBezTo>
                      <a:pt x="0" y="6"/>
                      <a:pt x="0" y="6"/>
                      <a:pt x="0" y="6"/>
                    </a:cubicBezTo>
                    <a:moveTo>
                      <a:pt x="2" y="3"/>
                    </a:moveTo>
                    <a:cubicBezTo>
                      <a:pt x="2" y="3"/>
                      <a:pt x="1" y="4"/>
                      <a:pt x="1" y="4"/>
                    </a:cubicBezTo>
                    <a:cubicBezTo>
                      <a:pt x="1" y="4"/>
                      <a:pt x="1" y="4"/>
                      <a:pt x="1" y="4"/>
                    </a:cubicBezTo>
                    <a:cubicBezTo>
                      <a:pt x="2" y="4"/>
                      <a:pt x="2" y="4"/>
                      <a:pt x="2" y="3"/>
                    </a:cubicBezTo>
                    <a:cubicBezTo>
                      <a:pt x="2" y="3"/>
                      <a:pt x="2" y="3"/>
                      <a:pt x="2" y="3"/>
                    </a:cubicBezTo>
                    <a:moveTo>
                      <a:pt x="4" y="0"/>
                    </a:moveTo>
                    <a:cubicBezTo>
                      <a:pt x="4" y="1"/>
                      <a:pt x="3" y="1"/>
                      <a:pt x="3" y="1"/>
                    </a:cubicBezTo>
                    <a:cubicBezTo>
                      <a:pt x="3" y="1"/>
                      <a:pt x="3" y="1"/>
                      <a:pt x="3" y="1"/>
                    </a:cubicBezTo>
                    <a:cubicBezTo>
                      <a:pt x="4" y="1"/>
                      <a:pt x="4" y="1"/>
                      <a:pt x="4" y="0"/>
                    </a:cubicBezTo>
                    <a:cubicBezTo>
                      <a:pt x="4" y="0"/>
                      <a:pt x="4" y="0"/>
                      <a:pt x="4" y="0"/>
                    </a:cubicBezTo>
                    <a:moveTo>
                      <a:pt x="31" y="0"/>
                    </a:moveTo>
                    <a:cubicBezTo>
                      <a:pt x="31" y="1"/>
                      <a:pt x="30" y="1"/>
                      <a:pt x="30" y="2"/>
                    </a:cubicBezTo>
                    <a:cubicBezTo>
                      <a:pt x="31" y="3"/>
                      <a:pt x="32" y="4"/>
                      <a:pt x="34" y="5"/>
                    </a:cubicBezTo>
                    <a:cubicBezTo>
                      <a:pt x="34" y="4"/>
                      <a:pt x="35" y="3"/>
                      <a:pt x="35" y="2"/>
                    </a:cubicBezTo>
                    <a:cubicBezTo>
                      <a:pt x="34" y="1"/>
                      <a:pt x="32" y="1"/>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24" name="Freeform 9915"/>
              <p:cNvSpPr>
                <a:spLocks noEditPoints="1"/>
              </p:cNvSpPr>
              <p:nvPr/>
            </p:nvSpPr>
            <p:spPr bwMode="auto">
              <a:xfrm>
                <a:off x="-269" y="3309"/>
                <a:ext cx="7" cy="11"/>
              </a:xfrm>
              <a:custGeom>
                <a:avLst/>
                <a:gdLst>
                  <a:gd name="T0" fmla="*/ 1 w 3"/>
                  <a:gd name="T1" fmla="*/ 3 h 5"/>
                  <a:gd name="T2" fmla="*/ 0 w 3"/>
                  <a:gd name="T3" fmla="*/ 5 h 5"/>
                  <a:gd name="T4" fmla="*/ 0 w 3"/>
                  <a:gd name="T5" fmla="*/ 5 h 5"/>
                  <a:gd name="T6" fmla="*/ 1 w 3"/>
                  <a:gd name="T7" fmla="*/ 3 h 5"/>
                  <a:gd name="T8" fmla="*/ 1 w 3"/>
                  <a:gd name="T9" fmla="*/ 3 h 5"/>
                  <a:gd name="T10" fmla="*/ 3 w 3"/>
                  <a:gd name="T11" fmla="*/ 0 h 5"/>
                  <a:gd name="T12" fmla="*/ 2 w 3"/>
                  <a:gd name="T13" fmla="*/ 2 h 5"/>
                  <a:gd name="T14" fmla="*/ 2 w 3"/>
                  <a:gd name="T15" fmla="*/ 2 h 5"/>
                  <a:gd name="T16" fmla="*/ 3 w 3"/>
                  <a:gd name="T17" fmla="*/ 0 h 5"/>
                  <a:gd name="T18" fmla="*/ 3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3"/>
                    </a:moveTo>
                    <a:cubicBezTo>
                      <a:pt x="1" y="4"/>
                      <a:pt x="0" y="5"/>
                      <a:pt x="0" y="5"/>
                    </a:cubicBezTo>
                    <a:cubicBezTo>
                      <a:pt x="0" y="5"/>
                      <a:pt x="0" y="5"/>
                      <a:pt x="0" y="5"/>
                    </a:cubicBezTo>
                    <a:cubicBezTo>
                      <a:pt x="1" y="5"/>
                      <a:pt x="1" y="4"/>
                      <a:pt x="1" y="3"/>
                    </a:cubicBezTo>
                    <a:cubicBezTo>
                      <a:pt x="1" y="3"/>
                      <a:pt x="1" y="3"/>
                      <a:pt x="1" y="3"/>
                    </a:cubicBezTo>
                    <a:moveTo>
                      <a:pt x="3" y="0"/>
                    </a:moveTo>
                    <a:cubicBezTo>
                      <a:pt x="3" y="1"/>
                      <a:pt x="2" y="1"/>
                      <a:pt x="2" y="2"/>
                    </a:cubicBezTo>
                    <a:cubicBezTo>
                      <a:pt x="2" y="2"/>
                      <a:pt x="2" y="2"/>
                      <a:pt x="2" y="2"/>
                    </a:cubicBezTo>
                    <a:cubicBezTo>
                      <a:pt x="3" y="1"/>
                      <a:pt x="3"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25" name="Freeform 9916"/>
              <p:cNvSpPr>
                <a:spLocks noEditPoints="1"/>
              </p:cNvSpPr>
              <p:nvPr/>
            </p:nvSpPr>
            <p:spPr bwMode="auto">
              <a:xfrm>
                <a:off x="-229" y="3309"/>
                <a:ext cx="265" cy="11"/>
              </a:xfrm>
              <a:custGeom>
                <a:avLst/>
                <a:gdLst>
                  <a:gd name="T0" fmla="*/ 1 w 112"/>
                  <a:gd name="T1" fmla="*/ 4 h 5"/>
                  <a:gd name="T2" fmla="*/ 0 w 112"/>
                  <a:gd name="T3" fmla="*/ 5 h 5"/>
                  <a:gd name="T4" fmla="*/ 1 w 112"/>
                  <a:gd name="T5" fmla="*/ 5 h 5"/>
                  <a:gd name="T6" fmla="*/ 2 w 112"/>
                  <a:gd name="T7" fmla="*/ 5 h 5"/>
                  <a:gd name="T8" fmla="*/ 1 w 112"/>
                  <a:gd name="T9" fmla="*/ 4 h 5"/>
                  <a:gd name="T10" fmla="*/ 1 w 112"/>
                  <a:gd name="T11" fmla="*/ 3 h 5"/>
                  <a:gd name="T12" fmla="*/ 1 w 112"/>
                  <a:gd name="T13" fmla="*/ 3 h 5"/>
                  <a:gd name="T14" fmla="*/ 2 w 112"/>
                  <a:gd name="T15" fmla="*/ 4 h 5"/>
                  <a:gd name="T16" fmla="*/ 2 w 112"/>
                  <a:gd name="T17" fmla="*/ 4 h 5"/>
                  <a:gd name="T18" fmla="*/ 1 w 112"/>
                  <a:gd name="T19" fmla="*/ 3 h 5"/>
                  <a:gd name="T20" fmla="*/ 2 w 112"/>
                  <a:gd name="T21" fmla="*/ 1 h 5"/>
                  <a:gd name="T22" fmla="*/ 2 w 112"/>
                  <a:gd name="T23" fmla="*/ 2 h 5"/>
                  <a:gd name="T24" fmla="*/ 3 w 112"/>
                  <a:gd name="T25" fmla="*/ 3 h 5"/>
                  <a:gd name="T26" fmla="*/ 3 w 112"/>
                  <a:gd name="T27" fmla="*/ 2 h 5"/>
                  <a:gd name="T28" fmla="*/ 2 w 112"/>
                  <a:gd name="T29" fmla="*/ 1 h 5"/>
                  <a:gd name="T30" fmla="*/ 10 w 112"/>
                  <a:gd name="T31" fmla="*/ 1 h 5"/>
                  <a:gd name="T32" fmla="*/ 9 w 112"/>
                  <a:gd name="T33" fmla="*/ 2 h 5"/>
                  <a:gd name="T34" fmla="*/ 11 w 112"/>
                  <a:gd name="T35" fmla="*/ 2 h 5"/>
                  <a:gd name="T36" fmla="*/ 11 w 112"/>
                  <a:gd name="T37" fmla="*/ 1 h 5"/>
                  <a:gd name="T38" fmla="*/ 10 w 112"/>
                  <a:gd name="T39" fmla="*/ 1 h 5"/>
                  <a:gd name="T40" fmla="*/ 98 w 112"/>
                  <a:gd name="T41" fmla="*/ 0 h 5"/>
                  <a:gd name="T42" fmla="*/ 97 w 112"/>
                  <a:gd name="T43" fmla="*/ 1 h 5"/>
                  <a:gd name="T44" fmla="*/ 102 w 112"/>
                  <a:gd name="T45" fmla="*/ 4 h 5"/>
                  <a:gd name="T46" fmla="*/ 103 w 112"/>
                  <a:gd name="T47" fmla="*/ 3 h 5"/>
                  <a:gd name="T48" fmla="*/ 99 w 112"/>
                  <a:gd name="T49" fmla="*/ 1 h 5"/>
                  <a:gd name="T50" fmla="*/ 98 w 112"/>
                  <a:gd name="T51" fmla="*/ 0 h 5"/>
                  <a:gd name="T52" fmla="*/ 3 w 112"/>
                  <a:gd name="T53" fmla="*/ 0 h 5"/>
                  <a:gd name="T54" fmla="*/ 2 w 112"/>
                  <a:gd name="T55" fmla="*/ 1 h 5"/>
                  <a:gd name="T56" fmla="*/ 3 w 112"/>
                  <a:gd name="T57" fmla="*/ 2 h 5"/>
                  <a:gd name="T58" fmla="*/ 4 w 112"/>
                  <a:gd name="T59" fmla="*/ 1 h 5"/>
                  <a:gd name="T60" fmla="*/ 3 w 112"/>
                  <a:gd name="T61" fmla="*/ 0 h 5"/>
                  <a:gd name="T62" fmla="*/ 20 w 112"/>
                  <a:gd name="T63" fmla="*/ 0 h 5"/>
                  <a:gd name="T64" fmla="*/ 19 w 112"/>
                  <a:gd name="T65" fmla="*/ 1 h 5"/>
                  <a:gd name="T66" fmla="*/ 21 w 112"/>
                  <a:gd name="T67" fmla="*/ 2 h 5"/>
                  <a:gd name="T68" fmla="*/ 21 w 112"/>
                  <a:gd name="T69" fmla="*/ 1 h 5"/>
                  <a:gd name="T70" fmla="*/ 20 w 112"/>
                  <a:gd name="T71" fmla="*/ 0 h 5"/>
                  <a:gd name="T72" fmla="*/ 111 w 112"/>
                  <a:gd name="T73" fmla="*/ 0 h 5"/>
                  <a:gd name="T74" fmla="*/ 111 w 112"/>
                  <a:gd name="T75" fmla="*/ 1 h 5"/>
                  <a:gd name="T76" fmla="*/ 112 w 112"/>
                  <a:gd name="T77" fmla="*/ 1 h 5"/>
                  <a:gd name="T78" fmla="*/ 112 w 112"/>
                  <a:gd name="T79" fmla="*/ 0 h 5"/>
                  <a:gd name="T80" fmla="*/ 111 w 112"/>
                  <a:gd name="T8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5">
                    <a:moveTo>
                      <a:pt x="1" y="4"/>
                    </a:moveTo>
                    <a:cubicBezTo>
                      <a:pt x="0" y="4"/>
                      <a:pt x="0" y="4"/>
                      <a:pt x="0" y="5"/>
                    </a:cubicBezTo>
                    <a:cubicBezTo>
                      <a:pt x="1" y="5"/>
                      <a:pt x="1" y="5"/>
                      <a:pt x="1" y="5"/>
                    </a:cubicBezTo>
                    <a:cubicBezTo>
                      <a:pt x="1" y="5"/>
                      <a:pt x="2" y="5"/>
                      <a:pt x="2" y="5"/>
                    </a:cubicBezTo>
                    <a:cubicBezTo>
                      <a:pt x="1" y="4"/>
                      <a:pt x="1" y="4"/>
                      <a:pt x="1" y="4"/>
                    </a:cubicBezTo>
                    <a:moveTo>
                      <a:pt x="1" y="3"/>
                    </a:moveTo>
                    <a:cubicBezTo>
                      <a:pt x="1" y="3"/>
                      <a:pt x="1" y="3"/>
                      <a:pt x="1" y="3"/>
                    </a:cubicBezTo>
                    <a:cubicBezTo>
                      <a:pt x="1" y="4"/>
                      <a:pt x="2" y="4"/>
                      <a:pt x="2" y="4"/>
                    </a:cubicBezTo>
                    <a:cubicBezTo>
                      <a:pt x="2" y="4"/>
                      <a:pt x="2" y="4"/>
                      <a:pt x="2" y="4"/>
                    </a:cubicBezTo>
                    <a:cubicBezTo>
                      <a:pt x="2" y="4"/>
                      <a:pt x="1" y="3"/>
                      <a:pt x="1" y="3"/>
                    </a:cubicBezTo>
                    <a:moveTo>
                      <a:pt x="2" y="1"/>
                    </a:moveTo>
                    <a:cubicBezTo>
                      <a:pt x="2" y="2"/>
                      <a:pt x="2" y="2"/>
                      <a:pt x="2" y="2"/>
                    </a:cubicBezTo>
                    <a:cubicBezTo>
                      <a:pt x="2" y="3"/>
                      <a:pt x="2" y="3"/>
                      <a:pt x="3" y="3"/>
                    </a:cubicBezTo>
                    <a:cubicBezTo>
                      <a:pt x="3" y="3"/>
                      <a:pt x="3" y="2"/>
                      <a:pt x="3" y="2"/>
                    </a:cubicBezTo>
                    <a:cubicBezTo>
                      <a:pt x="3" y="2"/>
                      <a:pt x="3" y="1"/>
                      <a:pt x="2" y="1"/>
                    </a:cubicBezTo>
                    <a:moveTo>
                      <a:pt x="10" y="1"/>
                    </a:moveTo>
                    <a:cubicBezTo>
                      <a:pt x="10" y="1"/>
                      <a:pt x="9" y="1"/>
                      <a:pt x="9" y="2"/>
                    </a:cubicBezTo>
                    <a:cubicBezTo>
                      <a:pt x="10" y="2"/>
                      <a:pt x="10" y="2"/>
                      <a:pt x="11" y="2"/>
                    </a:cubicBezTo>
                    <a:cubicBezTo>
                      <a:pt x="11" y="2"/>
                      <a:pt x="11" y="2"/>
                      <a:pt x="11" y="1"/>
                    </a:cubicBezTo>
                    <a:cubicBezTo>
                      <a:pt x="11" y="1"/>
                      <a:pt x="10" y="1"/>
                      <a:pt x="10" y="1"/>
                    </a:cubicBezTo>
                    <a:moveTo>
                      <a:pt x="98" y="0"/>
                    </a:moveTo>
                    <a:cubicBezTo>
                      <a:pt x="98" y="1"/>
                      <a:pt x="97" y="1"/>
                      <a:pt x="97" y="1"/>
                    </a:cubicBezTo>
                    <a:cubicBezTo>
                      <a:pt x="102" y="4"/>
                      <a:pt x="102" y="4"/>
                      <a:pt x="102" y="4"/>
                    </a:cubicBezTo>
                    <a:cubicBezTo>
                      <a:pt x="102" y="4"/>
                      <a:pt x="103" y="3"/>
                      <a:pt x="103" y="3"/>
                    </a:cubicBezTo>
                    <a:cubicBezTo>
                      <a:pt x="99" y="1"/>
                      <a:pt x="99" y="1"/>
                      <a:pt x="99" y="1"/>
                    </a:cubicBezTo>
                    <a:cubicBezTo>
                      <a:pt x="98" y="0"/>
                      <a:pt x="98" y="0"/>
                      <a:pt x="98" y="0"/>
                    </a:cubicBezTo>
                    <a:moveTo>
                      <a:pt x="3" y="0"/>
                    </a:moveTo>
                    <a:cubicBezTo>
                      <a:pt x="3" y="1"/>
                      <a:pt x="3" y="1"/>
                      <a:pt x="2" y="1"/>
                    </a:cubicBezTo>
                    <a:cubicBezTo>
                      <a:pt x="3" y="1"/>
                      <a:pt x="3" y="2"/>
                      <a:pt x="3" y="2"/>
                    </a:cubicBezTo>
                    <a:cubicBezTo>
                      <a:pt x="4" y="2"/>
                      <a:pt x="4" y="1"/>
                      <a:pt x="4" y="1"/>
                    </a:cubicBezTo>
                    <a:cubicBezTo>
                      <a:pt x="4" y="1"/>
                      <a:pt x="3" y="0"/>
                      <a:pt x="3" y="0"/>
                    </a:cubicBezTo>
                    <a:moveTo>
                      <a:pt x="20" y="0"/>
                    </a:moveTo>
                    <a:cubicBezTo>
                      <a:pt x="20" y="0"/>
                      <a:pt x="20" y="0"/>
                      <a:pt x="19" y="1"/>
                    </a:cubicBezTo>
                    <a:cubicBezTo>
                      <a:pt x="20" y="1"/>
                      <a:pt x="20" y="1"/>
                      <a:pt x="21" y="2"/>
                    </a:cubicBezTo>
                    <a:cubicBezTo>
                      <a:pt x="21" y="1"/>
                      <a:pt x="21" y="1"/>
                      <a:pt x="21" y="1"/>
                    </a:cubicBezTo>
                    <a:cubicBezTo>
                      <a:pt x="21" y="0"/>
                      <a:pt x="20" y="0"/>
                      <a:pt x="20" y="0"/>
                    </a:cubicBezTo>
                    <a:moveTo>
                      <a:pt x="111" y="0"/>
                    </a:moveTo>
                    <a:cubicBezTo>
                      <a:pt x="111" y="0"/>
                      <a:pt x="111" y="1"/>
                      <a:pt x="111" y="1"/>
                    </a:cubicBezTo>
                    <a:cubicBezTo>
                      <a:pt x="111" y="1"/>
                      <a:pt x="111" y="1"/>
                      <a:pt x="112" y="1"/>
                    </a:cubicBezTo>
                    <a:cubicBezTo>
                      <a:pt x="112" y="1"/>
                      <a:pt x="112" y="1"/>
                      <a:pt x="112" y="0"/>
                    </a:cubicBezTo>
                    <a:cubicBezTo>
                      <a:pt x="112" y="0"/>
                      <a:pt x="112" y="0"/>
                      <a:pt x="1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26" name="Freeform 9917"/>
              <p:cNvSpPr>
                <a:spLocks noEditPoints="1"/>
              </p:cNvSpPr>
              <p:nvPr/>
            </p:nvSpPr>
            <p:spPr bwMode="auto">
              <a:xfrm>
                <a:off x="-226" y="3313"/>
                <a:ext cx="4" cy="7"/>
              </a:xfrm>
              <a:custGeom>
                <a:avLst/>
                <a:gdLst>
                  <a:gd name="T0" fmla="*/ 0 w 2"/>
                  <a:gd name="T1" fmla="*/ 1 h 3"/>
                  <a:gd name="T2" fmla="*/ 0 w 2"/>
                  <a:gd name="T3" fmla="*/ 2 h 3"/>
                  <a:gd name="T4" fmla="*/ 1 w 2"/>
                  <a:gd name="T5" fmla="*/ 3 h 3"/>
                  <a:gd name="T6" fmla="*/ 1 w 2"/>
                  <a:gd name="T7" fmla="*/ 2 h 3"/>
                  <a:gd name="T8" fmla="*/ 0 w 2"/>
                  <a:gd name="T9" fmla="*/ 1 h 3"/>
                  <a:gd name="T10" fmla="*/ 1 w 2"/>
                  <a:gd name="T11" fmla="*/ 0 h 3"/>
                  <a:gd name="T12" fmla="*/ 0 w 2"/>
                  <a:gd name="T13" fmla="*/ 1 h 3"/>
                  <a:gd name="T14" fmla="*/ 1 w 2"/>
                  <a:gd name="T15" fmla="*/ 2 h 3"/>
                  <a:gd name="T16" fmla="*/ 2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1"/>
                    </a:moveTo>
                    <a:cubicBezTo>
                      <a:pt x="0" y="2"/>
                      <a:pt x="0" y="2"/>
                      <a:pt x="0" y="2"/>
                    </a:cubicBezTo>
                    <a:cubicBezTo>
                      <a:pt x="0" y="2"/>
                      <a:pt x="0" y="2"/>
                      <a:pt x="1" y="3"/>
                    </a:cubicBezTo>
                    <a:cubicBezTo>
                      <a:pt x="1" y="2"/>
                      <a:pt x="1" y="2"/>
                      <a:pt x="1" y="2"/>
                    </a:cubicBezTo>
                    <a:cubicBezTo>
                      <a:pt x="1" y="2"/>
                      <a:pt x="0" y="2"/>
                      <a:pt x="0" y="1"/>
                    </a:cubicBezTo>
                    <a:moveTo>
                      <a:pt x="1" y="0"/>
                    </a:moveTo>
                    <a:cubicBezTo>
                      <a:pt x="0" y="1"/>
                      <a:pt x="0" y="1"/>
                      <a:pt x="0" y="1"/>
                    </a:cubicBezTo>
                    <a:cubicBezTo>
                      <a:pt x="0" y="1"/>
                      <a:pt x="1" y="2"/>
                      <a:pt x="1" y="2"/>
                    </a:cubicBezTo>
                    <a:cubicBezTo>
                      <a:pt x="1" y="2"/>
                      <a:pt x="2" y="1"/>
                      <a:pt x="2"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27" name="Freeform 9918"/>
              <p:cNvSpPr>
                <a:spLocks noEditPoints="1"/>
              </p:cNvSpPr>
              <p:nvPr/>
            </p:nvSpPr>
            <p:spPr bwMode="auto">
              <a:xfrm>
                <a:off x="-456" y="3311"/>
                <a:ext cx="378" cy="241"/>
              </a:xfrm>
              <a:custGeom>
                <a:avLst/>
                <a:gdLst>
                  <a:gd name="T0" fmla="*/ 68 w 160"/>
                  <a:gd name="T1" fmla="*/ 88 h 102"/>
                  <a:gd name="T2" fmla="*/ 1 w 160"/>
                  <a:gd name="T3" fmla="*/ 95 h 102"/>
                  <a:gd name="T4" fmla="*/ 131 w 160"/>
                  <a:gd name="T5" fmla="*/ 90 h 102"/>
                  <a:gd name="T6" fmla="*/ 66 w 160"/>
                  <a:gd name="T7" fmla="*/ 87 h 102"/>
                  <a:gd name="T8" fmla="*/ 135 w 160"/>
                  <a:gd name="T9" fmla="*/ 85 h 102"/>
                  <a:gd name="T10" fmla="*/ 111 w 160"/>
                  <a:gd name="T11" fmla="*/ 83 h 102"/>
                  <a:gd name="T12" fmla="*/ 43 w 160"/>
                  <a:gd name="T13" fmla="*/ 85 h 102"/>
                  <a:gd name="T14" fmla="*/ 28 w 160"/>
                  <a:gd name="T15" fmla="*/ 80 h 102"/>
                  <a:gd name="T16" fmla="*/ 29 w 160"/>
                  <a:gd name="T17" fmla="*/ 79 h 102"/>
                  <a:gd name="T18" fmla="*/ 74 w 160"/>
                  <a:gd name="T19" fmla="*/ 78 h 102"/>
                  <a:gd name="T20" fmla="*/ 49 w 160"/>
                  <a:gd name="T21" fmla="*/ 76 h 102"/>
                  <a:gd name="T22" fmla="*/ 47 w 160"/>
                  <a:gd name="T23" fmla="*/ 76 h 102"/>
                  <a:gd name="T24" fmla="*/ 48 w 160"/>
                  <a:gd name="T25" fmla="*/ 75 h 102"/>
                  <a:gd name="T26" fmla="*/ 117 w 160"/>
                  <a:gd name="T27" fmla="*/ 74 h 102"/>
                  <a:gd name="T28" fmla="*/ 130 w 160"/>
                  <a:gd name="T29" fmla="*/ 72 h 102"/>
                  <a:gd name="T30" fmla="*/ 14 w 160"/>
                  <a:gd name="T31" fmla="*/ 72 h 102"/>
                  <a:gd name="T32" fmla="*/ 38 w 160"/>
                  <a:gd name="T33" fmla="*/ 70 h 102"/>
                  <a:gd name="T34" fmla="*/ 136 w 160"/>
                  <a:gd name="T35" fmla="*/ 69 h 102"/>
                  <a:gd name="T36" fmla="*/ 54 w 160"/>
                  <a:gd name="T37" fmla="*/ 67 h 102"/>
                  <a:gd name="T38" fmla="*/ 57 w 160"/>
                  <a:gd name="T39" fmla="*/ 67 h 102"/>
                  <a:gd name="T40" fmla="*/ 144 w 160"/>
                  <a:gd name="T41" fmla="*/ 69 h 102"/>
                  <a:gd name="T42" fmla="*/ 134 w 160"/>
                  <a:gd name="T43" fmla="*/ 64 h 102"/>
                  <a:gd name="T44" fmla="*/ 128 w 160"/>
                  <a:gd name="T45" fmla="*/ 71 h 102"/>
                  <a:gd name="T46" fmla="*/ 56 w 160"/>
                  <a:gd name="T47" fmla="*/ 61 h 102"/>
                  <a:gd name="T48" fmla="*/ 93 w 160"/>
                  <a:gd name="T49" fmla="*/ 61 h 102"/>
                  <a:gd name="T50" fmla="*/ 57 w 160"/>
                  <a:gd name="T51" fmla="*/ 60 h 102"/>
                  <a:gd name="T52" fmla="*/ 21 w 160"/>
                  <a:gd name="T53" fmla="*/ 60 h 102"/>
                  <a:gd name="T54" fmla="*/ 79 w 160"/>
                  <a:gd name="T55" fmla="*/ 58 h 102"/>
                  <a:gd name="T56" fmla="*/ 143 w 160"/>
                  <a:gd name="T57" fmla="*/ 57 h 102"/>
                  <a:gd name="T58" fmla="*/ 77 w 160"/>
                  <a:gd name="T59" fmla="*/ 56 h 102"/>
                  <a:gd name="T60" fmla="*/ 61 w 160"/>
                  <a:gd name="T61" fmla="*/ 54 h 102"/>
                  <a:gd name="T62" fmla="*/ 110 w 160"/>
                  <a:gd name="T63" fmla="*/ 54 h 102"/>
                  <a:gd name="T64" fmla="*/ 27 w 160"/>
                  <a:gd name="T65" fmla="*/ 52 h 102"/>
                  <a:gd name="T66" fmla="*/ 62 w 160"/>
                  <a:gd name="T67" fmla="*/ 51 h 102"/>
                  <a:gd name="T68" fmla="*/ 64 w 160"/>
                  <a:gd name="T69" fmla="*/ 49 h 102"/>
                  <a:gd name="T70" fmla="*/ 51 w 160"/>
                  <a:gd name="T71" fmla="*/ 49 h 102"/>
                  <a:gd name="T72" fmla="*/ 89 w 160"/>
                  <a:gd name="T73" fmla="*/ 48 h 102"/>
                  <a:gd name="T74" fmla="*/ 53 w 160"/>
                  <a:gd name="T75" fmla="*/ 46 h 102"/>
                  <a:gd name="T76" fmla="*/ 66 w 160"/>
                  <a:gd name="T77" fmla="*/ 47 h 102"/>
                  <a:gd name="T78" fmla="*/ 54 w 160"/>
                  <a:gd name="T79" fmla="*/ 44 h 102"/>
                  <a:gd name="T80" fmla="*/ 51 w 160"/>
                  <a:gd name="T81" fmla="*/ 42 h 102"/>
                  <a:gd name="T82" fmla="*/ 87 w 160"/>
                  <a:gd name="T83" fmla="*/ 46 h 102"/>
                  <a:gd name="T84" fmla="*/ 34 w 160"/>
                  <a:gd name="T85" fmla="*/ 45 h 102"/>
                  <a:gd name="T86" fmla="*/ 34 w 160"/>
                  <a:gd name="T87" fmla="*/ 39 h 102"/>
                  <a:gd name="T88" fmla="*/ 69 w 160"/>
                  <a:gd name="T89" fmla="*/ 45 h 102"/>
                  <a:gd name="T90" fmla="*/ 91 w 160"/>
                  <a:gd name="T91" fmla="*/ 38 h 102"/>
                  <a:gd name="T92" fmla="*/ 39 w 160"/>
                  <a:gd name="T93" fmla="*/ 34 h 102"/>
                  <a:gd name="T94" fmla="*/ 126 w 160"/>
                  <a:gd name="T95" fmla="*/ 46 h 102"/>
                  <a:gd name="T96" fmla="*/ 71 w 160"/>
                  <a:gd name="T97" fmla="*/ 37 h 102"/>
                  <a:gd name="T98" fmla="*/ 39 w 160"/>
                  <a:gd name="T99" fmla="*/ 30 h 102"/>
                  <a:gd name="T100" fmla="*/ 42 w 160"/>
                  <a:gd name="T101" fmla="*/ 30 h 102"/>
                  <a:gd name="T102" fmla="*/ 40 w 160"/>
                  <a:gd name="T103" fmla="*/ 29 h 102"/>
                  <a:gd name="T104" fmla="*/ 94 w 160"/>
                  <a:gd name="T105" fmla="*/ 27 h 102"/>
                  <a:gd name="T106" fmla="*/ 67 w 160"/>
                  <a:gd name="T107" fmla="*/ 24 h 102"/>
                  <a:gd name="T108" fmla="*/ 63 w 160"/>
                  <a:gd name="T109" fmla="*/ 21 h 102"/>
                  <a:gd name="T110" fmla="*/ 82 w 160"/>
                  <a:gd name="T111" fmla="*/ 20 h 102"/>
                  <a:gd name="T112" fmla="*/ 83 w 160"/>
                  <a:gd name="T113" fmla="*/ 18 h 102"/>
                  <a:gd name="T114" fmla="*/ 73 w 160"/>
                  <a:gd name="T115" fmla="*/ 15 h 102"/>
                  <a:gd name="T116" fmla="*/ 49 w 160"/>
                  <a:gd name="T117" fmla="*/ 14 h 102"/>
                  <a:gd name="T118" fmla="*/ 72 w 160"/>
                  <a:gd name="T119" fmla="*/ 14 h 102"/>
                  <a:gd name="T120" fmla="*/ 51 w 160"/>
                  <a:gd name="T121" fmla="*/ 13 h 102"/>
                  <a:gd name="T122" fmla="*/ 59 w 160"/>
                  <a:gd name="T123" fmla="*/ 6 h 102"/>
                  <a:gd name="T124" fmla="*/ 54 w 160"/>
                  <a:gd name="T125" fmla="*/ 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0" h="102">
                    <a:moveTo>
                      <a:pt x="123" y="90"/>
                    </a:moveTo>
                    <a:cubicBezTo>
                      <a:pt x="121" y="93"/>
                      <a:pt x="120" y="95"/>
                      <a:pt x="118" y="98"/>
                    </a:cubicBezTo>
                    <a:cubicBezTo>
                      <a:pt x="120" y="99"/>
                      <a:pt x="122" y="101"/>
                      <a:pt x="124" y="102"/>
                    </a:cubicBezTo>
                    <a:cubicBezTo>
                      <a:pt x="126" y="99"/>
                      <a:pt x="127" y="96"/>
                      <a:pt x="129" y="94"/>
                    </a:cubicBezTo>
                    <a:cubicBezTo>
                      <a:pt x="127" y="92"/>
                      <a:pt x="125" y="91"/>
                      <a:pt x="123" y="90"/>
                    </a:cubicBezTo>
                    <a:moveTo>
                      <a:pt x="67" y="90"/>
                    </a:moveTo>
                    <a:cubicBezTo>
                      <a:pt x="67" y="90"/>
                      <a:pt x="67" y="90"/>
                      <a:pt x="67" y="90"/>
                    </a:cubicBezTo>
                    <a:cubicBezTo>
                      <a:pt x="67" y="90"/>
                      <a:pt x="67" y="90"/>
                      <a:pt x="67" y="90"/>
                    </a:cubicBezTo>
                    <a:cubicBezTo>
                      <a:pt x="67" y="90"/>
                      <a:pt x="67" y="90"/>
                      <a:pt x="67" y="90"/>
                    </a:cubicBezTo>
                    <a:cubicBezTo>
                      <a:pt x="67" y="90"/>
                      <a:pt x="67" y="90"/>
                      <a:pt x="67" y="90"/>
                    </a:cubicBezTo>
                    <a:moveTo>
                      <a:pt x="63" y="90"/>
                    </a:moveTo>
                    <a:cubicBezTo>
                      <a:pt x="63" y="90"/>
                      <a:pt x="62" y="91"/>
                      <a:pt x="62" y="91"/>
                    </a:cubicBezTo>
                    <a:cubicBezTo>
                      <a:pt x="63" y="91"/>
                      <a:pt x="63" y="92"/>
                      <a:pt x="63" y="92"/>
                    </a:cubicBezTo>
                    <a:cubicBezTo>
                      <a:pt x="64" y="91"/>
                      <a:pt x="64" y="91"/>
                      <a:pt x="64" y="91"/>
                    </a:cubicBezTo>
                    <a:cubicBezTo>
                      <a:pt x="64" y="90"/>
                      <a:pt x="63" y="90"/>
                      <a:pt x="63" y="90"/>
                    </a:cubicBezTo>
                    <a:moveTo>
                      <a:pt x="63" y="89"/>
                    </a:moveTo>
                    <a:cubicBezTo>
                      <a:pt x="63" y="89"/>
                      <a:pt x="63" y="89"/>
                      <a:pt x="63" y="90"/>
                    </a:cubicBezTo>
                    <a:cubicBezTo>
                      <a:pt x="63" y="90"/>
                      <a:pt x="64" y="90"/>
                      <a:pt x="64" y="90"/>
                    </a:cubicBezTo>
                    <a:cubicBezTo>
                      <a:pt x="64" y="90"/>
                      <a:pt x="64" y="90"/>
                      <a:pt x="65" y="90"/>
                    </a:cubicBezTo>
                    <a:cubicBezTo>
                      <a:pt x="64" y="90"/>
                      <a:pt x="64" y="89"/>
                      <a:pt x="63" y="89"/>
                    </a:cubicBezTo>
                    <a:moveTo>
                      <a:pt x="132" y="89"/>
                    </a:moveTo>
                    <a:cubicBezTo>
                      <a:pt x="132" y="89"/>
                      <a:pt x="132" y="89"/>
                      <a:pt x="132" y="89"/>
                    </a:cubicBezTo>
                    <a:cubicBezTo>
                      <a:pt x="134" y="90"/>
                      <a:pt x="134" y="90"/>
                      <a:pt x="134" y="90"/>
                    </a:cubicBezTo>
                    <a:cubicBezTo>
                      <a:pt x="134" y="90"/>
                      <a:pt x="133" y="89"/>
                      <a:pt x="132" y="89"/>
                    </a:cubicBezTo>
                    <a:moveTo>
                      <a:pt x="120" y="88"/>
                    </a:moveTo>
                    <a:cubicBezTo>
                      <a:pt x="119" y="91"/>
                      <a:pt x="117" y="94"/>
                      <a:pt x="115" y="96"/>
                    </a:cubicBezTo>
                    <a:cubicBezTo>
                      <a:pt x="116" y="97"/>
                      <a:pt x="116" y="97"/>
                      <a:pt x="116" y="97"/>
                    </a:cubicBezTo>
                    <a:cubicBezTo>
                      <a:pt x="118" y="94"/>
                      <a:pt x="119" y="92"/>
                      <a:pt x="121" y="89"/>
                    </a:cubicBezTo>
                    <a:cubicBezTo>
                      <a:pt x="121" y="89"/>
                      <a:pt x="120" y="88"/>
                      <a:pt x="120" y="88"/>
                    </a:cubicBezTo>
                    <a:moveTo>
                      <a:pt x="89" y="88"/>
                    </a:moveTo>
                    <a:cubicBezTo>
                      <a:pt x="87" y="91"/>
                      <a:pt x="86" y="93"/>
                      <a:pt x="84" y="96"/>
                    </a:cubicBezTo>
                    <a:cubicBezTo>
                      <a:pt x="84" y="96"/>
                      <a:pt x="84" y="96"/>
                      <a:pt x="85" y="96"/>
                    </a:cubicBezTo>
                    <a:cubicBezTo>
                      <a:pt x="88" y="98"/>
                      <a:pt x="91" y="100"/>
                      <a:pt x="94" y="101"/>
                    </a:cubicBezTo>
                    <a:cubicBezTo>
                      <a:pt x="95" y="99"/>
                      <a:pt x="97" y="96"/>
                      <a:pt x="98" y="93"/>
                    </a:cubicBezTo>
                    <a:cubicBezTo>
                      <a:pt x="89" y="88"/>
                      <a:pt x="89" y="88"/>
                      <a:pt x="89" y="88"/>
                    </a:cubicBezTo>
                    <a:moveTo>
                      <a:pt x="68" y="88"/>
                    </a:moveTo>
                    <a:cubicBezTo>
                      <a:pt x="68" y="88"/>
                      <a:pt x="68" y="89"/>
                      <a:pt x="68" y="89"/>
                    </a:cubicBezTo>
                    <a:cubicBezTo>
                      <a:pt x="70" y="90"/>
                      <a:pt x="72" y="91"/>
                      <a:pt x="75" y="93"/>
                    </a:cubicBezTo>
                    <a:cubicBezTo>
                      <a:pt x="75" y="92"/>
                      <a:pt x="75" y="92"/>
                      <a:pt x="75" y="92"/>
                    </a:cubicBezTo>
                    <a:cubicBezTo>
                      <a:pt x="73" y="91"/>
                      <a:pt x="71" y="89"/>
                      <a:pt x="68" y="88"/>
                    </a:cubicBezTo>
                    <a:moveTo>
                      <a:pt x="68" y="88"/>
                    </a:moveTo>
                    <a:cubicBezTo>
                      <a:pt x="68" y="88"/>
                      <a:pt x="68" y="88"/>
                      <a:pt x="68" y="89"/>
                    </a:cubicBezTo>
                    <a:cubicBezTo>
                      <a:pt x="68" y="89"/>
                      <a:pt x="68" y="89"/>
                      <a:pt x="68" y="89"/>
                    </a:cubicBezTo>
                    <a:cubicBezTo>
                      <a:pt x="68" y="88"/>
                      <a:pt x="68" y="88"/>
                      <a:pt x="68" y="88"/>
                    </a:cubicBezTo>
                    <a:cubicBezTo>
                      <a:pt x="68" y="88"/>
                      <a:pt x="68" y="88"/>
                      <a:pt x="68" y="88"/>
                    </a:cubicBezTo>
                    <a:moveTo>
                      <a:pt x="69" y="88"/>
                    </a:moveTo>
                    <a:cubicBezTo>
                      <a:pt x="68" y="88"/>
                      <a:pt x="68" y="88"/>
                      <a:pt x="68" y="88"/>
                    </a:cubicBezTo>
                    <a:cubicBezTo>
                      <a:pt x="70" y="89"/>
                      <a:pt x="72" y="90"/>
                      <a:pt x="74" y="91"/>
                    </a:cubicBezTo>
                    <a:cubicBezTo>
                      <a:pt x="72" y="90"/>
                      <a:pt x="70" y="89"/>
                      <a:pt x="69" y="88"/>
                    </a:cubicBezTo>
                    <a:moveTo>
                      <a:pt x="68" y="88"/>
                    </a:moveTo>
                    <a:cubicBezTo>
                      <a:pt x="68" y="88"/>
                      <a:pt x="68" y="88"/>
                      <a:pt x="68" y="88"/>
                    </a:cubicBezTo>
                    <a:cubicBezTo>
                      <a:pt x="68" y="88"/>
                      <a:pt x="68" y="88"/>
                      <a:pt x="68" y="88"/>
                    </a:cubicBezTo>
                    <a:cubicBezTo>
                      <a:pt x="68" y="88"/>
                      <a:pt x="68" y="88"/>
                      <a:pt x="68" y="88"/>
                    </a:cubicBezTo>
                    <a:cubicBezTo>
                      <a:pt x="68" y="88"/>
                      <a:pt x="68" y="88"/>
                      <a:pt x="68" y="88"/>
                    </a:cubicBezTo>
                    <a:moveTo>
                      <a:pt x="69" y="88"/>
                    </a:moveTo>
                    <a:cubicBezTo>
                      <a:pt x="69" y="88"/>
                      <a:pt x="69" y="88"/>
                      <a:pt x="69" y="88"/>
                    </a:cubicBezTo>
                    <a:cubicBezTo>
                      <a:pt x="75" y="92"/>
                      <a:pt x="75" y="92"/>
                      <a:pt x="75" y="92"/>
                    </a:cubicBezTo>
                    <a:cubicBezTo>
                      <a:pt x="75" y="92"/>
                      <a:pt x="75" y="92"/>
                      <a:pt x="75" y="91"/>
                    </a:cubicBezTo>
                    <a:cubicBezTo>
                      <a:pt x="73" y="90"/>
                      <a:pt x="71" y="89"/>
                      <a:pt x="69" y="88"/>
                    </a:cubicBezTo>
                    <a:moveTo>
                      <a:pt x="69" y="87"/>
                    </a:moveTo>
                    <a:cubicBezTo>
                      <a:pt x="69" y="87"/>
                      <a:pt x="68" y="88"/>
                      <a:pt x="68" y="88"/>
                    </a:cubicBezTo>
                    <a:cubicBezTo>
                      <a:pt x="69" y="88"/>
                      <a:pt x="69" y="88"/>
                      <a:pt x="69" y="88"/>
                    </a:cubicBezTo>
                    <a:cubicBezTo>
                      <a:pt x="69" y="88"/>
                      <a:pt x="69" y="88"/>
                      <a:pt x="69" y="88"/>
                    </a:cubicBezTo>
                    <a:cubicBezTo>
                      <a:pt x="69" y="87"/>
                      <a:pt x="69" y="87"/>
                      <a:pt x="69" y="87"/>
                    </a:cubicBezTo>
                    <a:moveTo>
                      <a:pt x="42" y="87"/>
                    </a:moveTo>
                    <a:cubicBezTo>
                      <a:pt x="42" y="88"/>
                      <a:pt x="42" y="88"/>
                      <a:pt x="42" y="88"/>
                    </a:cubicBezTo>
                    <a:cubicBezTo>
                      <a:pt x="43" y="89"/>
                      <a:pt x="43" y="89"/>
                      <a:pt x="44" y="90"/>
                    </a:cubicBezTo>
                    <a:cubicBezTo>
                      <a:pt x="44" y="89"/>
                      <a:pt x="44" y="89"/>
                      <a:pt x="45" y="89"/>
                    </a:cubicBezTo>
                    <a:cubicBezTo>
                      <a:pt x="44" y="88"/>
                      <a:pt x="43" y="88"/>
                      <a:pt x="42" y="87"/>
                    </a:cubicBezTo>
                    <a:moveTo>
                      <a:pt x="6" y="87"/>
                    </a:moveTo>
                    <a:cubicBezTo>
                      <a:pt x="5" y="89"/>
                      <a:pt x="4" y="91"/>
                      <a:pt x="3" y="92"/>
                    </a:cubicBezTo>
                    <a:cubicBezTo>
                      <a:pt x="2" y="93"/>
                      <a:pt x="2" y="94"/>
                      <a:pt x="1" y="95"/>
                    </a:cubicBezTo>
                    <a:cubicBezTo>
                      <a:pt x="2" y="95"/>
                      <a:pt x="3" y="96"/>
                      <a:pt x="4" y="96"/>
                    </a:cubicBezTo>
                    <a:cubicBezTo>
                      <a:pt x="8" y="89"/>
                      <a:pt x="8" y="89"/>
                      <a:pt x="8" y="89"/>
                    </a:cubicBezTo>
                    <a:cubicBezTo>
                      <a:pt x="7" y="88"/>
                      <a:pt x="6" y="88"/>
                      <a:pt x="6" y="87"/>
                    </a:cubicBezTo>
                    <a:moveTo>
                      <a:pt x="42" y="87"/>
                    </a:moveTo>
                    <a:cubicBezTo>
                      <a:pt x="42" y="87"/>
                      <a:pt x="42" y="88"/>
                      <a:pt x="41" y="88"/>
                    </a:cubicBezTo>
                    <a:cubicBezTo>
                      <a:pt x="42" y="88"/>
                      <a:pt x="42" y="88"/>
                      <a:pt x="42" y="88"/>
                    </a:cubicBezTo>
                    <a:cubicBezTo>
                      <a:pt x="42" y="88"/>
                      <a:pt x="42" y="88"/>
                      <a:pt x="42" y="87"/>
                    </a:cubicBezTo>
                    <a:cubicBezTo>
                      <a:pt x="42" y="87"/>
                      <a:pt x="42" y="87"/>
                      <a:pt x="42" y="87"/>
                    </a:cubicBezTo>
                    <a:moveTo>
                      <a:pt x="90" y="87"/>
                    </a:moveTo>
                    <a:cubicBezTo>
                      <a:pt x="90" y="87"/>
                      <a:pt x="90" y="87"/>
                      <a:pt x="90" y="87"/>
                    </a:cubicBezTo>
                    <a:cubicBezTo>
                      <a:pt x="93" y="89"/>
                      <a:pt x="96" y="91"/>
                      <a:pt x="99" y="93"/>
                    </a:cubicBezTo>
                    <a:cubicBezTo>
                      <a:pt x="99" y="93"/>
                      <a:pt x="99" y="93"/>
                      <a:pt x="99" y="93"/>
                    </a:cubicBezTo>
                    <a:cubicBezTo>
                      <a:pt x="97" y="91"/>
                      <a:pt x="95" y="90"/>
                      <a:pt x="93" y="89"/>
                    </a:cubicBezTo>
                    <a:cubicBezTo>
                      <a:pt x="90" y="87"/>
                      <a:pt x="90" y="87"/>
                      <a:pt x="90" y="87"/>
                    </a:cubicBezTo>
                    <a:cubicBezTo>
                      <a:pt x="91" y="88"/>
                      <a:pt x="92" y="88"/>
                      <a:pt x="93" y="89"/>
                    </a:cubicBezTo>
                    <a:cubicBezTo>
                      <a:pt x="92" y="88"/>
                      <a:pt x="91" y="88"/>
                      <a:pt x="90" y="87"/>
                    </a:cubicBezTo>
                    <a:moveTo>
                      <a:pt x="58" y="87"/>
                    </a:moveTo>
                    <a:cubicBezTo>
                      <a:pt x="58" y="87"/>
                      <a:pt x="57" y="88"/>
                      <a:pt x="57" y="88"/>
                    </a:cubicBezTo>
                    <a:cubicBezTo>
                      <a:pt x="57" y="88"/>
                      <a:pt x="58" y="88"/>
                      <a:pt x="58" y="88"/>
                    </a:cubicBezTo>
                    <a:cubicBezTo>
                      <a:pt x="58" y="88"/>
                      <a:pt x="57" y="88"/>
                      <a:pt x="57" y="88"/>
                    </a:cubicBezTo>
                    <a:cubicBezTo>
                      <a:pt x="56" y="90"/>
                      <a:pt x="56" y="91"/>
                      <a:pt x="55" y="92"/>
                    </a:cubicBezTo>
                    <a:cubicBezTo>
                      <a:pt x="56" y="93"/>
                      <a:pt x="57" y="93"/>
                      <a:pt x="58" y="94"/>
                    </a:cubicBezTo>
                    <a:cubicBezTo>
                      <a:pt x="59" y="93"/>
                      <a:pt x="59" y="91"/>
                      <a:pt x="60" y="90"/>
                    </a:cubicBezTo>
                    <a:cubicBezTo>
                      <a:pt x="59" y="89"/>
                      <a:pt x="58" y="89"/>
                      <a:pt x="58" y="88"/>
                    </a:cubicBezTo>
                    <a:cubicBezTo>
                      <a:pt x="59" y="89"/>
                      <a:pt x="59" y="89"/>
                      <a:pt x="60" y="90"/>
                    </a:cubicBezTo>
                    <a:cubicBezTo>
                      <a:pt x="60" y="89"/>
                      <a:pt x="61" y="89"/>
                      <a:pt x="61" y="89"/>
                    </a:cubicBezTo>
                    <a:cubicBezTo>
                      <a:pt x="60" y="88"/>
                      <a:pt x="59" y="87"/>
                      <a:pt x="58" y="87"/>
                    </a:cubicBezTo>
                    <a:moveTo>
                      <a:pt x="5" y="87"/>
                    </a:moveTo>
                    <a:cubicBezTo>
                      <a:pt x="3" y="89"/>
                      <a:pt x="2" y="92"/>
                      <a:pt x="0" y="94"/>
                    </a:cubicBezTo>
                    <a:cubicBezTo>
                      <a:pt x="0" y="94"/>
                      <a:pt x="0" y="94"/>
                      <a:pt x="0" y="94"/>
                    </a:cubicBezTo>
                    <a:cubicBezTo>
                      <a:pt x="2" y="92"/>
                      <a:pt x="3" y="90"/>
                      <a:pt x="5" y="87"/>
                    </a:cubicBezTo>
                    <a:cubicBezTo>
                      <a:pt x="5" y="87"/>
                      <a:pt x="5" y="87"/>
                      <a:pt x="5" y="87"/>
                    </a:cubicBezTo>
                    <a:moveTo>
                      <a:pt x="125" y="87"/>
                    </a:moveTo>
                    <a:cubicBezTo>
                      <a:pt x="125" y="87"/>
                      <a:pt x="125" y="87"/>
                      <a:pt x="125" y="87"/>
                    </a:cubicBezTo>
                    <a:cubicBezTo>
                      <a:pt x="127" y="88"/>
                      <a:pt x="129" y="89"/>
                      <a:pt x="131" y="91"/>
                    </a:cubicBezTo>
                    <a:cubicBezTo>
                      <a:pt x="131" y="91"/>
                      <a:pt x="131" y="90"/>
                      <a:pt x="131" y="90"/>
                    </a:cubicBezTo>
                    <a:cubicBezTo>
                      <a:pt x="129" y="89"/>
                      <a:pt x="127" y="88"/>
                      <a:pt x="125" y="87"/>
                    </a:cubicBezTo>
                    <a:moveTo>
                      <a:pt x="43" y="87"/>
                    </a:moveTo>
                    <a:cubicBezTo>
                      <a:pt x="43" y="87"/>
                      <a:pt x="43" y="87"/>
                      <a:pt x="43" y="87"/>
                    </a:cubicBezTo>
                    <a:cubicBezTo>
                      <a:pt x="45" y="88"/>
                      <a:pt x="45" y="88"/>
                      <a:pt x="45" y="88"/>
                    </a:cubicBezTo>
                    <a:cubicBezTo>
                      <a:pt x="45" y="88"/>
                      <a:pt x="45" y="88"/>
                      <a:pt x="45" y="88"/>
                    </a:cubicBezTo>
                    <a:cubicBezTo>
                      <a:pt x="44" y="88"/>
                      <a:pt x="44" y="87"/>
                      <a:pt x="43" y="87"/>
                    </a:cubicBezTo>
                    <a:moveTo>
                      <a:pt x="41" y="87"/>
                    </a:moveTo>
                    <a:cubicBezTo>
                      <a:pt x="41" y="87"/>
                      <a:pt x="41" y="87"/>
                      <a:pt x="41" y="88"/>
                    </a:cubicBezTo>
                    <a:cubicBezTo>
                      <a:pt x="41" y="88"/>
                      <a:pt x="41" y="88"/>
                      <a:pt x="41" y="88"/>
                    </a:cubicBezTo>
                    <a:cubicBezTo>
                      <a:pt x="41" y="88"/>
                      <a:pt x="41" y="87"/>
                      <a:pt x="42" y="87"/>
                    </a:cubicBezTo>
                    <a:cubicBezTo>
                      <a:pt x="42" y="87"/>
                      <a:pt x="41" y="87"/>
                      <a:pt x="41" y="87"/>
                    </a:cubicBezTo>
                    <a:moveTo>
                      <a:pt x="69" y="87"/>
                    </a:moveTo>
                    <a:cubicBezTo>
                      <a:pt x="69" y="87"/>
                      <a:pt x="69" y="87"/>
                      <a:pt x="69" y="87"/>
                    </a:cubicBezTo>
                    <a:cubicBezTo>
                      <a:pt x="71" y="88"/>
                      <a:pt x="73" y="90"/>
                      <a:pt x="76" y="91"/>
                    </a:cubicBezTo>
                    <a:cubicBezTo>
                      <a:pt x="76" y="91"/>
                      <a:pt x="76" y="91"/>
                      <a:pt x="76" y="91"/>
                    </a:cubicBezTo>
                    <a:cubicBezTo>
                      <a:pt x="74" y="89"/>
                      <a:pt x="71" y="88"/>
                      <a:pt x="69" y="87"/>
                    </a:cubicBezTo>
                    <a:moveTo>
                      <a:pt x="69" y="87"/>
                    </a:moveTo>
                    <a:cubicBezTo>
                      <a:pt x="69" y="87"/>
                      <a:pt x="69" y="87"/>
                      <a:pt x="69" y="87"/>
                    </a:cubicBezTo>
                    <a:cubicBezTo>
                      <a:pt x="69" y="87"/>
                      <a:pt x="69" y="87"/>
                      <a:pt x="69" y="87"/>
                    </a:cubicBezTo>
                    <a:cubicBezTo>
                      <a:pt x="69" y="87"/>
                      <a:pt x="69" y="87"/>
                      <a:pt x="69" y="87"/>
                    </a:cubicBezTo>
                    <a:cubicBezTo>
                      <a:pt x="69" y="87"/>
                      <a:pt x="69" y="87"/>
                      <a:pt x="69" y="87"/>
                    </a:cubicBezTo>
                    <a:moveTo>
                      <a:pt x="43" y="86"/>
                    </a:moveTo>
                    <a:cubicBezTo>
                      <a:pt x="42" y="87"/>
                      <a:pt x="42" y="87"/>
                      <a:pt x="42" y="87"/>
                    </a:cubicBezTo>
                    <a:cubicBezTo>
                      <a:pt x="42" y="87"/>
                      <a:pt x="42" y="87"/>
                      <a:pt x="42" y="87"/>
                    </a:cubicBezTo>
                    <a:cubicBezTo>
                      <a:pt x="42" y="87"/>
                      <a:pt x="42" y="87"/>
                      <a:pt x="43" y="86"/>
                    </a:cubicBezTo>
                    <a:cubicBezTo>
                      <a:pt x="43" y="86"/>
                      <a:pt x="43" y="86"/>
                      <a:pt x="43" y="86"/>
                    </a:cubicBezTo>
                    <a:moveTo>
                      <a:pt x="24" y="86"/>
                    </a:moveTo>
                    <a:cubicBezTo>
                      <a:pt x="24" y="87"/>
                      <a:pt x="23" y="88"/>
                      <a:pt x="23" y="88"/>
                    </a:cubicBezTo>
                    <a:cubicBezTo>
                      <a:pt x="24" y="89"/>
                      <a:pt x="25" y="89"/>
                      <a:pt x="25" y="90"/>
                    </a:cubicBezTo>
                    <a:cubicBezTo>
                      <a:pt x="26" y="89"/>
                      <a:pt x="26" y="89"/>
                      <a:pt x="26" y="88"/>
                    </a:cubicBezTo>
                    <a:cubicBezTo>
                      <a:pt x="26" y="88"/>
                      <a:pt x="26" y="88"/>
                      <a:pt x="27" y="88"/>
                    </a:cubicBezTo>
                    <a:cubicBezTo>
                      <a:pt x="26" y="87"/>
                      <a:pt x="25" y="87"/>
                      <a:pt x="24" y="86"/>
                    </a:cubicBezTo>
                    <a:moveTo>
                      <a:pt x="65" y="86"/>
                    </a:moveTo>
                    <a:cubicBezTo>
                      <a:pt x="65" y="86"/>
                      <a:pt x="65" y="87"/>
                      <a:pt x="65" y="87"/>
                    </a:cubicBezTo>
                    <a:cubicBezTo>
                      <a:pt x="65" y="87"/>
                      <a:pt x="66" y="87"/>
                      <a:pt x="66" y="88"/>
                    </a:cubicBezTo>
                    <a:cubicBezTo>
                      <a:pt x="66" y="87"/>
                      <a:pt x="66" y="87"/>
                      <a:pt x="66" y="87"/>
                    </a:cubicBezTo>
                    <a:cubicBezTo>
                      <a:pt x="66" y="87"/>
                      <a:pt x="65" y="86"/>
                      <a:pt x="65" y="86"/>
                    </a:cubicBezTo>
                    <a:moveTo>
                      <a:pt x="58" y="86"/>
                    </a:moveTo>
                    <a:cubicBezTo>
                      <a:pt x="58" y="86"/>
                      <a:pt x="58" y="87"/>
                      <a:pt x="58" y="87"/>
                    </a:cubicBezTo>
                    <a:cubicBezTo>
                      <a:pt x="59" y="87"/>
                      <a:pt x="60" y="88"/>
                      <a:pt x="61" y="88"/>
                    </a:cubicBezTo>
                    <a:cubicBezTo>
                      <a:pt x="61" y="88"/>
                      <a:pt x="61" y="88"/>
                      <a:pt x="61" y="88"/>
                    </a:cubicBezTo>
                    <a:cubicBezTo>
                      <a:pt x="60" y="87"/>
                      <a:pt x="59" y="87"/>
                      <a:pt x="58" y="86"/>
                    </a:cubicBezTo>
                    <a:moveTo>
                      <a:pt x="66" y="86"/>
                    </a:moveTo>
                    <a:cubicBezTo>
                      <a:pt x="67" y="86"/>
                      <a:pt x="67" y="86"/>
                      <a:pt x="67" y="86"/>
                    </a:cubicBezTo>
                    <a:cubicBezTo>
                      <a:pt x="67" y="86"/>
                      <a:pt x="67" y="86"/>
                      <a:pt x="67" y="86"/>
                    </a:cubicBezTo>
                    <a:cubicBezTo>
                      <a:pt x="66" y="86"/>
                      <a:pt x="66" y="86"/>
                      <a:pt x="66" y="86"/>
                    </a:cubicBezTo>
                    <a:moveTo>
                      <a:pt x="42" y="86"/>
                    </a:moveTo>
                    <a:cubicBezTo>
                      <a:pt x="42" y="86"/>
                      <a:pt x="41" y="86"/>
                      <a:pt x="41" y="86"/>
                    </a:cubicBezTo>
                    <a:cubicBezTo>
                      <a:pt x="42" y="87"/>
                      <a:pt x="42" y="87"/>
                      <a:pt x="42" y="87"/>
                    </a:cubicBezTo>
                    <a:cubicBezTo>
                      <a:pt x="42" y="86"/>
                      <a:pt x="42" y="86"/>
                      <a:pt x="42" y="86"/>
                    </a:cubicBezTo>
                    <a:cubicBezTo>
                      <a:pt x="42" y="86"/>
                      <a:pt x="42" y="86"/>
                      <a:pt x="42" y="86"/>
                    </a:cubicBezTo>
                    <a:moveTo>
                      <a:pt x="134" y="86"/>
                    </a:moveTo>
                    <a:cubicBezTo>
                      <a:pt x="134" y="87"/>
                      <a:pt x="133" y="87"/>
                      <a:pt x="133" y="88"/>
                    </a:cubicBezTo>
                    <a:cubicBezTo>
                      <a:pt x="134" y="89"/>
                      <a:pt x="136" y="90"/>
                      <a:pt x="137" y="91"/>
                    </a:cubicBezTo>
                    <a:cubicBezTo>
                      <a:pt x="138" y="90"/>
                      <a:pt x="138" y="89"/>
                      <a:pt x="139" y="89"/>
                    </a:cubicBezTo>
                    <a:cubicBezTo>
                      <a:pt x="137" y="88"/>
                      <a:pt x="136" y="87"/>
                      <a:pt x="134" y="86"/>
                    </a:cubicBezTo>
                    <a:moveTo>
                      <a:pt x="65" y="86"/>
                    </a:moveTo>
                    <a:cubicBezTo>
                      <a:pt x="65" y="86"/>
                      <a:pt x="65" y="86"/>
                      <a:pt x="65" y="86"/>
                    </a:cubicBezTo>
                    <a:cubicBezTo>
                      <a:pt x="66" y="86"/>
                      <a:pt x="66" y="87"/>
                      <a:pt x="66" y="87"/>
                    </a:cubicBezTo>
                    <a:cubicBezTo>
                      <a:pt x="66" y="87"/>
                      <a:pt x="66" y="87"/>
                      <a:pt x="67" y="87"/>
                    </a:cubicBezTo>
                    <a:cubicBezTo>
                      <a:pt x="66" y="86"/>
                      <a:pt x="66" y="86"/>
                      <a:pt x="65" y="86"/>
                    </a:cubicBezTo>
                    <a:moveTo>
                      <a:pt x="126" y="85"/>
                    </a:moveTo>
                    <a:cubicBezTo>
                      <a:pt x="126" y="85"/>
                      <a:pt x="126" y="85"/>
                      <a:pt x="126" y="85"/>
                    </a:cubicBezTo>
                    <a:cubicBezTo>
                      <a:pt x="132" y="89"/>
                      <a:pt x="132" y="89"/>
                      <a:pt x="132" y="89"/>
                    </a:cubicBezTo>
                    <a:cubicBezTo>
                      <a:pt x="132" y="89"/>
                      <a:pt x="132" y="89"/>
                      <a:pt x="132" y="89"/>
                    </a:cubicBezTo>
                    <a:cubicBezTo>
                      <a:pt x="130" y="88"/>
                      <a:pt x="128" y="86"/>
                      <a:pt x="126" y="85"/>
                    </a:cubicBezTo>
                    <a:moveTo>
                      <a:pt x="122" y="85"/>
                    </a:moveTo>
                    <a:cubicBezTo>
                      <a:pt x="122" y="85"/>
                      <a:pt x="122" y="85"/>
                      <a:pt x="122" y="85"/>
                    </a:cubicBezTo>
                    <a:cubicBezTo>
                      <a:pt x="122" y="85"/>
                      <a:pt x="123" y="86"/>
                      <a:pt x="123" y="86"/>
                    </a:cubicBezTo>
                    <a:cubicBezTo>
                      <a:pt x="123" y="86"/>
                      <a:pt x="123" y="86"/>
                      <a:pt x="123" y="86"/>
                    </a:cubicBezTo>
                    <a:cubicBezTo>
                      <a:pt x="123" y="85"/>
                      <a:pt x="122" y="85"/>
                      <a:pt x="122" y="85"/>
                    </a:cubicBezTo>
                    <a:moveTo>
                      <a:pt x="135" y="85"/>
                    </a:moveTo>
                    <a:cubicBezTo>
                      <a:pt x="135" y="85"/>
                      <a:pt x="134" y="85"/>
                      <a:pt x="134" y="86"/>
                    </a:cubicBezTo>
                    <a:cubicBezTo>
                      <a:pt x="136" y="87"/>
                      <a:pt x="137" y="87"/>
                      <a:pt x="139" y="88"/>
                    </a:cubicBezTo>
                    <a:cubicBezTo>
                      <a:pt x="139" y="88"/>
                      <a:pt x="139" y="88"/>
                      <a:pt x="139" y="88"/>
                    </a:cubicBezTo>
                    <a:cubicBezTo>
                      <a:pt x="138" y="87"/>
                      <a:pt x="136" y="86"/>
                      <a:pt x="135" y="85"/>
                    </a:cubicBezTo>
                    <a:moveTo>
                      <a:pt x="66" y="85"/>
                    </a:moveTo>
                    <a:cubicBezTo>
                      <a:pt x="66" y="85"/>
                      <a:pt x="66" y="85"/>
                      <a:pt x="66" y="85"/>
                    </a:cubicBezTo>
                    <a:cubicBezTo>
                      <a:pt x="66" y="85"/>
                      <a:pt x="66" y="86"/>
                      <a:pt x="67" y="86"/>
                    </a:cubicBezTo>
                    <a:cubicBezTo>
                      <a:pt x="67" y="86"/>
                      <a:pt x="67" y="86"/>
                      <a:pt x="67" y="85"/>
                    </a:cubicBezTo>
                    <a:cubicBezTo>
                      <a:pt x="67" y="85"/>
                      <a:pt x="66" y="85"/>
                      <a:pt x="66" y="85"/>
                    </a:cubicBezTo>
                    <a:moveTo>
                      <a:pt x="92" y="84"/>
                    </a:moveTo>
                    <a:cubicBezTo>
                      <a:pt x="92" y="84"/>
                      <a:pt x="92" y="84"/>
                      <a:pt x="92" y="84"/>
                    </a:cubicBezTo>
                    <a:cubicBezTo>
                      <a:pt x="95" y="86"/>
                      <a:pt x="98" y="88"/>
                      <a:pt x="101" y="89"/>
                    </a:cubicBezTo>
                    <a:cubicBezTo>
                      <a:pt x="101" y="89"/>
                      <a:pt x="101" y="89"/>
                      <a:pt x="101" y="89"/>
                    </a:cubicBezTo>
                    <a:cubicBezTo>
                      <a:pt x="92" y="84"/>
                      <a:pt x="92" y="84"/>
                      <a:pt x="92" y="84"/>
                    </a:cubicBezTo>
                    <a:moveTo>
                      <a:pt x="123" y="84"/>
                    </a:moveTo>
                    <a:cubicBezTo>
                      <a:pt x="123" y="84"/>
                      <a:pt x="123" y="84"/>
                      <a:pt x="123" y="84"/>
                    </a:cubicBezTo>
                    <a:cubicBezTo>
                      <a:pt x="124" y="84"/>
                      <a:pt x="124" y="84"/>
                      <a:pt x="124" y="84"/>
                    </a:cubicBezTo>
                    <a:cubicBezTo>
                      <a:pt x="124" y="84"/>
                      <a:pt x="124" y="84"/>
                      <a:pt x="124" y="84"/>
                    </a:cubicBezTo>
                    <a:cubicBezTo>
                      <a:pt x="124" y="84"/>
                      <a:pt x="123" y="84"/>
                      <a:pt x="123" y="84"/>
                    </a:cubicBezTo>
                    <a:moveTo>
                      <a:pt x="60" y="83"/>
                    </a:moveTo>
                    <a:cubicBezTo>
                      <a:pt x="60" y="84"/>
                      <a:pt x="60" y="84"/>
                      <a:pt x="60" y="84"/>
                    </a:cubicBezTo>
                    <a:cubicBezTo>
                      <a:pt x="61" y="84"/>
                      <a:pt x="62" y="85"/>
                      <a:pt x="63" y="86"/>
                    </a:cubicBezTo>
                    <a:cubicBezTo>
                      <a:pt x="63" y="85"/>
                      <a:pt x="63" y="85"/>
                      <a:pt x="63" y="85"/>
                    </a:cubicBezTo>
                    <a:cubicBezTo>
                      <a:pt x="62" y="85"/>
                      <a:pt x="61" y="84"/>
                      <a:pt x="60" y="83"/>
                    </a:cubicBezTo>
                    <a:moveTo>
                      <a:pt x="26" y="83"/>
                    </a:moveTo>
                    <a:cubicBezTo>
                      <a:pt x="26" y="84"/>
                      <a:pt x="25" y="85"/>
                      <a:pt x="25" y="85"/>
                    </a:cubicBezTo>
                    <a:cubicBezTo>
                      <a:pt x="26" y="86"/>
                      <a:pt x="27" y="86"/>
                      <a:pt x="27" y="87"/>
                    </a:cubicBezTo>
                    <a:cubicBezTo>
                      <a:pt x="28" y="86"/>
                      <a:pt x="28" y="85"/>
                      <a:pt x="29" y="85"/>
                    </a:cubicBezTo>
                    <a:cubicBezTo>
                      <a:pt x="28" y="84"/>
                      <a:pt x="27" y="84"/>
                      <a:pt x="26" y="83"/>
                    </a:cubicBezTo>
                    <a:moveTo>
                      <a:pt x="111" y="83"/>
                    </a:moveTo>
                    <a:cubicBezTo>
                      <a:pt x="111" y="83"/>
                      <a:pt x="111" y="83"/>
                      <a:pt x="111" y="84"/>
                    </a:cubicBezTo>
                    <a:cubicBezTo>
                      <a:pt x="109" y="86"/>
                      <a:pt x="108" y="88"/>
                      <a:pt x="106" y="91"/>
                    </a:cubicBezTo>
                    <a:cubicBezTo>
                      <a:pt x="109" y="92"/>
                      <a:pt x="111" y="94"/>
                      <a:pt x="113" y="95"/>
                    </a:cubicBezTo>
                    <a:cubicBezTo>
                      <a:pt x="114" y="94"/>
                      <a:pt x="115" y="93"/>
                      <a:pt x="115" y="92"/>
                    </a:cubicBezTo>
                    <a:cubicBezTo>
                      <a:pt x="116" y="90"/>
                      <a:pt x="117" y="89"/>
                      <a:pt x="118" y="87"/>
                    </a:cubicBezTo>
                    <a:cubicBezTo>
                      <a:pt x="116" y="86"/>
                      <a:pt x="114" y="85"/>
                      <a:pt x="111" y="83"/>
                    </a:cubicBezTo>
                    <a:moveTo>
                      <a:pt x="118" y="83"/>
                    </a:moveTo>
                    <a:cubicBezTo>
                      <a:pt x="119" y="83"/>
                      <a:pt x="119" y="84"/>
                      <a:pt x="120" y="84"/>
                    </a:cubicBezTo>
                    <a:cubicBezTo>
                      <a:pt x="120" y="84"/>
                      <a:pt x="120" y="84"/>
                      <a:pt x="120" y="84"/>
                    </a:cubicBezTo>
                    <a:cubicBezTo>
                      <a:pt x="119" y="84"/>
                      <a:pt x="119" y="83"/>
                      <a:pt x="118" y="83"/>
                    </a:cubicBezTo>
                    <a:moveTo>
                      <a:pt x="92" y="83"/>
                    </a:moveTo>
                    <a:cubicBezTo>
                      <a:pt x="92" y="83"/>
                      <a:pt x="92" y="83"/>
                      <a:pt x="92" y="84"/>
                    </a:cubicBezTo>
                    <a:cubicBezTo>
                      <a:pt x="101" y="89"/>
                      <a:pt x="101" y="89"/>
                      <a:pt x="101" y="89"/>
                    </a:cubicBezTo>
                    <a:cubicBezTo>
                      <a:pt x="101" y="89"/>
                      <a:pt x="101" y="89"/>
                      <a:pt x="101" y="88"/>
                    </a:cubicBezTo>
                    <a:cubicBezTo>
                      <a:pt x="98" y="87"/>
                      <a:pt x="95" y="85"/>
                      <a:pt x="92" y="83"/>
                    </a:cubicBezTo>
                    <a:moveTo>
                      <a:pt x="60" y="83"/>
                    </a:moveTo>
                    <a:cubicBezTo>
                      <a:pt x="60" y="83"/>
                      <a:pt x="60" y="83"/>
                      <a:pt x="60" y="83"/>
                    </a:cubicBezTo>
                    <a:cubicBezTo>
                      <a:pt x="61" y="84"/>
                      <a:pt x="62" y="84"/>
                      <a:pt x="63" y="85"/>
                    </a:cubicBezTo>
                    <a:cubicBezTo>
                      <a:pt x="63" y="85"/>
                      <a:pt x="63" y="85"/>
                      <a:pt x="63" y="85"/>
                    </a:cubicBezTo>
                    <a:cubicBezTo>
                      <a:pt x="62" y="84"/>
                      <a:pt x="61" y="83"/>
                      <a:pt x="60" y="83"/>
                    </a:cubicBezTo>
                    <a:moveTo>
                      <a:pt x="128" y="82"/>
                    </a:moveTo>
                    <a:cubicBezTo>
                      <a:pt x="127" y="83"/>
                      <a:pt x="127" y="84"/>
                      <a:pt x="126" y="84"/>
                    </a:cubicBezTo>
                    <a:cubicBezTo>
                      <a:pt x="128" y="86"/>
                      <a:pt x="130" y="87"/>
                      <a:pt x="132" y="88"/>
                    </a:cubicBezTo>
                    <a:cubicBezTo>
                      <a:pt x="133" y="87"/>
                      <a:pt x="133" y="86"/>
                      <a:pt x="134" y="86"/>
                    </a:cubicBezTo>
                    <a:cubicBezTo>
                      <a:pt x="132" y="84"/>
                      <a:pt x="130" y="83"/>
                      <a:pt x="128" y="82"/>
                    </a:cubicBezTo>
                    <a:moveTo>
                      <a:pt x="136" y="82"/>
                    </a:moveTo>
                    <a:cubicBezTo>
                      <a:pt x="136" y="83"/>
                      <a:pt x="135" y="84"/>
                      <a:pt x="135" y="85"/>
                    </a:cubicBezTo>
                    <a:cubicBezTo>
                      <a:pt x="136" y="86"/>
                      <a:pt x="138" y="86"/>
                      <a:pt x="140" y="87"/>
                    </a:cubicBezTo>
                    <a:cubicBezTo>
                      <a:pt x="140" y="86"/>
                      <a:pt x="141" y="86"/>
                      <a:pt x="141" y="85"/>
                    </a:cubicBezTo>
                    <a:cubicBezTo>
                      <a:pt x="140" y="84"/>
                      <a:pt x="138" y="83"/>
                      <a:pt x="136" y="82"/>
                    </a:cubicBezTo>
                    <a:moveTo>
                      <a:pt x="46" y="82"/>
                    </a:moveTo>
                    <a:cubicBezTo>
                      <a:pt x="45" y="83"/>
                      <a:pt x="44" y="84"/>
                      <a:pt x="44" y="86"/>
                    </a:cubicBezTo>
                    <a:cubicBezTo>
                      <a:pt x="44" y="86"/>
                      <a:pt x="45" y="86"/>
                      <a:pt x="46" y="87"/>
                    </a:cubicBezTo>
                    <a:cubicBezTo>
                      <a:pt x="46" y="86"/>
                      <a:pt x="47" y="84"/>
                      <a:pt x="48" y="83"/>
                    </a:cubicBezTo>
                    <a:cubicBezTo>
                      <a:pt x="47" y="83"/>
                      <a:pt x="47" y="82"/>
                      <a:pt x="46" y="82"/>
                    </a:cubicBezTo>
                    <a:moveTo>
                      <a:pt x="61" y="82"/>
                    </a:moveTo>
                    <a:cubicBezTo>
                      <a:pt x="61" y="82"/>
                      <a:pt x="61" y="82"/>
                      <a:pt x="61" y="82"/>
                    </a:cubicBezTo>
                    <a:cubicBezTo>
                      <a:pt x="62" y="83"/>
                      <a:pt x="63" y="84"/>
                      <a:pt x="64" y="84"/>
                    </a:cubicBezTo>
                    <a:cubicBezTo>
                      <a:pt x="64" y="84"/>
                      <a:pt x="64" y="84"/>
                      <a:pt x="64" y="83"/>
                    </a:cubicBezTo>
                    <a:cubicBezTo>
                      <a:pt x="63" y="83"/>
                      <a:pt x="62" y="82"/>
                      <a:pt x="61" y="82"/>
                    </a:cubicBezTo>
                    <a:moveTo>
                      <a:pt x="45" y="81"/>
                    </a:moveTo>
                    <a:cubicBezTo>
                      <a:pt x="45" y="83"/>
                      <a:pt x="44" y="84"/>
                      <a:pt x="43" y="85"/>
                    </a:cubicBezTo>
                    <a:cubicBezTo>
                      <a:pt x="43" y="85"/>
                      <a:pt x="43" y="85"/>
                      <a:pt x="43" y="85"/>
                    </a:cubicBezTo>
                    <a:cubicBezTo>
                      <a:pt x="44" y="84"/>
                      <a:pt x="45" y="83"/>
                      <a:pt x="46" y="81"/>
                    </a:cubicBezTo>
                    <a:cubicBezTo>
                      <a:pt x="45" y="81"/>
                      <a:pt x="45" y="81"/>
                      <a:pt x="45" y="81"/>
                    </a:cubicBezTo>
                    <a:moveTo>
                      <a:pt x="128" y="81"/>
                    </a:moveTo>
                    <a:cubicBezTo>
                      <a:pt x="128" y="81"/>
                      <a:pt x="128" y="82"/>
                      <a:pt x="128" y="82"/>
                    </a:cubicBezTo>
                    <a:cubicBezTo>
                      <a:pt x="130" y="83"/>
                      <a:pt x="132" y="84"/>
                      <a:pt x="134" y="85"/>
                    </a:cubicBezTo>
                    <a:cubicBezTo>
                      <a:pt x="134" y="85"/>
                      <a:pt x="134" y="85"/>
                      <a:pt x="134" y="85"/>
                    </a:cubicBezTo>
                    <a:cubicBezTo>
                      <a:pt x="132" y="83"/>
                      <a:pt x="130" y="82"/>
                      <a:pt x="128" y="81"/>
                    </a:cubicBezTo>
                    <a:moveTo>
                      <a:pt x="45" y="81"/>
                    </a:moveTo>
                    <a:cubicBezTo>
                      <a:pt x="44" y="82"/>
                      <a:pt x="43" y="83"/>
                      <a:pt x="43" y="84"/>
                    </a:cubicBezTo>
                    <a:cubicBezTo>
                      <a:pt x="43" y="84"/>
                      <a:pt x="42" y="85"/>
                      <a:pt x="42" y="85"/>
                    </a:cubicBezTo>
                    <a:cubicBezTo>
                      <a:pt x="42" y="85"/>
                      <a:pt x="42" y="85"/>
                      <a:pt x="43" y="85"/>
                    </a:cubicBezTo>
                    <a:cubicBezTo>
                      <a:pt x="43" y="84"/>
                      <a:pt x="44" y="82"/>
                      <a:pt x="45" y="81"/>
                    </a:cubicBezTo>
                    <a:cubicBezTo>
                      <a:pt x="45" y="81"/>
                      <a:pt x="45" y="81"/>
                      <a:pt x="45" y="81"/>
                    </a:cubicBezTo>
                    <a:moveTo>
                      <a:pt x="125" y="80"/>
                    </a:moveTo>
                    <a:cubicBezTo>
                      <a:pt x="124" y="81"/>
                      <a:pt x="124" y="82"/>
                      <a:pt x="123" y="83"/>
                    </a:cubicBezTo>
                    <a:cubicBezTo>
                      <a:pt x="124" y="83"/>
                      <a:pt x="124" y="83"/>
                      <a:pt x="124" y="83"/>
                    </a:cubicBezTo>
                    <a:cubicBezTo>
                      <a:pt x="125" y="82"/>
                      <a:pt x="125" y="82"/>
                      <a:pt x="126" y="81"/>
                    </a:cubicBezTo>
                    <a:cubicBezTo>
                      <a:pt x="125" y="81"/>
                      <a:pt x="125" y="81"/>
                      <a:pt x="125" y="80"/>
                    </a:cubicBezTo>
                    <a:moveTo>
                      <a:pt x="47" y="80"/>
                    </a:moveTo>
                    <a:cubicBezTo>
                      <a:pt x="47" y="80"/>
                      <a:pt x="47" y="80"/>
                      <a:pt x="47" y="80"/>
                    </a:cubicBezTo>
                    <a:cubicBezTo>
                      <a:pt x="47" y="81"/>
                      <a:pt x="46" y="81"/>
                      <a:pt x="46" y="82"/>
                    </a:cubicBezTo>
                    <a:cubicBezTo>
                      <a:pt x="47" y="82"/>
                      <a:pt x="47" y="82"/>
                      <a:pt x="48" y="83"/>
                    </a:cubicBezTo>
                    <a:cubicBezTo>
                      <a:pt x="48" y="82"/>
                      <a:pt x="49" y="82"/>
                      <a:pt x="49" y="82"/>
                    </a:cubicBezTo>
                    <a:cubicBezTo>
                      <a:pt x="48" y="81"/>
                      <a:pt x="48" y="81"/>
                      <a:pt x="47" y="80"/>
                    </a:cubicBezTo>
                    <a:moveTo>
                      <a:pt x="113" y="80"/>
                    </a:moveTo>
                    <a:cubicBezTo>
                      <a:pt x="113" y="80"/>
                      <a:pt x="113" y="80"/>
                      <a:pt x="113" y="80"/>
                    </a:cubicBezTo>
                    <a:cubicBezTo>
                      <a:pt x="114" y="81"/>
                      <a:pt x="116" y="82"/>
                      <a:pt x="116" y="82"/>
                    </a:cubicBezTo>
                    <a:cubicBezTo>
                      <a:pt x="116" y="82"/>
                      <a:pt x="115" y="81"/>
                      <a:pt x="113" y="80"/>
                    </a:cubicBezTo>
                    <a:moveTo>
                      <a:pt x="47" y="79"/>
                    </a:moveTo>
                    <a:cubicBezTo>
                      <a:pt x="47" y="80"/>
                      <a:pt x="47" y="80"/>
                      <a:pt x="47" y="80"/>
                    </a:cubicBezTo>
                    <a:cubicBezTo>
                      <a:pt x="48" y="81"/>
                      <a:pt x="48" y="81"/>
                      <a:pt x="49" y="82"/>
                    </a:cubicBezTo>
                    <a:cubicBezTo>
                      <a:pt x="49" y="81"/>
                      <a:pt x="49" y="81"/>
                      <a:pt x="50" y="81"/>
                    </a:cubicBezTo>
                    <a:cubicBezTo>
                      <a:pt x="49" y="80"/>
                      <a:pt x="48" y="80"/>
                      <a:pt x="47" y="79"/>
                    </a:cubicBezTo>
                    <a:moveTo>
                      <a:pt x="29" y="79"/>
                    </a:moveTo>
                    <a:cubicBezTo>
                      <a:pt x="28" y="80"/>
                      <a:pt x="28" y="80"/>
                      <a:pt x="28" y="80"/>
                    </a:cubicBezTo>
                    <a:cubicBezTo>
                      <a:pt x="29" y="81"/>
                      <a:pt x="30" y="81"/>
                      <a:pt x="30" y="82"/>
                    </a:cubicBezTo>
                    <a:cubicBezTo>
                      <a:pt x="31" y="81"/>
                      <a:pt x="31" y="81"/>
                      <a:pt x="31" y="81"/>
                    </a:cubicBezTo>
                    <a:cubicBezTo>
                      <a:pt x="30" y="80"/>
                      <a:pt x="29" y="80"/>
                      <a:pt x="29" y="79"/>
                    </a:cubicBezTo>
                    <a:moveTo>
                      <a:pt x="74" y="79"/>
                    </a:moveTo>
                    <a:cubicBezTo>
                      <a:pt x="72" y="82"/>
                      <a:pt x="71" y="84"/>
                      <a:pt x="69" y="87"/>
                    </a:cubicBezTo>
                    <a:cubicBezTo>
                      <a:pt x="71" y="88"/>
                      <a:pt x="74" y="89"/>
                      <a:pt x="76" y="91"/>
                    </a:cubicBezTo>
                    <a:cubicBezTo>
                      <a:pt x="77" y="89"/>
                      <a:pt x="78" y="88"/>
                      <a:pt x="78" y="86"/>
                    </a:cubicBezTo>
                    <a:cubicBezTo>
                      <a:pt x="79" y="85"/>
                      <a:pt x="80" y="84"/>
                      <a:pt x="80" y="83"/>
                    </a:cubicBezTo>
                    <a:cubicBezTo>
                      <a:pt x="78" y="82"/>
                      <a:pt x="76" y="81"/>
                      <a:pt x="74" y="79"/>
                    </a:cubicBezTo>
                    <a:moveTo>
                      <a:pt x="125" y="79"/>
                    </a:moveTo>
                    <a:cubicBezTo>
                      <a:pt x="125" y="80"/>
                      <a:pt x="125" y="80"/>
                      <a:pt x="125" y="80"/>
                    </a:cubicBezTo>
                    <a:cubicBezTo>
                      <a:pt x="125" y="80"/>
                      <a:pt x="126" y="81"/>
                      <a:pt x="126" y="81"/>
                    </a:cubicBezTo>
                    <a:cubicBezTo>
                      <a:pt x="126" y="80"/>
                      <a:pt x="126" y="80"/>
                      <a:pt x="126" y="80"/>
                    </a:cubicBezTo>
                    <a:cubicBezTo>
                      <a:pt x="126" y="80"/>
                      <a:pt x="126" y="79"/>
                      <a:pt x="125" y="79"/>
                    </a:cubicBezTo>
                    <a:moveTo>
                      <a:pt x="73" y="79"/>
                    </a:moveTo>
                    <a:cubicBezTo>
                      <a:pt x="72" y="82"/>
                      <a:pt x="70" y="84"/>
                      <a:pt x="69" y="87"/>
                    </a:cubicBezTo>
                    <a:cubicBezTo>
                      <a:pt x="69" y="87"/>
                      <a:pt x="69" y="87"/>
                      <a:pt x="69" y="87"/>
                    </a:cubicBezTo>
                    <a:cubicBezTo>
                      <a:pt x="70" y="84"/>
                      <a:pt x="72" y="82"/>
                      <a:pt x="73" y="79"/>
                    </a:cubicBezTo>
                    <a:cubicBezTo>
                      <a:pt x="73" y="79"/>
                      <a:pt x="73" y="79"/>
                      <a:pt x="73" y="79"/>
                    </a:cubicBezTo>
                    <a:moveTo>
                      <a:pt x="47" y="79"/>
                    </a:moveTo>
                    <a:cubicBezTo>
                      <a:pt x="46" y="80"/>
                      <a:pt x="46" y="81"/>
                      <a:pt x="45" y="81"/>
                    </a:cubicBezTo>
                    <a:cubicBezTo>
                      <a:pt x="45" y="81"/>
                      <a:pt x="45" y="81"/>
                      <a:pt x="46" y="81"/>
                    </a:cubicBezTo>
                    <a:cubicBezTo>
                      <a:pt x="46" y="81"/>
                      <a:pt x="46" y="80"/>
                      <a:pt x="47" y="79"/>
                    </a:cubicBezTo>
                    <a:cubicBezTo>
                      <a:pt x="47" y="79"/>
                      <a:pt x="47" y="79"/>
                      <a:pt x="47" y="79"/>
                    </a:cubicBezTo>
                    <a:moveTo>
                      <a:pt x="11" y="79"/>
                    </a:moveTo>
                    <a:cubicBezTo>
                      <a:pt x="11" y="79"/>
                      <a:pt x="10" y="80"/>
                      <a:pt x="10" y="81"/>
                    </a:cubicBezTo>
                    <a:cubicBezTo>
                      <a:pt x="11" y="81"/>
                      <a:pt x="11" y="81"/>
                      <a:pt x="12" y="82"/>
                    </a:cubicBezTo>
                    <a:cubicBezTo>
                      <a:pt x="13" y="80"/>
                      <a:pt x="13" y="80"/>
                      <a:pt x="13" y="80"/>
                    </a:cubicBezTo>
                    <a:cubicBezTo>
                      <a:pt x="12" y="80"/>
                      <a:pt x="12" y="79"/>
                      <a:pt x="11" y="79"/>
                    </a:cubicBezTo>
                    <a:moveTo>
                      <a:pt x="11" y="79"/>
                    </a:moveTo>
                    <a:cubicBezTo>
                      <a:pt x="10" y="79"/>
                      <a:pt x="10" y="80"/>
                      <a:pt x="10" y="80"/>
                    </a:cubicBezTo>
                    <a:cubicBezTo>
                      <a:pt x="10" y="81"/>
                      <a:pt x="10" y="81"/>
                      <a:pt x="10" y="81"/>
                    </a:cubicBezTo>
                    <a:cubicBezTo>
                      <a:pt x="11" y="79"/>
                      <a:pt x="11" y="79"/>
                      <a:pt x="11" y="79"/>
                    </a:cubicBezTo>
                    <a:cubicBezTo>
                      <a:pt x="11" y="79"/>
                      <a:pt x="11" y="79"/>
                      <a:pt x="11" y="79"/>
                    </a:cubicBezTo>
                    <a:moveTo>
                      <a:pt x="29" y="79"/>
                    </a:moveTo>
                    <a:cubicBezTo>
                      <a:pt x="29" y="79"/>
                      <a:pt x="29" y="79"/>
                      <a:pt x="29" y="79"/>
                    </a:cubicBezTo>
                    <a:cubicBezTo>
                      <a:pt x="31" y="81"/>
                      <a:pt x="31" y="81"/>
                      <a:pt x="31" y="81"/>
                    </a:cubicBezTo>
                    <a:cubicBezTo>
                      <a:pt x="31" y="80"/>
                      <a:pt x="31" y="80"/>
                      <a:pt x="32" y="80"/>
                    </a:cubicBezTo>
                    <a:cubicBezTo>
                      <a:pt x="31" y="79"/>
                      <a:pt x="30" y="79"/>
                      <a:pt x="29" y="79"/>
                    </a:cubicBezTo>
                    <a:moveTo>
                      <a:pt x="46" y="78"/>
                    </a:moveTo>
                    <a:cubicBezTo>
                      <a:pt x="45" y="79"/>
                      <a:pt x="45" y="80"/>
                      <a:pt x="45" y="81"/>
                    </a:cubicBezTo>
                    <a:cubicBezTo>
                      <a:pt x="45" y="81"/>
                      <a:pt x="45" y="81"/>
                      <a:pt x="45" y="81"/>
                    </a:cubicBezTo>
                    <a:cubicBezTo>
                      <a:pt x="45" y="80"/>
                      <a:pt x="46" y="79"/>
                      <a:pt x="46" y="79"/>
                    </a:cubicBezTo>
                    <a:cubicBezTo>
                      <a:pt x="46" y="79"/>
                      <a:pt x="46" y="79"/>
                      <a:pt x="46" y="78"/>
                    </a:cubicBezTo>
                    <a:moveTo>
                      <a:pt x="114" y="78"/>
                    </a:moveTo>
                    <a:cubicBezTo>
                      <a:pt x="114" y="78"/>
                      <a:pt x="114" y="79"/>
                      <a:pt x="114" y="79"/>
                    </a:cubicBezTo>
                    <a:cubicBezTo>
                      <a:pt x="121" y="83"/>
                      <a:pt x="121" y="83"/>
                      <a:pt x="121" y="83"/>
                    </a:cubicBezTo>
                    <a:cubicBezTo>
                      <a:pt x="121" y="83"/>
                      <a:pt x="121" y="82"/>
                      <a:pt x="121" y="82"/>
                    </a:cubicBezTo>
                    <a:cubicBezTo>
                      <a:pt x="114" y="78"/>
                      <a:pt x="114" y="78"/>
                      <a:pt x="114" y="78"/>
                    </a:cubicBezTo>
                    <a:moveTo>
                      <a:pt x="10" y="78"/>
                    </a:moveTo>
                    <a:cubicBezTo>
                      <a:pt x="10" y="79"/>
                      <a:pt x="10" y="80"/>
                      <a:pt x="9" y="80"/>
                    </a:cubicBezTo>
                    <a:cubicBezTo>
                      <a:pt x="9" y="80"/>
                      <a:pt x="9" y="80"/>
                      <a:pt x="9" y="80"/>
                    </a:cubicBezTo>
                    <a:cubicBezTo>
                      <a:pt x="10" y="80"/>
                      <a:pt x="10" y="79"/>
                      <a:pt x="10" y="78"/>
                    </a:cubicBezTo>
                    <a:cubicBezTo>
                      <a:pt x="10" y="78"/>
                      <a:pt x="10" y="78"/>
                      <a:pt x="10" y="78"/>
                    </a:cubicBezTo>
                    <a:moveTo>
                      <a:pt x="130" y="78"/>
                    </a:moveTo>
                    <a:cubicBezTo>
                      <a:pt x="130" y="79"/>
                      <a:pt x="129" y="80"/>
                      <a:pt x="128" y="81"/>
                    </a:cubicBezTo>
                    <a:cubicBezTo>
                      <a:pt x="130" y="82"/>
                      <a:pt x="133" y="83"/>
                      <a:pt x="135" y="84"/>
                    </a:cubicBezTo>
                    <a:cubicBezTo>
                      <a:pt x="135" y="84"/>
                      <a:pt x="136" y="83"/>
                      <a:pt x="136" y="82"/>
                    </a:cubicBezTo>
                    <a:cubicBezTo>
                      <a:pt x="134" y="81"/>
                      <a:pt x="132" y="79"/>
                      <a:pt x="130" y="78"/>
                    </a:cubicBezTo>
                    <a:moveTo>
                      <a:pt x="139" y="78"/>
                    </a:moveTo>
                    <a:cubicBezTo>
                      <a:pt x="138" y="79"/>
                      <a:pt x="137" y="81"/>
                      <a:pt x="137" y="82"/>
                    </a:cubicBezTo>
                    <a:cubicBezTo>
                      <a:pt x="138" y="83"/>
                      <a:pt x="140" y="84"/>
                      <a:pt x="141" y="85"/>
                    </a:cubicBezTo>
                    <a:cubicBezTo>
                      <a:pt x="142" y="83"/>
                      <a:pt x="143" y="82"/>
                      <a:pt x="143" y="81"/>
                    </a:cubicBezTo>
                    <a:cubicBezTo>
                      <a:pt x="142" y="80"/>
                      <a:pt x="140" y="79"/>
                      <a:pt x="139" y="78"/>
                    </a:cubicBezTo>
                    <a:moveTo>
                      <a:pt x="74" y="78"/>
                    </a:moveTo>
                    <a:cubicBezTo>
                      <a:pt x="74" y="78"/>
                      <a:pt x="74" y="78"/>
                      <a:pt x="74" y="78"/>
                    </a:cubicBezTo>
                    <a:cubicBezTo>
                      <a:pt x="76" y="79"/>
                      <a:pt x="79" y="81"/>
                      <a:pt x="81" y="82"/>
                    </a:cubicBezTo>
                    <a:cubicBezTo>
                      <a:pt x="81" y="82"/>
                      <a:pt x="81" y="82"/>
                      <a:pt x="81" y="82"/>
                    </a:cubicBezTo>
                    <a:cubicBezTo>
                      <a:pt x="79" y="81"/>
                      <a:pt x="76" y="79"/>
                      <a:pt x="74" y="78"/>
                    </a:cubicBezTo>
                    <a:moveTo>
                      <a:pt x="74" y="78"/>
                    </a:moveTo>
                    <a:cubicBezTo>
                      <a:pt x="74" y="78"/>
                      <a:pt x="74" y="78"/>
                      <a:pt x="74" y="78"/>
                    </a:cubicBezTo>
                    <a:cubicBezTo>
                      <a:pt x="74" y="78"/>
                      <a:pt x="74" y="78"/>
                      <a:pt x="74" y="78"/>
                    </a:cubicBezTo>
                    <a:cubicBezTo>
                      <a:pt x="74" y="78"/>
                      <a:pt x="74" y="78"/>
                      <a:pt x="74" y="78"/>
                    </a:cubicBezTo>
                    <a:cubicBezTo>
                      <a:pt x="74" y="78"/>
                      <a:pt x="74" y="78"/>
                      <a:pt x="74" y="78"/>
                    </a:cubicBezTo>
                    <a:moveTo>
                      <a:pt x="75" y="77"/>
                    </a:moveTo>
                    <a:cubicBezTo>
                      <a:pt x="75" y="78"/>
                      <a:pt x="74" y="78"/>
                      <a:pt x="74" y="78"/>
                    </a:cubicBezTo>
                    <a:cubicBezTo>
                      <a:pt x="76" y="79"/>
                      <a:pt x="79" y="80"/>
                      <a:pt x="81" y="82"/>
                    </a:cubicBezTo>
                    <a:cubicBezTo>
                      <a:pt x="81" y="82"/>
                      <a:pt x="81" y="82"/>
                      <a:pt x="81" y="82"/>
                    </a:cubicBezTo>
                    <a:cubicBezTo>
                      <a:pt x="79" y="80"/>
                      <a:pt x="77" y="79"/>
                      <a:pt x="75" y="77"/>
                    </a:cubicBezTo>
                    <a:moveTo>
                      <a:pt x="74" y="77"/>
                    </a:moveTo>
                    <a:cubicBezTo>
                      <a:pt x="74" y="77"/>
                      <a:pt x="74" y="78"/>
                      <a:pt x="74" y="78"/>
                    </a:cubicBezTo>
                    <a:cubicBezTo>
                      <a:pt x="74" y="78"/>
                      <a:pt x="74" y="78"/>
                      <a:pt x="74" y="78"/>
                    </a:cubicBezTo>
                    <a:cubicBezTo>
                      <a:pt x="74" y="78"/>
                      <a:pt x="74" y="78"/>
                      <a:pt x="74" y="77"/>
                    </a:cubicBezTo>
                    <a:cubicBezTo>
                      <a:pt x="74" y="77"/>
                      <a:pt x="74" y="77"/>
                      <a:pt x="74" y="77"/>
                    </a:cubicBezTo>
                    <a:moveTo>
                      <a:pt x="70" y="77"/>
                    </a:moveTo>
                    <a:cubicBezTo>
                      <a:pt x="69" y="80"/>
                      <a:pt x="67" y="82"/>
                      <a:pt x="66" y="85"/>
                    </a:cubicBezTo>
                    <a:cubicBezTo>
                      <a:pt x="66" y="85"/>
                      <a:pt x="67" y="85"/>
                      <a:pt x="67" y="85"/>
                    </a:cubicBezTo>
                    <a:cubicBezTo>
                      <a:pt x="69" y="83"/>
                      <a:pt x="70" y="80"/>
                      <a:pt x="72" y="78"/>
                    </a:cubicBezTo>
                    <a:cubicBezTo>
                      <a:pt x="71" y="78"/>
                      <a:pt x="71" y="77"/>
                      <a:pt x="70" y="77"/>
                    </a:cubicBezTo>
                    <a:moveTo>
                      <a:pt x="49" y="77"/>
                    </a:moveTo>
                    <a:cubicBezTo>
                      <a:pt x="49" y="77"/>
                      <a:pt x="49" y="77"/>
                      <a:pt x="49" y="77"/>
                    </a:cubicBezTo>
                    <a:cubicBezTo>
                      <a:pt x="49" y="78"/>
                      <a:pt x="50" y="78"/>
                      <a:pt x="51" y="79"/>
                    </a:cubicBezTo>
                    <a:cubicBezTo>
                      <a:pt x="51" y="78"/>
                      <a:pt x="51" y="78"/>
                      <a:pt x="51" y="78"/>
                    </a:cubicBezTo>
                    <a:cubicBezTo>
                      <a:pt x="50" y="78"/>
                      <a:pt x="50" y="77"/>
                      <a:pt x="49" y="77"/>
                    </a:cubicBezTo>
                    <a:moveTo>
                      <a:pt x="69" y="77"/>
                    </a:moveTo>
                    <a:cubicBezTo>
                      <a:pt x="67" y="80"/>
                      <a:pt x="67" y="80"/>
                      <a:pt x="67" y="80"/>
                    </a:cubicBezTo>
                    <a:cubicBezTo>
                      <a:pt x="68" y="79"/>
                      <a:pt x="69" y="78"/>
                      <a:pt x="69" y="77"/>
                    </a:cubicBezTo>
                    <a:cubicBezTo>
                      <a:pt x="69" y="77"/>
                      <a:pt x="69" y="77"/>
                      <a:pt x="69" y="77"/>
                    </a:cubicBezTo>
                    <a:moveTo>
                      <a:pt x="48" y="76"/>
                    </a:moveTo>
                    <a:cubicBezTo>
                      <a:pt x="48" y="77"/>
                      <a:pt x="48" y="77"/>
                      <a:pt x="48" y="77"/>
                    </a:cubicBezTo>
                    <a:cubicBezTo>
                      <a:pt x="48" y="77"/>
                      <a:pt x="48" y="77"/>
                      <a:pt x="48" y="77"/>
                    </a:cubicBezTo>
                    <a:cubicBezTo>
                      <a:pt x="48" y="77"/>
                      <a:pt x="48" y="77"/>
                      <a:pt x="48" y="77"/>
                    </a:cubicBezTo>
                    <a:cubicBezTo>
                      <a:pt x="48" y="77"/>
                      <a:pt x="48" y="76"/>
                      <a:pt x="48" y="76"/>
                    </a:cubicBezTo>
                    <a:moveTo>
                      <a:pt x="49" y="76"/>
                    </a:moveTo>
                    <a:cubicBezTo>
                      <a:pt x="49" y="76"/>
                      <a:pt x="49" y="77"/>
                      <a:pt x="49" y="77"/>
                    </a:cubicBezTo>
                    <a:cubicBezTo>
                      <a:pt x="50" y="77"/>
                      <a:pt x="50" y="78"/>
                      <a:pt x="51" y="78"/>
                    </a:cubicBezTo>
                    <a:cubicBezTo>
                      <a:pt x="51" y="78"/>
                      <a:pt x="51" y="78"/>
                      <a:pt x="51" y="78"/>
                    </a:cubicBezTo>
                    <a:cubicBezTo>
                      <a:pt x="51" y="77"/>
                      <a:pt x="50" y="77"/>
                      <a:pt x="49" y="76"/>
                    </a:cubicBezTo>
                    <a:moveTo>
                      <a:pt x="47" y="76"/>
                    </a:moveTo>
                    <a:cubicBezTo>
                      <a:pt x="47" y="76"/>
                      <a:pt x="47" y="76"/>
                      <a:pt x="47" y="76"/>
                    </a:cubicBezTo>
                    <a:cubicBezTo>
                      <a:pt x="47" y="76"/>
                      <a:pt x="47" y="76"/>
                      <a:pt x="48" y="77"/>
                    </a:cubicBezTo>
                    <a:cubicBezTo>
                      <a:pt x="48" y="76"/>
                      <a:pt x="48" y="76"/>
                      <a:pt x="48" y="76"/>
                    </a:cubicBezTo>
                    <a:cubicBezTo>
                      <a:pt x="48" y="76"/>
                      <a:pt x="47" y="76"/>
                      <a:pt x="47" y="76"/>
                    </a:cubicBezTo>
                    <a:moveTo>
                      <a:pt x="49" y="76"/>
                    </a:moveTo>
                    <a:cubicBezTo>
                      <a:pt x="48" y="76"/>
                      <a:pt x="48" y="76"/>
                      <a:pt x="48" y="76"/>
                    </a:cubicBezTo>
                    <a:cubicBezTo>
                      <a:pt x="48" y="76"/>
                      <a:pt x="48" y="76"/>
                      <a:pt x="48" y="76"/>
                    </a:cubicBezTo>
                    <a:cubicBezTo>
                      <a:pt x="48" y="76"/>
                      <a:pt x="49" y="76"/>
                      <a:pt x="49" y="76"/>
                    </a:cubicBezTo>
                    <a:cubicBezTo>
                      <a:pt x="49" y="76"/>
                      <a:pt x="49" y="76"/>
                      <a:pt x="49" y="76"/>
                    </a:cubicBezTo>
                    <a:moveTo>
                      <a:pt x="49" y="76"/>
                    </a:moveTo>
                    <a:cubicBezTo>
                      <a:pt x="49" y="76"/>
                      <a:pt x="49" y="76"/>
                      <a:pt x="49" y="76"/>
                    </a:cubicBezTo>
                    <a:cubicBezTo>
                      <a:pt x="50" y="76"/>
                      <a:pt x="50" y="76"/>
                      <a:pt x="50" y="76"/>
                    </a:cubicBezTo>
                    <a:cubicBezTo>
                      <a:pt x="50" y="76"/>
                      <a:pt x="50" y="76"/>
                      <a:pt x="49" y="76"/>
                    </a:cubicBezTo>
                    <a:moveTo>
                      <a:pt x="71" y="76"/>
                    </a:moveTo>
                    <a:cubicBezTo>
                      <a:pt x="71" y="76"/>
                      <a:pt x="71" y="76"/>
                      <a:pt x="71" y="76"/>
                    </a:cubicBezTo>
                    <a:cubicBezTo>
                      <a:pt x="71" y="76"/>
                      <a:pt x="72" y="77"/>
                      <a:pt x="72" y="77"/>
                    </a:cubicBezTo>
                    <a:cubicBezTo>
                      <a:pt x="72" y="77"/>
                      <a:pt x="72" y="77"/>
                      <a:pt x="72" y="77"/>
                    </a:cubicBezTo>
                    <a:cubicBezTo>
                      <a:pt x="72" y="76"/>
                      <a:pt x="71" y="76"/>
                      <a:pt x="71" y="76"/>
                    </a:cubicBezTo>
                    <a:moveTo>
                      <a:pt x="13" y="76"/>
                    </a:moveTo>
                    <a:cubicBezTo>
                      <a:pt x="13" y="76"/>
                      <a:pt x="12" y="77"/>
                      <a:pt x="12" y="78"/>
                    </a:cubicBezTo>
                    <a:cubicBezTo>
                      <a:pt x="12" y="78"/>
                      <a:pt x="13" y="78"/>
                      <a:pt x="14" y="79"/>
                    </a:cubicBezTo>
                    <a:cubicBezTo>
                      <a:pt x="15" y="76"/>
                      <a:pt x="15" y="76"/>
                      <a:pt x="15" y="76"/>
                    </a:cubicBezTo>
                    <a:cubicBezTo>
                      <a:pt x="14" y="76"/>
                      <a:pt x="14" y="76"/>
                      <a:pt x="13" y="76"/>
                    </a:cubicBezTo>
                    <a:moveTo>
                      <a:pt x="49" y="76"/>
                    </a:moveTo>
                    <a:cubicBezTo>
                      <a:pt x="49" y="76"/>
                      <a:pt x="49" y="76"/>
                      <a:pt x="49" y="76"/>
                    </a:cubicBezTo>
                    <a:cubicBezTo>
                      <a:pt x="49" y="76"/>
                      <a:pt x="49" y="76"/>
                      <a:pt x="49" y="76"/>
                    </a:cubicBezTo>
                    <a:cubicBezTo>
                      <a:pt x="49" y="76"/>
                      <a:pt x="49" y="76"/>
                      <a:pt x="49" y="76"/>
                    </a:cubicBezTo>
                    <a:cubicBezTo>
                      <a:pt x="49" y="76"/>
                      <a:pt x="49" y="76"/>
                      <a:pt x="49" y="76"/>
                    </a:cubicBezTo>
                    <a:moveTo>
                      <a:pt x="71" y="75"/>
                    </a:moveTo>
                    <a:cubicBezTo>
                      <a:pt x="71" y="76"/>
                      <a:pt x="71" y="76"/>
                      <a:pt x="71" y="76"/>
                    </a:cubicBezTo>
                    <a:cubicBezTo>
                      <a:pt x="72" y="76"/>
                      <a:pt x="72" y="76"/>
                      <a:pt x="72" y="76"/>
                    </a:cubicBezTo>
                    <a:cubicBezTo>
                      <a:pt x="72" y="76"/>
                      <a:pt x="73" y="76"/>
                      <a:pt x="73" y="76"/>
                    </a:cubicBezTo>
                    <a:cubicBezTo>
                      <a:pt x="72" y="76"/>
                      <a:pt x="72" y="76"/>
                      <a:pt x="71" y="75"/>
                    </a:cubicBezTo>
                    <a:moveTo>
                      <a:pt x="48" y="75"/>
                    </a:moveTo>
                    <a:cubicBezTo>
                      <a:pt x="48" y="76"/>
                      <a:pt x="47" y="76"/>
                      <a:pt x="47" y="76"/>
                    </a:cubicBezTo>
                    <a:cubicBezTo>
                      <a:pt x="48" y="76"/>
                      <a:pt x="48" y="76"/>
                      <a:pt x="48" y="76"/>
                    </a:cubicBezTo>
                    <a:cubicBezTo>
                      <a:pt x="48" y="76"/>
                      <a:pt x="48" y="76"/>
                      <a:pt x="48" y="76"/>
                    </a:cubicBezTo>
                    <a:cubicBezTo>
                      <a:pt x="48" y="76"/>
                      <a:pt x="48" y="75"/>
                      <a:pt x="48" y="75"/>
                    </a:cubicBezTo>
                    <a:moveTo>
                      <a:pt x="13" y="75"/>
                    </a:moveTo>
                    <a:cubicBezTo>
                      <a:pt x="12" y="76"/>
                      <a:pt x="12" y="77"/>
                      <a:pt x="11" y="77"/>
                    </a:cubicBezTo>
                    <a:cubicBezTo>
                      <a:pt x="12" y="77"/>
                      <a:pt x="12" y="77"/>
                      <a:pt x="12" y="77"/>
                    </a:cubicBezTo>
                    <a:cubicBezTo>
                      <a:pt x="13" y="75"/>
                      <a:pt x="13" y="75"/>
                      <a:pt x="13" y="75"/>
                    </a:cubicBezTo>
                    <a:cubicBezTo>
                      <a:pt x="13" y="75"/>
                      <a:pt x="13" y="75"/>
                      <a:pt x="13" y="75"/>
                    </a:cubicBezTo>
                    <a:moveTo>
                      <a:pt x="116" y="75"/>
                    </a:moveTo>
                    <a:cubicBezTo>
                      <a:pt x="115" y="76"/>
                      <a:pt x="115" y="77"/>
                      <a:pt x="115" y="77"/>
                    </a:cubicBezTo>
                    <a:cubicBezTo>
                      <a:pt x="117" y="79"/>
                      <a:pt x="119" y="80"/>
                      <a:pt x="122" y="82"/>
                    </a:cubicBezTo>
                    <a:cubicBezTo>
                      <a:pt x="122" y="81"/>
                      <a:pt x="122" y="80"/>
                      <a:pt x="123" y="79"/>
                    </a:cubicBezTo>
                    <a:cubicBezTo>
                      <a:pt x="121" y="78"/>
                      <a:pt x="118" y="77"/>
                      <a:pt x="116" y="75"/>
                    </a:cubicBezTo>
                    <a:cubicBezTo>
                      <a:pt x="116" y="76"/>
                      <a:pt x="116" y="76"/>
                      <a:pt x="115" y="76"/>
                    </a:cubicBezTo>
                    <a:cubicBezTo>
                      <a:pt x="116" y="75"/>
                      <a:pt x="116" y="75"/>
                      <a:pt x="116" y="75"/>
                    </a:cubicBezTo>
                    <a:cubicBezTo>
                      <a:pt x="116" y="75"/>
                      <a:pt x="116" y="75"/>
                      <a:pt x="116" y="75"/>
                    </a:cubicBezTo>
                    <a:moveTo>
                      <a:pt x="70" y="75"/>
                    </a:moveTo>
                    <a:cubicBezTo>
                      <a:pt x="70" y="75"/>
                      <a:pt x="70" y="75"/>
                      <a:pt x="70" y="75"/>
                    </a:cubicBezTo>
                    <a:cubicBezTo>
                      <a:pt x="70" y="75"/>
                      <a:pt x="70" y="75"/>
                      <a:pt x="70" y="75"/>
                    </a:cubicBezTo>
                    <a:cubicBezTo>
                      <a:pt x="70" y="75"/>
                      <a:pt x="70" y="75"/>
                      <a:pt x="70" y="75"/>
                    </a:cubicBezTo>
                    <a:cubicBezTo>
                      <a:pt x="70" y="75"/>
                      <a:pt x="70" y="75"/>
                      <a:pt x="70" y="75"/>
                    </a:cubicBezTo>
                    <a:moveTo>
                      <a:pt x="12" y="75"/>
                    </a:moveTo>
                    <a:cubicBezTo>
                      <a:pt x="12" y="76"/>
                      <a:pt x="11" y="76"/>
                      <a:pt x="11" y="77"/>
                    </a:cubicBezTo>
                    <a:cubicBezTo>
                      <a:pt x="11" y="77"/>
                      <a:pt x="11" y="77"/>
                      <a:pt x="11" y="77"/>
                    </a:cubicBezTo>
                    <a:cubicBezTo>
                      <a:pt x="12" y="76"/>
                      <a:pt x="12" y="76"/>
                      <a:pt x="12" y="75"/>
                    </a:cubicBezTo>
                    <a:cubicBezTo>
                      <a:pt x="12" y="75"/>
                      <a:pt x="12" y="75"/>
                      <a:pt x="12" y="75"/>
                    </a:cubicBezTo>
                    <a:moveTo>
                      <a:pt x="97" y="75"/>
                    </a:moveTo>
                    <a:cubicBezTo>
                      <a:pt x="96" y="77"/>
                      <a:pt x="94" y="80"/>
                      <a:pt x="93" y="82"/>
                    </a:cubicBezTo>
                    <a:cubicBezTo>
                      <a:pt x="96" y="84"/>
                      <a:pt x="99" y="86"/>
                      <a:pt x="102" y="88"/>
                    </a:cubicBezTo>
                    <a:cubicBezTo>
                      <a:pt x="103" y="85"/>
                      <a:pt x="105" y="83"/>
                      <a:pt x="106" y="80"/>
                    </a:cubicBezTo>
                    <a:cubicBezTo>
                      <a:pt x="103" y="79"/>
                      <a:pt x="100" y="77"/>
                      <a:pt x="97" y="75"/>
                    </a:cubicBezTo>
                    <a:moveTo>
                      <a:pt x="48" y="75"/>
                    </a:moveTo>
                    <a:cubicBezTo>
                      <a:pt x="48" y="75"/>
                      <a:pt x="48" y="75"/>
                      <a:pt x="48" y="75"/>
                    </a:cubicBezTo>
                    <a:cubicBezTo>
                      <a:pt x="48" y="75"/>
                      <a:pt x="48" y="75"/>
                      <a:pt x="48" y="75"/>
                    </a:cubicBezTo>
                    <a:cubicBezTo>
                      <a:pt x="48" y="75"/>
                      <a:pt x="48" y="75"/>
                      <a:pt x="48" y="75"/>
                    </a:cubicBezTo>
                    <a:cubicBezTo>
                      <a:pt x="48" y="75"/>
                      <a:pt x="48" y="75"/>
                      <a:pt x="48" y="75"/>
                    </a:cubicBezTo>
                    <a:moveTo>
                      <a:pt x="70" y="75"/>
                    </a:moveTo>
                    <a:cubicBezTo>
                      <a:pt x="70" y="75"/>
                      <a:pt x="70" y="75"/>
                      <a:pt x="70" y="75"/>
                    </a:cubicBezTo>
                    <a:cubicBezTo>
                      <a:pt x="70" y="75"/>
                      <a:pt x="70" y="75"/>
                      <a:pt x="70" y="75"/>
                    </a:cubicBezTo>
                    <a:cubicBezTo>
                      <a:pt x="70" y="75"/>
                      <a:pt x="70" y="75"/>
                      <a:pt x="70" y="75"/>
                    </a:cubicBezTo>
                    <a:cubicBezTo>
                      <a:pt x="70" y="75"/>
                      <a:pt x="70" y="75"/>
                      <a:pt x="70" y="75"/>
                    </a:cubicBezTo>
                    <a:moveTo>
                      <a:pt x="65" y="74"/>
                    </a:moveTo>
                    <a:cubicBezTo>
                      <a:pt x="64" y="77"/>
                      <a:pt x="63" y="79"/>
                      <a:pt x="61" y="82"/>
                    </a:cubicBezTo>
                    <a:cubicBezTo>
                      <a:pt x="62" y="82"/>
                      <a:pt x="63" y="83"/>
                      <a:pt x="64" y="83"/>
                    </a:cubicBezTo>
                    <a:cubicBezTo>
                      <a:pt x="66" y="81"/>
                      <a:pt x="67" y="79"/>
                      <a:pt x="68" y="76"/>
                    </a:cubicBezTo>
                    <a:cubicBezTo>
                      <a:pt x="67" y="76"/>
                      <a:pt x="66" y="75"/>
                      <a:pt x="65" y="74"/>
                    </a:cubicBezTo>
                    <a:moveTo>
                      <a:pt x="76" y="74"/>
                    </a:moveTo>
                    <a:cubicBezTo>
                      <a:pt x="76" y="74"/>
                      <a:pt x="76" y="75"/>
                      <a:pt x="76" y="75"/>
                    </a:cubicBezTo>
                    <a:cubicBezTo>
                      <a:pt x="78" y="76"/>
                      <a:pt x="81" y="77"/>
                      <a:pt x="83" y="79"/>
                    </a:cubicBezTo>
                    <a:cubicBezTo>
                      <a:pt x="83" y="79"/>
                      <a:pt x="83" y="78"/>
                      <a:pt x="83" y="78"/>
                    </a:cubicBezTo>
                    <a:cubicBezTo>
                      <a:pt x="76" y="74"/>
                      <a:pt x="76" y="74"/>
                      <a:pt x="76" y="74"/>
                    </a:cubicBezTo>
                    <a:moveTo>
                      <a:pt x="76" y="74"/>
                    </a:moveTo>
                    <a:cubicBezTo>
                      <a:pt x="76" y="74"/>
                      <a:pt x="76" y="75"/>
                      <a:pt x="76" y="75"/>
                    </a:cubicBezTo>
                    <a:cubicBezTo>
                      <a:pt x="76" y="75"/>
                      <a:pt x="76" y="75"/>
                      <a:pt x="76" y="75"/>
                    </a:cubicBezTo>
                    <a:cubicBezTo>
                      <a:pt x="76" y="75"/>
                      <a:pt x="76" y="74"/>
                      <a:pt x="76" y="74"/>
                    </a:cubicBezTo>
                    <a:cubicBezTo>
                      <a:pt x="76" y="74"/>
                      <a:pt x="76" y="74"/>
                      <a:pt x="76" y="74"/>
                    </a:cubicBezTo>
                    <a:moveTo>
                      <a:pt x="132" y="74"/>
                    </a:moveTo>
                    <a:cubicBezTo>
                      <a:pt x="132" y="75"/>
                      <a:pt x="131" y="77"/>
                      <a:pt x="130" y="78"/>
                    </a:cubicBezTo>
                    <a:cubicBezTo>
                      <a:pt x="132" y="79"/>
                      <a:pt x="134" y="81"/>
                      <a:pt x="136" y="82"/>
                    </a:cubicBezTo>
                    <a:cubicBezTo>
                      <a:pt x="137" y="80"/>
                      <a:pt x="138" y="79"/>
                      <a:pt x="139" y="78"/>
                    </a:cubicBezTo>
                    <a:cubicBezTo>
                      <a:pt x="137" y="77"/>
                      <a:pt x="135" y="75"/>
                      <a:pt x="132" y="74"/>
                    </a:cubicBezTo>
                    <a:moveTo>
                      <a:pt x="117" y="74"/>
                    </a:moveTo>
                    <a:cubicBezTo>
                      <a:pt x="117" y="74"/>
                      <a:pt x="116" y="75"/>
                      <a:pt x="116" y="75"/>
                    </a:cubicBezTo>
                    <a:cubicBezTo>
                      <a:pt x="118" y="76"/>
                      <a:pt x="121" y="78"/>
                      <a:pt x="123" y="79"/>
                    </a:cubicBezTo>
                    <a:cubicBezTo>
                      <a:pt x="123" y="79"/>
                      <a:pt x="123" y="78"/>
                      <a:pt x="124" y="78"/>
                    </a:cubicBezTo>
                    <a:cubicBezTo>
                      <a:pt x="122" y="77"/>
                      <a:pt x="121" y="76"/>
                      <a:pt x="119" y="76"/>
                    </a:cubicBezTo>
                    <a:cubicBezTo>
                      <a:pt x="119" y="75"/>
                      <a:pt x="119" y="75"/>
                      <a:pt x="119" y="75"/>
                    </a:cubicBezTo>
                    <a:cubicBezTo>
                      <a:pt x="118" y="75"/>
                      <a:pt x="118" y="74"/>
                      <a:pt x="117" y="74"/>
                    </a:cubicBezTo>
                    <a:moveTo>
                      <a:pt x="117" y="74"/>
                    </a:moveTo>
                    <a:cubicBezTo>
                      <a:pt x="116" y="74"/>
                      <a:pt x="116" y="75"/>
                      <a:pt x="116" y="75"/>
                    </a:cubicBezTo>
                    <a:cubicBezTo>
                      <a:pt x="116" y="75"/>
                      <a:pt x="116" y="75"/>
                      <a:pt x="116" y="75"/>
                    </a:cubicBezTo>
                    <a:cubicBezTo>
                      <a:pt x="117" y="74"/>
                      <a:pt x="117" y="74"/>
                      <a:pt x="117" y="74"/>
                    </a:cubicBezTo>
                    <a:cubicBezTo>
                      <a:pt x="117" y="74"/>
                      <a:pt x="117" y="74"/>
                      <a:pt x="117" y="74"/>
                    </a:cubicBezTo>
                    <a:moveTo>
                      <a:pt x="98" y="74"/>
                    </a:moveTo>
                    <a:cubicBezTo>
                      <a:pt x="98" y="74"/>
                      <a:pt x="98" y="74"/>
                      <a:pt x="98" y="74"/>
                    </a:cubicBezTo>
                    <a:cubicBezTo>
                      <a:pt x="99" y="75"/>
                      <a:pt x="101" y="75"/>
                      <a:pt x="102" y="76"/>
                    </a:cubicBezTo>
                    <a:cubicBezTo>
                      <a:pt x="98" y="74"/>
                      <a:pt x="98" y="74"/>
                      <a:pt x="98" y="74"/>
                    </a:cubicBezTo>
                    <a:moveTo>
                      <a:pt x="32" y="74"/>
                    </a:moveTo>
                    <a:cubicBezTo>
                      <a:pt x="31" y="75"/>
                      <a:pt x="30" y="76"/>
                      <a:pt x="30" y="78"/>
                    </a:cubicBezTo>
                    <a:cubicBezTo>
                      <a:pt x="30" y="78"/>
                      <a:pt x="31" y="79"/>
                      <a:pt x="32" y="79"/>
                    </a:cubicBezTo>
                    <a:cubicBezTo>
                      <a:pt x="33" y="78"/>
                      <a:pt x="34" y="76"/>
                      <a:pt x="35" y="75"/>
                    </a:cubicBezTo>
                    <a:cubicBezTo>
                      <a:pt x="34" y="75"/>
                      <a:pt x="33" y="74"/>
                      <a:pt x="32" y="74"/>
                    </a:cubicBezTo>
                    <a:moveTo>
                      <a:pt x="77" y="73"/>
                    </a:moveTo>
                    <a:cubicBezTo>
                      <a:pt x="77" y="74"/>
                      <a:pt x="77" y="74"/>
                      <a:pt x="77" y="74"/>
                    </a:cubicBezTo>
                    <a:cubicBezTo>
                      <a:pt x="83" y="78"/>
                      <a:pt x="83" y="78"/>
                      <a:pt x="83" y="78"/>
                    </a:cubicBezTo>
                    <a:cubicBezTo>
                      <a:pt x="83" y="78"/>
                      <a:pt x="84" y="78"/>
                      <a:pt x="84" y="77"/>
                    </a:cubicBezTo>
                    <a:cubicBezTo>
                      <a:pt x="81" y="76"/>
                      <a:pt x="79" y="75"/>
                      <a:pt x="77" y="73"/>
                    </a:cubicBezTo>
                    <a:moveTo>
                      <a:pt x="77" y="73"/>
                    </a:moveTo>
                    <a:cubicBezTo>
                      <a:pt x="77" y="73"/>
                      <a:pt x="77" y="74"/>
                      <a:pt x="76" y="74"/>
                    </a:cubicBezTo>
                    <a:cubicBezTo>
                      <a:pt x="76" y="74"/>
                      <a:pt x="76" y="74"/>
                      <a:pt x="76" y="74"/>
                    </a:cubicBezTo>
                    <a:cubicBezTo>
                      <a:pt x="77" y="74"/>
                      <a:pt x="77" y="73"/>
                      <a:pt x="77" y="73"/>
                    </a:cubicBezTo>
                    <a:cubicBezTo>
                      <a:pt x="77" y="73"/>
                      <a:pt x="77" y="73"/>
                      <a:pt x="77" y="73"/>
                    </a:cubicBezTo>
                    <a:moveTo>
                      <a:pt x="66" y="73"/>
                    </a:moveTo>
                    <a:cubicBezTo>
                      <a:pt x="66" y="73"/>
                      <a:pt x="66" y="73"/>
                      <a:pt x="66" y="73"/>
                    </a:cubicBezTo>
                    <a:cubicBezTo>
                      <a:pt x="67" y="74"/>
                      <a:pt x="68" y="74"/>
                      <a:pt x="69" y="75"/>
                    </a:cubicBezTo>
                    <a:cubicBezTo>
                      <a:pt x="69" y="75"/>
                      <a:pt x="69" y="75"/>
                      <a:pt x="69" y="75"/>
                    </a:cubicBezTo>
                    <a:cubicBezTo>
                      <a:pt x="68" y="74"/>
                      <a:pt x="67" y="73"/>
                      <a:pt x="66" y="73"/>
                    </a:cubicBezTo>
                    <a:moveTo>
                      <a:pt x="142" y="73"/>
                    </a:moveTo>
                    <a:cubicBezTo>
                      <a:pt x="141" y="74"/>
                      <a:pt x="140" y="76"/>
                      <a:pt x="139" y="78"/>
                    </a:cubicBezTo>
                    <a:cubicBezTo>
                      <a:pt x="141" y="79"/>
                      <a:pt x="142" y="80"/>
                      <a:pt x="144" y="81"/>
                    </a:cubicBezTo>
                    <a:cubicBezTo>
                      <a:pt x="145" y="79"/>
                      <a:pt x="146" y="77"/>
                      <a:pt x="147" y="76"/>
                    </a:cubicBezTo>
                    <a:cubicBezTo>
                      <a:pt x="145" y="75"/>
                      <a:pt x="144" y="74"/>
                      <a:pt x="142" y="73"/>
                    </a:cubicBezTo>
                    <a:moveTo>
                      <a:pt x="66" y="72"/>
                    </a:moveTo>
                    <a:cubicBezTo>
                      <a:pt x="66" y="72"/>
                      <a:pt x="66" y="73"/>
                      <a:pt x="66" y="73"/>
                    </a:cubicBezTo>
                    <a:cubicBezTo>
                      <a:pt x="67" y="73"/>
                      <a:pt x="68" y="74"/>
                      <a:pt x="69" y="74"/>
                    </a:cubicBezTo>
                    <a:cubicBezTo>
                      <a:pt x="69" y="74"/>
                      <a:pt x="69" y="74"/>
                      <a:pt x="69" y="74"/>
                    </a:cubicBezTo>
                    <a:cubicBezTo>
                      <a:pt x="68" y="74"/>
                      <a:pt x="67" y="73"/>
                      <a:pt x="66" y="72"/>
                    </a:cubicBezTo>
                    <a:moveTo>
                      <a:pt x="130" y="72"/>
                    </a:moveTo>
                    <a:cubicBezTo>
                      <a:pt x="128" y="75"/>
                      <a:pt x="127" y="77"/>
                      <a:pt x="126" y="79"/>
                    </a:cubicBezTo>
                    <a:cubicBezTo>
                      <a:pt x="126" y="79"/>
                      <a:pt x="126" y="79"/>
                      <a:pt x="126" y="80"/>
                    </a:cubicBezTo>
                    <a:cubicBezTo>
                      <a:pt x="128" y="77"/>
                      <a:pt x="129" y="75"/>
                      <a:pt x="131" y="73"/>
                    </a:cubicBezTo>
                    <a:cubicBezTo>
                      <a:pt x="130" y="73"/>
                      <a:pt x="130" y="72"/>
                      <a:pt x="130" y="72"/>
                    </a:cubicBezTo>
                    <a:moveTo>
                      <a:pt x="73" y="72"/>
                    </a:moveTo>
                    <a:cubicBezTo>
                      <a:pt x="73" y="72"/>
                      <a:pt x="73" y="73"/>
                      <a:pt x="73" y="73"/>
                    </a:cubicBezTo>
                    <a:cubicBezTo>
                      <a:pt x="73" y="73"/>
                      <a:pt x="74" y="73"/>
                      <a:pt x="74" y="74"/>
                    </a:cubicBezTo>
                    <a:cubicBezTo>
                      <a:pt x="74" y="73"/>
                      <a:pt x="74" y="73"/>
                      <a:pt x="74" y="73"/>
                    </a:cubicBezTo>
                    <a:cubicBezTo>
                      <a:pt x="73" y="72"/>
                      <a:pt x="73" y="72"/>
                      <a:pt x="73" y="72"/>
                    </a:cubicBezTo>
                    <a:moveTo>
                      <a:pt x="99" y="72"/>
                    </a:moveTo>
                    <a:cubicBezTo>
                      <a:pt x="99" y="72"/>
                      <a:pt x="99" y="72"/>
                      <a:pt x="99" y="72"/>
                    </a:cubicBezTo>
                    <a:cubicBezTo>
                      <a:pt x="102" y="74"/>
                      <a:pt x="105" y="76"/>
                      <a:pt x="108" y="77"/>
                    </a:cubicBezTo>
                    <a:cubicBezTo>
                      <a:pt x="108" y="77"/>
                      <a:pt x="108" y="77"/>
                      <a:pt x="108" y="77"/>
                    </a:cubicBezTo>
                    <a:cubicBezTo>
                      <a:pt x="105" y="75"/>
                      <a:pt x="102" y="74"/>
                      <a:pt x="99" y="72"/>
                    </a:cubicBezTo>
                    <a:moveTo>
                      <a:pt x="16" y="72"/>
                    </a:moveTo>
                    <a:cubicBezTo>
                      <a:pt x="15" y="72"/>
                      <a:pt x="15" y="72"/>
                      <a:pt x="15" y="73"/>
                    </a:cubicBezTo>
                    <a:cubicBezTo>
                      <a:pt x="15" y="73"/>
                      <a:pt x="16" y="73"/>
                      <a:pt x="16" y="74"/>
                    </a:cubicBezTo>
                    <a:cubicBezTo>
                      <a:pt x="17" y="72"/>
                      <a:pt x="17" y="72"/>
                      <a:pt x="17" y="72"/>
                    </a:cubicBezTo>
                    <a:cubicBezTo>
                      <a:pt x="17" y="72"/>
                      <a:pt x="16" y="72"/>
                      <a:pt x="16" y="72"/>
                    </a:cubicBezTo>
                    <a:moveTo>
                      <a:pt x="72" y="71"/>
                    </a:moveTo>
                    <a:cubicBezTo>
                      <a:pt x="72" y="72"/>
                      <a:pt x="72" y="72"/>
                      <a:pt x="72" y="72"/>
                    </a:cubicBezTo>
                    <a:cubicBezTo>
                      <a:pt x="72" y="72"/>
                      <a:pt x="72" y="72"/>
                      <a:pt x="72" y="72"/>
                    </a:cubicBezTo>
                    <a:cubicBezTo>
                      <a:pt x="72" y="72"/>
                      <a:pt x="72" y="72"/>
                      <a:pt x="72" y="72"/>
                    </a:cubicBezTo>
                    <a:cubicBezTo>
                      <a:pt x="72" y="71"/>
                      <a:pt x="72" y="71"/>
                      <a:pt x="72" y="71"/>
                    </a:cubicBezTo>
                    <a:moveTo>
                      <a:pt x="15" y="71"/>
                    </a:moveTo>
                    <a:cubicBezTo>
                      <a:pt x="15" y="72"/>
                      <a:pt x="14" y="72"/>
                      <a:pt x="14" y="72"/>
                    </a:cubicBezTo>
                    <a:cubicBezTo>
                      <a:pt x="14" y="72"/>
                      <a:pt x="14" y="72"/>
                      <a:pt x="15" y="72"/>
                    </a:cubicBezTo>
                    <a:cubicBezTo>
                      <a:pt x="15" y="71"/>
                      <a:pt x="15" y="71"/>
                      <a:pt x="15" y="71"/>
                    </a:cubicBezTo>
                    <a:cubicBezTo>
                      <a:pt x="15" y="71"/>
                      <a:pt x="15" y="71"/>
                      <a:pt x="15" y="71"/>
                    </a:cubicBezTo>
                    <a:moveTo>
                      <a:pt x="74" y="71"/>
                    </a:moveTo>
                    <a:cubicBezTo>
                      <a:pt x="74" y="71"/>
                      <a:pt x="73" y="72"/>
                      <a:pt x="73" y="72"/>
                    </a:cubicBezTo>
                    <a:cubicBezTo>
                      <a:pt x="75" y="73"/>
                      <a:pt x="75" y="73"/>
                      <a:pt x="75" y="73"/>
                    </a:cubicBezTo>
                    <a:cubicBezTo>
                      <a:pt x="75" y="73"/>
                      <a:pt x="75" y="72"/>
                      <a:pt x="75" y="72"/>
                    </a:cubicBezTo>
                    <a:cubicBezTo>
                      <a:pt x="75" y="72"/>
                      <a:pt x="74" y="71"/>
                      <a:pt x="74" y="71"/>
                    </a:cubicBezTo>
                    <a:moveTo>
                      <a:pt x="15" y="71"/>
                    </a:moveTo>
                    <a:cubicBezTo>
                      <a:pt x="15" y="72"/>
                      <a:pt x="14" y="72"/>
                      <a:pt x="14" y="72"/>
                    </a:cubicBezTo>
                    <a:cubicBezTo>
                      <a:pt x="14" y="72"/>
                      <a:pt x="14" y="72"/>
                      <a:pt x="14" y="72"/>
                    </a:cubicBezTo>
                    <a:cubicBezTo>
                      <a:pt x="14" y="72"/>
                      <a:pt x="15" y="72"/>
                      <a:pt x="15" y="71"/>
                    </a:cubicBezTo>
                    <a:cubicBezTo>
                      <a:pt x="15" y="71"/>
                      <a:pt x="15" y="71"/>
                      <a:pt x="15" y="71"/>
                    </a:cubicBezTo>
                    <a:moveTo>
                      <a:pt x="16" y="71"/>
                    </a:moveTo>
                    <a:cubicBezTo>
                      <a:pt x="16" y="71"/>
                      <a:pt x="16" y="71"/>
                      <a:pt x="16" y="72"/>
                    </a:cubicBezTo>
                    <a:cubicBezTo>
                      <a:pt x="17" y="72"/>
                      <a:pt x="17" y="72"/>
                      <a:pt x="17" y="72"/>
                    </a:cubicBezTo>
                    <a:cubicBezTo>
                      <a:pt x="17" y="72"/>
                      <a:pt x="17" y="72"/>
                      <a:pt x="17" y="72"/>
                    </a:cubicBezTo>
                    <a:cubicBezTo>
                      <a:pt x="17" y="72"/>
                      <a:pt x="17" y="72"/>
                      <a:pt x="17" y="72"/>
                    </a:cubicBezTo>
                    <a:cubicBezTo>
                      <a:pt x="17" y="71"/>
                      <a:pt x="17" y="71"/>
                      <a:pt x="16" y="71"/>
                    </a:cubicBezTo>
                    <a:moveTo>
                      <a:pt x="34" y="71"/>
                    </a:moveTo>
                    <a:cubicBezTo>
                      <a:pt x="33" y="72"/>
                      <a:pt x="33" y="73"/>
                      <a:pt x="32" y="74"/>
                    </a:cubicBezTo>
                    <a:cubicBezTo>
                      <a:pt x="33" y="74"/>
                      <a:pt x="34" y="75"/>
                      <a:pt x="35" y="75"/>
                    </a:cubicBezTo>
                    <a:cubicBezTo>
                      <a:pt x="35" y="74"/>
                      <a:pt x="36" y="73"/>
                      <a:pt x="36" y="72"/>
                    </a:cubicBezTo>
                    <a:cubicBezTo>
                      <a:pt x="35" y="72"/>
                      <a:pt x="35" y="71"/>
                      <a:pt x="34" y="71"/>
                    </a:cubicBezTo>
                    <a:moveTo>
                      <a:pt x="73" y="70"/>
                    </a:moveTo>
                    <a:cubicBezTo>
                      <a:pt x="72" y="71"/>
                      <a:pt x="72" y="71"/>
                      <a:pt x="72" y="71"/>
                    </a:cubicBezTo>
                    <a:cubicBezTo>
                      <a:pt x="72" y="71"/>
                      <a:pt x="72" y="71"/>
                      <a:pt x="72" y="71"/>
                    </a:cubicBezTo>
                    <a:cubicBezTo>
                      <a:pt x="72" y="71"/>
                      <a:pt x="72" y="71"/>
                      <a:pt x="73" y="71"/>
                    </a:cubicBezTo>
                    <a:cubicBezTo>
                      <a:pt x="73" y="70"/>
                      <a:pt x="73" y="70"/>
                      <a:pt x="73" y="70"/>
                    </a:cubicBezTo>
                    <a:moveTo>
                      <a:pt x="15" y="70"/>
                    </a:moveTo>
                    <a:cubicBezTo>
                      <a:pt x="15" y="71"/>
                      <a:pt x="15" y="71"/>
                      <a:pt x="15" y="71"/>
                    </a:cubicBezTo>
                    <a:cubicBezTo>
                      <a:pt x="15" y="71"/>
                      <a:pt x="15" y="71"/>
                      <a:pt x="15" y="71"/>
                    </a:cubicBezTo>
                    <a:cubicBezTo>
                      <a:pt x="16" y="71"/>
                      <a:pt x="16" y="71"/>
                      <a:pt x="16" y="71"/>
                    </a:cubicBezTo>
                    <a:cubicBezTo>
                      <a:pt x="16" y="71"/>
                      <a:pt x="15" y="70"/>
                      <a:pt x="15" y="70"/>
                    </a:cubicBezTo>
                    <a:moveTo>
                      <a:pt x="15" y="70"/>
                    </a:moveTo>
                    <a:cubicBezTo>
                      <a:pt x="15" y="71"/>
                      <a:pt x="15" y="71"/>
                      <a:pt x="15" y="71"/>
                    </a:cubicBezTo>
                    <a:cubicBezTo>
                      <a:pt x="15" y="71"/>
                      <a:pt x="15" y="71"/>
                      <a:pt x="15" y="71"/>
                    </a:cubicBezTo>
                    <a:cubicBezTo>
                      <a:pt x="15" y="71"/>
                      <a:pt x="15" y="71"/>
                      <a:pt x="15" y="70"/>
                    </a:cubicBezTo>
                    <a:cubicBezTo>
                      <a:pt x="15" y="70"/>
                      <a:pt x="15" y="70"/>
                      <a:pt x="15" y="70"/>
                    </a:cubicBezTo>
                    <a:moveTo>
                      <a:pt x="100" y="70"/>
                    </a:moveTo>
                    <a:cubicBezTo>
                      <a:pt x="100" y="70"/>
                      <a:pt x="100" y="71"/>
                      <a:pt x="100" y="71"/>
                    </a:cubicBezTo>
                    <a:cubicBezTo>
                      <a:pt x="109" y="76"/>
                      <a:pt x="109" y="76"/>
                      <a:pt x="109" y="76"/>
                    </a:cubicBezTo>
                    <a:cubicBezTo>
                      <a:pt x="109" y="76"/>
                      <a:pt x="109" y="76"/>
                      <a:pt x="109" y="76"/>
                    </a:cubicBezTo>
                    <a:cubicBezTo>
                      <a:pt x="109" y="76"/>
                      <a:pt x="109" y="75"/>
                      <a:pt x="109" y="75"/>
                    </a:cubicBezTo>
                    <a:cubicBezTo>
                      <a:pt x="100" y="70"/>
                      <a:pt x="100" y="70"/>
                      <a:pt x="100" y="70"/>
                    </a:cubicBezTo>
                    <a:moveTo>
                      <a:pt x="38" y="70"/>
                    </a:moveTo>
                    <a:cubicBezTo>
                      <a:pt x="38" y="70"/>
                      <a:pt x="38" y="70"/>
                      <a:pt x="38" y="70"/>
                    </a:cubicBezTo>
                    <a:cubicBezTo>
                      <a:pt x="38" y="70"/>
                      <a:pt x="38" y="70"/>
                      <a:pt x="38" y="70"/>
                    </a:cubicBezTo>
                    <a:cubicBezTo>
                      <a:pt x="38" y="70"/>
                      <a:pt x="38" y="70"/>
                      <a:pt x="38" y="70"/>
                    </a:cubicBezTo>
                    <a:moveTo>
                      <a:pt x="145" y="70"/>
                    </a:moveTo>
                    <a:cubicBezTo>
                      <a:pt x="146" y="71"/>
                      <a:pt x="148" y="71"/>
                      <a:pt x="149" y="72"/>
                    </a:cubicBezTo>
                    <a:cubicBezTo>
                      <a:pt x="149" y="72"/>
                      <a:pt x="149" y="72"/>
                      <a:pt x="149" y="72"/>
                    </a:cubicBezTo>
                    <a:cubicBezTo>
                      <a:pt x="148" y="71"/>
                      <a:pt x="146" y="71"/>
                      <a:pt x="145" y="70"/>
                    </a:cubicBezTo>
                    <a:moveTo>
                      <a:pt x="144" y="70"/>
                    </a:moveTo>
                    <a:cubicBezTo>
                      <a:pt x="143" y="71"/>
                      <a:pt x="143" y="72"/>
                      <a:pt x="142" y="72"/>
                    </a:cubicBezTo>
                    <a:cubicBezTo>
                      <a:pt x="144" y="73"/>
                      <a:pt x="145" y="74"/>
                      <a:pt x="147" y="75"/>
                    </a:cubicBezTo>
                    <a:cubicBezTo>
                      <a:pt x="147" y="74"/>
                      <a:pt x="148" y="73"/>
                      <a:pt x="148" y="72"/>
                    </a:cubicBezTo>
                    <a:cubicBezTo>
                      <a:pt x="147" y="72"/>
                      <a:pt x="145" y="71"/>
                      <a:pt x="144" y="70"/>
                    </a:cubicBezTo>
                    <a:moveTo>
                      <a:pt x="100" y="70"/>
                    </a:moveTo>
                    <a:cubicBezTo>
                      <a:pt x="100" y="70"/>
                      <a:pt x="100" y="70"/>
                      <a:pt x="100" y="70"/>
                    </a:cubicBezTo>
                    <a:cubicBezTo>
                      <a:pt x="103" y="72"/>
                      <a:pt x="106" y="73"/>
                      <a:pt x="109" y="75"/>
                    </a:cubicBezTo>
                    <a:cubicBezTo>
                      <a:pt x="109" y="75"/>
                      <a:pt x="109" y="75"/>
                      <a:pt x="109" y="75"/>
                    </a:cubicBezTo>
                    <a:cubicBezTo>
                      <a:pt x="109" y="75"/>
                      <a:pt x="109" y="75"/>
                      <a:pt x="109" y="75"/>
                    </a:cubicBezTo>
                    <a:cubicBezTo>
                      <a:pt x="106" y="73"/>
                      <a:pt x="103" y="71"/>
                      <a:pt x="100" y="70"/>
                    </a:cubicBezTo>
                    <a:moveTo>
                      <a:pt x="144" y="70"/>
                    </a:moveTo>
                    <a:cubicBezTo>
                      <a:pt x="144" y="70"/>
                      <a:pt x="144" y="70"/>
                      <a:pt x="144" y="70"/>
                    </a:cubicBezTo>
                    <a:cubicBezTo>
                      <a:pt x="148" y="72"/>
                      <a:pt x="148" y="72"/>
                      <a:pt x="148" y="72"/>
                    </a:cubicBezTo>
                    <a:cubicBezTo>
                      <a:pt x="147" y="71"/>
                      <a:pt x="145" y="70"/>
                      <a:pt x="144" y="70"/>
                    </a:cubicBezTo>
                    <a:moveTo>
                      <a:pt x="68" y="69"/>
                    </a:moveTo>
                    <a:cubicBezTo>
                      <a:pt x="68" y="69"/>
                      <a:pt x="68" y="70"/>
                      <a:pt x="68" y="70"/>
                    </a:cubicBezTo>
                    <a:cubicBezTo>
                      <a:pt x="69" y="71"/>
                      <a:pt x="70" y="71"/>
                      <a:pt x="71" y="72"/>
                    </a:cubicBezTo>
                    <a:cubicBezTo>
                      <a:pt x="71" y="72"/>
                      <a:pt x="71" y="71"/>
                      <a:pt x="71" y="71"/>
                    </a:cubicBezTo>
                    <a:cubicBezTo>
                      <a:pt x="68" y="69"/>
                      <a:pt x="68" y="69"/>
                      <a:pt x="68" y="69"/>
                    </a:cubicBezTo>
                    <a:moveTo>
                      <a:pt x="109" y="69"/>
                    </a:moveTo>
                    <a:cubicBezTo>
                      <a:pt x="110" y="70"/>
                      <a:pt x="111" y="71"/>
                      <a:pt x="111" y="71"/>
                    </a:cubicBezTo>
                    <a:cubicBezTo>
                      <a:pt x="111" y="71"/>
                      <a:pt x="111" y="71"/>
                      <a:pt x="111" y="71"/>
                    </a:cubicBezTo>
                    <a:cubicBezTo>
                      <a:pt x="111" y="70"/>
                      <a:pt x="110" y="70"/>
                      <a:pt x="109" y="69"/>
                    </a:cubicBezTo>
                    <a:moveTo>
                      <a:pt x="136" y="69"/>
                    </a:moveTo>
                    <a:cubicBezTo>
                      <a:pt x="135" y="71"/>
                      <a:pt x="134" y="72"/>
                      <a:pt x="133" y="74"/>
                    </a:cubicBezTo>
                    <a:cubicBezTo>
                      <a:pt x="135" y="75"/>
                      <a:pt x="137" y="76"/>
                      <a:pt x="139" y="78"/>
                    </a:cubicBezTo>
                    <a:cubicBezTo>
                      <a:pt x="140" y="76"/>
                      <a:pt x="141" y="74"/>
                      <a:pt x="142" y="73"/>
                    </a:cubicBezTo>
                    <a:cubicBezTo>
                      <a:pt x="140" y="71"/>
                      <a:pt x="138" y="70"/>
                      <a:pt x="136" y="69"/>
                    </a:cubicBezTo>
                    <a:moveTo>
                      <a:pt x="80" y="69"/>
                    </a:moveTo>
                    <a:cubicBezTo>
                      <a:pt x="79" y="70"/>
                      <a:pt x="78" y="71"/>
                      <a:pt x="77" y="73"/>
                    </a:cubicBezTo>
                    <a:cubicBezTo>
                      <a:pt x="77" y="73"/>
                      <a:pt x="77" y="73"/>
                      <a:pt x="77" y="73"/>
                    </a:cubicBezTo>
                    <a:cubicBezTo>
                      <a:pt x="78" y="71"/>
                      <a:pt x="79" y="70"/>
                      <a:pt x="80" y="69"/>
                    </a:cubicBezTo>
                    <a:moveTo>
                      <a:pt x="35" y="68"/>
                    </a:moveTo>
                    <a:cubicBezTo>
                      <a:pt x="35" y="68"/>
                      <a:pt x="35" y="68"/>
                      <a:pt x="35" y="69"/>
                    </a:cubicBezTo>
                    <a:cubicBezTo>
                      <a:pt x="36" y="69"/>
                      <a:pt x="37" y="70"/>
                      <a:pt x="38" y="70"/>
                    </a:cubicBezTo>
                    <a:cubicBezTo>
                      <a:pt x="38" y="70"/>
                      <a:pt x="38" y="70"/>
                      <a:pt x="38" y="70"/>
                    </a:cubicBezTo>
                    <a:cubicBezTo>
                      <a:pt x="38" y="70"/>
                      <a:pt x="38" y="70"/>
                      <a:pt x="38" y="70"/>
                    </a:cubicBezTo>
                    <a:cubicBezTo>
                      <a:pt x="37" y="69"/>
                      <a:pt x="36" y="69"/>
                      <a:pt x="35" y="68"/>
                    </a:cubicBezTo>
                    <a:moveTo>
                      <a:pt x="69" y="68"/>
                    </a:moveTo>
                    <a:cubicBezTo>
                      <a:pt x="69" y="68"/>
                      <a:pt x="69" y="69"/>
                      <a:pt x="68" y="69"/>
                    </a:cubicBezTo>
                    <a:cubicBezTo>
                      <a:pt x="71" y="71"/>
                      <a:pt x="71" y="71"/>
                      <a:pt x="71" y="71"/>
                    </a:cubicBezTo>
                    <a:cubicBezTo>
                      <a:pt x="72" y="71"/>
                      <a:pt x="72" y="70"/>
                      <a:pt x="72" y="70"/>
                    </a:cubicBezTo>
                    <a:cubicBezTo>
                      <a:pt x="71" y="69"/>
                      <a:pt x="70" y="69"/>
                      <a:pt x="69" y="68"/>
                    </a:cubicBezTo>
                    <a:moveTo>
                      <a:pt x="54" y="68"/>
                    </a:moveTo>
                    <a:cubicBezTo>
                      <a:pt x="53" y="70"/>
                      <a:pt x="51" y="73"/>
                      <a:pt x="50" y="76"/>
                    </a:cubicBezTo>
                    <a:cubicBezTo>
                      <a:pt x="52" y="77"/>
                      <a:pt x="52" y="77"/>
                      <a:pt x="52" y="77"/>
                    </a:cubicBezTo>
                    <a:cubicBezTo>
                      <a:pt x="52" y="77"/>
                      <a:pt x="52" y="76"/>
                      <a:pt x="52" y="76"/>
                    </a:cubicBezTo>
                    <a:cubicBezTo>
                      <a:pt x="52" y="76"/>
                      <a:pt x="51" y="75"/>
                      <a:pt x="50" y="75"/>
                    </a:cubicBezTo>
                    <a:cubicBezTo>
                      <a:pt x="51" y="75"/>
                      <a:pt x="52" y="76"/>
                      <a:pt x="52" y="76"/>
                    </a:cubicBezTo>
                    <a:cubicBezTo>
                      <a:pt x="54" y="74"/>
                      <a:pt x="55" y="72"/>
                      <a:pt x="57" y="69"/>
                    </a:cubicBezTo>
                    <a:cubicBezTo>
                      <a:pt x="56" y="69"/>
                      <a:pt x="55" y="68"/>
                      <a:pt x="54" y="68"/>
                    </a:cubicBezTo>
                    <a:moveTo>
                      <a:pt x="37" y="68"/>
                    </a:moveTo>
                    <a:cubicBezTo>
                      <a:pt x="39" y="69"/>
                      <a:pt x="39" y="69"/>
                      <a:pt x="39" y="69"/>
                    </a:cubicBezTo>
                    <a:cubicBezTo>
                      <a:pt x="39" y="69"/>
                      <a:pt x="39" y="69"/>
                      <a:pt x="39" y="69"/>
                    </a:cubicBezTo>
                    <a:cubicBezTo>
                      <a:pt x="38" y="69"/>
                      <a:pt x="38" y="68"/>
                      <a:pt x="37" y="68"/>
                    </a:cubicBezTo>
                    <a:moveTo>
                      <a:pt x="36" y="67"/>
                    </a:moveTo>
                    <a:cubicBezTo>
                      <a:pt x="36" y="68"/>
                      <a:pt x="35" y="68"/>
                      <a:pt x="35" y="68"/>
                    </a:cubicBezTo>
                    <a:cubicBezTo>
                      <a:pt x="36" y="68"/>
                      <a:pt x="37" y="69"/>
                      <a:pt x="38" y="69"/>
                    </a:cubicBezTo>
                    <a:cubicBezTo>
                      <a:pt x="38" y="69"/>
                      <a:pt x="38" y="69"/>
                      <a:pt x="38" y="69"/>
                    </a:cubicBezTo>
                    <a:cubicBezTo>
                      <a:pt x="38" y="68"/>
                      <a:pt x="37" y="68"/>
                      <a:pt x="36" y="67"/>
                    </a:cubicBezTo>
                    <a:moveTo>
                      <a:pt x="54" y="67"/>
                    </a:moveTo>
                    <a:cubicBezTo>
                      <a:pt x="52" y="70"/>
                      <a:pt x="50" y="73"/>
                      <a:pt x="49" y="75"/>
                    </a:cubicBezTo>
                    <a:cubicBezTo>
                      <a:pt x="49" y="75"/>
                      <a:pt x="49" y="75"/>
                      <a:pt x="49" y="75"/>
                    </a:cubicBezTo>
                    <a:cubicBezTo>
                      <a:pt x="51" y="73"/>
                      <a:pt x="52" y="70"/>
                      <a:pt x="54" y="67"/>
                    </a:cubicBezTo>
                    <a:cubicBezTo>
                      <a:pt x="54" y="67"/>
                      <a:pt x="54" y="67"/>
                      <a:pt x="54" y="67"/>
                    </a:cubicBezTo>
                    <a:moveTo>
                      <a:pt x="121" y="67"/>
                    </a:moveTo>
                    <a:cubicBezTo>
                      <a:pt x="120" y="69"/>
                      <a:pt x="118" y="72"/>
                      <a:pt x="117" y="74"/>
                    </a:cubicBezTo>
                    <a:cubicBezTo>
                      <a:pt x="118" y="75"/>
                      <a:pt x="119" y="75"/>
                      <a:pt x="119" y="76"/>
                    </a:cubicBezTo>
                    <a:cubicBezTo>
                      <a:pt x="121" y="76"/>
                      <a:pt x="122" y="77"/>
                      <a:pt x="124" y="78"/>
                    </a:cubicBezTo>
                    <a:cubicBezTo>
                      <a:pt x="125" y="76"/>
                      <a:pt x="126" y="73"/>
                      <a:pt x="128" y="71"/>
                    </a:cubicBezTo>
                    <a:cubicBezTo>
                      <a:pt x="126" y="70"/>
                      <a:pt x="123" y="69"/>
                      <a:pt x="121" y="67"/>
                    </a:cubicBezTo>
                    <a:moveTo>
                      <a:pt x="102" y="67"/>
                    </a:moveTo>
                    <a:cubicBezTo>
                      <a:pt x="102" y="68"/>
                      <a:pt x="101" y="68"/>
                      <a:pt x="101" y="69"/>
                    </a:cubicBezTo>
                    <a:cubicBezTo>
                      <a:pt x="101" y="69"/>
                      <a:pt x="102" y="69"/>
                      <a:pt x="102" y="69"/>
                    </a:cubicBezTo>
                    <a:cubicBezTo>
                      <a:pt x="104" y="71"/>
                      <a:pt x="104" y="71"/>
                      <a:pt x="104" y="71"/>
                    </a:cubicBezTo>
                    <a:cubicBezTo>
                      <a:pt x="106" y="72"/>
                      <a:pt x="108" y="73"/>
                      <a:pt x="110" y="74"/>
                    </a:cubicBezTo>
                    <a:cubicBezTo>
                      <a:pt x="110" y="73"/>
                      <a:pt x="110" y="73"/>
                      <a:pt x="111" y="72"/>
                    </a:cubicBezTo>
                    <a:cubicBezTo>
                      <a:pt x="108" y="70"/>
                      <a:pt x="105" y="69"/>
                      <a:pt x="102" y="67"/>
                    </a:cubicBezTo>
                    <a:moveTo>
                      <a:pt x="133" y="67"/>
                    </a:moveTo>
                    <a:cubicBezTo>
                      <a:pt x="132" y="69"/>
                      <a:pt x="131" y="70"/>
                      <a:pt x="130" y="72"/>
                    </a:cubicBezTo>
                    <a:cubicBezTo>
                      <a:pt x="130" y="72"/>
                      <a:pt x="130" y="72"/>
                      <a:pt x="131" y="73"/>
                    </a:cubicBezTo>
                    <a:cubicBezTo>
                      <a:pt x="132" y="71"/>
                      <a:pt x="133" y="69"/>
                      <a:pt x="134" y="68"/>
                    </a:cubicBezTo>
                    <a:cubicBezTo>
                      <a:pt x="133" y="67"/>
                      <a:pt x="133" y="67"/>
                      <a:pt x="133" y="67"/>
                    </a:cubicBezTo>
                    <a:moveTo>
                      <a:pt x="121" y="67"/>
                    </a:moveTo>
                    <a:cubicBezTo>
                      <a:pt x="119" y="69"/>
                      <a:pt x="118" y="72"/>
                      <a:pt x="117" y="74"/>
                    </a:cubicBezTo>
                    <a:cubicBezTo>
                      <a:pt x="117" y="74"/>
                      <a:pt x="117" y="74"/>
                      <a:pt x="117" y="74"/>
                    </a:cubicBezTo>
                    <a:cubicBezTo>
                      <a:pt x="121" y="67"/>
                      <a:pt x="121" y="67"/>
                      <a:pt x="121" y="67"/>
                    </a:cubicBezTo>
                    <a:cubicBezTo>
                      <a:pt x="121" y="67"/>
                      <a:pt x="121" y="67"/>
                      <a:pt x="121" y="67"/>
                    </a:cubicBezTo>
                    <a:moveTo>
                      <a:pt x="53" y="67"/>
                    </a:moveTo>
                    <a:cubicBezTo>
                      <a:pt x="51" y="69"/>
                      <a:pt x="50" y="72"/>
                      <a:pt x="48" y="75"/>
                    </a:cubicBezTo>
                    <a:cubicBezTo>
                      <a:pt x="48" y="75"/>
                      <a:pt x="48" y="75"/>
                      <a:pt x="48" y="75"/>
                    </a:cubicBezTo>
                    <a:cubicBezTo>
                      <a:pt x="49" y="75"/>
                      <a:pt x="49" y="74"/>
                      <a:pt x="49" y="74"/>
                    </a:cubicBezTo>
                    <a:cubicBezTo>
                      <a:pt x="50" y="72"/>
                      <a:pt x="51" y="70"/>
                      <a:pt x="52" y="68"/>
                    </a:cubicBezTo>
                    <a:cubicBezTo>
                      <a:pt x="53" y="68"/>
                      <a:pt x="53" y="67"/>
                      <a:pt x="53" y="67"/>
                    </a:cubicBezTo>
                    <a:cubicBezTo>
                      <a:pt x="53" y="67"/>
                      <a:pt x="53" y="67"/>
                      <a:pt x="53" y="67"/>
                    </a:cubicBezTo>
                    <a:moveTo>
                      <a:pt x="57" y="67"/>
                    </a:moveTo>
                    <a:cubicBezTo>
                      <a:pt x="56" y="67"/>
                      <a:pt x="56" y="67"/>
                      <a:pt x="56" y="67"/>
                    </a:cubicBezTo>
                    <a:cubicBezTo>
                      <a:pt x="57" y="68"/>
                      <a:pt x="57" y="68"/>
                      <a:pt x="57" y="68"/>
                    </a:cubicBezTo>
                    <a:cubicBezTo>
                      <a:pt x="58" y="68"/>
                      <a:pt x="58" y="68"/>
                      <a:pt x="58" y="67"/>
                    </a:cubicBezTo>
                    <a:cubicBezTo>
                      <a:pt x="57" y="67"/>
                      <a:pt x="57" y="67"/>
                      <a:pt x="57" y="67"/>
                    </a:cubicBezTo>
                    <a:moveTo>
                      <a:pt x="103" y="66"/>
                    </a:moveTo>
                    <a:cubicBezTo>
                      <a:pt x="103" y="66"/>
                      <a:pt x="102" y="67"/>
                      <a:pt x="102" y="67"/>
                    </a:cubicBezTo>
                    <a:cubicBezTo>
                      <a:pt x="105" y="68"/>
                      <a:pt x="108" y="70"/>
                      <a:pt x="111" y="72"/>
                    </a:cubicBezTo>
                    <a:cubicBezTo>
                      <a:pt x="111" y="72"/>
                      <a:pt x="111" y="71"/>
                      <a:pt x="111" y="71"/>
                    </a:cubicBezTo>
                    <a:cubicBezTo>
                      <a:pt x="110" y="71"/>
                      <a:pt x="107" y="69"/>
                      <a:pt x="103" y="66"/>
                    </a:cubicBezTo>
                    <a:moveTo>
                      <a:pt x="19" y="66"/>
                    </a:moveTo>
                    <a:cubicBezTo>
                      <a:pt x="17" y="69"/>
                      <a:pt x="17" y="69"/>
                      <a:pt x="17" y="69"/>
                    </a:cubicBezTo>
                    <a:cubicBezTo>
                      <a:pt x="17" y="70"/>
                      <a:pt x="17" y="70"/>
                      <a:pt x="17" y="70"/>
                    </a:cubicBezTo>
                    <a:cubicBezTo>
                      <a:pt x="17" y="70"/>
                      <a:pt x="18" y="71"/>
                      <a:pt x="18" y="71"/>
                    </a:cubicBezTo>
                    <a:cubicBezTo>
                      <a:pt x="19" y="69"/>
                      <a:pt x="20" y="68"/>
                      <a:pt x="20" y="67"/>
                    </a:cubicBezTo>
                    <a:cubicBezTo>
                      <a:pt x="20" y="67"/>
                      <a:pt x="19" y="66"/>
                      <a:pt x="19" y="66"/>
                    </a:cubicBezTo>
                    <a:moveTo>
                      <a:pt x="81" y="66"/>
                    </a:moveTo>
                    <a:cubicBezTo>
                      <a:pt x="80" y="68"/>
                      <a:pt x="79" y="70"/>
                      <a:pt x="77" y="73"/>
                    </a:cubicBezTo>
                    <a:cubicBezTo>
                      <a:pt x="80" y="74"/>
                      <a:pt x="82" y="75"/>
                      <a:pt x="84" y="77"/>
                    </a:cubicBezTo>
                    <a:cubicBezTo>
                      <a:pt x="85" y="74"/>
                      <a:pt x="87" y="72"/>
                      <a:pt x="88" y="70"/>
                    </a:cubicBezTo>
                    <a:cubicBezTo>
                      <a:pt x="86" y="69"/>
                      <a:pt x="84" y="67"/>
                      <a:pt x="81" y="66"/>
                    </a:cubicBezTo>
                    <a:moveTo>
                      <a:pt x="55" y="66"/>
                    </a:moveTo>
                    <a:cubicBezTo>
                      <a:pt x="55" y="66"/>
                      <a:pt x="55" y="66"/>
                      <a:pt x="55" y="67"/>
                    </a:cubicBezTo>
                    <a:cubicBezTo>
                      <a:pt x="55" y="67"/>
                      <a:pt x="56" y="67"/>
                      <a:pt x="56" y="67"/>
                    </a:cubicBezTo>
                    <a:cubicBezTo>
                      <a:pt x="56" y="67"/>
                      <a:pt x="56" y="67"/>
                      <a:pt x="57" y="67"/>
                    </a:cubicBezTo>
                    <a:cubicBezTo>
                      <a:pt x="56" y="66"/>
                      <a:pt x="56" y="66"/>
                      <a:pt x="55" y="66"/>
                    </a:cubicBezTo>
                    <a:moveTo>
                      <a:pt x="137" y="66"/>
                    </a:moveTo>
                    <a:cubicBezTo>
                      <a:pt x="137" y="67"/>
                      <a:pt x="136" y="68"/>
                      <a:pt x="136" y="69"/>
                    </a:cubicBezTo>
                    <a:cubicBezTo>
                      <a:pt x="138" y="70"/>
                      <a:pt x="140" y="71"/>
                      <a:pt x="142" y="72"/>
                    </a:cubicBezTo>
                    <a:cubicBezTo>
                      <a:pt x="142" y="71"/>
                      <a:pt x="143" y="70"/>
                      <a:pt x="144" y="70"/>
                    </a:cubicBezTo>
                    <a:cubicBezTo>
                      <a:pt x="141" y="68"/>
                      <a:pt x="139" y="67"/>
                      <a:pt x="137" y="66"/>
                    </a:cubicBezTo>
                    <a:moveTo>
                      <a:pt x="18" y="66"/>
                    </a:moveTo>
                    <a:cubicBezTo>
                      <a:pt x="18" y="66"/>
                      <a:pt x="17" y="67"/>
                      <a:pt x="17" y="68"/>
                    </a:cubicBezTo>
                    <a:cubicBezTo>
                      <a:pt x="16" y="68"/>
                      <a:pt x="16" y="69"/>
                      <a:pt x="16" y="70"/>
                    </a:cubicBezTo>
                    <a:cubicBezTo>
                      <a:pt x="16" y="70"/>
                      <a:pt x="16" y="70"/>
                      <a:pt x="16" y="70"/>
                    </a:cubicBezTo>
                    <a:cubicBezTo>
                      <a:pt x="18" y="66"/>
                      <a:pt x="18" y="66"/>
                      <a:pt x="18" y="66"/>
                    </a:cubicBezTo>
                    <a:cubicBezTo>
                      <a:pt x="18" y="66"/>
                      <a:pt x="18" y="66"/>
                      <a:pt x="18" y="66"/>
                    </a:cubicBezTo>
                    <a:moveTo>
                      <a:pt x="138" y="66"/>
                    </a:moveTo>
                    <a:cubicBezTo>
                      <a:pt x="137" y="66"/>
                      <a:pt x="137" y="66"/>
                      <a:pt x="137" y="66"/>
                    </a:cubicBezTo>
                    <a:cubicBezTo>
                      <a:pt x="144" y="69"/>
                      <a:pt x="144" y="69"/>
                      <a:pt x="144" y="69"/>
                    </a:cubicBezTo>
                    <a:cubicBezTo>
                      <a:pt x="144" y="69"/>
                      <a:pt x="144" y="69"/>
                      <a:pt x="144" y="69"/>
                    </a:cubicBezTo>
                    <a:cubicBezTo>
                      <a:pt x="142" y="68"/>
                      <a:pt x="140" y="67"/>
                      <a:pt x="138" y="66"/>
                    </a:cubicBezTo>
                    <a:moveTo>
                      <a:pt x="55" y="65"/>
                    </a:moveTo>
                    <a:cubicBezTo>
                      <a:pt x="54" y="66"/>
                      <a:pt x="54" y="66"/>
                      <a:pt x="54" y="66"/>
                    </a:cubicBezTo>
                    <a:cubicBezTo>
                      <a:pt x="54" y="66"/>
                      <a:pt x="54" y="66"/>
                      <a:pt x="54" y="66"/>
                    </a:cubicBezTo>
                    <a:cubicBezTo>
                      <a:pt x="54" y="66"/>
                      <a:pt x="55" y="66"/>
                      <a:pt x="55" y="66"/>
                    </a:cubicBezTo>
                    <a:cubicBezTo>
                      <a:pt x="55" y="66"/>
                      <a:pt x="55" y="65"/>
                      <a:pt x="55" y="65"/>
                    </a:cubicBezTo>
                    <a:moveTo>
                      <a:pt x="54" y="65"/>
                    </a:moveTo>
                    <a:cubicBezTo>
                      <a:pt x="54" y="65"/>
                      <a:pt x="53" y="65"/>
                      <a:pt x="53" y="66"/>
                    </a:cubicBezTo>
                    <a:cubicBezTo>
                      <a:pt x="53" y="66"/>
                      <a:pt x="54" y="66"/>
                      <a:pt x="54" y="66"/>
                    </a:cubicBezTo>
                    <a:cubicBezTo>
                      <a:pt x="54" y="66"/>
                      <a:pt x="54" y="65"/>
                      <a:pt x="54" y="65"/>
                    </a:cubicBezTo>
                    <a:cubicBezTo>
                      <a:pt x="54" y="65"/>
                      <a:pt x="54" y="65"/>
                      <a:pt x="54" y="65"/>
                    </a:cubicBezTo>
                    <a:moveTo>
                      <a:pt x="91" y="64"/>
                    </a:moveTo>
                    <a:cubicBezTo>
                      <a:pt x="91" y="64"/>
                      <a:pt x="91" y="64"/>
                      <a:pt x="91" y="65"/>
                    </a:cubicBezTo>
                    <a:cubicBezTo>
                      <a:pt x="91" y="65"/>
                      <a:pt x="91" y="65"/>
                      <a:pt x="91" y="65"/>
                    </a:cubicBezTo>
                    <a:cubicBezTo>
                      <a:pt x="91" y="65"/>
                      <a:pt x="91" y="64"/>
                      <a:pt x="91" y="64"/>
                    </a:cubicBezTo>
                    <a:cubicBezTo>
                      <a:pt x="91" y="64"/>
                      <a:pt x="91" y="64"/>
                      <a:pt x="91" y="64"/>
                    </a:cubicBezTo>
                    <a:moveTo>
                      <a:pt x="78" y="64"/>
                    </a:moveTo>
                    <a:cubicBezTo>
                      <a:pt x="77" y="66"/>
                      <a:pt x="75" y="68"/>
                      <a:pt x="74" y="71"/>
                    </a:cubicBezTo>
                    <a:cubicBezTo>
                      <a:pt x="75" y="71"/>
                      <a:pt x="75" y="71"/>
                      <a:pt x="75" y="71"/>
                    </a:cubicBezTo>
                    <a:cubicBezTo>
                      <a:pt x="77" y="69"/>
                      <a:pt x="78" y="67"/>
                      <a:pt x="79" y="65"/>
                    </a:cubicBezTo>
                    <a:cubicBezTo>
                      <a:pt x="79" y="65"/>
                      <a:pt x="78" y="64"/>
                      <a:pt x="78" y="64"/>
                    </a:cubicBezTo>
                    <a:moveTo>
                      <a:pt x="134" y="64"/>
                    </a:moveTo>
                    <a:cubicBezTo>
                      <a:pt x="134" y="65"/>
                      <a:pt x="133" y="66"/>
                      <a:pt x="133" y="67"/>
                    </a:cubicBezTo>
                    <a:cubicBezTo>
                      <a:pt x="133" y="67"/>
                      <a:pt x="133" y="67"/>
                      <a:pt x="134" y="67"/>
                    </a:cubicBezTo>
                    <a:cubicBezTo>
                      <a:pt x="134" y="66"/>
                      <a:pt x="135" y="66"/>
                      <a:pt x="135" y="65"/>
                    </a:cubicBezTo>
                    <a:cubicBezTo>
                      <a:pt x="135" y="64"/>
                      <a:pt x="135" y="64"/>
                      <a:pt x="134" y="64"/>
                    </a:cubicBezTo>
                    <a:moveTo>
                      <a:pt x="83" y="64"/>
                    </a:moveTo>
                    <a:cubicBezTo>
                      <a:pt x="82" y="64"/>
                      <a:pt x="82" y="64"/>
                      <a:pt x="82" y="65"/>
                    </a:cubicBezTo>
                    <a:cubicBezTo>
                      <a:pt x="84" y="66"/>
                      <a:pt x="87" y="67"/>
                      <a:pt x="89" y="69"/>
                    </a:cubicBezTo>
                    <a:cubicBezTo>
                      <a:pt x="89" y="69"/>
                      <a:pt x="89" y="68"/>
                      <a:pt x="89" y="68"/>
                    </a:cubicBezTo>
                    <a:cubicBezTo>
                      <a:pt x="88" y="67"/>
                      <a:pt x="88" y="67"/>
                      <a:pt x="88" y="67"/>
                    </a:cubicBezTo>
                    <a:cubicBezTo>
                      <a:pt x="88" y="68"/>
                      <a:pt x="89" y="68"/>
                      <a:pt x="89" y="68"/>
                    </a:cubicBezTo>
                    <a:cubicBezTo>
                      <a:pt x="89" y="68"/>
                      <a:pt x="89" y="68"/>
                      <a:pt x="89" y="68"/>
                    </a:cubicBezTo>
                    <a:cubicBezTo>
                      <a:pt x="88" y="67"/>
                      <a:pt x="85" y="66"/>
                      <a:pt x="83" y="64"/>
                    </a:cubicBezTo>
                    <a:moveTo>
                      <a:pt x="135" y="64"/>
                    </a:moveTo>
                    <a:cubicBezTo>
                      <a:pt x="135" y="64"/>
                      <a:pt x="135" y="64"/>
                      <a:pt x="134" y="64"/>
                    </a:cubicBezTo>
                    <a:cubicBezTo>
                      <a:pt x="135" y="64"/>
                      <a:pt x="135" y="64"/>
                      <a:pt x="135" y="64"/>
                    </a:cubicBezTo>
                    <a:cubicBezTo>
                      <a:pt x="135" y="64"/>
                      <a:pt x="136" y="64"/>
                      <a:pt x="136" y="64"/>
                    </a:cubicBezTo>
                    <a:cubicBezTo>
                      <a:pt x="135" y="64"/>
                      <a:pt x="135" y="64"/>
                      <a:pt x="135" y="64"/>
                    </a:cubicBezTo>
                    <a:moveTo>
                      <a:pt x="77" y="63"/>
                    </a:moveTo>
                    <a:cubicBezTo>
                      <a:pt x="73" y="70"/>
                      <a:pt x="73" y="70"/>
                      <a:pt x="73" y="70"/>
                    </a:cubicBezTo>
                    <a:cubicBezTo>
                      <a:pt x="73" y="70"/>
                      <a:pt x="73" y="70"/>
                      <a:pt x="73" y="70"/>
                    </a:cubicBezTo>
                    <a:cubicBezTo>
                      <a:pt x="74" y="68"/>
                      <a:pt x="76" y="66"/>
                      <a:pt x="77" y="63"/>
                    </a:cubicBezTo>
                    <a:cubicBezTo>
                      <a:pt x="77" y="63"/>
                      <a:pt x="77" y="63"/>
                      <a:pt x="77" y="63"/>
                    </a:cubicBezTo>
                    <a:moveTo>
                      <a:pt x="59" y="63"/>
                    </a:moveTo>
                    <a:cubicBezTo>
                      <a:pt x="59" y="64"/>
                      <a:pt x="58" y="64"/>
                      <a:pt x="58" y="64"/>
                    </a:cubicBezTo>
                    <a:cubicBezTo>
                      <a:pt x="59" y="64"/>
                      <a:pt x="59" y="65"/>
                      <a:pt x="59" y="65"/>
                    </a:cubicBezTo>
                    <a:cubicBezTo>
                      <a:pt x="60" y="65"/>
                      <a:pt x="60" y="64"/>
                      <a:pt x="60" y="64"/>
                    </a:cubicBezTo>
                    <a:cubicBezTo>
                      <a:pt x="59" y="63"/>
                      <a:pt x="59" y="63"/>
                      <a:pt x="59" y="63"/>
                    </a:cubicBezTo>
                    <a:moveTo>
                      <a:pt x="21" y="63"/>
                    </a:moveTo>
                    <a:cubicBezTo>
                      <a:pt x="19" y="66"/>
                      <a:pt x="19" y="66"/>
                      <a:pt x="19" y="66"/>
                    </a:cubicBezTo>
                    <a:cubicBezTo>
                      <a:pt x="19" y="66"/>
                      <a:pt x="20" y="67"/>
                      <a:pt x="20" y="67"/>
                    </a:cubicBezTo>
                    <a:cubicBezTo>
                      <a:pt x="21" y="66"/>
                      <a:pt x="22" y="65"/>
                      <a:pt x="22" y="64"/>
                    </a:cubicBezTo>
                    <a:cubicBezTo>
                      <a:pt x="22" y="64"/>
                      <a:pt x="21" y="63"/>
                      <a:pt x="21" y="63"/>
                    </a:cubicBezTo>
                    <a:moveTo>
                      <a:pt x="20" y="63"/>
                    </a:moveTo>
                    <a:cubicBezTo>
                      <a:pt x="19" y="64"/>
                      <a:pt x="19" y="64"/>
                      <a:pt x="18" y="65"/>
                    </a:cubicBezTo>
                    <a:cubicBezTo>
                      <a:pt x="18" y="66"/>
                      <a:pt x="18" y="66"/>
                      <a:pt x="18" y="66"/>
                    </a:cubicBezTo>
                    <a:cubicBezTo>
                      <a:pt x="20" y="63"/>
                      <a:pt x="20" y="63"/>
                      <a:pt x="20" y="63"/>
                    </a:cubicBezTo>
                    <a:cubicBezTo>
                      <a:pt x="20" y="63"/>
                      <a:pt x="20" y="63"/>
                      <a:pt x="20" y="63"/>
                    </a:cubicBezTo>
                    <a:moveTo>
                      <a:pt x="57" y="62"/>
                    </a:moveTo>
                    <a:cubicBezTo>
                      <a:pt x="57" y="63"/>
                      <a:pt x="57" y="63"/>
                      <a:pt x="57" y="63"/>
                    </a:cubicBezTo>
                    <a:cubicBezTo>
                      <a:pt x="57" y="64"/>
                      <a:pt x="58" y="64"/>
                      <a:pt x="58" y="64"/>
                    </a:cubicBezTo>
                    <a:cubicBezTo>
                      <a:pt x="58" y="64"/>
                      <a:pt x="58" y="63"/>
                      <a:pt x="59" y="63"/>
                    </a:cubicBezTo>
                    <a:cubicBezTo>
                      <a:pt x="57" y="62"/>
                      <a:pt x="57" y="62"/>
                      <a:pt x="57" y="62"/>
                    </a:cubicBezTo>
                    <a:moveTo>
                      <a:pt x="59" y="62"/>
                    </a:moveTo>
                    <a:cubicBezTo>
                      <a:pt x="59" y="63"/>
                      <a:pt x="59" y="63"/>
                      <a:pt x="59" y="63"/>
                    </a:cubicBezTo>
                    <a:cubicBezTo>
                      <a:pt x="60" y="64"/>
                      <a:pt x="60" y="64"/>
                      <a:pt x="60" y="64"/>
                    </a:cubicBezTo>
                    <a:cubicBezTo>
                      <a:pt x="60" y="64"/>
                      <a:pt x="60" y="63"/>
                      <a:pt x="61" y="63"/>
                    </a:cubicBezTo>
                    <a:cubicBezTo>
                      <a:pt x="60" y="63"/>
                      <a:pt x="60" y="63"/>
                      <a:pt x="59" y="62"/>
                    </a:cubicBezTo>
                    <a:moveTo>
                      <a:pt x="124" y="62"/>
                    </a:moveTo>
                    <a:cubicBezTo>
                      <a:pt x="123" y="64"/>
                      <a:pt x="122" y="65"/>
                      <a:pt x="121" y="67"/>
                    </a:cubicBezTo>
                    <a:cubicBezTo>
                      <a:pt x="123" y="68"/>
                      <a:pt x="126" y="70"/>
                      <a:pt x="128" y="71"/>
                    </a:cubicBezTo>
                    <a:cubicBezTo>
                      <a:pt x="129" y="69"/>
                      <a:pt x="130" y="68"/>
                      <a:pt x="131" y="66"/>
                    </a:cubicBezTo>
                    <a:cubicBezTo>
                      <a:pt x="129" y="65"/>
                      <a:pt x="127" y="63"/>
                      <a:pt x="124" y="62"/>
                    </a:cubicBezTo>
                    <a:moveTo>
                      <a:pt x="57" y="62"/>
                    </a:moveTo>
                    <a:cubicBezTo>
                      <a:pt x="56" y="62"/>
                      <a:pt x="56" y="63"/>
                      <a:pt x="56" y="63"/>
                    </a:cubicBezTo>
                    <a:cubicBezTo>
                      <a:pt x="56" y="63"/>
                      <a:pt x="56" y="63"/>
                      <a:pt x="56" y="63"/>
                    </a:cubicBezTo>
                    <a:cubicBezTo>
                      <a:pt x="56" y="63"/>
                      <a:pt x="57" y="62"/>
                      <a:pt x="57" y="62"/>
                    </a:cubicBezTo>
                    <a:cubicBezTo>
                      <a:pt x="57" y="62"/>
                      <a:pt x="57" y="62"/>
                      <a:pt x="57" y="62"/>
                    </a:cubicBezTo>
                    <a:moveTo>
                      <a:pt x="79" y="62"/>
                    </a:moveTo>
                    <a:cubicBezTo>
                      <a:pt x="79" y="62"/>
                      <a:pt x="79" y="62"/>
                      <a:pt x="79" y="63"/>
                    </a:cubicBezTo>
                    <a:cubicBezTo>
                      <a:pt x="79" y="63"/>
                      <a:pt x="80" y="63"/>
                      <a:pt x="80" y="64"/>
                    </a:cubicBezTo>
                    <a:cubicBezTo>
                      <a:pt x="80" y="63"/>
                      <a:pt x="80" y="63"/>
                      <a:pt x="81" y="62"/>
                    </a:cubicBezTo>
                    <a:cubicBezTo>
                      <a:pt x="80" y="62"/>
                      <a:pt x="80" y="62"/>
                      <a:pt x="79" y="62"/>
                    </a:cubicBezTo>
                    <a:moveTo>
                      <a:pt x="60" y="62"/>
                    </a:moveTo>
                    <a:cubicBezTo>
                      <a:pt x="60" y="62"/>
                      <a:pt x="60" y="62"/>
                      <a:pt x="60" y="62"/>
                    </a:cubicBezTo>
                    <a:cubicBezTo>
                      <a:pt x="60" y="62"/>
                      <a:pt x="60" y="62"/>
                      <a:pt x="61" y="63"/>
                    </a:cubicBezTo>
                    <a:cubicBezTo>
                      <a:pt x="61" y="63"/>
                      <a:pt x="61" y="62"/>
                      <a:pt x="61" y="62"/>
                    </a:cubicBezTo>
                    <a:cubicBezTo>
                      <a:pt x="61" y="62"/>
                      <a:pt x="60" y="62"/>
                      <a:pt x="60" y="62"/>
                    </a:cubicBezTo>
                    <a:moveTo>
                      <a:pt x="124" y="62"/>
                    </a:moveTo>
                    <a:cubicBezTo>
                      <a:pt x="123" y="63"/>
                      <a:pt x="122" y="65"/>
                      <a:pt x="121" y="67"/>
                    </a:cubicBezTo>
                    <a:cubicBezTo>
                      <a:pt x="121" y="67"/>
                      <a:pt x="121" y="67"/>
                      <a:pt x="121" y="67"/>
                    </a:cubicBezTo>
                    <a:cubicBezTo>
                      <a:pt x="124" y="62"/>
                      <a:pt x="124" y="62"/>
                      <a:pt x="124" y="62"/>
                    </a:cubicBezTo>
                    <a:cubicBezTo>
                      <a:pt x="124" y="62"/>
                      <a:pt x="124" y="62"/>
                      <a:pt x="124" y="62"/>
                    </a:cubicBezTo>
                    <a:moveTo>
                      <a:pt x="93" y="62"/>
                    </a:moveTo>
                    <a:cubicBezTo>
                      <a:pt x="93" y="62"/>
                      <a:pt x="92" y="63"/>
                      <a:pt x="92" y="63"/>
                    </a:cubicBezTo>
                    <a:cubicBezTo>
                      <a:pt x="92" y="63"/>
                      <a:pt x="92" y="63"/>
                      <a:pt x="92" y="63"/>
                    </a:cubicBezTo>
                    <a:cubicBezTo>
                      <a:pt x="92" y="63"/>
                      <a:pt x="93" y="62"/>
                      <a:pt x="93" y="62"/>
                    </a:cubicBezTo>
                    <a:cubicBezTo>
                      <a:pt x="93" y="62"/>
                      <a:pt x="93" y="62"/>
                      <a:pt x="93" y="62"/>
                    </a:cubicBezTo>
                    <a:moveTo>
                      <a:pt x="84" y="62"/>
                    </a:moveTo>
                    <a:cubicBezTo>
                      <a:pt x="84" y="62"/>
                      <a:pt x="84" y="62"/>
                      <a:pt x="84" y="62"/>
                    </a:cubicBezTo>
                    <a:cubicBezTo>
                      <a:pt x="85" y="62"/>
                      <a:pt x="85" y="62"/>
                      <a:pt x="85" y="62"/>
                    </a:cubicBezTo>
                    <a:cubicBezTo>
                      <a:pt x="84" y="62"/>
                      <a:pt x="84" y="62"/>
                      <a:pt x="84" y="62"/>
                    </a:cubicBezTo>
                    <a:moveTo>
                      <a:pt x="56" y="61"/>
                    </a:moveTo>
                    <a:cubicBezTo>
                      <a:pt x="56" y="62"/>
                      <a:pt x="55" y="62"/>
                      <a:pt x="55" y="62"/>
                    </a:cubicBezTo>
                    <a:cubicBezTo>
                      <a:pt x="55" y="62"/>
                      <a:pt x="55" y="63"/>
                      <a:pt x="56" y="63"/>
                    </a:cubicBezTo>
                    <a:cubicBezTo>
                      <a:pt x="56" y="62"/>
                      <a:pt x="56" y="62"/>
                      <a:pt x="56" y="62"/>
                    </a:cubicBezTo>
                    <a:cubicBezTo>
                      <a:pt x="56" y="61"/>
                      <a:pt x="56" y="61"/>
                      <a:pt x="56" y="61"/>
                    </a:cubicBezTo>
                    <a:moveTo>
                      <a:pt x="58" y="61"/>
                    </a:moveTo>
                    <a:cubicBezTo>
                      <a:pt x="58" y="62"/>
                      <a:pt x="58" y="62"/>
                      <a:pt x="57" y="62"/>
                    </a:cubicBezTo>
                    <a:cubicBezTo>
                      <a:pt x="59" y="63"/>
                      <a:pt x="59" y="63"/>
                      <a:pt x="59" y="63"/>
                    </a:cubicBezTo>
                    <a:cubicBezTo>
                      <a:pt x="59" y="63"/>
                      <a:pt x="59" y="62"/>
                      <a:pt x="59" y="62"/>
                    </a:cubicBezTo>
                    <a:cubicBezTo>
                      <a:pt x="59" y="62"/>
                      <a:pt x="58" y="62"/>
                      <a:pt x="58" y="61"/>
                    </a:cubicBezTo>
                    <a:moveTo>
                      <a:pt x="73" y="61"/>
                    </a:moveTo>
                    <a:cubicBezTo>
                      <a:pt x="72" y="63"/>
                      <a:pt x="71" y="65"/>
                      <a:pt x="69" y="68"/>
                    </a:cubicBezTo>
                    <a:cubicBezTo>
                      <a:pt x="70" y="68"/>
                      <a:pt x="71" y="69"/>
                      <a:pt x="72" y="69"/>
                    </a:cubicBezTo>
                    <a:cubicBezTo>
                      <a:pt x="73" y="68"/>
                      <a:pt x="75" y="66"/>
                      <a:pt x="76" y="63"/>
                    </a:cubicBezTo>
                    <a:cubicBezTo>
                      <a:pt x="75" y="62"/>
                      <a:pt x="74" y="62"/>
                      <a:pt x="73" y="61"/>
                    </a:cubicBezTo>
                    <a:moveTo>
                      <a:pt x="43" y="61"/>
                    </a:moveTo>
                    <a:cubicBezTo>
                      <a:pt x="40" y="66"/>
                      <a:pt x="39" y="68"/>
                      <a:pt x="38" y="68"/>
                    </a:cubicBezTo>
                    <a:cubicBezTo>
                      <a:pt x="39" y="68"/>
                      <a:pt x="39" y="69"/>
                      <a:pt x="39" y="69"/>
                    </a:cubicBezTo>
                    <a:cubicBezTo>
                      <a:pt x="40" y="66"/>
                      <a:pt x="42" y="64"/>
                      <a:pt x="43" y="61"/>
                    </a:cubicBezTo>
                    <a:cubicBezTo>
                      <a:pt x="43" y="61"/>
                      <a:pt x="43" y="61"/>
                      <a:pt x="43" y="61"/>
                    </a:cubicBezTo>
                    <a:moveTo>
                      <a:pt x="84" y="61"/>
                    </a:moveTo>
                    <a:cubicBezTo>
                      <a:pt x="84" y="61"/>
                      <a:pt x="84" y="61"/>
                      <a:pt x="84" y="61"/>
                    </a:cubicBezTo>
                    <a:cubicBezTo>
                      <a:pt x="85" y="62"/>
                      <a:pt x="87" y="63"/>
                      <a:pt x="88" y="64"/>
                    </a:cubicBezTo>
                    <a:cubicBezTo>
                      <a:pt x="91" y="65"/>
                      <a:pt x="91" y="65"/>
                      <a:pt x="91" y="65"/>
                    </a:cubicBezTo>
                    <a:cubicBezTo>
                      <a:pt x="91" y="65"/>
                      <a:pt x="91" y="65"/>
                      <a:pt x="91" y="65"/>
                    </a:cubicBezTo>
                    <a:cubicBezTo>
                      <a:pt x="91" y="65"/>
                      <a:pt x="91" y="65"/>
                      <a:pt x="91" y="65"/>
                    </a:cubicBezTo>
                    <a:cubicBezTo>
                      <a:pt x="91" y="65"/>
                      <a:pt x="91" y="65"/>
                      <a:pt x="91" y="65"/>
                    </a:cubicBezTo>
                    <a:cubicBezTo>
                      <a:pt x="91" y="65"/>
                      <a:pt x="91" y="65"/>
                      <a:pt x="91" y="65"/>
                    </a:cubicBezTo>
                    <a:cubicBezTo>
                      <a:pt x="84" y="61"/>
                      <a:pt x="84" y="61"/>
                      <a:pt x="84" y="61"/>
                    </a:cubicBezTo>
                    <a:moveTo>
                      <a:pt x="149" y="61"/>
                    </a:moveTo>
                    <a:cubicBezTo>
                      <a:pt x="148" y="63"/>
                      <a:pt x="146" y="66"/>
                      <a:pt x="144" y="69"/>
                    </a:cubicBezTo>
                    <a:cubicBezTo>
                      <a:pt x="146" y="70"/>
                      <a:pt x="148" y="70"/>
                      <a:pt x="149" y="71"/>
                    </a:cubicBezTo>
                    <a:cubicBezTo>
                      <a:pt x="151" y="69"/>
                      <a:pt x="152" y="66"/>
                      <a:pt x="154" y="64"/>
                    </a:cubicBezTo>
                    <a:cubicBezTo>
                      <a:pt x="152" y="63"/>
                      <a:pt x="151" y="62"/>
                      <a:pt x="149" y="61"/>
                    </a:cubicBezTo>
                    <a:moveTo>
                      <a:pt x="57" y="61"/>
                    </a:moveTo>
                    <a:cubicBezTo>
                      <a:pt x="57" y="61"/>
                      <a:pt x="57" y="61"/>
                      <a:pt x="57" y="62"/>
                    </a:cubicBezTo>
                    <a:cubicBezTo>
                      <a:pt x="57" y="62"/>
                      <a:pt x="57" y="62"/>
                      <a:pt x="57" y="62"/>
                    </a:cubicBezTo>
                    <a:cubicBezTo>
                      <a:pt x="57" y="62"/>
                      <a:pt x="57" y="61"/>
                      <a:pt x="57" y="61"/>
                    </a:cubicBezTo>
                    <a:cubicBezTo>
                      <a:pt x="57" y="61"/>
                      <a:pt x="57" y="61"/>
                      <a:pt x="57" y="61"/>
                    </a:cubicBezTo>
                    <a:moveTo>
                      <a:pt x="93" y="61"/>
                    </a:moveTo>
                    <a:cubicBezTo>
                      <a:pt x="93" y="61"/>
                      <a:pt x="93" y="61"/>
                      <a:pt x="93" y="61"/>
                    </a:cubicBezTo>
                    <a:cubicBezTo>
                      <a:pt x="93" y="61"/>
                      <a:pt x="93" y="61"/>
                      <a:pt x="93" y="61"/>
                    </a:cubicBezTo>
                    <a:cubicBezTo>
                      <a:pt x="93" y="61"/>
                      <a:pt x="93" y="61"/>
                      <a:pt x="93" y="61"/>
                    </a:cubicBezTo>
                    <a:cubicBezTo>
                      <a:pt x="93" y="61"/>
                      <a:pt x="93" y="61"/>
                      <a:pt x="93" y="61"/>
                    </a:cubicBezTo>
                    <a:moveTo>
                      <a:pt x="78" y="61"/>
                    </a:moveTo>
                    <a:cubicBezTo>
                      <a:pt x="77" y="62"/>
                      <a:pt x="77" y="62"/>
                      <a:pt x="77" y="62"/>
                    </a:cubicBezTo>
                    <a:cubicBezTo>
                      <a:pt x="77" y="62"/>
                      <a:pt x="77" y="62"/>
                      <a:pt x="78" y="62"/>
                    </a:cubicBezTo>
                    <a:cubicBezTo>
                      <a:pt x="78" y="62"/>
                      <a:pt x="78" y="61"/>
                      <a:pt x="78" y="61"/>
                    </a:cubicBezTo>
                    <a:cubicBezTo>
                      <a:pt x="78" y="61"/>
                      <a:pt x="78" y="61"/>
                      <a:pt x="78" y="61"/>
                    </a:cubicBezTo>
                    <a:moveTo>
                      <a:pt x="58" y="61"/>
                    </a:moveTo>
                    <a:cubicBezTo>
                      <a:pt x="58" y="61"/>
                      <a:pt x="58" y="61"/>
                      <a:pt x="58" y="61"/>
                    </a:cubicBezTo>
                    <a:cubicBezTo>
                      <a:pt x="59" y="61"/>
                      <a:pt x="59" y="62"/>
                      <a:pt x="59" y="62"/>
                    </a:cubicBezTo>
                    <a:cubicBezTo>
                      <a:pt x="60" y="62"/>
                      <a:pt x="60" y="62"/>
                      <a:pt x="60" y="62"/>
                    </a:cubicBezTo>
                    <a:cubicBezTo>
                      <a:pt x="59" y="61"/>
                      <a:pt x="59" y="61"/>
                      <a:pt x="58" y="61"/>
                    </a:cubicBezTo>
                    <a:moveTo>
                      <a:pt x="149" y="61"/>
                    </a:moveTo>
                    <a:cubicBezTo>
                      <a:pt x="149" y="61"/>
                      <a:pt x="149" y="61"/>
                      <a:pt x="149" y="61"/>
                    </a:cubicBezTo>
                    <a:cubicBezTo>
                      <a:pt x="151" y="62"/>
                      <a:pt x="152" y="62"/>
                      <a:pt x="154" y="63"/>
                    </a:cubicBezTo>
                    <a:cubicBezTo>
                      <a:pt x="154" y="63"/>
                      <a:pt x="154" y="63"/>
                      <a:pt x="154" y="63"/>
                    </a:cubicBezTo>
                    <a:cubicBezTo>
                      <a:pt x="153" y="63"/>
                      <a:pt x="153" y="63"/>
                      <a:pt x="152" y="62"/>
                    </a:cubicBezTo>
                    <a:cubicBezTo>
                      <a:pt x="151" y="62"/>
                      <a:pt x="150" y="61"/>
                      <a:pt x="149" y="61"/>
                    </a:cubicBezTo>
                    <a:moveTo>
                      <a:pt x="56" y="60"/>
                    </a:moveTo>
                    <a:cubicBezTo>
                      <a:pt x="56" y="61"/>
                      <a:pt x="56" y="61"/>
                      <a:pt x="56" y="61"/>
                    </a:cubicBezTo>
                    <a:cubicBezTo>
                      <a:pt x="56" y="61"/>
                      <a:pt x="56" y="61"/>
                      <a:pt x="56" y="61"/>
                    </a:cubicBezTo>
                    <a:cubicBezTo>
                      <a:pt x="56" y="61"/>
                      <a:pt x="57" y="61"/>
                      <a:pt x="57" y="61"/>
                    </a:cubicBezTo>
                    <a:cubicBezTo>
                      <a:pt x="57" y="61"/>
                      <a:pt x="56" y="60"/>
                      <a:pt x="56" y="60"/>
                    </a:cubicBezTo>
                    <a:moveTo>
                      <a:pt x="85" y="60"/>
                    </a:moveTo>
                    <a:cubicBezTo>
                      <a:pt x="85" y="60"/>
                      <a:pt x="84" y="61"/>
                      <a:pt x="84" y="61"/>
                    </a:cubicBezTo>
                    <a:cubicBezTo>
                      <a:pt x="87" y="62"/>
                      <a:pt x="89" y="63"/>
                      <a:pt x="91" y="65"/>
                    </a:cubicBezTo>
                    <a:cubicBezTo>
                      <a:pt x="91" y="64"/>
                      <a:pt x="91" y="64"/>
                      <a:pt x="91" y="64"/>
                    </a:cubicBezTo>
                    <a:cubicBezTo>
                      <a:pt x="89" y="63"/>
                      <a:pt x="87" y="62"/>
                      <a:pt x="85" y="60"/>
                    </a:cubicBezTo>
                    <a:moveTo>
                      <a:pt x="58" y="60"/>
                    </a:moveTo>
                    <a:cubicBezTo>
                      <a:pt x="58" y="60"/>
                      <a:pt x="57" y="60"/>
                      <a:pt x="57" y="61"/>
                    </a:cubicBezTo>
                    <a:cubicBezTo>
                      <a:pt x="57" y="61"/>
                      <a:pt x="57" y="61"/>
                      <a:pt x="58" y="61"/>
                    </a:cubicBezTo>
                    <a:cubicBezTo>
                      <a:pt x="58" y="61"/>
                      <a:pt x="58" y="60"/>
                      <a:pt x="58" y="60"/>
                    </a:cubicBezTo>
                    <a:cubicBezTo>
                      <a:pt x="58" y="60"/>
                      <a:pt x="58" y="60"/>
                      <a:pt x="58" y="60"/>
                    </a:cubicBezTo>
                    <a:moveTo>
                      <a:pt x="57" y="60"/>
                    </a:moveTo>
                    <a:cubicBezTo>
                      <a:pt x="57" y="60"/>
                      <a:pt x="57" y="60"/>
                      <a:pt x="57" y="60"/>
                    </a:cubicBezTo>
                    <a:cubicBezTo>
                      <a:pt x="57" y="60"/>
                      <a:pt x="57" y="60"/>
                      <a:pt x="57" y="60"/>
                    </a:cubicBezTo>
                    <a:cubicBezTo>
                      <a:pt x="57" y="60"/>
                      <a:pt x="57" y="60"/>
                      <a:pt x="57" y="60"/>
                    </a:cubicBezTo>
                    <a:cubicBezTo>
                      <a:pt x="57" y="60"/>
                      <a:pt x="57" y="60"/>
                      <a:pt x="57" y="60"/>
                    </a:cubicBezTo>
                    <a:moveTo>
                      <a:pt x="40" y="60"/>
                    </a:moveTo>
                    <a:cubicBezTo>
                      <a:pt x="39" y="62"/>
                      <a:pt x="37" y="64"/>
                      <a:pt x="36" y="67"/>
                    </a:cubicBezTo>
                    <a:cubicBezTo>
                      <a:pt x="37" y="67"/>
                      <a:pt x="38" y="68"/>
                      <a:pt x="38" y="68"/>
                    </a:cubicBezTo>
                    <a:cubicBezTo>
                      <a:pt x="38" y="68"/>
                      <a:pt x="38" y="68"/>
                      <a:pt x="38" y="68"/>
                    </a:cubicBezTo>
                    <a:cubicBezTo>
                      <a:pt x="40" y="66"/>
                      <a:pt x="41" y="64"/>
                      <a:pt x="43" y="61"/>
                    </a:cubicBezTo>
                    <a:cubicBezTo>
                      <a:pt x="42" y="61"/>
                      <a:pt x="41" y="60"/>
                      <a:pt x="40" y="60"/>
                    </a:cubicBezTo>
                    <a:moveTo>
                      <a:pt x="81" y="59"/>
                    </a:moveTo>
                    <a:cubicBezTo>
                      <a:pt x="81" y="60"/>
                      <a:pt x="81" y="60"/>
                      <a:pt x="81" y="60"/>
                    </a:cubicBezTo>
                    <a:cubicBezTo>
                      <a:pt x="82" y="60"/>
                      <a:pt x="82" y="60"/>
                      <a:pt x="82" y="60"/>
                    </a:cubicBezTo>
                    <a:cubicBezTo>
                      <a:pt x="82" y="60"/>
                      <a:pt x="82" y="60"/>
                      <a:pt x="82" y="60"/>
                    </a:cubicBezTo>
                    <a:cubicBezTo>
                      <a:pt x="81" y="60"/>
                      <a:pt x="81" y="60"/>
                      <a:pt x="81" y="59"/>
                    </a:cubicBezTo>
                    <a:moveTo>
                      <a:pt x="23" y="59"/>
                    </a:moveTo>
                    <a:cubicBezTo>
                      <a:pt x="22" y="60"/>
                      <a:pt x="22" y="60"/>
                      <a:pt x="22" y="60"/>
                    </a:cubicBezTo>
                    <a:cubicBezTo>
                      <a:pt x="23" y="61"/>
                      <a:pt x="23" y="61"/>
                      <a:pt x="24" y="61"/>
                    </a:cubicBezTo>
                    <a:cubicBezTo>
                      <a:pt x="24" y="61"/>
                      <a:pt x="24" y="61"/>
                      <a:pt x="25" y="60"/>
                    </a:cubicBezTo>
                    <a:cubicBezTo>
                      <a:pt x="24" y="60"/>
                      <a:pt x="23" y="60"/>
                      <a:pt x="23" y="59"/>
                    </a:cubicBezTo>
                    <a:moveTo>
                      <a:pt x="81" y="59"/>
                    </a:moveTo>
                    <a:cubicBezTo>
                      <a:pt x="81" y="59"/>
                      <a:pt x="81" y="59"/>
                      <a:pt x="81" y="59"/>
                    </a:cubicBezTo>
                    <a:cubicBezTo>
                      <a:pt x="81" y="60"/>
                      <a:pt x="82" y="60"/>
                      <a:pt x="82" y="60"/>
                    </a:cubicBezTo>
                    <a:cubicBezTo>
                      <a:pt x="82" y="60"/>
                      <a:pt x="82" y="60"/>
                      <a:pt x="82" y="60"/>
                    </a:cubicBezTo>
                    <a:cubicBezTo>
                      <a:pt x="81" y="59"/>
                      <a:pt x="81" y="59"/>
                      <a:pt x="81" y="59"/>
                    </a:cubicBezTo>
                    <a:moveTo>
                      <a:pt x="45" y="59"/>
                    </a:moveTo>
                    <a:cubicBezTo>
                      <a:pt x="44" y="59"/>
                      <a:pt x="44" y="60"/>
                      <a:pt x="44" y="60"/>
                    </a:cubicBezTo>
                    <a:cubicBezTo>
                      <a:pt x="44" y="60"/>
                      <a:pt x="44" y="60"/>
                      <a:pt x="44" y="60"/>
                    </a:cubicBezTo>
                    <a:cubicBezTo>
                      <a:pt x="44" y="60"/>
                      <a:pt x="45" y="59"/>
                      <a:pt x="45" y="59"/>
                    </a:cubicBezTo>
                    <a:cubicBezTo>
                      <a:pt x="45" y="59"/>
                      <a:pt x="45" y="59"/>
                      <a:pt x="45" y="59"/>
                    </a:cubicBezTo>
                    <a:moveTo>
                      <a:pt x="126" y="59"/>
                    </a:moveTo>
                    <a:cubicBezTo>
                      <a:pt x="126" y="60"/>
                      <a:pt x="125" y="61"/>
                      <a:pt x="124" y="62"/>
                    </a:cubicBezTo>
                    <a:cubicBezTo>
                      <a:pt x="127" y="63"/>
                      <a:pt x="129" y="64"/>
                      <a:pt x="131" y="66"/>
                    </a:cubicBezTo>
                    <a:cubicBezTo>
                      <a:pt x="132" y="65"/>
                      <a:pt x="132" y="64"/>
                      <a:pt x="133" y="63"/>
                    </a:cubicBezTo>
                    <a:cubicBezTo>
                      <a:pt x="131" y="62"/>
                      <a:pt x="128" y="60"/>
                      <a:pt x="126" y="59"/>
                    </a:cubicBezTo>
                    <a:moveTo>
                      <a:pt x="22" y="59"/>
                    </a:moveTo>
                    <a:cubicBezTo>
                      <a:pt x="22" y="59"/>
                      <a:pt x="22" y="59"/>
                      <a:pt x="21" y="60"/>
                    </a:cubicBezTo>
                    <a:cubicBezTo>
                      <a:pt x="22" y="60"/>
                      <a:pt x="22" y="60"/>
                      <a:pt x="22" y="60"/>
                    </a:cubicBezTo>
                    <a:cubicBezTo>
                      <a:pt x="22" y="60"/>
                      <a:pt x="22" y="59"/>
                      <a:pt x="22" y="59"/>
                    </a:cubicBezTo>
                    <a:cubicBezTo>
                      <a:pt x="22" y="59"/>
                      <a:pt x="22" y="59"/>
                      <a:pt x="22" y="59"/>
                    </a:cubicBezTo>
                    <a:moveTo>
                      <a:pt x="107" y="59"/>
                    </a:moveTo>
                    <a:cubicBezTo>
                      <a:pt x="106" y="61"/>
                      <a:pt x="104" y="63"/>
                      <a:pt x="103" y="66"/>
                    </a:cubicBezTo>
                    <a:cubicBezTo>
                      <a:pt x="105" y="67"/>
                      <a:pt x="107" y="68"/>
                      <a:pt x="109" y="69"/>
                    </a:cubicBezTo>
                    <a:cubicBezTo>
                      <a:pt x="108" y="69"/>
                      <a:pt x="108" y="69"/>
                      <a:pt x="108" y="69"/>
                    </a:cubicBezTo>
                    <a:cubicBezTo>
                      <a:pt x="109" y="69"/>
                      <a:pt x="110" y="70"/>
                      <a:pt x="111" y="71"/>
                    </a:cubicBezTo>
                    <a:cubicBezTo>
                      <a:pt x="113" y="68"/>
                      <a:pt x="114" y="66"/>
                      <a:pt x="115" y="64"/>
                    </a:cubicBezTo>
                    <a:cubicBezTo>
                      <a:pt x="113" y="62"/>
                      <a:pt x="110" y="60"/>
                      <a:pt x="107" y="59"/>
                    </a:cubicBezTo>
                    <a:moveTo>
                      <a:pt x="125" y="59"/>
                    </a:moveTo>
                    <a:cubicBezTo>
                      <a:pt x="125" y="60"/>
                      <a:pt x="124" y="60"/>
                      <a:pt x="124" y="61"/>
                    </a:cubicBezTo>
                    <a:cubicBezTo>
                      <a:pt x="124" y="61"/>
                      <a:pt x="124" y="61"/>
                      <a:pt x="124" y="61"/>
                    </a:cubicBezTo>
                    <a:cubicBezTo>
                      <a:pt x="125" y="59"/>
                      <a:pt x="125" y="59"/>
                      <a:pt x="125" y="59"/>
                    </a:cubicBezTo>
                    <a:cubicBezTo>
                      <a:pt x="125" y="59"/>
                      <a:pt x="125" y="59"/>
                      <a:pt x="125" y="59"/>
                    </a:cubicBezTo>
                    <a:moveTo>
                      <a:pt x="75" y="59"/>
                    </a:moveTo>
                    <a:cubicBezTo>
                      <a:pt x="74" y="59"/>
                      <a:pt x="74" y="60"/>
                      <a:pt x="74" y="60"/>
                    </a:cubicBezTo>
                    <a:cubicBezTo>
                      <a:pt x="75" y="61"/>
                      <a:pt x="76" y="61"/>
                      <a:pt x="77" y="62"/>
                    </a:cubicBezTo>
                    <a:cubicBezTo>
                      <a:pt x="77" y="61"/>
                      <a:pt x="77" y="61"/>
                      <a:pt x="78" y="61"/>
                    </a:cubicBezTo>
                    <a:cubicBezTo>
                      <a:pt x="77" y="60"/>
                      <a:pt x="76" y="59"/>
                      <a:pt x="75" y="59"/>
                    </a:cubicBezTo>
                    <a:moveTo>
                      <a:pt x="126" y="59"/>
                    </a:moveTo>
                    <a:cubicBezTo>
                      <a:pt x="126" y="59"/>
                      <a:pt x="126" y="59"/>
                      <a:pt x="126" y="59"/>
                    </a:cubicBezTo>
                    <a:cubicBezTo>
                      <a:pt x="133" y="63"/>
                      <a:pt x="133" y="63"/>
                      <a:pt x="133" y="63"/>
                    </a:cubicBezTo>
                    <a:cubicBezTo>
                      <a:pt x="133" y="63"/>
                      <a:pt x="133" y="63"/>
                      <a:pt x="133" y="63"/>
                    </a:cubicBezTo>
                    <a:cubicBezTo>
                      <a:pt x="131" y="62"/>
                      <a:pt x="129" y="61"/>
                      <a:pt x="128" y="59"/>
                    </a:cubicBezTo>
                    <a:cubicBezTo>
                      <a:pt x="127" y="59"/>
                      <a:pt x="127" y="59"/>
                      <a:pt x="126" y="59"/>
                    </a:cubicBezTo>
                    <a:moveTo>
                      <a:pt x="79" y="59"/>
                    </a:moveTo>
                    <a:cubicBezTo>
                      <a:pt x="79" y="59"/>
                      <a:pt x="79" y="59"/>
                      <a:pt x="79" y="59"/>
                    </a:cubicBezTo>
                    <a:cubicBezTo>
                      <a:pt x="79" y="59"/>
                      <a:pt x="79" y="59"/>
                      <a:pt x="79" y="59"/>
                    </a:cubicBezTo>
                    <a:cubicBezTo>
                      <a:pt x="79" y="59"/>
                      <a:pt x="80" y="59"/>
                      <a:pt x="80" y="59"/>
                    </a:cubicBezTo>
                    <a:cubicBezTo>
                      <a:pt x="79" y="59"/>
                      <a:pt x="79" y="59"/>
                      <a:pt x="79" y="59"/>
                    </a:cubicBezTo>
                    <a:moveTo>
                      <a:pt x="79" y="58"/>
                    </a:moveTo>
                    <a:cubicBezTo>
                      <a:pt x="79" y="58"/>
                      <a:pt x="79" y="58"/>
                      <a:pt x="79" y="58"/>
                    </a:cubicBezTo>
                    <a:cubicBezTo>
                      <a:pt x="79" y="59"/>
                      <a:pt x="80" y="59"/>
                      <a:pt x="80" y="59"/>
                    </a:cubicBezTo>
                    <a:cubicBezTo>
                      <a:pt x="80" y="59"/>
                      <a:pt x="80" y="59"/>
                      <a:pt x="80" y="59"/>
                    </a:cubicBezTo>
                    <a:cubicBezTo>
                      <a:pt x="79" y="58"/>
                      <a:pt x="79" y="58"/>
                      <a:pt x="79" y="58"/>
                    </a:cubicBezTo>
                    <a:moveTo>
                      <a:pt x="81" y="58"/>
                    </a:moveTo>
                    <a:cubicBezTo>
                      <a:pt x="81" y="58"/>
                      <a:pt x="81" y="59"/>
                      <a:pt x="81" y="59"/>
                    </a:cubicBezTo>
                    <a:cubicBezTo>
                      <a:pt x="81" y="59"/>
                      <a:pt x="82" y="59"/>
                      <a:pt x="82" y="60"/>
                    </a:cubicBezTo>
                    <a:cubicBezTo>
                      <a:pt x="82" y="59"/>
                      <a:pt x="82" y="59"/>
                      <a:pt x="83" y="59"/>
                    </a:cubicBezTo>
                    <a:cubicBezTo>
                      <a:pt x="82" y="59"/>
                      <a:pt x="82" y="59"/>
                      <a:pt x="81" y="58"/>
                    </a:cubicBezTo>
                    <a:moveTo>
                      <a:pt x="126" y="58"/>
                    </a:moveTo>
                    <a:cubicBezTo>
                      <a:pt x="126" y="58"/>
                      <a:pt x="126" y="58"/>
                      <a:pt x="126" y="59"/>
                    </a:cubicBezTo>
                    <a:cubicBezTo>
                      <a:pt x="126" y="59"/>
                      <a:pt x="126" y="59"/>
                      <a:pt x="126" y="59"/>
                    </a:cubicBezTo>
                    <a:cubicBezTo>
                      <a:pt x="126" y="58"/>
                      <a:pt x="126" y="58"/>
                      <a:pt x="126" y="58"/>
                    </a:cubicBezTo>
                    <a:cubicBezTo>
                      <a:pt x="126" y="58"/>
                      <a:pt x="126" y="58"/>
                      <a:pt x="126" y="58"/>
                    </a:cubicBezTo>
                    <a:moveTo>
                      <a:pt x="80" y="57"/>
                    </a:moveTo>
                    <a:cubicBezTo>
                      <a:pt x="80" y="58"/>
                      <a:pt x="80" y="58"/>
                      <a:pt x="80" y="58"/>
                    </a:cubicBezTo>
                    <a:cubicBezTo>
                      <a:pt x="80" y="58"/>
                      <a:pt x="80" y="58"/>
                      <a:pt x="80" y="58"/>
                    </a:cubicBezTo>
                    <a:cubicBezTo>
                      <a:pt x="80" y="58"/>
                      <a:pt x="80" y="58"/>
                      <a:pt x="80" y="58"/>
                    </a:cubicBezTo>
                    <a:cubicBezTo>
                      <a:pt x="80" y="58"/>
                      <a:pt x="80" y="58"/>
                      <a:pt x="80" y="57"/>
                    </a:cubicBezTo>
                    <a:moveTo>
                      <a:pt x="86" y="57"/>
                    </a:moveTo>
                    <a:cubicBezTo>
                      <a:pt x="86" y="58"/>
                      <a:pt x="86" y="58"/>
                      <a:pt x="85" y="59"/>
                    </a:cubicBezTo>
                    <a:cubicBezTo>
                      <a:pt x="88" y="60"/>
                      <a:pt x="90" y="62"/>
                      <a:pt x="92" y="63"/>
                    </a:cubicBezTo>
                    <a:cubicBezTo>
                      <a:pt x="92" y="63"/>
                      <a:pt x="93" y="62"/>
                      <a:pt x="93" y="62"/>
                    </a:cubicBezTo>
                    <a:cubicBezTo>
                      <a:pt x="91" y="60"/>
                      <a:pt x="88" y="59"/>
                      <a:pt x="86" y="57"/>
                    </a:cubicBezTo>
                    <a:moveTo>
                      <a:pt x="42" y="57"/>
                    </a:moveTo>
                    <a:cubicBezTo>
                      <a:pt x="41" y="58"/>
                      <a:pt x="41" y="58"/>
                      <a:pt x="41" y="58"/>
                    </a:cubicBezTo>
                    <a:cubicBezTo>
                      <a:pt x="42" y="59"/>
                      <a:pt x="43" y="59"/>
                      <a:pt x="44" y="60"/>
                    </a:cubicBezTo>
                    <a:cubicBezTo>
                      <a:pt x="44" y="60"/>
                      <a:pt x="44" y="59"/>
                      <a:pt x="44" y="59"/>
                    </a:cubicBezTo>
                    <a:cubicBezTo>
                      <a:pt x="43" y="58"/>
                      <a:pt x="43" y="58"/>
                      <a:pt x="42" y="57"/>
                    </a:cubicBezTo>
                    <a:moveTo>
                      <a:pt x="143" y="57"/>
                    </a:moveTo>
                    <a:cubicBezTo>
                      <a:pt x="141" y="60"/>
                      <a:pt x="140" y="62"/>
                      <a:pt x="138" y="65"/>
                    </a:cubicBezTo>
                    <a:cubicBezTo>
                      <a:pt x="140" y="66"/>
                      <a:pt x="142" y="67"/>
                      <a:pt x="144" y="68"/>
                    </a:cubicBezTo>
                    <a:cubicBezTo>
                      <a:pt x="146" y="66"/>
                      <a:pt x="147" y="63"/>
                      <a:pt x="149" y="61"/>
                    </a:cubicBezTo>
                    <a:cubicBezTo>
                      <a:pt x="147" y="60"/>
                      <a:pt x="145" y="58"/>
                      <a:pt x="143" y="57"/>
                    </a:cubicBezTo>
                    <a:moveTo>
                      <a:pt x="87" y="57"/>
                    </a:moveTo>
                    <a:cubicBezTo>
                      <a:pt x="87" y="57"/>
                      <a:pt x="87" y="57"/>
                      <a:pt x="86" y="57"/>
                    </a:cubicBezTo>
                    <a:cubicBezTo>
                      <a:pt x="88" y="58"/>
                      <a:pt x="91" y="60"/>
                      <a:pt x="93" y="61"/>
                    </a:cubicBezTo>
                    <a:cubicBezTo>
                      <a:pt x="93" y="61"/>
                      <a:pt x="93" y="61"/>
                      <a:pt x="93" y="61"/>
                    </a:cubicBezTo>
                    <a:cubicBezTo>
                      <a:pt x="91" y="60"/>
                      <a:pt x="89" y="58"/>
                      <a:pt x="87" y="57"/>
                    </a:cubicBezTo>
                    <a:moveTo>
                      <a:pt x="143" y="57"/>
                    </a:moveTo>
                    <a:cubicBezTo>
                      <a:pt x="143" y="57"/>
                      <a:pt x="143" y="57"/>
                      <a:pt x="143" y="57"/>
                    </a:cubicBezTo>
                    <a:cubicBezTo>
                      <a:pt x="145" y="58"/>
                      <a:pt x="147" y="59"/>
                      <a:pt x="149" y="60"/>
                    </a:cubicBezTo>
                    <a:cubicBezTo>
                      <a:pt x="149" y="60"/>
                      <a:pt x="149" y="60"/>
                      <a:pt x="149" y="60"/>
                    </a:cubicBezTo>
                    <a:cubicBezTo>
                      <a:pt x="148" y="60"/>
                      <a:pt x="147" y="59"/>
                      <a:pt x="146" y="58"/>
                    </a:cubicBezTo>
                    <a:cubicBezTo>
                      <a:pt x="145" y="58"/>
                      <a:pt x="144" y="57"/>
                      <a:pt x="143" y="57"/>
                    </a:cubicBezTo>
                    <a:moveTo>
                      <a:pt x="76" y="56"/>
                    </a:moveTo>
                    <a:cubicBezTo>
                      <a:pt x="76" y="57"/>
                      <a:pt x="76" y="57"/>
                      <a:pt x="76" y="57"/>
                    </a:cubicBezTo>
                    <a:cubicBezTo>
                      <a:pt x="79" y="59"/>
                      <a:pt x="79" y="59"/>
                      <a:pt x="79" y="59"/>
                    </a:cubicBezTo>
                    <a:cubicBezTo>
                      <a:pt x="79" y="59"/>
                      <a:pt x="79" y="58"/>
                      <a:pt x="79" y="58"/>
                    </a:cubicBezTo>
                    <a:cubicBezTo>
                      <a:pt x="78" y="58"/>
                      <a:pt x="77" y="57"/>
                      <a:pt x="76" y="56"/>
                    </a:cubicBezTo>
                    <a:moveTo>
                      <a:pt x="76" y="56"/>
                    </a:moveTo>
                    <a:cubicBezTo>
                      <a:pt x="76" y="56"/>
                      <a:pt x="76" y="56"/>
                      <a:pt x="76" y="56"/>
                    </a:cubicBezTo>
                    <a:cubicBezTo>
                      <a:pt x="77" y="57"/>
                      <a:pt x="78" y="58"/>
                      <a:pt x="79" y="58"/>
                    </a:cubicBezTo>
                    <a:cubicBezTo>
                      <a:pt x="79" y="58"/>
                      <a:pt x="79" y="58"/>
                      <a:pt x="79" y="58"/>
                    </a:cubicBezTo>
                    <a:cubicBezTo>
                      <a:pt x="76" y="56"/>
                      <a:pt x="76" y="56"/>
                      <a:pt x="76" y="56"/>
                    </a:cubicBezTo>
                    <a:moveTo>
                      <a:pt x="64" y="56"/>
                    </a:moveTo>
                    <a:cubicBezTo>
                      <a:pt x="62" y="58"/>
                      <a:pt x="61" y="60"/>
                      <a:pt x="60" y="62"/>
                    </a:cubicBezTo>
                    <a:cubicBezTo>
                      <a:pt x="60" y="62"/>
                      <a:pt x="61" y="62"/>
                      <a:pt x="61" y="62"/>
                    </a:cubicBezTo>
                    <a:cubicBezTo>
                      <a:pt x="61" y="62"/>
                      <a:pt x="62" y="61"/>
                      <a:pt x="62" y="60"/>
                    </a:cubicBezTo>
                    <a:cubicBezTo>
                      <a:pt x="63" y="59"/>
                      <a:pt x="64" y="58"/>
                      <a:pt x="65" y="56"/>
                    </a:cubicBezTo>
                    <a:cubicBezTo>
                      <a:pt x="64" y="56"/>
                      <a:pt x="64" y="56"/>
                      <a:pt x="64" y="56"/>
                    </a:cubicBezTo>
                    <a:moveTo>
                      <a:pt x="47" y="56"/>
                    </a:moveTo>
                    <a:cubicBezTo>
                      <a:pt x="47" y="56"/>
                      <a:pt x="46" y="56"/>
                      <a:pt x="46" y="57"/>
                    </a:cubicBezTo>
                    <a:cubicBezTo>
                      <a:pt x="46" y="57"/>
                      <a:pt x="46" y="57"/>
                      <a:pt x="46" y="57"/>
                    </a:cubicBezTo>
                    <a:cubicBezTo>
                      <a:pt x="46" y="56"/>
                      <a:pt x="47" y="56"/>
                      <a:pt x="47" y="56"/>
                    </a:cubicBezTo>
                    <a:cubicBezTo>
                      <a:pt x="47" y="56"/>
                      <a:pt x="47" y="56"/>
                      <a:pt x="47" y="56"/>
                    </a:cubicBezTo>
                    <a:moveTo>
                      <a:pt x="83" y="55"/>
                    </a:moveTo>
                    <a:cubicBezTo>
                      <a:pt x="83" y="56"/>
                      <a:pt x="82" y="56"/>
                      <a:pt x="82" y="57"/>
                    </a:cubicBezTo>
                    <a:cubicBezTo>
                      <a:pt x="83" y="57"/>
                      <a:pt x="83" y="57"/>
                      <a:pt x="83" y="58"/>
                    </a:cubicBezTo>
                    <a:cubicBezTo>
                      <a:pt x="84" y="57"/>
                      <a:pt x="84" y="57"/>
                      <a:pt x="84" y="56"/>
                    </a:cubicBezTo>
                    <a:cubicBezTo>
                      <a:pt x="84" y="56"/>
                      <a:pt x="83" y="56"/>
                      <a:pt x="83" y="55"/>
                    </a:cubicBezTo>
                    <a:moveTo>
                      <a:pt x="76" y="55"/>
                    </a:moveTo>
                    <a:cubicBezTo>
                      <a:pt x="76" y="56"/>
                      <a:pt x="76" y="56"/>
                      <a:pt x="76" y="56"/>
                    </a:cubicBezTo>
                    <a:cubicBezTo>
                      <a:pt x="77" y="57"/>
                      <a:pt x="78" y="57"/>
                      <a:pt x="79" y="58"/>
                    </a:cubicBezTo>
                    <a:cubicBezTo>
                      <a:pt x="79" y="58"/>
                      <a:pt x="79" y="57"/>
                      <a:pt x="80" y="57"/>
                    </a:cubicBezTo>
                    <a:cubicBezTo>
                      <a:pt x="79" y="57"/>
                      <a:pt x="78" y="56"/>
                      <a:pt x="77" y="56"/>
                    </a:cubicBezTo>
                    <a:cubicBezTo>
                      <a:pt x="77" y="56"/>
                      <a:pt x="77" y="56"/>
                      <a:pt x="76" y="55"/>
                    </a:cubicBezTo>
                    <a:moveTo>
                      <a:pt x="140" y="55"/>
                    </a:moveTo>
                    <a:cubicBezTo>
                      <a:pt x="138" y="58"/>
                      <a:pt x="137" y="60"/>
                      <a:pt x="135" y="63"/>
                    </a:cubicBezTo>
                    <a:cubicBezTo>
                      <a:pt x="135" y="63"/>
                      <a:pt x="136" y="63"/>
                      <a:pt x="136" y="64"/>
                    </a:cubicBezTo>
                    <a:cubicBezTo>
                      <a:pt x="137" y="61"/>
                      <a:pt x="139" y="58"/>
                      <a:pt x="141" y="56"/>
                    </a:cubicBezTo>
                    <a:cubicBezTo>
                      <a:pt x="140" y="56"/>
                      <a:pt x="140" y="55"/>
                      <a:pt x="140" y="55"/>
                    </a:cubicBezTo>
                    <a:moveTo>
                      <a:pt x="83" y="55"/>
                    </a:moveTo>
                    <a:cubicBezTo>
                      <a:pt x="83" y="55"/>
                      <a:pt x="83" y="55"/>
                      <a:pt x="83" y="55"/>
                    </a:cubicBezTo>
                    <a:cubicBezTo>
                      <a:pt x="84" y="55"/>
                      <a:pt x="84" y="56"/>
                      <a:pt x="84" y="56"/>
                    </a:cubicBezTo>
                    <a:cubicBezTo>
                      <a:pt x="84" y="56"/>
                      <a:pt x="85" y="56"/>
                      <a:pt x="85" y="56"/>
                    </a:cubicBezTo>
                    <a:cubicBezTo>
                      <a:pt x="84" y="55"/>
                      <a:pt x="84" y="55"/>
                      <a:pt x="83" y="55"/>
                    </a:cubicBezTo>
                    <a:moveTo>
                      <a:pt x="140" y="55"/>
                    </a:moveTo>
                    <a:cubicBezTo>
                      <a:pt x="140" y="55"/>
                      <a:pt x="140" y="55"/>
                      <a:pt x="140" y="55"/>
                    </a:cubicBezTo>
                    <a:cubicBezTo>
                      <a:pt x="140" y="55"/>
                      <a:pt x="140" y="55"/>
                      <a:pt x="141" y="56"/>
                    </a:cubicBezTo>
                    <a:cubicBezTo>
                      <a:pt x="141" y="55"/>
                      <a:pt x="141" y="55"/>
                      <a:pt x="141" y="55"/>
                    </a:cubicBezTo>
                    <a:cubicBezTo>
                      <a:pt x="140" y="55"/>
                      <a:pt x="140" y="55"/>
                      <a:pt x="140" y="55"/>
                    </a:cubicBezTo>
                    <a:moveTo>
                      <a:pt x="62" y="55"/>
                    </a:moveTo>
                    <a:cubicBezTo>
                      <a:pt x="61" y="57"/>
                      <a:pt x="59" y="59"/>
                      <a:pt x="58" y="61"/>
                    </a:cubicBezTo>
                    <a:cubicBezTo>
                      <a:pt x="59" y="61"/>
                      <a:pt x="59" y="61"/>
                      <a:pt x="60" y="62"/>
                    </a:cubicBezTo>
                    <a:cubicBezTo>
                      <a:pt x="61" y="60"/>
                      <a:pt x="62" y="58"/>
                      <a:pt x="63" y="56"/>
                    </a:cubicBezTo>
                    <a:cubicBezTo>
                      <a:pt x="63" y="55"/>
                      <a:pt x="62" y="55"/>
                      <a:pt x="62" y="55"/>
                    </a:cubicBezTo>
                    <a:moveTo>
                      <a:pt x="47" y="55"/>
                    </a:moveTo>
                    <a:cubicBezTo>
                      <a:pt x="47" y="55"/>
                      <a:pt x="47" y="55"/>
                      <a:pt x="47" y="56"/>
                    </a:cubicBezTo>
                    <a:cubicBezTo>
                      <a:pt x="47" y="56"/>
                      <a:pt x="47" y="56"/>
                      <a:pt x="47" y="56"/>
                    </a:cubicBezTo>
                    <a:cubicBezTo>
                      <a:pt x="47" y="55"/>
                      <a:pt x="47" y="55"/>
                      <a:pt x="47" y="55"/>
                    </a:cubicBezTo>
                    <a:cubicBezTo>
                      <a:pt x="47" y="55"/>
                      <a:pt x="47" y="55"/>
                      <a:pt x="47" y="55"/>
                    </a:cubicBezTo>
                    <a:moveTo>
                      <a:pt x="82" y="55"/>
                    </a:moveTo>
                    <a:cubicBezTo>
                      <a:pt x="81" y="56"/>
                      <a:pt x="81" y="56"/>
                      <a:pt x="81" y="56"/>
                    </a:cubicBezTo>
                    <a:cubicBezTo>
                      <a:pt x="81" y="56"/>
                      <a:pt x="81" y="56"/>
                      <a:pt x="81" y="56"/>
                    </a:cubicBezTo>
                    <a:cubicBezTo>
                      <a:pt x="81" y="56"/>
                      <a:pt x="82" y="55"/>
                      <a:pt x="82" y="55"/>
                    </a:cubicBezTo>
                    <a:cubicBezTo>
                      <a:pt x="82" y="55"/>
                      <a:pt x="82" y="55"/>
                      <a:pt x="82" y="55"/>
                    </a:cubicBezTo>
                    <a:moveTo>
                      <a:pt x="77" y="54"/>
                    </a:moveTo>
                    <a:cubicBezTo>
                      <a:pt x="77" y="54"/>
                      <a:pt x="77" y="55"/>
                      <a:pt x="77" y="55"/>
                    </a:cubicBezTo>
                    <a:cubicBezTo>
                      <a:pt x="78" y="55"/>
                      <a:pt x="78" y="55"/>
                      <a:pt x="79" y="56"/>
                    </a:cubicBezTo>
                    <a:cubicBezTo>
                      <a:pt x="78" y="55"/>
                      <a:pt x="78" y="55"/>
                      <a:pt x="77" y="54"/>
                    </a:cubicBezTo>
                    <a:moveTo>
                      <a:pt x="61" y="54"/>
                    </a:moveTo>
                    <a:cubicBezTo>
                      <a:pt x="61" y="55"/>
                      <a:pt x="61" y="55"/>
                      <a:pt x="61" y="55"/>
                    </a:cubicBezTo>
                    <a:cubicBezTo>
                      <a:pt x="60" y="57"/>
                      <a:pt x="59" y="58"/>
                      <a:pt x="58" y="60"/>
                    </a:cubicBezTo>
                    <a:cubicBezTo>
                      <a:pt x="58" y="60"/>
                      <a:pt x="58" y="60"/>
                      <a:pt x="58" y="60"/>
                    </a:cubicBezTo>
                    <a:cubicBezTo>
                      <a:pt x="58" y="60"/>
                      <a:pt x="58" y="60"/>
                      <a:pt x="58" y="60"/>
                    </a:cubicBezTo>
                    <a:cubicBezTo>
                      <a:pt x="59" y="59"/>
                      <a:pt x="60" y="57"/>
                      <a:pt x="60" y="56"/>
                    </a:cubicBezTo>
                    <a:cubicBezTo>
                      <a:pt x="61" y="55"/>
                      <a:pt x="61" y="55"/>
                      <a:pt x="61" y="54"/>
                    </a:cubicBezTo>
                    <a:cubicBezTo>
                      <a:pt x="61" y="54"/>
                      <a:pt x="61" y="54"/>
                      <a:pt x="61" y="54"/>
                    </a:cubicBezTo>
                    <a:moveTo>
                      <a:pt x="128" y="54"/>
                    </a:moveTo>
                    <a:cubicBezTo>
                      <a:pt x="127" y="55"/>
                      <a:pt x="127" y="56"/>
                      <a:pt x="126" y="58"/>
                    </a:cubicBezTo>
                    <a:cubicBezTo>
                      <a:pt x="126" y="58"/>
                      <a:pt x="126" y="58"/>
                      <a:pt x="126" y="58"/>
                    </a:cubicBezTo>
                    <a:cubicBezTo>
                      <a:pt x="128" y="54"/>
                      <a:pt x="128" y="54"/>
                      <a:pt x="128" y="54"/>
                    </a:cubicBezTo>
                    <a:moveTo>
                      <a:pt x="48" y="54"/>
                    </a:moveTo>
                    <a:cubicBezTo>
                      <a:pt x="48" y="54"/>
                      <a:pt x="48" y="54"/>
                      <a:pt x="47" y="55"/>
                    </a:cubicBezTo>
                    <a:cubicBezTo>
                      <a:pt x="48" y="55"/>
                      <a:pt x="48" y="55"/>
                      <a:pt x="48" y="55"/>
                    </a:cubicBezTo>
                    <a:cubicBezTo>
                      <a:pt x="48" y="54"/>
                      <a:pt x="48" y="54"/>
                      <a:pt x="48" y="54"/>
                    </a:cubicBezTo>
                    <a:cubicBezTo>
                      <a:pt x="48" y="54"/>
                      <a:pt x="48" y="54"/>
                      <a:pt x="48" y="54"/>
                    </a:cubicBezTo>
                    <a:moveTo>
                      <a:pt x="82" y="54"/>
                    </a:moveTo>
                    <a:cubicBezTo>
                      <a:pt x="82" y="54"/>
                      <a:pt x="82" y="54"/>
                      <a:pt x="82" y="54"/>
                    </a:cubicBezTo>
                    <a:cubicBezTo>
                      <a:pt x="82" y="54"/>
                      <a:pt x="82" y="54"/>
                      <a:pt x="82" y="55"/>
                    </a:cubicBezTo>
                    <a:cubicBezTo>
                      <a:pt x="82" y="54"/>
                      <a:pt x="82" y="54"/>
                      <a:pt x="82" y="54"/>
                    </a:cubicBezTo>
                    <a:cubicBezTo>
                      <a:pt x="82" y="54"/>
                      <a:pt x="82" y="54"/>
                      <a:pt x="82" y="54"/>
                    </a:cubicBezTo>
                    <a:moveTo>
                      <a:pt x="60" y="54"/>
                    </a:moveTo>
                    <a:cubicBezTo>
                      <a:pt x="59" y="56"/>
                      <a:pt x="58" y="58"/>
                      <a:pt x="57" y="60"/>
                    </a:cubicBezTo>
                    <a:cubicBezTo>
                      <a:pt x="57" y="60"/>
                      <a:pt x="57" y="60"/>
                      <a:pt x="57" y="60"/>
                    </a:cubicBezTo>
                    <a:cubicBezTo>
                      <a:pt x="58" y="58"/>
                      <a:pt x="59" y="56"/>
                      <a:pt x="61" y="54"/>
                    </a:cubicBezTo>
                    <a:cubicBezTo>
                      <a:pt x="60" y="54"/>
                      <a:pt x="60" y="54"/>
                      <a:pt x="60" y="54"/>
                    </a:cubicBezTo>
                    <a:moveTo>
                      <a:pt x="44" y="54"/>
                    </a:moveTo>
                    <a:cubicBezTo>
                      <a:pt x="43" y="54"/>
                      <a:pt x="43" y="55"/>
                      <a:pt x="43" y="55"/>
                    </a:cubicBezTo>
                    <a:cubicBezTo>
                      <a:pt x="44" y="55"/>
                      <a:pt x="45" y="56"/>
                      <a:pt x="46" y="57"/>
                    </a:cubicBezTo>
                    <a:cubicBezTo>
                      <a:pt x="46" y="56"/>
                      <a:pt x="46" y="56"/>
                      <a:pt x="46" y="56"/>
                    </a:cubicBezTo>
                    <a:cubicBezTo>
                      <a:pt x="44" y="54"/>
                      <a:pt x="44" y="54"/>
                      <a:pt x="44" y="54"/>
                    </a:cubicBezTo>
                    <a:moveTo>
                      <a:pt x="110" y="54"/>
                    </a:moveTo>
                    <a:cubicBezTo>
                      <a:pt x="109" y="55"/>
                      <a:pt x="108" y="57"/>
                      <a:pt x="107" y="59"/>
                    </a:cubicBezTo>
                    <a:cubicBezTo>
                      <a:pt x="110" y="60"/>
                      <a:pt x="113" y="62"/>
                      <a:pt x="116" y="64"/>
                    </a:cubicBezTo>
                    <a:cubicBezTo>
                      <a:pt x="117" y="62"/>
                      <a:pt x="118" y="60"/>
                      <a:pt x="118" y="58"/>
                    </a:cubicBezTo>
                    <a:cubicBezTo>
                      <a:pt x="116" y="57"/>
                      <a:pt x="113" y="55"/>
                      <a:pt x="110" y="54"/>
                    </a:cubicBezTo>
                    <a:moveTo>
                      <a:pt x="65" y="53"/>
                    </a:moveTo>
                    <a:cubicBezTo>
                      <a:pt x="65" y="53"/>
                      <a:pt x="65" y="54"/>
                      <a:pt x="64" y="55"/>
                    </a:cubicBezTo>
                    <a:cubicBezTo>
                      <a:pt x="65" y="55"/>
                      <a:pt x="65" y="55"/>
                      <a:pt x="65" y="55"/>
                    </a:cubicBezTo>
                    <a:cubicBezTo>
                      <a:pt x="66" y="55"/>
                      <a:pt x="66" y="54"/>
                      <a:pt x="66" y="54"/>
                    </a:cubicBezTo>
                    <a:cubicBezTo>
                      <a:pt x="66" y="53"/>
                      <a:pt x="66" y="53"/>
                      <a:pt x="65" y="53"/>
                    </a:cubicBezTo>
                    <a:moveTo>
                      <a:pt x="44" y="53"/>
                    </a:moveTo>
                    <a:cubicBezTo>
                      <a:pt x="44" y="53"/>
                      <a:pt x="44" y="53"/>
                      <a:pt x="44" y="54"/>
                    </a:cubicBezTo>
                    <a:cubicBezTo>
                      <a:pt x="46" y="55"/>
                      <a:pt x="46" y="55"/>
                      <a:pt x="46" y="55"/>
                    </a:cubicBezTo>
                    <a:cubicBezTo>
                      <a:pt x="47" y="55"/>
                      <a:pt x="47" y="55"/>
                      <a:pt x="47" y="55"/>
                    </a:cubicBezTo>
                    <a:cubicBezTo>
                      <a:pt x="46" y="54"/>
                      <a:pt x="45" y="53"/>
                      <a:pt x="44" y="53"/>
                    </a:cubicBezTo>
                    <a:moveTo>
                      <a:pt x="78" y="52"/>
                    </a:moveTo>
                    <a:cubicBezTo>
                      <a:pt x="78" y="53"/>
                      <a:pt x="78" y="53"/>
                      <a:pt x="77" y="54"/>
                    </a:cubicBezTo>
                    <a:cubicBezTo>
                      <a:pt x="78" y="55"/>
                      <a:pt x="79" y="55"/>
                      <a:pt x="80" y="56"/>
                    </a:cubicBezTo>
                    <a:cubicBezTo>
                      <a:pt x="80" y="56"/>
                      <a:pt x="80" y="56"/>
                      <a:pt x="80" y="56"/>
                    </a:cubicBezTo>
                    <a:cubicBezTo>
                      <a:pt x="81" y="55"/>
                      <a:pt x="81" y="55"/>
                      <a:pt x="81" y="54"/>
                    </a:cubicBezTo>
                    <a:cubicBezTo>
                      <a:pt x="80" y="54"/>
                      <a:pt x="79" y="53"/>
                      <a:pt x="78" y="52"/>
                    </a:cubicBezTo>
                    <a:moveTo>
                      <a:pt x="45" y="52"/>
                    </a:moveTo>
                    <a:cubicBezTo>
                      <a:pt x="45" y="52"/>
                      <a:pt x="45" y="52"/>
                      <a:pt x="44" y="53"/>
                    </a:cubicBezTo>
                    <a:cubicBezTo>
                      <a:pt x="45" y="53"/>
                      <a:pt x="46" y="54"/>
                      <a:pt x="47" y="54"/>
                    </a:cubicBezTo>
                    <a:cubicBezTo>
                      <a:pt x="47" y="54"/>
                      <a:pt x="47" y="54"/>
                      <a:pt x="47" y="54"/>
                    </a:cubicBezTo>
                    <a:cubicBezTo>
                      <a:pt x="47" y="53"/>
                      <a:pt x="46" y="53"/>
                      <a:pt x="45" y="52"/>
                    </a:cubicBezTo>
                    <a:moveTo>
                      <a:pt x="78" y="52"/>
                    </a:moveTo>
                    <a:cubicBezTo>
                      <a:pt x="78" y="52"/>
                      <a:pt x="78" y="52"/>
                      <a:pt x="78" y="52"/>
                    </a:cubicBezTo>
                    <a:cubicBezTo>
                      <a:pt x="79" y="53"/>
                      <a:pt x="80" y="53"/>
                      <a:pt x="81" y="54"/>
                    </a:cubicBezTo>
                    <a:cubicBezTo>
                      <a:pt x="81" y="54"/>
                      <a:pt x="82" y="54"/>
                      <a:pt x="82" y="54"/>
                    </a:cubicBezTo>
                    <a:cubicBezTo>
                      <a:pt x="81" y="53"/>
                      <a:pt x="79" y="53"/>
                      <a:pt x="78" y="52"/>
                    </a:cubicBezTo>
                    <a:moveTo>
                      <a:pt x="64" y="52"/>
                    </a:moveTo>
                    <a:cubicBezTo>
                      <a:pt x="63" y="52"/>
                      <a:pt x="63" y="53"/>
                      <a:pt x="62" y="54"/>
                    </a:cubicBezTo>
                    <a:cubicBezTo>
                      <a:pt x="63" y="54"/>
                      <a:pt x="63" y="54"/>
                      <a:pt x="64" y="55"/>
                    </a:cubicBezTo>
                    <a:cubicBezTo>
                      <a:pt x="64" y="54"/>
                      <a:pt x="65" y="53"/>
                      <a:pt x="65" y="53"/>
                    </a:cubicBezTo>
                    <a:cubicBezTo>
                      <a:pt x="65" y="52"/>
                      <a:pt x="64" y="52"/>
                      <a:pt x="64" y="52"/>
                    </a:cubicBezTo>
                    <a:moveTo>
                      <a:pt x="27" y="52"/>
                    </a:moveTo>
                    <a:cubicBezTo>
                      <a:pt x="23" y="59"/>
                      <a:pt x="23" y="59"/>
                      <a:pt x="23" y="59"/>
                    </a:cubicBezTo>
                    <a:cubicBezTo>
                      <a:pt x="24" y="59"/>
                      <a:pt x="24" y="59"/>
                      <a:pt x="25" y="60"/>
                    </a:cubicBezTo>
                    <a:cubicBezTo>
                      <a:pt x="27" y="57"/>
                      <a:pt x="28" y="55"/>
                      <a:pt x="29" y="53"/>
                    </a:cubicBezTo>
                    <a:cubicBezTo>
                      <a:pt x="29" y="53"/>
                      <a:pt x="28" y="52"/>
                      <a:pt x="27" y="52"/>
                    </a:cubicBezTo>
                    <a:moveTo>
                      <a:pt x="27" y="52"/>
                    </a:moveTo>
                    <a:cubicBezTo>
                      <a:pt x="26" y="54"/>
                      <a:pt x="24" y="56"/>
                      <a:pt x="23" y="58"/>
                    </a:cubicBezTo>
                    <a:cubicBezTo>
                      <a:pt x="23" y="58"/>
                      <a:pt x="23" y="58"/>
                      <a:pt x="23" y="58"/>
                    </a:cubicBezTo>
                    <a:cubicBezTo>
                      <a:pt x="24" y="56"/>
                      <a:pt x="26" y="54"/>
                      <a:pt x="27" y="52"/>
                    </a:cubicBezTo>
                    <a:cubicBezTo>
                      <a:pt x="27" y="52"/>
                      <a:pt x="27" y="52"/>
                      <a:pt x="27" y="52"/>
                    </a:cubicBezTo>
                    <a:moveTo>
                      <a:pt x="63" y="51"/>
                    </a:moveTo>
                    <a:cubicBezTo>
                      <a:pt x="62" y="52"/>
                      <a:pt x="62" y="53"/>
                      <a:pt x="62" y="53"/>
                    </a:cubicBezTo>
                    <a:cubicBezTo>
                      <a:pt x="62" y="53"/>
                      <a:pt x="62" y="53"/>
                      <a:pt x="62" y="53"/>
                    </a:cubicBezTo>
                    <a:cubicBezTo>
                      <a:pt x="62" y="53"/>
                      <a:pt x="63" y="52"/>
                      <a:pt x="63" y="51"/>
                    </a:cubicBezTo>
                    <a:cubicBezTo>
                      <a:pt x="63" y="51"/>
                      <a:pt x="63" y="51"/>
                      <a:pt x="63" y="51"/>
                    </a:cubicBezTo>
                    <a:moveTo>
                      <a:pt x="26" y="51"/>
                    </a:moveTo>
                    <a:cubicBezTo>
                      <a:pt x="25" y="53"/>
                      <a:pt x="24" y="56"/>
                      <a:pt x="22" y="58"/>
                    </a:cubicBezTo>
                    <a:cubicBezTo>
                      <a:pt x="23" y="58"/>
                      <a:pt x="23" y="58"/>
                      <a:pt x="23" y="58"/>
                    </a:cubicBezTo>
                    <a:cubicBezTo>
                      <a:pt x="27" y="51"/>
                      <a:pt x="27" y="51"/>
                      <a:pt x="27" y="51"/>
                    </a:cubicBezTo>
                    <a:cubicBezTo>
                      <a:pt x="27" y="51"/>
                      <a:pt x="26" y="51"/>
                      <a:pt x="26" y="51"/>
                    </a:cubicBezTo>
                    <a:moveTo>
                      <a:pt x="155" y="51"/>
                    </a:moveTo>
                    <a:cubicBezTo>
                      <a:pt x="153" y="54"/>
                      <a:pt x="151" y="57"/>
                      <a:pt x="149" y="60"/>
                    </a:cubicBezTo>
                    <a:cubicBezTo>
                      <a:pt x="150" y="61"/>
                      <a:pt x="151" y="62"/>
                      <a:pt x="152" y="62"/>
                    </a:cubicBezTo>
                    <a:cubicBezTo>
                      <a:pt x="153" y="63"/>
                      <a:pt x="153" y="63"/>
                      <a:pt x="154" y="63"/>
                    </a:cubicBezTo>
                    <a:cubicBezTo>
                      <a:pt x="156" y="60"/>
                      <a:pt x="158" y="57"/>
                      <a:pt x="160" y="54"/>
                    </a:cubicBezTo>
                    <a:cubicBezTo>
                      <a:pt x="158" y="53"/>
                      <a:pt x="157" y="52"/>
                      <a:pt x="155" y="51"/>
                    </a:cubicBezTo>
                    <a:moveTo>
                      <a:pt x="67" y="51"/>
                    </a:moveTo>
                    <a:cubicBezTo>
                      <a:pt x="66" y="51"/>
                      <a:pt x="66" y="51"/>
                      <a:pt x="66" y="51"/>
                    </a:cubicBezTo>
                    <a:cubicBezTo>
                      <a:pt x="67" y="52"/>
                      <a:pt x="67" y="52"/>
                      <a:pt x="67" y="52"/>
                    </a:cubicBezTo>
                    <a:cubicBezTo>
                      <a:pt x="67" y="52"/>
                      <a:pt x="68" y="52"/>
                      <a:pt x="68" y="52"/>
                    </a:cubicBezTo>
                    <a:cubicBezTo>
                      <a:pt x="68" y="52"/>
                      <a:pt x="68" y="52"/>
                      <a:pt x="68" y="52"/>
                    </a:cubicBezTo>
                    <a:cubicBezTo>
                      <a:pt x="67" y="51"/>
                      <a:pt x="67" y="51"/>
                      <a:pt x="67" y="51"/>
                    </a:cubicBezTo>
                    <a:moveTo>
                      <a:pt x="112" y="51"/>
                    </a:moveTo>
                    <a:cubicBezTo>
                      <a:pt x="112" y="51"/>
                      <a:pt x="111" y="52"/>
                      <a:pt x="111" y="53"/>
                    </a:cubicBezTo>
                    <a:cubicBezTo>
                      <a:pt x="113" y="54"/>
                      <a:pt x="115" y="55"/>
                      <a:pt x="116" y="56"/>
                    </a:cubicBezTo>
                    <a:cubicBezTo>
                      <a:pt x="111" y="53"/>
                      <a:pt x="111" y="53"/>
                      <a:pt x="111" y="53"/>
                    </a:cubicBezTo>
                    <a:cubicBezTo>
                      <a:pt x="111" y="53"/>
                      <a:pt x="111" y="53"/>
                      <a:pt x="111" y="53"/>
                    </a:cubicBezTo>
                    <a:cubicBezTo>
                      <a:pt x="113" y="55"/>
                      <a:pt x="116" y="57"/>
                      <a:pt x="119" y="58"/>
                    </a:cubicBezTo>
                    <a:cubicBezTo>
                      <a:pt x="119" y="57"/>
                      <a:pt x="120" y="56"/>
                      <a:pt x="120" y="56"/>
                    </a:cubicBezTo>
                    <a:cubicBezTo>
                      <a:pt x="117" y="54"/>
                      <a:pt x="115" y="52"/>
                      <a:pt x="112" y="51"/>
                    </a:cubicBezTo>
                    <a:moveTo>
                      <a:pt x="62" y="51"/>
                    </a:moveTo>
                    <a:cubicBezTo>
                      <a:pt x="62" y="51"/>
                      <a:pt x="61" y="52"/>
                      <a:pt x="61" y="53"/>
                    </a:cubicBezTo>
                    <a:cubicBezTo>
                      <a:pt x="61" y="53"/>
                      <a:pt x="61" y="53"/>
                      <a:pt x="61" y="53"/>
                    </a:cubicBezTo>
                    <a:cubicBezTo>
                      <a:pt x="62" y="52"/>
                      <a:pt x="62" y="52"/>
                      <a:pt x="62" y="51"/>
                    </a:cubicBezTo>
                    <a:cubicBezTo>
                      <a:pt x="62" y="51"/>
                      <a:pt x="62" y="51"/>
                      <a:pt x="62" y="51"/>
                    </a:cubicBezTo>
                    <a:cubicBezTo>
                      <a:pt x="62" y="51"/>
                      <a:pt x="62" y="51"/>
                      <a:pt x="62" y="51"/>
                    </a:cubicBezTo>
                    <a:moveTo>
                      <a:pt x="132" y="50"/>
                    </a:moveTo>
                    <a:cubicBezTo>
                      <a:pt x="130" y="53"/>
                      <a:pt x="128" y="55"/>
                      <a:pt x="127" y="58"/>
                    </a:cubicBezTo>
                    <a:cubicBezTo>
                      <a:pt x="129" y="59"/>
                      <a:pt x="131" y="61"/>
                      <a:pt x="133" y="62"/>
                    </a:cubicBezTo>
                    <a:cubicBezTo>
                      <a:pt x="135" y="60"/>
                      <a:pt x="137" y="57"/>
                      <a:pt x="138" y="54"/>
                    </a:cubicBezTo>
                    <a:cubicBezTo>
                      <a:pt x="136" y="53"/>
                      <a:pt x="134" y="52"/>
                      <a:pt x="132" y="50"/>
                    </a:cubicBezTo>
                    <a:moveTo>
                      <a:pt x="113" y="50"/>
                    </a:moveTo>
                    <a:cubicBezTo>
                      <a:pt x="112" y="50"/>
                      <a:pt x="112" y="50"/>
                      <a:pt x="112" y="51"/>
                    </a:cubicBezTo>
                    <a:cubicBezTo>
                      <a:pt x="120" y="55"/>
                      <a:pt x="120" y="55"/>
                      <a:pt x="120" y="55"/>
                    </a:cubicBezTo>
                    <a:cubicBezTo>
                      <a:pt x="120" y="55"/>
                      <a:pt x="120" y="55"/>
                      <a:pt x="121" y="55"/>
                    </a:cubicBezTo>
                    <a:cubicBezTo>
                      <a:pt x="118" y="53"/>
                      <a:pt x="115" y="52"/>
                      <a:pt x="113" y="50"/>
                    </a:cubicBezTo>
                    <a:moveTo>
                      <a:pt x="132" y="50"/>
                    </a:moveTo>
                    <a:cubicBezTo>
                      <a:pt x="132" y="50"/>
                      <a:pt x="132" y="50"/>
                      <a:pt x="132" y="50"/>
                    </a:cubicBezTo>
                    <a:cubicBezTo>
                      <a:pt x="134" y="51"/>
                      <a:pt x="136" y="53"/>
                      <a:pt x="138" y="54"/>
                    </a:cubicBezTo>
                    <a:cubicBezTo>
                      <a:pt x="138" y="54"/>
                      <a:pt x="138" y="54"/>
                      <a:pt x="138" y="54"/>
                    </a:cubicBezTo>
                    <a:cubicBezTo>
                      <a:pt x="136" y="53"/>
                      <a:pt x="134" y="51"/>
                      <a:pt x="132" y="50"/>
                    </a:cubicBezTo>
                    <a:moveTo>
                      <a:pt x="67" y="50"/>
                    </a:moveTo>
                    <a:cubicBezTo>
                      <a:pt x="67" y="50"/>
                      <a:pt x="67" y="50"/>
                      <a:pt x="67" y="51"/>
                    </a:cubicBezTo>
                    <a:cubicBezTo>
                      <a:pt x="67" y="51"/>
                      <a:pt x="68" y="51"/>
                      <a:pt x="68" y="51"/>
                    </a:cubicBezTo>
                    <a:cubicBezTo>
                      <a:pt x="68" y="51"/>
                      <a:pt x="68" y="51"/>
                      <a:pt x="68" y="51"/>
                    </a:cubicBezTo>
                    <a:cubicBezTo>
                      <a:pt x="68" y="50"/>
                      <a:pt x="68" y="50"/>
                      <a:pt x="67" y="50"/>
                    </a:cubicBezTo>
                    <a:moveTo>
                      <a:pt x="65" y="50"/>
                    </a:moveTo>
                    <a:cubicBezTo>
                      <a:pt x="64" y="50"/>
                      <a:pt x="64" y="50"/>
                      <a:pt x="64" y="50"/>
                    </a:cubicBezTo>
                    <a:cubicBezTo>
                      <a:pt x="64" y="50"/>
                      <a:pt x="65" y="51"/>
                      <a:pt x="65" y="51"/>
                    </a:cubicBezTo>
                    <a:cubicBezTo>
                      <a:pt x="66" y="51"/>
                      <a:pt x="66" y="51"/>
                      <a:pt x="66" y="51"/>
                    </a:cubicBezTo>
                    <a:cubicBezTo>
                      <a:pt x="66" y="51"/>
                      <a:pt x="66" y="51"/>
                      <a:pt x="66" y="51"/>
                    </a:cubicBezTo>
                    <a:cubicBezTo>
                      <a:pt x="65" y="50"/>
                      <a:pt x="65" y="50"/>
                      <a:pt x="65" y="50"/>
                    </a:cubicBezTo>
                    <a:moveTo>
                      <a:pt x="64" y="49"/>
                    </a:moveTo>
                    <a:cubicBezTo>
                      <a:pt x="64" y="50"/>
                      <a:pt x="64" y="50"/>
                      <a:pt x="64" y="50"/>
                    </a:cubicBezTo>
                    <a:cubicBezTo>
                      <a:pt x="64" y="50"/>
                      <a:pt x="64" y="50"/>
                      <a:pt x="64" y="50"/>
                    </a:cubicBezTo>
                    <a:cubicBezTo>
                      <a:pt x="64" y="50"/>
                      <a:pt x="64" y="50"/>
                      <a:pt x="64" y="50"/>
                    </a:cubicBezTo>
                    <a:cubicBezTo>
                      <a:pt x="64" y="49"/>
                      <a:pt x="64" y="49"/>
                      <a:pt x="64" y="49"/>
                    </a:cubicBezTo>
                    <a:moveTo>
                      <a:pt x="64" y="49"/>
                    </a:moveTo>
                    <a:cubicBezTo>
                      <a:pt x="64" y="49"/>
                      <a:pt x="64" y="49"/>
                      <a:pt x="64" y="49"/>
                    </a:cubicBezTo>
                    <a:cubicBezTo>
                      <a:pt x="64" y="49"/>
                      <a:pt x="64" y="49"/>
                      <a:pt x="64" y="49"/>
                    </a:cubicBezTo>
                    <a:cubicBezTo>
                      <a:pt x="64" y="49"/>
                      <a:pt x="64" y="49"/>
                      <a:pt x="64" y="49"/>
                    </a:cubicBezTo>
                    <a:cubicBezTo>
                      <a:pt x="64" y="49"/>
                      <a:pt x="64" y="49"/>
                      <a:pt x="64" y="49"/>
                    </a:cubicBezTo>
                    <a:moveTo>
                      <a:pt x="91" y="49"/>
                    </a:moveTo>
                    <a:cubicBezTo>
                      <a:pt x="90" y="51"/>
                      <a:pt x="88" y="54"/>
                      <a:pt x="87" y="56"/>
                    </a:cubicBezTo>
                    <a:cubicBezTo>
                      <a:pt x="89" y="57"/>
                      <a:pt x="92" y="59"/>
                      <a:pt x="94" y="60"/>
                    </a:cubicBezTo>
                    <a:cubicBezTo>
                      <a:pt x="94" y="59"/>
                      <a:pt x="95" y="59"/>
                      <a:pt x="95" y="58"/>
                    </a:cubicBezTo>
                    <a:cubicBezTo>
                      <a:pt x="95" y="59"/>
                      <a:pt x="94" y="59"/>
                      <a:pt x="94" y="60"/>
                    </a:cubicBezTo>
                    <a:cubicBezTo>
                      <a:pt x="94" y="60"/>
                      <a:pt x="94" y="60"/>
                      <a:pt x="94" y="60"/>
                    </a:cubicBezTo>
                    <a:cubicBezTo>
                      <a:pt x="95" y="58"/>
                      <a:pt x="97" y="56"/>
                      <a:pt x="98" y="53"/>
                    </a:cubicBezTo>
                    <a:cubicBezTo>
                      <a:pt x="96" y="52"/>
                      <a:pt x="93" y="50"/>
                      <a:pt x="91" y="49"/>
                    </a:cubicBezTo>
                    <a:moveTo>
                      <a:pt x="29" y="49"/>
                    </a:moveTo>
                    <a:cubicBezTo>
                      <a:pt x="28" y="49"/>
                      <a:pt x="28" y="50"/>
                      <a:pt x="28" y="50"/>
                    </a:cubicBezTo>
                    <a:cubicBezTo>
                      <a:pt x="28" y="50"/>
                      <a:pt x="28" y="50"/>
                      <a:pt x="28" y="50"/>
                    </a:cubicBezTo>
                    <a:cubicBezTo>
                      <a:pt x="28" y="50"/>
                      <a:pt x="28" y="50"/>
                      <a:pt x="28" y="50"/>
                    </a:cubicBezTo>
                    <a:cubicBezTo>
                      <a:pt x="28" y="50"/>
                      <a:pt x="28" y="50"/>
                      <a:pt x="28" y="50"/>
                    </a:cubicBezTo>
                    <a:cubicBezTo>
                      <a:pt x="29" y="51"/>
                      <a:pt x="29" y="51"/>
                      <a:pt x="30" y="52"/>
                    </a:cubicBezTo>
                    <a:cubicBezTo>
                      <a:pt x="30" y="51"/>
                      <a:pt x="31" y="51"/>
                      <a:pt x="31" y="50"/>
                    </a:cubicBezTo>
                    <a:cubicBezTo>
                      <a:pt x="30" y="50"/>
                      <a:pt x="29" y="49"/>
                      <a:pt x="29" y="49"/>
                    </a:cubicBezTo>
                    <a:moveTo>
                      <a:pt x="63" y="49"/>
                    </a:moveTo>
                    <a:cubicBezTo>
                      <a:pt x="63" y="49"/>
                      <a:pt x="63" y="49"/>
                      <a:pt x="63" y="49"/>
                    </a:cubicBezTo>
                    <a:cubicBezTo>
                      <a:pt x="63" y="49"/>
                      <a:pt x="63" y="50"/>
                      <a:pt x="63" y="50"/>
                    </a:cubicBezTo>
                    <a:cubicBezTo>
                      <a:pt x="63" y="49"/>
                      <a:pt x="63" y="49"/>
                      <a:pt x="63" y="49"/>
                    </a:cubicBezTo>
                    <a:cubicBezTo>
                      <a:pt x="63" y="49"/>
                      <a:pt x="63" y="49"/>
                      <a:pt x="63" y="49"/>
                    </a:cubicBezTo>
                    <a:moveTo>
                      <a:pt x="68" y="49"/>
                    </a:moveTo>
                    <a:cubicBezTo>
                      <a:pt x="68" y="49"/>
                      <a:pt x="68" y="49"/>
                      <a:pt x="68" y="49"/>
                    </a:cubicBezTo>
                    <a:cubicBezTo>
                      <a:pt x="68" y="49"/>
                      <a:pt x="68" y="50"/>
                      <a:pt x="69" y="50"/>
                    </a:cubicBezTo>
                    <a:cubicBezTo>
                      <a:pt x="69" y="50"/>
                      <a:pt x="69" y="50"/>
                      <a:pt x="69" y="49"/>
                    </a:cubicBezTo>
                    <a:cubicBezTo>
                      <a:pt x="69" y="49"/>
                      <a:pt x="68" y="49"/>
                      <a:pt x="68" y="49"/>
                    </a:cubicBezTo>
                    <a:moveTo>
                      <a:pt x="51" y="49"/>
                    </a:moveTo>
                    <a:cubicBezTo>
                      <a:pt x="50" y="51"/>
                      <a:pt x="49" y="52"/>
                      <a:pt x="48" y="54"/>
                    </a:cubicBezTo>
                    <a:cubicBezTo>
                      <a:pt x="48" y="54"/>
                      <a:pt x="48" y="54"/>
                      <a:pt x="48" y="54"/>
                    </a:cubicBezTo>
                    <a:cubicBezTo>
                      <a:pt x="49" y="53"/>
                      <a:pt x="49" y="52"/>
                      <a:pt x="50" y="51"/>
                    </a:cubicBezTo>
                    <a:cubicBezTo>
                      <a:pt x="50" y="50"/>
                      <a:pt x="51" y="50"/>
                      <a:pt x="51" y="49"/>
                    </a:cubicBezTo>
                    <a:cubicBezTo>
                      <a:pt x="51" y="49"/>
                      <a:pt x="51" y="49"/>
                      <a:pt x="51" y="49"/>
                    </a:cubicBezTo>
                    <a:moveTo>
                      <a:pt x="65" y="49"/>
                    </a:moveTo>
                    <a:cubicBezTo>
                      <a:pt x="65" y="49"/>
                      <a:pt x="65" y="49"/>
                      <a:pt x="65" y="49"/>
                    </a:cubicBezTo>
                    <a:cubicBezTo>
                      <a:pt x="65" y="50"/>
                      <a:pt x="66" y="50"/>
                      <a:pt x="66" y="50"/>
                    </a:cubicBezTo>
                    <a:cubicBezTo>
                      <a:pt x="66" y="50"/>
                      <a:pt x="66" y="51"/>
                      <a:pt x="66" y="51"/>
                    </a:cubicBezTo>
                    <a:cubicBezTo>
                      <a:pt x="67" y="50"/>
                      <a:pt x="67" y="50"/>
                      <a:pt x="67" y="50"/>
                    </a:cubicBezTo>
                    <a:cubicBezTo>
                      <a:pt x="66" y="49"/>
                      <a:pt x="66" y="49"/>
                      <a:pt x="65" y="49"/>
                    </a:cubicBezTo>
                    <a:moveTo>
                      <a:pt x="63" y="49"/>
                    </a:moveTo>
                    <a:cubicBezTo>
                      <a:pt x="63" y="49"/>
                      <a:pt x="63" y="49"/>
                      <a:pt x="63" y="49"/>
                    </a:cubicBezTo>
                    <a:cubicBezTo>
                      <a:pt x="63" y="49"/>
                      <a:pt x="63" y="49"/>
                      <a:pt x="64" y="49"/>
                    </a:cubicBezTo>
                    <a:cubicBezTo>
                      <a:pt x="64" y="49"/>
                      <a:pt x="64" y="49"/>
                      <a:pt x="64" y="49"/>
                    </a:cubicBezTo>
                    <a:cubicBezTo>
                      <a:pt x="63" y="49"/>
                      <a:pt x="63" y="49"/>
                      <a:pt x="63" y="49"/>
                    </a:cubicBezTo>
                    <a:moveTo>
                      <a:pt x="28" y="49"/>
                    </a:moveTo>
                    <a:cubicBezTo>
                      <a:pt x="28" y="49"/>
                      <a:pt x="27" y="49"/>
                      <a:pt x="27" y="50"/>
                    </a:cubicBezTo>
                    <a:cubicBezTo>
                      <a:pt x="27" y="50"/>
                      <a:pt x="27" y="50"/>
                      <a:pt x="27" y="50"/>
                    </a:cubicBezTo>
                    <a:cubicBezTo>
                      <a:pt x="28" y="49"/>
                      <a:pt x="28" y="49"/>
                      <a:pt x="28" y="49"/>
                    </a:cubicBezTo>
                    <a:cubicBezTo>
                      <a:pt x="28" y="49"/>
                      <a:pt x="28" y="49"/>
                      <a:pt x="28" y="49"/>
                    </a:cubicBezTo>
                    <a:moveTo>
                      <a:pt x="65" y="48"/>
                    </a:moveTo>
                    <a:cubicBezTo>
                      <a:pt x="64" y="48"/>
                      <a:pt x="64" y="49"/>
                      <a:pt x="64" y="49"/>
                    </a:cubicBezTo>
                    <a:cubicBezTo>
                      <a:pt x="64" y="49"/>
                      <a:pt x="64" y="49"/>
                      <a:pt x="64" y="49"/>
                    </a:cubicBezTo>
                    <a:cubicBezTo>
                      <a:pt x="64" y="49"/>
                      <a:pt x="65" y="49"/>
                      <a:pt x="65" y="48"/>
                    </a:cubicBezTo>
                    <a:cubicBezTo>
                      <a:pt x="65" y="48"/>
                      <a:pt x="65" y="48"/>
                      <a:pt x="65" y="48"/>
                    </a:cubicBezTo>
                    <a:moveTo>
                      <a:pt x="64" y="48"/>
                    </a:moveTo>
                    <a:cubicBezTo>
                      <a:pt x="64" y="48"/>
                      <a:pt x="63" y="48"/>
                      <a:pt x="63" y="48"/>
                    </a:cubicBezTo>
                    <a:cubicBezTo>
                      <a:pt x="63" y="49"/>
                      <a:pt x="63" y="49"/>
                      <a:pt x="64" y="49"/>
                    </a:cubicBezTo>
                    <a:cubicBezTo>
                      <a:pt x="64" y="48"/>
                      <a:pt x="64" y="48"/>
                      <a:pt x="64" y="48"/>
                    </a:cubicBezTo>
                    <a:cubicBezTo>
                      <a:pt x="64" y="48"/>
                      <a:pt x="64" y="48"/>
                      <a:pt x="64" y="48"/>
                    </a:cubicBezTo>
                    <a:moveTo>
                      <a:pt x="66" y="48"/>
                    </a:moveTo>
                    <a:cubicBezTo>
                      <a:pt x="66" y="48"/>
                      <a:pt x="66" y="48"/>
                      <a:pt x="66" y="48"/>
                    </a:cubicBezTo>
                    <a:cubicBezTo>
                      <a:pt x="66" y="48"/>
                      <a:pt x="67" y="49"/>
                      <a:pt x="67" y="49"/>
                    </a:cubicBezTo>
                    <a:cubicBezTo>
                      <a:pt x="68" y="49"/>
                      <a:pt x="68" y="49"/>
                      <a:pt x="68" y="49"/>
                    </a:cubicBezTo>
                    <a:cubicBezTo>
                      <a:pt x="67" y="48"/>
                      <a:pt x="67" y="48"/>
                      <a:pt x="66" y="48"/>
                    </a:cubicBezTo>
                    <a:moveTo>
                      <a:pt x="88" y="47"/>
                    </a:moveTo>
                    <a:cubicBezTo>
                      <a:pt x="86" y="49"/>
                      <a:pt x="85" y="52"/>
                      <a:pt x="84" y="54"/>
                    </a:cubicBezTo>
                    <a:cubicBezTo>
                      <a:pt x="84" y="54"/>
                      <a:pt x="85" y="55"/>
                      <a:pt x="85" y="55"/>
                    </a:cubicBezTo>
                    <a:cubicBezTo>
                      <a:pt x="86" y="53"/>
                      <a:pt x="88" y="50"/>
                      <a:pt x="89" y="48"/>
                    </a:cubicBezTo>
                    <a:cubicBezTo>
                      <a:pt x="89" y="48"/>
                      <a:pt x="88" y="47"/>
                      <a:pt x="88" y="47"/>
                    </a:cubicBezTo>
                    <a:moveTo>
                      <a:pt x="65" y="47"/>
                    </a:moveTo>
                    <a:cubicBezTo>
                      <a:pt x="65" y="47"/>
                      <a:pt x="65" y="47"/>
                      <a:pt x="65" y="47"/>
                    </a:cubicBezTo>
                    <a:cubicBezTo>
                      <a:pt x="65" y="48"/>
                      <a:pt x="65" y="48"/>
                      <a:pt x="65" y="48"/>
                    </a:cubicBezTo>
                    <a:cubicBezTo>
                      <a:pt x="65" y="47"/>
                      <a:pt x="65" y="47"/>
                      <a:pt x="65" y="47"/>
                    </a:cubicBezTo>
                    <a:cubicBezTo>
                      <a:pt x="65" y="47"/>
                      <a:pt x="65" y="47"/>
                      <a:pt x="65" y="47"/>
                    </a:cubicBezTo>
                    <a:moveTo>
                      <a:pt x="149" y="47"/>
                    </a:moveTo>
                    <a:cubicBezTo>
                      <a:pt x="147" y="50"/>
                      <a:pt x="145" y="53"/>
                      <a:pt x="143" y="56"/>
                    </a:cubicBezTo>
                    <a:cubicBezTo>
                      <a:pt x="145" y="58"/>
                      <a:pt x="147" y="59"/>
                      <a:pt x="149" y="60"/>
                    </a:cubicBezTo>
                    <a:cubicBezTo>
                      <a:pt x="151" y="57"/>
                      <a:pt x="153" y="54"/>
                      <a:pt x="155" y="51"/>
                    </a:cubicBezTo>
                    <a:cubicBezTo>
                      <a:pt x="153" y="50"/>
                      <a:pt x="151" y="48"/>
                      <a:pt x="149" y="47"/>
                    </a:cubicBezTo>
                    <a:moveTo>
                      <a:pt x="48" y="47"/>
                    </a:moveTo>
                    <a:cubicBezTo>
                      <a:pt x="47" y="49"/>
                      <a:pt x="46" y="50"/>
                      <a:pt x="45" y="52"/>
                    </a:cubicBezTo>
                    <a:cubicBezTo>
                      <a:pt x="46" y="53"/>
                      <a:pt x="47" y="53"/>
                      <a:pt x="47" y="54"/>
                    </a:cubicBezTo>
                    <a:cubicBezTo>
                      <a:pt x="49" y="52"/>
                      <a:pt x="50" y="50"/>
                      <a:pt x="51" y="49"/>
                    </a:cubicBezTo>
                    <a:cubicBezTo>
                      <a:pt x="50" y="48"/>
                      <a:pt x="49" y="47"/>
                      <a:pt x="48" y="47"/>
                    </a:cubicBezTo>
                    <a:moveTo>
                      <a:pt x="64" y="47"/>
                    </a:moveTo>
                    <a:cubicBezTo>
                      <a:pt x="64" y="47"/>
                      <a:pt x="64" y="47"/>
                      <a:pt x="64" y="47"/>
                    </a:cubicBezTo>
                    <a:cubicBezTo>
                      <a:pt x="64" y="47"/>
                      <a:pt x="64" y="47"/>
                      <a:pt x="65" y="47"/>
                    </a:cubicBezTo>
                    <a:cubicBezTo>
                      <a:pt x="65" y="47"/>
                      <a:pt x="65" y="47"/>
                      <a:pt x="65" y="47"/>
                    </a:cubicBezTo>
                    <a:cubicBezTo>
                      <a:pt x="65" y="47"/>
                      <a:pt x="64" y="47"/>
                      <a:pt x="64" y="47"/>
                    </a:cubicBezTo>
                    <a:moveTo>
                      <a:pt x="69" y="46"/>
                    </a:moveTo>
                    <a:cubicBezTo>
                      <a:pt x="69" y="47"/>
                      <a:pt x="69" y="48"/>
                      <a:pt x="68" y="48"/>
                    </a:cubicBezTo>
                    <a:cubicBezTo>
                      <a:pt x="69" y="48"/>
                      <a:pt x="69" y="49"/>
                      <a:pt x="69" y="49"/>
                    </a:cubicBezTo>
                    <a:cubicBezTo>
                      <a:pt x="70" y="48"/>
                      <a:pt x="70" y="48"/>
                      <a:pt x="70" y="47"/>
                    </a:cubicBezTo>
                    <a:cubicBezTo>
                      <a:pt x="70" y="47"/>
                      <a:pt x="70" y="47"/>
                      <a:pt x="69" y="46"/>
                    </a:cubicBezTo>
                    <a:moveTo>
                      <a:pt x="34" y="46"/>
                    </a:moveTo>
                    <a:cubicBezTo>
                      <a:pt x="34" y="46"/>
                      <a:pt x="34" y="46"/>
                      <a:pt x="34" y="46"/>
                    </a:cubicBezTo>
                    <a:cubicBezTo>
                      <a:pt x="34" y="46"/>
                      <a:pt x="34" y="46"/>
                      <a:pt x="34" y="46"/>
                    </a:cubicBezTo>
                    <a:cubicBezTo>
                      <a:pt x="34" y="46"/>
                      <a:pt x="34" y="46"/>
                      <a:pt x="34" y="46"/>
                    </a:cubicBezTo>
                    <a:moveTo>
                      <a:pt x="86" y="46"/>
                    </a:moveTo>
                    <a:cubicBezTo>
                      <a:pt x="82" y="53"/>
                      <a:pt x="82" y="53"/>
                      <a:pt x="82" y="53"/>
                    </a:cubicBezTo>
                    <a:cubicBezTo>
                      <a:pt x="82" y="53"/>
                      <a:pt x="83" y="53"/>
                      <a:pt x="83" y="53"/>
                    </a:cubicBezTo>
                    <a:cubicBezTo>
                      <a:pt x="84" y="51"/>
                      <a:pt x="85" y="49"/>
                      <a:pt x="87" y="46"/>
                    </a:cubicBezTo>
                    <a:cubicBezTo>
                      <a:pt x="87" y="46"/>
                      <a:pt x="86" y="46"/>
                      <a:pt x="86" y="46"/>
                    </a:cubicBezTo>
                    <a:moveTo>
                      <a:pt x="53" y="46"/>
                    </a:moveTo>
                    <a:cubicBezTo>
                      <a:pt x="53" y="46"/>
                      <a:pt x="52" y="47"/>
                      <a:pt x="52" y="48"/>
                    </a:cubicBezTo>
                    <a:cubicBezTo>
                      <a:pt x="52" y="48"/>
                      <a:pt x="52" y="48"/>
                      <a:pt x="52" y="48"/>
                    </a:cubicBezTo>
                    <a:cubicBezTo>
                      <a:pt x="52" y="47"/>
                      <a:pt x="53" y="46"/>
                      <a:pt x="53" y="46"/>
                    </a:cubicBezTo>
                    <a:cubicBezTo>
                      <a:pt x="53" y="46"/>
                      <a:pt x="53" y="46"/>
                      <a:pt x="53" y="46"/>
                    </a:cubicBezTo>
                    <a:moveTo>
                      <a:pt x="31" y="46"/>
                    </a:moveTo>
                    <a:cubicBezTo>
                      <a:pt x="30" y="46"/>
                      <a:pt x="30" y="46"/>
                      <a:pt x="30" y="46"/>
                    </a:cubicBezTo>
                    <a:cubicBezTo>
                      <a:pt x="30" y="46"/>
                      <a:pt x="30" y="47"/>
                      <a:pt x="30" y="47"/>
                    </a:cubicBezTo>
                    <a:cubicBezTo>
                      <a:pt x="31" y="47"/>
                      <a:pt x="32" y="48"/>
                      <a:pt x="32" y="48"/>
                    </a:cubicBezTo>
                    <a:cubicBezTo>
                      <a:pt x="33" y="48"/>
                      <a:pt x="33" y="47"/>
                      <a:pt x="33" y="47"/>
                    </a:cubicBezTo>
                    <a:cubicBezTo>
                      <a:pt x="31" y="46"/>
                      <a:pt x="31" y="46"/>
                      <a:pt x="31" y="46"/>
                    </a:cubicBezTo>
                    <a:moveTo>
                      <a:pt x="34" y="46"/>
                    </a:moveTo>
                    <a:cubicBezTo>
                      <a:pt x="34" y="46"/>
                      <a:pt x="34" y="46"/>
                      <a:pt x="34" y="46"/>
                    </a:cubicBezTo>
                    <a:cubicBezTo>
                      <a:pt x="34" y="46"/>
                      <a:pt x="34" y="46"/>
                      <a:pt x="34" y="46"/>
                    </a:cubicBezTo>
                    <a:cubicBezTo>
                      <a:pt x="34" y="46"/>
                      <a:pt x="34" y="46"/>
                      <a:pt x="34" y="46"/>
                    </a:cubicBezTo>
                    <a:cubicBezTo>
                      <a:pt x="34" y="46"/>
                      <a:pt x="34" y="46"/>
                      <a:pt x="34" y="46"/>
                    </a:cubicBezTo>
                    <a:moveTo>
                      <a:pt x="67" y="45"/>
                    </a:moveTo>
                    <a:cubicBezTo>
                      <a:pt x="67" y="46"/>
                      <a:pt x="67" y="46"/>
                      <a:pt x="66" y="47"/>
                    </a:cubicBezTo>
                    <a:cubicBezTo>
                      <a:pt x="67" y="47"/>
                      <a:pt x="67" y="48"/>
                      <a:pt x="68" y="48"/>
                    </a:cubicBezTo>
                    <a:cubicBezTo>
                      <a:pt x="68" y="48"/>
                      <a:pt x="69" y="47"/>
                      <a:pt x="69" y="47"/>
                    </a:cubicBezTo>
                    <a:cubicBezTo>
                      <a:pt x="69" y="47"/>
                      <a:pt x="69" y="46"/>
                      <a:pt x="69" y="46"/>
                    </a:cubicBezTo>
                    <a:cubicBezTo>
                      <a:pt x="69" y="46"/>
                      <a:pt x="69" y="46"/>
                      <a:pt x="69" y="46"/>
                    </a:cubicBezTo>
                    <a:cubicBezTo>
                      <a:pt x="69" y="46"/>
                      <a:pt x="69" y="46"/>
                      <a:pt x="68" y="46"/>
                    </a:cubicBezTo>
                    <a:cubicBezTo>
                      <a:pt x="68" y="46"/>
                      <a:pt x="69" y="46"/>
                      <a:pt x="69" y="46"/>
                    </a:cubicBezTo>
                    <a:cubicBezTo>
                      <a:pt x="68" y="46"/>
                      <a:pt x="68" y="45"/>
                      <a:pt x="67" y="45"/>
                    </a:cubicBezTo>
                    <a:moveTo>
                      <a:pt x="146" y="45"/>
                    </a:moveTo>
                    <a:cubicBezTo>
                      <a:pt x="144" y="48"/>
                      <a:pt x="142" y="51"/>
                      <a:pt x="140" y="55"/>
                    </a:cubicBezTo>
                    <a:cubicBezTo>
                      <a:pt x="140" y="55"/>
                      <a:pt x="141" y="55"/>
                      <a:pt x="141" y="55"/>
                    </a:cubicBezTo>
                    <a:cubicBezTo>
                      <a:pt x="143" y="52"/>
                      <a:pt x="145" y="49"/>
                      <a:pt x="147" y="46"/>
                    </a:cubicBezTo>
                    <a:cubicBezTo>
                      <a:pt x="146" y="46"/>
                      <a:pt x="146" y="45"/>
                      <a:pt x="146" y="45"/>
                    </a:cubicBezTo>
                    <a:moveTo>
                      <a:pt x="30" y="45"/>
                    </a:moveTo>
                    <a:cubicBezTo>
                      <a:pt x="30" y="45"/>
                      <a:pt x="29" y="46"/>
                      <a:pt x="29" y="46"/>
                    </a:cubicBezTo>
                    <a:cubicBezTo>
                      <a:pt x="29" y="46"/>
                      <a:pt x="29" y="46"/>
                      <a:pt x="30" y="46"/>
                    </a:cubicBezTo>
                    <a:cubicBezTo>
                      <a:pt x="30" y="45"/>
                      <a:pt x="30" y="45"/>
                      <a:pt x="30" y="45"/>
                    </a:cubicBezTo>
                    <a:cubicBezTo>
                      <a:pt x="30" y="45"/>
                      <a:pt x="30" y="45"/>
                      <a:pt x="30" y="45"/>
                    </a:cubicBezTo>
                    <a:moveTo>
                      <a:pt x="67" y="45"/>
                    </a:moveTo>
                    <a:cubicBezTo>
                      <a:pt x="66" y="45"/>
                      <a:pt x="66" y="46"/>
                      <a:pt x="66" y="47"/>
                    </a:cubicBezTo>
                    <a:cubicBezTo>
                      <a:pt x="66" y="47"/>
                      <a:pt x="66" y="47"/>
                      <a:pt x="66" y="47"/>
                    </a:cubicBezTo>
                    <a:cubicBezTo>
                      <a:pt x="66" y="46"/>
                      <a:pt x="66" y="45"/>
                      <a:pt x="67" y="45"/>
                    </a:cubicBezTo>
                    <a:cubicBezTo>
                      <a:pt x="67" y="45"/>
                      <a:pt x="67" y="45"/>
                      <a:pt x="67" y="45"/>
                    </a:cubicBezTo>
                    <a:moveTo>
                      <a:pt x="31" y="45"/>
                    </a:moveTo>
                    <a:cubicBezTo>
                      <a:pt x="31" y="46"/>
                      <a:pt x="31" y="46"/>
                      <a:pt x="31" y="46"/>
                    </a:cubicBezTo>
                    <a:cubicBezTo>
                      <a:pt x="33" y="47"/>
                      <a:pt x="33" y="47"/>
                      <a:pt x="33" y="47"/>
                    </a:cubicBezTo>
                    <a:cubicBezTo>
                      <a:pt x="33" y="47"/>
                      <a:pt x="33" y="46"/>
                      <a:pt x="34" y="46"/>
                    </a:cubicBezTo>
                    <a:cubicBezTo>
                      <a:pt x="33" y="46"/>
                      <a:pt x="32" y="45"/>
                      <a:pt x="31" y="45"/>
                    </a:cubicBezTo>
                    <a:moveTo>
                      <a:pt x="66" y="44"/>
                    </a:moveTo>
                    <a:cubicBezTo>
                      <a:pt x="65" y="45"/>
                      <a:pt x="65" y="45"/>
                      <a:pt x="65" y="46"/>
                    </a:cubicBezTo>
                    <a:cubicBezTo>
                      <a:pt x="65" y="46"/>
                      <a:pt x="65" y="46"/>
                      <a:pt x="65" y="46"/>
                    </a:cubicBezTo>
                    <a:cubicBezTo>
                      <a:pt x="65" y="46"/>
                      <a:pt x="66" y="45"/>
                      <a:pt x="66" y="44"/>
                    </a:cubicBezTo>
                    <a:cubicBezTo>
                      <a:pt x="66" y="44"/>
                      <a:pt x="66" y="44"/>
                      <a:pt x="66" y="44"/>
                    </a:cubicBezTo>
                    <a:moveTo>
                      <a:pt x="30" y="44"/>
                    </a:moveTo>
                    <a:cubicBezTo>
                      <a:pt x="30" y="44"/>
                      <a:pt x="30" y="45"/>
                      <a:pt x="30" y="45"/>
                    </a:cubicBezTo>
                    <a:cubicBezTo>
                      <a:pt x="30" y="45"/>
                      <a:pt x="30" y="45"/>
                      <a:pt x="30" y="45"/>
                    </a:cubicBezTo>
                    <a:cubicBezTo>
                      <a:pt x="31" y="44"/>
                      <a:pt x="31" y="44"/>
                      <a:pt x="31" y="44"/>
                    </a:cubicBezTo>
                    <a:cubicBezTo>
                      <a:pt x="31" y="44"/>
                      <a:pt x="30" y="44"/>
                      <a:pt x="30" y="44"/>
                    </a:cubicBezTo>
                    <a:moveTo>
                      <a:pt x="83" y="44"/>
                    </a:moveTo>
                    <a:cubicBezTo>
                      <a:pt x="82" y="46"/>
                      <a:pt x="80" y="49"/>
                      <a:pt x="79" y="51"/>
                    </a:cubicBezTo>
                    <a:cubicBezTo>
                      <a:pt x="80" y="52"/>
                      <a:pt x="81" y="52"/>
                      <a:pt x="82" y="53"/>
                    </a:cubicBezTo>
                    <a:cubicBezTo>
                      <a:pt x="83" y="51"/>
                      <a:pt x="85" y="48"/>
                      <a:pt x="86" y="46"/>
                    </a:cubicBezTo>
                    <a:cubicBezTo>
                      <a:pt x="85" y="45"/>
                      <a:pt x="84" y="45"/>
                      <a:pt x="83" y="44"/>
                    </a:cubicBezTo>
                    <a:moveTo>
                      <a:pt x="32" y="44"/>
                    </a:moveTo>
                    <a:cubicBezTo>
                      <a:pt x="31" y="44"/>
                      <a:pt x="31" y="44"/>
                      <a:pt x="31" y="44"/>
                    </a:cubicBezTo>
                    <a:cubicBezTo>
                      <a:pt x="32" y="45"/>
                      <a:pt x="33" y="45"/>
                      <a:pt x="34" y="46"/>
                    </a:cubicBezTo>
                    <a:cubicBezTo>
                      <a:pt x="34" y="46"/>
                      <a:pt x="34" y="46"/>
                      <a:pt x="34" y="45"/>
                    </a:cubicBezTo>
                    <a:cubicBezTo>
                      <a:pt x="33" y="45"/>
                      <a:pt x="32" y="44"/>
                      <a:pt x="32" y="44"/>
                    </a:cubicBezTo>
                    <a:moveTo>
                      <a:pt x="94" y="44"/>
                    </a:moveTo>
                    <a:cubicBezTo>
                      <a:pt x="93" y="46"/>
                      <a:pt x="92" y="47"/>
                      <a:pt x="91" y="49"/>
                    </a:cubicBezTo>
                    <a:cubicBezTo>
                      <a:pt x="94" y="50"/>
                      <a:pt x="96" y="52"/>
                      <a:pt x="98" y="53"/>
                    </a:cubicBezTo>
                    <a:cubicBezTo>
                      <a:pt x="99" y="51"/>
                      <a:pt x="100" y="50"/>
                      <a:pt x="101" y="48"/>
                    </a:cubicBezTo>
                    <a:cubicBezTo>
                      <a:pt x="99" y="47"/>
                      <a:pt x="97" y="45"/>
                      <a:pt x="94" y="44"/>
                    </a:cubicBezTo>
                    <a:moveTo>
                      <a:pt x="54" y="44"/>
                    </a:moveTo>
                    <a:cubicBezTo>
                      <a:pt x="54" y="44"/>
                      <a:pt x="54" y="44"/>
                      <a:pt x="54" y="44"/>
                    </a:cubicBezTo>
                    <a:cubicBezTo>
                      <a:pt x="54" y="44"/>
                      <a:pt x="54" y="44"/>
                      <a:pt x="54" y="44"/>
                    </a:cubicBezTo>
                    <a:cubicBezTo>
                      <a:pt x="54" y="44"/>
                      <a:pt x="54" y="44"/>
                      <a:pt x="54" y="44"/>
                    </a:cubicBezTo>
                    <a:cubicBezTo>
                      <a:pt x="54" y="44"/>
                      <a:pt x="54" y="44"/>
                      <a:pt x="54" y="44"/>
                    </a:cubicBezTo>
                    <a:moveTo>
                      <a:pt x="50" y="44"/>
                    </a:moveTo>
                    <a:cubicBezTo>
                      <a:pt x="49" y="44"/>
                      <a:pt x="49" y="45"/>
                      <a:pt x="48" y="46"/>
                    </a:cubicBezTo>
                    <a:cubicBezTo>
                      <a:pt x="49" y="46"/>
                      <a:pt x="50" y="47"/>
                      <a:pt x="51" y="47"/>
                    </a:cubicBezTo>
                    <a:cubicBezTo>
                      <a:pt x="52" y="47"/>
                      <a:pt x="52" y="46"/>
                      <a:pt x="53" y="45"/>
                    </a:cubicBezTo>
                    <a:cubicBezTo>
                      <a:pt x="50" y="44"/>
                      <a:pt x="50" y="44"/>
                      <a:pt x="50" y="44"/>
                    </a:cubicBezTo>
                    <a:moveTo>
                      <a:pt x="31" y="43"/>
                    </a:moveTo>
                    <a:cubicBezTo>
                      <a:pt x="31" y="44"/>
                      <a:pt x="31" y="44"/>
                      <a:pt x="31" y="44"/>
                    </a:cubicBezTo>
                    <a:cubicBezTo>
                      <a:pt x="31" y="44"/>
                      <a:pt x="31" y="44"/>
                      <a:pt x="31" y="44"/>
                    </a:cubicBezTo>
                    <a:cubicBezTo>
                      <a:pt x="31" y="44"/>
                      <a:pt x="31" y="44"/>
                      <a:pt x="31" y="44"/>
                    </a:cubicBezTo>
                    <a:cubicBezTo>
                      <a:pt x="31" y="44"/>
                      <a:pt x="31" y="43"/>
                      <a:pt x="31" y="43"/>
                    </a:cubicBezTo>
                    <a:moveTo>
                      <a:pt x="55" y="43"/>
                    </a:moveTo>
                    <a:cubicBezTo>
                      <a:pt x="55" y="43"/>
                      <a:pt x="54" y="43"/>
                      <a:pt x="54" y="44"/>
                    </a:cubicBezTo>
                    <a:cubicBezTo>
                      <a:pt x="54" y="44"/>
                      <a:pt x="54" y="44"/>
                      <a:pt x="54" y="44"/>
                    </a:cubicBezTo>
                    <a:cubicBezTo>
                      <a:pt x="55" y="44"/>
                      <a:pt x="55" y="43"/>
                      <a:pt x="55" y="43"/>
                    </a:cubicBezTo>
                    <a:cubicBezTo>
                      <a:pt x="55" y="43"/>
                      <a:pt x="55" y="43"/>
                      <a:pt x="55" y="43"/>
                    </a:cubicBezTo>
                    <a:moveTo>
                      <a:pt x="101" y="47"/>
                    </a:moveTo>
                    <a:cubicBezTo>
                      <a:pt x="101" y="47"/>
                      <a:pt x="101" y="47"/>
                      <a:pt x="101" y="47"/>
                    </a:cubicBezTo>
                    <a:cubicBezTo>
                      <a:pt x="101" y="47"/>
                      <a:pt x="101" y="47"/>
                      <a:pt x="101" y="47"/>
                    </a:cubicBezTo>
                    <a:moveTo>
                      <a:pt x="95" y="43"/>
                    </a:moveTo>
                    <a:cubicBezTo>
                      <a:pt x="95" y="43"/>
                      <a:pt x="95" y="43"/>
                      <a:pt x="94" y="44"/>
                    </a:cubicBezTo>
                    <a:cubicBezTo>
                      <a:pt x="97" y="45"/>
                      <a:pt x="99" y="46"/>
                      <a:pt x="101" y="48"/>
                    </a:cubicBezTo>
                    <a:cubicBezTo>
                      <a:pt x="101" y="47"/>
                      <a:pt x="102" y="47"/>
                      <a:pt x="102" y="47"/>
                    </a:cubicBezTo>
                    <a:cubicBezTo>
                      <a:pt x="95" y="43"/>
                      <a:pt x="95" y="43"/>
                      <a:pt x="95" y="43"/>
                    </a:cubicBezTo>
                    <a:moveTo>
                      <a:pt x="55" y="42"/>
                    </a:moveTo>
                    <a:cubicBezTo>
                      <a:pt x="55" y="43"/>
                      <a:pt x="55" y="43"/>
                      <a:pt x="55" y="43"/>
                    </a:cubicBezTo>
                    <a:cubicBezTo>
                      <a:pt x="55" y="43"/>
                      <a:pt x="55" y="43"/>
                      <a:pt x="55" y="43"/>
                    </a:cubicBezTo>
                    <a:cubicBezTo>
                      <a:pt x="55" y="43"/>
                      <a:pt x="55" y="43"/>
                      <a:pt x="55" y="42"/>
                    </a:cubicBezTo>
                    <a:cubicBezTo>
                      <a:pt x="55" y="42"/>
                      <a:pt x="55" y="42"/>
                      <a:pt x="55" y="42"/>
                    </a:cubicBezTo>
                    <a:moveTo>
                      <a:pt x="51" y="42"/>
                    </a:moveTo>
                    <a:cubicBezTo>
                      <a:pt x="51" y="42"/>
                      <a:pt x="51" y="42"/>
                      <a:pt x="51" y="42"/>
                    </a:cubicBezTo>
                    <a:cubicBezTo>
                      <a:pt x="51" y="42"/>
                      <a:pt x="51" y="42"/>
                      <a:pt x="51" y="42"/>
                    </a:cubicBezTo>
                    <a:cubicBezTo>
                      <a:pt x="52" y="43"/>
                      <a:pt x="53" y="43"/>
                      <a:pt x="54" y="44"/>
                    </a:cubicBezTo>
                    <a:cubicBezTo>
                      <a:pt x="54" y="44"/>
                      <a:pt x="54" y="44"/>
                      <a:pt x="54" y="44"/>
                    </a:cubicBezTo>
                    <a:cubicBezTo>
                      <a:pt x="51" y="42"/>
                      <a:pt x="51" y="42"/>
                      <a:pt x="51" y="42"/>
                    </a:cubicBezTo>
                    <a:moveTo>
                      <a:pt x="91" y="42"/>
                    </a:moveTo>
                    <a:cubicBezTo>
                      <a:pt x="90" y="44"/>
                      <a:pt x="89" y="45"/>
                      <a:pt x="88" y="47"/>
                    </a:cubicBezTo>
                    <a:cubicBezTo>
                      <a:pt x="88" y="47"/>
                      <a:pt x="89" y="47"/>
                      <a:pt x="89" y="48"/>
                    </a:cubicBezTo>
                    <a:cubicBezTo>
                      <a:pt x="90" y="46"/>
                      <a:pt x="91" y="44"/>
                      <a:pt x="92" y="43"/>
                    </a:cubicBezTo>
                    <a:cubicBezTo>
                      <a:pt x="92" y="42"/>
                      <a:pt x="91" y="42"/>
                      <a:pt x="91" y="42"/>
                    </a:cubicBezTo>
                    <a:moveTo>
                      <a:pt x="118" y="42"/>
                    </a:moveTo>
                    <a:cubicBezTo>
                      <a:pt x="116" y="44"/>
                      <a:pt x="115" y="47"/>
                      <a:pt x="113" y="50"/>
                    </a:cubicBezTo>
                    <a:cubicBezTo>
                      <a:pt x="116" y="51"/>
                      <a:pt x="118" y="53"/>
                      <a:pt x="121" y="54"/>
                    </a:cubicBezTo>
                    <a:cubicBezTo>
                      <a:pt x="122" y="52"/>
                      <a:pt x="124" y="49"/>
                      <a:pt x="125" y="46"/>
                    </a:cubicBezTo>
                    <a:cubicBezTo>
                      <a:pt x="125" y="46"/>
                      <a:pt x="124" y="46"/>
                      <a:pt x="124" y="45"/>
                    </a:cubicBezTo>
                    <a:cubicBezTo>
                      <a:pt x="122" y="44"/>
                      <a:pt x="121" y="43"/>
                      <a:pt x="119" y="43"/>
                    </a:cubicBezTo>
                    <a:cubicBezTo>
                      <a:pt x="119" y="42"/>
                      <a:pt x="118" y="42"/>
                      <a:pt x="118" y="42"/>
                    </a:cubicBezTo>
                    <a:moveTo>
                      <a:pt x="118" y="42"/>
                    </a:moveTo>
                    <a:cubicBezTo>
                      <a:pt x="118" y="42"/>
                      <a:pt x="118" y="42"/>
                      <a:pt x="118" y="42"/>
                    </a:cubicBezTo>
                    <a:cubicBezTo>
                      <a:pt x="120" y="43"/>
                      <a:pt x="122" y="44"/>
                      <a:pt x="124" y="45"/>
                    </a:cubicBezTo>
                    <a:cubicBezTo>
                      <a:pt x="124" y="46"/>
                      <a:pt x="125" y="46"/>
                      <a:pt x="125" y="46"/>
                    </a:cubicBezTo>
                    <a:cubicBezTo>
                      <a:pt x="125" y="46"/>
                      <a:pt x="125" y="46"/>
                      <a:pt x="125" y="46"/>
                    </a:cubicBezTo>
                    <a:cubicBezTo>
                      <a:pt x="123" y="45"/>
                      <a:pt x="120" y="43"/>
                      <a:pt x="118" y="42"/>
                    </a:cubicBezTo>
                    <a:moveTo>
                      <a:pt x="56" y="41"/>
                    </a:moveTo>
                    <a:cubicBezTo>
                      <a:pt x="56" y="41"/>
                      <a:pt x="56" y="42"/>
                      <a:pt x="55" y="42"/>
                    </a:cubicBezTo>
                    <a:cubicBezTo>
                      <a:pt x="56" y="42"/>
                      <a:pt x="56" y="42"/>
                      <a:pt x="56" y="42"/>
                    </a:cubicBezTo>
                    <a:cubicBezTo>
                      <a:pt x="56" y="42"/>
                      <a:pt x="56" y="42"/>
                      <a:pt x="56" y="41"/>
                    </a:cubicBezTo>
                    <a:cubicBezTo>
                      <a:pt x="56" y="41"/>
                      <a:pt x="56" y="41"/>
                      <a:pt x="56" y="41"/>
                    </a:cubicBezTo>
                    <a:moveTo>
                      <a:pt x="51" y="41"/>
                    </a:moveTo>
                    <a:cubicBezTo>
                      <a:pt x="51" y="41"/>
                      <a:pt x="51" y="41"/>
                      <a:pt x="51" y="42"/>
                    </a:cubicBezTo>
                    <a:cubicBezTo>
                      <a:pt x="52" y="42"/>
                      <a:pt x="53" y="43"/>
                      <a:pt x="54" y="43"/>
                    </a:cubicBezTo>
                    <a:cubicBezTo>
                      <a:pt x="54" y="43"/>
                      <a:pt x="54" y="43"/>
                      <a:pt x="54" y="43"/>
                    </a:cubicBezTo>
                    <a:cubicBezTo>
                      <a:pt x="53" y="42"/>
                      <a:pt x="52" y="42"/>
                      <a:pt x="51" y="41"/>
                    </a:cubicBezTo>
                    <a:moveTo>
                      <a:pt x="96" y="41"/>
                    </a:moveTo>
                    <a:cubicBezTo>
                      <a:pt x="96" y="42"/>
                      <a:pt x="95" y="42"/>
                      <a:pt x="95" y="43"/>
                    </a:cubicBezTo>
                    <a:cubicBezTo>
                      <a:pt x="97" y="44"/>
                      <a:pt x="99" y="45"/>
                      <a:pt x="102" y="47"/>
                    </a:cubicBezTo>
                    <a:cubicBezTo>
                      <a:pt x="102" y="46"/>
                      <a:pt x="102" y="46"/>
                      <a:pt x="103" y="45"/>
                    </a:cubicBezTo>
                    <a:cubicBezTo>
                      <a:pt x="100" y="44"/>
                      <a:pt x="98" y="42"/>
                      <a:pt x="96" y="41"/>
                    </a:cubicBezTo>
                    <a:moveTo>
                      <a:pt x="89" y="41"/>
                    </a:moveTo>
                    <a:cubicBezTo>
                      <a:pt x="86" y="46"/>
                      <a:pt x="86" y="46"/>
                      <a:pt x="86" y="46"/>
                    </a:cubicBezTo>
                    <a:cubicBezTo>
                      <a:pt x="87" y="46"/>
                      <a:pt x="87" y="46"/>
                      <a:pt x="87" y="46"/>
                    </a:cubicBezTo>
                    <a:cubicBezTo>
                      <a:pt x="88" y="45"/>
                      <a:pt x="89" y="43"/>
                      <a:pt x="90" y="41"/>
                    </a:cubicBezTo>
                    <a:cubicBezTo>
                      <a:pt x="90" y="41"/>
                      <a:pt x="89" y="41"/>
                      <a:pt x="89" y="41"/>
                    </a:cubicBezTo>
                    <a:moveTo>
                      <a:pt x="92" y="41"/>
                    </a:moveTo>
                    <a:cubicBezTo>
                      <a:pt x="91" y="41"/>
                      <a:pt x="91" y="41"/>
                      <a:pt x="91" y="42"/>
                    </a:cubicBezTo>
                    <a:cubicBezTo>
                      <a:pt x="92" y="42"/>
                      <a:pt x="92" y="42"/>
                      <a:pt x="92" y="42"/>
                    </a:cubicBezTo>
                    <a:cubicBezTo>
                      <a:pt x="93" y="42"/>
                      <a:pt x="93" y="42"/>
                      <a:pt x="93" y="41"/>
                    </a:cubicBezTo>
                    <a:cubicBezTo>
                      <a:pt x="92" y="41"/>
                      <a:pt x="92" y="41"/>
                      <a:pt x="92" y="41"/>
                    </a:cubicBezTo>
                    <a:moveTo>
                      <a:pt x="96" y="41"/>
                    </a:moveTo>
                    <a:cubicBezTo>
                      <a:pt x="96" y="41"/>
                      <a:pt x="96" y="41"/>
                      <a:pt x="96" y="41"/>
                    </a:cubicBezTo>
                    <a:cubicBezTo>
                      <a:pt x="103" y="45"/>
                      <a:pt x="103" y="45"/>
                      <a:pt x="103" y="45"/>
                    </a:cubicBezTo>
                    <a:cubicBezTo>
                      <a:pt x="103" y="45"/>
                      <a:pt x="103" y="45"/>
                      <a:pt x="103" y="45"/>
                    </a:cubicBezTo>
                    <a:cubicBezTo>
                      <a:pt x="101" y="43"/>
                      <a:pt x="98" y="42"/>
                      <a:pt x="96" y="41"/>
                    </a:cubicBezTo>
                    <a:moveTo>
                      <a:pt x="52" y="40"/>
                    </a:moveTo>
                    <a:cubicBezTo>
                      <a:pt x="52" y="41"/>
                      <a:pt x="51" y="41"/>
                      <a:pt x="51" y="41"/>
                    </a:cubicBezTo>
                    <a:cubicBezTo>
                      <a:pt x="52" y="42"/>
                      <a:pt x="53" y="42"/>
                      <a:pt x="54" y="43"/>
                    </a:cubicBezTo>
                    <a:cubicBezTo>
                      <a:pt x="54" y="43"/>
                      <a:pt x="55" y="42"/>
                      <a:pt x="55" y="42"/>
                    </a:cubicBezTo>
                    <a:cubicBezTo>
                      <a:pt x="54" y="42"/>
                      <a:pt x="53" y="41"/>
                      <a:pt x="52" y="40"/>
                    </a:cubicBezTo>
                    <a:moveTo>
                      <a:pt x="138" y="40"/>
                    </a:moveTo>
                    <a:cubicBezTo>
                      <a:pt x="136" y="43"/>
                      <a:pt x="135" y="45"/>
                      <a:pt x="134" y="47"/>
                    </a:cubicBezTo>
                    <a:cubicBezTo>
                      <a:pt x="133" y="48"/>
                      <a:pt x="133" y="49"/>
                      <a:pt x="132" y="50"/>
                    </a:cubicBezTo>
                    <a:cubicBezTo>
                      <a:pt x="134" y="51"/>
                      <a:pt x="136" y="52"/>
                      <a:pt x="139" y="54"/>
                    </a:cubicBezTo>
                    <a:cubicBezTo>
                      <a:pt x="141" y="51"/>
                      <a:pt x="142" y="48"/>
                      <a:pt x="144" y="44"/>
                    </a:cubicBezTo>
                    <a:cubicBezTo>
                      <a:pt x="142" y="43"/>
                      <a:pt x="140" y="42"/>
                      <a:pt x="138" y="40"/>
                    </a:cubicBezTo>
                    <a:moveTo>
                      <a:pt x="97" y="40"/>
                    </a:moveTo>
                    <a:cubicBezTo>
                      <a:pt x="97" y="40"/>
                      <a:pt x="97" y="40"/>
                      <a:pt x="96" y="40"/>
                    </a:cubicBezTo>
                    <a:cubicBezTo>
                      <a:pt x="99" y="41"/>
                      <a:pt x="101" y="43"/>
                      <a:pt x="103" y="44"/>
                    </a:cubicBezTo>
                    <a:cubicBezTo>
                      <a:pt x="103" y="44"/>
                      <a:pt x="103" y="44"/>
                      <a:pt x="103" y="44"/>
                    </a:cubicBezTo>
                    <a:cubicBezTo>
                      <a:pt x="101" y="43"/>
                      <a:pt x="99" y="41"/>
                      <a:pt x="97" y="40"/>
                    </a:cubicBezTo>
                    <a:moveTo>
                      <a:pt x="90" y="40"/>
                    </a:moveTo>
                    <a:cubicBezTo>
                      <a:pt x="89" y="41"/>
                      <a:pt x="89" y="41"/>
                      <a:pt x="89" y="41"/>
                    </a:cubicBezTo>
                    <a:cubicBezTo>
                      <a:pt x="90" y="41"/>
                      <a:pt x="90" y="41"/>
                      <a:pt x="90" y="41"/>
                    </a:cubicBezTo>
                    <a:cubicBezTo>
                      <a:pt x="90" y="41"/>
                      <a:pt x="90" y="40"/>
                      <a:pt x="91" y="40"/>
                    </a:cubicBezTo>
                    <a:cubicBezTo>
                      <a:pt x="90" y="40"/>
                      <a:pt x="90" y="40"/>
                      <a:pt x="90" y="40"/>
                    </a:cubicBezTo>
                    <a:moveTo>
                      <a:pt x="34" y="39"/>
                    </a:moveTo>
                    <a:cubicBezTo>
                      <a:pt x="32" y="44"/>
                      <a:pt x="32" y="44"/>
                      <a:pt x="32" y="44"/>
                    </a:cubicBezTo>
                    <a:cubicBezTo>
                      <a:pt x="32" y="44"/>
                      <a:pt x="33" y="45"/>
                      <a:pt x="34" y="45"/>
                    </a:cubicBezTo>
                    <a:cubicBezTo>
                      <a:pt x="35" y="44"/>
                      <a:pt x="36" y="42"/>
                      <a:pt x="36" y="42"/>
                    </a:cubicBezTo>
                    <a:cubicBezTo>
                      <a:pt x="36" y="42"/>
                      <a:pt x="35" y="43"/>
                      <a:pt x="34" y="46"/>
                    </a:cubicBezTo>
                    <a:cubicBezTo>
                      <a:pt x="34" y="46"/>
                      <a:pt x="34" y="46"/>
                      <a:pt x="34" y="46"/>
                    </a:cubicBezTo>
                    <a:cubicBezTo>
                      <a:pt x="37" y="41"/>
                      <a:pt x="37" y="41"/>
                      <a:pt x="37" y="41"/>
                    </a:cubicBezTo>
                    <a:cubicBezTo>
                      <a:pt x="36" y="40"/>
                      <a:pt x="35" y="40"/>
                      <a:pt x="34" y="39"/>
                    </a:cubicBezTo>
                    <a:moveTo>
                      <a:pt x="57" y="39"/>
                    </a:moveTo>
                    <a:cubicBezTo>
                      <a:pt x="57" y="40"/>
                      <a:pt x="57" y="40"/>
                      <a:pt x="56" y="41"/>
                    </a:cubicBezTo>
                    <a:cubicBezTo>
                      <a:pt x="56" y="41"/>
                      <a:pt x="56" y="41"/>
                      <a:pt x="56" y="41"/>
                    </a:cubicBezTo>
                    <a:cubicBezTo>
                      <a:pt x="57" y="40"/>
                      <a:pt x="57" y="40"/>
                      <a:pt x="57" y="39"/>
                    </a:cubicBezTo>
                    <a:cubicBezTo>
                      <a:pt x="57" y="39"/>
                      <a:pt x="57" y="39"/>
                      <a:pt x="57" y="39"/>
                    </a:cubicBezTo>
                    <a:moveTo>
                      <a:pt x="52" y="39"/>
                    </a:moveTo>
                    <a:cubicBezTo>
                      <a:pt x="52" y="39"/>
                      <a:pt x="52" y="40"/>
                      <a:pt x="52" y="40"/>
                    </a:cubicBezTo>
                    <a:cubicBezTo>
                      <a:pt x="53" y="40"/>
                      <a:pt x="54" y="41"/>
                      <a:pt x="55" y="42"/>
                    </a:cubicBezTo>
                    <a:cubicBezTo>
                      <a:pt x="55" y="41"/>
                      <a:pt x="55" y="41"/>
                      <a:pt x="55" y="41"/>
                    </a:cubicBezTo>
                    <a:cubicBezTo>
                      <a:pt x="55" y="41"/>
                      <a:pt x="55" y="41"/>
                      <a:pt x="55" y="41"/>
                    </a:cubicBezTo>
                    <a:cubicBezTo>
                      <a:pt x="54" y="40"/>
                      <a:pt x="53" y="40"/>
                      <a:pt x="52" y="39"/>
                    </a:cubicBezTo>
                    <a:moveTo>
                      <a:pt x="93" y="39"/>
                    </a:moveTo>
                    <a:cubicBezTo>
                      <a:pt x="92" y="40"/>
                      <a:pt x="92" y="40"/>
                      <a:pt x="92" y="41"/>
                    </a:cubicBezTo>
                    <a:cubicBezTo>
                      <a:pt x="92" y="41"/>
                      <a:pt x="92" y="41"/>
                      <a:pt x="93" y="41"/>
                    </a:cubicBezTo>
                    <a:cubicBezTo>
                      <a:pt x="93" y="41"/>
                      <a:pt x="94" y="40"/>
                      <a:pt x="94" y="40"/>
                    </a:cubicBezTo>
                    <a:cubicBezTo>
                      <a:pt x="93" y="40"/>
                      <a:pt x="93" y="39"/>
                      <a:pt x="93" y="39"/>
                    </a:cubicBezTo>
                    <a:moveTo>
                      <a:pt x="86" y="39"/>
                    </a:moveTo>
                    <a:cubicBezTo>
                      <a:pt x="85" y="41"/>
                      <a:pt x="84" y="42"/>
                      <a:pt x="83" y="44"/>
                    </a:cubicBezTo>
                    <a:cubicBezTo>
                      <a:pt x="84" y="45"/>
                      <a:pt x="85" y="45"/>
                      <a:pt x="86" y="46"/>
                    </a:cubicBezTo>
                    <a:cubicBezTo>
                      <a:pt x="86" y="45"/>
                      <a:pt x="87" y="45"/>
                      <a:pt x="87" y="44"/>
                    </a:cubicBezTo>
                    <a:cubicBezTo>
                      <a:pt x="88" y="43"/>
                      <a:pt x="88" y="42"/>
                      <a:pt x="89" y="41"/>
                    </a:cubicBezTo>
                    <a:cubicBezTo>
                      <a:pt x="88" y="40"/>
                      <a:pt x="87" y="40"/>
                      <a:pt x="86" y="39"/>
                    </a:cubicBezTo>
                    <a:moveTo>
                      <a:pt x="74" y="39"/>
                    </a:moveTo>
                    <a:cubicBezTo>
                      <a:pt x="73" y="41"/>
                      <a:pt x="71" y="44"/>
                      <a:pt x="70" y="46"/>
                    </a:cubicBezTo>
                    <a:cubicBezTo>
                      <a:pt x="70" y="46"/>
                      <a:pt x="71" y="46"/>
                      <a:pt x="71" y="46"/>
                    </a:cubicBezTo>
                    <a:cubicBezTo>
                      <a:pt x="72" y="44"/>
                      <a:pt x="74" y="42"/>
                      <a:pt x="75" y="40"/>
                    </a:cubicBezTo>
                    <a:cubicBezTo>
                      <a:pt x="75" y="39"/>
                      <a:pt x="75" y="39"/>
                      <a:pt x="74" y="39"/>
                    </a:cubicBezTo>
                    <a:moveTo>
                      <a:pt x="33" y="39"/>
                    </a:moveTo>
                    <a:cubicBezTo>
                      <a:pt x="33" y="40"/>
                      <a:pt x="32" y="42"/>
                      <a:pt x="31" y="43"/>
                    </a:cubicBezTo>
                    <a:cubicBezTo>
                      <a:pt x="31" y="43"/>
                      <a:pt x="31" y="44"/>
                      <a:pt x="31" y="44"/>
                    </a:cubicBezTo>
                    <a:cubicBezTo>
                      <a:pt x="34" y="39"/>
                      <a:pt x="34" y="39"/>
                      <a:pt x="34" y="39"/>
                    </a:cubicBezTo>
                    <a:cubicBezTo>
                      <a:pt x="34" y="39"/>
                      <a:pt x="34" y="39"/>
                      <a:pt x="33" y="39"/>
                    </a:cubicBezTo>
                    <a:moveTo>
                      <a:pt x="93" y="39"/>
                    </a:moveTo>
                    <a:cubicBezTo>
                      <a:pt x="93" y="39"/>
                      <a:pt x="93" y="39"/>
                      <a:pt x="93" y="39"/>
                    </a:cubicBezTo>
                    <a:cubicBezTo>
                      <a:pt x="94" y="40"/>
                      <a:pt x="94" y="40"/>
                      <a:pt x="94" y="40"/>
                    </a:cubicBezTo>
                    <a:cubicBezTo>
                      <a:pt x="94" y="39"/>
                      <a:pt x="94" y="39"/>
                      <a:pt x="94" y="39"/>
                    </a:cubicBezTo>
                    <a:cubicBezTo>
                      <a:pt x="94" y="39"/>
                      <a:pt x="93" y="39"/>
                      <a:pt x="93" y="39"/>
                    </a:cubicBezTo>
                    <a:moveTo>
                      <a:pt x="73" y="38"/>
                    </a:moveTo>
                    <a:cubicBezTo>
                      <a:pt x="72" y="41"/>
                      <a:pt x="71" y="43"/>
                      <a:pt x="69" y="45"/>
                    </a:cubicBezTo>
                    <a:cubicBezTo>
                      <a:pt x="69" y="45"/>
                      <a:pt x="69" y="45"/>
                      <a:pt x="70" y="46"/>
                    </a:cubicBezTo>
                    <a:cubicBezTo>
                      <a:pt x="71" y="43"/>
                      <a:pt x="72" y="41"/>
                      <a:pt x="74" y="39"/>
                    </a:cubicBezTo>
                    <a:cubicBezTo>
                      <a:pt x="74" y="39"/>
                      <a:pt x="74" y="39"/>
                      <a:pt x="73" y="38"/>
                    </a:cubicBezTo>
                    <a:moveTo>
                      <a:pt x="91" y="38"/>
                    </a:moveTo>
                    <a:cubicBezTo>
                      <a:pt x="90" y="40"/>
                      <a:pt x="90" y="40"/>
                      <a:pt x="90" y="40"/>
                    </a:cubicBezTo>
                    <a:cubicBezTo>
                      <a:pt x="90" y="40"/>
                      <a:pt x="90" y="40"/>
                      <a:pt x="91" y="40"/>
                    </a:cubicBezTo>
                    <a:cubicBezTo>
                      <a:pt x="91" y="39"/>
                      <a:pt x="91" y="39"/>
                      <a:pt x="92" y="38"/>
                    </a:cubicBezTo>
                    <a:cubicBezTo>
                      <a:pt x="91" y="38"/>
                      <a:pt x="91" y="38"/>
                      <a:pt x="91" y="38"/>
                    </a:cubicBezTo>
                    <a:moveTo>
                      <a:pt x="93" y="38"/>
                    </a:moveTo>
                    <a:cubicBezTo>
                      <a:pt x="93" y="38"/>
                      <a:pt x="93" y="38"/>
                      <a:pt x="93" y="38"/>
                    </a:cubicBezTo>
                    <a:cubicBezTo>
                      <a:pt x="94" y="38"/>
                      <a:pt x="94" y="39"/>
                      <a:pt x="94" y="39"/>
                    </a:cubicBezTo>
                    <a:cubicBezTo>
                      <a:pt x="94" y="39"/>
                      <a:pt x="94" y="39"/>
                      <a:pt x="94" y="39"/>
                    </a:cubicBezTo>
                    <a:cubicBezTo>
                      <a:pt x="94" y="38"/>
                      <a:pt x="94" y="38"/>
                      <a:pt x="93" y="38"/>
                    </a:cubicBezTo>
                    <a:moveTo>
                      <a:pt x="87" y="38"/>
                    </a:moveTo>
                    <a:cubicBezTo>
                      <a:pt x="87" y="38"/>
                      <a:pt x="86" y="38"/>
                      <a:pt x="86" y="39"/>
                    </a:cubicBezTo>
                    <a:cubicBezTo>
                      <a:pt x="87" y="39"/>
                      <a:pt x="87" y="39"/>
                      <a:pt x="87" y="39"/>
                    </a:cubicBezTo>
                    <a:cubicBezTo>
                      <a:pt x="88" y="40"/>
                      <a:pt x="89" y="40"/>
                      <a:pt x="89" y="40"/>
                    </a:cubicBezTo>
                    <a:cubicBezTo>
                      <a:pt x="89" y="40"/>
                      <a:pt x="90" y="40"/>
                      <a:pt x="90" y="40"/>
                    </a:cubicBezTo>
                    <a:cubicBezTo>
                      <a:pt x="87" y="38"/>
                      <a:pt x="87" y="38"/>
                      <a:pt x="87" y="38"/>
                    </a:cubicBezTo>
                    <a:moveTo>
                      <a:pt x="91" y="38"/>
                    </a:moveTo>
                    <a:cubicBezTo>
                      <a:pt x="91" y="38"/>
                      <a:pt x="91" y="38"/>
                      <a:pt x="91" y="38"/>
                    </a:cubicBezTo>
                    <a:cubicBezTo>
                      <a:pt x="92" y="38"/>
                      <a:pt x="92" y="38"/>
                      <a:pt x="92" y="38"/>
                    </a:cubicBezTo>
                    <a:cubicBezTo>
                      <a:pt x="92" y="38"/>
                      <a:pt x="92" y="38"/>
                      <a:pt x="92" y="38"/>
                    </a:cubicBezTo>
                    <a:cubicBezTo>
                      <a:pt x="92" y="38"/>
                      <a:pt x="91" y="38"/>
                      <a:pt x="91" y="38"/>
                    </a:cubicBezTo>
                    <a:moveTo>
                      <a:pt x="72" y="37"/>
                    </a:moveTo>
                    <a:cubicBezTo>
                      <a:pt x="71" y="38"/>
                      <a:pt x="71" y="39"/>
                      <a:pt x="71" y="39"/>
                    </a:cubicBezTo>
                    <a:cubicBezTo>
                      <a:pt x="70" y="41"/>
                      <a:pt x="69" y="43"/>
                      <a:pt x="68" y="44"/>
                    </a:cubicBezTo>
                    <a:cubicBezTo>
                      <a:pt x="68" y="45"/>
                      <a:pt x="69" y="45"/>
                      <a:pt x="69" y="45"/>
                    </a:cubicBezTo>
                    <a:cubicBezTo>
                      <a:pt x="70" y="43"/>
                      <a:pt x="72" y="41"/>
                      <a:pt x="73" y="38"/>
                    </a:cubicBezTo>
                    <a:cubicBezTo>
                      <a:pt x="73" y="38"/>
                      <a:pt x="72" y="38"/>
                      <a:pt x="72" y="37"/>
                    </a:cubicBezTo>
                    <a:moveTo>
                      <a:pt x="71" y="37"/>
                    </a:moveTo>
                    <a:cubicBezTo>
                      <a:pt x="70" y="39"/>
                      <a:pt x="68" y="42"/>
                      <a:pt x="67" y="44"/>
                    </a:cubicBezTo>
                    <a:cubicBezTo>
                      <a:pt x="67" y="44"/>
                      <a:pt x="67" y="44"/>
                      <a:pt x="67" y="44"/>
                    </a:cubicBezTo>
                    <a:cubicBezTo>
                      <a:pt x="69" y="42"/>
                      <a:pt x="70" y="39"/>
                      <a:pt x="71" y="37"/>
                    </a:cubicBezTo>
                    <a:cubicBezTo>
                      <a:pt x="71" y="37"/>
                      <a:pt x="71" y="37"/>
                      <a:pt x="71" y="37"/>
                    </a:cubicBezTo>
                    <a:moveTo>
                      <a:pt x="54" y="37"/>
                    </a:moveTo>
                    <a:cubicBezTo>
                      <a:pt x="53" y="37"/>
                      <a:pt x="53" y="38"/>
                      <a:pt x="53" y="39"/>
                    </a:cubicBezTo>
                    <a:cubicBezTo>
                      <a:pt x="54" y="39"/>
                      <a:pt x="55" y="40"/>
                      <a:pt x="56" y="40"/>
                    </a:cubicBezTo>
                    <a:cubicBezTo>
                      <a:pt x="56" y="40"/>
                      <a:pt x="56" y="39"/>
                      <a:pt x="57" y="39"/>
                    </a:cubicBezTo>
                    <a:cubicBezTo>
                      <a:pt x="56" y="38"/>
                      <a:pt x="55" y="38"/>
                      <a:pt x="54" y="37"/>
                    </a:cubicBezTo>
                    <a:moveTo>
                      <a:pt x="92" y="37"/>
                    </a:moveTo>
                    <a:cubicBezTo>
                      <a:pt x="91" y="37"/>
                      <a:pt x="91" y="37"/>
                      <a:pt x="91" y="37"/>
                    </a:cubicBezTo>
                    <a:cubicBezTo>
                      <a:pt x="92" y="37"/>
                      <a:pt x="92" y="37"/>
                      <a:pt x="92" y="38"/>
                    </a:cubicBezTo>
                    <a:cubicBezTo>
                      <a:pt x="92" y="37"/>
                      <a:pt x="92" y="37"/>
                      <a:pt x="92" y="37"/>
                    </a:cubicBezTo>
                    <a:cubicBezTo>
                      <a:pt x="92" y="37"/>
                      <a:pt x="92" y="37"/>
                      <a:pt x="92" y="37"/>
                    </a:cubicBezTo>
                    <a:moveTo>
                      <a:pt x="70" y="36"/>
                    </a:moveTo>
                    <a:cubicBezTo>
                      <a:pt x="69" y="39"/>
                      <a:pt x="67" y="41"/>
                      <a:pt x="66" y="43"/>
                    </a:cubicBezTo>
                    <a:cubicBezTo>
                      <a:pt x="66" y="43"/>
                      <a:pt x="66" y="44"/>
                      <a:pt x="67" y="44"/>
                    </a:cubicBezTo>
                    <a:cubicBezTo>
                      <a:pt x="68" y="41"/>
                      <a:pt x="69" y="39"/>
                      <a:pt x="71" y="37"/>
                    </a:cubicBezTo>
                    <a:cubicBezTo>
                      <a:pt x="70" y="37"/>
                      <a:pt x="70" y="37"/>
                      <a:pt x="70" y="36"/>
                    </a:cubicBezTo>
                    <a:moveTo>
                      <a:pt x="36" y="36"/>
                    </a:moveTo>
                    <a:cubicBezTo>
                      <a:pt x="35" y="38"/>
                      <a:pt x="35" y="38"/>
                      <a:pt x="35" y="38"/>
                    </a:cubicBezTo>
                    <a:cubicBezTo>
                      <a:pt x="36" y="39"/>
                      <a:pt x="37" y="39"/>
                      <a:pt x="38" y="40"/>
                    </a:cubicBezTo>
                    <a:cubicBezTo>
                      <a:pt x="39" y="38"/>
                      <a:pt x="39" y="38"/>
                      <a:pt x="39" y="38"/>
                    </a:cubicBezTo>
                    <a:cubicBezTo>
                      <a:pt x="36" y="36"/>
                      <a:pt x="36" y="36"/>
                      <a:pt x="36" y="36"/>
                    </a:cubicBezTo>
                    <a:moveTo>
                      <a:pt x="88" y="36"/>
                    </a:moveTo>
                    <a:cubicBezTo>
                      <a:pt x="87" y="37"/>
                      <a:pt x="87" y="37"/>
                      <a:pt x="87" y="38"/>
                    </a:cubicBezTo>
                    <a:cubicBezTo>
                      <a:pt x="88" y="38"/>
                      <a:pt x="89" y="39"/>
                      <a:pt x="90" y="39"/>
                    </a:cubicBezTo>
                    <a:cubicBezTo>
                      <a:pt x="90" y="39"/>
                      <a:pt x="90" y="38"/>
                      <a:pt x="91" y="38"/>
                    </a:cubicBezTo>
                    <a:cubicBezTo>
                      <a:pt x="90" y="37"/>
                      <a:pt x="89" y="37"/>
                      <a:pt x="88" y="36"/>
                    </a:cubicBezTo>
                    <a:moveTo>
                      <a:pt x="88" y="36"/>
                    </a:moveTo>
                    <a:cubicBezTo>
                      <a:pt x="88" y="36"/>
                      <a:pt x="88" y="36"/>
                      <a:pt x="88" y="36"/>
                    </a:cubicBezTo>
                    <a:cubicBezTo>
                      <a:pt x="91" y="38"/>
                      <a:pt x="91" y="38"/>
                      <a:pt x="91" y="38"/>
                    </a:cubicBezTo>
                    <a:cubicBezTo>
                      <a:pt x="91" y="38"/>
                      <a:pt x="91" y="38"/>
                      <a:pt x="91" y="38"/>
                    </a:cubicBezTo>
                    <a:cubicBezTo>
                      <a:pt x="90" y="37"/>
                      <a:pt x="89" y="36"/>
                      <a:pt x="88" y="36"/>
                    </a:cubicBezTo>
                    <a:moveTo>
                      <a:pt x="35" y="36"/>
                    </a:moveTo>
                    <a:cubicBezTo>
                      <a:pt x="35" y="36"/>
                      <a:pt x="34" y="37"/>
                      <a:pt x="34" y="38"/>
                    </a:cubicBezTo>
                    <a:cubicBezTo>
                      <a:pt x="34" y="38"/>
                      <a:pt x="34" y="38"/>
                      <a:pt x="35" y="38"/>
                    </a:cubicBezTo>
                    <a:cubicBezTo>
                      <a:pt x="36" y="36"/>
                      <a:pt x="36" y="36"/>
                      <a:pt x="36" y="36"/>
                    </a:cubicBezTo>
                    <a:cubicBezTo>
                      <a:pt x="35" y="36"/>
                      <a:pt x="35" y="36"/>
                      <a:pt x="35" y="36"/>
                    </a:cubicBezTo>
                    <a:moveTo>
                      <a:pt x="88" y="35"/>
                    </a:moveTo>
                    <a:cubicBezTo>
                      <a:pt x="88" y="35"/>
                      <a:pt x="88" y="35"/>
                      <a:pt x="88" y="35"/>
                    </a:cubicBezTo>
                    <a:cubicBezTo>
                      <a:pt x="89" y="36"/>
                      <a:pt x="90" y="36"/>
                      <a:pt x="91" y="37"/>
                    </a:cubicBezTo>
                    <a:cubicBezTo>
                      <a:pt x="91" y="37"/>
                      <a:pt x="91" y="37"/>
                      <a:pt x="91" y="37"/>
                    </a:cubicBezTo>
                    <a:cubicBezTo>
                      <a:pt x="90" y="36"/>
                      <a:pt x="89" y="36"/>
                      <a:pt x="88" y="35"/>
                    </a:cubicBezTo>
                    <a:moveTo>
                      <a:pt x="77" y="34"/>
                    </a:moveTo>
                    <a:cubicBezTo>
                      <a:pt x="76" y="35"/>
                      <a:pt x="75" y="37"/>
                      <a:pt x="74" y="39"/>
                    </a:cubicBezTo>
                    <a:cubicBezTo>
                      <a:pt x="75" y="39"/>
                      <a:pt x="75" y="39"/>
                      <a:pt x="75" y="39"/>
                    </a:cubicBezTo>
                    <a:cubicBezTo>
                      <a:pt x="76" y="38"/>
                      <a:pt x="77" y="37"/>
                      <a:pt x="77" y="36"/>
                    </a:cubicBezTo>
                    <a:cubicBezTo>
                      <a:pt x="78" y="36"/>
                      <a:pt x="78" y="35"/>
                      <a:pt x="78" y="34"/>
                    </a:cubicBezTo>
                    <a:cubicBezTo>
                      <a:pt x="78" y="34"/>
                      <a:pt x="78" y="34"/>
                      <a:pt x="77" y="34"/>
                    </a:cubicBezTo>
                    <a:moveTo>
                      <a:pt x="39" y="34"/>
                    </a:moveTo>
                    <a:cubicBezTo>
                      <a:pt x="39" y="34"/>
                      <a:pt x="39" y="34"/>
                      <a:pt x="39" y="34"/>
                    </a:cubicBezTo>
                    <a:cubicBezTo>
                      <a:pt x="39" y="35"/>
                      <a:pt x="40" y="35"/>
                      <a:pt x="40" y="36"/>
                    </a:cubicBezTo>
                    <a:cubicBezTo>
                      <a:pt x="41" y="35"/>
                      <a:pt x="41" y="35"/>
                      <a:pt x="41" y="35"/>
                    </a:cubicBezTo>
                    <a:cubicBezTo>
                      <a:pt x="40" y="34"/>
                      <a:pt x="40" y="34"/>
                      <a:pt x="39" y="34"/>
                    </a:cubicBezTo>
                    <a:moveTo>
                      <a:pt x="77" y="33"/>
                    </a:moveTo>
                    <a:cubicBezTo>
                      <a:pt x="76" y="34"/>
                      <a:pt x="76" y="35"/>
                      <a:pt x="75" y="35"/>
                    </a:cubicBezTo>
                    <a:cubicBezTo>
                      <a:pt x="75" y="36"/>
                      <a:pt x="74" y="37"/>
                      <a:pt x="73" y="38"/>
                    </a:cubicBezTo>
                    <a:cubicBezTo>
                      <a:pt x="74" y="38"/>
                      <a:pt x="74" y="38"/>
                      <a:pt x="74" y="39"/>
                    </a:cubicBezTo>
                    <a:cubicBezTo>
                      <a:pt x="75" y="37"/>
                      <a:pt x="76" y="35"/>
                      <a:pt x="77" y="33"/>
                    </a:cubicBezTo>
                    <a:cubicBezTo>
                      <a:pt x="77" y="33"/>
                      <a:pt x="77" y="33"/>
                      <a:pt x="77" y="33"/>
                    </a:cubicBezTo>
                    <a:moveTo>
                      <a:pt x="40" y="33"/>
                    </a:moveTo>
                    <a:cubicBezTo>
                      <a:pt x="39" y="33"/>
                      <a:pt x="39" y="33"/>
                      <a:pt x="39" y="34"/>
                    </a:cubicBezTo>
                    <a:cubicBezTo>
                      <a:pt x="40" y="34"/>
                      <a:pt x="40" y="34"/>
                      <a:pt x="41" y="35"/>
                    </a:cubicBezTo>
                    <a:cubicBezTo>
                      <a:pt x="41" y="34"/>
                      <a:pt x="41" y="34"/>
                      <a:pt x="41" y="34"/>
                    </a:cubicBezTo>
                    <a:cubicBezTo>
                      <a:pt x="41" y="34"/>
                      <a:pt x="40" y="33"/>
                      <a:pt x="40" y="33"/>
                    </a:cubicBezTo>
                    <a:moveTo>
                      <a:pt x="38" y="33"/>
                    </a:moveTo>
                    <a:cubicBezTo>
                      <a:pt x="37" y="34"/>
                      <a:pt x="37" y="34"/>
                      <a:pt x="37" y="34"/>
                    </a:cubicBezTo>
                    <a:cubicBezTo>
                      <a:pt x="38" y="34"/>
                      <a:pt x="38" y="34"/>
                      <a:pt x="39" y="34"/>
                    </a:cubicBezTo>
                    <a:cubicBezTo>
                      <a:pt x="39" y="34"/>
                      <a:pt x="39" y="34"/>
                      <a:pt x="39" y="34"/>
                    </a:cubicBezTo>
                    <a:cubicBezTo>
                      <a:pt x="39" y="33"/>
                      <a:pt x="38" y="33"/>
                      <a:pt x="38" y="33"/>
                    </a:cubicBezTo>
                    <a:moveTo>
                      <a:pt x="37" y="32"/>
                    </a:moveTo>
                    <a:cubicBezTo>
                      <a:pt x="37" y="33"/>
                      <a:pt x="37" y="33"/>
                      <a:pt x="37" y="33"/>
                    </a:cubicBezTo>
                    <a:cubicBezTo>
                      <a:pt x="37" y="33"/>
                      <a:pt x="37" y="33"/>
                      <a:pt x="37" y="34"/>
                    </a:cubicBezTo>
                    <a:cubicBezTo>
                      <a:pt x="38" y="33"/>
                      <a:pt x="38" y="33"/>
                      <a:pt x="38" y="33"/>
                    </a:cubicBezTo>
                    <a:cubicBezTo>
                      <a:pt x="37" y="33"/>
                      <a:pt x="37" y="32"/>
                      <a:pt x="37" y="32"/>
                    </a:cubicBezTo>
                    <a:moveTo>
                      <a:pt x="78" y="32"/>
                    </a:moveTo>
                    <a:cubicBezTo>
                      <a:pt x="78" y="33"/>
                      <a:pt x="78" y="33"/>
                      <a:pt x="78" y="33"/>
                    </a:cubicBezTo>
                    <a:cubicBezTo>
                      <a:pt x="78" y="34"/>
                      <a:pt x="78" y="34"/>
                      <a:pt x="79" y="34"/>
                    </a:cubicBezTo>
                    <a:cubicBezTo>
                      <a:pt x="79" y="34"/>
                      <a:pt x="79" y="33"/>
                      <a:pt x="79" y="33"/>
                    </a:cubicBezTo>
                    <a:cubicBezTo>
                      <a:pt x="78" y="32"/>
                      <a:pt x="78" y="32"/>
                      <a:pt x="78" y="32"/>
                    </a:cubicBezTo>
                    <a:moveTo>
                      <a:pt x="75" y="32"/>
                    </a:moveTo>
                    <a:cubicBezTo>
                      <a:pt x="74" y="33"/>
                      <a:pt x="74" y="34"/>
                      <a:pt x="73" y="35"/>
                    </a:cubicBezTo>
                    <a:cubicBezTo>
                      <a:pt x="73" y="36"/>
                      <a:pt x="72" y="37"/>
                      <a:pt x="72" y="37"/>
                    </a:cubicBezTo>
                    <a:cubicBezTo>
                      <a:pt x="72" y="38"/>
                      <a:pt x="73" y="38"/>
                      <a:pt x="73" y="38"/>
                    </a:cubicBezTo>
                    <a:cubicBezTo>
                      <a:pt x="74" y="36"/>
                      <a:pt x="75" y="35"/>
                      <a:pt x="76" y="33"/>
                    </a:cubicBezTo>
                    <a:cubicBezTo>
                      <a:pt x="76" y="33"/>
                      <a:pt x="75" y="32"/>
                      <a:pt x="75" y="32"/>
                    </a:cubicBezTo>
                    <a:moveTo>
                      <a:pt x="38" y="32"/>
                    </a:moveTo>
                    <a:cubicBezTo>
                      <a:pt x="38" y="33"/>
                      <a:pt x="38" y="33"/>
                      <a:pt x="38" y="33"/>
                    </a:cubicBezTo>
                    <a:cubicBezTo>
                      <a:pt x="38" y="33"/>
                      <a:pt x="39" y="33"/>
                      <a:pt x="39" y="34"/>
                    </a:cubicBezTo>
                    <a:cubicBezTo>
                      <a:pt x="39" y="33"/>
                      <a:pt x="39" y="33"/>
                      <a:pt x="40" y="33"/>
                    </a:cubicBezTo>
                    <a:cubicBezTo>
                      <a:pt x="39" y="33"/>
                      <a:pt x="39" y="32"/>
                      <a:pt x="38" y="32"/>
                    </a:cubicBezTo>
                    <a:moveTo>
                      <a:pt x="101" y="32"/>
                    </a:moveTo>
                    <a:cubicBezTo>
                      <a:pt x="100" y="34"/>
                      <a:pt x="98" y="37"/>
                      <a:pt x="97" y="39"/>
                    </a:cubicBezTo>
                    <a:cubicBezTo>
                      <a:pt x="99" y="41"/>
                      <a:pt x="101" y="42"/>
                      <a:pt x="104" y="44"/>
                    </a:cubicBezTo>
                    <a:cubicBezTo>
                      <a:pt x="105" y="41"/>
                      <a:pt x="107" y="39"/>
                      <a:pt x="108" y="36"/>
                    </a:cubicBezTo>
                    <a:cubicBezTo>
                      <a:pt x="106" y="35"/>
                      <a:pt x="104" y="33"/>
                      <a:pt x="101" y="32"/>
                    </a:cubicBezTo>
                    <a:moveTo>
                      <a:pt x="78" y="32"/>
                    </a:moveTo>
                    <a:cubicBezTo>
                      <a:pt x="77" y="32"/>
                      <a:pt x="77" y="33"/>
                      <a:pt x="77" y="33"/>
                    </a:cubicBezTo>
                    <a:cubicBezTo>
                      <a:pt x="77" y="33"/>
                      <a:pt x="77" y="33"/>
                      <a:pt x="77" y="33"/>
                    </a:cubicBezTo>
                    <a:cubicBezTo>
                      <a:pt x="77" y="33"/>
                      <a:pt x="78" y="32"/>
                      <a:pt x="78" y="32"/>
                    </a:cubicBezTo>
                    <a:cubicBezTo>
                      <a:pt x="78" y="32"/>
                      <a:pt x="78" y="32"/>
                      <a:pt x="78" y="32"/>
                    </a:cubicBezTo>
                    <a:moveTo>
                      <a:pt x="124" y="32"/>
                    </a:moveTo>
                    <a:cubicBezTo>
                      <a:pt x="122" y="35"/>
                      <a:pt x="120" y="38"/>
                      <a:pt x="118" y="41"/>
                    </a:cubicBezTo>
                    <a:cubicBezTo>
                      <a:pt x="121" y="43"/>
                      <a:pt x="123" y="44"/>
                      <a:pt x="126" y="46"/>
                    </a:cubicBezTo>
                    <a:cubicBezTo>
                      <a:pt x="127" y="44"/>
                      <a:pt x="128" y="41"/>
                      <a:pt x="130" y="39"/>
                    </a:cubicBezTo>
                    <a:cubicBezTo>
                      <a:pt x="130" y="38"/>
                      <a:pt x="131" y="37"/>
                      <a:pt x="131" y="36"/>
                    </a:cubicBezTo>
                    <a:cubicBezTo>
                      <a:pt x="129" y="35"/>
                      <a:pt x="126" y="33"/>
                      <a:pt x="124" y="32"/>
                    </a:cubicBezTo>
                    <a:moveTo>
                      <a:pt x="101" y="32"/>
                    </a:moveTo>
                    <a:cubicBezTo>
                      <a:pt x="101" y="32"/>
                      <a:pt x="101" y="32"/>
                      <a:pt x="101" y="32"/>
                    </a:cubicBezTo>
                    <a:cubicBezTo>
                      <a:pt x="103" y="33"/>
                      <a:pt x="103" y="33"/>
                      <a:pt x="103" y="33"/>
                    </a:cubicBezTo>
                    <a:cubicBezTo>
                      <a:pt x="101" y="32"/>
                      <a:pt x="101" y="32"/>
                      <a:pt x="101" y="32"/>
                    </a:cubicBezTo>
                    <a:moveTo>
                      <a:pt x="74" y="32"/>
                    </a:moveTo>
                    <a:cubicBezTo>
                      <a:pt x="73" y="33"/>
                      <a:pt x="72" y="35"/>
                      <a:pt x="71" y="37"/>
                    </a:cubicBezTo>
                    <a:cubicBezTo>
                      <a:pt x="71" y="37"/>
                      <a:pt x="71" y="37"/>
                      <a:pt x="71" y="37"/>
                    </a:cubicBezTo>
                    <a:cubicBezTo>
                      <a:pt x="72" y="35"/>
                      <a:pt x="73" y="34"/>
                      <a:pt x="74" y="32"/>
                    </a:cubicBezTo>
                    <a:cubicBezTo>
                      <a:pt x="74" y="32"/>
                      <a:pt x="74" y="32"/>
                      <a:pt x="74" y="32"/>
                    </a:cubicBezTo>
                    <a:moveTo>
                      <a:pt x="101" y="32"/>
                    </a:moveTo>
                    <a:cubicBezTo>
                      <a:pt x="101" y="32"/>
                      <a:pt x="101" y="32"/>
                      <a:pt x="101" y="32"/>
                    </a:cubicBezTo>
                    <a:cubicBezTo>
                      <a:pt x="104" y="33"/>
                      <a:pt x="106" y="35"/>
                      <a:pt x="108" y="36"/>
                    </a:cubicBezTo>
                    <a:cubicBezTo>
                      <a:pt x="108" y="36"/>
                      <a:pt x="108" y="36"/>
                      <a:pt x="108" y="36"/>
                    </a:cubicBezTo>
                    <a:cubicBezTo>
                      <a:pt x="106" y="34"/>
                      <a:pt x="104" y="33"/>
                      <a:pt x="101" y="32"/>
                    </a:cubicBezTo>
                    <a:moveTo>
                      <a:pt x="37" y="32"/>
                    </a:moveTo>
                    <a:cubicBezTo>
                      <a:pt x="37" y="32"/>
                      <a:pt x="37" y="32"/>
                      <a:pt x="37" y="32"/>
                    </a:cubicBezTo>
                    <a:cubicBezTo>
                      <a:pt x="37" y="32"/>
                      <a:pt x="37" y="33"/>
                      <a:pt x="38" y="33"/>
                    </a:cubicBezTo>
                    <a:cubicBezTo>
                      <a:pt x="38" y="32"/>
                      <a:pt x="38" y="32"/>
                      <a:pt x="38" y="32"/>
                    </a:cubicBezTo>
                    <a:cubicBezTo>
                      <a:pt x="38" y="32"/>
                      <a:pt x="38" y="32"/>
                      <a:pt x="37" y="32"/>
                    </a:cubicBezTo>
                    <a:moveTo>
                      <a:pt x="62" y="32"/>
                    </a:moveTo>
                    <a:cubicBezTo>
                      <a:pt x="60" y="34"/>
                      <a:pt x="59" y="36"/>
                      <a:pt x="58" y="38"/>
                    </a:cubicBezTo>
                    <a:cubicBezTo>
                      <a:pt x="58" y="38"/>
                      <a:pt x="58" y="38"/>
                      <a:pt x="58" y="38"/>
                    </a:cubicBezTo>
                    <a:cubicBezTo>
                      <a:pt x="59" y="36"/>
                      <a:pt x="61" y="34"/>
                      <a:pt x="62" y="32"/>
                    </a:cubicBezTo>
                    <a:cubicBezTo>
                      <a:pt x="62" y="32"/>
                      <a:pt x="62" y="32"/>
                      <a:pt x="62" y="32"/>
                    </a:cubicBezTo>
                    <a:moveTo>
                      <a:pt x="40" y="31"/>
                    </a:moveTo>
                    <a:cubicBezTo>
                      <a:pt x="40" y="32"/>
                      <a:pt x="40" y="32"/>
                      <a:pt x="40" y="32"/>
                    </a:cubicBezTo>
                    <a:cubicBezTo>
                      <a:pt x="40" y="33"/>
                      <a:pt x="41" y="33"/>
                      <a:pt x="42" y="34"/>
                    </a:cubicBezTo>
                    <a:cubicBezTo>
                      <a:pt x="42" y="33"/>
                      <a:pt x="42" y="33"/>
                      <a:pt x="42" y="33"/>
                    </a:cubicBezTo>
                    <a:cubicBezTo>
                      <a:pt x="42" y="32"/>
                      <a:pt x="41" y="32"/>
                      <a:pt x="40" y="31"/>
                    </a:cubicBezTo>
                    <a:moveTo>
                      <a:pt x="73" y="31"/>
                    </a:moveTo>
                    <a:cubicBezTo>
                      <a:pt x="72" y="33"/>
                      <a:pt x="71" y="35"/>
                      <a:pt x="70" y="36"/>
                    </a:cubicBezTo>
                    <a:cubicBezTo>
                      <a:pt x="70" y="36"/>
                      <a:pt x="70" y="37"/>
                      <a:pt x="71" y="37"/>
                    </a:cubicBezTo>
                    <a:cubicBezTo>
                      <a:pt x="71" y="37"/>
                      <a:pt x="71" y="37"/>
                      <a:pt x="71" y="37"/>
                    </a:cubicBezTo>
                    <a:cubicBezTo>
                      <a:pt x="71" y="36"/>
                      <a:pt x="71" y="36"/>
                      <a:pt x="71" y="36"/>
                    </a:cubicBezTo>
                    <a:cubicBezTo>
                      <a:pt x="72" y="35"/>
                      <a:pt x="73" y="33"/>
                      <a:pt x="74" y="31"/>
                    </a:cubicBezTo>
                    <a:cubicBezTo>
                      <a:pt x="73" y="31"/>
                      <a:pt x="73" y="31"/>
                      <a:pt x="73" y="31"/>
                    </a:cubicBezTo>
                    <a:moveTo>
                      <a:pt x="79" y="31"/>
                    </a:moveTo>
                    <a:cubicBezTo>
                      <a:pt x="79" y="31"/>
                      <a:pt x="79" y="32"/>
                      <a:pt x="78" y="32"/>
                    </a:cubicBezTo>
                    <a:cubicBezTo>
                      <a:pt x="79" y="32"/>
                      <a:pt x="79" y="33"/>
                      <a:pt x="79" y="33"/>
                    </a:cubicBezTo>
                    <a:cubicBezTo>
                      <a:pt x="80" y="32"/>
                      <a:pt x="80" y="32"/>
                      <a:pt x="80" y="32"/>
                    </a:cubicBezTo>
                    <a:cubicBezTo>
                      <a:pt x="80" y="31"/>
                      <a:pt x="79" y="31"/>
                      <a:pt x="79" y="31"/>
                    </a:cubicBezTo>
                    <a:moveTo>
                      <a:pt x="39" y="31"/>
                    </a:moveTo>
                    <a:cubicBezTo>
                      <a:pt x="39" y="32"/>
                      <a:pt x="39" y="32"/>
                      <a:pt x="39" y="32"/>
                    </a:cubicBezTo>
                    <a:cubicBezTo>
                      <a:pt x="39" y="32"/>
                      <a:pt x="39" y="32"/>
                      <a:pt x="40" y="32"/>
                    </a:cubicBezTo>
                    <a:cubicBezTo>
                      <a:pt x="40" y="32"/>
                      <a:pt x="40" y="32"/>
                      <a:pt x="40" y="31"/>
                    </a:cubicBezTo>
                    <a:cubicBezTo>
                      <a:pt x="40" y="31"/>
                      <a:pt x="40" y="31"/>
                      <a:pt x="39" y="31"/>
                    </a:cubicBezTo>
                    <a:moveTo>
                      <a:pt x="76" y="31"/>
                    </a:moveTo>
                    <a:cubicBezTo>
                      <a:pt x="75" y="31"/>
                      <a:pt x="75" y="31"/>
                      <a:pt x="75" y="32"/>
                    </a:cubicBezTo>
                    <a:cubicBezTo>
                      <a:pt x="75" y="32"/>
                      <a:pt x="76" y="32"/>
                      <a:pt x="76" y="33"/>
                    </a:cubicBezTo>
                    <a:cubicBezTo>
                      <a:pt x="77" y="32"/>
                      <a:pt x="77" y="32"/>
                      <a:pt x="77" y="31"/>
                    </a:cubicBezTo>
                    <a:cubicBezTo>
                      <a:pt x="76" y="31"/>
                      <a:pt x="76" y="31"/>
                      <a:pt x="76" y="31"/>
                    </a:cubicBezTo>
                    <a:moveTo>
                      <a:pt x="78" y="31"/>
                    </a:moveTo>
                    <a:cubicBezTo>
                      <a:pt x="78" y="31"/>
                      <a:pt x="78" y="31"/>
                      <a:pt x="78" y="32"/>
                    </a:cubicBezTo>
                    <a:cubicBezTo>
                      <a:pt x="78" y="32"/>
                      <a:pt x="78" y="32"/>
                      <a:pt x="78" y="32"/>
                    </a:cubicBezTo>
                    <a:cubicBezTo>
                      <a:pt x="78" y="32"/>
                      <a:pt x="78" y="31"/>
                      <a:pt x="79" y="31"/>
                    </a:cubicBezTo>
                    <a:cubicBezTo>
                      <a:pt x="79" y="31"/>
                      <a:pt x="79" y="31"/>
                      <a:pt x="78" y="31"/>
                    </a:cubicBezTo>
                    <a:moveTo>
                      <a:pt x="99" y="30"/>
                    </a:moveTo>
                    <a:cubicBezTo>
                      <a:pt x="99" y="31"/>
                      <a:pt x="99" y="31"/>
                      <a:pt x="99" y="31"/>
                    </a:cubicBezTo>
                    <a:cubicBezTo>
                      <a:pt x="99" y="31"/>
                      <a:pt x="99" y="31"/>
                      <a:pt x="99" y="31"/>
                    </a:cubicBezTo>
                    <a:cubicBezTo>
                      <a:pt x="99" y="31"/>
                      <a:pt x="99" y="30"/>
                      <a:pt x="99" y="30"/>
                    </a:cubicBezTo>
                    <a:moveTo>
                      <a:pt x="75" y="30"/>
                    </a:moveTo>
                    <a:cubicBezTo>
                      <a:pt x="75" y="31"/>
                      <a:pt x="75" y="31"/>
                      <a:pt x="74" y="31"/>
                    </a:cubicBezTo>
                    <a:cubicBezTo>
                      <a:pt x="74" y="31"/>
                      <a:pt x="74" y="31"/>
                      <a:pt x="75" y="32"/>
                    </a:cubicBezTo>
                    <a:cubicBezTo>
                      <a:pt x="75" y="31"/>
                      <a:pt x="75" y="31"/>
                      <a:pt x="75" y="30"/>
                    </a:cubicBezTo>
                    <a:cubicBezTo>
                      <a:pt x="75" y="30"/>
                      <a:pt x="75" y="30"/>
                      <a:pt x="75" y="30"/>
                    </a:cubicBezTo>
                    <a:moveTo>
                      <a:pt x="38" y="30"/>
                    </a:moveTo>
                    <a:cubicBezTo>
                      <a:pt x="38" y="30"/>
                      <a:pt x="38" y="31"/>
                      <a:pt x="38" y="31"/>
                    </a:cubicBezTo>
                    <a:cubicBezTo>
                      <a:pt x="38" y="31"/>
                      <a:pt x="38" y="31"/>
                      <a:pt x="38" y="31"/>
                    </a:cubicBezTo>
                    <a:cubicBezTo>
                      <a:pt x="39" y="30"/>
                      <a:pt x="39" y="30"/>
                      <a:pt x="39" y="30"/>
                    </a:cubicBezTo>
                    <a:cubicBezTo>
                      <a:pt x="39" y="30"/>
                      <a:pt x="38" y="30"/>
                      <a:pt x="38" y="30"/>
                    </a:cubicBezTo>
                    <a:moveTo>
                      <a:pt x="102" y="30"/>
                    </a:moveTo>
                    <a:cubicBezTo>
                      <a:pt x="102" y="30"/>
                      <a:pt x="102" y="31"/>
                      <a:pt x="102" y="31"/>
                    </a:cubicBezTo>
                    <a:cubicBezTo>
                      <a:pt x="104" y="32"/>
                      <a:pt x="106" y="34"/>
                      <a:pt x="109" y="35"/>
                    </a:cubicBezTo>
                    <a:cubicBezTo>
                      <a:pt x="109" y="35"/>
                      <a:pt x="109" y="34"/>
                      <a:pt x="109" y="34"/>
                    </a:cubicBezTo>
                    <a:cubicBezTo>
                      <a:pt x="107" y="33"/>
                      <a:pt x="105" y="32"/>
                      <a:pt x="102" y="30"/>
                    </a:cubicBezTo>
                    <a:moveTo>
                      <a:pt x="98" y="30"/>
                    </a:moveTo>
                    <a:cubicBezTo>
                      <a:pt x="96" y="32"/>
                      <a:pt x="95" y="35"/>
                      <a:pt x="94" y="37"/>
                    </a:cubicBezTo>
                    <a:cubicBezTo>
                      <a:pt x="94" y="38"/>
                      <a:pt x="94" y="38"/>
                      <a:pt x="95" y="38"/>
                    </a:cubicBezTo>
                    <a:cubicBezTo>
                      <a:pt x="96" y="36"/>
                      <a:pt x="98" y="33"/>
                      <a:pt x="99" y="31"/>
                    </a:cubicBezTo>
                    <a:cubicBezTo>
                      <a:pt x="99" y="30"/>
                      <a:pt x="98" y="30"/>
                      <a:pt x="98" y="30"/>
                    </a:cubicBezTo>
                    <a:moveTo>
                      <a:pt x="98" y="30"/>
                    </a:moveTo>
                    <a:cubicBezTo>
                      <a:pt x="98" y="30"/>
                      <a:pt x="98" y="30"/>
                      <a:pt x="98" y="30"/>
                    </a:cubicBezTo>
                    <a:cubicBezTo>
                      <a:pt x="98" y="30"/>
                      <a:pt x="99" y="30"/>
                      <a:pt x="99" y="30"/>
                    </a:cubicBezTo>
                    <a:cubicBezTo>
                      <a:pt x="98" y="30"/>
                      <a:pt x="98" y="30"/>
                      <a:pt x="98" y="30"/>
                    </a:cubicBezTo>
                    <a:moveTo>
                      <a:pt x="74" y="30"/>
                    </a:moveTo>
                    <a:cubicBezTo>
                      <a:pt x="74" y="30"/>
                      <a:pt x="74" y="30"/>
                      <a:pt x="73" y="31"/>
                    </a:cubicBezTo>
                    <a:cubicBezTo>
                      <a:pt x="74" y="31"/>
                      <a:pt x="74" y="31"/>
                      <a:pt x="74" y="31"/>
                    </a:cubicBezTo>
                    <a:cubicBezTo>
                      <a:pt x="74" y="31"/>
                      <a:pt x="74" y="30"/>
                      <a:pt x="75" y="30"/>
                    </a:cubicBezTo>
                    <a:cubicBezTo>
                      <a:pt x="74" y="30"/>
                      <a:pt x="74" y="30"/>
                      <a:pt x="74" y="30"/>
                    </a:cubicBezTo>
                    <a:moveTo>
                      <a:pt x="98" y="30"/>
                    </a:moveTo>
                    <a:cubicBezTo>
                      <a:pt x="98" y="30"/>
                      <a:pt x="98" y="30"/>
                      <a:pt x="98" y="30"/>
                    </a:cubicBezTo>
                    <a:cubicBezTo>
                      <a:pt x="99" y="31"/>
                      <a:pt x="99" y="31"/>
                      <a:pt x="99" y="31"/>
                    </a:cubicBezTo>
                    <a:cubicBezTo>
                      <a:pt x="99" y="30"/>
                      <a:pt x="99" y="30"/>
                      <a:pt x="99" y="30"/>
                    </a:cubicBezTo>
                    <a:cubicBezTo>
                      <a:pt x="99" y="30"/>
                      <a:pt x="98" y="30"/>
                      <a:pt x="98" y="30"/>
                    </a:cubicBezTo>
                    <a:moveTo>
                      <a:pt x="80" y="30"/>
                    </a:moveTo>
                    <a:cubicBezTo>
                      <a:pt x="80" y="30"/>
                      <a:pt x="80" y="30"/>
                      <a:pt x="80" y="30"/>
                    </a:cubicBezTo>
                    <a:cubicBezTo>
                      <a:pt x="80" y="30"/>
                      <a:pt x="80" y="31"/>
                      <a:pt x="81" y="31"/>
                    </a:cubicBezTo>
                    <a:cubicBezTo>
                      <a:pt x="81" y="31"/>
                      <a:pt x="81" y="30"/>
                      <a:pt x="81" y="30"/>
                    </a:cubicBezTo>
                    <a:cubicBezTo>
                      <a:pt x="81" y="30"/>
                      <a:pt x="80" y="30"/>
                      <a:pt x="80" y="30"/>
                    </a:cubicBezTo>
                    <a:moveTo>
                      <a:pt x="42" y="30"/>
                    </a:moveTo>
                    <a:cubicBezTo>
                      <a:pt x="41" y="30"/>
                      <a:pt x="41" y="31"/>
                      <a:pt x="41" y="31"/>
                    </a:cubicBezTo>
                    <a:cubicBezTo>
                      <a:pt x="41" y="31"/>
                      <a:pt x="42" y="32"/>
                      <a:pt x="43" y="32"/>
                    </a:cubicBezTo>
                    <a:cubicBezTo>
                      <a:pt x="43" y="32"/>
                      <a:pt x="43" y="32"/>
                      <a:pt x="43" y="32"/>
                    </a:cubicBezTo>
                    <a:cubicBezTo>
                      <a:pt x="43" y="31"/>
                      <a:pt x="43" y="31"/>
                      <a:pt x="43" y="31"/>
                    </a:cubicBezTo>
                    <a:cubicBezTo>
                      <a:pt x="43" y="30"/>
                      <a:pt x="42" y="30"/>
                      <a:pt x="42" y="30"/>
                    </a:cubicBezTo>
                    <a:moveTo>
                      <a:pt x="76" y="29"/>
                    </a:moveTo>
                    <a:cubicBezTo>
                      <a:pt x="76" y="30"/>
                      <a:pt x="76" y="30"/>
                      <a:pt x="76" y="31"/>
                    </a:cubicBezTo>
                    <a:cubicBezTo>
                      <a:pt x="76" y="31"/>
                      <a:pt x="77" y="31"/>
                      <a:pt x="77" y="31"/>
                    </a:cubicBezTo>
                    <a:cubicBezTo>
                      <a:pt x="77" y="31"/>
                      <a:pt x="77" y="31"/>
                      <a:pt x="78" y="31"/>
                    </a:cubicBezTo>
                    <a:cubicBezTo>
                      <a:pt x="78" y="30"/>
                      <a:pt x="78" y="30"/>
                      <a:pt x="78" y="30"/>
                    </a:cubicBezTo>
                    <a:cubicBezTo>
                      <a:pt x="77" y="30"/>
                      <a:pt x="77" y="30"/>
                      <a:pt x="76" y="29"/>
                    </a:cubicBezTo>
                    <a:moveTo>
                      <a:pt x="58" y="29"/>
                    </a:moveTo>
                    <a:cubicBezTo>
                      <a:pt x="57" y="31"/>
                      <a:pt x="57" y="32"/>
                      <a:pt x="56" y="33"/>
                    </a:cubicBezTo>
                    <a:cubicBezTo>
                      <a:pt x="55" y="34"/>
                      <a:pt x="55" y="35"/>
                      <a:pt x="54" y="36"/>
                    </a:cubicBezTo>
                    <a:cubicBezTo>
                      <a:pt x="55" y="37"/>
                      <a:pt x="56" y="37"/>
                      <a:pt x="57" y="38"/>
                    </a:cubicBezTo>
                    <a:cubicBezTo>
                      <a:pt x="59" y="36"/>
                      <a:pt x="60" y="34"/>
                      <a:pt x="61" y="31"/>
                    </a:cubicBezTo>
                    <a:cubicBezTo>
                      <a:pt x="60" y="31"/>
                      <a:pt x="59" y="30"/>
                      <a:pt x="58" y="29"/>
                    </a:cubicBezTo>
                    <a:moveTo>
                      <a:pt x="79" y="29"/>
                    </a:moveTo>
                    <a:cubicBezTo>
                      <a:pt x="79" y="29"/>
                      <a:pt x="79" y="30"/>
                      <a:pt x="79" y="30"/>
                    </a:cubicBezTo>
                    <a:cubicBezTo>
                      <a:pt x="79" y="30"/>
                      <a:pt x="79" y="30"/>
                      <a:pt x="79" y="30"/>
                    </a:cubicBezTo>
                    <a:cubicBezTo>
                      <a:pt x="79" y="30"/>
                      <a:pt x="79" y="29"/>
                      <a:pt x="80" y="29"/>
                    </a:cubicBezTo>
                    <a:cubicBezTo>
                      <a:pt x="79" y="29"/>
                      <a:pt x="79" y="29"/>
                      <a:pt x="79" y="29"/>
                    </a:cubicBezTo>
                    <a:moveTo>
                      <a:pt x="76" y="29"/>
                    </a:moveTo>
                    <a:cubicBezTo>
                      <a:pt x="75" y="29"/>
                      <a:pt x="75" y="30"/>
                      <a:pt x="75" y="30"/>
                    </a:cubicBezTo>
                    <a:cubicBezTo>
                      <a:pt x="75" y="30"/>
                      <a:pt x="75" y="30"/>
                      <a:pt x="75" y="30"/>
                    </a:cubicBezTo>
                    <a:cubicBezTo>
                      <a:pt x="76" y="30"/>
                      <a:pt x="76" y="30"/>
                      <a:pt x="76" y="29"/>
                    </a:cubicBezTo>
                    <a:cubicBezTo>
                      <a:pt x="76" y="29"/>
                      <a:pt x="76" y="29"/>
                      <a:pt x="76" y="29"/>
                    </a:cubicBezTo>
                    <a:moveTo>
                      <a:pt x="40" y="29"/>
                    </a:moveTo>
                    <a:cubicBezTo>
                      <a:pt x="39" y="30"/>
                      <a:pt x="39" y="30"/>
                      <a:pt x="39" y="30"/>
                    </a:cubicBezTo>
                    <a:cubicBezTo>
                      <a:pt x="40" y="30"/>
                      <a:pt x="40" y="31"/>
                      <a:pt x="41" y="31"/>
                    </a:cubicBezTo>
                    <a:cubicBezTo>
                      <a:pt x="41" y="30"/>
                      <a:pt x="41" y="30"/>
                      <a:pt x="41" y="29"/>
                    </a:cubicBezTo>
                    <a:cubicBezTo>
                      <a:pt x="41" y="29"/>
                      <a:pt x="41" y="29"/>
                      <a:pt x="40" y="29"/>
                    </a:cubicBezTo>
                    <a:moveTo>
                      <a:pt x="75" y="28"/>
                    </a:moveTo>
                    <a:cubicBezTo>
                      <a:pt x="75" y="29"/>
                      <a:pt x="74" y="29"/>
                      <a:pt x="74" y="30"/>
                    </a:cubicBezTo>
                    <a:cubicBezTo>
                      <a:pt x="74" y="30"/>
                      <a:pt x="74" y="30"/>
                      <a:pt x="75" y="30"/>
                    </a:cubicBezTo>
                    <a:cubicBezTo>
                      <a:pt x="75" y="29"/>
                      <a:pt x="75" y="29"/>
                      <a:pt x="75" y="29"/>
                    </a:cubicBezTo>
                    <a:cubicBezTo>
                      <a:pt x="75" y="29"/>
                      <a:pt x="75" y="28"/>
                      <a:pt x="75" y="28"/>
                    </a:cubicBezTo>
                    <a:moveTo>
                      <a:pt x="39" y="28"/>
                    </a:moveTo>
                    <a:cubicBezTo>
                      <a:pt x="39" y="29"/>
                      <a:pt x="39" y="29"/>
                      <a:pt x="39" y="30"/>
                    </a:cubicBezTo>
                    <a:cubicBezTo>
                      <a:pt x="39" y="30"/>
                      <a:pt x="39" y="30"/>
                      <a:pt x="39" y="30"/>
                    </a:cubicBezTo>
                    <a:cubicBezTo>
                      <a:pt x="40" y="29"/>
                      <a:pt x="40" y="29"/>
                      <a:pt x="40" y="29"/>
                    </a:cubicBezTo>
                    <a:cubicBezTo>
                      <a:pt x="40" y="28"/>
                      <a:pt x="40" y="28"/>
                      <a:pt x="39" y="28"/>
                    </a:cubicBezTo>
                    <a:moveTo>
                      <a:pt x="77" y="28"/>
                    </a:moveTo>
                    <a:cubicBezTo>
                      <a:pt x="77" y="28"/>
                      <a:pt x="77" y="28"/>
                      <a:pt x="77" y="28"/>
                    </a:cubicBezTo>
                    <a:cubicBezTo>
                      <a:pt x="77" y="29"/>
                      <a:pt x="78" y="29"/>
                      <a:pt x="78" y="29"/>
                    </a:cubicBezTo>
                    <a:cubicBezTo>
                      <a:pt x="78" y="29"/>
                      <a:pt x="78" y="29"/>
                      <a:pt x="79" y="29"/>
                    </a:cubicBezTo>
                    <a:cubicBezTo>
                      <a:pt x="78" y="28"/>
                      <a:pt x="78" y="28"/>
                      <a:pt x="77" y="28"/>
                    </a:cubicBezTo>
                    <a:moveTo>
                      <a:pt x="99" y="28"/>
                    </a:moveTo>
                    <a:cubicBezTo>
                      <a:pt x="99" y="28"/>
                      <a:pt x="99" y="28"/>
                      <a:pt x="99" y="29"/>
                    </a:cubicBezTo>
                    <a:cubicBezTo>
                      <a:pt x="99" y="29"/>
                      <a:pt x="99" y="29"/>
                      <a:pt x="100" y="29"/>
                    </a:cubicBezTo>
                    <a:cubicBezTo>
                      <a:pt x="100" y="29"/>
                      <a:pt x="100" y="29"/>
                      <a:pt x="100" y="29"/>
                    </a:cubicBezTo>
                    <a:cubicBezTo>
                      <a:pt x="100" y="28"/>
                      <a:pt x="100" y="28"/>
                      <a:pt x="99" y="28"/>
                    </a:cubicBezTo>
                    <a:moveTo>
                      <a:pt x="77" y="27"/>
                    </a:moveTo>
                    <a:cubicBezTo>
                      <a:pt x="76" y="28"/>
                      <a:pt x="76" y="28"/>
                      <a:pt x="76" y="28"/>
                    </a:cubicBezTo>
                    <a:cubicBezTo>
                      <a:pt x="76" y="28"/>
                      <a:pt x="76" y="28"/>
                      <a:pt x="76" y="28"/>
                    </a:cubicBezTo>
                    <a:cubicBezTo>
                      <a:pt x="77" y="28"/>
                      <a:pt x="77" y="28"/>
                      <a:pt x="77" y="28"/>
                    </a:cubicBezTo>
                    <a:cubicBezTo>
                      <a:pt x="77" y="28"/>
                      <a:pt x="77" y="28"/>
                      <a:pt x="77" y="27"/>
                    </a:cubicBezTo>
                    <a:moveTo>
                      <a:pt x="93" y="27"/>
                    </a:moveTo>
                    <a:cubicBezTo>
                      <a:pt x="92" y="29"/>
                      <a:pt x="90" y="32"/>
                      <a:pt x="89" y="34"/>
                    </a:cubicBezTo>
                    <a:cubicBezTo>
                      <a:pt x="90" y="35"/>
                      <a:pt x="91" y="36"/>
                      <a:pt x="92" y="36"/>
                    </a:cubicBezTo>
                    <a:cubicBezTo>
                      <a:pt x="93" y="34"/>
                      <a:pt x="94" y="32"/>
                      <a:pt x="95" y="30"/>
                    </a:cubicBezTo>
                    <a:cubicBezTo>
                      <a:pt x="92" y="36"/>
                      <a:pt x="92" y="36"/>
                      <a:pt x="92" y="36"/>
                    </a:cubicBezTo>
                    <a:cubicBezTo>
                      <a:pt x="92" y="36"/>
                      <a:pt x="92" y="37"/>
                      <a:pt x="93" y="37"/>
                    </a:cubicBezTo>
                    <a:cubicBezTo>
                      <a:pt x="94" y="34"/>
                      <a:pt x="95" y="32"/>
                      <a:pt x="97" y="29"/>
                    </a:cubicBezTo>
                    <a:cubicBezTo>
                      <a:pt x="96" y="29"/>
                      <a:pt x="94" y="28"/>
                      <a:pt x="93" y="27"/>
                    </a:cubicBezTo>
                    <a:moveTo>
                      <a:pt x="76" y="27"/>
                    </a:moveTo>
                    <a:cubicBezTo>
                      <a:pt x="76" y="27"/>
                      <a:pt x="75" y="27"/>
                      <a:pt x="75" y="27"/>
                    </a:cubicBezTo>
                    <a:cubicBezTo>
                      <a:pt x="75" y="28"/>
                      <a:pt x="76" y="28"/>
                      <a:pt x="76" y="28"/>
                    </a:cubicBezTo>
                    <a:cubicBezTo>
                      <a:pt x="76" y="28"/>
                      <a:pt x="76" y="27"/>
                      <a:pt x="76" y="27"/>
                    </a:cubicBezTo>
                    <a:cubicBezTo>
                      <a:pt x="76" y="27"/>
                      <a:pt x="76" y="27"/>
                      <a:pt x="76" y="27"/>
                    </a:cubicBezTo>
                    <a:moveTo>
                      <a:pt x="94" y="27"/>
                    </a:moveTo>
                    <a:cubicBezTo>
                      <a:pt x="97" y="29"/>
                      <a:pt x="97" y="29"/>
                      <a:pt x="97" y="29"/>
                    </a:cubicBezTo>
                    <a:cubicBezTo>
                      <a:pt x="97" y="29"/>
                      <a:pt x="97" y="29"/>
                      <a:pt x="97" y="29"/>
                    </a:cubicBezTo>
                    <a:cubicBezTo>
                      <a:pt x="96" y="28"/>
                      <a:pt x="95" y="28"/>
                      <a:pt x="94" y="27"/>
                    </a:cubicBezTo>
                    <a:moveTo>
                      <a:pt x="94" y="27"/>
                    </a:moveTo>
                    <a:cubicBezTo>
                      <a:pt x="94" y="27"/>
                      <a:pt x="94" y="27"/>
                      <a:pt x="94" y="27"/>
                    </a:cubicBezTo>
                    <a:cubicBezTo>
                      <a:pt x="94" y="27"/>
                      <a:pt x="94" y="27"/>
                      <a:pt x="94" y="27"/>
                    </a:cubicBezTo>
                    <a:moveTo>
                      <a:pt x="93" y="27"/>
                    </a:moveTo>
                    <a:cubicBezTo>
                      <a:pt x="93" y="27"/>
                      <a:pt x="93" y="27"/>
                      <a:pt x="93" y="27"/>
                    </a:cubicBezTo>
                    <a:cubicBezTo>
                      <a:pt x="94" y="28"/>
                      <a:pt x="96" y="28"/>
                      <a:pt x="97" y="29"/>
                    </a:cubicBezTo>
                    <a:cubicBezTo>
                      <a:pt x="97" y="29"/>
                      <a:pt x="97" y="29"/>
                      <a:pt x="97" y="29"/>
                    </a:cubicBezTo>
                    <a:cubicBezTo>
                      <a:pt x="93" y="27"/>
                      <a:pt x="93" y="27"/>
                      <a:pt x="93" y="27"/>
                    </a:cubicBezTo>
                    <a:moveTo>
                      <a:pt x="65" y="26"/>
                    </a:moveTo>
                    <a:cubicBezTo>
                      <a:pt x="65" y="26"/>
                      <a:pt x="65" y="27"/>
                      <a:pt x="65" y="27"/>
                    </a:cubicBezTo>
                    <a:cubicBezTo>
                      <a:pt x="64" y="28"/>
                      <a:pt x="63" y="30"/>
                      <a:pt x="62" y="31"/>
                    </a:cubicBezTo>
                    <a:cubicBezTo>
                      <a:pt x="62" y="32"/>
                      <a:pt x="62" y="32"/>
                      <a:pt x="62" y="32"/>
                    </a:cubicBezTo>
                    <a:cubicBezTo>
                      <a:pt x="62" y="31"/>
                      <a:pt x="63" y="31"/>
                      <a:pt x="63" y="30"/>
                    </a:cubicBezTo>
                    <a:cubicBezTo>
                      <a:pt x="64" y="29"/>
                      <a:pt x="65" y="28"/>
                      <a:pt x="65" y="26"/>
                    </a:cubicBezTo>
                    <a:cubicBezTo>
                      <a:pt x="65" y="26"/>
                      <a:pt x="65" y="26"/>
                      <a:pt x="65" y="26"/>
                    </a:cubicBezTo>
                    <a:moveTo>
                      <a:pt x="94" y="25"/>
                    </a:moveTo>
                    <a:cubicBezTo>
                      <a:pt x="94" y="25"/>
                      <a:pt x="94" y="25"/>
                      <a:pt x="94" y="26"/>
                    </a:cubicBezTo>
                    <a:cubicBezTo>
                      <a:pt x="95" y="26"/>
                      <a:pt x="96" y="27"/>
                      <a:pt x="98" y="28"/>
                    </a:cubicBezTo>
                    <a:cubicBezTo>
                      <a:pt x="98" y="28"/>
                      <a:pt x="98" y="28"/>
                      <a:pt x="98" y="27"/>
                    </a:cubicBezTo>
                    <a:cubicBezTo>
                      <a:pt x="97" y="26"/>
                      <a:pt x="96" y="26"/>
                      <a:pt x="94" y="25"/>
                    </a:cubicBezTo>
                    <a:moveTo>
                      <a:pt x="66" y="25"/>
                    </a:moveTo>
                    <a:cubicBezTo>
                      <a:pt x="66" y="25"/>
                      <a:pt x="66" y="26"/>
                      <a:pt x="65" y="26"/>
                    </a:cubicBezTo>
                    <a:cubicBezTo>
                      <a:pt x="65" y="26"/>
                      <a:pt x="66" y="26"/>
                      <a:pt x="66" y="26"/>
                    </a:cubicBezTo>
                    <a:cubicBezTo>
                      <a:pt x="66" y="26"/>
                      <a:pt x="66" y="25"/>
                      <a:pt x="66" y="25"/>
                    </a:cubicBezTo>
                    <a:cubicBezTo>
                      <a:pt x="66" y="25"/>
                      <a:pt x="66" y="25"/>
                      <a:pt x="66" y="25"/>
                    </a:cubicBezTo>
                    <a:moveTo>
                      <a:pt x="82" y="25"/>
                    </a:moveTo>
                    <a:cubicBezTo>
                      <a:pt x="82" y="25"/>
                      <a:pt x="81" y="26"/>
                      <a:pt x="80" y="29"/>
                    </a:cubicBezTo>
                    <a:cubicBezTo>
                      <a:pt x="80" y="29"/>
                      <a:pt x="80" y="29"/>
                      <a:pt x="80" y="29"/>
                    </a:cubicBezTo>
                    <a:cubicBezTo>
                      <a:pt x="81" y="26"/>
                      <a:pt x="82" y="25"/>
                      <a:pt x="82" y="25"/>
                    </a:cubicBezTo>
                    <a:moveTo>
                      <a:pt x="61" y="24"/>
                    </a:moveTo>
                    <a:cubicBezTo>
                      <a:pt x="60" y="26"/>
                      <a:pt x="59" y="28"/>
                      <a:pt x="58" y="29"/>
                    </a:cubicBezTo>
                    <a:cubicBezTo>
                      <a:pt x="59" y="30"/>
                      <a:pt x="60" y="31"/>
                      <a:pt x="62" y="31"/>
                    </a:cubicBezTo>
                    <a:cubicBezTo>
                      <a:pt x="63" y="29"/>
                      <a:pt x="64" y="28"/>
                      <a:pt x="65" y="26"/>
                    </a:cubicBezTo>
                    <a:cubicBezTo>
                      <a:pt x="64" y="25"/>
                      <a:pt x="62" y="25"/>
                      <a:pt x="61" y="24"/>
                    </a:cubicBezTo>
                    <a:moveTo>
                      <a:pt x="67" y="24"/>
                    </a:moveTo>
                    <a:cubicBezTo>
                      <a:pt x="67" y="24"/>
                      <a:pt x="66" y="24"/>
                      <a:pt x="66" y="25"/>
                    </a:cubicBezTo>
                    <a:cubicBezTo>
                      <a:pt x="66" y="25"/>
                      <a:pt x="66" y="25"/>
                      <a:pt x="66" y="25"/>
                    </a:cubicBezTo>
                    <a:cubicBezTo>
                      <a:pt x="67" y="24"/>
                      <a:pt x="67" y="24"/>
                      <a:pt x="67" y="24"/>
                    </a:cubicBezTo>
                    <a:cubicBezTo>
                      <a:pt x="67" y="24"/>
                      <a:pt x="67" y="24"/>
                      <a:pt x="67" y="24"/>
                    </a:cubicBezTo>
                    <a:moveTo>
                      <a:pt x="62" y="22"/>
                    </a:moveTo>
                    <a:cubicBezTo>
                      <a:pt x="62" y="23"/>
                      <a:pt x="62" y="23"/>
                      <a:pt x="62" y="24"/>
                    </a:cubicBezTo>
                    <a:cubicBezTo>
                      <a:pt x="63" y="24"/>
                      <a:pt x="64" y="25"/>
                      <a:pt x="65" y="26"/>
                    </a:cubicBezTo>
                    <a:cubicBezTo>
                      <a:pt x="65" y="25"/>
                      <a:pt x="65" y="25"/>
                      <a:pt x="66" y="24"/>
                    </a:cubicBezTo>
                    <a:cubicBezTo>
                      <a:pt x="62" y="22"/>
                      <a:pt x="62" y="22"/>
                      <a:pt x="62" y="22"/>
                    </a:cubicBezTo>
                    <a:moveTo>
                      <a:pt x="46" y="22"/>
                    </a:moveTo>
                    <a:cubicBezTo>
                      <a:pt x="45" y="24"/>
                      <a:pt x="44" y="26"/>
                      <a:pt x="42" y="29"/>
                    </a:cubicBezTo>
                    <a:cubicBezTo>
                      <a:pt x="43" y="29"/>
                      <a:pt x="43" y="30"/>
                      <a:pt x="44" y="30"/>
                    </a:cubicBezTo>
                    <a:cubicBezTo>
                      <a:pt x="48" y="23"/>
                      <a:pt x="48" y="23"/>
                      <a:pt x="48" y="23"/>
                    </a:cubicBezTo>
                    <a:cubicBezTo>
                      <a:pt x="47" y="23"/>
                      <a:pt x="47" y="22"/>
                      <a:pt x="46" y="22"/>
                    </a:cubicBezTo>
                    <a:moveTo>
                      <a:pt x="68" y="22"/>
                    </a:moveTo>
                    <a:cubicBezTo>
                      <a:pt x="68" y="22"/>
                      <a:pt x="68" y="23"/>
                      <a:pt x="67" y="23"/>
                    </a:cubicBezTo>
                    <a:cubicBezTo>
                      <a:pt x="67" y="23"/>
                      <a:pt x="68" y="23"/>
                      <a:pt x="68" y="23"/>
                    </a:cubicBezTo>
                    <a:cubicBezTo>
                      <a:pt x="68" y="23"/>
                      <a:pt x="68" y="22"/>
                      <a:pt x="68" y="22"/>
                    </a:cubicBezTo>
                    <a:cubicBezTo>
                      <a:pt x="68" y="22"/>
                      <a:pt x="68" y="22"/>
                      <a:pt x="68" y="22"/>
                    </a:cubicBezTo>
                    <a:moveTo>
                      <a:pt x="85" y="22"/>
                    </a:moveTo>
                    <a:cubicBezTo>
                      <a:pt x="84" y="24"/>
                      <a:pt x="83" y="25"/>
                      <a:pt x="82" y="27"/>
                    </a:cubicBezTo>
                    <a:cubicBezTo>
                      <a:pt x="81" y="28"/>
                      <a:pt x="81" y="28"/>
                      <a:pt x="80" y="29"/>
                    </a:cubicBezTo>
                    <a:cubicBezTo>
                      <a:pt x="81" y="29"/>
                      <a:pt x="81" y="30"/>
                      <a:pt x="81" y="30"/>
                    </a:cubicBezTo>
                    <a:cubicBezTo>
                      <a:pt x="83" y="27"/>
                      <a:pt x="84" y="25"/>
                      <a:pt x="86" y="23"/>
                    </a:cubicBezTo>
                    <a:cubicBezTo>
                      <a:pt x="85" y="22"/>
                      <a:pt x="85" y="22"/>
                      <a:pt x="85" y="22"/>
                    </a:cubicBezTo>
                    <a:moveTo>
                      <a:pt x="85" y="22"/>
                    </a:moveTo>
                    <a:cubicBezTo>
                      <a:pt x="85" y="22"/>
                      <a:pt x="85" y="22"/>
                      <a:pt x="85" y="22"/>
                    </a:cubicBezTo>
                    <a:cubicBezTo>
                      <a:pt x="85" y="22"/>
                      <a:pt x="86" y="22"/>
                      <a:pt x="86" y="23"/>
                    </a:cubicBezTo>
                    <a:cubicBezTo>
                      <a:pt x="86" y="23"/>
                      <a:pt x="86" y="22"/>
                      <a:pt x="86" y="22"/>
                    </a:cubicBezTo>
                    <a:cubicBezTo>
                      <a:pt x="86" y="22"/>
                      <a:pt x="85" y="22"/>
                      <a:pt x="85" y="22"/>
                    </a:cubicBezTo>
                    <a:moveTo>
                      <a:pt x="85" y="22"/>
                    </a:moveTo>
                    <a:cubicBezTo>
                      <a:pt x="85" y="22"/>
                      <a:pt x="85" y="22"/>
                      <a:pt x="85" y="22"/>
                    </a:cubicBezTo>
                    <a:cubicBezTo>
                      <a:pt x="86" y="22"/>
                      <a:pt x="86" y="22"/>
                      <a:pt x="86" y="22"/>
                    </a:cubicBezTo>
                    <a:cubicBezTo>
                      <a:pt x="86" y="22"/>
                      <a:pt x="86" y="22"/>
                      <a:pt x="86" y="22"/>
                    </a:cubicBezTo>
                    <a:cubicBezTo>
                      <a:pt x="86" y="22"/>
                      <a:pt x="85" y="22"/>
                      <a:pt x="85" y="22"/>
                    </a:cubicBezTo>
                    <a:moveTo>
                      <a:pt x="63" y="21"/>
                    </a:moveTo>
                    <a:cubicBezTo>
                      <a:pt x="63" y="22"/>
                      <a:pt x="63" y="22"/>
                      <a:pt x="62" y="22"/>
                    </a:cubicBezTo>
                    <a:cubicBezTo>
                      <a:pt x="63" y="23"/>
                      <a:pt x="65" y="24"/>
                      <a:pt x="66" y="24"/>
                    </a:cubicBezTo>
                    <a:cubicBezTo>
                      <a:pt x="66" y="24"/>
                      <a:pt x="66" y="24"/>
                      <a:pt x="66" y="23"/>
                    </a:cubicBezTo>
                    <a:cubicBezTo>
                      <a:pt x="65" y="23"/>
                      <a:pt x="64" y="22"/>
                      <a:pt x="63" y="21"/>
                    </a:cubicBezTo>
                    <a:moveTo>
                      <a:pt x="45" y="21"/>
                    </a:moveTo>
                    <a:cubicBezTo>
                      <a:pt x="41" y="28"/>
                      <a:pt x="41" y="28"/>
                      <a:pt x="41" y="28"/>
                    </a:cubicBezTo>
                    <a:cubicBezTo>
                      <a:pt x="41" y="28"/>
                      <a:pt x="42" y="28"/>
                      <a:pt x="42" y="29"/>
                    </a:cubicBezTo>
                    <a:cubicBezTo>
                      <a:pt x="43" y="27"/>
                      <a:pt x="44" y="25"/>
                      <a:pt x="45" y="24"/>
                    </a:cubicBezTo>
                    <a:cubicBezTo>
                      <a:pt x="45" y="23"/>
                      <a:pt x="46" y="22"/>
                      <a:pt x="46" y="22"/>
                    </a:cubicBezTo>
                    <a:cubicBezTo>
                      <a:pt x="45" y="22"/>
                      <a:pt x="45" y="21"/>
                      <a:pt x="45" y="21"/>
                    </a:cubicBezTo>
                    <a:moveTo>
                      <a:pt x="44" y="21"/>
                    </a:moveTo>
                    <a:cubicBezTo>
                      <a:pt x="44" y="21"/>
                      <a:pt x="44" y="21"/>
                      <a:pt x="43" y="21"/>
                    </a:cubicBezTo>
                    <a:cubicBezTo>
                      <a:pt x="43" y="22"/>
                      <a:pt x="42" y="23"/>
                      <a:pt x="42" y="24"/>
                    </a:cubicBezTo>
                    <a:cubicBezTo>
                      <a:pt x="41" y="25"/>
                      <a:pt x="41" y="26"/>
                      <a:pt x="40" y="27"/>
                    </a:cubicBezTo>
                    <a:cubicBezTo>
                      <a:pt x="40" y="28"/>
                      <a:pt x="40" y="28"/>
                      <a:pt x="40" y="28"/>
                    </a:cubicBezTo>
                    <a:cubicBezTo>
                      <a:pt x="44" y="21"/>
                      <a:pt x="44" y="21"/>
                      <a:pt x="44" y="21"/>
                    </a:cubicBezTo>
                    <a:cubicBezTo>
                      <a:pt x="44" y="21"/>
                      <a:pt x="44" y="21"/>
                      <a:pt x="44" y="21"/>
                    </a:cubicBezTo>
                    <a:moveTo>
                      <a:pt x="82" y="20"/>
                    </a:moveTo>
                    <a:cubicBezTo>
                      <a:pt x="80" y="23"/>
                      <a:pt x="79" y="25"/>
                      <a:pt x="78" y="27"/>
                    </a:cubicBezTo>
                    <a:cubicBezTo>
                      <a:pt x="78" y="28"/>
                      <a:pt x="78" y="28"/>
                      <a:pt x="79" y="28"/>
                    </a:cubicBezTo>
                    <a:cubicBezTo>
                      <a:pt x="80" y="26"/>
                      <a:pt x="82" y="23"/>
                      <a:pt x="83" y="21"/>
                    </a:cubicBezTo>
                    <a:cubicBezTo>
                      <a:pt x="83" y="21"/>
                      <a:pt x="82" y="20"/>
                      <a:pt x="82" y="20"/>
                    </a:cubicBezTo>
                    <a:moveTo>
                      <a:pt x="82" y="20"/>
                    </a:moveTo>
                    <a:cubicBezTo>
                      <a:pt x="82" y="20"/>
                      <a:pt x="82" y="20"/>
                      <a:pt x="82" y="20"/>
                    </a:cubicBezTo>
                    <a:cubicBezTo>
                      <a:pt x="82" y="20"/>
                      <a:pt x="83" y="21"/>
                      <a:pt x="83" y="21"/>
                    </a:cubicBezTo>
                    <a:cubicBezTo>
                      <a:pt x="83" y="21"/>
                      <a:pt x="83" y="21"/>
                      <a:pt x="83" y="21"/>
                    </a:cubicBezTo>
                    <a:cubicBezTo>
                      <a:pt x="83" y="21"/>
                      <a:pt x="82" y="20"/>
                      <a:pt x="82" y="20"/>
                    </a:cubicBezTo>
                    <a:moveTo>
                      <a:pt x="81" y="20"/>
                    </a:moveTo>
                    <a:cubicBezTo>
                      <a:pt x="81" y="20"/>
                      <a:pt x="80" y="21"/>
                      <a:pt x="80" y="22"/>
                    </a:cubicBezTo>
                    <a:cubicBezTo>
                      <a:pt x="80" y="22"/>
                      <a:pt x="80" y="22"/>
                      <a:pt x="79" y="23"/>
                    </a:cubicBezTo>
                    <a:cubicBezTo>
                      <a:pt x="79" y="24"/>
                      <a:pt x="78" y="26"/>
                      <a:pt x="77" y="27"/>
                    </a:cubicBezTo>
                    <a:cubicBezTo>
                      <a:pt x="77" y="27"/>
                      <a:pt x="77" y="27"/>
                      <a:pt x="77" y="27"/>
                    </a:cubicBezTo>
                    <a:cubicBezTo>
                      <a:pt x="79" y="25"/>
                      <a:pt x="80" y="22"/>
                      <a:pt x="81" y="20"/>
                    </a:cubicBezTo>
                    <a:cubicBezTo>
                      <a:pt x="81" y="20"/>
                      <a:pt x="81" y="20"/>
                      <a:pt x="81" y="20"/>
                    </a:cubicBezTo>
                    <a:moveTo>
                      <a:pt x="86" y="20"/>
                    </a:moveTo>
                    <a:cubicBezTo>
                      <a:pt x="86" y="20"/>
                      <a:pt x="86" y="20"/>
                      <a:pt x="86" y="21"/>
                    </a:cubicBezTo>
                    <a:cubicBezTo>
                      <a:pt x="86" y="21"/>
                      <a:pt x="86" y="21"/>
                      <a:pt x="87" y="21"/>
                    </a:cubicBezTo>
                    <a:cubicBezTo>
                      <a:pt x="87" y="21"/>
                      <a:pt x="87" y="21"/>
                      <a:pt x="87" y="20"/>
                    </a:cubicBezTo>
                    <a:cubicBezTo>
                      <a:pt x="87" y="20"/>
                      <a:pt x="86" y="20"/>
                      <a:pt x="86" y="20"/>
                    </a:cubicBezTo>
                    <a:moveTo>
                      <a:pt x="82" y="20"/>
                    </a:moveTo>
                    <a:cubicBezTo>
                      <a:pt x="82" y="20"/>
                      <a:pt x="82" y="20"/>
                      <a:pt x="82" y="20"/>
                    </a:cubicBezTo>
                    <a:cubicBezTo>
                      <a:pt x="83" y="21"/>
                      <a:pt x="83" y="21"/>
                      <a:pt x="83" y="21"/>
                    </a:cubicBezTo>
                    <a:cubicBezTo>
                      <a:pt x="83" y="21"/>
                      <a:pt x="83" y="21"/>
                      <a:pt x="83" y="20"/>
                    </a:cubicBezTo>
                    <a:cubicBezTo>
                      <a:pt x="83" y="20"/>
                      <a:pt x="83" y="20"/>
                      <a:pt x="82" y="20"/>
                    </a:cubicBezTo>
                    <a:cubicBezTo>
                      <a:pt x="82" y="20"/>
                      <a:pt x="82" y="20"/>
                      <a:pt x="82" y="20"/>
                    </a:cubicBezTo>
                    <a:moveTo>
                      <a:pt x="64" y="20"/>
                    </a:moveTo>
                    <a:cubicBezTo>
                      <a:pt x="64" y="20"/>
                      <a:pt x="64" y="20"/>
                      <a:pt x="63" y="20"/>
                    </a:cubicBezTo>
                    <a:cubicBezTo>
                      <a:pt x="65" y="21"/>
                      <a:pt x="66" y="22"/>
                      <a:pt x="67" y="23"/>
                    </a:cubicBezTo>
                    <a:cubicBezTo>
                      <a:pt x="67" y="22"/>
                      <a:pt x="67" y="22"/>
                      <a:pt x="67" y="22"/>
                    </a:cubicBezTo>
                    <a:cubicBezTo>
                      <a:pt x="66" y="21"/>
                      <a:pt x="65" y="20"/>
                      <a:pt x="64" y="20"/>
                    </a:cubicBezTo>
                    <a:moveTo>
                      <a:pt x="81" y="20"/>
                    </a:moveTo>
                    <a:cubicBezTo>
                      <a:pt x="81" y="20"/>
                      <a:pt x="81" y="20"/>
                      <a:pt x="81" y="20"/>
                    </a:cubicBezTo>
                    <a:cubicBezTo>
                      <a:pt x="81" y="20"/>
                      <a:pt x="81" y="20"/>
                      <a:pt x="81" y="20"/>
                    </a:cubicBezTo>
                    <a:cubicBezTo>
                      <a:pt x="81" y="20"/>
                      <a:pt x="81" y="20"/>
                      <a:pt x="81" y="20"/>
                    </a:cubicBezTo>
                    <a:cubicBezTo>
                      <a:pt x="81" y="20"/>
                      <a:pt x="81" y="20"/>
                      <a:pt x="81" y="20"/>
                    </a:cubicBezTo>
                    <a:moveTo>
                      <a:pt x="81" y="19"/>
                    </a:moveTo>
                    <a:cubicBezTo>
                      <a:pt x="81" y="19"/>
                      <a:pt x="81" y="19"/>
                      <a:pt x="81" y="19"/>
                    </a:cubicBezTo>
                    <a:cubicBezTo>
                      <a:pt x="82" y="20"/>
                      <a:pt x="82" y="20"/>
                      <a:pt x="82" y="20"/>
                    </a:cubicBezTo>
                    <a:cubicBezTo>
                      <a:pt x="82" y="20"/>
                      <a:pt x="82" y="19"/>
                      <a:pt x="82" y="19"/>
                    </a:cubicBezTo>
                    <a:cubicBezTo>
                      <a:pt x="82" y="19"/>
                      <a:pt x="81" y="19"/>
                      <a:pt x="81" y="19"/>
                    </a:cubicBezTo>
                    <a:moveTo>
                      <a:pt x="80" y="19"/>
                    </a:moveTo>
                    <a:cubicBezTo>
                      <a:pt x="79" y="22"/>
                      <a:pt x="77" y="24"/>
                      <a:pt x="76" y="26"/>
                    </a:cubicBezTo>
                    <a:cubicBezTo>
                      <a:pt x="76" y="26"/>
                      <a:pt x="76" y="27"/>
                      <a:pt x="76" y="27"/>
                    </a:cubicBezTo>
                    <a:cubicBezTo>
                      <a:pt x="78" y="24"/>
                      <a:pt x="79" y="22"/>
                      <a:pt x="81" y="19"/>
                    </a:cubicBezTo>
                    <a:cubicBezTo>
                      <a:pt x="80" y="19"/>
                      <a:pt x="80" y="19"/>
                      <a:pt x="80" y="19"/>
                    </a:cubicBezTo>
                    <a:moveTo>
                      <a:pt x="80" y="19"/>
                    </a:moveTo>
                    <a:cubicBezTo>
                      <a:pt x="80" y="19"/>
                      <a:pt x="80" y="19"/>
                      <a:pt x="80" y="19"/>
                    </a:cubicBezTo>
                    <a:cubicBezTo>
                      <a:pt x="80" y="19"/>
                      <a:pt x="80" y="19"/>
                      <a:pt x="81" y="19"/>
                    </a:cubicBezTo>
                    <a:cubicBezTo>
                      <a:pt x="81" y="19"/>
                      <a:pt x="81" y="19"/>
                      <a:pt x="81" y="19"/>
                    </a:cubicBezTo>
                    <a:cubicBezTo>
                      <a:pt x="81" y="19"/>
                      <a:pt x="80" y="19"/>
                      <a:pt x="80" y="19"/>
                    </a:cubicBezTo>
                    <a:moveTo>
                      <a:pt x="80" y="19"/>
                    </a:moveTo>
                    <a:cubicBezTo>
                      <a:pt x="80" y="19"/>
                      <a:pt x="80" y="19"/>
                      <a:pt x="80" y="19"/>
                    </a:cubicBezTo>
                    <a:cubicBezTo>
                      <a:pt x="81" y="19"/>
                      <a:pt x="81" y="19"/>
                      <a:pt x="81" y="19"/>
                    </a:cubicBezTo>
                    <a:cubicBezTo>
                      <a:pt x="81" y="19"/>
                      <a:pt x="81" y="19"/>
                      <a:pt x="81" y="19"/>
                    </a:cubicBezTo>
                    <a:cubicBezTo>
                      <a:pt x="81" y="19"/>
                      <a:pt x="81" y="19"/>
                      <a:pt x="80" y="19"/>
                    </a:cubicBezTo>
                    <a:moveTo>
                      <a:pt x="83" y="18"/>
                    </a:moveTo>
                    <a:cubicBezTo>
                      <a:pt x="83" y="18"/>
                      <a:pt x="83" y="18"/>
                      <a:pt x="83" y="19"/>
                    </a:cubicBezTo>
                    <a:cubicBezTo>
                      <a:pt x="83" y="19"/>
                      <a:pt x="84" y="19"/>
                      <a:pt x="84" y="19"/>
                    </a:cubicBezTo>
                    <a:cubicBezTo>
                      <a:pt x="84" y="19"/>
                      <a:pt x="84" y="19"/>
                      <a:pt x="84" y="19"/>
                    </a:cubicBezTo>
                    <a:cubicBezTo>
                      <a:pt x="84" y="18"/>
                      <a:pt x="84" y="18"/>
                      <a:pt x="83" y="18"/>
                    </a:cubicBezTo>
                    <a:moveTo>
                      <a:pt x="82" y="17"/>
                    </a:moveTo>
                    <a:cubicBezTo>
                      <a:pt x="82" y="18"/>
                      <a:pt x="82" y="18"/>
                      <a:pt x="82" y="18"/>
                    </a:cubicBezTo>
                    <a:cubicBezTo>
                      <a:pt x="82" y="18"/>
                      <a:pt x="82" y="18"/>
                      <a:pt x="82" y="18"/>
                    </a:cubicBezTo>
                    <a:cubicBezTo>
                      <a:pt x="82" y="18"/>
                      <a:pt x="83" y="18"/>
                      <a:pt x="83" y="18"/>
                    </a:cubicBezTo>
                    <a:cubicBezTo>
                      <a:pt x="83" y="18"/>
                      <a:pt x="83" y="17"/>
                      <a:pt x="82" y="17"/>
                    </a:cubicBezTo>
                    <a:moveTo>
                      <a:pt x="81" y="17"/>
                    </a:moveTo>
                    <a:cubicBezTo>
                      <a:pt x="81" y="17"/>
                      <a:pt x="81" y="17"/>
                      <a:pt x="81" y="18"/>
                    </a:cubicBezTo>
                    <a:cubicBezTo>
                      <a:pt x="81" y="18"/>
                      <a:pt x="81" y="18"/>
                      <a:pt x="81" y="18"/>
                    </a:cubicBezTo>
                    <a:cubicBezTo>
                      <a:pt x="82" y="18"/>
                      <a:pt x="82" y="17"/>
                      <a:pt x="82" y="17"/>
                    </a:cubicBezTo>
                    <a:cubicBezTo>
                      <a:pt x="82" y="17"/>
                      <a:pt x="82" y="17"/>
                      <a:pt x="81" y="17"/>
                    </a:cubicBezTo>
                    <a:moveTo>
                      <a:pt x="48" y="16"/>
                    </a:moveTo>
                    <a:cubicBezTo>
                      <a:pt x="45" y="21"/>
                      <a:pt x="45" y="21"/>
                      <a:pt x="45" y="21"/>
                    </a:cubicBezTo>
                    <a:cubicBezTo>
                      <a:pt x="45" y="21"/>
                      <a:pt x="45" y="22"/>
                      <a:pt x="46" y="22"/>
                    </a:cubicBezTo>
                    <a:cubicBezTo>
                      <a:pt x="47" y="20"/>
                      <a:pt x="48" y="18"/>
                      <a:pt x="49" y="18"/>
                    </a:cubicBezTo>
                    <a:cubicBezTo>
                      <a:pt x="48" y="19"/>
                      <a:pt x="47" y="20"/>
                      <a:pt x="46" y="22"/>
                    </a:cubicBezTo>
                    <a:cubicBezTo>
                      <a:pt x="47" y="22"/>
                      <a:pt x="47" y="23"/>
                      <a:pt x="48" y="23"/>
                    </a:cubicBezTo>
                    <a:cubicBezTo>
                      <a:pt x="51" y="18"/>
                      <a:pt x="51" y="18"/>
                      <a:pt x="51" y="18"/>
                    </a:cubicBezTo>
                    <a:cubicBezTo>
                      <a:pt x="50" y="17"/>
                      <a:pt x="49" y="17"/>
                      <a:pt x="48" y="16"/>
                    </a:cubicBezTo>
                    <a:moveTo>
                      <a:pt x="47" y="15"/>
                    </a:moveTo>
                    <a:cubicBezTo>
                      <a:pt x="46" y="17"/>
                      <a:pt x="45" y="19"/>
                      <a:pt x="44" y="21"/>
                    </a:cubicBezTo>
                    <a:cubicBezTo>
                      <a:pt x="44" y="21"/>
                      <a:pt x="44" y="21"/>
                      <a:pt x="44" y="21"/>
                    </a:cubicBezTo>
                    <a:cubicBezTo>
                      <a:pt x="47" y="16"/>
                      <a:pt x="47" y="16"/>
                      <a:pt x="47" y="16"/>
                    </a:cubicBezTo>
                    <a:cubicBezTo>
                      <a:pt x="47" y="16"/>
                      <a:pt x="47" y="15"/>
                      <a:pt x="47" y="15"/>
                    </a:cubicBezTo>
                    <a:moveTo>
                      <a:pt x="72" y="15"/>
                    </a:moveTo>
                    <a:cubicBezTo>
                      <a:pt x="71" y="17"/>
                      <a:pt x="69" y="19"/>
                      <a:pt x="68" y="22"/>
                    </a:cubicBezTo>
                    <a:cubicBezTo>
                      <a:pt x="68" y="22"/>
                      <a:pt x="68" y="22"/>
                      <a:pt x="68" y="22"/>
                    </a:cubicBezTo>
                    <a:cubicBezTo>
                      <a:pt x="70" y="20"/>
                      <a:pt x="71" y="17"/>
                      <a:pt x="72" y="15"/>
                    </a:cubicBezTo>
                    <a:cubicBezTo>
                      <a:pt x="72" y="15"/>
                      <a:pt x="72" y="15"/>
                      <a:pt x="72" y="15"/>
                    </a:cubicBezTo>
                    <a:moveTo>
                      <a:pt x="73" y="15"/>
                    </a:moveTo>
                    <a:cubicBezTo>
                      <a:pt x="72" y="15"/>
                      <a:pt x="72" y="15"/>
                      <a:pt x="72" y="15"/>
                    </a:cubicBezTo>
                    <a:cubicBezTo>
                      <a:pt x="72" y="15"/>
                      <a:pt x="72" y="15"/>
                      <a:pt x="72" y="15"/>
                    </a:cubicBezTo>
                    <a:cubicBezTo>
                      <a:pt x="73" y="15"/>
                      <a:pt x="73" y="15"/>
                      <a:pt x="73" y="15"/>
                    </a:cubicBezTo>
                    <a:cubicBezTo>
                      <a:pt x="73" y="15"/>
                      <a:pt x="73" y="15"/>
                      <a:pt x="73" y="15"/>
                    </a:cubicBezTo>
                    <a:moveTo>
                      <a:pt x="73" y="14"/>
                    </a:moveTo>
                    <a:cubicBezTo>
                      <a:pt x="73" y="14"/>
                      <a:pt x="73" y="14"/>
                      <a:pt x="73" y="15"/>
                    </a:cubicBezTo>
                    <a:cubicBezTo>
                      <a:pt x="73" y="15"/>
                      <a:pt x="73" y="15"/>
                      <a:pt x="73" y="15"/>
                    </a:cubicBezTo>
                    <a:cubicBezTo>
                      <a:pt x="73" y="15"/>
                      <a:pt x="73" y="14"/>
                      <a:pt x="73" y="14"/>
                    </a:cubicBezTo>
                    <a:cubicBezTo>
                      <a:pt x="73" y="14"/>
                      <a:pt x="73" y="14"/>
                      <a:pt x="73" y="14"/>
                    </a:cubicBezTo>
                    <a:moveTo>
                      <a:pt x="73" y="14"/>
                    </a:moveTo>
                    <a:cubicBezTo>
                      <a:pt x="73" y="14"/>
                      <a:pt x="73" y="14"/>
                      <a:pt x="73" y="14"/>
                    </a:cubicBezTo>
                    <a:cubicBezTo>
                      <a:pt x="73" y="14"/>
                      <a:pt x="73" y="14"/>
                      <a:pt x="73" y="14"/>
                    </a:cubicBezTo>
                    <a:cubicBezTo>
                      <a:pt x="73" y="14"/>
                      <a:pt x="73" y="14"/>
                      <a:pt x="73" y="14"/>
                    </a:cubicBezTo>
                    <a:cubicBezTo>
                      <a:pt x="73" y="14"/>
                      <a:pt x="73" y="14"/>
                      <a:pt x="73" y="14"/>
                    </a:cubicBezTo>
                    <a:moveTo>
                      <a:pt x="50" y="14"/>
                    </a:moveTo>
                    <a:cubicBezTo>
                      <a:pt x="50" y="14"/>
                      <a:pt x="50" y="14"/>
                      <a:pt x="50" y="15"/>
                    </a:cubicBezTo>
                    <a:cubicBezTo>
                      <a:pt x="51" y="15"/>
                      <a:pt x="52" y="16"/>
                      <a:pt x="53" y="16"/>
                    </a:cubicBezTo>
                    <a:cubicBezTo>
                      <a:pt x="53" y="15"/>
                      <a:pt x="53" y="15"/>
                      <a:pt x="53" y="15"/>
                    </a:cubicBezTo>
                    <a:cubicBezTo>
                      <a:pt x="52" y="15"/>
                      <a:pt x="51" y="14"/>
                      <a:pt x="50" y="14"/>
                    </a:cubicBezTo>
                    <a:moveTo>
                      <a:pt x="49" y="14"/>
                    </a:moveTo>
                    <a:cubicBezTo>
                      <a:pt x="48" y="15"/>
                      <a:pt x="48" y="15"/>
                      <a:pt x="48" y="15"/>
                    </a:cubicBezTo>
                    <a:cubicBezTo>
                      <a:pt x="49" y="16"/>
                      <a:pt x="50" y="17"/>
                      <a:pt x="52" y="18"/>
                    </a:cubicBezTo>
                    <a:cubicBezTo>
                      <a:pt x="53" y="16"/>
                      <a:pt x="53" y="16"/>
                      <a:pt x="53" y="16"/>
                    </a:cubicBezTo>
                    <a:cubicBezTo>
                      <a:pt x="50" y="15"/>
                      <a:pt x="50" y="15"/>
                      <a:pt x="50" y="15"/>
                    </a:cubicBezTo>
                    <a:cubicBezTo>
                      <a:pt x="50" y="15"/>
                      <a:pt x="50" y="15"/>
                      <a:pt x="49" y="16"/>
                    </a:cubicBezTo>
                    <a:cubicBezTo>
                      <a:pt x="50" y="15"/>
                      <a:pt x="50" y="15"/>
                      <a:pt x="50" y="15"/>
                    </a:cubicBezTo>
                    <a:cubicBezTo>
                      <a:pt x="49" y="14"/>
                      <a:pt x="49" y="14"/>
                      <a:pt x="49" y="14"/>
                    </a:cubicBezTo>
                    <a:moveTo>
                      <a:pt x="51" y="14"/>
                    </a:moveTo>
                    <a:cubicBezTo>
                      <a:pt x="51" y="14"/>
                      <a:pt x="51" y="14"/>
                      <a:pt x="50" y="14"/>
                    </a:cubicBezTo>
                    <a:cubicBezTo>
                      <a:pt x="51" y="14"/>
                      <a:pt x="52" y="15"/>
                      <a:pt x="53" y="15"/>
                    </a:cubicBezTo>
                    <a:cubicBezTo>
                      <a:pt x="53" y="15"/>
                      <a:pt x="53" y="15"/>
                      <a:pt x="53" y="15"/>
                    </a:cubicBezTo>
                    <a:cubicBezTo>
                      <a:pt x="52" y="15"/>
                      <a:pt x="51" y="14"/>
                      <a:pt x="51" y="14"/>
                    </a:cubicBezTo>
                    <a:moveTo>
                      <a:pt x="48" y="13"/>
                    </a:moveTo>
                    <a:cubicBezTo>
                      <a:pt x="48" y="14"/>
                      <a:pt x="47" y="14"/>
                      <a:pt x="47" y="15"/>
                    </a:cubicBezTo>
                    <a:cubicBezTo>
                      <a:pt x="47" y="15"/>
                      <a:pt x="47" y="15"/>
                      <a:pt x="48" y="15"/>
                    </a:cubicBezTo>
                    <a:cubicBezTo>
                      <a:pt x="49" y="14"/>
                      <a:pt x="49" y="14"/>
                      <a:pt x="49" y="14"/>
                    </a:cubicBezTo>
                    <a:cubicBezTo>
                      <a:pt x="48" y="13"/>
                      <a:pt x="48" y="13"/>
                      <a:pt x="48" y="13"/>
                    </a:cubicBezTo>
                    <a:moveTo>
                      <a:pt x="49" y="13"/>
                    </a:moveTo>
                    <a:cubicBezTo>
                      <a:pt x="49" y="14"/>
                      <a:pt x="49" y="14"/>
                      <a:pt x="49" y="14"/>
                    </a:cubicBezTo>
                    <a:cubicBezTo>
                      <a:pt x="49" y="14"/>
                      <a:pt x="50" y="14"/>
                      <a:pt x="50" y="15"/>
                    </a:cubicBezTo>
                    <a:cubicBezTo>
                      <a:pt x="50" y="14"/>
                      <a:pt x="50" y="14"/>
                      <a:pt x="50" y="14"/>
                    </a:cubicBezTo>
                    <a:cubicBezTo>
                      <a:pt x="50" y="14"/>
                      <a:pt x="50" y="13"/>
                      <a:pt x="49" y="13"/>
                    </a:cubicBezTo>
                    <a:moveTo>
                      <a:pt x="70" y="13"/>
                    </a:moveTo>
                    <a:cubicBezTo>
                      <a:pt x="70" y="13"/>
                      <a:pt x="70" y="13"/>
                      <a:pt x="70" y="13"/>
                    </a:cubicBezTo>
                    <a:cubicBezTo>
                      <a:pt x="72" y="15"/>
                      <a:pt x="72" y="15"/>
                      <a:pt x="72" y="15"/>
                    </a:cubicBezTo>
                    <a:cubicBezTo>
                      <a:pt x="72" y="15"/>
                      <a:pt x="72" y="14"/>
                      <a:pt x="72" y="14"/>
                    </a:cubicBezTo>
                    <a:cubicBezTo>
                      <a:pt x="71" y="14"/>
                      <a:pt x="71" y="13"/>
                      <a:pt x="70" y="13"/>
                    </a:cubicBezTo>
                    <a:moveTo>
                      <a:pt x="49" y="13"/>
                    </a:moveTo>
                    <a:cubicBezTo>
                      <a:pt x="49" y="13"/>
                      <a:pt x="49" y="13"/>
                      <a:pt x="49" y="13"/>
                    </a:cubicBezTo>
                    <a:cubicBezTo>
                      <a:pt x="50" y="13"/>
                      <a:pt x="50" y="14"/>
                      <a:pt x="50" y="14"/>
                    </a:cubicBezTo>
                    <a:cubicBezTo>
                      <a:pt x="50" y="14"/>
                      <a:pt x="51" y="14"/>
                      <a:pt x="51" y="14"/>
                    </a:cubicBezTo>
                    <a:cubicBezTo>
                      <a:pt x="50" y="13"/>
                      <a:pt x="50" y="13"/>
                      <a:pt x="49" y="13"/>
                    </a:cubicBezTo>
                    <a:moveTo>
                      <a:pt x="68" y="13"/>
                    </a:moveTo>
                    <a:cubicBezTo>
                      <a:pt x="67" y="15"/>
                      <a:pt x="65" y="17"/>
                      <a:pt x="64" y="19"/>
                    </a:cubicBezTo>
                    <a:cubicBezTo>
                      <a:pt x="65" y="20"/>
                      <a:pt x="67" y="21"/>
                      <a:pt x="68" y="21"/>
                    </a:cubicBezTo>
                    <a:cubicBezTo>
                      <a:pt x="68" y="21"/>
                      <a:pt x="68" y="21"/>
                      <a:pt x="68" y="21"/>
                    </a:cubicBezTo>
                    <a:cubicBezTo>
                      <a:pt x="69" y="19"/>
                      <a:pt x="70" y="17"/>
                      <a:pt x="71" y="16"/>
                    </a:cubicBezTo>
                    <a:cubicBezTo>
                      <a:pt x="71" y="15"/>
                      <a:pt x="72" y="15"/>
                      <a:pt x="72" y="15"/>
                    </a:cubicBezTo>
                    <a:cubicBezTo>
                      <a:pt x="70" y="14"/>
                      <a:pt x="70" y="14"/>
                      <a:pt x="70" y="14"/>
                    </a:cubicBezTo>
                    <a:cubicBezTo>
                      <a:pt x="68" y="16"/>
                      <a:pt x="67" y="17"/>
                      <a:pt x="66" y="19"/>
                    </a:cubicBezTo>
                    <a:cubicBezTo>
                      <a:pt x="67" y="17"/>
                      <a:pt x="68" y="15"/>
                      <a:pt x="69" y="13"/>
                    </a:cubicBezTo>
                    <a:cubicBezTo>
                      <a:pt x="68" y="13"/>
                      <a:pt x="68" y="13"/>
                      <a:pt x="68" y="13"/>
                    </a:cubicBezTo>
                    <a:moveTo>
                      <a:pt x="48" y="13"/>
                    </a:moveTo>
                    <a:cubicBezTo>
                      <a:pt x="48" y="13"/>
                      <a:pt x="48" y="13"/>
                      <a:pt x="48" y="13"/>
                    </a:cubicBezTo>
                    <a:cubicBezTo>
                      <a:pt x="48" y="13"/>
                      <a:pt x="48" y="14"/>
                      <a:pt x="49" y="14"/>
                    </a:cubicBezTo>
                    <a:cubicBezTo>
                      <a:pt x="49" y="13"/>
                      <a:pt x="49" y="13"/>
                      <a:pt x="49" y="13"/>
                    </a:cubicBezTo>
                    <a:cubicBezTo>
                      <a:pt x="49" y="13"/>
                      <a:pt x="49" y="13"/>
                      <a:pt x="48" y="13"/>
                    </a:cubicBezTo>
                    <a:moveTo>
                      <a:pt x="70" y="13"/>
                    </a:moveTo>
                    <a:cubicBezTo>
                      <a:pt x="70" y="13"/>
                      <a:pt x="70" y="13"/>
                      <a:pt x="70" y="13"/>
                    </a:cubicBezTo>
                    <a:cubicBezTo>
                      <a:pt x="71" y="13"/>
                      <a:pt x="71" y="14"/>
                      <a:pt x="72" y="14"/>
                    </a:cubicBezTo>
                    <a:cubicBezTo>
                      <a:pt x="72" y="14"/>
                      <a:pt x="72" y="14"/>
                      <a:pt x="72" y="14"/>
                    </a:cubicBezTo>
                    <a:cubicBezTo>
                      <a:pt x="72" y="14"/>
                      <a:pt x="71" y="13"/>
                      <a:pt x="70" y="13"/>
                    </a:cubicBezTo>
                    <a:moveTo>
                      <a:pt x="70" y="12"/>
                    </a:moveTo>
                    <a:cubicBezTo>
                      <a:pt x="70" y="12"/>
                      <a:pt x="70" y="12"/>
                      <a:pt x="70" y="13"/>
                    </a:cubicBezTo>
                    <a:cubicBezTo>
                      <a:pt x="72" y="14"/>
                      <a:pt x="72" y="14"/>
                      <a:pt x="72" y="14"/>
                    </a:cubicBezTo>
                    <a:cubicBezTo>
                      <a:pt x="72" y="14"/>
                      <a:pt x="72" y="14"/>
                      <a:pt x="72" y="14"/>
                    </a:cubicBezTo>
                    <a:cubicBezTo>
                      <a:pt x="72" y="13"/>
                      <a:pt x="71" y="13"/>
                      <a:pt x="70" y="12"/>
                    </a:cubicBezTo>
                    <a:moveTo>
                      <a:pt x="49" y="12"/>
                    </a:moveTo>
                    <a:cubicBezTo>
                      <a:pt x="48" y="12"/>
                      <a:pt x="48" y="12"/>
                      <a:pt x="48" y="13"/>
                    </a:cubicBezTo>
                    <a:cubicBezTo>
                      <a:pt x="49" y="13"/>
                      <a:pt x="49" y="13"/>
                      <a:pt x="49" y="13"/>
                    </a:cubicBezTo>
                    <a:cubicBezTo>
                      <a:pt x="49" y="13"/>
                      <a:pt x="49" y="13"/>
                      <a:pt x="49" y="13"/>
                    </a:cubicBezTo>
                    <a:cubicBezTo>
                      <a:pt x="49" y="13"/>
                      <a:pt x="49" y="13"/>
                      <a:pt x="49" y="13"/>
                    </a:cubicBezTo>
                    <a:cubicBezTo>
                      <a:pt x="49" y="12"/>
                      <a:pt x="49" y="12"/>
                      <a:pt x="49" y="12"/>
                    </a:cubicBezTo>
                    <a:moveTo>
                      <a:pt x="74" y="12"/>
                    </a:moveTo>
                    <a:cubicBezTo>
                      <a:pt x="74" y="12"/>
                      <a:pt x="74" y="13"/>
                      <a:pt x="74" y="13"/>
                    </a:cubicBezTo>
                    <a:cubicBezTo>
                      <a:pt x="74" y="13"/>
                      <a:pt x="74" y="13"/>
                      <a:pt x="74" y="13"/>
                    </a:cubicBezTo>
                    <a:cubicBezTo>
                      <a:pt x="74" y="13"/>
                      <a:pt x="74" y="13"/>
                      <a:pt x="74" y="12"/>
                    </a:cubicBezTo>
                    <a:cubicBezTo>
                      <a:pt x="74" y="12"/>
                      <a:pt x="74" y="12"/>
                      <a:pt x="74" y="12"/>
                    </a:cubicBezTo>
                    <a:moveTo>
                      <a:pt x="68" y="12"/>
                    </a:moveTo>
                    <a:cubicBezTo>
                      <a:pt x="68" y="12"/>
                      <a:pt x="68" y="12"/>
                      <a:pt x="68" y="13"/>
                    </a:cubicBezTo>
                    <a:cubicBezTo>
                      <a:pt x="69" y="13"/>
                      <a:pt x="69" y="13"/>
                      <a:pt x="69" y="13"/>
                    </a:cubicBezTo>
                    <a:cubicBezTo>
                      <a:pt x="70" y="13"/>
                      <a:pt x="70" y="13"/>
                      <a:pt x="70" y="13"/>
                    </a:cubicBezTo>
                    <a:cubicBezTo>
                      <a:pt x="69" y="13"/>
                      <a:pt x="69" y="12"/>
                      <a:pt x="68" y="12"/>
                    </a:cubicBezTo>
                    <a:moveTo>
                      <a:pt x="52" y="12"/>
                    </a:moveTo>
                    <a:cubicBezTo>
                      <a:pt x="51" y="12"/>
                      <a:pt x="51" y="13"/>
                      <a:pt x="51" y="13"/>
                    </a:cubicBezTo>
                    <a:cubicBezTo>
                      <a:pt x="52" y="14"/>
                      <a:pt x="53" y="14"/>
                      <a:pt x="54" y="15"/>
                    </a:cubicBezTo>
                    <a:cubicBezTo>
                      <a:pt x="54" y="14"/>
                      <a:pt x="54" y="14"/>
                      <a:pt x="54" y="14"/>
                    </a:cubicBezTo>
                    <a:cubicBezTo>
                      <a:pt x="53" y="13"/>
                      <a:pt x="53" y="13"/>
                      <a:pt x="52" y="12"/>
                    </a:cubicBezTo>
                    <a:moveTo>
                      <a:pt x="69" y="12"/>
                    </a:moveTo>
                    <a:cubicBezTo>
                      <a:pt x="69" y="12"/>
                      <a:pt x="68" y="12"/>
                      <a:pt x="68" y="12"/>
                    </a:cubicBezTo>
                    <a:cubicBezTo>
                      <a:pt x="69" y="12"/>
                      <a:pt x="69" y="13"/>
                      <a:pt x="70" y="13"/>
                    </a:cubicBezTo>
                    <a:cubicBezTo>
                      <a:pt x="70" y="13"/>
                      <a:pt x="70" y="13"/>
                      <a:pt x="70" y="13"/>
                    </a:cubicBezTo>
                    <a:cubicBezTo>
                      <a:pt x="69" y="12"/>
                      <a:pt x="69" y="12"/>
                      <a:pt x="69" y="12"/>
                    </a:cubicBezTo>
                    <a:moveTo>
                      <a:pt x="69" y="11"/>
                    </a:moveTo>
                    <a:cubicBezTo>
                      <a:pt x="69" y="11"/>
                      <a:pt x="69" y="12"/>
                      <a:pt x="69" y="12"/>
                    </a:cubicBezTo>
                    <a:cubicBezTo>
                      <a:pt x="70" y="12"/>
                      <a:pt x="70" y="12"/>
                      <a:pt x="70" y="12"/>
                    </a:cubicBezTo>
                    <a:cubicBezTo>
                      <a:pt x="70" y="12"/>
                      <a:pt x="70" y="12"/>
                      <a:pt x="70" y="12"/>
                    </a:cubicBezTo>
                    <a:cubicBezTo>
                      <a:pt x="70" y="12"/>
                      <a:pt x="69" y="12"/>
                      <a:pt x="69" y="11"/>
                    </a:cubicBezTo>
                    <a:moveTo>
                      <a:pt x="50" y="11"/>
                    </a:moveTo>
                    <a:cubicBezTo>
                      <a:pt x="50" y="12"/>
                      <a:pt x="50" y="12"/>
                      <a:pt x="50" y="12"/>
                    </a:cubicBezTo>
                    <a:cubicBezTo>
                      <a:pt x="50" y="13"/>
                      <a:pt x="50" y="13"/>
                      <a:pt x="51" y="13"/>
                    </a:cubicBezTo>
                    <a:cubicBezTo>
                      <a:pt x="51" y="13"/>
                      <a:pt x="51" y="12"/>
                      <a:pt x="52" y="12"/>
                    </a:cubicBezTo>
                    <a:cubicBezTo>
                      <a:pt x="51" y="12"/>
                      <a:pt x="51" y="11"/>
                      <a:pt x="50" y="11"/>
                    </a:cubicBezTo>
                    <a:moveTo>
                      <a:pt x="49" y="11"/>
                    </a:moveTo>
                    <a:cubicBezTo>
                      <a:pt x="49" y="11"/>
                      <a:pt x="49" y="11"/>
                      <a:pt x="49" y="12"/>
                    </a:cubicBezTo>
                    <a:cubicBezTo>
                      <a:pt x="49" y="12"/>
                      <a:pt x="49" y="12"/>
                      <a:pt x="49" y="12"/>
                    </a:cubicBezTo>
                    <a:cubicBezTo>
                      <a:pt x="50" y="12"/>
                      <a:pt x="50" y="11"/>
                      <a:pt x="50" y="11"/>
                    </a:cubicBezTo>
                    <a:cubicBezTo>
                      <a:pt x="50" y="11"/>
                      <a:pt x="50" y="11"/>
                      <a:pt x="49" y="11"/>
                    </a:cubicBezTo>
                    <a:moveTo>
                      <a:pt x="71" y="11"/>
                    </a:moveTo>
                    <a:cubicBezTo>
                      <a:pt x="71" y="11"/>
                      <a:pt x="71" y="11"/>
                      <a:pt x="71" y="11"/>
                    </a:cubicBezTo>
                    <a:cubicBezTo>
                      <a:pt x="72" y="12"/>
                      <a:pt x="72" y="12"/>
                      <a:pt x="73" y="13"/>
                    </a:cubicBezTo>
                    <a:cubicBezTo>
                      <a:pt x="73" y="12"/>
                      <a:pt x="73" y="12"/>
                      <a:pt x="74" y="12"/>
                    </a:cubicBezTo>
                    <a:cubicBezTo>
                      <a:pt x="73" y="11"/>
                      <a:pt x="72" y="11"/>
                      <a:pt x="71" y="11"/>
                    </a:cubicBezTo>
                    <a:moveTo>
                      <a:pt x="70" y="10"/>
                    </a:moveTo>
                    <a:cubicBezTo>
                      <a:pt x="70" y="10"/>
                      <a:pt x="70" y="10"/>
                      <a:pt x="69" y="10"/>
                    </a:cubicBezTo>
                    <a:cubicBezTo>
                      <a:pt x="70" y="11"/>
                      <a:pt x="70" y="11"/>
                      <a:pt x="71" y="11"/>
                    </a:cubicBezTo>
                    <a:cubicBezTo>
                      <a:pt x="71" y="11"/>
                      <a:pt x="71" y="11"/>
                      <a:pt x="71" y="10"/>
                    </a:cubicBezTo>
                    <a:cubicBezTo>
                      <a:pt x="71" y="10"/>
                      <a:pt x="70" y="10"/>
                      <a:pt x="70" y="10"/>
                    </a:cubicBezTo>
                    <a:moveTo>
                      <a:pt x="56" y="5"/>
                    </a:moveTo>
                    <a:cubicBezTo>
                      <a:pt x="55" y="7"/>
                      <a:pt x="53" y="9"/>
                      <a:pt x="52" y="11"/>
                    </a:cubicBezTo>
                    <a:cubicBezTo>
                      <a:pt x="53" y="12"/>
                      <a:pt x="54" y="13"/>
                      <a:pt x="55" y="13"/>
                    </a:cubicBezTo>
                    <a:cubicBezTo>
                      <a:pt x="58" y="7"/>
                      <a:pt x="58" y="7"/>
                      <a:pt x="58" y="7"/>
                    </a:cubicBezTo>
                    <a:cubicBezTo>
                      <a:pt x="56" y="5"/>
                      <a:pt x="56" y="5"/>
                      <a:pt x="56" y="5"/>
                    </a:cubicBezTo>
                    <a:moveTo>
                      <a:pt x="56" y="5"/>
                    </a:moveTo>
                    <a:cubicBezTo>
                      <a:pt x="56" y="5"/>
                      <a:pt x="56" y="5"/>
                      <a:pt x="56" y="5"/>
                    </a:cubicBezTo>
                    <a:cubicBezTo>
                      <a:pt x="59" y="7"/>
                      <a:pt x="59" y="7"/>
                      <a:pt x="59" y="7"/>
                    </a:cubicBezTo>
                    <a:cubicBezTo>
                      <a:pt x="59" y="6"/>
                      <a:pt x="59" y="6"/>
                      <a:pt x="59" y="6"/>
                    </a:cubicBezTo>
                    <a:cubicBezTo>
                      <a:pt x="58" y="6"/>
                      <a:pt x="57" y="5"/>
                      <a:pt x="56" y="5"/>
                    </a:cubicBezTo>
                    <a:moveTo>
                      <a:pt x="54" y="4"/>
                    </a:moveTo>
                    <a:cubicBezTo>
                      <a:pt x="51" y="11"/>
                      <a:pt x="51" y="11"/>
                      <a:pt x="51" y="11"/>
                    </a:cubicBezTo>
                    <a:cubicBezTo>
                      <a:pt x="51" y="11"/>
                      <a:pt x="51" y="11"/>
                      <a:pt x="52" y="11"/>
                    </a:cubicBezTo>
                    <a:cubicBezTo>
                      <a:pt x="53" y="9"/>
                      <a:pt x="54" y="7"/>
                      <a:pt x="55" y="5"/>
                    </a:cubicBezTo>
                    <a:cubicBezTo>
                      <a:pt x="54" y="4"/>
                      <a:pt x="54" y="4"/>
                      <a:pt x="54" y="4"/>
                    </a:cubicBezTo>
                    <a:moveTo>
                      <a:pt x="57" y="4"/>
                    </a:moveTo>
                    <a:cubicBezTo>
                      <a:pt x="56" y="4"/>
                      <a:pt x="56" y="5"/>
                      <a:pt x="56" y="5"/>
                    </a:cubicBezTo>
                    <a:cubicBezTo>
                      <a:pt x="57" y="5"/>
                      <a:pt x="58" y="6"/>
                      <a:pt x="59" y="6"/>
                    </a:cubicBezTo>
                    <a:cubicBezTo>
                      <a:pt x="59" y="6"/>
                      <a:pt x="59" y="6"/>
                      <a:pt x="59" y="6"/>
                    </a:cubicBezTo>
                    <a:cubicBezTo>
                      <a:pt x="58" y="5"/>
                      <a:pt x="57" y="5"/>
                      <a:pt x="57" y="4"/>
                    </a:cubicBezTo>
                    <a:moveTo>
                      <a:pt x="57" y="4"/>
                    </a:moveTo>
                    <a:cubicBezTo>
                      <a:pt x="57" y="4"/>
                      <a:pt x="57" y="4"/>
                      <a:pt x="57" y="4"/>
                    </a:cubicBezTo>
                    <a:cubicBezTo>
                      <a:pt x="59" y="6"/>
                      <a:pt x="59" y="6"/>
                      <a:pt x="59" y="6"/>
                    </a:cubicBezTo>
                    <a:cubicBezTo>
                      <a:pt x="59" y="6"/>
                      <a:pt x="59" y="6"/>
                      <a:pt x="59" y="6"/>
                    </a:cubicBezTo>
                    <a:cubicBezTo>
                      <a:pt x="58" y="5"/>
                      <a:pt x="58" y="5"/>
                      <a:pt x="57" y="4"/>
                    </a:cubicBezTo>
                    <a:moveTo>
                      <a:pt x="54" y="4"/>
                    </a:moveTo>
                    <a:cubicBezTo>
                      <a:pt x="54" y="4"/>
                      <a:pt x="54" y="4"/>
                      <a:pt x="54" y="4"/>
                    </a:cubicBezTo>
                    <a:cubicBezTo>
                      <a:pt x="56" y="5"/>
                      <a:pt x="56" y="5"/>
                      <a:pt x="56" y="5"/>
                    </a:cubicBezTo>
                    <a:cubicBezTo>
                      <a:pt x="56" y="5"/>
                      <a:pt x="56" y="5"/>
                      <a:pt x="56" y="5"/>
                    </a:cubicBezTo>
                    <a:cubicBezTo>
                      <a:pt x="55" y="4"/>
                      <a:pt x="55" y="4"/>
                      <a:pt x="54" y="4"/>
                    </a:cubicBezTo>
                    <a:moveTo>
                      <a:pt x="53" y="4"/>
                    </a:moveTo>
                    <a:cubicBezTo>
                      <a:pt x="52" y="6"/>
                      <a:pt x="51" y="8"/>
                      <a:pt x="50" y="10"/>
                    </a:cubicBezTo>
                    <a:cubicBezTo>
                      <a:pt x="50" y="10"/>
                      <a:pt x="50" y="10"/>
                      <a:pt x="50" y="10"/>
                    </a:cubicBezTo>
                    <a:cubicBezTo>
                      <a:pt x="51" y="10"/>
                      <a:pt x="51" y="10"/>
                      <a:pt x="51" y="10"/>
                    </a:cubicBezTo>
                    <a:cubicBezTo>
                      <a:pt x="52" y="8"/>
                      <a:pt x="53" y="6"/>
                      <a:pt x="54" y="4"/>
                    </a:cubicBezTo>
                    <a:cubicBezTo>
                      <a:pt x="53" y="4"/>
                      <a:pt x="53" y="4"/>
                      <a:pt x="53" y="4"/>
                    </a:cubicBezTo>
                    <a:moveTo>
                      <a:pt x="54" y="3"/>
                    </a:moveTo>
                    <a:cubicBezTo>
                      <a:pt x="54" y="3"/>
                      <a:pt x="54" y="3"/>
                      <a:pt x="54" y="3"/>
                    </a:cubicBezTo>
                    <a:cubicBezTo>
                      <a:pt x="54" y="4"/>
                      <a:pt x="54" y="4"/>
                      <a:pt x="54" y="4"/>
                    </a:cubicBezTo>
                    <a:cubicBezTo>
                      <a:pt x="54" y="4"/>
                      <a:pt x="54" y="4"/>
                      <a:pt x="54" y="4"/>
                    </a:cubicBezTo>
                    <a:cubicBezTo>
                      <a:pt x="54" y="3"/>
                      <a:pt x="54" y="3"/>
                      <a:pt x="54" y="3"/>
                    </a:cubicBezTo>
                    <a:moveTo>
                      <a:pt x="55" y="3"/>
                    </a:moveTo>
                    <a:cubicBezTo>
                      <a:pt x="55" y="4"/>
                      <a:pt x="55" y="4"/>
                      <a:pt x="55" y="4"/>
                    </a:cubicBezTo>
                    <a:cubicBezTo>
                      <a:pt x="55" y="4"/>
                      <a:pt x="55" y="4"/>
                      <a:pt x="56" y="5"/>
                    </a:cubicBezTo>
                    <a:cubicBezTo>
                      <a:pt x="56" y="4"/>
                      <a:pt x="56" y="4"/>
                      <a:pt x="56" y="4"/>
                    </a:cubicBezTo>
                    <a:cubicBezTo>
                      <a:pt x="56" y="4"/>
                      <a:pt x="55" y="3"/>
                      <a:pt x="55" y="3"/>
                    </a:cubicBezTo>
                    <a:moveTo>
                      <a:pt x="55" y="3"/>
                    </a:moveTo>
                    <a:cubicBezTo>
                      <a:pt x="55" y="3"/>
                      <a:pt x="55" y="3"/>
                      <a:pt x="55" y="3"/>
                    </a:cubicBezTo>
                    <a:cubicBezTo>
                      <a:pt x="56" y="4"/>
                      <a:pt x="56" y="4"/>
                      <a:pt x="56" y="4"/>
                    </a:cubicBezTo>
                    <a:cubicBezTo>
                      <a:pt x="56" y="4"/>
                      <a:pt x="56" y="4"/>
                      <a:pt x="56" y="4"/>
                    </a:cubicBezTo>
                    <a:cubicBezTo>
                      <a:pt x="56" y="3"/>
                      <a:pt x="55" y="3"/>
                      <a:pt x="55" y="3"/>
                    </a:cubicBezTo>
                    <a:moveTo>
                      <a:pt x="54" y="3"/>
                    </a:moveTo>
                    <a:cubicBezTo>
                      <a:pt x="54" y="3"/>
                      <a:pt x="54" y="3"/>
                      <a:pt x="54" y="3"/>
                    </a:cubicBezTo>
                    <a:cubicBezTo>
                      <a:pt x="54" y="3"/>
                      <a:pt x="54" y="3"/>
                      <a:pt x="54" y="4"/>
                    </a:cubicBezTo>
                    <a:cubicBezTo>
                      <a:pt x="54" y="3"/>
                      <a:pt x="54" y="3"/>
                      <a:pt x="54" y="3"/>
                    </a:cubicBezTo>
                    <a:cubicBezTo>
                      <a:pt x="54" y="3"/>
                      <a:pt x="54" y="3"/>
                      <a:pt x="54" y="3"/>
                    </a:cubicBezTo>
                    <a:moveTo>
                      <a:pt x="54" y="2"/>
                    </a:moveTo>
                    <a:cubicBezTo>
                      <a:pt x="54" y="2"/>
                      <a:pt x="54" y="3"/>
                      <a:pt x="54" y="3"/>
                    </a:cubicBezTo>
                    <a:cubicBezTo>
                      <a:pt x="55" y="3"/>
                      <a:pt x="55" y="3"/>
                      <a:pt x="55" y="3"/>
                    </a:cubicBezTo>
                    <a:cubicBezTo>
                      <a:pt x="55" y="3"/>
                      <a:pt x="55" y="3"/>
                      <a:pt x="55" y="3"/>
                    </a:cubicBezTo>
                    <a:cubicBezTo>
                      <a:pt x="54" y="3"/>
                      <a:pt x="54" y="3"/>
                      <a:pt x="54" y="2"/>
                    </a:cubicBezTo>
                    <a:moveTo>
                      <a:pt x="58" y="2"/>
                    </a:moveTo>
                    <a:cubicBezTo>
                      <a:pt x="58" y="2"/>
                      <a:pt x="58" y="3"/>
                      <a:pt x="57" y="3"/>
                    </a:cubicBezTo>
                    <a:cubicBezTo>
                      <a:pt x="58" y="3"/>
                      <a:pt x="59" y="4"/>
                      <a:pt x="60" y="4"/>
                    </a:cubicBezTo>
                    <a:cubicBezTo>
                      <a:pt x="60" y="4"/>
                      <a:pt x="60" y="4"/>
                      <a:pt x="60" y="4"/>
                    </a:cubicBezTo>
                    <a:cubicBezTo>
                      <a:pt x="60" y="3"/>
                      <a:pt x="59" y="3"/>
                      <a:pt x="58" y="2"/>
                    </a:cubicBezTo>
                    <a:moveTo>
                      <a:pt x="56" y="1"/>
                    </a:moveTo>
                    <a:cubicBezTo>
                      <a:pt x="56" y="2"/>
                      <a:pt x="56" y="2"/>
                      <a:pt x="56" y="2"/>
                    </a:cubicBezTo>
                    <a:cubicBezTo>
                      <a:pt x="56" y="2"/>
                      <a:pt x="57" y="2"/>
                      <a:pt x="57" y="2"/>
                    </a:cubicBezTo>
                    <a:cubicBezTo>
                      <a:pt x="57" y="2"/>
                      <a:pt x="57" y="2"/>
                      <a:pt x="57" y="2"/>
                    </a:cubicBezTo>
                    <a:cubicBezTo>
                      <a:pt x="57" y="1"/>
                      <a:pt x="57" y="1"/>
                      <a:pt x="56" y="1"/>
                    </a:cubicBezTo>
                    <a:moveTo>
                      <a:pt x="55" y="0"/>
                    </a:moveTo>
                    <a:cubicBezTo>
                      <a:pt x="55" y="1"/>
                      <a:pt x="55" y="1"/>
                      <a:pt x="55" y="1"/>
                    </a:cubicBezTo>
                    <a:cubicBezTo>
                      <a:pt x="55" y="1"/>
                      <a:pt x="55" y="1"/>
                      <a:pt x="55" y="1"/>
                    </a:cubicBezTo>
                    <a:cubicBezTo>
                      <a:pt x="55" y="1"/>
                      <a:pt x="56" y="1"/>
                      <a:pt x="56" y="1"/>
                    </a:cubicBezTo>
                    <a:cubicBezTo>
                      <a:pt x="56" y="1"/>
                      <a:pt x="55" y="0"/>
                      <a:pt x="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28" name="Freeform 9919"/>
              <p:cNvSpPr>
                <a:spLocks noEditPoints="1"/>
              </p:cNvSpPr>
              <p:nvPr/>
            </p:nvSpPr>
            <p:spPr bwMode="auto">
              <a:xfrm>
                <a:off x="-604" y="3523"/>
                <a:ext cx="472" cy="289"/>
              </a:xfrm>
              <a:custGeom>
                <a:avLst/>
                <a:gdLst>
                  <a:gd name="T0" fmla="*/ 65 w 200"/>
                  <a:gd name="T1" fmla="*/ 111 h 122"/>
                  <a:gd name="T2" fmla="*/ 127 w 200"/>
                  <a:gd name="T3" fmla="*/ 111 h 122"/>
                  <a:gd name="T4" fmla="*/ 59 w 200"/>
                  <a:gd name="T5" fmla="*/ 117 h 122"/>
                  <a:gd name="T6" fmla="*/ 121 w 200"/>
                  <a:gd name="T7" fmla="*/ 109 h 122"/>
                  <a:gd name="T8" fmla="*/ 67 w 200"/>
                  <a:gd name="T9" fmla="*/ 108 h 122"/>
                  <a:gd name="T10" fmla="*/ 120 w 200"/>
                  <a:gd name="T11" fmla="*/ 107 h 122"/>
                  <a:gd name="T12" fmla="*/ 112 w 200"/>
                  <a:gd name="T13" fmla="*/ 115 h 122"/>
                  <a:gd name="T14" fmla="*/ 21 w 200"/>
                  <a:gd name="T15" fmla="*/ 107 h 122"/>
                  <a:gd name="T16" fmla="*/ 19 w 200"/>
                  <a:gd name="T17" fmla="*/ 106 h 122"/>
                  <a:gd name="T18" fmla="*/ 27 w 200"/>
                  <a:gd name="T19" fmla="*/ 102 h 122"/>
                  <a:gd name="T20" fmla="*/ 41 w 200"/>
                  <a:gd name="T21" fmla="*/ 106 h 122"/>
                  <a:gd name="T22" fmla="*/ 72 w 200"/>
                  <a:gd name="T23" fmla="*/ 99 h 122"/>
                  <a:gd name="T24" fmla="*/ 91 w 200"/>
                  <a:gd name="T25" fmla="*/ 97 h 122"/>
                  <a:gd name="T26" fmla="*/ 47 w 200"/>
                  <a:gd name="T27" fmla="*/ 96 h 122"/>
                  <a:gd name="T28" fmla="*/ 14 w 200"/>
                  <a:gd name="T29" fmla="*/ 94 h 122"/>
                  <a:gd name="T30" fmla="*/ 72 w 200"/>
                  <a:gd name="T31" fmla="*/ 92 h 122"/>
                  <a:gd name="T32" fmla="*/ 27 w 200"/>
                  <a:gd name="T33" fmla="*/ 98 h 122"/>
                  <a:gd name="T34" fmla="*/ 54 w 200"/>
                  <a:gd name="T35" fmla="*/ 89 h 122"/>
                  <a:gd name="T36" fmla="*/ 79 w 200"/>
                  <a:gd name="T37" fmla="*/ 86 h 122"/>
                  <a:gd name="T38" fmla="*/ 70 w 200"/>
                  <a:gd name="T39" fmla="*/ 84 h 122"/>
                  <a:gd name="T40" fmla="*/ 77 w 200"/>
                  <a:gd name="T41" fmla="*/ 83 h 122"/>
                  <a:gd name="T42" fmla="*/ 119 w 200"/>
                  <a:gd name="T43" fmla="*/ 82 h 122"/>
                  <a:gd name="T44" fmla="*/ 72 w 200"/>
                  <a:gd name="T45" fmla="*/ 81 h 122"/>
                  <a:gd name="T46" fmla="*/ 135 w 200"/>
                  <a:gd name="T47" fmla="*/ 80 h 122"/>
                  <a:gd name="T48" fmla="*/ 39 w 200"/>
                  <a:gd name="T49" fmla="*/ 79 h 122"/>
                  <a:gd name="T50" fmla="*/ 136 w 200"/>
                  <a:gd name="T51" fmla="*/ 78 h 122"/>
                  <a:gd name="T52" fmla="*/ 82 w 200"/>
                  <a:gd name="T53" fmla="*/ 75 h 122"/>
                  <a:gd name="T54" fmla="*/ 62 w 200"/>
                  <a:gd name="T55" fmla="*/ 73 h 122"/>
                  <a:gd name="T56" fmla="*/ 77 w 200"/>
                  <a:gd name="T57" fmla="*/ 72 h 122"/>
                  <a:gd name="T58" fmla="*/ 126 w 200"/>
                  <a:gd name="T59" fmla="*/ 71 h 122"/>
                  <a:gd name="T60" fmla="*/ 157 w 200"/>
                  <a:gd name="T61" fmla="*/ 73 h 122"/>
                  <a:gd name="T62" fmla="*/ 80 w 200"/>
                  <a:gd name="T63" fmla="*/ 67 h 122"/>
                  <a:gd name="T64" fmla="*/ 27 w 200"/>
                  <a:gd name="T65" fmla="*/ 66 h 122"/>
                  <a:gd name="T66" fmla="*/ 45 w 200"/>
                  <a:gd name="T67" fmla="*/ 65 h 122"/>
                  <a:gd name="T68" fmla="*/ 32 w 200"/>
                  <a:gd name="T69" fmla="*/ 62 h 122"/>
                  <a:gd name="T70" fmla="*/ 67 w 200"/>
                  <a:gd name="T71" fmla="*/ 59 h 122"/>
                  <a:gd name="T72" fmla="*/ 67 w 200"/>
                  <a:gd name="T73" fmla="*/ 58 h 122"/>
                  <a:gd name="T74" fmla="*/ 32 w 200"/>
                  <a:gd name="T75" fmla="*/ 56 h 122"/>
                  <a:gd name="T76" fmla="*/ 71 w 200"/>
                  <a:gd name="T77" fmla="*/ 53 h 122"/>
                  <a:gd name="T78" fmla="*/ 161 w 200"/>
                  <a:gd name="T79" fmla="*/ 52 h 122"/>
                  <a:gd name="T80" fmla="*/ 173 w 200"/>
                  <a:gd name="T81" fmla="*/ 47 h 122"/>
                  <a:gd name="T82" fmla="*/ 174 w 200"/>
                  <a:gd name="T83" fmla="*/ 45 h 122"/>
                  <a:gd name="T84" fmla="*/ 47 w 200"/>
                  <a:gd name="T85" fmla="*/ 39 h 122"/>
                  <a:gd name="T86" fmla="*/ 160 w 200"/>
                  <a:gd name="T87" fmla="*/ 37 h 122"/>
                  <a:gd name="T88" fmla="*/ 85 w 200"/>
                  <a:gd name="T89" fmla="*/ 37 h 122"/>
                  <a:gd name="T90" fmla="*/ 50 w 200"/>
                  <a:gd name="T91" fmla="*/ 33 h 122"/>
                  <a:gd name="T92" fmla="*/ 167 w 200"/>
                  <a:gd name="T93" fmla="*/ 31 h 122"/>
                  <a:gd name="T94" fmla="*/ 167 w 200"/>
                  <a:gd name="T95" fmla="*/ 25 h 122"/>
                  <a:gd name="T96" fmla="*/ 71 w 200"/>
                  <a:gd name="T97" fmla="*/ 23 h 122"/>
                  <a:gd name="T98" fmla="*/ 173 w 200"/>
                  <a:gd name="T99" fmla="*/ 22 h 122"/>
                  <a:gd name="T100" fmla="*/ 165 w 200"/>
                  <a:gd name="T101" fmla="*/ 24 h 122"/>
                  <a:gd name="T102" fmla="*/ 167 w 200"/>
                  <a:gd name="T103" fmla="*/ 21 h 122"/>
                  <a:gd name="T104" fmla="*/ 168 w 200"/>
                  <a:gd name="T105" fmla="*/ 19 h 122"/>
                  <a:gd name="T106" fmla="*/ 114 w 200"/>
                  <a:gd name="T107" fmla="*/ 15 h 122"/>
                  <a:gd name="T108" fmla="*/ 131 w 200"/>
                  <a:gd name="T109" fmla="*/ 14 h 122"/>
                  <a:gd name="T110" fmla="*/ 176 w 200"/>
                  <a:gd name="T111" fmla="*/ 12 h 122"/>
                  <a:gd name="T112" fmla="*/ 150 w 200"/>
                  <a:gd name="T113" fmla="*/ 12 h 122"/>
                  <a:gd name="T114" fmla="*/ 101 w 200"/>
                  <a:gd name="T115" fmla="*/ 7 h 122"/>
                  <a:gd name="T116" fmla="*/ 147 w 200"/>
                  <a:gd name="T117" fmla="*/ 6 h 122"/>
                  <a:gd name="T118" fmla="*/ 137 w 200"/>
                  <a:gd name="T119" fmla="*/ 4 h 122"/>
                  <a:gd name="T120" fmla="*/ 138 w 200"/>
                  <a:gd name="T121" fmla="*/ 2 h 122"/>
                  <a:gd name="T122" fmla="*/ 129 w 200"/>
                  <a:gd name="T123" fmla="*/ 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 h="122">
                    <a:moveTo>
                      <a:pt x="20" y="112"/>
                    </a:moveTo>
                    <a:cubicBezTo>
                      <a:pt x="19" y="114"/>
                      <a:pt x="18" y="116"/>
                      <a:pt x="17" y="118"/>
                    </a:cubicBezTo>
                    <a:cubicBezTo>
                      <a:pt x="17" y="118"/>
                      <a:pt x="17" y="118"/>
                      <a:pt x="18" y="118"/>
                    </a:cubicBezTo>
                    <a:cubicBezTo>
                      <a:pt x="19" y="117"/>
                      <a:pt x="20" y="115"/>
                      <a:pt x="21" y="113"/>
                    </a:cubicBezTo>
                    <a:cubicBezTo>
                      <a:pt x="21" y="113"/>
                      <a:pt x="20" y="113"/>
                      <a:pt x="20" y="112"/>
                    </a:cubicBezTo>
                    <a:moveTo>
                      <a:pt x="75" y="112"/>
                    </a:moveTo>
                    <a:cubicBezTo>
                      <a:pt x="75" y="113"/>
                      <a:pt x="74" y="113"/>
                      <a:pt x="74" y="114"/>
                    </a:cubicBezTo>
                    <a:cubicBezTo>
                      <a:pt x="74" y="114"/>
                      <a:pt x="74" y="114"/>
                      <a:pt x="74" y="114"/>
                    </a:cubicBezTo>
                    <a:cubicBezTo>
                      <a:pt x="74" y="113"/>
                      <a:pt x="75" y="113"/>
                      <a:pt x="75" y="112"/>
                    </a:cubicBezTo>
                    <a:cubicBezTo>
                      <a:pt x="75" y="112"/>
                      <a:pt x="75" y="112"/>
                      <a:pt x="75" y="112"/>
                    </a:cubicBezTo>
                    <a:moveTo>
                      <a:pt x="38" y="112"/>
                    </a:moveTo>
                    <a:cubicBezTo>
                      <a:pt x="36" y="115"/>
                      <a:pt x="36" y="115"/>
                      <a:pt x="36" y="115"/>
                    </a:cubicBezTo>
                    <a:cubicBezTo>
                      <a:pt x="36" y="115"/>
                      <a:pt x="36" y="115"/>
                      <a:pt x="36" y="115"/>
                    </a:cubicBezTo>
                    <a:cubicBezTo>
                      <a:pt x="37" y="114"/>
                      <a:pt x="37" y="113"/>
                      <a:pt x="38" y="112"/>
                    </a:cubicBezTo>
                    <a:cubicBezTo>
                      <a:pt x="38" y="112"/>
                      <a:pt x="38" y="112"/>
                      <a:pt x="38" y="112"/>
                    </a:cubicBezTo>
                    <a:moveTo>
                      <a:pt x="39" y="112"/>
                    </a:moveTo>
                    <a:cubicBezTo>
                      <a:pt x="39" y="112"/>
                      <a:pt x="39" y="112"/>
                      <a:pt x="39" y="112"/>
                    </a:cubicBezTo>
                    <a:cubicBezTo>
                      <a:pt x="40" y="112"/>
                      <a:pt x="40" y="113"/>
                      <a:pt x="41" y="113"/>
                    </a:cubicBezTo>
                    <a:cubicBezTo>
                      <a:pt x="41" y="113"/>
                      <a:pt x="41" y="113"/>
                      <a:pt x="41" y="113"/>
                    </a:cubicBezTo>
                    <a:cubicBezTo>
                      <a:pt x="40" y="113"/>
                      <a:pt x="40" y="112"/>
                      <a:pt x="39" y="112"/>
                    </a:cubicBezTo>
                    <a:moveTo>
                      <a:pt x="133" y="112"/>
                    </a:moveTo>
                    <a:cubicBezTo>
                      <a:pt x="133" y="112"/>
                      <a:pt x="134" y="112"/>
                      <a:pt x="134" y="112"/>
                    </a:cubicBezTo>
                    <a:cubicBezTo>
                      <a:pt x="134" y="112"/>
                      <a:pt x="134" y="112"/>
                      <a:pt x="134" y="112"/>
                    </a:cubicBezTo>
                    <a:cubicBezTo>
                      <a:pt x="134" y="112"/>
                      <a:pt x="133" y="112"/>
                      <a:pt x="133" y="112"/>
                    </a:cubicBezTo>
                    <a:moveTo>
                      <a:pt x="19" y="112"/>
                    </a:moveTo>
                    <a:cubicBezTo>
                      <a:pt x="18" y="114"/>
                      <a:pt x="17" y="115"/>
                      <a:pt x="16" y="117"/>
                    </a:cubicBezTo>
                    <a:cubicBezTo>
                      <a:pt x="16" y="117"/>
                      <a:pt x="16" y="118"/>
                      <a:pt x="17" y="118"/>
                    </a:cubicBezTo>
                    <a:cubicBezTo>
                      <a:pt x="18" y="116"/>
                      <a:pt x="19" y="114"/>
                      <a:pt x="20" y="112"/>
                    </a:cubicBezTo>
                    <a:cubicBezTo>
                      <a:pt x="19" y="112"/>
                      <a:pt x="19" y="112"/>
                      <a:pt x="19" y="112"/>
                    </a:cubicBezTo>
                    <a:moveTo>
                      <a:pt x="39" y="112"/>
                    </a:moveTo>
                    <a:cubicBezTo>
                      <a:pt x="39" y="112"/>
                      <a:pt x="39" y="112"/>
                      <a:pt x="39" y="112"/>
                    </a:cubicBezTo>
                    <a:cubicBezTo>
                      <a:pt x="39" y="112"/>
                      <a:pt x="39" y="112"/>
                      <a:pt x="39" y="112"/>
                    </a:cubicBezTo>
                    <a:cubicBezTo>
                      <a:pt x="39" y="112"/>
                      <a:pt x="39" y="112"/>
                      <a:pt x="39" y="112"/>
                    </a:cubicBezTo>
                    <a:cubicBezTo>
                      <a:pt x="39" y="112"/>
                      <a:pt x="39" y="112"/>
                      <a:pt x="39" y="112"/>
                    </a:cubicBezTo>
                    <a:moveTo>
                      <a:pt x="65" y="111"/>
                    </a:moveTo>
                    <a:cubicBezTo>
                      <a:pt x="63" y="113"/>
                      <a:pt x="62" y="115"/>
                      <a:pt x="61" y="117"/>
                    </a:cubicBezTo>
                    <a:cubicBezTo>
                      <a:pt x="61" y="118"/>
                      <a:pt x="62" y="118"/>
                      <a:pt x="62" y="118"/>
                    </a:cubicBezTo>
                    <a:cubicBezTo>
                      <a:pt x="62" y="118"/>
                      <a:pt x="62" y="118"/>
                      <a:pt x="63" y="118"/>
                    </a:cubicBezTo>
                    <a:cubicBezTo>
                      <a:pt x="62" y="118"/>
                      <a:pt x="62" y="118"/>
                      <a:pt x="62" y="118"/>
                    </a:cubicBezTo>
                    <a:cubicBezTo>
                      <a:pt x="65" y="119"/>
                      <a:pt x="67" y="121"/>
                      <a:pt x="69" y="122"/>
                    </a:cubicBezTo>
                    <a:cubicBezTo>
                      <a:pt x="70" y="120"/>
                      <a:pt x="71" y="118"/>
                      <a:pt x="72" y="116"/>
                    </a:cubicBezTo>
                    <a:cubicBezTo>
                      <a:pt x="70" y="115"/>
                      <a:pt x="67" y="113"/>
                      <a:pt x="65" y="111"/>
                    </a:cubicBezTo>
                    <a:moveTo>
                      <a:pt x="21" y="111"/>
                    </a:moveTo>
                    <a:cubicBezTo>
                      <a:pt x="20" y="111"/>
                      <a:pt x="20" y="112"/>
                      <a:pt x="20" y="112"/>
                    </a:cubicBezTo>
                    <a:cubicBezTo>
                      <a:pt x="21" y="112"/>
                      <a:pt x="21" y="112"/>
                      <a:pt x="21" y="112"/>
                    </a:cubicBezTo>
                    <a:cubicBezTo>
                      <a:pt x="21" y="112"/>
                      <a:pt x="21" y="112"/>
                      <a:pt x="21" y="112"/>
                    </a:cubicBezTo>
                    <a:cubicBezTo>
                      <a:pt x="21" y="111"/>
                      <a:pt x="21" y="111"/>
                      <a:pt x="21" y="111"/>
                    </a:cubicBezTo>
                    <a:moveTo>
                      <a:pt x="127" y="111"/>
                    </a:moveTo>
                    <a:cubicBezTo>
                      <a:pt x="127" y="112"/>
                      <a:pt x="127" y="112"/>
                      <a:pt x="127" y="112"/>
                    </a:cubicBezTo>
                    <a:cubicBezTo>
                      <a:pt x="127" y="112"/>
                      <a:pt x="128" y="113"/>
                      <a:pt x="128" y="113"/>
                    </a:cubicBezTo>
                    <a:cubicBezTo>
                      <a:pt x="130" y="114"/>
                      <a:pt x="131" y="114"/>
                      <a:pt x="132" y="115"/>
                    </a:cubicBezTo>
                    <a:cubicBezTo>
                      <a:pt x="132" y="115"/>
                      <a:pt x="132" y="115"/>
                      <a:pt x="132" y="115"/>
                    </a:cubicBezTo>
                    <a:cubicBezTo>
                      <a:pt x="130" y="114"/>
                      <a:pt x="129" y="112"/>
                      <a:pt x="127" y="111"/>
                    </a:cubicBezTo>
                    <a:moveTo>
                      <a:pt x="38" y="111"/>
                    </a:moveTo>
                    <a:cubicBezTo>
                      <a:pt x="38" y="111"/>
                      <a:pt x="38" y="111"/>
                      <a:pt x="38" y="111"/>
                    </a:cubicBezTo>
                    <a:cubicBezTo>
                      <a:pt x="38" y="111"/>
                      <a:pt x="38" y="111"/>
                      <a:pt x="38" y="111"/>
                    </a:cubicBezTo>
                    <a:cubicBezTo>
                      <a:pt x="38" y="111"/>
                      <a:pt x="38" y="111"/>
                      <a:pt x="38" y="111"/>
                    </a:cubicBezTo>
                    <a:cubicBezTo>
                      <a:pt x="38" y="111"/>
                      <a:pt x="38" y="111"/>
                      <a:pt x="38" y="111"/>
                    </a:cubicBezTo>
                    <a:moveTo>
                      <a:pt x="119" y="111"/>
                    </a:moveTo>
                    <a:cubicBezTo>
                      <a:pt x="119" y="111"/>
                      <a:pt x="119" y="111"/>
                      <a:pt x="119" y="111"/>
                    </a:cubicBezTo>
                    <a:cubicBezTo>
                      <a:pt x="125" y="115"/>
                      <a:pt x="125" y="115"/>
                      <a:pt x="125" y="115"/>
                    </a:cubicBezTo>
                    <a:cubicBezTo>
                      <a:pt x="125" y="115"/>
                      <a:pt x="125" y="114"/>
                      <a:pt x="125" y="114"/>
                    </a:cubicBezTo>
                    <a:cubicBezTo>
                      <a:pt x="123" y="113"/>
                      <a:pt x="121" y="112"/>
                      <a:pt x="119" y="111"/>
                    </a:cubicBezTo>
                    <a:moveTo>
                      <a:pt x="19" y="111"/>
                    </a:moveTo>
                    <a:cubicBezTo>
                      <a:pt x="19" y="111"/>
                      <a:pt x="19" y="111"/>
                      <a:pt x="19" y="111"/>
                    </a:cubicBezTo>
                    <a:cubicBezTo>
                      <a:pt x="20" y="111"/>
                      <a:pt x="20" y="111"/>
                      <a:pt x="20" y="111"/>
                    </a:cubicBezTo>
                    <a:cubicBezTo>
                      <a:pt x="20" y="111"/>
                      <a:pt x="20" y="111"/>
                      <a:pt x="20" y="111"/>
                    </a:cubicBezTo>
                    <a:cubicBezTo>
                      <a:pt x="19" y="111"/>
                      <a:pt x="19" y="111"/>
                      <a:pt x="19" y="111"/>
                    </a:cubicBezTo>
                    <a:moveTo>
                      <a:pt x="127" y="111"/>
                    </a:moveTo>
                    <a:cubicBezTo>
                      <a:pt x="127" y="111"/>
                      <a:pt x="127" y="111"/>
                      <a:pt x="127" y="111"/>
                    </a:cubicBezTo>
                    <a:cubicBezTo>
                      <a:pt x="129" y="112"/>
                      <a:pt x="131" y="113"/>
                      <a:pt x="133" y="114"/>
                    </a:cubicBezTo>
                    <a:cubicBezTo>
                      <a:pt x="133" y="114"/>
                      <a:pt x="133" y="114"/>
                      <a:pt x="133" y="114"/>
                    </a:cubicBezTo>
                    <a:cubicBezTo>
                      <a:pt x="131" y="113"/>
                      <a:pt x="129" y="112"/>
                      <a:pt x="127" y="111"/>
                    </a:cubicBezTo>
                    <a:moveTo>
                      <a:pt x="118" y="111"/>
                    </a:moveTo>
                    <a:cubicBezTo>
                      <a:pt x="118" y="111"/>
                      <a:pt x="118" y="111"/>
                      <a:pt x="118" y="111"/>
                    </a:cubicBezTo>
                    <a:cubicBezTo>
                      <a:pt x="118" y="111"/>
                      <a:pt x="118" y="111"/>
                      <a:pt x="118" y="111"/>
                    </a:cubicBezTo>
                    <a:cubicBezTo>
                      <a:pt x="118" y="111"/>
                      <a:pt x="118" y="111"/>
                      <a:pt x="118" y="111"/>
                    </a:cubicBezTo>
                    <a:cubicBezTo>
                      <a:pt x="118" y="111"/>
                      <a:pt x="118" y="111"/>
                      <a:pt x="118" y="111"/>
                    </a:cubicBezTo>
                    <a:moveTo>
                      <a:pt x="35" y="111"/>
                    </a:moveTo>
                    <a:cubicBezTo>
                      <a:pt x="34" y="112"/>
                      <a:pt x="34" y="113"/>
                      <a:pt x="33" y="114"/>
                    </a:cubicBezTo>
                    <a:cubicBezTo>
                      <a:pt x="34" y="114"/>
                      <a:pt x="35" y="114"/>
                      <a:pt x="35" y="115"/>
                    </a:cubicBezTo>
                    <a:cubicBezTo>
                      <a:pt x="36" y="114"/>
                      <a:pt x="37" y="113"/>
                      <a:pt x="37" y="112"/>
                    </a:cubicBezTo>
                    <a:cubicBezTo>
                      <a:pt x="36" y="111"/>
                      <a:pt x="36" y="111"/>
                      <a:pt x="35" y="111"/>
                    </a:cubicBezTo>
                    <a:moveTo>
                      <a:pt x="120" y="110"/>
                    </a:moveTo>
                    <a:cubicBezTo>
                      <a:pt x="120" y="110"/>
                      <a:pt x="120" y="110"/>
                      <a:pt x="120" y="111"/>
                    </a:cubicBezTo>
                    <a:cubicBezTo>
                      <a:pt x="122" y="112"/>
                      <a:pt x="123" y="113"/>
                      <a:pt x="125" y="114"/>
                    </a:cubicBezTo>
                    <a:cubicBezTo>
                      <a:pt x="125" y="114"/>
                      <a:pt x="125" y="113"/>
                      <a:pt x="125" y="113"/>
                    </a:cubicBezTo>
                    <a:cubicBezTo>
                      <a:pt x="125" y="113"/>
                      <a:pt x="125" y="113"/>
                      <a:pt x="124" y="112"/>
                    </a:cubicBezTo>
                    <a:cubicBezTo>
                      <a:pt x="120" y="110"/>
                      <a:pt x="120" y="110"/>
                      <a:pt x="120" y="110"/>
                    </a:cubicBezTo>
                    <a:moveTo>
                      <a:pt x="16" y="110"/>
                    </a:moveTo>
                    <a:cubicBezTo>
                      <a:pt x="15" y="112"/>
                      <a:pt x="14" y="114"/>
                      <a:pt x="13" y="116"/>
                    </a:cubicBezTo>
                    <a:cubicBezTo>
                      <a:pt x="13" y="116"/>
                      <a:pt x="14" y="116"/>
                      <a:pt x="15" y="117"/>
                    </a:cubicBezTo>
                    <a:cubicBezTo>
                      <a:pt x="16" y="115"/>
                      <a:pt x="17" y="113"/>
                      <a:pt x="18" y="111"/>
                    </a:cubicBezTo>
                    <a:cubicBezTo>
                      <a:pt x="18" y="111"/>
                      <a:pt x="17" y="110"/>
                      <a:pt x="16" y="110"/>
                    </a:cubicBezTo>
                    <a:moveTo>
                      <a:pt x="101" y="110"/>
                    </a:moveTo>
                    <a:cubicBezTo>
                      <a:pt x="101" y="110"/>
                      <a:pt x="101" y="110"/>
                      <a:pt x="101" y="110"/>
                    </a:cubicBezTo>
                    <a:cubicBezTo>
                      <a:pt x="107" y="113"/>
                      <a:pt x="107" y="113"/>
                      <a:pt x="107" y="113"/>
                    </a:cubicBezTo>
                    <a:cubicBezTo>
                      <a:pt x="105" y="112"/>
                      <a:pt x="103" y="111"/>
                      <a:pt x="101" y="110"/>
                    </a:cubicBezTo>
                    <a:cubicBezTo>
                      <a:pt x="101" y="110"/>
                      <a:pt x="101" y="111"/>
                      <a:pt x="101" y="111"/>
                    </a:cubicBezTo>
                    <a:cubicBezTo>
                      <a:pt x="104" y="113"/>
                      <a:pt x="107" y="115"/>
                      <a:pt x="111" y="117"/>
                    </a:cubicBezTo>
                    <a:cubicBezTo>
                      <a:pt x="111" y="117"/>
                      <a:pt x="111" y="116"/>
                      <a:pt x="112" y="116"/>
                    </a:cubicBezTo>
                    <a:cubicBezTo>
                      <a:pt x="108" y="114"/>
                      <a:pt x="105" y="112"/>
                      <a:pt x="101" y="110"/>
                    </a:cubicBezTo>
                    <a:moveTo>
                      <a:pt x="62" y="110"/>
                    </a:moveTo>
                    <a:cubicBezTo>
                      <a:pt x="61" y="112"/>
                      <a:pt x="59" y="114"/>
                      <a:pt x="58" y="116"/>
                    </a:cubicBezTo>
                    <a:cubicBezTo>
                      <a:pt x="59" y="116"/>
                      <a:pt x="59" y="116"/>
                      <a:pt x="59" y="117"/>
                    </a:cubicBezTo>
                    <a:cubicBezTo>
                      <a:pt x="63" y="111"/>
                      <a:pt x="63" y="111"/>
                      <a:pt x="63" y="111"/>
                    </a:cubicBezTo>
                    <a:cubicBezTo>
                      <a:pt x="63" y="110"/>
                      <a:pt x="62" y="110"/>
                      <a:pt x="62" y="110"/>
                    </a:cubicBezTo>
                    <a:moveTo>
                      <a:pt x="128" y="110"/>
                    </a:moveTo>
                    <a:cubicBezTo>
                      <a:pt x="128" y="110"/>
                      <a:pt x="128" y="110"/>
                      <a:pt x="128" y="110"/>
                    </a:cubicBezTo>
                    <a:cubicBezTo>
                      <a:pt x="129" y="111"/>
                      <a:pt x="130" y="112"/>
                      <a:pt x="131" y="112"/>
                    </a:cubicBezTo>
                    <a:cubicBezTo>
                      <a:pt x="132" y="113"/>
                      <a:pt x="132" y="113"/>
                      <a:pt x="133" y="114"/>
                    </a:cubicBezTo>
                    <a:cubicBezTo>
                      <a:pt x="133" y="113"/>
                      <a:pt x="133" y="113"/>
                      <a:pt x="133" y="113"/>
                    </a:cubicBezTo>
                    <a:cubicBezTo>
                      <a:pt x="131" y="112"/>
                      <a:pt x="130" y="111"/>
                      <a:pt x="128" y="110"/>
                    </a:cubicBezTo>
                    <a:moveTo>
                      <a:pt x="119" y="110"/>
                    </a:moveTo>
                    <a:cubicBezTo>
                      <a:pt x="119" y="110"/>
                      <a:pt x="119" y="110"/>
                      <a:pt x="119" y="110"/>
                    </a:cubicBezTo>
                    <a:cubicBezTo>
                      <a:pt x="119" y="110"/>
                      <a:pt x="119" y="110"/>
                      <a:pt x="119" y="110"/>
                    </a:cubicBezTo>
                    <a:cubicBezTo>
                      <a:pt x="119" y="110"/>
                      <a:pt x="119" y="110"/>
                      <a:pt x="119" y="110"/>
                    </a:cubicBezTo>
                    <a:cubicBezTo>
                      <a:pt x="119" y="110"/>
                      <a:pt x="119" y="110"/>
                      <a:pt x="119" y="110"/>
                    </a:cubicBezTo>
                    <a:moveTo>
                      <a:pt x="35" y="110"/>
                    </a:moveTo>
                    <a:cubicBezTo>
                      <a:pt x="35" y="110"/>
                      <a:pt x="35" y="110"/>
                      <a:pt x="35" y="110"/>
                    </a:cubicBezTo>
                    <a:cubicBezTo>
                      <a:pt x="36" y="110"/>
                      <a:pt x="37" y="111"/>
                      <a:pt x="38" y="111"/>
                    </a:cubicBezTo>
                    <a:cubicBezTo>
                      <a:pt x="38" y="111"/>
                      <a:pt x="38" y="111"/>
                      <a:pt x="38" y="111"/>
                    </a:cubicBezTo>
                    <a:cubicBezTo>
                      <a:pt x="37" y="111"/>
                      <a:pt x="36" y="110"/>
                      <a:pt x="35" y="110"/>
                    </a:cubicBezTo>
                    <a:moveTo>
                      <a:pt x="41" y="109"/>
                    </a:moveTo>
                    <a:cubicBezTo>
                      <a:pt x="41" y="110"/>
                      <a:pt x="41" y="110"/>
                      <a:pt x="40" y="110"/>
                    </a:cubicBezTo>
                    <a:cubicBezTo>
                      <a:pt x="41" y="111"/>
                      <a:pt x="41" y="111"/>
                      <a:pt x="42" y="111"/>
                    </a:cubicBezTo>
                    <a:cubicBezTo>
                      <a:pt x="42" y="111"/>
                      <a:pt x="42" y="111"/>
                      <a:pt x="42" y="111"/>
                    </a:cubicBezTo>
                    <a:cubicBezTo>
                      <a:pt x="42" y="110"/>
                      <a:pt x="42" y="110"/>
                      <a:pt x="42" y="110"/>
                    </a:cubicBezTo>
                    <a:cubicBezTo>
                      <a:pt x="42" y="110"/>
                      <a:pt x="41" y="110"/>
                      <a:pt x="41" y="109"/>
                    </a:cubicBezTo>
                    <a:moveTo>
                      <a:pt x="102" y="109"/>
                    </a:moveTo>
                    <a:cubicBezTo>
                      <a:pt x="102" y="109"/>
                      <a:pt x="102" y="109"/>
                      <a:pt x="102" y="109"/>
                    </a:cubicBezTo>
                    <a:cubicBezTo>
                      <a:pt x="105" y="112"/>
                      <a:pt x="108" y="114"/>
                      <a:pt x="112" y="116"/>
                    </a:cubicBezTo>
                    <a:cubicBezTo>
                      <a:pt x="112" y="116"/>
                      <a:pt x="112" y="116"/>
                      <a:pt x="112" y="115"/>
                    </a:cubicBezTo>
                    <a:cubicBezTo>
                      <a:pt x="108" y="113"/>
                      <a:pt x="105" y="111"/>
                      <a:pt x="102" y="109"/>
                    </a:cubicBezTo>
                    <a:moveTo>
                      <a:pt x="102" y="109"/>
                    </a:moveTo>
                    <a:cubicBezTo>
                      <a:pt x="102" y="109"/>
                      <a:pt x="102" y="109"/>
                      <a:pt x="102" y="109"/>
                    </a:cubicBezTo>
                    <a:cubicBezTo>
                      <a:pt x="105" y="111"/>
                      <a:pt x="108" y="113"/>
                      <a:pt x="112" y="115"/>
                    </a:cubicBezTo>
                    <a:cubicBezTo>
                      <a:pt x="112" y="115"/>
                      <a:pt x="112" y="115"/>
                      <a:pt x="112" y="115"/>
                    </a:cubicBezTo>
                    <a:cubicBezTo>
                      <a:pt x="109" y="113"/>
                      <a:pt x="105" y="111"/>
                      <a:pt x="102" y="109"/>
                    </a:cubicBezTo>
                    <a:moveTo>
                      <a:pt x="121" y="109"/>
                    </a:moveTo>
                    <a:cubicBezTo>
                      <a:pt x="120" y="109"/>
                      <a:pt x="120" y="110"/>
                      <a:pt x="120" y="110"/>
                    </a:cubicBezTo>
                    <a:cubicBezTo>
                      <a:pt x="122" y="111"/>
                      <a:pt x="124" y="112"/>
                      <a:pt x="126" y="113"/>
                    </a:cubicBezTo>
                    <a:cubicBezTo>
                      <a:pt x="126" y="113"/>
                      <a:pt x="126" y="113"/>
                      <a:pt x="126" y="113"/>
                    </a:cubicBezTo>
                    <a:cubicBezTo>
                      <a:pt x="124" y="111"/>
                      <a:pt x="122" y="110"/>
                      <a:pt x="121" y="109"/>
                    </a:cubicBezTo>
                    <a:moveTo>
                      <a:pt x="17" y="109"/>
                    </a:moveTo>
                    <a:cubicBezTo>
                      <a:pt x="17" y="109"/>
                      <a:pt x="17" y="109"/>
                      <a:pt x="17" y="109"/>
                    </a:cubicBezTo>
                    <a:cubicBezTo>
                      <a:pt x="17" y="110"/>
                      <a:pt x="18" y="110"/>
                      <a:pt x="19" y="111"/>
                    </a:cubicBezTo>
                    <a:cubicBezTo>
                      <a:pt x="19" y="110"/>
                      <a:pt x="19" y="110"/>
                      <a:pt x="19" y="110"/>
                    </a:cubicBezTo>
                    <a:cubicBezTo>
                      <a:pt x="17" y="109"/>
                      <a:pt x="17" y="109"/>
                      <a:pt x="17" y="109"/>
                    </a:cubicBezTo>
                    <a:moveTo>
                      <a:pt x="40" y="109"/>
                    </a:moveTo>
                    <a:cubicBezTo>
                      <a:pt x="40" y="109"/>
                      <a:pt x="40" y="110"/>
                      <a:pt x="40" y="110"/>
                    </a:cubicBezTo>
                    <a:cubicBezTo>
                      <a:pt x="40" y="110"/>
                      <a:pt x="40" y="110"/>
                      <a:pt x="40" y="110"/>
                    </a:cubicBezTo>
                    <a:cubicBezTo>
                      <a:pt x="40" y="110"/>
                      <a:pt x="40" y="110"/>
                      <a:pt x="41" y="109"/>
                    </a:cubicBezTo>
                    <a:cubicBezTo>
                      <a:pt x="40" y="109"/>
                      <a:pt x="40" y="109"/>
                      <a:pt x="40" y="109"/>
                    </a:cubicBezTo>
                    <a:moveTo>
                      <a:pt x="40" y="109"/>
                    </a:moveTo>
                    <a:cubicBezTo>
                      <a:pt x="39" y="110"/>
                      <a:pt x="39" y="110"/>
                      <a:pt x="39" y="110"/>
                    </a:cubicBezTo>
                    <a:cubicBezTo>
                      <a:pt x="39" y="110"/>
                      <a:pt x="39" y="110"/>
                      <a:pt x="39" y="110"/>
                    </a:cubicBezTo>
                    <a:cubicBezTo>
                      <a:pt x="40" y="109"/>
                      <a:pt x="40" y="109"/>
                      <a:pt x="40" y="109"/>
                    </a:cubicBezTo>
                    <a:cubicBezTo>
                      <a:pt x="40" y="109"/>
                      <a:pt x="40" y="109"/>
                      <a:pt x="40" y="109"/>
                    </a:cubicBezTo>
                    <a:moveTo>
                      <a:pt x="119" y="109"/>
                    </a:moveTo>
                    <a:cubicBezTo>
                      <a:pt x="119" y="109"/>
                      <a:pt x="119" y="109"/>
                      <a:pt x="119" y="109"/>
                    </a:cubicBezTo>
                    <a:cubicBezTo>
                      <a:pt x="119" y="109"/>
                      <a:pt x="119" y="109"/>
                      <a:pt x="119" y="109"/>
                    </a:cubicBezTo>
                    <a:cubicBezTo>
                      <a:pt x="120" y="109"/>
                      <a:pt x="120" y="109"/>
                      <a:pt x="120" y="109"/>
                    </a:cubicBezTo>
                    <a:cubicBezTo>
                      <a:pt x="120" y="109"/>
                      <a:pt x="120" y="109"/>
                      <a:pt x="119" y="109"/>
                    </a:cubicBezTo>
                    <a:moveTo>
                      <a:pt x="60" y="108"/>
                    </a:moveTo>
                    <a:cubicBezTo>
                      <a:pt x="56" y="115"/>
                      <a:pt x="56" y="115"/>
                      <a:pt x="56" y="115"/>
                    </a:cubicBezTo>
                    <a:cubicBezTo>
                      <a:pt x="56" y="115"/>
                      <a:pt x="56" y="115"/>
                      <a:pt x="56" y="115"/>
                    </a:cubicBezTo>
                    <a:cubicBezTo>
                      <a:pt x="57" y="113"/>
                      <a:pt x="58" y="111"/>
                      <a:pt x="60" y="108"/>
                    </a:cubicBezTo>
                    <a:cubicBezTo>
                      <a:pt x="60" y="108"/>
                      <a:pt x="60" y="108"/>
                      <a:pt x="60" y="108"/>
                    </a:cubicBezTo>
                    <a:moveTo>
                      <a:pt x="121" y="108"/>
                    </a:moveTo>
                    <a:cubicBezTo>
                      <a:pt x="121" y="108"/>
                      <a:pt x="121" y="108"/>
                      <a:pt x="121" y="109"/>
                    </a:cubicBezTo>
                    <a:cubicBezTo>
                      <a:pt x="123" y="110"/>
                      <a:pt x="125" y="111"/>
                      <a:pt x="126" y="112"/>
                    </a:cubicBezTo>
                    <a:cubicBezTo>
                      <a:pt x="126" y="112"/>
                      <a:pt x="127" y="111"/>
                      <a:pt x="127" y="111"/>
                    </a:cubicBezTo>
                    <a:cubicBezTo>
                      <a:pt x="125" y="110"/>
                      <a:pt x="123" y="109"/>
                      <a:pt x="121" y="108"/>
                    </a:cubicBezTo>
                    <a:moveTo>
                      <a:pt x="67" y="108"/>
                    </a:moveTo>
                    <a:cubicBezTo>
                      <a:pt x="67" y="108"/>
                      <a:pt x="66" y="109"/>
                      <a:pt x="66" y="109"/>
                    </a:cubicBezTo>
                    <a:cubicBezTo>
                      <a:pt x="74" y="114"/>
                      <a:pt x="74" y="114"/>
                      <a:pt x="74" y="114"/>
                    </a:cubicBezTo>
                    <a:cubicBezTo>
                      <a:pt x="74" y="113"/>
                      <a:pt x="75" y="113"/>
                      <a:pt x="75" y="112"/>
                    </a:cubicBezTo>
                    <a:cubicBezTo>
                      <a:pt x="72" y="111"/>
                      <a:pt x="70" y="109"/>
                      <a:pt x="67" y="108"/>
                    </a:cubicBezTo>
                    <a:moveTo>
                      <a:pt x="84" y="107"/>
                    </a:moveTo>
                    <a:cubicBezTo>
                      <a:pt x="83" y="109"/>
                      <a:pt x="82" y="111"/>
                      <a:pt x="81" y="112"/>
                    </a:cubicBezTo>
                    <a:cubicBezTo>
                      <a:pt x="86" y="115"/>
                      <a:pt x="90" y="117"/>
                      <a:pt x="95" y="120"/>
                    </a:cubicBezTo>
                    <a:cubicBezTo>
                      <a:pt x="95" y="118"/>
                      <a:pt x="96" y="117"/>
                      <a:pt x="97" y="115"/>
                    </a:cubicBezTo>
                    <a:cubicBezTo>
                      <a:pt x="93" y="113"/>
                      <a:pt x="88" y="110"/>
                      <a:pt x="84" y="107"/>
                    </a:cubicBezTo>
                    <a:moveTo>
                      <a:pt x="120" y="107"/>
                    </a:moveTo>
                    <a:cubicBezTo>
                      <a:pt x="120" y="108"/>
                      <a:pt x="120" y="108"/>
                      <a:pt x="120" y="108"/>
                    </a:cubicBezTo>
                    <a:cubicBezTo>
                      <a:pt x="120" y="108"/>
                      <a:pt x="120" y="108"/>
                      <a:pt x="120" y="108"/>
                    </a:cubicBezTo>
                    <a:cubicBezTo>
                      <a:pt x="120" y="107"/>
                      <a:pt x="120" y="107"/>
                      <a:pt x="120" y="107"/>
                    </a:cubicBezTo>
                    <a:cubicBezTo>
                      <a:pt x="120" y="107"/>
                      <a:pt x="120" y="107"/>
                      <a:pt x="120" y="107"/>
                    </a:cubicBezTo>
                    <a:moveTo>
                      <a:pt x="122" y="107"/>
                    </a:moveTo>
                    <a:cubicBezTo>
                      <a:pt x="122" y="107"/>
                      <a:pt x="122" y="108"/>
                      <a:pt x="122" y="108"/>
                    </a:cubicBezTo>
                    <a:cubicBezTo>
                      <a:pt x="123" y="109"/>
                      <a:pt x="125" y="110"/>
                      <a:pt x="127" y="111"/>
                    </a:cubicBezTo>
                    <a:cubicBezTo>
                      <a:pt x="127" y="111"/>
                      <a:pt x="127" y="111"/>
                      <a:pt x="127" y="111"/>
                    </a:cubicBezTo>
                    <a:cubicBezTo>
                      <a:pt x="125" y="110"/>
                      <a:pt x="124" y="108"/>
                      <a:pt x="122" y="107"/>
                    </a:cubicBezTo>
                    <a:moveTo>
                      <a:pt x="37" y="107"/>
                    </a:moveTo>
                    <a:cubicBezTo>
                      <a:pt x="37" y="107"/>
                      <a:pt x="37" y="108"/>
                      <a:pt x="36" y="108"/>
                    </a:cubicBezTo>
                    <a:cubicBezTo>
                      <a:pt x="37" y="108"/>
                      <a:pt x="38" y="109"/>
                      <a:pt x="39" y="109"/>
                    </a:cubicBezTo>
                    <a:cubicBezTo>
                      <a:pt x="39" y="109"/>
                      <a:pt x="39" y="109"/>
                      <a:pt x="39" y="109"/>
                    </a:cubicBezTo>
                    <a:cubicBezTo>
                      <a:pt x="38" y="108"/>
                      <a:pt x="38" y="108"/>
                      <a:pt x="37" y="107"/>
                    </a:cubicBezTo>
                    <a:moveTo>
                      <a:pt x="98" y="107"/>
                    </a:moveTo>
                    <a:cubicBezTo>
                      <a:pt x="99" y="108"/>
                      <a:pt x="100" y="108"/>
                      <a:pt x="101" y="109"/>
                    </a:cubicBezTo>
                    <a:cubicBezTo>
                      <a:pt x="101" y="109"/>
                      <a:pt x="101" y="109"/>
                      <a:pt x="101" y="109"/>
                    </a:cubicBezTo>
                    <a:cubicBezTo>
                      <a:pt x="100" y="108"/>
                      <a:pt x="99" y="108"/>
                      <a:pt x="98" y="107"/>
                    </a:cubicBezTo>
                    <a:moveTo>
                      <a:pt x="57" y="107"/>
                    </a:moveTo>
                    <a:cubicBezTo>
                      <a:pt x="56" y="109"/>
                      <a:pt x="54" y="111"/>
                      <a:pt x="53" y="113"/>
                    </a:cubicBezTo>
                    <a:cubicBezTo>
                      <a:pt x="54" y="114"/>
                      <a:pt x="55" y="114"/>
                      <a:pt x="56" y="115"/>
                    </a:cubicBezTo>
                    <a:cubicBezTo>
                      <a:pt x="57" y="112"/>
                      <a:pt x="58" y="110"/>
                      <a:pt x="60" y="108"/>
                    </a:cubicBezTo>
                    <a:cubicBezTo>
                      <a:pt x="59" y="108"/>
                      <a:pt x="58" y="107"/>
                      <a:pt x="57" y="107"/>
                    </a:cubicBezTo>
                    <a:moveTo>
                      <a:pt x="121" y="107"/>
                    </a:moveTo>
                    <a:cubicBezTo>
                      <a:pt x="121" y="107"/>
                      <a:pt x="120" y="107"/>
                      <a:pt x="120" y="107"/>
                    </a:cubicBezTo>
                    <a:cubicBezTo>
                      <a:pt x="120" y="107"/>
                      <a:pt x="120" y="107"/>
                      <a:pt x="121" y="107"/>
                    </a:cubicBezTo>
                    <a:cubicBezTo>
                      <a:pt x="121" y="107"/>
                      <a:pt x="121" y="107"/>
                      <a:pt x="121" y="107"/>
                    </a:cubicBezTo>
                    <a:cubicBezTo>
                      <a:pt x="121" y="107"/>
                      <a:pt x="121" y="107"/>
                      <a:pt x="121" y="107"/>
                    </a:cubicBezTo>
                    <a:moveTo>
                      <a:pt x="122" y="106"/>
                    </a:moveTo>
                    <a:cubicBezTo>
                      <a:pt x="122" y="107"/>
                      <a:pt x="122" y="107"/>
                      <a:pt x="122" y="107"/>
                    </a:cubicBezTo>
                    <a:cubicBezTo>
                      <a:pt x="124" y="108"/>
                      <a:pt x="126" y="109"/>
                      <a:pt x="127" y="110"/>
                    </a:cubicBezTo>
                    <a:cubicBezTo>
                      <a:pt x="127" y="110"/>
                      <a:pt x="128" y="110"/>
                      <a:pt x="128" y="110"/>
                    </a:cubicBezTo>
                    <a:cubicBezTo>
                      <a:pt x="126" y="108"/>
                      <a:pt x="124" y="107"/>
                      <a:pt x="122" y="106"/>
                    </a:cubicBezTo>
                    <a:moveTo>
                      <a:pt x="85" y="106"/>
                    </a:moveTo>
                    <a:cubicBezTo>
                      <a:pt x="85" y="107"/>
                      <a:pt x="84" y="107"/>
                      <a:pt x="84" y="107"/>
                    </a:cubicBezTo>
                    <a:cubicBezTo>
                      <a:pt x="89" y="110"/>
                      <a:pt x="93" y="112"/>
                      <a:pt x="97" y="115"/>
                    </a:cubicBezTo>
                    <a:cubicBezTo>
                      <a:pt x="98" y="115"/>
                      <a:pt x="98" y="114"/>
                      <a:pt x="98" y="114"/>
                    </a:cubicBezTo>
                    <a:cubicBezTo>
                      <a:pt x="94" y="112"/>
                      <a:pt x="89" y="109"/>
                      <a:pt x="85" y="106"/>
                    </a:cubicBezTo>
                    <a:moveTo>
                      <a:pt x="64" y="106"/>
                    </a:moveTo>
                    <a:cubicBezTo>
                      <a:pt x="64" y="106"/>
                      <a:pt x="63" y="107"/>
                      <a:pt x="63" y="107"/>
                    </a:cubicBezTo>
                    <a:cubicBezTo>
                      <a:pt x="64" y="108"/>
                      <a:pt x="64" y="108"/>
                      <a:pt x="64" y="108"/>
                    </a:cubicBezTo>
                    <a:cubicBezTo>
                      <a:pt x="65" y="107"/>
                      <a:pt x="65" y="107"/>
                      <a:pt x="65" y="107"/>
                    </a:cubicBezTo>
                    <a:cubicBezTo>
                      <a:pt x="65" y="106"/>
                      <a:pt x="64" y="106"/>
                      <a:pt x="64" y="106"/>
                    </a:cubicBezTo>
                    <a:moveTo>
                      <a:pt x="121" y="106"/>
                    </a:moveTo>
                    <a:cubicBezTo>
                      <a:pt x="121" y="106"/>
                      <a:pt x="121" y="106"/>
                      <a:pt x="121" y="106"/>
                    </a:cubicBezTo>
                    <a:cubicBezTo>
                      <a:pt x="121" y="106"/>
                      <a:pt x="121" y="106"/>
                      <a:pt x="121" y="106"/>
                    </a:cubicBezTo>
                    <a:cubicBezTo>
                      <a:pt x="121" y="106"/>
                      <a:pt x="121" y="106"/>
                      <a:pt x="121" y="106"/>
                    </a:cubicBezTo>
                    <a:cubicBezTo>
                      <a:pt x="121" y="106"/>
                      <a:pt x="121" y="106"/>
                      <a:pt x="121" y="106"/>
                    </a:cubicBezTo>
                    <a:moveTo>
                      <a:pt x="110" y="106"/>
                    </a:moveTo>
                    <a:cubicBezTo>
                      <a:pt x="110" y="106"/>
                      <a:pt x="110" y="106"/>
                      <a:pt x="111" y="106"/>
                    </a:cubicBezTo>
                    <a:cubicBezTo>
                      <a:pt x="116" y="109"/>
                      <a:pt x="116" y="109"/>
                      <a:pt x="116" y="109"/>
                    </a:cubicBezTo>
                    <a:cubicBezTo>
                      <a:pt x="116" y="109"/>
                      <a:pt x="116" y="109"/>
                      <a:pt x="116" y="109"/>
                    </a:cubicBezTo>
                    <a:cubicBezTo>
                      <a:pt x="114" y="108"/>
                      <a:pt x="112" y="107"/>
                      <a:pt x="110" y="106"/>
                    </a:cubicBezTo>
                    <a:moveTo>
                      <a:pt x="10" y="105"/>
                    </a:moveTo>
                    <a:cubicBezTo>
                      <a:pt x="10" y="105"/>
                      <a:pt x="10" y="105"/>
                      <a:pt x="10" y="105"/>
                    </a:cubicBezTo>
                    <a:cubicBezTo>
                      <a:pt x="10" y="105"/>
                      <a:pt x="10" y="105"/>
                      <a:pt x="10" y="105"/>
                    </a:cubicBezTo>
                    <a:cubicBezTo>
                      <a:pt x="10" y="105"/>
                      <a:pt x="10" y="105"/>
                      <a:pt x="10" y="105"/>
                    </a:cubicBezTo>
                    <a:moveTo>
                      <a:pt x="104" y="105"/>
                    </a:moveTo>
                    <a:cubicBezTo>
                      <a:pt x="104" y="106"/>
                      <a:pt x="103" y="108"/>
                      <a:pt x="102" y="109"/>
                    </a:cubicBezTo>
                    <a:cubicBezTo>
                      <a:pt x="105" y="111"/>
                      <a:pt x="109" y="113"/>
                      <a:pt x="112" y="115"/>
                    </a:cubicBezTo>
                    <a:cubicBezTo>
                      <a:pt x="113" y="114"/>
                      <a:pt x="114" y="112"/>
                      <a:pt x="115" y="111"/>
                    </a:cubicBezTo>
                    <a:cubicBezTo>
                      <a:pt x="111" y="109"/>
                      <a:pt x="108" y="107"/>
                      <a:pt x="104" y="105"/>
                    </a:cubicBezTo>
                    <a:moveTo>
                      <a:pt x="62" y="105"/>
                    </a:moveTo>
                    <a:cubicBezTo>
                      <a:pt x="61" y="106"/>
                      <a:pt x="61" y="106"/>
                      <a:pt x="61" y="106"/>
                    </a:cubicBezTo>
                    <a:cubicBezTo>
                      <a:pt x="61" y="106"/>
                      <a:pt x="61" y="106"/>
                      <a:pt x="61" y="106"/>
                    </a:cubicBezTo>
                    <a:cubicBezTo>
                      <a:pt x="61" y="106"/>
                      <a:pt x="62" y="105"/>
                      <a:pt x="62" y="105"/>
                    </a:cubicBezTo>
                    <a:cubicBezTo>
                      <a:pt x="62" y="105"/>
                      <a:pt x="62" y="105"/>
                      <a:pt x="62" y="105"/>
                    </a:cubicBezTo>
                    <a:moveTo>
                      <a:pt x="7" y="105"/>
                    </a:moveTo>
                    <a:cubicBezTo>
                      <a:pt x="6" y="107"/>
                      <a:pt x="5" y="109"/>
                      <a:pt x="4" y="111"/>
                    </a:cubicBezTo>
                    <a:cubicBezTo>
                      <a:pt x="4" y="111"/>
                      <a:pt x="5" y="112"/>
                      <a:pt x="6" y="112"/>
                    </a:cubicBezTo>
                    <a:cubicBezTo>
                      <a:pt x="7" y="110"/>
                      <a:pt x="8" y="108"/>
                      <a:pt x="9" y="106"/>
                    </a:cubicBezTo>
                    <a:cubicBezTo>
                      <a:pt x="9" y="105"/>
                      <a:pt x="8" y="105"/>
                      <a:pt x="7" y="105"/>
                    </a:cubicBezTo>
                    <a:moveTo>
                      <a:pt x="79" y="105"/>
                    </a:moveTo>
                    <a:cubicBezTo>
                      <a:pt x="78" y="106"/>
                      <a:pt x="77" y="108"/>
                      <a:pt x="76" y="110"/>
                    </a:cubicBezTo>
                    <a:cubicBezTo>
                      <a:pt x="76" y="110"/>
                      <a:pt x="77" y="110"/>
                      <a:pt x="77" y="110"/>
                    </a:cubicBezTo>
                    <a:cubicBezTo>
                      <a:pt x="78" y="108"/>
                      <a:pt x="78" y="106"/>
                      <a:pt x="79" y="105"/>
                    </a:cubicBezTo>
                    <a:cubicBezTo>
                      <a:pt x="79" y="105"/>
                      <a:pt x="79" y="105"/>
                      <a:pt x="79" y="105"/>
                    </a:cubicBezTo>
                    <a:moveTo>
                      <a:pt x="131" y="105"/>
                    </a:moveTo>
                    <a:cubicBezTo>
                      <a:pt x="130" y="106"/>
                      <a:pt x="129" y="108"/>
                      <a:pt x="128" y="109"/>
                    </a:cubicBezTo>
                    <a:cubicBezTo>
                      <a:pt x="130" y="110"/>
                      <a:pt x="131" y="111"/>
                      <a:pt x="133" y="112"/>
                    </a:cubicBezTo>
                    <a:cubicBezTo>
                      <a:pt x="133" y="112"/>
                      <a:pt x="133" y="112"/>
                      <a:pt x="134" y="112"/>
                    </a:cubicBezTo>
                    <a:cubicBezTo>
                      <a:pt x="135" y="111"/>
                      <a:pt x="136" y="109"/>
                      <a:pt x="136" y="108"/>
                    </a:cubicBezTo>
                    <a:cubicBezTo>
                      <a:pt x="135" y="107"/>
                      <a:pt x="133" y="106"/>
                      <a:pt x="131" y="105"/>
                    </a:cubicBezTo>
                    <a:moveTo>
                      <a:pt x="93" y="104"/>
                    </a:moveTo>
                    <a:cubicBezTo>
                      <a:pt x="95" y="105"/>
                      <a:pt x="96" y="106"/>
                      <a:pt x="98" y="107"/>
                    </a:cubicBezTo>
                    <a:cubicBezTo>
                      <a:pt x="99" y="108"/>
                      <a:pt x="100" y="108"/>
                      <a:pt x="101" y="109"/>
                    </a:cubicBezTo>
                    <a:cubicBezTo>
                      <a:pt x="101" y="109"/>
                      <a:pt x="101" y="109"/>
                      <a:pt x="101" y="109"/>
                    </a:cubicBezTo>
                    <a:cubicBezTo>
                      <a:pt x="98" y="107"/>
                      <a:pt x="96" y="106"/>
                      <a:pt x="93" y="104"/>
                    </a:cubicBezTo>
                    <a:moveTo>
                      <a:pt x="25" y="104"/>
                    </a:moveTo>
                    <a:cubicBezTo>
                      <a:pt x="24" y="105"/>
                      <a:pt x="23" y="107"/>
                      <a:pt x="23" y="108"/>
                    </a:cubicBezTo>
                    <a:cubicBezTo>
                      <a:pt x="23" y="108"/>
                      <a:pt x="23" y="108"/>
                      <a:pt x="23" y="108"/>
                    </a:cubicBezTo>
                    <a:cubicBezTo>
                      <a:pt x="24" y="107"/>
                      <a:pt x="25" y="106"/>
                      <a:pt x="25" y="105"/>
                    </a:cubicBezTo>
                    <a:cubicBezTo>
                      <a:pt x="25" y="105"/>
                      <a:pt x="25" y="104"/>
                      <a:pt x="25" y="104"/>
                    </a:cubicBezTo>
                    <a:moveTo>
                      <a:pt x="23" y="104"/>
                    </a:moveTo>
                    <a:cubicBezTo>
                      <a:pt x="23" y="105"/>
                      <a:pt x="22" y="106"/>
                      <a:pt x="21" y="107"/>
                    </a:cubicBezTo>
                    <a:cubicBezTo>
                      <a:pt x="22" y="107"/>
                      <a:pt x="22" y="107"/>
                      <a:pt x="22" y="108"/>
                    </a:cubicBezTo>
                    <a:cubicBezTo>
                      <a:pt x="23" y="106"/>
                      <a:pt x="24" y="105"/>
                      <a:pt x="24" y="104"/>
                    </a:cubicBezTo>
                    <a:cubicBezTo>
                      <a:pt x="24" y="104"/>
                      <a:pt x="24" y="104"/>
                      <a:pt x="23" y="104"/>
                    </a:cubicBezTo>
                    <a:moveTo>
                      <a:pt x="80" y="103"/>
                    </a:moveTo>
                    <a:cubicBezTo>
                      <a:pt x="80" y="104"/>
                      <a:pt x="80" y="104"/>
                      <a:pt x="79" y="104"/>
                    </a:cubicBezTo>
                    <a:cubicBezTo>
                      <a:pt x="79" y="104"/>
                      <a:pt x="80" y="104"/>
                      <a:pt x="80" y="104"/>
                    </a:cubicBezTo>
                    <a:cubicBezTo>
                      <a:pt x="80" y="104"/>
                      <a:pt x="80" y="104"/>
                      <a:pt x="80" y="103"/>
                    </a:cubicBezTo>
                    <a:cubicBezTo>
                      <a:pt x="80" y="103"/>
                      <a:pt x="80" y="103"/>
                      <a:pt x="80" y="103"/>
                    </a:cubicBezTo>
                    <a:moveTo>
                      <a:pt x="25" y="103"/>
                    </a:moveTo>
                    <a:cubicBezTo>
                      <a:pt x="25" y="103"/>
                      <a:pt x="25" y="103"/>
                      <a:pt x="25" y="103"/>
                    </a:cubicBezTo>
                    <a:cubicBezTo>
                      <a:pt x="25" y="104"/>
                      <a:pt x="26" y="104"/>
                      <a:pt x="26" y="104"/>
                    </a:cubicBezTo>
                    <a:cubicBezTo>
                      <a:pt x="26" y="104"/>
                      <a:pt x="26" y="104"/>
                      <a:pt x="26" y="104"/>
                    </a:cubicBezTo>
                    <a:cubicBezTo>
                      <a:pt x="26" y="104"/>
                      <a:pt x="25" y="104"/>
                      <a:pt x="25" y="103"/>
                    </a:cubicBezTo>
                    <a:moveTo>
                      <a:pt x="59" y="103"/>
                    </a:moveTo>
                    <a:cubicBezTo>
                      <a:pt x="59" y="103"/>
                      <a:pt x="58" y="104"/>
                      <a:pt x="58" y="104"/>
                    </a:cubicBezTo>
                    <a:cubicBezTo>
                      <a:pt x="61" y="106"/>
                      <a:pt x="61" y="106"/>
                      <a:pt x="61" y="106"/>
                    </a:cubicBezTo>
                    <a:cubicBezTo>
                      <a:pt x="61" y="105"/>
                      <a:pt x="61" y="105"/>
                      <a:pt x="62" y="105"/>
                    </a:cubicBezTo>
                    <a:cubicBezTo>
                      <a:pt x="61" y="104"/>
                      <a:pt x="60" y="104"/>
                      <a:pt x="59" y="103"/>
                    </a:cubicBezTo>
                    <a:moveTo>
                      <a:pt x="24" y="103"/>
                    </a:moveTo>
                    <a:cubicBezTo>
                      <a:pt x="24" y="103"/>
                      <a:pt x="24" y="103"/>
                      <a:pt x="24" y="103"/>
                    </a:cubicBezTo>
                    <a:cubicBezTo>
                      <a:pt x="24" y="103"/>
                      <a:pt x="25" y="103"/>
                      <a:pt x="25" y="103"/>
                    </a:cubicBezTo>
                    <a:cubicBezTo>
                      <a:pt x="25" y="103"/>
                      <a:pt x="25" y="103"/>
                      <a:pt x="25" y="103"/>
                    </a:cubicBezTo>
                    <a:cubicBezTo>
                      <a:pt x="25" y="103"/>
                      <a:pt x="24" y="103"/>
                      <a:pt x="24" y="103"/>
                    </a:cubicBezTo>
                    <a:moveTo>
                      <a:pt x="106" y="102"/>
                    </a:moveTo>
                    <a:cubicBezTo>
                      <a:pt x="106" y="102"/>
                      <a:pt x="106" y="103"/>
                      <a:pt x="106" y="103"/>
                    </a:cubicBezTo>
                    <a:cubicBezTo>
                      <a:pt x="109" y="105"/>
                      <a:pt x="113" y="106"/>
                      <a:pt x="116" y="108"/>
                    </a:cubicBezTo>
                    <a:cubicBezTo>
                      <a:pt x="116" y="108"/>
                      <a:pt x="116" y="108"/>
                      <a:pt x="116" y="108"/>
                    </a:cubicBezTo>
                    <a:cubicBezTo>
                      <a:pt x="106" y="102"/>
                      <a:pt x="106" y="102"/>
                      <a:pt x="106" y="102"/>
                    </a:cubicBezTo>
                    <a:moveTo>
                      <a:pt x="4" y="102"/>
                    </a:moveTo>
                    <a:cubicBezTo>
                      <a:pt x="3" y="105"/>
                      <a:pt x="1" y="107"/>
                      <a:pt x="0" y="109"/>
                    </a:cubicBezTo>
                    <a:cubicBezTo>
                      <a:pt x="0" y="109"/>
                      <a:pt x="0" y="109"/>
                      <a:pt x="0" y="109"/>
                    </a:cubicBezTo>
                    <a:cubicBezTo>
                      <a:pt x="4" y="103"/>
                      <a:pt x="4" y="103"/>
                      <a:pt x="4" y="103"/>
                    </a:cubicBezTo>
                    <a:cubicBezTo>
                      <a:pt x="4" y="103"/>
                      <a:pt x="4" y="103"/>
                      <a:pt x="4" y="102"/>
                    </a:cubicBezTo>
                    <a:moveTo>
                      <a:pt x="21" y="102"/>
                    </a:moveTo>
                    <a:cubicBezTo>
                      <a:pt x="20" y="103"/>
                      <a:pt x="20" y="105"/>
                      <a:pt x="19" y="106"/>
                    </a:cubicBezTo>
                    <a:cubicBezTo>
                      <a:pt x="20" y="106"/>
                      <a:pt x="20" y="106"/>
                      <a:pt x="21" y="107"/>
                    </a:cubicBezTo>
                    <a:cubicBezTo>
                      <a:pt x="22" y="106"/>
                      <a:pt x="22" y="105"/>
                      <a:pt x="23" y="103"/>
                    </a:cubicBezTo>
                    <a:cubicBezTo>
                      <a:pt x="23" y="103"/>
                      <a:pt x="22" y="103"/>
                      <a:pt x="21" y="102"/>
                    </a:cubicBezTo>
                    <a:moveTo>
                      <a:pt x="106" y="102"/>
                    </a:moveTo>
                    <a:cubicBezTo>
                      <a:pt x="106" y="102"/>
                      <a:pt x="106" y="102"/>
                      <a:pt x="106" y="102"/>
                    </a:cubicBezTo>
                    <a:cubicBezTo>
                      <a:pt x="107" y="102"/>
                      <a:pt x="108" y="103"/>
                      <a:pt x="108" y="103"/>
                    </a:cubicBezTo>
                    <a:cubicBezTo>
                      <a:pt x="108" y="103"/>
                      <a:pt x="107" y="102"/>
                      <a:pt x="106" y="102"/>
                    </a:cubicBezTo>
                    <a:moveTo>
                      <a:pt x="88" y="102"/>
                    </a:moveTo>
                    <a:cubicBezTo>
                      <a:pt x="87" y="102"/>
                      <a:pt x="87" y="102"/>
                      <a:pt x="87" y="103"/>
                    </a:cubicBezTo>
                    <a:cubicBezTo>
                      <a:pt x="91" y="105"/>
                      <a:pt x="95" y="107"/>
                      <a:pt x="100" y="110"/>
                    </a:cubicBezTo>
                    <a:cubicBezTo>
                      <a:pt x="100" y="110"/>
                      <a:pt x="100" y="110"/>
                      <a:pt x="100" y="110"/>
                    </a:cubicBezTo>
                    <a:cubicBezTo>
                      <a:pt x="96" y="107"/>
                      <a:pt x="92" y="104"/>
                      <a:pt x="88" y="102"/>
                    </a:cubicBezTo>
                    <a:moveTo>
                      <a:pt x="88" y="102"/>
                    </a:moveTo>
                    <a:cubicBezTo>
                      <a:pt x="88" y="102"/>
                      <a:pt x="88" y="102"/>
                      <a:pt x="88" y="102"/>
                    </a:cubicBezTo>
                    <a:cubicBezTo>
                      <a:pt x="100" y="110"/>
                      <a:pt x="100" y="110"/>
                      <a:pt x="100" y="110"/>
                    </a:cubicBezTo>
                    <a:cubicBezTo>
                      <a:pt x="101" y="109"/>
                      <a:pt x="101" y="109"/>
                      <a:pt x="101" y="109"/>
                    </a:cubicBezTo>
                    <a:cubicBezTo>
                      <a:pt x="96" y="107"/>
                      <a:pt x="92" y="104"/>
                      <a:pt x="88" y="102"/>
                    </a:cubicBezTo>
                    <a:moveTo>
                      <a:pt x="4" y="101"/>
                    </a:moveTo>
                    <a:cubicBezTo>
                      <a:pt x="4" y="101"/>
                      <a:pt x="4" y="101"/>
                      <a:pt x="4" y="101"/>
                    </a:cubicBezTo>
                    <a:cubicBezTo>
                      <a:pt x="5" y="102"/>
                      <a:pt x="5" y="102"/>
                      <a:pt x="5" y="102"/>
                    </a:cubicBezTo>
                    <a:cubicBezTo>
                      <a:pt x="5" y="102"/>
                      <a:pt x="5" y="102"/>
                      <a:pt x="5" y="102"/>
                    </a:cubicBezTo>
                    <a:cubicBezTo>
                      <a:pt x="5" y="102"/>
                      <a:pt x="5" y="102"/>
                      <a:pt x="4" y="101"/>
                    </a:cubicBezTo>
                    <a:moveTo>
                      <a:pt x="126" y="101"/>
                    </a:moveTo>
                    <a:cubicBezTo>
                      <a:pt x="125" y="103"/>
                      <a:pt x="124" y="104"/>
                      <a:pt x="123" y="106"/>
                    </a:cubicBezTo>
                    <a:cubicBezTo>
                      <a:pt x="125" y="107"/>
                      <a:pt x="126" y="108"/>
                      <a:pt x="128" y="109"/>
                    </a:cubicBezTo>
                    <a:cubicBezTo>
                      <a:pt x="129" y="107"/>
                      <a:pt x="130" y="106"/>
                      <a:pt x="131" y="104"/>
                    </a:cubicBezTo>
                    <a:cubicBezTo>
                      <a:pt x="129" y="103"/>
                      <a:pt x="127" y="102"/>
                      <a:pt x="126" y="101"/>
                    </a:cubicBezTo>
                    <a:moveTo>
                      <a:pt x="22" y="101"/>
                    </a:moveTo>
                    <a:cubicBezTo>
                      <a:pt x="22" y="101"/>
                      <a:pt x="22" y="101"/>
                      <a:pt x="22" y="101"/>
                    </a:cubicBezTo>
                    <a:cubicBezTo>
                      <a:pt x="22" y="102"/>
                      <a:pt x="23" y="102"/>
                      <a:pt x="24" y="103"/>
                    </a:cubicBezTo>
                    <a:cubicBezTo>
                      <a:pt x="24" y="103"/>
                      <a:pt x="24" y="103"/>
                      <a:pt x="24" y="103"/>
                    </a:cubicBezTo>
                    <a:cubicBezTo>
                      <a:pt x="23" y="102"/>
                      <a:pt x="22" y="102"/>
                      <a:pt x="22" y="101"/>
                    </a:cubicBezTo>
                    <a:moveTo>
                      <a:pt x="26" y="101"/>
                    </a:moveTo>
                    <a:cubicBezTo>
                      <a:pt x="26" y="101"/>
                      <a:pt x="26" y="101"/>
                      <a:pt x="26" y="102"/>
                    </a:cubicBezTo>
                    <a:cubicBezTo>
                      <a:pt x="26" y="102"/>
                      <a:pt x="27" y="102"/>
                      <a:pt x="27" y="102"/>
                    </a:cubicBezTo>
                    <a:cubicBezTo>
                      <a:pt x="27" y="102"/>
                      <a:pt x="27" y="102"/>
                      <a:pt x="27" y="102"/>
                    </a:cubicBezTo>
                    <a:cubicBezTo>
                      <a:pt x="26" y="101"/>
                      <a:pt x="26" y="101"/>
                      <a:pt x="26" y="101"/>
                    </a:cubicBezTo>
                    <a:moveTo>
                      <a:pt x="107" y="101"/>
                    </a:moveTo>
                    <a:cubicBezTo>
                      <a:pt x="107" y="101"/>
                      <a:pt x="107" y="101"/>
                      <a:pt x="107" y="102"/>
                    </a:cubicBezTo>
                    <a:cubicBezTo>
                      <a:pt x="110" y="104"/>
                      <a:pt x="113" y="106"/>
                      <a:pt x="117" y="108"/>
                    </a:cubicBezTo>
                    <a:cubicBezTo>
                      <a:pt x="117" y="107"/>
                      <a:pt x="117" y="107"/>
                      <a:pt x="117" y="107"/>
                    </a:cubicBezTo>
                    <a:cubicBezTo>
                      <a:pt x="114" y="105"/>
                      <a:pt x="110" y="103"/>
                      <a:pt x="107" y="101"/>
                    </a:cubicBezTo>
                    <a:moveTo>
                      <a:pt x="25" y="101"/>
                    </a:moveTo>
                    <a:cubicBezTo>
                      <a:pt x="25" y="101"/>
                      <a:pt x="25" y="101"/>
                      <a:pt x="25" y="101"/>
                    </a:cubicBezTo>
                    <a:cubicBezTo>
                      <a:pt x="25" y="101"/>
                      <a:pt x="25" y="101"/>
                      <a:pt x="26" y="101"/>
                    </a:cubicBezTo>
                    <a:cubicBezTo>
                      <a:pt x="26" y="101"/>
                      <a:pt x="26" y="101"/>
                      <a:pt x="26" y="101"/>
                    </a:cubicBezTo>
                    <a:cubicBezTo>
                      <a:pt x="25" y="101"/>
                      <a:pt x="25" y="101"/>
                      <a:pt x="25" y="101"/>
                    </a:cubicBezTo>
                    <a:moveTo>
                      <a:pt x="124" y="100"/>
                    </a:moveTo>
                    <a:cubicBezTo>
                      <a:pt x="123" y="102"/>
                      <a:pt x="122" y="103"/>
                      <a:pt x="122" y="105"/>
                    </a:cubicBezTo>
                    <a:cubicBezTo>
                      <a:pt x="122" y="105"/>
                      <a:pt x="122" y="105"/>
                      <a:pt x="122" y="105"/>
                    </a:cubicBezTo>
                    <a:cubicBezTo>
                      <a:pt x="124" y="101"/>
                      <a:pt x="124" y="101"/>
                      <a:pt x="124" y="101"/>
                    </a:cubicBezTo>
                    <a:cubicBezTo>
                      <a:pt x="124" y="100"/>
                      <a:pt x="124" y="100"/>
                      <a:pt x="124" y="100"/>
                    </a:cubicBezTo>
                    <a:moveTo>
                      <a:pt x="46" y="100"/>
                    </a:moveTo>
                    <a:cubicBezTo>
                      <a:pt x="45" y="102"/>
                      <a:pt x="44" y="105"/>
                      <a:pt x="42" y="107"/>
                    </a:cubicBezTo>
                    <a:cubicBezTo>
                      <a:pt x="43" y="107"/>
                      <a:pt x="43" y="108"/>
                      <a:pt x="44" y="108"/>
                    </a:cubicBezTo>
                    <a:cubicBezTo>
                      <a:pt x="48" y="101"/>
                      <a:pt x="48" y="101"/>
                      <a:pt x="48" y="101"/>
                    </a:cubicBezTo>
                    <a:cubicBezTo>
                      <a:pt x="47" y="101"/>
                      <a:pt x="47" y="100"/>
                      <a:pt x="46" y="100"/>
                    </a:cubicBezTo>
                    <a:moveTo>
                      <a:pt x="71" y="100"/>
                    </a:moveTo>
                    <a:cubicBezTo>
                      <a:pt x="70" y="102"/>
                      <a:pt x="69" y="103"/>
                      <a:pt x="68" y="105"/>
                    </a:cubicBezTo>
                    <a:cubicBezTo>
                      <a:pt x="71" y="107"/>
                      <a:pt x="74" y="108"/>
                      <a:pt x="76" y="109"/>
                    </a:cubicBezTo>
                    <a:cubicBezTo>
                      <a:pt x="77" y="108"/>
                      <a:pt x="78" y="106"/>
                      <a:pt x="79" y="105"/>
                    </a:cubicBezTo>
                    <a:cubicBezTo>
                      <a:pt x="76" y="103"/>
                      <a:pt x="74" y="102"/>
                      <a:pt x="71" y="100"/>
                    </a:cubicBezTo>
                    <a:moveTo>
                      <a:pt x="108" y="100"/>
                    </a:moveTo>
                    <a:cubicBezTo>
                      <a:pt x="108" y="100"/>
                      <a:pt x="107" y="100"/>
                      <a:pt x="107" y="100"/>
                    </a:cubicBezTo>
                    <a:cubicBezTo>
                      <a:pt x="111" y="102"/>
                      <a:pt x="114" y="104"/>
                      <a:pt x="117" y="106"/>
                    </a:cubicBezTo>
                    <a:cubicBezTo>
                      <a:pt x="117" y="106"/>
                      <a:pt x="117" y="106"/>
                      <a:pt x="118" y="106"/>
                    </a:cubicBezTo>
                    <a:cubicBezTo>
                      <a:pt x="114" y="104"/>
                      <a:pt x="111" y="102"/>
                      <a:pt x="108" y="100"/>
                    </a:cubicBezTo>
                    <a:moveTo>
                      <a:pt x="45" y="100"/>
                    </a:moveTo>
                    <a:cubicBezTo>
                      <a:pt x="45" y="100"/>
                      <a:pt x="45" y="101"/>
                      <a:pt x="45" y="101"/>
                    </a:cubicBezTo>
                    <a:cubicBezTo>
                      <a:pt x="41" y="106"/>
                      <a:pt x="41" y="106"/>
                      <a:pt x="41" y="106"/>
                    </a:cubicBezTo>
                    <a:cubicBezTo>
                      <a:pt x="41" y="106"/>
                      <a:pt x="41" y="106"/>
                      <a:pt x="41" y="106"/>
                    </a:cubicBezTo>
                    <a:cubicBezTo>
                      <a:pt x="42" y="106"/>
                      <a:pt x="42" y="106"/>
                      <a:pt x="42" y="105"/>
                    </a:cubicBezTo>
                    <a:cubicBezTo>
                      <a:pt x="42" y="106"/>
                      <a:pt x="42" y="106"/>
                      <a:pt x="42" y="106"/>
                    </a:cubicBezTo>
                    <a:cubicBezTo>
                      <a:pt x="42" y="107"/>
                      <a:pt x="42" y="107"/>
                      <a:pt x="42" y="107"/>
                    </a:cubicBezTo>
                    <a:cubicBezTo>
                      <a:pt x="43" y="105"/>
                      <a:pt x="44" y="102"/>
                      <a:pt x="46" y="100"/>
                    </a:cubicBezTo>
                    <a:cubicBezTo>
                      <a:pt x="46" y="100"/>
                      <a:pt x="46" y="100"/>
                      <a:pt x="45" y="100"/>
                    </a:cubicBezTo>
                    <a:moveTo>
                      <a:pt x="110" y="100"/>
                    </a:moveTo>
                    <a:cubicBezTo>
                      <a:pt x="110" y="100"/>
                      <a:pt x="114" y="102"/>
                      <a:pt x="118" y="105"/>
                    </a:cubicBezTo>
                    <a:cubicBezTo>
                      <a:pt x="118" y="104"/>
                      <a:pt x="118" y="104"/>
                      <a:pt x="119" y="104"/>
                    </a:cubicBezTo>
                    <a:cubicBezTo>
                      <a:pt x="113" y="101"/>
                      <a:pt x="111" y="100"/>
                      <a:pt x="110" y="100"/>
                    </a:cubicBezTo>
                    <a:moveTo>
                      <a:pt x="23" y="99"/>
                    </a:moveTo>
                    <a:cubicBezTo>
                      <a:pt x="23" y="99"/>
                      <a:pt x="23" y="100"/>
                      <a:pt x="23" y="100"/>
                    </a:cubicBezTo>
                    <a:cubicBezTo>
                      <a:pt x="23" y="100"/>
                      <a:pt x="24" y="100"/>
                      <a:pt x="25" y="101"/>
                    </a:cubicBezTo>
                    <a:cubicBezTo>
                      <a:pt x="25" y="101"/>
                      <a:pt x="25" y="101"/>
                      <a:pt x="25" y="100"/>
                    </a:cubicBezTo>
                    <a:cubicBezTo>
                      <a:pt x="23" y="99"/>
                      <a:pt x="23" y="99"/>
                      <a:pt x="23" y="99"/>
                    </a:cubicBezTo>
                    <a:moveTo>
                      <a:pt x="135" y="99"/>
                    </a:moveTo>
                    <a:cubicBezTo>
                      <a:pt x="134" y="99"/>
                      <a:pt x="134" y="99"/>
                      <a:pt x="134" y="100"/>
                    </a:cubicBezTo>
                    <a:cubicBezTo>
                      <a:pt x="136" y="101"/>
                      <a:pt x="138" y="102"/>
                      <a:pt x="139" y="103"/>
                    </a:cubicBezTo>
                    <a:cubicBezTo>
                      <a:pt x="140" y="103"/>
                      <a:pt x="140" y="102"/>
                      <a:pt x="140" y="102"/>
                    </a:cubicBezTo>
                    <a:cubicBezTo>
                      <a:pt x="138" y="101"/>
                      <a:pt x="136" y="100"/>
                      <a:pt x="135" y="99"/>
                    </a:cubicBezTo>
                    <a:moveTo>
                      <a:pt x="108" y="99"/>
                    </a:moveTo>
                    <a:cubicBezTo>
                      <a:pt x="108" y="99"/>
                      <a:pt x="108" y="99"/>
                      <a:pt x="108" y="99"/>
                    </a:cubicBezTo>
                    <a:cubicBezTo>
                      <a:pt x="111" y="101"/>
                      <a:pt x="114" y="103"/>
                      <a:pt x="118" y="105"/>
                    </a:cubicBezTo>
                    <a:cubicBezTo>
                      <a:pt x="118" y="105"/>
                      <a:pt x="118" y="105"/>
                      <a:pt x="118" y="105"/>
                    </a:cubicBezTo>
                    <a:cubicBezTo>
                      <a:pt x="115" y="103"/>
                      <a:pt x="112" y="101"/>
                      <a:pt x="108" y="99"/>
                    </a:cubicBezTo>
                    <a:moveTo>
                      <a:pt x="82" y="99"/>
                    </a:moveTo>
                    <a:cubicBezTo>
                      <a:pt x="82" y="99"/>
                      <a:pt x="82" y="99"/>
                      <a:pt x="82" y="100"/>
                    </a:cubicBezTo>
                    <a:cubicBezTo>
                      <a:pt x="82" y="100"/>
                      <a:pt x="82" y="100"/>
                      <a:pt x="82" y="100"/>
                    </a:cubicBezTo>
                    <a:cubicBezTo>
                      <a:pt x="82" y="99"/>
                      <a:pt x="82" y="99"/>
                      <a:pt x="83" y="99"/>
                    </a:cubicBezTo>
                    <a:cubicBezTo>
                      <a:pt x="83" y="99"/>
                      <a:pt x="83" y="99"/>
                      <a:pt x="82" y="99"/>
                    </a:cubicBezTo>
                    <a:moveTo>
                      <a:pt x="72" y="99"/>
                    </a:moveTo>
                    <a:cubicBezTo>
                      <a:pt x="72" y="99"/>
                      <a:pt x="72" y="99"/>
                      <a:pt x="72" y="100"/>
                    </a:cubicBezTo>
                    <a:cubicBezTo>
                      <a:pt x="74" y="101"/>
                      <a:pt x="77" y="103"/>
                      <a:pt x="79" y="104"/>
                    </a:cubicBezTo>
                    <a:cubicBezTo>
                      <a:pt x="79" y="104"/>
                      <a:pt x="80" y="103"/>
                      <a:pt x="80" y="103"/>
                    </a:cubicBezTo>
                    <a:cubicBezTo>
                      <a:pt x="77" y="102"/>
                      <a:pt x="75" y="100"/>
                      <a:pt x="72" y="99"/>
                    </a:cubicBezTo>
                    <a:moveTo>
                      <a:pt x="83" y="99"/>
                    </a:moveTo>
                    <a:cubicBezTo>
                      <a:pt x="83" y="99"/>
                      <a:pt x="83" y="99"/>
                      <a:pt x="83" y="99"/>
                    </a:cubicBezTo>
                    <a:cubicBezTo>
                      <a:pt x="83" y="99"/>
                      <a:pt x="83" y="99"/>
                      <a:pt x="83" y="99"/>
                    </a:cubicBezTo>
                    <a:cubicBezTo>
                      <a:pt x="83" y="99"/>
                      <a:pt x="83" y="99"/>
                      <a:pt x="83" y="99"/>
                    </a:cubicBezTo>
                    <a:cubicBezTo>
                      <a:pt x="83" y="99"/>
                      <a:pt x="83" y="99"/>
                      <a:pt x="83" y="99"/>
                    </a:cubicBezTo>
                    <a:moveTo>
                      <a:pt x="135" y="98"/>
                    </a:moveTo>
                    <a:cubicBezTo>
                      <a:pt x="135" y="98"/>
                      <a:pt x="135" y="99"/>
                      <a:pt x="135" y="99"/>
                    </a:cubicBezTo>
                    <a:cubicBezTo>
                      <a:pt x="137" y="100"/>
                      <a:pt x="138" y="101"/>
                      <a:pt x="140" y="102"/>
                    </a:cubicBezTo>
                    <a:cubicBezTo>
                      <a:pt x="140" y="102"/>
                      <a:pt x="140" y="102"/>
                      <a:pt x="140" y="101"/>
                    </a:cubicBezTo>
                    <a:cubicBezTo>
                      <a:pt x="139" y="100"/>
                      <a:pt x="137" y="99"/>
                      <a:pt x="135" y="98"/>
                    </a:cubicBezTo>
                    <a:moveTo>
                      <a:pt x="68" y="98"/>
                    </a:moveTo>
                    <a:cubicBezTo>
                      <a:pt x="67" y="100"/>
                      <a:pt x="66" y="102"/>
                      <a:pt x="65" y="103"/>
                    </a:cubicBezTo>
                    <a:cubicBezTo>
                      <a:pt x="66" y="104"/>
                      <a:pt x="66" y="104"/>
                      <a:pt x="67" y="104"/>
                    </a:cubicBezTo>
                    <a:cubicBezTo>
                      <a:pt x="70" y="99"/>
                      <a:pt x="70" y="99"/>
                      <a:pt x="70" y="99"/>
                    </a:cubicBezTo>
                    <a:cubicBezTo>
                      <a:pt x="69" y="99"/>
                      <a:pt x="69" y="99"/>
                      <a:pt x="68" y="98"/>
                    </a:cubicBezTo>
                    <a:moveTo>
                      <a:pt x="43" y="98"/>
                    </a:moveTo>
                    <a:cubicBezTo>
                      <a:pt x="41" y="100"/>
                      <a:pt x="40" y="102"/>
                      <a:pt x="38" y="105"/>
                    </a:cubicBezTo>
                    <a:cubicBezTo>
                      <a:pt x="39" y="105"/>
                      <a:pt x="40" y="106"/>
                      <a:pt x="41" y="106"/>
                    </a:cubicBezTo>
                    <a:cubicBezTo>
                      <a:pt x="42" y="104"/>
                      <a:pt x="44" y="102"/>
                      <a:pt x="45" y="99"/>
                    </a:cubicBezTo>
                    <a:cubicBezTo>
                      <a:pt x="44" y="99"/>
                      <a:pt x="43" y="98"/>
                      <a:pt x="43" y="98"/>
                    </a:cubicBezTo>
                    <a:moveTo>
                      <a:pt x="80" y="97"/>
                    </a:moveTo>
                    <a:cubicBezTo>
                      <a:pt x="82" y="99"/>
                      <a:pt x="82" y="99"/>
                      <a:pt x="82" y="99"/>
                    </a:cubicBezTo>
                    <a:cubicBezTo>
                      <a:pt x="82" y="98"/>
                      <a:pt x="82" y="98"/>
                      <a:pt x="82" y="98"/>
                    </a:cubicBezTo>
                    <a:cubicBezTo>
                      <a:pt x="82" y="98"/>
                      <a:pt x="81" y="98"/>
                      <a:pt x="80" y="97"/>
                    </a:cubicBezTo>
                    <a:moveTo>
                      <a:pt x="48" y="97"/>
                    </a:moveTo>
                    <a:cubicBezTo>
                      <a:pt x="48" y="97"/>
                      <a:pt x="48" y="97"/>
                      <a:pt x="48" y="98"/>
                    </a:cubicBezTo>
                    <a:cubicBezTo>
                      <a:pt x="49" y="99"/>
                      <a:pt x="49" y="99"/>
                      <a:pt x="49" y="99"/>
                    </a:cubicBezTo>
                    <a:cubicBezTo>
                      <a:pt x="50" y="98"/>
                      <a:pt x="50" y="98"/>
                      <a:pt x="50" y="98"/>
                    </a:cubicBezTo>
                    <a:cubicBezTo>
                      <a:pt x="49" y="98"/>
                      <a:pt x="49" y="97"/>
                      <a:pt x="48" y="97"/>
                    </a:cubicBezTo>
                    <a:moveTo>
                      <a:pt x="69" y="97"/>
                    </a:moveTo>
                    <a:cubicBezTo>
                      <a:pt x="69" y="97"/>
                      <a:pt x="69" y="97"/>
                      <a:pt x="69" y="98"/>
                    </a:cubicBezTo>
                    <a:cubicBezTo>
                      <a:pt x="69" y="98"/>
                      <a:pt x="70" y="98"/>
                      <a:pt x="70" y="98"/>
                    </a:cubicBezTo>
                    <a:cubicBezTo>
                      <a:pt x="70" y="98"/>
                      <a:pt x="70" y="98"/>
                      <a:pt x="70" y="98"/>
                    </a:cubicBezTo>
                    <a:cubicBezTo>
                      <a:pt x="70" y="97"/>
                      <a:pt x="70" y="97"/>
                      <a:pt x="69" y="97"/>
                    </a:cubicBezTo>
                    <a:moveTo>
                      <a:pt x="91" y="97"/>
                    </a:moveTo>
                    <a:cubicBezTo>
                      <a:pt x="90" y="98"/>
                      <a:pt x="89" y="100"/>
                      <a:pt x="88" y="101"/>
                    </a:cubicBezTo>
                    <a:cubicBezTo>
                      <a:pt x="90" y="102"/>
                      <a:pt x="91" y="103"/>
                      <a:pt x="93" y="104"/>
                    </a:cubicBezTo>
                    <a:cubicBezTo>
                      <a:pt x="96" y="106"/>
                      <a:pt x="98" y="107"/>
                      <a:pt x="101" y="109"/>
                    </a:cubicBezTo>
                    <a:cubicBezTo>
                      <a:pt x="102" y="107"/>
                      <a:pt x="103" y="106"/>
                      <a:pt x="103" y="104"/>
                    </a:cubicBezTo>
                    <a:cubicBezTo>
                      <a:pt x="99" y="102"/>
                      <a:pt x="95" y="99"/>
                      <a:pt x="91" y="97"/>
                    </a:cubicBezTo>
                    <a:moveTo>
                      <a:pt x="12" y="97"/>
                    </a:moveTo>
                    <a:cubicBezTo>
                      <a:pt x="11" y="98"/>
                      <a:pt x="11" y="99"/>
                      <a:pt x="10" y="101"/>
                    </a:cubicBezTo>
                    <a:cubicBezTo>
                      <a:pt x="10" y="101"/>
                      <a:pt x="11" y="101"/>
                      <a:pt x="12" y="102"/>
                    </a:cubicBezTo>
                    <a:cubicBezTo>
                      <a:pt x="13" y="100"/>
                      <a:pt x="13" y="99"/>
                      <a:pt x="14" y="98"/>
                    </a:cubicBezTo>
                    <a:cubicBezTo>
                      <a:pt x="13" y="97"/>
                      <a:pt x="13" y="97"/>
                      <a:pt x="12" y="97"/>
                    </a:cubicBezTo>
                    <a:moveTo>
                      <a:pt x="47" y="97"/>
                    </a:moveTo>
                    <a:cubicBezTo>
                      <a:pt x="47" y="97"/>
                      <a:pt x="47" y="97"/>
                      <a:pt x="47" y="97"/>
                    </a:cubicBezTo>
                    <a:cubicBezTo>
                      <a:pt x="47" y="97"/>
                      <a:pt x="47" y="97"/>
                      <a:pt x="47" y="97"/>
                    </a:cubicBezTo>
                    <a:cubicBezTo>
                      <a:pt x="47" y="97"/>
                      <a:pt x="47" y="97"/>
                      <a:pt x="47" y="97"/>
                    </a:cubicBezTo>
                    <a:cubicBezTo>
                      <a:pt x="47" y="97"/>
                      <a:pt x="48" y="97"/>
                      <a:pt x="48" y="97"/>
                    </a:cubicBezTo>
                    <a:cubicBezTo>
                      <a:pt x="47" y="97"/>
                      <a:pt x="47" y="97"/>
                      <a:pt x="47" y="97"/>
                    </a:cubicBezTo>
                    <a:moveTo>
                      <a:pt x="84" y="96"/>
                    </a:moveTo>
                    <a:cubicBezTo>
                      <a:pt x="84" y="97"/>
                      <a:pt x="83" y="97"/>
                      <a:pt x="83" y="98"/>
                    </a:cubicBezTo>
                    <a:cubicBezTo>
                      <a:pt x="83" y="98"/>
                      <a:pt x="83" y="98"/>
                      <a:pt x="83" y="98"/>
                    </a:cubicBezTo>
                    <a:cubicBezTo>
                      <a:pt x="83" y="97"/>
                      <a:pt x="84" y="97"/>
                      <a:pt x="84" y="96"/>
                    </a:cubicBezTo>
                    <a:moveTo>
                      <a:pt x="129" y="96"/>
                    </a:moveTo>
                    <a:cubicBezTo>
                      <a:pt x="129" y="96"/>
                      <a:pt x="129" y="96"/>
                      <a:pt x="129" y="96"/>
                    </a:cubicBezTo>
                    <a:cubicBezTo>
                      <a:pt x="130" y="97"/>
                      <a:pt x="132" y="98"/>
                      <a:pt x="134" y="99"/>
                    </a:cubicBezTo>
                    <a:cubicBezTo>
                      <a:pt x="134" y="99"/>
                      <a:pt x="134" y="99"/>
                      <a:pt x="134" y="99"/>
                    </a:cubicBezTo>
                    <a:cubicBezTo>
                      <a:pt x="132" y="98"/>
                      <a:pt x="131" y="97"/>
                      <a:pt x="129" y="96"/>
                    </a:cubicBezTo>
                    <a:moveTo>
                      <a:pt x="63" y="95"/>
                    </a:moveTo>
                    <a:cubicBezTo>
                      <a:pt x="62" y="97"/>
                      <a:pt x="61" y="99"/>
                      <a:pt x="60" y="101"/>
                    </a:cubicBezTo>
                    <a:cubicBezTo>
                      <a:pt x="61" y="101"/>
                      <a:pt x="62" y="102"/>
                      <a:pt x="63" y="102"/>
                    </a:cubicBezTo>
                    <a:cubicBezTo>
                      <a:pt x="63" y="102"/>
                      <a:pt x="63" y="102"/>
                      <a:pt x="63" y="102"/>
                    </a:cubicBezTo>
                    <a:cubicBezTo>
                      <a:pt x="64" y="100"/>
                      <a:pt x="65" y="99"/>
                      <a:pt x="66" y="97"/>
                    </a:cubicBezTo>
                    <a:cubicBezTo>
                      <a:pt x="65" y="96"/>
                      <a:pt x="64" y="96"/>
                      <a:pt x="63" y="95"/>
                    </a:cubicBezTo>
                    <a:moveTo>
                      <a:pt x="45" y="95"/>
                    </a:moveTo>
                    <a:cubicBezTo>
                      <a:pt x="44" y="95"/>
                      <a:pt x="44" y="95"/>
                      <a:pt x="44" y="95"/>
                    </a:cubicBezTo>
                    <a:cubicBezTo>
                      <a:pt x="46" y="97"/>
                      <a:pt x="46" y="97"/>
                      <a:pt x="46" y="97"/>
                    </a:cubicBezTo>
                    <a:cubicBezTo>
                      <a:pt x="47" y="97"/>
                      <a:pt x="47" y="96"/>
                      <a:pt x="47" y="96"/>
                    </a:cubicBezTo>
                    <a:cubicBezTo>
                      <a:pt x="46" y="96"/>
                      <a:pt x="45" y="95"/>
                      <a:pt x="45" y="95"/>
                    </a:cubicBezTo>
                    <a:moveTo>
                      <a:pt x="130" y="95"/>
                    </a:moveTo>
                    <a:cubicBezTo>
                      <a:pt x="130" y="95"/>
                      <a:pt x="129" y="95"/>
                      <a:pt x="129" y="95"/>
                    </a:cubicBezTo>
                    <a:cubicBezTo>
                      <a:pt x="131" y="96"/>
                      <a:pt x="133" y="97"/>
                      <a:pt x="134" y="98"/>
                    </a:cubicBezTo>
                    <a:cubicBezTo>
                      <a:pt x="134" y="98"/>
                      <a:pt x="134" y="98"/>
                      <a:pt x="134" y="98"/>
                    </a:cubicBezTo>
                    <a:cubicBezTo>
                      <a:pt x="133" y="97"/>
                      <a:pt x="131" y="96"/>
                      <a:pt x="130" y="95"/>
                    </a:cubicBezTo>
                    <a:moveTo>
                      <a:pt x="127" y="95"/>
                    </a:moveTo>
                    <a:cubicBezTo>
                      <a:pt x="127" y="95"/>
                      <a:pt x="127" y="95"/>
                      <a:pt x="127" y="95"/>
                    </a:cubicBezTo>
                    <a:cubicBezTo>
                      <a:pt x="127" y="95"/>
                      <a:pt x="127" y="95"/>
                      <a:pt x="127" y="95"/>
                    </a:cubicBezTo>
                    <a:cubicBezTo>
                      <a:pt x="128" y="95"/>
                      <a:pt x="128" y="95"/>
                      <a:pt x="128" y="95"/>
                    </a:cubicBezTo>
                    <a:cubicBezTo>
                      <a:pt x="128" y="95"/>
                      <a:pt x="128" y="95"/>
                      <a:pt x="127" y="95"/>
                    </a:cubicBezTo>
                    <a:moveTo>
                      <a:pt x="9" y="95"/>
                    </a:moveTo>
                    <a:cubicBezTo>
                      <a:pt x="8" y="96"/>
                      <a:pt x="7" y="97"/>
                      <a:pt x="6" y="99"/>
                    </a:cubicBezTo>
                    <a:cubicBezTo>
                      <a:pt x="6" y="99"/>
                      <a:pt x="7" y="99"/>
                      <a:pt x="7" y="99"/>
                    </a:cubicBezTo>
                    <a:cubicBezTo>
                      <a:pt x="9" y="95"/>
                      <a:pt x="9" y="95"/>
                      <a:pt x="9" y="95"/>
                    </a:cubicBezTo>
                    <a:cubicBezTo>
                      <a:pt x="9" y="95"/>
                      <a:pt x="9" y="95"/>
                      <a:pt x="9" y="95"/>
                    </a:cubicBezTo>
                    <a:moveTo>
                      <a:pt x="75" y="94"/>
                    </a:moveTo>
                    <a:cubicBezTo>
                      <a:pt x="75" y="94"/>
                      <a:pt x="75" y="94"/>
                      <a:pt x="75" y="94"/>
                    </a:cubicBezTo>
                    <a:cubicBezTo>
                      <a:pt x="77" y="96"/>
                      <a:pt x="77" y="96"/>
                      <a:pt x="77" y="96"/>
                    </a:cubicBezTo>
                    <a:cubicBezTo>
                      <a:pt x="77" y="96"/>
                      <a:pt x="76" y="95"/>
                      <a:pt x="75" y="95"/>
                    </a:cubicBezTo>
                    <a:cubicBezTo>
                      <a:pt x="74" y="95"/>
                      <a:pt x="74" y="95"/>
                      <a:pt x="74" y="95"/>
                    </a:cubicBezTo>
                    <a:cubicBezTo>
                      <a:pt x="76" y="96"/>
                      <a:pt x="79" y="98"/>
                      <a:pt x="82" y="100"/>
                    </a:cubicBezTo>
                    <a:cubicBezTo>
                      <a:pt x="82" y="99"/>
                      <a:pt x="82" y="99"/>
                      <a:pt x="82" y="99"/>
                    </a:cubicBezTo>
                    <a:cubicBezTo>
                      <a:pt x="80" y="97"/>
                      <a:pt x="77" y="96"/>
                      <a:pt x="75" y="94"/>
                    </a:cubicBezTo>
                    <a:moveTo>
                      <a:pt x="64" y="94"/>
                    </a:moveTo>
                    <a:cubicBezTo>
                      <a:pt x="64" y="94"/>
                      <a:pt x="64" y="95"/>
                      <a:pt x="64" y="95"/>
                    </a:cubicBezTo>
                    <a:cubicBezTo>
                      <a:pt x="65" y="95"/>
                      <a:pt x="66" y="96"/>
                      <a:pt x="66" y="96"/>
                    </a:cubicBezTo>
                    <a:cubicBezTo>
                      <a:pt x="67" y="96"/>
                      <a:pt x="67" y="96"/>
                      <a:pt x="67" y="96"/>
                    </a:cubicBezTo>
                    <a:cubicBezTo>
                      <a:pt x="66" y="95"/>
                      <a:pt x="65" y="95"/>
                      <a:pt x="64" y="94"/>
                    </a:cubicBezTo>
                    <a:moveTo>
                      <a:pt x="128" y="94"/>
                    </a:moveTo>
                    <a:cubicBezTo>
                      <a:pt x="128" y="94"/>
                      <a:pt x="128" y="94"/>
                      <a:pt x="128" y="94"/>
                    </a:cubicBezTo>
                    <a:cubicBezTo>
                      <a:pt x="128" y="94"/>
                      <a:pt x="128" y="94"/>
                      <a:pt x="128" y="94"/>
                    </a:cubicBezTo>
                    <a:cubicBezTo>
                      <a:pt x="128" y="94"/>
                      <a:pt x="128" y="94"/>
                      <a:pt x="128" y="94"/>
                    </a:cubicBezTo>
                    <a:cubicBezTo>
                      <a:pt x="128" y="94"/>
                      <a:pt x="128" y="94"/>
                      <a:pt x="128" y="94"/>
                    </a:cubicBezTo>
                    <a:moveTo>
                      <a:pt x="14" y="94"/>
                    </a:moveTo>
                    <a:cubicBezTo>
                      <a:pt x="14" y="94"/>
                      <a:pt x="14" y="94"/>
                      <a:pt x="14" y="94"/>
                    </a:cubicBezTo>
                    <a:cubicBezTo>
                      <a:pt x="14" y="94"/>
                      <a:pt x="15" y="95"/>
                      <a:pt x="15" y="95"/>
                    </a:cubicBezTo>
                    <a:cubicBezTo>
                      <a:pt x="15" y="95"/>
                      <a:pt x="15" y="95"/>
                      <a:pt x="16" y="95"/>
                    </a:cubicBezTo>
                    <a:cubicBezTo>
                      <a:pt x="14" y="94"/>
                      <a:pt x="14" y="94"/>
                      <a:pt x="14" y="94"/>
                    </a:cubicBezTo>
                    <a:moveTo>
                      <a:pt x="93" y="94"/>
                    </a:moveTo>
                    <a:cubicBezTo>
                      <a:pt x="93" y="94"/>
                      <a:pt x="93" y="94"/>
                      <a:pt x="93" y="94"/>
                    </a:cubicBezTo>
                    <a:cubicBezTo>
                      <a:pt x="97" y="96"/>
                      <a:pt x="101" y="99"/>
                      <a:pt x="105" y="101"/>
                    </a:cubicBezTo>
                    <a:cubicBezTo>
                      <a:pt x="105" y="101"/>
                      <a:pt x="105" y="101"/>
                      <a:pt x="105" y="101"/>
                    </a:cubicBezTo>
                    <a:cubicBezTo>
                      <a:pt x="101" y="99"/>
                      <a:pt x="97" y="96"/>
                      <a:pt x="93" y="94"/>
                    </a:cubicBezTo>
                    <a:moveTo>
                      <a:pt x="138" y="94"/>
                    </a:moveTo>
                    <a:cubicBezTo>
                      <a:pt x="138" y="94"/>
                      <a:pt x="138" y="94"/>
                      <a:pt x="138" y="94"/>
                    </a:cubicBezTo>
                    <a:cubicBezTo>
                      <a:pt x="140" y="95"/>
                      <a:pt x="141" y="96"/>
                      <a:pt x="143" y="97"/>
                    </a:cubicBezTo>
                    <a:cubicBezTo>
                      <a:pt x="143" y="97"/>
                      <a:pt x="143" y="97"/>
                      <a:pt x="143" y="97"/>
                    </a:cubicBezTo>
                    <a:cubicBezTo>
                      <a:pt x="142" y="96"/>
                      <a:pt x="140" y="95"/>
                      <a:pt x="138" y="94"/>
                    </a:cubicBezTo>
                    <a:moveTo>
                      <a:pt x="71" y="93"/>
                    </a:moveTo>
                    <a:cubicBezTo>
                      <a:pt x="71" y="93"/>
                      <a:pt x="71" y="93"/>
                      <a:pt x="71" y="93"/>
                    </a:cubicBezTo>
                    <a:cubicBezTo>
                      <a:pt x="72" y="94"/>
                      <a:pt x="72" y="94"/>
                      <a:pt x="72" y="94"/>
                    </a:cubicBezTo>
                    <a:cubicBezTo>
                      <a:pt x="73" y="94"/>
                      <a:pt x="73" y="94"/>
                      <a:pt x="73" y="94"/>
                    </a:cubicBezTo>
                    <a:cubicBezTo>
                      <a:pt x="73" y="94"/>
                      <a:pt x="72" y="94"/>
                      <a:pt x="72" y="94"/>
                    </a:cubicBezTo>
                    <a:cubicBezTo>
                      <a:pt x="72" y="93"/>
                      <a:pt x="72" y="93"/>
                      <a:pt x="71" y="93"/>
                    </a:cubicBezTo>
                    <a:moveTo>
                      <a:pt x="112" y="93"/>
                    </a:moveTo>
                    <a:cubicBezTo>
                      <a:pt x="111" y="95"/>
                      <a:pt x="110" y="96"/>
                      <a:pt x="109" y="98"/>
                    </a:cubicBezTo>
                    <a:cubicBezTo>
                      <a:pt x="112" y="100"/>
                      <a:pt x="116" y="102"/>
                      <a:pt x="119" y="103"/>
                    </a:cubicBezTo>
                    <a:cubicBezTo>
                      <a:pt x="120" y="102"/>
                      <a:pt x="121" y="100"/>
                      <a:pt x="122" y="99"/>
                    </a:cubicBezTo>
                    <a:cubicBezTo>
                      <a:pt x="118" y="97"/>
                      <a:pt x="115" y="95"/>
                      <a:pt x="112" y="93"/>
                    </a:cubicBezTo>
                    <a:moveTo>
                      <a:pt x="93" y="93"/>
                    </a:moveTo>
                    <a:cubicBezTo>
                      <a:pt x="93" y="93"/>
                      <a:pt x="93" y="93"/>
                      <a:pt x="93" y="93"/>
                    </a:cubicBezTo>
                    <a:cubicBezTo>
                      <a:pt x="97" y="96"/>
                      <a:pt x="101" y="98"/>
                      <a:pt x="105" y="101"/>
                    </a:cubicBezTo>
                    <a:cubicBezTo>
                      <a:pt x="106" y="101"/>
                      <a:pt x="106" y="100"/>
                      <a:pt x="106" y="100"/>
                    </a:cubicBezTo>
                    <a:cubicBezTo>
                      <a:pt x="102" y="98"/>
                      <a:pt x="97" y="95"/>
                      <a:pt x="93" y="93"/>
                    </a:cubicBezTo>
                    <a:moveTo>
                      <a:pt x="72" y="92"/>
                    </a:moveTo>
                    <a:cubicBezTo>
                      <a:pt x="72" y="92"/>
                      <a:pt x="72" y="93"/>
                      <a:pt x="72" y="93"/>
                    </a:cubicBezTo>
                    <a:cubicBezTo>
                      <a:pt x="72" y="93"/>
                      <a:pt x="73" y="93"/>
                      <a:pt x="73" y="93"/>
                    </a:cubicBezTo>
                    <a:cubicBezTo>
                      <a:pt x="73" y="93"/>
                      <a:pt x="73" y="93"/>
                      <a:pt x="73" y="93"/>
                    </a:cubicBezTo>
                    <a:cubicBezTo>
                      <a:pt x="73" y="93"/>
                      <a:pt x="72" y="93"/>
                      <a:pt x="72" y="92"/>
                    </a:cubicBezTo>
                    <a:moveTo>
                      <a:pt x="94" y="92"/>
                    </a:moveTo>
                    <a:cubicBezTo>
                      <a:pt x="94" y="92"/>
                      <a:pt x="94" y="92"/>
                      <a:pt x="94" y="92"/>
                    </a:cubicBezTo>
                    <a:cubicBezTo>
                      <a:pt x="98" y="95"/>
                      <a:pt x="102" y="97"/>
                      <a:pt x="106" y="100"/>
                    </a:cubicBezTo>
                    <a:cubicBezTo>
                      <a:pt x="106" y="99"/>
                      <a:pt x="106" y="99"/>
                      <a:pt x="106" y="99"/>
                    </a:cubicBezTo>
                    <a:cubicBezTo>
                      <a:pt x="102" y="97"/>
                      <a:pt x="98" y="94"/>
                      <a:pt x="94" y="92"/>
                    </a:cubicBezTo>
                    <a:moveTo>
                      <a:pt x="32" y="91"/>
                    </a:moveTo>
                    <a:cubicBezTo>
                      <a:pt x="31" y="94"/>
                      <a:pt x="29" y="96"/>
                      <a:pt x="28" y="99"/>
                    </a:cubicBezTo>
                    <a:cubicBezTo>
                      <a:pt x="28" y="99"/>
                      <a:pt x="28" y="99"/>
                      <a:pt x="29" y="99"/>
                    </a:cubicBezTo>
                    <a:cubicBezTo>
                      <a:pt x="29" y="98"/>
                      <a:pt x="30" y="97"/>
                      <a:pt x="31" y="96"/>
                    </a:cubicBezTo>
                    <a:cubicBezTo>
                      <a:pt x="31" y="95"/>
                      <a:pt x="32" y="93"/>
                      <a:pt x="33" y="92"/>
                    </a:cubicBezTo>
                    <a:cubicBezTo>
                      <a:pt x="33" y="92"/>
                      <a:pt x="32" y="91"/>
                      <a:pt x="32" y="91"/>
                    </a:cubicBezTo>
                    <a:moveTo>
                      <a:pt x="68" y="91"/>
                    </a:moveTo>
                    <a:cubicBezTo>
                      <a:pt x="68" y="91"/>
                      <a:pt x="68" y="91"/>
                      <a:pt x="69" y="92"/>
                    </a:cubicBezTo>
                    <a:cubicBezTo>
                      <a:pt x="69" y="92"/>
                      <a:pt x="69" y="92"/>
                      <a:pt x="69" y="92"/>
                    </a:cubicBezTo>
                    <a:cubicBezTo>
                      <a:pt x="68" y="91"/>
                      <a:pt x="68" y="91"/>
                      <a:pt x="68" y="91"/>
                    </a:cubicBezTo>
                    <a:moveTo>
                      <a:pt x="95" y="91"/>
                    </a:moveTo>
                    <a:cubicBezTo>
                      <a:pt x="94" y="91"/>
                      <a:pt x="94" y="91"/>
                      <a:pt x="94" y="91"/>
                    </a:cubicBezTo>
                    <a:cubicBezTo>
                      <a:pt x="98" y="94"/>
                      <a:pt x="103" y="96"/>
                      <a:pt x="107" y="99"/>
                    </a:cubicBezTo>
                    <a:cubicBezTo>
                      <a:pt x="107" y="99"/>
                      <a:pt x="107" y="98"/>
                      <a:pt x="107" y="98"/>
                    </a:cubicBezTo>
                    <a:cubicBezTo>
                      <a:pt x="103" y="96"/>
                      <a:pt x="99" y="93"/>
                      <a:pt x="95" y="91"/>
                    </a:cubicBezTo>
                    <a:moveTo>
                      <a:pt x="133" y="90"/>
                    </a:moveTo>
                    <a:cubicBezTo>
                      <a:pt x="133" y="90"/>
                      <a:pt x="132" y="90"/>
                      <a:pt x="132" y="90"/>
                    </a:cubicBezTo>
                    <a:cubicBezTo>
                      <a:pt x="134" y="91"/>
                      <a:pt x="136" y="92"/>
                      <a:pt x="137" y="93"/>
                    </a:cubicBezTo>
                    <a:cubicBezTo>
                      <a:pt x="137" y="93"/>
                      <a:pt x="137" y="93"/>
                      <a:pt x="137" y="93"/>
                    </a:cubicBezTo>
                    <a:cubicBezTo>
                      <a:pt x="136" y="92"/>
                      <a:pt x="134" y="91"/>
                      <a:pt x="133" y="90"/>
                    </a:cubicBezTo>
                    <a:moveTo>
                      <a:pt x="67" y="89"/>
                    </a:moveTo>
                    <a:cubicBezTo>
                      <a:pt x="67" y="90"/>
                      <a:pt x="67" y="90"/>
                      <a:pt x="67" y="90"/>
                    </a:cubicBezTo>
                    <a:cubicBezTo>
                      <a:pt x="68" y="90"/>
                      <a:pt x="69" y="91"/>
                      <a:pt x="70" y="91"/>
                    </a:cubicBezTo>
                    <a:cubicBezTo>
                      <a:pt x="70" y="91"/>
                      <a:pt x="70" y="91"/>
                      <a:pt x="70" y="91"/>
                    </a:cubicBezTo>
                    <a:cubicBezTo>
                      <a:pt x="69" y="91"/>
                      <a:pt x="68" y="90"/>
                      <a:pt x="67" y="89"/>
                    </a:cubicBezTo>
                    <a:moveTo>
                      <a:pt x="29" y="89"/>
                    </a:moveTo>
                    <a:cubicBezTo>
                      <a:pt x="28" y="92"/>
                      <a:pt x="26" y="94"/>
                      <a:pt x="25" y="97"/>
                    </a:cubicBezTo>
                    <a:cubicBezTo>
                      <a:pt x="25" y="97"/>
                      <a:pt x="26" y="98"/>
                      <a:pt x="27" y="98"/>
                    </a:cubicBezTo>
                    <a:cubicBezTo>
                      <a:pt x="27" y="97"/>
                      <a:pt x="28" y="96"/>
                      <a:pt x="28" y="95"/>
                    </a:cubicBezTo>
                    <a:cubicBezTo>
                      <a:pt x="28" y="96"/>
                      <a:pt x="27" y="97"/>
                      <a:pt x="27" y="98"/>
                    </a:cubicBezTo>
                    <a:cubicBezTo>
                      <a:pt x="27" y="98"/>
                      <a:pt x="27" y="98"/>
                      <a:pt x="27" y="98"/>
                    </a:cubicBezTo>
                    <a:cubicBezTo>
                      <a:pt x="29" y="96"/>
                      <a:pt x="30" y="93"/>
                      <a:pt x="32" y="91"/>
                    </a:cubicBezTo>
                    <a:cubicBezTo>
                      <a:pt x="31" y="90"/>
                      <a:pt x="30" y="90"/>
                      <a:pt x="29" y="89"/>
                    </a:cubicBezTo>
                    <a:moveTo>
                      <a:pt x="78" y="89"/>
                    </a:moveTo>
                    <a:cubicBezTo>
                      <a:pt x="77" y="91"/>
                      <a:pt x="76" y="92"/>
                      <a:pt x="75" y="93"/>
                    </a:cubicBezTo>
                    <a:cubicBezTo>
                      <a:pt x="78" y="95"/>
                      <a:pt x="80" y="96"/>
                      <a:pt x="83" y="98"/>
                    </a:cubicBezTo>
                    <a:cubicBezTo>
                      <a:pt x="83" y="96"/>
                      <a:pt x="84" y="95"/>
                      <a:pt x="85" y="94"/>
                    </a:cubicBezTo>
                    <a:cubicBezTo>
                      <a:pt x="83" y="92"/>
                      <a:pt x="80" y="91"/>
                      <a:pt x="78" y="89"/>
                    </a:cubicBezTo>
                    <a:moveTo>
                      <a:pt x="131" y="89"/>
                    </a:moveTo>
                    <a:cubicBezTo>
                      <a:pt x="131" y="89"/>
                      <a:pt x="131" y="89"/>
                      <a:pt x="131" y="89"/>
                    </a:cubicBezTo>
                    <a:cubicBezTo>
                      <a:pt x="131" y="89"/>
                      <a:pt x="131" y="89"/>
                      <a:pt x="131" y="89"/>
                    </a:cubicBezTo>
                    <a:cubicBezTo>
                      <a:pt x="131" y="89"/>
                      <a:pt x="131" y="89"/>
                      <a:pt x="131" y="89"/>
                    </a:cubicBezTo>
                    <a:cubicBezTo>
                      <a:pt x="131" y="89"/>
                      <a:pt x="131" y="89"/>
                      <a:pt x="131" y="89"/>
                    </a:cubicBezTo>
                    <a:moveTo>
                      <a:pt x="53" y="89"/>
                    </a:moveTo>
                    <a:cubicBezTo>
                      <a:pt x="52" y="91"/>
                      <a:pt x="51" y="93"/>
                      <a:pt x="49" y="95"/>
                    </a:cubicBezTo>
                    <a:cubicBezTo>
                      <a:pt x="50" y="95"/>
                      <a:pt x="50" y="95"/>
                      <a:pt x="51" y="95"/>
                    </a:cubicBezTo>
                    <a:cubicBezTo>
                      <a:pt x="53" y="92"/>
                      <a:pt x="53" y="92"/>
                      <a:pt x="53" y="92"/>
                    </a:cubicBezTo>
                    <a:cubicBezTo>
                      <a:pt x="53" y="91"/>
                      <a:pt x="54" y="90"/>
                      <a:pt x="54" y="90"/>
                    </a:cubicBezTo>
                    <a:cubicBezTo>
                      <a:pt x="54" y="90"/>
                      <a:pt x="53" y="89"/>
                      <a:pt x="53" y="89"/>
                    </a:cubicBezTo>
                    <a:moveTo>
                      <a:pt x="52" y="88"/>
                    </a:moveTo>
                    <a:cubicBezTo>
                      <a:pt x="51" y="90"/>
                      <a:pt x="50" y="92"/>
                      <a:pt x="49" y="94"/>
                    </a:cubicBezTo>
                    <a:cubicBezTo>
                      <a:pt x="49" y="94"/>
                      <a:pt x="49" y="94"/>
                      <a:pt x="49" y="94"/>
                    </a:cubicBezTo>
                    <a:cubicBezTo>
                      <a:pt x="50" y="93"/>
                      <a:pt x="51" y="91"/>
                      <a:pt x="53" y="89"/>
                    </a:cubicBezTo>
                    <a:cubicBezTo>
                      <a:pt x="52" y="89"/>
                      <a:pt x="52" y="89"/>
                      <a:pt x="52" y="89"/>
                    </a:cubicBezTo>
                    <a:cubicBezTo>
                      <a:pt x="50" y="93"/>
                      <a:pt x="50" y="93"/>
                      <a:pt x="50" y="93"/>
                    </a:cubicBezTo>
                    <a:cubicBezTo>
                      <a:pt x="50" y="92"/>
                      <a:pt x="51" y="90"/>
                      <a:pt x="52" y="89"/>
                    </a:cubicBezTo>
                    <a:cubicBezTo>
                      <a:pt x="52" y="89"/>
                      <a:pt x="52" y="89"/>
                      <a:pt x="52" y="88"/>
                    </a:cubicBezTo>
                    <a:moveTo>
                      <a:pt x="115" y="88"/>
                    </a:moveTo>
                    <a:cubicBezTo>
                      <a:pt x="115" y="88"/>
                      <a:pt x="115" y="88"/>
                      <a:pt x="115" y="88"/>
                    </a:cubicBezTo>
                    <a:cubicBezTo>
                      <a:pt x="118" y="90"/>
                      <a:pt x="120" y="91"/>
                      <a:pt x="123" y="93"/>
                    </a:cubicBezTo>
                    <a:cubicBezTo>
                      <a:pt x="117" y="90"/>
                      <a:pt x="117" y="90"/>
                      <a:pt x="117" y="90"/>
                    </a:cubicBezTo>
                    <a:cubicBezTo>
                      <a:pt x="116" y="89"/>
                      <a:pt x="116" y="88"/>
                      <a:pt x="115" y="88"/>
                    </a:cubicBezTo>
                    <a:moveTo>
                      <a:pt x="53" y="88"/>
                    </a:moveTo>
                    <a:cubicBezTo>
                      <a:pt x="53" y="88"/>
                      <a:pt x="53" y="88"/>
                      <a:pt x="53" y="88"/>
                    </a:cubicBezTo>
                    <a:cubicBezTo>
                      <a:pt x="53" y="89"/>
                      <a:pt x="54" y="89"/>
                      <a:pt x="54" y="89"/>
                    </a:cubicBezTo>
                    <a:cubicBezTo>
                      <a:pt x="55" y="89"/>
                      <a:pt x="55" y="89"/>
                      <a:pt x="55" y="89"/>
                    </a:cubicBezTo>
                    <a:cubicBezTo>
                      <a:pt x="54" y="88"/>
                      <a:pt x="54" y="88"/>
                      <a:pt x="53" y="88"/>
                    </a:cubicBezTo>
                    <a:moveTo>
                      <a:pt x="115" y="88"/>
                    </a:moveTo>
                    <a:cubicBezTo>
                      <a:pt x="115" y="88"/>
                      <a:pt x="115" y="88"/>
                      <a:pt x="115" y="88"/>
                    </a:cubicBezTo>
                    <a:cubicBezTo>
                      <a:pt x="117" y="90"/>
                      <a:pt x="117" y="90"/>
                      <a:pt x="117" y="90"/>
                    </a:cubicBezTo>
                    <a:cubicBezTo>
                      <a:pt x="119" y="91"/>
                      <a:pt x="121" y="92"/>
                      <a:pt x="125" y="94"/>
                    </a:cubicBezTo>
                    <a:cubicBezTo>
                      <a:pt x="125" y="94"/>
                      <a:pt x="125" y="93"/>
                      <a:pt x="125" y="93"/>
                    </a:cubicBezTo>
                    <a:cubicBezTo>
                      <a:pt x="122" y="91"/>
                      <a:pt x="119" y="90"/>
                      <a:pt x="115" y="88"/>
                    </a:cubicBezTo>
                    <a:moveTo>
                      <a:pt x="53" y="87"/>
                    </a:moveTo>
                    <a:cubicBezTo>
                      <a:pt x="53" y="88"/>
                      <a:pt x="53" y="88"/>
                      <a:pt x="53" y="88"/>
                    </a:cubicBezTo>
                    <a:cubicBezTo>
                      <a:pt x="53" y="88"/>
                      <a:pt x="53" y="88"/>
                      <a:pt x="53" y="88"/>
                    </a:cubicBezTo>
                    <a:cubicBezTo>
                      <a:pt x="53" y="88"/>
                      <a:pt x="53" y="88"/>
                      <a:pt x="53" y="88"/>
                    </a:cubicBezTo>
                    <a:cubicBezTo>
                      <a:pt x="53" y="88"/>
                      <a:pt x="53" y="88"/>
                      <a:pt x="53" y="87"/>
                    </a:cubicBezTo>
                    <a:moveTo>
                      <a:pt x="75" y="87"/>
                    </a:moveTo>
                    <a:cubicBezTo>
                      <a:pt x="74" y="89"/>
                      <a:pt x="73" y="90"/>
                      <a:pt x="72" y="92"/>
                    </a:cubicBezTo>
                    <a:cubicBezTo>
                      <a:pt x="73" y="92"/>
                      <a:pt x="73" y="92"/>
                      <a:pt x="74" y="92"/>
                    </a:cubicBezTo>
                    <a:cubicBezTo>
                      <a:pt x="76" y="88"/>
                      <a:pt x="76" y="88"/>
                      <a:pt x="76" y="88"/>
                    </a:cubicBezTo>
                    <a:cubicBezTo>
                      <a:pt x="76" y="88"/>
                      <a:pt x="75" y="88"/>
                      <a:pt x="75" y="87"/>
                    </a:cubicBezTo>
                    <a:moveTo>
                      <a:pt x="53" y="87"/>
                    </a:moveTo>
                    <a:cubicBezTo>
                      <a:pt x="52" y="87"/>
                      <a:pt x="52" y="88"/>
                      <a:pt x="52" y="88"/>
                    </a:cubicBezTo>
                    <a:cubicBezTo>
                      <a:pt x="52" y="88"/>
                      <a:pt x="52" y="88"/>
                      <a:pt x="52" y="88"/>
                    </a:cubicBezTo>
                    <a:cubicBezTo>
                      <a:pt x="53" y="88"/>
                      <a:pt x="53" y="88"/>
                      <a:pt x="53" y="87"/>
                    </a:cubicBezTo>
                    <a:cubicBezTo>
                      <a:pt x="53" y="87"/>
                      <a:pt x="53" y="87"/>
                      <a:pt x="53" y="87"/>
                    </a:cubicBezTo>
                    <a:moveTo>
                      <a:pt x="49" y="87"/>
                    </a:moveTo>
                    <a:cubicBezTo>
                      <a:pt x="48" y="89"/>
                      <a:pt x="47" y="91"/>
                      <a:pt x="46" y="93"/>
                    </a:cubicBezTo>
                    <a:cubicBezTo>
                      <a:pt x="47" y="93"/>
                      <a:pt x="48" y="93"/>
                      <a:pt x="48" y="94"/>
                    </a:cubicBezTo>
                    <a:cubicBezTo>
                      <a:pt x="49" y="92"/>
                      <a:pt x="51" y="90"/>
                      <a:pt x="52" y="88"/>
                    </a:cubicBezTo>
                    <a:cubicBezTo>
                      <a:pt x="51" y="88"/>
                      <a:pt x="50" y="88"/>
                      <a:pt x="49" y="87"/>
                    </a:cubicBezTo>
                    <a:moveTo>
                      <a:pt x="116" y="87"/>
                    </a:moveTo>
                    <a:cubicBezTo>
                      <a:pt x="116" y="87"/>
                      <a:pt x="116" y="87"/>
                      <a:pt x="116" y="87"/>
                    </a:cubicBezTo>
                    <a:cubicBezTo>
                      <a:pt x="119" y="89"/>
                      <a:pt x="122" y="91"/>
                      <a:pt x="125" y="93"/>
                    </a:cubicBezTo>
                    <a:cubicBezTo>
                      <a:pt x="125" y="93"/>
                      <a:pt x="125" y="93"/>
                      <a:pt x="125" y="92"/>
                    </a:cubicBezTo>
                    <a:cubicBezTo>
                      <a:pt x="122" y="91"/>
                      <a:pt x="119" y="89"/>
                      <a:pt x="116" y="87"/>
                    </a:cubicBezTo>
                    <a:moveTo>
                      <a:pt x="80" y="86"/>
                    </a:moveTo>
                    <a:cubicBezTo>
                      <a:pt x="80" y="86"/>
                      <a:pt x="80" y="86"/>
                      <a:pt x="79" y="86"/>
                    </a:cubicBezTo>
                    <a:cubicBezTo>
                      <a:pt x="82" y="88"/>
                      <a:pt x="84" y="89"/>
                      <a:pt x="87" y="91"/>
                    </a:cubicBezTo>
                    <a:cubicBezTo>
                      <a:pt x="87" y="90"/>
                      <a:pt x="87" y="90"/>
                      <a:pt x="87" y="90"/>
                    </a:cubicBezTo>
                    <a:cubicBezTo>
                      <a:pt x="85" y="89"/>
                      <a:pt x="82" y="87"/>
                      <a:pt x="80" y="86"/>
                    </a:cubicBezTo>
                    <a:moveTo>
                      <a:pt x="50" y="86"/>
                    </a:moveTo>
                    <a:cubicBezTo>
                      <a:pt x="50" y="86"/>
                      <a:pt x="50" y="86"/>
                      <a:pt x="50" y="87"/>
                    </a:cubicBezTo>
                    <a:cubicBezTo>
                      <a:pt x="51" y="87"/>
                      <a:pt x="51" y="87"/>
                      <a:pt x="52" y="88"/>
                    </a:cubicBezTo>
                    <a:cubicBezTo>
                      <a:pt x="52" y="88"/>
                      <a:pt x="52" y="87"/>
                      <a:pt x="52" y="87"/>
                    </a:cubicBezTo>
                    <a:cubicBezTo>
                      <a:pt x="52" y="87"/>
                      <a:pt x="52" y="87"/>
                      <a:pt x="51" y="86"/>
                    </a:cubicBezTo>
                    <a:cubicBezTo>
                      <a:pt x="51" y="86"/>
                      <a:pt x="51" y="86"/>
                      <a:pt x="50" y="86"/>
                    </a:cubicBezTo>
                    <a:moveTo>
                      <a:pt x="143" y="85"/>
                    </a:moveTo>
                    <a:cubicBezTo>
                      <a:pt x="143" y="86"/>
                      <a:pt x="142" y="87"/>
                      <a:pt x="142" y="87"/>
                    </a:cubicBezTo>
                    <a:cubicBezTo>
                      <a:pt x="144" y="88"/>
                      <a:pt x="145" y="89"/>
                      <a:pt x="147" y="90"/>
                    </a:cubicBezTo>
                    <a:cubicBezTo>
                      <a:pt x="147" y="90"/>
                      <a:pt x="148" y="89"/>
                      <a:pt x="148" y="88"/>
                    </a:cubicBezTo>
                    <a:cubicBezTo>
                      <a:pt x="147" y="87"/>
                      <a:pt x="145" y="86"/>
                      <a:pt x="143" y="85"/>
                    </a:cubicBezTo>
                    <a:moveTo>
                      <a:pt x="80" y="85"/>
                    </a:moveTo>
                    <a:cubicBezTo>
                      <a:pt x="80" y="85"/>
                      <a:pt x="80" y="85"/>
                      <a:pt x="80" y="86"/>
                    </a:cubicBezTo>
                    <a:cubicBezTo>
                      <a:pt x="82" y="87"/>
                      <a:pt x="85" y="88"/>
                      <a:pt x="87" y="90"/>
                    </a:cubicBezTo>
                    <a:cubicBezTo>
                      <a:pt x="87" y="90"/>
                      <a:pt x="87" y="89"/>
                      <a:pt x="88" y="89"/>
                    </a:cubicBezTo>
                    <a:cubicBezTo>
                      <a:pt x="85" y="88"/>
                      <a:pt x="83" y="86"/>
                      <a:pt x="80" y="85"/>
                    </a:cubicBezTo>
                    <a:moveTo>
                      <a:pt x="80" y="85"/>
                    </a:moveTo>
                    <a:cubicBezTo>
                      <a:pt x="80" y="85"/>
                      <a:pt x="80" y="85"/>
                      <a:pt x="80" y="85"/>
                    </a:cubicBezTo>
                    <a:cubicBezTo>
                      <a:pt x="82" y="86"/>
                      <a:pt x="84" y="87"/>
                      <a:pt x="85" y="88"/>
                    </a:cubicBezTo>
                    <a:cubicBezTo>
                      <a:pt x="84" y="87"/>
                      <a:pt x="82" y="86"/>
                      <a:pt x="80" y="85"/>
                    </a:cubicBezTo>
                    <a:moveTo>
                      <a:pt x="98" y="85"/>
                    </a:moveTo>
                    <a:cubicBezTo>
                      <a:pt x="97" y="86"/>
                      <a:pt x="97" y="87"/>
                      <a:pt x="96" y="89"/>
                    </a:cubicBezTo>
                    <a:cubicBezTo>
                      <a:pt x="97" y="89"/>
                      <a:pt x="97" y="90"/>
                      <a:pt x="98" y="90"/>
                    </a:cubicBezTo>
                    <a:cubicBezTo>
                      <a:pt x="97" y="90"/>
                      <a:pt x="97" y="89"/>
                      <a:pt x="96" y="89"/>
                    </a:cubicBezTo>
                    <a:cubicBezTo>
                      <a:pt x="96" y="89"/>
                      <a:pt x="96" y="89"/>
                      <a:pt x="96" y="89"/>
                    </a:cubicBezTo>
                    <a:cubicBezTo>
                      <a:pt x="98" y="90"/>
                      <a:pt x="98" y="90"/>
                      <a:pt x="98" y="90"/>
                    </a:cubicBezTo>
                    <a:cubicBezTo>
                      <a:pt x="96" y="89"/>
                      <a:pt x="96" y="89"/>
                      <a:pt x="96" y="89"/>
                    </a:cubicBezTo>
                    <a:cubicBezTo>
                      <a:pt x="96" y="89"/>
                      <a:pt x="96" y="89"/>
                      <a:pt x="95" y="89"/>
                    </a:cubicBezTo>
                    <a:cubicBezTo>
                      <a:pt x="100" y="92"/>
                      <a:pt x="104" y="94"/>
                      <a:pt x="108" y="97"/>
                    </a:cubicBezTo>
                    <a:cubicBezTo>
                      <a:pt x="109" y="95"/>
                      <a:pt x="110" y="94"/>
                      <a:pt x="110" y="92"/>
                    </a:cubicBezTo>
                    <a:cubicBezTo>
                      <a:pt x="106" y="90"/>
                      <a:pt x="102" y="87"/>
                      <a:pt x="98" y="85"/>
                    </a:cubicBezTo>
                    <a:moveTo>
                      <a:pt x="70" y="84"/>
                    </a:moveTo>
                    <a:cubicBezTo>
                      <a:pt x="69" y="86"/>
                      <a:pt x="68" y="87"/>
                      <a:pt x="67" y="89"/>
                    </a:cubicBezTo>
                    <a:cubicBezTo>
                      <a:pt x="68" y="89"/>
                      <a:pt x="69" y="90"/>
                      <a:pt x="70" y="90"/>
                    </a:cubicBezTo>
                    <a:cubicBezTo>
                      <a:pt x="71" y="89"/>
                      <a:pt x="72" y="88"/>
                      <a:pt x="73" y="86"/>
                    </a:cubicBezTo>
                    <a:cubicBezTo>
                      <a:pt x="72" y="86"/>
                      <a:pt x="71" y="85"/>
                      <a:pt x="70" y="84"/>
                    </a:cubicBezTo>
                    <a:moveTo>
                      <a:pt x="77" y="84"/>
                    </a:moveTo>
                    <a:cubicBezTo>
                      <a:pt x="77" y="84"/>
                      <a:pt x="76" y="84"/>
                      <a:pt x="76" y="85"/>
                    </a:cubicBezTo>
                    <a:cubicBezTo>
                      <a:pt x="77" y="85"/>
                      <a:pt x="77" y="85"/>
                      <a:pt x="78" y="85"/>
                    </a:cubicBezTo>
                    <a:cubicBezTo>
                      <a:pt x="78" y="85"/>
                      <a:pt x="78" y="85"/>
                      <a:pt x="78" y="85"/>
                    </a:cubicBezTo>
                    <a:cubicBezTo>
                      <a:pt x="78" y="85"/>
                      <a:pt x="77" y="84"/>
                      <a:pt x="77" y="84"/>
                    </a:cubicBezTo>
                    <a:moveTo>
                      <a:pt x="81" y="84"/>
                    </a:moveTo>
                    <a:cubicBezTo>
                      <a:pt x="81" y="84"/>
                      <a:pt x="81" y="84"/>
                      <a:pt x="81" y="84"/>
                    </a:cubicBezTo>
                    <a:cubicBezTo>
                      <a:pt x="83" y="86"/>
                      <a:pt x="85" y="87"/>
                      <a:pt x="88" y="89"/>
                    </a:cubicBezTo>
                    <a:cubicBezTo>
                      <a:pt x="88" y="88"/>
                      <a:pt x="88" y="88"/>
                      <a:pt x="88" y="88"/>
                    </a:cubicBezTo>
                    <a:cubicBezTo>
                      <a:pt x="86" y="87"/>
                      <a:pt x="83" y="85"/>
                      <a:pt x="81" y="84"/>
                    </a:cubicBezTo>
                    <a:moveTo>
                      <a:pt x="20" y="83"/>
                    </a:moveTo>
                    <a:cubicBezTo>
                      <a:pt x="18" y="86"/>
                      <a:pt x="17" y="89"/>
                      <a:pt x="15" y="91"/>
                    </a:cubicBezTo>
                    <a:cubicBezTo>
                      <a:pt x="16" y="92"/>
                      <a:pt x="16" y="92"/>
                      <a:pt x="17" y="93"/>
                    </a:cubicBezTo>
                    <a:cubicBezTo>
                      <a:pt x="18" y="90"/>
                      <a:pt x="20" y="87"/>
                      <a:pt x="21" y="85"/>
                    </a:cubicBezTo>
                    <a:cubicBezTo>
                      <a:pt x="21" y="84"/>
                      <a:pt x="20" y="84"/>
                      <a:pt x="20" y="83"/>
                    </a:cubicBezTo>
                    <a:moveTo>
                      <a:pt x="77" y="83"/>
                    </a:moveTo>
                    <a:cubicBezTo>
                      <a:pt x="77" y="83"/>
                      <a:pt x="77" y="84"/>
                      <a:pt x="77" y="84"/>
                    </a:cubicBezTo>
                    <a:cubicBezTo>
                      <a:pt x="77" y="84"/>
                      <a:pt x="78" y="84"/>
                      <a:pt x="78" y="84"/>
                    </a:cubicBezTo>
                    <a:cubicBezTo>
                      <a:pt x="78" y="84"/>
                      <a:pt x="78" y="84"/>
                      <a:pt x="78" y="84"/>
                    </a:cubicBezTo>
                    <a:cubicBezTo>
                      <a:pt x="78" y="84"/>
                      <a:pt x="78" y="84"/>
                      <a:pt x="77" y="83"/>
                    </a:cubicBezTo>
                    <a:moveTo>
                      <a:pt x="56" y="83"/>
                    </a:moveTo>
                    <a:cubicBezTo>
                      <a:pt x="56" y="83"/>
                      <a:pt x="56" y="83"/>
                      <a:pt x="56" y="83"/>
                    </a:cubicBezTo>
                    <a:cubicBezTo>
                      <a:pt x="56" y="84"/>
                      <a:pt x="57" y="84"/>
                      <a:pt x="57" y="84"/>
                    </a:cubicBezTo>
                    <a:cubicBezTo>
                      <a:pt x="57" y="84"/>
                      <a:pt x="58" y="84"/>
                      <a:pt x="58" y="84"/>
                    </a:cubicBezTo>
                    <a:cubicBezTo>
                      <a:pt x="57" y="84"/>
                      <a:pt x="56" y="83"/>
                      <a:pt x="56" y="83"/>
                    </a:cubicBezTo>
                    <a:moveTo>
                      <a:pt x="145" y="83"/>
                    </a:moveTo>
                    <a:cubicBezTo>
                      <a:pt x="144" y="83"/>
                      <a:pt x="144" y="84"/>
                      <a:pt x="144" y="84"/>
                    </a:cubicBezTo>
                    <a:cubicBezTo>
                      <a:pt x="145" y="85"/>
                      <a:pt x="147" y="86"/>
                      <a:pt x="149" y="87"/>
                    </a:cubicBezTo>
                    <a:cubicBezTo>
                      <a:pt x="149" y="87"/>
                      <a:pt x="149" y="86"/>
                      <a:pt x="150" y="86"/>
                    </a:cubicBezTo>
                    <a:cubicBezTo>
                      <a:pt x="148" y="85"/>
                      <a:pt x="146" y="84"/>
                      <a:pt x="145" y="83"/>
                    </a:cubicBezTo>
                    <a:moveTo>
                      <a:pt x="77" y="83"/>
                    </a:moveTo>
                    <a:cubicBezTo>
                      <a:pt x="77" y="83"/>
                      <a:pt x="77" y="83"/>
                      <a:pt x="77" y="83"/>
                    </a:cubicBezTo>
                    <a:cubicBezTo>
                      <a:pt x="78" y="83"/>
                      <a:pt x="78" y="84"/>
                      <a:pt x="79" y="84"/>
                    </a:cubicBezTo>
                    <a:cubicBezTo>
                      <a:pt x="79" y="84"/>
                      <a:pt x="79" y="84"/>
                      <a:pt x="79" y="84"/>
                    </a:cubicBezTo>
                    <a:cubicBezTo>
                      <a:pt x="78" y="83"/>
                      <a:pt x="78" y="83"/>
                      <a:pt x="77" y="83"/>
                    </a:cubicBezTo>
                    <a:moveTo>
                      <a:pt x="82" y="83"/>
                    </a:moveTo>
                    <a:cubicBezTo>
                      <a:pt x="81" y="83"/>
                      <a:pt x="81" y="83"/>
                      <a:pt x="81" y="83"/>
                    </a:cubicBezTo>
                    <a:cubicBezTo>
                      <a:pt x="84" y="85"/>
                      <a:pt x="86" y="86"/>
                      <a:pt x="88" y="88"/>
                    </a:cubicBezTo>
                    <a:cubicBezTo>
                      <a:pt x="88" y="88"/>
                      <a:pt x="89" y="87"/>
                      <a:pt x="89" y="87"/>
                    </a:cubicBezTo>
                    <a:cubicBezTo>
                      <a:pt x="86" y="86"/>
                      <a:pt x="84" y="84"/>
                      <a:pt x="82" y="83"/>
                    </a:cubicBezTo>
                    <a:moveTo>
                      <a:pt x="56" y="83"/>
                    </a:moveTo>
                    <a:cubicBezTo>
                      <a:pt x="56" y="83"/>
                      <a:pt x="56" y="83"/>
                      <a:pt x="56" y="83"/>
                    </a:cubicBezTo>
                    <a:cubicBezTo>
                      <a:pt x="57" y="83"/>
                      <a:pt x="57" y="83"/>
                      <a:pt x="58" y="84"/>
                    </a:cubicBezTo>
                    <a:cubicBezTo>
                      <a:pt x="58" y="84"/>
                      <a:pt x="58" y="84"/>
                      <a:pt x="58" y="84"/>
                    </a:cubicBezTo>
                    <a:cubicBezTo>
                      <a:pt x="57" y="83"/>
                      <a:pt x="57" y="83"/>
                      <a:pt x="56" y="83"/>
                    </a:cubicBezTo>
                    <a:moveTo>
                      <a:pt x="56" y="83"/>
                    </a:moveTo>
                    <a:cubicBezTo>
                      <a:pt x="56" y="83"/>
                      <a:pt x="56" y="83"/>
                      <a:pt x="56" y="83"/>
                    </a:cubicBezTo>
                    <a:cubicBezTo>
                      <a:pt x="57" y="83"/>
                      <a:pt x="57" y="83"/>
                      <a:pt x="58" y="84"/>
                    </a:cubicBezTo>
                    <a:cubicBezTo>
                      <a:pt x="58" y="84"/>
                      <a:pt x="58" y="84"/>
                      <a:pt x="58" y="84"/>
                    </a:cubicBezTo>
                    <a:cubicBezTo>
                      <a:pt x="57" y="83"/>
                      <a:pt x="57" y="83"/>
                      <a:pt x="56" y="83"/>
                    </a:cubicBezTo>
                    <a:moveTo>
                      <a:pt x="56" y="82"/>
                    </a:moveTo>
                    <a:cubicBezTo>
                      <a:pt x="56" y="83"/>
                      <a:pt x="56" y="83"/>
                      <a:pt x="56" y="83"/>
                    </a:cubicBezTo>
                    <a:cubicBezTo>
                      <a:pt x="57" y="83"/>
                      <a:pt x="57" y="83"/>
                      <a:pt x="58" y="84"/>
                    </a:cubicBezTo>
                    <a:cubicBezTo>
                      <a:pt x="58" y="84"/>
                      <a:pt x="58" y="83"/>
                      <a:pt x="58" y="83"/>
                    </a:cubicBezTo>
                    <a:cubicBezTo>
                      <a:pt x="57" y="83"/>
                      <a:pt x="57" y="83"/>
                      <a:pt x="56" y="82"/>
                    </a:cubicBezTo>
                    <a:moveTo>
                      <a:pt x="138" y="82"/>
                    </a:moveTo>
                    <a:cubicBezTo>
                      <a:pt x="138" y="82"/>
                      <a:pt x="138" y="82"/>
                      <a:pt x="138" y="82"/>
                    </a:cubicBezTo>
                    <a:cubicBezTo>
                      <a:pt x="137" y="83"/>
                      <a:pt x="137" y="83"/>
                      <a:pt x="136" y="84"/>
                    </a:cubicBezTo>
                    <a:cubicBezTo>
                      <a:pt x="138" y="85"/>
                      <a:pt x="140" y="86"/>
                      <a:pt x="141" y="87"/>
                    </a:cubicBezTo>
                    <a:cubicBezTo>
                      <a:pt x="142" y="86"/>
                      <a:pt x="142" y="85"/>
                      <a:pt x="142" y="85"/>
                    </a:cubicBezTo>
                    <a:cubicBezTo>
                      <a:pt x="141" y="84"/>
                      <a:pt x="139" y="83"/>
                      <a:pt x="138" y="82"/>
                    </a:cubicBezTo>
                    <a:moveTo>
                      <a:pt x="119" y="82"/>
                    </a:moveTo>
                    <a:cubicBezTo>
                      <a:pt x="119" y="82"/>
                      <a:pt x="119" y="82"/>
                      <a:pt x="119" y="82"/>
                    </a:cubicBezTo>
                    <a:cubicBezTo>
                      <a:pt x="122" y="84"/>
                      <a:pt x="125" y="86"/>
                      <a:pt x="128" y="88"/>
                    </a:cubicBezTo>
                    <a:cubicBezTo>
                      <a:pt x="128" y="88"/>
                      <a:pt x="128" y="88"/>
                      <a:pt x="128" y="88"/>
                    </a:cubicBezTo>
                    <a:cubicBezTo>
                      <a:pt x="125" y="86"/>
                      <a:pt x="122" y="84"/>
                      <a:pt x="119" y="82"/>
                    </a:cubicBezTo>
                    <a:moveTo>
                      <a:pt x="78" y="82"/>
                    </a:moveTo>
                    <a:cubicBezTo>
                      <a:pt x="78" y="82"/>
                      <a:pt x="78" y="82"/>
                      <a:pt x="78" y="82"/>
                    </a:cubicBezTo>
                    <a:cubicBezTo>
                      <a:pt x="78" y="83"/>
                      <a:pt x="79" y="83"/>
                      <a:pt x="79" y="83"/>
                    </a:cubicBezTo>
                    <a:cubicBezTo>
                      <a:pt x="79" y="83"/>
                      <a:pt x="79" y="83"/>
                      <a:pt x="79" y="83"/>
                    </a:cubicBezTo>
                    <a:cubicBezTo>
                      <a:pt x="79" y="82"/>
                      <a:pt x="78" y="82"/>
                      <a:pt x="78" y="82"/>
                    </a:cubicBezTo>
                    <a:moveTo>
                      <a:pt x="17" y="82"/>
                    </a:moveTo>
                    <a:cubicBezTo>
                      <a:pt x="15" y="84"/>
                      <a:pt x="13" y="87"/>
                      <a:pt x="12" y="90"/>
                    </a:cubicBezTo>
                    <a:cubicBezTo>
                      <a:pt x="12" y="90"/>
                      <a:pt x="12" y="90"/>
                      <a:pt x="12" y="90"/>
                    </a:cubicBezTo>
                    <a:cubicBezTo>
                      <a:pt x="17" y="82"/>
                      <a:pt x="17" y="82"/>
                      <a:pt x="17" y="82"/>
                    </a:cubicBezTo>
                    <a:cubicBezTo>
                      <a:pt x="17" y="82"/>
                      <a:pt x="17" y="82"/>
                      <a:pt x="17" y="82"/>
                    </a:cubicBezTo>
                    <a:moveTo>
                      <a:pt x="53" y="81"/>
                    </a:moveTo>
                    <a:cubicBezTo>
                      <a:pt x="53" y="81"/>
                      <a:pt x="53" y="81"/>
                      <a:pt x="53" y="82"/>
                    </a:cubicBezTo>
                    <a:cubicBezTo>
                      <a:pt x="54" y="82"/>
                      <a:pt x="55" y="82"/>
                      <a:pt x="55" y="83"/>
                    </a:cubicBezTo>
                    <a:cubicBezTo>
                      <a:pt x="55" y="83"/>
                      <a:pt x="55" y="83"/>
                      <a:pt x="55" y="83"/>
                    </a:cubicBezTo>
                    <a:cubicBezTo>
                      <a:pt x="55" y="82"/>
                      <a:pt x="54" y="82"/>
                      <a:pt x="53" y="81"/>
                    </a:cubicBezTo>
                    <a:moveTo>
                      <a:pt x="83" y="81"/>
                    </a:moveTo>
                    <a:cubicBezTo>
                      <a:pt x="82" y="81"/>
                      <a:pt x="82" y="81"/>
                      <a:pt x="82" y="81"/>
                    </a:cubicBezTo>
                    <a:cubicBezTo>
                      <a:pt x="85" y="83"/>
                      <a:pt x="87" y="84"/>
                      <a:pt x="89" y="86"/>
                    </a:cubicBezTo>
                    <a:cubicBezTo>
                      <a:pt x="90" y="86"/>
                      <a:pt x="90" y="85"/>
                      <a:pt x="90" y="85"/>
                    </a:cubicBezTo>
                    <a:cubicBezTo>
                      <a:pt x="83" y="81"/>
                      <a:pt x="83" y="81"/>
                      <a:pt x="83" y="81"/>
                    </a:cubicBezTo>
                    <a:moveTo>
                      <a:pt x="83" y="81"/>
                    </a:moveTo>
                    <a:cubicBezTo>
                      <a:pt x="83" y="81"/>
                      <a:pt x="83" y="81"/>
                      <a:pt x="83" y="81"/>
                    </a:cubicBezTo>
                    <a:cubicBezTo>
                      <a:pt x="90" y="85"/>
                      <a:pt x="90" y="85"/>
                      <a:pt x="90" y="85"/>
                    </a:cubicBezTo>
                    <a:cubicBezTo>
                      <a:pt x="90" y="85"/>
                      <a:pt x="90" y="85"/>
                      <a:pt x="90" y="85"/>
                    </a:cubicBezTo>
                    <a:cubicBezTo>
                      <a:pt x="87" y="84"/>
                      <a:pt x="85" y="83"/>
                      <a:pt x="83" y="81"/>
                    </a:cubicBezTo>
                    <a:moveTo>
                      <a:pt x="78" y="81"/>
                    </a:moveTo>
                    <a:cubicBezTo>
                      <a:pt x="78" y="81"/>
                      <a:pt x="78" y="81"/>
                      <a:pt x="78" y="82"/>
                    </a:cubicBezTo>
                    <a:cubicBezTo>
                      <a:pt x="79" y="82"/>
                      <a:pt x="79" y="82"/>
                      <a:pt x="79" y="82"/>
                    </a:cubicBezTo>
                    <a:cubicBezTo>
                      <a:pt x="80" y="82"/>
                      <a:pt x="80" y="82"/>
                      <a:pt x="80" y="82"/>
                    </a:cubicBezTo>
                    <a:cubicBezTo>
                      <a:pt x="79" y="82"/>
                      <a:pt x="79" y="81"/>
                      <a:pt x="78" y="81"/>
                    </a:cubicBezTo>
                    <a:moveTo>
                      <a:pt x="72" y="81"/>
                    </a:moveTo>
                    <a:cubicBezTo>
                      <a:pt x="72" y="81"/>
                      <a:pt x="71" y="82"/>
                      <a:pt x="71" y="82"/>
                    </a:cubicBezTo>
                    <a:cubicBezTo>
                      <a:pt x="72" y="82"/>
                      <a:pt x="73" y="83"/>
                      <a:pt x="74" y="83"/>
                    </a:cubicBezTo>
                    <a:cubicBezTo>
                      <a:pt x="74" y="83"/>
                      <a:pt x="74" y="83"/>
                      <a:pt x="75" y="83"/>
                    </a:cubicBezTo>
                    <a:cubicBezTo>
                      <a:pt x="74" y="82"/>
                      <a:pt x="73" y="82"/>
                      <a:pt x="72" y="81"/>
                    </a:cubicBezTo>
                    <a:moveTo>
                      <a:pt x="53" y="81"/>
                    </a:moveTo>
                    <a:cubicBezTo>
                      <a:pt x="53" y="81"/>
                      <a:pt x="53" y="81"/>
                      <a:pt x="53" y="81"/>
                    </a:cubicBezTo>
                    <a:cubicBezTo>
                      <a:pt x="54" y="82"/>
                      <a:pt x="55" y="82"/>
                      <a:pt x="56" y="83"/>
                    </a:cubicBezTo>
                    <a:cubicBezTo>
                      <a:pt x="56" y="83"/>
                      <a:pt x="56" y="82"/>
                      <a:pt x="56" y="82"/>
                    </a:cubicBezTo>
                    <a:cubicBezTo>
                      <a:pt x="55" y="82"/>
                      <a:pt x="54" y="82"/>
                      <a:pt x="53" y="81"/>
                    </a:cubicBezTo>
                    <a:moveTo>
                      <a:pt x="53" y="81"/>
                    </a:moveTo>
                    <a:cubicBezTo>
                      <a:pt x="53" y="81"/>
                      <a:pt x="53" y="81"/>
                      <a:pt x="53" y="81"/>
                    </a:cubicBezTo>
                    <a:cubicBezTo>
                      <a:pt x="54" y="82"/>
                      <a:pt x="55" y="82"/>
                      <a:pt x="56" y="82"/>
                    </a:cubicBezTo>
                    <a:cubicBezTo>
                      <a:pt x="56" y="82"/>
                      <a:pt x="56" y="82"/>
                      <a:pt x="56" y="82"/>
                    </a:cubicBezTo>
                    <a:cubicBezTo>
                      <a:pt x="55" y="82"/>
                      <a:pt x="54" y="82"/>
                      <a:pt x="53" y="81"/>
                    </a:cubicBezTo>
                    <a:moveTo>
                      <a:pt x="136" y="81"/>
                    </a:moveTo>
                    <a:cubicBezTo>
                      <a:pt x="135" y="81"/>
                      <a:pt x="135" y="82"/>
                      <a:pt x="134" y="83"/>
                    </a:cubicBezTo>
                    <a:cubicBezTo>
                      <a:pt x="135" y="83"/>
                      <a:pt x="135" y="83"/>
                      <a:pt x="135" y="83"/>
                    </a:cubicBezTo>
                    <a:cubicBezTo>
                      <a:pt x="136" y="81"/>
                      <a:pt x="136" y="81"/>
                      <a:pt x="136" y="81"/>
                    </a:cubicBezTo>
                    <a:cubicBezTo>
                      <a:pt x="136" y="81"/>
                      <a:pt x="136" y="81"/>
                      <a:pt x="136" y="81"/>
                    </a:cubicBezTo>
                    <a:moveTo>
                      <a:pt x="54" y="81"/>
                    </a:moveTo>
                    <a:cubicBezTo>
                      <a:pt x="53" y="81"/>
                      <a:pt x="53" y="81"/>
                      <a:pt x="53" y="81"/>
                    </a:cubicBezTo>
                    <a:cubicBezTo>
                      <a:pt x="54" y="82"/>
                      <a:pt x="55" y="82"/>
                      <a:pt x="56" y="82"/>
                    </a:cubicBezTo>
                    <a:cubicBezTo>
                      <a:pt x="56" y="82"/>
                      <a:pt x="56" y="82"/>
                      <a:pt x="56" y="82"/>
                    </a:cubicBezTo>
                    <a:cubicBezTo>
                      <a:pt x="55" y="82"/>
                      <a:pt x="54" y="81"/>
                      <a:pt x="54" y="81"/>
                    </a:cubicBezTo>
                    <a:moveTo>
                      <a:pt x="101" y="81"/>
                    </a:moveTo>
                    <a:cubicBezTo>
                      <a:pt x="101" y="81"/>
                      <a:pt x="101" y="81"/>
                      <a:pt x="101" y="81"/>
                    </a:cubicBezTo>
                    <a:cubicBezTo>
                      <a:pt x="106" y="84"/>
                      <a:pt x="110" y="86"/>
                      <a:pt x="113" y="88"/>
                    </a:cubicBezTo>
                    <a:cubicBezTo>
                      <a:pt x="113" y="88"/>
                      <a:pt x="113" y="88"/>
                      <a:pt x="113" y="88"/>
                    </a:cubicBezTo>
                    <a:cubicBezTo>
                      <a:pt x="109" y="85"/>
                      <a:pt x="105" y="83"/>
                      <a:pt x="101" y="81"/>
                    </a:cubicBezTo>
                    <a:moveTo>
                      <a:pt x="38" y="80"/>
                    </a:moveTo>
                    <a:cubicBezTo>
                      <a:pt x="37" y="82"/>
                      <a:pt x="36" y="84"/>
                      <a:pt x="35" y="86"/>
                    </a:cubicBezTo>
                    <a:cubicBezTo>
                      <a:pt x="35" y="87"/>
                      <a:pt x="35" y="87"/>
                      <a:pt x="36" y="87"/>
                    </a:cubicBezTo>
                    <a:cubicBezTo>
                      <a:pt x="37" y="85"/>
                      <a:pt x="38" y="83"/>
                      <a:pt x="39" y="81"/>
                    </a:cubicBezTo>
                    <a:cubicBezTo>
                      <a:pt x="39" y="81"/>
                      <a:pt x="38" y="81"/>
                      <a:pt x="38" y="80"/>
                    </a:cubicBezTo>
                    <a:moveTo>
                      <a:pt x="135" y="80"/>
                    </a:moveTo>
                    <a:cubicBezTo>
                      <a:pt x="135" y="81"/>
                      <a:pt x="134" y="82"/>
                      <a:pt x="134" y="82"/>
                    </a:cubicBezTo>
                    <a:cubicBezTo>
                      <a:pt x="134" y="82"/>
                      <a:pt x="134" y="83"/>
                      <a:pt x="134" y="83"/>
                    </a:cubicBezTo>
                    <a:cubicBezTo>
                      <a:pt x="135" y="81"/>
                      <a:pt x="135" y="81"/>
                      <a:pt x="135" y="81"/>
                    </a:cubicBezTo>
                    <a:cubicBezTo>
                      <a:pt x="135" y="80"/>
                      <a:pt x="135" y="80"/>
                      <a:pt x="135" y="80"/>
                    </a:cubicBezTo>
                    <a:moveTo>
                      <a:pt x="72" y="80"/>
                    </a:moveTo>
                    <a:cubicBezTo>
                      <a:pt x="72" y="80"/>
                      <a:pt x="72" y="81"/>
                      <a:pt x="72" y="81"/>
                    </a:cubicBezTo>
                    <a:cubicBezTo>
                      <a:pt x="73" y="81"/>
                      <a:pt x="74" y="82"/>
                      <a:pt x="75" y="82"/>
                    </a:cubicBezTo>
                    <a:cubicBezTo>
                      <a:pt x="75" y="82"/>
                      <a:pt x="75" y="82"/>
                      <a:pt x="75" y="82"/>
                    </a:cubicBezTo>
                    <a:cubicBezTo>
                      <a:pt x="74" y="81"/>
                      <a:pt x="73" y="81"/>
                      <a:pt x="72" y="80"/>
                    </a:cubicBezTo>
                    <a:moveTo>
                      <a:pt x="72" y="80"/>
                    </a:moveTo>
                    <a:cubicBezTo>
                      <a:pt x="72" y="80"/>
                      <a:pt x="72" y="80"/>
                      <a:pt x="72" y="80"/>
                    </a:cubicBezTo>
                    <a:cubicBezTo>
                      <a:pt x="73" y="81"/>
                      <a:pt x="74" y="81"/>
                      <a:pt x="75" y="82"/>
                    </a:cubicBezTo>
                    <a:cubicBezTo>
                      <a:pt x="75" y="82"/>
                      <a:pt x="75" y="82"/>
                      <a:pt x="75" y="82"/>
                    </a:cubicBezTo>
                    <a:cubicBezTo>
                      <a:pt x="74" y="81"/>
                      <a:pt x="73" y="81"/>
                      <a:pt x="72" y="80"/>
                    </a:cubicBezTo>
                    <a:moveTo>
                      <a:pt x="139" y="80"/>
                    </a:moveTo>
                    <a:cubicBezTo>
                      <a:pt x="139" y="80"/>
                      <a:pt x="139" y="81"/>
                      <a:pt x="138" y="81"/>
                    </a:cubicBezTo>
                    <a:cubicBezTo>
                      <a:pt x="140" y="82"/>
                      <a:pt x="141" y="83"/>
                      <a:pt x="143" y="84"/>
                    </a:cubicBezTo>
                    <a:cubicBezTo>
                      <a:pt x="143" y="83"/>
                      <a:pt x="144" y="83"/>
                      <a:pt x="144" y="82"/>
                    </a:cubicBezTo>
                    <a:cubicBezTo>
                      <a:pt x="142" y="82"/>
                      <a:pt x="141" y="81"/>
                      <a:pt x="139" y="80"/>
                    </a:cubicBezTo>
                    <a:moveTo>
                      <a:pt x="79" y="80"/>
                    </a:moveTo>
                    <a:cubicBezTo>
                      <a:pt x="79" y="80"/>
                      <a:pt x="79" y="80"/>
                      <a:pt x="79" y="80"/>
                    </a:cubicBezTo>
                    <a:cubicBezTo>
                      <a:pt x="80" y="80"/>
                      <a:pt x="80" y="80"/>
                      <a:pt x="81" y="80"/>
                    </a:cubicBezTo>
                    <a:cubicBezTo>
                      <a:pt x="81" y="80"/>
                      <a:pt x="81" y="80"/>
                      <a:pt x="81" y="80"/>
                    </a:cubicBezTo>
                    <a:cubicBezTo>
                      <a:pt x="79" y="80"/>
                      <a:pt x="79" y="80"/>
                      <a:pt x="79" y="80"/>
                    </a:cubicBezTo>
                    <a:moveTo>
                      <a:pt x="79" y="79"/>
                    </a:moveTo>
                    <a:cubicBezTo>
                      <a:pt x="79" y="79"/>
                      <a:pt x="79" y="79"/>
                      <a:pt x="79" y="80"/>
                    </a:cubicBezTo>
                    <a:cubicBezTo>
                      <a:pt x="81" y="80"/>
                      <a:pt x="81" y="80"/>
                      <a:pt x="81" y="80"/>
                    </a:cubicBezTo>
                    <a:cubicBezTo>
                      <a:pt x="81" y="80"/>
                      <a:pt x="81" y="80"/>
                      <a:pt x="81" y="80"/>
                    </a:cubicBezTo>
                    <a:cubicBezTo>
                      <a:pt x="80" y="80"/>
                      <a:pt x="80" y="80"/>
                      <a:pt x="79" y="79"/>
                    </a:cubicBezTo>
                    <a:moveTo>
                      <a:pt x="102" y="79"/>
                    </a:moveTo>
                    <a:cubicBezTo>
                      <a:pt x="102" y="80"/>
                      <a:pt x="101" y="80"/>
                      <a:pt x="101" y="80"/>
                    </a:cubicBezTo>
                    <a:cubicBezTo>
                      <a:pt x="105" y="82"/>
                      <a:pt x="109" y="85"/>
                      <a:pt x="113" y="87"/>
                    </a:cubicBezTo>
                    <a:cubicBezTo>
                      <a:pt x="113" y="87"/>
                      <a:pt x="114" y="87"/>
                      <a:pt x="114" y="87"/>
                    </a:cubicBezTo>
                    <a:cubicBezTo>
                      <a:pt x="110" y="84"/>
                      <a:pt x="106" y="82"/>
                      <a:pt x="102" y="79"/>
                    </a:cubicBezTo>
                    <a:moveTo>
                      <a:pt x="39" y="79"/>
                    </a:moveTo>
                    <a:cubicBezTo>
                      <a:pt x="39" y="79"/>
                      <a:pt x="39" y="80"/>
                      <a:pt x="39" y="80"/>
                    </a:cubicBezTo>
                    <a:cubicBezTo>
                      <a:pt x="39" y="80"/>
                      <a:pt x="39" y="80"/>
                      <a:pt x="39" y="80"/>
                    </a:cubicBezTo>
                    <a:cubicBezTo>
                      <a:pt x="40" y="80"/>
                      <a:pt x="40" y="80"/>
                      <a:pt x="40" y="80"/>
                    </a:cubicBezTo>
                    <a:cubicBezTo>
                      <a:pt x="40" y="79"/>
                      <a:pt x="39" y="79"/>
                      <a:pt x="39" y="79"/>
                    </a:cubicBezTo>
                    <a:moveTo>
                      <a:pt x="36" y="79"/>
                    </a:moveTo>
                    <a:cubicBezTo>
                      <a:pt x="35" y="80"/>
                      <a:pt x="35" y="80"/>
                      <a:pt x="35" y="81"/>
                    </a:cubicBezTo>
                    <a:cubicBezTo>
                      <a:pt x="34" y="82"/>
                      <a:pt x="33" y="83"/>
                      <a:pt x="32" y="85"/>
                    </a:cubicBezTo>
                    <a:cubicBezTo>
                      <a:pt x="33" y="85"/>
                      <a:pt x="34" y="86"/>
                      <a:pt x="34" y="86"/>
                    </a:cubicBezTo>
                    <a:cubicBezTo>
                      <a:pt x="35" y="84"/>
                      <a:pt x="36" y="83"/>
                      <a:pt x="37" y="81"/>
                    </a:cubicBezTo>
                    <a:cubicBezTo>
                      <a:pt x="37" y="81"/>
                      <a:pt x="38" y="81"/>
                      <a:pt x="38" y="80"/>
                    </a:cubicBezTo>
                    <a:cubicBezTo>
                      <a:pt x="37" y="80"/>
                      <a:pt x="36" y="79"/>
                      <a:pt x="36" y="79"/>
                    </a:cubicBezTo>
                    <a:moveTo>
                      <a:pt x="73" y="79"/>
                    </a:moveTo>
                    <a:cubicBezTo>
                      <a:pt x="73" y="79"/>
                      <a:pt x="73" y="79"/>
                      <a:pt x="73" y="79"/>
                    </a:cubicBezTo>
                    <a:cubicBezTo>
                      <a:pt x="73" y="79"/>
                      <a:pt x="73" y="79"/>
                      <a:pt x="73" y="79"/>
                    </a:cubicBezTo>
                    <a:cubicBezTo>
                      <a:pt x="74" y="80"/>
                      <a:pt x="75" y="81"/>
                      <a:pt x="75" y="81"/>
                    </a:cubicBezTo>
                    <a:cubicBezTo>
                      <a:pt x="76" y="81"/>
                      <a:pt x="76" y="81"/>
                      <a:pt x="76" y="81"/>
                    </a:cubicBezTo>
                    <a:cubicBezTo>
                      <a:pt x="75" y="80"/>
                      <a:pt x="74" y="79"/>
                      <a:pt x="73" y="79"/>
                    </a:cubicBezTo>
                    <a:moveTo>
                      <a:pt x="102" y="79"/>
                    </a:moveTo>
                    <a:cubicBezTo>
                      <a:pt x="102" y="79"/>
                      <a:pt x="102" y="79"/>
                      <a:pt x="102" y="79"/>
                    </a:cubicBezTo>
                    <a:cubicBezTo>
                      <a:pt x="106" y="81"/>
                      <a:pt x="110" y="84"/>
                      <a:pt x="114" y="86"/>
                    </a:cubicBezTo>
                    <a:cubicBezTo>
                      <a:pt x="114" y="86"/>
                      <a:pt x="114" y="86"/>
                      <a:pt x="114" y="86"/>
                    </a:cubicBezTo>
                    <a:cubicBezTo>
                      <a:pt x="110" y="83"/>
                      <a:pt x="106" y="81"/>
                      <a:pt x="102" y="79"/>
                    </a:cubicBezTo>
                    <a:moveTo>
                      <a:pt x="137" y="78"/>
                    </a:moveTo>
                    <a:cubicBezTo>
                      <a:pt x="137" y="79"/>
                      <a:pt x="137" y="79"/>
                      <a:pt x="136" y="80"/>
                    </a:cubicBezTo>
                    <a:cubicBezTo>
                      <a:pt x="136" y="80"/>
                      <a:pt x="136" y="80"/>
                      <a:pt x="136" y="80"/>
                    </a:cubicBezTo>
                    <a:cubicBezTo>
                      <a:pt x="137" y="78"/>
                      <a:pt x="137" y="78"/>
                      <a:pt x="137" y="78"/>
                    </a:cubicBezTo>
                    <a:cubicBezTo>
                      <a:pt x="137" y="78"/>
                      <a:pt x="137" y="78"/>
                      <a:pt x="137" y="78"/>
                    </a:cubicBezTo>
                    <a:moveTo>
                      <a:pt x="59" y="78"/>
                    </a:moveTo>
                    <a:cubicBezTo>
                      <a:pt x="59" y="79"/>
                      <a:pt x="58" y="79"/>
                      <a:pt x="58" y="80"/>
                    </a:cubicBezTo>
                    <a:cubicBezTo>
                      <a:pt x="57" y="82"/>
                      <a:pt x="57" y="82"/>
                      <a:pt x="57" y="82"/>
                    </a:cubicBezTo>
                    <a:cubicBezTo>
                      <a:pt x="57" y="82"/>
                      <a:pt x="58" y="83"/>
                      <a:pt x="58" y="83"/>
                    </a:cubicBezTo>
                    <a:cubicBezTo>
                      <a:pt x="59" y="82"/>
                      <a:pt x="60" y="80"/>
                      <a:pt x="60" y="79"/>
                    </a:cubicBezTo>
                    <a:cubicBezTo>
                      <a:pt x="60" y="79"/>
                      <a:pt x="59" y="78"/>
                      <a:pt x="59" y="78"/>
                    </a:cubicBezTo>
                    <a:moveTo>
                      <a:pt x="74" y="78"/>
                    </a:moveTo>
                    <a:cubicBezTo>
                      <a:pt x="73" y="78"/>
                      <a:pt x="73" y="78"/>
                      <a:pt x="73" y="79"/>
                    </a:cubicBezTo>
                    <a:cubicBezTo>
                      <a:pt x="74" y="79"/>
                      <a:pt x="75" y="80"/>
                      <a:pt x="76" y="80"/>
                    </a:cubicBezTo>
                    <a:cubicBezTo>
                      <a:pt x="76" y="80"/>
                      <a:pt x="76" y="80"/>
                      <a:pt x="76" y="80"/>
                    </a:cubicBezTo>
                    <a:cubicBezTo>
                      <a:pt x="75" y="79"/>
                      <a:pt x="74" y="79"/>
                      <a:pt x="74" y="78"/>
                    </a:cubicBezTo>
                    <a:moveTo>
                      <a:pt x="136" y="78"/>
                    </a:moveTo>
                    <a:cubicBezTo>
                      <a:pt x="136" y="78"/>
                      <a:pt x="136" y="79"/>
                      <a:pt x="136" y="79"/>
                    </a:cubicBezTo>
                    <a:cubicBezTo>
                      <a:pt x="136" y="80"/>
                      <a:pt x="136" y="80"/>
                      <a:pt x="136" y="80"/>
                    </a:cubicBezTo>
                    <a:cubicBezTo>
                      <a:pt x="137" y="78"/>
                      <a:pt x="137" y="78"/>
                      <a:pt x="137" y="78"/>
                    </a:cubicBezTo>
                    <a:cubicBezTo>
                      <a:pt x="137" y="78"/>
                      <a:pt x="137" y="78"/>
                      <a:pt x="136" y="78"/>
                    </a:cubicBezTo>
                    <a:moveTo>
                      <a:pt x="37" y="78"/>
                    </a:moveTo>
                    <a:cubicBezTo>
                      <a:pt x="36" y="78"/>
                      <a:pt x="36" y="78"/>
                      <a:pt x="36" y="78"/>
                    </a:cubicBezTo>
                    <a:cubicBezTo>
                      <a:pt x="37" y="79"/>
                      <a:pt x="37" y="79"/>
                      <a:pt x="38" y="80"/>
                    </a:cubicBezTo>
                    <a:cubicBezTo>
                      <a:pt x="38" y="79"/>
                      <a:pt x="38" y="79"/>
                      <a:pt x="39" y="79"/>
                    </a:cubicBezTo>
                    <a:cubicBezTo>
                      <a:pt x="38" y="78"/>
                      <a:pt x="37" y="78"/>
                      <a:pt x="37" y="78"/>
                    </a:cubicBezTo>
                    <a:moveTo>
                      <a:pt x="76" y="77"/>
                    </a:moveTo>
                    <a:cubicBezTo>
                      <a:pt x="76" y="78"/>
                      <a:pt x="77" y="78"/>
                      <a:pt x="77" y="78"/>
                    </a:cubicBezTo>
                    <a:cubicBezTo>
                      <a:pt x="77" y="78"/>
                      <a:pt x="77" y="78"/>
                      <a:pt x="77" y="78"/>
                    </a:cubicBezTo>
                    <a:cubicBezTo>
                      <a:pt x="76" y="77"/>
                      <a:pt x="76" y="77"/>
                      <a:pt x="76" y="77"/>
                    </a:cubicBezTo>
                    <a:moveTo>
                      <a:pt x="85" y="77"/>
                    </a:moveTo>
                    <a:cubicBezTo>
                      <a:pt x="85" y="78"/>
                      <a:pt x="84" y="79"/>
                      <a:pt x="83" y="80"/>
                    </a:cubicBezTo>
                    <a:cubicBezTo>
                      <a:pt x="83" y="80"/>
                      <a:pt x="83" y="81"/>
                      <a:pt x="83" y="81"/>
                    </a:cubicBezTo>
                    <a:cubicBezTo>
                      <a:pt x="85" y="83"/>
                      <a:pt x="87" y="84"/>
                      <a:pt x="90" y="85"/>
                    </a:cubicBezTo>
                    <a:cubicBezTo>
                      <a:pt x="91" y="84"/>
                      <a:pt x="91" y="82"/>
                      <a:pt x="92" y="81"/>
                    </a:cubicBezTo>
                    <a:cubicBezTo>
                      <a:pt x="90" y="80"/>
                      <a:pt x="87" y="78"/>
                      <a:pt x="85" y="77"/>
                    </a:cubicBezTo>
                    <a:moveTo>
                      <a:pt x="74" y="77"/>
                    </a:moveTo>
                    <a:cubicBezTo>
                      <a:pt x="74" y="77"/>
                      <a:pt x="74" y="77"/>
                      <a:pt x="74" y="77"/>
                    </a:cubicBezTo>
                    <a:cubicBezTo>
                      <a:pt x="75" y="77"/>
                      <a:pt x="75" y="77"/>
                      <a:pt x="76" y="77"/>
                    </a:cubicBezTo>
                    <a:cubicBezTo>
                      <a:pt x="77" y="78"/>
                      <a:pt x="77" y="78"/>
                      <a:pt x="77" y="78"/>
                    </a:cubicBezTo>
                    <a:cubicBezTo>
                      <a:pt x="77" y="78"/>
                      <a:pt x="77" y="78"/>
                      <a:pt x="77" y="78"/>
                    </a:cubicBezTo>
                    <a:cubicBezTo>
                      <a:pt x="76" y="78"/>
                      <a:pt x="75" y="77"/>
                      <a:pt x="74" y="77"/>
                    </a:cubicBezTo>
                    <a:moveTo>
                      <a:pt x="56" y="76"/>
                    </a:moveTo>
                    <a:cubicBezTo>
                      <a:pt x="55" y="78"/>
                      <a:pt x="54" y="79"/>
                      <a:pt x="54" y="80"/>
                    </a:cubicBezTo>
                    <a:cubicBezTo>
                      <a:pt x="54" y="81"/>
                      <a:pt x="55" y="81"/>
                      <a:pt x="56" y="82"/>
                    </a:cubicBezTo>
                    <a:cubicBezTo>
                      <a:pt x="57" y="80"/>
                      <a:pt x="58" y="79"/>
                      <a:pt x="58" y="78"/>
                    </a:cubicBezTo>
                    <a:cubicBezTo>
                      <a:pt x="58" y="77"/>
                      <a:pt x="57" y="77"/>
                      <a:pt x="56" y="76"/>
                    </a:cubicBezTo>
                    <a:moveTo>
                      <a:pt x="60" y="76"/>
                    </a:moveTo>
                    <a:cubicBezTo>
                      <a:pt x="60" y="76"/>
                      <a:pt x="60" y="76"/>
                      <a:pt x="60" y="76"/>
                    </a:cubicBezTo>
                    <a:cubicBezTo>
                      <a:pt x="61" y="76"/>
                      <a:pt x="61" y="76"/>
                      <a:pt x="62" y="76"/>
                    </a:cubicBezTo>
                    <a:cubicBezTo>
                      <a:pt x="61" y="76"/>
                      <a:pt x="61" y="76"/>
                      <a:pt x="60" y="76"/>
                    </a:cubicBezTo>
                    <a:moveTo>
                      <a:pt x="82" y="75"/>
                    </a:moveTo>
                    <a:cubicBezTo>
                      <a:pt x="81" y="76"/>
                      <a:pt x="80" y="78"/>
                      <a:pt x="79" y="79"/>
                    </a:cubicBezTo>
                    <a:cubicBezTo>
                      <a:pt x="80" y="80"/>
                      <a:pt x="80" y="80"/>
                      <a:pt x="81" y="80"/>
                    </a:cubicBezTo>
                    <a:cubicBezTo>
                      <a:pt x="83" y="76"/>
                      <a:pt x="83" y="76"/>
                      <a:pt x="83" y="76"/>
                    </a:cubicBezTo>
                    <a:cubicBezTo>
                      <a:pt x="83" y="76"/>
                      <a:pt x="82" y="75"/>
                      <a:pt x="82" y="75"/>
                    </a:cubicBezTo>
                    <a:moveTo>
                      <a:pt x="61" y="75"/>
                    </a:moveTo>
                    <a:cubicBezTo>
                      <a:pt x="61" y="75"/>
                      <a:pt x="61" y="75"/>
                      <a:pt x="61" y="75"/>
                    </a:cubicBezTo>
                    <a:cubicBezTo>
                      <a:pt x="61" y="76"/>
                      <a:pt x="61" y="76"/>
                      <a:pt x="62" y="76"/>
                    </a:cubicBezTo>
                    <a:cubicBezTo>
                      <a:pt x="62" y="76"/>
                      <a:pt x="62" y="76"/>
                      <a:pt x="62" y="75"/>
                    </a:cubicBezTo>
                    <a:cubicBezTo>
                      <a:pt x="62" y="75"/>
                      <a:pt x="61" y="75"/>
                      <a:pt x="61" y="75"/>
                    </a:cubicBezTo>
                    <a:moveTo>
                      <a:pt x="42" y="75"/>
                    </a:moveTo>
                    <a:cubicBezTo>
                      <a:pt x="42" y="75"/>
                      <a:pt x="41" y="75"/>
                      <a:pt x="41" y="75"/>
                    </a:cubicBezTo>
                    <a:cubicBezTo>
                      <a:pt x="42" y="75"/>
                      <a:pt x="42" y="75"/>
                      <a:pt x="42" y="75"/>
                    </a:cubicBezTo>
                    <a:cubicBezTo>
                      <a:pt x="42" y="75"/>
                      <a:pt x="42" y="75"/>
                      <a:pt x="43" y="75"/>
                    </a:cubicBezTo>
                    <a:cubicBezTo>
                      <a:pt x="42" y="75"/>
                      <a:pt x="42" y="75"/>
                      <a:pt x="42" y="75"/>
                    </a:cubicBezTo>
                    <a:moveTo>
                      <a:pt x="124" y="74"/>
                    </a:moveTo>
                    <a:cubicBezTo>
                      <a:pt x="124" y="75"/>
                      <a:pt x="123" y="75"/>
                      <a:pt x="123" y="76"/>
                    </a:cubicBezTo>
                    <a:cubicBezTo>
                      <a:pt x="126" y="78"/>
                      <a:pt x="129" y="79"/>
                      <a:pt x="132" y="81"/>
                    </a:cubicBezTo>
                    <a:cubicBezTo>
                      <a:pt x="132" y="81"/>
                      <a:pt x="133" y="80"/>
                      <a:pt x="133" y="79"/>
                    </a:cubicBezTo>
                    <a:cubicBezTo>
                      <a:pt x="130" y="77"/>
                      <a:pt x="127" y="76"/>
                      <a:pt x="124" y="74"/>
                    </a:cubicBezTo>
                    <a:moveTo>
                      <a:pt x="58" y="74"/>
                    </a:moveTo>
                    <a:cubicBezTo>
                      <a:pt x="58" y="74"/>
                      <a:pt x="58" y="74"/>
                      <a:pt x="58" y="74"/>
                    </a:cubicBezTo>
                    <a:cubicBezTo>
                      <a:pt x="58" y="74"/>
                      <a:pt x="59" y="75"/>
                      <a:pt x="60" y="75"/>
                    </a:cubicBezTo>
                    <a:cubicBezTo>
                      <a:pt x="60" y="75"/>
                      <a:pt x="60" y="75"/>
                      <a:pt x="60" y="75"/>
                    </a:cubicBezTo>
                    <a:cubicBezTo>
                      <a:pt x="59" y="75"/>
                      <a:pt x="58" y="74"/>
                      <a:pt x="58" y="74"/>
                    </a:cubicBezTo>
                    <a:moveTo>
                      <a:pt x="42" y="74"/>
                    </a:moveTo>
                    <a:cubicBezTo>
                      <a:pt x="42" y="74"/>
                      <a:pt x="42" y="74"/>
                      <a:pt x="42" y="74"/>
                    </a:cubicBezTo>
                    <a:cubicBezTo>
                      <a:pt x="42" y="75"/>
                      <a:pt x="42" y="75"/>
                      <a:pt x="43" y="75"/>
                    </a:cubicBezTo>
                    <a:cubicBezTo>
                      <a:pt x="43" y="75"/>
                      <a:pt x="43" y="75"/>
                      <a:pt x="43" y="74"/>
                    </a:cubicBezTo>
                    <a:cubicBezTo>
                      <a:pt x="43" y="74"/>
                      <a:pt x="42" y="74"/>
                      <a:pt x="42" y="74"/>
                    </a:cubicBezTo>
                    <a:moveTo>
                      <a:pt x="105" y="74"/>
                    </a:moveTo>
                    <a:cubicBezTo>
                      <a:pt x="105" y="74"/>
                      <a:pt x="105" y="74"/>
                      <a:pt x="105" y="74"/>
                    </a:cubicBezTo>
                    <a:cubicBezTo>
                      <a:pt x="109" y="76"/>
                      <a:pt x="113" y="79"/>
                      <a:pt x="117" y="81"/>
                    </a:cubicBezTo>
                    <a:cubicBezTo>
                      <a:pt x="117" y="81"/>
                      <a:pt x="117" y="81"/>
                      <a:pt x="117" y="81"/>
                    </a:cubicBezTo>
                    <a:cubicBezTo>
                      <a:pt x="113" y="78"/>
                      <a:pt x="109" y="76"/>
                      <a:pt x="105" y="74"/>
                    </a:cubicBezTo>
                    <a:moveTo>
                      <a:pt x="62" y="73"/>
                    </a:moveTo>
                    <a:cubicBezTo>
                      <a:pt x="62" y="74"/>
                      <a:pt x="61" y="74"/>
                      <a:pt x="61" y="74"/>
                    </a:cubicBezTo>
                    <a:cubicBezTo>
                      <a:pt x="62" y="74"/>
                      <a:pt x="62" y="75"/>
                      <a:pt x="63" y="75"/>
                    </a:cubicBezTo>
                    <a:cubicBezTo>
                      <a:pt x="63" y="75"/>
                      <a:pt x="63" y="74"/>
                      <a:pt x="63" y="74"/>
                    </a:cubicBezTo>
                    <a:cubicBezTo>
                      <a:pt x="63" y="74"/>
                      <a:pt x="62" y="74"/>
                      <a:pt x="62" y="73"/>
                    </a:cubicBezTo>
                    <a:moveTo>
                      <a:pt x="39" y="73"/>
                    </a:moveTo>
                    <a:cubicBezTo>
                      <a:pt x="39" y="73"/>
                      <a:pt x="39" y="73"/>
                      <a:pt x="39" y="74"/>
                    </a:cubicBezTo>
                    <a:cubicBezTo>
                      <a:pt x="40" y="74"/>
                      <a:pt x="40" y="74"/>
                      <a:pt x="41" y="75"/>
                    </a:cubicBezTo>
                    <a:cubicBezTo>
                      <a:pt x="41" y="75"/>
                      <a:pt x="41" y="75"/>
                      <a:pt x="41" y="74"/>
                    </a:cubicBezTo>
                    <a:cubicBezTo>
                      <a:pt x="41" y="74"/>
                      <a:pt x="40" y="74"/>
                      <a:pt x="39" y="73"/>
                    </a:cubicBezTo>
                    <a:moveTo>
                      <a:pt x="26" y="73"/>
                    </a:moveTo>
                    <a:cubicBezTo>
                      <a:pt x="24" y="75"/>
                      <a:pt x="23" y="77"/>
                      <a:pt x="22" y="79"/>
                    </a:cubicBezTo>
                    <a:cubicBezTo>
                      <a:pt x="23" y="80"/>
                      <a:pt x="23" y="80"/>
                      <a:pt x="24" y="80"/>
                    </a:cubicBezTo>
                    <a:cubicBezTo>
                      <a:pt x="25" y="78"/>
                      <a:pt x="26" y="76"/>
                      <a:pt x="27" y="74"/>
                    </a:cubicBezTo>
                    <a:cubicBezTo>
                      <a:pt x="26" y="73"/>
                      <a:pt x="26" y="73"/>
                      <a:pt x="26" y="73"/>
                    </a:cubicBezTo>
                    <a:moveTo>
                      <a:pt x="58" y="73"/>
                    </a:moveTo>
                    <a:cubicBezTo>
                      <a:pt x="58" y="73"/>
                      <a:pt x="58" y="73"/>
                      <a:pt x="58" y="74"/>
                    </a:cubicBezTo>
                    <a:cubicBezTo>
                      <a:pt x="59" y="74"/>
                      <a:pt x="59" y="75"/>
                      <a:pt x="60" y="75"/>
                    </a:cubicBezTo>
                    <a:cubicBezTo>
                      <a:pt x="60" y="75"/>
                      <a:pt x="60" y="75"/>
                      <a:pt x="60" y="74"/>
                    </a:cubicBezTo>
                    <a:cubicBezTo>
                      <a:pt x="60" y="74"/>
                      <a:pt x="59" y="73"/>
                      <a:pt x="58" y="73"/>
                    </a:cubicBezTo>
                    <a:moveTo>
                      <a:pt x="88" y="73"/>
                    </a:moveTo>
                    <a:cubicBezTo>
                      <a:pt x="88" y="73"/>
                      <a:pt x="88" y="73"/>
                      <a:pt x="88" y="73"/>
                    </a:cubicBezTo>
                    <a:cubicBezTo>
                      <a:pt x="90" y="74"/>
                      <a:pt x="92" y="75"/>
                      <a:pt x="94" y="77"/>
                    </a:cubicBezTo>
                    <a:cubicBezTo>
                      <a:pt x="95" y="77"/>
                      <a:pt x="95" y="77"/>
                      <a:pt x="95" y="77"/>
                    </a:cubicBezTo>
                    <a:cubicBezTo>
                      <a:pt x="92" y="75"/>
                      <a:pt x="90" y="74"/>
                      <a:pt x="88" y="73"/>
                    </a:cubicBezTo>
                    <a:moveTo>
                      <a:pt x="40" y="72"/>
                    </a:moveTo>
                    <a:cubicBezTo>
                      <a:pt x="40" y="73"/>
                      <a:pt x="39" y="73"/>
                      <a:pt x="39" y="73"/>
                    </a:cubicBezTo>
                    <a:cubicBezTo>
                      <a:pt x="40" y="74"/>
                      <a:pt x="41" y="74"/>
                      <a:pt x="41" y="74"/>
                    </a:cubicBezTo>
                    <a:cubicBezTo>
                      <a:pt x="42" y="74"/>
                      <a:pt x="42" y="74"/>
                      <a:pt x="42" y="74"/>
                    </a:cubicBezTo>
                    <a:cubicBezTo>
                      <a:pt x="41" y="73"/>
                      <a:pt x="40" y="73"/>
                      <a:pt x="40" y="72"/>
                    </a:cubicBezTo>
                    <a:moveTo>
                      <a:pt x="62" y="72"/>
                    </a:moveTo>
                    <a:cubicBezTo>
                      <a:pt x="62" y="73"/>
                      <a:pt x="62" y="73"/>
                      <a:pt x="62" y="73"/>
                    </a:cubicBezTo>
                    <a:cubicBezTo>
                      <a:pt x="62" y="73"/>
                      <a:pt x="63" y="73"/>
                      <a:pt x="63" y="74"/>
                    </a:cubicBezTo>
                    <a:cubicBezTo>
                      <a:pt x="64" y="74"/>
                      <a:pt x="64" y="73"/>
                      <a:pt x="64" y="73"/>
                    </a:cubicBezTo>
                    <a:cubicBezTo>
                      <a:pt x="63" y="73"/>
                      <a:pt x="63" y="73"/>
                      <a:pt x="62" y="72"/>
                    </a:cubicBezTo>
                    <a:moveTo>
                      <a:pt x="77" y="72"/>
                    </a:moveTo>
                    <a:cubicBezTo>
                      <a:pt x="76" y="74"/>
                      <a:pt x="75" y="75"/>
                      <a:pt x="74" y="77"/>
                    </a:cubicBezTo>
                    <a:cubicBezTo>
                      <a:pt x="75" y="77"/>
                      <a:pt x="76" y="78"/>
                      <a:pt x="77" y="78"/>
                    </a:cubicBezTo>
                    <a:cubicBezTo>
                      <a:pt x="78" y="77"/>
                      <a:pt x="79" y="75"/>
                      <a:pt x="80" y="74"/>
                    </a:cubicBezTo>
                    <a:cubicBezTo>
                      <a:pt x="79" y="73"/>
                      <a:pt x="78" y="73"/>
                      <a:pt x="77" y="72"/>
                    </a:cubicBezTo>
                    <a:moveTo>
                      <a:pt x="59" y="72"/>
                    </a:moveTo>
                    <a:cubicBezTo>
                      <a:pt x="59" y="72"/>
                      <a:pt x="59" y="72"/>
                      <a:pt x="59" y="72"/>
                    </a:cubicBezTo>
                    <a:cubicBezTo>
                      <a:pt x="59" y="73"/>
                      <a:pt x="60" y="73"/>
                      <a:pt x="61" y="74"/>
                    </a:cubicBezTo>
                    <a:cubicBezTo>
                      <a:pt x="61" y="73"/>
                      <a:pt x="61" y="73"/>
                      <a:pt x="61" y="73"/>
                    </a:cubicBezTo>
                    <a:cubicBezTo>
                      <a:pt x="60" y="73"/>
                      <a:pt x="60" y="72"/>
                      <a:pt x="59" y="72"/>
                    </a:cubicBezTo>
                    <a:moveTo>
                      <a:pt x="26" y="72"/>
                    </a:moveTo>
                    <a:cubicBezTo>
                      <a:pt x="26" y="72"/>
                      <a:pt x="26" y="72"/>
                      <a:pt x="26" y="72"/>
                    </a:cubicBezTo>
                    <a:cubicBezTo>
                      <a:pt x="26" y="73"/>
                      <a:pt x="27" y="73"/>
                      <a:pt x="28" y="73"/>
                    </a:cubicBezTo>
                    <a:cubicBezTo>
                      <a:pt x="28" y="73"/>
                      <a:pt x="28" y="73"/>
                      <a:pt x="28" y="73"/>
                    </a:cubicBezTo>
                    <a:cubicBezTo>
                      <a:pt x="27" y="72"/>
                      <a:pt x="27" y="72"/>
                      <a:pt x="26" y="72"/>
                    </a:cubicBezTo>
                    <a:moveTo>
                      <a:pt x="63" y="72"/>
                    </a:moveTo>
                    <a:cubicBezTo>
                      <a:pt x="63" y="72"/>
                      <a:pt x="63" y="72"/>
                      <a:pt x="62" y="72"/>
                    </a:cubicBezTo>
                    <a:cubicBezTo>
                      <a:pt x="63" y="72"/>
                      <a:pt x="63" y="73"/>
                      <a:pt x="64" y="73"/>
                    </a:cubicBezTo>
                    <a:cubicBezTo>
                      <a:pt x="64" y="73"/>
                      <a:pt x="64" y="73"/>
                      <a:pt x="64" y="72"/>
                    </a:cubicBezTo>
                    <a:cubicBezTo>
                      <a:pt x="64" y="72"/>
                      <a:pt x="63" y="72"/>
                      <a:pt x="63" y="72"/>
                    </a:cubicBezTo>
                    <a:moveTo>
                      <a:pt x="23" y="71"/>
                    </a:moveTo>
                    <a:cubicBezTo>
                      <a:pt x="22" y="74"/>
                      <a:pt x="20" y="76"/>
                      <a:pt x="19" y="78"/>
                    </a:cubicBezTo>
                    <a:cubicBezTo>
                      <a:pt x="19" y="78"/>
                      <a:pt x="20" y="78"/>
                      <a:pt x="20" y="78"/>
                    </a:cubicBezTo>
                    <a:cubicBezTo>
                      <a:pt x="24" y="72"/>
                      <a:pt x="24" y="72"/>
                      <a:pt x="24" y="72"/>
                    </a:cubicBezTo>
                    <a:cubicBezTo>
                      <a:pt x="23" y="71"/>
                      <a:pt x="23" y="71"/>
                      <a:pt x="23" y="71"/>
                    </a:cubicBezTo>
                    <a:moveTo>
                      <a:pt x="88" y="71"/>
                    </a:moveTo>
                    <a:cubicBezTo>
                      <a:pt x="88" y="72"/>
                      <a:pt x="88" y="72"/>
                      <a:pt x="88" y="72"/>
                    </a:cubicBezTo>
                    <a:cubicBezTo>
                      <a:pt x="89" y="73"/>
                      <a:pt x="91" y="74"/>
                      <a:pt x="92" y="74"/>
                    </a:cubicBezTo>
                    <a:cubicBezTo>
                      <a:pt x="93" y="75"/>
                      <a:pt x="94" y="76"/>
                      <a:pt x="95" y="76"/>
                    </a:cubicBezTo>
                    <a:cubicBezTo>
                      <a:pt x="95" y="76"/>
                      <a:pt x="95" y="76"/>
                      <a:pt x="95" y="76"/>
                    </a:cubicBezTo>
                    <a:cubicBezTo>
                      <a:pt x="93" y="74"/>
                      <a:pt x="91" y="73"/>
                      <a:pt x="88" y="71"/>
                    </a:cubicBezTo>
                    <a:moveTo>
                      <a:pt x="126" y="71"/>
                    </a:moveTo>
                    <a:cubicBezTo>
                      <a:pt x="125" y="72"/>
                      <a:pt x="125" y="72"/>
                      <a:pt x="125" y="73"/>
                    </a:cubicBezTo>
                    <a:cubicBezTo>
                      <a:pt x="128" y="75"/>
                      <a:pt x="131" y="76"/>
                      <a:pt x="134" y="78"/>
                    </a:cubicBezTo>
                    <a:cubicBezTo>
                      <a:pt x="134" y="78"/>
                      <a:pt x="134" y="77"/>
                      <a:pt x="134" y="77"/>
                    </a:cubicBezTo>
                    <a:cubicBezTo>
                      <a:pt x="132" y="75"/>
                      <a:pt x="129" y="73"/>
                      <a:pt x="126" y="71"/>
                    </a:cubicBezTo>
                    <a:moveTo>
                      <a:pt x="141" y="71"/>
                    </a:moveTo>
                    <a:cubicBezTo>
                      <a:pt x="141" y="71"/>
                      <a:pt x="141" y="71"/>
                      <a:pt x="141" y="72"/>
                    </a:cubicBezTo>
                    <a:cubicBezTo>
                      <a:pt x="141" y="72"/>
                      <a:pt x="141" y="72"/>
                      <a:pt x="141" y="72"/>
                    </a:cubicBezTo>
                    <a:cubicBezTo>
                      <a:pt x="142" y="71"/>
                      <a:pt x="142" y="71"/>
                      <a:pt x="142" y="71"/>
                    </a:cubicBezTo>
                    <a:cubicBezTo>
                      <a:pt x="141" y="71"/>
                      <a:pt x="141" y="71"/>
                      <a:pt x="141" y="71"/>
                    </a:cubicBezTo>
                    <a:moveTo>
                      <a:pt x="85" y="71"/>
                    </a:moveTo>
                    <a:cubicBezTo>
                      <a:pt x="84" y="71"/>
                      <a:pt x="84" y="71"/>
                      <a:pt x="84" y="71"/>
                    </a:cubicBezTo>
                    <a:cubicBezTo>
                      <a:pt x="85" y="71"/>
                      <a:pt x="85" y="71"/>
                      <a:pt x="86" y="72"/>
                    </a:cubicBezTo>
                    <a:cubicBezTo>
                      <a:pt x="86" y="71"/>
                      <a:pt x="86" y="71"/>
                      <a:pt x="86" y="71"/>
                    </a:cubicBezTo>
                    <a:cubicBezTo>
                      <a:pt x="85" y="71"/>
                      <a:pt x="85" y="71"/>
                      <a:pt x="85" y="71"/>
                    </a:cubicBezTo>
                    <a:moveTo>
                      <a:pt x="60" y="71"/>
                    </a:moveTo>
                    <a:cubicBezTo>
                      <a:pt x="60" y="71"/>
                      <a:pt x="59" y="71"/>
                      <a:pt x="59" y="71"/>
                    </a:cubicBezTo>
                    <a:cubicBezTo>
                      <a:pt x="60" y="72"/>
                      <a:pt x="61" y="72"/>
                      <a:pt x="61" y="73"/>
                    </a:cubicBezTo>
                    <a:cubicBezTo>
                      <a:pt x="62" y="72"/>
                      <a:pt x="62" y="72"/>
                      <a:pt x="62" y="72"/>
                    </a:cubicBezTo>
                    <a:cubicBezTo>
                      <a:pt x="61" y="72"/>
                      <a:pt x="60" y="71"/>
                      <a:pt x="60" y="71"/>
                    </a:cubicBezTo>
                    <a:moveTo>
                      <a:pt x="89" y="71"/>
                    </a:moveTo>
                    <a:cubicBezTo>
                      <a:pt x="89" y="71"/>
                      <a:pt x="89" y="71"/>
                      <a:pt x="89" y="71"/>
                    </a:cubicBezTo>
                    <a:cubicBezTo>
                      <a:pt x="91" y="72"/>
                      <a:pt x="93" y="74"/>
                      <a:pt x="95" y="75"/>
                    </a:cubicBezTo>
                    <a:cubicBezTo>
                      <a:pt x="96" y="75"/>
                      <a:pt x="96" y="75"/>
                      <a:pt x="96" y="75"/>
                    </a:cubicBezTo>
                    <a:cubicBezTo>
                      <a:pt x="93" y="73"/>
                      <a:pt x="91" y="72"/>
                      <a:pt x="89" y="71"/>
                    </a:cubicBezTo>
                    <a:moveTo>
                      <a:pt x="141" y="70"/>
                    </a:moveTo>
                    <a:cubicBezTo>
                      <a:pt x="141" y="71"/>
                      <a:pt x="141" y="71"/>
                      <a:pt x="140" y="71"/>
                    </a:cubicBezTo>
                    <a:cubicBezTo>
                      <a:pt x="141" y="71"/>
                      <a:pt x="141" y="71"/>
                      <a:pt x="141" y="71"/>
                    </a:cubicBezTo>
                    <a:cubicBezTo>
                      <a:pt x="141" y="71"/>
                      <a:pt x="141" y="71"/>
                      <a:pt x="141" y="71"/>
                    </a:cubicBezTo>
                    <a:cubicBezTo>
                      <a:pt x="141" y="70"/>
                      <a:pt x="141" y="70"/>
                      <a:pt x="141" y="70"/>
                    </a:cubicBezTo>
                    <a:moveTo>
                      <a:pt x="24" y="70"/>
                    </a:moveTo>
                    <a:cubicBezTo>
                      <a:pt x="24" y="70"/>
                      <a:pt x="24" y="71"/>
                      <a:pt x="23" y="71"/>
                    </a:cubicBezTo>
                    <a:cubicBezTo>
                      <a:pt x="24" y="71"/>
                      <a:pt x="24" y="71"/>
                      <a:pt x="24" y="71"/>
                    </a:cubicBezTo>
                    <a:cubicBezTo>
                      <a:pt x="24" y="71"/>
                      <a:pt x="24" y="71"/>
                      <a:pt x="24" y="71"/>
                    </a:cubicBezTo>
                    <a:cubicBezTo>
                      <a:pt x="24" y="70"/>
                      <a:pt x="24" y="70"/>
                      <a:pt x="24" y="70"/>
                    </a:cubicBezTo>
                    <a:moveTo>
                      <a:pt x="153" y="70"/>
                    </a:moveTo>
                    <a:cubicBezTo>
                      <a:pt x="151" y="72"/>
                      <a:pt x="150" y="74"/>
                      <a:pt x="149" y="76"/>
                    </a:cubicBezTo>
                    <a:cubicBezTo>
                      <a:pt x="149" y="77"/>
                      <a:pt x="150" y="77"/>
                      <a:pt x="150" y="77"/>
                    </a:cubicBezTo>
                    <a:cubicBezTo>
                      <a:pt x="151" y="78"/>
                      <a:pt x="152" y="79"/>
                      <a:pt x="154" y="79"/>
                    </a:cubicBezTo>
                    <a:cubicBezTo>
                      <a:pt x="155" y="77"/>
                      <a:pt x="156" y="75"/>
                      <a:pt x="157" y="73"/>
                    </a:cubicBezTo>
                    <a:cubicBezTo>
                      <a:pt x="156" y="72"/>
                      <a:pt x="154" y="71"/>
                      <a:pt x="153" y="70"/>
                    </a:cubicBezTo>
                    <a:moveTo>
                      <a:pt x="60" y="70"/>
                    </a:moveTo>
                    <a:cubicBezTo>
                      <a:pt x="60" y="70"/>
                      <a:pt x="60" y="70"/>
                      <a:pt x="60" y="70"/>
                    </a:cubicBezTo>
                    <a:cubicBezTo>
                      <a:pt x="61" y="71"/>
                      <a:pt x="61" y="71"/>
                      <a:pt x="62" y="72"/>
                    </a:cubicBezTo>
                    <a:cubicBezTo>
                      <a:pt x="62" y="72"/>
                      <a:pt x="62" y="71"/>
                      <a:pt x="62" y="71"/>
                    </a:cubicBezTo>
                    <a:cubicBezTo>
                      <a:pt x="62" y="71"/>
                      <a:pt x="61" y="70"/>
                      <a:pt x="60" y="70"/>
                    </a:cubicBezTo>
                    <a:moveTo>
                      <a:pt x="44" y="70"/>
                    </a:moveTo>
                    <a:cubicBezTo>
                      <a:pt x="44" y="71"/>
                      <a:pt x="43" y="72"/>
                      <a:pt x="42" y="73"/>
                    </a:cubicBezTo>
                    <a:cubicBezTo>
                      <a:pt x="43" y="74"/>
                      <a:pt x="43" y="74"/>
                      <a:pt x="43" y="74"/>
                    </a:cubicBezTo>
                    <a:cubicBezTo>
                      <a:pt x="44" y="73"/>
                      <a:pt x="45" y="71"/>
                      <a:pt x="45" y="70"/>
                    </a:cubicBezTo>
                    <a:cubicBezTo>
                      <a:pt x="45" y="70"/>
                      <a:pt x="45" y="70"/>
                      <a:pt x="44" y="70"/>
                    </a:cubicBezTo>
                    <a:moveTo>
                      <a:pt x="85" y="69"/>
                    </a:moveTo>
                    <a:cubicBezTo>
                      <a:pt x="85" y="70"/>
                      <a:pt x="85" y="70"/>
                      <a:pt x="85" y="70"/>
                    </a:cubicBezTo>
                    <a:cubicBezTo>
                      <a:pt x="85" y="70"/>
                      <a:pt x="86" y="71"/>
                      <a:pt x="86" y="71"/>
                    </a:cubicBezTo>
                    <a:cubicBezTo>
                      <a:pt x="86" y="70"/>
                      <a:pt x="86" y="70"/>
                      <a:pt x="86" y="70"/>
                    </a:cubicBezTo>
                    <a:cubicBezTo>
                      <a:pt x="86" y="70"/>
                      <a:pt x="86" y="70"/>
                      <a:pt x="85" y="69"/>
                    </a:cubicBezTo>
                    <a:moveTo>
                      <a:pt x="86" y="69"/>
                    </a:moveTo>
                    <a:cubicBezTo>
                      <a:pt x="86" y="69"/>
                      <a:pt x="86" y="69"/>
                      <a:pt x="85" y="69"/>
                    </a:cubicBezTo>
                    <a:cubicBezTo>
                      <a:pt x="86" y="69"/>
                      <a:pt x="86" y="70"/>
                      <a:pt x="87" y="70"/>
                    </a:cubicBezTo>
                    <a:cubicBezTo>
                      <a:pt x="87" y="69"/>
                      <a:pt x="87" y="69"/>
                      <a:pt x="87" y="69"/>
                    </a:cubicBezTo>
                    <a:cubicBezTo>
                      <a:pt x="87" y="69"/>
                      <a:pt x="86" y="69"/>
                      <a:pt x="86" y="69"/>
                    </a:cubicBezTo>
                    <a:moveTo>
                      <a:pt x="42" y="68"/>
                    </a:moveTo>
                    <a:cubicBezTo>
                      <a:pt x="42" y="70"/>
                      <a:pt x="41" y="71"/>
                      <a:pt x="40" y="72"/>
                    </a:cubicBezTo>
                    <a:cubicBezTo>
                      <a:pt x="41" y="72"/>
                      <a:pt x="41" y="73"/>
                      <a:pt x="42" y="73"/>
                    </a:cubicBezTo>
                    <a:cubicBezTo>
                      <a:pt x="43" y="72"/>
                      <a:pt x="44" y="71"/>
                      <a:pt x="44" y="70"/>
                    </a:cubicBezTo>
                    <a:cubicBezTo>
                      <a:pt x="44" y="69"/>
                      <a:pt x="43" y="69"/>
                      <a:pt x="42" y="68"/>
                    </a:cubicBezTo>
                    <a:moveTo>
                      <a:pt x="80" y="68"/>
                    </a:moveTo>
                    <a:cubicBezTo>
                      <a:pt x="80" y="68"/>
                      <a:pt x="80" y="68"/>
                      <a:pt x="80" y="68"/>
                    </a:cubicBezTo>
                    <a:cubicBezTo>
                      <a:pt x="80" y="68"/>
                      <a:pt x="81" y="69"/>
                      <a:pt x="82" y="70"/>
                    </a:cubicBezTo>
                    <a:cubicBezTo>
                      <a:pt x="82" y="69"/>
                      <a:pt x="82" y="69"/>
                      <a:pt x="82" y="69"/>
                    </a:cubicBezTo>
                    <a:cubicBezTo>
                      <a:pt x="81" y="69"/>
                      <a:pt x="80" y="68"/>
                      <a:pt x="80" y="68"/>
                    </a:cubicBezTo>
                    <a:moveTo>
                      <a:pt x="80" y="67"/>
                    </a:moveTo>
                    <a:cubicBezTo>
                      <a:pt x="80" y="67"/>
                      <a:pt x="80" y="67"/>
                      <a:pt x="80" y="67"/>
                    </a:cubicBezTo>
                    <a:cubicBezTo>
                      <a:pt x="80" y="68"/>
                      <a:pt x="81" y="68"/>
                      <a:pt x="82" y="68"/>
                    </a:cubicBezTo>
                    <a:cubicBezTo>
                      <a:pt x="81" y="68"/>
                      <a:pt x="80" y="68"/>
                      <a:pt x="80" y="67"/>
                    </a:cubicBezTo>
                    <a:moveTo>
                      <a:pt x="29" y="67"/>
                    </a:moveTo>
                    <a:cubicBezTo>
                      <a:pt x="29" y="67"/>
                      <a:pt x="29" y="67"/>
                      <a:pt x="29" y="68"/>
                    </a:cubicBezTo>
                    <a:cubicBezTo>
                      <a:pt x="29" y="68"/>
                      <a:pt x="30" y="68"/>
                      <a:pt x="30" y="69"/>
                    </a:cubicBezTo>
                    <a:cubicBezTo>
                      <a:pt x="31" y="68"/>
                      <a:pt x="31" y="68"/>
                      <a:pt x="31" y="68"/>
                    </a:cubicBezTo>
                    <a:cubicBezTo>
                      <a:pt x="30" y="68"/>
                      <a:pt x="30" y="67"/>
                      <a:pt x="29" y="67"/>
                    </a:cubicBezTo>
                    <a:moveTo>
                      <a:pt x="147" y="67"/>
                    </a:moveTo>
                    <a:cubicBezTo>
                      <a:pt x="145" y="69"/>
                      <a:pt x="144" y="71"/>
                      <a:pt x="143" y="73"/>
                    </a:cubicBezTo>
                    <a:cubicBezTo>
                      <a:pt x="145" y="74"/>
                      <a:pt x="146" y="75"/>
                      <a:pt x="148" y="76"/>
                    </a:cubicBezTo>
                    <a:cubicBezTo>
                      <a:pt x="149" y="74"/>
                      <a:pt x="150" y="72"/>
                      <a:pt x="152" y="70"/>
                    </a:cubicBezTo>
                    <a:cubicBezTo>
                      <a:pt x="150" y="69"/>
                      <a:pt x="148" y="68"/>
                      <a:pt x="147" y="67"/>
                    </a:cubicBezTo>
                    <a:moveTo>
                      <a:pt x="80" y="66"/>
                    </a:moveTo>
                    <a:cubicBezTo>
                      <a:pt x="80" y="67"/>
                      <a:pt x="80" y="67"/>
                      <a:pt x="80" y="67"/>
                    </a:cubicBezTo>
                    <a:cubicBezTo>
                      <a:pt x="81" y="68"/>
                      <a:pt x="82" y="68"/>
                      <a:pt x="83" y="69"/>
                    </a:cubicBezTo>
                    <a:cubicBezTo>
                      <a:pt x="83" y="69"/>
                      <a:pt x="83" y="68"/>
                      <a:pt x="83" y="68"/>
                    </a:cubicBezTo>
                    <a:cubicBezTo>
                      <a:pt x="82" y="68"/>
                      <a:pt x="81" y="67"/>
                      <a:pt x="80" y="66"/>
                    </a:cubicBezTo>
                    <a:moveTo>
                      <a:pt x="29" y="66"/>
                    </a:moveTo>
                    <a:cubicBezTo>
                      <a:pt x="29" y="67"/>
                      <a:pt x="29" y="67"/>
                      <a:pt x="29" y="67"/>
                    </a:cubicBezTo>
                    <a:cubicBezTo>
                      <a:pt x="30" y="67"/>
                      <a:pt x="30" y="68"/>
                      <a:pt x="31" y="68"/>
                    </a:cubicBezTo>
                    <a:cubicBezTo>
                      <a:pt x="31" y="68"/>
                      <a:pt x="31" y="68"/>
                      <a:pt x="31" y="67"/>
                    </a:cubicBezTo>
                    <a:cubicBezTo>
                      <a:pt x="31" y="67"/>
                      <a:pt x="30" y="67"/>
                      <a:pt x="29" y="66"/>
                    </a:cubicBezTo>
                    <a:moveTo>
                      <a:pt x="81" y="66"/>
                    </a:moveTo>
                    <a:cubicBezTo>
                      <a:pt x="81" y="66"/>
                      <a:pt x="81" y="66"/>
                      <a:pt x="80" y="66"/>
                    </a:cubicBezTo>
                    <a:cubicBezTo>
                      <a:pt x="81" y="67"/>
                      <a:pt x="82" y="67"/>
                      <a:pt x="83" y="68"/>
                    </a:cubicBezTo>
                    <a:cubicBezTo>
                      <a:pt x="83" y="68"/>
                      <a:pt x="83" y="68"/>
                      <a:pt x="84" y="67"/>
                    </a:cubicBezTo>
                    <a:cubicBezTo>
                      <a:pt x="83" y="67"/>
                      <a:pt x="82" y="66"/>
                      <a:pt x="81" y="66"/>
                    </a:cubicBezTo>
                    <a:moveTo>
                      <a:pt x="110" y="66"/>
                    </a:moveTo>
                    <a:cubicBezTo>
                      <a:pt x="110" y="66"/>
                      <a:pt x="109" y="67"/>
                      <a:pt x="109" y="68"/>
                    </a:cubicBezTo>
                    <a:cubicBezTo>
                      <a:pt x="113" y="70"/>
                      <a:pt x="117" y="72"/>
                      <a:pt x="121" y="75"/>
                    </a:cubicBezTo>
                    <a:cubicBezTo>
                      <a:pt x="121" y="74"/>
                      <a:pt x="121" y="73"/>
                      <a:pt x="122" y="73"/>
                    </a:cubicBezTo>
                    <a:cubicBezTo>
                      <a:pt x="118" y="70"/>
                      <a:pt x="114" y="68"/>
                      <a:pt x="110" y="66"/>
                    </a:cubicBezTo>
                    <a:moveTo>
                      <a:pt x="145" y="66"/>
                    </a:moveTo>
                    <a:cubicBezTo>
                      <a:pt x="145" y="67"/>
                      <a:pt x="145" y="67"/>
                      <a:pt x="145" y="67"/>
                    </a:cubicBezTo>
                    <a:cubicBezTo>
                      <a:pt x="145" y="67"/>
                      <a:pt x="145" y="67"/>
                      <a:pt x="145" y="66"/>
                    </a:cubicBezTo>
                    <a:cubicBezTo>
                      <a:pt x="145" y="66"/>
                      <a:pt x="145" y="66"/>
                      <a:pt x="145" y="66"/>
                    </a:cubicBezTo>
                    <a:moveTo>
                      <a:pt x="27" y="66"/>
                    </a:moveTo>
                    <a:cubicBezTo>
                      <a:pt x="26" y="66"/>
                      <a:pt x="26" y="66"/>
                      <a:pt x="26" y="66"/>
                    </a:cubicBezTo>
                    <a:cubicBezTo>
                      <a:pt x="26" y="66"/>
                      <a:pt x="27" y="66"/>
                      <a:pt x="27" y="67"/>
                    </a:cubicBezTo>
                    <a:cubicBezTo>
                      <a:pt x="27" y="66"/>
                      <a:pt x="27" y="66"/>
                      <a:pt x="27" y="66"/>
                    </a:cubicBezTo>
                    <a:cubicBezTo>
                      <a:pt x="27" y="66"/>
                      <a:pt x="27" y="66"/>
                      <a:pt x="27" y="66"/>
                    </a:cubicBezTo>
                    <a:moveTo>
                      <a:pt x="44" y="66"/>
                    </a:moveTo>
                    <a:cubicBezTo>
                      <a:pt x="44" y="66"/>
                      <a:pt x="44" y="66"/>
                      <a:pt x="44" y="66"/>
                    </a:cubicBezTo>
                    <a:cubicBezTo>
                      <a:pt x="47" y="68"/>
                      <a:pt x="47" y="68"/>
                      <a:pt x="47" y="68"/>
                    </a:cubicBezTo>
                    <a:cubicBezTo>
                      <a:pt x="47" y="68"/>
                      <a:pt x="47" y="68"/>
                      <a:pt x="47" y="67"/>
                    </a:cubicBezTo>
                    <a:cubicBezTo>
                      <a:pt x="46" y="67"/>
                      <a:pt x="45" y="66"/>
                      <a:pt x="44" y="66"/>
                    </a:cubicBezTo>
                    <a:moveTo>
                      <a:pt x="92" y="66"/>
                    </a:moveTo>
                    <a:cubicBezTo>
                      <a:pt x="92" y="66"/>
                      <a:pt x="92" y="66"/>
                      <a:pt x="92" y="66"/>
                    </a:cubicBezTo>
                    <a:cubicBezTo>
                      <a:pt x="94" y="67"/>
                      <a:pt x="96" y="69"/>
                      <a:pt x="98" y="70"/>
                    </a:cubicBezTo>
                    <a:cubicBezTo>
                      <a:pt x="98" y="70"/>
                      <a:pt x="99" y="70"/>
                      <a:pt x="99" y="70"/>
                    </a:cubicBezTo>
                    <a:cubicBezTo>
                      <a:pt x="96" y="68"/>
                      <a:pt x="94" y="67"/>
                      <a:pt x="92" y="66"/>
                    </a:cubicBezTo>
                    <a:moveTo>
                      <a:pt x="66" y="65"/>
                    </a:moveTo>
                    <a:cubicBezTo>
                      <a:pt x="65" y="67"/>
                      <a:pt x="64" y="69"/>
                      <a:pt x="64" y="70"/>
                    </a:cubicBezTo>
                    <a:cubicBezTo>
                      <a:pt x="64" y="70"/>
                      <a:pt x="65" y="71"/>
                      <a:pt x="65" y="71"/>
                    </a:cubicBezTo>
                    <a:cubicBezTo>
                      <a:pt x="66" y="69"/>
                      <a:pt x="67" y="68"/>
                      <a:pt x="68" y="66"/>
                    </a:cubicBezTo>
                    <a:cubicBezTo>
                      <a:pt x="67" y="66"/>
                      <a:pt x="67" y="66"/>
                      <a:pt x="66" y="65"/>
                    </a:cubicBezTo>
                    <a:moveTo>
                      <a:pt x="145" y="65"/>
                    </a:moveTo>
                    <a:cubicBezTo>
                      <a:pt x="144" y="67"/>
                      <a:pt x="143" y="69"/>
                      <a:pt x="142" y="71"/>
                    </a:cubicBezTo>
                    <a:cubicBezTo>
                      <a:pt x="142" y="71"/>
                      <a:pt x="142" y="71"/>
                      <a:pt x="142" y="71"/>
                    </a:cubicBezTo>
                    <a:cubicBezTo>
                      <a:pt x="145" y="65"/>
                      <a:pt x="145" y="65"/>
                      <a:pt x="145" y="65"/>
                    </a:cubicBezTo>
                    <a:cubicBezTo>
                      <a:pt x="145" y="65"/>
                      <a:pt x="145" y="65"/>
                      <a:pt x="145" y="65"/>
                    </a:cubicBezTo>
                    <a:moveTo>
                      <a:pt x="144" y="65"/>
                    </a:moveTo>
                    <a:cubicBezTo>
                      <a:pt x="143" y="67"/>
                      <a:pt x="142" y="69"/>
                      <a:pt x="141" y="70"/>
                    </a:cubicBezTo>
                    <a:cubicBezTo>
                      <a:pt x="141" y="70"/>
                      <a:pt x="141" y="71"/>
                      <a:pt x="141" y="71"/>
                    </a:cubicBezTo>
                    <a:cubicBezTo>
                      <a:pt x="144" y="65"/>
                      <a:pt x="144" y="65"/>
                      <a:pt x="144" y="65"/>
                    </a:cubicBezTo>
                    <a:cubicBezTo>
                      <a:pt x="144" y="65"/>
                      <a:pt x="144" y="65"/>
                      <a:pt x="144" y="65"/>
                    </a:cubicBezTo>
                    <a:moveTo>
                      <a:pt x="27" y="65"/>
                    </a:moveTo>
                    <a:cubicBezTo>
                      <a:pt x="27" y="65"/>
                      <a:pt x="27" y="65"/>
                      <a:pt x="27" y="66"/>
                    </a:cubicBezTo>
                    <a:cubicBezTo>
                      <a:pt x="27" y="66"/>
                      <a:pt x="27" y="66"/>
                      <a:pt x="27" y="66"/>
                    </a:cubicBezTo>
                    <a:cubicBezTo>
                      <a:pt x="28" y="65"/>
                      <a:pt x="28" y="65"/>
                      <a:pt x="28" y="65"/>
                    </a:cubicBezTo>
                    <a:cubicBezTo>
                      <a:pt x="27" y="65"/>
                      <a:pt x="27" y="65"/>
                      <a:pt x="27" y="65"/>
                    </a:cubicBezTo>
                    <a:moveTo>
                      <a:pt x="45" y="65"/>
                    </a:moveTo>
                    <a:cubicBezTo>
                      <a:pt x="44" y="65"/>
                      <a:pt x="44" y="65"/>
                      <a:pt x="44" y="66"/>
                    </a:cubicBezTo>
                    <a:cubicBezTo>
                      <a:pt x="45" y="66"/>
                      <a:pt x="46" y="67"/>
                      <a:pt x="47" y="67"/>
                    </a:cubicBezTo>
                    <a:cubicBezTo>
                      <a:pt x="47" y="67"/>
                      <a:pt x="47" y="67"/>
                      <a:pt x="48" y="66"/>
                    </a:cubicBezTo>
                    <a:cubicBezTo>
                      <a:pt x="47" y="66"/>
                      <a:pt x="46" y="65"/>
                      <a:pt x="45" y="65"/>
                    </a:cubicBezTo>
                    <a:moveTo>
                      <a:pt x="130" y="64"/>
                    </a:moveTo>
                    <a:cubicBezTo>
                      <a:pt x="130" y="64"/>
                      <a:pt x="130" y="64"/>
                      <a:pt x="130" y="65"/>
                    </a:cubicBezTo>
                    <a:cubicBezTo>
                      <a:pt x="133" y="66"/>
                      <a:pt x="136" y="68"/>
                      <a:pt x="138" y="70"/>
                    </a:cubicBezTo>
                    <a:cubicBezTo>
                      <a:pt x="139" y="70"/>
                      <a:pt x="139" y="70"/>
                      <a:pt x="139" y="69"/>
                    </a:cubicBezTo>
                    <a:cubicBezTo>
                      <a:pt x="130" y="64"/>
                      <a:pt x="130" y="64"/>
                      <a:pt x="130" y="64"/>
                    </a:cubicBezTo>
                    <a:moveTo>
                      <a:pt x="64" y="64"/>
                    </a:moveTo>
                    <a:cubicBezTo>
                      <a:pt x="63" y="66"/>
                      <a:pt x="62" y="67"/>
                      <a:pt x="61" y="69"/>
                    </a:cubicBezTo>
                    <a:cubicBezTo>
                      <a:pt x="62" y="69"/>
                      <a:pt x="62" y="69"/>
                      <a:pt x="63" y="70"/>
                    </a:cubicBezTo>
                    <a:cubicBezTo>
                      <a:pt x="64" y="68"/>
                      <a:pt x="65" y="67"/>
                      <a:pt x="66" y="65"/>
                    </a:cubicBezTo>
                    <a:cubicBezTo>
                      <a:pt x="65" y="65"/>
                      <a:pt x="65" y="64"/>
                      <a:pt x="64" y="64"/>
                    </a:cubicBezTo>
                    <a:moveTo>
                      <a:pt x="89" y="64"/>
                    </a:moveTo>
                    <a:cubicBezTo>
                      <a:pt x="89" y="64"/>
                      <a:pt x="88" y="64"/>
                      <a:pt x="88" y="64"/>
                    </a:cubicBezTo>
                    <a:cubicBezTo>
                      <a:pt x="89" y="64"/>
                      <a:pt x="89" y="65"/>
                      <a:pt x="90" y="65"/>
                    </a:cubicBezTo>
                    <a:cubicBezTo>
                      <a:pt x="90" y="64"/>
                      <a:pt x="90" y="64"/>
                      <a:pt x="90" y="64"/>
                    </a:cubicBezTo>
                    <a:cubicBezTo>
                      <a:pt x="89" y="64"/>
                      <a:pt x="89" y="64"/>
                      <a:pt x="89" y="64"/>
                    </a:cubicBezTo>
                    <a:moveTo>
                      <a:pt x="45" y="63"/>
                    </a:moveTo>
                    <a:cubicBezTo>
                      <a:pt x="45" y="64"/>
                      <a:pt x="45" y="64"/>
                      <a:pt x="45" y="64"/>
                    </a:cubicBezTo>
                    <a:cubicBezTo>
                      <a:pt x="46" y="65"/>
                      <a:pt x="47" y="65"/>
                      <a:pt x="48" y="66"/>
                    </a:cubicBezTo>
                    <a:cubicBezTo>
                      <a:pt x="48" y="66"/>
                      <a:pt x="48" y="65"/>
                      <a:pt x="48" y="65"/>
                    </a:cubicBezTo>
                    <a:cubicBezTo>
                      <a:pt x="47" y="65"/>
                      <a:pt x="46" y="64"/>
                      <a:pt x="45" y="63"/>
                    </a:cubicBezTo>
                    <a:moveTo>
                      <a:pt x="112" y="63"/>
                    </a:moveTo>
                    <a:cubicBezTo>
                      <a:pt x="112" y="64"/>
                      <a:pt x="111" y="64"/>
                      <a:pt x="111" y="65"/>
                    </a:cubicBezTo>
                    <a:cubicBezTo>
                      <a:pt x="115" y="67"/>
                      <a:pt x="118" y="69"/>
                      <a:pt x="122" y="72"/>
                    </a:cubicBezTo>
                    <a:cubicBezTo>
                      <a:pt x="123" y="71"/>
                      <a:pt x="123" y="70"/>
                      <a:pt x="123" y="70"/>
                    </a:cubicBezTo>
                    <a:cubicBezTo>
                      <a:pt x="120" y="68"/>
                      <a:pt x="116" y="65"/>
                      <a:pt x="112" y="63"/>
                    </a:cubicBezTo>
                    <a:moveTo>
                      <a:pt x="46" y="62"/>
                    </a:moveTo>
                    <a:cubicBezTo>
                      <a:pt x="46" y="63"/>
                      <a:pt x="46" y="63"/>
                      <a:pt x="46" y="63"/>
                    </a:cubicBezTo>
                    <a:cubicBezTo>
                      <a:pt x="47" y="63"/>
                      <a:pt x="48" y="64"/>
                      <a:pt x="49" y="65"/>
                    </a:cubicBezTo>
                    <a:cubicBezTo>
                      <a:pt x="49" y="64"/>
                      <a:pt x="49" y="64"/>
                      <a:pt x="49" y="64"/>
                    </a:cubicBezTo>
                    <a:cubicBezTo>
                      <a:pt x="48" y="64"/>
                      <a:pt x="47" y="63"/>
                      <a:pt x="46" y="62"/>
                    </a:cubicBezTo>
                    <a:moveTo>
                      <a:pt x="32" y="62"/>
                    </a:moveTo>
                    <a:cubicBezTo>
                      <a:pt x="31" y="63"/>
                      <a:pt x="30" y="65"/>
                      <a:pt x="30" y="66"/>
                    </a:cubicBezTo>
                    <a:cubicBezTo>
                      <a:pt x="30" y="66"/>
                      <a:pt x="31" y="67"/>
                      <a:pt x="31" y="67"/>
                    </a:cubicBezTo>
                    <a:cubicBezTo>
                      <a:pt x="32" y="66"/>
                      <a:pt x="33" y="64"/>
                      <a:pt x="33" y="63"/>
                    </a:cubicBezTo>
                    <a:cubicBezTo>
                      <a:pt x="33" y="63"/>
                      <a:pt x="32" y="63"/>
                      <a:pt x="32" y="62"/>
                    </a:cubicBezTo>
                    <a:moveTo>
                      <a:pt x="47" y="62"/>
                    </a:moveTo>
                    <a:cubicBezTo>
                      <a:pt x="46" y="62"/>
                      <a:pt x="46" y="62"/>
                      <a:pt x="46" y="62"/>
                    </a:cubicBezTo>
                    <a:cubicBezTo>
                      <a:pt x="47" y="63"/>
                      <a:pt x="48" y="63"/>
                      <a:pt x="49" y="64"/>
                    </a:cubicBezTo>
                    <a:cubicBezTo>
                      <a:pt x="49" y="64"/>
                      <a:pt x="49" y="64"/>
                      <a:pt x="49" y="63"/>
                    </a:cubicBezTo>
                    <a:cubicBezTo>
                      <a:pt x="48" y="63"/>
                      <a:pt x="48" y="62"/>
                      <a:pt x="47" y="62"/>
                    </a:cubicBezTo>
                    <a:moveTo>
                      <a:pt x="30" y="61"/>
                    </a:moveTo>
                    <a:cubicBezTo>
                      <a:pt x="29" y="62"/>
                      <a:pt x="28" y="63"/>
                      <a:pt x="27" y="64"/>
                    </a:cubicBezTo>
                    <a:cubicBezTo>
                      <a:pt x="28" y="65"/>
                      <a:pt x="28" y="65"/>
                      <a:pt x="28" y="65"/>
                    </a:cubicBezTo>
                    <a:cubicBezTo>
                      <a:pt x="30" y="61"/>
                      <a:pt x="30" y="61"/>
                      <a:pt x="30" y="61"/>
                    </a:cubicBezTo>
                    <a:cubicBezTo>
                      <a:pt x="30" y="61"/>
                      <a:pt x="30" y="61"/>
                      <a:pt x="30" y="61"/>
                    </a:cubicBezTo>
                    <a:moveTo>
                      <a:pt x="69" y="61"/>
                    </a:moveTo>
                    <a:cubicBezTo>
                      <a:pt x="69" y="61"/>
                      <a:pt x="69" y="61"/>
                      <a:pt x="69" y="61"/>
                    </a:cubicBezTo>
                    <a:cubicBezTo>
                      <a:pt x="69" y="61"/>
                      <a:pt x="70" y="61"/>
                      <a:pt x="70" y="62"/>
                    </a:cubicBezTo>
                    <a:cubicBezTo>
                      <a:pt x="70" y="62"/>
                      <a:pt x="70" y="62"/>
                      <a:pt x="70" y="62"/>
                    </a:cubicBezTo>
                    <a:cubicBezTo>
                      <a:pt x="70" y="61"/>
                      <a:pt x="70" y="61"/>
                      <a:pt x="69" y="61"/>
                    </a:cubicBezTo>
                    <a:moveTo>
                      <a:pt x="84" y="61"/>
                    </a:moveTo>
                    <a:cubicBezTo>
                      <a:pt x="84" y="61"/>
                      <a:pt x="84" y="61"/>
                      <a:pt x="83" y="61"/>
                    </a:cubicBezTo>
                    <a:cubicBezTo>
                      <a:pt x="84" y="62"/>
                      <a:pt x="85" y="62"/>
                      <a:pt x="86" y="63"/>
                    </a:cubicBezTo>
                    <a:cubicBezTo>
                      <a:pt x="86" y="63"/>
                      <a:pt x="86" y="62"/>
                      <a:pt x="87" y="62"/>
                    </a:cubicBezTo>
                    <a:cubicBezTo>
                      <a:pt x="86" y="62"/>
                      <a:pt x="85" y="61"/>
                      <a:pt x="84" y="61"/>
                    </a:cubicBezTo>
                    <a:moveTo>
                      <a:pt x="69" y="60"/>
                    </a:moveTo>
                    <a:cubicBezTo>
                      <a:pt x="69" y="60"/>
                      <a:pt x="69" y="60"/>
                      <a:pt x="69" y="61"/>
                    </a:cubicBezTo>
                    <a:cubicBezTo>
                      <a:pt x="70" y="61"/>
                      <a:pt x="70" y="61"/>
                      <a:pt x="70" y="61"/>
                    </a:cubicBezTo>
                    <a:cubicBezTo>
                      <a:pt x="71" y="61"/>
                      <a:pt x="71" y="61"/>
                      <a:pt x="71" y="61"/>
                    </a:cubicBezTo>
                    <a:cubicBezTo>
                      <a:pt x="70" y="61"/>
                      <a:pt x="70" y="60"/>
                      <a:pt x="69" y="60"/>
                    </a:cubicBezTo>
                    <a:moveTo>
                      <a:pt x="33" y="59"/>
                    </a:moveTo>
                    <a:cubicBezTo>
                      <a:pt x="33" y="59"/>
                      <a:pt x="33" y="59"/>
                      <a:pt x="33" y="60"/>
                    </a:cubicBezTo>
                    <a:cubicBezTo>
                      <a:pt x="35" y="61"/>
                      <a:pt x="35" y="61"/>
                      <a:pt x="35" y="61"/>
                    </a:cubicBezTo>
                    <a:cubicBezTo>
                      <a:pt x="35" y="61"/>
                      <a:pt x="35" y="60"/>
                      <a:pt x="35" y="60"/>
                    </a:cubicBezTo>
                    <a:cubicBezTo>
                      <a:pt x="34" y="60"/>
                      <a:pt x="34" y="60"/>
                      <a:pt x="33" y="59"/>
                    </a:cubicBezTo>
                    <a:moveTo>
                      <a:pt x="67" y="59"/>
                    </a:moveTo>
                    <a:cubicBezTo>
                      <a:pt x="67" y="59"/>
                      <a:pt x="67" y="59"/>
                      <a:pt x="67" y="59"/>
                    </a:cubicBezTo>
                    <a:cubicBezTo>
                      <a:pt x="67" y="60"/>
                      <a:pt x="68" y="60"/>
                      <a:pt x="69" y="61"/>
                    </a:cubicBezTo>
                    <a:cubicBezTo>
                      <a:pt x="69" y="61"/>
                      <a:pt x="69" y="61"/>
                      <a:pt x="69" y="61"/>
                    </a:cubicBezTo>
                    <a:cubicBezTo>
                      <a:pt x="68" y="60"/>
                      <a:pt x="67" y="60"/>
                      <a:pt x="67" y="59"/>
                    </a:cubicBezTo>
                    <a:moveTo>
                      <a:pt x="70" y="59"/>
                    </a:moveTo>
                    <a:cubicBezTo>
                      <a:pt x="70" y="59"/>
                      <a:pt x="70" y="60"/>
                      <a:pt x="70" y="60"/>
                    </a:cubicBezTo>
                    <a:cubicBezTo>
                      <a:pt x="70" y="60"/>
                      <a:pt x="71" y="60"/>
                      <a:pt x="71" y="61"/>
                    </a:cubicBezTo>
                    <a:cubicBezTo>
                      <a:pt x="71" y="60"/>
                      <a:pt x="71" y="60"/>
                      <a:pt x="71" y="60"/>
                    </a:cubicBezTo>
                    <a:cubicBezTo>
                      <a:pt x="71" y="60"/>
                      <a:pt x="70" y="60"/>
                      <a:pt x="70" y="59"/>
                    </a:cubicBezTo>
                    <a:moveTo>
                      <a:pt x="133" y="59"/>
                    </a:moveTo>
                    <a:cubicBezTo>
                      <a:pt x="132" y="61"/>
                      <a:pt x="131" y="62"/>
                      <a:pt x="130" y="64"/>
                    </a:cubicBezTo>
                    <a:cubicBezTo>
                      <a:pt x="133" y="66"/>
                      <a:pt x="136" y="68"/>
                      <a:pt x="139" y="69"/>
                    </a:cubicBezTo>
                    <a:cubicBezTo>
                      <a:pt x="140" y="67"/>
                      <a:pt x="141" y="66"/>
                      <a:pt x="142" y="64"/>
                    </a:cubicBezTo>
                    <a:cubicBezTo>
                      <a:pt x="139" y="62"/>
                      <a:pt x="136" y="61"/>
                      <a:pt x="133" y="59"/>
                    </a:cubicBezTo>
                    <a:moveTo>
                      <a:pt x="121" y="59"/>
                    </a:moveTo>
                    <a:cubicBezTo>
                      <a:pt x="123" y="60"/>
                      <a:pt x="125" y="62"/>
                      <a:pt x="127" y="63"/>
                    </a:cubicBezTo>
                    <a:cubicBezTo>
                      <a:pt x="127" y="63"/>
                      <a:pt x="127" y="63"/>
                      <a:pt x="127" y="63"/>
                    </a:cubicBezTo>
                    <a:cubicBezTo>
                      <a:pt x="121" y="59"/>
                      <a:pt x="121" y="59"/>
                      <a:pt x="121" y="59"/>
                    </a:cubicBezTo>
                    <a:moveTo>
                      <a:pt x="67" y="59"/>
                    </a:moveTo>
                    <a:cubicBezTo>
                      <a:pt x="67" y="59"/>
                      <a:pt x="67" y="59"/>
                      <a:pt x="67" y="59"/>
                    </a:cubicBezTo>
                    <a:cubicBezTo>
                      <a:pt x="67" y="60"/>
                      <a:pt x="68" y="60"/>
                      <a:pt x="69" y="61"/>
                    </a:cubicBezTo>
                    <a:cubicBezTo>
                      <a:pt x="69" y="60"/>
                      <a:pt x="69" y="60"/>
                      <a:pt x="69" y="60"/>
                    </a:cubicBezTo>
                    <a:cubicBezTo>
                      <a:pt x="69" y="59"/>
                      <a:pt x="68" y="59"/>
                      <a:pt x="67" y="59"/>
                    </a:cubicBezTo>
                    <a:moveTo>
                      <a:pt x="34" y="58"/>
                    </a:moveTo>
                    <a:cubicBezTo>
                      <a:pt x="34" y="59"/>
                      <a:pt x="34" y="59"/>
                      <a:pt x="33" y="59"/>
                    </a:cubicBezTo>
                    <a:cubicBezTo>
                      <a:pt x="34" y="60"/>
                      <a:pt x="35" y="60"/>
                      <a:pt x="35" y="60"/>
                    </a:cubicBezTo>
                    <a:cubicBezTo>
                      <a:pt x="35" y="60"/>
                      <a:pt x="35" y="60"/>
                      <a:pt x="36" y="59"/>
                    </a:cubicBezTo>
                    <a:cubicBezTo>
                      <a:pt x="35" y="59"/>
                      <a:pt x="34" y="59"/>
                      <a:pt x="34" y="58"/>
                    </a:cubicBezTo>
                    <a:moveTo>
                      <a:pt x="31" y="58"/>
                    </a:moveTo>
                    <a:cubicBezTo>
                      <a:pt x="31" y="58"/>
                      <a:pt x="31" y="58"/>
                      <a:pt x="31" y="58"/>
                    </a:cubicBezTo>
                    <a:cubicBezTo>
                      <a:pt x="32" y="59"/>
                      <a:pt x="32" y="59"/>
                      <a:pt x="32" y="59"/>
                    </a:cubicBezTo>
                    <a:cubicBezTo>
                      <a:pt x="32" y="58"/>
                      <a:pt x="32" y="58"/>
                      <a:pt x="32" y="58"/>
                    </a:cubicBezTo>
                    <a:cubicBezTo>
                      <a:pt x="32" y="58"/>
                      <a:pt x="31" y="58"/>
                      <a:pt x="31" y="58"/>
                    </a:cubicBezTo>
                    <a:moveTo>
                      <a:pt x="68" y="58"/>
                    </a:moveTo>
                    <a:cubicBezTo>
                      <a:pt x="68" y="58"/>
                      <a:pt x="67" y="58"/>
                      <a:pt x="67" y="58"/>
                    </a:cubicBezTo>
                    <a:cubicBezTo>
                      <a:pt x="68" y="59"/>
                      <a:pt x="69" y="59"/>
                      <a:pt x="69" y="60"/>
                    </a:cubicBezTo>
                    <a:cubicBezTo>
                      <a:pt x="70" y="60"/>
                      <a:pt x="70" y="59"/>
                      <a:pt x="70" y="59"/>
                    </a:cubicBezTo>
                    <a:cubicBezTo>
                      <a:pt x="69" y="59"/>
                      <a:pt x="68" y="58"/>
                      <a:pt x="68" y="58"/>
                    </a:cubicBezTo>
                    <a:moveTo>
                      <a:pt x="96" y="58"/>
                    </a:moveTo>
                    <a:cubicBezTo>
                      <a:pt x="96" y="58"/>
                      <a:pt x="96" y="59"/>
                      <a:pt x="95" y="60"/>
                    </a:cubicBezTo>
                    <a:cubicBezTo>
                      <a:pt x="98" y="61"/>
                      <a:pt x="100" y="62"/>
                      <a:pt x="102" y="64"/>
                    </a:cubicBezTo>
                    <a:cubicBezTo>
                      <a:pt x="102" y="63"/>
                      <a:pt x="103" y="62"/>
                      <a:pt x="103" y="62"/>
                    </a:cubicBezTo>
                    <a:cubicBezTo>
                      <a:pt x="101" y="60"/>
                      <a:pt x="99" y="59"/>
                      <a:pt x="96" y="58"/>
                    </a:cubicBezTo>
                    <a:moveTo>
                      <a:pt x="32" y="57"/>
                    </a:moveTo>
                    <a:cubicBezTo>
                      <a:pt x="32" y="58"/>
                      <a:pt x="31" y="58"/>
                      <a:pt x="31" y="58"/>
                    </a:cubicBezTo>
                    <a:cubicBezTo>
                      <a:pt x="32" y="58"/>
                      <a:pt x="32" y="58"/>
                      <a:pt x="32" y="58"/>
                    </a:cubicBezTo>
                    <a:cubicBezTo>
                      <a:pt x="32" y="58"/>
                      <a:pt x="32" y="58"/>
                      <a:pt x="32" y="58"/>
                    </a:cubicBezTo>
                    <a:cubicBezTo>
                      <a:pt x="32" y="58"/>
                      <a:pt x="32" y="57"/>
                      <a:pt x="32" y="57"/>
                    </a:cubicBezTo>
                    <a:moveTo>
                      <a:pt x="35" y="57"/>
                    </a:moveTo>
                    <a:cubicBezTo>
                      <a:pt x="35" y="57"/>
                      <a:pt x="34" y="57"/>
                      <a:pt x="34" y="58"/>
                    </a:cubicBezTo>
                    <a:cubicBezTo>
                      <a:pt x="35" y="58"/>
                      <a:pt x="35" y="58"/>
                      <a:pt x="36" y="59"/>
                    </a:cubicBezTo>
                    <a:cubicBezTo>
                      <a:pt x="36" y="58"/>
                      <a:pt x="36" y="58"/>
                      <a:pt x="37" y="58"/>
                    </a:cubicBezTo>
                    <a:cubicBezTo>
                      <a:pt x="36" y="57"/>
                      <a:pt x="35" y="57"/>
                      <a:pt x="35" y="57"/>
                    </a:cubicBezTo>
                    <a:moveTo>
                      <a:pt x="35" y="56"/>
                    </a:moveTo>
                    <a:cubicBezTo>
                      <a:pt x="35" y="56"/>
                      <a:pt x="35" y="56"/>
                      <a:pt x="35" y="56"/>
                    </a:cubicBezTo>
                    <a:cubicBezTo>
                      <a:pt x="36" y="57"/>
                      <a:pt x="36" y="57"/>
                      <a:pt x="37" y="57"/>
                    </a:cubicBezTo>
                    <a:cubicBezTo>
                      <a:pt x="37" y="57"/>
                      <a:pt x="37" y="57"/>
                      <a:pt x="37" y="57"/>
                    </a:cubicBezTo>
                    <a:cubicBezTo>
                      <a:pt x="36" y="57"/>
                      <a:pt x="36" y="56"/>
                      <a:pt x="35" y="56"/>
                    </a:cubicBezTo>
                    <a:moveTo>
                      <a:pt x="93" y="56"/>
                    </a:moveTo>
                    <a:cubicBezTo>
                      <a:pt x="93" y="56"/>
                      <a:pt x="92" y="57"/>
                      <a:pt x="92" y="58"/>
                    </a:cubicBezTo>
                    <a:cubicBezTo>
                      <a:pt x="93" y="58"/>
                      <a:pt x="93" y="58"/>
                      <a:pt x="93" y="58"/>
                    </a:cubicBezTo>
                    <a:cubicBezTo>
                      <a:pt x="94" y="58"/>
                      <a:pt x="94" y="57"/>
                      <a:pt x="94" y="57"/>
                    </a:cubicBezTo>
                    <a:cubicBezTo>
                      <a:pt x="94" y="56"/>
                      <a:pt x="94" y="56"/>
                      <a:pt x="93" y="56"/>
                    </a:cubicBezTo>
                    <a:moveTo>
                      <a:pt x="50" y="56"/>
                    </a:moveTo>
                    <a:cubicBezTo>
                      <a:pt x="49" y="57"/>
                      <a:pt x="48" y="59"/>
                      <a:pt x="47" y="60"/>
                    </a:cubicBezTo>
                    <a:cubicBezTo>
                      <a:pt x="48" y="61"/>
                      <a:pt x="49" y="61"/>
                      <a:pt x="50" y="62"/>
                    </a:cubicBezTo>
                    <a:cubicBezTo>
                      <a:pt x="51" y="60"/>
                      <a:pt x="52" y="59"/>
                      <a:pt x="53" y="57"/>
                    </a:cubicBezTo>
                    <a:cubicBezTo>
                      <a:pt x="52" y="57"/>
                      <a:pt x="51" y="56"/>
                      <a:pt x="50" y="56"/>
                    </a:cubicBezTo>
                    <a:moveTo>
                      <a:pt x="33" y="56"/>
                    </a:moveTo>
                    <a:cubicBezTo>
                      <a:pt x="33" y="56"/>
                      <a:pt x="33" y="56"/>
                      <a:pt x="32" y="56"/>
                    </a:cubicBezTo>
                    <a:cubicBezTo>
                      <a:pt x="33" y="56"/>
                      <a:pt x="33" y="57"/>
                      <a:pt x="33" y="57"/>
                    </a:cubicBezTo>
                    <a:cubicBezTo>
                      <a:pt x="33" y="56"/>
                      <a:pt x="33" y="56"/>
                      <a:pt x="33" y="56"/>
                    </a:cubicBezTo>
                    <a:cubicBezTo>
                      <a:pt x="33" y="56"/>
                      <a:pt x="33" y="56"/>
                      <a:pt x="33" y="56"/>
                    </a:cubicBezTo>
                    <a:moveTo>
                      <a:pt x="36" y="55"/>
                    </a:moveTo>
                    <a:cubicBezTo>
                      <a:pt x="36" y="55"/>
                      <a:pt x="36" y="55"/>
                      <a:pt x="35" y="56"/>
                    </a:cubicBezTo>
                    <a:cubicBezTo>
                      <a:pt x="36" y="56"/>
                      <a:pt x="37" y="56"/>
                      <a:pt x="37" y="57"/>
                    </a:cubicBezTo>
                    <a:cubicBezTo>
                      <a:pt x="37" y="56"/>
                      <a:pt x="37" y="56"/>
                      <a:pt x="38" y="56"/>
                    </a:cubicBezTo>
                    <a:cubicBezTo>
                      <a:pt x="37" y="56"/>
                      <a:pt x="36" y="55"/>
                      <a:pt x="36" y="55"/>
                    </a:cubicBezTo>
                    <a:moveTo>
                      <a:pt x="33" y="55"/>
                    </a:moveTo>
                    <a:cubicBezTo>
                      <a:pt x="33" y="55"/>
                      <a:pt x="33" y="55"/>
                      <a:pt x="33" y="55"/>
                    </a:cubicBezTo>
                    <a:cubicBezTo>
                      <a:pt x="33" y="55"/>
                      <a:pt x="34" y="55"/>
                      <a:pt x="34" y="55"/>
                    </a:cubicBezTo>
                    <a:cubicBezTo>
                      <a:pt x="34" y="55"/>
                      <a:pt x="34" y="55"/>
                      <a:pt x="34" y="55"/>
                    </a:cubicBezTo>
                    <a:cubicBezTo>
                      <a:pt x="34" y="55"/>
                      <a:pt x="33" y="55"/>
                      <a:pt x="33" y="55"/>
                    </a:cubicBezTo>
                    <a:moveTo>
                      <a:pt x="98" y="55"/>
                    </a:moveTo>
                    <a:cubicBezTo>
                      <a:pt x="98" y="55"/>
                      <a:pt x="98" y="55"/>
                      <a:pt x="98" y="55"/>
                    </a:cubicBezTo>
                    <a:cubicBezTo>
                      <a:pt x="98" y="56"/>
                      <a:pt x="97" y="56"/>
                      <a:pt x="97" y="57"/>
                    </a:cubicBezTo>
                    <a:cubicBezTo>
                      <a:pt x="99" y="58"/>
                      <a:pt x="101" y="59"/>
                      <a:pt x="104" y="61"/>
                    </a:cubicBezTo>
                    <a:cubicBezTo>
                      <a:pt x="104" y="60"/>
                      <a:pt x="105" y="59"/>
                      <a:pt x="105" y="59"/>
                    </a:cubicBezTo>
                    <a:cubicBezTo>
                      <a:pt x="103" y="57"/>
                      <a:pt x="100" y="56"/>
                      <a:pt x="98" y="55"/>
                    </a:cubicBezTo>
                    <a:moveTo>
                      <a:pt x="34" y="54"/>
                    </a:moveTo>
                    <a:cubicBezTo>
                      <a:pt x="34" y="54"/>
                      <a:pt x="34" y="54"/>
                      <a:pt x="34" y="54"/>
                    </a:cubicBezTo>
                    <a:cubicBezTo>
                      <a:pt x="34" y="55"/>
                      <a:pt x="34" y="55"/>
                      <a:pt x="34" y="55"/>
                    </a:cubicBezTo>
                    <a:cubicBezTo>
                      <a:pt x="34" y="54"/>
                      <a:pt x="34" y="54"/>
                      <a:pt x="34" y="54"/>
                    </a:cubicBezTo>
                    <a:cubicBezTo>
                      <a:pt x="34" y="54"/>
                      <a:pt x="34" y="54"/>
                      <a:pt x="34" y="54"/>
                    </a:cubicBezTo>
                    <a:moveTo>
                      <a:pt x="163" y="53"/>
                    </a:moveTo>
                    <a:cubicBezTo>
                      <a:pt x="161" y="56"/>
                      <a:pt x="159" y="59"/>
                      <a:pt x="157" y="62"/>
                    </a:cubicBezTo>
                    <a:cubicBezTo>
                      <a:pt x="159" y="63"/>
                      <a:pt x="160" y="64"/>
                      <a:pt x="162" y="65"/>
                    </a:cubicBezTo>
                    <a:cubicBezTo>
                      <a:pt x="164" y="62"/>
                      <a:pt x="166" y="59"/>
                      <a:pt x="168" y="56"/>
                    </a:cubicBezTo>
                    <a:cubicBezTo>
                      <a:pt x="166" y="55"/>
                      <a:pt x="165" y="54"/>
                      <a:pt x="163" y="53"/>
                    </a:cubicBezTo>
                    <a:moveTo>
                      <a:pt x="88" y="53"/>
                    </a:moveTo>
                    <a:cubicBezTo>
                      <a:pt x="88" y="54"/>
                      <a:pt x="88" y="54"/>
                      <a:pt x="87" y="55"/>
                    </a:cubicBezTo>
                    <a:cubicBezTo>
                      <a:pt x="88" y="55"/>
                      <a:pt x="89" y="56"/>
                      <a:pt x="90" y="56"/>
                    </a:cubicBezTo>
                    <a:cubicBezTo>
                      <a:pt x="90" y="56"/>
                      <a:pt x="91" y="55"/>
                      <a:pt x="91" y="55"/>
                    </a:cubicBezTo>
                    <a:cubicBezTo>
                      <a:pt x="90" y="54"/>
                      <a:pt x="89" y="53"/>
                      <a:pt x="88" y="53"/>
                    </a:cubicBezTo>
                    <a:moveTo>
                      <a:pt x="71" y="53"/>
                    </a:moveTo>
                    <a:cubicBezTo>
                      <a:pt x="71" y="53"/>
                      <a:pt x="71" y="53"/>
                      <a:pt x="70" y="53"/>
                    </a:cubicBezTo>
                    <a:cubicBezTo>
                      <a:pt x="72" y="54"/>
                      <a:pt x="73" y="55"/>
                      <a:pt x="74" y="55"/>
                    </a:cubicBezTo>
                    <a:cubicBezTo>
                      <a:pt x="74" y="55"/>
                      <a:pt x="74" y="55"/>
                      <a:pt x="74" y="55"/>
                    </a:cubicBezTo>
                    <a:cubicBezTo>
                      <a:pt x="73" y="54"/>
                      <a:pt x="72" y="53"/>
                      <a:pt x="71" y="53"/>
                    </a:cubicBezTo>
                    <a:moveTo>
                      <a:pt x="95" y="53"/>
                    </a:moveTo>
                    <a:cubicBezTo>
                      <a:pt x="95" y="53"/>
                      <a:pt x="94" y="54"/>
                      <a:pt x="94" y="55"/>
                    </a:cubicBezTo>
                    <a:cubicBezTo>
                      <a:pt x="94" y="55"/>
                      <a:pt x="95" y="55"/>
                      <a:pt x="95" y="56"/>
                    </a:cubicBezTo>
                    <a:cubicBezTo>
                      <a:pt x="95" y="55"/>
                      <a:pt x="96" y="54"/>
                      <a:pt x="96" y="53"/>
                    </a:cubicBezTo>
                    <a:cubicBezTo>
                      <a:pt x="96" y="53"/>
                      <a:pt x="95" y="53"/>
                      <a:pt x="95" y="53"/>
                    </a:cubicBezTo>
                    <a:moveTo>
                      <a:pt x="119" y="51"/>
                    </a:moveTo>
                    <a:cubicBezTo>
                      <a:pt x="118" y="53"/>
                      <a:pt x="117" y="54"/>
                      <a:pt x="116" y="56"/>
                    </a:cubicBezTo>
                    <a:cubicBezTo>
                      <a:pt x="120" y="58"/>
                      <a:pt x="124" y="60"/>
                      <a:pt x="127" y="63"/>
                    </a:cubicBezTo>
                    <a:cubicBezTo>
                      <a:pt x="128" y="61"/>
                      <a:pt x="129" y="59"/>
                      <a:pt x="130" y="57"/>
                    </a:cubicBezTo>
                    <a:cubicBezTo>
                      <a:pt x="127" y="56"/>
                      <a:pt x="124" y="54"/>
                      <a:pt x="121" y="52"/>
                    </a:cubicBezTo>
                    <a:cubicBezTo>
                      <a:pt x="121" y="52"/>
                      <a:pt x="120" y="51"/>
                      <a:pt x="119" y="51"/>
                    </a:cubicBezTo>
                    <a:moveTo>
                      <a:pt x="54" y="50"/>
                    </a:moveTo>
                    <a:cubicBezTo>
                      <a:pt x="53" y="51"/>
                      <a:pt x="53" y="51"/>
                      <a:pt x="53" y="51"/>
                    </a:cubicBezTo>
                    <a:cubicBezTo>
                      <a:pt x="54" y="52"/>
                      <a:pt x="55" y="52"/>
                      <a:pt x="55" y="53"/>
                    </a:cubicBezTo>
                    <a:cubicBezTo>
                      <a:pt x="56" y="53"/>
                      <a:pt x="56" y="52"/>
                      <a:pt x="56" y="52"/>
                    </a:cubicBezTo>
                    <a:cubicBezTo>
                      <a:pt x="55" y="51"/>
                      <a:pt x="54" y="51"/>
                      <a:pt x="54" y="50"/>
                    </a:cubicBezTo>
                    <a:moveTo>
                      <a:pt x="90" y="50"/>
                    </a:moveTo>
                    <a:cubicBezTo>
                      <a:pt x="90" y="51"/>
                      <a:pt x="89" y="51"/>
                      <a:pt x="89" y="52"/>
                    </a:cubicBezTo>
                    <a:cubicBezTo>
                      <a:pt x="90" y="52"/>
                      <a:pt x="91" y="53"/>
                      <a:pt x="92" y="54"/>
                    </a:cubicBezTo>
                    <a:cubicBezTo>
                      <a:pt x="92" y="53"/>
                      <a:pt x="92" y="52"/>
                      <a:pt x="93" y="52"/>
                    </a:cubicBezTo>
                    <a:cubicBezTo>
                      <a:pt x="92" y="51"/>
                      <a:pt x="91" y="50"/>
                      <a:pt x="90" y="50"/>
                    </a:cubicBezTo>
                    <a:moveTo>
                      <a:pt x="54" y="50"/>
                    </a:moveTo>
                    <a:cubicBezTo>
                      <a:pt x="54" y="50"/>
                      <a:pt x="54" y="50"/>
                      <a:pt x="54" y="50"/>
                    </a:cubicBezTo>
                    <a:cubicBezTo>
                      <a:pt x="54" y="51"/>
                      <a:pt x="55" y="51"/>
                      <a:pt x="56" y="52"/>
                    </a:cubicBezTo>
                    <a:cubicBezTo>
                      <a:pt x="56" y="52"/>
                      <a:pt x="56" y="51"/>
                      <a:pt x="56" y="51"/>
                    </a:cubicBezTo>
                    <a:cubicBezTo>
                      <a:pt x="56" y="51"/>
                      <a:pt x="55" y="50"/>
                      <a:pt x="54" y="50"/>
                    </a:cubicBezTo>
                    <a:moveTo>
                      <a:pt x="157" y="49"/>
                    </a:moveTo>
                    <a:cubicBezTo>
                      <a:pt x="155" y="52"/>
                      <a:pt x="153" y="56"/>
                      <a:pt x="151" y="59"/>
                    </a:cubicBezTo>
                    <a:cubicBezTo>
                      <a:pt x="153" y="60"/>
                      <a:pt x="155" y="61"/>
                      <a:pt x="156" y="62"/>
                    </a:cubicBezTo>
                    <a:cubicBezTo>
                      <a:pt x="158" y="59"/>
                      <a:pt x="160" y="56"/>
                      <a:pt x="162" y="52"/>
                    </a:cubicBezTo>
                    <a:cubicBezTo>
                      <a:pt x="162" y="52"/>
                      <a:pt x="162" y="52"/>
                      <a:pt x="161" y="52"/>
                    </a:cubicBezTo>
                    <a:cubicBezTo>
                      <a:pt x="160" y="51"/>
                      <a:pt x="158" y="50"/>
                      <a:pt x="157" y="49"/>
                    </a:cubicBezTo>
                    <a:moveTo>
                      <a:pt x="39" y="49"/>
                    </a:moveTo>
                    <a:cubicBezTo>
                      <a:pt x="38" y="51"/>
                      <a:pt x="37" y="52"/>
                      <a:pt x="37" y="54"/>
                    </a:cubicBezTo>
                    <a:cubicBezTo>
                      <a:pt x="37" y="54"/>
                      <a:pt x="38" y="54"/>
                      <a:pt x="38" y="55"/>
                    </a:cubicBezTo>
                    <a:cubicBezTo>
                      <a:pt x="39" y="53"/>
                      <a:pt x="40" y="52"/>
                      <a:pt x="41" y="50"/>
                    </a:cubicBezTo>
                    <a:cubicBezTo>
                      <a:pt x="40" y="50"/>
                      <a:pt x="40" y="49"/>
                      <a:pt x="39" y="49"/>
                    </a:cubicBezTo>
                    <a:moveTo>
                      <a:pt x="37" y="48"/>
                    </a:moveTo>
                    <a:cubicBezTo>
                      <a:pt x="37" y="50"/>
                      <a:pt x="36" y="51"/>
                      <a:pt x="35" y="52"/>
                    </a:cubicBezTo>
                    <a:cubicBezTo>
                      <a:pt x="35" y="53"/>
                      <a:pt x="35" y="53"/>
                      <a:pt x="35" y="53"/>
                    </a:cubicBezTo>
                    <a:cubicBezTo>
                      <a:pt x="38" y="48"/>
                      <a:pt x="38" y="48"/>
                      <a:pt x="38" y="48"/>
                    </a:cubicBezTo>
                    <a:cubicBezTo>
                      <a:pt x="38" y="48"/>
                      <a:pt x="38" y="48"/>
                      <a:pt x="37" y="48"/>
                    </a:cubicBezTo>
                    <a:moveTo>
                      <a:pt x="155" y="48"/>
                    </a:moveTo>
                    <a:cubicBezTo>
                      <a:pt x="153" y="51"/>
                      <a:pt x="151" y="54"/>
                      <a:pt x="149" y="58"/>
                    </a:cubicBezTo>
                    <a:cubicBezTo>
                      <a:pt x="149" y="58"/>
                      <a:pt x="150" y="58"/>
                      <a:pt x="150" y="58"/>
                    </a:cubicBezTo>
                    <a:cubicBezTo>
                      <a:pt x="151" y="55"/>
                      <a:pt x="153" y="52"/>
                      <a:pt x="155" y="48"/>
                    </a:cubicBezTo>
                    <a:cubicBezTo>
                      <a:pt x="155" y="48"/>
                      <a:pt x="155" y="48"/>
                      <a:pt x="155" y="48"/>
                    </a:cubicBezTo>
                    <a:moveTo>
                      <a:pt x="154" y="48"/>
                    </a:moveTo>
                    <a:cubicBezTo>
                      <a:pt x="152" y="51"/>
                      <a:pt x="150" y="54"/>
                      <a:pt x="149" y="57"/>
                    </a:cubicBezTo>
                    <a:cubicBezTo>
                      <a:pt x="149" y="57"/>
                      <a:pt x="149" y="57"/>
                      <a:pt x="149" y="57"/>
                    </a:cubicBezTo>
                    <a:cubicBezTo>
                      <a:pt x="155" y="48"/>
                      <a:pt x="155" y="48"/>
                      <a:pt x="155" y="48"/>
                    </a:cubicBezTo>
                    <a:cubicBezTo>
                      <a:pt x="155" y="48"/>
                      <a:pt x="154" y="48"/>
                      <a:pt x="154" y="48"/>
                    </a:cubicBezTo>
                    <a:moveTo>
                      <a:pt x="75" y="45"/>
                    </a:moveTo>
                    <a:cubicBezTo>
                      <a:pt x="75" y="46"/>
                      <a:pt x="75" y="47"/>
                      <a:pt x="74" y="47"/>
                    </a:cubicBezTo>
                    <a:cubicBezTo>
                      <a:pt x="75" y="48"/>
                      <a:pt x="76" y="48"/>
                      <a:pt x="78" y="49"/>
                    </a:cubicBezTo>
                    <a:cubicBezTo>
                      <a:pt x="78" y="49"/>
                      <a:pt x="78" y="48"/>
                      <a:pt x="79" y="47"/>
                    </a:cubicBezTo>
                    <a:cubicBezTo>
                      <a:pt x="78" y="47"/>
                      <a:pt x="76" y="46"/>
                      <a:pt x="75" y="45"/>
                    </a:cubicBezTo>
                    <a:moveTo>
                      <a:pt x="57" y="44"/>
                    </a:moveTo>
                    <a:cubicBezTo>
                      <a:pt x="57" y="45"/>
                      <a:pt x="57" y="45"/>
                      <a:pt x="57" y="45"/>
                    </a:cubicBezTo>
                    <a:cubicBezTo>
                      <a:pt x="58" y="46"/>
                      <a:pt x="58" y="46"/>
                      <a:pt x="59" y="47"/>
                    </a:cubicBezTo>
                    <a:cubicBezTo>
                      <a:pt x="59" y="46"/>
                      <a:pt x="59" y="46"/>
                      <a:pt x="60" y="46"/>
                    </a:cubicBezTo>
                    <a:cubicBezTo>
                      <a:pt x="59" y="45"/>
                      <a:pt x="58" y="45"/>
                      <a:pt x="57" y="44"/>
                    </a:cubicBezTo>
                    <a:moveTo>
                      <a:pt x="168" y="44"/>
                    </a:moveTo>
                    <a:cubicBezTo>
                      <a:pt x="168" y="45"/>
                      <a:pt x="168" y="45"/>
                      <a:pt x="167" y="46"/>
                    </a:cubicBezTo>
                    <a:cubicBezTo>
                      <a:pt x="169" y="47"/>
                      <a:pt x="170" y="48"/>
                      <a:pt x="172" y="49"/>
                    </a:cubicBezTo>
                    <a:cubicBezTo>
                      <a:pt x="172" y="48"/>
                      <a:pt x="173" y="47"/>
                      <a:pt x="173" y="47"/>
                    </a:cubicBezTo>
                    <a:cubicBezTo>
                      <a:pt x="172" y="46"/>
                      <a:pt x="170" y="45"/>
                      <a:pt x="168" y="44"/>
                    </a:cubicBezTo>
                    <a:moveTo>
                      <a:pt x="42" y="44"/>
                    </a:moveTo>
                    <a:cubicBezTo>
                      <a:pt x="42" y="44"/>
                      <a:pt x="42" y="44"/>
                      <a:pt x="42" y="45"/>
                    </a:cubicBezTo>
                    <a:cubicBezTo>
                      <a:pt x="42" y="45"/>
                      <a:pt x="43" y="45"/>
                      <a:pt x="43" y="46"/>
                    </a:cubicBezTo>
                    <a:cubicBezTo>
                      <a:pt x="44" y="45"/>
                      <a:pt x="44" y="45"/>
                      <a:pt x="44" y="45"/>
                    </a:cubicBezTo>
                    <a:cubicBezTo>
                      <a:pt x="43" y="44"/>
                      <a:pt x="43" y="44"/>
                      <a:pt x="42" y="44"/>
                    </a:cubicBezTo>
                    <a:moveTo>
                      <a:pt x="43" y="43"/>
                    </a:moveTo>
                    <a:cubicBezTo>
                      <a:pt x="43" y="43"/>
                      <a:pt x="42" y="43"/>
                      <a:pt x="42" y="44"/>
                    </a:cubicBezTo>
                    <a:cubicBezTo>
                      <a:pt x="43" y="44"/>
                      <a:pt x="43" y="44"/>
                      <a:pt x="44" y="45"/>
                    </a:cubicBezTo>
                    <a:cubicBezTo>
                      <a:pt x="44" y="44"/>
                      <a:pt x="44" y="44"/>
                      <a:pt x="44" y="44"/>
                    </a:cubicBezTo>
                    <a:cubicBezTo>
                      <a:pt x="44" y="44"/>
                      <a:pt x="43" y="43"/>
                      <a:pt x="43" y="43"/>
                    </a:cubicBezTo>
                    <a:moveTo>
                      <a:pt x="105" y="43"/>
                    </a:moveTo>
                    <a:cubicBezTo>
                      <a:pt x="104" y="44"/>
                      <a:pt x="103" y="46"/>
                      <a:pt x="102" y="48"/>
                    </a:cubicBezTo>
                    <a:cubicBezTo>
                      <a:pt x="105" y="49"/>
                      <a:pt x="107" y="50"/>
                      <a:pt x="109" y="52"/>
                    </a:cubicBezTo>
                    <a:cubicBezTo>
                      <a:pt x="110" y="50"/>
                      <a:pt x="111" y="48"/>
                      <a:pt x="112" y="47"/>
                    </a:cubicBezTo>
                    <a:cubicBezTo>
                      <a:pt x="110" y="45"/>
                      <a:pt x="107" y="44"/>
                      <a:pt x="105" y="43"/>
                    </a:cubicBezTo>
                    <a:moveTo>
                      <a:pt x="41" y="43"/>
                    </a:moveTo>
                    <a:cubicBezTo>
                      <a:pt x="41" y="43"/>
                      <a:pt x="40" y="43"/>
                      <a:pt x="40" y="44"/>
                    </a:cubicBezTo>
                    <a:cubicBezTo>
                      <a:pt x="40" y="44"/>
                      <a:pt x="41" y="44"/>
                      <a:pt x="41" y="44"/>
                    </a:cubicBezTo>
                    <a:cubicBezTo>
                      <a:pt x="41" y="43"/>
                      <a:pt x="41" y="43"/>
                      <a:pt x="41" y="43"/>
                    </a:cubicBezTo>
                    <a:cubicBezTo>
                      <a:pt x="41" y="43"/>
                      <a:pt x="41" y="43"/>
                      <a:pt x="41" y="43"/>
                    </a:cubicBezTo>
                    <a:moveTo>
                      <a:pt x="77" y="42"/>
                    </a:moveTo>
                    <a:cubicBezTo>
                      <a:pt x="77" y="43"/>
                      <a:pt x="76" y="44"/>
                      <a:pt x="76" y="44"/>
                    </a:cubicBezTo>
                    <a:cubicBezTo>
                      <a:pt x="77" y="45"/>
                      <a:pt x="78" y="46"/>
                      <a:pt x="79" y="46"/>
                    </a:cubicBezTo>
                    <a:cubicBezTo>
                      <a:pt x="79" y="46"/>
                      <a:pt x="80" y="45"/>
                      <a:pt x="80" y="45"/>
                    </a:cubicBezTo>
                    <a:cubicBezTo>
                      <a:pt x="80" y="45"/>
                      <a:pt x="80" y="45"/>
                      <a:pt x="80" y="44"/>
                    </a:cubicBezTo>
                    <a:cubicBezTo>
                      <a:pt x="79" y="44"/>
                      <a:pt x="78" y="43"/>
                      <a:pt x="77" y="42"/>
                    </a:cubicBezTo>
                    <a:moveTo>
                      <a:pt x="41" y="42"/>
                    </a:moveTo>
                    <a:cubicBezTo>
                      <a:pt x="41" y="42"/>
                      <a:pt x="41" y="42"/>
                      <a:pt x="41" y="43"/>
                    </a:cubicBezTo>
                    <a:cubicBezTo>
                      <a:pt x="41" y="43"/>
                      <a:pt x="41" y="43"/>
                      <a:pt x="41" y="43"/>
                    </a:cubicBezTo>
                    <a:cubicBezTo>
                      <a:pt x="42" y="42"/>
                      <a:pt x="42" y="42"/>
                      <a:pt x="42" y="42"/>
                    </a:cubicBezTo>
                    <a:cubicBezTo>
                      <a:pt x="42" y="42"/>
                      <a:pt x="41" y="42"/>
                      <a:pt x="41" y="42"/>
                    </a:cubicBezTo>
                    <a:moveTo>
                      <a:pt x="170" y="42"/>
                    </a:moveTo>
                    <a:cubicBezTo>
                      <a:pt x="170" y="42"/>
                      <a:pt x="169" y="42"/>
                      <a:pt x="169" y="43"/>
                    </a:cubicBezTo>
                    <a:cubicBezTo>
                      <a:pt x="171" y="44"/>
                      <a:pt x="172" y="44"/>
                      <a:pt x="174" y="45"/>
                    </a:cubicBezTo>
                    <a:cubicBezTo>
                      <a:pt x="174" y="45"/>
                      <a:pt x="174" y="45"/>
                      <a:pt x="174" y="44"/>
                    </a:cubicBezTo>
                    <a:cubicBezTo>
                      <a:pt x="173" y="44"/>
                      <a:pt x="171" y="43"/>
                      <a:pt x="170" y="42"/>
                    </a:cubicBezTo>
                    <a:moveTo>
                      <a:pt x="144" y="42"/>
                    </a:moveTo>
                    <a:cubicBezTo>
                      <a:pt x="142" y="45"/>
                      <a:pt x="140" y="48"/>
                      <a:pt x="138" y="51"/>
                    </a:cubicBezTo>
                    <a:cubicBezTo>
                      <a:pt x="141" y="52"/>
                      <a:pt x="144" y="54"/>
                      <a:pt x="147" y="56"/>
                    </a:cubicBezTo>
                    <a:cubicBezTo>
                      <a:pt x="148" y="53"/>
                      <a:pt x="150" y="50"/>
                      <a:pt x="152" y="46"/>
                    </a:cubicBezTo>
                    <a:cubicBezTo>
                      <a:pt x="149" y="45"/>
                      <a:pt x="147" y="43"/>
                      <a:pt x="144" y="42"/>
                    </a:cubicBezTo>
                    <a:moveTo>
                      <a:pt x="102" y="41"/>
                    </a:moveTo>
                    <a:cubicBezTo>
                      <a:pt x="101" y="43"/>
                      <a:pt x="100" y="44"/>
                      <a:pt x="99" y="46"/>
                    </a:cubicBezTo>
                    <a:cubicBezTo>
                      <a:pt x="100" y="46"/>
                      <a:pt x="100" y="46"/>
                      <a:pt x="100" y="46"/>
                    </a:cubicBezTo>
                    <a:cubicBezTo>
                      <a:pt x="101" y="45"/>
                      <a:pt x="102" y="43"/>
                      <a:pt x="103" y="42"/>
                    </a:cubicBezTo>
                    <a:cubicBezTo>
                      <a:pt x="103" y="41"/>
                      <a:pt x="102" y="41"/>
                      <a:pt x="102" y="41"/>
                    </a:cubicBezTo>
                    <a:moveTo>
                      <a:pt x="162" y="40"/>
                    </a:moveTo>
                    <a:cubicBezTo>
                      <a:pt x="162" y="41"/>
                      <a:pt x="161" y="42"/>
                      <a:pt x="161" y="42"/>
                    </a:cubicBezTo>
                    <a:cubicBezTo>
                      <a:pt x="163" y="43"/>
                      <a:pt x="165" y="45"/>
                      <a:pt x="166" y="46"/>
                    </a:cubicBezTo>
                    <a:cubicBezTo>
                      <a:pt x="167" y="45"/>
                      <a:pt x="167" y="44"/>
                      <a:pt x="168" y="44"/>
                    </a:cubicBezTo>
                    <a:cubicBezTo>
                      <a:pt x="166" y="42"/>
                      <a:pt x="164" y="41"/>
                      <a:pt x="162" y="40"/>
                    </a:cubicBezTo>
                    <a:moveTo>
                      <a:pt x="159" y="39"/>
                    </a:moveTo>
                    <a:cubicBezTo>
                      <a:pt x="159" y="39"/>
                      <a:pt x="159" y="40"/>
                      <a:pt x="158" y="41"/>
                    </a:cubicBezTo>
                    <a:cubicBezTo>
                      <a:pt x="159" y="41"/>
                      <a:pt x="159" y="41"/>
                      <a:pt x="159" y="41"/>
                    </a:cubicBezTo>
                    <a:cubicBezTo>
                      <a:pt x="160" y="41"/>
                      <a:pt x="160" y="40"/>
                      <a:pt x="160" y="39"/>
                    </a:cubicBezTo>
                    <a:cubicBezTo>
                      <a:pt x="160" y="39"/>
                      <a:pt x="160" y="39"/>
                      <a:pt x="159" y="39"/>
                    </a:cubicBezTo>
                    <a:moveTo>
                      <a:pt x="97" y="38"/>
                    </a:moveTo>
                    <a:cubicBezTo>
                      <a:pt x="96" y="40"/>
                      <a:pt x="95" y="41"/>
                      <a:pt x="94" y="43"/>
                    </a:cubicBezTo>
                    <a:cubicBezTo>
                      <a:pt x="95" y="43"/>
                      <a:pt x="96" y="44"/>
                      <a:pt x="97" y="44"/>
                    </a:cubicBezTo>
                    <a:cubicBezTo>
                      <a:pt x="98" y="43"/>
                      <a:pt x="99" y="41"/>
                      <a:pt x="100" y="40"/>
                    </a:cubicBezTo>
                    <a:cubicBezTo>
                      <a:pt x="99" y="39"/>
                      <a:pt x="98" y="39"/>
                      <a:pt x="97" y="38"/>
                    </a:cubicBezTo>
                    <a:moveTo>
                      <a:pt x="164" y="38"/>
                    </a:moveTo>
                    <a:cubicBezTo>
                      <a:pt x="163" y="38"/>
                      <a:pt x="163" y="39"/>
                      <a:pt x="163" y="39"/>
                    </a:cubicBezTo>
                    <a:cubicBezTo>
                      <a:pt x="165" y="40"/>
                      <a:pt x="167" y="41"/>
                      <a:pt x="169" y="42"/>
                    </a:cubicBezTo>
                    <a:cubicBezTo>
                      <a:pt x="169" y="42"/>
                      <a:pt x="169" y="42"/>
                      <a:pt x="169" y="41"/>
                    </a:cubicBezTo>
                    <a:cubicBezTo>
                      <a:pt x="167" y="40"/>
                      <a:pt x="165" y="39"/>
                      <a:pt x="164" y="38"/>
                    </a:cubicBezTo>
                    <a:moveTo>
                      <a:pt x="46" y="37"/>
                    </a:moveTo>
                    <a:cubicBezTo>
                      <a:pt x="46" y="38"/>
                      <a:pt x="46" y="38"/>
                      <a:pt x="45" y="38"/>
                    </a:cubicBezTo>
                    <a:cubicBezTo>
                      <a:pt x="46" y="39"/>
                      <a:pt x="46" y="39"/>
                      <a:pt x="47" y="39"/>
                    </a:cubicBezTo>
                    <a:cubicBezTo>
                      <a:pt x="47" y="39"/>
                      <a:pt x="47" y="39"/>
                      <a:pt x="47" y="38"/>
                    </a:cubicBezTo>
                    <a:cubicBezTo>
                      <a:pt x="47" y="38"/>
                      <a:pt x="46" y="38"/>
                      <a:pt x="46" y="37"/>
                    </a:cubicBezTo>
                    <a:moveTo>
                      <a:pt x="62" y="37"/>
                    </a:moveTo>
                    <a:cubicBezTo>
                      <a:pt x="61" y="38"/>
                      <a:pt x="61" y="39"/>
                      <a:pt x="61" y="39"/>
                    </a:cubicBezTo>
                    <a:cubicBezTo>
                      <a:pt x="61" y="40"/>
                      <a:pt x="62" y="40"/>
                      <a:pt x="63" y="40"/>
                    </a:cubicBezTo>
                    <a:cubicBezTo>
                      <a:pt x="63" y="40"/>
                      <a:pt x="63" y="40"/>
                      <a:pt x="63" y="40"/>
                    </a:cubicBezTo>
                    <a:cubicBezTo>
                      <a:pt x="63" y="40"/>
                      <a:pt x="64" y="39"/>
                      <a:pt x="64" y="39"/>
                    </a:cubicBezTo>
                    <a:cubicBezTo>
                      <a:pt x="63" y="38"/>
                      <a:pt x="63" y="38"/>
                      <a:pt x="62" y="38"/>
                    </a:cubicBezTo>
                    <a:cubicBezTo>
                      <a:pt x="62" y="38"/>
                      <a:pt x="62" y="38"/>
                      <a:pt x="62" y="38"/>
                    </a:cubicBezTo>
                    <a:cubicBezTo>
                      <a:pt x="62" y="38"/>
                      <a:pt x="62" y="38"/>
                      <a:pt x="62" y="38"/>
                    </a:cubicBezTo>
                    <a:cubicBezTo>
                      <a:pt x="62" y="38"/>
                      <a:pt x="62" y="37"/>
                      <a:pt x="62" y="37"/>
                    </a:cubicBezTo>
                    <a:moveTo>
                      <a:pt x="164" y="37"/>
                    </a:moveTo>
                    <a:cubicBezTo>
                      <a:pt x="164" y="37"/>
                      <a:pt x="164" y="37"/>
                      <a:pt x="164" y="37"/>
                    </a:cubicBezTo>
                    <a:cubicBezTo>
                      <a:pt x="167" y="39"/>
                      <a:pt x="167" y="39"/>
                      <a:pt x="167" y="39"/>
                    </a:cubicBezTo>
                    <a:cubicBezTo>
                      <a:pt x="166" y="38"/>
                      <a:pt x="165" y="38"/>
                      <a:pt x="164" y="37"/>
                    </a:cubicBezTo>
                    <a:moveTo>
                      <a:pt x="45" y="37"/>
                    </a:moveTo>
                    <a:cubicBezTo>
                      <a:pt x="45" y="37"/>
                      <a:pt x="45" y="38"/>
                      <a:pt x="45" y="38"/>
                    </a:cubicBezTo>
                    <a:cubicBezTo>
                      <a:pt x="45" y="38"/>
                      <a:pt x="45" y="38"/>
                      <a:pt x="45" y="38"/>
                    </a:cubicBezTo>
                    <a:cubicBezTo>
                      <a:pt x="45" y="38"/>
                      <a:pt x="45" y="37"/>
                      <a:pt x="45" y="37"/>
                    </a:cubicBezTo>
                    <a:cubicBezTo>
                      <a:pt x="45" y="37"/>
                      <a:pt x="45" y="37"/>
                      <a:pt x="45" y="37"/>
                    </a:cubicBezTo>
                    <a:moveTo>
                      <a:pt x="173" y="37"/>
                    </a:moveTo>
                    <a:cubicBezTo>
                      <a:pt x="173" y="37"/>
                      <a:pt x="172" y="37"/>
                      <a:pt x="172" y="38"/>
                    </a:cubicBezTo>
                    <a:cubicBezTo>
                      <a:pt x="174" y="39"/>
                      <a:pt x="175" y="40"/>
                      <a:pt x="177" y="40"/>
                    </a:cubicBezTo>
                    <a:cubicBezTo>
                      <a:pt x="177" y="40"/>
                      <a:pt x="177" y="40"/>
                      <a:pt x="177" y="39"/>
                    </a:cubicBezTo>
                    <a:cubicBezTo>
                      <a:pt x="176" y="39"/>
                      <a:pt x="174" y="38"/>
                      <a:pt x="173" y="37"/>
                    </a:cubicBezTo>
                    <a:moveTo>
                      <a:pt x="136" y="37"/>
                    </a:moveTo>
                    <a:cubicBezTo>
                      <a:pt x="137" y="37"/>
                      <a:pt x="138" y="38"/>
                      <a:pt x="139" y="39"/>
                    </a:cubicBezTo>
                    <a:cubicBezTo>
                      <a:pt x="138" y="38"/>
                      <a:pt x="137" y="37"/>
                      <a:pt x="136" y="37"/>
                    </a:cubicBezTo>
                    <a:moveTo>
                      <a:pt x="45" y="37"/>
                    </a:moveTo>
                    <a:cubicBezTo>
                      <a:pt x="44" y="37"/>
                      <a:pt x="44" y="37"/>
                      <a:pt x="44" y="37"/>
                    </a:cubicBezTo>
                    <a:cubicBezTo>
                      <a:pt x="44" y="38"/>
                      <a:pt x="44" y="38"/>
                      <a:pt x="45" y="38"/>
                    </a:cubicBezTo>
                    <a:cubicBezTo>
                      <a:pt x="45" y="37"/>
                      <a:pt x="45" y="37"/>
                      <a:pt x="45" y="37"/>
                    </a:cubicBezTo>
                    <a:cubicBezTo>
                      <a:pt x="45" y="37"/>
                      <a:pt x="45" y="37"/>
                      <a:pt x="45" y="37"/>
                    </a:cubicBezTo>
                    <a:moveTo>
                      <a:pt x="161" y="36"/>
                    </a:moveTo>
                    <a:cubicBezTo>
                      <a:pt x="161" y="37"/>
                      <a:pt x="160" y="37"/>
                      <a:pt x="160" y="37"/>
                    </a:cubicBezTo>
                    <a:cubicBezTo>
                      <a:pt x="161" y="38"/>
                      <a:pt x="161" y="38"/>
                      <a:pt x="161" y="38"/>
                    </a:cubicBezTo>
                    <a:cubicBezTo>
                      <a:pt x="161" y="38"/>
                      <a:pt x="162" y="37"/>
                      <a:pt x="162" y="37"/>
                    </a:cubicBezTo>
                    <a:cubicBezTo>
                      <a:pt x="161" y="37"/>
                      <a:pt x="161" y="37"/>
                      <a:pt x="161" y="36"/>
                    </a:cubicBezTo>
                    <a:moveTo>
                      <a:pt x="161" y="36"/>
                    </a:moveTo>
                    <a:cubicBezTo>
                      <a:pt x="161" y="36"/>
                      <a:pt x="161" y="36"/>
                      <a:pt x="161" y="36"/>
                    </a:cubicBezTo>
                    <a:cubicBezTo>
                      <a:pt x="162" y="36"/>
                      <a:pt x="162" y="36"/>
                      <a:pt x="162" y="36"/>
                    </a:cubicBezTo>
                    <a:cubicBezTo>
                      <a:pt x="162" y="36"/>
                      <a:pt x="162" y="36"/>
                      <a:pt x="162" y="36"/>
                    </a:cubicBezTo>
                    <a:cubicBezTo>
                      <a:pt x="162" y="36"/>
                      <a:pt x="162" y="36"/>
                      <a:pt x="161" y="36"/>
                    </a:cubicBezTo>
                    <a:moveTo>
                      <a:pt x="64" y="35"/>
                    </a:moveTo>
                    <a:cubicBezTo>
                      <a:pt x="63" y="35"/>
                      <a:pt x="63" y="36"/>
                      <a:pt x="63" y="37"/>
                    </a:cubicBezTo>
                    <a:cubicBezTo>
                      <a:pt x="63" y="37"/>
                      <a:pt x="64" y="37"/>
                      <a:pt x="64" y="38"/>
                    </a:cubicBezTo>
                    <a:cubicBezTo>
                      <a:pt x="65" y="37"/>
                      <a:pt x="65" y="36"/>
                      <a:pt x="66" y="36"/>
                    </a:cubicBezTo>
                    <a:cubicBezTo>
                      <a:pt x="65" y="35"/>
                      <a:pt x="64" y="35"/>
                      <a:pt x="64" y="35"/>
                    </a:cubicBezTo>
                    <a:moveTo>
                      <a:pt x="64" y="34"/>
                    </a:moveTo>
                    <a:cubicBezTo>
                      <a:pt x="63" y="35"/>
                      <a:pt x="63" y="36"/>
                      <a:pt x="62" y="36"/>
                    </a:cubicBezTo>
                    <a:cubicBezTo>
                      <a:pt x="62" y="36"/>
                      <a:pt x="63" y="37"/>
                      <a:pt x="63" y="37"/>
                    </a:cubicBezTo>
                    <a:cubicBezTo>
                      <a:pt x="63" y="36"/>
                      <a:pt x="63" y="35"/>
                      <a:pt x="64" y="35"/>
                    </a:cubicBezTo>
                    <a:cubicBezTo>
                      <a:pt x="64" y="34"/>
                      <a:pt x="64" y="34"/>
                      <a:pt x="64" y="34"/>
                    </a:cubicBezTo>
                    <a:moveTo>
                      <a:pt x="130" y="33"/>
                    </a:moveTo>
                    <a:cubicBezTo>
                      <a:pt x="128" y="36"/>
                      <a:pt x="127" y="39"/>
                      <a:pt x="125" y="42"/>
                    </a:cubicBezTo>
                    <a:cubicBezTo>
                      <a:pt x="128" y="45"/>
                      <a:pt x="132" y="47"/>
                      <a:pt x="135" y="49"/>
                    </a:cubicBezTo>
                    <a:cubicBezTo>
                      <a:pt x="137" y="46"/>
                      <a:pt x="139" y="43"/>
                      <a:pt x="141" y="40"/>
                    </a:cubicBezTo>
                    <a:cubicBezTo>
                      <a:pt x="137" y="38"/>
                      <a:pt x="134" y="36"/>
                      <a:pt x="130" y="33"/>
                    </a:cubicBezTo>
                    <a:moveTo>
                      <a:pt x="167" y="33"/>
                    </a:moveTo>
                    <a:cubicBezTo>
                      <a:pt x="166" y="33"/>
                      <a:pt x="166" y="34"/>
                      <a:pt x="166" y="34"/>
                    </a:cubicBezTo>
                    <a:cubicBezTo>
                      <a:pt x="168" y="35"/>
                      <a:pt x="170" y="36"/>
                      <a:pt x="172" y="37"/>
                    </a:cubicBezTo>
                    <a:cubicBezTo>
                      <a:pt x="172" y="37"/>
                      <a:pt x="172" y="37"/>
                      <a:pt x="172" y="36"/>
                    </a:cubicBezTo>
                    <a:cubicBezTo>
                      <a:pt x="170" y="35"/>
                      <a:pt x="168" y="34"/>
                      <a:pt x="167" y="33"/>
                    </a:cubicBezTo>
                    <a:moveTo>
                      <a:pt x="150" y="33"/>
                    </a:moveTo>
                    <a:cubicBezTo>
                      <a:pt x="149" y="34"/>
                      <a:pt x="149" y="34"/>
                      <a:pt x="148" y="35"/>
                    </a:cubicBezTo>
                    <a:cubicBezTo>
                      <a:pt x="151" y="36"/>
                      <a:pt x="154" y="38"/>
                      <a:pt x="156" y="40"/>
                    </a:cubicBezTo>
                    <a:cubicBezTo>
                      <a:pt x="157" y="39"/>
                      <a:pt x="157" y="38"/>
                      <a:pt x="157" y="37"/>
                    </a:cubicBezTo>
                    <a:cubicBezTo>
                      <a:pt x="155" y="36"/>
                      <a:pt x="152" y="34"/>
                      <a:pt x="150" y="33"/>
                    </a:cubicBezTo>
                    <a:moveTo>
                      <a:pt x="88" y="33"/>
                    </a:moveTo>
                    <a:cubicBezTo>
                      <a:pt x="85" y="37"/>
                      <a:pt x="85" y="37"/>
                      <a:pt x="85" y="37"/>
                    </a:cubicBezTo>
                    <a:cubicBezTo>
                      <a:pt x="85" y="37"/>
                      <a:pt x="85" y="37"/>
                      <a:pt x="85" y="37"/>
                    </a:cubicBezTo>
                    <a:cubicBezTo>
                      <a:pt x="86" y="35"/>
                      <a:pt x="87" y="34"/>
                      <a:pt x="88" y="33"/>
                    </a:cubicBezTo>
                    <a:cubicBezTo>
                      <a:pt x="88" y="33"/>
                      <a:pt x="88" y="33"/>
                      <a:pt x="88" y="33"/>
                    </a:cubicBezTo>
                    <a:moveTo>
                      <a:pt x="52" y="32"/>
                    </a:moveTo>
                    <a:cubicBezTo>
                      <a:pt x="52" y="33"/>
                      <a:pt x="52" y="33"/>
                      <a:pt x="52" y="33"/>
                    </a:cubicBezTo>
                    <a:cubicBezTo>
                      <a:pt x="52" y="32"/>
                      <a:pt x="52" y="32"/>
                      <a:pt x="52" y="32"/>
                    </a:cubicBezTo>
                    <a:cubicBezTo>
                      <a:pt x="52" y="32"/>
                      <a:pt x="52" y="32"/>
                      <a:pt x="52" y="32"/>
                    </a:cubicBezTo>
                    <a:moveTo>
                      <a:pt x="164" y="31"/>
                    </a:moveTo>
                    <a:cubicBezTo>
                      <a:pt x="163" y="32"/>
                      <a:pt x="163" y="32"/>
                      <a:pt x="163" y="32"/>
                    </a:cubicBezTo>
                    <a:cubicBezTo>
                      <a:pt x="163" y="33"/>
                      <a:pt x="164" y="33"/>
                      <a:pt x="164" y="33"/>
                    </a:cubicBezTo>
                    <a:cubicBezTo>
                      <a:pt x="164" y="33"/>
                      <a:pt x="164" y="32"/>
                      <a:pt x="165" y="32"/>
                    </a:cubicBezTo>
                    <a:cubicBezTo>
                      <a:pt x="164" y="32"/>
                      <a:pt x="164" y="32"/>
                      <a:pt x="164" y="31"/>
                    </a:cubicBezTo>
                    <a:moveTo>
                      <a:pt x="52" y="31"/>
                    </a:moveTo>
                    <a:cubicBezTo>
                      <a:pt x="52" y="31"/>
                      <a:pt x="52" y="31"/>
                      <a:pt x="52" y="31"/>
                    </a:cubicBezTo>
                    <a:cubicBezTo>
                      <a:pt x="52" y="31"/>
                      <a:pt x="52" y="31"/>
                      <a:pt x="52" y="32"/>
                    </a:cubicBezTo>
                    <a:cubicBezTo>
                      <a:pt x="53" y="31"/>
                      <a:pt x="53" y="31"/>
                      <a:pt x="53" y="31"/>
                    </a:cubicBezTo>
                    <a:cubicBezTo>
                      <a:pt x="52" y="31"/>
                      <a:pt x="52" y="31"/>
                      <a:pt x="52" y="31"/>
                    </a:cubicBezTo>
                    <a:moveTo>
                      <a:pt x="84" y="31"/>
                    </a:moveTo>
                    <a:cubicBezTo>
                      <a:pt x="84" y="32"/>
                      <a:pt x="83" y="34"/>
                      <a:pt x="82" y="35"/>
                    </a:cubicBezTo>
                    <a:cubicBezTo>
                      <a:pt x="83" y="35"/>
                      <a:pt x="84" y="36"/>
                      <a:pt x="85" y="37"/>
                    </a:cubicBezTo>
                    <a:cubicBezTo>
                      <a:pt x="86" y="35"/>
                      <a:pt x="86" y="34"/>
                      <a:pt x="87" y="33"/>
                    </a:cubicBezTo>
                    <a:cubicBezTo>
                      <a:pt x="86" y="32"/>
                      <a:pt x="85" y="31"/>
                      <a:pt x="84" y="31"/>
                    </a:cubicBezTo>
                    <a:moveTo>
                      <a:pt x="176" y="31"/>
                    </a:moveTo>
                    <a:cubicBezTo>
                      <a:pt x="175" y="32"/>
                      <a:pt x="175" y="34"/>
                      <a:pt x="174" y="35"/>
                    </a:cubicBezTo>
                    <a:cubicBezTo>
                      <a:pt x="175" y="36"/>
                      <a:pt x="177" y="37"/>
                      <a:pt x="178" y="38"/>
                    </a:cubicBezTo>
                    <a:cubicBezTo>
                      <a:pt x="179" y="36"/>
                      <a:pt x="180" y="35"/>
                      <a:pt x="181" y="33"/>
                    </a:cubicBezTo>
                    <a:cubicBezTo>
                      <a:pt x="181" y="33"/>
                      <a:pt x="181" y="33"/>
                      <a:pt x="181" y="33"/>
                    </a:cubicBezTo>
                    <a:cubicBezTo>
                      <a:pt x="179" y="32"/>
                      <a:pt x="178" y="32"/>
                      <a:pt x="176" y="31"/>
                    </a:cubicBezTo>
                    <a:moveTo>
                      <a:pt x="176" y="31"/>
                    </a:moveTo>
                    <a:cubicBezTo>
                      <a:pt x="176" y="31"/>
                      <a:pt x="176" y="31"/>
                      <a:pt x="176" y="31"/>
                    </a:cubicBezTo>
                    <a:cubicBezTo>
                      <a:pt x="178" y="31"/>
                      <a:pt x="179" y="32"/>
                      <a:pt x="180" y="33"/>
                    </a:cubicBezTo>
                    <a:cubicBezTo>
                      <a:pt x="179" y="32"/>
                      <a:pt x="178" y="31"/>
                      <a:pt x="176" y="31"/>
                    </a:cubicBezTo>
                    <a:moveTo>
                      <a:pt x="50" y="31"/>
                    </a:moveTo>
                    <a:cubicBezTo>
                      <a:pt x="49" y="31"/>
                      <a:pt x="49" y="32"/>
                      <a:pt x="49" y="32"/>
                    </a:cubicBezTo>
                    <a:cubicBezTo>
                      <a:pt x="49" y="33"/>
                      <a:pt x="50" y="33"/>
                      <a:pt x="50" y="33"/>
                    </a:cubicBezTo>
                    <a:cubicBezTo>
                      <a:pt x="51" y="33"/>
                      <a:pt x="51" y="32"/>
                      <a:pt x="51" y="32"/>
                    </a:cubicBezTo>
                    <a:cubicBezTo>
                      <a:pt x="51" y="31"/>
                      <a:pt x="50" y="31"/>
                      <a:pt x="50" y="31"/>
                    </a:cubicBezTo>
                    <a:moveTo>
                      <a:pt x="151" y="31"/>
                    </a:moveTo>
                    <a:cubicBezTo>
                      <a:pt x="151" y="31"/>
                      <a:pt x="151" y="31"/>
                      <a:pt x="150" y="32"/>
                    </a:cubicBezTo>
                    <a:cubicBezTo>
                      <a:pt x="153" y="33"/>
                      <a:pt x="156" y="35"/>
                      <a:pt x="158" y="36"/>
                    </a:cubicBezTo>
                    <a:cubicBezTo>
                      <a:pt x="158" y="36"/>
                      <a:pt x="159" y="35"/>
                      <a:pt x="159" y="35"/>
                    </a:cubicBezTo>
                    <a:cubicBezTo>
                      <a:pt x="156" y="34"/>
                      <a:pt x="154" y="32"/>
                      <a:pt x="151" y="31"/>
                    </a:cubicBezTo>
                    <a:moveTo>
                      <a:pt x="49" y="30"/>
                    </a:moveTo>
                    <a:cubicBezTo>
                      <a:pt x="48" y="31"/>
                      <a:pt x="48" y="31"/>
                      <a:pt x="48" y="32"/>
                    </a:cubicBezTo>
                    <a:cubicBezTo>
                      <a:pt x="48" y="32"/>
                      <a:pt x="48" y="32"/>
                      <a:pt x="49" y="32"/>
                    </a:cubicBezTo>
                    <a:cubicBezTo>
                      <a:pt x="49" y="32"/>
                      <a:pt x="49" y="31"/>
                      <a:pt x="50" y="30"/>
                    </a:cubicBezTo>
                    <a:cubicBezTo>
                      <a:pt x="49" y="30"/>
                      <a:pt x="49" y="30"/>
                      <a:pt x="49" y="30"/>
                    </a:cubicBezTo>
                    <a:moveTo>
                      <a:pt x="50" y="30"/>
                    </a:moveTo>
                    <a:cubicBezTo>
                      <a:pt x="50" y="30"/>
                      <a:pt x="50" y="30"/>
                      <a:pt x="50" y="30"/>
                    </a:cubicBezTo>
                    <a:cubicBezTo>
                      <a:pt x="51" y="30"/>
                      <a:pt x="51" y="31"/>
                      <a:pt x="52" y="31"/>
                    </a:cubicBezTo>
                    <a:cubicBezTo>
                      <a:pt x="52" y="31"/>
                      <a:pt x="52" y="31"/>
                      <a:pt x="52" y="31"/>
                    </a:cubicBezTo>
                    <a:cubicBezTo>
                      <a:pt x="50" y="30"/>
                      <a:pt x="50" y="30"/>
                      <a:pt x="50" y="30"/>
                    </a:cubicBezTo>
                    <a:moveTo>
                      <a:pt x="151" y="30"/>
                    </a:moveTo>
                    <a:cubicBezTo>
                      <a:pt x="151" y="30"/>
                      <a:pt x="151" y="30"/>
                      <a:pt x="151" y="30"/>
                    </a:cubicBezTo>
                    <a:cubicBezTo>
                      <a:pt x="159" y="34"/>
                      <a:pt x="159" y="34"/>
                      <a:pt x="159" y="34"/>
                    </a:cubicBezTo>
                    <a:cubicBezTo>
                      <a:pt x="159" y="34"/>
                      <a:pt x="159" y="34"/>
                      <a:pt x="159" y="34"/>
                    </a:cubicBezTo>
                    <a:cubicBezTo>
                      <a:pt x="157" y="33"/>
                      <a:pt x="155" y="32"/>
                      <a:pt x="153" y="31"/>
                    </a:cubicBezTo>
                    <a:cubicBezTo>
                      <a:pt x="152" y="30"/>
                      <a:pt x="152" y="30"/>
                      <a:pt x="151" y="30"/>
                    </a:cubicBezTo>
                    <a:moveTo>
                      <a:pt x="49" y="29"/>
                    </a:moveTo>
                    <a:cubicBezTo>
                      <a:pt x="49" y="29"/>
                      <a:pt x="49" y="29"/>
                      <a:pt x="49" y="30"/>
                    </a:cubicBezTo>
                    <a:cubicBezTo>
                      <a:pt x="49" y="30"/>
                      <a:pt x="50" y="30"/>
                      <a:pt x="50" y="30"/>
                    </a:cubicBezTo>
                    <a:cubicBezTo>
                      <a:pt x="50" y="30"/>
                      <a:pt x="50" y="30"/>
                      <a:pt x="50" y="30"/>
                    </a:cubicBezTo>
                    <a:cubicBezTo>
                      <a:pt x="49" y="29"/>
                      <a:pt x="49" y="29"/>
                      <a:pt x="49" y="29"/>
                    </a:cubicBezTo>
                    <a:moveTo>
                      <a:pt x="178" y="28"/>
                    </a:moveTo>
                    <a:cubicBezTo>
                      <a:pt x="178" y="28"/>
                      <a:pt x="177" y="29"/>
                      <a:pt x="177" y="29"/>
                    </a:cubicBezTo>
                    <a:cubicBezTo>
                      <a:pt x="179" y="30"/>
                      <a:pt x="180" y="31"/>
                      <a:pt x="182" y="32"/>
                    </a:cubicBezTo>
                    <a:cubicBezTo>
                      <a:pt x="182" y="32"/>
                      <a:pt x="182" y="31"/>
                      <a:pt x="183" y="31"/>
                    </a:cubicBezTo>
                    <a:cubicBezTo>
                      <a:pt x="181" y="30"/>
                      <a:pt x="180" y="29"/>
                      <a:pt x="178" y="28"/>
                    </a:cubicBezTo>
                    <a:moveTo>
                      <a:pt x="170" y="27"/>
                    </a:moveTo>
                    <a:cubicBezTo>
                      <a:pt x="169" y="29"/>
                      <a:pt x="168" y="30"/>
                      <a:pt x="167" y="31"/>
                    </a:cubicBezTo>
                    <a:cubicBezTo>
                      <a:pt x="169" y="33"/>
                      <a:pt x="171" y="34"/>
                      <a:pt x="173" y="35"/>
                    </a:cubicBezTo>
                    <a:cubicBezTo>
                      <a:pt x="174" y="33"/>
                      <a:pt x="175" y="32"/>
                      <a:pt x="176" y="30"/>
                    </a:cubicBezTo>
                    <a:cubicBezTo>
                      <a:pt x="174" y="29"/>
                      <a:pt x="172" y="28"/>
                      <a:pt x="170" y="27"/>
                    </a:cubicBezTo>
                    <a:moveTo>
                      <a:pt x="51" y="27"/>
                    </a:moveTo>
                    <a:cubicBezTo>
                      <a:pt x="50" y="28"/>
                      <a:pt x="50" y="28"/>
                      <a:pt x="49" y="29"/>
                    </a:cubicBezTo>
                    <a:cubicBezTo>
                      <a:pt x="50" y="29"/>
                      <a:pt x="50" y="29"/>
                      <a:pt x="50" y="29"/>
                    </a:cubicBezTo>
                    <a:cubicBezTo>
                      <a:pt x="51" y="29"/>
                      <a:pt x="51" y="28"/>
                      <a:pt x="51" y="28"/>
                    </a:cubicBezTo>
                    <a:cubicBezTo>
                      <a:pt x="51" y="28"/>
                      <a:pt x="51" y="29"/>
                      <a:pt x="50" y="29"/>
                    </a:cubicBezTo>
                    <a:cubicBezTo>
                      <a:pt x="51" y="30"/>
                      <a:pt x="51" y="30"/>
                      <a:pt x="52" y="30"/>
                    </a:cubicBezTo>
                    <a:cubicBezTo>
                      <a:pt x="52" y="30"/>
                      <a:pt x="53" y="30"/>
                      <a:pt x="53" y="29"/>
                    </a:cubicBezTo>
                    <a:cubicBezTo>
                      <a:pt x="52" y="31"/>
                      <a:pt x="52" y="31"/>
                      <a:pt x="52" y="31"/>
                    </a:cubicBezTo>
                    <a:cubicBezTo>
                      <a:pt x="53" y="31"/>
                      <a:pt x="53" y="31"/>
                      <a:pt x="53" y="31"/>
                    </a:cubicBezTo>
                    <a:cubicBezTo>
                      <a:pt x="54" y="29"/>
                      <a:pt x="54" y="29"/>
                      <a:pt x="54" y="29"/>
                    </a:cubicBezTo>
                    <a:cubicBezTo>
                      <a:pt x="53" y="28"/>
                      <a:pt x="52" y="28"/>
                      <a:pt x="51" y="27"/>
                    </a:cubicBezTo>
                    <a:moveTo>
                      <a:pt x="170" y="27"/>
                    </a:moveTo>
                    <a:cubicBezTo>
                      <a:pt x="170" y="27"/>
                      <a:pt x="170" y="27"/>
                      <a:pt x="170" y="27"/>
                    </a:cubicBezTo>
                    <a:cubicBezTo>
                      <a:pt x="172" y="28"/>
                      <a:pt x="174" y="29"/>
                      <a:pt x="176" y="30"/>
                    </a:cubicBezTo>
                    <a:cubicBezTo>
                      <a:pt x="176" y="30"/>
                      <a:pt x="176" y="30"/>
                      <a:pt x="176" y="30"/>
                    </a:cubicBezTo>
                    <a:cubicBezTo>
                      <a:pt x="176" y="30"/>
                      <a:pt x="175" y="30"/>
                      <a:pt x="175" y="30"/>
                    </a:cubicBezTo>
                    <a:cubicBezTo>
                      <a:pt x="173" y="29"/>
                      <a:pt x="172" y="28"/>
                      <a:pt x="170" y="27"/>
                    </a:cubicBezTo>
                    <a:moveTo>
                      <a:pt x="179" y="26"/>
                    </a:moveTo>
                    <a:cubicBezTo>
                      <a:pt x="179" y="26"/>
                      <a:pt x="179" y="26"/>
                      <a:pt x="179" y="26"/>
                    </a:cubicBezTo>
                    <a:cubicBezTo>
                      <a:pt x="180" y="27"/>
                      <a:pt x="182" y="28"/>
                      <a:pt x="184" y="29"/>
                    </a:cubicBezTo>
                    <a:cubicBezTo>
                      <a:pt x="184" y="29"/>
                      <a:pt x="184" y="29"/>
                      <a:pt x="184" y="29"/>
                    </a:cubicBezTo>
                    <a:cubicBezTo>
                      <a:pt x="182" y="28"/>
                      <a:pt x="181" y="27"/>
                      <a:pt x="179" y="26"/>
                    </a:cubicBezTo>
                    <a:moveTo>
                      <a:pt x="154" y="26"/>
                    </a:moveTo>
                    <a:cubicBezTo>
                      <a:pt x="154" y="26"/>
                      <a:pt x="154" y="26"/>
                      <a:pt x="153" y="27"/>
                    </a:cubicBezTo>
                    <a:cubicBezTo>
                      <a:pt x="156" y="28"/>
                      <a:pt x="158" y="30"/>
                      <a:pt x="161" y="31"/>
                    </a:cubicBezTo>
                    <a:cubicBezTo>
                      <a:pt x="161" y="31"/>
                      <a:pt x="161" y="31"/>
                      <a:pt x="162" y="30"/>
                    </a:cubicBezTo>
                    <a:cubicBezTo>
                      <a:pt x="159" y="29"/>
                      <a:pt x="157" y="27"/>
                      <a:pt x="154" y="26"/>
                    </a:cubicBezTo>
                    <a:moveTo>
                      <a:pt x="167" y="25"/>
                    </a:moveTo>
                    <a:cubicBezTo>
                      <a:pt x="166" y="27"/>
                      <a:pt x="165" y="28"/>
                      <a:pt x="165" y="30"/>
                    </a:cubicBezTo>
                    <a:cubicBezTo>
                      <a:pt x="165" y="30"/>
                      <a:pt x="165" y="30"/>
                      <a:pt x="166" y="30"/>
                    </a:cubicBezTo>
                    <a:cubicBezTo>
                      <a:pt x="166" y="29"/>
                      <a:pt x="167" y="27"/>
                      <a:pt x="168" y="26"/>
                    </a:cubicBezTo>
                    <a:cubicBezTo>
                      <a:pt x="168" y="26"/>
                      <a:pt x="167" y="26"/>
                      <a:pt x="167" y="25"/>
                    </a:cubicBezTo>
                    <a:moveTo>
                      <a:pt x="180" y="25"/>
                    </a:moveTo>
                    <a:cubicBezTo>
                      <a:pt x="180" y="25"/>
                      <a:pt x="179" y="26"/>
                      <a:pt x="179" y="26"/>
                    </a:cubicBezTo>
                    <a:cubicBezTo>
                      <a:pt x="181" y="27"/>
                      <a:pt x="182" y="28"/>
                      <a:pt x="184" y="28"/>
                    </a:cubicBezTo>
                    <a:cubicBezTo>
                      <a:pt x="184" y="28"/>
                      <a:pt x="184" y="28"/>
                      <a:pt x="184" y="28"/>
                    </a:cubicBezTo>
                    <a:cubicBezTo>
                      <a:pt x="183" y="27"/>
                      <a:pt x="181" y="26"/>
                      <a:pt x="180" y="25"/>
                    </a:cubicBezTo>
                    <a:moveTo>
                      <a:pt x="167" y="25"/>
                    </a:moveTo>
                    <a:cubicBezTo>
                      <a:pt x="167" y="25"/>
                      <a:pt x="167" y="25"/>
                      <a:pt x="167" y="25"/>
                    </a:cubicBezTo>
                    <a:cubicBezTo>
                      <a:pt x="168" y="26"/>
                      <a:pt x="168" y="26"/>
                      <a:pt x="168" y="26"/>
                    </a:cubicBezTo>
                    <a:cubicBezTo>
                      <a:pt x="168" y="26"/>
                      <a:pt x="168" y="26"/>
                      <a:pt x="168" y="26"/>
                    </a:cubicBezTo>
                    <a:cubicBezTo>
                      <a:pt x="168" y="26"/>
                      <a:pt x="168" y="25"/>
                      <a:pt x="167" y="25"/>
                    </a:cubicBezTo>
                    <a:moveTo>
                      <a:pt x="116" y="25"/>
                    </a:moveTo>
                    <a:cubicBezTo>
                      <a:pt x="114" y="28"/>
                      <a:pt x="112" y="31"/>
                      <a:pt x="110" y="34"/>
                    </a:cubicBezTo>
                    <a:cubicBezTo>
                      <a:pt x="113" y="35"/>
                      <a:pt x="115" y="36"/>
                      <a:pt x="117" y="38"/>
                    </a:cubicBezTo>
                    <a:cubicBezTo>
                      <a:pt x="118" y="37"/>
                      <a:pt x="118" y="36"/>
                      <a:pt x="119" y="35"/>
                    </a:cubicBezTo>
                    <a:cubicBezTo>
                      <a:pt x="120" y="33"/>
                      <a:pt x="121" y="31"/>
                      <a:pt x="122" y="29"/>
                    </a:cubicBezTo>
                    <a:cubicBezTo>
                      <a:pt x="120" y="27"/>
                      <a:pt x="118" y="26"/>
                      <a:pt x="116" y="25"/>
                    </a:cubicBezTo>
                    <a:moveTo>
                      <a:pt x="136" y="25"/>
                    </a:moveTo>
                    <a:cubicBezTo>
                      <a:pt x="135" y="25"/>
                      <a:pt x="135" y="26"/>
                      <a:pt x="134" y="27"/>
                    </a:cubicBezTo>
                    <a:cubicBezTo>
                      <a:pt x="138" y="29"/>
                      <a:pt x="141" y="31"/>
                      <a:pt x="145" y="33"/>
                    </a:cubicBezTo>
                    <a:cubicBezTo>
                      <a:pt x="145" y="32"/>
                      <a:pt x="145" y="31"/>
                      <a:pt x="146" y="31"/>
                    </a:cubicBezTo>
                    <a:cubicBezTo>
                      <a:pt x="142" y="29"/>
                      <a:pt x="139" y="27"/>
                      <a:pt x="136" y="25"/>
                    </a:cubicBezTo>
                    <a:moveTo>
                      <a:pt x="172" y="24"/>
                    </a:moveTo>
                    <a:cubicBezTo>
                      <a:pt x="172" y="24"/>
                      <a:pt x="171" y="25"/>
                      <a:pt x="171" y="25"/>
                    </a:cubicBezTo>
                    <a:cubicBezTo>
                      <a:pt x="172" y="26"/>
                      <a:pt x="172" y="26"/>
                      <a:pt x="172" y="26"/>
                    </a:cubicBezTo>
                    <a:cubicBezTo>
                      <a:pt x="172" y="26"/>
                      <a:pt x="172" y="26"/>
                      <a:pt x="171" y="25"/>
                    </a:cubicBezTo>
                    <a:cubicBezTo>
                      <a:pt x="171" y="25"/>
                      <a:pt x="171" y="25"/>
                      <a:pt x="171" y="26"/>
                    </a:cubicBezTo>
                    <a:cubicBezTo>
                      <a:pt x="173" y="27"/>
                      <a:pt x="175" y="28"/>
                      <a:pt x="177" y="29"/>
                    </a:cubicBezTo>
                    <a:cubicBezTo>
                      <a:pt x="177" y="28"/>
                      <a:pt x="177" y="28"/>
                      <a:pt x="178" y="28"/>
                    </a:cubicBezTo>
                    <a:cubicBezTo>
                      <a:pt x="176" y="26"/>
                      <a:pt x="174" y="25"/>
                      <a:pt x="172" y="24"/>
                    </a:cubicBezTo>
                    <a:moveTo>
                      <a:pt x="168" y="23"/>
                    </a:moveTo>
                    <a:cubicBezTo>
                      <a:pt x="168" y="24"/>
                      <a:pt x="168" y="24"/>
                      <a:pt x="168" y="24"/>
                    </a:cubicBezTo>
                    <a:cubicBezTo>
                      <a:pt x="168" y="24"/>
                      <a:pt x="169" y="24"/>
                      <a:pt x="169" y="24"/>
                    </a:cubicBezTo>
                    <a:cubicBezTo>
                      <a:pt x="169" y="24"/>
                      <a:pt x="169" y="24"/>
                      <a:pt x="169" y="24"/>
                    </a:cubicBezTo>
                    <a:cubicBezTo>
                      <a:pt x="169" y="24"/>
                      <a:pt x="169" y="24"/>
                      <a:pt x="168" y="23"/>
                    </a:cubicBezTo>
                    <a:moveTo>
                      <a:pt x="71" y="23"/>
                    </a:moveTo>
                    <a:cubicBezTo>
                      <a:pt x="70" y="24"/>
                      <a:pt x="69" y="25"/>
                      <a:pt x="68" y="27"/>
                    </a:cubicBezTo>
                    <a:cubicBezTo>
                      <a:pt x="69" y="27"/>
                      <a:pt x="70" y="27"/>
                      <a:pt x="71" y="28"/>
                    </a:cubicBezTo>
                    <a:cubicBezTo>
                      <a:pt x="71" y="27"/>
                      <a:pt x="72" y="25"/>
                      <a:pt x="73" y="24"/>
                    </a:cubicBezTo>
                    <a:cubicBezTo>
                      <a:pt x="72" y="24"/>
                      <a:pt x="71" y="23"/>
                      <a:pt x="71" y="23"/>
                    </a:cubicBezTo>
                    <a:moveTo>
                      <a:pt x="112" y="23"/>
                    </a:moveTo>
                    <a:cubicBezTo>
                      <a:pt x="111" y="26"/>
                      <a:pt x="109" y="29"/>
                      <a:pt x="107" y="32"/>
                    </a:cubicBezTo>
                    <a:cubicBezTo>
                      <a:pt x="108" y="32"/>
                      <a:pt x="108" y="32"/>
                      <a:pt x="109" y="32"/>
                    </a:cubicBezTo>
                    <a:cubicBezTo>
                      <a:pt x="110" y="30"/>
                      <a:pt x="112" y="27"/>
                      <a:pt x="114" y="24"/>
                    </a:cubicBezTo>
                    <a:cubicBezTo>
                      <a:pt x="113" y="23"/>
                      <a:pt x="113" y="23"/>
                      <a:pt x="112" y="23"/>
                    </a:cubicBezTo>
                    <a:moveTo>
                      <a:pt x="169" y="22"/>
                    </a:moveTo>
                    <a:cubicBezTo>
                      <a:pt x="169" y="23"/>
                      <a:pt x="169" y="23"/>
                      <a:pt x="168" y="23"/>
                    </a:cubicBezTo>
                    <a:cubicBezTo>
                      <a:pt x="169" y="23"/>
                      <a:pt x="169" y="24"/>
                      <a:pt x="169" y="24"/>
                    </a:cubicBezTo>
                    <a:cubicBezTo>
                      <a:pt x="170" y="24"/>
                      <a:pt x="170" y="23"/>
                      <a:pt x="170" y="23"/>
                    </a:cubicBezTo>
                    <a:cubicBezTo>
                      <a:pt x="170" y="23"/>
                      <a:pt x="169" y="23"/>
                      <a:pt x="169" y="22"/>
                    </a:cubicBezTo>
                    <a:moveTo>
                      <a:pt x="137" y="22"/>
                    </a:moveTo>
                    <a:cubicBezTo>
                      <a:pt x="137" y="23"/>
                      <a:pt x="137" y="23"/>
                      <a:pt x="136" y="23"/>
                    </a:cubicBezTo>
                    <a:cubicBezTo>
                      <a:pt x="140" y="25"/>
                      <a:pt x="143" y="27"/>
                      <a:pt x="147" y="29"/>
                    </a:cubicBezTo>
                    <a:cubicBezTo>
                      <a:pt x="147" y="29"/>
                      <a:pt x="147" y="29"/>
                      <a:pt x="147" y="28"/>
                    </a:cubicBezTo>
                    <a:cubicBezTo>
                      <a:pt x="144" y="26"/>
                      <a:pt x="140" y="24"/>
                      <a:pt x="137" y="22"/>
                    </a:cubicBezTo>
                    <a:moveTo>
                      <a:pt x="173" y="22"/>
                    </a:moveTo>
                    <a:cubicBezTo>
                      <a:pt x="173" y="23"/>
                      <a:pt x="173" y="23"/>
                      <a:pt x="173" y="23"/>
                    </a:cubicBezTo>
                    <a:cubicBezTo>
                      <a:pt x="175" y="24"/>
                      <a:pt x="176" y="25"/>
                      <a:pt x="178" y="26"/>
                    </a:cubicBezTo>
                    <a:cubicBezTo>
                      <a:pt x="178" y="26"/>
                      <a:pt x="179" y="26"/>
                      <a:pt x="179" y="26"/>
                    </a:cubicBezTo>
                    <a:cubicBezTo>
                      <a:pt x="177" y="25"/>
                      <a:pt x="175" y="24"/>
                      <a:pt x="173" y="22"/>
                    </a:cubicBezTo>
                    <a:moveTo>
                      <a:pt x="173" y="22"/>
                    </a:moveTo>
                    <a:cubicBezTo>
                      <a:pt x="173" y="22"/>
                      <a:pt x="173" y="22"/>
                      <a:pt x="173" y="22"/>
                    </a:cubicBezTo>
                    <a:cubicBezTo>
                      <a:pt x="173" y="22"/>
                      <a:pt x="174" y="23"/>
                      <a:pt x="175" y="23"/>
                    </a:cubicBezTo>
                    <a:cubicBezTo>
                      <a:pt x="174" y="23"/>
                      <a:pt x="174" y="22"/>
                      <a:pt x="173" y="22"/>
                    </a:cubicBezTo>
                    <a:moveTo>
                      <a:pt x="138" y="22"/>
                    </a:moveTo>
                    <a:cubicBezTo>
                      <a:pt x="137" y="22"/>
                      <a:pt x="137" y="22"/>
                      <a:pt x="137" y="22"/>
                    </a:cubicBezTo>
                    <a:cubicBezTo>
                      <a:pt x="147" y="28"/>
                      <a:pt x="147" y="28"/>
                      <a:pt x="147" y="28"/>
                    </a:cubicBezTo>
                    <a:cubicBezTo>
                      <a:pt x="147" y="28"/>
                      <a:pt x="148" y="28"/>
                      <a:pt x="148" y="28"/>
                    </a:cubicBezTo>
                    <a:cubicBezTo>
                      <a:pt x="145" y="26"/>
                      <a:pt x="143" y="25"/>
                      <a:pt x="141" y="24"/>
                    </a:cubicBezTo>
                    <a:cubicBezTo>
                      <a:pt x="140" y="23"/>
                      <a:pt x="139" y="22"/>
                      <a:pt x="138" y="22"/>
                    </a:cubicBezTo>
                    <a:moveTo>
                      <a:pt x="173" y="22"/>
                    </a:moveTo>
                    <a:cubicBezTo>
                      <a:pt x="173" y="22"/>
                      <a:pt x="173" y="22"/>
                      <a:pt x="173" y="22"/>
                    </a:cubicBezTo>
                    <a:cubicBezTo>
                      <a:pt x="174" y="22"/>
                      <a:pt x="175" y="23"/>
                      <a:pt x="175" y="23"/>
                    </a:cubicBezTo>
                    <a:cubicBezTo>
                      <a:pt x="177" y="24"/>
                      <a:pt x="178" y="25"/>
                      <a:pt x="179" y="25"/>
                    </a:cubicBezTo>
                    <a:cubicBezTo>
                      <a:pt x="179" y="25"/>
                      <a:pt x="179" y="25"/>
                      <a:pt x="179" y="25"/>
                    </a:cubicBezTo>
                    <a:cubicBezTo>
                      <a:pt x="177" y="24"/>
                      <a:pt x="175" y="23"/>
                      <a:pt x="173" y="22"/>
                    </a:cubicBezTo>
                    <a:moveTo>
                      <a:pt x="170" y="21"/>
                    </a:moveTo>
                    <a:cubicBezTo>
                      <a:pt x="170" y="21"/>
                      <a:pt x="170" y="21"/>
                      <a:pt x="170" y="21"/>
                    </a:cubicBezTo>
                    <a:cubicBezTo>
                      <a:pt x="170" y="21"/>
                      <a:pt x="170" y="22"/>
                      <a:pt x="171" y="22"/>
                    </a:cubicBezTo>
                    <a:cubicBezTo>
                      <a:pt x="171" y="22"/>
                      <a:pt x="171" y="21"/>
                      <a:pt x="171" y="21"/>
                    </a:cubicBezTo>
                    <a:cubicBezTo>
                      <a:pt x="171" y="21"/>
                      <a:pt x="170" y="21"/>
                      <a:pt x="170" y="21"/>
                    </a:cubicBezTo>
                    <a:moveTo>
                      <a:pt x="170" y="20"/>
                    </a:moveTo>
                    <a:cubicBezTo>
                      <a:pt x="170" y="20"/>
                      <a:pt x="170" y="20"/>
                      <a:pt x="170" y="20"/>
                    </a:cubicBezTo>
                    <a:cubicBezTo>
                      <a:pt x="170" y="21"/>
                      <a:pt x="171" y="21"/>
                      <a:pt x="171" y="21"/>
                    </a:cubicBezTo>
                    <a:cubicBezTo>
                      <a:pt x="171" y="21"/>
                      <a:pt x="171" y="21"/>
                      <a:pt x="171" y="21"/>
                    </a:cubicBezTo>
                    <a:cubicBezTo>
                      <a:pt x="171" y="21"/>
                      <a:pt x="171" y="20"/>
                      <a:pt x="170" y="20"/>
                    </a:cubicBezTo>
                    <a:moveTo>
                      <a:pt x="107" y="20"/>
                    </a:moveTo>
                    <a:cubicBezTo>
                      <a:pt x="106" y="23"/>
                      <a:pt x="104" y="26"/>
                      <a:pt x="102" y="29"/>
                    </a:cubicBezTo>
                    <a:cubicBezTo>
                      <a:pt x="103" y="29"/>
                      <a:pt x="104" y="30"/>
                      <a:pt x="105" y="30"/>
                    </a:cubicBezTo>
                    <a:cubicBezTo>
                      <a:pt x="107" y="28"/>
                      <a:pt x="109" y="25"/>
                      <a:pt x="110" y="22"/>
                    </a:cubicBezTo>
                    <a:cubicBezTo>
                      <a:pt x="110" y="22"/>
                      <a:pt x="110" y="22"/>
                      <a:pt x="110" y="22"/>
                    </a:cubicBezTo>
                    <a:cubicBezTo>
                      <a:pt x="109" y="21"/>
                      <a:pt x="108" y="21"/>
                      <a:pt x="107" y="20"/>
                    </a:cubicBezTo>
                    <a:moveTo>
                      <a:pt x="170" y="20"/>
                    </a:moveTo>
                    <a:cubicBezTo>
                      <a:pt x="170" y="20"/>
                      <a:pt x="170" y="20"/>
                      <a:pt x="170" y="20"/>
                    </a:cubicBezTo>
                    <a:cubicBezTo>
                      <a:pt x="171" y="20"/>
                      <a:pt x="171" y="21"/>
                      <a:pt x="171" y="21"/>
                    </a:cubicBezTo>
                    <a:cubicBezTo>
                      <a:pt x="171" y="21"/>
                      <a:pt x="171" y="21"/>
                      <a:pt x="171" y="21"/>
                    </a:cubicBezTo>
                    <a:cubicBezTo>
                      <a:pt x="171" y="20"/>
                      <a:pt x="171" y="20"/>
                      <a:pt x="170" y="20"/>
                    </a:cubicBezTo>
                    <a:moveTo>
                      <a:pt x="158" y="20"/>
                    </a:moveTo>
                    <a:cubicBezTo>
                      <a:pt x="157" y="21"/>
                      <a:pt x="156" y="23"/>
                      <a:pt x="155" y="24"/>
                    </a:cubicBezTo>
                    <a:cubicBezTo>
                      <a:pt x="157" y="26"/>
                      <a:pt x="160" y="27"/>
                      <a:pt x="163" y="29"/>
                    </a:cubicBezTo>
                    <a:cubicBezTo>
                      <a:pt x="163" y="27"/>
                      <a:pt x="164" y="26"/>
                      <a:pt x="165" y="24"/>
                    </a:cubicBezTo>
                    <a:cubicBezTo>
                      <a:pt x="163" y="23"/>
                      <a:pt x="160" y="21"/>
                      <a:pt x="158" y="20"/>
                    </a:cubicBezTo>
                    <a:moveTo>
                      <a:pt x="158" y="19"/>
                    </a:moveTo>
                    <a:cubicBezTo>
                      <a:pt x="158" y="20"/>
                      <a:pt x="158" y="20"/>
                      <a:pt x="158" y="20"/>
                    </a:cubicBezTo>
                    <a:cubicBezTo>
                      <a:pt x="160" y="21"/>
                      <a:pt x="163" y="23"/>
                      <a:pt x="165" y="24"/>
                    </a:cubicBezTo>
                    <a:cubicBezTo>
                      <a:pt x="165" y="24"/>
                      <a:pt x="165" y="24"/>
                      <a:pt x="165" y="24"/>
                    </a:cubicBezTo>
                    <a:cubicBezTo>
                      <a:pt x="162" y="22"/>
                      <a:pt x="160" y="20"/>
                      <a:pt x="158" y="19"/>
                    </a:cubicBezTo>
                    <a:moveTo>
                      <a:pt x="158" y="19"/>
                    </a:moveTo>
                    <a:cubicBezTo>
                      <a:pt x="158" y="19"/>
                      <a:pt x="158" y="19"/>
                      <a:pt x="158" y="19"/>
                    </a:cubicBezTo>
                    <a:cubicBezTo>
                      <a:pt x="159" y="20"/>
                      <a:pt x="160" y="20"/>
                      <a:pt x="161" y="21"/>
                    </a:cubicBezTo>
                    <a:cubicBezTo>
                      <a:pt x="160" y="20"/>
                      <a:pt x="159" y="20"/>
                      <a:pt x="158" y="19"/>
                    </a:cubicBezTo>
                    <a:moveTo>
                      <a:pt x="120" y="18"/>
                    </a:moveTo>
                    <a:cubicBezTo>
                      <a:pt x="120" y="18"/>
                      <a:pt x="120" y="18"/>
                      <a:pt x="119" y="18"/>
                    </a:cubicBezTo>
                    <a:cubicBezTo>
                      <a:pt x="122" y="19"/>
                      <a:pt x="124" y="21"/>
                      <a:pt x="126" y="22"/>
                    </a:cubicBezTo>
                    <a:cubicBezTo>
                      <a:pt x="126" y="22"/>
                      <a:pt x="126" y="22"/>
                      <a:pt x="126" y="22"/>
                    </a:cubicBezTo>
                    <a:cubicBezTo>
                      <a:pt x="124" y="20"/>
                      <a:pt x="122" y="19"/>
                      <a:pt x="120" y="18"/>
                    </a:cubicBezTo>
                    <a:moveTo>
                      <a:pt x="159" y="18"/>
                    </a:moveTo>
                    <a:cubicBezTo>
                      <a:pt x="159" y="18"/>
                      <a:pt x="159" y="18"/>
                      <a:pt x="159" y="18"/>
                    </a:cubicBezTo>
                    <a:cubicBezTo>
                      <a:pt x="161" y="19"/>
                      <a:pt x="163" y="21"/>
                      <a:pt x="166" y="23"/>
                    </a:cubicBezTo>
                    <a:cubicBezTo>
                      <a:pt x="166" y="22"/>
                      <a:pt x="166" y="22"/>
                      <a:pt x="166" y="22"/>
                    </a:cubicBezTo>
                    <a:cubicBezTo>
                      <a:pt x="164" y="21"/>
                      <a:pt x="162" y="19"/>
                      <a:pt x="159" y="18"/>
                    </a:cubicBezTo>
                    <a:moveTo>
                      <a:pt x="129" y="18"/>
                    </a:moveTo>
                    <a:cubicBezTo>
                      <a:pt x="129" y="18"/>
                      <a:pt x="128" y="18"/>
                      <a:pt x="128" y="19"/>
                    </a:cubicBezTo>
                    <a:cubicBezTo>
                      <a:pt x="128" y="19"/>
                      <a:pt x="128" y="19"/>
                      <a:pt x="128" y="19"/>
                    </a:cubicBezTo>
                    <a:cubicBezTo>
                      <a:pt x="128" y="18"/>
                      <a:pt x="129" y="18"/>
                      <a:pt x="129" y="18"/>
                    </a:cubicBezTo>
                    <a:cubicBezTo>
                      <a:pt x="129" y="18"/>
                      <a:pt x="129" y="18"/>
                      <a:pt x="129" y="18"/>
                    </a:cubicBezTo>
                    <a:moveTo>
                      <a:pt x="140" y="18"/>
                    </a:moveTo>
                    <a:cubicBezTo>
                      <a:pt x="140" y="18"/>
                      <a:pt x="140" y="18"/>
                      <a:pt x="139" y="19"/>
                    </a:cubicBezTo>
                    <a:cubicBezTo>
                      <a:pt x="143" y="21"/>
                      <a:pt x="146" y="23"/>
                      <a:pt x="149" y="24"/>
                    </a:cubicBezTo>
                    <a:cubicBezTo>
                      <a:pt x="150" y="24"/>
                      <a:pt x="150" y="24"/>
                      <a:pt x="150" y="23"/>
                    </a:cubicBezTo>
                    <a:cubicBezTo>
                      <a:pt x="147" y="21"/>
                      <a:pt x="143" y="19"/>
                      <a:pt x="140" y="18"/>
                    </a:cubicBezTo>
                    <a:moveTo>
                      <a:pt x="184" y="17"/>
                    </a:moveTo>
                    <a:cubicBezTo>
                      <a:pt x="183" y="20"/>
                      <a:pt x="181" y="22"/>
                      <a:pt x="180" y="25"/>
                    </a:cubicBezTo>
                    <a:cubicBezTo>
                      <a:pt x="181" y="26"/>
                      <a:pt x="183" y="27"/>
                      <a:pt x="185" y="27"/>
                    </a:cubicBezTo>
                    <a:cubicBezTo>
                      <a:pt x="186" y="25"/>
                      <a:pt x="187" y="23"/>
                      <a:pt x="189" y="20"/>
                    </a:cubicBezTo>
                    <a:cubicBezTo>
                      <a:pt x="187" y="19"/>
                      <a:pt x="186" y="18"/>
                      <a:pt x="184" y="17"/>
                    </a:cubicBezTo>
                    <a:moveTo>
                      <a:pt x="159" y="17"/>
                    </a:moveTo>
                    <a:cubicBezTo>
                      <a:pt x="159" y="17"/>
                      <a:pt x="159" y="17"/>
                      <a:pt x="159" y="17"/>
                    </a:cubicBezTo>
                    <a:cubicBezTo>
                      <a:pt x="160" y="18"/>
                      <a:pt x="161" y="18"/>
                      <a:pt x="162" y="19"/>
                    </a:cubicBezTo>
                    <a:cubicBezTo>
                      <a:pt x="164" y="20"/>
                      <a:pt x="165" y="21"/>
                      <a:pt x="166" y="22"/>
                    </a:cubicBezTo>
                    <a:cubicBezTo>
                      <a:pt x="167" y="22"/>
                      <a:pt x="167" y="21"/>
                      <a:pt x="167" y="21"/>
                    </a:cubicBezTo>
                    <a:cubicBezTo>
                      <a:pt x="167" y="21"/>
                      <a:pt x="167" y="21"/>
                      <a:pt x="167" y="21"/>
                    </a:cubicBezTo>
                    <a:cubicBezTo>
                      <a:pt x="164" y="20"/>
                      <a:pt x="162" y="18"/>
                      <a:pt x="159" y="17"/>
                    </a:cubicBezTo>
                    <a:moveTo>
                      <a:pt x="129" y="17"/>
                    </a:moveTo>
                    <a:cubicBezTo>
                      <a:pt x="129" y="17"/>
                      <a:pt x="129" y="17"/>
                      <a:pt x="129" y="17"/>
                    </a:cubicBezTo>
                    <a:cubicBezTo>
                      <a:pt x="129" y="17"/>
                      <a:pt x="129" y="17"/>
                      <a:pt x="129" y="17"/>
                    </a:cubicBezTo>
                    <a:cubicBezTo>
                      <a:pt x="129" y="17"/>
                      <a:pt x="129" y="17"/>
                      <a:pt x="129" y="17"/>
                    </a:cubicBezTo>
                    <a:cubicBezTo>
                      <a:pt x="129" y="17"/>
                      <a:pt x="129" y="17"/>
                      <a:pt x="129" y="17"/>
                    </a:cubicBezTo>
                    <a:moveTo>
                      <a:pt x="185" y="17"/>
                    </a:moveTo>
                    <a:cubicBezTo>
                      <a:pt x="185" y="17"/>
                      <a:pt x="184" y="17"/>
                      <a:pt x="184" y="17"/>
                    </a:cubicBezTo>
                    <a:cubicBezTo>
                      <a:pt x="186" y="18"/>
                      <a:pt x="187" y="19"/>
                      <a:pt x="189" y="20"/>
                    </a:cubicBezTo>
                    <a:cubicBezTo>
                      <a:pt x="189" y="20"/>
                      <a:pt x="189" y="20"/>
                      <a:pt x="189" y="20"/>
                    </a:cubicBezTo>
                    <a:cubicBezTo>
                      <a:pt x="188" y="19"/>
                      <a:pt x="186" y="18"/>
                      <a:pt x="185" y="17"/>
                    </a:cubicBezTo>
                    <a:moveTo>
                      <a:pt x="116" y="16"/>
                    </a:moveTo>
                    <a:cubicBezTo>
                      <a:pt x="116" y="16"/>
                      <a:pt x="116" y="16"/>
                      <a:pt x="116" y="16"/>
                    </a:cubicBezTo>
                    <a:cubicBezTo>
                      <a:pt x="117" y="16"/>
                      <a:pt x="117" y="17"/>
                      <a:pt x="118" y="17"/>
                    </a:cubicBezTo>
                    <a:cubicBezTo>
                      <a:pt x="118" y="17"/>
                      <a:pt x="118" y="17"/>
                      <a:pt x="118" y="17"/>
                    </a:cubicBezTo>
                    <a:cubicBezTo>
                      <a:pt x="117" y="17"/>
                      <a:pt x="117" y="16"/>
                      <a:pt x="116" y="16"/>
                    </a:cubicBezTo>
                    <a:moveTo>
                      <a:pt x="121" y="16"/>
                    </a:moveTo>
                    <a:cubicBezTo>
                      <a:pt x="120" y="17"/>
                      <a:pt x="120" y="17"/>
                      <a:pt x="120" y="18"/>
                    </a:cubicBezTo>
                    <a:cubicBezTo>
                      <a:pt x="122" y="19"/>
                      <a:pt x="124" y="21"/>
                      <a:pt x="126" y="22"/>
                    </a:cubicBezTo>
                    <a:cubicBezTo>
                      <a:pt x="127" y="21"/>
                      <a:pt x="127" y="21"/>
                      <a:pt x="127" y="20"/>
                    </a:cubicBezTo>
                    <a:cubicBezTo>
                      <a:pt x="127" y="20"/>
                      <a:pt x="127" y="20"/>
                      <a:pt x="127" y="20"/>
                    </a:cubicBezTo>
                    <a:cubicBezTo>
                      <a:pt x="127" y="21"/>
                      <a:pt x="127" y="21"/>
                      <a:pt x="126" y="22"/>
                    </a:cubicBezTo>
                    <a:cubicBezTo>
                      <a:pt x="127" y="21"/>
                      <a:pt x="127" y="21"/>
                      <a:pt x="127" y="20"/>
                    </a:cubicBezTo>
                    <a:cubicBezTo>
                      <a:pt x="125" y="19"/>
                      <a:pt x="123" y="17"/>
                      <a:pt x="121" y="16"/>
                    </a:cubicBezTo>
                    <a:moveTo>
                      <a:pt x="58" y="16"/>
                    </a:moveTo>
                    <a:cubicBezTo>
                      <a:pt x="57" y="17"/>
                      <a:pt x="56" y="18"/>
                      <a:pt x="56" y="19"/>
                    </a:cubicBezTo>
                    <a:cubicBezTo>
                      <a:pt x="57" y="19"/>
                      <a:pt x="58" y="20"/>
                      <a:pt x="59" y="20"/>
                    </a:cubicBezTo>
                    <a:cubicBezTo>
                      <a:pt x="60" y="17"/>
                      <a:pt x="60" y="17"/>
                      <a:pt x="60" y="17"/>
                    </a:cubicBezTo>
                    <a:cubicBezTo>
                      <a:pt x="60" y="17"/>
                      <a:pt x="59" y="16"/>
                      <a:pt x="58" y="16"/>
                    </a:cubicBezTo>
                    <a:moveTo>
                      <a:pt x="161" y="15"/>
                    </a:moveTo>
                    <a:cubicBezTo>
                      <a:pt x="160" y="15"/>
                      <a:pt x="160" y="15"/>
                      <a:pt x="160" y="16"/>
                    </a:cubicBezTo>
                    <a:cubicBezTo>
                      <a:pt x="162" y="17"/>
                      <a:pt x="162" y="17"/>
                      <a:pt x="162" y="17"/>
                    </a:cubicBezTo>
                    <a:cubicBezTo>
                      <a:pt x="164" y="18"/>
                      <a:pt x="166" y="19"/>
                      <a:pt x="168" y="20"/>
                    </a:cubicBezTo>
                    <a:cubicBezTo>
                      <a:pt x="168" y="20"/>
                      <a:pt x="168" y="20"/>
                      <a:pt x="168" y="19"/>
                    </a:cubicBezTo>
                    <a:cubicBezTo>
                      <a:pt x="166" y="18"/>
                      <a:pt x="163" y="17"/>
                      <a:pt x="161" y="15"/>
                    </a:cubicBezTo>
                    <a:moveTo>
                      <a:pt x="161" y="14"/>
                    </a:moveTo>
                    <a:cubicBezTo>
                      <a:pt x="161" y="15"/>
                      <a:pt x="161" y="15"/>
                      <a:pt x="161" y="15"/>
                    </a:cubicBezTo>
                    <a:cubicBezTo>
                      <a:pt x="163" y="16"/>
                      <a:pt x="166" y="18"/>
                      <a:pt x="168" y="19"/>
                    </a:cubicBezTo>
                    <a:cubicBezTo>
                      <a:pt x="168" y="19"/>
                      <a:pt x="168" y="19"/>
                      <a:pt x="168" y="19"/>
                    </a:cubicBezTo>
                    <a:cubicBezTo>
                      <a:pt x="166" y="18"/>
                      <a:pt x="163" y="16"/>
                      <a:pt x="161" y="14"/>
                    </a:cubicBezTo>
                    <a:moveTo>
                      <a:pt x="161" y="14"/>
                    </a:moveTo>
                    <a:cubicBezTo>
                      <a:pt x="161" y="14"/>
                      <a:pt x="161" y="14"/>
                      <a:pt x="161" y="14"/>
                    </a:cubicBezTo>
                    <a:cubicBezTo>
                      <a:pt x="163" y="16"/>
                      <a:pt x="166" y="17"/>
                      <a:pt x="168" y="19"/>
                    </a:cubicBezTo>
                    <a:cubicBezTo>
                      <a:pt x="168" y="19"/>
                      <a:pt x="168" y="19"/>
                      <a:pt x="168" y="19"/>
                    </a:cubicBezTo>
                    <a:cubicBezTo>
                      <a:pt x="166" y="17"/>
                      <a:pt x="163" y="16"/>
                      <a:pt x="161" y="14"/>
                    </a:cubicBezTo>
                    <a:moveTo>
                      <a:pt x="186" y="14"/>
                    </a:moveTo>
                    <a:cubicBezTo>
                      <a:pt x="186" y="14"/>
                      <a:pt x="186" y="15"/>
                      <a:pt x="186" y="15"/>
                    </a:cubicBezTo>
                    <a:cubicBezTo>
                      <a:pt x="187" y="16"/>
                      <a:pt x="189" y="16"/>
                      <a:pt x="191" y="17"/>
                    </a:cubicBezTo>
                    <a:cubicBezTo>
                      <a:pt x="191" y="17"/>
                      <a:pt x="191" y="17"/>
                      <a:pt x="191" y="17"/>
                    </a:cubicBezTo>
                    <a:cubicBezTo>
                      <a:pt x="189" y="16"/>
                      <a:pt x="188" y="15"/>
                      <a:pt x="186" y="14"/>
                    </a:cubicBezTo>
                    <a:moveTo>
                      <a:pt x="118" y="14"/>
                    </a:moveTo>
                    <a:cubicBezTo>
                      <a:pt x="117" y="15"/>
                      <a:pt x="117" y="15"/>
                      <a:pt x="116" y="16"/>
                    </a:cubicBezTo>
                    <a:cubicBezTo>
                      <a:pt x="117" y="16"/>
                      <a:pt x="117" y="17"/>
                      <a:pt x="118" y="17"/>
                    </a:cubicBezTo>
                    <a:cubicBezTo>
                      <a:pt x="118" y="16"/>
                      <a:pt x="118" y="16"/>
                      <a:pt x="119" y="15"/>
                    </a:cubicBezTo>
                    <a:cubicBezTo>
                      <a:pt x="118" y="15"/>
                      <a:pt x="118" y="14"/>
                      <a:pt x="118" y="14"/>
                    </a:cubicBezTo>
                    <a:moveTo>
                      <a:pt x="122" y="14"/>
                    </a:moveTo>
                    <a:cubicBezTo>
                      <a:pt x="122" y="14"/>
                      <a:pt x="122" y="14"/>
                      <a:pt x="121" y="15"/>
                    </a:cubicBezTo>
                    <a:cubicBezTo>
                      <a:pt x="124" y="16"/>
                      <a:pt x="126" y="17"/>
                      <a:pt x="128" y="19"/>
                    </a:cubicBezTo>
                    <a:cubicBezTo>
                      <a:pt x="128" y="18"/>
                      <a:pt x="129" y="18"/>
                      <a:pt x="129" y="18"/>
                    </a:cubicBezTo>
                    <a:cubicBezTo>
                      <a:pt x="127" y="16"/>
                      <a:pt x="124" y="15"/>
                      <a:pt x="122" y="14"/>
                    </a:cubicBezTo>
                    <a:moveTo>
                      <a:pt x="178" y="14"/>
                    </a:moveTo>
                    <a:cubicBezTo>
                      <a:pt x="177" y="16"/>
                      <a:pt x="175" y="19"/>
                      <a:pt x="174" y="21"/>
                    </a:cubicBezTo>
                    <a:cubicBezTo>
                      <a:pt x="175" y="22"/>
                      <a:pt x="177" y="23"/>
                      <a:pt x="179" y="24"/>
                    </a:cubicBezTo>
                    <a:cubicBezTo>
                      <a:pt x="181" y="22"/>
                      <a:pt x="182" y="20"/>
                      <a:pt x="184" y="17"/>
                    </a:cubicBezTo>
                    <a:cubicBezTo>
                      <a:pt x="182" y="16"/>
                      <a:pt x="180" y="15"/>
                      <a:pt x="178" y="14"/>
                    </a:cubicBezTo>
                    <a:moveTo>
                      <a:pt x="111" y="13"/>
                    </a:moveTo>
                    <a:cubicBezTo>
                      <a:pt x="111" y="13"/>
                      <a:pt x="111" y="13"/>
                      <a:pt x="111" y="13"/>
                    </a:cubicBezTo>
                    <a:cubicBezTo>
                      <a:pt x="112" y="14"/>
                      <a:pt x="113" y="14"/>
                      <a:pt x="114" y="15"/>
                    </a:cubicBezTo>
                    <a:cubicBezTo>
                      <a:pt x="114" y="15"/>
                      <a:pt x="114" y="15"/>
                      <a:pt x="114" y="15"/>
                    </a:cubicBezTo>
                    <a:cubicBezTo>
                      <a:pt x="113" y="14"/>
                      <a:pt x="112" y="14"/>
                      <a:pt x="111" y="13"/>
                    </a:cubicBezTo>
                    <a:moveTo>
                      <a:pt x="96" y="13"/>
                    </a:moveTo>
                    <a:cubicBezTo>
                      <a:pt x="96" y="13"/>
                      <a:pt x="96" y="13"/>
                      <a:pt x="96" y="13"/>
                    </a:cubicBezTo>
                    <a:cubicBezTo>
                      <a:pt x="96" y="13"/>
                      <a:pt x="97" y="14"/>
                      <a:pt x="98" y="14"/>
                    </a:cubicBezTo>
                    <a:cubicBezTo>
                      <a:pt x="98" y="14"/>
                      <a:pt x="98" y="14"/>
                      <a:pt x="98" y="14"/>
                    </a:cubicBezTo>
                    <a:cubicBezTo>
                      <a:pt x="97" y="14"/>
                      <a:pt x="96" y="13"/>
                      <a:pt x="96" y="13"/>
                    </a:cubicBezTo>
                    <a:moveTo>
                      <a:pt x="178" y="13"/>
                    </a:moveTo>
                    <a:cubicBezTo>
                      <a:pt x="178" y="13"/>
                      <a:pt x="178" y="13"/>
                      <a:pt x="178" y="13"/>
                    </a:cubicBezTo>
                    <a:cubicBezTo>
                      <a:pt x="180" y="15"/>
                      <a:pt x="182" y="16"/>
                      <a:pt x="184" y="17"/>
                    </a:cubicBezTo>
                    <a:cubicBezTo>
                      <a:pt x="184" y="17"/>
                      <a:pt x="184" y="17"/>
                      <a:pt x="184" y="16"/>
                    </a:cubicBezTo>
                    <a:cubicBezTo>
                      <a:pt x="183" y="16"/>
                      <a:pt x="182" y="15"/>
                      <a:pt x="182" y="15"/>
                    </a:cubicBezTo>
                    <a:cubicBezTo>
                      <a:pt x="178" y="13"/>
                      <a:pt x="178" y="13"/>
                      <a:pt x="178" y="13"/>
                    </a:cubicBezTo>
                    <a:moveTo>
                      <a:pt x="123" y="13"/>
                    </a:moveTo>
                    <a:cubicBezTo>
                      <a:pt x="122" y="13"/>
                      <a:pt x="122" y="13"/>
                      <a:pt x="122" y="14"/>
                    </a:cubicBezTo>
                    <a:cubicBezTo>
                      <a:pt x="129" y="17"/>
                      <a:pt x="129" y="17"/>
                      <a:pt x="129" y="17"/>
                    </a:cubicBezTo>
                    <a:cubicBezTo>
                      <a:pt x="129" y="17"/>
                      <a:pt x="129" y="17"/>
                      <a:pt x="129" y="17"/>
                    </a:cubicBezTo>
                    <a:cubicBezTo>
                      <a:pt x="125" y="15"/>
                      <a:pt x="123" y="13"/>
                      <a:pt x="123" y="13"/>
                    </a:cubicBezTo>
                    <a:cubicBezTo>
                      <a:pt x="123" y="13"/>
                      <a:pt x="123" y="13"/>
                      <a:pt x="123" y="13"/>
                    </a:cubicBezTo>
                    <a:moveTo>
                      <a:pt x="95" y="13"/>
                    </a:moveTo>
                    <a:cubicBezTo>
                      <a:pt x="93" y="15"/>
                      <a:pt x="92" y="18"/>
                      <a:pt x="90" y="21"/>
                    </a:cubicBezTo>
                    <a:cubicBezTo>
                      <a:pt x="91" y="22"/>
                      <a:pt x="92" y="22"/>
                      <a:pt x="93" y="23"/>
                    </a:cubicBezTo>
                    <a:cubicBezTo>
                      <a:pt x="94" y="20"/>
                      <a:pt x="96" y="18"/>
                      <a:pt x="97" y="15"/>
                    </a:cubicBezTo>
                    <a:cubicBezTo>
                      <a:pt x="97" y="15"/>
                      <a:pt x="98" y="15"/>
                      <a:pt x="98" y="14"/>
                    </a:cubicBezTo>
                    <a:cubicBezTo>
                      <a:pt x="97" y="14"/>
                      <a:pt x="96" y="13"/>
                      <a:pt x="96" y="13"/>
                    </a:cubicBezTo>
                    <a:cubicBezTo>
                      <a:pt x="94" y="15"/>
                      <a:pt x="93" y="18"/>
                      <a:pt x="91" y="20"/>
                    </a:cubicBezTo>
                    <a:cubicBezTo>
                      <a:pt x="93" y="18"/>
                      <a:pt x="94" y="15"/>
                      <a:pt x="95" y="13"/>
                    </a:cubicBezTo>
                    <a:cubicBezTo>
                      <a:pt x="95" y="13"/>
                      <a:pt x="95" y="13"/>
                      <a:pt x="95" y="13"/>
                    </a:cubicBezTo>
                    <a:moveTo>
                      <a:pt x="95" y="13"/>
                    </a:moveTo>
                    <a:cubicBezTo>
                      <a:pt x="95" y="13"/>
                      <a:pt x="95" y="13"/>
                      <a:pt x="95" y="13"/>
                    </a:cubicBezTo>
                    <a:cubicBezTo>
                      <a:pt x="95" y="13"/>
                      <a:pt x="95" y="13"/>
                      <a:pt x="95" y="13"/>
                    </a:cubicBezTo>
                    <a:cubicBezTo>
                      <a:pt x="95" y="13"/>
                      <a:pt x="95" y="13"/>
                      <a:pt x="95" y="13"/>
                    </a:cubicBezTo>
                    <a:cubicBezTo>
                      <a:pt x="95" y="13"/>
                      <a:pt x="95" y="13"/>
                      <a:pt x="95" y="13"/>
                    </a:cubicBezTo>
                    <a:moveTo>
                      <a:pt x="132" y="13"/>
                    </a:moveTo>
                    <a:cubicBezTo>
                      <a:pt x="132" y="13"/>
                      <a:pt x="131" y="13"/>
                      <a:pt x="131" y="14"/>
                    </a:cubicBezTo>
                    <a:cubicBezTo>
                      <a:pt x="131" y="14"/>
                      <a:pt x="131" y="14"/>
                      <a:pt x="131" y="14"/>
                    </a:cubicBezTo>
                    <a:cubicBezTo>
                      <a:pt x="131" y="13"/>
                      <a:pt x="132" y="13"/>
                      <a:pt x="132" y="13"/>
                    </a:cubicBezTo>
                    <a:cubicBezTo>
                      <a:pt x="132" y="13"/>
                      <a:pt x="132" y="13"/>
                      <a:pt x="132" y="13"/>
                    </a:cubicBezTo>
                    <a:moveTo>
                      <a:pt x="187" y="13"/>
                    </a:moveTo>
                    <a:cubicBezTo>
                      <a:pt x="187" y="13"/>
                      <a:pt x="187" y="13"/>
                      <a:pt x="187" y="13"/>
                    </a:cubicBezTo>
                    <a:cubicBezTo>
                      <a:pt x="188" y="14"/>
                      <a:pt x="190" y="15"/>
                      <a:pt x="192" y="16"/>
                    </a:cubicBezTo>
                    <a:cubicBezTo>
                      <a:pt x="192" y="16"/>
                      <a:pt x="192" y="16"/>
                      <a:pt x="192" y="15"/>
                    </a:cubicBezTo>
                    <a:cubicBezTo>
                      <a:pt x="190" y="14"/>
                      <a:pt x="189" y="14"/>
                      <a:pt x="187" y="13"/>
                    </a:cubicBezTo>
                    <a:moveTo>
                      <a:pt x="132" y="12"/>
                    </a:moveTo>
                    <a:cubicBezTo>
                      <a:pt x="132" y="12"/>
                      <a:pt x="132" y="12"/>
                      <a:pt x="132" y="12"/>
                    </a:cubicBezTo>
                    <a:cubicBezTo>
                      <a:pt x="132" y="12"/>
                      <a:pt x="132" y="12"/>
                      <a:pt x="132" y="12"/>
                    </a:cubicBezTo>
                    <a:cubicBezTo>
                      <a:pt x="132" y="12"/>
                      <a:pt x="132" y="12"/>
                      <a:pt x="132" y="12"/>
                    </a:cubicBezTo>
                    <a:cubicBezTo>
                      <a:pt x="132" y="12"/>
                      <a:pt x="132" y="12"/>
                      <a:pt x="132" y="12"/>
                    </a:cubicBezTo>
                    <a:moveTo>
                      <a:pt x="151" y="12"/>
                    </a:moveTo>
                    <a:cubicBezTo>
                      <a:pt x="152" y="13"/>
                      <a:pt x="154" y="14"/>
                      <a:pt x="155" y="15"/>
                    </a:cubicBezTo>
                    <a:cubicBezTo>
                      <a:pt x="155" y="15"/>
                      <a:pt x="155" y="15"/>
                      <a:pt x="155" y="14"/>
                    </a:cubicBezTo>
                    <a:cubicBezTo>
                      <a:pt x="154" y="14"/>
                      <a:pt x="152" y="13"/>
                      <a:pt x="151" y="12"/>
                    </a:cubicBezTo>
                    <a:moveTo>
                      <a:pt x="144" y="12"/>
                    </a:moveTo>
                    <a:cubicBezTo>
                      <a:pt x="143" y="13"/>
                      <a:pt x="142" y="15"/>
                      <a:pt x="141" y="16"/>
                    </a:cubicBezTo>
                    <a:cubicBezTo>
                      <a:pt x="144" y="18"/>
                      <a:pt x="148" y="20"/>
                      <a:pt x="151" y="22"/>
                    </a:cubicBezTo>
                    <a:cubicBezTo>
                      <a:pt x="152" y="20"/>
                      <a:pt x="153" y="19"/>
                      <a:pt x="153" y="17"/>
                    </a:cubicBezTo>
                    <a:cubicBezTo>
                      <a:pt x="150" y="15"/>
                      <a:pt x="147" y="14"/>
                      <a:pt x="144" y="12"/>
                    </a:cubicBezTo>
                    <a:moveTo>
                      <a:pt x="175" y="12"/>
                    </a:moveTo>
                    <a:cubicBezTo>
                      <a:pt x="174" y="14"/>
                      <a:pt x="172" y="17"/>
                      <a:pt x="171" y="19"/>
                    </a:cubicBezTo>
                    <a:cubicBezTo>
                      <a:pt x="171" y="20"/>
                      <a:pt x="171" y="20"/>
                      <a:pt x="172" y="20"/>
                    </a:cubicBezTo>
                    <a:cubicBezTo>
                      <a:pt x="173" y="18"/>
                      <a:pt x="175" y="15"/>
                      <a:pt x="176" y="12"/>
                    </a:cubicBezTo>
                    <a:cubicBezTo>
                      <a:pt x="176" y="12"/>
                      <a:pt x="176" y="12"/>
                      <a:pt x="175" y="12"/>
                    </a:cubicBezTo>
                    <a:moveTo>
                      <a:pt x="119" y="12"/>
                    </a:moveTo>
                    <a:cubicBezTo>
                      <a:pt x="119" y="12"/>
                      <a:pt x="119" y="13"/>
                      <a:pt x="118" y="13"/>
                    </a:cubicBezTo>
                    <a:cubicBezTo>
                      <a:pt x="119" y="13"/>
                      <a:pt x="119" y="13"/>
                      <a:pt x="120" y="14"/>
                    </a:cubicBezTo>
                    <a:cubicBezTo>
                      <a:pt x="120" y="13"/>
                      <a:pt x="120" y="13"/>
                      <a:pt x="120" y="12"/>
                    </a:cubicBezTo>
                    <a:cubicBezTo>
                      <a:pt x="120" y="12"/>
                      <a:pt x="119" y="12"/>
                      <a:pt x="119" y="12"/>
                    </a:cubicBezTo>
                    <a:moveTo>
                      <a:pt x="175" y="11"/>
                    </a:moveTo>
                    <a:cubicBezTo>
                      <a:pt x="175" y="11"/>
                      <a:pt x="175" y="12"/>
                      <a:pt x="175" y="12"/>
                    </a:cubicBezTo>
                    <a:cubicBezTo>
                      <a:pt x="176" y="12"/>
                      <a:pt x="176" y="12"/>
                      <a:pt x="176" y="12"/>
                    </a:cubicBezTo>
                    <a:cubicBezTo>
                      <a:pt x="176" y="12"/>
                      <a:pt x="176" y="12"/>
                      <a:pt x="176" y="12"/>
                    </a:cubicBezTo>
                    <a:cubicBezTo>
                      <a:pt x="175" y="11"/>
                      <a:pt x="175" y="11"/>
                      <a:pt x="175" y="11"/>
                    </a:cubicBezTo>
                    <a:moveTo>
                      <a:pt x="113" y="11"/>
                    </a:moveTo>
                    <a:cubicBezTo>
                      <a:pt x="112" y="12"/>
                      <a:pt x="112" y="13"/>
                      <a:pt x="111" y="13"/>
                    </a:cubicBezTo>
                    <a:cubicBezTo>
                      <a:pt x="112" y="14"/>
                      <a:pt x="113" y="14"/>
                      <a:pt x="114" y="15"/>
                    </a:cubicBezTo>
                    <a:cubicBezTo>
                      <a:pt x="115" y="14"/>
                      <a:pt x="115" y="14"/>
                      <a:pt x="116" y="13"/>
                    </a:cubicBezTo>
                    <a:cubicBezTo>
                      <a:pt x="115" y="12"/>
                      <a:pt x="114" y="12"/>
                      <a:pt x="113" y="11"/>
                    </a:cubicBezTo>
                    <a:moveTo>
                      <a:pt x="176" y="11"/>
                    </a:moveTo>
                    <a:cubicBezTo>
                      <a:pt x="176" y="11"/>
                      <a:pt x="176" y="11"/>
                      <a:pt x="176" y="11"/>
                    </a:cubicBezTo>
                    <a:cubicBezTo>
                      <a:pt x="176" y="11"/>
                      <a:pt x="176" y="11"/>
                      <a:pt x="176" y="11"/>
                    </a:cubicBezTo>
                    <a:cubicBezTo>
                      <a:pt x="176" y="11"/>
                      <a:pt x="176" y="11"/>
                      <a:pt x="176" y="11"/>
                    </a:cubicBezTo>
                    <a:moveTo>
                      <a:pt x="119" y="11"/>
                    </a:moveTo>
                    <a:cubicBezTo>
                      <a:pt x="119" y="11"/>
                      <a:pt x="119" y="11"/>
                      <a:pt x="119" y="12"/>
                    </a:cubicBezTo>
                    <a:cubicBezTo>
                      <a:pt x="120" y="12"/>
                      <a:pt x="120" y="12"/>
                      <a:pt x="120" y="12"/>
                    </a:cubicBezTo>
                    <a:cubicBezTo>
                      <a:pt x="120" y="12"/>
                      <a:pt x="121" y="12"/>
                      <a:pt x="121" y="12"/>
                    </a:cubicBezTo>
                    <a:cubicBezTo>
                      <a:pt x="120" y="11"/>
                      <a:pt x="120" y="11"/>
                      <a:pt x="119" y="11"/>
                    </a:cubicBezTo>
                    <a:moveTo>
                      <a:pt x="180" y="11"/>
                    </a:moveTo>
                    <a:cubicBezTo>
                      <a:pt x="180" y="11"/>
                      <a:pt x="180" y="11"/>
                      <a:pt x="180" y="11"/>
                    </a:cubicBezTo>
                    <a:cubicBezTo>
                      <a:pt x="182" y="12"/>
                      <a:pt x="184" y="13"/>
                      <a:pt x="186" y="14"/>
                    </a:cubicBezTo>
                    <a:cubicBezTo>
                      <a:pt x="186" y="14"/>
                      <a:pt x="186" y="14"/>
                      <a:pt x="186" y="14"/>
                    </a:cubicBezTo>
                    <a:cubicBezTo>
                      <a:pt x="184" y="13"/>
                      <a:pt x="182" y="12"/>
                      <a:pt x="180" y="11"/>
                    </a:cubicBezTo>
                    <a:moveTo>
                      <a:pt x="144" y="11"/>
                    </a:moveTo>
                    <a:cubicBezTo>
                      <a:pt x="144" y="11"/>
                      <a:pt x="144" y="11"/>
                      <a:pt x="144" y="12"/>
                    </a:cubicBezTo>
                    <a:cubicBezTo>
                      <a:pt x="147" y="14"/>
                      <a:pt x="150" y="16"/>
                      <a:pt x="153" y="17"/>
                    </a:cubicBezTo>
                    <a:cubicBezTo>
                      <a:pt x="154" y="17"/>
                      <a:pt x="154" y="17"/>
                      <a:pt x="154" y="17"/>
                    </a:cubicBezTo>
                    <a:cubicBezTo>
                      <a:pt x="151" y="15"/>
                      <a:pt x="148" y="13"/>
                      <a:pt x="145" y="11"/>
                    </a:cubicBezTo>
                    <a:cubicBezTo>
                      <a:pt x="145" y="11"/>
                      <a:pt x="145" y="11"/>
                      <a:pt x="144" y="11"/>
                    </a:cubicBezTo>
                    <a:moveTo>
                      <a:pt x="178" y="9"/>
                    </a:moveTo>
                    <a:cubicBezTo>
                      <a:pt x="178" y="9"/>
                      <a:pt x="178" y="9"/>
                      <a:pt x="178" y="10"/>
                    </a:cubicBezTo>
                    <a:cubicBezTo>
                      <a:pt x="178" y="9"/>
                      <a:pt x="178" y="10"/>
                      <a:pt x="178" y="9"/>
                    </a:cubicBezTo>
                    <a:cubicBezTo>
                      <a:pt x="178" y="9"/>
                      <a:pt x="178" y="9"/>
                      <a:pt x="178" y="9"/>
                    </a:cubicBezTo>
                    <a:moveTo>
                      <a:pt x="145" y="9"/>
                    </a:moveTo>
                    <a:cubicBezTo>
                      <a:pt x="145" y="9"/>
                      <a:pt x="145" y="9"/>
                      <a:pt x="145" y="9"/>
                    </a:cubicBezTo>
                    <a:cubicBezTo>
                      <a:pt x="148" y="11"/>
                      <a:pt x="151" y="13"/>
                      <a:pt x="155" y="15"/>
                    </a:cubicBezTo>
                    <a:cubicBezTo>
                      <a:pt x="155" y="15"/>
                      <a:pt x="155" y="15"/>
                      <a:pt x="155" y="15"/>
                    </a:cubicBezTo>
                    <a:cubicBezTo>
                      <a:pt x="153" y="14"/>
                      <a:pt x="152" y="13"/>
                      <a:pt x="150" y="12"/>
                    </a:cubicBezTo>
                    <a:cubicBezTo>
                      <a:pt x="149" y="11"/>
                      <a:pt x="147" y="10"/>
                      <a:pt x="145" y="9"/>
                    </a:cubicBezTo>
                    <a:moveTo>
                      <a:pt x="181" y="9"/>
                    </a:moveTo>
                    <a:cubicBezTo>
                      <a:pt x="181" y="9"/>
                      <a:pt x="181" y="9"/>
                      <a:pt x="181" y="9"/>
                    </a:cubicBezTo>
                    <a:cubicBezTo>
                      <a:pt x="183" y="10"/>
                      <a:pt x="185" y="12"/>
                      <a:pt x="186" y="13"/>
                    </a:cubicBezTo>
                    <a:cubicBezTo>
                      <a:pt x="187" y="13"/>
                      <a:pt x="187" y="12"/>
                      <a:pt x="187" y="12"/>
                    </a:cubicBezTo>
                    <a:cubicBezTo>
                      <a:pt x="185" y="11"/>
                      <a:pt x="183" y="10"/>
                      <a:pt x="181" y="9"/>
                    </a:cubicBezTo>
                    <a:moveTo>
                      <a:pt x="125" y="9"/>
                    </a:moveTo>
                    <a:cubicBezTo>
                      <a:pt x="125" y="9"/>
                      <a:pt x="125" y="9"/>
                      <a:pt x="124" y="10"/>
                    </a:cubicBezTo>
                    <a:cubicBezTo>
                      <a:pt x="127" y="11"/>
                      <a:pt x="129" y="12"/>
                      <a:pt x="131" y="14"/>
                    </a:cubicBezTo>
                    <a:cubicBezTo>
                      <a:pt x="131" y="13"/>
                      <a:pt x="132" y="13"/>
                      <a:pt x="132" y="13"/>
                    </a:cubicBezTo>
                    <a:cubicBezTo>
                      <a:pt x="129" y="11"/>
                      <a:pt x="127" y="10"/>
                      <a:pt x="125" y="9"/>
                    </a:cubicBezTo>
                    <a:moveTo>
                      <a:pt x="170" y="8"/>
                    </a:moveTo>
                    <a:cubicBezTo>
                      <a:pt x="171" y="9"/>
                      <a:pt x="172" y="10"/>
                      <a:pt x="173" y="10"/>
                    </a:cubicBezTo>
                    <a:cubicBezTo>
                      <a:pt x="173" y="10"/>
                      <a:pt x="173" y="10"/>
                      <a:pt x="173" y="10"/>
                    </a:cubicBezTo>
                    <a:cubicBezTo>
                      <a:pt x="170" y="8"/>
                      <a:pt x="170" y="8"/>
                      <a:pt x="170" y="8"/>
                    </a:cubicBezTo>
                    <a:moveTo>
                      <a:pt x="125" y="8"/>
                    </a:moveTo>
                    <a:cubicBezTo>
                      <a:pt x="125" y="8"/>
                      <a:pt x="125" y="8"/>
                      <a:pt x="125" y="8"/>
                    </a:cubicBezTo>
                    <a:cubicBezTo>
                      <a:pt x="132" y="12"/>
                      <a:pt x="132" y="12"/>
                      <a:pt x="132" y="12"/>
                    </a:cubicBezTo>
                    <a:cubicBezTo>
                      <a:pt x="132" y="12"/>
                      <a:pt x="132" y="12"/>
                      <a:pt x="132" y="12"/>
                    </a:cubicBezTo>
                    <a:cubicBezTo>
                      <a:pt x="130" y="11"/>
                      <a:pt x="127" y="9"/>
                      <a:pt x="125" y="8"/>
                    </a:cubicBezTo>
                    <a:moveTo>
                      <a:pt x="114" y="8"/>
                    </a:moveTo>
                    <a:cubicBezTo>
                      <a:pt x="114" y="9"/>
                      <a:pt x="114" y="9"/>
                      <a:pt x="113" y="10"/>
                    </a:cubicBezTo>
                    <a:cubicBezTo>
                      <a:pt x="114" y="11"/>
                      <a:pt x="115" y="11"/>
                      <a:pt x="116" y="12"/>
                    </a:cubicBezTo>
                    <a:cubicBezTo>
                      <a:pt x="117" y="11"/>
                      <a:pt x="117" y="10"/>
                      <a:pt x="117" y="10"/>
                    </a:cubicBezTo>
                    <a:cubicBezTo>
                      <a:pt x="116" y="9"/>
                      <a:pt x="115" y="9"/>
                      <a:pt x="114" y="8"/>
                    </a:cubicBezTo>
                    <a:moveTo>
                      <a:pt x="147" y="7"/>
                    </a:moveTo>
                    <a:cubicBezTo>
                      <a:pt x="146" y="7"/>
                      <a:pt x="146" y="7"/>
                      <a:pt x="146" y="8"/>
                    </a:cubicBezTo>
                    <a:cubicBezTo>
                      <a:pt x="150" y="9"/>
                      <a:pt x="153" y="11"/>
                      <a:pt x="156" y="13"/>
                    </a:cubicBezTo>
                    <a:cubicBezTo>
                      <a:pt x="156" y="13"/>
                      <a:pt x="156" y="13"/>
                      <a:pt x="156" y="13"/>
                    </a:cubicBezTo>
                    <a:cubicBezTo>
                      <a:pt x="153" y="11"/>
                      <a:pt x="150" y="9"/>
                      <a:pt x="147" y="7"/>
                    </a:cubicBezTo>
                    <a:moveTo>
                      <a:pt x="147" y="7"/>
                    </a:moveTo>
                    <a:cubicBezTo>
                      <a:pt x="156" y="13"/>
                      <a:pt x="156" y="13"/>
                      <a:pt x="156" y="13"/>
                    </a:cubicBezTo>
                    <a:cubicBezTo>
                      <a:pt x="156" y="13"/>
                      <a:pt x="156" y="13"/>
                      <a:pt x="156" y="13"/>
                    </a:cubicBezTo>
                    <a:cubicBezTo>
                      <a:pt x="153" y="11"/>
                      <a:pt x="150" y="9"/>
                      <a:pt x="147" y="7"/>
                    </a:cubicBezTo>
                    <a:moveTo>
                      <a:pt x="101" y="7"/>
                    </a:moveTo>
                    <a:cubicBezTo>
                      <a:pt x="101" y="7"/>
                      <a:pt x="101" y="8"/>
                      <a:pt x="102" y="8"/>
                    </a:cubicBezTo>
                    <a:cubicBezTo>
                      <a:pt x="102" y="8"/>
                      <a:pt x="102" y="8"/>
                      <a:pt x="102" y="8"/>
                    </a:cubicBezTo>
                    <a:cubicBezTo>
                      <a:pt x="101" y="8"/>
                      <a:pt x="101" y="7"/>
                      <a:pt x="101" y="7"/>
                    </a:cubicBezTo>
                    <a:moveTo>
                      <a:pt x="178" y="7"/>
                    </a:moveTo>
                    <a:cubicBezTo>
                      <a:pt x="178" y="7"/>
                      <a:pt x="178" y="7"/>
                      <a:pt x="178" y="8"/>
                    </a:cubicBezTo>
                    <a:cubicBezTo>
                      <a:pt x="178" y="8"/>
                      <a:pt x="178" y="8"/>
                      <a:pt x="179" y="8"/>
                    </a:cubicBezTo>
                    <a:cubicBezTo>
                      <a:pt x="179" y="8"/>
                      <a:pt x="179" y="8"/>
                      <a:pt x="179" y="7"/>
                    </a:cubicBezTo>
                    <a:cubicBezTo>
                      <a:pt x="179" y="7"/>
                      <a:pt x="178" y="7"/>
                      <a:pt x="178" y="7"/>
                    </a:cubicBezTo>
                    <a:moveTo>
                      <a:pt x="135" y="7"/>
                    </a:moveTo>
                    <a:cubicBezTo>
                      <a:pt x="134" y="8"/>
                      <a:pt x="134" y="10"/>
                      <a:pt x="133" y="11"/>
                    </a:cubicBezTo>
                    <a:cubicBezTo>
                      <a:pt x="133" y="11"/>
                      <a:pt x="133" y="11"/>
                      <a:pt x="133" y="11"/>
                    </a:cubicBezTo>
                    <a:cubicBezTo>
                      <a:pt x="134" y="10"/>
                      <a:pt x="134" y="8"/>
                      <a:pt x="135" y="7"/>
                    </a:cubicBezTo>
                    <a:cubicBezTo>
                      <a:pt x="135" y="7"/>
                      <a:pt x="135" y="7"/>
                      <a:pt x="135" y="7"/>
                    </a:cubicBezTo>
                    <a:moveTo>
                      <a:pt x="122" y="7"/>
                    </a:moveTo>
                    <a:cubicBezTo>
                      <a:pt x="122" y="7"/>
                      <a:pt x="121" y="8"/>
                      <a:pt x="121" y="8"/>
                    </a:cubicBezTo>
                    <a:cubicBezTo>
                      <a:pt x="122" y="8"/>
                      <a:pt x="122" y="8"/>
                      <a:pt x="122" y="9"/>
                    </a:cubicBezTo>
                    <a:cubicBezTo>
                      <a:pt x="123" y="8"/>
                      <a:pt x="123" y="8"/>
                      <a:pt x="123" y="8"/>
                    </a:cubicBezTo>
                    <a:cubicBezTo>
                      <a:pt x="123" y="7"/>
                      <a:pt x="122" y="7"/>
                      <a:pt x="122" y="7"/>
                    </a:cubicBezTo>
                    <a:moveTo>
                      <a:pt x="147" y="6"/>
                    </a:moveTo>
                    <a:cubicBezTo>
                      <a:pt x="147" y="7"/>
                      <a:pt x="147" y="7"/>
                      <a:pt x="147" y="7"/>
                    </a:cubicBezTo>
                    <a:cubicBezTo>
                      <a:pt x="150" y="9"/>
                      <a:pt x="153" y="11"/>
                      <a:pt x="156" y="12"/>
                    </a:cubicBezTo>
                    <a:cubicBezTo>
                      <a:pt x="156" y="12"/>
                      <a:pt x="156" y="12"/>
                      <a:pt x="157" y="12"/>
                    </a:cubicBezTo>
                    <a:cubicBezTo>
                      <a:pt x="153" y="10"/>
                      <a:pt x="150" y="8"/>
                      <a:pt x="147" y="6"/>
                    </a:cubicBezTo>
                    <a:moveTo>
                      <a:pt x="122" y="6"/>
                    </a:moveTo>
                    <a:cubicBezTo>
                      <a:pt x="122" y="6"/>
                      <a:pt x="122" y="6"/>
                      <a:pt x="122" y="6"/>
                    </a:cubicBezTo>
                    <a:cubicBezTo>
                      <a:pt x="123" y="7"/>
                      <a:pt x="123" y="7"/>
                      <a:pt x="123" y="7"/>
                    </a:cubicBezTo>
                    <a:cubicBezTo>
                      <a:pt x="123" y="7"/>
                      <a:pt x="123" y="7"/>
                      <a:pt x="123" y="7"/>
                    </a:cubicBezTo>
                    <a:cubicBezTo>
                      <a:pt x="123" y="7"/>
                      <a:pt x="123" y="7"/>
                      <a:pt x="122" y="6"/>
                    </a:cubicBezTo>
                    <a:moveTo>
                      <a:pt x="166" y="6"/>
                    </a:moveTo>
                    <a:cubicBezTo>
                      <a:pt x="165" y="9"/>
                      <a:pt x="163" y="11"/>
                      <a:pt x="161" y="14"/>
                    </a:cubicBezTo>
                    <a:cubicBezTo>
                      <a:pt x="164" y="15"/>
                      <a:pt x="166" y="17"/>
                      <a:pt x="169" y="18"/>
                    </a:cubicBezTo>
                    <a:cubicBezTo>
                      <a:pt x="170" y="16"/>
                      <a:pt x="172" y="13"/>
                      <a:pt x="173" y="10"/>
                    </a:cubicBezTo>
                    <a:cubicBezTo>
                      <a:pt x="171" y="9"/>
                      <a:pt x="169" y="8"/>
                      <a:pt x="167" y="7"/>
                    </a:cubicBezTo>
                    <a:cubicBezTo>
                      <a:pt x="166" y="6"/>
                      <a:pt x="166" y="6"/>
                      <a:pt x="166" y="6"/>
                    </a:cubicBezTo>
                    <a:moveTo>
                      <a:pt x="147" y="6"/>
                    </a:moveTo>
                    <a:cubicBezTo>
                      <a:pt x="147" y="6"/>
                      <a:pt x="147" y="6"/>
                      <a:pt x="147" y="6"/>
                    </a:cubicBezTo>
                    <a:cubicBezTo>
                      <a:pt x="147" y="6"/>
                      <a:pt x="147" y="6"/>
                      <a:pt x="147" y="6"/>
                    </a:cubicBezTo>
                    <a:cubicBezTo>
                      <a:pt x="147" y="6"/>
                      <a:pt x="147" y="6"/>
                      <a:pt x="147" y="6"/>
                    </a:cubicBezTo>
                    <a:moveTo>
                      <a:pt x="136" y="6"/>
                    </a:moveTo>
                    <a:cubicBezTo>
                      <a:pt x="136" y="6"/>
                      <a:pt x="135" y="6"/>
                      <a:pt x="135" y="7"/>
                    </a:cubicBezTo>
                    <a:cubicBezTo>
                      <a:pt x="135" y="7"/>
                      <a:pt x="135" y="7"/>
                      <a:pt x="135" y="7"/>
                    </a:cubicBezTo>
                    <a:cubicBezTo>
                      <a:pt x="135" y="6"/>
                      <a:pt x="136" y="6"/>
                      <a:pt x="136" y="6"/>
                    </a:cubicBezTo>
                    <a:cubicBezTo>
                      <a:pt x="136" y="6"/>
                      <a:pt x="136" y="6"/>
                      <a:pt x="136" y="6"/>
                    </a:cubicBezTo>
                    <a:moveTo>
                      <a:pt x="167" y="5"/>
                    </a:moveTo>
                    <a:cubicBezTo>
                      <a:pt x="167" y="6"/>
                      <a:pt x="166" y="6"/>
                      <a:pt x="166" y="6"/>
                    </a:cubicBezTo>
                    <a:cubicBezTo>
                      <a:pt x="169" y="7"/>
                      <a:pt x="171" y="8"/>
                      <a:pt x="173" y="10"/>
                    </a:cubicBezTo>
                    <a:cubicBezTo>
                      <a:pt x="173" y="10"/>
                      <a:pt x="173" y="10"/>
                      <a:pt x="173" y="10"/>
                    </a:cubicBezTo>
                    <a:cubicBezTo>
                      <a:pt x="171" y="8"/>
                      <a:pt x="169" y="7"/>
                      <a:pt x="167" y="5"/>
                    </a:cubicBezTo>
                    <a:moveTo>
                      <a:pt x="136" y="5"/>
                    </a:moveTo>
                    <a:cubicBezTo>
                      <a:pt x="136" y="5"/>
                      <a:pt x="136" y="5"/>
                      <a:pt x="136" y="5"/>
                    </a:cubicBezTo>
                    <a:cubicBezTo>
                      <a:pt x="136" y="5"/>
                      <a:pt x="136" y="5"/>
                      <a:pt x="136" y="5"/>
                    </a:cubicBezTo>
                    <a:cubicBezTo>
                      <a:pt x="136" y="5"/>
                      <a:pt x="136" y="5"/>
                      <a:pt x="136" y="5"/>
                    </a:cubicBezTo>
                    <a:cubicBezTo>
                      <a:pt x="136" y="5"/>
                      <a:pt x="136" y="5"/>
                      <a:pt x="136" y="5"/>
                    </a:cubicBezTo>
                    <a:moveTo>
                      <a:pt x="82" y="5"/>
                    </a:moveTo>
                    <a:cubicBezTo>
                      <a:pt x="80" y="8"/>
                      <a:pt x="79" y="10"/>
                      <a:pt x="77" y="13"/>
                    </a:cubicBezTo>
                    <a:cubicBezTo>
                      <a:pt x="78" y="13"/>
                      <a:pt x="78" y="14"/>
                      <a:pt x="79" y="14"/>
                    </a:cubicBezTo>
                    <a:cubicBezTo>
                      <a:pt x="81" y="11"/>
                      <a:pt x="83" y="9"/>
                      <a:pt x="84" y="6"/>
                    </a:cubicBezTo>
                    <a:cubicBezTo>
                      <a:pt x="83" y="6"/>
                      <a:pt x="83" y="5"/>
                      <a:pt x="82" y="5"/>
                    </a:cubicBezTo>
                    <a:moveTo>
                      <a:pt x="101" y="5"/>
                    </a:moveTo>
                    <a:cubicBezTo>
                      <a:pt x="101" y="5"/>
                      <a:pt x="100" y="6"/>
                      <a:pt x="100" y="6"/>
                    </a:cubicBezTo>
                    <a:cubicBezTo>
                      <a:pt x="101" y="7"/>
                      <a:pt x="101" y="7"/>
                      <a:pt x="102" y="8"/>
                    </a:cubicBezTo>
                    <a:cubicBezTo>
                      <a:pt x="102" y="7"/>
                      <a:pt x="103" y="6"/>
                      <a:pt x="103" y="6"/>
                    </a:cubicBezTo>
                    <a:cubicBezTo>
                      <a:pt x="102" y="5"/>
                      <a:pt x="102" y="5"/>
                      <a:pt x="101" y="5"/>
                    </a:cubicBezTo>
                    <a:moveTo>
                      <a:pt x="101" y="4"/>
                    </a:moveTo>
                    <a:cubicBezTo>
                      <a:pt x="101" y="5"/>
                      <a:pt x="100" y="6"/>
                      <a:pt x="100" y="6"/>
                    </a:cubicBezTo>
                    <a:cubicBezTo>
                      <a:pt x="100" y="6"/>
                      <a:pt x="100" y="6"/>
                      <a:pt x="100" y="6"/>
                    </a:cubicBezTo>
                    <a:cubicBezTo>
                      <a:pt x="100" y="6"/>
                      <a:pt x="101" y="5"/>
                      <a:pt x="101" y="4"/>
                    </a:cubicBezTo>
                    <a:cubicBezTo>
                      <a:pt x="101" y="4"/>
                      <a:pt x="101" y="4"/>
                      <a:pt x="101" y="4"/>
                    </a:cubicBezTo>
                    <a:moveTo>
                      <a:pt x="137" y="4"/>
                    </a:moveTo>
                    <a:cubicBezTo>
                      <a:pt x="137" y="4"/>
                      <a:pt x="137" y="4"/>
                      <a:pt x="137" y="4"/>
                    </a:cubicBezTo>
                    <a:cubicBezTo>
                      <a:pt x="137" y="4"/>
                      <a:pt x="137" y="4"/>
                      <a:pt x="137" y="4"/>
                    </a:cubicBezTo>
                    <a:cubicBezTo>
                      <a:pt x="137" y="4"/>
                      <a:pt x="137" y="4"/>
                      <a:pt x="137" y="4"/>
                    </a:cubicBezTo>
                    <a:cubicBezTo>
                      <a:pt x="137" y="4"/>
                      <a:pt x="137" y="4"/>
                      <a:pt x="137" y="4"/>
                    </a:cubicBezTo>
                    <a:moveTo>
                      <a:pt x="100" y="4"/>
                    </a:moveTo>
                    <a:cubicBezTo>
                      <a:pt x="100" y="5"/>
                      <a:pt x="99" y="5"/>
                      <a:pt x="99" y="6"/>
                    </a:cubicBezTo>
                    <a:cubicBezTo>
                      <a:pt x="99" y="6"/>
                      <a:pt x="99" y="6"/>
                      <a:pt x="99" y="6"/>
                    </a:cubicBezTo>
                    <a:cubicBezTo>
                      <a:pt x="100" y="5"/>
                      <a:pt x="100" y="5"/>
                      <a:pt x="100" y="4"/>
                    </a:cubicBezTo>
                    <a:cubicBezTo>
                      <a:pt x="100" y="4"/>
                      <a:pt x="100" y="4"/>
                      <a:pt x="100" y="4"/>
                    </a:cubicBezTo>
                    <a:moveTo>
                      <a:pt x="117" y="4"/>
                    </a:moveTo>
                    <a:cubicBezTo>
                      <a:pt x="117" y="4"/>
                      <a:pt x="116" y="5"/>
                      <a:pt x="116" y="5"/>
                    </a:cubicBezTo>
                    <a:cubicBezTo>
                      <a:pt x="117" y="6"/>
                      <a:pt x="118" y="6"/>
                      <a:pt x="119" y="7"/>
                    </a:cubicBezTo>
                    <a:cubicBezTo>
                      <a:pt x="119" y="6"/>
                      <a:pt x="120" y="6"/>
                      <a:pt x="120" y="6"/>
                    </a:cubicBezTo>
                    <a:cubicBezTo>
                      <a:pt x="119" y="5"/>
                      <a:pt x="118" y="5"/>
                      <a:pt x="117" y="4"/>
                    </a:cubicBezTo>
                    <a:moveTo>
                      <a:pt x="192" y="4"/>
                    </a:moveTo>
                    <a:cubicBezTo>
                      <a:pt x="191" y="6"/>
                      <a:pt x="189" y="9"/>
                      <a:pt x="188" y="12"/>
                    </a:cubicBezTo>
                    <a:cubicBezTo>
                      <a:pt x="189" y="13"/>
                      <a:pt x="191" y="14"/>
                      <a:pt x="192" y="15"/>
                    </a:cubicBezTo>
                    <a:cubicBezTo>
                      <a:pt x="194" y="12"/>
                      <a:pt x="195" y="9"/>
                      <a:pt x="197" y="6"/>
                    </a:cubicBezTo>
                    <a:cubicBezTo>
                      <a:pt x="196" y="6"/>
                      <a:pt x="194" y="5"/>
                      <a:pt x="192" y="4"/>
                    </a:cubicBezTo>
                    <a:moveTo>
                      <a:pt x="117" y="3"/>
                    </a:moveTo>
                    <a:cubicBezTo>
                      <a:pt x="117" y="3"/>
                      <a:pt x="117" y="4"/>
                      <a:pt x="117" y="4"/>
                    </a:cubicBezTo>
                    <a:cubicBezTo>
                      <a:pt x="120" y="5"/>
                      <a:pt x="120" y="5"/>
                      <a:pt x="120" y="5"/>
                    </a:cubicBezTo>
                    <a:cubicBezTo>
                      <a:pt x="120" y="5"/>
                      <a:pt x="120" y="5"/>
                      <a:pt x="120" y="5"/>
                    </a:cubicBezTo>
                    <a:cubicBezTo>
                      <a:pt x="119" y="5"/>
                      <a:pt x="118" y="4"/>
                      <a:pt x="117" y="3"/>
                    </a:cubicBezTo>
                    <a:moveTo>
                      <a:pt x="128" y="3"/>
                    </a:moveTo>
                    <a:cubicBezTo>
                      <a:pt x="128" y="4"/>
                      <a:pt x="127" y="6"/>
                      <a:pt x="126" y="7"/>
                    </a:cubicBezTo>
                    <a:cubicBezTo>
                      <a:pt x="128" y="8"/>
                      <a:pt x="130" y="10"/>
                      <a:pt x="133" y="11"/>
                    </a:cubicBezTo>
                    <a:cubicBezTo>
                      <a:pt x="134" y="10"/>
                      <a:pt x="134" y="8"/>
                      <a:pt x="135" y="7"/>
                    </a:cubicBezTo>
                    <a:cubicBezTo>
                      <a:pt x="133" y="6"/>
                      <a:pt x="131" y="4"/>
                      <a:pt x="129" y="3"/>
                    </a:cubicBezTo>
                    <a:cubicBezTo>
                      <a:pt x="128" y="4"/>
                      <a:pt x="127" y="5"/>
                      <a:pt x="126" y="6"/>
                    </a:cubicBezTo>
                    <a:cubicBezTo>
                      <a:pt x="127" y="5"/>
                      <a:pt x="128" y="4"/>
                      <a:pt x="128" y="3"/>
                    </a:cubicBezTo>
                    <a:cubicBezTo>
                      <a:pt x="128" y="3"/>
                      <a:pt x="128" y="3"/>
                      <a:pt x="128" y="3"/>
                    </a:cubicBezTo>
                    <a:moveTo>
                      <a:pt x="138" y="2"/>
                    </a:moveTo>
                    <a:cubicBezTo>
                      <a:pt x="138" y="2"/>
                      <a:pt x="138" y="2"/>
                      <a:pt x="138" y="3"/>
                    </a:cubicBezTo>
                    <a:cubicBezTo>
                      <a:pt x="138" y="3"/>
                      <a:pt x="138" y="3"/>
                      <a:pt x="138" y="3"/>
                    </a:cubicBezTo>
                    <a:cubicBezTo>
                      <a:pt x="138" y="2"/>
                      <a:pt x="138" y="2"/>
                      <a:pt x="138" y="2"/>
                    </a:cubicBezTo>
                    <a:cubicBezTo>
                      <a:pt x="138" y="2"/>
                      <a:pt x="138" y="2"/>
                      <a:pt x="138" y="2"/>
                    </a:cubicBezTo>
                    <a:moveTo>
                      <a:pt x="129" y="2"/>
                    </a:moveTo>
                    <a:cubicBezTo>
                      <a:pt x="129" y="2"/>
                      <a:pt x="129" y="3"/>
                      <a:pt x="129" y="3"/>
                    </a:cubicBezTo>
                    <a:cubicBezTo>
                      <a:pt x="131" y="4"/>
                      <a:pt x="133" y="6"/>
                      <a:pt x="135" y="7"/>
                    </a:cubicBezTo>
                    <a:cubicBezTo>
                      <a:pt x="135" y="6"/>
                      <a:pt x="136" y="6"/>
                      <a:pt x="136" y="6"/>
                    </a:cubicBezTo>
                    <a:cubicBezTo>
                      <a:pt x="134" y="4"/>
                      <a:pt x="132" y="3"/>
                      <a:pt x="129" y="2"/>
                    </a:cubicBezTo>
                    <a:moveTo>
                      <a:pt x="129" y="2"/>
                    </a:moveTo>
                    <a:cubicBezTo>
                      <a:pt x="129" y="2"/>
                      <a:pt x="129" y="2"/>
                      <a:pt x="128" y="3"/>
                    </a:cubicBezTo>
                    <a:cubicBezTo>
                      <a:pt x="128" y="3"/>
                      <a:pt x="128" y="3"/>
                      <a:pt x="128" y="3"/>
                    </a:cubicBezTo>
                    <a:cubicBezTo>
                      <a:pt x="129" y="3"/>
                      <a:pt x="129" y="2"/>
                      <a:pt x="129" y="2"/>
                    </a:cubicBezTo>
                    <a:cubicBezTo>
                      <a:pt x="129" y="2"/>
                      <a:pt x="129" y="2"/>
                      <a:pt x="129" y="2"/>
                    </a:cubicBezTo>
                    <a:moveTo>
                      <a:pt x="169" y="1"/>
                    </a:moveTo>
                    <a:cubicBezTo>
                      <a:pt x="169" y="2"/>
                      <a:pt x="169" y="2"/>
                      <a:pt x="169" y="2"/>
                    </a:cubicBezTo>
                    <a:cubicBezTo>
                      <a:pt x="176" y="6"/>
                      <a:pt x="176" y="6"/>
                      <a:pt x="176" y="6"/>
                    </a:cubicBezTo>
                    <a:cubicBezTo>
                      <a:pt x="176" y="6"/>
                      <a:pt x="176" y="6"/>
                      <a:pt x="176" y="6"/>
                    </a:cubicBezTo>
                    <a:cubicBezTo>
                      <a:pt x="174" y="4"/>
                      <a:pt x="171" y="3"/>
                      <a:pt x="169" y="1"/>
                    </a:cubicBezTo>
                    <a:moveTo>
                      <a:pt x="103" y="1"/>
                    </a:moveTo>
                    <a:cubicBezTo>
                      <a:pt x="103" y="2"/>
                      <a:pt x="102" y="3"/>
                      <a:pt x="102" y="3"/>
                    </a:cubicBezTo>
                    <a:cubicBezTo>
                      <a:pt x="102" y="4"/>
                      <a:pt x="103" y="4"/>
                      <a:pt x="104" y="5"/>
                    </a:cubicBezTo>
                    <a:cubicBezTo>
                      <a:pt x="104" y="4"/>
                      <a:pt x="105" y="3"/>
                      <a:pt x="105" y="3"/>
                    </a:cubicBezTo>
                    <a:cubicBezTo>
                      <a:pt x="104" y="2"/>
                      <a:pt x="104" y="2"/>
                      <a:pt x="103" y="1"/>
                    </a:cubicBezTo>
                    <a:moveTo>
                      <a:pt x="130" y="1"/>
                    </a:moveTo>
                    <a:cubicBezTo>
                      <a:pt x="129" y="1"/>
                      <a:pt x="129" y="1"/>
                      <a:pt x="129" y="2"/>
                    </a:cubicBezTo>
                    <a:cubicBezTo>
                      <a:pt x="132" y="3"/>
                      <a:pt x="134" y="4"/>
                      <a:pt x="136" y="5"/>
                    </a:cubicBezTo>
                    <a:cubicBezTo>
                      <a:pt x="136" y="5"/>
                      <a:pt x="136" y="5"/>
                      <a:pt x="136" y="5"/>
                    </a:cubicBezTo>
                    <a:cubicBezTo>
                      <a:pt x="134" y="4"/>
                      <a:pt x="132" y="3"/>
                      <a:pt x="130" y="1"/>
                    </a:cubicBezTo>
                    <a:moveTo>
                      <a:pt x="103" y="1"/>
                    </a:moveTo>
                    <a:cubicBezTo>
                      <a:pt x="102" y="2"/>
                      <a:pt x="102" y="3"/>
                      <a:pt x="102" y="3"/>
                    </a:cubicBezTo>
                    <a:cubicBezTo>
                      <a:pt x="102" y="3"/>
                      <a:pt x="102" y="3"/>
                      <a:pt x="102" y="3"/>
                    </a:cubicBezTo>
                    <a:cubicBezTo>
                      <a:pt x="102" y="3"/>
                      <a:pt x="102" y="2"/>
                      <a:pt x="103" y="1"/>
                    </a:cubicBezTo>
                    <a:cubicBezTo>
                      <a:pt x="103" y="1"/>
                      <a:pt x="103" y="1"/>
                      <a:pt x="103" y="1"/>
                    </a:cubicBezTo>
                    <a:moveTo>
                      <a:pt x="129" y="1"/>
                    </a:moveTo>
                    <a:cubicBezTo>
                      <a:pt x="129" y="1"/>
                      <a:pt x="129" y="1"/>
                      <a:pt x="129" y="1"/>
                    </a:cubicBezTo>
                    <a:cubicBezTo>
                      <a:pt x="129" y="1"/>
                      <a:pt x="129" y="1"/>
                      <a:pt x="129" y="2"/>
                    </a:cubicBezTo>
                    <a:cubicBezTo>
                      <a:pt x="129" y="1"/>
                      <a:pt x="129" y="1"/>
                      <a:pt x="129" y="1"/>
                    </a:cubicBezTo>
                    <a:cubicBezTo>
                      <a:pt x="129" y="1"/>
                      <a:pt x="129" y="1"/>
                      <a:pt x="129" y="1"/>
                    </a:cubicBezTo>
                    <a:moveTo>
                      <a:pt x="125" y="1"/>
                    </a:moveTo>
                    <a:cubicBezTo>
                      <a:pt x="124" y="2"/>
                      <a:pt x="124" y="4"/>
                      <a:pt x="123" y="5"/>
                    </a:cubicBezTo>
                    <a:cubicBezTo>
                      <a:pt x="123" y="5"/>
                      <a:pt x="124" y="6"/>
                      <a:pt x="124" y="6"/>
                    </a:cubicBezTo>
                    <a:cubicBezTo>
                      <a:pt x="125" y="5"/>
                      <a:pt x="126" y="3"/>
                      <a:pt x="126" y="2"/>
                    </a:cubicBezTo>
                    <a:cubicBezTo>
                      <a:pt x="126" y="2"/>
                      <a:pt x="126" y="1"/>
                      <a:pt x="125" y="1"/>
                    </a:cubicBezTo>
                    <a:moveTo>
                      <a:pt x="199" y="1"/>
                    </a:moveTo>
                    <a:cubicBezTo>
                      <a:pt x="199" y="1"/>
                      <a:pt x="200" y="1"/>
                      <a:pt x="200" y="1"/>
                    </a:cubicBezTo>
                    <a:cubicBezTo>
                      <a:pt x="200" y="1"/>
                      <a:pt x="200" y="1"/>
                      <a:pt x="200" y="1"/>
                    </a:cubicBezTo>
                    <a:cubicBezTo>
                      <a:pt x="200" y="1"/>
                      <a:pt x="199" y="1"/>
                      <a:pt x="199" y="1"/>
                    </a:cubicBezTo>
                    <a:moveTo>
                      <a:pt x="102" y="1"/>
                    </a:moveTo>
                    <a:cubicBezTo>
                      <a:pt x="102" y="1"/>
                      <a:pt x="101" y="2"/>
                      <a:pt x="101" y="3"/>
                    </a:cubicBezTo>
                    <a:cubicBezTo>
                      <a:pt x="101" y="3"/>
                      <a:pt x="101" y="3"/>
                      <a:pt x="101" y="3"/>
                    </a:cubicBezTo>
                    <a:cubicBezTo>
                      <a:pt x="102" y="2"/>
                      <a:pt x="102" y="2"/>
                      <a:pt x="102" y="1"/>
                    </a:cubicBezTo>
                    <a:cubicBezTo>
                      <a:pt x="102" y="1"/>
                      <a:pt x="102" y="1"/>
                      <a:pt x="102" y="1"/>
                    </a:cubicBezTo>
                    <a:moveTo>
                      <a:pt x="194" y="0"/>
                    </a:moveTo>
                    <a:cubicBezTo>
                      <a:pt x="194" y="1"/>
                      <a:pt x="194" y="1"/>
                      <a:pt x="194" y="1"/>
                    </a:cubicBezTo>
                    <a:cubicBezTo>
                      <a:pt x="196" y="2"/>
                      <a:pt x="197" y="3"/>
                      <a:pt x="199" y="4"/>
                    </a:cubicBezTo>
                    <a:cubicBezTo>
                      <a:pt x="199" y="4"/>
                      <a:pt x="199" y="3"/>
                      <a:pt x="199" y="3"/>
                    </a:cubicBezTo>
                    <a:cubicBezTo>
                      <a:pt x="198" y="2"/>
                      <a:pt x="196" y="1"/>
                      <a:pt x="194" y="0"/>
                    </a:cubicBezTo>
                    <a:moveTo>
                      <a:pt x="130" y="0"/>
                    </a:moveTo>
                    <a:cubicBezTo>
                      <a:pt x="130" y="0"/>
                      <a:pt x="130" y="0"/>
                      <a:pt x="130" y="0"/>
                    </a:cubicBezTo>
                    <a:cubicBezTo>
                      <a:pt x="132" y="1"/>
                      <a:pt x="134" y="2"/>
                      <a:pt x="137" y="4"/>
                    </a:cubicBezTo>
                    <a:cubicBezTo>
                      <a:pt x="137" y="4"/>
                      <a:pt x="137" y="4"/>
                      <a:pt x="137" y="4"/>
                    </a:cubicBezTo>
                    <a:cubicBezTo>
                      <a:pt x="135" y="3"/>
                      <a:pt x="133" y="1"/>
                      <a:pt x="131" y="1"/>
                    </a:cubicBezTo>
                    <a:cubicBezTo>
                      <a:pt x="131" y="0"/>
                      <a:pt x="131" y="0"/>
                      <a:pt x="1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29" name="Freeform 9920"/>
              <p:cNvSpPr>
                <a:spLocks noEditPoints="1"/>
              </p:cNvSpPr>
              <p:nvPr/>
            </p:nvSpPr>
            <p:spPr bwMode="auto">
              <a:xfrm>
                <a:off x="-666" y="3788"/>
                <a:ext cx="373" cy="153"/>
              </a:xfrm>
              <a:custGeom>
                <a:avLst/>
                <a:gdLst>
                  <a:gd name="T0" fmla="*/ 52 w 158"/>
                  <a:gd name="T1" fmla="*/ 60 h 65"/>
                  <a:gd name="T2" fmla="*/ 90 w 158"/>
                  <a:gd name="T3" fmla="*/ 56 h 65"/>
                  <a:gd name="T4" fmla="*/ 97 w 158"/>
                  <a:gd name="T5" fmla="*/ 59 h 65"/>
                  <a:gd name="T6" fmla="*/ 104 w 158"/>
                  <a:gd name="T7" fmla="*/ 52 h 65"/>
                  <a:gd name="T8" fmla="*/ 18 w 158"/>
                  <a:gd name="T9" fmla="*/ 61 h 65"/>
                  <a:gd name="T10" fmla="*/ 31 w 158"/>
                  <a:gd name="T11" fmla="*/ 53 h 65"/>
                  <a:gd name="T12" fmla="*/ 48 w 158"/>
                  <a:gd name="T13" fmla="*/ 55 h 65"/>
                  <a:gd name="T14" fmla="*/ 75 w 158"/>
                  <a:gd name="T15" fmla="*/ 53 h 65"/>
                  <a:gd name="T16" fmla="*/ 18 w 158"/>
                  <a:gd name="T17" fmla="*/ 49 h 65"/>
                  <a:gd name="T18" fmla="*/ 19 w 158"/>
                  <a:gd name="T19" fmla="*/ 49 h 65"/>
                  <a:gd name="T20" fmla="*/ 113 w 158"/>
                  <a:gd name="T21" fmla="*/ 56 h 65"/>
                  <a:gd name="T22" fmla="*/ 106 w 158"/>
                  <a:gd name="T23" fmla="*/ 62 h 65"/>
                  <a:gd name="T24" fmla="*/ 68 w 158"/>
                  <a:gd name="T25" fmla="*/ 49 h 65"/>
                  <a:gd name="T26" fmla="*/ 12 w 158"/>
                  <a:gd name="T27" fmla="*/ 45 h 65"/>
                  <a:gd name="T28" fmla="*/ 60 w 158"/>
                  <a:gd name="T29" fmla="*/ 45 h 65"/>
                  <a:gd name="T30" fmla="*/ 82 w 158"/>
                  <a:gd name="T31" fmla="*/ 52 h 65"/>
                  <a:gd name="T32" fmla="*/ 104 w 158"/>
                  <a:gd name="T33" fmla="*/ 50 h 65"/>
                  <a:gd name="T34" fmla="*/ 8 w 158"/>
                  <a:gd name="T35" fmla="*/ 43 h 65"/>
                  <a:gd name="T36" fmla="*/ 5 w 158"/>
                  <a:gd name="T37" fmla="*/ 41 h 65"/>
                  <a:gd name="T38" fmla="*/ 111 w 158"/>
                  <a:gd name="T39" fmla="*/ 39 h 65"/>
                  <a:gd name="T40" fmla="*/ 83 w 158"/>
                  <a:gd name="T41" fmla="*/ 38 h 65"/>
                  <a:gd name="T42" fmla="*/ 19 w 158"/>
                  <a:gd name="T43" fmla="*/ 47 h 65"/>
                  <a:gd name="T44" fmla="*/ 96 w 158"/>
                  <a:gd name="T45" fmla="*/ 35 h 65"/>
                  <a:gd name="T46" fmla="*/ 42 w 158"/>
                  <a:gd name="T47" fmla="*/ 35 h 65"/>
                  <a:gd name="T48" fmla="*/ 27 w 158"/>
                  <a:gd name="T49" fmla="*/ 37 h 65"/>
                  <a:gd name="T50" fmla="*/ 59 w 158"/>
                  <a:gd name="T51" fmla="*/ 41 h 65"/>
                  <a:gd name="T52" fmla="*/ 68 w 158"/>
                  <a:gd name="T53" fmla="*/ 32 h 65"/>
                  <a:gd name="T54" fmla="*/ 41 w 158"/>
                  <a:gd name="T55" fmla="*/ 31 h 65"/>
                  <a:gd name="T56" fmla="*/ 71 w 158"/>
                  <a:gd name="T57" fmla="*/ 31 h 65"/>
                  <a:gd name="T58" fmla="*/ 68 w 158"/>
                  <a:gd name="T59" fmla="*/ 32 h 65"/>
                  <a:gd name="T60" fmla="*/ 134 w 158"/>
                  <a:gd name="T61" fmla="*/ 32 h 65"/>
                  <a:gd name="T62" fmla="*/ 96 w 158"/>
                  <a:gd name="T63" fmla="*/ 31 h 65"/>
                  <a:gd name="T64" fmla="*/ 91 w 158"/>
                  <a:gd name="T65" fmla="*/ 26 h 65"/>
                  <a:gd name="T66" fmla="*/ 87 w 158"/>
                  <a:gd name="T67" fmla="*/ 26 h 65"/>
                  <a:gd name="T68" fmla="*/ 88 w 158"/>
                  <a:gd name="T69" fmla="*/ 25 h 65"/>
                  <a:gd name="T70" fmla="*/ 134 w 158"/>
                  <a:gd name="T71" fmla="*/ 32 h 65"/>
                  <a:gd name="T72" fmla="*/ 117 w 158"/>
                  <a:gd name="T73" fmla="*/ 31 h 65"/>
                  <a:gd name="T74" fmla="*/ 17 w 158"/>
                  <a:gd name="T75" fmla="*/ 28 h 65"/>
                  <a:gd name="T76" fmla="*/ 81 w 158"/>
                  <a:gd name="T77" fmla="*/ 21 h 65"/>
                  <a:gd name="T78" fmla="*/ 102 w 158"/>
                  <a:gd name="T79" fmla="*/ 23 h 65"/>
                  <a:gd name="T80" fmla="*/ 52 w 158"/>
                  <a:gd name="T81" fmla="*/ 19 h 65"/>
                  <a:gd name="T82" fmla="*/ 35 w 158"/>
                  <a:gd name="T83" fmla="*/ 19 h 65"/>
                  <a:gd name="T84" fmla="*/ 53 w 158"/>
                  <a:gd name="T85" fmla="*/ 18 h 65"/>
                  <a:gd name="T86" fmla="*/ 92 w 158"/>
                  <a:gd name="T87" fmla="*/ 17 h 65"/>
                  <a:gd name="T88" fmla="*/ 92 w 158"/>
                  <a:gd name="T89" fmla="*/ 16 h 65"/>
                  <a:gd name="T90" fmla="*/ 98 w 158"/>
                  <a:gd name="T91" fmla="*/ 15 h 65"/>
                  <a:gd name="T92" fmla="*/ 85 w 158"/>
                  <a:gd name="T93" fmla="*/ 13 h 65"/>
                  <a:gd name="T94" fmla="*/ 85 w 158"/>
                  <a:gd name="T95" fmla="*/ 12 h 65"/>
                  <a:gd name="T96" fmla="*/ 38 w 158"/>
                  <a:gd name="T97" fmla="*/ 14 h 65"/>
                  <a:gd name="T98" fmla="*/ 85 w 158"/>
                  <a:gd name="T99" fmla="*/ 12 h 65"/>
                  <a:gd name="T100" fmla="*/ 128 w 158"/>
                  <a:gd name="T101" fmla="*/ 20 h 65"/>
                  <a:gd name="T102" fmla="*/ 82 w 158"/>
                  <a:gd name="T103" fmla="*/ 10 h 65"/>
                  <a:gd name="T104" fmla="*/ 60 w 158"/>
                  <a:gd name="T105" fmla="*/ 9 h 65"/>
                  <a:gd name="T106" fmla="*/ 75 w 158"/>
                  <a:gd name="T107" fmla="*/ 7 h 65"/>
                  <a:gd name="T108" fmla="*/ 42 w 158"/>
                  <a:gd name="T109" fmla="*/ 7 h 65"/>
                  <a:gd name="T110" fmla="*/ 152 w 158"/>
                  <a:gd name="T111" fmla="*/ 13 h 65"/>
                  <a:gd name="T112" fmla="*/ 59 w 158"/>
                  <a:gd name="T113" fmla="*/ 7 h 65"/>
                  <a:gd name="T114" fmla="*/ 99 w 158"/>
                  <a:gd name="T115" fmla="*/ 5 h 65"/>
                  <a:gd name="T116" fmla="*/ 80 w 158"/>
                  <a:gd name="T117" fmla="*/ 6 h 65"/>
                  <a:gd name="T118" fmla="*/ 30 w 158"/>
                  <a:gd name="T119" fmla="*/ 4 h 65"/>
                  <a:gd name="T120" fmla="*/ 151 w 158"/>
                  <a:gd name="T121" fmla="*/ 2 h 65"/>
                  <a:gd name="T122" fmla="*/ 157 w 158"/>
                  <a:gd name="T123" fmla="*/ 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65">
                    <a:moveTo>
                      <a:pt x="101" y="56"/>
                    </a:moveTo>
                    <a:cubicBezTo>
                      <a:pt x="101" y="56"/>
                      <a:pt x="101" y="57"/>
                      <a:pt x="102" y="58"/>
                    </a:cubicBezTo>
                    <a:cubicBezTo>
                      <a:pt x="102" y="58"/>
                      <a:pt x="102" y="57"/>
                      <a:pt x="103" y="57"/>
                    </a:cubicBezTo>
                    <a:cubicBezTo>
                      <a:pt x="102" y="57"/>
                      <a:pt x="102" y="57"/>
                      <a:pt x="102" y="57"/>
                    </a:cubicBezTo>
                    <a:cubicBezTo>
                      <a:pt x="101" y="56"/>
                      <a:pt x="101" y="56"/>
                      <a:pt x="101" y="56"/>
                    </a:cubicBezTo>
                    <a:moveTo>
                      <a:pt x="37" y="55"/>
                    </a:moveTo>
                    <a:cubicBezTo>
                      <a:pt x="37" y="56"/>
                      <a:pt x="37" y="56"/>
                      <a:pt x="36" y="57"/>
                    </a:cubicBezTo>
                    <a:cubicBezTo>
                      <a:pt x="37" y="59"/>
                      <a:pt x="39" y="60"/>
                      <a:pt x="40" y="60"/>
                    </a:cubicBezTo>
                    <a:cubicBezTo>
                      <a:pt x="42" y="60"/>
                      <a:pt x="43" y="59"/>
                      <a:pt x="45" y="58"/>
                    </a:cubicBezTo>
                    <a:cubicBezTo>
                      <a:pt x="44" y="58"/>
                      <a:pt x="44" y="58"/>
                      <a:pt x="44" y="58"/>
                    </a:cubicBezTo>
                    <a:cubicBezTo>
                      <a:pt x="43" y="58"/>
                      <a:pt x="42" y="57"/>
                      <a:pt x="41" y="57"/>
                    </a:cubicBezTo>
                    <a:cubicBezTo>
                      <a:pt x="41" y="57"/>
                      <a:pt x="41" y="57"/>
                      <a:pt x="40" y="57"/>
                    </a:cubicBezTo>
                    <a:cubicBezTo>
                      <a:pt x="40" y="57"/>
                      <a:pt x="39" y="57"/>
                      <a:pt x="38" y="56"/>
                    </a:cubicBezTo>
                    <a:cubicBezTo>
                      <a:pt x="37" y="55"/>
                      <a:pt x="37" y="55"/>
                      <a:pt x="37" y="55"/>
                    </a:cubicBezTo>
                    <a:moveTo>
                      <a:pt x="60" y="54"/>
                    </a:moveTo>
                    <a:cubicBezTo>
                      <a:pt x="59" y="55"/>
                      <a:pt x="59" y="55"/>
                      <a:pt x="59" y="55"/>
                    </a:cubicBezTo>
                    <a:cubicBezTo>
                      <a:pt x="59" y="56"/>
                      <a:pt x="58" y="57"/>
                      <a:pt x="57" y="58"/>
                    </a:cubicBezTo>
                    <a:cubicBezTo>
                      <a:pt x="56" y="58"/>
                      <a:pt x="56" y="59"/>
                      <a:pt x="55" y="59"/>
                    </a:cubicBezTo>
                    <a:cubicBezTo>
                      <a:pt x="55" y="59"/>
                      <a:pt x="55" y="59"/>
                      <a:pt x="55" y="59"/>
                    </a:cubicBezTo>
                    <a:cubicBezTo>
                      <a:pt x="55" y="59"/>
                      <a:pt x="54" y="59"/>
                      <a:pt x="54" y="60"/>
                    </a:cubicBezTo>
                    <a:cubicBezTo>
                      <a:pt x="53" y="60"/>
                      <a:pt x="53" y="60"/>
                      <a:pt x="52" y="60"/>
                    </a:cubicBezTo>
                    <a:cubicBezTo>
                      <a:pt x="52" y="60"/>
                      <a:pt x="51" y="59"/>
                      <a:pt x="51" y="56"/>
                    </a:cubicBezTo>
                    <a:cubicBezTo>
                      <a:pt x="50" y="57"/>
                      <a:pt x="49" y="58"/>
                      <a:pt x="48" y="58"/>
                    </a:cubicBezTo>
                    <a:cubicBezTo>
                      <a:pt x="49" y="59"/>
                      <a:pt x="49" y="61"/>
                      <a:pt x="50" y="63"/>
                    </a:cubicBezTo>
                    <a:cubicBezTo>
                      <a:pt x="51" y="63"/>
                      <a:pt x="51" y="63"/>
                      <a:pt x="51" y="63"/>
                    </a:cubicBezTo>
                    <a:cubicBezTo>
                      <a:pt x="51" y="63"/>
                      <a:pt x="52" y="63"/>
                      <a:pt x="53" y="63"/>
                    </a:cubicBezTo>
                    <a:cubicBezTo>
                      <a:pt x="53" y="63"/>
                      <a:pt x="54" y="63"/>
                      <a:pt x="55" y="63"/>
                    </a:cubicBezTo>
                    <a:cubicBezTo>
                      <a:pt x="62" y="60"/>
                      <a:pt x="60" y="59"/>
                      <a:pt x="62" y="57"/>
                    </a:cubicBezTo>
                    <a:cubicBezTo>
                      <a:pt x="62" y="57"/>
                      <a:pt x="63" y="56"/>
                      <a:pt x="63" y="56"/>
                    </a:cubicBezTo>
                    <a:cubicBezTo>
                      <a:pt x="63" y="55"/>
                      <a:pt x="63" y="55"/>
                      <a:pt x="63" y="55"/>
                    </a:cubicBezTo>
                    <a:cubicBezTo>
                      <a:pt x="60" y="54"/>
                      <a:pt x="60" y="54"/>
                      <a:pt x="60" y="54"/>
                    </a:cubicBezTo>
                    <a:moveTo>
                      <a:pt x="85" y="54"/>
                    </a:moveTo>
                    <a:cubicBezTo>
                      <a:pt x="85" y="54"/>
                      <a:pt x="85" y="54"/>
                      <a:pt x="85" y="54"/>
                    </a:cubicBezTo>
                    <a:cubicBezTo>
                      <a:pt x="86" y="55"/>
                      <a:pt x="87" y="55"/>
                      <a:pt x="89" y="56"/>
                    </a:cubicBezTo>
                    <a:cubicBezTo>
                      <a:pt x="90" y="57"/>
                      <a:pt x="90" y="57"/>
                      <a:pt x="90" y="57"/>
                    </a:cubicBezTo>
                    <a:cubicBezTo>
                      <a:pt x="90" y="57"/>
                      <a:pt x="90" y="57"/>
                      <a:pt x="90" y="57"/>
                    </a:cubicBezTo>
                    <a:cubicBezTo>
                      <a:pt x="96" y="55"/>
                      <a:pt x="93" y="56"/>
                      <a:pt x="93" y="55"/>
                    </a:cubicBezTo>
                    <a:cubicBezTo>
                      <a:pt x="92" y="56"/>
                      <a:pt x="91" y="57"/>
                      <a:pt x="90" y="57"/>
                    </a:cubicBezTo>
                    <a:cubicBezTo>
                      <a:pt x="90" y="57"/>
                      <a:pt x="90" y="57"/>
                      <a:pt x="90" y="57"/>
                    </a:cubicBezTo>
                    <a:cubicBezTo>
                      <a:pt x="90" y="57"/>
                      <a:pt x="90" y="57"/>
                      <a:pt x="90" y="57"/>
                    </a:cubicBezTo>
                    <a:cubicBezTo>
                      <a:pt x="90" y="57"/>
                      <a:pt x="90" y="57"/>
                      <a:pt x="90" y="57"/>
                    </a:cubicBezTo>
                    <a:cubicBezTo>
                      <a:pt x="90" y="57"/>
                      <a:pt x="90" y="57"/>
                      <a:pt x="90" y="56"/>
                    </a:cubicBezTo>
                    <a:cubicBezTo>
                      <a:pt x="90" y="56"/>
                      <a:pt x="90" y="56"/>
                      <a:pt x="90" y="56"/>
                    </a:cubicBezTo>
                    <a:cubicBezTo>
                      <a:pt x="90" y="56"/>
                      <a:pt x="90" y="56"/>
                      <a:pt x="90" y="56"/>
                    </a:cubicBezTo>
                    <a:cubicBezTo>
                      <a:pt x="90" y="56"/>
                      <a:pt x="90" y="56"/>
                      <a:pt x="90" y="56"/>
                    </a:cubicBezTo>
                    <a:cubicBezTo>
                      <a:pt x="87" y="55"/>
                      <a:pt x="87" y="55"/>
                      <a:pt x="87" y="55"/>
                    </a:cubicBezTo>
                    <a:cubicBezTo>
                      <a:pt x="86" y="55"/>
                      <a:pt x="86" y="54"/>
                      <a:pt x="85" y="54"/>
                    </a:cubicBezTo>
                    <a:moveTo>
                      <a:pt x="96" y="53"/>
                    </a:moveTo>
                    <a:cubicBezTo>
                      <a:pt x="97" y="54"/>
                      <a:pt x="97" y="56"/>
                      <a:pt x="97" y="56"/>
                    </a:cubicBezTo>
                    <a:cubicBezTo>
                      <a:pt x="93" y="58"/>
                      <a:pt x="104" y="55"/>
                      <a:pt x="89" y="60"/>
                    </a:cubicBezTo>
                    <a:cubicBezTo>
                      <a:pt x="89" y="59"/>
                      <a:pt x="89" y="59"/>
                      <a:pt x="89" y="59"/>
                    </a:cubicBezTo>
                    <a:cubicBezTo>
                      <a:pt x="88" y="59"/>
                      <a:pt x="88" y="59"/>
                      <a:pt x="88" y="59"/>
                    </a:cubicBezTo>
                    <a:cubicBezTo>
                      <a:pt x="85" y="58"/>
                      <a:pt x="85" y="58"/>
                      <a:pt x="85" y="58"/>
                    </a:cubicBezTo>
                    <a:cubicBezTo>
                      <a:pt x="84" y="57"/>
                      <a:pt x="84" y="57"/>
                      <a:pt x="84" y="57"/>
                    </a:cubicBezTo>
                    <a:cubicBezTo>
                      <a:pt x="84" y="58"/>
                      <a:pt x="85" y="58"/>
                      <a:pt x="85" y="59"/>
                    </a:cubicBezTo>
                    <a:cubicBezTo>
                      <a:pt x="85" y="62"/>
                      <a:pt x="86" y="64"/>
                      <a:pt x="86" y="64"/>
                    </a:cubicBezTo>
                    <a:cubicBezTo>
                      <a:pt x="86" y="64"/>
                      <a:pt x="86" y="64"/>
                      <a:pt x="86" y="64"/>
                    </a:cubicBezTo>
                    <a:cubicBezTo>
                      <a:pt x="87" y="64"/>
                      <a:pt x="88" y="65"/>
                      <a:pt x="89" y="65"/>
                    </a:cubicBezTo>
                    <a:cubicBezTo>
                      <a:pt x="89" y="65"/>
                      <a:pt x="89" y="65"/>
                      <a:pt x="89" y="65"/>
                    </a:cubicBezTo>
                    <a:cubicBezTo>
                      <a:pt x="91" y="65"/>
                      <a:pt x="93" y="64"/>
                      <a:pt x="94" y="63"/>
                    </a:cubicBezTo>
                    <a:cubicBezTo>
                      <a:pt x="95" y="62"/>
                      <a:pt x="96" y="61"/>
                      <a:pt x="96" y="61"/>
                    </a:cubicBezTo>
                    <a:cubicBezTo>
                      <a:pt x="96" y="61"/>
                      <a:pt x="96" y="61"/>
                      <a:pt x="96" y="61"/>
                    </a:cubicBezTo>
                    <a:cubicBezTo>
                      <a:pt x="97" y="59"/>
                      <a:pt x="97" y="59"/>
                      <a:pt x="97" y="59"/>
                    </a:cubicBezTo>
                    <a:cubicBezTo>
                      <a:pt x="100" y="55"/>
                      <a:pt x="100" y="55"/>
                      <a:pt x="100" y="55"/>
                    </a:cubicBezTo>
                    <a:cubicBezTo>
                      <a:pt x="96" y="53"/>
                      <a:pt x="96" y="53"/>
                      <a:pt x="96" y="53"/>
                    </a:cubicBezTo>
                    <a:moveTo>
                      <a:pt x="56" y="52"/>
                    </a:moveTo>
                    <a:cubicBezTo>
                      <a:pt x="55" y="53"/>
                      <a:pt x="54" y="55"/>
                      <a:pt x="54" y="56"/>
                    </a:cubicBezTo>
                    <a:cubicBezTo>
                      <a:pt x="53" y="56"/>
                      <a:pt x="53" y="56"/>
                      <a:pt x="53" y="56"/>
                    </a:cubicBezTo>
                    <a:cubicBezTo>
                      <a:pt x="53" y="56"/>
                      <a:pt x="53" y="56"/>
                      <a:pt x="53" y="56"/>
                    </a:cubicBezTo>
                    <a:cubicBezTo>
                      <a:pt x="53" y="56"/>
                      <a:pt x="53" y="56"/>
                      <a:pt x="53" y="56"/>
                    </a:cubicBezTo>
                    <a:cubicBezTo>
                      <a:pt x="53" y="57"/>
                      <a:pt x="53" y="57"/>
                      <a:pt x="53" y="57"/>
                    </a:cubicBezTo>
                    <a:cubicBezTo>
                      <a:pt x="53" y="57"/>
                      <a:pt x="54" y="57"/>
                      <a:pt x="54" y="57"/>
                    </a:cubicBezTo>
                    <a:cubicBezTo>
                      <a:pt x="54" y="58"/>
                      <a:pt x="54" y="58"/>
                      <a:pt x="54" y="58"/>
                    </a:cubicBezTo>
                    <a:cubicBezTo>
                      <a:pt x="55" y="57"/>
                      <a:pt x="55" y="57"/>
                      <a:pt x="55" y="57"/>
                    </a:cubicBezTo>
                    <a:cubicBezTo>
                      <a:pt x="55" y="56"/>
                      <a:pt x="55" y="56"/>
                      <a:pt x="55" y="56"/>
                    </a:cubicBezTo>
                    <a:cubicBezTo>
                      <a:pt x="56" y="55"/>
                      <a:pt x="57" y="54"/>
                      <a:pt x="58" y="53"/>
                    </a:cubicBezTo>
                    <a:cubicBezTo>
                      <a:pt x="56" y="52"/>
                      <a:pt x="56" y="52"/>
                      <a:pt x="56" y="52"/>
                    </a:cubicBezTo>
                    <a:moveTo>
                      <a:pt x="103" y="52"/>
                    </a:moveTo>
                    <a:cubicBezTo>
                      <a:pt x="103" y="53"/>
                      <a:pt x="103" y="53"/>
                      <a:pt x="103" y="53"/>
                    </a:cubicBezTo>
                    <a:cubicBezTo>
                      <a:pt x="103" y="53"/>
                      <a:pt x="103" y="53"/>
                      <a:pt x="103" y="53"/>
                    </a:cubicBezTo>
                    <a:cubicBezTo>
                      <a:pt x="105" y="54"/>
                      <a:pt x="105" y="54"/>
                      <a:pt x="105" y="54"/>
                    </a:cubicBezTo>
                    <a:cubicBezTo>
                      <a:pt x="105" y="53"/>
                      <a:pt x="105" y="53"/>
                      <a:pt x="105" y="53"/>
                    </a:cubicBezTo>
                    <a:cubicBezTo>
                      <a:pt x="105" y="53"/>
                      <a:pt x="105" y="53"/>
                      <a:pt x="104" y="53"/>
                    </a:cubicBezTo>
                    <a:cubicBezTo>
                      <a:pt x="104" y="52"/>
                      <a:pt x="104" y="52"/>
                      <a:pt x="104" y="52"/>
                    </a:cubicBezTo>
                    <a:cubicBezTo>
                      <a:pt x="104" y="52"/>
                      <a:pt x="104" y="52"/>
                      <a:pt x="104" y="52"/>
                    </a:cubicBezTo>
                    <a:cubicBezTo>
                      <a:pt x="103" y="52"/>
                      <a:pt x="103" y="52"/>
                      <a:pt x="103" y="52"/>
                    </a:cubicBezTo>
                    <a:moveTo>
                      <a:pt x="0" y="52"/>
                    </a:moveTo>
                    <a:cubicBezTo>
                      <a:pt x="0" y="52"/>
                      <a:pt x="0" y="52"/>
                      <a:pt x="0" y="52"/>
                    </a:cubicBezTo>
                    <a:cubicBezTo>
                      <a:pt x="7" y="56"/>
                      <a:pt x="9" y="57"/>
                      <a:pt x="9" y="57"/>
                    </a:cubicBezTo>
                    <a:cubicBezTo>
                      <a:pt x="9" y="57"/>
                      <a:pt x="8" y="57"/>
                      <a:pt x="8" y="57"/>
                    </a:cubicBezTo>
                    <a:cubicBezTo>
                      <a:pt x="8" y="57"/>
                      <a:pt x="7" y="56"/>
                      <a:pt x="7" y="56"/>
                    </a:cubicBezTo>
                    <a:cubicBezTo>
                      <a:pt x="7" y="56"/>
                      <a:pt x="8" y="57"/>
                      <a:pt x="8" y="57"/>
                    </a:cubicBezTo>
                    <a:cubicBezTo>
                      <a:pt x="8" y="57"/>
                      <a:pt x="8" y="57"/>
                      <a:pt x="8" y="57"/>
                    </a:cubicBezTo>
                    <a:cubicBezTo>
                      <a:pt x="8" y="56"/>
                      <a:pt x="8" y="56"/>
                      <a:pt x="8" y="56"/>
                    </a:cubicBezTo>
                    <a:cubicBezTo>
                      <a:pt x="9" y="56"/>
                      <a:pt x="9" y="56"/>
                      <a:pt x="9" y="56"/>
                    </a:cubicBezTo>
                    <a:cubicBezTo>
                      <a:pt x="9" y="55"/>
                      <a:pt x="9" y="55"/>
                      <a:pt x="9" y="55"/>
                    </a:cubicBezTo>
                    <a:cubicBezTo>
                      <a:pt x="4" y="53"/>
                      <a:pt x="4" y="53"/>
                      <a:pt x="4" y="53"/>
                    </a:cubicBezTo>
                    <a:cubicBezTo>
                      <a:pt x="4" y="53"/>
                      <a:pt x="3" y="53"/>
                      <a:pt x="2" y="53"/>
                    </a:cubicBezTo>
                    <a:cubicBezTo>
                      <a:pt x="2" y="53"/>
                      <a:pt x="2" y="53"/>
                      <a:pt x="2" y="53"/>
                    </a:cubicBezTo>
                    <a:cubicBezTo>
                      <a:pt x="2" y="52"/>
                      <a:pt x="1" y="52"/>
                      <a:pt x="0" y="52"/>
                    </a:cubicBezTo>
                    <a:moveTo>
                      <a:pt x="28" y="52"/>
                    </a:moveTo>
                    <a:cubicBezTo>
                      <a:pt x="25" y="56"/>
                      <a:pt x="25" y="56"/>
                      <a:pt x="25" y="56"/>
                    </a:cubicBezTo>
                    <a:cubicBezTo>
                      <a:pt x="23" y="60"/>
                      <a:pt x="23" y="60"/>
                      <a:pt x="23" y="60"/>
                    </a:cubicBezTo>
                    <a:cubicBezTo>
                      <a:pt x="22" y="60"/>
                      <a:pt x="22" y="60"/>
                      <a:pt x="22" y="60"/>
                    </a:cubicBezTo>
                    <a:cubicBezTo>
                      <a:pt x="20" y="61"/>
                      <a:pt x="19" y="61"/>
                      <a:pt x="18" y="61"/>
                    </a:cubicBezTo>
                    <a:cubicBezTo>
                      <a:pt x="17" y="61"/>
                      <a:pt x="19" y="60"/>
                      <a:pt x="18" y="60"/>
                    </a:cubicBezTo>
                    <a:cubicBezTo>
                      <a:pt x="17" y="59"/>
                      <a:pt x="17" y="58"/>
                      <a:pt x="17" y="57"/>
                    </a:cubicBezTo>
                    <a:cubicBezTo>
                      <a:pt x="17" y="57"/>
                      <a:pt x="17" y="57"/>
                      <a:pt x="17" y="57"/>
                    </a:cubicBezTo>
                    <a:cubicBezTo>
                      <a:pt x="17" y="57"/>
                      <a:pt x="17" y="57"/>
                      <a:pt x="17" y="57"/>
                    </a:cubicBezTo>
                    <a:cubicBezTo>
                      <a:pt x="17" y="57"/>
                      <a:pt x="16" y="57"/>
                      <a:pt x="15" y="57"/>
                    </a:cubicBezTo>
                    <a:cubicBezTo>
                      <a:pt x="15" y="56"/>
                      <a:pt x="15" y="56"/>
                      <a:pt x="15" y="56"/>
                    </a:cubicBezTo>
                    <a:cubicBezTo>
                      <a:pt x="15" y="56"/>
                      <a:pt x="15" y="56"/>
                      <a:pt x="15" y="56"/>
                    </a:cubicBezTo>
                    <a:cubicBezTo>
                      <a:pt x="15" y="56"/>
                      <a:pt x="15" y="56"/>
                      <a:pt x="15" y="56"/>
                    </a:cubicBezTo>
                    <a:cubicBezTo>
                      <a:pt x="15" y="56"/>
                      <a:pt x="15" y="56"/>
                      <a:pt x="15" y="56"/>
                    </a:cubicBezTo>
                    <a:cubicBezTo>
                      <a:pt x="15" y="57"/>
                      <a:pt x="15" y="57"/>
                      <a:pt x="14" y="58"/>
                    </a:cubicBezTo>
                    <a:cubicBezTo>
                      <a:pt x="14" y="59"/>
                      <a:pt x="15" y="61"/>
                      <a:pt x="16" y="62"/>
                    </a:cubicBezTo>
                    <a:cubicBezTo>
                      <a:pt x="17" y="64"/>
                      <a:pt x="17" y="64"/>
                      <a:pt x="17" y="64"/>
                    </a:cubicBezTo>
                    <a:cubicBezTo>
                      <a:pt x="16" y="64"/>
                      <a:pt x="15" y="64"/>
                      <a:pt x="15" y="64"/>
                    </a:cubicBezTo>
                    <a:cubicBezTo>
                      <a:pt x="15" y="64"/>
                      <a:pt x="18" y="64"/>
                      <a:pt x="20" y="63"/>
                    </a:cubicBezTo>
                    <a:cubicBezTo>
                      <a:pt x="23" y="63"/>
                      <a:pt x="25" y="62"/>
                      <a:pt x="25" y="62"/>
                    </a:cubicBezTo>
                    <a:cubicBezTo>
                      <a:pt x="25" y="62"/>
                      <a:pt x="25" y="62"/>
                      <a:pt x="25" y="62"/>
                    </a:cubicBezTo>
                    <a:cubicBezTo>
                      <a:pt x="25" y="62"/>
                      <a:pt x="25" y="62"/>
                      <a:pt x="25" y="62"/>
                    </a:cubicBezTo>
                    <a:cubicBezTo>
                      <a:pt x="25" y="62"/>
                      <a:pt x="25" y="62"/>
                      <a:pt x="25" y="62"/>
                    </a:cubicBezTo>
                    <a:cubicBezTo>
                      <a:pt x="26" y="61"/>
                      <a:pt x="26" y="61"/>
                      <a:pt x="26" y="61"/>
                    </a:cubicBezTo>
                    <a:cubicBezTo>
                      <a:pt x="27" y="58"/>
                      <a:pt x="27" y="58"/>
                      <a:pt x="27" y="58"/>
                    </a:cubicBezTo>
                    <a:cubicBezTo>
                      <a:pt x="28" y="56"/>
                      <a:pt x="30" y="55"/>
                      <a:pt x="31" y="53"/>
                    </a:cubicBezTo>
                    <a:cubicBezTo>
                      <a:pt x="31" y="53"/>
                      <a:pt x="31" y="53"/>
                      <a:pt x="31" y="53"/>
                    </a:cubicBezTo>
                    <a:cubicBezTo>
                      <a:pt x="30" y="52"/>
                      <a:pt x="29" y="52"/>
                      <a:pt x="28" y="52"/>
                    </a:cubicBezTo>
                    <a:moveTo>
                      <a:pt x="104" y="50"/>
                    </a:moveTo>
                    <a:cubicBezTo>
                      <a:pt x="104" y="52"/>
                      <a:pt x="104" y="52"/>
                      <a:pt x="104" y="52"/>
                    </a:cubicBezTo>
                    <a:cubicBezTo>
                      <a:pt x="105" y="52"/>
                      <a:pt x="105" y="52"/>
                      <a:pt x="105" y="52"/>
                    </a:cubicBezTo>
                    <a:cubicBezTo>
                      <a:pt x="105" y="52"/>
                      <a:pt x="105" y="52"/>
                      <a:pt x="105" y="52"/>
                    </a:cubicBezTo>
                    <a:cubicBezTo>
                      <a:pt x="105" y="51"/>
                      <a:pt x="105" y="51"/>
                      <a:pt x="104" y="50"/>
                    </a:cubicBezTo>
                    <a:moveTo>
                      <a:pt x="87" y="50"/>
                    </a:moveTo>
                    <a:cubicBezTo>
                      <a:pt x="85" y="54"/>
                      <a:pt x="85" y="54"/>
                      <a:pt x="85" y="54"/>
                    </a:cubicBezTo>
                    <a:cubicBezTo>
                      <a:pt x="86" y="55"/>
                      <a:pt x="88" y="55"/>
                      <a:pt x="90" y="56"/>
                    </a:cubicBezTo>
                    <a:cubicBezTo>
                      <a:pt x="90" y="56"/>
                      <a:pt x="90" y="56"/>
                      <a:pt x="90" y="56"/>
                    </a:cubicBezTo>
                    <a:cubicBezTo>
                      <a:pt x="90" y="56"/>
                      <a:pt x="90" y="56"/>
                      <a:pt x="90" y="56"/>
                    </a:cubicBezTo>
                    <a:cubicBezTo>
                      <a:pt x="90" y="57"/>
                      <a:pt x="90" y="57"/>
                      <a:pt x="90" y="57"/>
                    </a:cubicBezTo>
                    <a:cubicBezTo>
                      <a:pt x="90" y="57"/>
                      <a:pt x="90" y="57"/>
                      <a:pt x="90" y="57"/>
                    </a:cubicBezTo>
                    <a:cubicBezTo>
                      <a:pt x="90" y="54"/>
                      <a:pt x="88" y="52"/>
                      <a:pt x="87" y="50"/>
                    </a:cubicBezTo>
                    <a:moveTo>
                      <a:pt x="105" y="49"/>
                    </a:moveTo>
                    <a:cubicBezTo>
                      <a:pt x="105" y="50"/>
                      <a:pt x="105" y="50"/>
                      <a:pt x="105" y="50"/>
                    </a:cubicBezTo>
                    <a:cubicBezTo>
                      <a:pt x="105" y="50"/>
                      <a:pt x="105" y="50"/>
                      <a:pt x="105" y="50"/>
                    </a:cubicBezTo>
                    <a:cubicBezTo>
                      <a:pt x="105" y="50"/>
                      <a:pt x="105" y="50"/>
                      <a:pt x="105" y="49"/>
                    </a:cubicBezTo>
                    <a:moveTo>
                      <a:pt x="48" y="55"/>
                    </a:moveTo>
                    <a:cubicBezTo>
                      <a:pt x="48" y="55"/>
                      <a:pt x="48" y="55"/>
                      <a:pt x="48" y="55"/>
                    </a:cubicBezTo>
                    <a:cubicBezTo>
                      <a:pt x="48" y="55"/>
                      <a:pt x="48" y="55"/>
                      <a:pt x="48" y="55"/>
                    </a:cubicBezTo>
                    <a:cubicBezTo>
                      <a:pt x="48" y="55"/>
                      <a:pt x="48" y="55"/>
                      <a:pt x="48" y="55"/>
                    </a:cubicBezTo>
                    <a:moveTo>
                      <a:pt x="49" y="49"/>
                    </a:moveTo>
                    <a:cubicBezTo>
                      <a:pt x="48" y="51"/>
                      <a:pt x="47" y="52"/>
                      <a:pt x="46" y="53"/>
                    </a:cubicBezTo>
                    <a:cubicBezTo>
                      <a:pt x="44" y="56"/>
                      <a:pt x="44" y="56"/>
                      <a:pt x="44" y="56"/>
                    </a:cubicBezTo>
                    <a:cubicBezTo>
                      <a:pt x="44" y="56"/>
                      <a:pt x="43" y="56"/>
                      <a:pt x="42" y="57"/>
                    </a:cubicBezTo>
                    <a:cubicBezTo>
                      <a:pt x="43" y="57"/>
                      <a:pt x="44" y="57"/>
                      <a:pt x="44" y="57"/>
                    </a:cubicBezTo>
                    <a:cubicBezTo>
                      <a:pt x="44" y="57"/>
                      <a:pt x="44" y="58"/>
                      <a:pt x="45" y="58"/>
                    </a:cubicBezTo>
                    <a:cubicBezTo>
                      <a:pt x="46" y="57"/>
                      <a:pt x="46" y="57"/>
                      <a:pt x="47" y="56"/>
                    </a:cubicBezTo>
                    <a:cubicBezTo>
                      <a:pt x="47" y="56"/>
                      <a:pt x="47" y="56"/>
                      <a:pt x="48" y="55"/>
                    </a:cubicBezTo>
                    <a:cubicBezTo>
                      <a:pt x="48" y="55"/>
                      <a:pt x="48" y="56"/>
                      <a:pt x="48" y="56"/>
                    </a:cubicBezTo>
                    <a:cubicBezTo>
                      <a:pt x="47" y="56"/>
                      <a:pt x="47" y="57"/>
                      <a:pt x="46" y="58"/>
                    </a:cubicBezTo>
                    <a:cubicBezTo>
                      <a:pt x="46" y="58"/>
                      <a:pt x="46" y="58"/>
                      <a:pt x="46" y="58"/>
                    </a:cubicBezTo>
                    <a:cubicBezTo>
                      <a:pt x="46" y="58"/>
                      <a:pt x="46" y="58"/>
                      <a:pt x="46" y="58"/>
                    </a:cubicBezTo>
                    <a:cubicBezTo>
                      <a:pt x="46" y="58"/>
                      <a:pt x="46" y="58"/>
                      <a:pt x="47" y="58"/>
                    </a:cubicBezTo>
                    <a:cubicBezTo>
                      <a:pt x="48" y="56"/>
                      <a:pt x="48" y="56"/>
                      <a:pt x="48" y="56"/>
                    </a:cubicBezTo>
                    <a:cubicBezTo>
                      <a:pt x="48" y="56"/>
                      <a:pt x="48" y="57"/>
                      <a:pt x="48" y="57"/>
                    </a:cubicBezTo>
                    <a:cubicBezTo>
                      <a:pt x="50" y="57"/>
                      <a:pt x="51" y="56"/>
                      <a:pt x="51" y="54"/>
                    </a:cubicBezTo>
                    <a:cubicBezTo>
                      <a:pt x="50" y="50"/>
                      <a:pt x="49" y="50"/>
                      <a:pt x="49" y="49"/>
                    </a:cubicBezTo>
                    <a:moveTo>
                      <a:pt x="75" y="53"/>
                    </a:moveTo>
                    <a:cubicBezTo>
                      <a:pt x="75" y="53"/>
                      <a:pt x="75" y="53"/>
                      <a:pt x="75" y="53"/>
                    </a:cubicBezTo>
                    <a:cubicBezTo>
                      <a:pt x="75" y="53"/>
                      <a:pt x="75" y="53"/>
                      <a:pt x="75" y="53"/>
                    </a:cubicBezTo>
                    <a:moveTo>
                      <a:pt x="69" y="49"/>
                    </a:moveTo>
                    <a:cubicBezTo>
                      <a:pt x="69" y="50"/>
                      <a:pt x="68" y="51"/>
                      <a:pt x="67" y="52"/>
                    </a:cubicBezTo>
                    <a:cubicBezTo>
                      <a:pt x="67" y="54"/>
                      <a:pt x="68" y="59"/>
                      <a:pt x="72" y="60"/>
                    </a:cubicBezTo>
                    <a:cubicBezTo>
                      <a:pt x="82" y="58"/>
                      <a:pt x="78" y="56"/>
                      <a:pt x="80" y="56"/>
                    </a:cubicBezTo>
                    <a:cubicBezTo>
                      <a:pt x="80" y="56"/>
                      <a:pt x="80" y="55"/>
                      <a:pt x="80" y="55"/>
                    </a:cubicBezTo>
                    <a:cubicBezTo>
                      <a:pt x="69" y="49"/>
                      <a:pt x="69" y="49"/>
                      <a:pt x="69" y="49"/>
                    </a:cubicBezTo>
                    <a:moveTo>
                      <a:pt x="49" y="49"/>
                    </a:moveTo>
                    <a:cubicBezTo>
                      <a:pt x="50" y="49"/>
                      <a:pt x="50" y="50"/>
                      <a:pt x="51" y="52"/>
                    </a:cubicBezTo>
                    <a:cubicBezTo>
                      <a:pt x="52" y="53"/>
                      <a:pt x="52" y="54"/>
                      <a:pt x="52" y="54"/>
                    </a:cubicBezTo>
                    <a:cubicBezTo>
                      <a:pt x="53" y="53"/>
                      <a:pt x="53" y="52"/>
                      <a:pt x="54" y="51"/>
                    </a:cubicBezTo>
                    <a:cubicBezTo>
                      <a:pt x="49" y="49"/>
                      <a:pt x="49" y="49"/>
                      <a:pt x="49" y="49"/>
                    </a:cubicBezTo>
                    <a:moveTo>
                      <a:pt x="88" y="49"/>
                    </a:moveTo>
                    <a:cubicBezTo>
                      <a:pt x="88" y="49"/>
                      <a:pt x="88" y="49"/>
                      <a:pt x="88" y="49"/>
                    </a:cubicBezTo>
                    <a:cubicBezTo>
                      <a:pt x="92" y="52"/>
                      <a:pt x="92" y="52"/>
                      <a:pt x="92" y="52"/>
                    </a:cubicBezTo>
                    <a:cubicBezTo>
                      <a:pt x="93" y="52"/>
                      <a:pt x="94" y="54"/>
                      <a:pt x="94" y="55"/>
                    </a:cubicBezTo>
                    <a:cubicBezTo>
                      <a:pt x="94" y="55"/>
                      <a:pt x="94" y="55"/>
                      <a:pt x="94" y="55"/>
                    </a:cubicBezTo>
                    <a:cubicBezTo>
                      <a:pt x="94" y="55"/>
                      <a:pt x="94" y="54"/>
                      <a:pt x="93" y="53"/>
                    </a:cubicBezTo>
                    <a:cubicBezTo>
                      <a:pt x="91" y="50"/>
                      <a:pt x="91" y="51"/>
                      <a:pt x="90" y="50"/>
                    </a:cubicBezTo>
                    <a:cubicBezTo>
                      <a:pt x="89" y="50"/>
                      <a:pt x="88" y="49"/>
                      <a:pt x="88" y="49"/>
                    </a:cubicBezTo>
                    <a:moveTo>
                      <a:pt x="18" y="49"/>
                    </a:moveTo>
                    <a:cubicBezTo>
                      <a:pt x="17" y="49"/>
                      <a:pt x="17" y="50"/>
                      <a:pt x="17" y="50"/>
                    </a:cubicBezTo>
                    <a:cubicBezTo>
                      <a:pt x="16" y="52"/>
                      <a:pt x="16" y="53"/>
                      <a:pt x="15" y="56"/>
                    </a:cubicBezTo>
                    <a:cubicBezTo>
                      <a:pt x="15" y="56"/>
                      <a:pt x="15" y="56"/>
                      <a:pt x="15" y="56"/>
                    </a:cubicBezTo>
                    <a:cubicBezTo>
                      <a:pt x="15" y="56"/>
                      <a:pt x="15" y="56"/>
                      <a:pt x="15" y="56"/>
                    </a:cubicBezTo>
                    <a:cubicBezTo>
                      <a:pt x="15" y="56"/>
                      <a:pt x="15" y="56"/>
                      <a:pt x="16" y="56"/>
                    </a:cubicBezTo>
                    <a:cubicBezTo>
                      <a:pt x="16" y="56"/>
                      <a:pt x="17" y="56"/>
                      <a:pt x="17" y="56"/>
                    </a:cubicBezTo>
                    <a:cubicBezTo>
                      <a:pt x="17" y="56"/>
                      <a:pt x="18" y="56"/>
                      <a:pt x="18" y="56"/>
                    </a:cubicBezTo>
                    <a:cubicBezTo>
                      <a:pt x="18" y="55"/>
                      <a:pt x="18" y="55"/>
                      <a:pt x="18" y="55"/>
                    </a:cubicBezTo>
                    <a:cubicBezTo>
                      <a:pt x="19" y="54"/>
                      <a:pt x="19" y="53"/>
                      <a:pt x="19" y="52"/>
                    </a:cubicBezTo>
                    <a:cubicBezTo>
                      <a:pt x="19" y="51"/>
                      <a:pt x="19" y="51"/>
                      <a:pt x="19" y="51"/>
                    </a:cubicBezTo>
                    <a:cubicBezTo>
                      <a:pt x="19" y="50"/>
                      <a:pt x="19" y="50"/>
                      <a:pt x="19" y="49"/>
                    </a:cubicBezTo>
                    <a:cubicBezTo>
                      <a:pt x="18" y="49"/>
                      <a:pt x="18" y="49"/>
                      <a:pt x="18" y="49"/>
                    </a:cubicBezTo>
                    <a:moveTo>
                      <a:pt x="68" y="49"/>
                    </a:moveTo>
                    <a:cubicBezTo>
                      <a:pt x="68" y="49"/>
                      <a:pt x="68" y="50"/>
                      <a:pt x="68" y="51"/>
                    </a:cubicBezTo>
                    <a:cubicBezTo>
                      <a:pt x="68" y="51"/>
                      <a:pt x="68" y="51"/>
                      <a:pt x="68" y="51"/>
                    </a:cubicBezTo>
                    <a:cubicBezTo>
                      <a:pt x="68" y="51"/>
                      <a:pt x="67" y="51"/>
                      <a:pt x="67" y="52"/>
                    </a:cubicBezTo>
                    <a:cubicBezTo>
                      <a:pt x="68" y="51"/>
                      <a:pt x="68" y="50"/>
                      <a:pt x="69" y="49"/>
                    </a:cubicBezTo>
                    <a:cubicBezTo>
                      <a:pt x="68" y="49"/>
                      <a:pt x="68" y="49"/>
                      <a:pt x="68" y="49"/>
                    </a:cubicBezTo>
                    <a:moveTo>
                      <a:pt x="18" y="47"/>
                    </a:moveTo>
                    <a:cubicBezTo>
                      <a:pt x="18" y="48"/>
                      <a:pt x="18" y="48"/>
                      <a:pt x="18" y="48"/>
                    </a:cubicBezTo>
                    <a:cubicBezTo>
                      <a:pt x="19" y="49"/>
                      <a:pt x="19" y="49"/>
                      <a:pt x="19" y="49"/>
                    </a:cubicBezTo>
                    <a:cubicBezTo>
                      <a:pt x="19" y="50"/>
                      <a:pt x="19" y="50"/>
                      <a:pt x="19" y="51"/>
                    </a:cubicBezTo>
                    <a:cubicBezTo>
                      <a:pt x="19" y="51"/>
                      <a:pt x="19" y="51"/>
                      <a:pt x="20" y="51"/>
                    </a:cubicBezTo>
                    <a:cubicBezTo>
                      <a:pt x="20" y="51"/>
                      <a:pt x="20" y="50"/>
                      <a:pt x="21" y="49"/>
                    </a:cubicBezTo>
                    <a:cubicBezTo>
                      <a:pt x="20" y="48"/>
                      <a:pt x="19" y="48"/>
                      <a:pt x="18" y="47"/>
                    </a:cubicBezTo>
                    <a:moveTo>
                      <a:pt x="106" y="60"/>
                    </a:moveTo>
                    <a:cubicBezTo>
                      <a:pt x="107" y="60"/>
                      <a:pt x="109" y="59"/>
                      <a:pt x="110" y="59"/>
                    </a:cubicBezTo>
                    <a:cubicBezTo>
                      <a:pt x="111" y="58"/>
                      <a:pt x="112" y="57"/>
                      <a:pt x="112" y="56"/>
                    </a:cubicBezTo>
                    <a:cubicBezTo>
                      <a:pt x="112" y="57"/>
                      <a:pt x="112" y="57"/>
                      <a:pt x="112" y="58"/>
                    </a:cubicBezTo>
                    <a:cubicBezTo>
                      <a:pt x="112" y="58"/>
                      <a:pt x="112" y="58"/>
                      <a:pt x="112" y="58"/>
                    </a:cubicBezTo>
                    <a:cubicBezTo>
                      <a:pt x="111" y="59"/>
                      <a:pt x="112" y="60"/>
                      <a:pt x="107" y="61"/>
                    </a:cubicBezTo>
                    <a:cubicBezTo>
                      <a:pt x="107" y="61"/>
                      <a:pt x="106" y="61"/>
                      <a:pt x="106" y="61"/>
                    </a:cubicBezTo>
                    <a:cubicBezTo>
                      <a:pt x="105" y="61"/>
                      <a:pt x="105" y="61"/>
                      <a:pt x="104" y="61"/>
                    </a:cubicBezTo>
                    <a:cubicBezTo>
                      <a:pt x="104" y="61"/>
                      <a:pt x="104" y="61"/>
                      <a:pt x="104" y="61"/>
                    </a:cubicBezTo>
                    <a:cubicBezTo>
                      <a:pt x="104" y="60"/>
                      <a:pt x="104" y="60"/>
                      <a:pt x="104" y="59"/>
                    </a:cubicBezTo>
                    <a:cubicBezTo>
                      <a:pt x="104" y="60"/>
                      <a:pt x="104" y="60"/>
                      <a:pt x="104" y="60"/>
                    </a:cubicBezTo>
                    <a:cubicBezTo>
                      <a:pt x="105" y="60"/>
                      <a:pt x="105" y="60"/>
                      <a:pt x="106" y="60"/>
                    </a:cubicBezTo>
                    <a:moveTo>
                      <a:pt x="113" y="55"/>
                    </a:moveTo>
                    <a:cubicBezTo>
                      <a:pt x="113" y="54"/>
                      <a:pt x="113" y="53"/>
                      <a:pt x="113" y="53"/>
                    </a:cubicBezTo>
                    <a:cubicBezTo>
                      <a:pt x="113" y="53"/>
                      <a:pt x="113" y="53"/>
                      <a:pt x="113" y="53"/>
                    </a:cubicBezTo>
                    <a:cubicBezTo>
                      <a:pt x="113" y="53"/>
                      <a:pt x="113" y="54"/>
                      <a:pt x="113" y="55"/>
                    </a:cubicBezTo>
                    <a:moveTo>
                      <a:pt x="113" y="56"/>
                    </a:moveTo>
                    <a:cubicBezTo>
                      <a:pt x="115" y="54"/>
                      <a:pt x="116" y="52"/>
                      <a:pt x="117" y="50"/>
                    </a:cubicBezTo>
                    <a:cubicBezTo>
                      <a:pt x="117" y="51"/>
                      <a:pt x="117" y="52"/>
                      <a:pt x="116" y="53"/>
                    </a:cubicBezTo>
                    <a:cubicBezTo>
                      <a:pt x="115" y="54"/>
                      <a:pt x="115" y="54"/>
                      <a:pt x="115" y="54"/>
                    </a:cubicBezTo>
                    <a:cubicBezTo>
                      <a:pt x="115" y="54"/>
                      <a:pt x="115" y="54"/>
                      <a:pt x="115" y="54"/>
                    </a:cubicBezTo>
                    <a:cubicBezTo>
                      <a:pt x="115" y="54"/>
                      <a:pt x="115" y="55"/>
                      <a:pt x="115" y="55"/>
                    </a:cubicBezTo>
                    <a:cubicBezTo>
                      <a:pt x="114" y="56"/>
                      <a:pt x="114" y="57"/>
                      <a:pt x="113" y="57"/>
                    </a:cubicBezTo>
                    <a:cubicBezTo>
                      <a:pt x="113" y="57"/>
                      <a:pt x="113" y="56"/>
                      <a:pt x="113" y="56"/>
                    </a:cubicBezTo>
                    <a:moveTo>
                      <a:pt x="113" y="47"/>
                    </a:moveTo>
                    <a:cubicBezTo>
                      <a:pt x="112" y="48"/>
                      <a:pt x="112" y="49"/>
                      <a:pt x="111" y="50"/>
                    </a:cubicBezTo>
                    <a:cubicBezTo>
                      <a:pt x="112" y="51"/>
                      <a:pt x="112" y="52"/>
                      <a:pt x="112" y="53"/>
                    </a:cubicBezTo>
                    <a:cubicBezTo>
                      <a:pt x="113" y="54"/>
                      <a:pt x="106" y="56"/>
                      <a:pt x="103" y="57"/>
                    </a:cubicBezTo>
                    <a:cubicBezTo>
                      <a:pt x="104" y="59"/>
                      <a:pt x="104" y="60"/>
                      <a:pt x="104" y="61"/>
                    </a:cubicBezTo>
                    <a:cubicBezTo>
                      <a:pt x="104" y="60"/>
                      <a:pt x="104" y="60"/>
                      <a:pt x="104" y="60"/>
                    </a:cubicBezTo>
                    <a:cubicBezTo>
                      <a:pt x="103" y="60"/>
                      <a:pt x="103" y="60"/>
                      <a:pt x="103" y="60"/>
                    </a:cubicBezTo>
                    <a:cubicBezTo>
                      <a:pt x="104" y="61"/>
                      <a:pt x="104" y="62"/>
                      <a:pt x="104" y="62"/>
                    </a:cubicBezTo>
                    <a:cubicBezTo>
                      <a:pt x="104" y="62"/>
                      <a:pt x="103" y="60"/>
                      <a:pt x="103" y="58"/>
                    </a:cubicBezTo>
                    <a:cubicBezTo>
                      <a:pt x="103" y="57"/>
                      <a:pt x="103" y="57"/>
                      <a:pt x="103" y="57"/>
                    </a:cubicBezTo>
                    <a:cubicBezTo>
                      <a:pt x="102" y="58"/>
                      <a:pt x="102" y="58"/>
                      <a:pt x="102" y="58"/>
                    </a:cubicBezTo>
                    <a:cubicBezTo>
                      <a:pt x="102" y="59"/>
                      <a:pt x="102" y="60"/>
                      <a:pt x="103" y="62"/>
                    </a:cubicBezTo>
                    <a:cubicBezTo>
                      <a:pt x="104" y="62"/>
                      <a:pt x="104" y="62"/>
                      <a:pt x="104" y="62"/>
                    </a:cubicBezTo>
                    <a:cubicBezTo>
                      <a:pt x="105" y="62"/>
                      <a:pt x="105" y="62"/>
                      <a:pt x="106" y="62"/>
                    </a:cubicBezTo>
                    <a:cubicBezTo>
                      <a:pt x="106" y="62"/>
                      <a:pt x="107" y="62"/>
                      <a:pt x="107" y="62"/>
                    </a:cubicBezTo>
                    <a:cubicBezTo>
                      <a:pt x="107" y="62"/>
                      <a:pt x="107" y="62"/>
                      <a:pt x="107" y="62"/>
                    </a:cubicBezTo>
                    <a:cubicBezTo>
                      <a:pt x="109" y="62"/>
                      <a:pt x="111" y="61"/>
                      <a:pt x="111" y="61"/>
                    </a:cubicBezTo>
                    <a:cubicBezTo>
                      <a:pt x="112" y="60"/>
                      <a:pt x="112" y="60"/>
                      <a:pt x="113" y="60"/>
                    </a:cubicBezTo>
                    <a:cubicBezTo>
                      <a:pt x="113" y="61"/>
                      <a:pt x="114" y="62"/>
                      <a:pt x="115" y="63"/>
                    </a:cubicBezTo>
                    <a:cubicBezTo>
                      <a:pt x="114" y="62"/>
                      <a:pt x="114" y="60"/>
                      <a:pt x="113" y="59"/>
                    </a:cubicBezTo>
                    <a:cubicBezTo>
                      <a:pt x="114" y="59"/>
                      <a:pt x="114" y="58"/>
                      <a:pt x="115" y="57"/>
                    </a:cubicBezTo>
                    <a:cubicBezTo>
                      <a:pt x="115" y="58"/>
                      <a:pt x="115" y="58"/>
                      <a:pt x="115" y="58"/>
                    </a:cubicBezTo>
                    <a:cubicBezTo>
                      <a:pt x="115" y="59"/>
                      <a:pt x="116" y="61"/>
                      <a:pt x="117" y="61"/>
                    </a:cubicBezTo>
                    <a:cubicBezTo>
                      <a:pt x="117" y="61"/>
                      <a:pt x="117" y="61"/>
                      <a:pt x="118" y="61"/>
                    </a:cubicBezTo>
                    <a:cubicBezTo>
                      <a:pt x="125" y="58"/>
                      <a:pt x="121" y="58"/>
                      <a:pt x="124" y="57"/>
                    </a:cubicBezTo>
                    <a:cubicBezTo>
                      <a:pt x="126" y="54"/>
                      <a:pt x="126" y="54"/>
                      <a:pt x="126" y="54"/>
                    </a:cubicBezTo>
                    <a:cubicBezTo>
                      <a:pt x="121" y="52"/>
                      <a:pt x="117" y="50"/>
                      <a:pt x="113" y="47"/>
                    </a:cubicBezTo>
                    <a:moveTo>
                      <a:pt x="65" y="47"/>
                    </a:moveTo>
                    <a:cubicBezTo>
                      <a:pt x="64" y="49"/>
                      <a:pt x="64" y="49"/>
                      <a:pt x="64" y="49"/>
                    </a:cubicBezTo>
                    <a:cubicBezTo>
                      <a:pt x="61" y="53"/>
                      <a:pt x="61" y="53"/>
                      <a:pt x="61" y="53"/>
                    </a:cubicBezTo>
                    <a:cubicBezTo>
                      <a:pt x="64" y="55"/>
                      <a:pt x="64" y="55"/>
                      <a:pt x="64" y="55"/>
                    </a:cubicBezTo>
                    <a:cubicBezTo>
                      <a:pt x="65" y="53"/>
                      <a:pt x="66" y="52"/>
                      <a:pt x="67" y="50"/>
                    </a:cubicBezTo>
                    <a:cubicBezTo>
                      <a:pt x="67" y="50"/>
                      <a:pt x="67" y="51"/>
                      <a:pt x="67" y="51"/>
                    </a:cubicBezTo>
                    <a:cubicBezTo>
                      <a:pt x="67" y="50"/>
                      <a:pt x="67" y="50"/>
                      <a:pt x="67" y="50"/>
                    </a:cubicBezTo>
                    <a:cubicBezTo>
                      <a:pt x="68" y="50"/>
                      <a:pt x="68" y="49"/>
                      <a:pt x="68" y="49"/>
                    </a:cubicBezTo>
                    <a:cubicBezTo>
                      <a:pt x="65" y="47"/>
                      <a:pt x="65" y="47"/>
                      <a:pt x="65" y="47"/>
                    </a:cubicBezTo>
                    <a:moveTo>
                      <a:pt x="114" y="45"/>
                    </a:moveTo>
                    <a:cubicBezTo>
                      <a:pt x="114" y="45"/>
                      <a:pt x="114" y="45"/>
                      <a:pt x="114" y="46"/>
                    </a:cubicBezTo>
                    <a:cubicBezTo>
                      <a:pt x="117" y="47"/>
                      <a:pt x="117" y="47"/>
                      <a:pt x="117" y="47"/>
                    </a:cubicBezTo>
                    <a:cubicBezTo>
                      <a:pt x="126" y="52"/>
                      <a:pt x="126" y="52"/>
                      <a:pt x="126" y="52"/>
                    </a:cubicBezTo>
                    <a:cubicBezTo>
                      <a:pt x="127" y="52"/>
                      <a:pt x="127" y="52"/>
                      <a:pt x="127" y="52"/>
                    </a:cubicBezTo>
                    <a:cubicBezTo>
                      <a:pt x="127" y="52"/>
                      <a:pt x="127" y="52"/>
                      <a:pt x="127" y="52"/>
                    </a:cubicBezTo>
                    <a:cubicBezTo>
                      <a:pt x="117" y="47"/>
                      <a:pt x="117" y="47"/>
                      <a:pt x="117" y="47"/>
                    </a:cubicBezTo>
                    <a:cubicBezTo>
                      <a:pt x="114" y="45"/>
                      <a:pt x="114" y="45"/>
                      <a:pt x="114" y="45"/>
                    </a:cubicBezTo>
                    <a:moveTo>
                      <a:pt x="12" y="45"/>
                    </a:moveTo>
                    <a:cubicBezTo>
                      <a:pt x="10" y="48"/>
                      <a:pt x="10" y="53"/>
                      <a:pt x="5" y="53"/>
                    </a:cubicBezTo>
                    <a:cubicBezTo>
                      <a:pt x="10" y="55"/>
                      <a:pt x="10" y="55"/>
                      <a:pt x="10" y="55"/>
                    </a:cubicBezTo>
                    <a:cubicBezTo>
                      <a:pt x="13" y="50"/>
                      <a:pt x="13" y="50"/>
                      <a:pt x="13" y="50"/>
                    </a:cubicBezTo>
                    <a:cubicBezTo>
                      <a:pt x="14" y="47"/>
                      <a:pt x="14" y="47"/>
                      <a:pt x="14" y="47"/>
                    </a:cubicBezTo>
                    <a:cubicBezTo>
                      <a:pt x="13" y="46"/>
                      <a:pt x="13" y="46"/>
                      <a:pt x="13" y="46"/>
                    </a:cubicBezTo>
                    <a:cubicBezTo>
                      <a:pt x="12" y="45"/>
                      <a:pt x="12" y="45"/>
                      <a:pt x="12" y="45"/>
                    </a:cubicBezTo>
                    <a:moveTo>
                      <a:pt x="12" y="45"/>
                    </a:moveTo>
                    <a:cubicBezTo>
                      <a:pt x="12" y="45"/>
                      <a:pt x="12" y="45"/>
                      <a:pt x="12" y="45"/>
                    </a:cubicBezTo>
                    <a:cubicBezTo>
                      <a:pt x="15" y="46"/>
                      <a:pt x="15" y="46"/>
                      <a:pt x="15" y="46"/>
                    </a:cubicBezTo>
                    <a:cubicBezTo>
                      <a:pt x="15" y="46"/>
                      <a:pt x="15" y="46"/>
                      <a:pt x="15" y="46"/>
                    </a:cubicBezTo>
                    <a:cubicBezTo>
                      <a:pt x="14" y="46"/>
                      <a:pt x="13" y="45"/>
                      <a:pt x="12" y="45"/>
                    </a:cubicBezTo>
                    <a:moveTo>
                      <a:pt x="108" y="45"/>
                    </a:moveTo>
                    <a:cubicBezTo>
                      <a:pt x="107" y="45"/>
                      <a:pt x="107" y="45"/>
                      <a:pt x="107" y="45"/>
                    </a:cubicBezTo>
                    <a:cubicBezTo>
                      <a:pt x="107" y="46"/>
                      <a:pt x="107" y="46"/>
                      <a:pt x="107" y="46"/>
                    </a:cubicBezTo>
                    <a:cubicBezTo>
                      <a:pt x="107" y="46"/>
                      <a:pt x="107" y="46"/>
                      <a:pt x="107" y="46"/>
                    </a:cubicBezTo>
                    <a:cubicBezTo>
                      <a:pt x="108" y="47"/>
                      <a:pt x="108" y="47"/>
                      <a:pt x="108" y="47"/>
                    </a:cubicBezTo>
                    <a:cubicBezTo>
                      <a:pt x="109" y="47"/>
                      <a:pt x="109" y="47"/>
                      <a:pt x="109" y="47"/>
                    </a:cubicBezTo>
                    <a:cubicBezTo>
                      <a:pt x="109" y="47"/>
                      <a:pt x="110" y="48"/>
                      <a:pt x="111" y="50"/>
                    </a:cubicBezTo>
                    <a:cubicBezTo>
                      <a:pt x="112" y="47"/>
                      <a:pt x="112" y="47"/>
                      <a:pt x="112" y="47"/>
                    </a:cubicBezTo>
                    <a:cubicBezTo>
                      <a:pt x="112" y="47"/>
                      <a:pt x="112" y="47"/>
                      <a:pt x="112" y="47"/>
                    </a:cubicBezTo>
                    <a:cubicBezTo>
                      <a:pt x="111" y="47"/>
                      <a:pt x="110" y="46"/>
                      <a:pt x="108" y="45"/>
                    </a:cubicBezTo>
                    <a:cubicBezTo>
                      <a:pt x="108" y="45"/>
                      <a:pt x="108" y="45"/>
                      <a:pt x="108" y="45"/>
                    </a:cubicBezTo>
                    <a:moveTo>
                      <a:pt x="60" y="45"/>
                    </a:moveTo>
                    <a:cubicBezTo>
                      <a:pt x="60" y="46"/>
                      <a:pt x="59" y="48"/>
                      <a:pt x="58" y="49"/>
                    </a:cubicBezTo>
                    <a:cubicBezTo>
                      <a:pt x="58" y="50"/>
                      <a:pt x="57" y="50"/>
                      <a:pt x="57" y="51"/>
                    </a:cubicBezTo>
                    <a:cubicBezTo>
                      <a:pt x="59" y="52"/>
                      <a:pt x="59" y="52"/>
                      <a:pt x="59" y="52"/>
                    </a:cubicBezTo>
                    <a:cubicBezTo>
                      <a:pt x="60" y="50"/>
                      <a:pt x="61" y="48"/>
                      <a:pt x="63" y="47"/>
                    </a:cubicBezTo>
                    <a:cubicBezTo>
                      <a:pt x="63" y="46"/>
                      <a:pt x="63" y="46"/>
                      <a:pt x="63" y="46"/>
                    </a:cubicBezTo>
                    <a:cubicBezTo>
                      <a:pt x="62" y="45"/>
                      <a:pt x="62" y="45"/>
                      <a:pt x="62" y="45"/>
                    </a:cubicBezTo>
                    <a:cubicBezTo>
                      <a:pt x="62" y="45"/>
                      <a:pt x="61" y="46"/>
                      <a:pt x="61" y="46"/>
                    </a:cubicBezTo>
                    <a:cubicBezTo>
                      <a:pt x="62" y="45"/>
                      <a:pt x="62" y="45"/>
                      <a:pt x="62" y="45"/>
                    </a:cubicBezTo>
                    <a:cubicBezTo>
                      <a:pt x="60" y="45"/>
                      <a:pt x="60" y="45"/>
                      <a:pt x="60" y="45"/>
                    </a:cubicBezTo>
                    <a:moveTo>
                      <a:pt x="90" y="44"/>
                    </a:moveTo>
                    <a:cubicBezTo>
                      <a:pt x="90" y="45"/>
                      <a:pt x="90" y="45"/>
                      <a:pt x="90" y="45"/>
                    </a:cubicBezTo>
                    <a:cubicBezTo>
                      <a:pt x="91" y="46"/>
                      <a:pt x="93" y="47"/>
                      <a:pt x="94" y="48"/>
                    </a:cubicBezTo>
                    <a:cubicBezTo>
                      <a:pt x="102" y="52"/>
                      <a:pt x="102" y="52"/>
                      <a:pt x="102" y="52"/>
                    </a:cubicBezTo>
                    <a:cubicBezTo>
                      <a:pt x="102" y="52"/>
                      <a:pt x="102" y="52"/>
                      <a:pt x="102" y="52"/>
                    </a:cubicBezTo>
                    <a:cubicBezTo>
                      <a:pt x="103" y="52"/>
                      <a:pt x="103" y="52"/>
                      <a:pt x="103" y="52"/>
                    </a:cubicBezTo>
                    <a:cubicBezTo>
                      <a:pt x="100" y="50"/>
                      <a:pt x="100" y="50"/>
                      <a:pt x="100" y="50"/>
                    </a:cubicBezTo>
                    <a:cubicBezTo>
                      <a:pt x="96" y="48"/>
                      <a:pt x="93" y="46"/>
                      <a:pt x="90" y="44"/>
                    </a:cubicBezTo>
                    <a:moveTo>
                      <a:pt x="40" y="44"/>
                    </a:moveTo>
                    <a:cubicBezTo>
                      <a:pt x="39" y="47"/>
                      <a:pt x="38" y="50"/>
                      <a:pt x="37" y="55"/>
                    </a:cubicBezTo>
                    <a:cubicBezTo>
                      <a:pt x="37" y="55"/>
                      <a:pt x="38" y="55"/>
                      <a:pt x="38" y="55"/>
                    </a:cubicBezTo>
                    <a:cubicBezTo>
                      <a:pt x="38" y="55"/>
                      <a:pt x="38" y="54"/>
                      <a:pt x="38" y="54"/>
                    </a:cubicBezTo>
                    <a:cubicBezTo>
                      <a:pt x="39" y="50"/>
                      <a:pt x="40" y="50"/>
                      <a:pt x="41" y="48"/>
                    </a:cubicBezTo>
                    <a:cubicBezTo>
                      <a:pt x="42" y="45"/>
                      <a:pt x="42" y="45"/>
                      <a:pt x="42" y="45"/>
                    </a:cubicBezTo>
                    <a:cubicBezTo>
                      <a:pt x="41" y="45"/>
                      <a:pt x="41" y="45"/>
                      <a:pt x="41" y="45"/>
                    </a:cubicBezTo>
                    <a:cubicBezTo>
                      <a:pt x="40" y="45"/>
                      <a:pt x="40" y="44"/>
                      <a:pt x="40" y="44"/>
                    </a:cubicBezTo>
                    <a:moveTo>
                      <a:pt x="67" y="44"/>
                    </a:moveTo>
                    <a:cubicBezTo>
                      <a:pt x="66" y="45"/>
                      <a:pt x="66" y="45"/>
                      <a:pt x="66" y="45"/>
                    </a:cubicBezTo>
                    <a:cubicBezTo>
                      <a:pt x="69" y="46"/>
                      <a:pt x="71" y="47"/>
                      <a:pt x="74" y="49"/>
                    </a:cubicBezTo>
                    <a:cubicBezTo>
                      <a:pt x="77" y="50"/>
                      <a:pt x="80" y="51"/>
                      <a:pt x="82" y="53"/>
                    </a:cubicBezTo>
                    <a:cubicBezTo>
                      <a:pt x="82" y="53"/>
                      <a:pt x="82" y="53"/>
                      <a:pt x="82" y="52"/>
                    </a:cubicBezTo>
                    <a:cubicBezTo>
                      <a:pt x="81" y="52"/>
                      <a:pt x="80" y="51"/>
                      <a:pt x="79" y="51"/>
                    </a:cubicBezTo>
                    <a:cubicBezTo>
                      <a:pt x="74" y="48"/>
                      <a:pt x="70" y="46"/>
                      <a:pt x="68" y="45"/>
                    </a:cubicBezTo>
                    <a:cubicBezTo>
                      <a:pt x="67" y="45"/>
                      <a:pt x="67" y="44"/>
                      <a:pt x="67" y="44"/>
                    </a:cubicBezTo>
                    <a:moveTo>
                      <a:pt x="40" y="43"/>
                    </a:moveTo>
                    <a:cubicBezTo>
                      <a:pt x="40" y="43"/>
                      <a:pt x="40" y="43"/>
                      <a:pt x="40" y="43"/>
                    </a:cubicBezTo>
                    <a:cubicBezTo>
                      <a:pt x="40" y="43"/>
                      <a:pt x="40" y="43"/>
                      <a:pt x="40" y="43"/>
                    </a:cubicBezTo>
                    <a:cubicBezTo>
                      <a:pt x="40" y="43"/>
                      <a:pt x="40" y="43"/>
                      <a:pt x="40" y="43"/>
                    </a:cubicBezTo>
                    <a:moveTo>
                      <a:pt x="116" y="43"/>
                    </a:moveTo>
                    <a:cubicBezTo>
                      <a:pt x="116" y="43"/>
                      <a:pt x="116" y="44"/>
                      <a:pt x="116" y="44"/>
                    </a:cubicBezTo>
                    <a:cubicBezTo>
                      <a:pt x="115" y="44"/>
                      <a:pt x="115" y="44"/>
                      <a:pt x="115" y="45"/>
                    </a:cubicBezTo>
                    <a:cubicBezTo>
                      <a:pt x="118" y="46"/>
                      <a:pt x="121" y="48"/>
                      <a:pt x="123" y="49"/>
                    </a:cubicBezTo>
                    <a:cubicBezTo>
                      <a:pt x="128" y="51"/>
                      <a:pt x="128" y="51"/>
                      <a:pt x="128" y="51"/>
                    </a:cubicBezTo>
                    <a:cubicBezTo>
                      <a:pt x="128" y="51"/>
                      <a:pt x="128" y="51"/>
                      <a:pt x="128" y="51"/>
                    </a:cubicBezTo>
                    <a:cubicBezTo>
                      <a:pt x="127" y="50"/>
                      <a:pt x="127" y="50"/>
                      <a:pt x="126" y="49"/>
                    </a:cubicBezTo>
                    <a:cubicBezTo>
                      <a:pt x="116" y="43"/>
                      <a:pt x="116" y="43"/>
                      <a:pt x="116" y="43"/>
                    </a:cubicBezTo>
                    <a:moveTo>
                      <a:pt x="91" y="42"/>
                    </a:moveTo>
                    <a:cubicBezTo>
                      <a:pt x="91" y="43"/>
                      <a:pt x="91" y="44"/>
                      <a:pt x="90" y="44"/>
                    </a:cubicBezTo>
                    <a:cubicBezTo>
                      <a:pt x="92" y="45"/>
                      <a:pt x="93" y="46"/>
                      <a:pt x="95" y="47"/>
                    </a:cubicBezTo>
                    <a:cubicBezTo>
                      <a:pt x="103" y="51"/>
                      <a:pt x="103" y="51"/>
                      <a:pt x="103" y="51"/>
                    </a:cubicBezTo>
                    <a:cubicBezTo>
                      <a:pt x="103" y="51"/>
                      <a:pt x="103" y="51"/>
                      <a:pt x="103" y="51"/>
                    </a:cubicBezTo>
                    <a:cubicBezTo>
                      <a:pt x="104" y="50"/>
                      <a:pt x="104" y="50"/>
                      <a:pt x="104" y="50"/>
                    </a:cubicBezTo>
                    <a:cubicBezTo>
                      <a:pt x="104" y="50"/>
                      <a:pt x="104" y="50"/>
                      <a:pt x="104" y="50"/>
                    </a:cubicBezTo>
                    <a:cubicBezTo>
                      <a:pt x="102" y="48"/>
                      <a:pt x="98" y="47"/>
                      <a:pt x="97" y="46"/>
                    </a:cubicBezTo>
                    <a:cubicBezTo>
                      <a:pt x="95" y="45"/>
                      <a:pt x="93" y="44"/>
                      <a:pt x="91" y="42"/>
                    </a:cubicBezTo>
                    <a:moveTo>
                      <a:pt x="109" y="42"/>
                    </a:moveTo>
                    <a:cubicBezTo>
                      <a:pt x="109" y="43"/>
                      <a:pt x="109" y="43"/>
                      <a:pt x="109" y="43"/>
                    </a:cubicBezTo>
                    <a:cubicBezTo>
                      <a:pt x="114" y="45"/>
                      <a:pt x="114" y="45"/>
                      <a:pt x="114" y="45"/>
                    </a:cubicBezTo>
                    <a:cubicBezTo>
                      <a:pt x="114" y="45"/>
                      <a:pt x="114" y="45"/>
                      <a:pt x="114" y="45"/>
                    </a:cubicBezTo>
                    <a:cubicBezTo>
                      <a:pt x="109" y="42"/>
                      <a:pt x="109" y="42"/>
                      <a:pt x="109" y="42"/>
                    </a:cubicBezTo>
                    <a:moveTo>
                      <a:pt x="117" y="42"/>
                    </a:moveTo>
                    <a:cubicBezTo>
                      <a:pt x="117" y="42"/>
                      <a:pt x="117" y="42"/>
                      <a:pt x="117" y="42"/>
                    </a:cubicBezTo>
                    <a:cubicBezTo>
                      <a:pt x="120" y="44"/>
                      <a:pt x="123" y="46"/>
                      <a:pt x="126" y="48"/>
                    </a:cubicBezTo>
                    <a:cubicBezTo>
                      <a:pt x="129" y="50"/>
                      <a:pt x="129" y="50"/>
                      <a:pt x="129" y="50"/>
                    </a:cubicBezTo>
                    <a:cubicBezTo>
                      <a:pt x="129" y="49"/>
                      <a:pt x="129" y="49"/>
                      <a:pt x="129" y="49"/>
                    </a:cubicBezTo>
                    <a:cubicBezTo>
                      <a:pt x="125" y="47"/>
                      <a:pt x="121" y="45"/>
                      <a:pt x="117" y="42"/>
                    </a:cubicBezTo>
                    <a:moveTo>
                      <a:pt x="5" y="42"/>
                    </a:moveTo>
                    <a:cubicBezTo>
                      <a:pt x="4" y="43"/>
                      <a:pt x="4" y="44"/>
                      <a:pt x="3" y="45"/>
                    </a:cubicBezTo>
                    <a:cubicBezTo>
                      <a:pt x="2" y="47"/>
                      <a:pt x="2" y="47"/>
                      <a:pt x="2" y="47"/>
                    </a:cubicBezTo>
                    <a:cubicBezTo>
                      <a:pt x="1" y="51"/>
                      <a:pt x="1" y="51"/>
                      <a:pt x="1" y="51"/>
                    </a:cubicBezTo>
                    <a:cubicBezTo>
                      <a:pt x="0" y="52"/>
                      <a:pt x="0" y="52"/>
                      <a:pt x="0" y="52"/>
                    </a:cubicBezTo>
                    <a:cubicBezTo>
                      <a:pt x="3" y="52"/>
                      <a:pt x="3" y="52"/>
                      <a:pt x="3" y="52"/>
                    </a:cubicBezTo>
                    <a:cubicBezTo>
                      <a:pt x="8" y="43"/>
                      <a:pt x="8" y="43"/>
                      <a:pt x="8" y="43"/>
                    </a:cubicBezTo>
                    <a:cubicBezTo>
                      <a:pt x="7" y="43"/>
                      <a:pt x="6" y="42"/>
                      <a:pt x="5" y="42"/>
                    </a:cubicBezTo>
                    <a:moveTo>
                      <a:pt x="34" y="42"/>
                    </a:moveTo>
                    <a:cubicBezTo>
                      <a:pt x="29" y="49"/>
                      <a:pt x="29" y="49"/>
                      <a:pt x="29" y="49"/>
                    </a:cubicBezTo>
                    <a:cubicBezTo>
                      <a:pt x="28" y="51"/>
                      <a:pt x="28" y="51"/>
                      <a:pt x="28" y="51"/>
                    </a:cubicBezTo>
                    <a:cubicBezTo>
                      <a:pt x="31" y="52"/>
                      <a:pt x="31" y="52"/>
                      <a:pt x="31" y="52"/>
                    </a:cubicBezTo>
                    <a:cubicBezTo>
                      <a:pt x="33" y="49"/>
                      <a:pt x="35" y="46"/>
                      <a:pt x="37" y="43"/>
                    </a:cubicBezTo>
                    <a:cubicBezTo>
                      <a:pt x="36" y="42"/>
                      <a:pt x="35" y="42"/>
                      <a:pt x="34" y="42"/>
                    </a:cubicBezTo>
                    <a:moveTo>
                      <a:pt x="92" y="41"/>
                    </a:moveTo>
                    <a:cubicBezTo>
                      <a:pt x="92" y="42"/>
                      <a:pt x="92" y="42"/>
                      <a:pt x="92" y="42"/>
                    </a:cubicBezTo>
                    <a:cubicBezTo>
                      <a:pt x="96" y="45"/>
                      <a:pt x="96" y="45"/>
                      <a:pt x="96" y="45"/>
                    </a:cubicBezTo>
                    <a:cubicBezTo>
                      <a:pt x="104" y="49"/>
                      <a:pt x="104" y="49"/>
                      <a:pt x="104" y="49"/>
                    </a:cubicBezTo>
                    <a:cubicBezTo>
                      <a:pt x="104" y="49"/>
                      <a:pt x="104" y="49"/>
                      <a:pt x="104" y="49"/>
                    </a:cubicBezTo>
                    <a:cubicBezTo>
                      <a:pt x="103" y="46"/>
                      <a:pt x="99" y="47"/>
                      <a:pt x="97" y="44"/>
                    </a:cubicBezTo>
                    <a:cubicBezTo>
                      <a:pt x="92" y="41"/>
                      <a:pt x="92" y="41"/>
                      <a:pt x="92" y="41"/>
                    </a:cubicBezTo>
                    <a:moveTo>
                      <a:pt x="54" y="41"/>
                    </a:moveTo>
                    <a:cubicBezTo>
                      <a:pt x="53" y="44"/>
                      <a:pt x="51" y="46"/>
                      <a:pt x="50" y="48"/>
                    </a:cubicBezTo>
                    <a:cubicBezTo>
                      <a:pt x="50" y="48"/>
                      <a:pt x="50" y="48"/>
                      <a:pt x="50" y="48"/>
                    </a:cubicBezTo>
                    <a:cubicBezTo>
                      <a:pt x="54" y="50"/>
                      <a:pt x="54" y="50"/>
                      <a:pt x="54" y="50"/>
                    </a:cubicBezTo>
                    <a:cubicBezTo>
                      <a:pt x="56" y="48"/>
                      <a:pt x="57" y="46"/>
                      <a:pt x="58" y="43"/>
                    </a:cubicBezTo>
                    <a:cubicBezTo>
                      <a:pt x="54" y="41"/>
                      <a:pt x="54" y="41"/>
                      <a:pt x="54" y="41"/>
                    </a:cubicBezTo>
                    <a:moveTo>
                      <a:pt x="5" y="41"/>
                    </a:moveTo>
                    <a:cubicBezTo>
                      <a:pt x="5" y="41"/>
                      <a:pt x="5" y="41"/>
                      <a:pt x="5" y="41"/>
                    </a:cubicBezTo>
                    <a:cubicBezTo>
                      <a:pt x="6" y="42"/>
                      <a:pt x="7" y="42"/>
                      <a:pt x="7" y="42"/>
                    </a:cubicBezTo>
                    <a:cubicBezTo>
                      <a:pt x="6" y="41"/>
                      <a:pt x="6" y="41"/>
                      <a:pt x="6" y="41"/>
                    </a:cubicBezTo>
                    <a:cubicBezTo>
                      <a:pt x="5" y="41"/>
                      <a:pt x="5" y="41"/>
                      <a:pt x="5" y="41"/>
                    </a:cubicBezTo>
                    <a:moveTo>
                      <a:pt x="35" y="40"/>
                    </a:moveTo>
                    <a:cubicBezTo>
                      <a:pt x="35" y="41"/>
                      <a:pt x="35" y="41"/>
                      <a:pt x="35" y="41"/>
                    </a:cubicBezTo>
                    <a:cubicBezTo>
                      <a:pt x="38" y="42"/>
                      <a:pt x="38" y="42"/>
                      <a:pt x="38" y="42"/>
                    </a:cubicBezTo>
                    <a:cubicBezTo>
                      <a:pt x="38" y="42"/>
                      <a:pt x="38" y="42"/>
                      <a:pt x="38" y="42"/>
                    </a:cubicBezTo>
                    <a:cubicBezTo>
                      <a:pt x="37" y="41"/>
                      <a:pt x="36" y="41"/>
                      <a:pt x="35" y="40"/>
                    </a:cubicBezTo>
                    <a:moveTo>
                      <a:pt x="111" y="40"/>
                    </a:moveTo>
                    <a:cubicBezTo>
                      <a:pt x="109" y="42"/>
                      <a:pt x="109" y="42"/>
                      <a:pt x="109" y="42"/>
                    </a:cubicBezTo>
                    <a:cubicBezTo>
                      <a:pt x="111" y="42"/>
                      <a:pt x="113" y="43"/>
                      <a:pt x="114" y="44"/>
                    </a:cubicBezTo>
                    <a:cubicBezTo>
                      <a:pt x="115" y="44"/>
                      <a:pt x="115" y="43"/>
                      <a:pt x="115" y="43"/>
                    </a:cubicBezTo>
                    <a:cubicBezTo>
                      <a:pt x="111" y="40"/>
                      <a:pt x="111" y="40"/>
                      <a:pt x="111" y="40"/>
                    </a:cubicBezTo>
                    <a:cubicBezTo>
                      <a:pt x="111" y="40"/>
                      <a:pt x="111" y="40"/>
                      <a:pt x="111" y="40"/>
                    </a:cubicBezTo>
                    <a:moveTo>
                      <a:pt x="82" y="40"/>
                    </a:moveTo>
                    <a:cubicBezTo>
                      <a:pt x="82" y="40"/>
                      <a:pt x="81" y="40"/>
                      <a:pt x="81" y="40"/>
                    </a:cubicBezTo>
                    <a:cubicBezTo>
                      <a:pt x="83" y="42"/>
                      <a:pt x="86" y="43"/>
                      <a:pt x="88" y="44"/>
                    </a:cubicBezTo>
                    <a:cubicBezTo>
                      <a:pt x="88" y="43"/>
                      <a:pt x="88" y="43"/>
                      <a:pt x="88" y="43"/>
                    </a:cubicBezTo>
                    <a:cubicBezTo>
                      <a:pt x="86" y="42"/>
                      <a:pt x="84" y="41"/>
                      <a:pt x="82" y="40"/>
                    </a:cubicBezTo>
                    <a:moveTo>
                      <a:pt x="111" y="39"/>
                    </a:moveTo>
                    <a:cubicBezTo>
                      <a:pt x="111" y="39"/>
                      <a:pt x="111" y="39"/>
                      <a:pt x="111" y="39"/>
                    </a:cubicBezTo>
                    <a:cubicBezTo>
                      <a:pt x="113" y="40"/>
                      <a:pt x="114" y="41"/>
                      <a:pt x="116" y="42"/>
                    </a:cubicBezTo>
                    <a:cubicBezTo>
                      <a:pt x="116" y="42"/>
                      <a:pt x="116" y="42"/>
                      <a:pt x="116" y="41"/>
                    </a:cubicBezTo>
                    <a:cubicBezTo>
                      <a:pt x="114" y="41"/>
                      <a:pt x="113" y="40"/>
                      <a:pt x="111" y="39"/>
                    </a:cubicBezTo>
                    <a:moveTo>
                      <a:pt x="70" y="39"/>
                    </a:moveTo>
                    <a:cubicBezTo>
                      <a:pt x="67" y="44"/>
                      <a:pt x="67" y="44"/>
                      <a:pt x="67" y="44"/>
                    </a:cubicBezTo>
                    <a:cubicBezTo>
                      <a:pt x="70" y="46"/>
                      <a:pt x="75" y="49"/>
                      <a:pt x="82" y="52"/>
                    </a:cubicBezTo>
                    <a:cubicBezTo>
                      <a:pt x="83" y="51"/>
                      <a:pt x="84" y="50"/>
                      <a:pt x="85" y="48"/>
                    </a:cubicBezTo>
                    <a:cubicBezTo>
                      <a:pt x="84" y="47"/>
                      <a:pt x="83" y="46"/>
                      <a:pt x="82" y="45"/>
                    </a:cubicBezTo>
                    <a:cubicBezTo>
                      <a:pt x="81" y="45"/>
                      <a:pt x="80" y="44"/>
                      <a:pt x="79" y="43"/>
                    </a:cubicBezTo>
                    <a:cubicBezTo>
                      <a:pt x="79" y="44"/>
                      <a:pt x="78" y="44"/>
                      <a:pt x="78" y="45"/>
                    </a:cubicBezTo>
                    <a:cubicBezTo>
                      <a:pt x="78" y="44"/>
                      <a:pt x="79" y="44"/>
                      <a:pt x="79" y="43"/>
                    </a:cubicBezTo>
                    <a:cubicBezTo>
                      <a:pt x="76" y="42"/>
                      <a:pt x="73" y="40"/>
                      <a:pt x="70" y="39"/>
                    </a:cubicBezTo>
                    <a:moveTo>
                      <a:pt x="119" y="39"/>
                    </a:moveTo>
                    <a:cubicBezTo>
                      <a:pt x="119" y="39"/>
                      <a:pt x="118" y="40"/>
                      <a:pt x="118" y="40"/>
                    </a:cubicBezTo>
                    <a:cubicBezTo>
                      <a:pt x="119" y="41"/>
                      <a:pt x="120" y="41"/>
                      <a:pt x="121" y="42"/>
                    </a:cubicBezTo>
                    <a:cubicBezTo>
                      <a:pt x="129" y="47"/>
                      <a:pt x="129" y="47"/>
                      <a:pt x="129" y="47"/>
                    </a:cubicBezTo>
                    <a:cubicBezTo>
                      <a:pt x="130" y="48"/>
                      <a:pt x="130" y="48"/>
                      <a:pt x="130" y="48"/>
                    </a:cubicBezTo>
                    <a:cubicBezTo>
                      <a:pt x="132" y="45"/>
                      <a:pt x="132" y="45"/>
                      <a:pt x="132" y="45"/>
                    </a:cubicBezTo>
                    <a:cubicBezTo>
                      <a:pt x="119" y="39"/>
                      <a:pt x="119" y="39"/>
                      <a:pt x="119" y="39"/>
                    </a:cubicBezTo>
                    <a:moveTo>
                      <a:pt x="83" y="38"/>
                    </a:moveTo>
                    <a:cubicBezTo>
                      <a:pt x="83" y="38"/>
                      <a:pt x="82" y="39"/>
                      <a:pt x="82" y="39"/>
                    </a:cubicBezTo>
                    <a:cubicBezTo>
                      <a:pt x="84" y="41"/>
                      <a:pt x="86" y="42"/>
                      <a:pt x="89" y="43"/>
                    </a:cubicBezTo>
                    <a:cubicBezTo>
                      <a:pt x="90" y="41"/>
                      <a:pt x="90" y="41"/>
                      <a:pt x="90" y="41"/>
                    </a:cubicBezTo>
                    <a:cubicBezTo>
                      <a:pt x="87" y="40"/>
                      <a:pt x="85" y="39"/>
                      <a:pt x="83" y="38"/>
                    </a:cubicBezTo>
                    <a:moveTo>
                      <a:pt x="94" y="38"/>
                    </a:moveTo>
                    <a:cubicBezTo>
                      <a:pt x="94" y="38"/>
                      <a:pt x="94" y="38"/>
                      <a:pt x="94" y="38"/>
                    </a:cubicBezTo>
                    <a:cubicBezTo>
                      <a:pt x="106" y="46"/>
                      <a:pt x="106" y="46"/>
                      <a:pt x="106" y="46"/>
                    </a:cubicBezTo>
                    <a:cubicBezTo>
                      <a:pt x="107" y="44"/>
                      <a:pt x="107" y="44"/>
                      <a:pt x="107" y="44"/>
                    </a:cubicBezTo>
                    <a:cubicBezTo>
                      <a:pt x="103" y="42"/>
                      <a:pt x="99" y="40"/>
                      <a:pt x="94" y="38"/>
                    </a:cubicBezTo>
                    <a:moveTo>
                      <a:pt x="67" y="37"/>
                    </a:moveTo>
                    <a:cubicBezTo>
                      <a:pt x="66" y="39"/>
                      <a:pt x="65" y="40"/>
                      <a:pt x="64" y="42"/>
                    </a:cubicBezTo>
                    <a:cubicBezTo>
                      <a:pt x="64" y="42"/>
                      <a:pt x="63" y="43"/>
                      <a:pt x="63" y="43"/>
                    </a:cubicBezTo>
                    <a:cubicBezTo>
                      <a:pt x="64" y="43"/>
                      <a:pt x="64" y="44"/>
                      <a:pt x="65" y="44"/>
                    </a:cubicBezTo>
                    <a:cubicBezTo>
                      <a:pt x="65" y="44"/>
                      <a:pt x="65" y="43"/>
                      <a:pt x="65" y="43"/>
                    </a:cubicBezTo>
                    <a:cubicBezTo>
                      <a:pt x="64" y="43"/>
                      <a:pt x="64" y="43"/>
                      <a:pt x="64" y="43"/>
                    </a:cubicBezTo>
                    <a:cubicBezTo>
                      <a:pt x="64" y="43"/>
                      <a:pt x="64" y="43"/>
                      <a:pt x="65" y="43"/>
                    </a:cubicBezTo>
                    <a:cubicBezTo>
                      <a:pt x="66" y="41"/>
                      <a:pt x="67" y="39"/>
                      <a:pt x="69" y="38"/>
                    </a:cubicBezTo>
                    <a:cubicBezTo>
                      <a:pt x="68" y="37"/>
                      <a:pt x="68" y="37"/>
                      <a:pt x="67" y="37"/>
                    </a:cubicBezTo>
                    <a:moveTo>
                      <a:pt x="24" y="37"/>
                    </a:moveTo>
                    <a:cubicBezTo>
                      <a:pt x="23" y="38"/>
                      <a:pt x="23" y="39"/>
                      <a:pt x="22" y="40"/>
                    </a:cubicBezTo>
                    <a:cubicBezTo>
                      <a:pt x="21" y="42"/>
                      <a:pt x="20" y="45"/>
                      <a:pt x="19" y="47"/>
                    </a:cubicBezTo>
                    <a:cubicBezTo>
                      <a:pt x="21" y="48"/>
                      <a:pt x="21" y="48"/>
                      <a:pt x="21" y="48"/>
                    </a:cubicBezTo>
                    <a:cubicBezTo>
                      <a:pt x="23" y="45"/>
                      <a:pt x="24" y="42"/>
                      <a:pt x="25" y="40"/>
                    </a:cubicBezTo>
                    <a:cubicBezTo>
                      <a:pt x="26" y="39"/>
                      <a:pt x="26" y="38"/>
                      <a:pt x="26" y="38"/>
                    </a:cubicBezTo>
                    <a:cubicBezTo>
                      <a:pt x="26" y="37"/>
                      <a:pt x="25" y="37"/>
                      <a:pt x="24" y="37"/>
                    </a:cubicBezTo>
                    <a:moveTo>
                      <a:pt x="84" y="36"/>
                    </a:moveTo>
                    <a:cubicBezTo>
                      <a:pt x="84" y="37"/>
                      <a:pt x="84" y="37"/>
                      <a:pt x="83" y="37"/>
                    </a:cubicBezTo>
                    <a:cubicBezTo>
                      <a:pt x="90" y="41"/>
                      <a:pt x="90" y="41"/>
                      <a:pt x="90" y="41"/>
                    </a:cubicBezTo>
                    <a:cubicBezTo>
                      <a:pt x="90" y="40"/>
                      <a:pt x="90" y="40"/>
                      <a:pt x="90" y="40"/>
                    </a:cubicBezTo>
                    <a:cubicBezTo>
                      <a:pt x="84" y="36"/>
                      <a:pt x="84" y="36"/>
                      <a:pt x="84" y="36"/>
                    </a:cubicBezTo>
                    <a:moveTo>
                      <a:pt x="44" y="36"/>
                    </a:moveTo>
                    <a:cubicBezTo>
                      <a:pt x="43" y="38"/>
                      <a:pt x="42" y="40"/>
                      <a:pt x="41" y="43"/>
                    </a:cubicBezTo>
                    <a:cubicBezTo>
                      <a:pt x="41" y="43"/>
                      <a:pt x="42" y="44"/>
                      <a:pt x="43" y="44"/>
                    </a:cubicBezTo>
                    <a:cubicBezTo>
                      <a:pt x="46" y="38"/>
                      <a:pt x="46" y="38"/>
                      <a:pt x="46" y="38"/>
                    </a:cubicBezTo>
                    <a:cubicBezTo>
                      <a:pt x="47" y="37"/>
                      <a:pt x="47" y="37"/>
                      <a:pt x="47" y="37"/>
                    </a:cubicBezTo>
                    <a:cubicBezTo>
                      <a:pt x="46" y="37"/>
                      <a:pt x="45" y="36"/>
                      <a:pt x="44" y="36"/>
                    </a:cubicBezTo>
                    <a:moveTo>
                      <a:pt x="66" y="36"/>
                    </a:moveTo>
                    <a:cubicBezTo>
                      <a:pt x="64" y="38"/>
                      <a:pt x="63" y="40"/>
                      <a:pt x="62" y="42"/>
                    </a:cubicBezTo>
                    <a:cubicBezTo>
                      <a:pt x="62" y="43"/>
                      <a:pt x="63" y="43"/>
                      <a:pt x="63" y="43"/>
                    </a:cubicBezTo>
                    <a:cubicBezTo>
                      <a:pt x="67" y="36"/>
                      <a:pt x="67" y="36"/>
                      <a:pt x="67" y="36"/>
                    </a:cubicBezTo>
                    <a:cubicBezTo>
                      <a:pt x="66" y="36"/>
                      <a:pt x="66" y="36"/>
                      <a:pt x="66" y="36"/>
                    </a:cubicBezTo>
                    <a:moveTo>
                      <a:pt x="96" y="35"/>
                    </a:moveTo>
                    <a:cubicBezTo>
                      <a:pt x="95" y="35"/>
                      <a:pt x="95" y="35"/>
                      <a:pt x="95" y="36"/>
                    </a:cubicBezTo>
                    <a:cubicBezTo>
                      <a:pt x="96" y="36"/>
                      <a:pt x="97" y="37"/>
                      <a:pt x="98" y="37"/>
                    </a:cubicBezTo>
                    <a:cubicBezTo>
                      <a:pt x="108" y="42"/>
                      <a:pt x="108" y="42"/>
                      <a:pt x="108" y="42"/>
                    </a:cubicBezTo>
                    <a:cubicBezTo>
                      <a:pt x="109" y="42"/>
                      <a:pt x="109" y="42"/>
                      <a:pt x="109" y="42"/>
                    </a:cubicBezTo>
                    <a:cubicBezTo>
                      <a:pt x="96" y="35"/>
                      <a:pt x="96" y="35"/>
                      <a:pt x="96" y="35"/>
                    </a:cubicBezTo>
                    <a:moveTo>
                      <a:pt x="113" y="35"/>
                    </a:moveTo>
                    <a:cubicBezTo>
                      <a:pt x="113" y="35"/>
                      <a:pt x="113" y="35"/>
                      <a:pt x="113" y="35"/>
                    </a:cubicBezTo>
                    <a:cubicBezTo>
                      <a:pt x="112" y="37"/>
                      <a:pt x="112" y="37"/>
                      <a:pt x="112" y="37"/>
                    </a:cubicBezTo>
                    <a:cubicBezTo>
                      <a:pt x="114" y="38"/>
                      <a:pt x="115" y="39"/>
                      <a:pt x="117" y="40"/>
                    </a:cubicBezTo>
                    <a:cubicBezTo>
                      <a:pt x="117" y="39"/>
                      <a:pt x="118" y="38"/>
                      <a:pt x="118" y="38"/>
                    </a:cubicBezTo>
                    <a:cubicBezTo>
                      <a:pt x="113" y="35"/>
                      <a:pt x="113" y="35"/>
                      <a:pt x="113" y="35"/>
                    </a:cubicBezTo>
                    <a:moveTo>
                      <a:pt x="122" y="35"/>
                    </a:moveTo>
                    <a:cubicBezTo>
                      <a:pt x="121" y="35"/>
                      <a:pt x="121" y="36"/>
                      <a:pt x="121" y="36"/>
                    </a:cubicBezTo>
                    <a:cubicBezTo>
                      <a:pt x="133" y="43"/>
                      <a:pt x="133" y="43"/>
                      <a:pt x="133" y="43"/>
                    </a:cubicBezTo>
                    <a:cubicBezTo>
                      <a:pt x="134" y="42"/>
                      <a:pt x="134" y="42"/>
                      <a:pt x="134" y="42"/>
                    </a:cubicBezTo>
                    <a:cubicBezTo>
                      <a:pt x="130" y="40"/>
                      <a:pt x="126" y="37"/>
                      <a:pt x="122" y="35"/>
                    </a:cubicBezTo>
                    <a:moveTo>
                      <a:pt x="42" y="35"/>
                    </a:moveTo>
                    <a:cubicBezTo>
                      <a:pt x="38" y="41"/>
                      <a:pt x="38" y="41"/>
                      <a:pt x="38" y="41"/>
                    </a:cubicBezTo>
                    <a:cubicBezTo>
                      <a:pt x="38" y="41"/>
                      <a:pt x="38" y="41"/>
                      <a:pt x="38" y="41"/>
                    </a:cubicBezTo>
                    <a:cubicBezTo>
                      <a:pt x="39" y="39"/>
                      <a:pt x="41" y="37"/>
                      <a:pt x="42" y="35"/>
                    </a:cubicBezTo>
                    <a:cubicBezTo>
                      <a:pt x="42" y="35"/>
                      <a:pt x="42" y="35"/>
                      <a:pt x="42" y="35"/>
                    </a:cubicBezTo>
                    <a:moveTo>
                      <a:pt x="73" y="35"/>
                    </a:moveTo>
                    <a:cubicBezTo>
                      <a:pt x="73" y="35"/>
                      <a:pt x="73" y="35"/>
                      <a:pt x="73" y="35"/>
                    </a:cubicBezTo>
                    <a:cubicBezTo>
                      <a:pt x="75" y="37"/>
                      <a:pt x="75" y="37"/>
                      <a:pt x="75" y="37"/>
                    </a:cubicBezTo>
                    <a:cubicBezTo>
                      <a:pt x="77" y="38"/>
                      <a:pt x="79" y="39"/>
                      <a:pt x="80" y="40"/>
                    </a:cubicBezTo>
                    <a:cubicBezTo>
                      <a:pt x="81" y="40"/>
                      <a:pt x="81" y="39"/>
                      <a:pt x="81" y="39"/>
                    </a:cubicBezTo>
                    <a:cubicBezTo>
                      <a:pt x="78" y="37"/>
                      <a:pt x="76" y="36"/>
                      <a:pt x="73" y="35"/>
                    </a:cubicBezTo>
                    <a:moveTo>
                      <a:pt x="19" y="34"/>
                    </a:moveTo>
                    <a:cubicBezTo>
                      <a:pt x="13" y="44"/>
                      <a:pt x="13" y="44"/>
                      <a:pt x="13" y="44"/>
                    </a:cubicBezTo>
                    <a:cubicBezTo>
                      <a:pt x="13" y="44"/>
                      <a:pt x="13" y="44"/>
                      <a:pt x="13" y="44"/>
                    </a:cubicBezTo>
                    <a:cubicBezTo>
                      <a:pt x="13" y="45"/>
                      <a:pt x="14" y="45"/>
                      <a:pt x="15" y="46"/>
                    </a:cubicBezTo>
                    <a:cubicBezTo>
                      <a:pt x="20" y="39"/>
                      <a:pt x="20" y="39"/>
                      <a:pt x="20" y="39"/>
                    </a:cubicBezTo>
                    <a:cubicBezTo>
                      <a:pt x="20" y="38"/>
                      <a:pt x="21" y="37"/>
                      <a:pt x="22" y="35"/>
                    </a:cubicBezTo>
                    <a:cubicBezTo>
                      <a:pt x="21" y="35"/>
                      <a:pt x="20" y="35"/>
                      <a:pt x="19" y="34"/>
                    </a:cubicBezTo>
                    <a:moveTo>
                      <a:pt x="133" y="34"/>
                    </a:moveTo>
                    <a:cubicBezTo>
                      <a:pt x="132" y="35"/>
                      <a:pt x="131" y="36"/>
                      <a:pt x="131" y="37"/>
                    </a:cubicBezTo>
                    <a:cubicBezTo>
                      <a:pt x="135" y="40"/>
                      <a:pt x="135" y="40"/>
                      <a:pt x="135" y="40"/>
                    </a:cubicBezTo>
                    <a:cubicBezTo>
                      <a:pt x="137" y="37"/>
                      <a:pt x="137" y="37"/>
                      <a:pt x="137" y="37"/>
                    </a:cubicBezTo>
                    <a:cubicBezTo>
                      <a:pt x="136" y="36"/>
                      <a:pt x="134" y="35"/>
                      <a:pt x="133" y="34"/>
                    </a:cubicBezTo>
                    <a:moveTo>
                      <a:pt x="25" y="34"/>
                    </a:moveTo>
                    <a:cubicBezTo>
                      <a:pt x="25" y="34"/>
                      <a:pt x="25" y="35"/>
                      <a:pt x="24" y="36"/>
                    </a:cubicBezTo>
                    <a:cubicBezTo>
                      <a:pt x="25" y="36"/>
                      <a:pt x="26" y="37"/>
                      <a:pt x="27" y="37"/>
                    </a:cubicBezTo>
                    <a:cubicBezTo>
                      <a:pt x="27" y="36"/>
                      <a:pt x="27" y="36"/>
                      <a:pt x="28" y="35"/>
                    </a:cubicBezTo>
                    <a:cubicBezTo>
                      <a:pt x="27" y="35"/>
                      <a:pt x="26" y="34"/>
                      <a:pt x="25" y="34"/>
                    </a:cubicBezTo>
                    <a:moveTo>
                      <a:pt x="39" y="33"/>
                    </a:moveTo>
                    <a:cubicBezTo>
                      <a:pt x="36" y="39"/>
                      <a:pt x="36" y="39"/>
                      <a:pt x="36" y="39"/>
                    </a:cubicBezTo>
                    <a:cubicBezTo>
                      <a:pt x="36" y="40"/>
                      <a:pt x="37" y="40"/>
                      <a:pt x="38" y="41"/>
                    </a:cubicBezTo>
                    <a:cubicBezTo>
                      <a:pt x="39" y="39"/>
                      <a:pt x="40" y="37"/>
                      <a:pt x="42" y="35"/>
                    </a:cubicBezTo>
                    <a:cubicBezTo>
                      <a:pt x="41" y="34"/>
                      <a:pt x="40" y="34"/>
                      <a:pt x="39" y="33"/>
                    </a:cubicBezTo>
                    <a:moveTo>
                      <a:pt x="86" y="33"/>
                    </a:moveTo>
                    <a:cubicBezTo>
                      <a:pt x="86" y="33"/>
                      <a:pt x="86" y="33"/>
                      <a:pt x="86" y="33"/>
                    </a:cubicBezTo>
                    <a:cubicBezTo>
                      <a:pt x="89" y="35"/>
                      <a:pt x="89" y="35"/>
                      <a:pt x="89" y="35"/>
                    </a:cubicBezTo>
                    <a:cubicBezTo>
                      <a:pt x="92" y="37"/>
                      <a:pt x="92" y="37"/>
                      <a:pt x="92" y="37"/>
                    </a:cubicBezTo>
                    <a:cubicBezTo>
                      <a:pt x="93" y="37"/>
                      <a:pt x="93" y="37"/>
                      <a:pt x="93" y="37"/>
                    </a:cubicBezTo>
                    <a:cubicBezTo>
                      <a:pt x="91" y="36"/>
                      <a:pt x="88" y="34"/>
                      <a:pt x="86" y="33"/>
                    </a:cubicBezTo>
                    <a:moveTo>
                      <a:pt x="70" y="33"/>
                    </a:moveTo>
                    <a:cubicBezTo>
                      <a:pt x="70" y="33"/>
                      <a:pt x="70" y="33"/>
                      <a:pt x="70" y="33"/>
                    </a:cubicBezTo>
                    <a:cubicBezTo>
                      <a:pt x="71" y="34"/>
                      <a:pt x="71" y="34"/>
                      <a:pt x="71" y="34"/>
                    </a:cubicBezTo>
                    <a:cubicBezTo>
                      <a:pt x="71" y="34"/>
                      <a:pt x="71" y="34"/>
                      <a:pt x="71" y="34"/>
                    </a:cubicBezTo>
                    <a:cubicBezTo>
                      <a:pt x="71" y="33"/>
                      <a:pt x="70" y="33"/>
                      <a:pt x="70" y="33"/>
                    </a:cubicBezTo>
                    <a:moveTo>
                      <a:pt x="60" y="33"/>
                    </a:moveTo>
                    <a:cubicBezTo>
                      <a:pt x="59" y="35"/>
                      <a:pt x="57" y="37"/>
                      <a:pt x="56" y="39"/>
                    </a:cubicBezTo>
                    <a:cubicBezTo>
                      <a:pt x="59" y="41"/>
                      <a:pt x="59" y="41"/>
                      <a:pt x="59" y="41"/>
                    </a:cubicBezTo>
                    <a:cubicBezTo>
                      <a:pt x="60" y="41"/>
                      <a:pt x="60" y="41"/>
                      <a:pt x="60" y="41"/>
                    </a:cubicBezTo>
                    <a:cubicBezTo>
                      <a:pt x="61" y="39"/>
                      <a:pt x="62" y="37"/>
                      <a:pt x="63" y="35"/>
                    </a:cubicBezTo>
                    <a:cubicBezTo>
                      <a:pt x="62" y="34"/>
                      <a:pt x="61" y="33"/>
                      <a:pt x="60" y="33"/>
                    </a:cubicBezTo>
                    <a:moveTo>
                      <a:pt x="43" y="32"/>
                    </a:moveTo>
                    <a:cubicBezTo>
                      <a:pt x="43" y="33"/>
                      <a:pt x="43" y="33"/>
                      <a:pt x="43" y="33"/>
                    </a:cubicBezTo>
                    <a:cubicBezTo>
                      <a:pt x="43" y="33"/>
                      <a:pt x="43" y="33"/>
                      <a:pt x="43" y="33"/>
                    </a:cubicBezTo>
                    <a:cubicBezTo>
                      <a:pt x="43" y="33"/>
                      <a:pt x="43" y="33"/>
                      <a:pt x="43" y="33"/>
                    </a:cubicBezTo>
                    <a:cubicBezTo>
                      <a:pt x="43" y="33"/>
                      <a:pt x="43" y="33"/>
                      <a:pt x="43" y="32"/>
                    </a:cubicBezTo>
                    <a:moveTo>
                      <a:pt x="74" y="32"/>
                    </a:moveTo>
                    <a:cubicBezTo>
                      <a:pt x="74" y="33"/>
                      <a:pt x="74" y="34"/>
                      <a:pt x="73" y="34"/>
                    </a:cubicBezTo>
                    <a:cubicBezTo>
                      <a:pt x="76" y="36"/>
                      <a:pt x="78" y="37"/>
                      <a:pt x="81" y="39"/>
                    </a:cubicBezTo>
                    <a:cubicBezTo>
                      <a:pt x="81" y="38"/>
                      <a:pt x="82" y="37"/>
                      <a:pt x="82" y="37"/>
                    </a:cubicBezTo>
                    <a:cubicBezTo>
                      <a:pt x="80" y="35"/>
                      <a:pt x="77" y="34"/>
                      <a:pt x="75" y="33"/>
                    </a:cubicBezTo>
                    <a:cubicBezTo>
                      <a:pt x="75" y="33"/>
                      <a:pt x="75" y="32"/>
                      <a:pt x="74" y="32"/>
                    </a:cubicBezTo>
                    <a:moveTo>
                      <a:pt x="97" y="32"/>
                    </a:moveTo>
                    <a:cubicBezTo>
                      <a:pt x="97" y="33"/>
                      <a:pt x="96" y="34"/>
                      <a:pt x="96" y="34"/>
                    </a:cubicBezTo>
                    <a:cubicBezTo>
                      <a:pt x="100" y="37"/>
                      <a:pt x="105" y="39"/>
                      <a:pt x="109" y="41"/>
                    </a:cubicBezTo>
                    <a:cubicBezTo>
                      <a:pt x="110" y="40"/>
                      <a:pt x="110" y="40"/>
                      <a:pt x="110" y="40"/>
                    </a:cubicBezTo>
                    <a:cubicBezTo>
                      <a:pt x="97" y="32"/>
                      <a:pt x="97" y="32"/>
                      <a:pt x="97" y="32"/>
                    </a:cubicBezTo>
                    <a:moveTo>
                      <a:pt x="68" y="32"/>
                    </a:moveTo>
                    <a:cubicBezTo>
                      <a:pt x="68" y="32"/>
                      <a:pt x="68" y="32"/>
                      <a:pt x="68" y="32"/>
                    </a:cubicBezTo>
                    <a:cubicBezTo>
                      <a:pt x="69" y="33"/>
                      <a:pt x="69" y="33"/>
                      <a:pt x="69" y="33"/>
                    </a:cubicBezTo>
                    <a:cubicBezTo>
                      <a:pt x="69" y="32"/>
                      <a:pt x="69" y="32"/>
                      <a:pt x="69" y="32"/>
                    </a:cubicBezTo>
                    <a:cubicBezTo>
                      <a:pt x="69" y="32"/>
                      <a:pt x="68" y="32"/>
                      <a:pt x="68" y="32"/>
                    </a:cubicBezTo>
                    <a:moveTo>
                      <a:pt x="75" y="31"/>
                    </a:moveTo>
                    <a:cubicBezTo>
                      <a:pt x="75" y="32"/>
                      <a:pt x="75" y="32"/>
                      <a:pt x="75" y="32"/>
                    </a:cubicBezTo>
                    <a:cubicBezTo>
                      <a:pt x="76" y="33"/>
                      <a:pt x="77" y="34"/>
                      <a:pt x="79" y="34"/>
                    </a:cubicBezTo>
                    <a:cubicBezTo>
                      <a:pt x="82" y="36"/>
                      <a:pt x="82" y="36"/>
                      <a:pt x="82" y="36"/>
                    </a:cubicBezTo>
                    <a:cubicBezTo>
                      <a:pt x="82" y="36"/>
                      <a:pt x="82" y="36"/>
                      <a:pt x="82" y="36"/>
                    </a:cubicBezTo>
                    <a:cubicBezTo>
                      <a:pt x="76" y="32"/>
                      <a:pt x="76" y="32"/>
                      <a:pt x="76" y="32"/>
                    </a:cubicBezTo>
                    <a:cubicBezTo>
                      <a:pt x="75" y="31"/>
                      <a:pt x="75" y="31"/>
                      <a:pt x="75" y="31"/>
                    </a:cubicBezTo>
                    <a:moveTo>
                      <a:pt x="83" y="31"/>
                    </a:moveTo>
                    <a:cubicBezTo>
                      <a:pt x="84" y="32"/>
                      <a:pt x="84" y="32"/>
                      <a:pt x="84" y="32"/>
                    </a:cubicBezTo>
                    <a:cubicBezTo>
                      <a:pt x="84" y="32"/>
                      <a:pt x="84" y="32"/>
                      <a:pt x="84" y="32"/>
                    </a:cubicBezTo>
                    <a:cubicBezTo>
                      <a:pt x="84" y="32"/>
                      <a:pt x="83" y="32"/>
                      <a:pt x="83" y="31"/>
                    </a:cubicBezTo>
                    <a:moveTo>
                      <a:pt x="21" y="31"/>
                    </a:moveTo>
                    <a:cubicBezTo>
                      <a:pt x="20" y="34"/>
                      <a:pt x="20" y="34"/>
                      <a:pt x="20" y="34"/>
                    </a:cubicBezTo>
                    <a:cubicBezTo>
                      <a:pt x="21" y="34"/>
                      <a:pt x="21" y="34"/>
                      <a:pt x="22" y="35"/>
                    </a:cubicBezTo>
                    <a:cubicBezTo>
                      <a:pt x="23" y="34"/>
                      <a:pt x="23" y="33"/>
                      <a:pt x="23" y="33"/>
                    </a:cubicBezTo>
                    <a:cubicBezTo>
                      <a:pt x="23" y="32"/>
                      <a:pt x="22" y="32"/>
                      <a:pt x="21" y="31"/>
                    </a:cubicBezTo>
                    <a:moveTo>
                      <a:pt x="41" y="31"/>
                    </a:moveTo>
                    <a:cubicBezTo>
                      <a:pt x="41" y="31"/>
                      <a:pt x="41" y="31"/>
                      <a:pt x="41" y="31"/>
                    </a:cubicBezTo>
                    <a:cubicBezTo>
                      <a:pt x="41" y="32"/>
                      <a:pt x="42" y="32"/>
                      <a:pt x="43" y="33"/>
                    </a:cubicBezTo>
                    <a:cubicBezTo>
                      <a:pt x="43" y="33"/>
                      <a:pt x="43" y="32"/>
                      <a:pt x="43" y="32"/>
                    </a:cubicBezTo>
                    <a:cubicBezTo>
                      <a:pt x="42" y="32"/>
                      <a:pt x="42" y="31"/>
                      <a:pt x="41" y="31"/>
                    </a:cubicBezTo>
                    <a:moveTo>
                      <a:pt x="87" y="31"/>
                    </a:moveTo>
                    <a:cubicBezTo>
                      <a:pt x="87" y="31"/>
                      <a:pt x="87" y="31"/>
                      <a:pt x="87" y="31"/>
                    </a:cubicBezTo>
                    <a:cubicBezTo>
                      <a:pt x="90" y="32"/>
                      <a:pt x="92" y="34"/>
                      <a:pt x="94" y="35"/>
                    </a:cubicBezTo>
                    <a:cubicBezTo>
                      <a:pt x="94" y="34"/>
                      <a:pt x="94" y="34"/>
                      <a:pt x="94" y="34"/>
                    </a:cubicBezTo>
                    <a:cubicBezTo>
                      <a:pt x="94" y="34"/>
                      <a:pt x="94" y="34"/>
                      <a:pt x="94" y="34"/>
                    </a:cubicBezTo>
                    <a:cubicBezTo>
                      <a:pt x="87" y="31"/>
                      <a:pt x="87" y="31"/>
                      <a:pt x="87" y="31"/>
                    </a:cubicBezTo>
                    <a:moveTo>
                      <a:pt x="98" y="31"/>
                    </a:moveTo>
                    <a:cubicBezTo>
                      <a:pt x="98" y="31"/>
                      <a:pt x="98" y="31"/>
                      <a:pt x="98" y="31"/>
                    </a:cubicBezTo>
                    <a:cubicBezTo>
                      <a:pt x="102" y="34"/>
                      <a:pt x="106" y="36"/>
                      <a:pt x="111" y="39"/>
                    </a:cubicBezTo>
                    <a:cubicBezTo>
                      <a:pt x="111" y="39"/>
                      <a:pt x="111" y="39"/>
                      <a:pt x="111" y="39"/>
                    </a:cubicBezTo>
                    <a:cubicBezTo>
                      <a:pt x="107" y="36"/>
                      <a:pt x="102" y="33"/>
                      <a:pt x="98" y="31"/>
                    </a:cubicBezTo>
                    <a:moveTo>
                      <a:pt x="11" y="31"/>
                    </a:moveTo>
                    <a:cubicBezTo>
                      <a:pt x="9" y="34"/>
                      <a:pt x="7" y="38"/>
                      <a:pt x="6" y="41"/>
                    </a:cubicBezTo>
                    <a:cubicBezTo>
                      <a:pt x="8" y="42"/>
                      <a:pt x="8" y="42"/>
                      <a:pt x="8" y="42"/>
                    </a:cubicBezTo>
                    <a:cubicBezTo>
                      <a:pt x="9" y="41"/>
                      <a:pt x="9" y="41"/>
                      <a:pt x="9" y="41"/>
                    </a:cubicBezTo>
                    <a:cubicBezTo>
                      <a:pt x="11" y="38"/>
                      <a:pt x="12" y="35"/>
                      <a:pt x="14" y="32"/>
                    </a:cubicBezTo>
                    <a:cubicBezTo>
                      <a:pt x="13" y="32"/>
                      <a:pt x="12" y="31"/>
                      <a:pt x="11" y="31"/>
                    </a:cubicBezTo>
                    <a:moveTo>
                      <a:pt x="71" y="31"/>
                    </a:moveTo>
                    <a:cubicBezTo>
                      <a:pt x="71" y="31"/>
                      <a:pt x="70" y="32"/>
                      <a:pt x="70" y="33"/>
                    </a:cubicBezTo>
                    <a:cubicBezTo>
                      <a:pt x="70" y="33"/>
                      <a:pt x="71" y="33"/>
                      <a:pt x="71" y="33"/>
                    </a:cubicBezTo>
                    <a:cubicBezTo>
                      <a:pt x="72" y="33"/>
                      <a:pt x="72" y="32"/>
                      <a:pt x="73" y="31"/>
                    </a:cubicBezTo>
                    <a:cubicBezTo>
                      <a:pt x="72" y="31"/>
                      <a:pt x="72" y="31"/>
                      <a:pt x="71" y="31"/>
                    </a:cubicBezTo>
                    <a:moveTo>
                      <a:pt x="125" y="30"/>
                    </a:moveTo>
                    <a:cubicBezTo>
                      <a:pt x="125" y="31"/>
                      <a:pt x="124" y="32"/>
                      <a:pt x="123" y="33"/>
                    </a:cubicBezTo>
                    <a:cubicBezTo>
                      <a:pt x="131" y="37"/>
                      <a:pt x="131" y="37"/>
                      <a:pt x="131" y="37"/>
                    </a:cubicBezTo>
                    <a:cubicBezTo>
                      <a:pt x="131" y="36"/>
                      <a:pt x="132" y="35"/>
                      <a:pt x="132" y="34"/>
                    </a:cubicBezTo>
                    <a:cubicBezTo>
                      <a:pt x="130" y="33"/>
                      <a:pt x="128" y="31"/>
                      <a:pt x="125" y="30"/>
                    </a:cubicBezTo>
                    <a:moveTo>
                      <a:pt x="85" y="30"/>
                    </a:moveTo>
                    <a:cubicBezTo>
                      <a:pt x="85" y="30"/>
                      <a:pt x="85" y="30"/>
                      <a:pt x="85" y="30"/>
                    </a:cubicBezTo>
                    <a:cubicBezTo>
                      <a:pt x="85" y="30"/>
                      <a:pt x="85" y="30"/>
                      <a:pt x="85" y="30"/>
                    </a:cubicBezTo>
                    <a:cubicBezTo>
                      <a:pt x="85" y="30"/>
                      <a:pt x="85" y="30"/>
                      <a:pt x="85" y="30"/>
                    </a:cubicBezTo>
                    <a:cubicBezTo>
                      <a:pt x="85" y="30"/>
                      <a:pt x="85" y="30"/>
                      <a:pt x="85" y="30"/>
                    </a:cubicBezTo>
                    <a:moveTo>
                      <a:pt x="72" y="29"/>
                    </a:moveTo>
                    <a:cubicBezTo>
                      <a:pt x="72" y="30"/>
                      <a:pt x="72" y="30"/>
                      <a:pt x="72" y="30"/>
                    </a:cubicBezTo>
                    <a:cubicBezTo>
                      <a:pt x="72" y="30"/>
                      <a:pt x="73" y="31"/>
                      <a:pt x="73" y="31"/>
                    </a:cubicBezTo>
                    <a:cubicBezTo>
                      <a:pt x="73" y="31"/>
                      <a:pt x="73" y="30"/>
                      <a:pt x="73" y="30"/>
                    </a:cubicBezTo>
                    <a:cubicBezTo>
                      <a:pt x="72" y="29"/>
                      <a:pt x="72" y="29"/>
                      <a:pt x="72" y="29"/>
                    </a:cubicBezTo>
                    <a:moveTo>
                      <a:pt x="69" y="29"/>
                    </a:moveTo>
                    <a:cubicBezTo>
                      <a:pt x="69" y="30"/>
                      <a:pt x="68" y="31"/>
                      <a:pt x="68" y="32"/>
                    </a:cubicBezTo>
                    <a:cubicBezTo>
                      <a:pt x="68" y="32"/>
                      <a:pt x="69" y="32"/>
                      <a:pt x="69" y="32"/>
                    </a:cubicBezTo>
                    <a:cubicBezTo>
                      <a:pt x="71" y="30"/>
                      <a:pt x="71" y="30"/>
                      <a:pt x="71" y="30"/>
                    </a:cubicBezTo>
                    <a:cubicBezTo>
                      <a:pt x="70" y="30"/>
                      <a:pt x="70" y="30"/>
                      <a:pt x="69" y="29"/>
                    </a:cubicBezTo>
                    <a:moveTo>
                      <a:pt x="63" y="29"/>
                    </a:moveTo>
                    <a:cubicBezTo>
                      <a:pt x="63" y="29"/>
                      <a:pt x="62" y="29"/>
                      <a:pt x="62" y="29"/>
                    </a:cubicBezTo>
                    <a:cubicBezTo>
                      <a:pt x="63" y="29"/>
                      <a:pt x="63" y="29"/>
                      <a:pt x="64" y="30"/>
                    </a:cubicBezTo>
                    <a:cubicBezTo>
                      <a:pt x="66" y="31"/>
                      <a:pt x="66" y="31"/>
                      <a:pt x="66" y="31"/>
                    </a:cubicBezTo>
                    <a:cubicBezTo>
                      <a:pt x="66" y="31"/>
                      <a:pt x="66" y="31"/>
                      <a:pt x="66" y="30"/>
                    </a:cubicBezTo>
                    <a:cubicBezTo>
                      <a:pt x="65" y="30"/>
                      <a:pt x="64" y="29"/>
                      <a:pt x="63" y="29"/>
                    </a:cubicBezTo>
                    <a:moveTo>
                      <a:pt x="7" y="28"/>
                    </a:moveTo>
                    <a:cubicBezTo>
                      <a:pt x="4" y="33"/>
                      <a:pt x="2" y="36"/>
                      <a:pt x="2" y="36"/>
                    </a:cubicBezTo>
                    <a:cubicBezTo>
                      <a:pt x="2" y="36"/>
                      <a:pt x="4" y="34"/>
                      <a:pt x="6" y="30"/>
                    </a:cubicBezTo>
                    <a:cubicBezTo>
                      <a:pt x="7" y="29"/>
                      <a:pt x="7" y="29"/>
                      <a:pt x="7" y="29"/>
                    </a:cubicBezTo>
                    <a:cubicBezTo>
                      <a:pt x="7" y="28"/>
                      <a:pt x="7" y="28"/>
                      <a:pt x="7" y="28"/>
                    </a:cubicBezTo>
                    <a:moveTo>
                      <a:pt x="70" y="28"/>
                    </a:moveTo>
                    <a:cubicBezTo>
                      <a:pt x="70" y="28"/>
                      <a:pt x="70" y="29"/>
                      <a:pt x="70" y="29"/>
                    </a:cubicBezTo>
                    <a:cubicBezTo>
                      <a:pt x="70" y="29"/>
                      <a:pt x="70" y="29"/>
                      <a:pt x="71" y="30"/>
                    </a:cubicBezTo>
                    <a:cubicBezTo>
                      <a:pt x="71" y="29"/>
                      <a:pt x="71" y="29"/>
                      <a:pt x="71" y="29"/>
                    </a:cubicBezTo>
                    <a:cubicBezTo>
                      <a:pt x="70" y="28"/>
                      <a:pt x="70" y="28"/>
                      <a:pt x="70" y="28"/>
                    </a:cubicBezTo>
                    <a:moveTo>
                      <a:pt x="136" y="28"/>
                    </a:moveTo>
                    <a:cubicBezTo>
                      <a:pt x="136" y="29"/>
                      <a:pt x="135" y="31"/>
                      <a:pt x="134" y="32"/>
                    </a:cubicBezTo>
                    <a:cubicBezTo>
                      <a:pt x="134" y="32"/>
                      <a:pt x="135" y="32"/>
                      <a:pt x="135" y="32"/>
                    </a:cubicBezTo>
                    <a:cubicBezTo>
                      <a:pt x="136" y="33"/>
                      <a:pt x="138" y="34"/>
                      <a:pt x="139" y="34"/>
                    </a:cubicBezTo>
                    <a:cubicBezTo>
                      <a:pt x="140" y="33"/>
                      <a:pt x="140" y="32"/>
                      <a:pt x="141" y="31"/>
                    </a:cubicBezTo>
                    <a:cubicBezTo>
                      <a:pt x="139" y="30"/>
                      <a:pt x="138" y="29"/>
                      <a:pt x="136" y="28"/>
                    </a:cubicBezTo>
                    <a:moveTo>
                      <a:pt x="29" y="28"/>
                    </a:moveTo>
                    <a:cubicBezTo>
                      <a:pt x="28" y="30"/>
                      <a:pt x="27" y="31"/>
                      <a:pt x="26" y="33"/>
                    </a:cubicBezTo>
                    <a:cubicBezTo>
                      <a:pt x="27" y="34"/>
                      <a:pt x="27" y="34"/>
                      <a:pt x="28" y="35"/>
                    </a:cubicBezTo>
                    <a:cubicBezTo>
                      <a:pt x="29" y="33"/>
                      <a:pt x="30" y="31"/>
                      <a:pt x="31" y="29"/>
                    </a:cubicBezTo>
                    <a:cubicBezTo>
                      <a:pt x="31" y="29"/>
                      <a:pt x="30" y="29"/>
                      <a:pt x="30" y="29"/>
                    </a:cubicBezTo>
                    <a:cubicBezTo>
                      <a:pt x="30" y="29"/>
                      <a:pt x="30" y="29"/>
                      <a:pt x="30" y="29"/>
                    </a:cubicBezTo>
                    <a:cubicBezTo>
                      <a:pt x="30" y="29"/>
                      <a:pt x="30" y="29"/>
                      <a:pt x="30" y="29"/>
                    </a:cubicBezTo>
                    <a:cubicBezTo>
                      <a:pt x="30" y="28"/>
                      <a:pt x="29" y="28"/>
                      <a:pt x="29" y="28"/>
                    </a:cubicBezTo>
                    <a:moveTo>
                      <a:pt x="100" y="28"/>
                    </a:moveTo>
                    <a:cubicBezTo>
                      <a:pt x="100" y="28"/>
                      <a:pt x="99" y="28"/>
                      <a:pt x="99" y="29"/>
                    </a:cubicBezTo>
                    <a:cubicBezTo>
                      <a:pt x="103" y="31"/>
                      <a:pt x="108" y="34"/>
                      <a:pt x="112" y="37"/>
                    </a:cubicBezTo>
                    <a:cubicBezTo>
                      <a:pt x="113" y="35"/>
                      <a:pt x="113" y="35"/>
                      <a:pt x="113" y="35"/>
                    </a:cubicBezTo>
                    <a:cubicBezTo>
                      <a:pt x="100" y="28"/>
                      <a:pt x="100" y="28"/>
                      <a:pt x="100" y="28"/>
                    </a:cubicBezTo>
                    <a:moveTo>
                      <a:pt x="90" y="27"/>
                    </a:moveTo>
                    <a:cubicBezTo>
                      <a:pt x="89" y="28"/>
                      <a:pt x="89" y="29"/>
                      <a:pt x="88" y="30"/>
                    </a:cubicBezTo>
                    <a:cubicBezTo>
                      <a:pt x="90" y="31"/>
                      <a:pt x="92" y="33"/>
                      <a:pt x="95" y="34"/>
                    </a:cubicBezTo>
                    <a:cubicBezTo>
                      <a:pt x="96" y="31"/>
                      <a:pt x="96" y="31"/>
                      <a:pt x="96" y="31"/>
                    </a:cubicBezTo>
                    <a:cubicBezTo>
                      <a:pt x="90" y="27"/>
                      <a:pt x="90" y="27"/>
                      <a:pt x="90" y="27"/>
                    </a:cubicBezTo>
                    <a:moveTo>
                      <a:pt x="50" y="27"/>
                    </a:moveTo>
                    <a:cubicBezTo>
                      <a:pt x="48" y="29"/>
                      <a:pt x="47" y="31"/>
                      <a:pt x="46" y="33"/>
                    </a:cubicBezTo>
                    <a:cubicBezTo>
                      <a:pt x="48" y="34"/>
                      <a:pt x="48" y="34"/>
                      <a:pt x="48" y="34"/>
                    </a:cubicBezTo>
                    <a:cubicBezTo>
                      <a:pt x="52" y="28"/>
                      <a:pt x="52" y="28"/>
                      <a:pt x="52" y="28"/>
                    </a:cubicBezTo>
                    <a:cubicBezTo>
                      <a:pt x="51" y="28"/>
                      <a:pt x="50" y="27"/>
                      <a:pt x="50" y="27"/>
                    </a:cubicBezTo>
                    <a:moveTo>
                      <a:pt x="14" y="27"/>
                    </a:moveTo>
                    <a:cubicBezTo>
                      <a:pt x="13" y="28"/>
                      <a:pt x="13" y="29"/>
                      <a:pt x="12" y="30"/>
                    </a:cubicBezTo>
                    <a:cubicBezTo>
                      <a:pt x="13" y="30"/>
                      <a:pt x="14" y="31"/>
                      <a:pt x="15" y="31"/>
                    </a:cubicBezTo>
                    <a:cubicBezTo>
                      <a:pt x="15" y="30"/>
                      <a:pt x="16" y="29"/>
                      <a:pt x="16" y="28"/>
                    </a:cubicBezTo>
                    <a:cubicBezTo>
                      <a:pt x="15" y="28"/>
                      <a:pt x="15" y="27"/>
                      <a:pt x="14" y="27"/>
                    </a:cubicBezTo>
                    <a:moveTo>
                      <a:pt x="64" y="26"/>
                    </a:moveTo>
                    <a:cubicBezTo>
                      <a:pt x="64" y="27"/>
                      <a:pt x="63" y="28"/>
                      <a:pt x="63" y="29"/>
                    </a:cubicBezTo>
                    <a:cubicBezTo>
                      <a:pt x="64" y="29"/>
                      <a:pt x="65" y="30"/>
                      <a:pt x="66" y="30"/>
                    </a:cubicBezTo>
                    <a:cubicBezTo>
                      <a:pt x="66" y="30"/>
                      <a:pt x="67" y="29"/>
                      <a:pt x="67" y="28"/>
                    </a:cubicBezTo>
                    <a:cubicBezTo>
                      <a:pt x="66" y="27"/>
                      <a:pt x="65" y="27"/>
                      <a:pt x="64" y="26"/>
                    </a:cubicBezTo>
                    <a:moveTo>
                      <a:pt x="91" y="26"/>
                    </a:moveTo>
                    <a:cubicBezTo>
                      <a:pt x="90" y="26"/>
                      <a:pt x="90" y="26"/>
                      <a:pt x="90" y="26"/>
                    </a:cubicBezTo>
                    <a:cubicBezTo>
                      <a:pt x="93" y="28"/>
                      <a:pt x="95" y="29"/>
                      <a:pt x="97" y="30"/>
                    </a:cubicBezTo>
                    <a:cubicBezTo>
                      <a:pt x="97" y="30"/>
                      <a:pt x="97" y="30"/>
                      <a:pt x="97" y="30"/>
                    </a:cubicBezTo>
                    <a:cubicBezTo>
                      <a:pt x="95" y="29"/>
                      <a:pt x="93" y="27"/>
                      <a:pt x="91" y="26"/>
                    </a:cubicBezTo>
                    <a:moveTo>
                      <a:pt x="78" y="26"/>
                    </a:moveTo>
                    <a:cubicBezTo>
                      <a:pt x="78" y="26"/>
                      <a:pt x="78" y="26"/>
                      <a:pt x="78" y="26"/>
                    </a:cubicBezTo>
                    <a:cubicBezTo>
                      <a:pt x="80" y="28"/>
                      <a:pt x="83" y="29"/>
                      <a:pt x="85" y="30"/>
                    </a:cubicBezTo>
                    <a:cubicBezTo>
                      <a:pt x="85" y="30"/>
                      <a:pt x="85" y="30"/>
                      <a:pt x="85" y="29"/>
                    </a:cubicBezTo>
                    <a:cubicBezTo>
                      <a:pt x="78" y="26"/>
                      <a:pt x="78" y="26"/>
                      <a:pt x="78" y="26"/>
                    </a:cubicBezTo>
                    <a:moveTo>
                      <a:pt x="25" y="26"/>
                    </a:moveTo>
                    <a:cubicBezTo>
                      <a:pt x="22" y="31"/>
                      <a:pt x="22" y="31"/>
                      <a:pt x="22" y="31"/>
                    </a:cubicBezTo>
                    <a:cubicBezTo>
                      <a:pt x="22" y="31"/>
                      <a:pt x="23" y="31"/>
                      <a:pt x="24" y="32"/>
                    </a:cubicBezTo>
                    <a:cubicBezTo>
                      <a:pt x="25" y="30"/>
                      <a:pt x="26" y="29"/>
                      <a:pt x="27" y="27"/>
                    </a:cubicBezTo>
                    <a:cubicBezTo>
                      <a:pt x="26" y="26"/>
                      <a:pt x="25" y="26"/>
                      <a:pt x="25" y="26"/>
                    </a:cubicBezTo>
                    <a:moveTo>
                      <a:pt x="78" y="26"/>
                    </a:moveTo>
                    <a:cubicBezTo>
                      <a:pt x="78" y="26"/>
                      <a:pt x="78" y="26"/>
                      <a:pt x="78" y="26"/>
                    </a:cubicBezTo>
                    <a:cubicBezTo>
                      <a:pt x="78" y="26"/>
                      <a:pt x="78" y="26"/>
                      <a:pt x="78" y="26"/>
                    </a:cubicBezTo>
                    <a:cubicBezTo>
                      <a:pt x="78" y="26"/>
                      <a:pt x="78" y="26"/>
                      <a:pt x="78" y="26"/>
                    </a:cubicBezTo>
                    <a:cubicBezTo>
                      <a:pt x="78" y="26"/>
                      <a:pt x="78" y="26"/>
                      <a:pt x="78" y="26"/>
                    </a:cubicBezTo>
                    <a:moveTo>
                      <a:pt x="48" y="26"/>
                    </a:moveTo>
                    <a:cubicBezTo>
                      <a:pt x="44" y="31"/>
                      <a:pt x="44" y="31"/>
                      <a:pt x="44" y="31"/>
                    </a:cubicBezTo>
                    <a:cubicBezTo>
                      <a:pt x="44" y="32"/>
                      <a:pt x="44" y="32"/>
                      <a:pt x="44" y="32"/>
                    </a:cubicBezTo>
                    <a:cubicBezTo>
                      <a:pt x="45" y="30"/>
                      <a:pt x="47" y="28"/>
                      <a:pt x="48" y="26"/>
                    </a:cubicBezTo>
                    <a:cubicBezTo>
                      <a:pt x="48" y="26"/>
                      <a:pt x="48" y="26"/>
                      <a:pt x="48" y="26"/>
                    </a:cubicBezTo>
                    <a:moveTo>
                      <a:pt x="87" y="26"/>
                    </a:moveTo>
                    <a:cubicBezTo>
                      <a:pt x="87" y="27"/>
                      <a:pt x="86" y="28"/>
                      <a:pt x="85" y="29"/>
                    </a:cubicBezTo>
                    <a:cubicBezTo>
                      <a:pt x="86" y="29"/>
                      <a:pt x="86" y="29"/>
                      <a:pt x="86" y="29"/>
                    </a:cubicBezTo>
                    <a:cubicBezTo>
                      <a:pt x="86" y="28"/>
                      <a:pt x="87" y="27"/>
                      <a:pt x="88" y="26"/>
                    </a:cubicBezTo>
                    <a:cubicBezTo>
                      <a:pt x="87" y="26"/>
                      <a:pt x="87" y="26"/>
                      <a:pt x="87" y="26"/>
                    </a:cubicBezTo>
                    <a:moveTo>
                      <a:pt x="32" y="25"/>
                    </a:moveTo>
                    <a:cubicBezTo>
                      <a:pt x="32" y="26"/>
                      <a:pt x="32" y="26"/>
                      <a:pt x="31" y="26"/>
                    </a:cubicBezTo>
                    <a:cubicBezTo>
                      <a:pt x="32" y="27"/>
                      <a:pt x="32" y="27"/>
                      <a:pt x="32" y="27"/>
                    </a:cubicBezTo>
                    <a:cubicBezTo>
                      <a:pt x="32" y="27"/>
                      <a:pt x="33" y="26"/>
                      <a:pt x="33" y="26"/>
                    </a:cubicBezTo>
                    <a:cubicBezTo>
                      <a:pt x="33" y="26"/>
                      <a:pt x="32" y="26"/>
                      <a:pt x="32" y="25"/>
                    </a:cubicBezTo>
                    <a:moveTo>
                      <a:pt x="65" y="25"/>
                    </a:moveTo>
                    <a:cubicBezTo>
                      <a:pt x="65" y="25"/>
                      <a:pt x="65" y="25"/>
                      <a:pt x="64" y="26"/>
                    </a:cubicBezTo>
                    <a:cubicBezTo>
                      <a:pt x="65" y="26"/>
                      <a:pt x="66" y="27"/>
                      <a:pt x="67" y="28"/>
                    </a:cubicBezTo>
                    <a:cubicBezTo>
                      <a:pt x="68" y="27"/>
                      <a:pt x="68" y="27"/>
                      <a:pt x="68" y="27"/>
                    </a:cubicBezTo>
                    <a:cubicBezTo>
                      <a:pt x="65" y="25"/>
                      <a:pt x="65" y="25"/>
                      <a:pt x="65" y="25"/>
                    </a:cubicBezTo>
                    <a:moveTo>
                      <a:pt x="31" y="25"/>
                    </a:moveTo>
                    <a:cubicBezTo>
                      <a:pt x="30" y="25"/>
                      <a:pt x="30" y="25"/>
                      <a:pt x="30" y="26"/>
                    </a:cubicBezTo>
                    <a:cubicBezTo>
                      <a:pt x="30" y="26"/>
                      <a:pt x="31" y="26"/>
                      <a:pt x="31" y="26"/>
                    </a:cubicBezTo>
                    <a:cubicBezTo>
                      <a:pt x="32" y="26"/>
                      <a:pt x="32" y="26"/>
                      <a:pt x="32" y="25"/>
                    </a:cubicBezTo>
                    <a:cubicBezTo>
                      <a:pt x="31" y="25"/>
                      <a:pt x="31" y="25"/>
                      <a:pt x="31" y="25"/>
                    </a:cubicBezTo>
                    <a:moveTo>
                      <a:pt x="88" y="24"/>
                    </a:moveTo>
                    <a:cubicBezTo>
                      <a:pt x="88" y="25"/>
                      <a:pt x="88" y="25"/>
                      <a:pt x="88" y="25"/>
                    </a:cubicBezTo>
                    <a:cubicBezTo>
                      <a:pt x="88" y="25"/>
                      <a:pt x="88" y="25"/>
                      <a:pt x="88" y="25"/>
                    </a:cubicBezTo>
                    <a:cubicBezTo>
                      <a:pt x="88" y="25"/>
                      <a:pt x="88" y="25"/>
                      <a:pt x="88" y="25"/>
                    </a:cubicBezTo>
                    <a:cubicBezTo>
                      <a:pt x="88" y="25"/>
                      <a:pt x="88" y="25"/>
                      <a:pt x="88" y="24"/>
                    </a:cubicBezTo>
                    <a:moveTo>
                      <a:pt x="75" y="24"/>
                    </a:moveTo>
                    <a:cubicBezTo>
                      <a:pt x="75" y="24"/>
                      <a:pt x="75" y="25"/>
                      <a:pt x="75" y="25"/>
                    </a:cubicBezTo>
                    <a:cubicBezTo>
                      <a:pt x="76" y="25"/>
                      <a:pt x="76" y="25"/>
                      <a:pt x="76" y="25"/>
                    </a:cubicBezTo>
                    <a:cubicBezTo>
                      <a:pt x="76" y="25"/>
                      <a:pt x="77" y="25"/>
                      <a:pt x="77" y="25"/>
                    </a:cubicBezTo>
                    <a:cubicBezTo>
                      <a:pt x="75" y="24"/>
                      <a:pt x="75" y="24"/>
                      <a:pt x="75" y="24"/>
                    </a:cubicBezTo>
                    <a:moveTo>
                      <a:pt x="45" y="24"/>
                    </a:moveTo>
                    <a:cubicBezTo>
                      <a:pt x="41" y="30"/>
                      <a:pt x="41" y="30"/>
                      <a:pt x="41" y="30"/>
                    </a:cubicBezTo>
                    <a:cubicBezTo>
                      <a:pt x="44" y="31"/>
                      <a:pt x="44" y="31"/>
                      <a:pt x="44" y="31"/>
                    </a:cubicBezTo>
                    <a:cubicBezTo>
                      <a:pt x="45" y="29"/>
                      <a:pt x="46" y="28"/>
                      <a:pt x="47" y="26"/>
                    </a:cubicBezTo>
                    <a:cubicBezTo>
                      <a:pt x="47" y="25"/>
                      <a:pt x="46" y="25"/>
                      <a:pt x="45" y="24"/>
                    </a:cubicBezTo>
                    <a:moveTo>
                      <a:pt x="9" y="24"/>
                    </a:moveTo>
                    <a:cubicBezTo>
                      <a:pt x="9" y="25"/>
                      <a:pt x="8" y="26"/>
                      <a:pt x="7" y="27"/>
                    </a:cubicBezTo>
                    <a:cubicBezTo>
                      <a:pt x="7" y="28"/>
                      <a:pt x="7" y="28"/>
                      <a:pt x="8" y="28"/>
                    </a:cubicBezTo>
                    <a:cubicBezTo>
                      <a:pt x="10" y="24"/>
                      <a:pt x="10" y="24"/>
                      <a:pt x="10" y="24"/>
                    </a:cubicBezTo>
                    <a:cubicBezTo>
                      <a:pt x="10" y="24"/>
                      <a:pt x="9" y="24"/>
                      <a:pt x="9" y="24"/>
                    </a:cubicBezTo>
                    <a:moveTo>
                      <a:pt x="129" y="24"/>
                    </a:moveTo>
                    <a:cubicBezTo>
                      <a:pt x="129" y="25"/>
                      <a:pt x="128" y="26"/>
                      <a:pt x="127" y="28"/>
                    </a:cubicBezTo>
                    <a:cubicBezTo>
                      <a:pt x="129" y="29"/>
                      <a:pt x="131" y="30"/>
                      <a:pt x="134" y="32"/>
                    </a:cubicBezTo>
                    <a:cubicBezTo>
                      <a:pt x="135" y="30"/>
                      <a:pt x="135" y="29"/>
                      <a:pt x="136" y="28"/>
                    </a:cubicBezTo>
                    <a:cubicBezTo>
                      <a:pt x="134" y="27"/>
                      <a:pt x="132" y="25"/>
                      <a:pt x="129" y="24"/>
                    </a:cubicBezTo>
                    <a:moveTo>
                      <a:pt x="102" y="23"/>
                    </a:moveTo>
                    <a:cubicBezTo>
                      <a:pt x="102" y="24"/>
                      <a:pt x="102" y="25"/>
                      <a:pt x="101" y="25"/>
                    </a:cubicBezTo>
                    <a:cubicBezTo>
                      <a:pt x="102" y="25"/>
                      <a:pt x="102" y="26"/>
                      <a:pt x="103" y="26"/>
                    </a:cubicBezTo>
                    <a:cubicBezTo>
                      <a:pt x="119" y="35"/>
                      <a:pt x="119" y="35"/>
                      <a:pt x="119" y="35"/>
                    </a:cubicBezTo>
                    <a:cubicBezTo>
                      <a:pt x="120" y="35"/>
                      <a:pt x="120" y="35"/>
                      <a:pt x="120" y="34"/>
                    </a:cubicBezTo>
                    <a:cubicBezTo>
                      <a:pt x="114" y="31"/>
                      <a:pt x="108" y="27"/>
                      <a:pt x="102" y="23"/>
                    </a:cubicBezTo>
                    <a:moveTo>
                      <a:pt x="92" y="23"/>
                    </a:moveTo>
                    <a:cubicBezTo>
                      <a:pt x="92" y="24"/>
                      <a:pt x="92" y="24"/>
                      <a:pt x="92" y="24"/>
                    </a:cubicBezTo>
                    <a:cubicBezTo>
                      <a:pt x="94" y="26"/>
                      <a:pt x="96" y="27"/>
                      <a:pt x="98" y="28"/>
                    </a:cubicBezTo>
                    <a:cubicBezTo>
                      <a:pt x="99" y="27"/>
                      <a:pt x="99" y="27"/>
                      <a:pt x="99" y="27"/>
                    </a:cubicBezTo>
                    <a:cubicBezTo>
                      <a:pt x="92" y="23"/>
                      <a:pt x="92" y="23"/>
                      <a:pt x="92" y="23"/>
                    </a:cubicBezTo>
                    <a:moveTo>
                      <a:pt x="73" y="23"/>
                    </a:moveTo>
                    <a:cubicBezTo>
                      <a:pt x="73" y="23"/>
                      <a:pt x="73" y="23"/>
                      <a:pt x="73" y="23"/>
                    </a:cubicBezTo>
                    <a:cubicBezTo>
                      <a:pt x="73" y="24"/>
                      <a:pt x="74" y="24"/>
                      <a:pt x="74" y="24"/>
                    </a:cubicBezTo>
                    <a:cubicBezTo>
                      <a:pt x="74" y="24"/>
                      <a:pt x="74" y="24"/>
                      <a:pt x="74" y="24"/>
                    </a:cubicBezTo>
                    <a:cubicBezTo>
                      <a:pt x="73" y="23"/>
                      <a:pt x="73" y="23"/>
                      <a:pt x="73" y="23"/>
                    </a:cubicBezTo>
                    <a:moveTo>
                      <a:pt x="103" y="23"/>
                    </a:moveTo>
                    <a:cubicBezTo>
                      <a:pt x="103" y="23"/>
                      <a:pt x="103" y="23"/>
                      <a:pt x="103" y="23"/>
                    </a:cubicBezTo>
                    <a:cubicBezTo>
                      <a:pt x="107" y="25"/>
                      <a:pt x="112" y="28"/>
                      <a:pt x="117" y="31"/>
                    </a:cubicBezTo>
                    <a:cubicBezTo>
                      <a:pt x="112" y="28"/>
                      <a:pt x="107" y="25"/>
                      <a:pt x="103" y="23"/>
                    </a:cubicBezTo>
                    <a:moveTo>
                      <a:pt x="27" y="22"/>
                    </a:moveTo>
                    <a:cubicBezTo>
                      <a:pt x="26" y="24"/>
                      <a:pt x="26" y="24"/>
                      <a:pt x="26" y="24"/>
                    </a:cubicBezTo>
                    <a:cubicBezTo>
                      <a:pt x="27" y="24"/>
                      <a:pt x="27" y="24"/>
                      <a:pt x="28" y="25"/>
                    </a:cubicBezTo>
                    <a:cubicBezTo>
                      <a:pt x="28" y="24"/>
                      <a:pt x="29" y="24"/>
                      <a:pt x="29" y="24"/>
                    </a:cubicBezTo>
                    <a:cubicBezTo>
                      <a:pt x="28" y="23"/>
                      <a:pt x="28" y="23"/>
                      <a:pt x="27" y="22"/>
                    </a:cubicBezTo>
                    <a:cubicBezTo>
                      <a:pt x="27" y="22"/>
                      <a:pt x="27" y="22"/>
                      <a:pt x="27" y="22"/>
                    </a:cubicBezTo>
                    <a:moveTo>
                      <a:pt x="89" y="22"/>
                    </a:moveTo>
                    <a:cubicBezTo>
                      <a:pt x="89" y="22"/>
                      <a:pt x="89" y="22"/>
                      <a:pt x="89" y="23"/>
                    </a:cubicBezTo>
                    <a:cubicBezTo>
                      <a:pt x="89" y="23"/>
                      <a:pt x="89" y="23"/>
                      <a:pt x="89" y="23"/>
                    </a:cubicBezTo>
                    <a:cubicBezTo>
                      <a:pt x="89" y="22"/>
                      <a:pt x="89" y="22"/>
                      <a:pt x="90" y="22"/>
                    </a:cubicBezTo>
                    <a:cubicBezTo>
                      <a:pt x="89" y="22"/>
                      <a:pt x="89" y="22"/>
                      <a:pt x="89" y="22"/>
                    </a:cubicBezTo>
                    <a:moveTo>
                      <a:pt x="81" y="22"/>
                    </a:moveTo>
                    <a:cubicBezTo>
                      <a:pt x="80" y="22"/>
                      <a:pt x="80" y="23"/>
                      <a:pt x="79" y="25"/>
                    </a:cubicBezTo>
                    <a:cubicBezTo>
                      <a:pt x="79" y="25"/>
                      <a:pt x="79" y="25"/>
                      <a:pt x="79" y="25"/>
                    </a:cubicBezTo>
                    <a:cubicBezTo>
                      <a:pt x="81" y="26"/>
                      <a:pt x="83" y="28"/>
                      <a:pt x="85" y="29"/>
                    </a:cubicBezTo>
                    <a:cubicBezTo>
                      <a:pt x="86" y="28"/>
                      <a:pt x="87" y="27"/>
                      <a:pt x="87" y="25"/>
                    </a:cubicBezTo>
                    <a:cubicBezTo>
                      <a:pt x="81" y="22"/>
                      <a:pt x="81" y="22"/>
                      <a:pt x="81" y="22"/>
                    </a:cubicBezTo>
                    <a:moveTo>
                      <a:pt x="17" y="22"/>
                    </a:moveTo>
                    <a:cubicBezTo>
                      <a:pt x="16" y="23"/>
                      <a:pt x="15" y="25"/>
                      <a:pt x="14" y="26"/>
                    </a:cubicBezTo>
                    <a:cubicBezTo>
                      <a:pt x="15" y="27"/>
                      <a:pt x="16" y="27"/>
                      <a:pt x="17" y="28"/>
                    </a:cubicBezTo>
                    <a:cubicBezTo>
                      <a:pt x="17" y="26"/>
                      <a:pt x="18" y="24"/>
                      <a:pt x="19" y="23"/>
                    </a:cubicBezTo>
                    <a:cubicBezTo>
                      <a:pt x="18" y="22"/>
                      <a:pt x="18" y="22"/>
                      <a:pt x="17" y="22"/>
                    </a:cubicBezTo>
                    <a:moveTo>
                      <a:pt x="80" y="21"/>
                    </a:moveTo>
                    <a:cubicBezTo>
                      <a:pt x="80" y="22"/>
                      <a:pt x="79" y="24"/>
                      <a:pt x="78" y="25"/>
                    </a:cubicBezTo>
                    <a:cubicBezTo>
                      <a:pt x="78" y="25"/>
                      <a:pt x="79" y="25"/>
                      <a:pt x="79" y="25"/>
                    </a:cubicBezTo>
                    <a:cubicBezTo>
                      <a:pt x="79" y="25"/>
                      <a:pt x="79" y="24"/>
                      <a:pt x="79" y="24"/>
                    </a:cubicBezTo>
                    <a:cubicBezTo>
                      <a:pt x="80" y="23"/>
                      <a:pt x="80" y="22"/>
                      <a:pt x="81" y="22"/>
                    </a:cubicBezTo>
                    <a:cubicBezTo>
                      <a:pt x="80" y="21"/>
                      <a:pt x="80" y="21"/>
                      <a:pt x="80" y="21"/>
                    </a:cubicBezTo>
                    <a:moveTo>
                      <a:pt x="81" y="21"/>
                    </a:moveTo>
                    <a:cubicBezTo>
                      <a:pt x="81" y="21"/>
                      <a:pt x="81" y="21"/>
                      <a:pt x="81" y="21"/>
                    </a:cubicBezTo>
                    <a:cubicBezTo>
                      <a:pt x="83" y="22"/>
                      <a:pt x="85" y="23"/>
                      <a:pt x="88" y="25"/>
                    </a:cubicBezTo>
                    <a:cubicBezTo>
                      <a:pt x="88" y="25"/>
                      <a:pt x="88" y="25"/>
                      <a:pt x="88" y="24"/>
                    </a:cubicBezTo>
                    <a:cubicBezTo>
                      <a:pt x="86" y="23"/>
                      <a:pt x="83" y="22"/>
                      <a:pt x="81" y="21"/>
                    </a:cubicBezTo>
                    <a:moveTo>
                      <a:pt x="68" y="20"/>
                    </a:moveTo>
                    <a:cubicBezTo>
                      <a:pt x="68" y="20"/>
                      <a:pt x="68" y="21"/>
                      <a:pt x="68" y="21"/>
                    </a:cubicBezTo>
                    <a:cubicBezTo>
                      <a:pt x="69" y="21"/>
                      <a:pt x="70" y="22"/>
                      <a:pt x="71" y="22"/>
                    </a:cubicBezTo>
                    <a:cubicBezTo>
                      <a:pt x="71" y="22"/>
                      <a:pt x="71" y="22"/>
                      <a:pt x="71" y="22"/>
                    </a:cubicBezTo>
                    <a:cubicBezTo>
                      <a:pt x="68" y="20"/>
                      <a:pt x="68" y="20"/>
                      <a:pt x="68" y="20"/>
                    </a:cubicBezTo>
                    <a:moveTo>
                      <a:pt x="81" y="20"/>
                    </a:moveTo>
                    <a:cubicBezTo>
                      <a:pt x="81" y="20"/>
                      <a:pt x="81" y="20"/>
                      <a:pt x="81" y="20"/>
                    </a:cubicBezTo>
                    <a:cubicBezTo>
                      <a:pt x="81" y="21"/>
                      <a:pt x="81" y="21"/>
                      <a:pt x="81" y="21"/>
                    </a:cubicBezTo>
                    <a:cubicBezTo>
                      <a:pt x="81" y="21"/>
                      <a:pt x="81" y="21"/>
                      <a:pt x="81" y="20"/>
                    </a:cubicBezTo>
                    <a:cubicBezTo>
                      <a:pt x="81" y="20"/>
                      <a:pt x="81" y="20"/>
                      <a:pt x="81" y="20"/>
                    </a:cubicBezTo>
                    <a:moveTo>
                      <a:pt x="78" y="20"/>
                    </a:moveTo>
                    <a:cubicBezTo>
                      <a:pt x="77" y="21"/>
                      <a:pt x="76" y="22"/>
                      <a:pt x="76" y="24"/>
                    </a:cubicBezTo>
                    <a:cubicBezTo>
                      <a:pt x="76" y="24"/>
                      <a:pt x="77" y="24"/>
                      <a:pt x="77" y="24"/>
                    </a:cubicBezTo>
                    <a:cubicBezTo>
                      <a:pt x="78" y="23"/>
                      <a:pt x="79" y="22"/>
                      <a:pt x="79" y="21"/>
                    </a:cubicBezTo>
                    <a:cubicBezTo>
                      <a:pt x="79" y="20"/>
                      <a:pt x="78" y="20"/>
                      <a:pt x="78" y="20"/>
                    </a:cubicBezTo>
                    <a:moveTo>
                      <a:pt x="53" y="20"/>
                    </a:moveTo>
                    <a:cubicBezTo>
                      <a:pt x="53" y="21"/>
                      <a:pt x="52" y="21"/>
                      <a:pt x="52" y="22"/>
                    </a:cubicBezTo>
                    <a:cubicBezTo>
                      <a:pt x="53" y="23"/>
                      <a:pt x="53" y="23"/>
                      <a:pt x="54" y="24"/>
                    </a:cubicBezTo>
                    <a:cubicBezTo>
                      <a:pt x="56" y="21"/>
                      <a:pt x="56" y="21"/>
                      <a:pt x="56" y="21"/>
                    </a:cubicBezTo>
                    <a:cubicBezTo>
                      <a:pt x="55" y="21"/>
                      <a:pt x="54" y="20"/>
                      <a:pt x="53" y="20"/>
                    </a:cubicBezTo>
                    <a:moveTo>
                      <a:pt x="12" y="19"/>
                    </a:moveTo>
                    <a:cubicBezTo>
                      <a:pt x="11" y="21"/>
                      <a:pt x="10" y="22"/>
                      <a:pt x="10" y="23"/>
                    </a:cubicBezTo>
                    <a:cubicBezTo>
                      <a:pt x="10" y="23"/>
                      <a:pt x="10" y="24"/>
                      <a:pt x="10" y="24"/>
                    </a:cubicBezTo>
                    <a:cubicBezTo>
                      <a:pt x="13" y="19"/>
                      <a:pt x="13" y="19"/>
                      <a:pt x="13" y="19"/>
                    </a:cubicBezTo>
                    <a:cubicBezTo>
                      <a:pt x="13" y="19"/>
                      <a:pt x="12" y="19"/>
                      <a:pt x="12" y="19"/>
                    </a:cubicBezTo>
                    <a:moveTo>
                      <a:pt x="95" y="19"/>
                    </a:moveTo>
                    <a:cubicBezTo>
                      <a:pt x="95" y="20"/>
                      <a:pt x="94" y="20"/>
                      <a:pt x="94" y="21"/>
                    </a:cubicBezTo>
                    <a:cubicBezTo>
                      <a:pt x="96" y="22"/>
                      <a:pt x="98" y="24"/>
                      <a:pt x="101" y="25"/>
                    </a:cubicBezTo>
                    <a:cubicBezTo>
                      <a:pt x="101" y="24"/>
                      <a:pt x="101" y="24"/>
                      <a:pt x="102" y="23"/>
                    </a:cubicBezTo>
                    <a:cubicBezTo>
                      <a:pt x="99" y="22"/>
                      <a:pt x="97" y="20"/>
                      <a:pt x="95" y="19"/>
                    </a:cubicBezTo>
                    <a:moveTo>
                      <a:pt x="36" y="19"/>
                    </a:moveTo>
                    <a:cubicBezTo>
                      <a:pt x="35" y="21"/>
                      <a:pt x="34" y="22"/>
                      <a:pt x="33" y="24"/>
                    </a:cubicBezTo>
                    <a:cubicBezTo>
                      <a:pt x="33" y="25"/>
                      <a:pt x="33" y="25"/>
                      <a:pt x="33" y="25"/>
                    </a:cubicBezTo>
                    <a:cubicBezTo>
                      <a:pt x="34" y="23"/>
                      <a:pt x="35" y="21"/>
                      <a:pt x="36" y="19"/>
                    </a:cubicBezTo>
                    <a:cubicBezTo>
                      <a:pt x="36" y="19"/>
                      <a:pt x="36" y="19"/>
                      <a:pt x="36" y="19"/>
                    </a:cubicBezTo>
                    <a:moveTo>
                      <a:pt x="79" y="19"/>
                    </a:moveTo>
                    <a:cubicBezTo>
                      <a:pt x="79" y="19"/>
                      <a:pt x="79" y="19"/>
                      <a:pt x="78" y="19"/>
                    </a:cubicBezTo>
                    <a:cubicBezTo>
                      <a:pt x="79" y="19"/>
                      <a:pt x="79" y="20"/>
                      <a:pt x="80" y="20"/>
                    </a:cubicBezTo>
                    <a:cubicBezTo>
                      <a:pt x="80" y="20"/>
                      <a:pt x="80" y="20"/>
                      <a:pt x="80" y="20"/>
                    </a:cubicBezTo>
                    <a:cubicBezTo>
                      <a:pt x="79" y="19"/>
                      <a:pt x="79" y="19"/>
                      <a:pt x="79" y="19"/>
                    </a:cubicBezTo>
                    <a:moveTo>
                      <a:pt x="105" y="19"/>
                    </a:moveTo>
                    <a:cubicBezTo>
                      <a:pt x="104" y="20"/>
                      <a:pt x="104" y="20"/>
                      <a:pt x="104" y="21"/>
                    </a:cubicBezTo>
                    <a:cubicBezTo>
                      <a:pt x="116" y="28"/>
                      <a:pt x="116" y="28"/>
                      <a:pt x="116" y="28"/>
                    </a:cubicBezTo>
                    <a:cubicBezTo>
                      <a:pt x="122" y="32"/>
                      <a:pt x="122" y="32"/>
                      <a:pt x="122" y="32"/>
                    </a:cubicBezTo>
                    <a:cubicBezTo>
                      <a:pt x="122" y="31"/>
                      <a:pt x="123" y="30"/>
                      <a:pt x="123" y="29"/>
                    </a:cubicBezTo>
                    <a:cubicBezTo>
                      <a:pt x="117" y="26"/>
                      <a:pt x="111" y="22"/>
                      <a:pt x="105" y="19"/>
                    </a:cubicBezTo>
                    <a:moveTo>
                      <a:pt x="52" y="19"/>
                    </a:moveTo>
                    <a:cubicBezTo>
                      <a:pt x="50" y="21"/>
                      <a:pt x="50" y="21"/>
                      <a:pt x="50" y="21"/>
                    </a:cubicBezTo>
                    <a:cubicBezTo>
                      <a:pt x="50" y="21"/>
                      <a:pt x="50" y="21"/>
                      <a:pt x="50" y="21"/>
                    </a:cubicBezTo>
                    <a:cubicBezTo>
                      <a:pt x="51" y="21"/>
                      <a:pt x="52" y="20"/>
                      <a:pt x="52" y="19"/>
                    </a:cubicBezTo>
                    <a:cubicBezTo>
                      <a:pt x="52" y="19"/>
                      <a:pt x="52" y="19"/>
                      <a:pt x="52" y="19"/>
                    </a:cubicBezTo>
                    <a:moveTo>
                      <a:pt x="54" y="19"/>
                    </a:moveTo>
                    <a:cubicBezTo>
                      <a:pt x="54" y="19"/>
                      <a:pt x="54" y="19"/>
                      <a:pt x="54" y="19"/>
                    </a:cubicBezTo>
                    <a:cubicBezTo>
                      <a:pt x="54" y="20"/>
                      <a:pt x="55" y="20"/>
                      <a:pt x="56" y="21"/>
                    </a:cubicBezTo>
                    <a:cubicBezTo>
                      <a:pt x="56" y="20"/>
                      <a:pt x="56" y="20"/>
                      <a:pt x="56" y="20"/>
                    </a:cubicBezTo>
                    <a:cubicBezTo>
                      <a:pt x="54" y="19"/>
                      <a:pt x="54" y="19"/>
                      <a:pt x="54" y="19"/>
                    </a:cubicBezTo>
                    <a:moveTo>
                      <a:pt x="76" y="18"/>
                    </a:moveTo>
                    <a:cubicBezTo>
                      <a:pt x="75" y="20"/>
                      <a:pt x="74" y="21"/>
                      <a:pt x="73" y="22"/>
                    </a:cubicBezTo>
                    <a:cubicBezTo>
                      <a:pt x="74" y="23"/>
                      <a:pt x="74" y="23"/>
                      <a:pt x="75" y="23"/>
                    </a:cubicBezTo>
                    <a:cubicBezTo>
                      <a:pt x="77" y="19"/>
                      <a:pt x="77" y="19"/>
                      <a:pt x="77" y="19"/>
                    </a:cubicBezTo>
                    <a:cubicBezTo>
                      <a:pt x="76" y="19"/>
                      <a:pt x="76" y="19"/>
                      <a:pt x="76" y="18"/>
                    </a:cubicBezTo>
                    <a:moveTo>
                      <a:pt x="96" y="18"/>
                    </a:moveTo>
                    <a:cubicBezTo>
                      <a:pt x="96" y="18"/>
                      <a:pt x="96" y="18"/>
                      <a:pt x="96" y="18"/>
                    </a:cubicBezTo>
                    <a:cubicBezTo>
                      <a:pt x="98" y="20"/>
                      <a:pt x="100" y="21"/>
                      <a:pt x="102" y="22"/>
                    </a:cubicBezTo>
                    <a:cubicBezTo>
                      <a:pt x="102" y="22"/>
                      <a:pt x="102" y="22"/>
                      <a:pt x="102" y="22"/>
                    </a:cubicBezTo>
                    <a:cubicBezTo>
                      <a:pt x="100" y="21"/>
                      <a:pt x="98" y="20"/>
                      <a:pt x="96" y="18"/>
                    </a:cubicBezTo>
                    <a:moveTo>
                      <a:pt x="34" y="18"/>
                    </a:moveTo>
                    <a:cubicBezTo>
                      <a:pt x="34" y="19"/>
                      <a:pt x="33" y="20"/>
                      <a:pt x="32" y="21"/>
                    </a:cubicBezTo>
                    <a:cubicBezTo>
                      <a:pt x="32" y="22"/>
                      <a:pt x="32" y="23"/>
                      <a:pt x="31" y="23"/>
                    </a:cubicBezTo>
                    <a:cubicBezTo>
                      <a:pt x="33" y="24"/>
                      <a:pt x="33" y="24"/>
                      <a:pt x="33" y="24"/>
                    </a:cubicBezTo>
                    <a:cubicBezTo>
                      <a:pt x="33" y="22"/>
                      <a:pt x="34" y="21"/>
                      <a:pt x="35" y="19"/>
                    </a:cubicBezTo>
                    <a:cubicBezTo>
                      <a:pt x="35" y="19"/>
                      <a:pt x="35" y="18"/>
                      <a:pt x="34" y="18"/>
                    </a:cubicBezTo>
                    <a:moveTo>
                      <a:pt x="133" y="18"/>
                    </a:moveTo>
                    <a:cubicBezTo>
                      <a:pt x="132" y="20"/>
                      <a:pt x="132" y="20"/>
                      <a:pt x="132" y="20"/>
                    </a:cubicBezTo>
                    <a:cubicBezTo>
                      <a:pt x="132" y="20"/>
                      <a:pt x="131" y="21"/>
                      <a:pt x="131" y="21"/>
                    </a:cubicBezTo>
                    <a:cubicBezTo>
                      <a:pt x="138" y="26"/>
                      <a:pt x="138" y="26"/>
                      <a:pt x="138" y="26"/>
                    </a:cubicBezTo>
                    <a:cubicBezTo>
                      <a:pt x="139" y="25"/>
                      <a:pt x="139" y="23"/>
                      <a:pt x="140" y="22"/>
                    </a:cubicBezTo>
                    <a:cubicBezTo>
                      <a:pt x="139" y="24"/>
                      <a:pt x="139" y="25"/>
                      <a:pt x="138" y="26"/>
                    </a:cubicBezTo>
                    <a:cubicBezTo>
                      <a:pt x="142" y="28"/>
                      <a:pt x="142" y="28"/>
                      <a:pt x="142" y="28"/>
                    </a:cubicBezTo>
                    <a:cubicBezTo>
                      <a:pt x="143" y="27"/>
                      <a:pt x="144" y="26"/>
                      <a:pt x="145" y="25"/>
                    </a:cubicBezTo>
                    <a:cubicBezTo>
                      <a:pt x="133" y="18"/>
                      <a:pt x="133" y="18"/>
                      <a:pt x="133" y="18"/>
                    </a:cubicBezTo>
                    <a:moveTo>
                      <a:pt x="83" y="18"/>
                    </a:moveTo>
                    <a:cubicBezTo>
                      <a:pt x="83" y="18"/>
                      <a:pt x="82" y="18"/>
                      <a:pt x="82" y="19"/>
                    </a:cubicBezTo>
                    <a:cubicBezTo>
                      <a:pt x="84" y="20"/>
                      <a:pt x="86" y="21"/>
                      <a:pt x="89" y="22"/>
                    </a:cubicBezTo>
                    <a:cubicBezTo>
                      <a:pt x="89" y="22"/>
                      <a:pt x="89" y="22"/>
                      <a:pt x="89" y="23"/>
                    </a:cubicBezTo>
                    <a:cubicBezTo>
                      <a:pt x="89" y="22"/>
                      <a:pt x="89" y="22"/>
                      <a:pt x="89" y="22"/>
                    </a:cubicBezTo>
                    <a:cubicBezTo>
                      <a:pt x="83" y="18"/>
                      <a:pt x="83" y="18"/>
                      <a:pt x="83" y="18"/>
                    </a:cubicBezTo>
                    <a:moveTo>
                      <a:pt x="53" y="18"/>
                    </a:moveTo>
                    <a:cubicBezTo>
                      <a:pt x="52" y="18"/>
                      <a:pt x="52" y="18"/>
                      <a:pt x="52" y="18"/>
                    </a:cubicBezTo>
                    <a:cubicBezTo>
                      <a:pt x="52" y="18"/>
                      <a:pt x="52" y="18"/>
                      <a:pt x="52" y="18"/>
                    </a:cubicBezTo>
                    <a:cubicBezTo>
                      <a:pt x="53" y="18"/>
                      <a:pt x="53" y="18"/>
                      <a:pt x="53" y="18"/>
                    </a:cubicBezTo>
                    <a:cubicBezTo>
                      <a:pt x="53" y="18"/>
                      <a:pt x="53" y="18"/>
                      <a:pt x="53" y="18"/>
                    </a:cubicBezTo>
                    <a:moveTo>
                      <a:pt x="82" y="18"/>
                    </a:moveTo>
                    <a:cubicBezTo>
                      <a:pt x="82" y="18"/>
                      <a:pt x="82" y="18"/>
                      <a:pt x="82" y="18"/>
                    </a:cubicBezTo>
                    <a:cubicBezTo>
                      <a:pt x="82" y="18"/>
                      <a:pt x="82" y="19"/>
                      <a:pt x="82" y="19"/>
                    </a:cubicBezTo>
                    <a:cubicBezTo>
                      <a:pt x="82" y="18"/>
                      <a:pt x="82" y="18"/>
                      <a:pt x="83" y="18"/>
                    </a:cubicBezTo>
                    <a:cubicBezTo>
                      <a:pt x="82" y="18"/>
                      <a:pt x="82" y="18"/>
                      <a:pt x="82" y="18"/>
                    </a:cubicBezTo>
                    <a:moveTo>
                      <a:pt x="76" y="17"/>
                    </a:moveTo>
                    <a:cubicBezTo>
                      <a:pt x="76" y="18"/>
                      <a:pt x="76" y="18"/>
                      <a:pt x="76" y="18"/>
                    </a:cubicBezTo>
                    <a:cubicBezTo>
                      <a:pt x="76" y="18"/>
                      <a:pt x="77" y="18"/>
                      <a:pt x="77" y="18"/>
                    </a:cubicBezTo>
                    <a:cubicBezTo>
                      <a:pt x="77" y="18"/>
                      <a:pt x="77" y="18"/>
                      <a:pt x="77" y="18"/>
                    </a:cubicBezTo>
                    <a:cubicBezTo>
                      <a:pt x="77" y="18"/>
                      <a:pt x="77" y="18"/>
                      <a:pt x="76" y="17"/>
                    </a:cubicBezTo>
                    <a:moveTo>
                      <a:pt x="19" y="17"/>
                    </a:moveTo>
                    <a:cubicBezTo>
                      <a:pt x="19" y="18"/>
                      <a:pt x="18" y="19"/>
                      <a:pt x="18" y="20"/>
                    </a:cubicBezTo>
                    <a:cubicBezTo>
                      <a:pt x="19" y="20"/>
                      <a:pt x="20" y="20"/>
                      <a:pt x="20" y="21"/>
                    </a:cubicBezTo>
                    <a:cubicBezTo>
                      <a:pt x="21" y="20"/>
                      <a:pt x="21" y="20"/>
                      <a:pt x="21" y="19"/>
                    </a:cubicBezTo>
                    <a:cubicBezTo>
                      <a:pt x="21" y="18"/>
                      <a:pt x="20" y="18"/>
                      <a:pt x="19" y="17"/>
                    </a:cubicBezTo>
                    <a:moveTo>
                      <a:pt x="49" y="17"/>
                    </a:moveTo>
                    <a:cubicBezTo>
                      <a:pt x="49" y="18"/>
                      <a:pt x="48" y="19"/>
                      <a:pt x="48" y="20"/>
                    </a:cubicBezTo>
                    <a:cubicBezTo>
                      <a:pt x="48" y="20"/>
                      <a:pt x="49" y="21"/>
                      <a:pt x="50" y="21"/>
                    </a:cubicBezTo>
                    <a:cubicBezTo>
                      <a:pt x="51" y="20"/>
                      <a:pt x="51" y="20"/>
                      <a:pt x="52" y="19"/>
                    </a:cubicBezTo>
                    <a:cubicBezTo>
                      <a:pt x="51" y="18"/>
                      <a:pt x="50" y="18"/>
                      <a:pt x="49" y="17"/>
                    </a:cubicBezTo>
                    <a:moveTo>
                      <a:pt x="92" y="17"/>
                    </a:moveTo>
                    <a:cubicBezTo>
                      <a:pt x="91" y="18"/>
                      <a:pt x="91" y="19"/>
                      <a:pt x="91" y="19"/>
                    </a:cubicBezTo>
                    <a:cubicBezTo>
                      <a:pt x="91" y="19"/>
                      <a:pt x="91" y="19"/>
                      <a:pt x="91" y="19"/>
                    </a:cubicBezTo>
                    <a:cubicBezTo>
                      <a:pt x="91" y="19"/>
                      <a:pt x="92" y="18"/>
                      <a:pt x="92" y="17"/>
                    </a:cubicBezTo>
                    <a:cubicBezTo>
                      <a:pt x="92" y="17"/>
                      <a:pt x="92" y="17"/>
                      <a:pt x="92" y="17"/>
                    </a:cubicBezTo>
                    <a:moveTo>
                      <a:pt x="80" y="17"/>
                    </a:moveTo>
                    <a:cubicBezTo>
                      <a:pt x="80" y="17"/>
                      <a:pt x="80" y="17"/>
                      <a:pt x="80" y="17"/>
                    </a:cubicBezTo>
                    <a:cubicBezTo>
                      <a:pt x="80" y="17"/>
                      <a:pt x="81" y="18"/>
                      <a:pt x="81" y="18"/>
                    </a:cubicBezTo>
                    <a:cubicBezTo>
                      <a:pt x="81" y="18"/>
                      <a:pt x="81" y="17"/>
                      <a:pt x="81" y="17"/>
                    </a:cubicBezTo>
                    <a:cubicBezTo>
                      <a:pt x="80" y="17"/>
                      <a:pt x="80" y="17"/>
                      <a:pt x="80" y="17"/>
                    </a:cubicBezTo>
                    <a:moveTo>
                      <a:pt x="31" y="16"/>
                    </a:moveTo>
                    <a:cubicBezTo>
                      <a:pt x="30" y="17"/>
                      <a:pt x="29" y="18"/>
                      <a:pt x="29" y="19"/>
                    </a:cubicBezTo>
                    <a:cubicBezTo>
                      <a:pt x="28" y="21"/>
                      <a:pt x="28" y="21"/>
                      <a:pt x="28" y="21"/>
                    </a:cubicBezTo>
                    <a:cubicBezTo>
                      <a:pt x="30" y="22"/>
                      <a:pt x="30" y="22"/>
                      <a:pt x="30" y="22"/>
                    </a:cubicBezTo>
                    <a:cubicBezTo>
                      <a:pt x="31" y="21"/>
                      <a:pt x="32" y="19"/>
                      <a:pt x="32" y="18"/>
                    </a:cubicBezTo>
                    <a:cubicBezTo>
                      <a:pt x="33" y="18"/>
                      <a:pt x="33" y="18"/>
                      <a:pt x="33" y="17"/>
                    </a:cubicBezTo>
                    <a:cubicBezTo>
                      <a:pt x="32" y="17"/>
                      <a:pt x="31" y="17"/>
                      <a:pt x="31" y="16"/>
                    </a:cubicBezTo>
                    <a:moveTo>
                      <a:pt x="92" y="16"/>
                    </a:moveTo>
                    <a:cubicBezTo>
                      <a:pt x="92" y="16"/>
                      <a:pt x="92" y="16"/>
                      <a:pt x="92" y="16"/>
                    </a:cubicBezTo>
                    <a:cubicBezTo>
                      <a:pt x="92" y="16"/>
                      <a:pt x="92" y="16"/>
                      <a:pt x="92" y="16"/>
                    </a:cubicBezTo>
                    <a:cubicBezTo>
                      <a:pt x="92" y="16"/>
                      <a:pt x="92" y="16"/>
                      <a:pt x="92" y="16"/>
                    </a:cubicBezTo>
                    <a:cubicBezTo>
                      <a:pt x="92" y="16"/>
                      <a:pt x="92" y="16"/>
                      <a:pt x="92" y="16"/>
                    </a:cubicBezTo>
                    <a:moveTo>
                      <a:pt x="50" y="16"/>
                    </a:moveTo>
                    <a:cubicBezTo>
                      <a:pt x="50" y="16"/>
                      <a:pt x="50" y="17"/>
                      <a:pt x="50" y="17"/>
                    </a:cubicBezTo>
                    <a:cubicBezTo>
                      <a:pt x="50" y="17"/>
                      <a:pt x="51" y="18"/>
                      <a:pt x="52" y="18"/>
                    </a:cubicBezTo>
                    <a:cubicBezTo>
                      <a:pt x="52" y="18"/>
                      <a:pt x="52" y="18"/>
                      <a:pt x="52" y="18"/>
                    </a:cubicBezTo>
                    <a:cubicBezTo>
                      <a:pt x="50" y="16"/>
                      <a:pt x="50" y="16"/>
                      <a:pt x="50" y="16"/>
                    </a:cubicBezTo>
                    <a:moveTo>
                      <a:pt x="71" y="15"/>
                    </a:moveTo>
                    <a:cubicBezTo>
                      <a:pt x="70" y="17"/>
                      <a:pt x="69" y="18"/>
                      <a:pt x="68" y="19"/>
                    </a:cubicBezTo>
                    <a:cubicBezTo>
                      <a:pt x="68" y="19"/>
                      <a:pt x="68" y="19"/>
                      <a:pt x="68" y="20"/>
                    </a:cubicBezTo>
                    <a:cubicBezTo>
                      <a:pt x="69" y="20"/>
                      <a:pt x="70" y="21"/>
                      <a:pt x="71" y="21"/>
                    </a:cubicBezTo>
                    <a:cubicBezTo>
                      <a:pt x="72" y="20"/>
                      <a:pt x="73" y="18"/>
                      <a:pt x="73" y="17"/>
                    </a:cubicBezTo>
                    <a:cubicBezTo>
                      <a:pt x="73" y="17"/>
                      <a:pt x="72" y="16"/>
                      <a:pt x="71" y="15"/>
                    </a:cubicBezTo>
                    <a:moveTo>
                      <a:pt x="78" y="15"/>
                    </a:moveTo>
                    <a:cubicBezTo>
                      <a:pt x="77" y="15"/>
                      <a:pt x="77" y="15"/>
                      <a:pt x="77" y="16"/>
                    </a:cubicBezTo>
                    <a:cubicBezTo>
                      <a:pt x="78" y="16"/>
                      <a:pt x="78" y="16"/>
                      <a:pt x="79" y="16"/>
                    </a:cubicBezTo>
                    <a:cubicBezTo>
                      <a:pt x="79" y="16"/>
                      <a:pt x="79" y="16"/>
                      <a:pt x="79" y="16"/>
                    </a:cubicBezTo>
                    <a:cubicBezTo>
                      <a:pt x="78" y="15"/>
                      <a:pt x="78" y="15"/>
                      <a:pt x="78" y="15"/>
                    </a:cubicBezTo>
                    <a:moveTo>
                      <a:pt x="98" y="15"/>
                    </a:moveTo>
                    <a:cubicBezTo>
                      <a:pt x="97" y="15"/>
                      <a:pt x="97" y="16"/>
                      <a:pt x="97" y="17"/>
                    </a:cubicBezTo>
                    <a:cubicBezTo>
                      <a:pt x="103" y="21"/>
                      <a:pt x="103" y="21"/>
                      <a:pt x="103" y="21"/>
                    </a:cubicBezTo>
                    <a:cubicBezTo>
                      <a:pt x="104" y="20"/>
                      <a:pt x="104" y="19"/>
                      <a:pt x="104" y="19"/>
                    </a:cubicBezTo>
                    <a:cubicBezTo>
                      <a:pt x="102" y="17"/>
                      <a:pt x="100" y="16"/>
                      <a:pt x="98" y="15"/>
                    </a:cubicBezTo>
                    <a:moveTo>
                      <a:pt x="15" y="15"/>
                    </a:moveTo>
                    <a:cubicBezTo>
                      <a:pt x="14" y="16"/>
                      <a:pt x="14" y="16"/>
                      <a:pt x="13" y="17"/>
                    </a:cubicBezTo>
                    <a:cubicBezTo>
                      <a:pt x="14" y="17"/>
                      <a:pt x="14" y="17"/>
                      <a:pt x="14" y="17"/>
                    </a:cubicBezTo>
                    <a:cubicBezTo>
                      <a:pt x="15" y="15"/>
                      <a:pt x="15" y="15"/>
                      <a:pt x="15" y="15"/>
                    </a:cubicBezTo>
                    <a:cubicBezTo>
                      <a:pt x="15" y="15"/>
                      <a:pt x="15" y="15"/>
                      <a:pt x="15" y="15"/>
                    </a:cubicBezTo>
                    <a:moveTo>
                      <a:pt x="71" y="14"/>
                    </a:moveTo>
                    <a:cubicBezTo>
                      <a:pt x="71" y="14"/>
                      <a:pt x="71" y="15"/>
                      <a:pt x="71" y="15"/>
                    </a:cubicBezTo>
                    <a:cubicBezTo>
                      <a:pt x="72" y="15"/>
                      <a:pt x="73" y="16"/>
                      <a:pt x="74" y="16"/>
                    </a:cubicBezTo>
                    <a:cubicBezTo>
                      <a:pt x="74" y="16"/>
                      <a:pt x="74" y="16"/>
                      <a:pt x="74" y="16"/>
                    </a:cubicBezTo>
                    <a:cubicBezTo>
                      <a:pt x="73" y="16"/>
                      <a:pt x="72" y="15"/>
                      <a:pt x="71" y="14"/>
                    </a:cubicBezTo>
                    <a:moveTo>
                      <a:pt x="56" y="14"/>
                    </a:moveTo>
                    <a:cubicBezTo>
                      <a:pt x="56" y="14"/>
                      <a:pt x="56" y="14"/>
                      <a:pt x="56" y="15"/>
                    </a:cubicBezTo>
                    <a:cubicBezTo>
                      <a:pt x="57" y="15"/>
                      <a:pt x="58" y="15"/>
                      <a:pt x="59" y="16"/>
                    </a:cubicBezTo>
                    <a:cubicBezTo>
                      <a:pt x="59" y="15"/>
                      <a:pt x="59" y="15"/>
                      <a:pt x="59" y="15"/>
                    </a:cubicBezTo>
                    <a:cubicBezTo>
                      <a:pt x="56" y="14"/>
                      <a:pt x="56" y="14"/>
                      <a:pt x="56" y="14"/>
                    </a:cubicBezTo>
                    <a:moveTo>
                      <a:pt x="55" y="14"/>
                    </a:moveTo>
                    <a:cubicBezTo>
                      <a:pt x="55" y="14"/>
                      <a:pt x="55" y="14"/>
                      <a:pt x="55" y="14"/>
                    </a:cubicBezTo>
                    <a:cubicBezTo>
                      <a:pt x="55" y="14"/>
                      <a:pt x="55" y="14"/>
                      <a:pt x="55" y="14"/>
                    </a:cubicBezTo>
                    <a:cubicBezTo>
                      <a:pt x="55" y="14"/>
                      <a:pt x="55" y="14"/>
                      <a:pt x="55" y="14"/>
                    </a:cubicBezTo>
                    <a:cubicBezTo>
                      <a:pt x="55" y="14"/>
                      <a:pt x="55" y="14"/>
                      <a:pt x="55" y="14"/>
                    </a:cubicBezTo>
                    <a:moveTo>
                      <a:pt x="85" y="13"/>
                    </a:moveTo>
                    <a:cubicBezTo>
                      <a:pt x="84" y="14"/>
                      <a:pt x="84" y="14"/>
                      <a:pt x="83" y="15"/>
                    </a:cubicBezTo>
                    <a:cubicBezTo>
                      <a:pt x="86" y="17"/>
                      <a:pt x="88" y="18"/>
                      <a:pt x="90" y="19"/>
                    </a:cubicBezTo>
                    <a:cubicBezTo>
                      <a:pt x="91" y="18"/>
                      <a:pt x="91" y="18"/>
                      <a:pt x="92" y="17"/>
                    </a:cubicBezTo>
                    <a:cubicBezTo>
                      <a:pt x="89" y="16"/>
                      <a:pt x="87" y="14"/>
                      <a:pt x="85" y="13"/>
                    </a:cubicBezTo>
                    <a:moveTo>
                      <a:pt x="94" y="13"/>
                    </a:moveTo>
                    <a:cubicBezTo>
                      <a:pt x="94" y="13"/>
                      <a:pt x="93" y="14"/>
                      <a:pt x="93" y="15"/>
                    </a:cubicBezTo>
                    <a:cubicBezTo>
                      <a:pt x="93" y="15"/>
                      <a:pt x="93" y="15"/>
                      <a:pt x="93" y="15"/>
                    </a:cubicBezTo>
                    <a:cubicBezTo>
                      <a:pt x="94" y="14"/>
                      <a:pt x="94" y="13"/>
                      <a:pt x="94" y="13"/>
                    </a:cubicBezTo>
                    <a:cubicBezTo>
                      <a:pt x="94" y="13"/>
                      <a:pt x="94" y="13"/>
                      <a:pt x="94" y="13"/>
                    </a:cubicBezTo>
                    <a:moveTo>
                      <a:pt x="72" y="12"/>
                    </a:moveTo>
                    <a:cubicBezTo>
                      <a:pt x="72" y="12"/>
                      <a:pt x="72" y="12"/>
                      <a:pt x="72" y="13"/>
                    </a:cubicBezTo>
                    <a:cubicBezTo>
                      <a:pt x="73" y="13"/>
                      <a:pt x="74" y="14"/>
                      <a:pt x="75" y="14"/>
                    </a:cubicBezTo>
                    <a:cubicBezTo>
                      <a:pt x="75" y="14"/>
                      <a:pt x="75" y="14"/>
                      <a:pt x="75" y="14"/>
                    </a:cubicBezTo>
                    <a:cubicBezTo>
                      <a:pt x="72" y="12"/>
                      <a:pt x="72" y="12"/>
                      <a:pt x="72" y="12"/>
                    </a:cubicBezTo>
                    <a:moveTo>
                      <a:pt x="52" y="12"/>
                    </a:moveTo>
                    <a:cubicBezTo>
                      <a:pt x="52" y="12"/>
                      <a:pt x="52" y="12"/>
                      <a:pt x="52" y="12"/>
                    </a:cubicBezTo>
                    <a:cubicBezTo>
                      <a:pt x="53" y="13"/>
                      <a:pt x="54" y="13"/>
                      <a:pt x="55" y="14"/>
                    </a:cubicBezTo>
                    <a:cubicBezTo>
                      <a:pt x="55" y="14"/>
                      <a:pt x="55" y="13"/>
                      <a:pt x="55" y="13"/>
                    </a:cubicBezTo>
                    <a:cubicBezTo>
                      <a:pt x="52" y="12"/>
                      <a:pt x="52" y="12"/>
                      <a:pt x="52" y="12"/>
                    </a:cubicBezTo>
                    <a:moveTo>
                      <a:pt x="85" y="12"/>
                    </a:moveTo>
                    <a:cubicBezTo>
                      <a:pt x="85" y="12"/>
                      <a:pt x="85" y="12"/>
                      <a:pt x="85" y="12"/>
                    </a:cubicBezTo>
                    <a:cubicBezTo>
                      <a:pt x="87" y="13"/>
                      <a:pt x="90" y="15"/>
                      <a:pt x="92" y="16"/>
                    </a:cubicBezTo>
                    <a:cubicBezTo>
                      <a:pt x="92" y="16"/>
                      <a:pt x="92" y="16"/>
                      <a:pt x="92" y="16"/>
                    </a:cubicBezTo>
                    <a:cubicBezTo>
                      <a:pt x="90" y="15"/>
                      <a:pt x="87" y="13"/>
                      <a:pt x="85" y="12"/>
                    </a:cubicBezTo>
                    <a:moveTo>
                      <a:pt x="83" y="12"/>
                    </a:moveTo>
                    <a:cubicBezTo>
                      <a:pt x="83" y="13"/>
                      <a:pt x="82" y="13"/>
                      <a:pt x="82" y="14"/>
                    </a:cubicBezTo>
                    <a:cubicBezTo>
                      <a:pt x="82" y="14"/>
                      <a:pt x="82" y="15"/>
                      <a:pt x="83" y="15"/>
                    </a:cubicBezTo>
                    <a:cubicBezTo>
                      <a:pt x="83" y="14"/>
                      <a:pt x="84" y="13"/>
                      <a:pt x="84" y="13"/>
                    </a:cubicBezTo>
                    <a:cubicBezTo>
                      <a:pt x="84" y="12"/>
                      <a:pt x="83" y="12"/>
                      <a:pt x="83" y="12"/>
                    </a:cubicBezTo>
                    <a:moveTo>
                      <a:pt x="137" y="12"/>
                    </a:moveTo>
                    <a:cubicBezTo>
                      <a:pt x="137" y="13"/>
                      <a:pt x="136" y="14"/>
                      <a:pt x="135" y="16"/>
                    </a:cubicBezTo>
                    <a:cubicBezTo>
                      <a:pt x="138" y="17"/>
                      <a:pt x="142" y="19"/>
                      <a:pt x="145" y="21"/>
                    </a:cubicBezTo>
                    <a:cubicBezTo>
                      <a:pt x="146" y="22"/>
                      <a:pt x="146" y="22"/>
                      <a:pt x="147" y="22"/>
                    </a:cubicBezTo>
                    <a:cubicBezTo>
                      <a:pt x="147" y="21"/>
                      <a:pt x="148" y="20"/>
                      <a:pt x="149" y="19"/>
                    </a:cubicBezTo>
                    <a:cubicBezTo>
                      <a:pt x="145" y="16"/>
                      <a:pt x="141" y="14"/>
                      <a:pt x="137" y="12"/>
                    </a:cubicBezTo>
                    <a:moveTo>
                      <a:pt x="22" y="12"/>
                    </a:moveTo>
                    <a:cubicBezTo>
                      <a:pt x="22" y="13"/>
                      <a:pt x="21" y="15"/>
                      <a:pt x="20" y="16"/>
                    </a:cubicBezTo>
                    <a:cubicBezTo>
                      <a:pt x="22" y="18"/>
                      <a:pt x="22" y="18"/>
                      <a:pt x="22" y="18"/>
                    </a:cubicBezTo>
                    <a:cubicBezTo>
                      <a:pt x="23" y="16"/>
                      <a:pt x="24" y="15"/>
                      <a:pt x="25" y="13"/>
                    </a:cubicBezTo>
                    <a:cubicBezTo>
                      <a:pt x="24" y="13"/>
                      <a:pt x="23" y="12"/>
                      <a:pt x="22" y="12"/>
                    </a:cubicBezTo>
                    <a:moveTo>
                      <a:pt x="40" y="12"/>
                    </a:moveTo>
                    <a:cubicBezTo>
                      <a:pt x="39" y="12"/>
                      <a:pt x="39" y="13"/>
                      <a:pt x="38" y="14"/>
                    </a:cubicBezTo>
                    <a:cubicBezTo>
                      <a:pt x="39" y="14"/>
                      <a:pt x="39" y="14"/>
                      <a:pt x="39" y="14"/>
                    </a:cubicBezTo>
                    <a:cubicBezTo>
                      <a:pt x="40" y="14"/>
                      <a:pt x="40" y="13"/>
                      <a:pt x="41" y="12"/>
                    </a:cubicBezTo>
                    <a:cubicBezTo>
                      <a:pt x="40" y="12"/>
                      <a:pt x="40" y="12"/>
                      <a:pt x="40" y="12"/>
                    </a:cubicBezTo>
                    <a:moveTo>
                      <a:pt x="137" y="11"/>
                    </a:moveTo>
                    <a:cubicBezTo>
                      <a:pt x="136" y="13"/>
                      <a:pt x="135" y="14"/>
                      <a:pt x="135" y="15"/>
                    </a:cubicBezTo>
                    <a:cubicBezTo>
                      <a:pt x="135" y="15"/>
                      <a:pt x="135" y="15"/>
                      <a:pt x="135" y="15"/>
                    </a:cubicBezTo>
                    <a:cubicBezTo>
                      <a:pt x="135" y="15"/>
                      <a:pt x="135" y="15"/>
                      <a:pt x="135" y="15"/>
                    </a:cubicBezTo>
                    <a:cubicBezTo>
                      <a:pt x="137" y="12"/>
                      <a:pt x="137" y="12"/>
                      <a:pt x="137" y="12"/>
                    </a:cubicBezTo>
                    <a:cubicBezTo>
                      <a:pt x="137" y="12"/>
                      <a:pt x="137" y="12"/>
                      <a:pt x="137" y="11"/>
                    </a:cubicBezTo>
                    <a:moveTo>
                      <a:pt x="109" y="11"/>
                    </a:moveTo>
                    <a:cubicBezTo>
                      <a:pt x="108" y="13"/>
                      <a:pt x="107" y="15"/>
                      <a:pt x="106" y="16"/>
                    </a:cubicBezTo>
                    <a:cubicBezTo>
                      <a:pt x="113" y="20"/>
                      <a:pt x="119" y="23"/>
                      <a:pt x="125" y="26"/>
                    </a:cubicBezTo>
                    <a:cubicBezTo>
                      <a:pt x="125" y="25"/>
                      <a:pt x="126" y="24"/>
                      <a:pt x="126" y="23"/>
                    </a:cubicBezTo>
                    <a:cubicBezTo>
                      <a:pt x="127" y="23"/>
                      <a:pt x="127" y="23"/>
                      <a:pt x="127" y="22"/>
                    </a:cubicBezTo>
                    <a:cubicBezTo>
                      <a:pt x="123" y="20"/>
                      <a:pt x="120" y="18"/>
                      <a:pt x="116" y="15"/>
                    </a:cubicBezTo>
                    <a:cubicBezTo>
                      <a:pt x="116" y="16"/>
                      <a:pt x="116" y="16"/>
                      <a:pt x="116" y="16"/>
                    </a:cubicBezTo>
                    <a:cubicBezTo>
                      <a:pt x="116" y="16"/>
                      <a:pt x="116" y="16"/>
                      <a:pt x="116" y="15"/>
                    </a:cubicBezTo>
                    <a:cubicBezTo>
                      <a:pt x="114" y="14"/>
                      <a:pt x="112" y="13"/>
                      <a:pt x="109" y="11"/>
                    </a:cubicBezTo>
                    <a:moveTo>
                      <a:pt x="84" y="11"/>
                    </a:moveTo>
                    <a:cubicBezTo>
                      <a:pt x="84" y="11"/>
                      <a:pt x="84" y="11"/>
                      <a:pt x="84" y="11"/>
                    </a:cubicBezTo>
                    <a:cubicBezTo>
                      <a:pt x="84" y="11"/>
                      <a:pt x="84" y="11"/>
                      <a:pt x="85" y="12"/>
                    </a:cubicBezTo>
                    <a:cubicBezTo>
                      <a:pt x="85" y="12"/>
                      <a:pt x="85" y="12"/>
                      <a:pt x="85" y="12"/>
                    </a:cubicBezTo>
                    <a:cubicBezTo>
                      <a:pt x="84" y="11"/>
                      <a:pt x="84" y="11"/>
                      <a:pt x="84" y="11"/>
                    </a:cubicBezTo>
                    <a:moveTo>
                      <a:pt x="38" y="11"/>
                    </a:moveTo>
                    <a:cubicBezTo>
                      <a:pt x="38" y="12"/>
                      <a:pt x="38" y="12"/>
                      <a:pt x="37" y="13"/>
                    </a:cubicBezTo>
                    <a:cubicBezTo>
                      <a:pt x="37" y="13"/>
                      <a:pt x="38" y="14"/>
                      <a:pt x="38" y="14"/>
                    </a:cubicBezTo>
                    <a:cubicBezTo>
                      <a:pt x="39" y="13"/>
                      <a:pt x="39" y="12"/>
                      <a:pt x="40" y="11"/>
                    </a:cubicBezTo>
                    <a:cubicBezTo>
                      <a:pt x="39" y="11"/>
                      <a:pt x="39" y="11"/>
                      <a:pt x="38" y="11"/>
                    </a:cubicBezTo>
                    <a:moveTo>
                      <a:pt x="138" y="11"/>
                    </a:moveTo>
                    <a:cubicBezTo>
                      <a:pt x="138" y="11"/>
                      <a:pt x="138" y="11"/>
                      <a:pt x="138" y="11"/>
                    </a:cubicBezTo>
                    <a:cubicBezTo>
                      <a:pt x="140" y="13"/>
                      <a:pt x="142" y="14"/>
                      <a:pt x="144" y="15"/>
                    </a:cubicBezTo>
                    <a:cubicBezTo>
                      <a:pt x="146" y="16"/>
                      <a:pt x="147" y="17"/>
                      <a:pt x="149" y="18"/>
                    </a:cubicBezTo>
                    <a:cubicBezTo>
                      <a:pt x="149" y="18"/>
                      <a:pt x="149" y="18"/>
                      <a:pt x="149" y="18"/>
                    </a:cubicBezTo>
                    <a:cubicBezTo>
                      <a:pt x="146" y="16"/>
                      <a:pt x="142" y="13"/>
                      <a:pt x="138" y="11"/>
                    </a:cubicBezTo>
                    <a:moveTo>
                      <a:pt x="40" y="11"/>
                    </a:moveTo>
                    <a:cubicBezTo>
                      <a:pt x="40" y="11"/>
                      <a:pt x="40" y="11"/>
                      <a:pt x="40" y="11"/>
                    </a:cubicBezTo>
                    <a:cubicBezTo>
                      <a:pt x="40" y="11"/>
                      <a:pt x="41" y="11"/>
                      <a:pt x="41" y="11"/>
                    </a:cubicBezTo>
                    <a:cubicBezTo>
                      <a:pt x="41" y="11"/>
                      <a:pt x="41" y="11"/>
                      <a:pt x="41" y="11"/>
                    </a:cubicBezTo>
                    <a:cubicBezTo>
                      <a:pt x="41" y="11"/>
                      <a:pt x="40" y="11"/>
                      <a:pt x="40" y="11"/>
                    </a:cubicBezTo>
                    <a:moveTo>
                      <a:pt x="119" y="10"/>
                    </a:moveTo>
                    <a:cubicBezTo>
                      <a:pt x="119" y="11"/>
                      <a:pt x="118" y="12"/>
                      <a:pt x="118" y="13"/>
                    </a:cubicBezTo>
                    <a:cubicBezTo>
                      <a:pt x="128" y="20"/>
                      <a:pt x="128" y="20"/>
                      <a:pt x="128" y="20"/>
                    </a:cubicBezTo>
                    <a:cubicBezTo>
                      <a:pt x="129" y="19"/>
                      <a:pt x="130" y="18"/>
                      <a:pt x="130" y="17"/>
                    </a:cubicBezTo>
                    <a:cubicBezTo>
                      <a:pt x="119" y="10"/>
                      <a:pt x="119" y="10"/>
                      <a:pt x="119" y="10"/>
                    </a:cubicBezTo>
                    <a:moveTo>
                      <a:pt x="137" y="10"/>
                    </a:moveTo>
                    <a:cubicBezTo>
                      <a:pt x="137" y="11"/>
                      <a:pt x="137" y="11"/>
                      <a:pt x="137" y="11"/>
                    </a:cubicBezTo>
                    <a:cubicBezTo>
                      <a:pt x="137" y="11"/>
                      <a:pt x="137" y="11"/>
                      <a:pt x="137" y="11"/>
                    </a:cubicBezTo>
                    <a:cubicBezTo>
                      <a:pt x="138" y="11"/>
                      <a:pt x="138" y="11"/>
                      <a:pt x="138" y="11"/>
                    </a:cubicBezTo>
                    <a:cubicBezTo>
                      <a:pt x="138" y="10"/>
                      <a:pt x="138" y="10"/>
                      <a:pt x="137" y="10"/>
                    </a:cubicBezTo>
                    <a:moveTo>
                      <a:pt x="80" y="10"/>
                    </a:moveTo>
                    <a:cubicBezTo>
                      <a:pt x="80" y="11"/>
                      <a:pt x="79" y="12"/>
                      <a:pt x="79" y="13"/>
                    </a:cubicBezTo>
                    <a:cubicBezTo>
                      <a:pt x="79" y="13"/>
                      <a:pt x="80" y="13"/>
                      <a:pt x="80" y="13"/>
                    </a:cubicBezTo>
                    <a:cubicBezTo>
                      <a:pt x="82" y="11"/>
                      <a:pt x="82" y="11"/>
                      <a:pt x="82" y="11"/>
                    </a:cubicBezTo>
                    <a:cubicBezTo>
                      <a:pt x="81" y="11"/>
                      <a:pt x="81" y="11"/>
                      <a:pt x="80" y="10"/>
                    </a:cubicBezTo>
                    <a:moveTo>
                      <a:pt x="39" y="10"/>
                    </a:moveTo>
                    <a:cubicBezTo>
                      <a:pt x="39" y="10"/>
                      <a:pt x="39" y="10"/>
                      <a:pt x="39" y="10"/>
                    </a:cubicBezTo>
                    <a:cubicBezTo>
                      <a:pt x="39" y="10"/>
                      <a:pt x="39" y="11"/>
                      <a:pt x="40" y="11"/>
                    </a:cubicBezTo>
                    <a:cubicBezTo>
                      <a:pt x="40" y="11"/>
                      <a:pt x="40" y="11"/>
                      <a:pt x="40" y="10"/>
                    </a:cubicBezTo>
                    <a:cubicBezTo>
                      <a:pt x="40" y="10"/>
                      <a:pt x="39" y="10"/>
                      <a:pt x="39" y="10"/>
                    </a:cubicBezTo>
                    <a:moveTo>
                      <a:pt x="81" y="9"/>
                    </a:moveTo>
                    <a:cubicBezTo>
                      <a:pt x="81" y="9"/>
                      <a:pt x="81" y="9"/>
                      <a:pt x="81" y="9"/>
                    </a:cubicBezTo>
                    <a:cubicBezTo>
                      <a:pt x="81" y="10"/>
                      <a:pt x="82" y="10"/>
                      <a:pt x="82" y="10"/>
                    </a:cubicBezTo>
                    <a:cubicBezTo>
                      <a:pt x="82" y="10"/>
                      <a:pt x="82" y="10"/>
                      <a:pt x="82" y="10"/>
                    </a:cubicBezTo>
                    <a:cubicBezTo>
                      <a:pt x="82" y="10"/>
                      <a:pt x="81" y="10"/>
                      <a:pt x="81" y="9"/>
                    </a:cubicBezTo>
                    <a:moveTo>
                      <a:pt x="18" y="9"/>
                    </a:moveTo>
                    <a:cubicBezTo>
                      <a:pt x="17" y="11"/>
                      <a:pt x="16" y="12"/>
                      <a:pt x="16" y="14"/>
                    </a:cubicBezTo>
                    <a:cubicBezTo>
                      <a:pt x="16" y="14"/>
                      <a:pt x="16" y="14"/>
                      <a:pt x="16" y="14"/>
                    </a:cubicBezTo>
                    <a:cubicBezTo>
                      <a:pt x="19" y="10"/>
                      <a:pt x="19" y="10"/>
                      <a:pt x="19" y="10"/>
                    </a:cubicBezTo>
                    <a:cubicBezTo>
                      <a:pt x="19" y="10"/>
                      <a:pt x="18" y="9"/>
                      <a:pt x="18" y="9"/>
                    </a:cubicBezTo>
                    <a:moveTo>
                      <a:pt x="35" y="9"/>
                    </a:moveTo>
                    <a:cubicBezTo>
                      <a:pt x="35" y="10"/>
                      <a:pt x="34" y="10"/>
                      <a:pt x="34" y="11"/>
                    </a:cubicBezTo>
                    <a:cubicBezTo>
                      <a:pt x="35" y="12"/>
                      <a:pt x="35" y="12"/>
                      <a:pt x="36" y="12"/>
                    </a:cubicBezTo>
                    <a:cubicBezTo>
                      <a:pt x="36" y="12"/>
                      <a:pt x="37" y="11"/>
                      <a:pt x="37" y="10"/>
                    </a:cubicBezTo>
                    <a:cubicBezTo>
                      <a:pt x="37" y="10"/>
                      <a:pt x="36" y="9"/>
                      <a:pt x="35" y="9"/>
                    </a:cubicBezTo>
                    <a:moveTo>
                      <a:pt x="87" y="9"/>
                    </a:moveTo>
                    <a:cubicBezTo>
                      <a:pt x="87" y="9"/>
                      <a:pt x="86" y="10"/>
                      <a:pt x="86" y="10"/>
                    </a:cubicBezTo>
                    <a:cubicBezTo>
                      <a:pt x="93" y="14"/>
                      <a:pt x="93" y="14"/>
                      <a:pt x="93" y="14"/>
                    </a:cubicBezTo>
                    <a:cubicBezTo>
                      <a:pt x="93" y="14"/>
                      <a:pt x="94" y="13"/>
                      <a:pt x="94" y="13"/>
                    </a:cubicBezTo>
                    <a:cubicBezTo>
                      <a:pt x="92" y="11"/>
                      <a:pt x="89" y="10"/>
                      <a:pt x="87" y="9"/>
                    </a:cubicBezTo>
                    <a:moveTo>
                      <a:pt x="60" y="9"/>
                    </a:moveTo>
                    <a:cubicBezTo>
                      <a:pt x="59" y="10"/>
                      <a:pt x="58" y="12"/>
                      <a:pt x="57" y="13"/>
                    </a:cubicBezTo>
                    <a:cubicBezTo>
                      <a:pt x="58" y="14"/>
                      <a:pt x="58" y="14"/>
                      <a:pt x="59" y="15"/>
                    </a:cubicBezTo>
                    <a:cubicBezTo>
                      <a:pt x="62" y="10"/>
                      <a:pt x="62" y="10"/>
                      <a:pt x="62" y="10"/>
                    </a:cubicBezTo>
                    <a:cubicBezTo>
                      <a:pt x="61" y="10"/>
                      <a:pt x="60" y="9"/>
                      <a:pt x="60" y="9"/>
                    </a:cubicBezTo>
                    <a:moveTo>
                      <a:pt x="36" y="8"/>
                    </a:moveTo>
                    <a:cubicBezTo>
                      <a:pt x="36" y="8"/>
                      <a:pt x="36" y="8"/>
                      <a:pt x="36" y="8"/>
                    </a:cubicBezTo>
                    <a:cubicBezTo>
                      <a:pt x="36" y="9"/>
                      <a:pt x="37" y="9"/>
                      <a:pt x="38" y="10"/>
                    </a:cubicBezTo>
                    <a:cubicBezTo>
                      <a:pt x="38" y="10"/>
                      <a:pt x="38" y="9"/>
                      <a:pt x="38" y="9"/>
                    </a:cubicBezTo>
                    <a:cubicBezTo>
                      <a:pt x="37" y="9"/>
                      <a:pt x="36" y="9"/>
                      <a:pt x="36" y="8"/>
                    </a:cubicBezTo>
                    <a:moveTo>
                      <a:pt x="59" y="8"/>
                    </a:moveTo>
                    <a:cubicBezTo>
                      <a:pt x="56" y="13"/>
                      <a:pt x="56" y="13"/>
                      <a:pt x="56" y="13"/>
                    </a:cubicBezTo>
                    <a:cubicBezTo>
                      <a:pt x="56" y="13"/>
                      <a:pt x="56" y="13"/>
                      <a:pt x="56" y="13"/>
                    </a:cubicBezTo>
                    <a:cubicBezTo>
                      <a:pt x="57" y="11"/>
                      <a:pt x="58" y="10"/>
                      <a:pt x="59" y="8"/>
                    </a:cubicBezTo>
                    <a:cubicBezTo>
                      <a:pt x="59" y="8"/>
                      <a:pt x="59" y="8"/>
                      <a:pt x="59" y="8"/>
                    </a:cubicBezTo>
                    <a:moveTo>
                      <a:pt x="85" y="8"/>
                    </a:moveTo>
                    <a:cubicBezTo>
                      <a:pt x="85" y="8"/>
                      <a:pt x="85" y="9"/>
                      <a:pt x="85" y="9"/>
                    </a:cubicBezTo>
                    <a:cubicBezTo>
                      <a:pt x="86" y="10"/>
                      <a:pt x="86" y="10"/>
                      <a:pt x="86" y="10"/>
                    </a:cubicBezTo>
                    <a:cubicBezTo>
                      <a:pt x="86" y="10"/>
                      <a:pt x="86" y="9"/>
                      <a:pt x="87" y="9"/>
                    </a:cubicBezTo>
                    <a:cubicBezTo>
                      <a:pt x="86" y="8"/>
                      <a:pt x="86" y="8"/>
                      <a:pt x="85" y="8"/>
                    </a:cubicBezTo>
                    <a:moveTo>
                      <a:pt x="60" y="8"/>
                    </a:moveTo>
                    <a:cubicBezTo>
                      <a:pt x="60" y="8"/>
                      <a:pt x="60" y="8"/>
                      <a:pt x="60" y="8"/>
                    </a:cubicBezTo>
                    <a:cubicBezTo>
                      <a:pt x="61" y="8"/>
                      <a:pt x="62" y="9"/>
                      <a:pt x="62" y="9"/>
                    </a:cubicBezTo>
                    <a:cubicBezTo>
                      <a:pt x="62" y="9"/>
                      <a:pt x="62" y="9"/>
                      <a:pt x="62" y="9"/>
                    </a:cubicBezTo>
                    <a:cubicBezTo>
                      <a:pt x="62" y="9"/>
                      <a:pt x="61" y="8"/>
                      <a:pt x="60" y="8"/>
                    </a:cubicBezTo>
                    <a:moveTo>
                      <a:pt x="75" y="7"/>
                    </a:moveTo>
                    <a:cubicBezTo>
                      <a:pt x="75" y="8"/>
                      <a:pt x="74" y="9"/>
                      <a:pt x="74" y="10"/>
                    </a:cubicBezTo>
                    <a:cubicBezTo>
                      <a:pt x="75" y="10"/>
                      <a:pt x="76" y="11"/>
                      <a:pt x="77" y="11"/>
                    </a:cubicBezTo>
                    <a:cubicBezTo>
                      <a:pt x="77" y="11"/>
                      <a:pt x="78" y="10"/>
                      <a:pt x="78" y="9"/>
                    </a:cubicBezTo>
                    <a:cubicBezTo>
                      <a:pt x="77" y="9"/>
                      <a:pt x="77" y="8"/>
                      <a:pt x="76" y="8"/>
                    </a:cubicBezTo>
                    <a:cubicBezTo>
                      <a:pt x="76" y="7"/>
                      <a:pt x="76" y="7"/>
                      <a:pt x="75" y="7"/>
                    </a:cubicBezTo>
                    <a:moveTo>
                      <a:pt x="59" y="7"/>
                    </a:moveTo>
                    <a:cubicBezTo>
                      <a:pt x="59" y="7"/>
                      <a:pt x="59" y="7"/>
                      <a:pt x="59" y="7"/>
                    </a:cubicBezTo>
                    <a:cubicBezTo>
                      <a:pt x="59" y="7"/>
                      <a:pt x="59" y="7"/>
                      <a:pt x="59" y="7"/>
                    </a:cubicBezTo>
                    <a:cubicBezTo>
                      <a:pt x="59" y="7"/>
                      <a:pt x="59" y="7"/>
                      <a:pt x="59" y="7"/>
                    </a:cubicBezTo>
                    <a:cubicBezTo>
                      <a:pt x="59" y="7"/>
                      <a:pt x="59" y="7"/>
                      <a:pt x="59" y="7"/>
                    </a:cubicBezTo>
                    <a:moveTo>
                      <a:pt x="103" y="7"/>
                    </a:moveTo>
                    <a:cubicBezTo>
                      <a:pt x="102" y="9"/>
                      <a:pt x="100" y="11"/>
                      <a:pt x="99" y="12"/>
                    </a:cubicBezTo>
                    <a:cubicBezTo>
                      <a:pt x="102" y="14"/>
                      <a:pt x="104" y="15"/>
                      <a:pt x="106" y="16"/>
                    </a:cubicBezTo>
                    <a:cubicBezTo>
                      <a:pt x="107" y="14"/>
                      <a:pt x="108" y="13"/>
                      <a:pt x="109" y="11"/>
                    </a:cubicBezTo>
                    <a:cubicBezTo>
                      <a:pt x="107" y="10"/>
                      <a:pt x="105" y="8"/>
                      <a:pt x="103" y="7"/>
                    </a:cubicBezTo>
                    <a:moveTo>
                      <a:pt x="62" y="7"/>
                    </a:moveTo>
                    <a:cubicBezTo>
                      <a:pt x="63" y="7"/>
                      <a:pt x="63" y="7"/>
                      <a:pt x="63" y="7"/>
                    </a:cubicBezTo>
                    <a:cubicBezTo>
                      <a:pt x="63" y="7"/>
                      <a:pt x="63" y="7"/>
                      <a:pt x="63" y="7"/>
                    </a:cubicBezTo>
                    <a:cubicBezTo>
                      <a:pt x="62" y="7"/>
                      <a:pt x="62" y="7"/>
                      <a:pt x="62" y="7"/>
                    </a:cubicBezTo>
                    <a:moveTo>
                      <a:pt x="42" y="7"/>
                    </a:moveTo>
                    <a:cubicBezTo>
                      <a:pt x="42" y="7"/>
                      <a:pt x="42" y="7"/>
                      <a:pt x="42" y="7"/>
                    </a:cubicBezTo>
                    <a:cubicBezTo>
                      <a:pt x="42" y="7"/>
                      <a:pt x="43" y="7"/>
                      <a:pt x="43" y="8"/>
                    </a:cubicBezTo>
                    <a:cubicBezTo>
                      <a:pt x="43" y="7"/>
                      <a:pt x="43" y="7"/>
                      <a:pt x="43" y="7"/>
                    </a:cubicBezTo>
                    <a:cubicBezTo>
                      <a:pt x="43" y="7"/>
                      <a:pt x="43" y="7"/>
                      <a:pt x="42" y="7"/>
                    </a:cubicBezTo>
                    <a:moveTo>
                      <a:pt x="56" y="6"/>
                    </a:moveTo>
                    <a:cubicBezTo>
                      <a:pt x="55" y="8"/>
                      <a:pt x="54" y="10"/>
                      <a:pt x="53" y="11"/>
                    </a:cubicBezTo>
                    <a:cubicBezTo>
                      <a:pt x="54" y="12"/>
                      <a:pt x="54" y="12"/>
                      <a:pt x="55" y="13"/>
                    </a:cubicBezTo>
                    <a:cubicBezTo>
                      <a:pt x="56" y="11"/>
                      <a:pt x="57" y="9"/>
                      <a:pt x="58" y="8"/>
                    </a:cubicBezTo>
                    <a:cubicBezTo>
                      <a:pt x="57" y="7"/>
                      <a:pt x="57" y="7"/>
                      <a:pt x="56" y="6"/>
                    </a:cubicBezTo>
                    <a:moveTo>
                      <a:pt x="83" y="6"/>
                    </a:moveTo>
                    <a:cubicBezTo>
                      <a:pt x="82" y="7"/>
                      <a:pt x="82" y="7"/>
                      <a:pt x="82" y="8"/>
                    </a:cubicBezTo>
                    <a:cubicBezTo>
                      <a:pt x="83" y="8"/>
                      <a:pt x="83" y="8"/>
                      <a:pt x="83" y="8"/>
                    </a:cubicBezTo>
                    <a:cubicBezTo>
                      <a:pt x="84" y="7"/>
                      <a:pt x="84" y="7"/>
                      <a:pt x="84" y="7"/>
                    </a:cubicBezTo>
                    <a:cubicBezTo>
                      <a:pt x="84" y="7"/>
                      <a:pt x="83" y="7"/>
                      <a:pt x="83" y="6"/>
                    </a:cubicBezTo>
                    <a:moveTo>
                      <a:pt x="76" y="6"/>
                    </a:moveTo>
                    <a:cubicBezTo>
                      <a:pt x="76" y="6"/>
                      <a:pt x="76" y="6"/>
                      <a:pt x="76" y="6"/>
                    </a:cubicBezTo>
                    <a:cubicBezTo>
                      <a:pt x="77" y="7"/>
                      <a:pt x="78" y="8"/>
                      <a:pt x="79" y="8"/>
                    </a:cubicBezTo>
                    <a:cubicBezTo>
                      <a:pt x="79" y="8"/>
                      <a:pt x="79" y="8"/>
                      <a:pt x="79" y="8"/>
                    </a:cubicBezTo>
                    <a:cubicBezTo>
                      <a:pt x="78" y="8"/>
                      <a:pt x="77" y="7"/>
                      <a:pt x="76" y="6"/>
                    </a:cubicBezTo>
                    <a:moveTo>
                      <a:pt x="141" y="6"/>
                    </a:moveTo>
                    <a:cubicBezTo>
                      <a:pt x="141" y="6"/>
                      <a:pt x="141" y="7"/>
                      <a:pt x="140" y="7"/>
                    </a:cubicBezTo>
                    <a:cubicBezTo>
                      <a:pt x="144" y="9"/>
                      <a:pt x="148" y="11"/>
                      <a:pt x="152" y="13"/>
                    </a:cubicBezTo>
                    <a:cubicBezTo>
                      <a:pt x="152" y="13"/>
                      <a:pt x="152" y="13"/>
                      <a:pt x="152" y="13"/>
                    </a:cubicBezTo>
                    <a:cubicBezTo>
                      <a:pt x="148" y="10"/>
                      <a:pt x="145" y="8"/>
                      <a:pt x="141" y="6"/>
                    </a:cubicBezTo>
                    <a:moveTo>
                      <a:pt x="41" y="6"/>
                    </a:moveTo>
                    <a:cubicBezTo>
                      <a:pt x="41" y="6"/>
                      <a:pt x="41" y="6"/>
                      <a:pt x="41" y="6"/>
                    </a:cubicBezTo>
                    <a:cubicBezTo>
                      <a:pt x="41" y="6"/>
                      <a:pt x="42" y="7"/>
                      <a:pt x="42" y="7"/>
                    </a:cubicBezTo>
                    <a:cubicBezTo>
                      <a:pt x="42" y="7"/>
                      <a:pt x="42" y="7"/>
                      <a:pt x="42" y="6"/>
                    </a:cubicBezTo>
                    <a:cubicBezTo>
                      <a:pt x="42" y="6"/>
                      <a:pt x="42" y="6"/>
                      <a:pt x="41" y="6"/>
                    </a:cubicBezTo>
                    <a:moveTo>
                      <a:pt x="140" y="6"/>
                    </a:moveTo>
                    <a:cubicBezTo>
                      <a:pt x="140" y="6"/>
                      <a:pt x="140" y="6"/>
                      <a:pt x="140" y="6"/>
                    </a:cubicBezTo>
                    <a:cubicBezTo>
                      <a:pt x="140" y="7"/>
                      <a:pt x="140" y="7"/>
                      <a:pt x="140" y="7"/>
                    </a:cubicBezTo>
                    <a:cubicBezTo>
                      <a:pt x="140" y="6"/>
                      <a:pt x="140" y="6"/>
                      <a:pt x="140" y="6"/>
                    </a:cubicBezTo>
                    <a:cubicBezTo>
                      <a:pt x="140" y="6"/>
                      <a:pt x="140" y="6"/>
                      <a:pt x="140" y="6"/>
                    </a:cubicBezTo>
                    <a:moveTo>
                      <a:pt x="141" y="5"/>
                    </a:moveTo>
                    <a:cubicBezTo>
                      <a:pt x="141" y="6"/>
                      <a:pt x="141" y="6"/>
                      <a:pt x="141" y="6"/>
                    </a:cubicBezTo>
                    <a:cubicBezTo>
                      <a:pt x="145" y="8"/>
                      <a:pt x="148" y="10"/>
                      <a:pt x="152" y="13"/>
                    </a:cubicBezTo>
                    <a:cubicBezTo>
                      <a:pt x="152" y="12"/>
                      <a:pt x="152" y="12"/>
                      <a:pt x="153" y="12"/>
                    </a:cubicBezTo>
                    <a:cubicBezTo>
                      <a:pt x="149" y="10"/>
                      <a:pt x="145" y="8"/>
                      <a:pt x="141" y="5"/>
                    </a:cubicBezTo>
                    <a:moveTo>
                      <a:pt x="57" y="5"/>
                    </a:moveTo>
                    <a:cubicBezTo>
                      <a:pt x="57" y="6"/>
                      <a:pt x="56" y="6"/>
                      <a:pt x="56" y="6"/>
                    </a:cubicBezTo>
                    <a:cubicBezTo>
                      <a:pt x="57" y="6"/>
                      <a:pt x="58" y="7"/>
                      <a:pt x="59" y="7"/>
                    </a:cubicBezTo>
                    <a:cubicBezTo>
                      <a:pt x="59" y="7"/>
                      <a:pt x="59" y="7"/>
                      <a:pt x="59" y="7"/>
                    </a:cubicBezTo>
                    <a:cubicBezTo>
                      <a:pt x="58" y="6"/>
                      <a:pt x="57" y="6"/>
                      <a:pt x="57" y="5"/>
                    </a:cubicBezTo>
                    <a:moveTo>
                      <a:pt x="142" y="5"/>
                    </a:moveTo>
                    <a:cubicBezTo>
                      <a:pt x="141" y="5"/>
                      <a:pt x="141" y="5"/>
                      <a:pt x="141" y="5"/>
                    </a:cubicBezTo>
                    <a:cubicBezTo>
                      <a:pt x="145" y="8"/>
                      <a:pt x="149" y="10"/>
                      <a:pt x="153" y="12"/>
                    </a:cubicBezTo>
                    <a:cubicBezTo>
                      <a:pt x="153" y="12"/>
                      <a:pt x="153" y="12"/>
                      <a:pt x="153" y="12"/>
                    </a:cubicBezTo>
                    <a:cubicBezTo>
                      <a:pt x="149" y="10"/>
                      <a:pt x="145" y="7"/>
                      <a:pt x="142" y="5"/>
                    </a:cubicBezTo>
                    <a:moveTo>
                      <a:pt x="141" y="5"/>
                    </a:moveTo>
                    <a:cubicBezTo>
                      <a:pt x="141" y="5"/>
                      <a:pt x="140" y="5"/>
                      <a:pt x="140" y="5"/>
                    </a:cubicBezTo>
                    <a:cubicBezTo>
                      <a:pt x="140" y="5"/>
                      <a:pt x="140" y="5"/>
                      <a:pt x="141" y="5"/>
                    </a:cubicBezTo>
                    <a:cubicBezTo>
                      <a:pt x="141" y="5"/>
                      <a:pt x="141" y="5"/>
                      <a:pt x="141" y="5"/>
                    </a:cubicBezTo>
                    <a:cubicBezTo>
                      <a:pt x="141" y="5"/>
                      <a:pt x="141" y="5"/>
                      <a:pt x="141" y="5"/>
                    </a:cubicBezTo>
                    <a:moveTo>
                      <a:pt x="141" y="5"/>
                    </a:moveTo>
                    <a:cubicBezTo>
                      <a:pt x="141" y="5"/>
                      <a:pt x="141" y="5"/>
                      <a:pt x="141" y="5"/>
                    </a:cubicBezTo>
                    <a:cubicBezTo>
                      <a:pt x="141" y="5"/>
                      <a:pt x="141" y="5"/>
                      <a:pt x="141" y="5"/>
                    </a:cubicBezTo>
                    <a:cubicBezTo>
                      <a:pt x="141" y="5"/>
                      <a:pt x="141" y="5"/>
                      <a:pt x="141" y="5"/>
                    </a:cubicBezTo>
                    <a:cubicBezTo>
                      <a:pt x="141" y="5"/>
                      <a:pt x="141" y="5"/>
                      <a:pt x="141" y="5"/>
                    </a:cubicBezTo>
                    <a:moveTo>
                      <a:pt x="99" y="5"/>
                    </a:moveTo>
                    <a:cubicBezTo>
                      <a:pt x="98" y="6"/>
                      <a:pt x="96" y="8"/>
                      <a:pt x="95" y="10"/>
                    </a:cubicBezTo>
                    <a:cubicBezTo>
                      <a:pt x="96" y="10"/>
                      <a:pt x="96" y="10"/>
                      <a:pt x="96" y="10"/>
                    </a:cubicBezTo>
                    <a:cubicBezTo>
                      <a:pt x="97" y="8"/>
                      <a:pt x="98" y="6"/>
                      <a:pt x="99" y="5"/>
                    </a:cubicBezTo>
                    <a:cubicBezTo>
                      <a:pt x="99" y="5"/>
                      <a:pt x="99" y="5"/>
                      <a:pt x="99" y="5"/>
                    </a:cubicBezTo>
                    <a:moveTo>
                      <a:pt x="38" y="4"/>
                    </a:moveTo>
                    <a:cubicBezTo>
                      <a:pt x="38" y="4"/>
                      <a:pt x="38" y="4"/>
                      <a:pt x="38" y="5"/>
                    </a:cubicBezTo>
                    <a:cubicBezTo>
                      <a:pt x="39" y="5"/>
                      <a:pt x="39" y="5"/>
                      <a:pt x="40" y="6"/>
                    </a:cubicBezTo>
                    <a:cubicBezTo>
                      <a:pt x="40" y="6"/>
                      <a:pt x="40" y="6"/>
                      <a:pt x="40" y="5"/>
                    </a:cubicBezTo>
                    <a:cubicBezTo>
                      <a:pt x="40" y="5"/>
                      <a:pt x="39" y="5"/>
                      <a:pt x="38" y="4"/>
                    </a:cubicBezTo>
                    <a:moveTo>
                      <a:pt x="27" y="4"/>
                    </a:moveTo>
                    <a:cubicBezTo>
                      <a:pt x="27" y="5"/>
                      <a:pt x="26" y="5"/>
                      <a:pt x="26" y="6"/>
                    </a:cubicBezTo>
                    <a:cubicBezTo>
                      <a:pt x="26" y="7"/>
                      <a:pt x="27" y="7"/>
                      <a:pt x="28" y="7"/>
                    </a:cubicBezTo>
                    <a:cubicBezTo>
                      <a:pt x="28" y="7"/>
                      <a:pt x="29" y="6"/>
                      <a:pt x="29" y="5"/>
                    </a:cubicBezTo>
                    <a:cubicBezTo>
                      <a:pt x="28" y="5"/>
                      <a:pt x="28" y="4"/>
                      <a:pt x="27" y="4"/>
                    </a:cubicBezTo>
                    <a:moveTo>
                      <a:pt x="124" y="4"/>
                    </a:moveTo>
                    <a:cubicBezTo>
                      <a:pt x="123" y="5"/>
                      <a:pt x="122" y="6"/>
                      <a:pt x="121" y="8"/>
                    </a:cubicBezTo>
                    <a:cubicBezTo>
                      <a:pt x="125" y="10"/>
                      <a:pt x="128" y="12"/>
                      <a:pt x="132" y="14"/>
                    </a:cubicBezTo>
                    <a:cubicBezTo>
                      <a:pt x="133" y="13"/>
                      <a:pt x="133" y="11"/>
                      <a:pt x="134" y="10"/>
                    </a:cubicBezTo>
                    <a:cubicBezTo>
                      <a:pt x="131" y="8"/>
                      <a:pt x="127" y="6"/>
                      <a:pt x="124" y="4"/>
                    </a:cubicBezTo>
                    <a:moveTo>
                      <a:pt x="78" y="4"/>
                    </a:moveTo>
                    <a:cubicBezTo>
                      <a:pt x="77" y="4"/>
                      <a:pt x="77" y="4"/>
                      <a:pt x="77" y="5"/>
                    </a:cubicBezTo>
                    <a:cubicBezTo>
                      <a:pt x="80" y="6"/>
                      <a:pt x="80" y="6"/>
                      <a:pt x="80" y="6"/>
                    </a:cubicBezTo>
                    <a:cubicBezTo>
                      <a:pt x="80" y="6"/>
                      <a:pt x="80" y="6"/>
                      <a:pt x="81" y="5"/>
                    </a:cubicBezTo>
                    <a:cubicBezTo>
                      <a:pt x="80" y="5"/>
                      <a:pt x="80" y="5"/>
                      <a:pt x="80" y="5"/>
                    </a:cubicBezTo>
                    <a:cubicBezTo>
                      <a:pt x="80" y="6"/>
                      <a:pt x="80" y="6"/>
                      <a:pt x="80" y="6"/>
                    </a:cubicBezTo>
                    <a:cubicBezTo>
                      <a:pt x="80" y="6"/>
                      <a:pt x="80" y="5"/>
                      <a:pt x="80" y="5"/>
                    </a:cubicBezTo>
                    <a:cubicBezTo>
                      <a:pt x="79" y="5"/>
                      <a:pt x="79" y="4"/>
                      <a:pt x="78" y="4"/>
                    </a:cubicBezTo>
                    <a:moveTo>
                      <a:pt x="155" y="3"/>
                    </a:moveTo>
                    <a:cubicBezTo>
                      <a:pt x="156" y="4"/>
                      <a:pt x="157" y="4"/>
                      <a:pt x="157" y="4"/>
                    </a:cubicBezTo>
                    <a:cubicBezTo>
                      <a:pt x="157" y="4"/>
                      <a:pt x="157" y="4"/>
                      <a:pt x="157" y="4"/>
                    </a:cubicBezTo>
                    <a:cubicBezTo>
                      <a:pt x="155" y="3"/>
                      <a:pt x="155" y="3"/>
                      <a:pt x="155" y="3"/>
                    </a:cubicBezTo>
                    <a:moveTo>
                      <a:pt x="151" y="3"/>
                    </a:moveTo>
                    <a:cubicBezTo>
                      <a:pt x="151" y="3"/>
                      <a:pt x="151" y="3"/>
                      <a:pt x="151" y="3"/>
                    </a:cubicBezTo>
                    <a:cubicBezTo>
                      <a:pt x="152" y="4"/>
                      <a:pt x="154" y="5"/>
                      <a:pt x="156" y="6"/>
                    </a:cubicBezTo>
                    <a:cubicBezTo>
                      <a:pt x="156" y="6"/>
                      <a:pt x="156" y="6"/>
                      <a:pt x="156" y="6"/>
                    </a:cubicBezTo>
                    <a:cubicBezTo>
                      <a:pt x="151" y="3"/>
                      <a:pt x="151" y="3"/>
                      <a:pt x="151" y="3"/>
                    </a:cubicBezTo>
                    <a:moveTo>
                      <a:pt x="105" y="3"/>
                    </a:moveTo>
                    <a:cubicBezTo>
                      <a:pt x="105" y="3"/>
                      <a:pt x="105" y="3"/>
                      <a:pt x="105" y="4"/>
                    </a:cubicBezTo>
                    <a:cubicBezTo>
                      <a:pt x="105" y="4"/>
                      <a:pt x="104" y="4"/>
                      <a:pt x="104" y="5"/>
                    </a:cubicBezTo>
                    <a:cubicBezTo>
                      <a:pt x="118" y="13"/>
                      <a:pt x="118" y="13"/>
                      <a:pt x="118" y="13"/>
                    </a:cubicBezTo>
                    <a:cubicBezTo>
                      <a:pt x="118" y="12"/>
                      <a:pt x="119" y="11"/>
                      <a:pt x="119" y="10"/>
                    </a:cubicBezTo>
                    <a:cubicBezTo>
                      <a:pt x="113" y="7"/>
                      <a:pt x="113" y="7"/>
                      <a:pt x="113" y="7"/>
                    </a:cubicBezTo>
                    <a:cubicBezTo>
                      <a:pt x="111" y="6"/>
                      <a:pt x="108" y="4"/>
                      <a:pt x="105" y="3"/>
                    </a:cubicBezTo>
                    <a:moveTo>
                      <a:pt x="28" y="3"/>
                    </a:moveTo>
                    <a:cubicBezTo>
                      <a:pt x="28" y="3"/>
                      <a:pt x="27" y="3"/>
                      <a:pt x="27" y="3"/>
                    </a:cubicBezTo>
                    <a:cubicBezTo>
                      <a:pt x="28" y="3"/>
                      <a:pt x="29" y="4"/>
                      <a:pt x="30" y="4"/>
                    </a:cubicBezTo>
                    <a:cubicBezTo>
                      <a:pt x="30" y="4"/>
                      <a:pt x="30" y="4"/>
                      <a:pt x="30" y="4"/>
                    </a:cubicBezTo>
                    <a:cubicBezTo>
                      <a:pt x="28" y="3"/>
                      <a:pt x="28" y="3"/>
                      <a:pt x="28" y="3"/>
                    </a:cubicBezTo>
                    <a:moveTo>
                      <a:pt x="124" y="2"/>
                    </a:moveTo>
                    <a:cubicBezTo>
                      <a:pt x="124" y="3"/>
                      <a:pt x="124" y="3"/>
                      <a:pt x="124" y="3"/>
                    </a:cubicBezTo>
                    <a:cubicBezTo>
                      <a:pt x="128" y="5"/>
                      <a:pt x="131" y="7"/>
                      <a:pt x="134" y="9"/>
                    </a:cubicBezTo>
                    <a:cubicBezTo>
                      <a:pt x="135" y="9"/>
                      <a:pt x="135" y="9"/>
                      <a:pt x="135" y="9"/>
                    </a:cubicBezTo>
                    <a:cubicBezTo>
                      <a:pt x="132" y="7"/>
                      <a:pt x="128" y="5"/>
                      <a:pt x="124" y="2"/>
                    </a:cubicBezTo>
                    <a:moveTo>
                      <a:pt x="151" y="2"/>
                    </a:moveTo>
                    <a:cubicBezTo>
                      <a:pt x="151" y="3"/>
                      <a:pt x="151" y="3"/>
                      <a:pt x="151" y="3"/>
                    </a:cubicBezTo>
                    <a:cubicBezTo>
                      <a:pt x="156" y="6"/>
                      <a:pt x="156" y="6"/>
                      <a:pt x="156" y="6"/>
                    </a:cubicBezTo>
                    <a:cubicBezTo>
                      <a:pt x="156" y="6"/>
                      <a:pt x="156" y="6"/>
                      <a:pt x="156" y="6"/>
                    </a:cubicBezTo>
                    <a:cubicBezTo>
                      <a:pt x="155" y="5"/>
                      <a:pt x="153" y="3"/>
                      <a:pt x="151" y="2"/>
                    </a:cubicBezTo>
                    <a:moveTo>
                      <a:pt x="23" y="2"/>
                    </a:moveTo>
                    <a:cubicBezTo>
                      <a:pt x="23" y="2"/>
                      <a:pt x="22" y="3"/>
                      <a:pt x="22" y="4"/>
                    </a:cubicBezTo>
                    <a:cubicBezTo>
                      <a:pt x="22" y="4"/>
                      <a:pt x="22" y="4"/>
                      <a:pt x="22" y="4"/>
                    </a:cubicBezTo>
                    <a:cubicBezTo>
                      <a:pt x="24" y="2"/>
                      <a:pt x="24" y="2"/>
                      <a:pt x="24" y="2"/>
                    </a:cubicBezTo>
                    <a:cubicBezTo>
                      <a:pt x="24" y="2"/>
                      <a:pt x="24" y="2"/>
                      <a:pt x="23" y="2"/>
                    </a:cubicBezTo>
                    <a:cubicBezTo>
                      <a:pt x="23" y="2"/>
                      <a:pt x="23" y="2"/>
                      <a:pt x="23" y="2"/>
                    </a:cubicBezTo>
                    <a:cubicBezTo>
                      <a:pt x="23" y="2"/>
                      <a:pt x="23" y="2"/>
                      <a:pt x="23" y="2"/>
                    </a:cubicBezTo>
                    <a:moveTo>
                      <a:pt x="152" y="1"/>
                    </a:moveTo>
                    <a:cubicBezTo>
                      <a:pt x="152" y="2"/>
                      <a:pt x="151" y="2"/>
                      <a:pt x="151" y="2"/>
                    </a:cubicBezTo>
                    <a:cubicBezTo>
                      <a:pt x="153" y="3"/>
                      <a:pt x="155" y="4"/>
                      <a:pt x="157" y="5"/>
                    </a:cubicBezTo>
                    <a:cubicBezTo>
                      <a:pt x="157" y="5"/>
                      <a:pt x="157" y="5"/>
                      <a:pt x="157" y="5"/>
                    </a:cubicBezTo>
                    <a:cubicBezTo>
                      <a:pt x="155" y="4"/>
                      <a:pt x="153" y="2"/>
                      <a:pt x="152" y="1"/>
                    </a:cubicBezTo>
                    <a:moveTo>
                      <a:pt x="144" y="1"/>
                    </a:moveTo>
                    <a:cubicBezTo>
                      <a:pt x="143" y="3"/>
                      <a:pt x="142" y="4"/>
                      <a:pt x="142" y="5"/>
                    </a:cubicBezTo>
                    <a:cubicBezTo>
                      <a:pt x="145" y="7"/>
                      <a:pt x="149" y="10"/>
                      <a:pt x="153" y="12"/>
                    </a:cubicBezTo>
                    <a:cubicBezTo>
                      <a:pt x="154" y="11"/>
                      <a:pt x="154" y="9"/>
                      <a:pt x="155" y="8"/>
                    </a:cubicBezTo>
                    <a:cubicBezTo>
                      <a:pt x="151" y="6"/>
                      <a:pt x="148" y="3"/>
                      <a:pt x="144" y="1"/>
                    </a:cubicBezTo>
                    <a:moveTo>
                      <a:pt x="65" y="1"/>
                    </a:moveTo>
                    <a:cubicBezTo>
                      <a:pt x="64" y="2"/>
                      <a:pt x="64" y="3"/>
                      <a:pt x="63" y="4"/>
                    </a:cubicBezTo>
                    <a:cubicBezTo>
                      <a:pt x="64" y="4"/>
                      <a:pt x="64" y="5"/>
                      <a:pt x="65" y="5"/>
                    </a:cubicBezTo>
                    <a:cubicBezTo>
                      <a:pt x="66" y="2"/>
                      <a:pt x="66" y="2"/>
                      <a:pt x="66" y="2"/>
                    </a:cubicBezTo>
                    <a:cubicBezTo>
                      <a:pt x="66" y="2"/>
                      <a:pt x="65" y="1"/>
                      <a:pt x="65" y="1"/>
                    </a:cubicBezTo>
                    <a:moveTo>
                      <a:pt x="143" y="1"/>
                    </a:moveTo>
                    <a:cubicBezTo>
                      <a:pt x="142" y="2"/>
                      <a:pt x="142" y="3"/>
                      <a:pt x="141" y="5"/>
                    </a:cubicBezTo>
                    <a:cubicBezTo>
                      <a:pt x="141" y="5"/>
                      <a:pt x="141" y="5"/>
                      <a:pt x="141" y="5"/>
                    </a:cubicBezTo>
                    <a:cubicBezTo>
                      <a:pt x="143" y="1"/>
                      <a:pt x="143" y="1"/>
                      <a:pt x="143" y="1"/>
                    </a:cubicBezTo>
                    <a:cubicBezTo>
                      <a:pt x="143" y="1"/>
                      <a:pt x="143" y="1"/>
                      <a:pt x="143" y="1"/>
                    </a:cubicBezTo>
                    <a:moveTo>
                      <a:pt x="152" y="1"/>
                    </a:moveTo>
                    <a:cubicBezTo>
                      <a:pt x="152" y="1"/>
                      <a:pt x="152" y="1"/>
                      <a:pt x="152" y="1"/>
                    </a:cubicBezTo>
                    <a:cubicBezTo>
                      <a:pt x="154" y="2"/>
                      <a:pt x="156" y="3"/>
                      <a:pt x="157" y="4"/>
                    </a:cubicBezTo>
                    <a:cubicBezTo>
                      <a:pt x="157" y="4"/>
                      <a:pt x="157" y="4"/>
                      <a:pt x="158" y="4"/>
                    </a:cubicBezTo>
                    <a:cubicBezTo>
                      <a:pt x="156" y="3"/>
                      <a:pt x="154" y="2"/>
                      <a:pt x="152" y="1"/>
                    </a:cubicBezTo>
                    <a:moveTo>
                      <a:pt x="64" y="0"/>
                    </a:moveTo>
                    <a:cubicBezTo>
                      <a:pt x="64" y="1"/>
                      <a:pt x="63" y="2"/>
                      <a:pt x="62" y="3"/>
                    </a:cubicBezTo>
                    <a:cubicBezTo>
                      <a:pt x="63" y="4"/>
                      <a:pt x="63" y="4"/>
                      <a:pt x="63" y="4"/>
                    </a:cubicBezTo>
                    <a:cubicBezTo>
                      <a:pt x="64" y="3"/>
                      <a:pt x="64" y="2"/>
                      <a:pt x="65" y="1"/>
                    </a:cubicBezTo>
                    <a:cubicBezTo>
                      <a:pt x="65" y="1"/>
                      <a:pt x="64" y="1"/>
                      <a:pt x="64" y="0"/>
                    </a:cubicBezTo>
                    <a:moveTo>
                      <a:pt x="147" y="0"/>
                    </a:moveTo>
                    <a:cubicBezTo>
                      <a:pt x="148" y="1"/>
                      <a:pt x="149" y="2"/>
                      <a:pt x="151" y="3"/>
                    </a:cubicBezTo>
                    <a:cubicBezTo>
                      <a:pt x="151" y="3"/>
                      <a:pt x="151" y="3"/>
                      <a:pt x="151" y="3"/>
                    </a:cubicBezTo>
                    <a:cubicBezTo>
                      <a:pt x="147" y="0"/>
                      <a:pt x="147" y="0"/>
                      <a:pt x="147" y="0"/>
                    </a:cubicBezTo>
                    <a:moveTo>
                      <a:pt x="24" y="0"/>
                    </a:moveTo>
                    <a:cubicBezTo>
                      <a:pt x="24" y="1"/>
                      <a:pt x="24" y="1"/>
                      <a:pt x="23" y="1"/>
                    </a:cubicBezTo>
                    <a:cubicBezTo>
                      <a:pt x="24" y="1"/>
                      <a:pt x="24" y="1"/>
                      <a:pt x="24" y="1"/>
                    </a:cubicBezTo>
                    <a:cubicBezTo>
                      <a:pt x="24" y="1"/>
                      <a:pt x="24" y="1"/>
                      <a:pt x="24" y="1"/>
                    </a:cubicBezTo>
                    <a:cubicBezTo>
                      <a:pt x="24" y="1"/>
                      <a:pt x="24" y="1"/>
                      <a:pt x="24" y="1"/>
                    </a:cubicBezTo>
                    <a:cubicBezTo>
                      <a:pt x="24" y="1"/>
                      <a:pt x="24" y="1"/>
                      <a:pt x="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30" name="Freeform 9921"/>
              <p:cNvSpPr>
                <a:spLocks noEditPoints="1"/>
              </p:cNvSpPr>
              <p:nvPr/>
            </p:nvSpPr>
            <p:spPr bwMode="auto">
              <a:xfrm>
                <a:off x="-404" y="3429"/>
                <a:ext cx="230" cy="135"/>
              </a:xfrm>
              <a:custGeom>
                <a:avLst/>
                <a:gdLst>
                  <a:gd name="T0" fmla="*/ 77 w 97"/>
                  <a:gd name="T1" fmla="*/ 57 h 57"/>
                  <a:gd name="T2" fmla="*/ 93 w 97"/>
                  <a:gd name="T3" fmla="*/ 53 h 57"/>
                  <a:gd name="T4" fmla="*/ 91 w 97"/>
                  <a:gd name="T5" fmla="*/ 51 h 57"/>
                  <a:gd name="T6" fmla="*/ 92 w 97"/>
                  <a:gd name="T7" fmla="*/ 52 h 57"/>
                  <a:gd name="T8" fmla="*/ 62 w 97"/>
                  <a:gd name="T9" fmla="*/ 47 h 57"/>
                  <a:gd name="T10" fmla="*/ 71 w 97"/>
                  <a:gd name="T11" fmla="*/ 53 h 57"/>
                  <a:gd name="T12" fmla="*/ 81 w 97"/>
                  <a:gd name="T13" fmla="*/ 46 h 57"/>
                  <a:gd name="T14" fmla="*/ 81 w 97"/>
                  <a:gd name="T15" fmla="*/ 46 h 57"/>
                  <a:gd name="T16" fmla="*/ 85 w 97"/>
                  <a:gd name="T17" fmla="*/ 48 h 57"/>
                  <a:gd name="T18" fmla="*/ 81 w 97"/>
                  <a:gd name="T19" fmla="*/ 46 h 57"/>
                  <a:gd name="T20" fmla="*/ 52 w 97"/>
                  <a:gd name="T21" fmla="*/ 41 h 57"/>
                  <a:gd name="T22" fmla="*/ 53 w 97"/>
                  <a:gd name="T23" fmla="*/ 42 h 57"/>
                  <a:gd name="T24" fmla="*/ 47 w 97"/>
                  <a:gd name="T25" fmla="*/ 38 h 57"/>
                  <a:gd name="T26" fmla="*/ 46 w 97"/>
                  <a:gd name="T27" fmla="*/ 38 h 57"/>
                  <a:gd name="T28" fmla="*/ 68 w 97"/>
                  <a:gd name="T29" fmla="*/ 37 h 57"/>
                  <a:gd name="T30" fmla="*/ 77 w 97"/>
                  <a:gd name="T31" fmla="*/ 43 h 57"/>
                  <a:gd name="T32" fmla="*/ 68 w 97"/>
                  <a:gd name="T33" fmla="*/ 37 h 57"/>
                  <a:gd name="T34" fmla="*/ 68 w 97"/>
                  <a:gd name="T35" fmla="*/ 37 h 57"/>
                  <a:gd name="T36" fmla="*/ 45 w 97"/>
                  <a:gd name="T37" fmla="*/ 37 h 57"/>
                  <a:gd name="T38" fmla="*/ 43 w 97"/>
                  <a:gd name="T39" fmla="*/ 36 h 57"/>
                  <a:gd name="T40" fmla="*/ 41 w 97"/>
                  <a:gd name="T41" fmla="*/ 35 h 57"/>
                  <a:gd name="T42" fmla="*/ 52 w 97"/>
                  <a:gd name="T43" fmla="*/ 28 h 57"/>
                  <a:gd name="T44" fmla="*/ 59 w 97"/>
                  <a:gd name="T45" fmla="*/ 32 h 57"/>
                  <a:gd name="T46" fmla="*/ 51 w 97"/>
                  <a:gd name="T47" fmla="*/ 29 h 57"/>
                  <a:gd name="T48" fmla="*/ 52 w 97"/>
                  <a:gd name="T49" fmla="*/ 28 h 57"/>
                  <a:gd name="T50" fmla="*/ 50 w 97"/>
                  <a:gd name="T51" fmla="*/ 28 h 57"/>
                  <a:gd name="T52" fmla="*/ 28 w 97"/>
                  <a:gd name="T53" fmla="*/ 26 h 57"/>
                  <a:gd name="T54" fmla="*/ 30 w 97"/>
                  <a:gd name="T55" fmla="*/ 27 h 57"/>
                  <a:gd name="T56" fmla="*/ 48 w 97"/>
                  <a:gd name="T57" fmla="*/ 25 h 57"/>
                  <a:gd name="T58" fmla="*/ 48 w 97"/>
                  <a:gd name="T59" fmla="*/ 25 h 57"/>
                  <a:gd name="T60" fmla="*/ 27 w 97"/>
                  <a:gd name="T61" fmla="*/ 26 h 57"/>
                  <a:gd name="T62" fmla="*/ 27 w 97"/>
                  <a:gd name="T63" fmla="*/ 25 h 57"/>
                  <a:gd name="T64" fmla="*/ 26 w 97"/>
                  <a:gd name="T65" fmla="*/ 25 h 57"/>
                  <a:gd name="T66" fmla="*/ 44 w 97"/>
                  <a:gd name="T67" fmla="*/ 23 h 57"/>
                  <a:gd name="T68" fmla="*/ 47 w 97"/>
                  <a:gd name="T69" fmla="*/ 25 h 57"/>
                  <a:gd name="T70" fmla="*/ 14 w 97"/>
                  <a:gd name="T71" fmla="*/ 17 h 57"/>
                  <a:gd name="T72" fmla="*/ 15 w 97"/>
                  <a:gd name="T73" fmla="*/ 18 h 57"/>
                  <a:gd name="T74" fmla="*/ 16 w 97"/>
                  <a:gd name="T75" fmla="*/ 18 h 57"/>
                  <a:gd name="T76" fmla="*/ 14 w 97"/>
                  <a:gd name="T77" fmla="*/ 17 h 57"/>
                  <a:gd name="T78" fmla="*/ 35 w 97"/>
                  <a:gd name="T79" fmla="*/ 19 h 57"/>
                  <a:gd name="T80" fmla="*/ 34 w 97"/>
                  <a:gd name="T81" fmla="*/ 18 h 57"/>
                  <a:gd name="T82" fmla="*/ 32 w 97"/>
                  <a:gd name="T83" fmla="*/ 16 h 57"/>
                  <a:gd name="T84" fmla="*/ 32 w 97"/>
                  <a:gd name="T85" fmla="*/ 16 h 57"/>
                  <a:gd name="T86" fmla="*/ 31 w 97"/>
                  <a:gd name="T87" fmla="*/ 17 h 57"/>
                  <a:gd name="T88" fmla="*/ 31 w 97"/>
                  <a:gd name="T89" fmla="*/ 16 h 57"/>
                  <a:gd name="T90" fmla="*/ 21 w 97"/>
                  <a:gd name="T91" fmla="*/ 11 h 57"/>
                  <a:gd name="T92" fmla="*/ 1 w 97"/>
                  <a:gd name="T93" fmla="*/ 9 h 57"/>
                  <a:gd name="T94" fmla="*/ 3 w 97"/>
                  <a:gd name="T95" fmla="*/ 10 h 57"/>
                  <a:gd name="T96" fmla="*/ 18 w 97"/>
                  <a:gd name="T97" fmla="*/ 10 h 57"/>
                  <a:gd name="T98" fmla="*/ 19 w 97"/>
                  <a:gd name="T99" fmla="*/ 8 h 57"/>
                  <a:gd name="T100" fmla="*/ 0 w 97"/>
                  <a:gd name="T101" fmla="*/ 9 h 57"/>
                  <a:gd name="T102" fmla="*/ 1 w 97"/>
                  <a:gd name="T103" fmla="*/ 9 h 57"/>
                  <a:gd name="T104" fmla="*/ 6 w 97"/>
                  <a:gd name="T105" fmla="*/ 0 h 57"/>
                  <a:gd name="T106" fmla="*/ 8 w 97"/>
                  <a:gd name="T107" fmla="*/ 2 h 57"/>
                  <a:gd name="T108" fmla="*/ 5 w 97"/>
                  <a:gd name="T109" fmla="*/ 2 h 57"/>
                  <a:gd name="T110" fmla="*/ 6 w 97"/>
                  <a:gd name="T111" fmla="*/ 0 h 57"/>
                  <a:gd name="T112" fmla="*/ 5 w 97"/>
                  <a:gd name="T113" fmla="*/ 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7" h="57">
                    <a:moveTo>
                      <a:pt x="75" y="56"/>
                    </a:moveTo>
                    <a:cubicBezTo>
                      <a:pt x="75" y="56"/>
                      <a:pt x="75" y="56"/>
                      <a:pt x="75" y="56"/>
                    </a:cubicBezTo>
                    <a:cubicBezTo>
                      <a:pt x="76" y="56"/>
                      <a:pt x="76" y="56"/>
                      <a:pt x="77" y="57"/>
                    </a:cubicBezTo>
                    <a:cubicBezTo>
                      <a:pt x="75" y="56"/>
                      <a:pt x="75" y="56"/>
                      <a:pt x="75" y="56"/>
                    </a:cubicBezTo>
                    <a:moveTo>
                      <a:pt x="93" y="53"/>
                    </a:moveTo>
                    <a:cubicBezTo>
                      <a:pt x="93" y="53"/>
                      <a:pt x="93" y="53"/>
                      <a:pt x="93" y="53"/>
                    </a:cubicBezTo>
                    <a:cubicBezTo>
                      <a:pt x="97" y="55"/>
                      <a:pt x="97" y="55"/>
                      <a:pt x="97" y="55"/>
                    </a:cubicBezTo>
                    <a:cubicBezTo>
                      <a:pt x="95" y="54"/>
                      <a:pt x="94" y="53"/>
                      <a:pt x="93" y="53"/>
                    </a:cubicBezTo>
                    <a:moveTo>
                      <a:pt x="91" y="51"/>
                    </a:moveTo>
                    <a:cubicBezTo>
                      <a:pt x="91" y="51"/>
                      <a:pt x="90" y="51"/>
                      <a:pt x="90" y="51"/>
                    </a:cubicBezTo>
                    <a:cubicBezTo>
                      <a:pt x="91" y="52"/>
                      <a:pt x="91" y="52"/>
                      <a:pt x="91" y="52"/>
                    </a:cubicBezTo>
                    <a:cubicBezTo>
                      <a:pt x="91" y="52"/>
                      <a:pt x="91" y="52"/>
                      <a:pt x="92" y="52"/>
                    </a:cubicBezTo>
                    <a:cubicBezTo>
                      <a:pt x="91" y="52"/>
                      <a:pt x="91" y="51"/>
                      <a:pt x="91" y="51"/>
                    </a:cubicBezTo>
                    <a:cubicBezTo>
                      <a:pt x="91" y="51"/>
                      <a:pt x="91" y="51"/>
                      <a:pt x="91" y="51"/>
                    </a:cubicBezTo>
                    <a:moveTo>
                      <a:pt x="62" y="47"/>
                    </a:moveTo>
                    <a:cubicBezTo>
                      <a:pt x="62" y="47"/>
                      <a:pt x="62" y="47"/>
                      <a:pt x="62" y="47"/>
                    </a:cubicBezTo>
                    <a:cubicBezTo>
                      <a:pt x="65" y="49"/>
                      <a:pt x="68" y="51"/>
                      <a:pt x="71" y="53"/>
                    </a:cubicBezTo>
                    <a:cubicBezTo>
                      <a:pt x="71" y="53"/>
                      <a:pt x="71" y="53"/>
                      <a:pt x="71" y="53"/>
                    </a:cubicBezTo>
                    <a:cubicBezTo>
                      <a:pt x="62" y="47"/>
                      <a:pt x="62" y="47"/>
                      <a:pt x="62" y="47"/>
                    </a:cubicBezTo>
                    <a:cubicBezTo>
                      <a:pt x="62" y="47"/>
                      <a:pt x="62" y="47"/>
                      <a:pt x="62" y="47"/>
                    </a:cubicBezTo>
                    <a:moveTo>
                      <a:pt x="81" y="46"/>
                    </a:moveTo>
                    <a:cubicBezTo>
                      <a:pt x="81" y="46"/>
                      <a:pt x="81" y="46"/>
                      <a:pt x="81" y="46"/>
                    </a:cubicBezTo>
                    <a:cubicBezTo>
                      <a:pt x="82" y="47"/>
                      <a:pt x="82" y="47"/>
                      <a:pt x="82" y="47"/>
                    </a:cubicBezTo>
                    <a:cubicBezTo>
                      <a:pt x="82" y="46"/>
                      <a:pt x="81" y="46"/>
                      <a:pt x="81" y="46"/>
                    </a:cubicBezTo>
                    <a:moveTo>
                      <a:pt x="81" y="46"/>
                    </a:moveTo>
                    <a:cubicBezTo>
                      <a:pt x="81" y="46"/>
                      <a:pt x="81" y="46"/>
                      <a:pt x="81" y="46"/>
                    </a:cubicBezTo>
                    <a:cubicBezTo>
                      <a:pt x="83" y="47"/>
                      <a:pt x="84" y="48"/>
                      <a:pt x="85" y="48"/>
                    </a:cubicBezTo>
                    <a:cubicBezTo>
                      <a:pt x="88" y="50"/>
                      <a:pt x="88" y="50"/>
                      <a:pt x="88" y="50"/>
                    </a:cubicBezTo>
                    <a:cubicBezTo>
                      <a:pt x="88" y="50"/>
                      <a:pt x="88" y="50"/>
                      <a:pt x="88" y="50"/>
                    </a:cubicBezTo>
                    <a:cubicBezTo>
                      <a:pt x="86" y="48"/>
                      <a:pt x="84" y="47"/>
                      <a:pt x="81" y="46"/>
                    </a:cubicBezTo>
                    <a:moveTo>
                      <a:pt x="47" y="38"/>
                    </a:moveTo>
                    <a:cubicBezTo>
                      <a:pt x="47" y="38"/>
                      <a:pt x="47" y="38"/>
                      <a:pt x="47" y="38"/>
                    </a:cubicBezTo>
                    <a:cubicBezTo>
                      <a:pt x="48" y="39"/>
                      <a:pt x="50" y="40"/>
                      <a:pt x="52" y="41"/>
                    </a:cubicBezTo>
                    <a:cubicBezTo>
                      <a:pt x="52" y="41"/>
                      <a:pt x="53" y="42"/>
                      <a:pt x="53" y="42"/>
                    </a:cubicBezTo>
                    <a:cubicBezTo>
                      <a:pt x="53" y="42"/>
                      <a:pt x="53" y="42"/>
                      <a:pt x="53" y="42"/>
                    </a:cubicBezTo>
                    <a:cubicBezTo>
                      <a:pt x="53" y="42"/>
                      <a:pt x="53" y="42"/>
                      <a:pt x="53" y="42"/>
                    </a:cubicBezTo>
                    <a:cubicBezTo>
                      <a:pt x="53" y="42"/>
                      <a:pt x="53" y="42"/>
                      <a:pt x="53" y="42"/>
                    </a:cubicBezTo>
                    <a:cubicBezTo>
                      <a:pt x="53" y="42"/>
                      <a:pt x="53" y="42"/>
                      <a:pt x="53" y="42"/>
                    </a:cubicBezTo>
                    <a:cubicBezTo>
                      <a:pt x="47" y="38"/>
                      <a:pt x="47" y="38"/>
                      <a:pt x="47" y="38"/>
                    </a:cubicBezTo>
                    <a:moveTo>
                      <a:pt x="46" y="38"/>
                    </a:moveTo>
                    <a:cubicBezTo>
                      <a:pt x="46" y="38"/>
                      <a:pt x="46" y="38"/>
                      <a:pt x="46" y="38"/>
                    </a:cubicBezTo>
                    <a:cubicBezTo>
                      <a:pt x="46" y="38"/>
                      <a:pt x="46" y="38"/>
                      <a:pt x="46" y="38"/>
                    </a:cubicBezTo>
                    <a:cubicBezTo>
                      <a:pt x="46" y="38"/>
                      <a:pt x="47" y="38"/>
                      <a:pt x="47" y="38"/>
                    </a:cubicBezTo>
                    <a:cubicBezTo>
                      <a:pt x="46" y="38"/>
                      <a:pt x="46" y="38"/>
                      <a:pt x="46" y="38"/>
                    </a:cubicBezTo>
                    <a:moveTo>
                      <a:pt x="68" y="37"/>
                    </a:moveTo>
                    <a:cubicBezTo>
                      <a:pt x="67" y="38"/>
                      <a:pt x="67" y="38"/>
                      <a:pt x="67" y="38"/>
                    </a:cubicBezTo>
                    <a:cubicBezTo>
                      <a:pt x="76" y="43"/>
                      <a:pt x="76" y="43"/>
                      <a:pt x="76" y="43"/>
                    </a:cubicBezTo>
                    <a:cubicBezTo>
                      <a:pt x="76" y="43"/>
                      <a:pt x="77" y="43"/>
                      <a:pt x="77" y="43"/>
                    </a:cubicBezTo>
                    <a:cubicBezTo>
                      <a:pt x="73" y="41"/>
                      <a:pt x="70" y="39"/>
                      <a:pt x="68" y="37"/>
                    </a:cubicBezTo>
                    <a:moveTo>
                      <a:pt x="68" y="37"/>
                    </a:moveTo>
                    <a:cubicBezTo>
                      <a:pt x="68" y="37"/>
                      <a:pt x="68" y="37"/>
                      <a:pt x="68" y="37"/>
                    </a:cubicBezTo>
                    <a:cubicBezTo>
                      <a:pt x="70" y="39"/>
                      <a:pt x="73" y="41"/>
                      <a:pt x="77" y="43"/>
                    </a:cubicBezTo>
                    <a:cubicBezTo>
                      <a:pt x="77" y="43"/>
                      <a:pt x="77" y="43"/>
                      <a:pt x="77" y="43"/>
                    </a:cubicBezTo>
                    <a:cubicBezTo>
                      <a:pt x="74" y="41"/>
                      <a:pt x="71" y="39"/>
                      <a:pt x="68" y="37"/>
                    </a:cubicBezTo>
                    <a:moveTo>
                      <a:pt x="43" y="36"/>
                    </a:moveTo>
                    <a:cubicBezTo>
                      <a:pt x="43" y="36"/>
                      <a:pt x="43" y="36"/>
                      <a:pt x="43" y="36"/>
                    </a:cubicBezTo>
                    <a:cubicBezTo>
                      <a:pt x="44" y="36"/>
                      <a:pt x="44" y="36"/>
                      <a:pt x="45" y="37"/>
                    </a:cubicBezTo>
                    <a:cubicBezTo>
                      <a:pt x="45" y="37"/>
                      <a:pt x="45" y="36"/>
                      <a:pt x="45" y="36"/>
                    </a:cubicBezTo>
                    <a:cubicBezTo>
                      <a:pt x="44" y="36"/>
                      <a:pt x="44" y="36"/>
                      <a:pt x="44" y="36"/>
                    </a:cubicBezTo>
                    <a:cubicBezTo>
                      <a:pt x="44" y="36"/>
                      <a:pt x="44" y="36"/>
                      <a:pt x="43" y="36"/>
                    </a:cubicBezTo>
                    <a:moveTo>
                      <a:pt x="38" y="33"/>
                    </a:moveTo>
                    <a:cubicBezTo>
                      <a:pt x="38" y="33"/>
                      <a:pt x="38" y="33"/>
                      <a:pt x="38" y="33"/>
                    </a:cubicBezTo>
                    <a:cubicBezTo>
                      <a:pt x="39" y="33"/>
                      <a:pt x="40" y="34"/>
                      <a:pt x="41" y="35"/>
                    </a:cubicBezTo>
                    <a:cubicBezTo>
                      <a:pt x="41" y="35"/>
                      <a:pt x="41" y="35"/>
                      <a:pt x="41" y="35"/>
                    </a:cubicBezTo>
                    <a:cubicBezTo>
                      <a:pt x="40" y="34"/>
                      <a:pt x="39" y="33"/>
                      <a:pt x="38" y="33"/>
                    </a:cubicBezTo>
                    <a:moveTo>
                      <a:pt x="52" y="28"/>
                    </a:moveTo>
                    <a:cubicBezTo>
                      <a:pt x="52" y="28"/>
                      <a:pt x="52" y="29"/>
                      <a:pt x="52" y="29"/>
                    </a:cubicBezTo>
                    <a:cubicBezTo>
                      <a:pt x="54" y="31"/>
                      <a:pt x="56" y="32"/>
                      <a:pt x="58" y="33"/>
                    </a:cubicBezTo>
                    <a:cubicBezTo>
                      <a:pt x="58" y="33"/>
                      <a:pt x="59" y="32"/>
                      <a:pt x="59" y="32"/>
                    </a:cubicBezTo>
                    <a:cubicBezTo>
                      <a:pt x="57" y="31"/>
                      <a:pt x="54" y="29"/>
                      <a:pt x="52" y="28"/>
                    </a:cubicBezTo>
                    <a:moveTo>
                      <a:pt x="52" y="28"/>
                    </a:moveTo>
                    <a:cubicBezTo>
                      <a:pt x="52" y="28"/>
                      <a:pt x="52" y="29"/>
                      <a:pt x="51" y="29"/>
                    </a:cubicBezTo>
                    <a:cubicBezTo>
                      <a:pt x="51" y="29"/>
                      <a:pt x="51" y="29"/>
                      <a:pt x="51" y="29"/>
                    </a:cubicBezTo>
                    <a:cubicBezTo>
                      <a:pt x="52" y="29"/>
                      <a:pt x="52" y="28"/>
                      <a:pt x="52" y="28"/>
                    </a:cubicBezTo>
                    <a:cubicBezTo>
                      <a:pt x="52" y="28"/>
                      <a:pt x="52" y="28"/>
                      <a:pt x="52" y="28"/>
                    </a:cubicBezTo>
                    <a:moveTo>
                      <a:pt x="49" y="26"/>
                    </a:moveTo>
                    <a:cubicBezTo>
                      <a:pt x="49" y="26"/>
                      <a:pt x="48" y="27"/>
                      <a:pt x="48" y="27"/>
                    </a:cubicBezTo>
                    <a:cubicBezTo>
                      <a:pt x="49" y="27"/>
                      <a:pt x="49" y="28"/>
                      <a:pt x="50" y="28"/>
                    </a:cubicBezTo>
                    <a:cubicBezTo>
                      <a:pt x="50" y="28"/>
                      <a:pt x="50" y="27"/>
                      <a:pt x="50" y="27"/>
                    </a:cubicBezTo>
                    <a:cubicBezTo>
                      <a:pt x="50" y="27"/>
                      <a:pt x="49" y="26"/>
                      <a:pt x="49" y="26"/>
                    </a:cubicBezTo>
                    <a:moveTo>
                      <a:pt x="28" y="26"/>
                    </a:moveTo>
                    <a:cubicBezTo>
                      <a:pt x="28" y="26"/>
                      <a:pt x="27" y="26"/>
                      <a:pt x="27" y="26"/>
                    </a:cubicBezTo>
                    <a:cubicBezTo>
                      <a:pt x="28" y="26"/>
                      <a:pt x="28" y="26"/>
                      <a:pt x="28" y="26"/>
                    </a:cubicBezTo>
                    <a:cubicBezTo>
                      <a:pt x="28" y="27"/>
                      <a:pt x="29" y="27"/>
                      <a:pt x="30" y="27"/>
                    </a:cubicBezTo>
                    <a:cubicBezTo>
                      <a:pt x="30" y="27"/>
                      <a:pt x="30" y="27"/>
                      <a:pt x="30" y="27"/>
                    </a:cubicBezTo>
                    <a:cubicBezTo>
                      <a:pt x="28" y="26"/>
                      <a:pt x="28" y="26"/>
                      <a:pt x="28" y="26"/>
                    </a:cubicBezTo>
                    <a:moveTo>
                      <a:pt x="48" y="25"/>
                    </a:moveTo>
                    <a:cubicBezTo>
                      <a:pt x="47" y="27"/>
                      <a:pt x="47" y="27"/>
                      <a:pt x="47" y="27"/>
                    </a:cubicBezTo>
                    <a:cubicBezTo>
                      <a:pt x="47" y="27"/>
                      <a:pt x="47" y="27"/>
                      <a:pt x="47" y="27"/>
                    </a:cubicBezTo>
                    <a:cubicBezTo>
                      <a:pt x="47" y="26"/>
                      <a:pt x="48" y="26"/>
                      <a:pt x="48" y="25"/>
                    </a:cubicBezTo>
                    <a:cubicBezTo>
                      <a:pt x="48" y="25"/>
                      <a:pt x="48" y="25"/>
                      <a:pt x="48" y="25"/>
                    </a:cubicBezTo>
                    <a:moveTo>
                      <a:pt x="27" y="25"/>
                    </a:moveTo>
                    <a:cubicBezTo>
                      <a:pt x="27" y="25"/>
                      <a:pt x="27" y="25"/>
                      <a:pt x="27" y="26"/>
                    </a:cubicBezTo>
                    <a:cubicBezTo>
                      <a:pt x="27" y="26"/>
                      <a:pt x="27" y="26"/>
                      <a:pt x="27" y="26"/>
                    </a:cubicBezTo>
                    <a:cubicBezTo>
                      <a:pt x="27" y="25"/>
                      <a:pt x="27" y="25"/>
                      <a:pt x="27" y="25"/>
                    </a:cubicBezTo>
                    <a:cubicBezTo>
                      <a:pt x="27" y="25"/>
                      <a:pt x="27" y="25"/>
                      <a:pt x="27" y="25"/>
                    </a:cubicBezTo>
                    <a:moveTo>
                      <a:pt x="26" y="25"/>
                    </a:moveTo>
                    <a:cubicBezTo>
                      <a:pt x="26" y="25"/>
                      <a:pt x="26" y="25"/>
                      <a:pt x="26" y="25"/>
                    </a:cubicBezTo>
                    <a:cubicBezTo>
                      <a:pt x="26" y="25"/>
                      <a:pt x="26" y="25"/>
                      <a:pt x="26" y="25"/>
                    </a:cubicBezTo>
                    <a:cubicBezTo>
                      <a:pt x="26" y="25"/>
                      <a:pt x="26" y="25"/>
                      <a:pt x="26" y="25"/>
                    </a:cubicBezTo>
                    <a:cubicBezTo>
                      <a:pt x="26" y="25"/>
                      <a:pt x="26" y="25"/>
                      <a:pt x="26" y="25"/>
                    </a:cubicBezTo>
                    <a:moveTo>
                      <a:pt x="44" y="23"/>
                    </a:moveTo>
                    <a:cubicBezTo>
                      <a:pt x="44" y="24"/>
                      <a:pt x="44" y="24"/>
                      <a:pt x="43" y="24"/>
                    </a:cubicBezTo>
                    <a:cubicBezTo>
                      <a:pt x="44" y="25"/>
                      <a:pt x="45" y="26"/>
                      <a:pt x="46" y="26"/>
                    </a:cubicBezTo>
                    <a:cubicBezTo>
                      <a:pt x="47" y="26"/>
                      <a:pt x="47" y="25"/>
                      <a:pt x="47" y="25"/>
                    </a:cubicBezTo>
                    <a:cubicBezTo>
                      <a:pt x="46" y="24"/>
                      <a:pt x="45" y="24"/>
                      <a:pt x="44" y="23"/>
                    </a:cubicBezTo>
                    <a:moveTo>
                      <a:pt x="14" y="17"/>
                    </a:moveTo>
                    <a:cubicBezTo>
                      <a:pt x="14" y="17"/>
                      <a:pt x="14" y="17"/>
                      <a:pt x="14" y="17"/>
                    </a:cubicBezTo>
                    <a:cubicBezTo>
                      <a:pt x="15" y="18"/>
                      <a:pt x="16" y="18"/>
                      <a:pt x="16" y="19"/>
                    </a:cubicBezTo>
                    <a:cubicBezTo>
                      <a:pt x="17" y="19"/>
                      <a:pt x="17" y="19"/>
                      <a:pt x="17" y="19"/>
                    </a:cubicBezTo>
                    <a:cubicBezTo>
                      <a:pt x="15" y="18"/>
                      <a:pt x="15" y="18"/>
                      <a:pt x="15" y="18"/>
                    </a:cubicBezTo>
                    <a:cubicBezTo>
                      <a:pt x="16" y="18"/>
                      <a:pt x="16" y="19"/>
                      <a:pt x="17" y="19"/>
                    </a:cubicBezTo>
                    <a:cubicBezTo>
                      <a:pt x="17" y="19"/>
                      <a:pt x="17" y="19"/>
                      <a:pt x="17" y="19"/>
                    </a:cubicBezTo>
                    <a:cubicBezTo>
                      <a:pt x="17" y="19"/>
                      <a:pt x="17" y="18"/>
                      <a:pt x="16" y="18"/>
                    </a:cubicBezTo>
                    <a:cubicBezTo>
                      <a:pt x="16" y="18"/>
                      <a:pt x="16" y="18"/>
                      <a:pt x="16" y="18"/>
                    </a:cubicBezTo>
                    <a:cubicBezTo>
                      <a:pt x="16" y="18"/>
                      <a:pt x="16" y="18"/>
                      <a:pt x="16" y="18"/>
                    </a:cubicBezTo>
                    <a:cubicBezTo>
                      <a:pt x="16" y="18"/>
                      <a:pt x="15" y="17"/>
                      <a:pt x="14" y="17"/>
                    </a:cubicBezTo>
                    <a:moveTo>
                      <a:pt x="33" y="17"/>
                    </a:moveTo>
                    <a:cubicBezTo>
                      <a:pt x="33" y="17"/>
                      <a:pt x="32" y="17"/>
                      <a:pt x="32" y="18"/>
                    </a:cubicBezTo>
                    <a:cubicBezTo>
                      <a:pt x="33" y="18"/>
                      <a:pt x="34" y="19"/>
                      <a:pt x="35" y="19"/>
                    </a:cubicBezTo>
                    <a:cubicBezTo>
                      <a:pt x="35" y="19"/>
                      <a:pt x="35" y="18"/>
                      <a:pt x="35" y="18"/>
                    </a:cubicBezTo>
                    <a:cubicBezTo>
                      <a:pt x="35" y="18"/>
                      <a:pt x="35" y="18"/>
                      <a:pt x="34" y="17"/>
                    </a:cubicBezTo>
                    <a:cubicBezTo>
                      <a:pt x="34" y="18"/>
                      <a:pt x="34" y="18"/>
                      <a:pt x="34" y="18"/>
                    </a:cubicBezTo>
                    <a:cubicBezTo>
                      <a:pt x="34" y="18"/>
                      <a:pt x="34" y="18"/>
                      <a:pt x="34" y="17"/>
                    </a:cubicBezTo>
                    <a:cubicBezTo>
                      <a:pt x="34" y="17"/>
                      <a:pt x="33" y="17"/>
                      <a:pt x="33" y="17"/>
                    </a:cubicBezTo>
                    <a:moveTo>
                      <a:pt x="32" y="16"/>
                    </a:moveTo>
                    <a:cubicBezTo>
                      <a:pt x="32" y="17"/>
                      <a:pt x="32" y="17"/>
                      <a:pt x="32" y="17"/>
                    </a:cubicBezTo>
                    <a:cubicBezTo>
                      <a:pt x="32" y="17"/>
                      <a:pt x="32" y="17"/>
                      <a:pt x="32" y="17"/>
                    </a:cubicBezTo>
                    <a:cubicBezTo>
                      <a:pt x="32" y="17"/>
                      <a:pt x="32" y="17"/>
                      <a:pt x="32" y="16"/>
                    </a:cubicBezTo>
                    <a:cubicBezTo>
                      <a:pt x="32" y="16"/>
                      <a:pt x="32" y="16"/>
                      <a:pt x="32" y="16"/>
                    </a:cubicBezTo>
                    <a:moveTo>
                      <a:pt x="31" y="16"/>
                    </a:moveTo>
                    <a:cubicBezTo>
                      <a:pt x="31" y="16"/>
                      <a:pt x="31" y="16"/>
                      <a:pt x="31" y="17"/>
                    </a:cubicBezTo>
                    <a:cubicBezTo>
                      <a:pt x="31" y="17"/>
                      <a:pt x="31" y="17"/>
                      <a:pt x="31" y="17"/>
                    </a:cubicBezTo>
                    <a:cubicBezTo>
                      <a:pt x="31" y="17"/>
                      <a:pt x="32" y="16"/>
                      <a:pt x="32" y="16"/>
                    </a:cubicBezTo>
                    <a:cubicBezTo>
                      <a:pt x="32" y="16"/>
                      <a:pt x="31" y="16"/>
                      <a:pt x="31" y="16"/>
                    </a:cubicBezTo>
                    <a:moveTo>
                      <a:pt x="22" y="10"/>
                    </a:moveTo>
                    <a:cubicBezTo>
                      <a:pt x="22" y="10"/>
                      <a:pt x="21" y="11"/>
                      <a:pt x="21" y="11"/>
                    </a:cubicBezTo>
                    <a:cubicBezTo>
                      <a:pt x="21" y="11"/>
                      <a:pt x="21" y="11"/>
                      <a:pt x="21" y="11"/>
                    </a:cubicBezTo>
                    <a:cubicBezTo>
                      <a:pt x="22" y="11"/>
                      <a:pt x="22" y="11"/>
                      <a:pt x="22" y="10"/>
                    </a:cubicBezTo>
                    <a:cubicBezTo>
                      <a:pt x="22" y="10"/>
                      <a:pt x="22" y="10"/>
                      <a:pt x="22" y="10"/>
                    </a:cubicBezTo>
                    <a:moveTo>
                      <a:pt x="1" y="9"/>
                    </a:moveTo>
                    <a:cubicBezTo>
                      <a:pt x="1" y="9"/>
                      <a:pt x="1" y="9"/>
                      <a:pt x="1" y="9"/>
                    </a:cubicBezTo>
                    <a:cubicBezTo>
                      <a:pt x="1" y="10"/>
                      <a:pt x="2" y="10"/>
                      <a:pt x="3" y="10"/>
                    </a:cubicBezTo>
                    <a:cubicBezTo>
                      <a:pt x="3" y="10"/>
                      <a:pt x="3" y="10"/>
                      <a:pt x="3" y="10"/>
                    </a:cubicBezTo>
                    <a:cubicBezTo>
                      <a:pt x="2" y="9"/>
                      <a:pt x="2" y="9"/>
                      <a:pt x="1" y="9"/>
                    </a:cubicBezTo>
                    <a:moveTo>
                      <a:pt x="19" y="8"/>
                    </a:moveTo>
                    <a:cubicBezTo>
                      <a:pt x="19" y="9"/>
                      <a:pt x="19" y="9"/>
                      <a:pt x="18" y="10"/>
                    </a:cubicBezTo>
                    <a:cubicBezTo>
                      <a:pt x="19" y="10"/>
                      <a:pt x="20" y="11"/>
                      <a:pt x="21" y="11"/>
                    </a:cubicBezTo>
                    <a:cubicBezTo>
                      <a:pt x="21" y="11"/>
                      <a:pt x="21" y="10"/>
                      <a:pt x="22" y="10"/>
                    </a:cubicBezTo>
                    <a:cubicBezTo>
                      <a:pt x="21" y="9"/>
                      <a:pt x="20" y="9"/>
                      <a:pt x="19" y="8"/>
                    </a:cubicBezTo>
                    <a:moveTo>
                      <a:pt x="0" y="8"/>
                    </a:moveTo>
                    <a:cubicBezTo>
                      <a:pt x="0" y="8"/>
                      <a:pt x="0" y="9"/>
                      <a:pt x="0" y="9"/>
                    </a:cubicBezTo>
                    <a:cubicBezTo>
                      <a:pt x="0" y="9"/>
                      <a:pt x="0" y="9"/>
                      <a:pt x="0" y="9"/>
                    </a:cubicBezTo>
                    <a:cubicBezTo>
                      <a:pt x="1" y="9"/>
                      <a:pt x="1" y="9"/>
                      <a:pt x="1" y="8"/>
                    </a:cubicBezTo>
                    <a:cubicBezTo>
                      <a:pt x="1" y="8"/>
                      <a:pt x="1" y="8"/>
                      <a:pt x="1" y="8"/>
                    </a:cubicBezTo>
                    <a:cubicBezTo>
                      <a:pt x="1" y="8"/>
                      <a:pt x="1" y="8"/>
                      <a:pt x="1" y="9"/>
                    </a:cubicBezTo>
                    <a:cubicBezTo>
                      <a:pt x="1" y="8"/>
                      <a:pt x="1" y="8"/>
                      <a:pt x="1" y="8"/>
                    </a:cubicBezTo>
                    <a:cubicBezTo>
                      <a:pt x="1" y="8"/>
                      <a:pt x="1" y="8"/>
                      <a:pt x="0" y="8"/>
                    </a:cubicBezTo>
                    <a:moveTo>
                      <a:pt x="6" y="0"/>
                    </a:moveTo>
                    <a:cubicBezTo>
                      <a:pt x="5" y="2"/>
                      <a:pt x="5" y="2"/>
                      <a:pt x="5" y="2"/>
                    </a:cubicBezTo>
                    <a:cubicBezTo>
                      <a:pt x="6" y="2"/>
                      <a:pt x="7" y="3"/>
                      <a:pt x="7" y="3"/>
                    </a:cubicBezTo>
                    <a:cubicBezTo>
                      <a:pt x="8" y="2"/>
                      <a:pt x="8" y="2"/>
                      <a:pt x="8" y="2"/>
                    </a:cubicBezTo>
                    <a:cubicBezTo>
                      <a:pt x="7" y="1"/>
                      <a:pt x="7" y="1"/>
                      <a:pt x="6" y="0"/>
                    </a:cubicBezTo>
                    <a:moveTo>
                      <a:pt x="6" y="0"/>
                    </a:moveTo>
                    <a:cubicBezTo>
                      <a:pt x="5" y="1"/>
                      <a:pt x="5" y="1"/>
                      <a:pt x="5" y="2"/>
                    </a:cubicBezTo>
                    <a:cubicBezTo>
                      <a:pt x="5" y="2"/>
                      <a:pt x="5" y="2"/>
                      <a:pt x="5" y="2"/>
                    </a:cubicBezTo>
                    <a:cubicBezTo>
                      <a:pt x="5" y="1"/>
                      <a:pt x="6" y="1"/>
                      <a:pt x="6" y="0"/>
                    </a:cubicBezTo>
                    <a:cubicBezTo>
                      <a:pt x="6" y="0"/>
                      <a:pt x="6" y="0"/>
                      <a:pt x="6" y="0"/>
                    </a:cubicBezTo>
                    <a:moveTo>
                      <a:pt x="5" y="0"/>
                    </a:moveTo>
                    <a:cubicBezTo>
                      <a:pt x="5" y="0"/>
                      <a:pt x="5" y="1"/>
                      <a:pt x="4" y="1"/>
                    </a:cubicBezTo>
                    <a:cubicBezTo>
                      <a:pt x="4" y="1"/>
                      <a:pt x="5" y="1"/>
                      <a:pt x="5" y="1"/>
                    </a:cubicBezTo>
                    <a:cubicBezTo>
                      <a:pt x="5" y="0"/>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31" name="Freeform 9922"/>
              <p:cNvSpPr>
                <a:spLocks noEditPoints="1"/>
              </p:cNvSpPr>
              <p:nvPr/>
            </p:nvSpPr>
            <p:spPr bwMode="auto">
              <a:xfrm>
                <a:off x="-385" y="3417"/>
                <a:ext cx="196" cy="121"/>
              </a:xfrm>
              <a:custGeom>
                <a:avLst/>
                <a:gdLst>
                  <a:gd name="T0" fmla="*/ 76 w 83"/>
                  <a:gd name="T1" fmla="*/ 47 h 51"/>
                  <a:gd name="T2" fmla="*/ 83 w 83"/>
                  <a:gd name="T3" fmla="*/ 51 h 51"/>
                  <a:gd name="T4" fmla="*/ 60 w 83"/>
                  <a:gd name="T5" fmla="*/ 42 h 51"/>
                  <a:gd name="T6" fmla="*/ 63 w 83"/>
                  <a:gd name="T7" fmla="*/ 44 h 51"/>
                  <a:gd name="T8" fmla="*/ 62 w 83"/>
                  <a:gd name="T9" fmla="*/ 39 h 51"/>
                  <a:gd name="T10" fmla="*/ 71 w 83"/>
                  <a:gd name="T11" fmla="*/ 44 h 51"/>
                  <a:gd name="T12" fmla="*/ 62 w 83"/>
                  <a:gd name="T13" fmla="*/ 39 h 51"/>
                  <a:gd name="T14" fmla="*/ 46 w 83"/>
                  <a:gd name="T15" fmla="*/ 29 h 51"/>
                  <a:gd name="T16" fmla="*/ 53 w 83"/>
                  <a:gd name="T17" fmla="*/ 33 h 51"/>
                  <a:gd name="T18" fmla="*/ 46 w 83"/>
                  <a:gd name="T19" fmla="*/ 29 h 51"/>
                  <a:gd name="T20" fmla="*/ 46 w 83"/>
                  <a:gd name="T21" fmla="*/ 29 h 51"/>
                  <a:gd name="T22" fmla="*/ 46 w 83"/>
                  <a:gd name="T23" fmla="*/ 29 h 51"/>
                  <a:gd name="T24" fmla="*/ 43 w 83"/>
                  <a:gd name="T25" fmla="*/ 27 h 51"/>
                  <a:gd name="T26" fmla="*/ 45 w 83"/>
                  <a:gd name="T27" fmla="*/ 28 h 51"/>
                  <a:gd name="T28" fmla="*/ 42 w 83"/>
                  <a:gd name="T29" fmla="*/ 26 h 51"/>
                  <a:gd name="T30" fmla="*/ 42 w 83"/>
                  <a:gd name="T31" fmla="*/ 27 h 51"/>
                  <a:gd name="T32" fmla="*/ 42 w 83"/>
                  <a:gd name="T33" fmla="*/ 26 h 51"/>
                  <a:gd name="T34" fmla="*/ 38 w 83"/>
                  <a:gd name="T35" fmla="*/ 24 h 51"/>
                  <a:gd name="T36" fmla="*/ 41 w 83"/>
                  <a:gd name="T37" fmla="*/ 26 h 51"/>
                  <a:gd name="T38" fmla="*/ 29 w 83"/>
                  <a:gd name="T39" fmla="*/ 18 h 51"/>
                  <a:gd name="T40" fmla="*/ 30 w 83"/>
                  <a:gd name="T41" fmla="*/ 19 h 51"/>
                  <a:gd name="T42" fmla="*/ 29 w 83"/>
                  <a:gd name="T43" fmla="*/ 18 h 51"/>
                  <a:gd name="T44" fmla="*/ 27 w 83"/>
                  <a:gd name="T45" fmla="*/ 17 h 51"/>
                  <a:gd name="T46" fmla="*/ 29 w 83"/>
                  <a:gd name="T47" fmla="*/ 18 h 51"/>
                  <a:gd name="T48" fmla="*/ 27 w 83"/>
                  <a:gd name="T49" fmla="*/ 17 h 51"/>
                  <a:gd name="T50" fmla="*/ 27 w 83"/>
                  <a:gd name="T51" fmla="*/ 17 h 51"/>
                  <a:gd name="T52" fmla="*/ 27 w 83"/>
                  <a:gd name="T53" fmla="*/ 17 h 51"/>
                  <a:gd name="T54" fmla="*/ 26 w 83"/>
                  <a:gd name="T55" fmla="*/ 16 h 51"/>
                  <a:gd name="T56" fmla="*/ 26 w 83"/>
                  <a:gd name="T57" fmla="*/ 16 h 51"/>
                  <a:gd name="T58" fmla="*/ 17 w 83"/>
                  <a:gd name="T59" fmla="*/ 11 h 51"/>
                  <a:gd name="T60" fmla="*/ 17 w 83"/>
                  <a:gd name="T61" fmla="*/ 11 h 51"/>
                  <a:gd name="T62" fmla="*/ 17 w 83"/>
                  <a:gd name="T63" fmla="*/ 11 h 51"/>
                  <a:gd name="T64" fmla="*/ 14 w 83"/>
                  <a:gd name="T65" fmla="*/ 9 h 51"/>
                  <a:gd name="T66" fmla="*/ 16 w 83"/>
                  <a:gd name="T67" fmla="*/ 10 h 51"/>
                  <a:gd name="T68" fmla="*/ 1 w 83"/>
                  <a:gd name="T69" fmla="*/ 1 h 51"/>
                  <a:gd name="T70" fmla="*/ 3 w 83"/>
                  <a:gd name="T71" fmla="*/ 2 h 51"/>
                  <a:gd name="T72" fmla="*/ 1 w 83"/>
                  <a:gd name="T73" fmla="*/ 1 h 51"/>
                  <a:gd name="T74" fmla="*/ 0 w 83"/>
                  <a:gd name="T75" fmla="*/ 0 h 51"/>
                  <a:gd name="T76" fmla="*/ 0 w 83"/>
                  <a:gd name="T7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3" h="51">
                    <a:moveTo>
                      <a:pt x="76" y="47"/>
                    </a:moveTo>
                    <a:cubicBezTo>
                      <a:pt x="76" y="47"/>
                      <a:pt x="76" y="47"/>
                      <a:pt x="76" y="47"/>
                    </a:cubicBezTo>
                    <a:cubicBezTo>
                      <a:pt x="78" y="49"/>
                      <a:pt x="80" y="50"/>
                      <a:pt x="83" y="51"/>
                    </a:cubicBezTo>
                    <a:cubicBezTo>
                      <a:pt x="83" y="51"/>
                      <a:pt x="83" y="51"/>
                      <a:pt x="83" y="51"/>
                    </a:cubicBezTo>
                    <a:cubicBezTo>
                      <a:pt x="76" y="47"/>
                      <a:pt x="76" y="47"/>
                      <a:pt x="76" y="47"/>
                    </a:cubicBezTo>
                    <a:moveTo>
                      <a:pt x="60" y="42"/>
                    </a:moveTo>
                    <a:cubicBezTo>
                      <a:pt x="63" y="44"/>
                      <a:pt x="63" y="44"/>
                      <a:pt x="63" y="44"/>
                    </a:cubicBezTo>
                    <a:cubicBezTo>
                      <a:pt x="63" y="44"/>
                      <a:pt x="63" y="44"/>
                      <a:pt x="63" y="44"/>
                    </a:cubicBezTo>
                    <a:cubicBezTo>
                      <a:pt x="62" y="43"/>
                      <a:pt x="61" y="43"/>
                      <a:pt x="60" y="42"/>
                    </a:cubicBezTo>
                    <a:moveTo>
                      <a:pt x="62" y="39"/>
                    </a:moveTo>
                    <a:cubicBezTo>
                      <a:pt x="62" y="39"/>
                      <a:pt x="62" y="39"/>
                      <a:pt x="62" y="39"/>
                    </a:cubicBezTo>
                    <a:cubicBezTo>
                      <a:pt x="71" y="44"/>
                      <a:pt x="71" y="44"/>
                      <a:pt x="71" y="44"/>
                    </a:cubicBezTo>
                    <a:cubicBezTo>
                      <a:pt x="71" y="44"/>
                      <a:pt x="71" y="44"/>
                      <a:pt x="71" y="44"/>
                    </a:cubicBezTo>
                    <a:cubicBezTo>
                      <a:pt x="62" y="39"/>
                      <a:pt x="62" y="39"/>
                      <a:pt x="62" y="39"/>
                    </a:cubicBezTo>
                    <a:moveTo>
                      <a:pt x="47" y="29"/>
                    </a:moveTo>
                    <a:cubicBezTo>
                      <a:pt x="47" y="29"/>
                      <a:pt x="47" y="29"/>
                      <a:pt x="46" y="29"/>
                    </a:cubicBezTo>
                    <a:cubicBezTo>
                      <a:pt x="53" y="33"/>
                      <a:pt x="53" y="33"/>
                      <a:pt x="53" y="33"/>
                    </a:cubicBezTo>
                    <a:cubicBezTo>
                      <a:pt x="53" y="33"/>
                      <a:pt x="53" y="33"/>
                      <a:pt x="53" y="33"/>
                    </a:cubicBezTo>
                    <a:cubicBezTo>
                      <a:pt x="47" y="29"/>
                      <a:pt x="47" y="29"/>
                      <a:pt x="47" y="29"/>
                    </a:cubicBezTo>
                    <a:moveTo>
                      <a:pt x="46" y="29"/>
                    </a:moveTo>
                    <a:cubicBezTo>
                      <a:pt x="46" y="29"/>
                      <a:pt x="46" y="29"/>
                      <a:pt x="46" y="29"/>
                    </a:cubicBezTo>
                    <a:cubicBezTo>
                      <a:pt x="46" y="29"/>
                      <a:pt x="46" y="29"/>
                      <a:pt x="46" y="29"/>
                    </a:cubicBezTo>
                    <a:cubicBezTo>
                      <a:pt x="46" y="29"/>
                      <a:pt x="46" y="29"/>
                      <a:pt x="46" y="29"/>
                    </a:cubicBezTo>
                    <a:cubicBezTo>
                      <a:pt x="46" y="29"/>
                      <a:pt x="46" y="29"/>
                      <a:pt x="46" y="29"/>
                    </a:cubicBezTo>
                    <a:moveTo>
                      <a:pt x="43" y="27"/>
                    </a:moveTo>
                    <a:cubicBezTo>
                      <a:pt x="43" y="27"/>
                      <a:pt x="43" y="27"/>
                      <a:pt x="43" y="27"/>
                    </a:cubicBezTo>
                    <a:cubicBezTo>
                      <a:pt x="44" y="28"/>
                      <a:pt x="44" y="28"/>
                      <a:pt x="44" y="28"/>
                    </a:cubicBezTo>
                    <a:cubicBezTo>
                      <a:pt x="44" y="28"/>
                      <a:pt x="45" y="28"/>
                      <a:pt x="45" y="28"/>
                    </a:cubicBezTo>
                    <a:cubicBezTo>
                      <a:pt x="43" y="27"/>
                      <a:pt x="43" y="27"/>
                      <a:pt x="43" y="27"/>
                    </a:cubicBezTo>
                    <a:moveTo>
                      <a:pt x="42" y="26"/>
                    </a:moveTo>
                    <a:cubicBezTo>
                      <a:pt x="42" y="26"/>
                      <a:pt x="42" y="26"/>
                      <a:pt x="42" y="26"/>
                    </a:cubicBezTo>
                    <a:cubicBezTo>
                      <a:pt x="42" y="27"/>
                      <a:pt x="42" y="27"/>
                      <a:pt x="42" y="27"/>
                    </a:cubicBezTo>
                    <a:cubicBezTo>
                      <a:pt x="42" y="26"/>
                      <a:pt x="42" y="26"/>
                      <a:pt x="42" y="26"/>
                    </a:cubicBezTo>
                    <a:cubicBezTo>
                      <a:pt x="42" y="26"/>
                      <a:pt x="42" y="26"/>
                      <a:pt x="42" y="26"/>
                    </a:cubicBezTo>
                    <a:moveTo>
                      <a:pt x="38" y="24"/>
                    </a:moveTo>
                    <a:cubicBezTo>
                      <a:pt x="38" y="24"/>
                      <a:pt x="38" y="24"/>
                      <a:pt x="38" y="24"/>
                    </a:cubicBezTo>
                    <a:cubicBezTo>
                      <a:pt x="41" y="26"/>
                      <a:pt x="41" y="26"/>
                      <a:pt x="41" y="26"/>
                    </a:cubicBezTo>
                    <a:cubicBezTo>
                      <a:pt x="41" y="26"/>
                      <a:pt x="41" y="26"/>
                      <a:pt x="41" y="26"/>
                    </a:cubicBezTo>
                    <a:cubicBezTo>
                      <a:pt x="38" y="24"/>
                      <a:pt x="38" y="24"/>
                      <a:pt x="38" y="24"/>
                    </a:cubicBezTo>
                    <a:moveTo>
                      <a:pt x="29" y="18"/>
                    </a:moveTo>
                    <a:cubicBezTo>
                      <a:pt x="29" y="18"/>
                      <a:pt x="29" y="18"/>
                      <a:pt x="29" y="18"/>
                    </a:cubicBezTo>
                    <a:cubicBezTo>
                      <a:pt x="30" y="19"/>
                      <a:pt x="30" y="19"/>
                      <a:pt x="30" y="19"/>
                    </a:cubicBezTo>
                    <a:cubicBezTo>
                      <a:pt x="30" y="19"/>
                      <a:pt x="30" y="19"/>
                      <a:pt x="30" y="19"/>
                    </a:cubicBezTo>
                    <a:cubicBezTo>
                      <a:pt x="29" y="18"/>
                      <a:pt x="29" y="18"/>
                      <a:pt x="29" y="18"/>
                    </a:cubicBezTo>
                    <a:moveTo>
                      <a:pt x="27" y="17"/>
                    </a:moveTo>
                    <a:cubicBezTo>
                      <a:pt x="27" y="17"/>
                      <a:pt x="27" y="17"/>
                      <a:pt x="27" y="17"/>
                    </a:cubicBezTo>
                    <a:cubicBezTo>
                      <a:pt x="29" y="18"/>
                      <a:pt x="29" y="18"/>
                      <a:pt x="29" y="18"/>
                    </a:cubicBezTo>
                    <a:cubicBezTo>
                      <a:pt x="29" y="18"/>
                      <a:pt x="29" y="18"/>
                      <a:pt x="29" y="18"/>
                    </a:cubicBezTo>
                    <a:cubicBezTo>
                      <a:pt x="27" y="17"/>
                      <a:pt x="27" y="17"/>
                      <a:pt x="27" y="17"/>
                    </a:cubicBezTo>
                    <a:moveTo>
                      <a:pt x="27" y="17"/>
                    </a:moveTo>
                    <a:cubicBezTo>
                      <a:pt x="27" y="17"/>
                      <a:pt x="27" y="17"/>
                      <a:pt x="27" y="17"/>
                    </a:cubicBezTo>
                    <a:cubicBezTo>
                      <a:pt x="27" y="17"/>
                      <a:pt x="27" y="17"/>
                      <a:pt x="27" y="17"/>
                    </a:cubicBezTo>
                    <a:cubicBezTo>
                      <a:pt x="27" y="17"/>
                      <a:pt x="27" y="17"/>
                      <a:pt x="27" y="17"/>
                    </a:cubicBezTo>
                    <a:cubicBezTo>
                      <a:pt x="27" y="17"/>
                      <a:pt x="27" y="17"/>
                      <a:pt x="27" y="17"/>
                    </a:cubicBezTo>
                    <a:moveTo>
                      <a:pt x="26" y="16"/>
                    </a:moveTo>
                    <a:cubicBezTo>
                      <a:pt x="26" y="16"/>
                      <a:pt x="26" y="16"/>
                      <a:pt x="26" y="16"/>
                    </a:cubicBezTo>
                    <a:cubicBezTo>
                      <a:pt x="26" y="17"/>
                      <a:pt x="26" y="17"/>
                      <a:pt x="26" y="17"/>
                    </a:cubicBezTo>
                    <a:cubicBezTo>
                      <a:pt x="26" y="17"/>
                      <a:pt x="26" y="17"/>
                      <a:pt x="26" y="16"/>
                    </a:cubicBezTo>
                    <a:cubicBezTo>
                      <a:pt x="26" y="16"/>
                      <a:pt x="26" y="16"/>
                      <a:pt x="26" y="16"/>
                    </a:cubicBezTo>
                    <a:moveTo>
                      <a:pt x="17" y="11"/>
                    </a:moveTo>
                    <a:cubicBezTo>
                      <a:pt x="17" y="11"/>
                      <a:pt x="17" y="11"/>
                      <a:pt x="17" y="11"/>
                    </a:cubicBezTo>
                    <a:cubicBezTo>
                      <a:pt x="17" y="11"/>
                      <a:pt x="17" y="11"/>
                      <a:pt x="17" y="11"/>
                    </a:cubicBezTo>
                    <a:cubicBezTo>
                      <a:pt x="17" y="11"/>
                      <a:pt x="17" y="11"/>
                      <a:pt x="17" y="11"/>
                    </a:cubicBezTo>
                    <a:cubicBezTo>
                      <a:pt x="17" y="11"/>
                      <a:pt x="17" y="11"/>
                      <a:pt x="17" y="11"/>
                    </a:cubicBezTo>
                    <a:moveTo>
                      <a:pt x="14" y="9"/>
                    </a:moveTo>
                    <a:cubicBezTo>
                      <a:pt x="14" y="9"/>
                      <a:pt x="14" y="9"/>
                      <a:pt x="14" y="9"/>
                    </a:cubicBezTo>
                    <a:cubicBezTo>
                      <a:pt x="16" y="11"/>
                      <a:pt x="16" y="11"/>
                      <a:pt x="16" y="11"/>
                    </a:cubicBezTo>
                    <a:cubicBezTo>
                      <a:pt x="16" y="10"/>
                      <a:pt x="16" y="10"/>
                      <a:pt x="16" y="10"/>
                    </a:cubicBezTo>
                    <a:cubicBezTo>
                      <a:pt x="14" y="9"/>
                      <a:pt x="14" y="9"/>
                      <a:pt x="14" y="9"/>
                    </a:cubicBezTo>
                    <a:moveTo>
                      <a:pt x="1" y="1"/>
                    </a:moveTo>
                    <a:cubicBezTo>
                      <a:pt x="1" y="1"/>
                      <a:pt x="1" y="1"/>
                      <a:pt x="1" y="1"/>
                    </a:cubicBezTo>
                    <a:cubicBezTo>
                      <a:pt x="3" y="2"/>
                      <a:pt x="3" y="2"/>
                      <a:pt x="3" y="2"/>
                    </a:cubicBezTo>
                    <a:cubicBezTo>
                      <a:pt x="3" y="2"/>
                      <a:pt x="3" y="2"/>
                      <a:pt x="3" y="2"/>
                    </a:cubicBezTo>
                    <a:cubicBezTo>
                      <a:pt x="1" y="1"/>
                      <a:pt x="1" y="1"/>
                      <a:pt x="1"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32" name="Freeform 9923"/>
              <p:cNvSpPr>
                <a:spLocks noEditPoints="1"/>
              </p:cNvSpPr>
              <p:nvPr/>
            </p:nvSpPr>
            <p:spPr bwMode="auto">
              <a:xfrm>
                <a:off x="-385" y="3401"/>
                <a:ext cx="246" cy="158"/>
              </a:xfrm>
              <a:custGeom>
                <a:avLst/>
                <a:gdLst>
                  <a:gd name="T0" fmla="*/ 99 w 104"/>
                  <a:gd name="T1" fmla="*/ 67 h 67"/>
                  <a:gd name="T2" fmla="*/ 94 w 104"/>
                  <a:gd name="T3" fmla="*/ 64 h 67"/>
                  <a:gd name="T4" fmla="*/ 85 w 104"/>
                  <a:gd name="T5" fmla="*/ 59 h 67"/>
                  <a:gd name="T6" fmla="*/ 100 w 104"/>
                  <a:gd name="T7" fmla="*/ 55 h 67"/>
                  <a:gd name="T8" fmla="*/ 100 w 104"/>
                  <a:gd name="T9" fmla="*/ 55 h 67"/>
                  <a:gd name="T10" fmla="*/ 83 w 104"/>
                  <a:gd name="T11" fmla="*/ 57 h 67"/>
                  <a:gd name="T12" fmla="*/ 99 w 104"/>
                  <a:gd name="T13" fmla="*/ 56 h 67"/>
                  <a:gd name="T14" fmla="*/ 90 w 104"/>
                  <a:gd name="T15" fmla="*/ 50 h 67"/>
                  <a:gd name="T16" fmla="*/ 82 w 104"/>
                  <a:gd name="T17" fmla="*/ 44 h 67"/>
                  <a:gd name="T18" fmla="*/ 82 w 104"/>
                  <a:gd name="T19" fmla="*/ 44 h 67"/>
                  <a:gd name="T20" fmla="*/ 72 w 104"/>
                  <a:gd name="T21" fmla="*/ 50 h 67"/>
                  <a:gd name="T22" fmla="*/ 76 w 104"/>
                  <a:gd name="T23" fmla="*/ 42 h 67"/>
                  <a:gd name="T24" fmla="*/ 47 w 104"/>
                  <a:gd name="T25" fmla="*/ 35 h 67"/>
                  <a:gd name="T26" fmla="*/ 47 w 104"/>
                  <a:gd name="T27" fmla="*/ 35 h 67"/>
                  <a:gd name="T28" fmla="*/ 47 w 104"/>
                  <a:gd name="T29" fmla="*/ 35 h 67"/>
                  <a:gd name="T30" fmla="*/ 45 w 104"/>
                  <a:gd name="T31" fmla="*/ 34 h 67"/>
                  <a:gd name="T32" fmla="*/ 43 w 104"/>
                  <a:gd name="T33" fmla="*/ 32 h 67"/>
                  <a:gd name="T34" fmla="*/ 39 w 104"/>
                  <a:gd name="T35" fmla="*/ 30 h 67"/>
                  <a:gd name="T36" fmla="*/ 39 w 104"/>
                  <a:gd name="T37" fmla="*/ 30 h 67"/>
                  <a:gd name="T38" fmla="*/ 59 w 104"/>
                  <a:gd name="T39" fmla="*/ 31 h 67"/>
                  <a:gd name="T40" fmla="*/ 49 w 104"/>
                  <a:gd name="T41" fmla="*/ 27 h 67"/>
                  <a:gd name="T42" fmla="*/ 47 w 104"/>
                  <a:gd name="T43" fmla="*/ 25 h 67"/>
                  <a:gd name="T44" fmla="*/ 30 w 104"/>
                  <a:gd name="T45" fmla="*/ 24 h 67"/>
                  <a:gd name="T46" fmla="*/ 30 w 104"/>
                  <a:gd name="T47" fmla="*/ 24 h 67"/>
                  <a:gd name="T48" fmla="*/ 31 w 104"/>
                  <a:gd name="T49" fmla="*/ 24 h 67"/>
                  <a:gd name="T50" fmla="*/ 29 w 104"/>
                  <a:gd name="T51" fmla="*/ 24 h 67"/>
                  <a:gd name="T52" fmla="*/ 28 w 104"/>
                  <a:gd name="T53" fmla="*/ 23 h 67"/>
                  <a:gd name="T54" fmla="*/ 27 w 104"/>
                  <a:gd name="T55" fmla="*/ 23 h 67"/>
                  <a:gd name="T56" fmla="*/ 27 w 104"/>
                  <a:gd name="T57" fmla="*/ 23 h 67"/>
                  <a:gd name="T58" fmla="*/ 28 w 104"/>
                  <a:gd name="T59" fmla="*/ 22 h 67"/>
                  <a:gd name="T60" fmla="*/ 27 w 104"/>
                  <a:gd name="T61" fmla="*/ 23 h 67"/>
                  <a:gd name="T62" fmla="*/ 43 w 104"/>
                  <a:gd name="T63" fmla="*/ 23 h 67"/>
                  <a:gd name="T64" fmla="*/ 27 w 104"/>
                  <a:gd name="T65" fmla="*/ 22 h 67"/>
                  <a:gd name="T66" fmla="*/ 27 w 104"/>
                  <a:gd name="T67" fmla="*/ 22 h 67"/>
                  <a:gd name="T68" fmla="*/ 35 w 104"/>
                  <a:gd name="T69" fmla="*/ 17 h 67"/>
                  <a:gd name="T70" fmla="*/ 17 w 104"/>
                  <a:gd name="T71" fmla="*/ 17 h 67"/>
                  <a:gd name="T72" fmla="*/ 18 w 104"/>
                  <a:gd name="T73" fmla="*/ 16 h 67"/>
                  <a:gd name="T74" fmla="*/ 32 w 104"/>
                  <a:gd name="T75" fmla="*/ 16 h 67"/>
                  <a:gd name="T76" fmla="*/ 32 w 104"/>
                  <a:gd name="T77" fmla="*/ 16 h 67"/>
                  <a:gd name="T78" fmla="*/ 32 w 104"/>
                  <a:gd name="T79" fmla="*/ 15 h 67"/>
                  <a:gd name="T80" fmla="*/ 31 w 104"/>
                  <a:gd name="T81" fmla="*/ 16 h 67"/>
                  <a:gd name="T82" fmla="*/ 14 w 104"/>
                  <a:gd name="T83" fmla="*/ 15 h 67"/>
                  <a:gd name="T84" fmla="*/ 15 w 104"/>
                  <a:gd name="T85" fmla="*/ 14 h 67"/>
                  <a:gd name="T86" fmla="*/ 15 w 104"/>
                  <a:gd name="T87" fmla="*/ 14 h 67"/>
                  <a:gd name="T88" fmla="*/ 22 w 104"/>
                  <a:gd name="T89" fmla="*/ 10 h 67"/>
                  <a:gd name="T90" fmla="*/ 4 w 104"/>
                  <a:gd name="T91" fmla="*/ 8 h 67"/>
                  <a:gd name="T92" fmla="*/ 18 w 104"/>
                  <a:gd name="T93" fmla="*/ 9 h 67"/>
                  <a:gd name="T94" fmla="*/ 4 w 104"/>
                  <a:gd name="T95" fmla="*/ 8 h 67"/>
                  <a:gd name="T96" fmla="*/ 4 w 104"/>
                  <a:gd name="T97" fmla="*/ 8 h 67"/>
                  <a:gd name="T98" fmla="*/ 4 w 104"/>
                  <a:gd name="T99" fmla="*/ 8 h 67"/>
                  <a:gd name="T100" fmla="*/ 4 w 104"/>
                  <a:gd name="T101" fmla="*/ 7 h 67"/>
                  <a:gd name="T102" fmla="*/ 0 w 104"/>
                  <a:gd name="T103" fmla="*/ 6 h 67"/>
                  <a:gd name="T104" fmla="*/ 1 w 104"/>
                  <a:gd name="T105" fmla="*/ 5 h 67"/>
                  <a:gd name="T106" fmla="*/ 1 w 104"/>
                  <a:gd name="T107" fmla="*/ 5 h 67"/>
                  <a:gd name="T108" fmla="*/ 8 w 104"/>
                  <a:gd name="T109" fmla="*/ 2 h 67"/>
                  <a:gd name="T110" fmla="*/ 4 w 104"/>
                  <a:gd name="T111" fmla="*/ 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67">
                    <a:moveTo>
                      <a:pt x="95" y="64"/>
                    </a:moveTo>
                    <a:cubicBezTo>
                      <a:pt x="94" y="64"/>
                      <a:pt x="94" y="64"/>
                      <a:pt x="94" y="65"/>
                    </a:cubicBezTo>
                    <a:cubicBezTo>
                      <a:pt x="96" y="66"/>
                      <a:pt x="97" y="66"/>
                      <a:pt x="99" y="67"/>
                    </a:cubicBezTo>
                    <a:cubicBezTo>
                      <a:pt x="99" y="67"/>
                      <a:pt x="99" y="67"/>
                      <a:pt x="99" y="67"/>
                    </a:cubicBezTo>
                    <a:cubicBezTo>
                      <a:pt x="98" y="66"/>
                      <a:pt x="96" y="65"/>
                      <a:pt x="95" y="64"/>
                    </a:cubicBezTo>
                    <a:moveTo>
                      <a:pt x="88" y="60"/>
                    </a:moveTo>
                    <a:cubicBezTo>
                      <a:pt x="88" y="60"/>
                      <a:pt x="88" y="60"/>
                      <a:pt x="88" y="61"/>
                    </a:cubicBezTo>
                    <a:cubicBezTo>
                      <a:pt x="90" y="62"/>
                      <a:pt x="92" y="63"/>
                      <a:pt x="94" y="64"/>
                    </a:cubicBezTo>
                    <a:cubicBezTo>
                      <a:pt x="94" y="64"/>
                      <a:pt x="94" y="64"/>
                      <a:pt x="94" y="64"/>
                    </a:cubicBezTo>
                    <a:cubicBezTo>
                      <a:pt x="92" y="63"/>
                      <a:pt x="90" y="61"/>
                      <a:pt x="88" y="60"/>
                    </a:cubicBezTo>
                    <a:moveTo>
                      <a:pt x="85" y="58"/>
                    </a:moveTo>
                    <a:cubicBezTo>
                      <a:pt x="85" y="59"/>
                      <a:pt x="85" y="59"/>
                      <a:pt x="85" y="59"/>
                    </a:cubicBezTo>
                    <a:cubicBezTo>
                      <a:pt x="85" y="59"/>
                      <a:pt x="86" y="59"/>
                      <a:pt x="86" y="59"/>
                    </a:cubicBezTo>
                    <a:cubicBezTo>
                      <a:pt x="86" y="59"/>
                      <a:pt x="86" y="59"/>
                      <a:pt x="86" y="59"/>
                    </a:cubicBezTo>
                    <a:cubicBezTo>
                      <a:pt x="86" y="59"/>
                      <a:pt x="86" y="59"/>
                      <a:pt x="85" y="58"/>
                    </a:cubicBezTo>
                    <a:moveTo>
                      <a:pt x="100" y="55"/>
                    </a:moveTo>
                    <a:cubicBezTo>
                      <a:pt x="100" y="56"/>
                      <a:pt x="100" y="56"/>
                      <a:pt x="99" y="56"/>
                    </a:cubicBezTo>
                    <a:cubicBezTo>
                      <a:pt x="101" y="57"/>
                      <a:pt x="103" y="58"/>
                      <a:pt x="104" y="58"/>
                    </a:cubicBezTo>
                    <a:cubicBezTo>
                      <a:pt x="104" y="58"/>
                      <a:pt x="104" y="58"/>
                      <a:pt x="104" y="58"/>
                    </a:cubicBezTo>
                    <a:cubicBezTo>
                      <a:pt x="100" y="55"/>
                      <a:pt x="100" y="55"/>
                      <a:pt x="100" y="55"/>
                    </a:cubicBezTo>
                    <a:moveTo>
                      <a:pt x="76" y="53"/>
                    </a:moveTo>
                    <a:cubicBezTo>
                      <a:pt x="76" y="53"/>
                      <a:pt x="76" y="53"/>
                      <a:pt x="76" y="53"/>
                    </a:cubicBezTo>
                    <a:cubicBezTo>
                      <a:pt x="78" y="55"/>
                      <a:pt x="81" y="56"/>
                      <a:pt x="83" y="58"/>
                    </a:cubicBezTo>
                    <a:cubicBezTo>
                      <a:pt x="83" y="57"/>
                      <a:pt x="83" y="57"/>
                      <a:pt x="83" y="57"/>
                    </a:cubicBezTo>
                    <a:cubicBezTo>
                      <a:pt x="81" y="56"/>
                      <a:pt x="79" y="54"/>
                      <a:pt x="76" y="53"/>
                    </a:cubicBezTo>
                    <a:moveTo>
                      <a:pt x="93" y="51"/>
                    </a:moveTo>
                    <a:cubicBezTo>
                      <a:pt x="93" y="52"/>
                      <a:pt x="93" y="52"/>
                      <a:pt x="93" y="52"/>
                    </a:cubicBezTo>
                    <a:cubicBezTo>
                      <a:pt x="95" y="53"/>
                      <a:pt x="97" y="54"/>
                      <a:pt x="99" y="56"/>
                    </a:cubicBezTo>
                    <a:cubicBezTo>
                      <a:pt x="99" y="55"/>
                      <a:pt x="99" y="55"/>
                      <a:pt x="99" y="55"/>
                    </a:cubicBezTo>
                    <a:cubicBezTo>
                      <a:pt x="93" y="51"/>
                      <a:pt x="93" y="51"/>
                      <a:pt x="93" y="51"/>
                    </a:cubicBezTo>
                    <a:moveTo>
                      <a:pt x="90" y="50"/>
                    </a:moveTo>
                    <a:cubicBezTo>
                      <a:pt x="90" y="50"/>
                      <a:pt x="90" y="50"/>
                      <a:pt x="90" y="50"/>
                    </a:cubicBezTo>
                    <a:cubicBezTo>
                      <a:pt x="90" y="50"/>
                      <a:pt x="91" y="51"/>
                      <a:pt x="91" y="51"/>
                    </a:cubicBezTo>
                    <a:cubicBezTo>
                      <a:pt x="91" y="51"/>
                      <a:pt x="91" y="50"/>
                      <a:pt x="91" y="50"/>
                    </a:cubicBezTo>
                    <a:cubicBezTo>
                      <a:pt x="90" y="50"/>
                      <a:pt x="90" y="50"/>
                      <a:pt x="90" y="50"/>
                    </a:cubicBezTo>
                    <a:moveTo>
                      <a:pt x="82" y="44"/>
                    </a:moveTo>
                    <a:cubicBezTo>
                      <a:pt x="82" y="45"/>
                      <a:pt x="81" y="45"/>
                      <a:pt x="81" y="45"/>
                    </a:cubicBezTo>
                    <a:cubicBezTo>
                      <a:pt x="84" y="47"/>
                      <a:pt x="86" y="48"/>
                      <a:pt x="88" y="49"/>
                    </a:cubicBezTo>
                    <a:cubicBezTo>
                      <a:pt x="88" y="49"/>
                      <a:pt x="88" y="49"/>
                      <a:pt x="88" y="48"/>
                    </a:cubicBezTo>
                    <a:cubicBezTo>
                      <a:pt x="82" y="44"/>
                      <a:pt x="82" y="44"/>
                      <a:pt x="82" y="44"/>
                    </a:cubicBezTo>
                    <a:moveTo>
                      <a:pt x="63" y="44"/>
                    </a:moveTo>
                    <a:cubicBezTo>
                      <a:pt x="63" y="44"/>
                      <a:pt x="63" y="45"/>
                      <a:pt x="62" y="45"/>
                    </a:cubicBezTo>
                    <a:cubicBezTo>
                      <a:pt x="65" y="47"/>
                      <a:pt x="68" y="49"/>
                      <a:pt x="71" y="50"/>
                    </a:cubicBezTo>
                    <a:cubicBezTo>
                      <a:pt x="71" y="50"/>
                      <a:pt x="72" y="50"/>
                      <a:pt x="72" y="50"/>
                    </a:cubicBezTo>
                    <a:cubicBezTo>
                      <a:pt x="69" y="48"/>
                      <a:pt x="66" y="46"/>
                      <a:pt x="63" y="44"/>
                    </a:cubicBezTo>
                    <a:moveTo>
                      <a:pt x="68" y="36"/>
                    </a:moveTo>
                    <a:cubicBezTo>
                      <a:pt x="68" y="36"/>
                      <a:pt x="67" y="37"/>
                      <a:pt x="67" y="37"/>
                    </a:cubicBezTo>
                    <a:cubicBezTo>
                      <a:pt x="70" y="39"/>
                      <a:pt x="73" y="41"/>
                      <a:pt x="76" y="42"/>
                    </a:cubicBezTo>
                    <a:cubicBezTo>
                      <a:pt x="76" y="42"/>
                      <a:pt x="76" y="41"/>
                      <a:pt x="77" y="41"/>
                    </a:cubicBezTo>
                    <a:cubicBezTo>
                      <a:pt x="72" y="38"/>
                      <a:pt x="72" y="38"/>
                      <a:pt x="72" y="38"/>
                    </a:cubicBezTo>
                    <a:cubicBezTo>
                      <a:pt x="71" y="37"/>
                      <a:pt x="69" y="37"/>
                      <a:pt x="68" y="36"/>
                    </a:cubicBezTo>
                    <a:moveTo>
                      <a:pt x="47" y="35"/>
                    </a:moveTo>
                    <a:cubicBezTo>
                      <a:pt x="47" y="35"/>
                      <a:pt x="47" y="35"/>
                      <a:pt x="47" y="35"/>
                    </a:cubicBezTo>
                    <a:cubicBezTo>
                      <a:pt x="49" y="37"/>
                      <a:pt x="51" y="38"/>
                      <a:pt x="54" y="39"/>
                    </a:cubicBezTo>
                    <a:cubicBezTo>
                      <a:pt x="54" y="39"/>
                      <a:pt x="54" y="39"/>
                      <a:pt x="54" y="39"/>
                    </a:cubicBezTo>
                    <a:cubicBezTo>
                      <a:pt x="52" y="37"/>
                      <a:pt x="50" y="36"/>
                      <a:pt x="47" y="35"/>
                    </a:cubicBezTo>
                    <a:moveTo>
                      <a:pt x="47" y="35"/>
                    </a:moveTo>
                    <a:cubicBezTo>
                      <a:pt x="47" y="35"/>
                      <a:pt x="47" y="35"/>
                      <a:pt x="47" y="35"/>
                    </a:cubicBezTo>
                    <a:cubicBezTo>
                      <a:pt x="47" y="35"/>
                      <a:pt x="47" y="35"/>
                      <a:pt x="47" y="35"/>
                    </a:cubicBezTo>
                    <a:cubicBezTo>
                      <a:pt x="47" y="35"/>
                      <a:pt x="47" y="35"/>
                      <a:pt x="47" y="35"/>
                    </a:cubicBezTo>
                    <a:cubicBezTo>
                      <a:pt x="47" y="35"/>
                      <a:pt x="47" y="35"/>
                      <a:pt x="47" y="35"/>
                    </a:cubicBezTo>
                    <a:moveTo>
                      <a:pt x="44" y="33"/>
                    </a:moveTo>
                    <a:cubicBezTo>
                      <a:pt x="44" y="33"/>
                      <a:pt x="44" y="33"/>
                      <a:pt x="44" y="33"/>
                    </a:cubicBezTo>
                    <a:cubicBezTo>
                      <a:pt x="44" y="33"/>
                      <a:pt x="45" y="34"/>
                      <a:pt x="45" y="34"/>
                    </a:cubicBezTo>
                    <a:cubicBezTo>
                      <a:pt x="45" y="34"/>
                      <a:pt x="45" y="34"/>
                      <a:pt x="45" y="33"/>
                    </a:cubicBezTo>
                    <a:cubicBezTo>
                      <a:pt x="45" y="33"/>
                      <a:pt x="45" y="33"/>
                      <a:pt x="44" y="33"/>
                    </a:cubicBezTo>
                    <a:moveTo>
                      <a:pt x="43" y="32"/>
                    </a:moveTo>
                    <a:cubicBezTo>
                      <a:pt x="43" y="32"/>
                      <a:pt x="43" y="32"/>
                      <a:pt x="43" y="32"/>
                    </a:cubicBezTo>
                    <a:cubicBezTo>
                      <a:pt x="43" y="32"/>
                      <a:pt x="43" y="32"/>
                      <a:pt x="43" y="33"/>
                    </a:cubicBezTo>
                    <a:cubicBezTo>
                      <a:pt x="43" y="32"/>
                      <a:pt x="43" y="32"/>
                      <a:pt x="43" y="32"/>
                    </a:cubicBezTo>
                    <a:cubicBezTo>
                      <a:pt x="43" y="32"/>
                      <a:pt x="43" y="32"/>
                      <a:pt x="43" y="32"/>
                    </a:cubicBezTo>
                    <a:moveTo>
                      <a:pt x="39" y="30"/>
                    </a:moveTo>
                    <a:cubicBezTo>
                      <a:pt x="39" y="30"/>
                      <a:pt x="39" y="30"/>
                      <a:pt x="39" y="30"/>
                    </a:cubicBezTo>
                    <a:cubicBezTo>
                      <a:pt x="40" y="31"/>
                      <a:pt x="41" y="31"/>
                      <a:pt x="42" y="32"/>
                    </a:cubicBezTo>
                    <a:cubicBezTo>
                      <a:pt x="42" y="32"/>
                      <a:pt x="42" y="32"/>
                      <a:pt x="42" y="31"/>
                    </a:cubicBezTo>
                    <a:cubicBezTo>
                      <a:pt x="41" y="31"/>
                      <a:pt x="40" y="30"/>
                      <a:pt x="39" y="30"/>
                    </a:cubicBezTo>
                    <a:moveTo>
                      <a:pt x="52" y="27"/>
                    </a:moveTo>
                    <a:cubicBezTo>
                      <a:pt x="52" y="27"/>
                      <a:pt x="52" y="28"/>
                      <a:pt x="51" y="28"/>
                    </a:cubicBezTo>
                    <a:cubicBezTo>
                      <a:pt x="54" y="29"/>
                      <a:pt x="56" y="31"/>
                      <a:pt x="58" y="32"/>
                    </a:cubicBezTo>
                    <a:cubicBezTo>
                      <a:pt x="58" y="31"/>
                      <a:pt x="59" y="31"/>
                      <a:pt x="59" y="31"/>
                    </a:cubicBezTo>
                    <a:cubicBezTo>
                      <a:pt x="57" y="29"/>
                      <a:pt x="54" y="28"/>
                      <a:pt x="52" y="27"/>
                    </a:cubicBezTo>
                    <a:moveTo>
                      <a:pt x="49" y="25"/>
                    </a:moveTo>
                    <a:cubicBezTo>
                      <a:pt x="48" y="25"/>
                      <a:pt x="48" y="26"/>
                      <a:pt x="48" y="26"/>
                    </a:cubicBezTo>
                    <a:cubicBezTo>
                      <a:pt x="48" y="26"/>
                      <a:pt x="49" y="27"/>
                      <a:pt x="49" y="27"/>
                    </a:cubicBezTo>
                    <a:cubicBezTo>
                      <a:pt x="49" y="26"/>
                      <a:pt x="50" y="26"/>
                      <a:pt x="50" y="26"/>
                    </a:cubicBezTo>
                    <a:cubicBezTo>
                      <a:pt x="50" y="25"/>
                      <a:pt x="49" y="25"/>
                      <a:pt x="49" y="25"/>
                    </a:cubicBezTo>
                    <a:moveTo>
                      <a:pt x="47" y="24"/>
                    </a:moveTo>
                    <a:cubicBezTo>
                      <a:pt x="47" y="25"/>
                      <a:pt x="47" y="25"/>
                      <a:pt x="47" y="25"/>
                    </a:cubicBezTo>
                    <a:cubicBezTo>
                      <a:pt x="47" y="25"/>
                      <a:pt x="47" y="25"/>
                      <a:pt x="47" y="25"/>
                    </a:cubicBezTo>
                    <a:cubicBezTo>
                      <a:pt x="47" y="25"/>
                      <a:pt x="47" y="25"/>
                      <a:pt x="48" y="24"/>
                    </a:cubicBezTo>
                    <a:cubicBezTo>
                      <a:pt x="47" y="24"/>
                      <a:pt x="47" y="24"/>
                      <a:pt x="47" y="24"/>
                    </a:cubicBezTo>
                    <a:moveTo>
                      <a:pt x="30" y="24"/>
                    </a:moveTo>
                    <a:cubicBezTo>
                      <a:pt x="30" y="24"/>
                      <a:pt x="30" y="24"/>
                      <a:pt x="29" y="24"/>
                    </a:cubicBezTo>
                    <a:cubicBezTo>
                      <a:pt x="30" y="25"/>
                      <a:pt x="30" y="25"/>
                      <a:pt x="31" y="25"/>
                    </a:cubicBezTo>
                    <a:cubicBezTo>
                      <a:pt x="31" y="25"/>
                      <a:pt x="31" y="25"/>
                      <a:pt x="31" y="25"/>
                    </a:cubicBezTo>
                    <a:cubicBezTo>
                      <a:pt x="30" y="24"/>
                      <a:pt x="30" y="24"/>
                      <a:pt x="30" y="24"/>
                    </a:cubicBezTo>
                    <a:moveTo>
                      <a:pt x="30" y="24"/>
                    </a:moveTo>
                    <a:cubicBezTo>
                      <a:pt x="30" y="24"/>
                      <a:pt x="30" y="24"/>
                      <a:pt x="30" y="24"/>
                    </a:cubicBezTo>
                    <a:cubicBezTo>
                      <a:pt x="30" y="24"/>
                      <a:pt x="31" y="24"/>
                      <a:pt x="31" y="24"/>
                    </a:cubicBezTo>
                    <a:cubicBezTo>
                      <a:pt x="31" y="24"/>
                      <a:pt x="31" y="24"/>
                      <a:pt x="31" y="24"/>
                    </a:cubicBezTo>
                    <a:cubicBezTo>
                      <a:pt x="31" y="24"/>
                      <a:pt x="30" y="24"/>
                      <a:pt x="30" y="24"/>
                    </a:cubicBezTo>
                    <a:moveTo>
                      <a:pt x="28" y="23"/>
                    </a:moveTo>
                    <a:cubicBezTo>
                      <a:pt x="28" y="23"/>
                      <a:pt x="28" y="23"/>
                      <a:pt x="28" y="23"/>
                    </a:cubicBezTo>
                    <a:cubicBezTo>
                      <a:pt x="28" y="24"/>
                      <a:pt x="29" y="24"/>
                      <a:pt x="29" y="24"/>
                    </a:cubicBezTo>
                    <a:cubicBezTo>
                      <a:pt x="29" y="24"/>
                      <a:pt x="29" y="24"/>
                      <a:pt x="29" y="24"/>
                    </a:cubicBezTo>
                    <a:cubicBezTo>
                      <a:pt x="29" y="24"/>
                      <a:pt x="29" y="23"/>
                      <a:pt x="28" y="23"/>
                    </a:cubicBezTo>
                    <a:moveTo>
                      <a:pt x="28" y="23"/>
                    </a:moveTo>
                    <a:cubicBezTo>
                      <a:pt x="28" y="23"/>
                      <a:pt x="28" y="23"/>
                      <a:pt x="28" y="23"/>
                    </a:cubicBezTo>
                    <a:cubicBezTo>
                      <a:pt x="29" y="23"/>
                      <a:pt x="29" y="23"/>
                      <a:pt x="30" y="24"/>
                    </a:cubicBezTo>
                    <a:cubicBezTo>
                      <a:pt x="30" y="24"/>
                      <a:pt x="30" y="24"/>
                      <a:pt x="30" y="24"/>
                    </a:cubicBezTo>
                    <a:cubicBezTo>
                      <a:pt x="29" y="23"/>
                      <a:pt x="29" y="23"/>
                      <a:pt x="28" y="23"/>
                    </a:cubicBezTo>
                    <a:moveTo>
                      <a:pt x="27" y="23"/>
                    </a:moveTo>
                    <a:cubicBezTo>
                      <a:pt x="27" y="23"/>
                      <a:pt x="27" y="23"/>
                      <a:pt x="27" y="23"/>
                    </a:cubicBezTo>
                    <a:cubicBezTo>
                      <a:pt x="27" y="23"/>
                      <a:pt x="27" y="23"/>
                      <a:pt x="27" y="23"/>
                    </a:cubicBezTo>
                    <a:cubicBezTo>
                      <a:pt x="27" y="23"/>
                      <a:pt x="27" y="23"/>
                      <a:pt x="28" y="23"/>
                    </a:cubicBezTo>
                    <a:cubicBezTo>
                      <a:pt x="27" y="23"/>
                      <a:pt x="27" y="23"/>
                      <a:pt x="27" y="23"/>
                    </a:cubicBezTo>
                    <a:moveTo>
                      <a:pt x="28" y="22"/>
                    </a:moveTo>
                    <a:cubicBezTo>
                      <a:pt x="28" y="22"/>
                      <a:pt x="28" y="22"/>
                      <a:pt x="28" y="22"/>
                    </a:cubicBezTo>
                    <a:cubicBezTo>
                      <a:pt x="28" y="22"/>
                      <a:pt x="28" y="22"/>
                      <a:pt x="28" y="22"/>
                    </a:cubicBezTo>
                    <a:cubicBezTo>
                      <a:pt x="28" y="22"/>
                      <a:pt x="28" y="22"/>
                      <a:pt x="28" y="22"/>
                    </a:cubicBezTo>
                    <a:cubicBezTo>
                      <a:pt x="28" y="22"/>
                      <a:pt x="28" y="22"/>
                      <a:pt x="28" y="22"/>
                    </a:cubicBezTo>
                    <a:moveTo>
                      <a:pt x="27" y="22"/>
                    </a:moveTo>
                    <a:cubicBezTo>
                      <a:pt x="26" y="22"/>
                      <a:pt x="26" y="22"/>
                      <a:pt x="26" y="22"/>
                    </a:cubicBezTo>
                    <a:cubicBezTo>
                      <a:pt x="26" y="22"/>
                      <a:pt x="27" y="23"/>
                      <a:pt x="27" y="23"/>
                    </a:cubicBezTo>
                    <a:cubicBezTo>
                      <a:pt x="27" y="23"/>
                      <a:pt x="27" y="22"/>
                      <a:pt x="27" y="22"/>
                    </a:cubicBezTo>
                    <a:cubicBezTo>
                      <a:pt x="27" y="22"/>
                      <a:pt x="27" y="22"/>
                      <a:pt x="27" y="22"/>
                    </a:cubicBezTo>
                    <a:moveTo>
                      <a:pt x="44" y="22"/>
                    </a:moveTo>
                    <a:cubicBezTo>
                      <a:pt x="43" y="22"/>
                      <a:pt x="43" y="23"/>
                      <a:pt x="43" y="23"/>
                    </a:cubicBezTo>
                    <a:cubicBezTo>
                      <a:pt x="44" y="24"/>
                      <a:pt x="45" y="24"/>
                      <a:pt x="46" y="25"/>
                    </a:cubicBezTo>
                    <a:cubicBezTo>
                      <a:pt x="46" y="25"/>
                      <a:pt x="47" y="24"/>
                      <a:pt x="47" y="24"/>
                    </a:cubicBezTo>
                    <a:cubicBezTo>
                      <a:pt x="46" y="23"/>
                      <a:pt x="45" y="23"/>
                      <a:pt x="44" y="22"/>
                    </a:cubicBezTo>
                    <a:moveTo>
                      <a:pt x="27" y="22"/>
                    </a:moveTo>
                    <a:cubicBezTo>
                      <a:pt x="27" y="22"/>
                      <a:pt x="27" y="22"/>
                      <a:pt x="27" y="22"/>
                    </a:cubicBezTo>
                    <a:cubicBezTo>
                      <a:pt x="27" y="22"/>
                      <a:pt x="27" y="22"/>
                      <a:pt x="27" y="22"/>
                    </a:cubicBezTo>
                    <a:cubicBezTo>
                      <a:pt x="27" y="22"/>
                      <a:pt x="27" y="22"/>
                      <a:pt x="27" y="22"/>
                    </a:cubicBezTo>
                    <a:cubicBezTo>
                      <a:pt x="27" y="22"/>
                      <a:pt x="27" y="22"/>
                      <a:pt x="27" y="22"/>
                    </a:cubicBezTo>
                    <a:moveTo>
                      <a:pt x="34" y="17"/>
                    </a:moveTo>
                    <a:cubicBezTo>
                      <a:pt x="34" y="17"/>
                      <a:pt x="34" y="17"/>
                      <a:pt x="34" y="18"/>
                    </a:cubicBezTo>
                    <a:cubicBezTo>
                      <a:pt x="34" y="18"/>
                      <a:pt x="34" y="18"/>
                      <a:pt x="35" y="18"/>
                    </a:cubicBezTo>
                    <a:cubicBezTo>
                      <a:pt x="35" y="18"/>
                      <a:pt x="35" y="18"/>
                      <a:pt x="35" y="17"/>
                    </a:cubicBezTo>
                    <a:cubicBezTo>
                      <a:pt x="35" y="17"/>
                      <a:pt x="35" y="17"/>
                      <a:pt x="34" y="17"/>
                    </a:cubicBezTo>
                    <a:moveTo>
                      <a:pt x="17" y="17"/>
                    </a:moveTo>
                    <a:cubicBezTo>
                      <a:pt x="17" y="17"/>
                      <a:pt x="17" y="17"/>
                      <a:pt x="17" y="17"/>
                    </a:cubicBezTo>
                    <a:cubicBezTo>
                      <a:pt x="17" y="17"/>
                      <a:pt x="17" y="17"/>
                      <a:pt x="17" y="17"/>
                    </a:cubicBezTo>
                    <a:cubicBezTo>
                      <a:pt x="18" y="17"/>
                      <a:pt x="18" y="17"/>
                      <a:pt x="18" y="17"/>
                    </a:cubicBezTo>
                    <a:cubicBezTo>
                      <a:pt x="18" y="17"/>
                      <a:pt x="18" y="17"/>
                      <a:pt x="17" y="17"/>
                    </a:cubicBezTo>
                    <a:moveTo>
                      <a:pt x="18" y="16"/>
                    </a:moveTo>
                    <a:cubicBezTo>
                      <a:pt x="18" y="16"/>
                      <a:pt x="18" y="16"/>
                      <a:pt x="18" y="16"/>
                    </a:cubicBezTo>
                    <a:cubicBezTo>
                      <a:pt x="18" y="16"/>
                      <a:pt x="18" y="16"/>
                      <a:pt x="18" y="16"/>
                    </a:cubicBezTo>
                    <a:cubicBezTo>
                      <a:pt x="18" y="16"/>
                      <a:pt x="18" y="16"/>
                      <a:pt x="18" y="16"/>
                    </a:cubicBezTo>
                    <a:cubicBezTo>
                      <a:pt x="18" y="16"/>
                      <a:pt x="18" y="16"/>
                      <a:pt x="18" y="16"/>
                    </a:cubicBezTo>
                    <a:moveTo>
                      <a:pt x="32" y="16"/>
                    </a:moveTo>
                    <a:cubicBezTo>
                      <a:pt x="32" y="16"/>
                      <a:pt x="32" y="16"/>
                      <a:pt x="32" y="17"/>
                    </a:cubicBezTo>
                    <a:cubicBezTo>
                      <a:pt x="32" y="17"/>
                      <a:pt x="33" y="17"/>
                      <a:pt x="33" y="18"/>
                    </a:cubicBezTo>
                    <a:cubicBezTo>
                      <a:pt x="34" y="17"/>
                      <a:pt x="34" y="17"/>
                      <a:pt x="34" y="17"/>
                    </a:cubicBezTo>
                    <a:cubicBezTo>
                      <a:pt x="33" y="16"/>
                      <a:pt x="33" y="16"/>
                      <a:pt x="32" y="16"/>
                    </a:cubicBezTo>
                    <a:moveTo>
                      <a:pt x="32" y="15"/>
                    </a:moveTo>
                    <a:cubicBezTo>
                      <a:pt x="31" y="16"/>
                      <a:pt x="31" y="16"/>
                      <a:pt x="31" y="16"/>
                    </a:cubicBezTo>
                    <a:cubicBezTo>
                      <a:pt x="31" y="16"/>
                      <a:pt x="31" y="16"/>
                      <a:pt x="31" y="16"/>
                    </a:cubicBezTo>
                    <a:cubicBezTo>
                      <a:pt x="31" y="16"/>
                      <a:pt x="32" y="16"/>
                      <a:pt x="32" y="15"/>
                    </a:cubicBezTo>
                    <a:cubicBezTo>
                      <a:pt x="32" y="15"/>
                      <a:pt x="32" y="15"/>
                      <a:pt x="32" y="15"/>
                    </a:cubicBezTo>
                    <a:moveTo>
                      <a:pt x="31" y="15"/>
                    </a:moveTo>
                    <a:cubicBezTo>
                      <a:pt x="31" y="15"/>
                      <a:pt x="30" y="15"/>
                      <a:pt x="30" y="16"/>
                    </a:cubicBezTo>
                    <a:cubicBezTo>
                      <a:pt x="30" y="16"/>
                      <a:pt x="30" y="16"/>
                      <a:pt x="31" y="16"/>
                    </a:cubicBezTo>
                    <a:cubicBezTo>
                      <a:pt x="31" y="16"/>
                      <a:pt x="31" y="15"/>
                      <a:pt x="31" y="15"/>
                    </a:cubicBezTo>
                    <a:cubicBezTo>
                      <a:pt x="31" y="15"/>
                      <a:pt x="31" y="15"/>
                      <a:pt x="31" y="15"/>
                    </a:cubicBezTo>
                    <a:moveTo>
                      <a:pt x="14" y="15"/>
                    </a:moveTo>
                    <a:cubicBezTo>
                      <a:pt x="14" y="15"/>
                      <a:pt x="14" y="15"/>
                      <a:pt x="14" y="15"/>
                    </a:cubicBezTo>
                    <a:cubicBezTo>
                      <a:pt x="15" y="15"/>
                      <a:pt x="16" y="16"/>
                      <a:pt x="17" y="17"/>
                    </a:cubicBezTo>
                    <a:cubicBezTo>
                      <a:pt x="17" y="16"/>
                      <a:pt x="17" y="16"/>
                      <a:pt x="17" y="16"/>
                    </a:cubicBezTo>
                    <a:cubicBezTo>
                      <a:pt x="16" y="16"/>
                      <a:pt x="15" y="15"/>
                      <a:pt x="14" y="15"/>
                    </a:cubicBezTo>
                    <a:moveTo>
                      <a:pt x="15" y="14"/>
                    </a:moveTo>
                    <a:cubicBezTo>
                      <a:pt x="15" y="14"/>
                      <a:pt x="15" y="14"/>
                      <a:pt x="15" y="14"/>
                    </a:cubicBezTo>
                    <a:cubicBezTo>
                      <a:pt x="16" y="15"/>
                      <a:pt x="17" y="15"/>
                      <a:pt x="17" y="16"/>
                    </a:cubicBezTo>
                    <a:cubicBezTo>
                      <a:pt x="17" y="16"/>
                      <a:pt x="17" y="16"/>
                      <a:pt x="17" y="16"/>
                    </a:cubicBezTo>
                    <a:cubicBezTo>
                      <a:pt x="17" y="15"/>
                      <a:pt x="16" y="15"/>
                      <a:pt x="15" y="14"/>
                    </a:cubicBezTo>
                    <a:moveTo>
                      <a:pt x="22" y="10"/>
                    </a:moveTo>
                    <a:cubicBezTo>
                      <a:pt x="22" y="10"/>
                      <a:pt x="21" y="10"/>
                      <a:pt x="21" y="11"/>
                    </a:cubicBezTo>
                    <a:cubicBezTo>
                      <a:pt x="21" y="11"/>
                      <a:pt x="21" y="11"/>
                      <a:pt x="21" y="11"/>
                    </a:cubicBezTo>
                    <a:cubicBezTo>
                      <a:pt x="21" y="10"/>
                      <a:pt x="22" y="10"/>
                      <a:pt x="22" y="10"/>
                    </a:cubicBezTo>
                    <a:cubicBezTo>
                      <a:pt x="22" y="10"/>
                      <a:pt x="22" y="10"/>
                      <a:pt x="22" y="10"/>
                    </a:cubicBezTo>
                    <a:moveTo>
                      <a:pt x="4" y="8"/>
                    </a:moveTo>
                    <a:cubicBezTo>
                      <a:pt x="4" y="8"/>
                      <a:pt x="4" y="8"/>
                      <a:pt x="4" y="8"/>
                    </a:cubicBezTo>
                    <a:cubicBezTo>
                      <a:pt x="4" y="8"/>
                      <a:pt x="4" y="8"/>
                      <a:pt x="4" y="8"/>
                    </a:cubicBezTo>
                    <a:cubicBezTo>
                      <a:pt x="4" y="8"/>
                      <a:pt x="4" y="8"/>
                      <a:pt x="4" y="8"/>
                    </a:cubicBezTo>
                    <a:cubicBezTo>
                      <a:pt x="4" y="8"/>
                      <a:pt x="4" y="8"/>
                      <a:pt x="4" y="8"/>
                    </a:cubicBezTo>
                    <a:moveTo>
                      <a:pt x="18" y="8"/>
                    </a:moveTo>
                    <a:cubicBezTo>
                      <a:pt x="18" y="8"/>
                      <a:pt x="18" y="8"/>
                      <a:pt x="18" y="9"/>
                    </a:cubicBezTo>
                    <a:cubicBezTo>
                      <a:pt x="19" y="9"/>
                      <a:pt x="20" y="10"/>
                      <a:pt x="21" y="11"/>
                    </a:cubicBezTo>
                    <a:cubicBezTo>
                      <a:pt x="21" y="10"/>
                      <a:pt x="21" y="10"/>
                      <a:pt x="21" y="9"/>
                    </a:cubicBezTo>
                    <a:cubicBezTo>
                      <a:pt x="20" y="9"/>
                      <a:pt x="19" y="8"/>
                      <a:pt x="18" y="8"/>
                    </a:cubicBezTo>
                    <a:moveTo>
                      <a:pt x="4" y="8"/>
                    </a:moveTo>
                    <a:cubicBezTo>
                      <a:pt x="4" y="8"/>
                      <a:pt x="4" y="8"/>
                      <a:pt x="4" y="8"/>
                    </a:cubicBezTo>
                    <a:cubicBezTo>
                      <a:pt x="4" y="8"/>
                      <a:pt x="4" y="8"/>
                      <a:pt x="4" y="8"/>
                    </a:cubicBezTo>
                    <a:cubicBezTo>
                      <a:pt x="4" y="8"/>
                      <a:pt x="4" y="8"/>
                      <a:pt x="4" y="8"/>
                    </a:cubicBezTo>
                    <a:cubicBezTo>
                      <a:pt x="4" y="8"/>
                      <a:pt x="4" y="8"/>
                      <a:pt x="4" y="8"/>
                    </a:cubicBezTo>
                    <a:moveTo>
                      <a:pt x="1" y="6"/>
                    </a:moveTo>
                    <a:cubicBezTo>
                      <a:pt x="1" y="7"/>
                      <a:pt x="1" y="7"/>
                      <a:pt x="1" y="7"/>
                    </a:cubicBezTo>
                    <a:cubicBezTo>
                      <a:pt x="2" y="7"/>
                      <a:pt x="3" y="8"/>
                      <a:pt x="4" y="8"/>
                    </a:cubicBezTo>
                    <a:cubicBezTo>
                      <a:pt x="4" y="8"/>
                      <a:pt x="4" y="8"/>
                      <a:pt x="4" y="8"/>
                    </a:cubicBezTo>
                    <a:cubicBezTo>
                      <a:pt x="3" y="7"/>
                      <a:pt x="2" y="7"/>
                      <a:pt x="1" y="6"/>
                    </a:cubicBezTo>
                    <a:moveTo>
                      <a:pt x="2" y="6"/>
                    </a:moveTo>
                    <a:cubicBezTo>
                      <a:pt x="2" y="6"/>
                      <a:pt x="2" y="6"/>
                      <a:pt x="2" y="6"/>
                    </a:cubicBezTo>
                    <a:cubicBezTo>
                      <a:pt x="2" y="6"/>
                      <a:pt x="3" y="7"/>
                      <a:pt x="4" y="7"/>
                    </a:cubicBezTo>
                    <a:cubicBezTo>
                      <a:pt x="4" y="7"/>
                      <a:pt x="4" y="7"/>
                      <a:pt x="4" y="7"/>
                    </a:cubicBezTo>
                    <a:cubicBezTo>
                      <a:pt x="3" y="7"/>
                      <a:pt x="2" y="6"/>
                      <a:pt x="2" y="6"/>
                    </a:cubicBezTo>
                    <a:moveTo>
                      <a:pt x="1" y="6"/>
                    </a:moveTo>
                    <a:cubicBezTo>
                      <a:pt x="0" y="6"/>
                      <a:pt x="0" y="6"/>
                      <a:pt x="0" y="6"/>
                    </a:cubicBezTo>
                    <a:cubicBezTo>
                      <a:pt x="0" y="6"/>
                      <a:pt x="1" y="6"/>
                      <a:pt x="1" y="6"/>
                    </a:cubicBezTo>
                    <a:cubicBezTo>
                      <a:pt x="1" y="6"/>
                      <a:pt x="1" y="6"/>
                      <a:pt x="1" y="6"/>
                    </a:cubicBezTo>
                    <a:cubicBezTo>
                      <a:pt x="1" y="6"/>
                      <a:pt x="1" y="6"/>
                      <a:pt x="1" y="6"/>
                    </a:cubicBezTo>
                    <a:moveTo>
                      <a:pt x="1" y="5"/>
                    </a:moveTo>
                    <a:cubicBezTo>
                      <a:pt x="1" y="5"/>
                      <a:pt x="1" y="5"/>
                      <a:pt x="1" y="5"/>
                    </a:cubicBezTo>
                    <a:cubicBezTo>
                      <a:pt x="1" y="5"/>
                      <a:pt x="1" y="6"/>
                      <a:pt x="1" y="6"/>
                    </a:cubicBezTo>
                    <a:cubicBezTo>
                      <a:pt x="1" y="6"/>
                      <a:pt x="1" y="6"/>
                      <a:pt x="1" y="6"/>
                    </a:cubicBezTo>
                    <a:cubicBezTo>
                      <a:pt x="1" y="6"/>
                      <a:pt x="1" y="5"/>
                      <a:pt x="1" y="5"/>
                    </a:cubicBezTo>
                    <a:moveTo>
                      <a:pt x="5" y="0"/>
                    </a:moveTo>
                    <a:cubicBezTo>
                      <a:pt x="4" y="1"/>
                      <a:pt x="4" y="1"/>
                      <a:pt x="4" y="1"/>
                    </a:cubicBezTo>
                    <a:cubicBezTo>
                      <a:pt x="5" y="2"/>
                      <a:pt x="6" y="2"/>
                      <a:pt x="7" y="3"/>
                    </a:cubicBezTo>
                    <a:cubicBezTo>
                      <a:pt x="8" y="2"/>
                      <a:pt x="8" y="2"/>
                      <a:pt x="8" y="2"/>
                    </a:cubicBezTo>
                    <a:cubicBezTo>
                      <a:pt x="7" y="1"/>
                      <a:pt x="6" y="1"/>
                      <a:pt x="5" y="0"/>
                    </a:cubicBezTo>
                    <a:moveTo>
                      <a:pt x="4" y="0"/>
                    </a:moveTo>
                    <a:cubicBezTo>
                      <a:pt x="4" y="0"/>
                      <a:pt x="4" y="0"/>
                      <a:pt x="3" y="1"/>
                    </a:cubicBezTo>
                    <a:cubicBezTo>
                      <a:pt x="4" y="1"/>
                      <a:pt x="4" y="1"/>
                      <a:pt x="4" y="1"/>
                    </a:cubicBezTo>
                    <a:cubicBezTo>
                      <a:pt x="5" y="0"/>
                      <a:pt x="5" y="0"/>
                      <a:pt x="5"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33" name="Freeform 9924"/>
              <p:cNvSpPr>
                <a:spLocks noEditPoints="1"/>
              </p:cNvSpPr>
              <p:nvPr/>
            </p:nvSpPr>
            <p:spPr bwMode="auto">
              <a:xfrm>
                <a:off x="-366" y="3382"/>
                <a:ext cx="234" cy="146"/>
              </a:xfrm>
              <a:custGeom>
                <a:avLst/>
                <a:gdLst>
                  <a:gd name="T0" fmla="*/ 94 w 99"/>
                  <a:gd name="T1" fmla="*/ 59 h 62"/>
                  <a:gd name="T2" fmla="*/ 99 w 99"/>
                  <a:gd name="T3" fmla="*/ 62 h 62"/>
                  <a:gd name="T4" fmla="*/ 98 w 99"/>
                  <a:gd name="T5" fmla="*/ 61 h 62"/>
                  <a:gd name="T6" fmla="*/ 88 w 99"/>
                  <a:gd name="T7" fmla="*/ 55 h 62"/>
                  <a:gd name="T8" fmla="*/ 94 w 99"/>
                  <a:gd name="T9" fmla="*/ 59 h 62"/>
                  <a:gd name="T10" fmla="*/ 88 w 99"/>
                  <a:gd name="T11" fmla="*/ 55 h 62"/>
                  <a:gd name="T12" fmla="*/ 77 w 99"/>
                  <a:gd name="T13" fmla="*/ 47 h 62"/>
                  <a:gd name="T14" fmla="*/ 84 w 99"/>
                  <a:gd name="T15" fmla="*/ 52 h 62"/>
                  <a:gd name="T16" fmla="*/ 71 w 99"/>
                  <a:gd name="T17" fmla="*/ 45 h 62"/>
                  <a:gd name="T18" fmla="*/ 71 w 99"/>
                  <a:gd name="T19" fmla="*/ 45 h 62"/>
                  <a:gd name="T20" fmla="*/ 66 w 99"/>
                  <a:gd name="T21" fmla="*/ 41 h 62"/>
                  <a:gd name="T22" fmla="*/ 71 w 99"/>
                  <a:gd name="T23" fmla="*/ 44 h 62"/>
                  <a:gd name="T24" fmla="*/ 66 w 99"/>
                  <a:gd name="T25" fmla="*/ 41 h 62"/>
                  <a:gd name="T26" fmla="*/ 54 w 99"/>
                  <a:gd name="T27" fmla="*/ 33 h 62"/>
                  <a:gd name="T28" fmla="*/ 54 w 99"/>
                  <a:gd name="T29" fmla="*/ 33 h 62"/>
                  <a:gd name="T30" fmla="*/ 47 w 99"/>
                  <a:gd name="T31" fmla="*/ 29 h 62"/>
                  <a:gd name="T32" fmla="*/ 54 w 99"/>
                  <a:gd name="T33" fmla="*/ 33 h 62"/>
                  <a:gd name="T34" fmla="*/ 47 w 99"/>
                  <a:gd name="T35" fmla="*/ 29 h 62"/>
                  <a:gd name="T36" fmla="*/ 44 w 99"/>
                  <a:gd name="T37" fmla="*/ 27 h 62"/>
                  <a:gd name="T38" fmla="*/ 45 w 99"/>
                  <a:gd name="T39" fmla="*/ 28 h 62"/>
                  <a:gd name="T40" fmla="*/ 43 w 99"/>
                  <a:gd name="T41" fmla="*/ 26 h 62"/>
                  <a:gd name="T42" fmla="*/ 43 w 99"/>
                  <a:gd name="T43" fmla="*/ 27 h 62"/>
                  <a:gd name="T44" fmla="*/ 43 w 99"/>
                  <a:gd name="T45" fmla="*/ 26 h 62"/>
                  <a:gd name="T46" fmla="*/ 39 w 99"/>
                  <a:gd name="T47" fmla="*/ 24 h 62"/>
                  <a:gd name="T48" fmla="*/ 42 w 99"/>
                  <a:gd name="T49" fmla="*/ 26 h 62"/>
                  <a:gd name="T50" fmla="*/ 39 w 99"/>
                  <a:gd name="T51" fmla="*/ 24 h 62"/>
                  <a:gd name="T52" fmla="*/ 30 w 99"/>
                  <a:gd name="T53" fmla="*/ 19 h 62"/>
                  <a:gd name="T54" fmla="*/ 31 w 99"/>
                  <a:gd name="T55" fmla="*/ 19 h 62"/>
                  <a:gd name="T56" fmla="*/ 28 w 99"/>
                  <a:gd name="T57" fmla="*/ 17 h 62"/>
                  <a:gd name="T58" fmla="*/ 30 w 99"/>
                  <a:gd name="T59" fmla="*/ 19 h 62"/>
                  <a:gd name="T60" fmla="*/ 28 w 99"/>
                  <a:gd name="T61" fmla="*/ 17 h 62"/>
                  <a:gd name="T62" fmla="*/ 27 w 99"/>
                  <a:gd name="T63" fmla="*/ 17 h 62"/>
                  <a:gd name="T64" fmla="*/ 28 w 99"/>
                  <a:gd name="T65" fmla="*/ 17 h 62"/>
                  <a:gd name="T66" fmla="*/ 27 w 99"/>
                  <a:gd name="T67" fmla="*/ 16 h 62"/>
                  <a:gd name="T68" fmla="*/ 27 w 99"/>
                  <a:gd name="T69" fmla="*/ 17 h 62"/>
                  <a:gd name="T70" fmla="*/ 27 w 99"/>
                  <a:gd name="T71" fmla="*/ 16 h 62"/>
                  <a:gd name="T72" fmla="*/ 18 w 99"/>
                  <a:gd name="T73" fmla="*/ 11 h 62"/>
                  <a:gd name="T74" fmla="*/ 18 w 99"/>
                  <a:gd name="T75" fmla="*/ 11 h 62"/>
                  <a:gd name="T76" fmla="*/ 15 w 99"/>
                  <a:gd name="T77" fmla="*/ 9 h 62"/>
                  <a:gd name="T78" fmla="*/ 17 w 99"/>
                  <a:gd name="T79" fmla="*/ 11 h 62"/>
                  <a:gd name="T80" fmla="*/ 18 w 99"/>
                  <a:gd name="T81" fmla="*/ 10 h 62"/>
                  <a:gd name="T82" fmla="*/ 3 w 99"/>
                  <a:gd name="T83" fmla="*/ 1 h 62"/>
                  <a:gd name="T84" fmla="*/ 4 w 99"/>
                  <a:gd name="T85" fmla="*/ 3 h 62"/>
                  <a:gd name="T86" fmla="*/ 3 w 99"/>
                  <a:gd name="T87" fmla="*/ 1 h 62"/>
                  <a:gd name="T88" fmla="*/ 1 w 99"/>
                  <a:gd name="T89" fmla="*/ 1 h 62"/>
                  <a:gd name="T90" fmla="*/ 3 w 99"/>
                  <a:gd name="T91" fmla="*/ 1 h 62"/>
                  <a:gd name="T92" fmla="*/ 1 w 99"/>
                  <a:gd name="T93" fmla="*/ 0 h 62"/>
                  <a:gd name="T94" fmla="*/ 1 w 99"/>
                  <a:gd name="T95" fmla="*/ 0 h 62"/>
                  <a:gd name="T96" fmla="*/ 1 w 99"/>
                  <a:gd name="T9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 h="62">
                    <a:moveTo>
                      <a:pt x="94" y="59"/>
                    </a:moveTo>
                    <a:cubicBezTo>
                      <a:pt x="94" y="59"/>
                      <a:pt x="94" y="59"/>
                      <a:pt x="94" y="59"/>
                    </a:cubicBezTo>
                    <a:cubicBezTo>
                      <a:pt x="95" y="59"/>
                      <a:pt x="96" y="60"/>
                      <a:pt x="96" y="60"/>
                    </a:cubicBezTo>
                    <a:cubicBezTo>
                      <a:pt x="99" y="62"/>
                      <a:pt x="99" y="62"/>
                      <a:pt x="99" y="62"/>
                    </a:cubicBezTo>
                    <a:cubicBezTo>
                      <a:pt x="99" y="62"/>
                      <a:pt x="99" y="62"/>
                      <a:pt x="99" y="61"/>
                    </a:cubicBezTo>
                    <a:cubicBezTo>
                      <a:pt x="99" y="61"/>
                      <a:pt x="98" y="61"/>
                      <a:pt x="98" y="61"/>
                    </a:cubicBezTo>
                    <a:cubicBezTo>
                      <a:pt x="97" y="60"/>
                      <a:pt x="96" y="59"/>
                      <a:pt x="94" y="59"/>
                    </a:cubicBezTo>
                    <a:moveTo>
                      <a:pt x="88" y="55"/>
                    </a:moveTo>
                    <a:cubicBezTo>
                      <a:pt x="88" y="55"/>
                      <a:pt x="88" y="55"/>
                      <a:pt x="88" y="55"/>
                    </a:cubicBezTo>
                    <a:cubicBezTo>
                      <a:pt x="90" y="56"/>
                      <a:pt x="92" y="58"/>
                      <a:pt x="94" y="59"/>
                    </a:cubicBezTo>
                    <a:cubicBezTo>
                      <a:pt x="94" y="59"/>
                      <a:pt x="94" y="59"/>
                      <a:pt x="94" y="59"/>
                    </a:cubicBezTo>
                    <a:cubicBezTo>
                      <a:pt x="92" y="58"/>
                      <a:pt x="90" y="56"/>
                      <a:pt x="88" y="55"/>
                    </a:cubicBezTo>
                    <a:moveTo>
                      <a:pt x="77" y="47"/>
                    </a:moveTo>
                    <a:cubicBezTo>
                      <a:pt x="77" y="47"/>
                      <a:pt x="77" y="47"/>
                      <a:pt x="77" y="47"/>
                    </a:cubicBezTo>
                    <a:cubicBezTo>
                      <a:pt x="79" y="49"/>
                      <a:pt x="81" y="50"/>
                      <a:pt x="83" y="52"/>
                    </a:cubicBezTo>
                    <a:cubicBezTo>
                      <a:pt x="83" y="52"/>
                      <a:pt x="84" y="52"/>
                      <a:pt x="84" y="52"/>
                    </a:cubicBezTo>
                    <a:cubicBezTo>
                      <a:pt x="81" y="50"/>
                      <a:pt x="79" y="49"/>
                      <a:pt x="77" y="47"/>
                    </a:cubicBezTo>
                    <a:moveTo>
                      <a:pt x="71" y="45"/>
                    </a:moveTo>
                    <a:cubicBezTo>
                      <a:pt x="71" y="45"/>
                      <a:pt x="71" y="45"/>
                      <a:pt x="71" y="45"/>
                    </a:cubicBezTo>
                    <a:cubicBezTo>
                      <a:pt x="71" y="45"/>
                      <a:pt x="71" y="45"/>
                      <a:pt x="71" y="45"/>
                    </a:cubicBezTo>
                    <a:cubicBezTo>
                      <a:pt x="71" y="45"/>
                      <a:pt x="71" y="45"/>
                      <a:pt x="71" y="45"/>
                    </a:cubicBezTo>
                    <a:moveTo>
                      <a:pt x="66" y="41"/>
                    </a:moveTo>
                    <a:cubicBezTo>
                      <a:pt x="70" y="43"/>
                      <a:pt x="70" y="43"/>
                      <a:pt x="70" y="43"/>
                    </a:cubicBezTo>
                    <a:cubicBezTo>
                      <a:pt x="70" y="44"/>
                      <a:pt x="71" y="44"/>
                      <a:pt x="71" y="44"/>
                    </a:cubicBezTo>
                    <a:cubicBezTo>
                      <a:pt x="71" y="44"/>
                      <a:pt x="71" y="44"/>
                      <a:pt x="72" y="44"/>
                    </a:cubicBezTo>
                    <a:cubicBezTo>
                      <a:pt x="70" y="43"/>
                      <a:pt x="68" y="42"/>
                      <a:pt x="66" y="41"/>
                    </a:cubicBezTo>
                    <a:moveTo>
                      <a:pt x="54" y="33"/>
                    </a:moveTo>
                    <a:cubicBezTo>
                      <a:pt x="54" y="33"/>
                      <a:pt x="54" y="33"/>
                      <a:pt x="54" y="33"/>
                    </a:cubicBezTo>
                    <a:cubicBezTo>
                      <a:pt x="54" y="33"/>
                      <a:pt x="54" y="33"/>
                      <a:pt x="54" y="33"/>
                    </a:cubicBezTo>
                    <a:cubicBezTo>
                      <a:pt x="54" y="33"/>
                      <a:pt x="54" y="33"/>
                      <a:pt x="54" y="33"/>
                    </a:cubicBezTo>
                    <a:cubicBezTo>
                      <a:pt x="54" y="33"/>
                      <a:pt x="54" y="33"/>
                      <a:pt x="54" y="33"/>
                    </a:cubicBezTo>
                    <a:moveTo>
                      <a:pt x="47" y="29"/>
                    </a:moveTo>
                    <a:cubicBezTo>
                      <a:pt x="47" y="29"/>
                      <a:pt x="47" y="29"/>
                      <a:pt x="47" y="29"/>
                    </a:cubicBezTo>
                    <a:cubicBezTo>
                      <a:pt x="50" y="31"/>
                      <a:pt x="52" y="32"/>
                      <a:pt x="54" y="33"/>
                    </a:cubicBezTo>
                    <a:cubicBezTo>
                      <a:pt x="54" y="33"/>
                      <a:pt x="54" y="33"/>
                      <a:pt x="54" y="33"/>
                    </a:cubicBezTo>
                    <a:cubicBezTo>
                      <a:pt x="52" y="32"/>
                      <a:pt x="50" y="30"/>
                      <a:pt x="47" y="29"/>
                    </a:cubicBezTo>
                    <a:moveTo>
                      <a:pt x="44" y="27"/>
                    </a:moveTo>
                    <a:cubicBezTo>
                      <a:pt x="44" y="27"/>
                      <a:pt x="44" y="27"/>
                      <a:pt x="44" y="27"/>
                    </a:cubicBezTo>
                    <a:cubicBezTo>
                      <a:pt x="44" y="28"/>
                      <a:pt x="45" y="28"/>
                      <a:pt x="45" y="28"/>
                    </a:cubicBezTo>
                    <a:cubicBezTo>
                      <a:pt x="45" y="28"/>
                      <a:pt x="45" y="28"/>
                      <a:pt x="45" y="28"/>
                    </a:cubicBezTo>
                    <a:cubicBezTo>
                      <a:pt x="45" y="27"/>
                      <a:pt x="45" y="27"/>
                      <a:pt x="44" y="27"/>
                    </a:cubicBezTo>
                    <a:moveTo>
                      <a:pt x="43" y="26"/>
                    </a:moveTo>
                    <a:cubicBezTo>
                      <a:pt x="42" y="27"/>
                      <a:pt x="42" y="27"/>
                      <a:pt x="42" y="27"/>
                    </a:cubicBezTo>
                    <a:cubicBezTo>
                      <a:pt x="42" y="27"/>
                      <a:pt x="43" y="27"/>
                      <a:pt x="43" y="27"/>
                    </a:cubicBezTo>
                    <a:cubicBezTo>
                      <a:pt x="43" y="27"/>
                      <a:pt x="43" y="26"/>
                      <a:pt x="43" y="26"/>
                    </a:cubicBezTo>
                    <a:cubicBezTo>
                      <a:pt x="43" y="26"/>
                      <a:pt x="43" y="26"/>
                      <a:pt x="43" y="26"/>
                    </a:cubicBezTo>
                    <a:moveTo>
                      <a:pt x="39" y="24"/>
                    </a:moveTo>
                    <a:cubicBezTo>
                      <a:pt x="39" y="24"/>
                      <a:pt x="39" y="24"/>
                      <a:pt x="39" y="24"/>
                    </a:cubicBezTo>
                    <a:cubicBezTo>
                      <a:pt x="40" y="25"/>
                      <a:pt x="40" y="25"/>
                      <a:pt x="41" y="26"/>
                    </a:cubicBezTo>
                    <a:cubicBezTo>
                      <a:pt x="41" y="26"/>
                      <a:pt x="42" y="26"/>
                      <a:pt x="42" y="26"/>
                    </a:cubicBezTo>
                    <a:cubicBezTo>
                      <a:pt x="42" y="26"/>
                      <a:pt x="42" y="26"/>
                      <a:pt x="42" y="26"/>
                    </a:cubicBezTo>
                    <a:cubicBezTo>
                      <a:pt x="41" y="25"/>
                      <a:pt x="40" y="25"/>
                      <a:pt x="39" y="24"/>
                    </a:cubicBezTo>
                    <a:moveTo>
                      <a:pt x="30" y="18"/>
                    </a:moveTo>
                    <a:cubicBezTo>
                      <a:pt x="30" y="18"/>
                      <a:pt x="30" y="19"/>
                      <a:pt x="30" y="19"/>
                    </a:cubicBezTo>
                    <a:cubicBezTo>
                      <a:pt x="30" y="19"/>
                      <a:pt x="31" y="19"/>
                      <a:pt x="31" y="19"/>
                    </a:cubicBezTo>
                    <a:cubicBezTo>
                      <a:pt x="31" y="19"/>
                      <a:pt x="31" y="19"/>
                      <a:pt x="31" y="19"/>
                    </a:cubicBezTo>
                    <a:cubicBezTo>
                      <a:pt x="31" y="19"/>
                      <a:pt x="31" y="18"/>
                      <a:pt x="30" y="18"/>
                    </a:cubicBezTo>
                    <a:moveTo>
                      <a:pt x="28" y="17"/>
                    </a:moveTo>
                    <a:cubicBezTo>
                      <a:pt x="28" y="17"/>
                      <a:pt x="28" y="17"/>
                      <a:pt x="28" y="18"/>
                    </a:cubicBezTo>
                    <a:cubicBezTo>
                      <a:pt x="29" y="18"/>
                      <a:pt x="29" y="18"/>
                      <a:pt x="30" y="19"/>
                    </a:cubicBezTo>
                    <a:cubicBezTo>
                      <a:pt x="30" y="18"/>
                      <a:pt x="30" y="18"/>
                      <a:pt x="30" y="18"/>
                    </a:cubicBezTo>
                    <a:cubicBezTo>
                      <a:pt x="29" y="18"/>
                      <a:pt x="29" y="17"/>
                      <a:pt x="28" y="17"/>
                    </a:cubicBezTo>
                    <a:moveTo>
                      <a:pt x="28" y="17"/>
                    </a:moveTo>
                    <a:cubicBezTo>
                      <a:pt x="27" y="17"/>
                      <a:pt x="27" y="17"/>
                      <a:pt x="27" y="17"/>
                    </a:cubicBezTo>
                    <a:cubicBezTo>
                      <a:pt x="27" y="17"/>
                      <a:pt x="27" y="17"/>
                      <a:pt x="27" y="17"/>
                    </a:cubicBezTo>
                    <a:cubicBezTo>
                      <a:pt x="28" y="17"/>
                      <a:pt x="28" y="17"/>
                      <a:pt x="28" y="17"/>
                    </a:cubicBezTo>
                    <a:cubicBezTo>
                      <a:pt x="28" y="17"/>
                      <a:pt x="28" y="17"/>
                      <a:pt x="28" y="17"/>
                    </a:cubicBezTo>
                    <a:moveTo>
                      <a:pt x="27" y="16"/>
                    </a:moveTo>
                    <a:cubicBezTo>
                      <a:pt x="27" y="16"/>
                      <a:pt x="26" y="16"/>
                      <a:pt x="26" y="17"/>
                    </a:cubicBezTo>
                    <a:cubicBezTo>
                      <a:pt x="26" y="17"/>
                      <a:pt x="27" y="17"/>
                      <a:pt x="27" y="17"/>
                    </a:cubicBezTo>
                    <a:cubicBezTo>
                      <a:pt x="27" y="17"/>
                      <a:pt x="27" y="16"/>
                      <a:pt x="27" y="16"/>
                    </a:cubicBezTo>
                    <a:cubicBezTo>
                      <a:pt x="27" y="16"/>
                      <a:pt x="27" y="16"/>
                      <a:pt x="27" y="16"/>
                    </a:cubicBezTo>
                    <a:moveTo>
                      <a:pt x="18" y="11"/>
                    </a:moveTo>
                    <a:cubicBezTo>
                      <a:pt x="18" y="11"/>
                      <a:pt x="18" y="11"/>
                      <a:pt x="18" y="11"/>
                    </a:cubicBezTo>
                    <a:cubicBezTo>
                      <a:pt x="18" y="11"/>
                      <a:pt x="18" y="11"/>
                      <a:pt x="18" y="11"/>
                    </a:cubicBezTo>
                    <a:cubicBezTo>
                      <a:pt x="18" y="11"/>
                      <a:pt x="18" y="11"/>
                      <a:pt x="18" y="11"/>
                    </a:cubicBezTo>
                    <a:cubicBezTo>
                      <a:pt x="18" y="11"/>
                      <a:pt x="18" y="11"/>
                      <a:pt x="18" y="11"/>
                    </a:cubicBezTo>
                    <a:moveTo>
                      <a:pt x="15" y="9"/>
                    </a:moveTo>
                    <a:cubicBezTo>
                      <a:pt x="15" y="9"/>
                      <a:pt x="15" y="9"/>
                      <a:pt x="14" y="9"/>
                    </a:cubicBezTo>
                    <a:cubicBezTo>
                      <a:pt x="15" y="10"/>
                      <a:pt x="16" y="10"/>
                      <a:pt x="17" y="11"/>
                    </a:cubicBezTo>
                    <a:cubicBezTo>
                      <a:pt x="17" y="11"/>
                      <a:pt x="17" y="11"/>
                      <a:pt x="17" y="11"/>
                    </a:cubicBezTo>
                    <a:cubicBezTo>
                      <a:pt x="18" y="11"/>
                      <a:pt x="18" y="11"/>
                      <a:pt x="18" y="10"/>
                    </a:cubicBezTo>
                    <a:cubicBezTo>
                      <a:pt x="17" y="10"/>
                      <a:pt x="16" y="9"/>
                      <a:pt x="15" y="9"/>
                    </a:cubicBezTo>
                    <a:moveTo>
                      <a:pt x="3" y="1"/>
                    </a:moveTo>
                    <a:cubicBezTo>
                      <a:pt x="3" y="1"/>
                      <a:pt x="3" y="1"/>
                      <a:pt x="2" y="1"/>
                    </a:cubicBezTo>
                    <a:cubicBezTo>
                      <a:pt x="3" y="2"/>
                      <a:pt x="4" y="2"/>
                      <a:pt x="4" y="3"/>
                    </a:cubicBezTo>
                    <a:cubicBezTo>
                      <a:pt x="5" y="2"/>
                      <a:pt x="5" y="2"/>
                      <a:pt x="5" y="2"/>
                    </a:cubicBezTo>
                    <a:cubicBezTo>
                      <a:pt x="4" y="2"/>
                      <a:pt x="3" y="1"/>
                      <a:pt x="3" y="1"/>
                    </a:cubicBezTo>
                    <a:moveTo>
                      <a:pt x="1" y="0"/>
                    </a:moveTo>
                    <a:cubicBezTo>
                      <a:pt x="1" y="1"/>
                      <a:pt x="1" y="1"/>
                      <a:pt x="1" y="1"/>
                    </a:cubicBezTo>
                    <a:cubicBezTo>
                      <a:pt x="2" y="1"/>
                      <a:pt x="2" y="1"/>
                      <a:pt x="2" y="1"/>
                    </a:cubicBezTo>
                    <a:cubicBezTo>
                      <a:pt x="2" y="1"/>
                      <a:pt x="2" y="1"/>
                      <a:pt x="3" y="1"/>
                    </a:cubicBezTo>
                    <a:cubicBezTo>
                      <a:pt x="2" y="1"/>
                      <a:pt x="2" y="0"/>
                      <a:pt x="1" y="0"/>
                    </a:cubicBezTo>
                    <a:moveTo>
                      <a:pt x="1" y="0"/>
                    </a:moveTo>
                    <a:cubicBezTo>
                      <a:pt x="0" y="0"/>
                      <a:pt x="0" y="0"/>
                      <a:pt x="0" y="0"/>
                    </a:cubicBezTo>
                    <a:cubicBezTo>
                      <a:pt x="0"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34" name="Freeform 9925"/>
              <p:cNvSpPr>
                <a:spLocks noEditPoints="1"/>
              </p:cNvSpPr>
              <p:nvPr/>
            </p:nvSpPr>
            <p:spPr bwMode="auto">
              <a:xfrm>
                <a:off x="-368" y="3384"/>
                <a:ext cx="236" cy="142"/>
              </a:xfrm>
              <a:custGeom>
                <a:avLst/>
                <a:gdLst>
                  <a:gd name="T0" fmla="*/ 96 w 100"/>
                  <a:gd name="T1" fmla="*/ 57 h 60"/>
                  <a:gd name="T2" fmla="*/ 100 w 100"/>
                  <a:gd name="T3" fmla="*/ 60 h 60"/>
                  <a:gd name="T4" fmla="*/ 89 w 100"/>
                  <a:gd name="T5" fmla="*/ 53 h 60"/>
                  <a:gd name="T6" fmla="*/ 95 w 100"/>
                  <a:gd name="T7" fmla="*/ 57 h 60"/>
                  <a:gd name="T8" fmla="*/ 89 w 100"/>
                  <a:gd name="T9" fmla="*/ 53 h 60"/>
                  <a:gd name="T10" fmla="*/ 86 w 100"/>
                  <a:gd name="T11" fmla="*/ 52 h 60"/>
                  <a:gd name="T12" fmla="*/ 87 w 100"/>
                  <a:gd name="T13" fmla="*/ 52 h 60"/>
                  <a:gd name="T14" fmla="*/ 78 w 100"/>
                  <a:gd name="T15" fmla="*/ 46 h 60"/>
                  <a:gd name="T16" fmla="*/ 84 w 100"/>
                  <a:gd name="T17" fmla="*/ 51 h 60"/>
                  <a:gd name="T18" fmla="*/ 78 w 100"/>
                  <a:gd name="T19" fmla="*/ 46 h 60"/>
                  <a:gd name="T20" fmla="*/ 63 w 100"/>
                  <a:gd name="T21" fmla="*/ 39 h 60"/>
                  <a:gd name="T22" fmla="*/ 72 w 100"/>
                  <a:gd name="T23" fmla="*/ 44 h 60"/>
                  <a:gd name="T24" fmla="*/ 71 w 100"/>
                  <a:gd name="T25" fmla="*/ 42 h 60"/>
                  <a:gd name="T26" fmla="*/ 65 w 100"/>
                  <a:gd name="T27" fmla="*/ 38 h 60"/>
                  <a:gd name="T28" fmla="*/ 55 w 100"/>
                  <a:gd name="T29" fmla="*/ 32 h 60"/>
                  <a:gd name="T30" fmla="*/ 54 w 100"/>
                  <a:gd name="T31" fmla="*/ 33 h 60"/>
                  <a:gd name="T32" fmla="*/ 55 w 100"/>
                  <a:gd name="T33" fmla="*/ 32 h 60"/>
                  <a:gd name="T34" fmla="*/ 48 w 100"/>
                  <a:gd name="T35" fmla="*/ 29 h 60"/>
                  <a:gd name="T36" fmla="*/ 55 w 100"/>
                  <a:gd name="T37" fmla="*/ 32 h 60"/>
                  <a:gd name="T38" fmla="*/ 45 w 100"/>
                  <a:gd name="T39" fmla="*/ 26 h 60"/>
                  <a:gd name="T40" fmla="*/ 46 w 100"/>
                  <a:gd name="T41" fmla="*/ 28 h 60"/>
                  <a:gd name="T42" fmla="*/ 45 w 100"/>
                  <a:gd name="T43" fmla="*/ 26 h 60"/>
                  <a:gd name="T44" fmla="*/ 43 w 100"/>
                  <a:gd name="T45" fmla="*/ 26 h 60"/>
                  <a:gd name="T46" fmla="*/ 44 w 100"/>
                  <a:gd name="T47" fmla="*/ 26 h 60"/>
                  <a:gd name="T48" fmla="*/ 40 w 100"/>
                  <a:gd name="T49" fmla="*/ 24 h 60"/>
                  <a:gd name="T50" fmla="*/ 40 w 100"/>
                  <a:gd name="T51" fmla="*/ 25 h 60"/>
                  <a:gd name="T52" fmla="*/ 43 w 100"/>
                  <a:gd name="T53" fmla="*/ 25 h 60"/>
                  <a:gd name="T54" fmla="*/ 40 w 100"/>
                  <a:gd name="T55" fmla="*/ 24 h 60"/>
                  <a:gd name="T56" fmla="*/ 30 w 100"/>
                  <a:gd name="T57" fmla="*/ 19 h 60"/>
                  <a:gd name="T58" fmla="*/ 32 w 100"/>
                  <a:gd name="T59" fmla="*/ 19 h 60"/>
                  <a:gd name="T60" fmla="*/ 29 w 100"/>
                  <a:gd name="T61" fmla="*/ 17 h 60"/>
                  <a:gd name="T62" fmla="*/ 30 w 100"/>
                  <a:gd name="T63" fmla="*/ 19 h 60"/>
                  <a:gd name="T64" fmla="*/ 29 w 100"/>
                  <a:gd name="T65" fmla="*/ 17 h 60"/>
                  <a:gd name="T66" fmla="*/ 28 w 100"/>
                  <a:gd name="T67" fmla="*/ 17 h 60"/>
                  <a:gd name="T68" fmla="*/ 28 w 100"/>
                  <a:gd name="T69" fmla="*/ 17 h 60"/>
                  <a:gd name="T70" fmla="*/ 27 w 100"/>
                  <a:gd name="T71" fmla="*/ 16 h 60"/>
                  <a:gd name="T72" fmla="*/ 27 w 100"/>
                  <a:gd name="T73" fmla="*/ 17 h 60"/>
                  <a:gd name="T74" fmla="*/ 27 w 100"/>
                  <a:gd name="T75" fmla="*/ 16 h 60"/>
                  <a:gd name="T76" fmla="*/ 18 w 100"/>
                  <a:gd name="T77" fmla="*/ 11 h 60"/>
                  <a:gd name="T78" fmla="*/ 19 w 100"/>
                  <a:gd name="T79" fmla="*/ 11 h 60"/>
                  <a:gd name="T80" fmla="*/ 15 w 100"/>
                  <a:gd name="T81" fmla="*/ 9 h 60"/>
                  <a:gd name="T82" fmla="*/ 18 w 100"/>
                  <a:gd name="T83" fmla="*/ 11 h 60"/>
                  <a:gd name="T84" fmla="*/ 15 w 100"/>
                  <a:gd name="T85" fmla="*/ 9 h 60"/>
                  <a:gd name="T86" fmla="*/ 3 w 100"/>
                  <a:gd name="T87" fmla="*/ 2 h 60"/>
                  <a:gd name="T88" fmla="*/ 5 w 100"/>
                  <a:gd name="T89" fmla="*/ 3 h 60"/>
                  <a:gd name="T90" fmla="*/ 2 w 100"/>
                  <a:gd name="T91" fmla="*/ 1 h 60"/>
                  <a:gd name="T92" fmla="*/ 3 w 100"/>
                  <a:gd name="T93" fmla="*/ 2 h 60"/>
                  <a:gd name="T94" fmla="*/ 2 w 100"/>
                  <a:gd name="T95" fmla="*/ 1 h 60"/>
                  <a:gd name="T96" fmla="*/ 0 w 100"/>
                  <a:gd name="T97" fmla="*/ 1 h 60"/>
                  <a:gd name="T98" fmla="*/ 1 w 100"/>
                  <a:gd name="T9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60">
                    <a:moveTo>
                      <a:pt x="96" y="57"/>
                    </a:moveTo>
                    <a:cubicBezTo>
                      <a:pt x="96" y="57"/>
                      <a:pt x="96" y="57"/>
                      <a:pt x="96" y="57"/>
                    </a:cubicBezTo>
                    <a:cubicBezTo>
                      <a:pt x="98" y="58"/>
                      <a:pt x="99" y="59"/>
                      <a:pt x="100" y="60"/>
                    </a:cubicBezTo>
                    <a:cubicBezTo>
                      <a:pt x="100" y="60"/>
                      <a:pt x="100" y="60"/>
                      <a:pt x="100" y="60"/>
                    </a:cubicBezTo>
                    <a:cubicBezTo>
                      <a:pt x="99" y="59"/>
                      <a:pt x="97" y="58"/>
                      <a:pt x="96" y="57"/>
                    </a:cubicBezTo>
                    <a:moveTo>
                      <a:pt x="89" y="53"/>
                    </a:moveTo>
                    <a:cubicBezTo>
                      <a:pt x="89" y="53"/>
                      <a:pt x="89" y="54"/>
                      <a:pt x="89" y="54"/>
                    </a:cubicBezTo>
                    <a:cubicBezTo>
                      <a:pt x="92" y="55"/>
                      <a:pt x="94" y="56"/>
                      <a:pt x="95" y="57"/>
                    </a:cubicBezTo>
                    <a:cubicBezTo>
                      <a:pt x="95" y="57"/>
                      <a:pt x="95" y="57"/>
                      <a:pt x="95" y="57"/>
                    </a:cubicBezTo>
                    <a:cubicBezTo>
                      <a:pt x="93" y="56"/>
                      <a:pt x="91" y="55"/>
                      <a:pt x="89" y="53"/>
                    </a:cubicBezTo>
                    <a:moveTo>
                      <a:pt x="86" y="52"/>
                    </a:moveTo>
                    <a:cubicBezTo>
                      <a:pt x="86" y="52"/>
                      <a:pt x="86" y="52"/>
                      <a:pt x="86" y="52"/>
                    </a:cubicBezTo>
                    <a:cubicBezTo>
                      <a:pt x="87" y="52"/>
                      <a:pt x="87" y="52"/>
                      <a:pt x="87" y="52"/>
                    </a:cubicBezTo>
                    <a:cubicBezTo>
                      <a:pt x="87" y="52"/>
                      <a:pt x="87" y="52"/>
                      <a:pt x="87" y="52"/>
                    </a:cubicBezTo>
                    <a:cubicBezTo>
                      <a:pt x="87" y="52"/>
                      <a:pt x="87" y="52"/>
                      <a:pt x="86" y="52"/>
                    </a:cubicBezTo>
                    <a:moveTo>
                      <a:pt x="78" y="46"/>
                    </a:moveTo>
                    <a:cubicBezTo>
                      <a:pt x="77" y="47"/>
                      <a:pt x="77" y="47"/>
                      <a:pt x="77" y="47"/>
                    </a:cubicBezTo>
                    <a:cubicBezTo>
                      <a:pt x="80" y="48"/>
                      <a:pt x="82" y="50"/>
                      <a:pt x="84" y="51"/>
                    </a:cubicBezTo>
                    <a:cubicBezTo>
                      <a:pt x="84" y="51"/>
                      <a:pt x="84" y="51"/>
                      <a:pt x="84" y="51"/>
                    </a:cubicBezTo>
                    <a:cubicBezTo>
                      <a:pt x="82" y="49"/>
                      <a:pt x="80" y="48"/>
                      <a:pt x="78" y="46"/>
                    </a:cubicBezTo>
                    <a:moveTo>
                      <a:pt x="64" y="38"/>
                    </a:moveTo>
                    <a:cubicBezTo>
                      <a:pt x="64" y="38"/>
                      <a:pt x="64" y="38"/>
                      <a:pt x="63" y="39"/>
                    </a:cubicBezTo>
                    <a:cubicBezTo>
                      <a:pt x="66" y="40"/>
                      <a:pt x="69" y="42"/>
                      <a:pt x="72" y="44"/>
                    </a:cubicBezTo>
                    <a:cubicBezTo>
                      <a:pt x="72" y="44"/>
                      <a:pt x="72" y="44"/>
                      <a:pt x="72" y="44"/>
                    </a:cubicBezTo>
                    <a:cubicBezTo>
                      <a:pt x="72" y="44"/>
                      <a:pt x="72" y="44"/>
                      <a:pt x="72" y="43"/>
                    </a:cubicBezTo>
                    <a:cubicBezTo>
                      <a:pt x="72" y="43"/>
                      <a:pt x="71" y="43"/>
                      <a:pt x="71" y="42"/>
                    </a:cubicBezTo>
                    <a:cubicBezTo>
                      <a:pt x="67" y="40"/>
                      <a:pt x="67" y="40"/>
                      <a:pt x="67" y="40"/>
                    </a:cubicBezTo>
                    <a:cubicBezTo>
                      <a:pt x="65" y="38"/>
                      <a:pt x="65" y="38"/>
                      <a:pt x="65" y="38"/>
                    </a:cubicBezTo>
                    <a:cubicBezTo>
                      <a:pt x="65" y="38"/>
                      <a:pt x="64" y="38"/>
                      <a:pt x="64" y="38"/>
                    </a:cubicBezTo>
                    <a:moveTo>
                      <a:pt x="55" y="32"/>
                    </a:moveTo>
                    <a:cubicBezTo>
                      <a:pt x="55" y="33"/>
                      <a:pt x="55" y="33"/>
                      <a:pt x="54" y="33"/>
                    </a:cubicBezTo>
                    <a:cubicBezTo>
                      <a:pt x="54" y="33"/>
                      <a:pt x="54" y="33"/>
                      <a:pt x="54" y="33"/>
                    </a:cubicBezTo>
                    <a:cubicBezTo>
                      <a:pt x="55" y="33"/>
                      <a:pt x="55" y="33"/>
                      <a:pt x="55" y="32"/>
                    </a:cubicBezTo>
                    <a:cubicBezTo>
                      <a:pt x="55" y="32"/>
                      <a:pt x="55" y="32"/>
                      <a:pt x="55" y="32"/>
                    </a:cubicBezTo>
                    <a:moveTo>
                      <a:pt x="48" y="28"/>
                    </a:moveTo>
                    <a:cubicBezTo>
                      <a:pt x="48" y="29"/>
                      <a:pt x="48" y="29"/>
                      <a:pt x="48" y="29"/>
                    </a:cubicBezTo>
                    <a:cubicBezTo>
                      <a:pt x="50" y="31"/>
                      <a:pt x="52" y="32"/>
                      <a:pt x="54" y="33"/>
                    </a:cubicBezTo>
                    <a:cubicBezTo>
                      <a:pt x="55" y="33"/>
                      <a:pt x="55" y="33"/>
                      <a:pt x="55" y="32"/>
                    </a:cubicBezTo>
                    <a:cubicBezTo>
                      <a:pt x="53" y="31"/>
                      <a:pt x="51" y="30"/>
                      <a:pt x="48" y="28"/>
                    </a:cubicBezTo>
                    <a:moveTo>
                      <a:pt x="45" y="26"/>
                    </a:moveTo>
                    <a:cubicBezTo>
                      <a:pt x="45" y="27"/>
                      <a:pt x="44" y="27"/>
                      <a:pt x="44" y="27"/>
                    </a:cubicBezTo>
                    <a:cubicBezTo>
                      <a:pt x="45" y="28"/>
                      <a:pt x="45" y="28"/>
                      <a:pt x="46" y="28"/>
                    </a:cubicBezTo>
                    <a:cubicBezTo>
                      <a:pt x="46" y="28"/>
                      <a:pt x="46" y="27"/>
                      <a:pt x="46" y="27"/>
                    </a:cubicBezTo>
                    <a:cubicBezTo>
                      <a:pt x="46" y="27"/>
                      <a:pt x="45" y="27"/>
                      <a:pt x="45" y="26"/>
                    </a:cubicBezTo>
                    <a:moveTo>
                      <a:pt x="43" y="26"/>
                    </a:moveTo>
                    <a:cubicBezTo>
                      <a:pt x="43" y="26"/>
                      <a:pt x="43" y="26"/>
                      <a:pt x="43" y="26"/>
                    </a:cubicBezTo>
                    <a:cubicBezTo>
                      <a:pt x="43" y="27"/>
                      <a:pt x="43" y="27"/>
                      <a:pt x="43" y="27"/>
                    </a:cubicBezTo>
                    <a:cubicBezTo>
                      <a:pt x="43" y="26"/>
                      <a:pt x="44" y="26"/>
                      <a:pt x="44" y="26"/>
                    </a:cubicBezTo>
                    <a:cubicBezTo>
                      <a:pt x="44" y="26"/>
                      <a:pt x="43" y="26"/>
                      <a:pt x="43" y="26"/>
                    </a:cubicBezTo>
                    <a:moveTo>
                      <a:pt x="40" y="24"/>
                    </a:moveTo>
                    <a:cubicBezTo>
                      <a:pt x="40" y="24"/>
                      <a:pt x="40" y="24"/>
                      <a:pt x="39" y="24"/>
                    </a:cubicBezTo>
                    <a:cubicBezTo>
                      <a:pt x="40" y="25"/>
                      <a:pt x="40" y="25"/>
                      <a:pt x="40" y="25"/>
                    </a:cubicBezTo>
                    <a:cubicBezTo>
                      <a:pt x="41" y="25"/>
                      <a:pt x="42" y="26"/>
                      <a:pt x="43" y="26"/>
                    </a:cubicBezTo>
                    <a:cubicBezTo>
                      <a:pt x="43" y="26"/>
                      <a:pt x="43" y="26"/>
                      <a:pt x="43" y="25"/>
                    </a:cubicBezTo>
                    <a:cubicBezTo>
                      <a:pt x="43" y="25"/>
                      <a:pt x="42" y="25"/>
                      <a:pt x="42" y="25"/>
                    </a:cubicBezTo>
                    <a:cubicBezTo>
                      <a:pt x="41" y="24"/>
                      <a:pt x="41" y="24"/>
                      <a:pt x="40" y="24"/>
                    </a:cubicBezTo>
                    <a:moveTo>
                      <a:pt x="31" y="18"/>
                    </a:moveTo>
                    <a:cubicBezTo>
                      <a:pt x="31" y="18"/>
                      <a:pt x="30" y="19"/>
                      <a:pt x="30" y="19"/>
                    </a:cubicBezTo>
                    <a:cubicBezTo>
                      <a:pt x="31" y="19"/>
                      <a:pt x="31" y="19"/>
                      <a:pt x="31" y="20"/>
                    </a:cubicBezTo>
                    <a:cubicBezTo>
                      <a:pt x="32" y="19"/>
                      <a:pt x="32" y="19"/>
                      <a:pt x="32" y="19"/>
                    </a:cubicBezTo>
                    <a:cubicBezTo>
                      <a:pt x="31" y="19"/>
                      <a:pt x="31" y="18"/>
                      <a:pt x="31" y="18"/>
                    </a:cubicBezTo>
                    <a:moveTo>
                      <a:pt x="29" y="17"/>
                    </a:moveTo>
                    <a:cubicBezTo>
                      <a:pt x="29" y="17"/>
                      <a:pt x="28" y="17"/>
                      <a:pt x="28" y="18"/>
                    </a:cubicBezTo>
                    <a:cubicBezTo>
                      <a:pt x="29" y="18"/>
                      <a:pt x="29" y="18"/>
                      <a:pt x="30" y="19"/>
                    </a:cubicBezTo>
                    <a:cubicBezTo>
                      <a:pt x="30" y="18"/>
                      <a:pt x="30" y="18"/>
                      <a:pt x="30" y="18"/>
                    </a:cubicBezTo>
                    <a:cubicBezTo>
                      <a:pt x="30" y="18"/>
                      <a:pt x="29" y="17"/>
                      <a:pt x="29" y="17"/>
                    </a:cubicBezTo>
                    <a:moveTo>
                      <a:pt x="28" y="16"/>
                    </a:moveTo>
                    <a:cubicBezTo>
                      <a:pt x="28" y="17"/>
                      <a:pt x="28" y="17"/>
                      <a:pt x="28" y="17"/>
                    </a:cubicBezTo>
                    <a:cubicBezTo>
                      <a:pt x="28" y="17"/>
                      <a:pt x="28" y="17"/>
                      <a:pt x="28" y="17"/>
                    </a:cubicBezTo>
                    <a:cubicBezTo>
                      <a:pt x="28" y="17"/>
                      <a:pt x="28" y="17"/>
                      <a:pt x="28" y="17"/>
                    </a:cubicBezTo>
                    <a:cubicBezTo>
                      <a:pt x="28" y="17"/>
                      <a:pt x="28" y="17"/>
                      <a:pt x="28" y="16"/>
                    </a:cubicBezTo>
                    <a:moveTo>
                      <a:pt x="27" y="16"/>
                    </a:moveTo>
                    <a:cubicBezTo>
                      <a:pt x="27" y="16"/>
                      <a:pt x="27" y="16"/>
                      <a:pt x="27" y="17"/>
                    </a:cubicBezTo>
                    <a:cubicBezTo>
                      <a:pt x="27" y="17"/>
                      <a:pt x="27" y="17"/>
                      <a:pt x="27" y="17"/>
                    </a:cubicBezTo>
                    <a:cubicBezTo>
                      <a:pt x="27" y="17"/>
                      <a:pt x="27" y="16"/>
                      <a:pt x="28" y="16"/>
                    </a:cubicBezTo>
                    <a:cubicBezTo>
                      <a:pt x="27" y="16"/>
                      <a:pt x="27" y="16"/>
                      <a:pt x="27" y="16"/>
                    </a:cubicBezTo>
                    <a:moveTo>
                      <a:pt x="18" y="11"/>
                    </a:moveTo>
                    <a:cubicBezTo>
                      <a:pt x="18" y="11"/>
                      <a:pt x="18" y="11"/>
                      <a:pt x="18" y="11"/>
                    </a:cubicBezTo>
                    <a:cubicBezTo>
                      <a:pt x="18" y="11"/>
                      <a:pt x="18" y="11"/>
                      <a:pt x="18" y="11"/>
                    </a:cubicBezTo>
                    <a:cubicBezTo>
                      <a:pt x="18" y="11"/>
                      <a:pt x="18" y="11"/>
                      <a:pt x="19" y="11"/>
                    </a:cubicBezTo>
                    <a:cubicBezTo>
                      <a:pt x="19" y="11"/>
                      <a:pt x="19" y="11"/>
                      <a:pt x="18" y="11"/>
                    </a:cubicBezTo>
                    <a:moveTo>
                      <a:pt x="15" y="9"/>
                    </a:moveTo>
                    <a:cubicBezTo>
                      <a:pt x="15" y="9"/>
                      <a:pt x="15" y="9"/>
                      <a:pt x="15" y="9"/>
                    </a:cubicBezTo>
                    <a:cubicBezTo>
                      <a:pt x="16" y="10"/>
                      <a:pt x="17" y="11"/>
                      <a:pt x="18" y="11"/>
                    </a:cubicBezTo>
                    <a:cubicBezTo>
                      <a:pt x="18" y="11"/>
                      <a:pt x="18" y="11"/>
                      <a:pt x="18" y="11"/>
                    </a:cubicBezTo>
                    <a:cubicBezTo>
                      <a:pt x="17" y="10"/>
                      <a:pt x="16" y="9"/>
                      <a:pt x="15" y="9"/>
                    </a:cubicBezTo>
                    <a:moveTo>
                      <a:pt x="3" y="1"/>
                    </a:moveTo>
                    <a:cubicBezTo>
                      <a:pt x="3" y="2"/>
                      <a:pt x="3" y="2"/>
                      <a:pt x="3" y="2"/>
                    </a:cubicBezTo>
                    <a:cubicBezTo>
                      <a:pt x="3" y="2"/>
                      <a:pt x="4" y="3"/>
                      <a:pt x="4" y="3"/>
                    </a:cubicBezTo>
                    <a:cubicBezTo>
                      <a:pt x="5" y="3"/>
                      <a:pt x="5" y="3"/>
                      <a:pt x="5" y="3"/>
                    </a:cubicBezTo>
                    <a:cubicBezTo>
                      <a:pt x="4" y="2"/>
                      <a:pt x="3" y="2"/>
                      <a:pt x="3" y="1"/>
                    </a:cubicBezTo>
                    <a:moveTo>
                      <a:pt x="2" y="1"/>
                    </a:moveTo>
                    <a:cubicBezTo>
                      <a:pt x="1" y="1"/>
                      <a:pt x="1" y="1"/>
                      <a:pt x="1" y="1"/>
                    </a:cubicBezTo>
                    <a:cubicBezTo>
                      <a:pt x="2" y="1"/>
                      <a:pt x="2" y="2"/>
                      <a:pt x="3" y="2"/>
                    </a:cubicBezTo>
                    <a:cubicBezTo>
                      <a:pt x="3" y="2"/>
                      <a:pt x="3" y="2"/>
                      <a:pt x="3" y="1"/>
                    </a:cubicBezTo>
                    <a:cubicBezTo>
                      <a:pt x="2" y="1"/>
                      <a:pt x="2" y="1"/>
                      <a:pt x="2" y="1"/>
                    </a:cubicBezTo>
                    <a:moveTo>
                      <a:pt x="1" y="0"/>
                    </a:moveTo>
                    <a:cubicBezTo>
                      <a:pt x="1" y="0"/>
                      <a:pt x="1" y="0"/>
                      <a:pt x="0" y="1"/>
                    </a:cubicBezTo>
                    <a:cubicBezTo>
                      <a:pt x="1" y="1"/>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35" name="Freeform 9926"/>
              <p:cNvSpPr>
                <a:spLocks noEditPoints="1"/>
              </p:cNvSpPr>
              <p:nvPr/>
            </p:nvSpPr>
            <p:spPr bwMode="auto">
              <a:xfrm>
                <a:off x="-363" y="3375"/>
                <a:ext cx="240" cy="144"/>
              </a:xfrm>
              <a:custGeom>
                <a:avLst/>
                <a:gdLst>
                  <a:gd name="T0" fmla="*/ 96 w 102"/>
                  <a:gd name="T1" fmla="*/ 58 h 61"/>
                  <a:gd name="T2" fmla="*/ 101 w 102"/>
                  <a:gd name="T3" fmla="*/ 60 h 61"/>
                  <a:gd name="T4" fmla="*/ 98 w 102"/>
                  <a:gd name="T5" fmla="*/ 55 h 61"/>
                  <a:gd name="T6" fmla="*/ 102 w 102"/>
                  <a:gd name="T7" fmla="*/ 58 h 61"/>
                  <a:gd name="T8" fmla="*/ 98 w 102"/>
                  <a:gd name="T9" fmla="*/ 55 h 61"/>
                  <a:gd name="T10" fmla="*/ 89 w 102"/>
                  <a:gd name="T11" fmla="*/ 54 h 61"/>
                  <a:gd name="T12" fmla="*/ 96 w 102"/>
                  <a:gd name="T13" fmla="*/ 57 h 61"/>
                  <a:gd name="T14" fmla="*/ 87 w 102"/>
                  <a:gd name="T15" fmla="*/ 52 h 61"/>
                  <a:gd name="T16" fmla="*/ 87 w 102"/>
                  <a:gd name="T17" fmla="*/ 53 h 61"/>
                  <a:gd name="T18" fmla="*/ 87 w 102"/>
                  <a:gd name="T19" fmla="*/ 52 h 61"/>
                  <a:gd name="T20" fmla="*/ 91 w 102"/>
                  <a:gd name="T21" fmla="*/ 51 h 61"/>
                  <a:gd name="T22" fmla="*/ 97 w 102"/>
                  <a:gd name="T23" fmla="*/ 55 h 61"/>
                  <a:gd name="T24" fmla="*/ 80 w 102"/>
                  <a:gd name="T25" fmla="*/ 49 h 61"/>
                  <a:gd name="T26" fmla="*/ 85 w 102"/>
                  <a:gd name="T27" fmla="*/ 51 h 61"/>
                  <a:gd name="T28" fmla="*/ 78 w 102"/>
                  <a:gd name="T29" fmla="*/ 47 h 61"/>
                  <a:gd name="T30" fmla="*/ 80 w 102"/>
                  <a:gd name="T31" fmla="*/ 48 h 61"/>
                  <a:gd name="T32" fmla="*/ 78 w 102"/>
                  <a:gd name="T33" fmla="*/ 47 h 61"/>
                  <a:gd name="T34" fmla="*/ 78 w 102"/>
                  <a:gd name="T35" fmla="*/ 47 h 61"/>
                  <a:gd name="T36" fmla="*/ 78 w 102"/>
                  <a:gd name="T37" fmla="*/ 47 h 61"/>
                  <a:gd name="T38" fmla="*/ 69 w 102"/>
                  <a:gd name="T39" fmla="*/ 42 h 61"/>
                  <a:gd name="T40" fmla="*/ 72 w 102"/>
                  <a:gd name="T41" fmla="*/ 44 h 61"/>
                  <a:gd name="T42" fmla="*/ 69 w 102"/>
                  <a:gd name="T43" fmla="*/ 42 h 61"/>
                  <a:gd name="T44" fmla="*/ 64 w 102"/>
                  <a:gd name="T45" fmla="*/ 39 h 61"/>
                  <a:gd name="T46" fmla="*/ 72 w 102"/>
                  <a:gd name="T47" fmla="*/ 44 h 61"/>
                  <a:gd name="T48" fmla="*/ 64 w 102"/>
                  <a:gd name="T49" fmla="*/ 39 h 61"/>
                  <a:gd name="T50" fmla="*/ 54 w 102"/>
                  <a:gd name="T51" fmla="*/ 34 h 61"/>
                  <a:gd name="T52" fmla="*/ 55 w 102"/>
                  <a:gd name="T53" fmla="*/ 33 h 61"/>
                  <a:gd name="T54" fmla="*/ 48 w 102"/>
                  <a:gd name="T55" fmla="*/ 29 h 61"/>
                  <a:gd name="T56" fmla="*/ 54 w 102"/>
                  <a:gd name="T57" fmla="*/ 34 h 61"/>
                  <a:gd name="T58" fmla="*/ 48 w 102"/>
                  <a:gd name="T59" fmla="*/ 29 h 61"/>
                  <a:gd name="T60" fmla="*/ 44 w 102"/>
                  <a:gd name="T61" fmla="*/ 28 h 61"/>
                  <a:gd name="T62" fmla="*/ 46 w 102"/>
                  <a:gd name="T63" fmla="*/ 28 h 61"/>
                  <a:gd name="T64" fmla="*/ 43 w 102"/>
                  <a:gd name="T65" fmla="*/ 26 h 61"/>
                  <a:gd name="T66" fmla="*/ 43 w 102"/>
                  <a:gd name="T67" fmla="*/ 27 h 61"/>
                  <a:gd name="T68" fmla="*/ 43 w 102"/>
                  <a:gd name="T69" fmla="*/ 26 h 61"/>
                  <a:gd name="T70" fmla="*/ 39 w 102"/>
                  <a:gd name="T71" fmla="*/ 25 h 61"/>
                  <a:gd name="T72" fmla="*/ 43 w 102"/>
                  <a:gd name="T73" fmla="*/ 26 h 61"/>
                  <a:gd name="T74" fmla="*/ 31 w 102"/>
                  <a:gd name="T75" fmla="*/ 19 h 61"/>
                  <a:gd name="T76" fmla="*/ 31 w 102"/>
                  <a:gd name="T77" fmla="*/ 20 h 61"/>
                  <a:gd name="T78" fmla="*/ 31 w 102"/>
                  <a:gd name="T79" fmla="*/ 19 h 61"/>
                  <a:gd name="T80" fmla="*/ 30 w 102"/>
                  <a:gd name="T81" fmla="*/ 19 h 61"/>
                  <a:gd name="T82" fmla="*/ 31 w 102"/>
                  <a:gd name="T83" fmla="*/ 19 h 61"/>
                  <a:gd name="T84" fmla="*/ 29 w 102"/>
                  <a:gd name="T85" fmla="*/ 17 h 61"/>
                  <a:gd name="T86" fmla="*/ 30 w 102"/>
                  <a:gd name="T87" fmla="*/ 19 h 61"/>
                  <a:gd name="T88" fmla="*/ 29 w 102"/>
                  <a:gd name="T89" fmla="*/ 17 h 61"/>
                  <a:gd name="T90" fmla="*/ 28 w 102"/>
                  <a:gd name="T91" fmla="*/ 18 h 61"/>
                  <a:gd name="T92" fmla="*/ 28 w 102"/>
                  <a:gd name="T93" fmla="*/ 17 h 61"/>
                  <a:gd name="T94" fmla="*/ 27 w 102"/>
                  <a:gd name="T95" fmla="*/ 16 h 61"/>
                  <a:gd name="T96" fmla="*/ 27 w 102"/>
                  <a:gd name="T97" fmla="*/ 17 h 61"/>
                  <a:gd name="T98" fmla="*/ 27 w 102"/>
                  <a:gd name="T99" fmla="*/ 16 h 61"/>
                  <a:gd name="T100" fmla="*/ 18 w 102"/>
                  <a:gd name="T101" fmla="*/ 12 h 61"/>
                  <a:gd name="T102" fmla="*/ 19 w 102"/>
                  <a:gd name="T103" fmla="*/ 11 h 61"/>
                  <a:gd name="T104" fmla="*/ 15 w 102"/>
                  <a:gd name="T105" fmla="*/ 9 h 61"/>
                  <a:gd name="T106" fmla="*/ 18 w 102"/>
                  <a:gd name="T107" fmla="*/ 12 h 61"/>
                  <a:gd name="T108" fmla="*/ 15 w 102"/>
                  <a:gd name="T109" fmla="*/ 9 h 61"/>
                  <a:gd name="T110" fmla="*/ 3 w 102"/>
                  <a:gd name="T111" fmla="*/ 3 h 61"/>
                  <a:gd name="T112" fmla="*/ 5 w 102"/>
                  <a:gd name="T113" fmla="*/ 3 h 61"/>
                  <a:gd name="T114" fmla="*/ 2 w 102"/>
                  <a:gd name="T115" fmla="*/ 1 h 61"/>
                  <a:gd name="T116" fmla="*/ 2 w 102"/>
                  <a:gd name="T117" fmla="*/ 2 h 61"/>
                  <a:gd name="T118" fmla="*/ 2 w 102"/>
                  <a:gd name="T119" fmla="*/ 1 h 61"/>
                  <a:gd name="T120" fmla="*/ 0 w 102"/>
                  <a:gd name="T121" fmla="*/ 1 h 61"/>
                  <a:gd name="T122" fmla="*/ 1 w 102"/>
                  <a:gd name="T123"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2" h="61">
                    <a:moveTo>
                      <a:pt x="96" y="58"/>
                    </a:moveTo>
                    <a:cubicBezTo>
                      <a:pt x="96" y="58"/>
                      <a:pt x="96" y="58"/>
                      <a:pt x="96" y="58"/>
                    </a:cubicBezTo>
                    <a:cubicBezTo>
                      <a:pt x="97" y="59"/>
                      <a:pt x="99" y="60"/>
                      <a:pt x="100" y="61"/>
                    </a:cubicBezTo>
                    <a:cubicBezTo>
                      <a:pt x="100" y="60"/>
                      <a:pt x="100" y="60"/>
                      <a:pt x="101" y="60"/>
                    </a:cubicBezTo>
                    <a:cubicBezTo>
                      <a:pt x="99" y="59"/>
                      <a:pt x="97" y="59"/>
                      <a:pt x="96" y="58"/>
                    </a:cubicBezTo>
                    <a:moveTo>
                      <a:pt x="98" y="55"/>
                    </a:moveTo>
                    <a:cubicBezTo>
                      <a:pt x="98" y="55"/>
                      <a:pt x="97" y="55"/>
                      <a:pt x="97" y="55"/>
                    </a:cubicBezTo>
                    <a:cubicBezTo>
                      <a:pt x="99" y="56"/>
                      <a:pt x="101" y="57"/>
                      <a:pt x="102" y="58"/>
                    </a:cubicBezTo>
                    <a:cubicBezTo>
                      <a:pt x="102" y="58"/>
                      <a:pt x="102" y="58"/>
                      <a:pt x="102" y="58"/>
                    </a:cubicBezTo>
                    <a:cubicBezTo>
                      <a:pt x="101" y="57"/>
                      <a:pt x="99" y="56"/>
                      <a:pt x="98" y="55"/>
                    </a:cubicBezTo>
                    <a:moveTo>
                      <a:pt x="89" y="54"/>
                    </a:moveTo>
                    <a:cubicBezTo>
                      <a:pt x="89" y="54"/>
                      <a:pt x="89" y="54"/>
                      <a:pt x="89" y="54"/>
                    </a:cubicBezTo>
                    <a:cubicBezTo>
                      <a:pt x="91" y="55"/>
                      <a:pt x="93" y="56"/>
                      <a:pt x="95" y="58"/>
                    </a:cubicBezTo>
                    <a:cubicBezTo>
                      <a:pt x="96" y="58"/>
                      <a:pt x="96" y="58"/>
                      <a:pt x="96" y="57"/>
                    </a:cubicBezTo>
                    <a:cubicBezTo>
                      <a:pt x="94" y="56"/>
                      <a:pt x="91" y="55"/>
                      <a:pt x="89" y="54"/>
                    </a:cubicBezTo>
                    <a:moveTo>
                      <a:pt x="87" y="52"/>
                    </a:moveTo>
                    <a:cubicBezTo>
                      <a:pt x="87" y="52"/>
                      <a:pt x="86" y="52"/>
                      <a:pt x="86" y="52"/>
                    </a:cubicBezTo>
                    <a:cubicBezTo>
                      <a:pt x="87" y="52"/>
                      <a:pt x="87" y="53"/>
                      <a:pt x="87" y="53"/>
                    </a:cubicBezTo>
                    <a:cubicBezTo>
                      <a:pt x="87" y="53"/>
                      <a:pt x="87" y="53"/>
                      <a:pt x="87" y="53"/>
                    </a:cubicBezTo>
                    <a:cubicBezTo>
                      <a:pt x="87" y="52"/>
                      <a:pt x="87" y="52"/>
                      <a:pt x="87" y="52"/>
                    </a:cubicBezTo>
                    <a:moveTo>
                      <a:pt x="91" y="51"/>
                    </a:moveTo>
                    <a:cubicBezTo>
                      <a:pt x="91" y="51"/>
                      <a:pt x="91" y="51"/>
                      <a:pt x="91" y="51"/>
                    </a:cubicBezTo>
                    <a:cubicBezTo>
                      <a:pt x="93" y="52"/>
                      <a:pt x="95" y="54"/>
                      <a:pt x="97" y="55"/>
                    </a:cubicBezTo>
                    <a:cubicBezTo>
                      <a:pt x="97" y="55"/>
                      <a:pt x="97" y="55"/>
                      <a:pt x="97" y="55"/>
                    </a:cubicBezTo>
                    <a:cubicBezTo>
                      <a:pt x="95" y="54"/>
                      <a:pt x="93" y="52"/>
                      <a:pt x="91" y="51"/>
                    </a:cubicBezTo>
                    <a:moveTo>
                      <a:pt x="80" y="49"/>
                    </a:moveTo>
                    <a:cubicBezTo>
                      <a:pt x="82" y="49"/>
                      <a:pt x="83" y="50"/>
                      <a:pt x="85" y="51"/>
                    </a:cubicBezTo>
                    <a:cubicBezTo>
                      <a:pt x="85" y="51"/>
                      <a:pt x="85" y="51"/>
                      <a:pt x="85" y="51"/>
                    </a:cubicBezTo>
                    <a:cubicBezTo>
                      <a:pt x="83" y="50"/>
                      <a:pt x="82" y="49"/>
                      <a:pt x="80" y="49"/>
                    </a:cubicBezTo>
                    <a:moveTo>
                      <a:pt x="78" y="47"/>
                    </a:moveTo>
                    <a:cubicBezTo>
                      <a:pt x="78" y="47"/>
                      <a:pt x="78" y="47"/>
                      <a:pt x="78" y="47"/>
                    </a:cubicBezTo>
                    <a:cubicBezTo>
                      <a:pt x="79" y="47"/>
                      <a:pt x="79" y="48"/>
                      <a:pt x="80" y="48"/>
                    </a:cubicBezTo>
                    <a:cubicBezTo>
                      <a:pt x="80" y="48"/>
                      <a:pt x="80" y="48"/>
                      <a:pt x="80" y="49"/>
                    </a:cubicBezTo>
                    <a:cubicBezTo>
                      <a:pt x="80" y="48"/>
                      <a:pt x="79" y="48"/>
                      <a:pt x="78" y="47"/>
                    </a:cubicBezTo>
                    <a:moveTo>
                      <a:pt x="78" y="47"/>
                    </a:moveTo>
                    <a:cubicBezTo>
                      <a:pt x="78" y="47"/>
                      <a:pt x="78" y="47"/>
                      <a:pt x="78" y="47"/>
                    </a:cubicBezTo>
                    <a:cubicBezTo>
                      <a:pt x="78" y="47"/>
                      <a:pt x="78" y="47"/>
                      <a:pt x="78" y="47"/>
                    </a:cubicBezTo>
                    <a:cubicBezTo>
                      <a:pt x="78" y="47"/>
                      <a:pt x="78" y="47"/>
                      <a:pt x="78" y="47"/>
                    </a:cubicBezTo>
                    <a:cubicBezTo>
                      <a:pt x="78" y="47"/>
                      <a:pt x="78" y="47"/>
                      <a:pt x="78" y="47"/>
                    </a:cubicBezTo>
                    <a:moveTo>
                      <a:pt x="69" y="42"/>
                    </a:moveTo>
                    <a:cubicBezTo>
                      <a:pt x="69" y="42"/>
                      <a:pt x="69" y="42"/>
                      <a:pt x="70" y="42"/>
                    </a:cubicBezTo>
                    <a:cubicBezTo>
                      <a:pt x="71" y="43"/>
                      <a:pt x="72" y="43"/>
                      <a:pt x="72" y="44"/>
                    </a:cubicBezTo>
                    <a:cubicBezTo>
                      <a:pt x="72" y="44"/>
                      <a:pt x="72" y="44"/>
                      <a:pt x="72" y="44"/>
                    </a:cubicBezTo>
                    <a:cubicBezTo>
                      <a:pt x="71" y="43"/>
                      <a:pt x="70" y="42"/>
                      <a:pt x="69" y="42"/>
                    </a:cubicBezTo>
                    <a:moveTo>
                      <a:pt x="64" y="39"/>
                    </a:moveTo>
                    <a:cubicBezTo>
                      <a:pt x="64" y="39"/>
                      <a:pt x="64" y="39"/>
                      <a:pt x="64" y="39"/>
                    </a:cubicBezTo>
                    <a:cubicBezTo>
                      <a:pt x="68" y="42"/>
                      <a:pt x="71" y="44"/>
                      <a:pt x="72" y="44"/>
                    </a:cubicBezTo>
                    <a:cubicBezTo>
                      <a:pt x="72" y="44"/>
                      <a:pt x="72" y="44"/>
                      <a:pt x="72" y="44"/>
                    </a:cubicBezTo>
                    <a:cubicBezTo>
                      <a:pt x="72" y="44"/>
                      <a:pt x="71" y="43"/>
                      <a:pt x="70" y="42"/>
                    </a:cubicBezTo>
                    <a:cubicBezTo>
                      <a:pt x="68" y="41"/>
                      <a:pt x="66" y="40"/>
                      <a:pt x="64" y="39"/>
                    </a:cubicBezTo>
                    <a:moveTo>
                      <a:pt x="55" y="33"/>
                    </a:moveTo>
                    <a:cubicBezTo>
                      <a:pt x="55" y="33"/>
                      <a:pt x="55" y="34"/>
                      <a:pt x="54" y="34"/>
                    </a:cubicBezTo>
                    <a:cubicBezTo>
                      <a:pt x="54" y="34"/>
                      <a:pt x="54" y="34"/>
                      <a:pt x="54" y="34"/>
                    </a:cubicBezTo>
                    <a:cubicBezTo>
                      <a:pt x="55" y="34"/>
                      <a:pt x="55" y="33"/>
                      <a:pt x="55" y="33"/>
                    </a:cubicBezTo>
                    <a:cubicBezTo>
                      <a:pt x="55" y="33"/>
                      <a:pt x="55" y="33"/>
                      <a:pt x="55" y="33"/>
                    </a:cubicBezTo>
                    <a:moveTo>
                      <a:pt x="48" y="29"/>
                    </a:moveTo>
                    <a:cubicBezTo>
                      <a:pt x="48" y="29"/>
                      <a:pt x="48" y="30"/>
                      <a:pt x="48" y="30"/>
                    </a:cubicBezTo>
                    <a:cubicBezTo>
                      <a:pt x="50" y="31"/>
                      <a:pt x="52" y="33"/>
                      <a:pt x="54" y="34"/>
                    </a:cubicBezTo>
                    <a:cubicBezTo>
                      <a:pt x="55" y="34"/>
                      <a:pt x="55" y="33"/>
                      <a:pt x="55" y="33"/>
                    </a:cubicBezTo>
                    <a:cubicBezTo>
                      <a:pt x="53" y="32"/>
                      <a:pt x="50" y="30"/>
                      <a:pt x="48" y="29"/>
                    </a:cubicBezTo>
                    <a:moveTo>
                      <a:pt x="45" y="27"/>
                    </a:moveTo>
                    <a:cubicBezTo>
                      <a:pt x="45" y="27"/>
                      <a:pt x="44" y="28"/>
                      <a:pt x="44" y="28"/>
                    </a:cubicBezTo>
                    <a:cubicBezTo>
                      <a:pt x="45" y="28"/>
                      <a:pt x="45" y="28"/>
                      <a:pt x="46" y="29"/>
                    </a:cubicBezTo>
                    <a:cubicBezTo>
                      <a:pt x="46" y="28"/>
                      <a:pt x="46" y="28"/>
                      <a:pt x="46" y="28"/>
                    </a:cubicBezTo>
                    <a:cubicBezTo>
                      <a:pt x="46" y="28"/>
                      <a:pt x="45" y="27"/>
                      <a:pt x="45" y="27"/>
                    </a:cubicBezTo>
                    <a:moveTo>
                      <a:pt x="43" y="26"/>
                    </a:moveTo>
                    <a:cubicBezTo>
                      <a:pt x="43" y="27"/>
                      <a:pt x="43" y="27"/>
                      <a:pt x="43" y="27"/>
                    </a:cubicBezTo>
                    <a:cubicBezTo>
                      <a:pt x="43" y="27"/>
                      <a:pt x="43" y="27"/>
                      <a:pt x="43" y="27"/>
                    </a:cubicBezTo>
                    <a:cubicBezTo>
                      <a:pt x="43" y="27"/>
                      <a:pt x="44" y="27"/>
                      <a:pt x="44" y="26"/>
                    </a:cubicBezTo>
                    <a:cubicBezTo>
                      <a:pt x="44" y="26"/>
                      <a:pt x="43" y="26"/>
                      <a:pt x="43" y="26"/>
                    </a:cubicBezTo>
                    <a:moveTo>
                      <a:pt x="40" y="24"/>
                    </a:moveTo>
                    <a:cubicBezTo>
                      <a:pt x="40" y="24"/>
                      <a:pt x="40" y="25"/>
                      <a:pt x="39" y="25"/>
                    </a:cubicBezTo>
                    <a:cubicBezTo>
                      <a:pt x="40" y="26"/>
                      <a:pt x="42" y="26"/>
                      <a:pt x="43" y="27"/>
                    </a:cubicBezTo>
                    <a:cubicBezTo>
                      <a:pt x="43" y="27"/>
                      <a:pt x="43" y="26"/>
                      <a:pt x="43" y="26"/>
                    </a:cubicBezTo>
                    <a:cubicBezTo>
                      <a:pt x="42" y="25"/>
                      <a:pt x="41" y="25"/>
                      <a:pt x="40" y="24"/>
                    </a:cubicBezTo>
                    <a:moveTo>
                      <a:pt x="31" y="19"/>
                    </a:moveTo>
                    <a:cubicBezTo>
                      <a:pt x="31" y="19"/>
                      <a:pt x="31" y="19"/>
                      <a:pt x="30" y="19"/>
                    </a:cubicBezTo>
                    <a:cubicBezTo>
                      <a:pt x="31" y="20"/>
                      <a:pt x="31" y="20"/>
                      <a:pt x="31" y="20"/>
                    </a:cubicBezTo>
                    <a:cubicBezTo>
                      <a:pt x="32" y="20"/>
                      <a:pt x="32" y="20"/>
                      <a:pt x="32" y="19"/>
                    </a:cubicBezTo>
                    <a:cubicBezTo>
                      <a:pt x="32" y="19"/>
                      <a:pt x="31" y="19"/>
                      <a:pt x="31" y="19"/>
                    </a:cubicBezTo>
                    <a:moveTo>
                      <a:pt x="30" y="18"/>
                    </a:moveTo>
                    <a:cubicBezTo>
                      <a:pt x="30" y="18"/>
                      <a:pt x="30" y="19"/>
                      <a:pt x="30" y="19"/>
                    </a:cubicBezTo>
                    <a:cubicBezTo>
                      <a:pt x="30" y="19"/>
                      <a:pt x="30" y="19"/>
                      <a:pt x="30" y="19"/>
                    </a:cubicBezTo>
                    <a:cubicBezTo>
                      <a:pt x="30" y="19"/>
                      <a:pt x="30" y="19"/>
                      <a:pt x="31" y="19"/>
                    </a:cubicBezTo>
                    <a:cubicBezTo>
                      <a:pt x="30" y="18"/>
                      <a:pt x="30" y="18"/>
                      <a:pt x="30" y="18"/>
                    </a:cubicBezTo>
                    <a:moveTo>
                      <a:pt x="29" y="17"/>
                    </a:moveTo>
                    <a:cubicBezTo>
                      <a:pt x="29" y="18"/>
                      <a:pt x="28" y="18"/>
                      <a:pt x="28" y="18"/>
                    </a:cubicBezTo>
                    <a:cubicBezTo>
                      <a:pt x="29" y="18"/>
                      <a:pt x="29" y="19"/>
                      <a:pt x="30" y="19"/>
                    </a:cubicBezTo>
                    <a:cubicBezTo>
                      <a:pt x="30" y="19"/>
                      <a:pt x="30" y="18"/>
                      <a:pt x="30" y="18"/>
                    </a:cubicBezTo>
                    <a:cubicBezTo>
                      <a:pt x="30" y="18"/>
                      <a:pt x="29" y="18"/>
                      <a:pt x="29" y="17"/>
                    </a:cubicBezTo>
                    <a:moveTo>
                      <a:pt x="28" y="17"/>
                    </a:moveTo>
                    <a:cubicBezTo>
                      <a:pt x="28" y="17"/>
                      <a:pt x="28" y="18"/>
                      <a:pt x="28" y="18"/>
                    </a:cubicBezTo>
                    <a:cubicBezTo>
                      <a:pt x="28" y="18"/>
                      <a:pt x="28" y="18"/>
                      <a:pt x="28" y="18"/>
                    </a:cubicBezTo>
                    <a:cubicBezTo>
                      <a:pt x="28" y="18"/>
                      <a:pt x="28" y="17"/>
                      <a:pt x="28" y="17"/>
                    </a:cubicBezTo>
                    <a:cubicBezTo>
                      <a:pt x="28" y="17"/>
                      <a:pt x="28" y="17"/>
                      <a:pt x="28" y="17"/>
                    </a:cubicBezTo>
                    <a:moveTo>
                      <a:pt x="27" y="16"/>
                    </a:moveTo>
                    <a:cubicBezTo>
                      <a:pt x="27" y="17"/>
                      <a:pt x="27" y="17"/>
                      <a:pt x="27" y="17"/>
                    </a:cubicBezTo>
                    <a:cubicBezTo>
                      <a:pt x="27" y="17"/>
                      <a:pt x="27" y="17"/>
                      <a:pt x="27" y="17"/>
                    </a:cubicBezTo>
                    <a:cubicBezTo>
                      <a:pt x="27" y="17"/>
                      <a:pt x="27" y="17"/>
                      <a:pt x="28" y="17"/>
                    </a:cubicBezTo>
                    <a:cubicBezTo>
                      <a:pt x="27" y="17"/>
                      <a:pt x="27" y="16"/>
                      <a:pt x="27" y="16"/>
                    </a:cubicBezTo>
                    <a:moveTo>
                      <a:pt x="19" y="11"/>
                    </a:moveTo>
                    <a:cubicBezTo>
                      <a:pt x="19" y="12"/>
                      <a:pt x="18" y="12"/>
                      <a:pt x="18" y="12"/>
                    </a:cubicBezTo>
                    <a:cubicBezTo>
                      <a:pt x="18" y="12"/>
                      <a:pt x="18" y="12"/>
                      <a:pt x="18" y="12"/>
                    </a:cubicBezTo>
                    <a:cubicBezTo>
                      <a:pt x="19" y="12"/>
                      <a:pt x="19" y="12"/>
                      <a:pt x="19" y="11"/>
                    </a:cubicBezTo>
                    <a:cubicBezTo>
                      <a:pt x="19" y="11"/>
                      <a:pt x="19" y="11"/>
                      <a:pt x="19" y="11"/>
                    </a:cubicBezTo>
                    <a:moveTo>
                      <a:pt x="15" y="9"/>
                    </a:moveTo>
                    <a:cubicBezTo>
                      <a:pt x="15" y="9"/>
                      <a:pt x="15" y="10"/>
                      <a:pt x="15" y="10"/>
                    </a:cubicBezTo>
                    <a:cubicBezTo>
                      <a:pt x="16" y="11"/>
                      <a:pt x="17" y="11"/>
                      <a:pt x="18" y="12"/>
                    </a:cubicBezTo>
                    <a:cubicBezTo>
                      <a:pt x="18" y="12"/>
                      <a:pt x="18" y="11"/>
                      <a:pt x="18" y="11"/>
                    </a:cubicBezTo>
                    <a:cubicBezTo>
                      <a:pt x="17" y="10"/>
                      <a:pt x="16" y="10"/>
                      <a:pt x="15" y="9"/>
                    </a:cubicBezTo>
                    <a:moveTo>
                      <a:pt x="3" y="2"/>
                    </a:moveTo>
                    <a:cubicBezTo>
                      <a:pt x="3" y="2"/>
                      <a:pt x="3" y="2"/>
                      <a:pt x="3" y="3"/>
                    </a:cubicBezTo>
                    <a:cubicBezTo>
                      <a:pt x="3" y="3"/>
                      <a:pt x="4" y="3"/>
                      <a:pt x="4" y="4"/>
                    </a:cubicBezTo>
                    <a:cubicBezTo>
                      <a:pt x="5" y="3"/>
                      <a:pt x="5" y="3"/>
                      <a:pt x="5" y="3"/>
                    </a:cubicBezTo>
                    <a:cubicBezTo>
                      <a:pt x="4" y="3"/>
                      <a:pt x="4" y="2"/>
                      <a:pt x="3" y="2"/>
                    </a:cubicBezTo>
                    <a:moveTo>
                      <a:pt x="2" y="1"/>
                    </a:moveTo>
                    <a:cubicBezTo>
                      <a:pt x="1" y="2"/>
                      <a:pt x="1" y="2"/>
                      <a:pt x="1" y="2"/>
                    </a:cubicBezTo>
                    <a:cubicBezTo>
                      <a:pt x="2" y="2"/>
                      <a:pt x="2" y="2"/>
                      <a:pt x="2" y="2"/>
                    </a:cubicBezTo>
                    <a:cubicBezTo>
                      <a:pt x="3" y="2"/>
                      <a:pt x="3" y="2"/>
                      <a:pt x="3" y="2"/>
                    </a:cubicBezTo>
                    <a:cubicBezTo>
                      <a:pt x="3" y="1"/>
                      <a:pt x="2" y="1"/>
                      <a:pt x="2" y="1"/>
                    </a:cubicBezTo>
                    <a:moveTo>
                      <a:pt x="1" y="0"/>
                    </a:moveTo>
                    <a:cubicBezTo>
                      <a:pt x="1" y="1"/>
                      <a:pt x="1" y="1"/>
                      <a:pt x="0" y="1"/>
                    </a:cubicBezTo>
                    <a:cubicBezTo>
                      <a:pt x="1" y="1"/>
                      <a:pt x="1" y="1"/>
                      <a:pt x="1" y="2"/>
                    </a:cubicBezTo>
                    <a:cubicBezTo>
                      <a:pt x="1" y="1"/>
                      <a:pt x="1" y="1"/>
                      <a:pt x="1"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36" name="Freeform 9927"/>
              <p:cNvSpPr>
                <a:spLocks noEditPoints="1"/>
              </p:cNvSpPr>
              <p:nvPr/>
            </p:nvSpPr>
            <p:spPr bwMode="auto">
              <a:xfrm>
                <a:off x="-352" y="3361"/>
                <a:ext cx="237" cy="141"/>
              </a:xfrm>
              <a:custGeom>
                <a:avLst/>
                <a:gdLst>
                  <a:gd name="T0" fmla="*/ 95 w 100"/>
                  <a:gd name="T1" fmla="*/ 57 h 60"/>
                  <a:gd name="T2" fmla="*/ 100 w 100"/>
                  <a:gd name="T3" fmla="*/ 60 h 60"/>
                  <a:gd name="T4" fmla="*/ 89 w 100"/>
                  <a:gd name="T5" fmla="*/ 53 h 60"/>
                  <a:gd name="T6" fmla="*/ 95 w 100"/>
                  <a:gd name="T7" fmla="*/ 57 h 60"/>
                  <a:gd name="T8" fmla="*/ 89 w 100"/>
                  <a:gd name="T9" fmla="*/ 53 h 60"/>
                  <a:gd name="T10" fmla="*/ 86 w 100"/>
                  <a:gd name="T11" fmla="*/ 51 h 60"/>
                  <a:gd name="T12" fmla="*/ 87 w 100"/>
                  <a:gd name="T13" fmla="*/ 52 h 60"/>
                  <a:gd name="T14" fmla="*/ 77 w 100"/>
                  <a:gd name="T15" fmla="*/ 46 h 60"/>
                  <a:gd name="T16" fmla="*/ 84 w 100"/>
                  <a:gd name="T17" fmla="*/ 50 h 60"/>
                  <a:gd name="T18" fmla="*/ 77 w 100"/>
                  <a:gd name="T19" fmla="*/ 46 h 60"/>
                  <a:gd name="T20" fmla="*/ 77 w 100"/>
                  <a:gd name="T21" fmla="*/ 46 h 60"/>
                  <a:gd name="T22" fmla="*/ 77 w 100"/>
                  <a:gd name="T23" fmla="*/ 46 h 60"/>
                  <a:gd name="T24" fmla="*/ 63 w 100"/>
                  <a:gd name="T25" fmla="*/ 38 h 60"/>
                  <a:gd name="T26" fmla="*/ 71 w 100"/>
                  <a:gd name="T27" fmla="*/ 43 h 60"/>
                  <a:gd name="T28" fmla="*/ 63 w 100"/>
                  <a:gd name="T29" fmla="*/ 38 h 60"/>
                  <a:gd name="T30" fmla="*/ 47 w 100"/>
                  <a:gd name="T31" fmla="*/ 28 h 60"/>
                  <a:gd name="T32" fmla="*/ 54 w 100"/>
                  <a:gd name="T33" fmla="*/ 32 h 60"/>
                  <a:gd name="T34" fmla="*/ 44 w 100"/>
                  <a:gd name="T35" fmla="*/ 26 h 60"/>
                  <a:gd name="T36" fmla="*/ 45 w 100"/>
                  <a:gd name="T37" fmla="*/ 27 h 60"/>
                  <a:gd name="T38" fmla="*/ 44 w 100"/>
                  <a:gd name="T39" fmla="*/ 26 h 60"/>
                  <a:gd name="T40" fmla="*/ 42 w 100"/>
                  <a:gd name="T41" fmla="*/ 25 h 60"/>
                  <a:gd name="T42" fmla="*/ 43 w 100"/>
                  <a:gd name="T43" fmla="*/ 25 h 60"/>
                  <a:gd name="T44" fmla="*/ 39 w 100"/>
                  <a:gd name="T45" fmla="*/ 23 h 60"/>
                  <a:gd name="T46" fmla="*/ 42 w 100"/>
                  <a:gd name="T47" fmla="*/ 25 h 60"/>
                  <a:gd name="T48" fmla="*/ 39 w 100"/>
                  <a:gd name="T49" fmla="*/ 23 h 60"/>
                  <a:gd name="T50" fmla="*/ 30 w 100"/>
                  <a:gd name="T51" fmla="*/ 18 h 60"/>
                  <a:gd name="T52" fmla="*/ 31 w 100"/>
                  <a:gd name="T53" fmla="*/ 18 h 60"/>
                  <a:gd name="T54" fmla="*/ 29 w 100"/>
                  <a:gd name="T55" fmla="*/ 17 h 60"/>
                  <a:gd name="T56" fmla="*/ 30 w 100"/>
                  <a:gd name="T57" fmla="*/ 18 h 60"/>
                  <a:gd name="T58" fmla="*/ 29 w 100"/>
                  <a:gd name="T59" fmla="*/ 17 h 60"/>
                  <a:gd name="T60" fmla="*/ 28 w 100"/>
                  <a:gd name="T61" fmla="*/ 16 h 60"/>
                  <a:gd name="T62" fmla="*/ 29 w 100"/>
                  <a:gd name="T63" fmla="*/ 17 h 60"/>
                  <a:gd name="T64" fmla="*/ 27 w 100"/>
                  <a:gd name="T65" fmla="*/ 16 h 60"/>
                  <a:gd name="T66" fmla="*/ 27 w 100"/>
                  <a:gd name="T67" fmla="*/ 16 h 60"/>
                  <a:gd name="T68" fmla="*/ 27 w 100"/>
                  <a:gd name="T69" fmla="*/ 16 h 60"/>
                  <a:gd name="T70" fmla="*/ 26 w 100"/>
                  <a:gd name="T71" fmla="*/ 15 h 60"/>
                  <a:gd name="T72" fmla="*/ 27 w 100"/>
                  <a:gd name="T73" fmla="*/ 16 h 60"/>
                  <a:gd name="T74" fmla="*/ 18 w 100"/>
                  <a:gd name="T75" fmla="*/ 10 h 60"/>
                  <a:gd name="T76" fmla="*/ 18 w 100"/>
                  <a:gd name="T77" fmla="*/ 11 h 60"/>
                  <a:gd name="T78" fmla="*/ 18 w 100"/>
                  <a:gd name="T79" fmla="*/ 10 h 60"/>
                  <a:gd name="T80" fmla="*/ 14 w 100"/>
                  <a:gd name="T81" fmla="*/ 8 h 60"/>
                  <a:gd name="T82" fmla="*/ 18 w 100"/>
                  <a:gd name="T83" fmla="*/ 10 h 60"/>
                  <a:gd name="T84" fmla="*/ 2 w 100"/>
                  <a:gd name="T85" fmla="*/ 1 h 60"/>
                  <a:gd name="T86" fmla="*/ 4 w 100"/>
                  <a:gd name="T87" fmla="*/ 2 h 60"/>
                  <a:gd name="T88" fmla="*/ 2 w 100"/>
                  <a:gd name="T89" fmla="*/ 1 h 60"/>
                  <a:gd name="T90" fmla="*/ 1 w 100"/>
                  <a:gd name="T91" fmla="*/ 0 h 60"/>
                  <a:gd name="T92" fmla="*/ 2 w 100"/>
                  <a:gd name="T93" fmla="*/ 1 h 60"/>
                  <a:gd name="T94" fmla="*/ 0 w 100"/>
                  <a:gd name="T95" fmla="*/ 0 h 60"/>
                  <a:gd name="T96" fmla="*/ 0 w 100"/>
                  <a:gd name="T97" fmla="*/ 0 h 60"/>
                  <a:gd name="T98" fmla="*/ 0 w 100"/>
                  <a:gd name="T9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60">
                    <a:moveTo>
                      <a:pt x="95" y="57"/>
                    </a:moveTo>
                    <a:cubicBezTo>
                      <a:pt x="95" y="57"/>
                      <a:pt x="95" y="57"/>
                      <a:pt x="95" y="57"/>
                    </a:cubicBezTo>
                    <a:cubicBezTo>
                      <a:pt x="96" y="58"/>
                      <a:pt x="98" y="59"/>
                      <a:pt x="99" y="60"/>
                    </a:cubicBezTo>
                    <a:cubicBezTo>
                      <a:pt x="100" y="60"/>
                      <a:pt x="100" y="60"/>
                      <a:pt x="100" y="60"/>
                    </a:cubicBezTo>
                    <a:cubicBezTo>
                      <a:pt x="98" y="59"/>
                      <a:pt x="97" y="58"/>
                      <a:pt x="95" y="57"/>
                    </a:cubicBezTo>
                    <a:moveTo>
                      <a:pt x="89" y="53"/>
                    </a:moveTo>
                    <a:cubicBezTo>
                      <a:pt x="89" y="53"/>
                      <a:pt x="89" y="53"/>
                      <a:pt x="88" y="53"/>
                    </a:cubicBezTo>
                    <a:cubicBezTo>
                      <a:pt x="91" y="54"/>
                      <a:pt x="93" y="56"/>
                      <a:pt x="95" y="57"/>
                    </a:cubicBezTo>
                    <a:cubicBezTo>
                      <a:pt x="95" y="57"/>
                      <a:pt x="95" y="57"/>
                      <a:pt x="95" y="57"/>
                    </a:cubicBezTo>
                    <a:cubicBezTo>
                      <a:pt x="93" y="55"/>
                      <a:pt x="91" y="54"/>
                      <a:pt x="89" y="53"/>
                    </a:cubicBezTo>
                    <a:moveTo>
                      <a:pt x="86" y="51"/>
                    </a:moveTo>
                    <a:cubicBezTo>
                      <a:pt x="86" y="51"/>
                      <a:pt x="86" y="51"/>
                      <a:pt x="86" y="51"/>
                    </a:cubicBezTo>
                    <a:cubicBezTo>
                      <a:pt x="86" y="51"/>
                      <a:pt x="86" y="52"/>
                      <a:pt x="87" y="52"/>
                    </a:cubicBezTo>
                    <a:cubicBezTo>
                      <a:pt x="87" y="52"/>
                      <a:pt x="87" y="52"/>
                      <a:pt x="87" y="52"/>
                    </a:cubicBezTo>
                    <a:cubicBezTo>
                      <a:pt x="86" y="51"/>
                      <a:pt x="86" y="51"/>
                      <a:pt x="86" y="51"/>
                    </a:cubicBezTo>
                    <a:moveTo>
                      <a:pt x="77" y="46"/>
                    </a:moveTo>
                    <a:cubicBezTo>
                      <a:pt x="77" y="46"/>
                      <a:pt x="77" y="46"/>
                      <a:pt x="77" y="46"/>
                    </a:cubicBezTo>
                    <a:cubicBezTo>
                      <a:pt x="79" y="48"/>
                      <a:pt x="82" y="49"/>
                      <a:pt x="84" y="50"/>
                    </a:cubicBezTo>
                    <a:cubicBezTo>
                      <a:pt x="84" y="50"/>
                      <a:pt x="84" y="50"/>
                      <a:pt x="84" y="50"/>
                    </a:cubicBezTo>
                    <a:cubicBezTo>
                      <a:pt x="82" y="49"/>
                      <a:pt x="79" y="47"/>
                      <a:pt x="77" y="46"/>
                    </a:cubicBezTo>
                    <a:moveTo>
                      <a:pt x="77" y="46"/>
                    </a:moveTo>
                    <a:cubicBezTo>
                      <a:pt x="77" y="46"/>
                      <a:pt x="77" y="46"/>
                      <a:pt x="77" y="46"/>
                    </a:cubicBezTo>
                    <a:cubicBezTo>
                      <a:pt x="77" y="46"/>
                      <a:pt x="77" y="46"/>
                      <a:pt x="77" y="46"/>
                    </a:cubicBezTo>
                    <a:cubicBezTo>
                      <a:pt x="77" y="46"/>
                      <a:pt x="77" y="46"/>
                      <a:pt x="77" y="46"/>
                    </a:cubicBezTo>
                    <a:cubicBezTo>
                      <a:pt x="77" y="46"/>
                      <a:pt x="77" y="46"/>
                      <a:pt x="77" y="46"/>
                    </a:cubicBezTo>
                    <a:moveTo>
                      <a:pt x="63" y="38"/>
                    </a:moveTo>
                    <a:cubicBezTo>
                      <a:pt x="63" y="38"/>
                      <a:pt x="63" y="38"/>
                      <a:pt x="63" y="38"/>
                    </a:cubicBezTo>
                    <a:cubicBezTo>
                      <a:pt x="66" y="39"/>
                      <a:pt x="69" y="41"/>
                      <a:pt x="71" y="43"/>
                    </a:cubicBezTo>
                    <a:cubicBezTo>
                      <a:pt x="72" y="43"/>
                      <a:pt x="72" y="43"/>
                      <a:pt x="72" y="43"/>
                    </a:cubicBezTo>
                    <a:cubicBezTo>
                      <a:pt x="69" y="41"/>
                      <a:pt x="66" y="39"/>
                      <a:pt x="63" y="38"/>
                    </a:cubicBezTo>
                    <a:moveTo>
                      <a:pt x="47" y="28"/>
                    </a:moveTo>
                    <a:cubicBezTo>
                      <a:pt x="47" y="28"/>
                      <a:pt x="47" y="28"/>
                      <a:pt x="47" y="28"/>
                    </a:cubicBezTo>
                    <a:cubicBezTo>
                      <a:pt x="49" y="29"/>
                      <a:pt x="52" y="31"/>
                      <a:pt x="54" y="32"/>
                    </a:cubicBezTo>
                    <a:cubicBezTo>
                      <a:pt x="54" y="32"/>
                      <a:pt x="54" y="32"/>
                      <a:pt x="54" y="32"/>
                    </a:cubicBezTo>
                    <a:cubicBezTo>
                      <a:pt x="52" y="31"/>
                      <a:pt x="50" y="29"/>
                      <a:pt x="47" y="28"/>
                    </a:cubicBezTo>
                    <a:moveTo>
                      <a:pt x="44" y="26"/>
                    </a:moveTo>
                    <a:cubicBezTo>
                      <a:pt x="44" y="26"/>
                      <a:pt x="44" y="26"/>
                      <a:pt x="44" y="26"/>
                    </a:cubicBezTo>
                    <a:cubicBezTo>
                      <a:pt x="44" y="26"/>
                      <a:pt x="45" y="27"/>
                      <a:pt x="45" y="27"/>
                    </a:cubicBezTo>
                    <a:cubicBezTo>
                      <a:pt x="45" y="27"/>
                      <a:pt x="45" y="27"/>
                      <a:pt x="45" y="27"/>
                    </a:cubicBezTo>
                    <a:cubicBezTo>
                      <a:pt x="45" y="26"/>
                      <a:pt x="44" y="26"/>
                      <a:pt x="44" y="26"/>
                    </a:cubicBezTo>
                    <a:moveTo>
                      <a:pt x="42" y="25"/>
                    </a:moveTo>
                    <a:cubicBezTo>
                      <a:pt x="42" y="25"/>
                      <a:pt x="42" y="25"/>
                      <a:pt x="42" y="25"/>
                    </a:cubicBezTo>
                    <a:cubicBezTo>
                      <a:pt x="42" y="25"/>
                      <a:pt x="43" y="25"/>
                      <a:pt x="43" y="25"/>
                    </a:cubicBezTo>
                    <a:cubicBezTo>
                      <a:pt x="43" y="25"/>
                      <a:pt x="43" y="25"/>
                      <a:pt x="43" y="25"/>
                    </a:cubicBezTo>
                    <a:cubicBezTo>
                      <a:pt x="43" y="25"/>
                      <a:pt x="43" y="25"/>
                      <a:pt x="42" y="25"/>
                    </a:cubicBezTo>
                    <a:moveTo>
                      <a:pt x="39" y="23"/>
                    </a:moveTo>
                    <a:cubicBezTo>
                      <a:pt x="39" y="23"/>
                      <a:pt x="39" y="23"/>
                      <a:pt x="39" y="23"/>
                    </a:cubicBezTo>
                    <a:cubicBezTo>
                      <a:pt x="40" y="24"/>
                      <a:pt x="41" y="24"/>
                      <a:pt x="42" y="25"/>
                    </a:cubicBezTo>
                    <a:cubicBezTo>
                      <a:pt x="42" y="25"/>
                      <a:pt x="42" y="25"/>
                      <a:pt x="42" y="25"/>
                    </a:cubicBezTo>
                    <a:cubicBezTo>
                      <a:pt x="41" y="24"/>
                      <a:pt x="40" y="24"/>
                      <a:pt x="39" y="23"/>
                    </a:cubicBezTo>
                    <a:moveTo>
                      <a:pt x="30" y="18"/>
                    </a:moveTo>
                    <a:cubicBezTo>
                      <a:pt x="30" y="18"/>
                      <a:pt x="30" y="18"/>
                      <a:pt x="30" y="18"/>
                    </a:cubicBezTo>
                    <a:cubicBezTo>
                      <a:pt x="31" y="18"/>
                      <a:pt x="31" y="18"/>
                      <a:pt x="31" y="19"/>
                    </a:cubicBezTo>
                    <a:cubicBezTo>
                      <a:pt x="31" y="18"/>
                      <a:pt x="31" y="18"/>
                      <a:pt x="31" y="18"/>
                    </a:cubicBezTo>
                    <a:cubicBezTo>
                      <a:pt x="31" y="18"/>
                      <a:pt x="31" y="18"/>
                      <a:pt x="30" y="18"/>
                    </a:cubicBezTo>
                    <a:moveTo>
                      <a:pt x="29" y="17"/>
                    </a:moveTo>
                    <a:cubicBezTo>
                      <a:pt x="29" y="17"/>
                      <a:pt x="29" y="17"/>
                      <a:pt x="29" y="17"/>
                    </a:cubicBezTo>
                    <a:cubicBezTo>
                      <a:pt x="30" y="18"/>
                      <a:pt x="30" y="18"/>
                      <a:pt x="30" y="18"/>
                    </a:cubicBezTo>
                    <a:cubicBezTo>
                      <a:pt x="30" y="18"/>
                      <a:pt x="30" y="18"/>
                      <a:pt x="30" y="18"/>
                    </a:cubicBezTo>
                    <a:cubicBezTo>
                      <a:pt x="30" y="17"/>
                      <a:pt x="30" y="17"/>
                      <a:pt x="29" y="17"/>
                    </a:cubicBezTo>
                    <a:moveTo>
                      <a:pt x="28" y="16"/>
                    </a:moveTo>
                    <a:cubicBezTo>
                      <a:pt x="28" y="16"/>
                      <a:pt x="28" y="16"/>
                      <a:pt x="28" y="16"/>
                    </a:cubicBezTo>
                    <a:cubicBezTo>
                      <a:pt x="28" y="17"/>
                      <a:pt x="29" y="17"/>
                      <a:pt x="29" y="17"/>
                    </a:cubicBezTo>
                    <a:cubicBezTo>
                      <a:pt x="29" y="17"/>
                      <a:pt x="29" y="17"/>
                      <a:pt x="29" y="17"/>
                    </a:cubicBezTo>
                    <a:cubicBezTo>
                      <a:pt x="29" y="17"/>
                      <a:pt x="28" y="17"/>
                      <a:pt x="28" y="16"/>
                    </a:cubicBezTo>
                    <a:moveTo>
                      <a:pt x="27" y="16"/>
                    </a:moveTo>
                    <a:cubicBezTo>
                      <a:pt x="27" y="16"/>
                      <a:pt x="27" y="16"/>
                      <a:pt x="27" y="16"/>
                    </a:cubicBezTo>
                    <a:cubicBezTo>
                      <a:pt x="27" y="16"/>
                      <a:pt x="27" y="16"/>
                      <a:pt x="27" y="16"/>
                    </a:cubicBezTo>
                    <a:cubicBezTo>
                      <a:pt x="27" y="16"/>
                      <a:pt x="27" y="16"/>
                      <a:pt x="27" y="16"/>
                    </a:cubicBezTo>
                    <a:cubicBezTo>
                      <a:pt x="27" y="16"/>
                      <a:pt x="27" y="16"/>
                      <a:pt x="27" y="16"/>
                    </a:cubicBezTo>
                    <a:moveTo>
                      <a:pt x="26" y="15"/>
                    </a:moveTo>
                    <a:cubicBezTo>
                      <a:pt x="26" y="15"/>
                      <a:pt x="26" y="15"/>
                      <a:pt x="26" y="15"/>
                    </a:cubicBezTo>
                    <a:cubicBezTo>
                      <a:pt x="26" y="16"/>
                      <a:pt x="26" y="16"/>
                      <a:pt x="27" y="16"/>
                    </a:cubicBezTo>
                    <a:cubicBezTo>
                      <a:pt x="27" y="16"/>
                      <a:pt x="27" y="16"/>
                      <a:pt x="27" y="16"/>
                    </a:cubicBezTo>
                    <a:cubicBezTo>
                      <a:pt x="26" y="16"/>
                      <a:pt x="26" y="15"/>
                      <a:pt x="26" y="15"/>
                    </a:cubicBezTo>
                    <a:moveTo>
                      <a:pt x="18" y="10"/>
                    </a:moveTo>
                    <a:cubicBezTo>
                      <a:pt x="18" y="10"/>
                      <a:pt x="18" y="11"/>
                      <a:pt x="18" y="11"/>
                    </a:cubicBezTo>
                    <a:cubicBezTo>
                      <a:pt x="18" y="11"/>
                      <a:pt x="18" y="11"/>
                      <a:pt x="18" y="11"/>
                    </a:cubicBezTo>
                    <a:cubicBezTo>
                      <a:pt x="18" y="11"/>
                      <a:pt x="18" y="11"/>
                      <a:pt x="18" y="11"/>
                    </a:cubicBezTo>
                    <a:cubicBezTo>
                      <a:pt x="18" y="11"/>
                      <a:pt x="18" y="11"/>
                      <a:pt x="18" y="10"/>
                    </a:cubicBezTo>
                    <a:moveTo>
                      <a:pt x="14" y="8"/>
                    </a:moveTo>
                    <a:cubicBezTo>
                      <a:pt x="14" y="8"/>
                      <a:pt x="14" y="8"/>
                      <a:pt x="14" y="8"/>
                    </a:cubicBezTo>
                    <a:cubicBezTo>
                      <a:pt x="15" y="9"/>
                      <a:pt x="16" y="10"/>
                      <a:pt x="17" y="10"/>
                    </a:cubicBezTo>
                    <a:cubicBezTo>
                      <a:pt x="17" y="10"/>
                      <a:pt x="18" y="10"/>
                      <a:pt x="18" y="10"/>
                    </a:cubicBezTo>
                    <a:cubicBezTo>
                      <a:pt x="16" y="10"/>
                      <a:pt x="15" y="9"/>
                      <a:pt x="14" y="8"/>
                    </a:cubicBezTo>
                    <a:moveTo>
                      <a:pt x="2" y="1"/>
                    </a:moveTo>
                    <a:cubicBezTo>
                      <a:pt x="2" y="1"/>
                      <a:pt x="2" y="1"/>
                      <a:pt x="2" y="1"/>
                    </a:cubicBezTo>
                    <a:cubicBezTo>
                      <a:pt x="3" y="1"/>
                      <a:pt x="3" y="2"/>
                      <a:pt x="4" y="2"/>
                    </a:cubicBezTo>
                    <a:cubicBezTo>
                      <a:pt x="4" y="2"/>
                      <a:pt x="4" y="2"/>
                      <a:pt x="4" y="2"/>
                    </a:cubicBezTo>
                    <a:cubicBezTo>
                      <a:pt x="3" y="2"/>
                      <a:pt x="3" y="1"/>
                      <a:pt x="2" y="1"/>
                    </a:cubicBezTo>
                    <a:moveTo>
                      <a:pt x="1" y="0"/>
                    </a:moveTo>
                    <a:cubicBezTo>
                      <a:pt x="1" y="0"/>
                      <a:pt x="1" y="0"/>
                      <a:pt x="1" y="0"/>
                    </a:cubicBezTo>
                    <a:cubicBezTo>
                      <a:pt x="1" y="0"/>
                      <a:pt x="1" y="1"/>
                      <a:pt x="2" y="1"/>
                    </a:cubicBezTo>
                    <a:cubicBezTo>
                      <a:pt x="2" y="1"/>
                      <a:pt x="2" y="1"/>
                      <a:pt x="2" y="1"/>
                    </a:cubicBezTo>
                    <a:cubicBezTo>
                      <a:pt x="1" y="1"/>
                      <a:pt x="1" y="0"/>
                      <a:pt x="1"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37" name="Freeform 9928"/>
              <p:cNvSpPr>
                <a:spLocks noEditPoints="1"/>
              </p:cNvSpPr>
              <p:nvPr/>
            </p:nvSpPr>
            <p:spPr bwMode="auto">
              <a:xfrm>
                <a:off x="-271" y="3434"/>
                <a:ext cx="144" cy="87"/>
              </a:xfrm>
              <a:custGeom>
                <a:avLst/>
                <a:gdLst>
                  <a:gd name="T0" fmla="*/ 56 w 61"/>
                  <a:gd name="T1" fmla="*/ 34 h 37"/>
                  <a:gd name="T2" fmla="*/ 56 w 61"/>
                  <a:gd name="T3" fmla="*/ 34 h 37"/>
                  <a:gd name="T4" fmla="*/ 61 w 61"/>
                  <a:gd name="T5" fmla="*/ 37 h 37"/>
                  <a:gd name="T6" fmla="*/ 61 w 61"/>
                  <a:gd name="T7" fmla="*/ 36 h 37"/>
                  <a:gd name="T8" fmla="*/ 56 w 61"/>
                  <a:gd name="T9" fmla="*/ 34 h 37"/>
                  <a:gd name="T10" fmla="*/ 50 w 61"/>
                  <a:gd name="T11" fmla="*/ 30 h 37"/>
                  <a:gd name="T12" fmla="*/ 50 w 61"/>
                  <a:gd name="T13" fmla="*/ 30 h 37"/>
                  <a:gd name="T14" fmla="*/ 56 w 61"/>
                  <a:gd name="T15" fmla="*/ 34 h 37"/>
                  <a:gd name="T16" fmla="*/ 56 w 61"/>
                  <a:gd name="T17" fmla="*/ 33 h 37"/>
                  <a:gd name="T18" fmla="*/ 50 w 61"/>
                  <a:gd name="T19" fmla="*/ 30 h 37"/>
                  <a:gd name="T20" fmla="*/ 47 w 61"/>
                  <a:gd name="T21" fmla="*/ 28 h 37"/>
                  <a:gd name="T22" fmla="*/ 47 w 61"/>
                  <a:gd name="T23" fmla="*/ 28 h 37"/>
                  <a:gd name="T24" fmla="*/ 48 w 61"/>
                  <a:gd name="T25" fmla="*/ 29 h 37"/>
                  <a:gd name="T26" fmla="*/ 48 w 61"/>
                  <a:gd name="T27" fmla="*/ 29 h 37"/>
                  <a:gd name="T28" fmla="*/ 47 w 61"/>
                  <a:gd name="T29" fmla="*/ 28 h 37"/>
                  <a:gd name="T30" fmla="*/ 38 w 61"/>
                  <a:gd name="T31" fmla="*/ 23 h 37"/>
                  <a:gd name="T32" fmla="*/ 38 w 61"/>
                  <a:gd name="T33" fmla="*/ 23 h 37"/>
                  <a:gd name="T34" fmla="*/ 45 w 61"/>
                  <a:gd name="T35" fmla="*/ 27 h 37"/>
                  <a:gd name="T36" fmla="*/ 45 w 61"/>
                  <a:gd name="T37" fmla="*/ 27 h 37"/>
                  <a:gd name="T38" fmla="*/ 38 w 61"/>
                  <a:gd name="T39" fmla="*/ 23 h 37"/>
                  <a:gd name="T40" fmla="*/ 38 w 61"/>
                  <a:gd name="T41" fmla="*/ 23 h 37"/>
                  <a:gd name="T42" fmla="*/ 38 w 61"/>
                  <a:gd name="T43" fmla="*/ 23 h 37"/>
                  <a:gd name="T44" fmla="*/ 38 w 61"/>
                  <a:gd name="T45" fmla="*/ 23 h 37"/>
                  <a:gd name="T46" fmla="*/ 38 w 61"/>
                  <a:gd name="T47" fmla="*/ 23 h 37"/>
                  <a:gd name="T48" fmla="*/ 38 w 61"/>
                  <a:gd name="T49" fmla="*/ 23 h 37"/>
                  <a:gd name="T50" fmla="*/ 24 w 61"/>
                  <a:gd name="T51" fmla="*/ 15 h 37"/>
                  <a:gd name="T52" fmla="*/ 24 w 61"/>
                  <a:gd name="T53" fmla="*/ 15 h 37"/>
                  <a:gd name="T54" fmla="*/ 33 w 61"/>
                  <a:gd name="T55" fmla="*/ 20 h 37"/>
                  <a:gd name="T56" fmla="*/ 33 w 61"/>
                  <a:gd name="T57" fmla="*/ 20 h 37"/>
                  <a:gd name="T58" fmla="*/ 24 w 61"/>
                  <a:gd name="T59" fmla="*/ 15 h 37"/>
                  <a:gd name="T60" fmla="*/ 15 w 61"/>
                  <a:gd name="T61" fmla="*/ 9 h 37"/>
                  <a:gd name="T62" fmla="*/ 15 w 61"/>
                  <a:gd name="T63" fmla="*/ 10 h 37"/>
                  <a:gd name="T64" fmla="*/ 15 w 61"/>
                  <a:gd name="T65" fmla="*/ 10 h 37"/>
                  <a:gd name="T66" fmla="*/ 15 w 61"/>
                  <a:gd name="T67" fmla="*/ 9 h 37"/>
                  <a:gd name="T68" fmla="*/ 15 w 61"/>
                  <a:gd name="T69" fmla="*/ 9 h 37"/>
                  <a:gd name="T70" fmla="*/ 8 w 61"/>
                  <a:gd name="T71" fmla="*/ 5 h 37"/>
                  <a:gd name="T72" fmla="*/ 8 w 61"/>
                  <a:gd name="T73" fmla="*/ 5 h 37"/>
                  <a:gd name="T74" fmla="*/ 15 w 61"/>
                  <a:gd name="T75" fmla="*/ 10 h 37"/>
                  <a:gd name="T76" fmla="*/ 15 w 61"/>
                  <a:gd name="T77" fmla="*/ 9 h 37"/>
                  <a:gd name="T78" fmla="*/ 8 w 61"/>
                  <a:gd name="T79" fmla="*/ 5 h 37"/>
                  <a:gd name="T80" fmla="*/ 5 w 61"/>
                  <a:gd name="T81" fmla="*/ 3 h 37"/>
                  <a:gd name="T82" fmla="*/ 5 w 61"/>
                  <a:gd name="T83" fmla="*/ 3 h 37"/>
                  <a:gd name="T84" fmla="*/ 6 w 61"/>
                  <a:gd name="T85" fmla="*/ 4 h 37"/>
                  <a:gd name="T86" fmla="*/ 6 w 61"/>
                  <a:gd name="T87" fmla="*/ 4 h 37"/>
                  <a:gd name="T88" fmla="*/ 5 w 61"/>
                  <a:gd name="T89" fmla="*/ 3 h 37"/>
                  <a:gd name="T90" fmla="*/ 4 w 61"/>
                  <a:gd name="T91" fmla="*/ 2 h 37"/>
                  <a:gd name="T92" fmla="*/ 4 w 61"/>
                  <a:gd name="T93" fmla="*/ 3 h 37"/>
                  <a:gd name="T94" fmla="*/ 4 w 61"/>
                  <a:gd name="T95" fmla="*/ 3 h 37"/>
                  <a:gd name="T96" fmla="*/ 4 w 61"/>
                  <a:gd name="T97" fmla="*/ 3 h 37"/>
                  <a:gd name="T98" fmla="*/ 4 w 61"/>
                  <a:gd name="T99" fmla="*/ 2 h 37"/>
                  <a:gd name="T100" fmla="*/ 0 w 61"/>
                  <a:gd name="T101" fmla="*/ 0 h 37"/>
                  <a:gd name="T102" fmla="*/ 0 w 61"/>
                  <a:gd name="T103" fmla="*/ 0 h 37"/>
                  <a:gd name="T104" fmla="*/ 3 w 61"/>
                  <a:gd name="T105" fmla="*/ 2 h 37"/>
                  <a:gd name="T106" fmla="*/ 3 w 61"/>
                  <a:gd name="T107" fmla="*/ 2 h 37"/>
                  <a:gd name="T108" fmla="*/ 0 w 61"/>
                  <a:gd name="T10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 h="37">
                    <a:moveTo>
                      <a:pt x="56" y="34"/>
                    </a:moveTo>
                    <a:cubicBezTo>
                      <a:pt x="56" y="34"/>
                      <a:pt x="56" y="34"/>
                      <a:pt x="56" y="34"/>
                    </a:cubicBezTo>
                    <a:cubicBezTo>
                      <a:pt x="58" y="35"/>
                      <a:pt x="59" y="36"/>
                      <a:pt x="61" y="37"/>
                    </a:cubicBezTo>
                    <a:cubicBezTo>
                      <a:pt x="61" y="37"/>
                      <a:pt x="61" y="36"/>
                      <a:pt x="61" y="36"/>
                    </a:cubicBezTo>
                    <a:cubicBezTo>
                      <a:pt x="59" y="35"/>
                      <a:pt x="58" y="35"/>
                      <a:pt x="56" y="34"/>
                    </a:cubicBezTo>
                    <a:moveTo>
                      <a:pt x="50" y="30"/>
                    </a:moveTo>
                    <a:cubicBezTo>
                      <a:pt x="50" y="30"/>
                      <a:pt x="50" y="30"/>
                      <a:pt x="50" y="30"/>
                    </a:cubicBezTo>
                    <a:cubicBezTo>
                      <a:pt x="52" y="31"/>
                      <a:pt x="54" y="32"/>
                      <a:pt x="56" y="34"/>
                    </a:cubicBezTo>
                    <a:cubicBezTo>
                      <a:pt x="56" y="34"/>
                      <a:pt x="56" y="34"/>
                      <a:pt x="56" y="33"/>
                    </a:cubicBezTo>
                    <a:cubicBezTo>
                      <a:pt x="54" y="32"/>
                      <a:pt x="52" y="31"/>
                      <a:pt x="50" y="30"/>
                    </a:cubicBezTo>
                    <a:moveTo>
                      <a:pt x="47" y="28"/>
                    </a:moveTo>
                    <a:cubicBezTo>
                      <a:pt x="47" y="28"/>
                      <a:pt x="47" y="28"/>
                      <a:pt x="47" y="28"/>
                    </a:cubicBezTo>
                    <a:cubicBezTo>
                      <a:pt x="47" y="29"/>
                      <a:pt x="47" y="29"/>
                      <a:pt x="48" y="29"/>
                    </a:cubicBezTo>
                    <a:cubicBezTo>
                      <a:pt x="48" y="29"/>
                      <a:pt x="48" y="29"/>
                      <a:pt x="48" y="29"/>
                    </a:cubicBezTo>
                    <a:cubicBezTo>
                      <a:pt x="48" y="29"/>
                      <a:pt x="47" y="28"/>
                      <a:pt x="47" y="28"/>
                    </a:cubicBezTo>
                    <a:moveTo>
                      <a:pt x="38" y="23"/>
                    </a:moveTo>
                    <a:cubicBezTo>
                      <a:pt x="38" y="23"/>
                      <a:pt x="38" y="23"/>
                      <a:pt x="38" y="23"/>
                    </a:cubicBezTo>
                    <a:cubicBezTo>
                      <a:pt x="40" y="25"/>
                      <a:pt x="43" y="26"/>
                      <a:pt x="45" y="27"/>
                    </a:cubicBezTo>
                    <a:cubicBezTo>
                      <a:pt x="45" y="27"/>
                      <a:pt x="45" y="27"/>
                      <a:pt x="45" y="27"/>
                    </a:cubicBezTo>
                    <a:cubicBezTo>
                      <a:pt x="43" y="26"/>
                      <a:pt x="40" y="24"/>
                      <a:pt x="38" y="23"/>
                    </a:cubicBezTo>
                    <a:moveTo>
                      <a:pt x="38" y="23"/>
                    </a:moveTo>
                    <a:cubicBezTo>
                      <a:pt x="38" y="23"/>
                      <a:pt x="38" y="23"/>
                      <a:pt x="38" y="23"/>
                    </a:cubicBezTo>
                    <a:cubicBezTo>
                      <a:pt x="38" y="23"/>
                      <a:pt x="38" y="23"/>
                      <a:pt x="38" y="23"/>
                    </a:cubicBezTo>
                    <a:cubicBezTo>
                      <a:pt x="38" y="23"/>
                      <a:pt x="38" y="23"/>
                      <a:pt x="38" y="23"/>
                    </a:cubicBezTo>
                    <a:cubicBezTo>
                      <a:pt x="38" y="23"/>
                      <a:pt x="38" y="23"/>
                      <a:pt x="38" y="23"/>
                    </a:cubicBezTo>
                    <a:moveTo>
                      <a:pt x="24" y="15"/>
                    </a:moveTo>
                    <a:cubicBezTo>
                      <a:pt x="24" y="15"/>
                      <a:pt x="24" y="15"/>
                      <a:pt x="24" y="15"/>
                    </a:cubicBezTo>
                    <a:cubicBezTo>
                      <a:pt x="27" y="17"/>
                      <a:pt x="30" y="18"/>
                      <a:pt x="33" y="20"/>
                    </a:cubicBezTo>
                    <a:cubicBezTo>
                      <a:pt x="33" y="20"/>
                      <a:pt x="33" y="20"/>
                      <a:pt x="33" y="20"/>
                    </a:cubicBezTo>
                    <a:cubicBezTo>
                      <a:pt x="30" y="18"/>
                      <a:pt x="27" y="16"/>
                      <a:pt x="24" y="15"/>
                    </a:cubicBezTo>
                    <a:moveTo>
                      <a:pt x="15" y="9"/>
                    </a:moveTo>
                    <a:cubicBezTo>
                      <a:pt x="15" y="9"/>
                      <a:pt x="15" y="9"/>
                      <a:pt x="15" y="10"/>
                    </a:cubicBezTo>
                    <a:cubicBezTo>
                      <a:pt x="15" y="10"/>
                      <a:pt x="15" y="10"/>
                      <a:pt x="15" y="10"/>
                    </a:cubicBezTo>
                    <a:cubicBezTo>
                      <a:pt x="15" y="9"/>
                      <a:pt x="15" y="9"/>
                      <a:pt x="15" y="9"/>
                    </a:cubicBezTo>
                    <a:cubicBezTo>
                      <a:pt x="15" y="9"/>
                      <a:pt x="15" y="9"/>
                      <a:pt x="15" y="9"/>
                    </a:cubicBezTo>
                    <a:moveTo>
                      <a:pt x="8" y="5"/>
                    </a:moveTo>
                    <a:cubicBezTo>
                      <a:pt x="8" y="5"/>
                      <a:pt x="8" y="5"/>
                      <a:pt x="8" y="5"/>
                    </a:cubicBezTo>
                    <a:cubicBezTo>
                      <a:pt x="10" y="7"/>
                      <a:pt x="13" y="8"/>
                      <a:pt x="15" y="10"/>
                    </a:cubicBezTo>
                    <a:cubicBezTo>
                      <a:pt x="15" y="9"/>
                      <a:pt x="15" y="9"/>
                      <a:pt x="15" y="9"/>
                    </a:cubicBezTo>
                    <a:cubicBezTo>
                      <a:pt x="13" y="8"/>
                      <a:pt x="10" y="6"/>
                      <a:pt x="8" y="5"/>
                    </a:cubicBezTo>
                    <a:moveTo>
                      <a:pt x="5" y="3"/>
                    </a:moveTo>
                    <a:cubicBezTo>
                      <a:pt x="5" y="3"/>
                      <a:pt x="5" y="3"/>
                      <a:pt x="5" y="3"/>
                    </a:cubicBezTo>
                    <a:cubicBezTo>
                      <a:pt x="5" y="4"/>
                      <a:pt x="6" y="4"/>
                      <a:pt x="6" y="4"/>
                    </a:cubicBezTo>
                    <a:cubicBezTo>
                      <a:pt x="6" y="4"/>
                      <a:pt x="6" y="4"/>
                      <a:pt x="6" y="4"/>
                    </a:cubicBezTo>
                    <a:cubicBezTo>
                      <a:pt x="6" y="4"/>
                      <a:pt x="6" y="3"/>
                      <a:pt x="5" y="3"/>
                    </a:cubicBezTo>
                    <a:moveTo>
                      <a:pt x="4" y="2"/>
                    </a:moveTo>
                    <a:cubicBezTo>
                      <a:pt x="4" y="3"/>
                      <a:pt x="4" y="3"/>
                      <a:pt x="4" y="3"/>
                    </a:cubicBezTo>
                    <a:cubicBezTo>
                      <a:pt x="4" y="3"/>
                      <a:pt x="4" y="3"/>
                      <a:pt x="4" y="3"/>
                    </a:cubicBezTo>
                    <a:cubicBezTo>
                      <a:pt x="4" y="3"/>
                      <a:pt x="4" y="3"/>
                      <a:pt x="4" y="3"/>
                    </a:cubicBezTo>
                    <a:cubicBezTo>
                      <a:pt x="4" y="2"/>
                      <a:pt x="4" y="2"/>
                      <a:pt x="4" y="2"/>
                    </a:cubicBezTo>
                    <a:moveTo>
                      <a:pt x="0" y="0"/>
                    </a:moveTo>
                    <a:cubicBezTo>
                      <a:pt x="0" y="0"/>
                      <a:pt x="0" y="0"/>
                      <a:pt x="0" y="0"/>
                    </a:cubicBezTo>
                    <a:cubicBezTo>
                      <a:pt x="1" y="1"/>
                      <a:pt x="2" y="2"/>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38" name="Freeform 9929"/>
              <p:cNvSpPr>
                <a:spLocks noEditPoints="1"/>
              </p:cNvSpPr>
              <p:nvPr/>
            </p:nvSpPr>
            <p:spPr bwMode="auto">
              <a:xfrm>
                <a:off x="-345" y="3335"/>
                <a:ext cx="241" cy="155"/>
              </a:xfrm>
              <a:custGeom>
                <a:avLst/>
                <a:gdLst>
                  <a:gd name="T0" fmla="*/ 100 w 102"/>
                  <a:gd name="T1" fmla="*/ 65 h 66"/>
                  <a:gd name="T2" fmla="*/ 101 w 102"/>
                  <a:gd name="T3" fmla="*/ 62 h 66"/>
                  <a:gd name="T4" fmla="*/ 97 w 102"/>
                  <a:gd name="T5" fmla="*/ 59 h 66"/>
                  <a:gd name="T6" fmla="*/ 95 w 102"/>
                  <a:gd name="T7" fmla="*/ 62 h 66"/>
                  <a:gd name="T8" fmla="*/ 87 w 102"/>
                  <a:gd name="T9" fmla="*/ 58 h 66"/>
                  <a:gd name="T10" fmla="*/ 91 w 102"/>
                  <a:gd name="T11" fmla="*/ 56 h 66"/>
                  <a:gd name="T12" fmla="*/ 88 w 102"/>
                  <a:gd name="T13" fmla="*/ 53 h 66"/>
                  <a:gd name="T14" fmla="*/ 88 w 102"/>
                  <a:gd name="T15" fmla="*/ 53 h 66"/>
                  <a:gd name="T16" fmla="*/ 84 w 102"/>
                  <a:gd name="T17" fmla="*/ 56 h 66"/>
                  <a:gd name="T18" fmla="*/ 77 w 102"/>
                  <a:gd name="T19" fmla="*/ 52 h 66"/>
                  <a:gd name="T20" fmla="*/ 79 w 102"/>
                  <a:gd name="T21" fmla="*/ 49 h 66"/>
                  <a:gd name="T22" fmla="*/ 79 w 102"/>
                  <a:gd name="T23" fmla="*/ 49 h 66"/>
                  <a:gd name="T24" fmla="*/ 79 w 102"/>
                  <a:gd name="T25" fmla="*/ 48 h 66"/>
                  <a:gd name="T26" fmla="*/ 71 w 102"/>
                  <a:gd name="T27" fmla="*/ 48 h 66"/>
                  <a:gd name="T28" fmla="*/ 66 w 102"/>
                  <a:gd name="T29" fmla="*/ 40 h 66"/>
                  <a:gd name="T30" fmla="*/ 47 w 102"/>
                  <a:gd name="T31" fmla="*/ 34 h 66"/>
                  <a:gd name="T32" fmla="*/ 47 w 102"/>
                  <a:gd name="T33" fmla="*/ 34 h 66"/>
                  <a:gd name="T34" fmla="*/ 45 w 102"/>
                  <a:gd name="T35" fmla="*/ 32 h 66"/>
                  <a:gd name="T36" fmla="*/ 43 w 102"/>
                  <a:gd name="T37" fmla="*/ 31 h 66"/>
                  <a:gd name="T38" fmla="*/ 50 w 102"/>
                  <a:gd name="T39" fmla="*/ 30 h 66"/>
                  <a:gd name="T40" fmla="*/ 39 w 102"/>
                  <a:gd name="T41" fmla="*/ 29 h 66"/>
                  <a:gd name="T42" fmla="*/ 40 w 102"/>
                  <a:gd name="T43" fmla="*/ 29 h 66"/>
                  <a:gd name="T44" fmla="*/ 47 w 102"/>
                  <a:gd name="T45" fmla="*/ 29 h 66"/>
                  <a:gd name="T46" fmla="*/ 45 w 102"/>
                  <a:gd name="T47" fmla="*/ 27 h 66"/>
                  <a:gd name="T48" fmla="*/ 42 w 102"/>
                  <a:gd name="T49" fmla="*/ 24 h 66"/>
                  <a:gd name="T50" fmla="*/ 42 w 102"/>
                  <a:gd name="T51" fmla="*/ 24 h 66"/>
                  <a:gd name="T52" fmla="*/ 32 w 102"/>
                  <a:gd name="T53" fmla="*/ 24 h 66"/>
                  <a:gd name="T54" fmla="*/ 30 w 102"/>
                  <a:gd name="T55" fmla="*/ 23 h 66"/>
                  <a:gd name="T56" fmla="*/ 28 w 102"/>
                  <a:gd name="T57" fmla="*/ 22 h 66"/>
                  <a:gd name="T58" fmla="*/ 27 w 102"/>
                  <a:gd name="T59" fmla="*/ 21 h 66"/>
                  <a:gd name="T60" fmla="*/ 27 w 102"/>
                  <a:gd name="T61" fmla="*/ 21 h 66"/>
                  <a:gd name="T62" fmla="*/ 27 w 102"/>
                  <a:gd name="T63" fmla="*/ 21 h 66"/>
                  <a:gd name="T64" fmla="*/ 34 w 102"/>
                  <a:gd name="T65" fmla="*/ 20 h 66"/>
                  <a:gd name="T66" fmla="*/ 32 w 102"/>
                  <a:gd name="T67" fmla="*/ 19 h 66"/>
                  <a:gd name="T68" fmla="*/ 31 w 102"/>
                  <a:gd name="T69" fmla="*/ 17 h 66"/>
                  <a:gd name="T70" fmla="*/ 31 w 102"/>
                  <a:gd name="T71" fmla="*/ 17 h 66"/>
                  <a:gd name="T72" fmla="*/ 30 w 102"/>
                  <a:gd name="T73" fmla="*/ 17 h 66"/>
                  <a:gd name="T74" fmla="*/ 29 w 102"/>
                  <a:gd name="T75" fmla="*/ 17 h 66"/>
                  <a:gd name="T76" fmla="*/ 18 w 102"/>
                  <a:gd name="T77" fmla="*/ 16 h 66"/>
                  <a:gd name="T78" fmla="*/ 15 w 102"/>
                  <a:gd name="T79" fmla="*/ 14 h 66"/>
                  <a:gd name="T80" fmla="*/ 15 w 102"/>
                  <a:gd name="T81" fmla="*/ 14 h 66"/>
                  <a:gd name="T82" fmla="*/ 21 w 102"/>
                  <a:gd name="T83" fmla="*/ 12 h 66"/>
                  <a:gd name="T84" fmla="*/ 20 w 102"/>
                  <a:gd name="T85" fmla="*/ 12 h 66"/>
                  <a:gd name="T86" fmla="*/ 1 w 102"/>
                  <a:gd name="T87" fmla="*/ 6 h 66"/>
                  <a:gd name="T88" fmla="*/ 0 w 102"/>
                  <a:gd name="T89" fmla="*/ 5 h 66"/>
                  <a:gd name="T90" fmla="*/ 0 w 102"/>
                  <a:gd name="T91" fmla="*/ 5 h 66"/>
                  <a:gd name="T92" fmla="*/ 8 w 102"/>
                  <a:gd name="T93" fmla="*/ 3 h 66"/>
                  <a:gd name="T94" fmla="*/ 5 w 102"/>
                  <a:gd name="T95" fmla="*/ 2 h 66"/>
                  <a:gd name="T96" fmla="*/ 2 w 102"/>
                  <a:gd name="T97"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 h="66">
                    <a:moveTo>
                      <a:pt x="95" y="62"/>
                    </a:moveTo>
                    <a:cubicBezTo>
                      <a:pt x="95" y="63"/>
                      <a:pt x="95" y="63"/>
                      <a:pt x="95" y="63"/>
                    </a:cubicBezTo>
                    <a:cubicBezTo>
                      <a:pt x="97" y="64"/>
                      <a:pt x="98" y="65"/>
                      <a:pt x="100" y="66"/>
                    </a:cubicBezTo>
                    <a:cubicBezTo>
                      <a:pt x="100" y="65"/>
                      <a:pt x="100" y="65"/>
                      <a:pt x="100" y="65"/>
                    </a:cubicBezTo>
                    <a:cubicBezTo>
                      <a:pt x="98" y="64"/>
                      <a:pt x="97" y="63"/>
                      <a:pt x="95" y="62"/>
                    </a:cubicBezTo>
                    <a:moveTo>
                      <a:pt x="97" y="59"/>
                    </a:moveTo>
                    <a:cubicBezTo>
                      <a:pt x="97" y="59"/>
                      <a:pt x="97" y="59"/>
                      <a:pt x="97" y="60"/>
                    </a:cubicBezTo>
                    <a:cubicBezTo>
                      <a:pt x="98" y="60"/>
                      <a:pt x="100" y="61"/>
                      <a:pt x="101" y="62"/>
                    </a:cubicBezTo>
                    <a:cubicBezTo>
                      <a:pt x="101" y="62"/>
                      <a:pt x="101" y="62"/>
                      <a:pt x="101" y="62"/>
                    </a:cubicBezTo>
                    <a:cubicBezTo>
                      <a:pt x="102" y="62"/>
                      <a:pt x="102" y="62"/>
                      <a:pt x="102" y="62"/>
                    </a:cubicBezTo>
                    <a:cubicBezTo>
                      <a:pt x="101" y="61"/>
                      <a:pt x="99" y="61"/>
                      <a:pt x="98" y="60"/>
                    </a:cubicBezTo>
                    <a:cubicBezTo>
                      <a:pt x="98" y="60"/>
                      <a:pt x="98" y="59"/>
                      <a:pt x="97" y="59"/>
                    </a:cubicBezTo>
                    <a:moveTo>
                      <a:pt x="89" y="59"/>
                    </a:moveTo>
                    <a:cubicBezTo>
                      <a:pt x="89" y="59"/>
                      <a:pt x="89" y="59"/>
                      <a:pt x="89" y="59"/>
                    </a:cubicBezTo>
                    <a:cubicBezTo>
                      <a:pt x="91" y="60"/>
                      <a:pt x="93" y="61"/>
                      <a:pt x="95" y="63"/>
                    </a:cubicBezTo>
                    <a:cubicBezTo>
                      <a:pt x="95" y="62"/>
                      <a:pt x="95" y="62"/>
                      <a:pt x="95" y="62"/>
                    </a:cubicBezTo>
                    <a:cubicBezTo>
                      <a:pt x="93" y="61"/>
                      <a:pt x="91" y="60"/>
                      <a:pt x="89" y="59"/>
                    </a:cubicBezTo>
                    <a:moveTo>
                      <a:pt x="86" y="57"/>
                    </a:moveTo>
                    <a:cubicBezTo>
                      <a:pt x="86" y="57"/>
                      <a:pt x="86" y="57"/>
                      <a:pt x="86" y="57"/>
                    </a:cubicBezTo>
                    <a:cubicBezTo>
                      <a:pt x="86" y="57"/>
                      <a:pt x="86" y="57"/>
                      <a:pt x="87" y="58"/>
                    </a:cubicBezTo>
                    <a:cubicBezTo>
                      <a:pt x="87" y="58"/>
                      <a:pt x="87" y="57"/>
                      <a:pt x="87" y="57"/>
                    </a:cubicBezTo>
                    <a:cubicBezTo>
                      <a:pt x="86" y="57"/>
                      <a:pt x="86" y="57"/>
                      <a:pt x="86" y="57"/>
                    </a:cubicBezTo>
                    <a:moveTo>
                      <a:pt x="91" y="55"/>
                    </a:moveTo>
                    <a:cubicBezTo>
                      <a:pt x="91" y="55"/>
                      <a:pt x="91" y="55"/>
                      <a:pt x="91" y="56"/>
                    </a:cubicBezTo>
                    <a:cubicBezTo>
                      <a:pt x="93" y="57"/>
                      <a:pt x="95" y="58"/>
                      <a:pt x="97" y="59"/>
                    </a:cubicBezTo>
                    <a:cubicBezTo>
                      <a:pt x="97" y="59"/>
                      <a:pt x="97" y="59"/>
                      <a:pt x="97" y="59"/>
                    </a:cubicBezTo>
                    <a:cubicBezTo>
                      <a:pt x="95" y="58"/>
                      <a:pt x="93" y="56"/>
                      <a:pt x="91" y="55"/>
                    </a:cubicBezTo>
                    <a:moveTo>
                      <a:pt x="88" y="53"/>
                    </a:moveTo>
                    <a:cubicBezTo>
                      <a:pt x="88" y="54"/>
                      <a:pt x="88" y="54"/>
                      <a:pt x="88" y="54"/>
                    </a:cubicBezTo>
                    <a:cubicBezTo>
                      <a:pt x="88" y="54"/>
                      <a:pt x="88" y="54"/>
                      <a:pt x="89" y="54"/>
                    </a:cubicBezTo>
                    <a:cubicBezTo>
                      <a:pt x="89" y="54"/>
                      <a:pt x="89" y="54"/>
                      <a:pt x="89" y="54"/>
                    </a:cubicBezTo>
                    <a:cubicBezTo>
                      <a:pt x="88" y="54"/>
                      <a:pt x="88" y="54"/>
                      <a:pt x="88" y="53"/>
                    </a:cubicBezTo>
                    <a:moveTo>
                      <a:pt x="77" y="52"/>
                    </a:moveTo>
                    <a:cubicBezTo>
                      <a:pt x="77" y="52"/>
                      <a:pt x="77" y="52"/>
                      <a:pt x="77" y="52"/>
                    </a:cubicBezTo>
                    <a:cubicBezTo>
                      <a:pt x="80" y="53"/>
                      <a:pt x="82" y="55"/>
                      <a:pt x="84" y="56"/>
                    </a:cubicBezTo>
                    <a:cubicBezTo>
                      <a:pt x="84" y="56"/>
                      <a:pt x="84" y="56"/>
                      <a:pt x="84" y="56"/>
                    </a:cubicBezTo>
                    <a:cubicBezTo>
                      <a:pt x="82" y="54"/>
                      <a:pt x="80" y="53"/>
                      <a:pt x="77" y="52"/>
                    </a:cubicBezTo>
                    <a:moveTo>
                      <a:pt x="77" y="51"/>
                    </a:moveTo>
                    <a:cubicBezTo>
                      <a:pt x="77" y="51"/>
                      <a:pt x="77" y="52"/>
                      <a:pt x="77" y="52"/>
                    </a:cubicBezTo>
                    <a:cubicBezTo>
                      <a:pt x="77" y="52"/>
                      <a:pt x="77" y="52"/>
                      <a:pt x="77" y="52"/>
                    </a:cubicBezTo>
                    <a:cubicBezTo>
                      <a:pt x="77" y="51"/>
                      <a:pt x="77" y="51"/>
                      <a:pt x="77" y="51"/>
                    </a:cubicBezTo>
                    <a:cubicBezTo>
                      <a:pt x="77" y="51"/>
                      <a:pt x="77" y="51"/>
                      <a:pt x="77" y="51"/>
                    </a:cubicBezTo>
                    <a:moveTo>
                      <a:pt x="79" y="49"/>
                    </a:moveTo>
                    <a:cubicBezTo>
                      <a:pt x="79" y="49"/>
                      <a:pt x="79" y="49"/>
                      <a:pt x="79" y="49"/>
                    </a:cubicBezTo>
                    <a:cubicBezTo>
                      <a:pt x="80" y="49"/>
                      <a:pt x="80" y="49"/>
                      <a:pt x="81" y="49"/>
                    </a:cubicBezTo>
                    <a:cubicBezTo>
                      <a:pt x="82" y="51"/>
                      <a:pt x="84" y="52"/>
                      <a:pt x="86" y="53"/>
                    </a:cubicBezTo>
                    <a:cubicBezTo>
                      <a:pt x="86" y="53"/>
                      <a:pt x="86" y="53"/>
                      <a:pt x="86" y="53"/>
                    </a:cubicBezTo>
                    <a:cubicBezTo>
                      <a:pt x="84" y="51"/>
                      <a:pt x="82" y="50"/>
                      <a:pt x="79" y="49"/>
                    </a:cubicBezTo>
                    <a:moveTo>
                      <a:pt x="79" y="48"/>
                    </a:moveTo>
                    <a:cubicBezTo>
                      <a:pt x="79" y="48"/>
                      <a:pt x="79" y="48"/>
                      <a:pt x="79" y="48"/>
                    </a:cubicBezTo>
                    <a:cubicBezTo>
                      <a:pt x="79" y="48"/>
                      <a:pt x="79" y="48"/>
                      <a:pt x="79" y="48"/>
                    </a:cubicBezTo>
                    <a:cubicBezTo>
                      <a:pt x="79" y="48"/>
                      <a:pt x="79" y="48"/>
                      <a:pt x="79" y="48"/>
                    </a:cubicBezTo>
                    <a:cubicBezTo>
                      <a:pt x="79" y="48"/>
                      <a:pt x="79" y="48"/>
                      <a:pt x="79" y="48"/>
                    </a:cubicBezTo>
                    <a:moveTo>
                      <a:pt x="64" y="43"/>
                    </a:moveTo>
                    <a:cubicBezTo>
                      <a:pt x="64" y="43"/>
                      <a:pt x="63" y="44"/>
                      <a:pt x="63" y="44"/>
                    </a:cubicBezTo>
                    <a:cubicBezTo>
                      <a:pt x="66" y="45"/>
                      <a:pt x="69" y="47"/>
                      <a:pt x="71" y="48"/>
                    </a:cubicBezTo>
                    <a:cubicBezTo>
                      <a:pt x="72" y="48"/>
                      <a:pt x="72" y="48"/>
                      <a:pt x="72" y="48"/>
                    </a:cubicBezTo>
                    <a:cubicBezTo>
                      <a:pt x="69" y="47"/>
                      <a:pt x="66" y="45"/>
                      <a:pt x="64" y="43"/>
                    </a:cubicBezTo>
                    <a:moveTo>
                      <a:pt x="66" y="40"/>
                    </a:moveTo>
                    <a:cubicBezTo>
                      <a:pt x="66" y="40"/>
                      <a:pt x="66" y="40"/>
                      <a:pt x="66" y="40"/>
                    </a:cubicBezTo>
                    <a:cubicBezTo>
                      <a:pt x="68" y="41"/>
                      <a:pt x="71" y="43"/>
                      <a:pt x="74" y="45"/>
                    </a:cubicBezTo>
                    <a:cubicBezTo>
                      <a:pt x="74" y="45"/>
                      <a:pt x="74" y="44"/>
                      <a:pt x="74" y="44"/>
                    </a:cubicBezTo>
                    <a:cubicBezTo>
                      <a:pt x="71" y="43"/>
                      <a:pt x="69" y="41"/>
                      <a:pt x="66" y="40"/>
                    </a:cubicBezTo>
                    <a:moveTo>
                      <a:pt x="47" y="34"/>
                    </a:moveTo>
                    <a:cubicBezTo>
                      <a:pt x="47" y="34"/>
                      <a:pt x="47" y="34"/>
                      <a:pt x="47" y="34"/>
                    </a:cubicBezTo>
                    <a:cubicBezTo>
                      <a:pt x="50" y="35"/>
                      <a:pt x="52" y="37"/>
                      <a:pt x="54" y="38"/>
                    </a:cubicBezTo>
                    <a:cubicBezTo>
                      <a:pt x="54" y="38"/>
                      <a:pt x="54" y="38"/>
                      <a:pt x="54" y="38"/>
                    </a:cubicBezTo>
                    <a:cubicBezTo>
                      <a:pt x="52" y="36"/>
                      <a:pt x="50" y="35"/>
                      <a:pt x="47" y="34"/>
                    </a:cubicBezTo>
                    <a:moveTo>
                      <a:pt x="44" y="32"/>
                    </a:moveTo>
                    <a:cubicBezTo>
                      <a:pt x="44" y="32"/>
                      <a:pt x="44" y="32"/>
                      <a:pt x="44" y="32"/>
                    </a:cubicBezTo>
                    <a:cubicBezTo>
                      <a:pt x="44" y="32"/>
                      <a:pt x="45" y="32"/>
                      <a:pt x="45" y="33"/>
                    </a:cubicBezTo>
                    <a:cubicBezTo>
                      <a:pt x="45" y="33"/>
                      <a:pt x="45" y="32"/>
                      <a:pt x="45" y="32"/>
                    </a:cubicBezTo>
                    <a:cubicBezTo>
                      <a:pt x="45" y="32"/>
                      <a:pt x="45" y="32"/>
                      <a:pt x="44" y="32"/>
                    </a:cubicBezTo>
                    <a:moveTo>
                      <a:pt x="42" y="31"/>
                    </a:moveTo>
                    <a:cubicBezTo>
                      <a:pt x="42" y="31"/>
                      <a:pt x="42" y="31"/>
                      <a:pt x="42" y="31"/>
                    </a:cubicBezTo>
                    <a:cubicBezTo>
                      <a:pt x="42" y="31"/>
                      <a:pt x="43" y="31"/>
                      <a:pt x="43" y="31"/>
                    </a:cubicBezTo>
                    <a:cubicBezTo>
                      <a:pt x="43" y="31"/>
                      <a:pt x="43" y="31"/>
                      <a:pt x="43" y="31"/>
                    </a:cubicBezTo>
                    <a:cubicBezTo>
                      <a:pt x="43" y="31"/>
                      <a:pt x="43" y="31"/>
                      <a:pt x="42" y="31"/>
                    </a:cubicBezTo>
                    <a:moveTo>
                      <a:pt x="50" y="29"/>
                    </a:moveTo>
                    <a:cubicBezTo>
                      <a:pt x="50" y="30"/>
                      <a:pt x="50" y="30"/>
                      <a:pt x="50" y="30"/>
                    </a:cubicBezTo>
                    <a:cubicBezTo>
                      <a:pt x="52" y="31"/>
                      <a:pt x="54" y="33"/>
                      <a:pt x="56" y="34"/>
                    </a:cubicBezTo>
                    <a:cubicBezTo>
                      <a:pt x="56" y="34"/>
                      <a:pt x="57" y="34"/>
                      <a:pt x="57" y="34"/>
                    </a:cubicBezTo>
                    <a:cubicBezTo>
                      <a:pt x="54" y="32"/>
                      <a:pt x="52" y="31"/>
                      <a:pt x="50" y="29"/>
                    </a:cubicBezTo>
                    <a:moveTo>
                      <a:pt x="39" y="29"/>
                    </a:moveTo>
                    <a:cubicBezTo>
                      <a:pt x="39" y="29"/>
                      <a:pt x="39" y="29"/>
                      <a:pt x="39" y="29"/>
                    </a:cubicBezTo>
                    <a:cubicBezTo>
                      <a:pt x="40" y="30"/>
                      <a:pt x="41" y="30"/>
                      <a:pt x="42" y="31"/>
                    </a:cubicBezTo>
                    <a:cubicBezTo>
                      <a:pt x="42" y="31"/>
                      <a:pt x="42" y="31"/>
                      <a:pt x="42" y="30"/>
                    </a:cubicBezTo>
                    <a:cubicBezTo>
                      <a:pt x="42" y="30"/>
                      <a:pt x="41" y="30"/>
                      <a:pt x="40" y="29"/>
                    </a:cubicBezTo>
                    <a:cubicBezTo>
                      <a:pt x="40" y="29"/>
                      <a:pt x="40" y="29"/>
                      <a:pt x="39" y="29"/>
                    </a:cubicBezTo>
                    <a:moveTo>
                      <a:pt x="47" y="27"/>
                    </a:moveTo>
                    <a:cubicBezTo>
                      <a:pt x="46" y="28"/>
                      <a:pt x="46" y="28"/>
                      <a:pt x="46" y="28"/>
                    </a:cubicBezTo>
                    <a:cubicBezTo>
                      <a:pt x="47" y="28"/>
                      <a:pt x="47" y="28"/>
                      <a:pt x="47" y="29"/>
                    </a:cubicBezTo>
                    <a:cubicBezTo>
                      <a:pt x="48" y="29"/>
                      <a:pt x="48" y="28"/>
                      <a:pt x="48" y="28"/>
                    </a:cubicBezTo>
                    <a:cubicBezTo>
                      <a:pt x="47" y="28"/>
                      <a:pt x="47" y="28"/>
                      <a:pt x="47" y="27"/>
                    </a:cubicBezTo>
                    <a:moveTo>
                      <a:pt x="45" y="26"/>
                    </a:moveTo>
                    <a:cubicBezTo>
                      <a:pt x="45" y="27"/>
                      <a:pt x="45" y="27"/>
                      <a:pt x="45" y="27"/>
                    </a:cubicBezTo>
                    <a:cubicBezTo>
                      <a:pt x="45" y="27"/>
                      <a:pt x="45" y="27"/>
                      <a:pt x="45" y="27"/>
                    </a:cubicBezTo>
                    <a:cubicBezTo>
                      <a:pt x="45" y="27"/>
                      <a:pt x="45" y="27"/>
                      <a:pt x="46" y="27"/>
                    </a:cubicBezTo>
                    <a:cubicBezTo>
                      <a:pt x="45" y="27"/>
                      <a:pt x="45" y="26"/>
                      <a:pt x="45" y="26"/>
                    </a:cubicBezTo>
                    <a:moveTo>
                      <a:pt x="42" y="24"/>
                    </a:moveTo>
                    <a:cubicBezTo>
                      <a:pt x="42" y="25"/>
                      <a:pt x="41" y="25"/>
                      <a:pt x="41" y="25"/>
                    </a:cubicBezTo>
                    <a:cubicBezTo>
                      <a:pt x="42" y="26"/>
                      <a:pt x="43" y="26"/>
                      <a:pt x="44" y="27"/>
                    </a:cubicBezTo>
                    <a:cubicBezTo>
                      <a:pt x="45" y="27"/>
                      <a:pt x="45" y="26"/>
                      <a:pt x="45" y="26"/>
                    </a:cubicBezTo>
                    <a:cubicBezTo>
                      <a:pt x="44" y="26"/>
                      <a:pt x="43" y="25"/>
                      <a:pt x="42" y="24"/>
                    </a:cubicBezTo>
                    <a:moveTo>
                      <a:pt x="31" y="23"/>
                    </a:moveTo>
                    <a:cubicBezTo>
                      <a:pt x="31" y="23"/>
                      <a:pt x="30" y="24"/>
                      <a:pt x="30" y="24"/>
                    </a:cubicBezTo>
                    <a:cubicBezTo>
                      <a:pt x="31" y="24"/>
                      <a:pt x="31" y="24"/>
                      <a:pt x="31" y="24"/>
                    </a:cubicBezTo>
                    <a:cubicBezTo>
                      <a:pt x="32" y="24"/>
                      <a:pt x="32" y="24"/>
                      <a:pt x="32" y="24"/>
                    </a:cubicBezTo>
                    <a:cubicBezTo>
                      <a:pt x="31" y="24"/>
                      <a:pt x="31" y="24"/>
                      <a:pt x="31" y="23"/>
                    </a:cubicBezTo>
                    <a:moveTo>
                      <a:pt x="30" y="23"/>
                    </a:moveTo>
                    <a:cubicBezTo>
                      <a:pt x="30" y="23"/>
                      <a:pt x="30" y="23"/>
                      <a:pt x="30" y="23"/>
                    </a:cubicBezTo>
                    <a:cubicBezTo>
                      <a:pt x="30" y="23"/>
                      <a:pt x="30" y="23"/>
                      <a:pt x="30" y="23"/>
                    </a:cubicBezTo>
                    <a:cubicBezTo>
                      <a:pt x="30" y="23"/>
                      <a:pt x="30" y="23"/>
                      <a:pt x="30" y="23"/>
                    </a:cubicBezTo>
                    <a:cubicBezTo>
                      <a:pt x="30" y="23"/>
                      <a:pt x="30" y="23"/>
                      <a:pt x="30" y="23"/>
                    </a:cubicBezTo>
                    <a:moveTo>
                      <a:pt x="28" y="22"/>
                    </a:moveTo>
                    <a:cubicBezTo>
                      <a:pt x="28" y="22"/>
                      <a:pt x="28" y="22"/>
                      <a:pt x="28" y="22"/>
                    </a:cubicBezTo>
                    <a:cubicBezTo>
                      <a:pt x="28" y="22"/>
                      <a:pt x="29" y="23"/>
                      <a:pt x="29" y="23"/>
                    </a:cubicBezTo>
                    <a:cubicBezTo>
                      <a:pt x="29" y="23"/>
                      <a:pt x="29" y="23"/>
                      <a:pt x="29" y="23"/>
                    </a:cubicBezTo>
                    <a:cubicBezTo>
                      <a:pt x="29" y="22"/>
                      <a:pt x="28" y="22"/>
                      <a:pt x="28" y="22"/>
                    </a:cubicBezTo>
                    <a:moveTo>
                      <a:pt x="27" y="21"/>
                    </a:moveTo>
                    <a:cubicBezTo>
                      <a:pt x="27" y="21"/>
                      <a:pt x="27" y="22"/>
                      <a:pt x="27" y="22"/>
                    </a:cubicBezTo>
                    <a:cubicBezTo>
                      <a:pt x="27" y="22"/>
                      <a:pt x="27" y="22"/>
                      <a:pt x="27" y="22"/>
                    </a:cubicBezTo>
                    <a:cubicBezTo>
                      <a:pt x="27" y="22"/>
                      <a:pt x="27" y="22"/>
                      <a:pt x="28" y="22"/>
                    </a:cubicBezTo>
                    <a:cubicBezTo>
                      <a:pt x="27" y="21"/>
                      <a:pt x="27" y="21"/>
                      <a:pt x="27" y="21"/>
                    </a:cubicBezTo>
                    <a:moveTo>
                      <a:pt x="26" y="21"/>
                    </a:moveTo>
                    <a:cubicBezTo>
                      <a:pt x="26" y="21"/>
                      <a:pt x="26" y="21"/>
                      <a:pt x="26" y="21"/>
                    </a:cubicBezTo>
                    <a:cubicBezTo>
                      <a:pt x="26" y="21"/>
                      <a:pt x="26" y="21"/>
                      <a:pt x="27" y="21"/>
                    </a:cubicBezTo>
                    <a:cubicBezTo>
                      <a:pt x="27" y="21"/>
                      <a:pt x="27" y="21"/>
                      <a:pt x="27" y="21"/>
                    </a:cubicBezTo>
                    <a:cubicBezTo>
                      <a:pt x="27" y="21"/>
                      <a:pt x="27" y="21"/>
                      <a:pt x="26" y="21"/>
                    </a:cubicBezTo>
                    <a:moveTo>
                      <a:pt x="33" y="19"/>
                    </a:moveTo>
                    <a:cubicBezTo>
                      <a:pt x="33" y="19"/>
                      <a:pt x="33" y="19"/>
                      <a:pt x="33" y="20"/>
                    </a:cubicBezTo>
                    <a:cubicBezTo>
                      <a:pt x="33" y="20"/>
                      <a:pt x="34" y="20"/>
                      <a:pt x="34" y="20"/>
                    </a:cubicBezTo>
                    <a:cubicBezTo>
                      <a:pt x="34" y="20"/>
                      <a:pt x="34" y="20"/>
                      <a:pt x="34" y="20"/>
                    </a:cubicBezTo>
                    <a:cubicBezTo>
                      <a:pt x="34" y="20"/>
                      <a:pt x="34" y="19"/>
                      <a:pt x="33" y="19"/>
                    </a:cubicBezTo>
                    <a:moveTo>
                      <a:pt x="33" y="19"/>
                    </a:moveTo>
                    <a:cubicBezTo>
                      <a:pt x="33" y="19"/>
                      <a:pt x="32" y="19"/>
                      <a:pt x="32" y="19"/>
                    </a:cubicBezTo>
                    <a:cubicBezTo>
                      <a:pt x="32" y="19"/>
                      <a:pt x="32" y="19"/>
                      <a:pt x="33" y="19"/>
                    </a:cubicBezTo>
                    <a:cubicBezTo>
                      <a:pt x="33" y="19"/>
                      <a:pt x="33" y="19"/>
                      <a:pt x="33" y="19"/>
                    </a:cubicBezTo>
                    <a:cubicBezTo>
                      <a:pt x="33" y="19"/>
                      <a:pt x="33" y="19"/>
                      <a:pt x="33" y="19"/>
                    </a:cubicBezTo>
                    <a:moveTo>
                      <a:pt x="31" y="17"/>
                    </a:moveTo>
                    <a:cubicBezTo>
                      <a:pt x="30" y="18"/>
                      <a:pt x="30" y="18"/>
                      <a:pt x="30" y="18"/>
                    </a:cubicBezTo>
                    <a:cubicBezTo>
                      <a:pt x="31" y="18"/>
                      <a:pt x="31" y="18"/>
                      <a:pt x="32" y="19"/>
                    </a:cubicBezTo>
                    <a:cubicBezTo>
                      <a:pt x="32" y="19"/>
                      <a:pt x="32" y="18"/>
                      <a:pt x="32" y="18"/>
                    </a:cubicBezTo>
                    <a:cubicBezTo>
                      <a:pt x="31" y="18"/>
                      <a:pt x="31" y="18"/>
                      <a:pt x="31" y="17"/>
                    </a:cubicBezTo>
                    <a:moveTo>
                      <a:pt x="30" y="17"/>
                    </a:moveTo>
                    <a:cubicBezTo>
                      <a:pt x="30" y="17"/>
                      <a:pt x="30" y="17"/>
                      <a:pt x="30" y="17"/>
                    </a:cubicBezTo>
                    <a:cubicBezTo>
                      <a:pt x="30" y="18"/>
                      <a:pt x="30" y="18"/>
                      <a:pt x="30" y="18"/>
                    </a:cubicBezTo>
                    <a:cubicBezTo>
                      <a:pt x="30" y="17"/>
                      <a:pt x="30" y="17"/>
                      <a:pt x="30" y="17"/>
                    </a:cubicBezTo>
                    <a:cubicBezTo>
                      <a:pt x="30" y="17"/>
                      <a:pt x="30" y="17"/>
                      <a:pt x="30" y="17"/>
                    </a:cubicBezTo>
                    <a:moveTo>
                      <a:pt x="29" y="16"/>
                    </a:moveTo>
                    <a:cubicBezTo>
                      <a:pt x="29" y="17"/>
                      <a:pt x="29" y="17"/>
                      <a:pt x="29" y="17"/>
                    </a:cubicBezTo>
                    <a:cubicBezTo>
                      <a:pt x="29" y="17"/>
                      <a:pt x="29" y="17"/>
                      <a:pt x="29" y="17"/>
                    </a:cubicBezTo>
                    <a:cubicBezTo>
                      <a:pt x="29" y="17"/>
                      <a:pt x="29" y="17"/>
                      <a:pt x="29" y="17"/>
                    </a:cubicBezTo>
                    <a:cubicBezTo>
                      <a:pt x="29" y="17"/>
                      <a:pt x="29" y="16"/>
                      <a:pt x="29" y="16"/>
                    </a:cubicBezTo>
                    <a:moveTo>
                      <a:pt x="18" y="16"/>
                    </a:moveTo>
                    <a:cubicBezTo>
                      <a:pt x="18" y="16"/>
                      <a:pt x="18" y="16"/>
                      <a:pt x="18" y="16"/>
                    </a:cubicBezTo>
                    <a:cubicBezTo>
                      <a:pt x="18" y="16"/>
                      <a:pt x="18" y="16"/>
                      <a:pt x="18" y="16"/>
                    </a:cubicBezTo>
                    <a:cubicBezTo>
                      <a:pt x="18" y="16"/>
                      <a:pt x="18" y="16"/>
                      <a:pt x="19" y="16"/>
                    </a:cubicBezTo>
                    <a:cubicBezTo>
                      <a:pt x="19" y="16"/>
                      <a:pt x="18" y="16"/>
                      <a:pt x="18" y="16"/>
                    </a:cubicBezTo>
                    <a:moveTo>
                      <a:pt x="15" y="14"/>
                    </a:moveTo>
                    <a:cubicBezTo>
                      <a:pt x="14" y="14"/>
                      <a:pt x="14" y="14"/>
                      <a:pt x="14" y="14"/>
                    </a:cubicBezTo>
                    <a:cubicBezTo>
                      <a:pt x="15" y="15"/>
                      <a:pt x="17" y="15"/>
                      <a:pt x="18" y="16"/>
                    </a:cubicBezTo>
                    <a:cubicBezTo>
                      <a:pt x="18" y="16"/>
                      <a:pt x="18" y="16"/>
                      <a:pt x="18" y="16"/>
                    </a:cubicBezTo>
                    <a:cubicBezTo>
                      <a:pt x="17" y="15"/>
                      <a:pt x="16" y="14"/>
                      <a:pt x="15" y="14"/>
                    </a:cubicBezTo>
                    <a:moveTo>
                      <a:pt x="21" y="12"/>
                    </a:moveTo>
                    <a:cubicBezTo>
                      <a:pt x="21" y="12"/>
                      <a:pt x="21" y="12"/>
                      <a:pt x="21" y="12"/>
                    </a:cubicBezTo>
                    <a:cubicBezTo>
                      <a:pt x="21" y="12"/>
                      <a:pt x="21" y="12"/>
                      <a:pt x="21" y="12"/>
                    </a:cubicBezTo>
                    <a:cubicBezTo>
                      <a:pt x="21" y="12"/>
                      <a:pt x="21" y="12"/>
                      <a:pt x="21" y="12"/>
                    </a:cubicBezTo>
                    <a:cubicBezTo>
                      <a:pt x="21" y="12"/>
                      <a:pt x="21" y="12"/>
                      <a:pt x="21" y="12"/>
                    </a:cubicBezTo>
                    <a:moveTo>
                      <a:pt x="17" y="9"/>
                    </a:moveTo>
                    <a:cubicBezTo>
                      <a:pt x="17" y="9"/>
                      <a:pt x="17" y="9"/>
                      <a:pt x="17" y="10"/>
                    </a:cubicBezTo>
                    <a:cubicBezTo>
                      <a:pt x="18" y="10"/>
                      <a:pt x="19" y="11"/>
                      <a:pt x="20" y="12"/>
                    </a:cubicBezTo>
                    <a:cubicBezTo>
                      <a:pt x="20" y="12"/>
                      <a:pt x="21" y="11"/>
                      <a:pt x="21" y="11"/>
                    </a:cubicBezTo>
                    <a:cubicBezTo>
                      <a:pt x="20" y="11"/>
                      <a:pt x="18" y="10"/>
                      <a:pt x="17" y="9"/>
                    </a:cubicBezTo>
                    <a:moveTo>
                      <a:pt x="1" y="5"/>
                    </a:moveTo>
                    <a:cubicBezTo>
                      <a:pt x="1" y="6"/>
                      <a:pt x="1" y="6"/>
                      <a:pt x="1" y="6"/>
                    </a:cubicBezTo>
                    <a:cubicBezTo>
                      <a:pt x="2" y="7"/>
                      <a:pt x="3" y="7"/>
                      <a:pt x="4" y="8"/>
                    </a:cubicBezTo>
                    <a:cubicBezTo>
                      <a:pt x="5" y="8"/>
                      <a:pt x="5" y="8"/>
                      <a:pt x="5" y="8"/>
                    </a:cubicBezTo>
                    <a:cubicBezTo>
                      <a:pt x="3" y="7"/>
                      <a:pt x="2" y="6"/>
                      <a:pt x="1" y="5"/>
                    </a:cubicBezTo>
                    <a:moveTo>
                      <a:pt x="0" y="5"/>
                    </a:moveTo>
                    <a:cubicBezTo>
                      <a:pt x="0" y="5"/>
                      <a:pt x="0" y="5"/>
                      <a:pt x="0" y="5"/>
                    </a:cubicBezTo>
                    <a:cubicBezTo>
                      <a:pt x="0" y="5"/>
                      <a:pt x="0" y="6"/>
                      <a:pt x="0" y="6"/>
                    </a:cubicBezTo>
                    <a:cubicBezTo>
                      <a:pt x="1" y="5"/>
                      <a:pt x="1" y="5"/>
                      <a:pt x="1" y="5"/>
                    </a:cubicBezTo>
                    <a:cubicBezTo>
                      <a:pt x="0" y="5"/>
                      <a:pt x="0" y="5"/>
                      <a:pt x="0" y="5"/>
                    </a:cubicBezTo>
                    <a:moveTo>
                      <a:pt x="5" y="1"/>
                    </a:moveTo>
                    <a:cubicBezTo>
                      <a:pt x="5" y="2"/>
                      <a:pt x="5" y="2"/>
                      <a:pt x="5" y="2"/>
                    </a:cubicBezTo>
                    <a:cubicBezTo>
                      <a:pt x="6" y="3"/>
                      <a:pt x="6" y="3"/>
                      <a:pt x="7" y="4"/>
                    </a:cubicBezTo>
                    <a:cubicBezTo>
                      <a:pt x="8" y="3"/>
                      <a:pt x="8" y="3"/>
                      <a:pt x="8" y="3"/>
                    </a:cubicBezTo>
                    <a:cubicBezTo>
                      <a:pt x="7" y="3"/>
                      <a:pt x="6" y="2"/>
                      <a:pt x="5" y="1"/>
                    </a:cubicBezTo>
                    <a:moveTo>
                      <a:pt x="4" y="1"/>
                    </a:moveTo>
                    <a:cubicBezTo>
                      <a:pt x="3" y="1"/>
                      <a:pt x="3" y="1"/>
                      <a:pt x="3" y="1"/>
                    </a:cubicBezTo>
                    <a:cubicBezTo>
                      <a:pt x="4" y="1"/>
                      <a:pt x="4" y="2"/>
                      <a:pt x="5" y="2"/>
                    </a:cubicBezTo>
                    <a:cubicBezTo>
                      <a:pt x="5" y="2"/>
                      <a:pt x="5" y="2"/>
                      <a:pt x="5" y="1"/>
                    </a:cubicBezTo>
                    <a:cubicBezTo>
                      <a:pt x="4" y="1"/>
                      <a:pt x="4" y="1"/>
                      <a:pt x="4" y="1"/>
                    </a:cubicBezTo>
                    <a:moveTo>
                      <a:pt x="3" y="0"/>
                    </a:moveTo>
                    <a:cubicBezTo>
                      <a:pt x="3" y="0"/>
                      <a:pt x="3" y="0"/>
                      <a:pt x="2" y="1"/>
                    </a:cubicBezTo>
                    <a:cubicBezTo>
                      <a:pt x="3" y="1"/>
                      <a:pt x="3" y="1"/>
                      <a:pt x="3" y="1"/>
                    </a:cubicBezTo>
                    <a:cubicBezTo>
                      <a:pt x="3" y="1"/>
                      <a:pt x="3"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39" name="Freeform 9930"/>
              <p:cNvSpPr>
                <a:spLocks noEditPoints="1"/>
              </p:cNvSpPr>
              <p:nvPr/>
            </p:nvSpPr>
            <p:spPr bwMode="auto">
              <a:xfrm>
                <a:off x="-342" y="3339"/>
                <a:ext cx="238" cy="142"/>
              </a:xfrm>
              <a:custGeom>
                <a:avLst/>
                <a:gdLst>
                  <a:gd name="T0" fmla="*/ 100 w 101"/>
                  <a:gd name="T1" fmla="*/ 60 h 60"/>
                  <a:gd name="T2" fmla="*/ 96 w 101"/>
                  <a:gd name="T3" fmla="*/ 58 h 60"/>
                  <a:gd name="T4" fmla="*/ 97 w 101"/>
                  <a:gd name="T5" fmla="*/ 58 h 60"/>
                  <a:gd name="T6" fmla="*/ 96 w 101"/>
                  <a:gd name="T7" fmla="*/ 57 h 60"/>
                  <a:gd name="T8" fmla="*/ 96 w 101"/>
                  <a:gd name="T9" fmla="*/ 58 h 60"/>
                  <a:gd name="T10" fmla="*/ 90 w 101"/>
                  <a:gd name="T11" fmla="*/ 53 h 60"/>
                  <a:gd name="T12" fmla="*/ 96 w 101"/>
                  <a:gd name="T13" fmla="*/ 56 h 60"/>
                  <a:gd name="T14" fmla="*/ 86 w 101"/>
                  <a:gd name="T15" fmla="*/ 52 h 60"/>
                  <a:gd name="T16" fmla="*/ 86 w 101"/>
                  <a:gd name="T17" fmla="*/ 52 h 60"/>
                  <a:gd name="T18" fmla="*/ 88 w 101"/>
                  <a:gd name="T19" fmla="*/ 52 h 60"/>
                  <a:gd name="T20" fmla="*/ 78 w 101"/>
                  <a:gd name="T21" fmla="*/ 47 h 60"/>
                  <a:gd name="T22" fmla="*/ 85 w 101"/>
                  <a:gd name="T23" fmla="*/ 51 h 60"/>
                  <a:gd name="T24" fmla="*/ 77 w 101"/>
                  <a:gd name="T25" fmla="*/ 47 h 60"/>
                  <a:gd name="T26" fmla="*/ 78 w 101"/>
                  <a:gd name="T27" fmla="*/ 47 h 60"/>
                  <a:gd name="T28" fmla="*/ 85 w 101"/>
                  <a:gd name="T29" fmla="*/ 51 h 60"/>
                  <a:gd name="T30" fmla="*/ 78 w 101"/>
                  <a:gd name="T31" fmla="*/ 46 h 60"/>
                  <a:gd name="T32" fmla="*/ 78 w 101"/>
                  <a:gd name="T33" fmla="*/ 46 h 60"/>
                  <a:gd name="T34" fmla="*/ 64 w 101"/>
                  <a:gd name="T35" fmla="*/ 39 h 60"/>
                  <a:gd name="T36" fmla="*/ 64 w 101"/>
                  <a:gd name="T37" fmla="*/ 39 h 60"/>
                  <a:gd name="T38" fmla="*/ 73 w 101"/>
                  <a:gd name="T39" fmla="*/ 43 h 60"/>
                  <a:gd name="T40" fmla="*/ 48 w 101"/>
                  <a:gd name="T41" fmla="*/ 29 h 60"/>
                  <a:gd name="T42" fmla="*/ 55 w 101"/>
                  <a:gd name="T43" fmla="*/ 33 h 60"/>
                  <a:gd name="T44" fmla="*/ 48 w 101"/>
                  <a:gd name="T45" fmla="*/ 29 h 60"/>
                  <a:gd name="T46" fmla="*/ 48 w 101"/>
                  <a:gd name="T47" fmla="*/ 28 h 60"/>
                  <a:gd name="T48" fmla="*/ 46 w 101"/>
                  <a:gd name="T49" fmla="*/ 28 h 60"/>
                  <a:gd name="T50" fmla="*/ 45 w 101"/>
                  <a:gd name="T51" fmla="*/ 26 h 60"/>
                  <a:gd name="T52" fmla="*/ 46 w 101"/>
                  <a:gd name="T53" fmla="*/ 27 h 60"/>
                  <a:gd name="T54" fmla="*/ 43 w 101"/>
                  <a:gd name="T55" fmla="*/ 26 h 60"/>
                  <a:gd name="T56" fmla="*/ 43 w 101"/>
                  <a:gd name="T57" fmla="*/ 26 h 60"/>
                  <a:gd name="T58" fmla="*/ 44 w 101"/>
                  <a:gd name="T59" fmla="*/ 26 h 60"/>
                  <a:gd name="T60" fmla="*/ 40 w 101"/>
                  <a:gd name="T61" fmla="*/ 24 h 60"/>
                  <a:gd name="T62" fmla="*/ 43 w 101"/>
                  <a:gd name="T63" fmla="*/ 26 h 60"/>
                  <a:gd name="T64" fmla="*/ 40 w 101"/>
                  <a:gd name="T65" fmla="*/ 24 h 60"/>
                  <a:gd name="T66" fmla="*/ 40 w 101"/>
                  <a:gd name="T67" fmla="*/ 23 h 60"/>
                  <a:gd name="T68" fmla="*/ 32 w 101"/>
                  <a:gd name="T69" fmla="*/ 20 h 60"/>
                  <a:gd name="T70" fmla="*/ 31 w 101"/>
                  <a:gd name="T71" fmla="*/ 18 h 60"/>
                  <a:gd name="T72" fmla="*/ 31 w 101"/>
                  <a:gd name="T73" fmla="*/ 18 h 60"/>
                  <a:gd name="T74" fmla="*/ 28 w 101"/>
                  <a:gd name="T75" fmla="*/ 17 h 60"/>
                  <a:gd name="T76" fmla="*/ 29 w 101"/>
                  <a:gd name="T77" fmla="*/ 16 h 60"/>
                  <a:gd name="T78" fmla="*/ 28 w 101"/>
                  <a:gd name="T79" fmla="*/ 17 h 60"/>
                  <a:gd name="T80" fmla="*/ 27 w 101"/>
                  <a:gd name="T81" fmla="*/ 15 h 60"/>
                  <a:gd name="T82" fmla="*/ 28 w 101"/>
                  <a:gd name="T83" fmla="*/ 16 h 60"/>
                  <a:gd name="T84" fmla="*/ 19 w 101"/>
                  <a:gd name="T85" fmla="*/ 12 h 60"/>
                  <a:gd name="T86" fmla="*/ 19 w 101"/>
                  <a:gd name="T87" fmla="*/ 11 h 60"/>
                  <a:gd name="T88" fmla="*/ 15 w 101"/>
                  <a:gd name="T89" fmla="*/ 9 h 60"/>
                  <a:gd name="T90" fmla="*/ 15 w 101"/>
                  <a:gd name="T91" fmla="*/ 8 h 60"/>
                  <a:gd name="T92" fmla="*/ 5 w 101"/>
                  <a:gd name="T93" fmla="*/ 3 h 60"/>
                  <a:gd name="T94" fmla="*/ 3 w 101"/>
                  <a:gd name="T95" fmla="*/ 1 h 60"/>
                  <a:gd name="T96" fmla="*/ 6 w 101"/>
                  <a:gd name="T97" fmla="*/ 3 h 60"/>
                  <a:gd name="T98" fmla="*/ 1 w 101"/>
                  <a:gd name="T99" fmla="*/ 1 h 60"/>
                  <a:gd name="T100" fmla="*/ 1 w 101"/>
                  <a:gd name="T101" fmla="*/ 1 h 60"/>
                  <a:gd name="T102" fmla="*/ 1 w 101"/>
                  <a:gd name="T103" fmla="*/ 1 h 60"/>
                  <a:gd name="T104" fmla="*/ 2 w 101"/>
                  <a:gd name="T105" fmla="*/ 0 h 60"/>
                  <a:gd name="T106" fmla="*/ 3 w 101"/>
                  <a:gd name="T107" fmla="*/ 1 h 60"/>
                  <a:gd name="T108" fmla="*/ 1 w 101"/>
                  <a:gd name="T109" fmla="*/ 0 h 60"/>
                  <a:gd name="T110" fmla="*/ 1 w 101"/>
                  <a:gd name="T11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 h="60">
                    <a:moveTo>
                      <a:pt x="96" y="58"/>
                    </a:moveTo>
                    <a:cubicBezTo>
                      <a:pt x="96" y="58"/>
                      <a:pt x="96" y="58"/>
                      <a:pt x="96" y="58"/>
                    </a:cubicBezTo>
                    <a:cubicBezTo>
                      <a:pt x="97" y="59"/>
                      <a:pt x="99" y="60"/>
                      <a:pt x="100" y="60"/>
                    </a:cubicBezTo>
                    <a:cubicBezTo>
                      <a:pt x="100" y="60"/>
                      <a:pt x="100" y="60"/>
                      <a:pt x="100" y="60"/>
                    </a:cubicBezTo>
                    <a:cubicBezTo>
                      <a:pt x="100" y="60"/>
                      <a:pt x="100" y="60"/>
                      <a:pt x="100" y="60"/>
                    </a:cubicBezTo>
                    <a:cubicBezTo>
                      <a:pt x="96" y="58"/>
                      <a:pt x="96" y="58"/>
                      <a:pt x="96" y="58"/>
                    </a:cubicBezTo>
                    <a:moveTo>
                      <a:pt x="96" y="57"/>
                    </a:moveTo>
                    <a:cubicBezTo>
                      <a:pt x="96" y="57"/>
                      <a:pt x="96" y="57"/>
                      <a:pt x="96" y="57"/>
                    </a:cubicBezTo>
                    <a:cubicBezTo>
                      <a:pt x="97" y="57"/>
                      <a:pt x="97" y="58"/>
                      <a:pt x="97" y="58"/>
                    </a:cubicBezTo>
                    <a:cubicBezTo>
                      <a:pt x="98" y="59"/>
                      <a:pt x="100" y="59"/>
                      <a:pt x="101" y="60"/>
                    </a:cubicBezTo>
                    <a:cubicBezTo>
                      <a:pt x="101" y="60"/>
                      <a:pt x="101" y="60"/>
                      <a:pt x="101" y="59"/>
                    </a:cubicBezTo>
                    <a:cubicBezTo>
                      <a:pt x="100" y="58"/>
                      <a:pt x="98" y="58"/>
                      <a:pt x="96" y="57"/>
                    </a:cubicBezTo>
                    <a:moveTo>
                      <a:pt x="89" y="54"/>
                    </a:moveTo>
                    <a:cubicBezTo>
                      <a:pt x="89" y="54"/>
                      <a:pt x="89" y="54"/>
                      <a:pt x="89" y="54"/>
                    </a:cubicBezTo>
                    <a:cubicBezTo>
                      <a:pt x="91" y="55"/>
                      <a:pt x="93" y="56"/>
                      <a:pt x="96" y="58"/>
                    </a:cubicBezTo>
                    <a:cubicBezTo>
                      <a:pt x="96" y="58"/>
                      <a:pt x="96" y="57"/>
                      <a:pt x="96" y="57"/>
                    </a:cubicBezTo>
                    <a:cubicBezTo>
                      <a:pt x="89" y="54"/>
                      <a:pt x="89" y="54"/>
                      <a:pt x="89" y="54"/>
                    </a:cubicBezTo>
                    <a:moveTo>
                      <a:pt x="90" y="53"/>
                    </a:moveTo>
                    <a:cubicBezTo>
                      <a:pt x="90" y="53"/>
                      <a:pt x="90" y="53"/>
                      <a:pt x="90" y="53"/>
                    </a:cubicBezTo>
                    <a:cubicBezTo>
                      <a:pt x="92" y="54"/>
                      <a:pt x="94" y="56"/>
                      <a:pt x="96" y="57"/>
                    </a:cubicBezTo>
                    <a:cubicBezTo>
                      <a:pt x="96" y="57"/>
                      <a:pt x="96" y="57"/>
                      <a:pt x="96" y="56"/>
                    </a:cubicBezTo>
                    <a:cubicBezTo>
                      <a:pt x="94" y="55"/>
                      <a:pt x="92" y="54"/>
                      <a:pt x="90" y="53"/>
                    </a:cubicBezTo>
                    <a:moveTo>
                      <a:pt x="86" y="52"/>
                    </a:moveTo>
                    <a:cubicBezTo>
                      <a:pt x="86" y="52"/>
                      <a:pt x="86" y="52"/>
                      <a:pt x="86" y="52"/>
                    </a:cubicBezTo>
                    <a:cubicBezTo>
                      <a:pt x="87" y="52"/>
                      <a:pt x="87" y="52"/>
                      <a:pt x="87" y="53"/>
                    </a:cubicBezTo>
                    <a:cubicBezTo>
                      <a:pt x="87" y="53"/>
                      <a:pt x="87" y="53"/>
                      <a:pt x="87" y="52"/>
                    </a:cubicBezTo>
                    <a:cubicBezTo>
                      <a:pt x="86" y="52"/>
                      <a:pt x="86" y="52"/>
                      <a:pt x="86" y="52"/>
                    </a:cubicBezTo>
                    <a:moveTo>
                      <a:pt x="87" y="51"/>
                    </a:moveTo>
                    <a:cubicBezTo>
                      <a:pt x="87" y="51"/>
                      <a:pt x="87" y="51"/>
                      <a:pt x="87" y="51"/>
                    </a:cubicBezTo>
                    <a:cubicBezTo>
                      <a:pt x="87" y="52"/>
                      <a:pt x="87" y="52"/>
                      <a:pt x="88" y="52"/>
                    </a:cubicBezTo>
                    <a:cubicBezTo>
                      <a:pt x="88" y="52"/>
                      <a:pt x="88" y="52"/>
                      <a:pt x="88" y="52"/>
                    </a:cubicBezTo>
                    <a:cubicBezTo>
                      <a:pt x="88" y="51"/>
                      <a:pt x="87" y="51"/>
                      <a:pt x="87" y="51"/>
                    </a:cubicBezTo>
                    <a:moveTo>
                      <a:pt x="78" y="47"/>
                    </a:moveTo>
                    <a:cubicBezTo>
                      <a:pt x="78" y="47"/>
                      <a:pt x="78" y="47"/>
                      <a:pt x="78" y="47"/>
                    </a:cubicBezTo>
                    <a:cubicBezTo>
                      <a:pt x="80" y="48"/>
                      <a:pt x="83" y="50"/>
                      <a:pt x="85" y="51"/>
                    </a:cubicBezTo>
                    <a:cubicBezTo>
                      <a:pt x="85" y="51"/>
                      <a:pt x="85" y="51"/>
                      <a:pt x="85" y="51"/>
                    </a:cubicBezTo>
                    <a:cubicBezTo>
                      <a:pt x="78" y="47"/>
                      <a:pt x="78" y="47"/>
                      <a:pt x="78" y="47"/>
                    </a:cubicBezTo>
                    <a:moveTo>
                      <a:pt x="78" y="47"/>
                    </a:moveTo>
                    <a:cubicBezTo>
                      <a:pt x="77" y="47"/>
                      <a:pt x="77" y="47"/>
                      <a:pt x="77" y="47"/>
                    </a:cubicBezTo>
                    <a:cubicBezTo>
                      <a:pt x="77" y="47"/>
                      <a:pt x="77" y="47"/>
                      <a:pt x="77" y="47"/>
                    </a:cubicBezTo>
                    <a:cubicBezTo>
                      <a:pt x="78" y="47"/>
                      <a:pt x="78" y="47"/>
                      <a:pt x="78" y="47"/>
                    </a:cubicBezTo>
                    <a:cubicBezTo>
                      <a:pt x="78" y="47"/>
                      <a:pt x="78" y="47"/>
                      <a:pt x="78" y="47"/>
                    </a:cubicBezTo>
                    <a:moveTo>
                      <a:pt x="79" y="46"/>
                    </a:moveTo>
                    <a:cubicBezTo>
                      <a:pt x="79" y="46"/>
                      <a:pt x="79" y="46"/>
                      <a:pt x="78" y="47"/>
                    </a:cubicBezTo>
                    <a:cubicBezTo>
                      <a:pt x="81" y="48"/>
                      <a:pt x="83" y="49"/>
                      <a:pt x="85" y="51"/>
                    </a:cubicBezTo>
                    <a:cubicBezTo>
                      <a:pt x="85" y="50"/>
                      <a:pt x="85" y="50"/>
                      <a:pt x="85" y="50"/>
                    </a:cubicBezTo>
                    <a:cubicBezTo>
                      <a:pt x="83" y="49"/>
                      <a:pt x="81" y="47"/>
                      <a:pt x="79" y="46"/>
                    </a:cubicBezTo>
                    <a:moveTo>
                      <a:pt x="78" y="46"/>
                    </a:moveTo>
                    <a:cubicBezTo>
                      <a:pt x="78" y="46"/>
                      <a:pt x="78" y="46"/>
                      <a:pt x="78" y="46"/>
                    </a:cubicBezTo>
                    <a:cubicBezTo>
                      <a:pt x="78" y="46"/>
                      <a:pt x="78" y="46"/>
                      <a:pt x="78" y="46"/>
                    </a:cubicBezTo>
                    <a:cubicBezTo>
                      <a:pt x="78" y="46"/>
                      <a:pt x="78" y="46"/>
                      <a:pt x="78" y="46"/>
                    </a:cubicBezTo>
                    <a:cubicBezTo>
                      <a:pt x="78" y="46"/>
                      <a:pt x="78" y="46"/>
                      <a:pt x="78" y="46"/>
                    </a:cubicBezTo>
                    <a:moveTo>
                      <a:pt x="64" y="39"/>
                    </a:moveTo>
                    <a:cubicBezTo>
                      <a:pt x="64" y="39"/>
                      <a:pt x="64" y="39"/>
                      <a:pt x="64" y="39"/>
                    </a:cubicBezTo>
                    <a:cubicBezTo>
                      <a:pt x="67" y="40"/>
                      <a:pt x="69" y="42"/>
                      <a:pt x="72" y="44"/>
                    </a:cubicBezTo>
                    <a:cubicBezTo>
                      <a:pt x="72" y="43"/>
                      <a:pt x="72" y="43"/>
                      <a:pt x="72" y="43"/>
                    </a:cubicBezTo>
                    <a:cubicBezTo>
                      <a:pt x="64" y="39"/>
                      <a:pt x="64" y="39"/>
                      <a:pt x="64" y="39"/>
                    </a:cubicBezTo>
                    <a:moveTo>
                      <a:pt x="65" y="38"/>
                    </a:moveTo>
                    <a:cubicBezTo>
                      <a:pt x="65" y="38"/>
                      <a:pt x="65" y="38"/>
                      <a:pt x="65" y="38"/>
                    </a:cubicBezTo>
                    <a:cubicBezTo>
                      <a:pt x="67" y="40"/>
                      <a:pt x="70" y="41"/>
                      <a:pt x="73" y="43"/>
                    </a:cubicBezTo>
                    <a:cubicBezTo>
                      <a:pt x="73" y="43"/>
                      <a:pt x="73" y="43"/>
                      <a:pt x="73" y="43"/>
                    </a:cubicBezTo>
                    <a:cubicBezTo>
                      <a:pt x="70" y="41"/>
                      <a:pt x="67" y="39"/>
                      <a:pt x="65" y="38"/>
                    </a:cubicBezTo>
                    <a:moveTo>
                      <a:pt x="48" y="29"/>
                    </a:moveTo>
                    <a:cubicBezTo>
                      <a:pt x="48" y="29"/>
                      <a:pt x="48" y="29"/>
                      <a:pt x="48" y="29"/>
                    </a:cubicBezTo>
                    <a:cubicBezTo>
                      <a:pt x="50" y="30"/>
                      <a:pt x="52" y="32"/>
                      <a:pt x="55" y="33"/>
                    </a:cubicBezTo>
                    <a:cubicBezTo>
                      <a:pt x="55" y="33"/>
                      <a:pt x="55" y="33"/>
                      <a:pt x="55" y="33"/>
                    </a:cubicBezTo>
                    <a:cubicBezTo>
                      <a:pt x="48" y="29"/>
                      <a:pt x="48" y="29"/>
                      <a:pt x="48" y="29"/>
                    </a:cubicBezTo>
                    <a:moveTo>
                      <a:pt x="48" y="28"/>
                    </a:moveTo>
                    <a:cubicBezTo>
                      <a:pt x="48" y="28"/>
                      <a:pt x="48" y="28"/>
                      <a:pt x="48" y="29"/>
                    </a:cubicBezTo>
                    <a:cubicBezTo>
                      <a:pt x="50" y="30"/>
                      <a:pt x="53" y="31"/>
                      <a:pt x="55" y="33"/>
                    </a:cubicBezTo>
                    <a:cubicBezTo>
                      <a:pt x="55" y="32"/>
                      <a:pt x="55" y="32"/>
                      <a:pt x="55" y="32"/>
                    </a:cubicBezTo>
                    <a:cubicBezTo>
                      <a:pt x="53" y="31"/>
                      <a:pt x="51" y="29"/>
                      <a:pt x="48" y="28"/>
                    </a:cubicBezTo>
                    <a:moveTo>
                      <a:pt x="45" y="27"/>
                    </a:moveTo>
                    <a:cubicBezTo>
                      <a:pt x="45" y="27"/>
                      <a:pt x="45" y="27"/>
                      <a:pt x="45" y="27"/>
                    </a:cubicBezTo>
                    <a:cubicBezTo>
                      <a:pt x="45" y="27"/>
                      <a:pt x="45" y="28"/>
                      <a:pt x="46" y="28"/>
                    </a:cubicBezTo>
                    <a:cubicBezTo>
                      <a:pt x="46" y="28"/>
                      <a:pt x="46" y="28"/>
                      <a:pt x="46" y="28"/>
                    </a:cubicBezTo>
                    <a:cubicBezTo>
                      <a:pt x="45" y="27"/>
                      <a:pt x="45" y="27"/>
                      <a:pt x="45" y="27"/>
                    </a:cubicBezTo>
                    <a:moveTo>
                      <a:pt x="45" y="26"/>
                    </a:moveTo>
                    <a:cubicBezTo>
                      <a:pt x="45" y="26"/>
                      <a:pt x="45" y="26"/>
                      <a:pt x="45" y="27"/>
                    </a:cubicBezTo>
                    <a:cubicBezTo>
                      <a:pt x="45" y="27"/>
                      <a:pt x="46" y="27"/>
                      <a:pt x="46" y="27"/>
                    </a:cubicBezTo>
                    <a:cubicBezTo>
                      <a:pt x="46" y="27"/>
                      <a:pt x="46" y="27"/>
                      <a:pt x="46" y="27"/>
                    </a:cubicBezTo>
                    <a:cubicBezTo>
                      <a:pt x="46" y="27"/>
                      <a:pt x="46" y="26"/>
                      <a:pt x="45" y="26"/>
                    </a:cubicBezTo>
                    <a:moveTo>
                      <a:pt x="43" y="26"/>
                    </a:moveTo>
                    <a:cubicBezTo>
                      <a:pt x="43" y="26"/>
                      <a:pt x="43" y="26"/>
                      <a:pt x="43" y="26"/>
                    </a:cubicBezTo>
                    <a:cubicBezTo>
                      <a:pt x="43" y="26"/>
                      <a:pt x="43" y="26"/>
                      <a:pt x="44" y="26"/>
                    </a:cubicBezTo>
                    <a:cubicBezTo>
                      <a:pt x="44" y="26"/>
                      <a:pt x="44" y="26"/>
                      <a:pt x="44" y="26"/>
                    </a:cubicBezTo>
                    <a:cubicBezTo>
                      <a:pt x="43" y="26"/>
                      <a:pt x="43" y="26"/>
                      <a:pt x="43" y="26"/>
                    </a:cubicBezTo>
                    <a:moveTo>
                      <a:pt x="43" y="25"/>
                    </a:moveTo>
                    <a:cubicBezTo>
                      <a:pt x="43" y="26"/>
                      <a:pt x="43" y="26"/>
                      <a:pt x="43" y="26"/>
                    </a:cubicBezTo>
                    <a:cubicBezTo>
                      <a:pt x="43" y="26"/>
                      <a:pt x="44" y="26"/>
                      <a:pt x="44" y="26"/>
                    </a:cubicBezTo>
                    <a:cubicBezTo>
                      <a:pt x="44" y="26"/>
                      <a:pt x="44" y="26"/>
                      <a:pt x="44" y="26"/>
                    </a:cubicBezTo>
                    <a:cubicBezTo>
                      <a:pt x="44" y="25"/>
                      <a:pt x="44" y="25"/>
                      <a:pt x="43" y="25"/>
                    </a:cubicBezTo>
                    <a:moveTo>
                      <a:pt x="40" y="24"/>
                    </a:moveTo>
                    <a:cubicBezTo>
                      <a:pt x="40" y="24"/>
                      <a:pt x="40" y="24"/>
                      <a:pt x="40" y="24"/>
                    </a:cubicBezTo>
                    <a:cubicBezTo>
                      <a:pt x="41" y="25"/>
                      <a:pt x="42" y="25"/>
                      <a:pt x="43" y="26"/>
                    </a:cubicBezTo>
                    <a:cubicBezTo>
                      <a:pt x="43" y="26"/>
                      <a:pt x="43" y="26"/>
                      <a:pt x="43" y="26"/>
                    </a:cubicBezTo>
                    <a:cubicBezTo>
                      <a:pt x="40" y="24"/>
                      <a:pt x="40" y="24"/>
                      <a:pt x="40" y="24"/>
                    </a:cubicBezTo>
                    <a:moveTo>
                      <a:pt x="40" y="23"/>
                    </a:moveTo>
                    <a:cubicBezTo>
                      <a:pt x="40" y="23"/>
                      <a:pt x="40" y="24"/>
                      <a:pt x="40" y="24"/>
                    </a:cubicBezTo>
                    <a:cubicBezTo>
                      <a:pt x="41" y="24"/>
                      <a:pt x="42" y="25"/>
                      <a:pt x="43" y="26"/>
                    </a:cubicBezTo>
                    <a:cubicBezTo>
                      <a:pt x="43" y="25"/>
                      <a:pt x="43" y="25"/>
                      <a:pt x="43" y="25"/>
                    </a:cubicBezTo>
                    <a:cubicBezTo>
                      <a:pt x="42" y="24"/>
                      <a:pt x="41" y="24"/>
                      <a:pt x="40" y="23"/>
                    </a:cubicBezTo>
                    <a:moveTo>
                      <a:pt x="32" y="18"/>
                    </a:moveTo>
                    <a:cubicBezTo>
                      <a:pt x="31" y="18"/>
                      <a:pt x="31" y="19"/>
                      <a:pt x="31" y="19"/>
                    </a:cubicBezTo>
                    <a:cubicBezTo>
                      <a:pt x="31" y="19"/>
                      <a:pt x="32" y="19"/>
                      <a:pt x="32" y="20"/>
                    </a:cubicBezTo>
                    <a:cubicBezTo>
                      <a:pt x="32" y="19"/>
                      <a:pt x="33" y="19"/>
                      <a:pt x="33" y="19"/>
                    </a:cubicBezTo>
                    <a:cubicBezTo>
                      <a:pt x="32" y="19"/>
                      <a:pt x="32" y="18"/>
                      <a:pt x="32" y="18"/>
                    </a:cubicBezTo>
                    <a:moveTo>
                      <a:pt x="31" y="18"/>
                    </a:moveTo>
                    <a:cubicBezTo>
                      <a:pt x="31" y="18"/>
                      <a:pt x="31" y="18"/>
                      <a:pt x="30" y="19"/>
                    </a:cubicBezTo>
                    <a:cubicBezTo>
                      <a:pt x="31" y="19"/>
                      <a:pt x="31" y="19"/>
                      <a:pt x="31" y="19"/>
                    </a:cubicBezTo>
                    <a:cubicBezTo>
                      <a:pt x="31" y="18"/>
                      <a:pt x="31" y="18"/>
                      <a:pt x="31" y="18"/>
                    </a:cubicBezTo>
                    <a:cubicBezTo>
                      <a:pt x="31" y="18"/>
                      <a:pt x="31" y="18"/>
                      <a:pt x="31" y="18"/>
                    </a:cubicBezTo>
                    <a:moveTo>
                      <a:pt x="29" y="16"/>
                    </a:moveTo>
                    <a:cubicBezTo>
                      <a:pt x="29" y="17"/>
                      <a:pt x="29" y="17"/>
                      <a:pt x="28" y="17"/>
                    </a:cubicBezTo>
                    <a:cubicBezTo>
                      <a:pt x="29" y="18"/>
                      <a:pt x="29" y="18"/>
                      <a:pt x="30" y="18"/>
                    </a:cubicBezTo>
                    <a:cubicBezTo>
                      <a:pt x="30" y="18"/>
                      <a:pt x="30" y="18"/>
                      <a:pt x="30" y="17"/>
                    </a:cubicBezTo>
                    <a:cubicBezTo>
                      <a:pt x="30" y="17"/>
                      <a:pt x="29" y="17"/>
                      <a:pt x="29" y="16"/>
                    </a:cubicBezTo>
                    <a:moveTo>
                      <a:pt x="28" y="16"/>
                    </a:moveTo>
                    <a:cubicBezTo>
                      <a:pt x="28" y="16"/>
                      <a:pt x="28" y="17"/>
                      <a:pt x="28" y="17"/>
                    </a:cubicBezTo>
                    <a:cubicBezTo>
                      <a:pt x="28" y="17"/>
                      <a:pt x="28" y="17"/>
                      <a:pt x="28" y="17"/>
                    </a:cubicBezTo>
                    <a:cubicBezTo>
                      <a:pt x="28" y="17"/>
                      <a:pt x="28" y="17"/>
                      <a:pt x="28" y="16"/>
                    </a:cubicBezTo>
                    <a:cubicBezTo>
                      <a:pt x="28" y="16"/>
                      <a:pt x="28" y="16"/>
                      <a:pt x="28" y="16"/>
                    </a:cubicBezTo>
                    <a:moveTo>
                      <a:pt x="27" y="15"/>
                    </a:moveTo>
                    <a:cubicBezTo>
                      <a:pt x="27" y="16"/>
                      <a:pt x="27" y="16"/>
                      <a:pt x="27" y="16"/>
                    </a:cubicBezTo>
                    <a:cubicBezTo>
                      <a:pt x="27" y="16"/>
                      <a:pt x="27" y="17"/>
                      <a:pt x="27" y="17"/>
                    </a:cubicBezTo>
                    <a:cubicBezTo>
                      <a:pt x="27" y="16"/>
                      <a:pt x="28" y="16"/>
                      <a:pt x="28" y="16"/>
                    </a:cubicBezTo>
                    <a:cubicBezTo>
                      <a:pt x="28" y="16"/>
                      <a:pt x="27" y="16"/>
                      <a:pt x="27" y="15"/>
                    </a:cubicBezTo>
                    <a:moveTo>
                      <a:pt x="19" y="11"/>
                    </a:moveTo>
                    <a:cubicBezTo>
                      <a:pt x="19" y="11"/>
                      <a:pt x="19" y="11"/>
                      <a:pt x="19" y="12"/>
                    </a:cubicBezTo>
                    <a:cubicBezTo>
                      <a:pt x="19" y="12"/>
                      <a:pt x="19" y="12"/>
                      <a:pt x="19" y="12"/>
                    </a:cubicBezTo>
                    <a:cubicBezTo>
                      <a:pt x="19" y="11"/>
                      <a:pt x="19" y="11"/>
                      <a:pt x="20" y="11"/>
                    </a:cubicBezTo>
                    <a:cubicBezTo>
                      <a:pt x="20" y="11"/>
                      <a:pt x="19" y="11"/>
                      <a:pt x="19" y="11"/>
                    </a:cubicBezTo>
                    <a:moveTo>
                      <a:pt x="15" y="8"/>
                    </a:moveTo>
                    <a:cubicBezTo>
                      <a:pt x="15" y="9"/>
                      <a:pt x="15" y="9"/>
                      <a:pt x="15" y="9"/>
                    </a:cubicBezTo>
                    <a:cubicBezTo>
                      <a:pt x="15" y="9"/>
                      <a:pt x="15" y="9"/>
                      <a:pt x="15" y="9"/>
                    </a:cubicBezTo>
                    <a:cubicBezTo>
                      <a:pt x="16" y="10"/>
                      <a:pt x="17" y="11"/>
                      <a:pt x="18" y="11"/>
                    </a:cubicBezTo>
                    <a:cubicBezTo>
                      <a:pt x="19" y="11"/>
                      <a:pt x="19" y="11"/>
                      <a:pt x="19" y="11"/>
                    </a:cubicBezTo>
                    <a:cubicBezTo>
                      <a:pt x="18" y="10"/>
                      <a:pt x="17" y="9"/>
                      <a:pt x="15" y="8"/>
                    </a:cubicBezTo>
                    <a:moveTo>
                      <a:pt x="2" y="2"/>
                    </a:moveTo>
                    <a:cubicBezTo>
                      <a:pt x="2" y="2"/>
                      <a:pt x="2" y="2"/>
                      <a:pt x="2" y="2"/>
                    </a:cubicBezTo>
                    <a:cubicBezTo>
                      <a:pt x="3" y="2"/>
                      <a:pt x="4" y="3"/>
                      <a:pt x="5" y="3"/>
                    </a:cubicBezTo>
                    <a:cubicBezTo>
                      <a:pt x="5" y="3"/>
                      <a:pt x="5" y="3"/>
                      <a:pt x="5" y="3"/>
                    </a:cubicBezTo>
                    <a:cubicBezTo>
                      <a:pt x="4" y="3"/>
                      <a:pt x="3" y="2"/>
                      <a:pt x="2" y="2"/>
                    </a:cubicBezTo>
                    <a:moveTo>
                      <a:pt x="3" y="1"/>
                    </a:moveTo>
                    <a:cubicBezTo>
                      <a:pt x="3" y="1"/>
                      <a:pt x="3" y="1"/>
                      <a:pt x="3" y="2"/>
                    </a:cubicBezTo>
                    <a:cubicBezTo>
                      <a:pt x="3" y="2"/>
                      <a:pt x="4" y="3"/>
                      <a:pt x="5" y="3"/>
                    </a:cubicBezTo>
                    <a:cubicBezTo>
                      <a:pt x="6" y="3"/>
                      <a:pt x="6" y="3"/>
                      <a:pt x="6" y="3"/>
                    </a:cubicBezTo>
                    <a:cubicBezTo>
                      <a:pt x="5" y="2"/>
                      <a:pt x="4" y="2"/>
                      <a:pt x="3" y="1"/>
                    </a:cubicBezTo>
                    <a:moveTo>
                      <a:pt x="1" y="1"/>
                    </a:moveTo>
                    <a:cubicBezTo>
                      <a:pt x="1" y="1"/>
                      <a:pt x="1" y="1"/>
                      <a:pt x="1" y="1"/>
                    </a:cubicBezTo>
                    <a:cubicBezTo>
                      <a:pt x="2" y="1"/>
                      <a:pt x="2" y="2"/>
                      <a:pt x="2" y="2"/>
                    </a:cubicBezTo>
                    <a:cubicBezTo>
                      <a:pt x="2" y="2"/>
                      <a:pt x="2" y="2"/>
                      <a:pt x="2" y="2"/>
                    </a:cubicBezTo>
                    <a:cubicBezTo>
                      <a:pt x="2" y="2"/>
                      <a:pt x="2" y="1"/>
                      <a:pt x="1" y="1"/>
                    </a:cubicBezTo>
                    <a:moveTo>
                      <a:pt x="0" y="1"/>
                    </a:moveTo>
                    <a:cubicBezTo>
                      <a:pt x="0" y="1"/>
                      <a:pt x="0" y="1"/>
                      <a:pt x="0" y="1"/>
                    </a:cubicBezTo>
                    <a:cubicBezTo>
                      <a:pt x="1" y="1"/>
                      <a:pt x="1" y="1"/>
                      <a:pt x="1" y="1"/>
                    </a:cubicBezTo>
                    <a:cubicBezTo>
                      <a:pt x="1" y="1"/>
                      <a:pt x="1" y="1"/>
                      <a:pt x="1" y="1"/>
                    </a:cubicBezTo>
                    <a:cubicBezTo>
                      <a:pt x="1" y="1"/>
                      <a:pt x="1" y="1"/>
                      <a:pt x="0" y="1"/>
                    </a:cubicBezTo>
                    <a:moveTo>
                      <a:pt x="2" y="0"/>
                    </a:moveTo>
                    <a:cubicBezTo>
                      <a:pt x="1" y="1"/>
                      <a:pt x="1" y="1"/>
                      <a:pt x="1" y="1"/>
                    </a:cubicBezTo>
                    <a:cubicBezTo>
                      <a:pt x="2" y="1"/>
                      <a:pt x="2" y="1"/>
                      <a:pt x="3" y="2"/>
                    </a:cubicBezTo>
                    <a:cubicBezTo>
                      <a:pt x="3" y="1"/>
                      <a:pt x="3" y="1"/>
                      <a:pt x="3" y="1"/>
                    </a:cubicBezTo>
                    <a:cubicBezTo>
                      <a:pt x="2" y="1"/>
                      <a:pt x="2" y="1"/>
                      <a:pt x="2" y="0"/>
                    </a:cubicBezTo>
                    <a:moveTo>
                      <a:pt x="1" y="0"/>
                    </a:moveTo>
                    <a:cubicBezTo>
                      <a:pt x="1" y="0"/>
                      <a:pt x="1" y="0"/>
                      <a:pt x="1" y="0"/>
                    </a:cubicBezTo>
                    <a:cubicBezTo>
                      <a:pt x="1" y="0"/>
                      <a:pt x="1" y="0"/>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40" name="Freeform 9931"/>
              <p:cNvSpPr>
                <a:spLocks noEditPoints="1"/>
              </p:cNvSpPr>
              <p:nvPr/>
            </p:nvSpPr>
            <p:spPr bwMode="auto">
              <a:xfrm>
                <a:off x="-330" y="3313"/>
                <a:ext cx="238" cy="149"/>
              </a:xfrm>
              <a:custGeom>
                <a:avLst/>
                <a:gdLst>
                  <a:gd name="T0" fmla="*/ 96 w 101"/>
                  <a:gd name="T1" fmla="*/ 60 h 63"/>
                  <a:gd name="T2" fmla="*/ 96 w 101"/>
                  <a:gd name="T3" fmla="*/ 59 h 63"/>
                  <a:gd name="T4" fmla="*/ 90 w 101"/>
                  <a:gd name="T5" fmla="*/ 56 h 63"/>
                  <a:gd name="T6" fmla="*/ 90 w 101"/>
                  <a:gd name="T7" fmla="*/ 56 h 63"/>
                  <a:gd name="T8" fmla="*/ 87 w 101"/>
                  <a:gd name="T9" fmla="*/ 54 h 63"/>
                  <a:gd name="T10" fmla="*/ 87 w 101"/>
                  <a:gd name="T11" fmla="*/ 54 h 63"/>
                  <a:gd name="T12" fmla="*/ 79 w 101"/>
                  <a:gd name="T13" fmla="*/ 49 h 63"/>
                  <a:gd name="T14" fmla="*/ 79 w 101"/>
                  <a:gd name="T15" fmla="*/ 49 h 63"/>
                  <a:gd name="T16" fmla="*/ 71 w 101"/>
                  <a:gd name="T17" fmla="*/ 44 h 63"/>
                  <a:gd name="T18" fmla="*/ 65 w 101"/>
                  <a:gd name="T19" fmla="*/ 41 h 63"/>
                  <a:gd name="T20" fmla="*/ 65 w 101"/>
                  <a:gd name="T21" fmla="*/ 41 h 63"/>
                  <a:gd name="T22" fmla="*/ 48 w 101"/>
                  <a:gd name="T23" fmla="*/ 31 h 63"/>
                  <a:gd name="T24" fmla="*/ 55 w 101"/>
                  <a:gd name="T25" fmla="*/ 35 h 63"/>
                  <a:gd name="T26" fmla="*/ 55 w 101"/>
                  <a:gd name="T27" fmla="*/ 35 h 63"/>
                  <a:gd name="T28" fmla="*/ 46 w 101"/>
                  <a:gd name="T29" fmla="*/ 30 h 63"/>
                  <a:gd name="T30" fmla="*/ 45 w 101"/>
                  <a:gd name="T31" fmla="*/ 29 h 63"/>
                  <a:gd name="T32" fmla="*/ 46 w 101"/>
                  <a:gd name="T33" fmla="*/ 28 h 63"/>
                  <a:gd name="T34" fmla="*/ 40 w 101"/>
                  <a:gd name="T35" fmla="*/ 26 h 63"/>
                  <a:gd name="T36" fmla="*/ 41 w 101"/>
                  <a:gd name="T37" fmla="*/ 25 h 63"/>
                  <a:gd name="T38" fmla="*/ 44 w 101"/>
                  <a:gd name="T39" fmla="*/ 28 h 63"/>
                  <a:gd name="T40" fmla="*/ 33 w 101"/>
                  <a:gd name="T41" fmla="*/ 22 h 63"/>
                  <a:gd name="T42" fmla="*/ 33 w 101"/>
                  <a:gd name="T43" fmla="*/ 21 h 63"/>
                  <a:gd name="T44" fmla="*/ 32 w 101"/>
                  <a:gd name="T45" fmla="*/ 21 h 63"/>
                  <a:gd name="T46" fmla="*/ 29 w 101"/>
                  <a:gd name="T47" fmla="*/ 19 h 63"/>
                  <a:gd name="T48" fmla="*/ 29 w 101"/>
                  <a:gd name="T49" fmla="*/ 19 h 63"/>
                  <a:gd name="T50" fmla="*/ 28 w 101"/>
                  <a:gd name="T51" fmla="*/ 19 h 63"/>
                  <a:gd name="T52" fmla="*/ 28 w 101"/>
                  <a:gd name="T53" fmla="*/ 18 h 63"/>
                  <a:gd name="T54" fmla="*/ 27 w 101"/>
                  <a:gd name="T55" fmla="*/ 18 h 63"/>
                  <a:gd name="T56" fmla="*/ 27 w 101"/>
                  <a:gd name="T57" fmla="*/ 18 h 63"/>
                  <a:gd name="T58" fmla="*/ 30 w 101"/>
                  <a:gd name="T59" fmla="*/ 18 h 63"/>
                  <a:gd name="T60" fmla="*/ 30 w 101"/>
                  <a:gd name="T61" fmla="*/ 18 h 63"/>
                  <a:gd name="T62" fmla="*/ 29 w 101"/>
                  <a:gd name="T63" fmla="*/ 17 h 63"/>
                  <a:gd name="T64" fmla="*/ 28 w 101"/>
                  <a:gd name="T65" fmla="*/ 17 h 63"/>
                  <a:gd name="T66" fmla="*/ 19 w 101"/>
                  <a:gd name="T67" fmla="*/ 14 h 63"/>
                  <a:gd name="T68" fmla="*/ 20 w 101"/>
                  <a:gd name="T69" fmla="*/ 14 h 63"/>
                  <a:gd name="T70" fmla="*/ 20 w 101"/>
                  <a:gd name="T71" fmla="*/ 13 h 63"/>
                  <a:gd name="T72" fmla="*/ 17 w 101"/>
                  <a:gd name="T73" fmla="*/ 12 h 63"/>
                  <a:gd name="T74" fmla="*/ 17 w 101"/>
                  <a:gd name="T75" fmla="*/ 12 h 63"/>
                  <a:gd name="T76" fmla="*/ 21 w 101"/>
                  <a:gd name="T77" fmla="*/ 12 h 63"/>
                  <a:gd name="T78" fmla="*/ 15 w 101"/>
                  <a:gd name="T79" fmla="*/ 12 h 63"/>
                  <a:gd name="T80" fmla="*/ 17 w 101"/>
                  <a:gd name="T81" fmla="*/ 12 h 63"/>
                  <a:gd name="T82" fmla="*/ 15 w 101"/>
                  <a:gd name="T83" fmla="*/ 11 h 63"/>
                  <a:gd name="T84" fmla="*/ 16 w 101"/>
                  <a:gd name="T85" fmla="*/ 11 h 63"/>
                  <a:gd name="T86" fmla="*/ 18 w 101"/>
                  <a:gd name="T87" fmla="*/ 10 h 63"/>
                  <a:gd name="T88" fmla="*/ 16 w 101"/>
                  <a:gd name="T89" fmla="*/ 9 h 63"/>
                  <a:gd name="T90" fmla="*/ 3 w 101"/>
                  <a:gd name="T91" fmla="*/ 4 h 63"/>
                  <a:gd name="T92" fmla="*/ 3 w 101"/>
                  <a:gd name="T93" fmla="*/ 4 h 63"/>
                  <a:gd name="T94" fmla="*/ 4 w 101"/>
                  <a:gd name="T95" fmla="*/ 3 h 63"/>
                  <a:gd name="T96" fmla="*/ 1 w 101"/>
                  <a:gd name="T97" fmla="*/ 3 h 63"/>
                  <a:gd name="T98" fmla="*/ 2 w 101"/>
                  <a:gd name="T99" fmla="*/ 3 h 63"/>
                  <a:gd name="T100" fmla="*/ 1 w 101"/>
                  <a:gd name="T101" fmla="*/ 2 h 63"/>
                  <a:gd name="T102" fmla="*/ 1 w 101"/>
                  <a:gd name="T103" fmla="*/ 2 h 63"/>
                  <a:gd name="T104" fmla="*/ 2 w 101"/>
                  <a:gd name="T105" fmla="*/ 2 h 63"/>
                  <a:gd name="T106" fmla="*/ 4 w 101"/>
                  <a:gd name="T107" fmla="*/ 2 h 63"/>
                  <a:gd name="T108" fmla="*/ 1 w 101"/>
                  <a:gd name="T109" fmla="*/ 2 h 63"/>
                  <a:gd name="T110" fmla="*/ 3 w 101"/>
                  <a:gd name="T111" fmla="*/ 1 h 63"/>
                  <a:gd name="T112" fmla="*/ 2 w 101"/>
                  <a:gd name="T11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 h="63">
                    <a:moveTo>
                      <a:pt x="99" y="61"/>
                    </a:moveTo>
                    <a:cubicBezTo>
                      <a:pt x="100" y="62"/>
                      <a:pt x="100" y="62"/>
                      <a:pt x="101" y="62"/>
                    </a:cubicBezTo>
                    <a:cubicBezTo>
                      <a:pt x="101" y="62"/>
                      <a:pt x="101" y="62"/>
                      <a:pt x="101" y="62"/>
                    </a:cubicBezTo>
                    <a:cubicBezTo>
                      <a:pt x="100" y="62"/>
                      <a:pt x="100" y="62"/>
                      <a:pt x="99" y="61"/>
                    </a:cubicBezTo>
                    <a:moveTo>
                      <a:pt x="96" y="60"/>
                    </a:moveTo>
                    <a:cubicBezTo>
                      <a:pt x="96" y="60"/>
                      <a:pt x="96" y="60"/>
                      <a:pt x="96" y="60"/>
                    </a:cubicBezTo>
                    <a:cubicBezTo>
                      <a:pt x="98" y="61"/>
                      <a:pt x="99" y="62"/>
                      <a:pt x="101" y="63"/>
                    </a:cubicBezTo>
                    <a:cubicBezTo>
                      <a:pt x="101" y="63"/>
                      <a:pt x="101" y="63"/>
                      <a:pt x="101" y="62"/>
                    </a:cubicBezTo>
                    <a:cubicBezTo>
                      <a:pt x="99" y="61"/>
                      <a:pt x="98" y="61"/>
                      <a:pt x="96" y="60"/>
                    </a:cubicBezTo>
                    <a:moveTo>
                      <a:pt x="96" y="59"/>
                    </a:moveTo>
                    <a:cubicBezTo>
                      <a:pt x="96" y="59"/>
                      <a:pt x="96" y="59"/>
                      <a:pt x="96" y="60"/>
                    </a:cubicBezTo>
                    <a:cubicBezTo>
                      <a:pt x="97" y="60"/>
                      <a:pt x="98" y="61"/>
                      <a:pt x="99" y="61"/>
                    </a:cubicBezTo>
                    <a:cubicBezTo>
                      <a:pt x="98" y="61"/>
                      <a:pt x="97" y="60"/>
                      <a:pt x="96" y="59"/>
                    </a:cubicBezTo>
                    <a:moveTo>
                      <a:pt x="90" y="56"/>
                    </a:moveTo>
                    <a:cubicBezTo>
                      <a:pt x="90" y="56"/>
                      <a:pt x="90" y="56"/>
                      <a:pt x="90" y="56"/>
                    </a:cubicBezTo>
                    <a:cubicBezTo>
                      <a:pt x="92" y="57"/>
                      <a:pt x="94" y="59"/>
                      <a:pt x="96" y="60"/>
                    </a:cubicBezTo>
                    <a:cubicBezTo>
                      <a:pt x="96" y="60"/>
                      <a:pt x="96" y="60"/>
                      <a:pt x="96" y="59"/>
                    </a:cubicBezTo>
                    <a:cubicBezTo>
                      <a:pt x="94" y="58"/>
                      <a:pt x="92" y="57"/>
                      <a:pt x="90" y="56"/>
                    </a:cubicBezTo>
                    <a:moveTo>
                      <a:pt x="90" y="55"/>
                    </a:moveTo>
                    <a:cubicBezTo>
                      <a:pt x="90" y="55"/>
                      <a:pt x="90" y="56"/>
                      <a:pt x="90" y="56"/>
                    </a:cubicBezTo>
                    <a:cubicBezTo>
                      <a:pt x="91" y="56"/>
                      <a:pt x="92" y="57"/>
                      <a:pt x="93" y="57"/>
                    </a:cubicBezTo>
                    <a:cubicBezTo>
                      <a:pt x="94" y="58"/>
                      <a:pt x="95" y="59"/>
                      <a:pt x="96" y="59"/>
                    </a:cubicBezTo>
                    <a:cubicBezTo>
                      <a:pt x="96" y="59"/>
                      <a:pt x="96" y="59"/>
                      <a:pt x="96" y="59"/>
                    </a:cubicBezTo>
                    <a:cubicBezTo>
                      <a:pt x="94" y="58"/>
                      <a:pt x="92" y="57"/>
                      <a:pt x="90" y="55"/>
                    </a:cubicBezTo>
                    <a:moveTo>
                      <a:pt x="87" y="54"/>
                    </a:moveTo>
                    <a:cubicBezTo>
                      <a:pt x="87" y="54"/>
                      <a:pt x="87" y="54"/>
                      <a:pt x="87" y="54"/>
                    </a:cubicBezTo>
                    <a:cubicBezTo>
                      <a:pt x="87" y="54"/>
                      <a:pt x="87" y="55"/>
                      <a:pt x="88" y="55"/>
                    </a:cubicBezTo>
                    <a:cubicBezTo>
                      <a:pt x="88" y="55"/>
                      <a:pt x="88" y="55"/>
                      <a:pt x="88" y="55"/>
                    </a:cubicBezTo>
                    <a:cubicBezTo>
                      <a:pt x="87" y="54"/>
                      <a:pt x="87" y="54"/>
                      <a:pt x="87" y="54"/>
                    </a:cubicBezTo>
                    <a:moveTo>
                      <a:pt x="87" y="54"/>
                    </a:moveTo>
                    <a:cubicBezTo>
                      <a:pt x="87" y="54"/>
                      <a:pt x="87" y="54"/>
                      <a:pt x="87" y="54"/>
                    </a:cubicBezTo>
                    <a:cubicBezTo>
                      <a:pt x="87" y="54"/>
                      <a:pt x="87" y="54"/>
                      <a:pt x="88" y="54"/>
                    </a:cubicBezTo>
                    <a:cubicBezTo>
                      <a:pt x="88" y="54"/>
                      <a:pt x="88" y="54"/>
                      <a:pt x="88" y="54"/>
                    </a:cubicBezTo>
                    <a:cubicBezTo>
                      <a:pt x="88" y="54"/>
                      <a:pt x="87" y="54"/>
                      <a:pt x="87" y="54"/>
                    </a:cubicBezTo>
                    <a:moveTo>
                      <a:pt x="79" y="49"/>
                    </a:moveTo>
                    <a:cubicBezTo>
                      <a:pt x="79" y="49"/>
                      <a:pt x="79" y="49"/>
                      <a:pt x="79" y="49"/>
                    </a:cubicBezTo>
                    <a:cubicBezTo>
                      <a:pt x="81" y="51"/>
                      <a:pt x="83" y="52"/>
                      <a:pt x="85" y="53"/>
                    </a:cubicBezTo>
                    <a:cubicBezTo>
                      <a:pt x="85" y="53"/>
                      <a:pt x="85" y="53"/>
                      <a:pt x="85" y="53"/>
                    </a:cubicBezTo>
                    <a:cubicBezTo>
                      <a:pt x="83" y="52"/>
                      <a:pt x="81" y="50"/>
                      <a:pt x="79" y="49"/>
                    </a:cubicBezTo>
                    <a:moveTo>
                      <a:pt x="79" y="49"/>
                    </a:moveTo>
                    <a:cubicBezTo>
                      <a:pt x="79" y="49"/>
                      <a:pt x="79" y="49"/>
                      <a:pt x="79" y="49"/>
                    </a:cubicBezTo>
                    <a:cubicBezTo>
                      <a:pt x="81" y="50"/>
                      <a:pt x="83" y="52"/>
                      <a:pt x="85" y="53"/>
                    </a:cubicBezTo>
                    <a:cubicBezTo>
                      <a:pt x="86" y="53"/>
                      <a:pt x="86" y="53"/>
                      <a:pt x="86" y="53"/>
                    </a:cubicBezTo>
                    <a:cubicBezTo>
                      <a:pt x="83" y="51"/>
                      <a:pt x="81" y="50"/>
                      <a:pt x="79" y="49"/>
                    </a:cubicBezTo>
                    <a:moveTo>
                      <a:pt x="71" y="44"/>
                    </a:moveTo>
                    <a:cubicBezTo>
                      <a:pt x="71" y="45"/>
                      <a:pt x="72" y="45"/>
                      <a:pt x="72" y="45"/>
                    </a:cubicBezTo>
                    <a:cubicBezTo>
                      <a:pt x="72" y="45"/>
                      <a:pt x="72" y="45"/>
                      <a:pt x="72" y="45"/>
                    </a:cubicBezTo>
                    <a:cubicBezTo>
                      <a:pt x="72" y="45"/>
                      <a:pt x="71" y="45"/>
                      <a:pt x="71" y="44"/>
                    </a:cubicBezTo>
                    <a:moveTo>
                      <a:pt x="65" y="41"/>
                    </a:moveTo>
                    <a:cubicBezTo>
                      <a:pt x="65" y="41"/>
                      <a:pt x="65" y="41"/>
                      <a:pt x="65" y="41"/>
                    </a:cubicBezTo>
                    <a:cubicBezTo>
                      <a:pt x="65" y="41"/>
                      <a:pt x="66" y="41"/>
                      <a:pt x="66" y="42"/>
                    </a:cubicBezTo>
                    <a:cubicBezTo>
                      <a:pt x="68" y="42"/>
                      <a:pt x="69" y="43"/>
                      <a:pt x="71" y="44"/>
                    </a:cubicBezTo>
                    <a:cubicBezTo>
                      <a:pt x="69" y="43"/>
                      <a:pt x="67" y="42"/>
                      <a:pt x="65" y="41"/>
                    </a:cubicBezTo>
                    <a:moveTo>
                      <a:pt x="65" y="40"/>
                    </a:moveTo>
                    <a:cubicBezTo>
                      <a:pt x="65" y="40"/>
                      <a:pt x="65" y="40"/>
                      <a:pt x="65" y="41"/>
                    </a:cubicBezTo>
                    <a:cubicBezTo>
                      <a:pt x="67" y="42"/>
                      <a:pt x="70" y="44"/>
                      <a:pt x="72" y="45"/>
                    </a:cubicBezTo>
                    <a:cubicBezTo>
                      <a:pt x="73" y="45"/>
                      <a:pt x="73" y="45"/>
                      <a:pt x="73" y="45"/>
                    </a:cubicBezTo>
                    <a:cubicBezTo>
                      <a:pt x="70" y="43"/>
                      <a:pt x="68" y="42"/>
                      <a:pt x="65" y="40"/>
                    </a:cubicBezTo>
                    <a:moveTo>
                      <a:pt x="48" y="31"/>
                    </a:moveTo>
                    <a:cubicBezTo>
                      <a:pt x="48" y="31"/>
                      <a:pt x="48" y="31"/>
                      <a:pt x="48" y="31"/>
                    </a:cubicBezTo>
                    <a:cubicBezTo>
                      <a:pt x="50" y="32"/>
                      <a:pt x="50" y="32"/>
                      <a:pt x="50" y="32"/>
                    </a:cubicBezTo>
                    <a:cubicBezTo>
                      <a:pt x="48" y="31"/>
                      <a:pt x="48" y="31"/>
                      <a:pt x="48" y="31"/>
                    </a:cubicBezTo>
                    <a:cubicBezTo>
                      <a:pt x="48" y="31"/>
                      <a:pt x="48" y="31"/>
                      <a:pt x="48" y="31"/>
                    </a:cubicBezTo>
                    <a:cubicBezTo>
                      <a:pt x="51" y="32"/>
                      <a:pt x="53" y="34"/>
                      <a:pt x="55" y="35"/>
                    </a:cubicBezTo>
                    <a:cubicBezTo>
                      <a:pt x="55" y="35"/>
                      <a:pt x="55" y="35"/>
                      <a:pt x="55" y="35"/>
                    </a:cubicBezTo>
                    <a:cubicBezTo>
                      <a:pt x="53" y="34"/>
                      <a:pt x="51" y="32"/>
                      <a:pt x="48" y="31"/>
                    </a:cubicBezTo>
                    <a:moveTo>
                      <a:pt x="49" y="30"/>
                    </a:moveTo>
                    <a:cubicBezTo>
                      <a:pt x="49" y="30"/>
                      <a:pt x="49" y="30"/>
                      <a:pt x="48" y="31"/>
                    </a:cubicBezTo>
                    <a:cubicBezTo>
                      <a:pt x="51" y="32"/>
                      <a:pt x="53" y="33"/>
                      <a:pt x="55" y="35"/>
                    </a:cubicBezTo>
                    <a:cubicBezTo>
                      <a:pt x="55" y="35"/>
                      <a:pt x="55" y="35"/>
                      <a:pt x="55" y="35"/>
                    </a:cubicBezTo>
                    <a:cubicBezTo>
                      <a:pt x="56" y="34"/>
                      <a:pt x="56" y="34"/>
                      <a:pt x="56" y="34"/>
                    </a:cubicBezTo>
                    <a:cubicBezTo>
                      <a:pt x="53" y="33"/>
                      <a:pt x="51" y="31"/>
                      <a:pt x="49" y="30"/>
                    </a:cubicBezTo>
                    <a:moveTo>
                      <a:pt x="45" y="29"/>
                    </a:moveTo>
                    <a:cubicBezTo>
                      <a:pt x="45" y="29"/>
                      <a:pt x="45" y="29"/>
                      <a:pt x="45" y="29"/>
                    </a:cubicBezTo>
                    <a:cubicBezTo>
                      <a:pt x="45" y="29"/>
                      <a:pt x="46" y="29"/>
                      <a:pt x="46" y="30"/>
                    </a:cubicBezTo>
                    <a:cubicBezTo>
                      <a:pt x="46" y="30"/>
                      <a:pt x="46" y="30"/>
                      <a:pt x="46" y="30"/>
                    </a:cubicBezTo>
                    <a:cubicBezTo>
                      <a:pt x="46" y="29"/>
                      <a:pt x="46" y="29"/>
                      <a:pt x="46" y="29"/>
                    </a:cubicBezTo>
                    <a:cubicBezTo>
                      <a:pt x="46" y="29"/>
                      <a:pt x="45" y="29"/>
                      <a:pt x="45" y="29"/>
                    </a:cubicBezTo>
                    <a:moveTo>
                      <a:pt x="45" y="29"/>
                    </a:moveTo>
                    <a:cubicBezTo>
                      <a:pt x="45" y="29"/>
                      <a:pt x="45" y="29"/>
                      <a:pt x="45" y="29"/>
                    </a:cubicBezTo>
                    <a:cubicBezTo>
                      <a:pt x="46" y="29"/>
                      <a:pt x="46" y="29"/>
                      <a:pt x="46" y="29"/>
                    </a:cubicBezTo>
                    <a:cubicBezTo>
                      <a:pt x="46" y="29"/>
                      <a:pt x="46" y="30"/>
                      <a:pt x="46" y="30"/>
                    </a:cubicBezTo>
                    <a:cubicBezTo>
                      <a:pt x="46" y="30"/>
                      <a:pt x="46" y="30"/>
                      <a:pt x="46" y="30"/>
                    </a:cubicBezTo>
                    <a:cubicBezTo>
                      <a:pt x="45" y="29"/>
                      <a:pt x="45" y="29"/>
                      <a:pt x="45" y="29"/>
                    </a:cubicBezTo>
                    <a:moveTo>
                      <a:pt x="46" y="28"/>
                    </a:moveTo>
                    <a:cubicBezTo>
                      <a:pt x="45" y="28"/>
                      <a:pt x="45" y="28"/>
                      <a:pt x="45" y="29"/>
                    </a:cubicBezTo>
                    <a:cubicBezTo>
                      <a:pt x="45" y="29"/>
                      <a:pt x="46" y="29"/>
                      <a:pt x="46" y="29"/>
                    </a:cubicBezTo>
                    <a:cubicBezTo>
                      <a:pt x="47" y="29"/>
                      <a:pt x="47" y="29"/>
                      <a:pt x="47" y="28"/>
                    </a:cubicBezTo>
                    <a:cubicBezTo>
                      <a:pt x="46" y="28"/>
                      <a:pt x="46" y="28"/>
                      <a:pt x="46" y="28"/>
                    </a:cubicBezTo>
                    <a:moveTo>
                      <a:pt x="40" y="26"/>
                    </a:moveTo>
                    <a:cubicBezTo>
                      <a:pt x="40" y="26"/>
                      <a:pt x="40" y="26"/>
                      <a:pt x="40" y="26"/>
                    </a:cubicBezTo>
                    <a:cubicBezTo>
                      <a:pt x="41" y="27"/>
                      <a:pt x="43" y="28"/>
                      <a:pt x="44" y="28"/>
                    </a:cubicBezTo>
                    <a:cubicBezTo>
                      <a:pt x="44" y="28"/>
                      <a:pt x="44" y="28"/>
                      <a:pt x="44" y="28"/>
                    </a:cubicBezTo>
                    <a:cubicBezTo>
                      <a:pt x="43" y="27"/>
                      <a:pt x="41" y="27"/>
                      <a:pt x="40" y="26"/>
                    </a:cubicBezTo>
                    <a:moveTo>
                      <a:pt x="41" y="25"/>
                    </a:moveTo>
                    <a:cubicBezTo>
                      <a:pt x="41" y="25"/>
                      <a:pt x="40" y="25"/>
                      <a:pt x="40" y="26"/>
                    </a:cubicBezTo>
                    <a:cubicBezTo>
                      <a:pt x="44" y="28"/>
                      <a:pt x="44" y="28"/>
                      <a:pt x="44" y="28"/>
                    </a:cubicBezTo>
                    <a:cubicBezTo>
                      <a:pt x="44" y="28"/>
                      <a:pt x="44" y="28"/>
                      <a:pt x="44" y="28"/>
                    </a:cubicBezTo>
                    <a:cubicBezTo>
                      <a:pt x="41" y="26"/>
                      <a:pt x="41" y="26"/>
                      <a:pt x="41" y="26"/>
                    </a:cubicBezTo>
                    <a:cubicBezTo>
                      <a:pt x="42" y="27"/>
                      <a:pt x="43" y="27"/>
                      <a:pt x="44" y="28"/>
                    </a:cubicBezTo>
                    <a:cubicBezTo>
                      <a:pt x="44" y="28"/>
                      <a:pt x="44" y="27"/>
                      <a:pt x="45" y="27"/>
                    </a:cubicBezTo>
                    <a:cubicBezTo>
                      <a:pt x="43" y="26"/>
                      <a:pt x="42" y="25"/>
                      <a:pt x="41" y="25"/>
                    </a:cubicBezTo>
                    <a:moveTo>
                      <a:pt x="32" y="21"/>
                    </a:moveTo>
                    <a:cubicBezTo>
                      <a:pt x="32" y="21"/>
                      <a:pt x="32" y="21"/>
                      <a:pt x="32" y="21"/>
                    </a:cubicBezTo>
                    <a:cubicBezTo>
                      <a:pt x="32" y="21"/>
                      <a:pt x="32" y="21"/>
                      <a:pt x="33" y="22"/>
                    </a:cubicBezTo>
                    <a:cubicBezTo>
                      <a:pt x="33" y="22"/>
                      <a:pt x="33" y="22"/>
                      <a:pt x="33" y="22"/>
                    </a:cubicBezTo>
                    <a:cubicBezTo>
                      <a:pt x="33" y="21"/>
                      <a:pt x="32" y="21"/>
                      <a:pt x="32" y="21"/>
                    </a:cubicBezTo>
                    <a:moveTo>
                      <a:pt x="32" y="21"/>
                    </a:moveTo>
                    <a:cubicBezTo>
                      <a:pt x="32" y="21"/>
                      <a:pt x="32" y="21"/>
                      <a:pt x="32" y="21"/>
                    </a:cubicBezTo>
                    <a:cubicBezTo>
                      <a:pt x="32" y="21"/>
                      <a:pt x="33" y="21"/>
                      <a:pt x="33" y="21"/>
                    </a:cubicBezTo>
                    <a:cubicBezTo>
                      <a:pt x="33" y="21"/>
                      <a:pt x="33" y="21"/>
                      <a:pt x="33" y="21"/>
                    </a:cubicBezTo>
                    <a:cubicBezTo>
                      <a:pt x="32" y="21"/>
                      <a:pt x="32" y="21"/>
                      <a:pt x="32" y="21"/>
                    </a:cubicBezTo>
                    <a:moveTo>
                      <a:pt x="33" y="20"/>
                    </a:moveTo>
                    <a:cubicBezTo>
                      <a:pt x="33" y="20"/>
                      <a:pt x="33" y="20"/>
                      <a:pt x="32" y="20"/>
                    </a:cubicBezTo>
                    <a:cubicBezTo>
                      <a:pt x="32" y="20"/>
                      <a:pt x="32" y="20"/>
                      <a:pt x="32" y="21"/>
                    </a:cubicBezTo>
                    <a:cubicBezTo>
                      <a:pt x="32" y="21"/>
                      <a:pt x="33" y="21"/>
                      <a:pt x="33" y="21"/>
                    </a:cubicBezTo>
                    <a:cubicBezTo>
                      <a:pt x="33" y="21"/>
                      <a:pt x="33" y="21"/>
                      <a:pt x="33" y="21"/>
                    </a:cubicBezTo>
                    <a:cubicBezTo>
                      <a:pt x="33" y="21"/>
                      <a:pt x="34" y="20"/>
                      <a:pt x="34" y="20"/>
                    </a:cubicBezTo>
                    <a:cubicBezTo>
                      <a:pt x="33" y="20"/>
                      <a:pt x="33" y="20"/>
                      <a:pt x="33" y="20"/>
                    </a:cubicBezTo>
                    <a:moveTo>
                      <a:pt x="29" y="19"/>
                    </a:moveTo>
                    <a:cubicBezTo>
                      <a:pt x="29" y="19"/>
                      <a:pt x="29" y="19"/>
                      <a:pt x="29" y="19"/>
                    </a:cubicBezTo>
                    <a:cubicBezTo>
                      <a:pt x="29" y="19"/>
                      <a:pt x="30" y="20"/>
                      <a:pt x="30" y="20"/>
                    </a:cubicBezTo>
                    <a:cubicBezTo>
                      <a:pt x="30" y="20"/>
                      <a:pt x="30" y="20"/>
                      <a:pt x="30" y="20"/>
                    </a:cubicBezTo>
                    <a:cubicBezTo>
                      <a:pt x="30" y="20"/>
                      <a:pt x="29" y="19"/>
                      <a:pt x="29" y="19"/>
                    </a:cubicBezTo>
                    <a:moveTo>
                      <a:pt x="29" y="19"/>
                    </a:moveTo>
                    <a:cubicBezTo>
                      <a:pt x="29" y="19"/>
                      <a:pt x="29" y="19"/>
                      <a:pt x="29" y="19"/>
                    </a:cubicBezTo>
                    <a:cubicBezTo>
                      <a:pt x="29" y="19"/>
                      <a:pt x="30" y="20"/>
                      <a:pt x="30" y="20"/>
                    </a:cubicBezTo>
                    <a:cubicBezTo>
                      <a:pt x="30" y="20"/>
                      <a:pt x="30" y="20"/>
                      <a:pt x="30" y="20"/>
                    </a:cubicBezTo>
                    <a:cubicBezTo>
                      <a:pt x="29" y="19"/>
                      <a:pt x="29" y="19"/>
                      <a:pt x="29" y="19"/>
                    </a:cubicBezTo>
                    <a:moveTo>
                      <a:pt x="28" y="19"/>
                    </a:moveTo>
                    <a:cubicBezTo>
                      <a:pt x="28" y="19"/>
                      <a:pt x="28" y="19"/>
                      <a:pt x="28" y="19"/>
                    </a:cubicBezTo>
                    <a:cubicBezTo>
                      <a:pt x="28" y="19"/>
                      <a:pt x="28" y="19"/>
                      <a:pt x="28" y="19"/>
                    </a:cubicBezTo>
                    <a:cubicBezTo>
                      <a:pt x="28" y="19"/>
                      <a:pt x="28" y="19"/>
                      <a:pt x="28" y="19"/>
                    </a:cubicBezTo>
                    <a:cubicBezTo>
                      <a:pt x="28" y="19"/>
                      <a:pt x="28" y="19"/>
                      <a:pt x="28" y="19"/>
                    </a:cubicBezTo>
                    <a:moveTo>
                      <a:pt x="28" y="18"/>
                    </a:moveTo>
                    <a:cubicBezTo>
                      <a:pt x="28" y="18"/>
                      <a:pt x="28" y="18"/>
                      <a:pt x="28" y="19"/>
                    </a:cubicBezTo>
                    <a:cubicBezTo>
                      <a:pt x="28" y="19"/>
                      <a:pt x="28" y="19"/>
                      <a:pt x="28" y="19"/>
                    </a:cubicBezTo>
                    <a:cubicBezTo>
                      <a:pt x="29" y="19"/>
                      <a:pt x="29" y="19"/>
                      <a:pt x="29" y="19"/>
                    </a:cubicBezTo>
                    <a:cubicBezTo>
                      <a:pt x="28" y="18"/>
                      <a:pt x="28" y="18"/>
                      <a:pt x="28" y="18"/>
                    </a:cubicBezTo>
                    <a:moveTo>
                      <a:pt x="27" y="18"/>
                    </a:moveTo>
                    <a:cubicBezTo>
                      <a:pt x="27" y="18"/>
                      <a:pt x="27" y="18"/>
                      <a:pt x="27" y="18"/>
                    </a:cubicBezTo>
                    <a:cubicBezTo>
                      <a:pt x="27" y="18"/>
                      <a:pt x="27" y="18"/>
                      <a:pt x="28" y="18"/>
                    </a:cubicBezTo>
                    <a:cubicBezTo>
                      <a:pt x="28" y="18"/>
                      <a:pt x="28" y="18"/>
                      <a:pt x="28" y="18"/>
                    </a:cubicBezTo>
                    <a:cubicBezTo>
                      <a:pt x="27" y="18"/>
                      <a:pt x="27" y="18"/>
                      <a:pt x="27" y="18"/>
                    </a:cubicBezTo>
                    <a:moveTo>
                      <a:pt x="27" y="18"/>
                    </a:moveTo>
                    <a:cubicBezTo>
                      <a:pt x="27" y="18"/>
                      <a:pt x="27" y="18"/>
                      <a:pt x="27" y="18"/>
                    </a:cubicBezTo>
                    <a:cubicBezTo>
                      <a:pt x="27" y="18"/>
                      <a:pt x="28" y="18"/>
                      <a:pt x="28" y="18"/>
                    </a:cubicBezTo>
                    <a:cubicBezTo>
                      <a:pt x="28" y="18"/>
                      <a:pt x="28" y="18"/>
                      <a:pt x="28" y="18"/>
                    </a:cubicBezTo>
                    <a:cubicBezTo>
                      <a:pt x="27" y="18"/>
                      <a:pt x="27" y="18"/>
                      <a:pt x="27" y="18"/>
                    </a:cubicBezTo>
                    <a:moveTo>
                      <a:pt x="30" y="18"/>
                    </a:moveTo>
                    <a:cubicBezTo>
                      <a:pt x="29" y="18"/>
                      <a:pt x="29" y="18"/>
                      <a:pt x="29" y="19"/>
                    </a:cubicBezTo>
                    <a:cubicBezTo>
                      <a:pt x="29" y="19"/>
                      <a:pt x="29" y="19"/>
                      <a:pt x="29" y="19"/>
                    </a:cubicBezTo>
                    <a:cubicBezTo>
                      <a:pt x="30" y="19"/>
                      <a:pt x="30" y="19"/>
                      <a:pt x="30" y="19"/>
                    </a:cubicBezTo>
                    <a:cubicBezTo>
                      <a:pt x="31" y="19"/>
                      <a:pt x="31" y="19"/>
                      <a:pt x="31" y="18"/>
                    </a:cubicBezTo>
                    <a:cubicBezTo>
                      <a:pt x="31" y="18"/>
                      <a:pt x="30" y="18"/>
                      <a:pt x="30" y="18"/>
                    </a:cubicBezTo>
                    <a:moveTo>
                      <a:pt x="29" y="17"/>
                    </a:moveTo>
                    <a:cubicBezTo>
                      <a:pt x="29" y="18"/>
                      <a:pt x="29" y="18"/>
                      <a:pt x="28" y="18"/>
                    </a:cubicBezTo>
                    <a:cubicBezTo>
                      <a:pt x="28" y="18"/>
                      <a:pt x="29" y="18"/>
                      <a:pt x="29" y="18"/>
                    </a:cubicBezTo>
                    <a:cubicBezTo>
                      <a:pt x="29" y="18"/>
                      <a:pt x="29" y="18"/>
                      <a:pt x="29" y="17"/>
                    </a:cubicBezTo>
                    <a:cubicBezTo>
                      <a:pt x="29" y="17"/>
                      <a:pt x="29" y="17"/>
                      <a:pt x="29" y="17"/>
                    </a:cubicBezTo>
                    <a:moveTo>
                      <a:pt x="28" y="17"/>
                    </a:moveTo>
                    <a:cubicBezTo>
                      <a:pt x="28" y="17"/>
                      <a:pt x="28" y="17"/>
                      <a:pt x="27" y="18"/>
                    </a:cubicBezTo>
                    <a:cubicBezTo>
                      <a:pt x="28" y="18"/>
                      <a:pt x="28" y="18"/>
                      <a:pt x="28" y="18"/>
                    </a:cubicBezTo>
                    <a:cubicBezTo>
                      <a:pt x="28" y="18"/>
                      <a:pt x="28" y="17"/>
                      <a:pt x="28" y="17"/>
                    </a:cubicBezTo>
                    <a:cubicBezTo>
                      <a:pt x="28" y="17"/>
                      <a:pt x="28" y="17"/>
                      <a:pt x="28" y="17"/>
                    </a:cubicBezTo>
                    <a:moveTo>
                      <a:pt x="19" y="14"/>
                    </a:moveTo>
                    <a:cubicBezTo>
                      <a:pt x="19" y="14"/>
                      <a:pt x="19" y="14"/>
                      <a:pt x="19" y="14"/>
                    </a:cubicBezTo>
                    <a:cubicBezTo>
                      <a:pt x="19" y="14"/>
                      <a:pt x="19" y="14"/>
                      <a:pt x="19" y="14"/>
                    </a:cubicBezTo>
                    <a:cubicBezTo>
                      <a:pt x="19" y="14"/>
                      <a:pt x="19" y="14"/>
                      <a:pt x="19" y="14"/>
                    </a:cubicBezTo>
                    <a:cubicBezTo>
                      <a:pt x="19" y="14"/>
                      <a:pt x="19" y="14"/>
                      <a:pt x="19" y="14"/>
                    </a:cubicBezTo>
                    <a:moveTo>
                      <a:pt x="20" y="14"/>
                    </a:moveTo>
                    <a:cubicBezTo>
                      <a:pt x="20" y="14"/>
                      <a:pt x="20" y="14"/>
                      <a:pt x="20" y="14"/>
                    </a:cubicBezTo>
                    <a:cubicBezTo>
                      <a:pt x="20" y="14"/>
                      <a:pt x="20" y="14"/>
                      <a:pt x="20" y="14"/>
                    </a:cubicBezTo>
                    <a:cubicBezTo>
                      <a:pt x="20" y="14"/>
                      <a:pt x="20" y="14"/>
                      <a:pt x="20" y="14"/>
                    </a:cubicBezTo>
                    <a:cubicBezTo>
                      <a:pt x="20" y="14"/>
                      <a:pt x="20" y="14"/>
                      <a:pt x="20" y="14"/>
                    </a:cubicBezTo>
                    <a:moveTo>
                      <a:pt x="20" y="13"/>
                    </a:moveTo>
                    <a:cubicBezTo>
                      <a:pt x="20" y="13"/>
                      <a:pt x="20" y="13"/>
                      <a:pt x="20" y="13"/>
                    </a:cubicBezTo>
                    <a:cubicBezTo>
                      <a:pt x="20" y="13"/>
                      <a:pt x="20" y="13"/>
                      <a:pt x="20" y="13"/>
                    </a:cubicBezTo>
                    <a:cubicBezTo>
                      <a:pt x="20" y="13"/>
                      <a:pt x="20" y="13"/>
                      <a:pt x="20" y="13"/>
                    </a:cubicBezTo>
                    <a:cubicBezTo>
                      <a:pt x="20" y="13"/>
                      <a:pt x="20" y="13"/>
                      <a:pt x="20" y="13"/>
                    </a:cubicBezTo>
                    <a:moveTo>
                      <a:pt x="17" y="12"/>
                    </a:moveTo>
                    <a:cubicBezTo>
                      <a:pt x="17" y="12"/>
                      <a:pt x="17" y="13"/>
                      <a:pt x="17" y="13"/>
                    </a:cubicBezTo>
                    <a:cubicBezTo>
                      <a:pt x="19" y="14"/>
                      <a:pt x="19" y="14"/>
                      <a:pt x="19" y="14"/>
                    </a:cubicBezTo>
                    <a:cubicBezTo>
                      <a:pt x="19" y="14"/>
                      <a:pt x="19" y="14"/>
                      <a:pt x="19" y="14"/>
                    </a:cubicBezTo>
                    <a:cubicBezTo>
                      <a:pt x="17" y="12"/>
                      <a:pt x="17" y="12"/>
                      <a:pt x="17" y="12"/>
                    </a:cubicBezTo>
                    <a:moveTo>
                      <a:pt x="17" y="12"/>
                    </a:moveTo>
                    <a:cubicBezTo>
                      <a:pt x="17" y="12"/>
                      <a:pt x="17" y="12"/>
                      <a:pt x="17" y="12"/>
                    </a:cubicBezTo>
                    <a:cubicBezTo>
                      <a:pt x="18" y="12"/>
                      <a:pt x="18" y="13"/>
                      <a:pt x="19" y="13"/>
                    </a:cubicBezTo>
                    <a:cubicBezTo>
                      <a:pt x="19" y="13"/>
                      <a:pt x="19" y="13"/>
                      <a:pt x="19" y="13"/>
                    </a:cubicBezTo>
                    <a:cubicBezTo>
                      <a:pt x="18" y="13"/>
                      <a:pt x="18" y="12"/>
                      <a:pt x="17" y="12"/>
                    </a:cubicBezTo>
                    <a:moveTo>
                      <a:pt x="21" y="12"/>
                    </a:moveTo>
                    <a:cubicBezTo>
                      <a:pt x="20" y="12"/>
                      <a:pt x="20" y="13"/>
                      <a:pt x="20" y="13"/>
                    </a:cubicBezTo>
                    <a:cubicBezTo>
                      <a:pt x="20" y="13"/>
                      <a:pt x="20" y="13"/>
                      <a:pt x="20" y="13"/>
                    </a:cubicBezTo>
                    <a:cubicBezTo>
                      <a:pt x="20" y="13"/>
                      <a:pt x="21" y="12"/>
                      <a:pt x="21" y="12"/>
                    </a:cubicBezTo>
                    <a:cubicBezTo>
                      <a:pt x="21" y="12"/>
                      <a:pt x="21" y="12"/>
                      <a:pt x="21" y="12"/>
                    </a:cubicBezTo>
                    <a:moveTo>
                      <a:pt x="15" y="12"/>
                    </a:moveTo>
                    <a:cubicBezTo>
                      <a:pt x="15" y="12"/>
                      <a:pt x="15" y="12"/>
                      <a:pt x="15" y="12"/>
                    </a:cubicBezTo>
                    <a:cubicBezTo>
                      <a:pt x="16" y="12"/>
                      <a:pt x="16" y="12"/>
                      <a:pt x="16" y="12"/>
                    </a:cubicBezTo>
                    <a:cubicBezTo>
                      <a:pt x="16" y="12"/>
                      <a:pt x="16" y="12"/>
                      <a:pt x="16" y="12"/>
                    </a:cubicBezTo>
                    <a:cubicBezTo>
                      <a:pt x="15" y="12"/>
                      <a:pt x="15" y="12"/>
                      <a:pt x="15" y="12"/>
                    </a:cubicBezTo>
                    <a:moveTo>
                      <a:pt x="17" y="12"/>
                    </a:moveTo>
                    <a:cubicBezTo>
                      <a:pt x="17" y="12"/>
                      <a:pt x="17" y="12"/>
                      <a:pt x="17" y="12"/>
                    </a:cubicBezTo>
                    <a:cubicBezTo>
                      <a:pt x="18" y="12"/>
                      <a:pt x="19" y="13"/>
                      <a:pt x="19" y="13"/>
                    </a:cubicBezTo>
                    <a:cubicBezTo>
                      <a:pt x="19" y="13"/>
                      <a:pt x="19" y="13"/>
                      <a:pt x="19" y="13"/>
                    </a:cubicBezTo>
                    <a:cubicBezTo>
                      <a:pt x="17" y="12"/>
                      <a:pt x="17" y="12"/>
                      <a:pt x="17" y="12"/>
                    </a:cubicBezTo>
                    <a:moveTo>
                      <a:pt x="15" y="11"/>
                    </a:moveTo>
                    <a:cubicBezTo>
                      <a:pt x="15" y="11"/>
                      <a:pt x="15" y="11"/>
                      <a:pt x="15" y="11"/>
                    </a:cubicBezTo>
                    <a:cubicBezTo>
                      <a:pt x="16" y="11"/>
                      <a:pt x="16" y="12"/>
                      <a:pt x="17" y="12"/>
                    </a:cubicBezTo>
                    <a:cubicBezTo>
                      <a:pt x="17" y="12"/>
                      <a:pt x="17" y="12"/>
                      <a:pt x="17" y="12"/>
                    </a:cubicBezTo>
                    <a:cubicBezTo>
                      <a:pt x="16" y="12"/>
                      <a:pt x="16" y="11"/>
                      <a:pt x="15" y="11"/>
                    </a:cubicBezTo>
                    <a:moveTo>
                      <a:pt x="16" y="11"/>
                    </a:moveTo>
                    <a:cubicBezTo>
                      <a:pt x="16" y="11"/>
                      <a:pt x="16" y="11"/>
                      <a:pt x="16" y="11"/>
                    </a:cubicBezTo>
                    <a:cubicBezTo>
                      <a:pt x="16" y="11"/>
                      <a:pt x="16" y="11"/>
                      <a:pt x="17" y="12"/>
                    </a:cubicBezTo>
                    <a:cubicBezTo>
                      <a:pt x="17" y="12"/>
                      <a:pt x="17" y="11"/>
                      <a:pt x="17" y="11"/>
                    </a:cubicBezTo>
                    <a:cubicBezTo>
                      <a:pt x="16" y="11"/>
                      <a:pt x="16" y="11"/>
                      <a:pt x="16" y="11"/>
                    </a:cubicBezTo>
                    <a:moveTo>
                      <a:pt x="18" y="10"/>
                    </a:moveTo>
                    <a:cubicBezTo>
                      <a:pt x="18" y="11"/>
                      <a:pt x="17" y="11"/>
                      <a:pt x="17" y="11"/>
                    </a:cubicBezTo>
                    <a:cubicBezTo>
                      <a:pt x="18" y="12"/>
                      <a:pt x="19" y="12"/>
                      <a:pt x="19" y="13"/>
                    </a:cubicBezTo>
                    <a:cubicBezTo>
                      <a:pt x="20" y="12"/>
                      <a:pt x="20" y="12"/>
                      <a:pt x="20" y="12"/>
                    </a:cubicBezTo>
                    <a:cubicBezTo>
                      <a:pt x="19" y="11"/>
                      <a:pt x="19" y="11"/>
                      <a:pt x="18" y="10"/>
                    </a:cubicBezTo>
                    <a:moveTo>
                      <a:pt x="16" y="9"/>
                    </a:moveTo>
                    <a:cubicBezTo>
                      <a:pt x="16" y="10"/>
                      <a:pt x="16" y="10"/>
                      <a:pt x="16" y="10"/>
                    </a:cubicBezTo>
                    <a:cubicBezTo>
                      <a:pt x="16" y="11"/>
                      <a:pt x="17" y="11"/>
                      <a:pt x="17" y="11"/>
                    </a:cubicBezTo>
                    <a:cubicBezTo>
                      <a:pt x="17" y="11"/>
                      <a:pt x="18" y="11"/>
                      <a:pt x="18" y="10"/>
                    </a:cubicBezTo>
                    <a:cubicBezTo>
                      <a:pt x="17" y="10"/>
                      <a:pt x="17" y="10"/>
                      <a:pt x="16" y="9"/>
                    </a:cubicBezTo>
                    <a:moveTo>
                      <a:pt x="3" y="4"/>
                    </a:moveTo>
                    <a:cubicBezTo>
                      <a:pt x="3" y="4"/>
                      <a:pt x="3" y="4"/>
                      <a:pt x="3" y="4"/>
                    </a:cubicBezTo>
                    <a:cubicBezTo>
                      <a:pt x="5" y="6"/>
                      <a:pt x="5" y="6"/>
                      <a:pt x="5" y="6"/>
                    </a:cubicBezTo>
                    <a:cubicBezTo>
                      <a:pt x="6" y="6"/>
                      <a:pt x="6" y="6"/>
                      <a:pt x="6" y="6"/>
                    </a:cubicBezTo>
                    <a:cubicBezTo>
                      <a:pt x="3" y="4"/>
                      <a:pt x="3" y="4"/>
                      <a:pt x="3" y="4"/>
                    </a:cubicBezTo>
                    <a:moveTo>
                      <a:pt x="3" y="4"/>
                    </a:moveTo>
                    <a:cubicBezTo>
                      <a:pt x="3" y="4"/>
                      <a:pt x="3" y="4"/>
                      <a:pt x="3" y="4"/>
                    </a:cubicBezTo>
                    <a:cubicBezTo>
                      <a:pt x="4" y="4"/>
                      <a:pt x="5" y="5"/>
                      <a:pt x="6" y="5"/>
                    </a:cubicBezTo>
                    <a:cubicBezTo>
                      <a:pt x="6" y="5"/>
                      <a:pt x="6" y="5"/>
                      <a:pt x="6" y="5"/>
                    </a:cubicBezTo>
                    <a:cubicBezTo>
                      <a:pt x="5" y="5"/>
                      <a:pt x="4" y="4"/>
                      <a:pt x="3" y="4"/>
                    </a:cubicBezTo>
                    <a:moveTo>
                      <a:pt x="4" y="3"/>
                    </a:moveTo>
                    <a:cubicBezTo>
                      <a:pt x="4" y="3"/>
                      <a:pt x="4" y="3"/>
                      <a:pt x="4" y="3"/>
                    </a:cubicBezTo>
                    <a:cubicBezTo>
                      <a:pt x="4" y="4"/>
                      <a:pt x="5" y="4"/>
                      <a:pt x="6" y="5"/>
                    </a:cubicBezTo>
                    <a:cubicBezTo>
                      <a:pt x="6" y="5"/>
                      <a:pt x="6" y="5"/>
                      <a:pt x="6" y="5"/>
                    </a:cubicBezTo>
                    <a:cubicBezTo>
                      <a:pt x="4" y="3"/>
                      <a:pt x="4" y="3"/>
                      <a:pt x="4" y="3"/>
                    </a:cubicBezTo>
                    <a:moveTo>
                      <a:pt x="1" y="3"/>
                    </a:moveTo>
                    <a:cubicBezTo>
                      <a:pt x="1" y="3"/>
                      <a:pt x="1" y="3"/>
                      <a:pt x="1" y="3"/>
                    </a:cubicBezTo>
                    <a:cubicBezTo>
                      <a:pt x="2" y="4"/>
                      <a:pt x="2" y="4"/>
                      <a:pt x="2" y="4"/>
                    </a:cubicBezTo>
                    <a:cubicBezTo>
                      <a:pt x="3" y="4"/>
                      <a:pt x="3" y="4"/>
                      <a:pt x="3" y="4"/>
                    </a:cubicBezTo>
                    <a:cubicBezTo>
                      <a:pt x="1" y="3"/>
                      <a:pt x="1" y="3"/>
                      <a:pt x="1" y="3"/>
                    </a:cubicBezTo>
                    <a:moveTo>
                      <a:pt x="2" y="3"/>
                    </a:moveTo>
                    <a:cubicBezTo>
                      <a:pt x="1" y="3"/>
                      <a:pt x="1" y="3"/>
                      <a:pt x="1" y="3"/>
                    </a:cubicBezTo>
                    <a:cubicBezTo>
                      <a:pt x="2" y="3"/>
                      <a:pt x="2" y="3"/>
                      <a:pt x="3" y="4"/>
                    </a:cubicBezTo>
                    <a:cubicBezTo>
                      <a:pt x="3" y="4"/>
                      <a:pt x="3" y="4"/>
                      <a:pt x="3" y="4"/>
                    </a:cubicBezTo>
                    <a:cubicBezTo>
                      <a:pt x="2" y="3"/>
                      <a:pt x="2" y="3"/>
                      <a:pt x="2" y="3"/>
                    </a:cubicBezTo>
                    <a:moveTo>
                      <a:pt x="1" y="2"/>
                    </a:moveTo>
                    <a:cubicBezTo>
                      <a:pt x="1" y="3"/>
                      <a:pt x="0" y="3"/>
                      <a:pt x="0" y="3"/>
                    </a:cubicBezTo>
                    <a:cubicBezTo>
                      <a:pt x="1" y="3"/>
                      <a:pt x="1" y="3"/>
                      <a:pt x="1" y="3"/>
                    </a:cubicBezTo>
                    <a:cubicBezTo>
                      <a:pt x="1" y="3"/>
                      <a:pt x="1" y="3"/>
                      <a:pt x="1" y="3"/>
                    </a:cubicBezTo>
                    <a:cubicBezTo>
                      <a:pt x="1" y="2"/>
                      <a:pt x="1" y="2"/>
                      <a:pt x="1" y="2"/>
                    </a:cubicBezTo>
                    <a:moveTo>
                      <a:pt x="1" y="2"/>
                    </a:moveTo>
                    <a:cubicBezTo>
                      <a:pt x="1" y="2"/>
                      <a:pt x="1" y="2"/>
                      <a:pt x="1" y="2"/>
                    </a:cubicBezTo>
                    <a:cubicBezTo>
                      <a:pt x="1" y="2"/>
                      <a:pt x="1" y="2"/>
                      <a:pt x="1" y="3"/>
                    </a:cubicBezTo>
                    <a:cubicBezTo>
                      <a:pt x="1" y="3"/>
                      <a:pt x="1" y="3"/>
                      <a:pt x="1" y="3"/>
                    </a:cubicBezTo>
                    <a:cubicBezTo>
                      <a:pt x="1" y="2"/>
                      <a:pt x="1" y="2"/>
                      <a:pt x="1" y="2"/>
                    </a:cubicBezTo>
                    <a:moveTo>
                      <a:pt x="2" y="2"/>
                    </a:moveTo>
                    <a:cubicBezTo>
                      <a:pt x="2" y="2"/>
                      <a:pt x="2" y="2"/>
                      <a:pt x="2" y="2"/>
                    </a:cubicBezTo>
                    <a:cubicBezTo>
                      <a:pt x="2" y="2"/>
                      <a:pt x="3" y="3"/>
                      <a:pt x="3" y="3"/>
                    </a:cubicBezTo>
                    <a:cubicBezTo>
                      <a:pt x="3" y="3"/>
                      <a:pt x="3" y="3"/>
                      <a:pt x="3" y="3"/>
                    </a:cubicBezTo>
                    <a:cubicBezTo>
                      <a:pt x="2" y="2"/>
                      <a:pt x="2" y="2"/>
                      <a:pt x="2" y="2"/>
                    </a:cubicBezTo>
                    <a:moveTo>
                      <a:pt x="4" y="2"/>
                    </a:moveTo>
                    <a:cubicBezTo>
                      <a:pt x="4" y="2"/>
                      <a:pt x="4" y="3"/>
                      <a:pt x="4" y="3"/>
                    </a:cubicBezTo>
                    <a:cubicBezTo>
                      <a:pt x="5" y="4"/>
                      <a:pt x="5" y="4"/>
                      <a:pt x="6" y="5"/>
                    </a:cubicBezTo>
                    <a:cubicBezTo>
                      <a:pt x="7" y="3"/>
                      <a:pt x="7" y="3"/>
                      <a:pt x="7" y="3"/>
                    </a:cubicBezTo>
                    <a:cubicBezTo>
                      <a:pt x="6" y="3"/>
                      <a:pt x="5" y="2"/>
                      <a:pt x="4" y="2"/>
                    </a:cubicBezTo>
                    <a:moveTo>
                      <a:pt x="1" y="2"/>
                    </a:moveTo>
                    <a:cubicBezTo>
                      <a:pt x="1" y="2"/>
                      <a:pt x="1" y="2"/>
                      <a:pt x="1" y="2"/>
                    </a:cubicBezTo>
                    <a:cubicBezTo>
                      <a:pt x="1" y="2"/>
                      <a:pt x="1" y="2"/>
                      <a:pt x="1" y="2"/>
                    </a:cubicBezTo>
                    <a:cubicBezTo>
                      <a:pt x="1" y="2"/>
                      <a:pt x="2" y="2"/>
                      <a:pt x="2" y="2"/>
                    </a:cubicBezTo>
                    <a:cubicBezTo>
                      <a:pt x="1" y="2"/>
                      <a:pt x="1" y="2"/>
                      <a:pt x="1" y="2"/>
                    </a:cubicBezTo>
                    <a:moveTo>
                      <a:pt x="3" y="1"/>
                    </a:moveTo>
                    <a:cubicBezTo>
                      <a:pt x="2" y="2"/>
                      <a:pt x="2" y="2"/>
                      <a:pt x="2" y="2"/>
                    </a:cubicBezTo>
                    <a:cubicBezTo>
                      <a:pt x="2" y="2"/>
                      <a:pt x="3" y="2"/>
                      <a:pt x="3" y="3"/>
                    </a:cubicBezTo>
                    <a:cubicBezTo>
                      <a:pt x="3" y="2"/>
                      <a:pt x="4" y="2"/>
                      <a:pt x="4" y="1"/>
                    </a:cubicBezTo>
                    <a:cubicBezTo>
                      <a:pt x="4" y="1"/>
                      <a:pt x="3" y="1"/>
                      <a:pt x="3" y="1"/>
                    </a:cubicBezTo>
                    <a:moveTo>
                      <a:pt x="2" y="0"/>
                    </a:moveTo>
                    <a:cubicBezTo>
                      <a:pt x="2" y="1"/>
                      <a:pt x="1" y="1"/>
                      <a:pt x="1" y="1"/>
                    </a:cubicBezTo>
                    <a:cubicBezTo>
                      <a:pt x="1" y="2"/>
                      <a:pt x="1" y="2"/>
                      <a:pt x="2" y="2"/>
                    </a:cubicBezTo>
                    <a:cubicBezTo>
                      <a:pt x="2" y="1"/>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41" name="Freeform 9932"/>
              <p:cNvSpPr>
                <a:spLocks noEditPoints="1"/>
              </p:cNvSpPr>
              <p:nvPr/>
            </p:nvSpPr>
            <p:spPr bwMode="auto">
              <a:xfrm>
                <a:off x="-342" y="3342"/>
                <a:ext cx="160" cy="101"/>
              </a:xfrm>
              <a:custGeom>
                <a:avLst/>
                <a:gdLst>
                  <a:gd name="T0" fmla="*/ 63 w 68"/>
                  <a:gd name="T1" fmla="*/ 40 h 43"/>
                  <a:gd name="T2" fmla="*/ 63 w 68"/>
                  <a:gd name="T3" fmla="*/ 40 h 43"/>
                  <a:gd name="T4" fmla="*/ 47 w 68"/>
                  <a:gd name="T5" fmla="*/ 30 h 43"/>
                  <a:gd name="T6" fmla="*/ 54 w 68"/>
                  <a:gd name="T7" fmla="*/ 34 h 43"/>
                  <a:gd name="T8" fmla="*/ 44 w 68"/>
                  <a:gd name="T9" fmla="*/ 28 h 43"/>
                  <a:gd name="T10" fmla="*/ 45 w 68"/>
                  <a:gd name="T11" fmla="*/ 28 h 43"/>
                  <a:gd name="T12" fmla="*/ 44 w 68"/>
                  <a:gd name="T13" fmla="*/ 28 h 43"/>
                  <a:gd name="T14" fmla="*/ 42 w 68"/>
                  <a:gd name="T15" fmla="*/ 27 h 43"/>
                  <a:gd name="T16" fmla="*/ 43 w 68"/>
                  <a:gd name="T17" fmla="*/ 27 h 43"/>
                  <a:gd name="T18" fmla="*/ 39 w 68"/>
                  <a:gd name="T19" fmla="*/ 25 h 43"/>
                  <a:gd name="T20" fmla="*/ 42 w 68"/>
                  <a:gd name="T21" fmla="*/ 27 h 43"/>
                  <a:gd name="T22" fmla="*/ 39 w 68"/>
                  <a:gd name="T23" fmla="*/ 25 h 43"/>
                  <a:gd name="T24" fmla="*/ 30 w 68"/>
                  <a:gd name="T25" fmla="*/ 19 h 43"/>
                  <a:gd name="T26" fmla="*/ 31 w 68"/>
                  <a:gd name="T27" fmla="*/ 20 h 43"/>
                  <a:gd name="T28" fmla="*/ 30 w 68"/>
                  <a:gd name="T29" fmla="*/ 19 h 43"/>
                  <a:gd name="T30" fmla="*/ 30 w 68"/>
                  <a:gd name="T31" fmla="*/ 19 h 43"/>
                  <a:gd name="T32" fmla="*/ 30 w 68"/>
                  <a:gd name="T33" fmla="*/ 19 h 43"/>
                  <a:gd name="T34" fmla="*/ 28 w 68"/>
                  <a:gd name="T35" fmla="*/ 18 h 43"/>
                  <a:gd name="T36" fmla="*/ 29 w 68"/>
                  <a:gd name="T37" fmla="*/ 18 h 43"/>
                  <a:gd name="T38" fmla="*/ 27 w 68"/>
                  <a:gd name="T39" fmla="*/ 17 h 43"/>
                  <a:gd name="T40" fmla="*/ 27 w 68"/>
                  <a:gd name="T41" fmla="*/ 17 h 43"/>
                  <a:gd name="T42" fmla="*/ 27 w 68"/>
                  <a:gd name="T43" fmla="*/ 17 h 43"/>
                  <a:gd name="T44" fmla="*/ 26 w 68"/>
                  <a:gd name="T45" fmla="*/ 17 h 43"/>
                  <a:gd name="T46" fmla="*/ 27 w 68"/>
                  <a:gd name="T47" fmla="*/ 17 h 43"/>
                  <a:gd name="T48" fmla="*/ 18 w 68"/>
                  <a:gd name="T49" fmla="*/ 12 h 43"/>
                  <a:gd name="T50" fmla="*/ 18 w 68"/>
                  <a:gd name="T51" fmla="*/ 12 h 43"/>
                  <a:gd name="T52" fmla="*/ 18 w 68"/>
                  <a:gd name="T53" fmla="*/ 12 h 43"/>
                  <a:gd name="T54" fmla="*/ 14 w 68"/>
                  <a:gd name="T55" fmla="*/ 9 h 43"/>
                  <a:gd name="T56" fmla="*/ 18 w 68"/>
                  <a:gd name="T57" fmla="*/ 11 h 43"/>
                  <a:gd name="T58" fmla="*/ 2 w 68"/>
                  <a:gd name="T59" fmla="*/ 2 h 43"/>
                  <a:gd name="T60" fmla="*/ 5 w 68"/>
                  <a:gd name="T61" fmla="*/ 3 h 43"/>
                  <a:gd name="T62" fmla="*/ 2 w 68"/>
                  <a:gd name="T63" fmla="*/ 2 h 43"/>
                  <a:gd name="T64" fmla="*/ 1 w 68"/>
                  <a:gd name="T65" fmla="*/ 1 h 43"/>
                  <a:gd name="T66" fmla="*/ 2 w 68"/>
                  <a:gd name="T67" fmla="*/ 2 h 43"/>
                  <a:gd name="T68" fmla="*/ 0 w 68"/>
                  <a:gd name="T69" fmla="*/ 0 h 43"/>
                  <a:gd name="T70" fmla="*/ 1 w 68"/>
                  <a:gd name="T71" fmla="*/ 1 h 43"/>
                  <a:gd name="T72" fmla="*/ 0 w 68"/>
                  <a:gd name="T7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43">
                    <a:moveTo>
                      <a:pt x="63" y="40"/>
                    </a:moveTo>
                    <a:cubicBezTo>
                      <a:pt x="63" y="40"/>
                      <a:pt x="63" y="40"/>
                      <a:pt x="63" y="40"/>
                    </a:cubicBezTo>
                    <a:cubicBezTo>
                      <a:pt x="68" y="43"/>
                      <a:pt x="68" y="43"/>
                      <a:pt x="68" y="43"/>
                    </a:cubicBezTo>
                    <a:cubicBezTo>
                      <a:pt x="67" y="42"/>
                      <a:pt x="65" y="41"/>
                      <a:pt x="63" y="40"/>
                    </a:cubicBezTo>
                    <a:moveTo>
                      <a:pt x="47" y="30"/>
                    </a:moveTo>
                    <a:cubicBezTo>
                      <a:pt x="47" y="30"/>
                      <a:pt x="47" y="30"/>
                      <a:pt x="47" y="30"/>
                    </a:cubicBezTo>
                    <a:cubicBezTo>
                      <a:pt x="54" y="34"/>
                      <a:pt x="54" y="34"/>
                      <a:pt x="54" y="34"/>
                    </a:cubicBezTo>
                    <a:cubicBezTo>
                      <a:pt x="54" y="34"/>
                      <a:pt x="54" y="34"/>
                      <a:pt x="54" y="34"/>
                    </a:cubicBezTo>
                    <a:cubicBezTo>
                      <a:pt x="51" y="32"/>
                      <a:pt x="49" y="31"/>
                      <a:pt x="47" y="30"/>
                    </a:cubicBezTo>
                    <a:moveTo>
                      <a:pt x="44" y="28"/>
                    </a:moveTo>
                    <a:cubicBezTo>
                      <a:pt x="44" y="28"/>
                      <a:pt x="44" y="28"/>
                      <a:pt x="44" y="28"/>
                    </a:cubicBezTo>
                    <a:cubicBezTo>
                      <a:pt x="45" y="28"/>
                      <a:pt x="45" y="28"/>
                      <a:pt x="45" y="28"/>
                    </a:cubicBezTo>
                    <a:cubicBezTo>
                      <a:pt x="45" y="28"/>
                      <a:pt x="45" y="28"/>
                      <a:pt x="45" y="28"/>
                    </a:cubicBezTo>
                    <a:cubicBezTo>
                      <a:pt x="44" y="28"/>
                      <a:pt x="44" y="28"/>
                      <a:pt x="44" y="28"/>
                    </a:cubicBezTo>
                    <a:moveTo>
                      <a:pt x="42" y="27"/>
                    </a:moveTo>
                    <a:cubicBezTo>
                      <a:pt x="42" y="27"/>
                      <a:pt x="42" y="27"/>
                      <a:pt x="42" y="27"/>
                    </a:cubicBezTo>
                    <a:cubicBezTo>
                      <a:pt x="43" y="27"/>
                      <a:pt x="43" y="27"/>
                      <a:pt x="43" y="27"/>
                    </a:cubicBezTo>
                    <a:cubicBezTo>
                      <a:pt x="43" y="27"/>
                      <a:pt x="43" y="27"/>
                      <a:pt x="43" y="27"/>
                    </a:cubicBezTo>
                    <a:cubicBezTo>
                      <a:pt x="42" y="27"/>
                      <a:pt x="42" y="27"/>
                      <a:pt x="42" y="27"/>
                    </a:cubicBezTo>
                    <a:moveTo>
                      <a:pt x="39" y="25"/>
                    </a:moveTo>
                    <a:cubicBezTo>
                      <a:pt x="39" y="25"/>
                      <a:pt x="39" y="25"/>
                      <a:pt x="39" y="25"/>
                    </a:cubicBezTo>
                    <a:cubicBezTo>
                      <a:pt x="42" y="27"/>
                      <a:pt x="42" y="27"/>
                      <a:pt x="42" y="27"/>
                    </a:cubicBezTo>
                    <a:cubicBezTo>
                      <a:pt x="42" y="27"/>
                      <a:pt x="42" y="26"/>
                      <a:pt x="42" y="26"/>
                    </a:cubicBezTo>
                    <a:cubicBezTo>
                      <a:pt x="41" y="26"/>
                      <a:pt x="40" y="25"/>
                      <a:pt x="39" y="25"/>
                    </a:cubicBezTo>
                    <a:moveTo>
                      <a:pt x="30" y="19"/>
                    </a:moveTo>
                    <a:cubicBezTo>
                      <a:pt x="30" y="19"/>
                      <a:pt x="30" y="19"/>
                      <a:pt x="30" y="19"/>
                    </a:cubicBezTo>
                    <a:cubicBezTo>
                      <a:pt x="31" y="20"/>
                      <a:pt x="31" y="20"/>
                      <a:pt x="31" y="20"/>
                    </a:cubicBezTo>
                    <a:cubicBezTo>
                      <a:pt x="31" y="20"/>
                      <a:pt x="31" y="20"/>
                      <a:pt x="31" y="20"/>
                    </a:cubicBezTo>
                    <a:cubicBezTo>
                      <a:pt x="31" y="20"/>
                      <a:pt x="31" y="19"/>
                      <a:pt x="30" y="19"/>
                    </a:cubicBezTo>
                    <a:moveTo>
                      <a:pt x="30" y="19"/>
                    </a:moveTo>
                    <a:cubicBezTo>
                      <a:pt x="30" y="19"/>
                      <a:pt x="30" y="19"/>
                      <a:pt x="30" y="19"/>
                    </a:cubicBezTo>
                    <a:cubicBezTo>
                      <a:pt x="30" y="19"/>
                      <a:pt x="30" y="19"/>
                      <a:pt x="30" y="19"/>
                    </a:cubicBezTo>
                    <a:cubicBezTo>
                      <a:pt x="30" y="19"/>
                      <a:pt x="30" y="19"/>
                      <a:pt x="30" y="19"/>
                    </a:cubicBezTo>
                    <a:cubicBezTo>
                      <a:pt x="30" y="19"/>
                      <a:pt x="30" y="19"/>
                      <a:pt x="30" y="19"/>
                    </a:cubicBezTo>
                    <a:moveTo>
                      <a:pt x="28" y="18"/>
                    </a:moveTo>
                    <a:cubicBezTo>
                      <a:pt x="28" y="18"/>
                      <a:pt x="28" y="18"/>
                      <a:pt x="28" y="18"/>
                    </a:cubicBezTo>
                    <a:cubicBezTo>
                      <a:pt x="29" y="18"/>
                      <a:pt x="29" y="18"/>
                      <a:pt x="29" y="18"/>
                    </a:cubicBezTo>
                    <a:cubicBezTo>
                      <a:pt x="29" y="18"/>
                      <a:pt x="29" y="18"/>
                      <a:pt x="29" y="18"/>
                    </a:cubicBezTo>
                    <a:cubicBezTo>
                      <a:pt x="29" y="18"/>
                      <a:pt x="28" y="18"/>
                      <a:pt x="28" y="18"/>
                    </a:cubicBezTo>
                    <a:moveTo>
                      <a:pt x="27" y="17"/>
                    </a:moveTo>
                    <a:cubicBezTo>
                      <a:pt x="27" y="17"/>
                      <a:pt x="27" y="17"/>
                      <a:pt x="27" y="17"/>
                    </a:cubicBezTo>
                    <a:cubicBezTo>
                      <a:pt x="27" y="17"/>
                      <a:pt x="27" y="17"/>
                      <a:pt x="27" y="17"/>
                    </a:cubicBezTo>
                    <a:cubicBezTo>
                      <a:pt x="27" y="17"/>
                      <a:pt x="27" y="17"/>
                      <a:pt x="27" y="17"/>
                    </a:cubicBezTo>
                    <a:cubicBezTo>
                      <a:pt x="27" y="17"/>
                      <a:pt x="27" y="17"/>
                      <a:pt x="27" y="17"/>
                    </a:cubicBezTo>
                    <a:moveTo>
                      <a:pt x="26" y="17"/>
                    </a:moveTo>
                    <a:cubicBezTo>
                      <a:pt x="26" y="17"/>
                      <a:pt x="26" y="17"/>
                      <a:pt x="26" y="17"/>
                    </a:cubicBezTo>
                    <a:cubicBezTo>
                      <a:pt x="27" y="17"/>
                      <a:pt x="27" y="17"/>
                      <a:pt x="27" y="17"/>
                    </a:cubicBezTo>
                    <a:cubicBezTo>
                      <a:pt x="27" y="17"/>
                      <a:pt x="27" y="17"/>
                      <a:pt x="27" y="17"/>
                    </a:cubicBezTo>
                    <a:cubicBezTo>
                      <a:pt x="26" y="17"/>
                      <a:pt x="26" y="17"/>
                      <a:pt x="26" y="17"/>
                    </a:cubicBezTo>
                    <a:moveTo>
                      <a:pt x="18" y="12"/>
                    </a:moveTo>
                    <a:cubicBezTo>
                      <a:pt x="18" y="12"/>
                      <a:pt x="18" y="12"/>
                      <a:pt x="18" y="12"/>
                    </a:cubicBezTo>
                    <a:cubicBezTo>
                      <a:pt x="18" y="12"/>
                      <a:pt x="18" y="12"/>
                      <a:pt x="18" y="12"/>
                    </a:cubicBezTo>
                    <a:cubicBezTo>
                      <a:pt x="18" y="12"/>
                      <a:pt x="18" y="12"/>
                      <a:pt x="18" y="12"/>
                    </a:cubicBezTo>
                    <a:cubicBezTo>
                      <a:pt x="18" y="12"/>
                      <a:pt x="18" y="12"/>
                      <a:pt x="18" y="12"/>
                    </a:cubicBezTo>
                    <a:moveTo>
                      <a:pt x="14" y="9"/>
                    </a:moveTo>
                    <a:cubicBezTo>
                      <a:pt x="14" y="9"/>
                      <a:pt x="14" y="9"/>
                      <a:pt x="14" y="9"/>
                    </a:cubicBezTo>
                    <a:cubicBezTo>
                      <a:pt x="18" y="11"/>
                      <a:pt x="18" y="11"/>
                      <a:pt x="18" y="11"/>
                    </a:cubicBezTo>
                    <a:cubicBezTo>
                      <a:pt x="18" y="11"/>
                      <a:pt x="18" y="11"/>
                      <a:pt x="18" y="11"/>
                    </a:cubicBezTo>
                    <a:cubicBezTo>
                      <a:pt x="17" y="11"/>
                      <a:pt x="15" y="10"/>
                      <a:pt x="14" y="9"/>
                    </a:cubicBezTo>
                    <a:moveTo>
                      <a:pt x="2" y="2"/>
                    </a:moveTo>
                    <a:cubicBezTo>
                      <a:pt x="2" y="2"/>
                      <a:pt x="2" y="2"/>
                      <a:pt x="2" y="2"/>
                    </a:cubicBezTo>
                    <a:cubicBezTo>
                      <a:pt x="5" y="3"/>
                      <a:pt x="5" y="3"/>
                      <a:pt x="5" y="3"/>
                    </a:cubicBezTo>
                    <a:cubicBezTo>
                      <a:pt x="5" y="3"/>
                      <a:pt x="5" y="3"/>
                      <a:pt x="5" y="3"/>
                    </a:cubicBezTo>
                    <a:cubicBezTo>
                      <a:pt x="4" y="3"/>
                      <a:pt x="3" y="2"/>
                      <a:pt x="2" y="2"/>
                    </a:cubicBezTo>
                    <a:moveTo>
                      <a:pt x="1" y="1"/>
                    </a:moveTo>
                    <a:cubicBezTo>
                      <a:pt x="1" y="1"/>
                      <a:pt x="1" y="1"/>
                      <a:pt x="1" y="1"/>
                    </a:cubicBezTo>
                    <a:cubicBezTo>
                      <a:pt x="2" y="2"/>
                      <a:pt x="2" y="2"/>
                      <a:pt x="2" y="2"/>
                    </a:cubicBezTo>
                    <a:cubicBezTo>
                      <a:pt x="2" y="2"/>
                      <a:pt x="2" y="2"/>
                      <a:pt x="2" y="2"/>
                    </a:cubicBezTo>
                    <a:cubicBezTo>
                      <a:pt x="2" y="1"/>
                      <a:pt x="1" y="1"/>
                      <a:pt x="1" y="1"/>
                    </a:cubicBezTo>
                    <a:moveTo>
                      <a:pt x="0" y="0"/>
                    </a:moveTo>
                    <a:cubicBezTo>
                      <a:pt x="0" y="0"/>
                      <a:pt x="0" y="0"/>
                      <a:pt x="0" y="0"/>
                    </a:cubicBezTo>
                    <a:cubicBezTo>
                      <a:pt x="1" y="1"/>
                      <a:pt x="1" y="1"/>
                      <a:pt x="1" y="1"/>
                    </a:cubicBezTo>
                    <a:cubicBezTo>
                      <a:pt x="1" y="1"/>
                      <a:pt x="1" y="1"/>
                      <a:pt x="1"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42" name="Freeform 9933"/>
              <p:cNvSpPr>
                <a:spLocks noEditPoints="1"/>
              </p:cNvSpPr>
              <p:nvPr/>
            </p:nvSpPr>
            <p:spPr bwMode="auto">
              <a:xfrm>
                <a:off x="-319" y="3519"/>
                <a:ext cx="142" cy="82"/>
              </a:xfrm>
              <a:custGeom>
                <a:avLst/>
                <a:gdLst>
                  <a:gd name="T0" fmla="*/ 55 w 60"/>
                  <a:gd name="T1" fmla="*/ 33 h 35"/>
                  <a:gd name="T2" fmla="*/ 55 w 60"/>
                  <a:gd name="T3" fmla="*/ 33 h 35"/>
                  <a:gd name="T4" fmla="*/ 60 w 60"/>
                  <a:gd name="T5" fmla="*/ 35 h 35"/>
                  <a:gd name="T6" fmla="*/ 59 w 60"/>
                  <a:gd name="T7" fmla="*/ 35 h 35"/>
                  <a:gd name="T8" fmla="*/ 55 w 60"/>
                  <a:gd name="T9" fmla="*/ 33 h 35"/>
                  <a:gd name="T10" fmla="*/ 49 w 60"/>
                  <a:gd name="T11" fmla="*/ 29 h 35"/>
                  <a:gd name="T12" fmla="*/ 49 w 60"/>
                  <a:gd name="T13" fmla="*/ 29 h 35"/>
                  <a:gd name="T14" fmla="*/ 55 w 60"/>
                  <a:gd name="T15" fmla="*/ 32 h 35"/>
                  <a:gd name="T16" fmla="*/ 55 w 60"/>
                  <a:gd name="T17" fmla="*/ 32 h 35"/>
                  <a:gd name="T18" fmla="*/ 49 w 60"/>
                  <a:gd name="T19" fmla="*/ 29 h 35"/>
                  <a:gd name="T20" fmla="*/ 46 w 60"/>
                  <a:gd name="T21" fmla="*/ 27 h 35"/>
                  <a:gd name="T22" fmla="*/ 46 w 60"/>
                  <a:gd name="T23" fmla="*/ 27 h 35"/>
                  <a:gd name="T24" fmla="*/ 47 w 60"/>
                  <a:gd name="T25" fmla="*/ 28 h 35"/>
                  <a:gd name="T26" fmla="*/ 47 w 60"/>
                  <a:gd name="T27" fmla="*/ 28 h 35"/>
                  <a:gd name="T28" fmla="*/ 46 w 60"/>
                  <a:gd name="T29" fmla="*/ 27 h 35"/>
                  <a:gd name="T30" fmla="*/ 37 w 60"/>
                  <a:gd name="T31" fmla="*/ 22 h 35"/>
                  <a:gd name="T32" fmla="*/ 37 w 60"/>
                  <a:gd name="T33" fmla="*/ 22 h 35"/>
                  <a:gd name="T34" fmla="*/ 44 w 60"/>
                  <a:gd name="T35" fmla="*/ 26 h 35"/>
                  <a:gd name="T36" fmla="*/ 44 w 60"/>
                  <a:gd name="T37" fmla="*/ 26 h 35"/>
                  <a:gd name="T38" fmla="*/ 37 w 60"/>
                  <a:gd name="T39" fmla="*/ 22 h 35"/>
                  <a:gd name="T40" fmla="*/ 23 w 60"/>
                  <a:gd name="T41" fmla="*/ 14 h 35"/>
                  <a:gd name="T42" fmla="*/ 23 w 60"/>
                  <a:gd name="T43" fmla="*/ 14 h 35"/>
                  <a:gd name="T44" fmla="*/ 32 w 60"/>
                  <a:gd name="T45" fmla="*/ 19 h 35"/>
                  <a:gd name="T46" fmla="*/ 32 w 60"/>
                  <a:gd name="T47" fmla="*/ 19 h 35"/>
                  <a:gd name="T48" fmla="*/ 23 w 60"/>
                  <a:gd name="T49" fmla="*/ 14 h 35"/>
                  <a:gd name="T50" fmla="*/ 14 w 60"/>
                  <a:gd name="T51" fmla="*/ 9 h 35"/>
                  <a:gd name="T52" fmla="*/ 14 w 60"/>
                  <a:gd name="T53" fmla="*/ 9 h 35"/>
                  <a:gd name="T54" fmla="*/ 14 w 60"/>
                  <a:gd name="T55" fmla="*/ 9 h 35"/>
                  <a:gd name="T56" fmla="*/ 14 w 60"/>
                  <a:gd name="T57" fmla="*/ 9 h 35"/>
                  <a:gd name="T58" fmla="*/ 14 w 60"/>
                  <a:gd name="T59" fmla="*/ 9 h 35"/>
                  <a:gd name="T60" fmla="*/ 8 w 60"/>
                  <a:gd name="T61" fmla="*/ 5 h 35"/>
                  <a:gd name="T62" fmla="*/ 8 w 60"/>
                  <a:gd name="T63" fmla="*/ 5 h 35"/>
                  <a:gd name="T64" fmla="*/ 14 w 60"/>
                  <a:gd name="T65" fmla="*/ 9 h 35"/>
                  <a:gd name="T66" fmla="*/ 14 w 60"/>
                  <a:gd name="T67" fmla="*/ 9 h 35"/>
                  <a:gd name="T68" fmla="*/ 8 w 60"/>
                  <a:gd name="T69" fmla="*/ 5 h 35"/>
                  <a:gd name="T70" fmla="*/ 7 w 60"/>
                  <a:gd name="T71" fmla="*/ 5 h 35"/>
                  <a:gd name="T72" fmla="*/ 7 w 60"/>
                  <a:gd name="T73" fmla="*/ 5 h 35"/>
                  <a:gd name="T74" fmla="*/ 7 w 60"/>
                  <a:gd name="T75" fmla="*/ 5 h 35"/>
                  <a:gd name="T76" fmla="*/ 7 w 60"/>
                  <a:gd name="T77" fmla="*/ 5 h 35"/>
                  <a:gd name="T78" fmla="*/ 7 w 60"/>
                  <a:gd name="T79" fmla="*/ 5 h 35"/>
                  <a:gd name="T80" fmla="*/ 4 w 60"/>
                  <a:gd name="T81" fmla="*/ 3 h 35"/>
                  <a:gd name="T82" fmla="*/ 4 w 60"/>
                  <a:gd name="T83" fmla="*/ 3 h 35"/>
                  <a:gd name="T84" fmla="*/ 5 w 60"/>
                  <a:gd name="T85" fmla="*/ 4 h 35"/>
                  <a:gd name="T86" fmla="*/ 5 w 60"/>
                  <a:gd name="T87" fmla="*/ 4 h 35"/>
                  <a:gd name="T88" fmla="*/ 4 w 60"/>
                  <a:gd name="T89" fmla="*/ 3 h 35"/>
                  <a:gd name="T90" fmla="*/ 0 w 60"/>
                  <a:gd name="T91" fmla="*/ 0 h 35"/>
                  <a:gd name="T92" fmla="*/ 2 w 60"/>
                  <a:gd name="T93" fmla="*/ 2 h 35"/>
                  <a:gd name="T94" fmla="*/ 2 w 60"/>
                  <a:gd name="T95" fmla="*/ 2 h 35"/>
                  <a:gd name="T96" fmla="*/ 0 w 60"/>
                  <a:gd name="T9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 h="35">
                    <a:moveTo>
                      <a:pt x="55" y="33"/>
                    </a:moveTo>
                    <a:cubicBezTo>
                      <a:pt x="55" y="33"/>
                      <a:pt x="55" y="33"/>
                      <a:pt x="55" y="33"/>
                    </a:cubicBezTo>
                    <a:cubicBezTo>
                      <a:pt x="57" y="34"/>
                      <a:pt x="58" y="34"/>
                      <a:pt x="60" y="35"/>
                    </a:cubicBezTo>
                    <a:cubicBezTo>
                      <a:pt x="60" y="35"/>
                      <a:pt x="59" y="35"/>
                      <a:pt x="59" y="35"/>
                    </a:cubicBezTo>
                    <a:cubicBezTo>
                      <a:pt x="58" y="34"/>
                      <a:pt x="57" y="33"/>
                      <a:pt x="55" y="33"/>
                    </a:cubicBezTo>
                    <a:moveTo>
                      <a:pt x="49" y="29"/>
                    </a:moveTo>
                    <a:cubicBezTo>
                      <a:pt x="49" y="29"/>
                      <a:pt x="49" y="29"/>
                      <a:pt x="49" y="29"/>
                    </a:cubicBezTo>
                    <a:cubicBezTo>
                      <a:pt x="51" y="30"/>
                      <a:pt x="53" y="31"/>
                      <a:pt x="55" y="32"/>
                    </a:cubicBezTo>
                    <a:cubicBezTo>
                      <a:pt x="55" y="32"/>
                      <a:pt x="55" y="32"/>
                      <a:pt x="55" y="32"/>
                    </a:cubicBezTo>
                    <a:cubicBezTo>
                      <a:pt x="53" y="31"/>
                      <a:pt x="51" y="30"/>
                      <a:pt x="49" y="29"/>
                    </a:cubicBezTo>
                    <a:moveTo>
                      <a:pt x="46" y="27"/>
                    </a:moveTo>
                    <a:cubicBezTo>
                      <a:pt x="46" y="27"/>
                      <a:pt x="46" y="27"/>
                      <a:pt x="46" y="27"/>
                    </a:cubicBezTo>
                    <a:cubicBezTo>
                      <a:pt x="46" y="28"/>
                      <a:pt x="47" y="28"/>
                      <a:pt x="47" y="28"/>
                    </a:cubicBezTo>
                    <a:cubicBezTo>
                      <a:pt x="47" y="28"/>
                      <a:pt x="47" y="28"/>
                      <a:pt x="47" y="28"/>
                    </a:cubicBezTo>
                    <a:cubicBezTo>
                      <a:pt x="47" y="28"/>
                      <a:pt x="47" y="28"/>
                      <a:pt x="46" y="27"/>
                    </a:cubicBezTo>
                    <a:moveTo>
                      <a:pt x="37" y="22"/>
                    </a:moveTo>
                    <a:cubicBezTo>
                      <a:pt x="37" y="22"/>
                      <a:pt x="37" y="22"/>
                      <a:pt x="37" y="22"/>
                    </a:cubicBezTo>
                    <a:cubicBezTo>
                      <a:pt x="39" y="23"/>
                      <a:pt x="42" y="25"/>
                      <a:pt x="44" y="26"/>
                    </a:cubicBezTo>
                    <a:cubicBezTo>
                      <a:pt x="44" y="26"/>
                      <a:pt x="44" y="26"/>
                      <a:pt x="44" y="26"/>
                    </a:cubicBezTo>
                    <a:cubicBezTo>
                      <a:pt x="42" y="25"/>
                      <a:pt x="39" y="23"/>
                      <a:pt x="37" y="22"/>
                    </a:cubicBezTo>
                    <a:moveTo>
                      <a:pt x="23" y="14"/>
                    </a:moveTo>
                    <a:cubicBezTo>
                      <a:pt x="23" y="14"/>
                      <a:pt x="23" y="14"/>
                      <a:pt x="23" y="14"/>
                    </a:cubicBezTo>
                    <a:cubicBezTo>
                      <a:pt x="26" y="16"/>
                      <a:pt x="29" y="17"/>
                      <a:pt x="32" y="19"/>
                    </a:cubicBezTo>
                    <a:cubicBezTo>
                      <a:pt x="32" y="19"/>
                      <a:pt x="32" y="19"/>
                      <a:pt x="32" y="19"/>
                    </a:cubicBezTo>
                    <a:cubicBezTo>
                      <a:pt x="29" y="18"/>
                      <a:pt x="26" y="16"/>
                      <a:pt x="23" y="14"/>
                    </a:cubicBezTo>
                    <a:moveTo>
                      <a:pt x="14" y="9"/>
                    </a:moveTo>
                    <a:cubicBezTo>
                      <a:pt x="14" y="9"/>
                      <a:pt x="14" y="9"/>
                      <a:pt x="14" y="9"/>
                    </a:cubicBezTo>
                    <a:cubicBezTo>
                      <a:pt x="14" y="9"/>
                      <a:pt x="14" y="9"/>
                      <a:pt x="14" y="9"/>
                    </a:cubicBezTo>
                    <a:cubicBezTo>
                      <a:pt x="14" y="9"/>
                      <a:pt x="14" y="9"/>
                      <a:pt x="14" y="9"/>
                    </a:cubicBezTo>
                    <a:cubicBezTo>
                      <a:pt x="14" y="9"/>
                      <a:pt x="14" y="9"/>
                      <a:pt x="14" y="9"/>
                    </a:cubicBezTo>
                    <a:moveTo>
                      <a:pt x="8" y="5"/>
                    </a:moveTo>
                    <a:cubicBezTo>
                      <a:pt x="8" y="5"/>
                      <a:pt x="8" y="5"/>
                      <a:pt x="8" y="5"/>
                    </a:cubicBezTo>
                    <a:cubicBezTo>
                      <a:pt x="10" y="6"/>
                      <a:pt x="12" y="8"/>
                      <a:pt x="14" y="9"/>
                    </a:cubicBezTo>
                    <a:cubicBezTo>
                      <a:pt x="14" y="9"/>
                      <a:pt x="14" y="9"/>
                      <a:pt x="14" y="9"/>
                    </a:cubicBezTo>
                    <a:cubicBezTo>
                      <a:pt x="12" y="8"/>
                      <a:pt x="10" y="6"/>
                      <a:pt x="8" y="5"/>
                    </a:cubicBezTo>
                    <a:moveTo>
                      <a:pt x="7" y="5"/>
                    </a:moveTo>
                    <a:cubicBezTo>
                      <a:pt x="7" y="5"/>
                      <a:pt x="7" y="5"/>
                      <a:pt x="7" y="5"/>
                    </a:cubicBezTo>
                    <a:cubicBezTo>
                      <a:pt x="7" y="5"/>
                      <a:pt x="7" y="5"/>
                      <a:pt x="7" y="5"/>
                    </a:cubicBezTo>
                    <a:cubicBezTo>
                      <a:pt x="7" y="5"/>
                      <a:pt x="7" y="5"/>
                      <a:pt x="7" y="5"/>
                    </a:cubicBezTo>
                    <a:cubicBezTo>
                      <a:pt x="7" y="5"/>
                      <a:pt x="7" y="5"/>
                      <a:pt x="7" y="5"/>
                    </a:cubicBezTo>
                    <a:moveTo>
                      <a:pt x="4" y="3"/>
                    </a:moveTo>
                    <a:cubicBezTo>
                      <a:pt x="4" y="3"/>
                      <a:pt x="4" y="3"/>
                      <a:pt x="4" y="3"/>
                    </a:cubicBezTo>
                    <a:cubicBezTo>
                      <a:pt x="5" y="3"/>
                      <a:pt x="5" y="4"/>
                      <a:pt x="5" y="4"/>
                    </a:cubicBezTo>
                    <a:cubicBezTo>
                      <a:pt x="5" y="4"/>
                      <a:pt x="5" y="4"/>
                      <a:pt x="5" y="4"/>
                    </a:cubicBezTo>
                    <a:cubicBezTo>
                      <a:pt x="5" y="4"/>
                      <a:pt x="5" y="3"/>
                      <a:pt x="4" y="3"/>
                    </a:cubicBezTo>
                    <a:moveTo>
                      <a:pt x="0" y="0"/>
                    </a:moveTo>
                    <a:cubicBezTo>
                      <a:pt x="0" y="1"/>
                      <a:pt x="1" y="1"/>
                      <a:pt x="2" y="2"/>
                    </a:cubicBezTo>
                    <a:cubicBezTo>
                      <a:pt x="2" y="2"/>
                      <a:pt x="2" y="2"/>
                      <a:pt x="2" y="2"/>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43" name="Freeform 9934"/>
              <p:cNvSpPr>
                <a:spLocks noEditPoints="1"/>
              </p:cNvSpPr>
              <p:nvPr/>
            </p:nvSpPr>
            <p:spPr bwMode="auto">
              <a:xfrm>
                <a:off x="-345" y="3488"/>
                <a:ext cx="171" cy="111"/>
              </a:xfrm>
              <a:custGeom>
                <a:avLst/>
                <a:gdLst>
                  <a:gd name="T0" fmla="*/ 67 w 72"/>
                  <a:gd name="T1" fmla="*/ 45 h 47"/>
                  <a:gd name="T2" fmla="*/ 72 w 72"/>
                  <a:gd name="T3" fmla="*/ 47 h 47"/>
                  <a:gd name="T4" fmla="*/ 60 w 72"/>
                  <a:gd name="T5" fmla="*/ 42 h 47"/>
                  <a:gd name="T6" fmla="*/ 65 w 72"/>
                  <a:gd name="T7" fmla="*/ 45 h 47"/>
                  <a:gd name="T8" fmla="*/ 61 w 72"/>
                  <a:gd name="T9" fmla="*/ 41 h 47"/>
                  <a:gd name="T10" fmla="*/ 66 w 72"/>
                  <a:gd name="T11" fmla="*/ 44 h 47"/>
                  <a:gd name="T12" fmla="*/ 67 w 72"/>
                  <a:gd name="T13" fmla="*/ 44 h 47"/>
                  <a:gd name="T14" fmla="*/ 57 w 72"/>
                  <a:gd name="T15" fmla="*/ 40 h 47"/>
                  <a:gd name="T16" fmla="*/ 58 w 72"/>
                  <a:gd name="T17" fmla="*/ 41 h 47"/>
                  <a:gd name="T18" fmla="*/ 57 w 72"/>
                  <a:gd name="T19" fmla="*/ 40 h 47"/>
                  <a:gd name="T20" fmla="*/ 63 w 72"/>
                  <a:gd name="T21" fmla="*/ 37 h 47"/>
                  <a:gd name="T22" fmla="*/ 65 w 72"/>
                  <a:gd name="T23" fmla="*/ 38 h 47"/>
                  <a:gd name="T24" fmla="*/ 60 w 72"/>
                  <a:gd name="T25" fmla="*/ 35 h 47"/>
                  <a:gd name="T26" fmla="*/ 61 w 72"/>
                  <a:gd name="T27" fmla="*/ 36 h 47"/>
                  <a:gd name="T28" fmla="*/ 60 w 72"/>
                  <a:gd name="T29" fmla="*/ 35 h 47"/>
                  <a:gd name="T30" fmla="*/ 48 w 72"/>
                  <a:gd name="T31" fmla="*/ 34 h 47"/>
                  <a:gd name="T32" fmla="*/ 55 w 72"/>
                  <a:gd name="T33" fmla="*/ 39 h 47"/>
                  <a:gd name="T34" fmla="*/ 48 w 72"/>
                  <a:gd name="T35" fmla="*/ 34 h 47"/>
                  <a:gd name="T36" fmla="*/ 51 w 72"/>
                  <a:gd name="T37" fmla="*/ 29 h 47"/>
                  <a:gd name="T38" fmla="*/ 58 w 72"/>
                  <a:gd name="T39" fmla="*/ 34 h 47"/>
                  <a:gd name="T40" fmla="*/ 34 w 72"/>
                  <a:gd name="T41" fmla="*/ 26 h 47"/>
                  <a:gd name="T42" fmla="*/ 35 w 72"/>
                  <a:gd name="T43" fmla="*/ 26 h 47"/>
                  <a:gd name="T44" fmla="*/ 37 w 72"/>
                  <a:gd name="T45" fmla="*/ 21 h 47"/>
                  <a:gd name="T46" fmla="*/ 37 w 72"/>
                  <a:gd name="T47" fmla="*/ 21 h 47"/>
                  <a:gd name="T48" fmla="*/ 37 w 72"/>
                  <a:gd name="T49" fmla="*/ 21 h 47"/>
                  <a:gd name="T50" fmla="*/ 26 w 72"/>
                  <a:gd name="T51" fmla="*/ 21 h 47"/>
                  <a:gd name="T52" fmla="*/ 26 w 72"/>
                  <a:gd name="T53" fmla="*/ 20 h 47"/>
                  <a:gd name="T54" fmla="*/ 19 w 72"/>
                  <a:gd name="T55" fmla="*/ 17 h 47"/>
                  <a:gd name="T56" fmla="*/ 26 w 72"/>
                  <a:gd name="T57" fmla="*/ 21 h 47"/>
                  <a:gd name="T58" fmla="*/ 19 w 72"/>
                  <a:gd name="T59" fmla="*/ 17 h 47"/>
                  <a:gd name="T60" fmla="*/ 19 w 72"/>
                  <a:gd name="T61" fmla="*/ 17 h 47"/>
                  <a:gd name="T62" fmla="*/ 19 w 72"/>
                  <a:gd name="T63" fmla="*/ 17 h 47"/>
                  <a:gd name="T64" fmla="*/ 16 w 72"/>
                  <a:gd name="T65" fmla="*/ 15 h 47"/>
                  <a:gd name="T66" fmla="*/ 17 w 72"/>
                  <a:gd name="T67" fmla="*/ 16 h 47"/>
                  <a:gd name="T68" fmla="*/ 16 w 72"/>
                  <a:gd name="T69" fmla="*/ 15 h 47"/>
                  <a:gd name="T70" fmla="*/ 11 w 72"/>
                  <a:gd name="T71" fmla="*/ 12 h 47"/>
                  <a:gd name="T72" fmla="*/ 14 w 72"/>
                  <a:gd name="T73" fmla="*/ 13 h 47"/>
                  <a:gd name="T74" fmla="*/ 22 w 72"/>
                  <a:gd name="T75" fmla="*/ 12 h 47"/>
                  <a:gd name="T76" fmla="*/ 29 w 72"/>
                  <a:gd name="T77" fmla="*/ 16 h 47"/>
                  <a:gd name="T78" fmla="*/ 22 w 72"/>
                  <a:gd name="T79" fmla="*/ 12 h 47"/>
                  <a:gd name="T80" fmla="*/ 22 w 72"/>
                  <a:gd name="T81" fmla="*/ 12 h 47"/>
                  <a:gd name="T82" fmla="*/ 22 w 72"/>
                  <a:gd name="T83" fmla="*/ 12 h 47"/>
                  <a:gd name="T84" fmla="*/ 19 w 72"/>
                  <a:gd name="T85" fmla="*/ 10 h 47"/>
                  <a:gd name="T86" fmla="*/ 20 w 72"/>
                  <a:gd name="T87" fmla="*/ 10 h 47"/>
                  <a:gd name="T88" fmla="*/ 19 w 72"/>
                  <a:gd name="T89" fmla="*/ 10 h 47"/>
                  <a:gd name="T90" fmla="*/ 14 w 72"/>
                  <a:gd name="T91" fmla="*/ 7 h 47"/>
                  <a:gd name="T92" fmla="*/ 17 w 72"/>
                  <a:gd name="T93" fmla="*/ 8 h 47"/>
                  <a:gd name="T94" fmla="*/ 0 w 72"/>
                  <a:gd name="T95" fmla="*/ 5 h 47"/>
                  <a:gd name="T96" fmla="*/ 2 w 72"/>
                  <a:gd name="T97" fmla="*/ 7 h 47"/>
                  <a:gd name="T98" fmla="*/ 0 w 72"/>
                  <a:gd name="T99" fmla="*/ 5 h 47"/>
                  <a:gd name="T100" fmla="*/ 5 w 72"/>
                  <a:gd name="T101" fmla="*/ 1 h 47"/>
                  <a:gd name="T102" fmla="*/ 3 w 72"/>
                  <a:gd name="T103"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 h="47">
                    <a:moveTo>
                      <a:pt x="67" y="44"/>
                    </a:moveTo>
                    <a:cubicBezTo>
                      <a:pt x="67" y="44"/>
                      <a:pt x="67" y="44"/>
                      <a:pt x="67" y="45"/>
                    </a:cubicBezTo>
                    <a:cubicBezTo>
                      <a:pt x="69" y="45"/>
                      <a:pt x="70" y="46"/>
                      <a:pt x="72" y="47"/>
                    </a:cubicBezTo>
                    <a:cubicBezTo>
                      <a:pt x="72" y="47"/>
                      <a:pt x="72" y="47"/>
                      <a:pt x="72" y="47"/>
                    </a:cubicBezTo>
                    <a:cubicBezTo>
                      <a:pt x="70" y="46"/>
                      <a:pt x="69" y="45"/>
                      <a:pt x="67" y="44"/>
                    </a:cubicBezTo>
                    <a:moveTo>
                      <a:pt x="60" y="42"/>
                    </a:moveTo>
                    <a:cubicBezTo>
                      <a:pt x="60" y="42"/>
                      <a:pt x="60" y="42"/>
                      <a:pt x="60" y="42"/>
                    </a:cubicBezTo>
                    <a:cubicBezTo>
                      <a:pt x="62" y="43"/>
                      <a:pt x="63" y="44"/>
                      <a:pt x="65" y="45"/>
                    </a:cubicBezTo>
                    <a:cubicBezTo>
                      <a:pt x="63" y="44"/>
                      <a:pt x="62" y="43"/>
                      <a:pt x="60" y="42"/>
                    </a:cubicBezTo>
                    <a:moveTo>
                      <a:pt x="61" y="41"/>
                    </a:moveTo>
                    <a:cubicBezTo>
                      <a:pt x="61" y="41"/>
                      <a:pt x="61" y="41"/>
                      <a:pt x="61" y="41"/>
                    </a:cubicBezTo>
                    <a:cubicBezTo>
                      <a:pt x="63" y="42"/>
                      <a:pt x="64" y="43"/>
                      <a:pt x="66" y="44"/>
                    </a:cubicBezTo>
                    <a:cubicBezTo>
                      <a:pt x="66" y="44"/>
                      <a:pt x="66" y="44"/>
                      <a:pt x="67" y="44"/>
                    </a:cubicBezTo>
                    <a:cubicBezTo>
                      <a:pt x="67" y="44"/>
                      <a:pt x="67" y="44"/>
                      <a:pt x="67" y="44"/>
                    </a:cubicBezTo>
                    <a:cubicBezTo>
                      <a:pt x="65" y="43"/>
                      <a:pt x="63" y="42"/>
                      <a:pt x="61" y="41"/>
                    </a:cubicBezTo>
                    <a:moveTo>
                      <a:pt x="57" y="40"/>
                    </a:moveTo>
                    <a:cubicBezTo>
                      <a:pt x="57" y="40"/>
                      <a:pt x="57" y="40"/>
                      <a:pt x="57" y="40"/>
                    </a:cubicBezTo>
                    <a:cubicBezTo>
                      <a:pt x="58" y="40"/>
                      <a:pt x="58" y="41"/>
                      <a:pt x="58" y="41"/>
                    </a:cubicBezTo>
                    <a:cubicBezTo>
                      <a:pt x="58" y="41"/>
                      <a:pt x="58" y="41"/>
                      <a:pt x="58" y="41"/>
                    </a:cubicBezTo>
                    <a:cubicBezTo>
                      <a:pt x="58" y="40"/>
                      <a:pt x="58" y="40"/>
                      <a:pt x="57" y="40"/>
                    </a:cubicBezTo>
                    <a:moveTo>
                      <a:pt x="63" y="37"/>
                    </a:moveTo>
                    <a:cubicBezTo>
                      <a:pt x="63" y="37"/>
                      <a:pt x="63" y="37"/>
                      <a:pt x="63" y="37"/>
                    </a:cubicBezTo>
                    <a:cubicBezTo>
                      <a:pt x="64" y="37"/>
                      <a:pt x="64" y="38"/>
                      <a:pt x="65" y="38"/>
                    </a:cubicBezTo>
                    <a:cubicBezTo>
                      <a:pt x="65" y="38"/>
                      <a:pt x="65" y="38"/>
                      <a:pt x="65" y="38"/>
                    </a:cubicBezTo>
                    <a:cubicBezTo>
                      <a:pt x="65" y="38"/>
                      <a:pt x="64" y="37"/>
                      <a:pt x="63" y="37"/>
                    </a:cubicBezTo>
                    <a:moveTo>
                      <a:pt x="60" y="35"/>
                    </a:moveTo>
                    <a:cubicBezTo>
                      <a:pt x="60" y="35"/>
                      <a:pt x="60" y="35"/>
                      <a:pt x="60" y="35"/>
                    </a:cubicBezTo>
                    <a:cubicBezTo>
                      <a:pt x="61" y="35"/>
                      <a:pt x="61" y="36"/>
                      <a:pt x="61" y="36"/>
                    </a:cubicBezTo>
                    <a:cubicBezTo>
                      <a:pt x="61" y="36"/>
                      <a:pt x="61" y="36"/>
                      <a:pt x="61" y="36"/>
                    </a:cubicBezTo>
                    <a:cubicBezTo>
                      <a:pt x="61" y="36"/>
                      <a:pt x="61" y="35"/>
                      <a:pt x="60" y="35"/>
                    </a:cubicBezTo>
                    <a:moveTo>
                      <a:pt x="48" y="34"/>
                    </a:moveTo>
                    <a:cubicBezTo>
                      <a:pt x="48" y="34"/>
                      <a:pt x="48" y="34"/>
                      <a:pt x="48" y="34"/>
                    </a:cubicBezTo>
                    <a:cubicBezTo>
                      <a:pt x="50" y="35"/>
                      <a:pt x="52" y="37"/>
                      <a:pt x="55" y="39"/>
                    </a:cubicBezTo>
                    <a:cubicBezTo>
                      <a:pt x="55" y="39"/>
                      <a:pt x="55" y="39"/>
                      <a:pt x="55" y="39"/>
                    </a:cubicBezTo>
                    <a:cubicBezTo>
                      <a:pt x="54" y="38"/>
                      <a:pt x="52" y="37"/>
                      <a:pt x="51" y="36"/>
                    </a:cubicBezTo>
                    <a:cubicBezTo>
                      <a:pt x="50" y="35"/>
                      <a:pt x="49" y="35"/>
                      <a:pt x="48" y="34"/>
                    </a:cubicBezTo>
                    <a:moveTo>
                      <a:pt x="51" y="29"/>
                    </a:moveTo>
                    <a:cubicBezTo>
                      <a:pt x="51" y="29"/>
                      <a:pt x="51" y="29"/>
                      <a:pt x="51" y="29"/>
                    </a:cubicBezTo>
                    <a:cubicBezTo>
                      <a:pt x="53" y="31"/>
                      <a:pt x="56" y="33"/>
                      <a:pt x="58" y="34"/>
                    </a:cubicBezTo>
                    <a:cubicBezTo>
                      <a:pt x="58" y="34"/>
                      <a:pt x="58" y="34"/>
                      <a:pt x="58" y="34"/>
                    </a:cubicBezTo>
                    <a:cubicBezTo>
                      <a:pt x="56" y="32"/>
                      <a:pt x="53" y="31"/>
                      <a:pt x="51" y="29"/>
                    </a:cubicBezTo>
                    <a:moveTo>
                      <a:pt x="34" y="26"/>
                    </a:moveTo>
                    <a:cubicBezTo>
                      <a:pt x="34" y="26"/>
                      <a:pt x="34" y="26"/>
                      <a:pt x="34" y="26"/>
                    </a:cubicBezTo>
                    <a:cubicBezTo>
                      <a:pt x="35" y="26"/>
                      <a:pt x="35" y="26"/>
                      <a:pt x="35" y="26"/>
                    </a:cubicBezTo>
                    <a:cubicBezTo>
                      <a:pt x="35" y="26"/>
                      <a:pt x="35" y="26"/>
                      <a:pt x="34" y="26"/>
                    </a:cubicBezTo>
                    <a:moveTo>
                      <a:pt x="37" y="21"/>
                    </a:moveTo>
                    <a:cubicBezTo>
                      <a:pt x="37" y="21"/>
                      <a:pt x="37" y="21"/>
                      <a:pt x="37" y="21"/>
                    </a:cubicBezTo>
                    <a:cubicBezTo>
                      <a:pt x="37" y="21"/>
                      <a:pt x="37" y="21"/>
                      <a:pt x="37" y="21"/>
                    </a:cubicBezTo>
                    <a:cubicBezTo>
                      <a:pt x="38" y="21"/>
                      <a:pt x="38" y="21"/>
                      <a:pt x="38" y="21"/>
                    </a:cubicBezTo>
                    <a:cubicBezTo>
                      <a:pt x="37" y="21"/>
                      <a:pt x="37" y="21"/>
                      <a:pt x="37" y="21"/>
                    </a:cubicBezTo>
                    <a:moveTo>
                      <a:pt x="26" y="20"/>
                    </a:moveTo>
                    <a:cubicBezTo>
                      <a:pt x="26" y="20"/>
                      <a:pt x="26" y="21"/>
                      <a:pt x="26" y="21"/>
                    </a:cubicBezTo>
                    <a:cubicBezTo>
                      <a:pt x="26" y="21"/>
                      <a:pt x="26" y="21"/>
                      <a:pt x="26" y="21"/>
                    </a:cubicBezTo>
                    <a:cubicBezTo>
                      <a:pt x="26" y="21"/>
                      <a:pt x="26" y="20"/>
                      <a:pt x="26" y="20"/>
                    </a:cubicBezTo>
                    <a:cubicBezTo>
                      <a:pt x="26" y="20"/>
                      <a:pt x="26" y="20"/>
                      <a:pt x="26" y="20"/>
                    </a:cubicBezTo>
                    <a:moveTo>
                      <a:pt x="19" y="17"/>
                    </a:moveTo>
                    <a:cubicBezTo>
                      <a:pt x="19" y="17"/>
                      <a:pt x="19" y="17"/>
                      <a:pt x="19" y="17"/>
                    </a:cubicBezTo>
                    <a:cubicBezTo>
                      <a:pt x="22" y="18"/>
                      <a:pt x="24" y="19"/>
                      <a:pt x="26" y="21"/>
                    </a:cubicBezTo>
                    <a:cubicBezTo>
                      <a:pt x="26" y="21"/>
                      <a:pt x="26" y="20"/>
                      <a:pt x="26" y="20"/>
                    </a:cubicBezTo>
                    <a:cubicBezTo>
                      <a:pt x="24" y="19"/>
                      <a:pt x="22" y="18"/>
                      <a:pt x="19" y="17"/>
                    </a:cubicBezTo>
                    <a:moveTo>
                      <a:pt x="19" y="16"/>
                    </a:moveTo>
                    <a:cubicBezTo>
                      <a:pt x="19" y="16"/>
                      <a:pt x="19" y="17"/>
                      <a:pt x="19" y="17"/>
                    </a:cubicBezTo>
                    <a:cubicBezTo>
                      <a:pt x="19" y="17"/>
                      <a:pt x="19" y="17"/>
                      <a:pt x="19" y="17"/>
                    </a:cubicBezTo>
                    <a:cubicBezTo>
                      <a:pt x="19" y="17"/>
                      <a:pt x="19" y="17"/>
                      <a:pt x="19" y="17"/>
                    </a:cubicBezTo>
                    <a:cubicBezTo>
                      <a:pt x="19" y="16"/>
                      <a:pt x="19" y="16"/>
                      <a:pt x="19" y="16"/>
                    </a:cubicBezTo>
                    <a:moveTo>
                      <a:pt x="16" y="15"/>
                    </a:moveTo>
                    <a:cubicBezTo>
                      <a:pt x="16" y="15"/>
                      <a:pt x="16" y="15"/>
                      <a:pt x="16" y="15"/>
                    </a:cubicBezTo>
                    <a:cubicBezTo>
                      <a:pt x="16" y="15"/>
                      <a:pt x="17" y="15"/>
                      <a:pt x="17" y="16"/>
                    </a:cubicBezTo>
                    <a:cubicBezTo>
                      <a:pt x="17" y="15"/>
                      <a:pt x="17" y="15"/>
                      <a:pt x="17" y="15"/>
                    </a:cubicBezTo>
                    <a:cubicBezTo>
                      <a:pt x="17" y="15"/>
                      <a:pt x="16" y="15"/>
                      <a:pt x="16" y="15"/>
                    </a:cubicBezTo>
                    <a:moveTo>
                      <a:pt x="11" y="12"/>
                    </a:moveTo>
                    <a:cubicBezTo>
                      <a:pt x="11" y="12"/>
                      <a:pt x="11" y="12"/>
                      <a:pt x="11" y="12"/>
                    </a:cubicBezTo>
                    <a:cubicBezTo>
                      <a:pt x="12" y="12"/>
                      <a:pt x="13" y="13"/>
                      <a:pt x="14" y="14"/>
                    </a:cubicBezTo>
                    <a:cubicBezTo>
                      <a:pt x="14" y="14"/>
                      <a:pt x="14" y="14"/>
                      <a:pt x="14" y="13"/>
                    </a:cubicBezTo>
                    <a:cubicBezTo>
                      <a:pt x="13" y="13"/>
                      <a:pt x="12" y="12"/>
                      <a:pt x="11" y="12"/>
                    </a:cubicBezTo>
                    <a:moveTo>
                      <a:pt x="22" y="12"/>
                    </a:moveTo>
                    <a:cubicBezTo>
                      <a:pt x="22" y="12"/>
                      <a:pt x="22" y="12"/>
                      <a:pt x="22" y="12"/>
                    </a:cubicBezTo>
                    <a:cubicBezTo>
                      <a:pt x="24" y="13"/>
                      <a:pt x="27" y="14"/>
                      <a:pt x="29" y="16"/>
                    </a:cubicBezTo>
                    <a:cubicBezTo>
                      <a:pt x="29" y="16"/>
                      <a:pt x="29" y="16"/>
                      <a:pt x="29" y="16"/>
                    </a:cubicBezTo>
                    <a:cubicBezTo>
                      <a:pt x="27" y="14"/>
                      <a:pt x="24" y="13"/>
                      <a:pt x="22" y="12"/>
                    </a:cubicBezTo>
                    <a:moveTo>
                      <a:pt x="22" y="12"/>
                    </a:moveTo>
                    <a:cubicBezTo>
                      <a:pt x="22" y="12"/>
                      <a:pt x="22" y="12"/>
                      <a:pt x="22" y="12"/>
                    </a:cubicBezTo>
                    <a:cubicBezTo>
                      <a:pt x="22" y="12"/>
                      <a:pt x="22" y="12"/>
                      <a:pt x="22" y="12"/>
                    </a:cubicBezTo>
                    <a:cubicBezTo>
                      <a:pt x="22" y="12"/>
                      <a:pt x="22" y="12"/>
                      <a:pt x="22" y="12"/>
                    </a:cubicBezTo>
                    <a:cubicBezTo>
                      <a:pt x="22" y="12"/>
                      <a:pt x="22" y="12"/>
                      <a:pt x="22" y="12"/>
                    </a:cubicBezTo>
                    <a:moveTo>
                      <a:pt x="19" y="10"/>
                    </a:moveTo>
                    <a:cubicBezTo>
                      <a:pt x="19" y="10"/>
                      <a:pt x="19" y="10"/>
                      <a:pt x="19" y="10"/>
                    </a:cubicBezTo>
                    <a:cubicBezTo>
                      <a:pt x="19" y="10"/>
                      <a:pt x="20" y="10"/>
                      <a:pt x="20" y="10"/>
                    </a:cubicBezTo>
                    <a:cubicBezTo>
                      <a:pt x="20" y="10"/>
                      <a:pt x="20" y="10"/>
                      <a:pt x="20" y="10"/>
                    </a:cubicBezTo>
                    <a:cubicBezTo>
                      <a:pt x="20" y="10"/>
                      <a:pt x="19" y="10"/>
                      <a:pt x="19" y="10"/>
                    </a:cubicBezTo>
                    <a:moveTo>
                      <a:pt x="14" y="7"/>
                    </a:moveTo>
                    <a:cubicBezTo>
                      <a:pt x="14" y="7"/>
                      <a:pt x="14" y="7"/>
                      <a:pt x="14" y="7"/>
                    </a:cubicBezTo>
                    <a:cubicBezTo>
                      <a:pt x="15" y="7"/>
                      <a:pt x="16" y="8"/>
                      <a:pt x="17" y="8"/>
                    </a:cubicBezTo>
                    <a:cubicBezTo>
                      <a:pt x="17" y="8"/>
                      <a:pt x="17" y="8"/>
                      <a:pt x="17" y="8"/>
                    </a:cubicBezTo>
                    <a:cubicBezTo>
                      <a:pt x="16" y="8"/>
                      <a:pt x="15" y="7"/>
                      <a:pt x="14" y="7"/>
                    </a:cubicBezTo>
                    <a:moveTo>
                      <a:pt x="0" y="5"/>
                    </a:moveTo>
                    <a:cubicBezTo>
                      <a:pt x="0" y="5"/>
                      <a:pt x="0" y="5"/>
                      <a:pt x="0" y="5"/>
                    </a:cubicBezTo>
                    <a:cubicBezTo>
                      <a:pt x="1" y="6"/>
                      <a:pt x="1" y="6"/>
                      <a:pt x="2" y="7"/>
                    </a:cubicBezTo>
                    <a:cubicBezTo>
                      <a:pt x="2" y="7"/>
                      <a:pt x="2" y="7"/>
                      <a:pt x="2" y="7"/>
                    </a:cubicBezTo>
                    <a:cubicBezTo>
                      <a:pt x="1" y="6"/>
                      <a:pt x="1" y="6"/>
                      <a:pt x="0" y="5"/>
                    </a:cubicBezTo>
                    <a:moveTo>
                      <a:pt x="3" y="0"/>
                    </a:moveTo>
                    <a:cubicBezTo>
                      <a:pt x="4" y="0"/>
                      <a:pt x="5" y="1"/>
                      <a:pt x="5" y="1"/>
                    </a:cubicBezTo>
                    <a:cubicBezTo>
                      <a:pt x="5" y="1"/>
                      <a:pt x="5" y="1"/>
                      <a:pt x="5" y="1"/>
                    </a:cubicBezTo>
                    <a:cubicBezTo>
                      <a:pt x="5" y="1"/>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44" name="Freeform 9935"/>
              <p:cNvSpPr>
                <a:spLocks noEditPoints="1"/>
              </p:cNvSpPr>
              <p:nvPr/>
            </p:nvSpPr>
            <p:spPr bwMode="auto">
              <a:xfrm>
                <a:off x="-522" y="3783"/>
                <a:ext cx="173" cy="102"/>
              </a:xfrm>
              <a:custGeom>
                <a:avLst/>
                <a:gdLst>
                  <a:gd name="T0" fmla="*/ 61 w 73"/>
                  <a:gd name="T1" fmla="*/ 36 h 43"/>
                  <a:gd name="T2" fmla="*/ 61 w 73"/>
                  <a:gd name="T3" fmla="*/ 36 h 43"/>
                  <a:gd name="T4" fmla="*/ 73 w 73"/>
                  <a:gd name="T5" fmla="*/ 43 h 43"/>
                  <a:gd name="T6" fmla="*/ 73 w 73"/>
                  <a:gd name="T7" fmla="*/ 43 h 43"/>
                  <a:gd name="T8" fmla="*/ 61 w 73"/>
                  <a:gd name="T9" fmla="*/ 36 h 43"/>
                  <a:gd name="T10" fmla="*/ 42 w 73"/>
                  <a:gd name="T11" fmla="*/ 24 h 43"/>
                  <a:gd name="T12" fmla="*/ 42 w 73"/>
                  <a:gd name="T13" fmla="*/ 25 h 43"/>
                  <a:gd name="T14" fmla="*/ 56 w 73"/>
                  <a:gd name="T15" fmla="*/ 33 h 43"/>
                  <a:gd name="T16" fmla="*/ 57 w 73"/>
                  <a:gd name="T17" fmla="*/ 33 h 43"/>
                  <a:gd name="T18" fmla="*/ 60 w 73"/>
                  <a:gd name="T19" fmla="*/ 35 h 43"/>
                  <a:gd name="T20" fmla="*/ 60 w 73"/>
                  <a:gd name="T21" fmla="*/ 35 h 43"/>
                  <a:gd name="T22" fmla="*/ 46 w 73"/>
                  <a:gd name="T23" fmla="*/ 27 h 43"/>
                  <a:gd name="T24" fmla="*/ 42 w 73"/>
                  <a:gd name="T25" fmla="*/ 24 h 43"/>
                  <a:gd name="T26" fmla="*/ 35 w 73"/>
                  <a:gd name="T27" fmla="*/ 20 h 43"/>
                  <a:gd name="T28" fmla="*/ 35 w 73"/>
                  <a:gd name="T29" fmla="*/ 20 h 43"/>
                  <a:gd name="T30" fmla="*/ 41 w 73"/>
                  <a:gd name="T31" fmla="*/ 24 h 43"/>
                  <a:gd name="T32" fmla="*/ 41 w 73"/>
                  <a:gd name="T33" fmla="*/ 24 h 43"/>
                  <a:gd name="T34" fmla="*/ 35 w 73"/>
                  <a:gd name="T35" fmla="*/ 20 h 43"/>
                  <a:gd name="T36" fmla="*/ 31 w 73"/>
                  <a:gd name="T37" fmla="*/ 18 h 43"/>
                  <a:gd name="T38" fmla="*/ 31 w 73"/>
                  <a:gd name="T39" fmla="*/ 18 h 43"/>
                  <a:gd name="T40" fmla="*/ 31 w 73"/>
                  <a:gd name="T41" fmla="*/ 18 h 43"/>
                  <a:gd name="T42" fmla="*/ 31 w 73"/>
                  <a:gd name="T43" fmla="*/ 18 h 43"/>
                  <a:gd name="T44" fmla="*/ 31 w 73"/>
                  <a:gd name="T45" fmla="*/ 18 h 43"/>
                  <a:gd name="T46" fmla="*/ 24 w 73"/>
                  <a:gd name="T47" fmla="*/ 14 h 43"/>
                  <a:gd name="T48" fmla="*/ 24 w 73"/>
                  <a:gd name="T49" fmla="*/ 14 h 43"/>
                  <a:gd name="T50" fmla="*/ 31 w 73"/>
                  <a:gd name="T51" fmla="*/ 18 h 43"/>
                  <a:gd name="T52" fmla="*/ 31 w 73"/>
                  <a:gd name="T53" fmla="*/ 18 h 43"/>
                  <a:gd name="T54" fmla="*/ 24 w 73"/>
                  <a:gd name="T55" fmla="*/ 14 h 43"/>
                  <a:gd name="T56" fmla="*/ 23 w 73"/>
                  <a:gd name="T57" fmla="*/ 13 h 43"/>
                  <a:gd name="T58" fmla="*/ 23 w 73"/>
                  <a:gd name="T59" fmla="*/ 13 h 43"/>
                  <a:gd name="T60" fmla="*/ 24 w 73"/>
                  <a:gd name="T61" fmla="*/ 14 h 43"/>
                  <a:gd name="T62" fmla="*/ 24 w 73"/>
                  <a:gd name="T63" fmla="*/ 14 h 43"/>
                  <a:gd name="T64" fmla="*/ 23 w 73"/>
                  <a:gd name="T65" fmla="*/ 13 h 43"/>
                  <a:gd name="T66" fmla="*/ 20 w 73"/>
                  <a:gd name="T67" fmla="*/ 11 h 43"/>
                  <a:gd name="T68" fmla="*/ 20 w 73"/>
                  <a:gd name="T69" fmla="*/ 11 h 43"/>
                  <a:gd name="T70" fmla="*/ 21 w 73"/>
                  <a:gd name="T71" fmla="*/ 12 h 43"/>
                  <a:gd name="T72" fmla="*/ 21 w 73"/>
                  <a:gd name="T73" fmla="*/ 12 h 43"/>
                  <a:gd name="T74" fmla="*/ 20 w 73"/>
                  <a:gd name="T75" fmla="*/ 11 h 43"/>
                  <a:gd name="T76" fmla="*/ 15 w 73"/>
                  <a:gd name="T77" fmla="*/ 8 h 43"/>
                  <a:gd name="T78" fmla="*/ 15 w 73"/>
                  <a:gd name="T79" fmla="*/ 8 h 43"/>
                  <a:gd name="T80" fmla="*/ 18 w 73"/>
                  <a:gd name="T81" fmla="*/ 10 h 43"/>
                  <a:gd name="T82" fmla="*/ 18 w 73"/>
                  <a:gd name="T83" fmla="*/ 10 h 43"/>
                  <a:gd name="T84" fmla="*/ 15 w 73"/>
                  <a:gd name="T85" fmla="*/ 8 h 43"/>
                  <a:gd name="T86" fmla="*/ 4 w 73"/>
                  <a:gd name="T87" fmla="*/ 2 h 43"/>
                  <a:gd name="T88" fmla="*/ 4 w 73"/>
                  <a:gd name="T89" fmla="*/ 2 h 43"/>
                  <a:gd name="T90" fmla="*/ 6 w 73"/>
                  <a:gd name="T91" fmla="*/ 3 h 43"/>
                  <a:gd name="T92" fmla="*/ 6 w 73"/>
                  <a:gd name="T93" fmla="*/ 3 h 43"/>
                  <a:gd name="T94" fmla="*/ 4 w 73"/>
                  <a:gd name="T95" fmla="*/ 2 h 43"/>
                  <a:gd name="T96" fmla="*/ 4 w 73"/>
                  <a:gd name="T97" fmla="*/ 2 h 43"/>
                  <a:gd name="T98" fmla="*/ 4 w 73"/>
                  <a:gd name="T99" fmla="*/ 2 h 43"/>
                  <a:gd name="T100" fmla="*/ 4 w 73"/>
                  <a:gd name="T101" fmla="*/ 2 h 43"/>
                  <a:gd name="T102" fmla="*/ 4 w 73"/>
                  <a:gd name="T103" fmla="*/ 2 h 43"/>
                  <a:gd name="T104" fmla="*/ 4 w 73"/>
                  <a:gd name="T105" fmla="*/ 2 h 43"/>
                  <a:gd name="T106" fmla="*/ 3 w 73"/>
                  <a:gd name="T107" fmla="*/ 1 h 43"/>
                  <a:gd name="T108" fmla="*/ 3 w 73"/>
                  <a:gd name="T109" fmla="*/ 1 h 43"/>
                  <a:gd name="T110" fmla="*/ 3 w 73"/>
                  <a:gd name="T111" fmla="*/ 1 h 43"/>
                  <a:gd name="T112" fmla="*/ 3 w 73"/>
                  <a:gd name="T113" fmla="*/ 1 h 43"/>
                  <a:gd name="T114" fmla="*/ 3 w 73"/>
                  <a:gd name="T115" fmla="*/ 1 h 43"/>
                  <a:gd name="T116" fmla="*/ 0 w 73"/>
                  <a:gd name="T117" fmla="*/ 0 h 43"/>
                  <a:gd name="T118" fmla="*/ 0 w 73"/>
                  <a:gd name="T119" fmla="*/ 0 h 43"/>
                  <a:gd name="T120" fmla="*/ 3 w 73"/>
                  <a:gd name="T121" fmla="*/ 1 h 43"/>
                  <a:gd name="T122" fmla="*/ 3 w 73"/>
                  <a:gd name="T123" fmla="*/ 1 h 43"/>
                  <a:gd name="T124" fmla="*/ 0 w 73"/>
                  <a:gd name="T12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 h="43">
                    <a:moveTo>
                      <a:pt x="61" y="36"/>
                    </a:moveTo>
                    <a:cubicBezTo>
                      <a:pt x="61" y="36"/>
                      <a:pt x="61" y="36"/>
                      <a:pt x="61" y="36"/>
                    </a:cubicBezTo>
                    <a:cubicBezTo>
                      <a:pt x="65" y="39"/>
                      <a:pt x="69" y="41"/>
                      <a:pt x="73" y="43"/>
                    </a:cubicBezTo>
                    <a:cubicBezTo>
                      <a:pt x="73" y="43"/>
                      <a:pt x="73" y="43"/>
                      <a:pt x="73" y="43"/>
                    </a:cubicBezTo>
                    <a:cubicBezTo>
                      <a:pt x="69" y="41"/>
                      <a:pt x="65" y="39"/>
                      <a:pt x="61" y="36"/>
                    </a:cubicBezTo>
                    <a:moveTo>
                      <a:pt x="42" y="24"/>
                    </a:moveTo>
                    <a:cubicBezTo>
                      <a:pt x="42" y="24"/>
                      <a:pt x="42" y="25"/>
                      <a:pt x="42" y="25"/>
                    </a:cubicBezTo>
                    <a:cubicBezTo>
                      <a:pt x="46" y="27"/>
                      <a:pt x="51" y="30"/>
                      <a:pt x="56" y="33"/>
                    </a:cubicBezTo>
                    <a:cubicBezTo>
                      <a:pt x="56" y="33"/>
                      <a:pt x="56" y="33"/>
                      <a:pt x="57" y="33"/>
                    </a:cubicBezTo>
                    <a:cubicBezTo>
                      <a:pt x="58" y="34"/>
                      <a:pt x="59" y="35"/>
                      <a:pt x="60" y="35"/>
                    </a:cubicBezTo>
                    <a:cubicBezTo>
                      <a:pt x="60" y="35"/>
                      <a:pt x="60" y="35"/>
                      <a:pt x="60" y="35"/>
                    </a:cubicBezTo>
                    <a:cubicBezTo>
                      <a:pt x="55" y="32"/>
                      <a:pt x="51" y="30"/>
                      <a:pt x="46" y="27"/>
                    </a:cubicBezTo>
                    <a:cubicBezTo>
                      <a:pt x="45" y="26"/>
                      <a:pt x="43" y="25"/>
                      <a:pt x="42" y="24"/>
                    </a:cubicBezTo>
                    <a:moveTo>
                      <a:pt x="35" y="20"/>
                    </a:moveTo>
                    <a:cubicBezTo>
                      <a:pt x="35" y="20"/>
                      <a:pt x="35" y="20"/>
                      <a:pt x="35" y="20"/>
                    </a:cubicBezTo>
                    <a:cubicBezTo>
                      <a:pt x="37" y="22"/>
                      <a:pt x="39" y="23"/>
                      <a:pt x="41" y="24"/>
                    </a:cubicBezTo>
                    <a:cubicBezTo>
                      <a:pt x="41" y="24"/>
                      <a:pt x="41" y="24"/>
                      <a:pt x="41" y="24"/>
                    </a:cubicBezTo>
                    <a:cubicBezTo>
                      <a:pt x="39" y="23"/>
                      <a:pt x="37" y="21"/>
                      <a:pt x="35" y="20"/>
                    </a:cubicBezTo>
                    <a:moveTo>
                      <a:pt x="31" y="18"/>
                    </a:moveTo>
                    <a:cubicBezTo>
                      <a:pt x="31" y="18"/>
                      <a:pt x="31" y="18"/>
                      <a:pt x="31" y="18"/>
                    </a:cubicBezTo>
                    <a:cubicBezTo>
                      <a:pt x="31" y="18"/>
                      <a:pt x="31" y="18"/>
                      <a:pt x="31" y="18"/>
                    </a:cubicBezTo>
                    <a:cubicBezTo>
                      <a:pt x="31" y="18"/>
                      <a:pt x="31" y="18"/>
                      <a:pt x="31" y="18"/>
                    </a:cubicBezTo>
                    <a:cubicBezTo>
                      <a:pt x="31" y="18"/>
                      <a:pt x="31" y="18"/>
                      <a:pt x="31" y="18"/>
                    </a:cubicBezTo>
                    <a:moveTo>
                      <a:pt x="24" y="14"/>
                    </a:moveTo>
                    <a:cubicBezTo>
                      <a:pt x="24" y="14"/>
                      <a:pt x="24" y="14"/>
                      <a:pt x="24" y="14"/>
                    </a:cubicBezTo>
                    <a:cubicBezTo>
                      <a:pt x="26" y="15"/>
                      <a:pt x="29" y="17"/>
                      <a:pt x="31" y="18"/>
                    </a:cubicBezTo>
                    <a:cubicBezTo>
                      <a:pt x="31" y="18"/>
                      <a:pt x="31" y="18"/>
                      <a:pt x="31" y="18"/>
                    </a:cubicBezTo>
                    <a:cubicBezTo>
                      <a:pt x="29" y="17"/>
                      <a:pt x="26" y="15"/>
                      <a:pt x="24" y="14"/>
                    </a:cubicBezTo>
                    <a:moveTo>
                      <a:pt x="23" y="13"/>
                    </a:moveTo>
                    <a:cubicBezTo>
                      <a:pt x="23" y="13"/>
                      <a:pt x="23" y="13"/>
                      <a:pt x="23" y="13"/>
                    </a:cubicBezTo>
                    <a:cubicBezTo>
                      <a:pt x="23" y="13"/>
                      <a:pt x="23" y="13"/>
                      <a:pt x="24" y="14"/>
                    </a:cubicBezTo>
                    <a:cubicBezTo>
                      <a:pt x="24" y="14"/>
                      <a:pt x="24" y="14"/>
                      <a:pt x="24" y="14"/>
                    </a:cubicBezTo>
                    <a:cubicBezTo>
                      <a:pt x="23" y="13"/>
                      <a:pt x="23" y="13"/>
                      <a:pt x="23" y="13"/>
                    </a:cubicBezTo>
                    <a:moveTo>
                      <a:pt x="20" y="11"/>
                    </a:moveTo>
                    <a:cubicBezTo>
                      <a:pt x="20" y="11"/>
                      <a:pt x="20" y="11"/>
                      <a:pt x="20" y="11"/>
                    </a:cubicBezTo>
                    <a:cubicBezTo>
                      <a:pt x="20" y="12"/>
                      <a:pt x="21" y="12"/>
                      <a:pt x="21" y="12"/>
                    </a:cubicBezTo>
                    <a:cubicBezTo>
                      <a:pt x="21" y="12"/>
                      <a:pt x="21" y="12"/>
                      <a:pt x="21" y="12"/>
                    </a:cubicBezTo>
                    <a:cubicBezTo>
                      <a:pt x="21" y="12"/>
                      <a:pt x="20" y="12"/>
                      <a:pt x="20" y="11"/>
                    </a:cubicBezTo>
                    <a:moveTo>
                      <a:pt x="15" y="8"/>
                    </a:moveTo>
                    <a:cubicBezTo>
                      <a:pt x="15" y="8"/>
                      <a:pt x="15" y="8"/>
                      <a:pt x="15" y="8"/>
                    </a:cubicBezTo>
                    <a:cubicBezTo>
                      <a:pt x="16" y="9"/>
                      <a:pt x="17" y="10"/>
                      <a:pt x="18" y="10"/>
                    </a:cubicBezTo>
                    <a:cubicBezTo>
                      <a:pt x="18" y="10"/>
                      <a:pt x="18" y="10"/>
                      <a:pt x="18" y="10"/>
                    </a:cubicBezTo>
                    <a:cubicBezTo>
                      <a:pt x="17" y="9"/>
                      <a:pt x="16" y="9"/>
                      <a:pt x="15" y="8"/>
                    </a:cubicBezTo>
                    <a:moveTo>
                      <a:pt x="4" y="2"/>
                    </a:moveTo>
                    <a:cubicBezTo>
                      <a:pt x="4" y="2"/>
                      <a:pt x="4" y="2"/>
                      <a:pt x="4" y="2"/>
                    </a:cubicBezTo>
                    <a:cubicBezTo>
                      <a:pt x="5" y="2"/>
                      <a:pt x="5" y="3"/>
                      <a:pt x="6" y="3"/>
                    </a:cubicBezTo>
                    <a:cubicBezTo>
                      <a:pt x="6" y="3"/>
                      <a:pt x="6" y="3"/>
                      <a:pt x="6" y="3"/>
                    </a:cubicBezTo>
                    <a:cubicBezTo>
                      <a:pt x="5" y="3"/>
                      <a:pt x="5" y="2"/>
                      <a:pt x="4" y="2"/>
                    </a:cubicBezTo>
                    <a:moveTo>
                      <a:pt x="4" y="2"/>
                    </a:moveTo>
                    <a:cubicBezTo>
                      <a:pt x="4" y="2"/>
                      <a:pt x="4" y="2"/>
                      <a:pt x="4" y="2"/>
                    </a:cubicBezTo>
                    <a:cubicBezTo>
                      <a:pt x="4" y="2"/>
                      <a:pt x="4" y="2"/>
                      <a:pt x="4" y="2"/>
                    </a:cubicBezTo>
                    <a:cubicBezTo>
                      <a:pt x="4" y="2"/>
                      <a:pt x="4" y="2"/>
                      <a:pt x="4" y="2"/>
                    </a:cubicBezTo>
                    <a:cubicBezTo>
                      <a:pt x="4" y="2"/>
                      <a:pt x="4" y="2"/>
                      <a:pt x="4" y="2"/>
                    </a:cubicBezTo>
                    <a:moveTo>
                      <a:pt x="3" y="1"/>
                    </a:moveTo>
                    <a:cubicBezTo>
                      <a:pt x="3" y="1"/>
                      <a:pt x="3" y="1"/>
                      <a:pt x="3" y="1"/>
                    </a:cubicBezTo>
                    <a:cubicBezTo>
                      <a:pt x="3" y="1"/>
                      <a:pt x="3" y="1"/>
                      <a:pt x="3" y="1"/>
                    </a:cubicBezTo>
                    <a:cubicBezTo>
                      <a:pt x="3" y="1"/>
                      <a:pt x="3" y="1"/>
                      <a:pt x="3" y="1"/>
                    </a:cubicBezTo>
                    <a:cubicBezTo>
                      <a:pt x="3" y="1"/>
                      <a:pt x="3" y="1"/>
                      <a:pt x="3" y="1"/>
                    </a:cubicBezTo>
                    <a:moveTo>
                      <a:pt x="0" y="0"/>
                    </a:moveTo>
                    <a:cubicBezTo>
                      <a:pt x="0" y="0"/>
                      <a:pt x="0" y="0"/>
                      <a:pt x="0" y="0"/>
                    </a:cubicBezTo>
                    <a:cubicBezTo>
                      <a:pt x="1" y="0"/>
                      <a:pt x="2" y="1"/>
                      <a:pt x="3" y="1"/>
                    </a:cubicBezTo>
                    <a:cubicBezTo>
                      <a:pt x="3" y="1"/>
                      <a:pt x="3" y="1"/>
                      <a:pt x="3" y="1"/>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45" name="Freeform 9936"/>
              <p:cNvSpPr>
                <a:spLocks noEditPoints="1"/>
              </p:cNvSpPr>
              <p:nvPr/>
            </p:nvSpPr>
            <p:spPr bwMode="auto">
              <a:xfrm>
                <a:off x="-479" y="3715"/>
                <a:ext cx="175" cy="101"/>
              </a:xfrm>
              <a:custGeom>
                <a:avLst/>
                <a:gdLst>
                  <a:gd name="T0" fmla="*/ 62 w 74"/>
                  <a:gd name="T1" fmla="*/ 36 h 43"/>
                  <a:gd name="T2" fmla="*/ 62 w 74"/>
                  <a:gd name="T3" fmla="*/ 36 h 43"/>
                  <a:gd name="T4" fmla="*/ 74 w 74"/>
                  <a:gd name="T5" fmla="*/ 43 h 43"/>
                  <a:gd name="T6" fmla="*/ 74 w 74"/>
                  <a:gd name="T7" fmla="*/ 43 h 43"/>
                  <a:gd name="T8" fmla="*/ 62 w 74"/>
                  <a:gd name="T9" fmla="*/ 36 h 43"/>
                  <a:gd name="T10" fmla="*/ 63 w 74"/>
                  <a:gd name="T11" fmla="*/ 36 h 43"/>
                  <a:gd name="T12" fmla="*/ 63 w 74"/>
                  <a:gd name="T13" fmla="*/ 36 h 43"/>
                  <a:gd name="T14" fmla="*/ 74 w 74"/>
                  <a:gd name="T15" fmla="*/ 43 h 43"/>
                  <a:gd name="T16" fmla="*/ 74 w 74"/>
                  <a:gd name="T17" fmla="*/ 43 h 43"/>
                  <a:gd name="T18" fmla="*/ 63 w 74"/>
                  <a:gd name="T19" fmla="*/ 36 h 43"/>
                  <a:gd name="T20" fmla="*/ 62 w 74"/>
                  <a:gd name="T21" fmla="*/ 36 h 43"/>
                  <a:gd name="T22" fmla="*/ 62 w 74"/>
                  <a:gd name="T23" fmla="*/ 36 h 43"/>
                  <a:gd name="T24" fmla="*/ 62 w 74"/>
                  <a:gd name="T25" fmla="*/ 36 h 43"/>
                  <a:gd name="T26" fmla="*/ 62 w 74"/>
                  <a:gd name="T27" fmla="*/ 36 h 43"/>
                  <a:gd name="T28" fmla="*/ 62 w 74"/>
                  <a:gd name="T29" fmla="*/ 36 h 43"/>
                  <a:gd name="T30" fmla="*/ 62 w 74"/>
                  <a:gd name="T31" fmla="*/ 36 h 43"/>
                  <a:gd name="T32" fmla="*/ 62 w 74"/>
                  <a:gd name="T33" fmla="*/ 36 h 43"/>
                  <a:gd name="T34" fmla="*/ 62 w 74"/>
                  <a:gd name="T35" fmla="*/ 36 h 43"/>
                  <a:gd name="T36" fmla="*/ 62 w 74"/>
                  <a:gd name="T37" fmla="*/ 36 h 43"/>
                  <a:gd name="T38" fmla="*/ 62 w 74"/>
                  <a:gd name="T39" fmla="*/ 36 h 43"/>
                  <a:gd name="T40" fmla="*/ 49 w 74"/>
                  <a:gd name="T41" fmla="*/ 28 h 43"/>
                  <a:gd name="T42" fmla="*/ 49 w 74"/>
                  <a:gd name="T43" fmla="*/ 28 h 43"/>
                  <a:gd name="T44" fmla="*/ 59 w 74"/>
                  <a:gd name="T45" fmla="*/ 34 h 43"/>
                  <a:gd name="T46" fmla="*/ 59 w 74"/>
                  <a:gd name="T47" fmla="*/ 34 h 43"/>
                  <a:gd name="T48" fmla="*/ 49 w 74"/>
                  <a:gd name="T49" fmla="*/ 28 h 43"/>
                  <a:gd name="T50" fmla="*/ 49 w 74"/>
                  <a:gd name="T51" fmla="*/ 28 h 43"/>
                  <a:gd name="T52" fmla="*/ 49 w 74"/>
                  <a:gd name="T53" fmla="*/ 28 h 43"/>
                  <a:gd name="T54" fmla="*/ 59 w 74"/>
                  <a:gd name="T55" fmla="*/ 34 h 43"/>
                  <a:gd name="T56" fmla="*/ 59 w 74"/>
                  <a:gd name="T57" fmla="*/ 34 h 43"/>
                  <a:gd name="T58" fmla="*/ 49 w 74"/>
                  <a:gd name="T59" fmla="*/ 28 h 43"/>
                  <a:gd name="T60" fmla="*/ 45 w 74"/>
                  <a:gd name="T61" fmla="*/ 26 h 43"/>
                  <a:gd name="T62" fmla="*/ 45 w 74"/>
                  <a:gd name="T63" fmla="*/ 26 h 43"/>
                  <a:gd name="T64" fmla="*/ 48 w 74"/>
                  <a:gd name="T65" fmla="*/ 28 h 43"/>
                  <a:gd name="T66" fmla="*/ 48 w 74"/>
                  <a:gd name="T67" fmla="*/ 28 h 43"/>
                  <a:gd name="T68" fmla="*/ 45 w 74"/>
                  <a:gd name="T69" fmla="*/ 26 h 43"/>
                  <a:gd name="T70" fmla="*/ 40 w 74"/>
                  <a:gd name="T71" fmla="*/ 23 h 43"/>
                  <a:gd name="T72" fmla="*/ 40 w 74"/>
                  <a:gd name="T73" fmla="*/ 23 h 43"/>
                  <a:gd name="T74" fmla="*/ 48 w 74"/>
                  <a:gd name="T75" fmla="*/ 28 h 43"/>
                  <a:gd name="T76" fmla="*/ 48 w 74"/>
                  <a:gd name="T77" fmla="*/ 28 h 43"/>
                  <a:gd name="T78" fmla="*/ 40 w 74"/>
                  <a:gd name="T79" fmla="*/ 23 h 43"/>
                  <a:gd name="T80" fmla="*/ 3 w 74"/>
                  <a:gd name="T81" fmla="*/ 2 h 43"/>
                  <a:gd name="T82" fmla="*/ 3 w 74"/>
                  <a:gd name="T83" fmla="*/ 2 h 43"/>
                  <a:gd name="T84" fmla="*/ 5 w 74"/>
                  <a:gd name="T85" fmla="*/ 3 h 43"/>
                  <a:gd name="T86" fmla="*/ 5 w 74"/>
                  <a:gd name="T87" fmla="*/ 3 h 43"/>
                  <a:gd name="T88" fmla="*/ 3 w 74"/>
                  <a:gd name="T89" fmla="*/ 2 h 43"/>
                  <a:gd name="T90" fmla="*/ 3 w 74"/>
                  <a:gd name="T91" fmla="*/ 2 h 43"/>
                  <a:gd name="T92" fmla="*/ 3 w 74"/>
                  <a:gd name="T93" fmla="*/ 2 h 43"/>
                  <a:gd name="T94" fmla="*/ 5 w 74"/>
                  <a:gd name="T95" fmla="*/ 3 h 43"/>
                  <a:gd name="T96" fmla="*/ 5 w 74"/>
                  <a:gd name="T97" fmla="*/ 3 h 43"/>
                  <a:gd name="T98" fmla="*/ 3 w 74"/>
                  <a:gd name="T99" fmla="*/ 2 h 43"/>
                  <a:gd name="T100" fmla="*/ 0 w 74"/>
                  <a:gd name="T101" fmla="*/ 0 h 43"/>
                  <a:gd name="T102" fmla="*/ 0 w 74"/>
                  <a:gd name="T103" fmla="*/ 0 h 43"/>
                  <a:gd name="T104" fmla="*/ 3 w 74"/>
                  <a:gd name="T105" fmla="*/ 1 h 43"/>
                  <a:gd name="T106" fmla="*/ 3 w 74"/>
                  <a:gd name="T107" fmla="*/ 1 h 43"/>
                  <a:gd name="T108" fmla="*/ 0 w 74"/>
                  <a:gd name="T109" fmla="*/ 0 h 43"/>
                  <a:gd name="T110" fmla="*/ 0 w 74"/>
                  <a:gd name="T111" fmla="*/ 0 h 43"/>
                  <a:gd name="T112" fmla="*/ 0 w 74"/>
                  <a:gd name="T113" fmla="*/ 0 h 43"/>
                  <a:gd name="T114" fmla="*/ 3 w 74"/>
                  <a:gd name="T115" fmla="*/ 1 h 43"/>
                  <a:gd name="T116" fmla="*/ 3 w 74"/>
                  <a:gd name="T117" fmla="*/ 1 h 43"/>
                  <a:gd name="T118" fmla="*/ 0 w 74"/>
                  <a:gd name="T11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 h="43">
                    <a:moveTo>
                      <a:pt x="62" y="36"/>
                    </a:moveTo>
                    <a:cubicBezTo>
                      <a:pt x="62" y="36"/>
                      <a:pt x="62" y="36"/>
                      <a:pt x="62" y="36"/>
                    </a:cubicBezTo>
                    <a:cubicBezTo>
                      <a:pt x="66" y="39"/>
                      <a:pt x="70" y="41"/>
                      <a:pt x="74" y="43"/>
                    </a:cubicBezTo>
                    <a:cubicBezTo>
                      <a:pt x="74" y="43"/>
                      <a:pt x="74" y="43"/>
                      <a:pt x="74" y="43"/>
                    </a:cubicBezTo>
                    <a:cubicBezTo>
                      <a:pt x="70" y="41"/>
                      <a:pt x="66" y="39"/>
                      <a:pt x="62" y="36"/>
                    </a:cubicBezTo>
                    <a:moveTo>
                      <a:pt x="63" y="36"/>
                    </a:moveTo>
                    <a:cubicBezTo>
                      <a:pt x="63" y="36"/>
                      <a:pt x="63" y="36"/>
                      <a:pt x="63" y="36"/>
                    </a:cubicBezTo>
                    <a:cubicBezTo>
                      <a:pt x="66" y="38"/>
                      <a:pt x="70" y="41"/>
                      <a:pt x="74" y="43"/>
                    </a:cubicBezTo>
                    <a:cubicBezTo>
                      <a:pt x="74" y="43"/>
                      <a:pt x="74" y="43"/>
                      <a:pt x="74" y="43"/>
                    </a:cubicBezTo>
                    <a:cubicBezTo>
                      <a:pt x="70" y="41"/>
                      <a:pt x="66" y="38"/>
                      <a:pt x="63" y="36"/>
                    </a:cubicBezTo>
                    <a:moveTo>
                      <a:pt x="62" y="36"/>
                    </a:moveTo>
                    <a:cubicBezTo>
                      <a:pt x="62" y="36"/>
                      <a:pt x="62" y="36"/>
                      <a:pt x="62" y="36"/>
                    </a:cubicBezTo>
                    <a:cubicBezTo>
                      <a:pt x="62" y="36"/>
                      <a:pt x="62" y="36"/>
                      <a:pt x="62" y="36"/>
                    </a:cubicBezTo>
                    <a:cubicBezTo>
                      <a:pt x="62" y="36"/>
                      <a:pt x="62" y="36"/>
                      <a:pt x="62" y="36"/>
                    </a:cubicBezTo>
                    <a:cubicBezTo>
                      <a:pt x="62" y="36"/>
                      <a:pt x="62" y="36"/>
                      <a:pt x="62" y="36"/>
                    </a:cubicBezTo>
                    <a:moveTo>
                      <a:pt x="62" y="36"/>
                    </a:moveTo>
                    <a:cubicBezTo>
                      <a:pt x="62" y="36"/>
                      <a:pt x="62" y="36"/>
                      <a:pt x="62" y="36"/>
                    </a:cubicBezTo>
                    <a:cubicBezTo>
                      <a:pt x="62" y="36"/>
                      <a:pt x="62" y="36"/>
                      <a:pt x="62" y="36"/>
                    </a:cubicBezTo>
                    <a:cubicBezTo>
                      <a:pt x="62" y="36"/>
                      <a:pt x="62" y="36"/>
                      <a:pt x="62" y="36"/>
                    </a:cubicBezTo>
                    <a:cubicBezTo>
                      <a:pt x="62" y="36"/>
                      <a:pt x="62" y="36"/>
                      <a:pt x="62" y="36"/>
                    </a:cubicBezTo>
                    <a:moveTo>
                      <a:pt x="49" y="28"/>
                    </a:moveTo>
                    <a:cubicBezTo>
                      <a:pt x="49" y="28"/>
                      <a:pt x="49" y="28"/>
                      <a:pt x="49" y="28"/>
                    </a:cubicBezTo>
                    <a:cubicBezTo>
                      <a:pt x="52" y="30"/>
                      <a:pt x="55" y="32"/>
                      <a:pt x="59" y="34"/>
                    </a:cubicBezTo>
                    <a:cubicBezTo>
                      <a:pt x="59" y="34"/>
                      <a:pt x="59" y="34"/>
                      <a:pt x="59" y="34"/>
                    </a:cubicBezTo>
                    <a:cubicBezTo>
                      <a:pt x="55" y="32"/>
                      <a:pt x="52" y="30"/>
                      <a:pt x="49" y="28"/>
                    </a:cubicBezTo>
                    <a:moveTo>
                      <a:pt x="49" y="28"/>
                    </a:moveTo>
                    <a:cubicBezTo>
                      <a:pt x="49" y="28"/>
                      <a:pt x="49" y="28"/>
                      <a:pt x="49" y="28"/>
                    </a:cubicBezTo>
                    <a:cubicBezTo>
                      <a:pt x="52" y="30"/>
                      <a:pt x="56" y="32"/>
                      <a:pt x="59" y="34"/>
                    </a:cubicBezTo>
                    <a:cubicBezTo>
                      <a:pt x="59" y="34"/>
                      <a:pt x="59" y="34"/>
                      <a:pt x="59" y="34"/>
                    </a:cubicBezTo>
                    <a:cubicBezTo>
                      <a:pt x="56" y="32"/>
                      <a:pt x="52" y="30"/>
                      <a:pt x="49" y="28"/>
                    </a:cubicBezTo>
                    <a:moveTo>
                      <a:pt x="45" y="26"/>
                    </a:moveTo>
                    <a:cubicBezTo>
                      <a:pt x="45" y="26"/>
                      <a:pt x="45" y="26"/>
                      <a:pt x="45" y="26"/>
                    </a:cubicBezTo>
                    <a:cubicBezTo>
                      <a:pt x="46" y="27"/>
                      <a:pt x="47" y="27"/>
                      <a:pt x="48" y="28"/>
                    </a:cubicBezTo>
                    <a:cubicBezTo>
                      <a:pt x="48" y="28"/>
                      <a:pt x="48" y="28"/>
                      <a:pt x="48" y="28"/>
                    </a:cubicBezTo>
                    <a:cubicBezTo>
                      <a:pt x="47" y="27"/>
                      <a:pt x="46" y="27"/>
                      <a:pt x="45" y="26"/>
                    </a:cubicBezTo>
                    <a:moveTo>
                      <a:pt x="40" y="23"/>
                    </a:moveTo>
                    <a:cubicBezTo>
                      <a:pt x="40" y="23"/>
                      <a:pt x="40" y="23"/>
                      <a:pt x="40" y="23"/>
                    </a:cubicBezTo>
                    <a:cubicBezTo>
                      <a:pt x="43" y="25"/>
                      <a:pt x="45" y="26"/>
                      <a:pt x="48" y="28"/>
                    </a:cubicBezTo>
                    <a:cubicBezTo>
                      <a:pt x="48" y="28"/>
                      <a:pt x="48" y="28"/>
                      <a:pt x="48" y="28"/>
                    </a:cubicBezTo>
                    <a:cubicBezTo>
                      <a:pt x="45" y="26"/>
                      <a:pt x="43" y="25"/>
                      <a:pt x="40" y="23"/>
                    </a:cubicBezTo>
                    <a:moveTo>
                      <a:pt x="3" y="2"/>
                    </a:moveTo>
                    <a:cubicBezTo>
                      <a:pt x="3" y="2"/>
                      <a:pt x="3" y="2"/>
                      <a:pt x="3" y="2"/>
                    </a:cubicBezTo>
                    <a:cubicBezTo>
                      <a:pt x="4" y="2"/>
                      <a:pt x="4" y="2"/>
                      <a:pt x="5" y="3"/>
                    </a:cubicBezTo>
                    <a:cubicBezTo>
                      <a:pt x="5" y="3"/>
                      <a:pt x="5" y="3"/>
                      <a:pt x="5" y="3"/>
                    </a:cubicBezTo>
                    <a:cubicBezTo>
                      <a:pt x="4" y="2"/>
                      <a:pt x="4" y="2"/>
                      <a:pt x="3" y="2"/>
                    </a:cubicBezTo>
                    <a:moveTo>
                      <a:pt x="3" y="2"/>
                    </a:moveTo>
                    <a:cubicBezTo>
                      <a:pt x="3" y="2"/>
                      <a:pt x="3" y="2"/>
                      <a:pt x="3" y="2"/>
                    </a:cubicBezTo>
                    <a:cubicBezTo>
                      <a:pt x="4" y="2"/>
                      <a:pt x="4" y="2"/>
                      <a:pt x="5" y="3"/>
                    </a:cubicBezTo>
                    <a:cubicBezTo>
                      <a:pt x="5" y="3"/>
                      <a:pt x="5" y="3"/>
                      <a:pt x="5" y="3"/>
                    </a:cubicBezTo>
                    <a:cubicBezTo>
                      <a:pt x="4" y="2"/>
                      <a:pt x="4" y="2"/>
                      <a:pt x="3" y="2"/>
                    </a:cubicBezTo>
                    <a:moveTo>
                      <a:pt x="0" y="0"/>
                    </a:moveTo>
                    <a:cubicBezTo>
                      <a:pt x="0" y="0"/>
                      <a:pt x="0" y="0"/>
                      <a:pt x="0" y="0"/>
                    </a:cubicBezTo>
                    <a:cubicBezTo>
                      <a:pt x="1" y="1"/>
                      <a:pt x="2" y="1"/>
                      <a:pt x="3" y="1"/>
                    </a:cubicBezTo>
                    <a:cubicBezTo>
                      <a:pt x="3" y="1"/>
                      <a:pt x="3" y="1"/>
                      <a:pt x="3" y="1"/>
                    </a:cubicBezTo>
                    <a:cubicBezTo>
                      <a:pt x="2" y="1"/>
                      <a:pt x="1" y="1"/>
                      <a:pt x="0" y="0"/>
                    </a:cubicBezTo>
                    <a:moveTo>
                      <a:pt x="0" y="0"/>
                    </a:moveTo>
                    <a:cubicBezTo>
                      <a:pt x="0" y="0"/>
                      <a:pt x="0" y="0"/>
                      <a:pt x="0" y="0"/>
                    </a:cubicBezTo>
                    <a:cubicBezTo>
                      <a:pt x="1" y="1"/>
                      <a:pt x="2" y="1"/>
                      <a:pt x="3" y="1"/>
                    </a:cubicBezTo>
                    <a:cubicBezTo>
                      <a:pt x="3" y="1"/>
                      <a:pt x="3" y="1"/>
                      <a:pt x="3" y="1"/>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46" name="Freeform 9937"/>
              <p:cNvSpPr>
                <a:spLocks noEditPoints="1"/>
              </p:cNvSpPr>
              <p:nvPr/>
            </p:nvSpPr>
            <p:spPr bwMode="auto">
              <a:xfrm>
                <a:off x="-541" y="3675"/>
                <a:ext cx="234" cy="144"/>
              </a:xfrm>
              <a:custGeom>
                <a:avLst/>
                <a:gdLst>
                  <a:gd name="T0" fmla="*/ 88 w 99"/>
                  <a:gd name="T1" fmla="*/ 54 h 61"/>
                  <a:gd name="T2" fmla="*/ 99 w 99"/>
                  <a:gd name="T3" fmla="*/ 61 h 61"/>
                  <a:gd name="T4" fmla="*/ 87 w 99"/>
                  <a:gd name="T5" fmla="*/ 53 h 61"/>
                  <a:gd name="T6" fmla="*/ 87 w 99"/>
                  <a:gd name="T7" fmla="*/ 54 h 61"/>
                  <a:gd name="T8" fmla="*/ 87 w 99"/>
                  <a:gd name="T9" fmla="*/ 53 h 61"/>
                  <a:gd name="T10" fmla="*/ 74 w 99"/>
                  <a:gd name="T11" fmla="*/ 46 h 61"/>
                  <a:gd name="T12" fmla="*/ 74 w 99"/>
                  <a:gd name="T13" fmla="*/ 46 h 61"/>
                  <a:gd name="T14" fmla="*/ 74 w 99"/>
                  <a:gd name="T15" fmla="*/ 46 h 61"/>
                  <a:gd name="T16" fmla="*/ 85 w 99"/>
                  <a:gd name="T17" fmla="*/ 52 h 61"/>
                  <a:gd name="T18" fmla="*/ 61 w 99"/>
                  <a:gd name="T19" fmla="*/ 38 h 61"/>
                  <a:gd name="T20" fmla="*/ 73 w 99"/>
                  <a:gd name="T21" fmla="*/ 46 h 61"/>
                  <a:gd name="T22" fmla="*/ 61 w 99"/>
                  <a:gd name="T23" fmla="*/ 38 h 61"/>
                  <a:gd name="T24" fmla="*/ 61 w 99"/>
                  <a:gd name="T25" fmla="*/ 38 h 61"/>
                  <a:gd name="T26" fmla="*/ 74 w 99"/>
                  <a:gd name="T27" fmla="*/ 45 h 61"/>
                  <a:gd name="T28" fmla="*/ 71 w 99"/>
                  <a:gd name="T29" fmla="*/ 43 h 61"/>
                  <a:gd name="T30" fmla="*/ 66 w 99"/>
                  <a:gd name="T31" fmla="*/ 40 h 61"/>
                  <a:gd name="T32" fmla="*/ 56 w 99"/>
                  <a:gd name="T33" fmla="*/ 35 h 61"/>
                  <a:gd name="T34" fmla="*/ 56 w 99"/>
                  <a:gd name="T35" fmla="*/ 35 h 61"/>
                  <a:gd name="T36" fmla="*/ 56 w 99"/>
                  <a:gd name="T37" fmla="*/ 35 h 61"/>
                  <a:gd name="T38" fmla="*/ 56 w 99"/>
                  <a:gd name="T39" fmla="*/ 35 h 61"/>
                  <a:gd name="T40" fmla="*/ 56 w 99"/>
                  <a:gd name="T41" fmla="*/ 34 h 61"/>
                  <a:gd name="T42" fmla="*/ 48 w 99"/>
                  <a:gd name="T43" fmla="*/ 29 h 61"/>
                  <a:gd name="T44" fmla="*/ 55 w 99"/>
                  <a:gd name="T45" fmla="*/ 35 h 61"/>
                  <a:gd name="T46" fmla="*/ 53 w 99"/>
                  <a:gd name="T47" fmla="*/ 33 h 61"/>
                  <a:gd name="T48" fmla="*/ 56 w 99"/>
                  <a:gd name="T49" fmla="*/ 34 h 61"/>
                  <a:gd name="T50" fmla="*/ 45 w 99"/>
                  <a:gd name="T51" fmla="*/ 28 h 61"/>
                  <a:gd name="T52" fmla="*/ 46 w 99"/>
                  <a:gd name="T53" fmla="*/ 29 h 61"/>
                  <a:gd name="T54" fmla="*/ 45 w 99"/>
                  <a:gd name="T55" fmla="*/ 28 h 61"/>
                  <a:gd name="T56" fmla="*/ 40 w 99"/>
                  <a:gd name="T57" fmla="*/ 25 h 61"/>
                  <a:gd name="T58" fmla="*/ 43 w 99"/>
                  <a:gd name="T59" fmla="*/ 26 h 61"/>
                  <a:gd name="T60" fmla="*/ 29 w 99"/>
                  <a:gd name="T61" fmla="*/ 19 h 61"/>
                  <a:gd name="T62" fmla="*/ 31 w 99"/>
                  <a:gd name="T63" fmla="*/ 20 h 61"/>
                  <a:gd name="T64" fmla="*/ 29 w 99"/>
                  <a:gd name="T65" fmla="*/ 19 h 61"/>
                  <a:gd name="T66" fmla="*/ 29 w 99"/>
                  <a:gd name="T67" fmla="*/ 18 h 61"/>
                  <a:gd name="T68" fmla="*/ 31 w 99"/>
                  <a:gd name="T69" fmla="*/ 19 h 61"/>
                  <a:gd name="T70" fmla="*/ 26 w 99"/>
                  <a:gd name="T71" fmla="*/ 17 h 61"/>
                  <a:gd name="T72" fmla="*/ 28 w 99"/>
                  <a:gd name="T73" fmla="*/ 19 h 61"/>
                  <a:gd name="T74" fmla="*/ 26 w 99"/>
                  <a:gd name="T75" fmla="*/ 17 h 61"/>
                  <a:gd name="T76" fmla="*/ 27 w 99"/>
                  <a:gd name="T77" fmla="*/ 17 h 61"/>
                  <a:gd name="T78" fmla="*/ 29 w 99"/>
                  <a:gd name="T79" fmla="*/ 18 h 61"/>
                  <a:gd name="T80" fmla="*/ 15 w 99"/>
                  <a:gd name="T81" fmla="*/ 10 h 61"/>
                  <a:gd name="T82" fmla="*/ 16 w 99"/>
                  <a:gd name="T83" fmla="*/ 11 h 61"/>
                  <a:gd name="T84" fmla="*/ 15 w 99"/>
                  <a:gd name="T85" fmla="*/ 10 h 61"/>
                  <a:gd name="T86" fmla="*/ 15 w 99"/>
                  <a:gd name="T87" fmla="*/ 10 h 61"/>
                  <a:gd name="T88" fmla="*/ 16 w 99"/>
                  <a:gd name="T89" fmla="*/ 10 h 61"/>
                  <a:gd name="T90" fmla="*/ 12 w 99"/>
                  <a:gd name="T91" fmla="*/ 9 h 61"/>
                  <a:gd name="T92" fmla="*/ 14 w 99"/>
                  <a:gd name="T93" fmla="*/ 10 h 61"/>
                  <a:gd name="T94" fmla="*/ 12 w 99"/>
                  <a:gd name="T95" fmla="*/ 9 h 61"/>
                  <a:gd name="T96" fmla="*/ 13 w 99"/>
                  <a:gd name="T97" fmla="*/ 8 h 61"/>
                  <a:gd name="T98" fmla="*/ 15 w 99"/>
                  <a:gd name="T99" fmla="*/ 9 h 61"/>
                  <a:gd name="T100" fmla="*/ 2 w 99"/>
                  <a:gd name="T101" fmla="*/ 3 h 61"/>
                  <a:gd name="T102" fmla="*/ 4 w 99"/>
                  <a:gd name="T103" fmla="*/ 4 h 61"/>
                  <a:gd name="T104" fmla="*/ 2 w 99"/>
                  <a:gd name="T105" fmla="*/ 3 h 61"/>
                  <a:gd name="T106" fmla="*/ 2 w 99"/>
                  <a:gd name="T107" fmla="*/ 2 h 61"/>
                  <a:gd name="T108" fmla="*/ 4 w 99"/>
                  <a:gd name="T109" fmla="*/ 3 h 61"/>
                  <a:gd name="T110" fmla="*/ 0 w 99"/>
                  <a:gd name="T111" fmla="*/ 2 h 61"/>
                  <a:gd name="T112" fmla="*/ 0 w 99"/>
                  <a:gd name="T113" fmla="*/ 2 h 61"/>
                  <a:gd name="T114" fmla="*/ 0 w 99"/>
                  <a:gd name="T115" fmla="*/ 2 h 61"/>
                  <a:gd name="T116" fmla="*/ 0 w 99"/>
                  <a:gd name="T117" fmla="*/ 1 h 61"/>
                  <a:gd name="T118" fmla="*/ 1 w 99"/>
                  <a:gd name="T119"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 h="61">
                    <a:moveTo>
                      <a:pt x="88" y="54"/>
                    </a:moveTo>
                    <a:cubicBezTo>
                      <a:pt x="88" y="54"/>
                      <a:pt x="88" y="54"/>
                      <a:pt x="88" y="54"/>
                    </a:cubicBezTo>
                    <a:cubicBezTo>
                      <a:pt x="92" y="56"/>
                      <a:pt x="95" y="58"/>
                      <a:pt x="99" y="61"/>
                    </a:cubicBezTo>
                    <a:cubicBezTo>
                      <a:pt x="99" y="61"/>
                      <a:pt x="99" y="61"/>
                      <a:pt x="99" y="61"/>
                    </a:cubicBezTo>
                    <a:cubicBezTo>
                      <a:pt x="95" y="58"/>
                      <a:pt x="92" y="56"/>
                      <a:pt x="88" y="54"/>
                    </a:cubicBezTo>
                    <a:moveTo>
                      <a:pt x="87" y="53"/>
                    </a:moveTo>
                    <a:cubicBezTo>
                      <a:pt x="87" y="53"/>
                      <a:pt x="87" y="53"/>
                      <a:pt x="87" y="54"/>
                    </a:cubicBezTo>
                    <a:cubicBezTo>
                      <a:pt x="87" y="54"/>
                      <a:pt x="87" y="54"/>
                      <a:pt x="87" y="54"/>
                    </a:cubicBezTo>
                    <a:cubicBezTo>
                      <a:pt x="88" y="53"/>
                      <a:pt x="88" y="53"/>
                      <a:pt x="88" y="53"/>
                    </a:cubicBezTo>
                    <a:cubicBezTo>
                      <a:pt x="87" y="53"/>
                      <a:pt x="87" y="53"/>
                      <a:pt x="87" y="53"/>
                    </a:cubicBezTo>
                    <a:moveTo>
                      <a:pt x="74" y="46"/>
                    </a:moveTo>
                    <a:cubicBezTo>
                      <a:pt x="74" y="46"/>
                      <a:pt x="74" y="46"/>
                      <a:pt x="74" y="46"/>
                    </a:cubicBezTo>
                    <a:cubicBezTo>
                      <a:pt x="76" y="47"/>
                      <a:pt x="78" y="48"/>
                      <a:pt x="80" y="49"/>
                    </a:cubicBezTo>
                    <a:cubicBezTo>
                      <a:pt x="74" y="46"/>
                      <a:pt x="74" y="46"/>
                      <a:pt x="74" y="46"/>
                    </a:cubicBezTo>
                    <a:moveTo>
                      <a:pt x="75" y="45"/>
                    </a:moveTo>
                    <a:cubicBezTo>
                      <a:pt x="75" y="46"/>
                      <a:pt x="74" y="46"/>
                      <a:pt x="74" y="46"/>
                    </a:cubicBezTo>
                    <a:cubicBezTo>
                      <a:pt x="78" y="48"/>
                      <a:pt x="81" y="50"/>
                      <a:pt x="85" y="52"/>
                    </a:cubicBezTo>
                    <a:cubicBezTo>
                      <a:pt x="85" y="52"/>
                      <a:pt x="85" y="52"/>
                      <a:pt x="85" y="52"/>
                    </a:cubicBezTo>
                    <a:cubicBezTo>
                      <a:pt x="81" y="50"/>
                      <a:pt x="78" y="48"/>
                      <a:pt x="75" y="45"/>
                    </a:cubicBezTo>
                    <a:moveTo>
                      <a:pt x="61" y="38"/>
                    </a:moveTo>
                    <a:cubicBezTo>
                      <a:pt x="61" y="38"/>
                      <a:pt x="61" y="38"/>
                      <a:pt x="61" y="38"/>
                    </a:cubicBezTo>
                    <a:cubicBezTo>
                      <a:pt x="65" y="40"/>
                      <a:pt x="69" y="43"/>
                      <a:pt x="73" y="46"/>
                    </a:cubicBezTo>
                    <a:cubicBezTo>
                      <a:pt x="73" y="46"/>
                      <a:pt x="73" y="46"/>
                      <a:pt x="73" y="46"/>
                    </a:cubicBezTo>
                    <a:cubicBezTo>
                      <a:pt x="61" y="38"/>
                      <a:pt x="61" y="38"/>
                      <a:pt x="61" y="38"/>
                    </a:cubicBezTo>
                    <a:moveTo>
                      <a:pt x="61" y="37"/>
                    </a:moveTo>
                    <a:cubicBezTo>
                      <a:pt x="61" y="37"/>
                      <a:pt x="61" y="37"/>
                      <a:pt x="61" y="38"/>
                    </a:cubicBezTo>
                    <a:cubicBezTo>
                      <a:pt x="65" y="40"/>
                      <a:pt x="69" y="43"/>
                      <a:pt x="74" y="45"/>
                    </a:cubicBezTo>
                    <a:cubicBezTo>
                      <a:pt x="74" y="45"/>
                      <a:pt x="74" y="45"/>
                      <a:pt x="74" y="45"/>
                    </a:cubicBezTo>
                    <a:cubicBezTo>
                      <a:pt x="73" y="44"/>
                      <a:pt x="72" y="44"/>
                      <a:pt x="71" y="43"/>
                    </a:cubicBezTo>
                    <a:cubicBezTo>
                      <a:pt x="71" y="43"/>
                      <a:pt x="71" y="43"/>
                      <a:pt x="71" y="43"/>
                    </a:cubicBezTo>
                    <a:cubicBezTo>
                      <a:pt x="69" y="42"/>
                      <a:pt x="68" y="41"/>
                      <a:pt x="66" y="40"/>
                    </a:cubicBezTo>
                    <a:cubicBezTo>
                      <a:pt x="66" y="40"/>
                      <a:pt x="66" y="40"/>
                      <a:pt x="66" y="40"/>
                    </a:cubicBezTo>
                    <a:cubicBezTo>
                      <a:pt x="64" y="39"/>
                      <a:pt x="63" y="38"/>
                      <a:pt x="61" y="37"/>
                    </a:cubicBezTo>
                    <a:moveTo>
                      <a:pt x="56" y="35"/>
                    </a:moveTo>
                    <a:cubicBezTo>
                      <a:pt x="56" y="35"/>
                      <a:pt x="56" y="35"/>
                      <a:pt x="55" y="35"/>
                    </a:cubicBezTo>
                    <a:cubicBezTo>
                      <a:pt x="56" y="35"/>
                      <a:pt x="56" y="35"/>
                      <a:pt x="56" y="35"/>
                    </a:cubicBezTo>
                    <a:cubicBezTo>
                      <a:pt x="56" y="35"/>
                      <a:pt x="56" y="35"/>
                      <a:pt x="56" y="35"/>
                    </a:cubicBezTo>
                    <a:cubicBezTo>
                      <a:pt x="56" y="35"/>
                      <a:pt x="56" y="35"/>
                      <a:pt x="56" y="35"/>
                    </a:cubicBezTo>
                    <a:moveTo>
                      <a:pt x="56" y="34"/>
                    </a:moveTo>
                    <a:cubicBezTo>
                      <a:pt x="56" y="34"/>
                      <a:pt x="56" y="34"/>
                      <a:pt x="56" y="35"/>
                    </a:cubicBezTo>
                    <a:cubicBezTo>
                      <a:pt x="56" y="35"/>
                      <a:pt x="56" y="35"/>
                      <a:pt x="56" y="35"/>
                    </a:cubicBezTo>
                    <a:cubicBezTo>
                      <a:pt x="56" y="34"/>
                      <a:pt x="56" y="34"/>
                      <a:pt x="56" y="34"/>
                    </a:cubicBezTo>
                    <a:cubicBezTo>
                      <a:pt x="56" y="34"/>
                      <a:pt x="56" y="34"/>
                      <a:pt x="56" y="34"/>
                    </a:cubicBezTo>
                    <a:moveTo>
                      <a:pt x="48" y="29"/>
                    </a:moveTo>
                    <a:cubicBezTo>
                      <a:pt x="48" y="30"/>
                      <a:pt x="48" y="30"/>
                      <a:pt x="48" y="30"/>
                    </a:cubicBezTo>
                    <a:cubicBezTo>
                      <a:pt x="50" y="32"/>
                      <a:pt x="53" y="33"/>
                      <a:pt x="55" y="35"/>
                    </a:cubicBezTo>
                    <a:cubicBezTo>
                      <a:pt x="55" y="35"/>
                      <a:pt x="55" y="35"/>
                      <a:pt x="55" y="35"/>
                    </a:cubicBezTo>
                    <a:cubicBezTo>
                      <a:pt x="53" y="33"/>
                      <a:pt x="53" y="33"/>
                      <a:pt x="53" y="33"/>
                    </a:cubicBezTo>
                    <a:cubicBezTo>
                      <a:pt x="54" y="34"/>
                      <a:pt x="55" y="34"/>
                      <a:pt x="55" y="34"/>
                    </a:cubicBezTo>
                    <a:cubicBezTo>
                      <a:pt x="55" y="34"/>
                      <a:pt x="56" y="34"/>
                      <a:pt x="56" y="34"/>
                    </a:cubicBezTo>
                    <a:cubicBezTo>
                      <a:pt x="53" y="32"/>
                      <a:pt x="51" y="31"/>
                      <a:pt x="48" y="29"/>
                    </a:cubicBezTo>
                    <a:moveTo>
                      <a:pt x="45" y="28"/>
                    </a:moveTo>
                    <a:cubicBezTo>
                      <a:pt x="45" y="28"/>
                      <a:pt x="45" y="28"/>
                      <a:pt x="45" y="28"/>
                    </a:cubicBezTo>
                    <a:cubicBezTo>
                      <a:pt x="45" y="29"/>
                      <a:pt x="46" y="29"/>
                      <a:pt x="46" y="29"/>
                    </a:cubicBezTo>
                    <a:cubicBezTo>
                      <a:pt x="47" y="28"/>
                      <a:pt x="47" y="28"/>
                      <a:pt x="47" y="28"/>
                    </a:cubicBezTo>
                    <a:cubicBezTo>
                      <a:pt x="46" y="28"/>
                      <a:pt x="46" y="28"/>
                      <a:pt x="45" y="28"/>
                    </a:cubicBezTo>
                    <a:moveTo>
                      <a:pt x="40" y="25"/>
                    </a:moveTo>
                    <a:cubicBezTo>
                      <a:pt x="40" y="25"/>
                      <a:pt x="40" y="25"/>
                      <a:pt x="40" y="25"/>
                    </a:cubicBezTo>
                    <a:cubicBezTo>
                      <a:pt x="41" y="26"/>
                      <a:pt x="42" y="27"/>
                      <a:pt x="43" y="27"/>
                    </a:cubicBezTo>
                    <a:cubicBezTo>
                      <a:pt x="43" y="27"/>
                      <a:pt x="43" y="27"/>
                      <a:pt x="43" y="26"/>
                    </a:cubicBezTo>
                    <a:cubicBezTo>
                      <a:pt x="42" y="26"/>
                      <a:pt x="41" y="25"/>
                      <a:pt x="40" y="25"/>
                    </a:cubicBezTo>
                    <a:moveTo>
                      <a:pt x="29" y="19"/>
                    </a:moveTo>
                    <a:cubicBezTo>
                      <a:pt x="29" y="19"/>
                      <a:pt x="29" y="19"/>
                      <a:pt x="29" y="19"/>
                    </a:cubicBezTo>
                    <a:cubicBezTo>
                      <a:pt x="29" y="19"/>
                      <a:pt x="30" y="20"/>
                      <a:pt x="31" y="20"/>
                    </a:cubicBezTo>
                    <a:cubicBezTo>
                      <a:pt x="31" y="20"/>
                      <a:pt x="31" y="20"/>
                      <a:pt x="31" y="20"/>
                    </a:cubicBezTo>
                    <a:cubicBezTo>
                      <a:pt x="30" y="19"/>
                      <a:pt x="30" y="19"/>
                      <a:pt x="29" y="19"/>
                    </a:cubicBezTo>
                    <a:moveTo>
                      <a:pt x="30" y="18"/>
                    </a:moveTo>
                    <a:cubicBezTo>
                      <a:pt x="29" y="18"/>
                      <a:pt x="29" y="18"/>
                      <a:pt x="29" y="18"/>
                    </a:cubicBezTo>
                    <a:cubicBezTo>
                      <a:pt x="30" y="19"/>
                      <a:pt x="30" y="19"/>
                      <a:pt x="31" y="19"/>
                    </a:cubicBezTo>
                    <a:cubicBezTo>
                      <a:pt x="31" y="19"/>
                      <a:pt x="31" y="19"/>
                      <a:pt x="31" y="19"/>
                    </a:cubicBezTo>
                    <a:cubicBezTo>
                      <a:pt x="31" y="19"/>
                      <a:pt x="30" y="18"/>
                      <a:pt x="30" y="18"/>
                    </a:cubicBezTo>
                    <a:moveTo>
                      <a:pt x="26" y="17"/>
                    </a:moveTo>
                    <a:cubicBezTo>
                      <a:pt x="26" y="17"/>
                      <a:pt x="26" y="17"/>
                      <a:pt x="26" y="17"/>
                    </a:cubicBezTo>
                    <a:cubicBezTo>
                      <a:pt x="27" y="18"/>
                      <a:pt x="28" y="18"/>
                      <a:pt x="28" y="19"/>
                    </a:cubicBezTo>
                    <a:cubicBezTo>
                      <a:pt x="28" y="19"/>
                      <a:pt x="29" y="19"/>
                      <a:pt x="29" y="19"/>
                    </a:cubicBezTo>
                    <a:cubicBezTo>
                      <a:pt x="28" y="18"/>
                      <a:pt x="27" y="18"/>
                      <a:pt x="26" y="17"/>
                    </a:cubicBezTo>
                    <a:moveTo>
                      <a:pt x="27" y="16"/>
                    </a:moveTo>
                    <a:cubicBezTo>
                      <a:pt x="27" y="16"/>
                      <a:pt x="27" y="16"/>
                      <a:pt x="27" y="17"/>
                    </a:cubicBezTo>
                    <a:cubicBezTo>
                      <a:pt x="27" y="17"/>
                      <a:pt x="28" y="18"/>
                      <a:pt x="29" y="18"/>
                    </a:cubicBezTo>
                    <a:cubicBezTo>
                      <a:pt x="29" y="18"/>
                      <a:pt x="29" y="18"/>
                      <a:pt x="29" y="18"/>
                    </a:cubicBezTo>
                    <a:cubicBezTo>
                      <a:pt x="28" y="17"/>
                      <a:pt x="27" y="17"/>
                      <a:pt x="27" y="16"/>
                    </a:cubicBezTo>
                    <a:moveTo>
                      <a:pt x="15" y="10"/>
                    </a:moveTo>
                    <a:cubicBezTo>
                      <a:pt x="15" y="11"/>
                      <a:pt x="15" y="11"/>
                      <a:pt x="15" y="11"/>
                    </a:cubicBezTo>
                    <a:cubicBezTo>
                      <a:pt x="15" y="11"/>
                      <a:pt x="15" y="11"/>
                      <a:pt x="16" y="11"/>
                    </a:cubicBezTo>
                    <a:cubicBezTo>
                      <a:pt x="16" y="11"/>
                      <a:pt x="16" y="11"/>
                      <a:pt x="16" y="11"/>
                    </a:cubicBezTo>
                    <a:cubicBezTo>
                      <a:pt x="15" y="11"/>
                      <a:pt x="15" y="11"/>
                      <a:pt x="15" y="10"/>
                    </a:cubicBezTo>
                    <a:moveTo>
                      <a:pt x="15" y="9"/>
                    </a:moveTo>
                    <a:cubicBezTo>
                      <a:pt x="15" y="10"/>
                      <a:pt x="15" y="10"/>
                      <a:pt x="15" y="10"/>
                    </a:cubicBezTo>
                    <a:cubicBezTo>
                      <a:pt x="15" y="10"/>
                      <a:pt x="16" y="10"/>
                      <a:pt x="16" y="10"/>
                    </a:cubicBezTo>
                    <a:cubicBezTo>
                      <a:pt x="16" y="10"/>
                      <a:pt x="16" y="10"/>
                      <a:pt x="16" y="10"/>
                    </a:cubicBezTo>
                    <a:cubicBezTo>
                      <a:pt x="16" y="10"/>
                      <a:pt x="16" y="10"/>
                      <a:pt x="15" y="9"/>
                    </a:cubicBezTo>
                    <a:moveTo>
                      <a:pt x="12" y="9"/>
                    </a:moveTo>
                    <a:cubicBezTo>
                      <a:pt x="12" y="9"/>
                      <a:pt x="12" y="9"/>
                      <a:pt x="12" y="9"/>
                    </a:cubicBezTo>
                    <a:cubicBezTo>
                      <a:pt x="13" y="10"/>
                      <a:pt x="14" y="10"/>
                      <a:pt x="14" y="10"/>
                    </a:cubicBezTo>
                    <a:cubicBezTo>
                      <a:pt x="14" y="10"/>
                      <a:pt x="14" y="10"/>
                      <a:pt x="14" y="10"/>
                    </a:cubicBezTo>
                    <a:cubicBezTo>
                      <a:pt x="14" y="10"/>
                      <a:pt x="13" y="10"/>
                      <a:pt x="12" y="9"/>
                    </a:cubicBezTo>
                    <a:moveTo>
                      <a:pt x="13" y="8"/>
                    </a:moveTo>
                    <a:cubicBezTo>
                      <a:pt x="13" y="8"/>
                      <a:pt x="13" y="8"/>
                      <a:pt x="13" y="8"/>
                    </a:cubicBezTo>
                    <a:cubicBezTo>
                      <a:pt x="13" y="9"/>
                      <a:pt x="14" y="9"/>
                      <a:pt x="15" y="10"/>
                    </a:cubicBezTo>
                    <a:cubicBezTo>
                      <a:pt x="15" y="10"/>
                      <a:pt x="15" y="9"/>
                      <a:pt x="15" y="9"/>
                    </a:cubicBezTo>
                    <a:cubicBezTo>
                      <a:pt x="14" y="9"/>
                      <a:pt x="14" y="8"/>
                      <a:pt x="13" y="8"/>
                    </a:cubicBezTo>
                    <a:moveTo>
                      <a:pt x="2" y="3"/>
                    </a:moveTo>
                    <a:cubicBezTo>
                      <a:pt x="2" y="3"/>
                      <a:pt x="2" y="3"/>
                      <a:pt x="2" y="3"/>
                    </a:cubicBezTo>
                    <a:cubicBezTo>
                      <a:pt x="3" y="3"/>
                      <a:pt x="3" y="4"/>
                      <a:pt x="4" y="4"/>
                    </a:cubicBezTo>
                    <a:cubicBezTo>
                      <a:pt x="4" y="4"/>
                      <a:pt x="4" y="4"/>
                      <a:pt x="4" y="4"/>
                    </a:cubicBezTo>
                    <a:cubicBezTo>
                      <a:pt x="3" y="4"/>
                      <a:pt x="3" y="3"/>
                      <a:pt x="2" y="3"/>
                    </a:cubicBezTo>
                    <a:moveTo>
                      <a:pt x="3" y="2"/>
                    </a:moveTo>
                    <a:cubicBezTo>
                      <a:pt x="3" y="2"/>
                      <a:pt x="2" y="2"/>
                      <a:pt x="2" y="2"/>
                    </a:cubicBezTo>
                    <a:cubicBezTo>
                      <a:pt x="3" y="3"/>
                      <a:pt x="4" y="3"/>
                      <a:pt x="4" y="3"/>
                    </a:cubicBezTo>
                    <a:cubicBezTo>
                      <a:pt x="4" y="3"/>
                      <a:pt x="4" y="3"/>
                      <a:pt x="4" y="3"/>
                    </a:cubicBezTo>
                    <a:cubicBezTo>
                      <a:pt x="4" y="3"/>
                      <a:pt x="3" y="2"/>
                      <a:pt x="3" y="2"/>
                    </a:cubicBezTo>
                    <a:moveTo>
                      <a:pt x="0" y="2"/>
                    </a:moveTo>
                    <a:cubicBezTo>
                      <a:pt x="0" y="2"/>
                      <a:pt x="0" y="2"/>
                      <a:pt x="0" y="2"/>
                    </a:cubicBezTo>
                    <a:cubicBezTo>
                      <a:pt x="0" y="2"/>
                      <a:pt x="0" y="2"/>
                      <a:pt x="0" y="2"/>
                    </a:cubicBezTo>
                    <a:cubicBezTo>
                      <a:pt x="0" y="2"/>
                      <a:pt x="0" y="2"/>
                      <a:pt x="0" y="2"/>
                    </a:cubicBezTo>
                    <a:cubicBezTo>
                      <a:pt x="0" y="2"/>
                      <a:pt x="0" y="2"/>
                      <a:pt x="0" y="2"/>
                    </a:cubicBezTo>
                    <a:moveTo>
                      <a:pt x="0" y="0"/>
                    </a:moveTo>
                    <a:cubicBezTo>
                      <a:pt x="0" y="1"/>
                      <a:pt x="0" y="1"/>
                      <a:pt x="0" y="1"/>
                    </a:cubicBezTo>
                    <a:cubicBezTo>
                      <a:pt x="0" y="1"/>
                      <a:pt x="0" y="1"/>
                      <a:pt x="1" y="1"/>
                    </a:cubicBezTo>
                    <a:cubicBezTo>
                      <a:pt x="1" y="1"/>
                      <a:pt x="1" y="1"/>
                      <a:pt x="1"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47" name="Freeform 9938"/>
              <p:cNvSpPr>
                <a:spLocks noEditPoints="1"/>
              </p:cNvSpPr>
              <p:nvPr/>
            </p:nvSpPr>
            <p:spPr bwMode="auto">
              <a:xfrm>
                <a:off x="-430" y="3705"/>
                <a:ext cx="57" cy="31"/>
              </a:xfrm>
              <a:custGeom>
                <a:avLst/>
                <a:gdLst>
                  <a:gd name="T0" fmla="*/ 22 w 24"/>
                  <a:gd name="T1" fmla="*/ 12 h 13"/>
                  <a:gd name="T2" fmla="*/ 22 w 24"/>
                  <a:gd name="T3" fmla="*/ 12 h 13"/>
                  <a:gd name="T4" fmla="*/ 24 w 24"/>
                  <a:gd name="T5" fmla="*/ 13 h 13"/>
                  <a:gd name="T6" fmla="*/ 22 w 24"/>
                  <a:gd name="T7" fmla="*/ 12 h 13"/>
                  <a:gd name="T8" fmla="*/ 22 w 24"/>
                  <a:gd name="T9" fmla="*/ 12 h 13"/>
                  <a:gd name="T10" fmla="*/ 22 w 24"/>
                  <a:gd name="T11" fmla="*/ 12 h 13"/>
                  <a:gd name="T12" fmla="*/ 24 w 24"/>
                  <a:gd name="T13" fmla="*/ 13 h 13"/>
                  <a:gd name="T14" fmla="*/ 22 w 24"/>
                  <a:gd name="T15" fmla="*/ 12 h 13"/>
                  <a:gd name="T16" fmla="*/ 9 w 24"/>
                  <a:gd name="T17" fmla="*/ 4 h 13"/>
                  <a:gd name="T18" fmla="*/ 9 w 24"/>
                  <a:gd name="T19" fmla="*/ 4 h 13"/>
                  <a:gd name="T20" fmla="*/ 16 w 24"/>
                  <a:gd name="T21" fmla="*/ 8 h 13"/>
                  <a:gd name="T22" fmla="*/ 16 w 24"/>
                  <a:gd name="T23" fmla="*/ 8 h 13"/>
                  <a:gd name="T24" fmla="*/ 9 w 24"/>
                  <a:gd name="T25" fmla="*/ 4 h 13"/>
                  <a:gd name="T26" fmla="*/ 9 w 24"/>
                  <a:gd name="T27" fmla="*/ 4 h 13"/>
                  <a:gd name="T28" fmla="*/ 9 w 24"/>
                  <a:gd name="T29" fmla="*/ 4 h 13"/>
                  <a:gd name="T30" fmla="*/ 16 w 24"/>
                  <a:gd name="T31" fmla="*/ 8 h 13"/>
                  <a:gd name="T32" fmla="*/ 16 w 24"/>
                  <a:gd name="T33" fmla="*/ 8 h 13"/>
                  <a:gd name="T34" fmla="*/ 9 w 24"/>
                  <a:gd name="T35" fmla="*/ 4 h 13"/>
                  <a:gd name="T36" fmla="*/ 5 w 24"/>
                  <a:gd name="T37" fmla="*/ 3 h 13"/>
                  <a:gd name="T38" fmla="*/ 5 w 24"/>
                  <a:gd name="T39" fmla="*/ 3 h 13"/>
                  <a:gd name="T40" fmla="*/ 7 w 24"/>
                  <a:gd name="T41" fmla="*/ 3 h 13"/>
                  <a:gd name="T42" fmla="*/ 5 w 24"/>
                  <a:gd name="T43" fmla="*/ 3 h 13"/>
                  <a:gd name="T44" fmla="*/ 5 w 24"/>
                  <a:gd name="T45" fmla="*/ 2 h 13"/>
                  <a:gd name="T46" fmla="*/ 5 w 24"/>
                  <a:gd name="T47" fmla="*/ 2 h 13"/>
                  <a:gd name="T48" fmla="*/ 7 w 24"/>
                  <a:gd name="T49" fmla="*/ 3 h 13"/>
                  <a:gd name="T50" fmla="*/ 7 w 24"/>
                  <a:gd name="T51" fmla="*/ 3 h 13"/>
                  <a:gd name="T52" fmla="*/ 5 w 24"/>
                  <a:gd name="T53" fmla="*/ 2 h 13"/>
                  <a:gd name="T54" fmla="*/ 2 w 24"/>
                  <a:gd name="T55" fmla="*/ 0 h 13"/>
                  <a:gd name="T56" fmla="*/ 2 w 24"/>
                  <a:gd name="T57" fmla="*/ 0 h 13"/>
                  <a:gd name="T58" fmla="*/ 3 w 24"/>
                  <a:gd name="T59" fmla="*/ 1 h 13"/>
                  <a:gd name="T60" fmla="*/ 3 w 24"/>
                  <a:gd name="T61" fmla="*/ 1 h 13"/>
                  <a:gd name="T62" fmla="*/ 2 w 24"/>
                  <a:gd name="T63" fmla="*/ 0 h 13"/>
                  <a:gd name="T64" fmla="*/ 0 w 24"/>
                  <a:gd name="T65" fmla="*/ 0 h 13"/>
                  <a:gd name="T66" fmla="*/ 0 w 24"/>
                  <a:gd name="T67" fmla="*/ 0 h 13"/>
                  <a:gd name="T68" fmla="*/ 3 w 24"/>
                  <a:gd name="T69" fmla="*/ 1 h 13"/>
                  <a:gd name="T70" fmla="*/ 3 w 24"/>
                  <a:gd name="T71" fmla="*/ 1 h 13"/>
                  <a:gd name="T72" fmla="*/ 0 w 24"/>
                  <a:gd name="T7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13">
                    <a:moveTo>
                      <a:pt x="22" y="12"/>
                    </a:moveTo>
                    <a:cubicBezTo>
                      <a:pt x="22" y="12"/>
                      <a:pt x="22" y="12"/>
                      <a:pt x="22" y="12"/>
                    </a:cubicBezTo>
                    <a:cubicBezTo>
                      <a:pt x="24" y="13"/>
                      <a:pt x="24" y="13"/>
                      <a:pt x="24" y="13"/>
                    </a:cubicBezTo>
                    <a:cubicBezTo>
                      <a:pt x="22" y="12"/>
                      <a:pt x="22" y="12"/>
                      <a:pt x="22" y="12"/>
                    </a:cubicBezTo>
                    <a:moveTo>
                      <a:pt x="22" y="12"/>
                    </a:moveTo>
                    <a:cubicBezTo>
                      <a:pt x="22" y="12"/>
                      <a:pt x="22" y="12"/>
                      <a:pt x="22" y="12"/>
                    </a:cubicBezTo>
                    <a:cubicBezTo>
                      <a:pt x="23" y="12"/>
                      <a:pt x="23" y="13"/>
                      <a:pt x="24" y="13"/>
                    </a:cubicBezTo>
                    <a:cubicBezTo>
                      <a:pt x="23" y="13"/>
                      <a:pt x="23" y="12"/>
                      <a:pt x="22" y="12"/>
                    </a:cubicBezTo>
                    <a:moveTo>
                      <a:pt x="9" y="4"/>
                    </a:moveTo>
                    <a:cubicBezTo>
                      <a:pt x="9" y="4"/>
                      <a:pt x="9" y="4"/>
                      <a:pt x="9" y="4"/>
                    </a:cubicBezTo>
                    <a:cubicBezTo>
                      <a:pt x="16" y="8"/>
                      <a:pt x="16" y="8"/>
                      <a:pt x="16" y="8"/>
                    </a:cubicBezTo>
                    <a:cubicBezTo>
                      <a:pt x="16" y="8"/>
                      <a:pt x="16" y="8"/>
                      <a:pt x="16" y="8"/>
                    </a:cubicBezTo>
                    <a:cubicBezTo>
                      <a:pt x="9" y="4"/>
                      <a:pt x="9" y="4"/>
                      <a:pt x="9" y="4"/>
                    </a:cubicBezTo>
                    <a:moveTo>
                      <a:pt x="9" y="4"/>
                    </a:moveTo>
                    <a:cubicBezTo>
                      <a:pt x="9" y="4"/>
                      <a:pt x="9" y="4"/>
                      <a:pt x="9" y="4"/>
                    </a:cubicBezTo>
                    <a:cubicBezTo>
                      <a:pt x="11" y="6"/>
                      <a:pt x="13" y="7"/>
                      <a:pt x="16" y="8"/>
                    </a:cubicBezTo>
                    <a:cubicBezTo>
                      <a:pt x="16" y="8"/>
                      <a:pt x="16" y="8"/>
                      <a:pt x="16" y="8"/>
                    </a:cubicBezTo>
                    <a:cubicBezTo>
                      <a:pt x="13" y="7"/>
                      <a:pt x="11" y="6"/>
                      <a:pt x="9" y="4"/>
                    </a:cubicBezTo>
                    <a:moveTo>
                      <a:pt x="5" y="3"/>
                    </a:moveTo>
                    <a:cubicBezTo>
                      <a:pt x="5" y="3"/>
                      <a:pt x="5" y="3"/>
                      <a:pt x="5" y="3"/>
                    </a:cubicBezTo>
                    <a:cubicBezTo>
                      <a:pt x="7" y="3"/>
                      <a:pt x="7" y="3"/>
                      <a:pt x="7" y="3"/>
                    </a:cubicBezTo>
                    <a:cubicBezTo>
                      <a:pt x="5" y="3"/>
                      <a:pt x="5" y="3"/>
                      <a:pt x="5" y="3"/>
                    </a:cubicBezTo>
                    <a:moveTo>
                      <a:pt x="5" y="2"/>
                    </a:moveTo>
                    <a:cubicBezTo>
                      <a:pt x="5" y="2"/>
                      <a:pt x="5" y="2"/>
                      <a:pt x="5" y="2"/>
                    </a:cubicBezTo>
                    <a:cubicBezTo>
                      <a:pt x="6" y="3"/>
                      <a:pt x="6" y="3"/>
                      <a:pt x="7" y="3"/>
                    </a:cubicBezTo>
                    <a:cubicBezTo>
                      <a:pt x="7" y="3"/>
                      <a:pt x="7" y="3"/>
                      <a:pt x="7" y="3"/>
                    </a:cubicBezTo>
                    <a:cubicBezTo>
                      <a:pt x="6" y="3"/>
                      <a:pt x="6" y="3"/>
                      <a:pt x="5" y="2"/>
                    </a:cubicBezTo>
                    <a:moveTo>
                      <a:pt x="2" y="0"/>
                    </a:moveTo>
                    <a:cubicBezTo>
                      <a:pt x="2" y="0"/>
                      <a:pt x="2" y="0"/>
                      <a:pt x="2" y="0"/>
                    </a:cubicBezTo>
                    <a:cubicBezTo>
                      <a:pt x="3" y="1"/>
                      <a:pt x="3" y="1"/>
                      <a:pt x="3" y="1"/>
                    </a:cubicBezTo>
                    <a:cubicBezTo>
                      <a:pt x="3" y="1"/>
                      <a:pt x="3" y="1"/>
                      <a:pt x="3" y="1"/>
                    </a:cubicBezTo>
                    <a:cubicBezTo>
                      <a:pt x="2" y="0"/>
                      <a:pt x="2" y="0"/>
                      <a:pt x="2" y="0"/>
                    </a:cubicBezTo>
                    <a:moveTo>
                      <a:pt x="0" y="0"/>
                    </a:moveTo>
                    <a:cubicBezTo>
                      <a:pt x="0" y="0"/>
                      <a:pt x="0" y="0"/>
                      <a:pt x="0" y="0"/>
                    </a:cubicBezTo>
                    <a:cubicBezTo>
                      <a:pt x="1" y="0"/>
                      <a:pt x="2" y="1"/>
                      <a:pt x="3" y="1"/>
                    </a:cubicBezTo>
                    <a:cubicBezTo>
                      <a:pt x="3" y="1"/>
                      <a:pt x="3" y="1"/>
                      <a:pt x="3"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48" name="Freeform 9939"/>
              <p:cNvSpPr>
                <a:spLocks/>
              </p:cNvSpPr>
              <p:nvPr/>
            </p:nvSpPr>
            <p:spPr bwMode="auto">
              <a:xfrm>
                <a:off x="-290" y="3788"/>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49" name="Freeform 9940"/>
              <p:cNvSpPr>
                <a:spLocks noEditPoints="1"/>
              </p:cNvSpPr>
              <p:nvPr/>
            </p:nvSpPr>
            <p:spPr bwMode="auto">
              <a:xfrm>
                <a:off x="-595" y="3387"/>
                <a:ext cx="463" cy="384"/>
              </a:xfrm>
              <a:custGeom>
                <a:avLst/>
                <a:gdLst>
                  <a:gd name="T0" fmla="*/ 106 w 196"/>
                  <a:gd name="T1" fmla="*/ 158 h 163"/>
                  <a:gd name="T2" fmla="*/ 68 w 196"/>
                  <a:gd name="T3" fmla="*/ 157 h 163"/>
                  <a:gd name="T4" fmla="*/ 99 w 196"/>
                  <a:gd name="T5" fmla="*/ 162 h 163"/>
                  <a:gd name="T6" fmla="*/ 10 w 196"/>
                  <a:gd name="T7" fmla="*/ 152 h 163"/>
                  <a:gd name="T8" fmla="*/ 127 w 196"/>
                  <a:gd name="T9" fmla="*/ 147 h 163"/>
                  <a:gd name="T10" fmla="*/ 121 w 196"/>
                  <a:gd name="T11" fmla="*/ 151 h 163"/>
                  <a:gd name="T12" fmla="*/ 81 w 196"/>
                  <a:gd name="T13" fmla="*/ 146 h 163"/>
                  <a:gd name="T14" fmla="*/ 73 w 196"/>
                  <a:gd name="T15" fmla="*/ 141 h 163"/>
                  <a:gd name="T16" fmla="*/ 46 w 196"/>
                  <a:gd name="T17" fmla="*/ 144 h 163"/>
                  <a:gd name="T18" fmla="*/ 97 w 196"/>
                  <a:gd name="T19" fmla="*/ 139 h 163"/>
                  <a:gd name="T20" fmla="*/ 98 w 196"/>
                  <a:gd name="T21" fmla="*/ 137 h 163"/>
                  <a:gd name="T22" fmla="*/ 126 w 196"/>
                  <a:gd name="T23" fmla="*/ 142 h 163"/>
                  <a:gd name="T24" fmla="*/ 56 w 196"/>
                  <a:gd name="T25" fmla="*/ 133 h 163"/>
                  <a:gd name="T26" fmla="*/ 57 w 196"/>
                  <a:gd name="T27" fmla="*/ 132 h 163"/>
                  <a:gd name="T28" fmla="*/ 20 w 196"/>
                  <a:gd name="T29" fmla="*/ 130 h 163"/>
                  <a:gd name="T30" fmla="*/ 81 w 196"/>
                  <a:gd name="T31" fmla="*/ 127 h 163"/>
                  <a:gd name="T32" fmla="*/ 23 w 196"/>
                  <a:gd name="T33" fmla="*/ 125 h 163"/>
                  <a:gd name="T34" fmla="*/ 126 w 196"/>
                  <a:gd name="T35" fmla="*/ 123 h 163"/>
                  <a:gd name="T36" fmla="*/ 79 w 196"/>
                  <a:gd name="T37" fmla="*/ 119 h 163"/>
                  <a:gd name="T38" fmla="*/ 63 w 196"/>
                  <a:gd name="T39" fmla="*/ 117 h 163"/>
                  <a:gd name="T40" fmla="*/ 87 w 196"/>
                  <a:gd name="T41" fmla="*/ 121 h 163"/>
                  <a:gd name="T42" fmla="*/ 31 w 196"/>
                  <a:gd name="T43" fmla="*/ 114 h 163"/>
                  <a:gd name="T44" fmla="*/ 32 w 196"/>
                  <a:gd name="T45" fmla="*/ 113 h 163"/>
                  <a:gd name="T46" fmla="*/ 52 w 196"/>
                  <a:gd name="T47" fmla="*/ 110 h 163"/>
                  <a:gd name="T48" fmla="*/ 71 w 196"/>
                  <a:gd name="T49" fmla="*/ 103 h 163"/>
                  <a:gd name="T50" fmla="*/ 121 w 196"/>
                  <a:gd name="T51" fmla="*/ 100 h 163"/>
                  <a:gd name="T52" fmla="*/ 170 w 196"/>
                  <a:gd name="T53" fmla="*/ 102 h 163"/>
                  <a:gd name="T54" fmla="*/ 140 w 196"/>
                  <a:gd name="T55" fmla="*/ 100 h 163"/>
                  <a:gd name="T56" fmla="*/ 103 w 196"/>
                  <a:gd name="T57" fmla="*/ 90 h 163"/>
                  <a:gd name="T58" fmla="*/ 84 w 196"/>
                  <a:gd name="T59" fmla="*/ 91 h 163"/>
                  <a:gd name="T60" fmla="*/ 45 w 196"/>
                  <a:gd name="T61" fmla="*/ 87 h 163"/>
                  <a:gd name="T62" fmla="*/ 179 w 196"/>
                  <a:gd name="T63" fmla="*/ 89 h 163"/>
                  <a:gd name="T64" fmla="*/ 132 w 196"/>
                  <a:gd name="T65" fmla="*/ 83 h 163"/>
                  <a:gd name="T66" fmla="*/ 170 w 196"/>
                  <a:gd name="T67" fmla="*/ 79 h 163"/>
                  <a:gd name="T68" fmla="*/ 112 w 196"/>
                  <a:gd name="T69" fmla="*/ 83 h 163"/>
                  <a:gd name="T70" fmla="*/ 112 w 196"/>
                  <a:gd name="T71" fmla="*/ 74 h 163"/>
                  <a:gd name="T72" fmla="*/ 164 w 196"/>
                  <a:gd name="T73" fmla="*/ 77 h 163"/>
                  <a:gd name="T74" fmla="*/ 92 w 196"/>
                  <a:gd name="T75" fmla="*/ 71 h 163"/>
                  <a:gd name="T76" fmla="*/ 128 w 196"/>
                  <a:gd name="T77" fmla="*/ 70 h 163"/>
                  <a:gd name="T78" fmla="*/ 128 w 196"/>
                  <a:gd name="T79" fmla="*/ 70 h 163"/>
                  <a:gd name="T80" fmla="*/ 143 w 196"/>
                  <a:gd name="T81" fmla="*/ 65 h 163"/>
                  <a:gd name="T82" fmla="*/ 95 w 196"/>
                  <a:gd name="T83" fmla="*/ 64 h 163"/>
                  <a:gd name="T84" fmla="*/ 98 w 196"/>
                  <a:gd name="T85" fmla="*/ 61 h 163"/>
                  <a:gd name="T86" fmla="*/ 190 w 196"/>
                  <a:gd name="T87" fmla="*/ 59 h 163"/>
                  <a:gd name="T88" fmla="*/ 195 w 196"/>
                  <a:gd name="T89" fmla="*/ 59 h 163"/>
                  <a:gd name="T90" fmla="*/ 149 w 196"/>
                  <a:gd name="T91" fmla="*/ 55 h 163"/>
                  <a:gd name="T92" fmla="*/ 100 w 196"/>
                  <a:gd name="T93" fmla="*/ 55 h 163"/>
                  <a:gd name="T94" fmla="*/ 181 w 196"/>
                  <a:gd name="T95" fmla="*/ 53 h 163"/>
                  <a:gd name="T96" fmla="*/ 122 w 196"/>
                  <a:gd name="T97" fmla="*/ 53 h 163"/>
                  <a:gd name="T98" fmla="*/ 69 w 196"/>
                  <a:gd name="T99" fmla="*/ 48 h 163"/>
                  <a:gd name="T100" fmla="*/ 140 w 196"/>
                  <a:gd name="T101" fmla="*/ 50 h 163"/>
                  <a:gd name="T102" fmla="*/ 106 w 196"/>
                  <a:gd name="T103" fmla="*/ 47 h 163"/>
                  <a:gd name="T104" fmla="*/ 108 w 196"/>
                  <a:gd name="T105" fmla="*/ 44 h 163"/>
                  <a:gd name="T106" fmla="*/ 74 w 196"/>
                  <a:gd name="T107" fmla="*/ 41 h 163"/>
                  <a:gd name="T108" fmla="*/ 75 w 196"/>
                  <a:gd name="T109" fmla="*/ 40 h 163"/>
                  <a:gd name="T110" fmla="*/ 75 w 196"/>
                  <a:gd name="T111" fmla="*/ 38 h 163"/>
                  <a:gd name="T112" fmla="*/ 150 w 196"/>
                  <a:gd name="T113" fmla="*/ 33 h 163"/>
                  <a:gd name="T114" fmla="*/ 150 w 196"/>
                  <a:gd name="T115" fmla="*/ 33 h 163"/>
                  <a:gd name="T116" fmla="*/ 138 w 196"/>
                  <a:gd name="T117" fmla="*/ 27 h 163"/>
                  <a:gd name="T118" fmla="*/ 124 w 196"/>
                  <a:gd name="T119" fmla="*/ 21 h 163"/>
                  <a:gd name="T120" fmla="*/ 123 w 196"/>
                  <a:gd name="T121" fmla="*/ 17 h 163"/>
                  <a:gd name="T122" fmla="*/ 113 w 196"/>
                  <a:gd name="T123" fmla="*/ 12 h 163"/>
                  <a:gd name="T124" fmla="*/ 98 w 196"/>
                  <a:gd name="T125" fmla="*/ 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 h="163">
                    <a:moveTo>
                      <a:pt x="24" y="157"/>
                    </a:moveTo>
                    <a:cubicBezTo>
                      <a:pt x="23" y="158"/>
                      <a:pt x="23" y="158"/>
                      <a:pt x="22" y="159"/>
                    </a:cubicBezTo>
                    <a:cubicBezTo>
                      <a:pt x="23" y="160"/>
                      <a:pt x="23" y="160"/>
                      <a:pt x="23" y="160"/>
                    </a:cubicBezTo>
                    <a:cubicBezTo>
                      <a:pt x="24" y="159"/>
                      <a:pt x="24" y="158"/>
                      <a:pt x="25" y="157"/>
                    </a:cubicBezTo>
                    <a:cubicBezTo>
                      <a:pt x="24" y="157"/>
                      <a:pt x="24" y="157"/>
                      <a:pt x="24" y="157"/>
                    </a:cubicBezTo>
                    <a:moveTo>
                      <a:pt x="131" y="157"/>
                    </a:moveTo>
                    <a:cubicBezTo>
                      <a:pt x="131" y="157"/>
                      <a:pt x="131" y="157"/>
                      <a:pt x="131" y="157"/>
                    </a:cubicBezTo>
                    <a:cubicBezTo>
                      <a:pt x="132" y="158"/>
                      <a:pt x="134" y="159"/>
                      <a:pt x="136" y="160"/>
                    </a:cubicBezTo>
                    <a:cubicBezTo>
                      <a:pt x="136" y="160"/>
                      <a:pt x="136" y="160"/>
                      <a:pt x="136" y="160"/>
                    </a:cubicBezTo>
                    <a:cubicBezTo>
                      <a:pt x="134" y="159"/>
                      <a:pt x="133" y="158"/>
                      <a:pt x="131" y="157"/>
                    </a:cubicBezTo>
                    <a:moveTo>
                      <a:pt x="2" y="157"/>
                    </a:moveTo>
                    <a:cubicBezTo>
                      <a:pt x="2" y="158"/>
                      <a:pt x="1" y="159"/>
                      <a:pt x="0" y="159"/>
                    </a:cubicBezTo>
                    <a:cubicBezTo>
                      <a:pt x="1" y="160"/>
                      <a:pt x="1" y="160"/>
                      <a:pt x="1" y="160"/>
                    </a:cubicBezTo>
                    <a:cubicBezTo>
                      <a:pt x="3" y="157"/>
                      <a:pt x="3" y="157"/>
                      <a:pt x="3" y="157"/>
                    </a:cubicBezTo>
                    <a:cubicBezTo>
                      <a:pt x="3" y="157"/>
                      <a:pt x="2" y="157"/>
                      <a:pt x="2" y="157"/>
                    </a:cubicBezTo>
                    <a:moveTo>
                      <a:pt x="23" y="156"/>
                    </a:moveTo>
                    <a:cubicBezTo>
                      <a:pt x="22" y="157"/>
                      <a:pt x="22" y="158"/>
                      <a:pt x="21" y="159"/>
                    </a:cubicBezTo>
                    <a:cubicBezTo>
                      <a:pt x="22" y="159"/>
                      <a:pt x="22" y="159"/>
                      <a:pt x="22" y="159"/>
                    </a:cubicBezTo>
                    <a:cubicBezTo>
                      <a:pt x="22" y="158"/>
                      <a:pt x="23" y="157"/>
                      <a:pt x="23" y="156"/>
                    </a:cubicBezTo>
                    <a:cubicBezTo>
                      <a:pt x="23" y="156"/>
                      <a:pt x="23" y="156"/>
                      <a:pt x="23" y="156"/>
                    </a:cubicBezTo>
                    <a:moveTo>
                      <a:pt x="65" y="156"/>
                    </a:moveTo>
                    <a:cubicBezTo>
                      <a:pt x="65" y="156"/>
                      <a:pt x="65" y="156"/>
                      <a:pt x="64" y="156"/>
                    </a:cubicBezTo>
                    <a:cubicBezTo>
                      <a:pt x="65" y="157"/>
                      <a:pt x="65" y="157"/>
                      <a:pt x="66" y="157"/>
                    </a:cubicBezTo>
                    <a:cubicBezTo>
                      <a:pt x="66" y="156"/>
                      <a:pt x="66" y="156"/>
                      <a:pt x="66" y="156"/>
                    </a:cubicBezTo>
                    <a:cubicBezTo>
                      <a:pt x="66" y="156"/>
                      <a:pt x="65" y="156"/>
                      <a:pt x="65" y="156"/>
                    </a:cubicBezTo>
                    <a:moveTo>
                      <a:pt x="44" y="156"/>
                    </a:moveTo>
                    <a:cubicBezTo>
                      <a:pt x="43" y="156"/>
                      <a:pt x="43" y="157"/>
                      <a:pt x="42" y="158"/>
                    </a:cubicBezTo>
                    <a:cubicBezTo>
                      <a:pt x="43" y="158"/>
                      <a:pt x="43" y="159"/>
                      <a:pt x="44" y="159"/>
                    </a:cubicBezTo>
                    <a:cubicBezTo>
                      <a:pt x="45" y="157"/>
                      <a:pt x="45" y="157"/>
                      <a:pt x="45" y="157"/>
                    </a:cubicBezTo>
                    <a:cubicBezTo>
                      <a:pt x="44" y="156"/>
                      <a:pt x="44" y="156"/>
                      <a:pt x="44" y="156"/>
                    </a:cubicBezTo>
                    <a:moveTo>
                      <a:pt x="105" y="156"/>
                    </a:moveTo>
                    <a:cubicBezTo>
                      <a:pt x="105" y="156"/>
                      <a:pt x="104" y="157"/>
                      <a:pt x="104" y="157"/>
                    </a:cubicBezTo>
                    <a:cubicBezTo>
                      <a:pt x="108" y="159"/>
                      <a:pt x="111" y="161"/>
                      <a:pt x="114" y="163"/>
                    </a:cubicBezTo>
                    <a:cubicBezTo>
                      <a:pt x="114" y="163"/>
                      <a:pt x="114" y="163"/>
                      <a:pt x="114" y="163"/>
                    </a:cubicBezTo>
                    <a:cubicBezTo>
                      <a:pt x="110" y="160"/>
                      <a:pt x="106" y="158"/>
                      <a:pt x="106" y="158"/>
                    </a:cubicBezTo>
                    <a:cubicBezTo>
                      <a:pt x="107" y="158"/>
                      <a:pt x="109" y="159"/>
                      <a:pt x="115" y="162"/>
                    </a:cubicBezTo>
                    <a:cubicBezTo>
                      <a:pt x="115" y="162"/>
                      <a:pt x="115" y="162"/>
                      <a:pt x="115" y="161"/>
                    </a:cubicBezTo>
                    <a:cubicBezTo>
                      <a:pt x="112" y="160"/>
                      <a:pt x="108" y="158"/>
                      <a:pt x="105" y="156"/>
                    </a:cubicBezTo>
                    <a:moveTo>
                      <a:pt x="43" y="155"/>
                    </a:moveTo>
                    <a:cubicBezTo>
                      <a:pt x="42" y="156"/>
                      <a:pt x="42" y="157"/>
                      <a:pt x="41" y="158"/>
                    </a:cubicBezTo>
                    <a:cubicBezTo>
                      <a:pt x="42" y="158"/>
                      <a:pt x="42" y="158"/>
                      <a:pt x="42" y="158"/>
                    </a:cubicBezTo>
                    <a:cubicBezTo>
                      <a:pt x="42" y="157"/>
                      <a:pt x="43" y="156"/>
                      <a:pt x="43" y="155"/>
                    </a:cubicBezTo>
                    <a:cubicBezTo>
                      <a:pt x="43" y="155"/>
                      <a:pt x="43" y="155"/>
                      <a:pt x="43" y="155"/>
                    </a:cubicBezTo>
                    <a:moveTo>
                      <a:pt x="21" y="155"/>
                    </a:moveTo>
                    <a:cubicBezTo>
                      <a:pt x="20" y="156"/>
                      <a:pt x="19" y="156"/>
                      <a:pt x="19" y="157"/>
                    </a:cubicBezTo>
                    <a:cubicBezTo>
                      <a:pt x="21" y="158"/>
                      <a:pt x="21" y="158"/>
                      <a:pt x="21" y="158"/>
                    </a:cubicBezTo>
                    <a:cubicBezTo>
                      <a:pt x="22" y="158"/>
                      <a:pt x="22" y="157"/>
                      <a:pt x="23" y="156"/>
                    </a:cubicBezTo>
                    <a:cubicBezTo>
                      <a:pt x="22" y="156"/>
                      <a:pt x="21" y="155"/>
                      <a:pt x="21" y="155"/>
                    </a:cubicBezTo>
                    <a:moveTo>
                      <a:pt x="125" y="154"/>
                    </a:moveTo>
                    <a:cubicBezTo>
                      <a:pt x="124" y="156"/>
                      <a:pt x="123" y="158"/>
                      <a:pt x="122" y="159"/>
                    </a:cubicBezTo>
                    <a:cubicBezTo>
                      <a:pt x="123" y="160"/>
                      <a:pt x="125" y="161"/>
                      <a:pt x="127" y="162"/>
                    </a:cubicBezTo>
                    <a:cubicBezTo>
                      <a:pt x="128" y="161"/>
                      <a:pt x="129" y="159"/>
                      <a:pt x="130" y="157"/>
                    </a:cubicBezTo>
                    <a:cubicBezTo>
                      <a:pt x="128" y="156"/>
                      <a:pt x="126" y="155"/>
                      <a:pt x="125" y="154"/>
                    </a:cubicBezTo>
                    <a:moveTo>
                      <a:pt x="40" y="153"/>
                    </a:moveTo>
                    <a:cubicBezTo>
                      <a:pt x="40" y="154"/>
                      <a:pt x="39" y="155"/>
                      <a:pt x="39" y="156"/>
                    </a:cubicBezTo>
                    <a:cubicBezTo>
                      <a:pt x="39" y="156"/>
                      <a:pt x="40" y="157"/>
                      <a:pt x="41" y="157"/>
                    </a:cubicBezTo>
                    <a:cubicBezTo>
                      <a:pt x="41" y="156"/>
                      <a:pt x="42" y="156"/>
                      <a:pt x="42" y="155"/>
                    </a:cubicBezTo>
                    <a:cubicBezTo>
                      <a:pt x="40" y="153"/>
                      <a:pt x="40" y="153"/>
                      <a:pt x="40" y="153"/>
                    </a:cubicBezTo>
                    <a:moveTo>
                      <a:pt x="123" y="153"/>
                    </a:moveTo>
                    <a:cubicBezTo>
                      <a:pt x="122" y="155"/>
                      <a:pt x="121" y="157"/>
                      <a:pt x="120" y="158"/>
                    </a:cubicBezTo>
                    <a:cubicBezTo>
                      <a:pt x="120" y="158"/>
                      <a:pt x="120" y="158"/>
                      <a:pt x="120" y="159"/>
                    </a:cubicBezTo>
                    <a:cubicBezTo>
                      <a:pt x="123" y="153"/>
                      <a:pt x="123" y="153"/>
                      <a:pt x="123" y="153"/>
                    </a:cubicBezTo>
                    <a:cubicBezTo>
                      <a:pt x="123" y="153"/>
                      <a:pt x="123" y="153"/>
                      <a:pt x="123" y="153"/>
                    </a:cubicBezTo>
                    <a:moveTo>
                      <a:pt x="125" y="153"/>
                    </a:moveTo>
                    <a:cubicBezTo>
                      <a:pt x="125" y="154"/>
                      <a:pt x="125" y="154"/>
                      <a:pt x="125" y="154"/>
                    </a:cubicBezTo>
                    <a:cubicBezTo>
                      <a:pt x="127" y="155"/>
                      <a:pt x="128" y="156"/>
                      <a:pt x="130" y="157"/>
                    </a:cubicBezTo>
                    <a:cubicBezTo>
                      <a:pt x="130" y="157"/>
                      <a:pt x="130" y="156"/>
                      <a:pt x="130" y="156"/>
                    </a:cubicBezTo>
                    <a:cubicBezTo>
                      <a:pt x="129" y="155"/>
                      <a:pt x="127" y="154"/>
                      <a:pt x="125" y="153"/>
                    </a:cubicBezTo>
                    <a:moveTo>
                      <a:pt x="70" y="153"/>
                    </a:moveTo>
                    <a:cubicBezTo>
                      <a:pt x="70" y="154"/>
                      <a:pt x="69" y="156"/>
                      <a:pt x="68" y="157"/>
                    </a:cubicBezTo>
                    <a:cubicBezTo>
                      <a:pt x="71" y="158"/>
                      <a:pt x="73" y="160"/>
                      <a:pt x="76" y="161"/>
                    </a:cubicBezTo>
                    <a:cubicBezTo>
                      <a:pt x="76" y="160"/>
                      <a:pt x="77" y="159"/>
                      <a:pt x="78" y="158"/>
                    </a:cubicBezTo>
                    <a:cubicBezTo>
                      <a:pt x="75" y="156"/>
                      <a:pt x="72" y="154"/>
                      <a:pt x="70" y="153"/>
                    </a:cubicBezTo>
                    <a:moveTo>
                      <a:pt x="60" y="153"/>
                    </a:moveTo>
                    <a:cubicBezTo>
                      <a:pt x="60" y="153"/>
                      <a:pt x="60" y="153"/>
                      <a:pt x="59" y="153"/>
                    </a:cubicBezTo>
                    <a:cubicBezTo>
                      <a:pt x="60" y="154"/>
                      <a:pt x="61" y="154"/>
                      <a:pt x="62" y="155"/>
                    </a:cubicBezTo>
                    <a:cubicBezTo>
                      <a:pt x="62" y="155"/>
                      <a:pt x="62" y="155"/>
                      <a:pt x="62" y="154"/>
                    </a:cubicBezTo>
                    <a:cubicBezTo>
                      <a:pt x="62" y="154"/>
                      <a:pt x="61" y="153"/>
                      <a:pt x="60" y="153"/>
                    </a:cubicBezTo>
                    <a:moveTo>
                      <a:pt x="45" y="153"/>
                    </a:moveTo>
                    <a:cubicBezTo>
                      <a:pt x="45" y="153"/>
                      <a:pt x="45" y="154"/>
                      <a:pt x="44" y="155"/>
                    </a:cubicBezTo>
                    <a:cubicBezTo>
                      <a:pt x="45" y="155"/>
                      <a:pt x="45" y="156"/>
                      <a:pt x="46" y="156"/>
                    </a:cubicBezTo>
                    <a:cubicBezTo>
                      <a:pt x="47" y="153"/>
                      <a:pt x="47" y="153"/>
                      <a:pt x="47" y="153"/>
                    </a:cubicBezTo>
                    <a:cubicBezTo>
                      <a:pt x="46" y="153"/>
                      <a:pt x="46" y="153"/>
                      <a:pt x="45" y="153"/>
                    </a:cubicBezTo>
                    <a:moveTo>
                      <a:pt x="124" y="152"/>
                    </a:moveTo>
                    <a:cubicBezTo>
                      <a:pt x="124" y="153"/>
                      <a:pt x="124" y="153"/>
                      <a:pt x="123" y="153"/>
                    </a:cubicBezTo>
                    <a:cubicBezTo>
                      <a:pt x="124" y="153"/>
                      <a:pt x="124" y="153"/>
                      <a:pt x="124" y="153"/>
                    </a:cubicBezTo>
                    <a:cubicBezTo>
                      <a:pt x="124" y="152"/>
                      <a:pt x="124" y="152"/>
                      <a:pt x="124" y="152"/>
                    </a:cubicBezTo>
                    <a:cubicBezTo>
                      <a:pt x="124" y="152"/>
                      <a:pt x="124" y="152"/>
                      <a:pt x="124" y="152"/>
                    </a:cubicBezTo>
                    <a:moveTo>
                      <a:pt x="71" y="152"/>
                    </a:moveTo>
                    <a:cubicBezTo>
                      <a:pt x="71" y="152"/>
                      <a:pt x="71" y="153"/>
                      <a:pt x="71" y="153"/>
                    </a:cubicBezTo>
                    <a:cubicBezTo>
                      <a:pt x="72" y="153"/>
                      <a:pt x="73" y="154"/>
                      <a:pt x="73" y="154"/>
                    </a:cubicBezTo>
                    <a:cubicBezTo>
                      <a:pt x="73" y="154"/>
                      <a:pt x="73" y="154"/>
                      <a:pt x="71" y="152"/>
                    </a:cubicBezTo>
                    <a:moveTo>
                      <a:pt x="45" y="152"/>
                    </a:moveTo>
                    <a:cubicBezTo>
                      <a:pt x="44" y="153"/>
                      <a:pt x="44" y="154"/>
                      <a:pt x="43" y="155"/>
                    </a:cubicBezTo>
                    <a:cubicBezTo>
                      <a:pt x="43" y="155"/>
                      <a:pt x="43" y="155"/>
                      <a:pt x="44" y="155"/>
                    </a:cubicBezTo>
                    <a:cubicBezTo>
                      <a:pt x="44" y="154"/>
                      <a:pt x="45" y="153"/>
                      <a:pt x="45" y="152"/>
                    </a:cubicBezTo>
                    <a:cubicBezTo>
                      <a:pt x="45" y="152"/>
                      <a:pt x="45" y="152"/>
                      <a:pt x="45" y="152"/>
                    </a:cubicBezTo>
                    <a:moveTo>
                      <a:pt x="10" y="152"/>
                    </a:moveTo>
                    <a:cubicBezTo>
                      <a:pt x="9" y="153"/>
                      <a:pt x="9" y="154"/>
                      <a:pt x="8" y="155"/>
                    </a:cubicBezTo>
                    <a:cubicBezTo>
                      <a:pt x="9" y="155"/>
                      <a:pt x="9" y="155"/>
                      <a:pt x="10" y="156"/>
                    </a:cubicBezTo>
                    <a:cubicBezTo>
                      <a:pt x="10" y="155"/>
                      <a:pt x="11" y="154"/>
                      <a:pt x="11" y="153"/>
                    </a:cubicBezTo>
                    <a:cubicBezTo>
                      <a:pt x="11" y="153"/>
                      <a:pt x="10" y="152"/>
                      <a:pt x="10" y="152"/>
                    </a:cubicBezTo>
                    <a:moveTo>
                      <a:pt x="89" y="152"/>
                    </a:moveTo>
                    <a:cubicBezTo>
                      <a:pt x="88" y="153"/>
                      <a:pt x="87" y="154"/>
                      <a:pt x="87" y="155"/>
                    </a:cubicBezTo>
                    <a:cubicBezTo>
                      <a:pt x="91" y="157"/>
                      <a:pt x="95" y="160"/>
                      <a:pt x="99" y="162"/>
                    </a:cubicBezTo>
                    <a:cubicBezTo>
                      <a:pt x="100" y="161"/>
                      <a:pt x="101" y="160"/>
                      <a:pt x="101" y="159"/>
                    </a:cubicBezTo>
                    <a:cubicBezTo>
                      <a:pt x="97" y="157"/>
                      <a:pt x="93" y="154"/>
                      <a:pt x="89" y="152"/>
                    </a:cubicBezTo>
                    <a:moveTo>
                      <a:pt x="134" y="152"/>
                    </a:moveTo>
                    <a:cubicBezTo>
                      <a:pt x="133" y="153"/>
                      <a:pt x="132" y="155"/>
                      <a:pt x="131" y="156"/>
                    </a:cubicBezTo>
                    <a:cubicBezTo>
                      <a:pt x="133" y="157"/>
                      <a:pt x="135" y="158"/>
                      <a:pt x="136" y="159"/>
                    </a:cubicBezTo>
                    <a:cubicBezTo>
                      <a:pt x="137" y="158"/>
                      <a:pt x="138" y="156"/>
                      <a:pt x="139" y="155"/>
                    </a:cubicBezTo>
                    <a:cubicBezTo>
                      <a:pt x="137" y="154"/>
                      <a:pt x="136" y="153"/>
                      <a:pt x="134" y="152"/>
                    </a:cubicBezTo>
                    <a:moveTo>
                      <a:pt x="67" y="151"/>
                    </a:moveTo>
                    <a:cubicBezTo>
                      <a:pt x="67" y="153"/>
                      <a:pt x="66" y="154"/>
                      <a:pt x="65" y="155"/>
                    </a:cubicBezTo>
                    <a:cubicBezTo>
                      <a:pt x="66" y="155"/>
                      <a:pt x="66" y="155"/>
                      <a:pt x="66" y="156"/>
                    </a:cubicBezTo>
                    <a:cubicBezTo>
                      <a:pt x="68" y="152"/>
                      <a:pt x="68" y="152"/>
                      <a:pt x="68" y="152"/>
                    </a:cubicBezTo>
                    <a:cubicBezTo>
                      <a:pt x="68" y="152"/>
                      <a:pt x="68" y="152"/>
                      <a:pt x="67" y="151"/>
                    </a:cubicBezTo>
                    <a:moveTo>
                      <a:pt x="89" y="151"/>
                    </a:moveTo>
                    <a:cubicBezTo>
                      <a:pt x="89" y="151"/>
                      <a:pt x="89" y="152"/>
                      <a:pt x="89" y="152"/>
                    </a:cubicBezTo>
                    <a:cubicBezTo>
                      <a:pt x="93" y="154"/>
                      <a:pt x="97" y="157"/>
                      <a:pt x="101" y="159"/>
                    </a:cubicBezTo>
                    <a:cubicBezTo>
                      <a:pt x="101" y="159"/>
                      <a:pt x="101" y="159"/>
                      <a:pt x="101" y="159"/>
                    </a:cubicBezTo>
                    <a:cubicBezTo>
                      <a:pt x="97" y="156"/>
                      <a:pt x="93" y="154"/>
                      <a:pt x="89" y="151"/>
                    </a:cubicBezTo>
                    <a:moveTo>
                      <a:pt x="42" y="151"/>
                    </a:moveTo>
                    <a:cubicBezTo>
                      <a:pt x="42" y="151"/>
                      <a:pt x="41" y="152"/>
                      <a:pt x="41" y="153"/>
                    </a:cubicBezTo>
                    <a:cubicBezTo>
                      <a:pt x="41" y="153"/>
                      <a:pt x="42" y="154"/>
                      <a:pt x="43" y="154"/>
                    </a:cubicBezTo>
                    <a:cubicBezTo>
                      <a:pt x="43" y="154"/>
                      <a:pt x="44" y="153"/>
                      <a:pt x="44" y="152"/>
                    </a:cubicBezTo>
                    <a:cubicBezTo>
                      <a:pt x="44" y="151"/>
                      <a:pt x="43" y="151"/>
                      <a:pt x="42" y="151"/>
                    </a:cubicBezTo>
                    <a:moveTo>
                      <a:pt x="68" y="151"/>
                    </a:moveTo>
                    <a:cubicBezTo>
                      <a:pt x="68" y="151"/>
                      <a:pt x="68" y="151"/>
                      <a:pt x="67" y="151"/>
                    </a:cubicBezTo>
                    <a:cubicBezTo>
                      <a:pt x="68" y="151"/>
                      <a:pt x="68" y="151"/>
                      <a:pt x="68" y="152"/>
                    </a:cubicBezTo>
                    <a:cubicBezTo>
                      <a:pt x="68" y="152"/>
                      <a:pt x="69" y="152"/>
                      <a:pt x="69" y="152"/>
                    </a:cubicBezTo>
                    <a:cubicBezTo>
                      <a:pt x="69" y="151"/>
                      <a:pt x="69" y="151"/>
                      <a:pt x="69" y="151"/>
                    </a:cubicBezTo>
                    <a:cubicBezTo>
                      <a:pt x="69" y="151"/>
                      <a:pt x="68" y="151"/>
                      <a:pt x="68" y="151"/>
                    </a:cubicBezTo>
                    <a:moveTo>
                      <a:pt x="90" y="150"/>
                    </a:moveTo>
                    <a:cubicBezTo>
                      <a:pt x="90" y="150"/>
                      <a:pt x="89" y="151"/>
                      <a:pt x="89" y="151"/>
                    </a:cubicBezTo>
                    <a:cubicBezTo>
                      <a:pt x="93" y="153"/>
                      <a:pt x="98" y="156"/>
                      <a:pt x="102" y="158"/>
                    </a:cubicBezTo>
                    <a:cubicBezTo>
                      <a:pt x="102" y="158"/>
                      <a:pt x="102" y="158"/>
                      <a:pt x="102" y="158"/>
                    </a:cubicBezTo>
                    <a:cubicBezTo>
                      <a:pt x="98" y="155"/>
                      <a:pt x="94" y="153"/>
                      <a:pt x="90" y="150"/>
                    </a:cubicBezTo>
                    <a:moveTo>
                      <a:pt x="11" y="149"/>
                    </a:moveTo>
                    <a:cubicBezTo>
                      <a:pt x="11" y="150"/>
                      <a:pt x="10" y="151"/>
                      <a:pt x="10" y="152"/>
                    </a:cubicBezTo>
                    <a:cubicBezTo>
                      <a:pt x="12" y="153"/>
                      <a:pt x="12" y="153"/>
                      <a:pt x="12" y="153"/>
                    </a:cubicBezTo>
                    <a:cubicBezTo>
                      <a:pt x="12" y="152"/>
                      <a:pt x="12" y="151"/>
                      <a:pt x="13" y="151"/>
                    </a:cubicBezTo>
                    <a:cubicBezTo>
                      <a:pt x="12" y="150"/>
                      <a:pt x="12" y="150"/>
                      <a:pt x="11" y="149"/>
                    </a:cubicBezTo>
                    <a:moveTo>
                      <a:pt x="90" y="149"/>
                    </a:moveTo>
                    <a:cubicBezTo>
                      <a:pt x="90" y="149"/>
                      <a:pt x="90" y="149"/>
                      <a:pt x="90" y="150"/>
                    </a:cubicBezTo>
                    <a:cubicBezTo>
                      <a:pt x="94" y="152"/>
                      <a:pt x="98" y="155"/>
                      <a:pt x="102" y="157"/>
                    </a:cubicBezTo>
                    <a:cubicBezTo>
                      <a:pt x="103" y="157"/>
                      <a:pt x="103" y="157"/>
                      <a:pt x="103" y="157"/>
                    </a:cubicBezTo>
                    <a:cubicBezTo>
                      <a:pt x="99" y="154"/>
                      <a:pt x="94" y="152"/>
                      <a:pt x="90" y="149"/>
                    </a:cubicBezTo>
                    <a:moveTo>
                      <a:pt x="128" y="148"/>
                    </a:moveTo>
                    <a:cubicBezTo>
                      <a:pt x="128" y="150"/>
                      <a:pt x="127" y="151"/>
                      <a:pt x="126" y="153"/>
                    </a:cubicBezTo>
                    <a:cubicBezTo>
                      <a:pt x="127" y="154"/>
                      <a:pt x="129" y="155"/>
                      <a:pt x="130" y="156"/>
                    </a:cubicBezTo>
                    <a:cubicBezTo>
                      <a:pt x="131" y="154"/>
                      <a:pt x="132" y="153"/>
                      <a:pt x="133" y="151"/>
                    </a:cubicBezTo>
                    <a:cubicBezTo>
                      <a:pt x="132" y="150"/>
                      <a:pt x="130" y="149"/>
                      <a:pt x="128" y="148"/>
                    </a:cubicBezTo>
                    <a:moveTo>
                      <a:pt x="8" y="148"/>
                    </a:moveTo>
                    <a:cubicBezTo>
                      <a:pt x="7" y="149"/>
                      <a:pt x="6" y="151"/>
                      <a:pt x="5" y="153"/>
                    </a:cubicBezTo>
                    <a:cubicBezTo>
                      <a:pt x="5" y="153"/>
                      <a:pt x="5" y="153"/>
                      <a:pt x="5" y="153"/>
                    </a:cubicBezTo>
                    <a:cubicBezTo>
                      <a:pt x="8" y="148"/>
                      <a:pt x="8" y="148"/>
                      <a:pt x="8" y="148"/>
                    </a:cubicBezTo>
                    <a:cubicBezTo>
                      <a:pt x="8" y="148"/>
                      <a:pt x="8" y="148"/>
                      <a:pt x="8" y="148"/>
                    </a:cubicBezTo>
                    <a:moveTo>
                      <a:pt x="63" y="148"/>
                    </a:moveTo>
                    <a:cubicBezTo>
                      <a:pt x="62" y="149"/>
                      <a:pt x="61" y="151"/>
                      <a:pt x="60" y="152"/>
                    </a:cubicBezTo>
                    <a:cubicBezTo>
                      <a:pt x="61" y="153"/>
                      <a:pt x="62" y="153"/>
                      <a:pt x="63" y="154"/>
                    </a:cubicBezTo>
                    <a:cubicBezTo>
                      <a:pt x="64" y="152"/>
                      <a:pt x="64" y="151"/>
                      <a:pt x="65" y="150"/>
                    </a:cubicBezTo>
                    <a:cubicBezTo>
                      <a:pt x="64" y="149"/>
                      <a:pt x="64" y="149"/>
                      <a:pt x="64" y="149"/>
                    </a:cubicBezTo>
                    <a:cubicBezTo>
                      <a:pt x="64" y="149"/>
                      <a:pt x="64" y="149"/>
                      <a:pt x="65" y="150"/>
                    </a:cubicBezTo>
                    <a:cubicBezTo>
                      <a:pt x="65" y="150"/>
                      <a:pt x="65" y="149"/>
                      <a:pt x="66" y="149"/>
                    </a:cubicBezTo>
                    <a:cubicBezTo>
                      <a:pt x="65" y="149"/>
                      <a:pt x="64" y="148"/>
                      <a:pt x="63" y="148"/>
                    </a:cubicBezTo>
                    <a:moveTo>
                      <a:pt x="91" y="147"/>
                    </a:moveTo>
                    <a:cubicBezTo>
                      <a:pt x="91" y="148"/>
                      <a:pt x="91" y="148"/>
                      <a:pt x="91" y="149"/>
                    </a:cubicBezTo>
                    <a:cubicBezTo>
                      <a:pt x="95" y="151"/>
                      <a:pt x="99" y="154"/>
                      <a:pt x="103" y="156"/>
                    </a:cubicBezTo>
                    <a:cubicBezTo>
                      <a:pt x="103" y="156"/>
                      <a:pt x="104" y="155"/>
                      <a:pt x="104" y="155"/>
                    </a:cubicBezTo>
                    <a:cubicBezTo>
                      <a:pt x="100" y="152"/>
                      <a:pt x="96" y="150"/>
                      <a:pt x="91" y="147"/>
                    </a:cubicBezTo>
                    <a:moveTo>
                      <a:pt x="127" y="147"/>
                    </a:moveTo>
                    <a:cubicBezTo>
                      <a:pt x="126" y="149"/>
                      <a:pt x="125" y="150"/>
                      <a:pt x="124" y="152"/>
                    </a:cubicBezTo>
                    <a:cubicBezTo>
                      <a:pt x="124" y="152"/>
                      <a:pt x="124" y="152"/>
                      <a:pt x="124" y="152"/>
                    </a:cubicBezTo>
                    <a:cubicBezTo>
                      <a:pt x="127" y="147"/>
                      <a:pt x="127" y="147"/>
                      <a:pt x="127" y="147"/>
                    </a:cubicBezTo>
                    <a:cubicBezTo>
                      <a:pt x="127" y="147"/>
                      <a:pt x="127" y="147"/>
                      <a:pt x="127" y="147"/>
                    </a:cubicBezTo>
                    <a:moveTo>
                      <a:pt x="49" y="146"/>
                    </a:moveTo>
                    <a:cubicBezTo>
                      <a:pt x="49" y="147"/>
                      <a:pt x="49" y="147"/>
                      <a:pt x="49" y="147"/>
                    </a:cubicBezTo>
                    <a:cubicBezTo>
                      <a:pt x="49" y="147"/>
                      <a:pt x="50" y="148"/>
                      <a:pt x="50" y="148"/>
                    </a:cubicBezTo>
                    <a:cubicBezTo>
                      <a:pt x="50" y="148"/>
                      <a:pt x="50" y="147"/>
                      <a:pt x="50" y="147"/>
                    </a:cubicBezTo>
                    <a:cubicBezTo>
                      <a:pt x="50" y="147"/>
                      <a:pt x="49" y="147"/>
                      <a:pt x="49" y="146"/>
                    </a:cubicBezTo>
                    <a:moveTo>
                      <a:pt x="49" y="146"/>
                    </a:moveTo>
                    <a:cubicBezTo>
                      <a:pt x="48" y="147"/>
                      <a:pt x="48" y="147"/>
                      <a:pt x="48" y="147"/>
                    </a:cubicBezTo>
                    <a:cubicBezTo>
                      <a:pt x="48" y="147"/>
                      <a:pt x="48" y="147"/>
                      <a:pt x="49" y="147"/>
                    </a:cubicBezTo>
                    <a:cubicBezTo>
                      <a:pt x="49" y="147"/>
                      <a:pt x="49" y="147"/>
                      <a:pt x="49" y="146"/>
                    </a:cubicBezTo>
                    <a:cubicBezTo>
                      <a:pt x="49" y="146"/>
                      <a:pt x="49" y="146"/>
                      <a:pt x="49" y="146"/>
                    </a:cubicBezTo>
                    <a:moveTo>
                      <a:pt x="111" y="146"/>
                    </a:moveTo>
                    <a:cubicBezTo>
                      <a:pt x="110" y="148"/>
                      <a:pt x="109" y="149"/>
                      <a:pt x="108" y="151"/>
                    </a:cubicBezTo>
                    <a:cubicBezTo>
                      <a:pt x="111" y="153"/>
                      <a:pt x="114" y="155"/>
                      <a:pt x="118" y="157"/>
                    </a:cubicBezTo>
                    <a:cubicBezTo>
                      <a:pt x="119" y="155"/>
                      <a:pt x="120" y="154"/>
                      <a:pt x="121" y="152"/>
                    </a:cubicBezTo>
                    <a:cubicBezTo>
                      <a:pt x="117" y="150"/>
                      <a:pt x="115" y="149"/>
                      <a:pt x="113" y="148"/>
                    </a:cubicBezTo>
                    <a:cubicBezTo>
                      <a:pt x="119" y="151"/>
                      <a:pt x="119" y="151"/>
                      <a:pt x="119" y="151"/>
                    </a:cubicBezTo>
                    <a:cubicBezTo>
                      <a:pt x="116" y="149"/>
                      <a:pt x="114" y="148"/>
                      <a:pt x="111" y="146"/>
                    </a:cubicBezTo>
                    <a:moveTo>
                      <a:pt x="111" y="146"/>
                    </a:moveTo>
                    <a:cubicBezTo>
                      <a:pt x="111" y="146"/>
                      <a:pt x="111" y="146"/>
                      <a:pt x="111" y="146"/>
                    </a:cubicBezTo>
                    <a:cubicBezTo>
                      <a:pt x="112" y="146"/>
                      <a:pt x="112" y="147"/>
                      <a:pt x="113" y="148"/>
                    </a:cubicBezTo>
                    <a:cubicBezTo>
                      <a:pt x="111" y="146"/>
                      <a:pt x="111" y="146"/>
                      <a:pt x="111" y="146"/>
                    </a:cubicBezTo>
                    <a:moveTo>
                      <a:pt x="48" y="146"/>
                    </a:moveTo>
                    <a:cubicBezTo>
                      <a:pt x="48" y="146"/>
                      <a:pt x="48" y="146"/>
                      <a:pt x="48" y="146"/>
                    </a:cubicBezTo>
                    <a:cubicBezTo>
                      <a:pt x="48" y="147"/>
                      <a:pt x="48" y="147"/>
                      <a:pt x="48" y="147"/>
                    </a:cubicBezTo>
                    <a:cubicBezTo>
                      <a:pt x="48" y="146"/>
                      <a:pt x="48" y="146"/>
                      <a:pt x="48" y="146"/>
                    </a:cubicBezTo>
                    <a:cubicBezTo>
                      <a:pt x="48" y="146"/>
                      <a:pt x="48" y="146"/>
                      <a:pt x="48" y="146"/>
                    </a:cubicBezTo>
                    <a:moveTo>
                      <a:pt x="138" y="145"/>
                    </a:moveTo>
                    <a:cubicBezTo>
                      <a:pt x="137" y="147"/>
                      <a:pt x="135" y="149"/>
                      <a:pt x="134" y="152"/>
                    </a:cubicBezTo>
                    <a:cubicBezTo>
                      <a:pt x="136" y="153"/>
                      <a:pt x="138" y="154"/>
                      <a:pt x="139" y="155"/>
                    </a:cubicBezTo>
                    <a:cubicBezTo>
                      <a:pt x="140" y="152"/>
                      <a:pt x="142" y="150"/>
                      <a:pt x="143" y="148"/>
                    </a:cubicBezTo>
                    <a:cubicBezTo>
                      <a:pt x="141" y="147"/>
                      <a:pt x="140" y="146"/>
                      <a:pt x="138" y="145"/>
                    </a:cubicBezTo>
                    <a:moveTo>
                      <a:pt x="112" y="145"/>
                    </a:moveTo>
                    <a:cubicBezTo>
                      <a:pt x="112" y="145"/>
                      <a:pt x="111" y="145"/>
                      <a:pt x="111" y="146"/>
                    </a:cubicBezTo>
                    <a:cubicBezTo>
                      <a:pt x="115" y="148"/>
                      <a:pt x="118" y="149"/>
                      <a:pt x="121" y="151"/>
                    </a:cubicBezTo>
                    <a:cubicBezTo>
                      <a:pt x="121" y="151"/>
                      <a:pt x="121" y="151"/>
                      <a:pt x="121" y="151"/>
                    </a:cubicBezTo>
                    <a:cubicBezTo>
                      <a:pt x="118" y="149"/>
                      <a:pt x="115" y="147"/>
                      <a:pt x="112" y="145"/>
                    </a:cubicBezTo>
                    <a:moveTo>
                      <a:pt x="46" y="145"/>
                    </a:moveTo>
                    <a:cubicBezTo>
                      <a:pt x="46" y="145"/>
                      <a:pt x="46" y="145"/>
                      <a:pt x="45" y="145"/>
                    </a:cubicBezTo>
                    <a:cubicBezTo>
                      <a:pt x="46" y="146"/>
                      <a:pt x="47" y="146"/>
                      <a:pt x="48" y="146"/>
                    </a:cubicBezTo>
                    <a:cubicBezTo>
                      <a:pt x="48" y="146"/>
                      <a:pt x="48" y="146"/>
                      <a:pt x="48" y="146"/>
                    </a:cubicBezTo>
                    <a:cubicBezTo>
                      <a:pt x="47" y="145"/>
                      <a:pt x="47" y="145"/>
                      <a:pt x="46" y="145"/>
                    </a:cubicBezTo>
                    <a:moveTo>
                      <a:pt x="75" y="144"/>
                    </a:moveTo>
                    <a:cubicBezTo>
                      <a:pt x="75" y="145"/>
                      <a:pt x="74" y="146"/>
                      <a:pt x="74" y="147"/>
                    </a:cubicBezTo>
                    <a:cubicBezTo>
                      <a:pt x="76" y="149"/>
                      <a:pt x="79" y="150"/>
                      <a:pt x="81" y="152"/>
                    </a:cubicBezTo>
                    <a:cubicBezTo>
                      <a:pt x="82" y="151"/>
                      <a:pt x="82" y="150"/>
                      <a:pt x="83" y="149"/>
                    </a:cubicBezTo>
                    <a:cubicBezTo>
                      <a:pt x="80" y="147"/>
                      <a:pt x="78" y="146"/>
                      <a:pt x="75" y="144"/>
                    </a:cubicBezTo>
                    <a:moveTo>
                      <a:pt x="31" y="144"/>
                    </a:moveTo>
                    <a:cubicBezTo>
                      <a:pt x="30" y="146"/>
                      <a:pt x="29" y="148"/>
                      <a:pt x="28" y="149"/>
                    </a:cubicBezTo>
                    <a:cubicBezTo>
                      <a:pt x="28" y="149"/>
                      <a:pt x="29" y="150"/>
                      <a:pt x="29" y="150"/>
                    </a:cubicBezTo>
                    <a:cubicBezTo>
                      <a:pt x="30" y="148"/>
                      <a:pt x="31" y="146"/>
                      <a:pt x="32" y="145"/>
                    </a:cubicBezTo>
                    <a:cubicBezTo>
                      <a:pt x="31" y="145"/>
                      <a:pt x="31" y="145"/>
                      <a:pt x="31" y="144"/>
                    </a:cubicBezTo>
                    <a:moveTo>
                      <a:pt x="76" y="144"/>
                    </a:moveTo>
                    <a:cubicBezTo>
                      <a:pt x="76" y="144"/>
                      <a:pt x="76" y="144"/>
                      <a:pt x="76" y="144"/>
                    </a:cubicBezTo>
                    <a:cubicBezTo>
                      <a:pt x="78" y="145"/>
                      <a:pt x="81" y="147"/>
                      <a:pt x="83" y="148"/>
                    </a:cubicBezTo>
                    <a:cubicBezTo>
                      <a:pt x="83" y="148"/>
                      <a:pt x="83" y="148"/>
                      <a:pt x="83" y="148"/>
                    </a:cubicBezTo>
                    <a:cubicBezTo>
                      <a:pt x="81" y="146"/>
                      <a:pt x="78" y="145"/>
                      <a:pt x="76" y="144"/>
                    </a:cubicBezTo>
                    <a:moveTo>
                      <a:pt x="28" y="143"/>
                    </a:moveTo>
                    <a:cubicBezTo>
                      <a:pt x="27" y="144"/>
                      <a:pt x="26" y="146"/>
                      <a:pt x="25" y="147"/>
                    </a:cubicBezTo>
                    <a:cubicBezTo>
                      <a:pt x="26" y="148"/>
                      <a:pt x="27" y="148"/>
                      <a:pt x="28" y="149"/>
                    </a:cubicBezTo>
                    <a:cubicBezTo>
                      <a:pt x="29" y="147"/>
                      <a:pt x="29" y="146"/>
                      <a:pt x="30" y="144"/>
                    </a:cubicBezTo>
                    <a:cubicBezTo>
                      <a:pt x="30" y="144"/>
                      <a:pt x="29" y="143"/>
                      <a:pt x="28" y="143"/>
                    </a:cubicBezTo>
                    <a:moveTo>
                      <a:pt x="72" y="143"/>
                    </a:moveTo>
                    <a:cubicBezTo>
                      <a:pt x="72" y="144"/>
                      <a:pt x="71" y="145"/>
                      <a:pt x="71" y="145"/>
                    </a:cubicBezTo>
                    <a:cubicBezTo>
                      <a:pt x="71" y="146"/>
                      <a:pt x="72" y="146"/>
                      <a:pt x="72" y="146"/>
                    </a:cubicBezTo>
                    <a:cubicBezTo>
                      <a:pt x="74" y="143"/>
                      <a:pt x="74" y="143"/>
                      <a:pt x="74" y="143"/>
                    </a:cubicBezTo>
                    <a:cubicBezTo>
                      <a:pt x="73" y="143"/>
                      <a:pt x="73" y="143"/>
                      <a:pt x="72" y="143"/>
                    </a:cubicBezTo>
                    <a:moveTo>
                      <a:pt x="77" y="142"/>
                    </a:moveTo>
                    <a:cubicBezTo>
                      <a:pt x="77" y="142"/>
                      <a:pt x="77" y="143"/>
                      <a:pt x="76" y="143"/>
                    </a:cubicBezTo>
                    <a:cubicBezTo>
                      <a:pt x="78" y="144"/>
                      <a:pt x="80" y="145"/>
                      <a:pt x="81" y="146"/>
                    </a:cubicBezTo>
                    <a:cubicBezTo>
                      <a:pt x="80" y="145"/>
                      <a:pt x="78" y="144"/>
                      <a:pt x="76" y="143"/>
                    </a:cubicBezTo>
                    <a:cubicBezTo>
                      <a:pt x="76" y="143"/>
                      <a:pt x="76" y="143"/>
                      <a:pt x="76" y="143"/>
                    </a:cubicBezTo>
                    <a:cubicBezTo>
                      <a:pt x="79" y="144"/>
                      <a:pt x="81" y="146"/>
                      <a:pt x="84" y="147"/>
                    </a:cubicBezTo>
                    <a:cubicBezTo>
                      <a:pt x="84" y="147"/>
                      <a:pt x="84" y="147"/>
                      <a:pt x="84" y="147"/>
                    </a:cubicBezTo>
                    <a:cubicBezTo>
                      <a:pt x="81" y="145"/>
                      <a:pt x="79" y="144"/>
                      <a:pt x="77" y="142"/>
                    </a:cubicBezTo>
                    <a:moveTo>
                      <a:pt x="140" y="142"/>
                    </a:moveTo>
                    <a:cubicBezTo>
                      <a:pt x="140" y="143"/>
                      <a:pt x="139" y="143"/>
                      <a:pt x="139" y="143"/>
                    </a:cubicBezTo>
                    <a:cubicBezTo>
                      <a:pt x="141" y="144"/>
                      <a:pt x="143" y="145"/>
                      <a:pt x="144" y="146"/>
                    </a:cubicBezTo>
                    <a:cubicBezTo>
                      <a:pt x="144" y="146"/>
                      <a:pt x="145" y="146"/>
                      <a:pt x="145" y="145"/>
                    </a:cubicBezTo>
                    <a:cubicBezTo>
                      <a:pt x="143" y="144"/>
                      <a:pt x="141" y="143"/>
                      <a:pt x="140" y="142"/>
                    </a:cubicBezTo>
                    <a:moveTo>
                      <a:pt x="132" y="142"/>
                    </a:moveTo>
                    <a:cubicBezTo>
                      <a:pt x="131" y="144"/>
                      <a:pt x="130" y="146"/>
                      <a:pt x="129" y="148"/>
                    </a:cubicBezTo>
                    <a:cubicBezTo>
                      <a:pt x="130" y="149"/>
                      <a:pt x="132" y="150"/>
                      <a:pt x="133" y="151"/>
                    </a:cubicBezTo>
                    <a:cubicBezTo>
                      <a:pt x="134" y="151"/>
                      <a:pt x="134" y="150"/>
                      <a:pt x="134" y="149"/>
                    </a:cubicBezTo>
                    <a:cubicBezTo>
                      <a:pt x="135" y="148"/>
                      <a:pt x="136" y="146"/>
                      <a:pt x="137" y="145"/>
                    </a:cubicBezTo>
                    <a:cubicBezTo>
                      <a:pt x="136" y="144"/>
                      <a:pt x="134" y="143"/>
                      <a:pt x="132" y="142"/>
                    </a:cubicBezTo>
                    <a:moveTo>
                      <a:pt x="73" y="142"/>
                    </a:moveTo>
                    <a:cubicBezTo>
                      <a:pt x="73" y="142"/>
                      <a:pt x="73" y="142"/>
                      <a:pt x="73" y="142"/>
                    </a:cubicBezTo>
                    <a:cubicBezTo>
                      <a:pt x="73" y="142"/>
                      <a:pt x="74" y="143"/>
                      <a:pt x="74" y="143"/>
                    </a:cubicBezTo>
                    <a:cubicBezTo>
                      <a:pt x="74" y="142"/>
                      <a:pt x="74" y="142"/>
                      <a:pt x="74" y="142"/>
                    </a:cubicBezTo>
                    <a:cubicBezTo>
                      <a:pt x="74" y="142"/>
                      <a:pt x="73" y="142"/>
                      <a:pt x="73" y="142"/>
                    </a:cubicBezTo>
                    <a:moveTo>
                      <a:pt x="77" y="141"/>
                    </a:moveTo>
                    <a:cubicBezTo>
                      <a:pt x="77" y="142"/>
                      <a:pt x="77" y="142"/>
                      <a:pt x="77" y="142"/>
                    </a:cubicBezTo>
                    <a:cubicBezTo>
                      <a:pt x="79" y="143"/>
                      <a:pt x="82" y="145"/>
                      <a:pt x="84" y="146"/>
                    </a:cubicBezTo>
                    <a:cubicBezTo>
                      <a:pt x="84" y="146"/>
                      <a:pt x="84" y="146"/>
                      <a:pt x="84" y="146"/>
                    </a:cubicBezTo>
                    <a:cubicBezTo>
                      <a:pt x="82" y="144"/>
                      <a:pt x="80" y="143"/>
                      <a:pt x="77" y="141"/>
                    </a:cubicBezTo>
                    <a:moveTo>
                      <a:pt x="52" y="141"/>
                    </a:moveTo>
                    <a:cubicBezTo>
                      <a:pt x="49" y="145"/>
                      <a:pt x="49" y="145"/>
                      <a:pt x="49" y="145"/>
                    </a:cubicBezTo>
                    <a:cubicBezTo>
                      <a:pt x="49" y="146"/>
                      <a:pt x="49" y="146"/>
                      <a:pt x="49" y="146"/>
                    </a:cubicBezTo>
                    <a:cubicBezTo>
                      <a:pt x="50" y="145"/>
                      <a:pt x="51" y="144"/>
                      <a:pt x="51" y="142"/>
                    </a:cubicBezTo>
                    <a:cubicBezTo>
                      <a:pt x="51" y="144"/>
                      <a:pt x="50" y="145"/>
                      <a:pt x="49" y="146"/>
                    </a:cubicBezTo>
                    <a:cubicBezTo>
                      <a:pt x="50" y="146"/>
                      <a:pt x="50" y="146"/>
                      <a:pt x="51" y="147"/>
                    </a:cubicBezTo>
                    <a:cubicBezTo>
                      <a:pt x="52" y="145"/>
                      <a:pt x="53" y="144"/>
                      <a:pt x="53" y="142"/>
                    </a:cubicBezTo>
                    <a:cubicBezTo>
                      <a:pt x="53" y="142"/>
                      <a:pt x="52" y="142"/>
                      <a:pt x="52" y="141"/>
                    </a:cubicBezTo>
                    <a:moveTo>
                      <a:pt x="73" y="141"/>
                    </a:moveTo>
                    <a:cubicBezTo>
                      <a:pt x="73" y="141"/>
                      <a:pt x="73" y="141"/>
                      <a:pt x="73" y="141"/>
                    </a:cubicBezTo>
                    <a:cubicBezTo>
                      <a:pt x="74" y="142"/>
                      <a:pt x="74" y="142"/>
                      <a:pt x="74" y="142"/>
                    </a:cubicBezTo>
                    <a:cubicBezTo>
                      <a:pt x="75" y="142"/>
                      <a:pt x="75" y="142"/>
                      <a:pt x="75" y="142"/>
                    </a:cubicBezTo>
                    <a:cubicBezTo>
                      <a:pt x="74" y="142"/>
                      <a:pt x="74" y="141"/>
                      <a:pt x="73" y="141"/>
                    </a:cubicBezTo>
                    <a:moveTo>
                      <a:pt x="130" y="141"/>
                    </a:moveTo>
                    <a:cubicBezTo>
                      <a:pt x="129" y="143"/>
                      <a:pt x="128" y="145"/>
                      <a:pt x="127" y="147"/>
                    </a:cubicBezTo>
                    <a:cubicBezTo>
                      <a:pt x="127" y="147"/>
                      <a:pt x="127" y="147"/>
                      <a:pt x="127" y="147"/>
                    </a:cubicBezTo>
                    <a:cubicBezTo>
                      <a:pt x="131" y="141"/>
                      <a:pt x="131" y="141"/>
                      <a:pt x="131" y="141"/>
                    </a:cubicBezTo>
                    <a:cubicBezTo>
                      <a:pt x="131" y="141"/>
                      <a:pt x="131" y="141"/>
                      <a:pt x="130" y="141"/>
                    </a:cubicBezTo>
                    <a:moveTo>
                      <a:pt x="130" y="140"/>
                    </a:moveTo>
                    <a:cubicBezTo>
                      <a:pt x="129" y="142"/>
                      <a:pt x="128" y="144"/>
                      <a:pt x="127" y="146"/>
                    </a:cubicBezTo>
                    <a:cubicBezTo>
                      <a:pt x="130" y="141"/>
                      <a:pt x="130" y="141"/>
                      <a:pt x="130" y="141"/>
                    </a:cubicBezTo>
                    <a:cubicBezTo>
                      <a:pt x="130" y="141"/>
                      <a:pt x="130" y="140"/>
                      <a:pt x="130" y="140"/>
                    </a:cubicBezTo>
                    <a:moveTo>
                      <a:pt x="74" y="140"/>
                    </a:moveTo>
                    <a:cubicBezTo>
                      <a:pt x="74" y="141"/>
                      <a:pt x="73" y="141"/>
                      <a:pt x="73" y="141"/>
                    </a:cubicBezTo>
                    <a:cubicBezTo>
                      <a:pt x="74" y="141"/>
                      <a:pt x="74" y="141"/>
                      <a:pt x="75" y="142"/>
                    </a:cubicBezTo>
                    <a:cubicBezTo>
                      <a:pt x="75" y="141"/>
                      <a:pt x="75" y="141"/>
                      <a:pt x="75" y="141"/>
                    </a:cubicBezTo>
                    <a:cubicBezTo>
                      <a:pt x="75" y="141"/>
                      <a:pt x="74" y="141"/>
                      <a:pt x="74" y="140"/>
                    </a:cubicBezTo>
                    <a:moveTo>
                      <a:pt x="115" y="140"/>
                    </a:moveTo>
                    <a:cubicBezTo>
                      <a:pt x="114" y="142"/>
                      <a:pt x="113" y="143"/>
                      <a:pt x="112" y="145"/>
                    </a:cubicBezTo>
                    <a:cubicBezTo>
                      <a:pt x="115" y="147"/>
                      <a:pt x="118" y="149"/>
                      <a:pt x="121" y="150"/>
                    </a:cubicBezTo>
                    <a:cubicBezTo>
                      <a:pt x="122" y="149"/>
                      <a:pt x="123" y="147"/>
                      <a:pt x="124" y="146"/>
                    </a:cubicBezTo>
                    <a:cubicBezTo>
                      <a:pt x="121" y="144"/>
                      <a:pt x="118" y="142"/>
                      <a:pt x="115" y="140"/>
                    </a:cubicBezTo>
                    <a:moveTo>
                      <a:pt x="67" y="140"/>
                    </a:moveTo>
                    <a:cubicBezTo>
                      <a:pt x="67" y="141"/>
                      <a:pt x="66" y="142"/>
                      <a:pt x="66" y="142"/>
                    </a:cubicBezTo>
                    <a:cubicBezTo>
                      <a:pt x="67" y="143"/>
                      <a:pt x="68" y="144"/>
                      <a:pt x="69" y="144"/>
                    </a:cubicBezTo>
                    <a:cubicBezTo>
                      <a:pt x="69" y="143"/>
                      <a:pt x="70" y="142"/>
                      <a:pt x="70" y="141"/>
                    </a:cubicBezTo>
                    <a:cubicBezTo>
                      <a:pt x="69" y="141"/>
                      <a:pt x="68" y="140"/>
                      <a:pt x="67" y="140"/>
                    </a:cubicBezTo>
                    <a:moveTo>
                      <a:pt x="74" y="140"/>
                    </a:moveTo>
                    <a:cubicBezTo>
                      <a:pt x="74" y="140"/>
                      <a:pt x="74" y="140"/>
                      <a:pt x="74" y="140"/>
                    </a:cubicBezTo>
                    <a:cubicBezTo>
                      <a:pt x="74" y="140"/>
                      <a:pt x="75" y="140"/>
                      <a:pt x="75" y="141"/>
                    </a:cubicBezTo>
                    <a:cubicBezTo>
                      <a:pt x="75" y="140"/>
                      <a:pt x="75" y="140"/>
                      <a:pt x="75" y="140"/>
                    </a:cubicBezTo>
                    <a:cubicBezTo>
                      <a:pt x="75" y="140"/>
                      <a:pt x="75" y="140"/>
                      <a:pt x="74" y="140"/>
                    </a:cubicBezTo>
                    <a:moveTo>
                      <a:pt x="49" y="140"/>
                    </a:moveTo>
                    <a:cubicBezTo>
                      <a:pt x="48" y="141"/>
                      <a:pt x="47" y="142"/>
                      <a:pt x="46" y="144"/>
                    </a:cubicBezTo>
                    <a:cubicBezTo>
                      <a:pt x="47" y="144"/>
                      <a:pt x="47" y="144"/>
                      <a:pt x="47" y="144"/>
                    </a:cubicBezTo>
                    <a:cubicBezTo>
                      <a:pt x="48" y="145"/>
                      <a:pt x="48" y="145"/>
                      <a:pt x="48" y="145"/>
                    </a:cubicBezTo>
                    <a:cubicBezTo>
                      <a:pt x="49" y="145"/>
                      <a:pt x="49" y="145"/>
                      <a:pt x="49" y="144"/>
                    </a:cubicBezTo>
                    <a:cubicBezTo>
                      <a:pt x="49" y="145"/>
                      <a:pt x="49" y="145"/>
                      <a:pt x="49" y="145"/>
                    </a:cubicBezTo>
                    <a:cubicBezTo>
                      <a:pt x="49" y="145"/>
                      <a:pt x="49" y="145"/>
                      <a:pt x="49" y="145"/>
                    </a:cubicBezTo>
                    <a:cubicBezTo>
                      <a:pt x="50" y="144"/>
                      <a:pt x="50" y="142"/>
                      <a:pt x="51" y="141"/>
                    </a:cubicBezTo>
                    <a:cubicBezTo>
                      <a:pt x="51" y="140"/>
                      <a:pt x="50" y="140"/>
                      <a:pt x="49" y="140"/>
                    </a:cubicBezTo>
                    <a:moveTo>
                      <a:pt x="78" y="139"/>
                    </a:moveTo>
                    <a:cubicBezTo>
                      <a:pt x="78" y="140"/>
                      <a:pt x="78" y="140"/>
                      <a:pt x="78" y="141"/>
                    </a:cubicBezTo>
                    <a:cubicBezTo>
                      <a:pt x="80" y="142"/>
                      <a:pt x="82" y="144"/>
                      <a:pt x="85" y="145"/>
                    </a:cubicBezTo>
                    <a:cubicBezTo>
                      <a:pt x="85" y="145"/>
                      <a:pt x="85" y="144"/>
                      <a:pt x="85" y="144"/>
                    </a:cubicBezTo>
                    <a:cubicBezTo>
                      <a:pt x="83" y="142"/>
                      <a:pt x="81" y="141"/>
                      <a:pt x="78" y="139"/>
                    </a:cubicBezTo>
                    <a:moveTo>
                      <a:pt x="134" y="139"/>
                    </a:moveTo>
                    <a:cubicBezTo>
                      <a:pt x="134" y="139"/>
                      <a:pt x="134" y="140"/>
                      <a:pt x="134" y="140"/>
                    </a:cubicBezTo>
                    <a:cubicBezTo>
                      <a:pt x="134" y="140"/>
                      <a:pt x="134" y="140"/>
                      <a:pt x="134" y="140"/>
                    </a:cubicBezTo>
                    <a:cubicBezTo>
                      <a:pt x="135" y="141"/>
                      <a:pt x="137" y="142"/>
                      <a:pt x="138" y="143"/>
                    </a:cubicBezTo>
                    <a:cubicBezTo>
                      <a:pt x="139" y="142"/>
                      <a:pt x="139" y="142"/>
                      <a:pt x="139" y="142"/>
                    </a:cubicBezTo>
                    <a:cubicBezTo>
                      <a:pt x="137" y="141"/>
                      <a:pt x="136" y="140"/>
                      <a:pt x="134" y="139"/>
                    </a:cubicBezTo>
                    <a:moveTo>
                      <a:pt x="97" y="139"/>
                    </a:moveTo>
                    <a:cubicBezTo>
                      <a:pt x="96" y="140"/>
                      <a:pt x="95" y="141"/>
                      <a:pt x="94" y="143"/>
                    </a:cubicBezTo>
                    <a:cubicBezTo>
                      <a:pt x="98" y="145"/>
                      <a:pt x="102" y="148"/>
                      <a:pt x="106" y="150"/>
                    </a:cubicBezTo>
                    <a:cubicBezTo>
                      <a:pt x="107" y="149"/>
                      <a:pt x="108" y="147"/>
                      <a:pt x="109" y="146"/>
                    </a:cubicBezTo>
                    <a:cubicBezTo>
                      <a:pt x="106" y="144"/>
                      <a:pt x="102" y="142"/>
                      <a:pt x="97" y="139"/>
                    </a:cubicBezTo>
                    <a:moveTo>
                      <a:pt x="68" y="139"/>
                    </a:moveTo>
                    <a:cubicBezTo>
                      <a:pt x="68" y="139"/>
                      <a:pt x="68" y="139"/>
                      <a:pt x="68" y="139"/>
                    </a:cubicBezTo>
                    <a:cubicBezTo>
                      <a:pt x="69" y="140"/>
                      <a:pt x="70" y="140"/>
                      <a:pt x="71" y="141"/>
                    </a:cubicBezTo>
                    <a:cubicBezTo>
                      <a:pt x="71" y="141"/>
                      <a:pt x="71" y="140"/>
                      <a:pt x="71" y="140"/>
                    </a:cubicBezTo>
                    <a:cubicBezTo>
                      <a:pt x="70" y="140"/>
                      <a:pt x="69" y="139"/>
                      <a:pt x="68" y="139"/>
                    </a:cubicBezTo>
                    <a:moveTo>
                      <a:pt x="68" y="138"/>
                    </a:moveTo>
                    <a:cubicBezTo>
                      <a:pt x="68" y="138"/>
                      <a:pt x="68" y="138"/>
                      <a:pt x="68" y="138"/>
                    </a:cubicBezTo>
                    <a:cubicBezTo>
                      <a:pt x="69" y="139"/>
                      <a:pt x="70" y="139"/>
                      <a:pt x="71" y="140"/>
                    </a:cubicBezTo>
                    <a:cubicBezTo>
                      <a:pt x="71" y="140"/>
                      <a:pt x="71" y="140"/>
                      <a:pt x="71" y="140"/>
                    </a:cubicBezTo>
                    <a:cubicBezTo>
                      <a:pt x="70" y="139"/>
                      <a:pt x="69" y="139"/>
                      <a:pt x="68" y="138"/>
                    </a:cubicBezTo>
                    <a:moveTo>
                      <a:pt x="97" y="138"/>
                    </a:moveTo>
                    <a:cubicBezTo>
                      <a:pt x="97" y="138"/>
                      <a:pt x="97" y="138"/>
                      <a:pt x="97" y="139"/>
                    </a:cubicBezTo>
                    <a:cubicBezTo>
                      <a:pt x="101" y="141"/>
                      <a:pt x="105" y="143"/>
                      <a:pt x="109" y="146"/>
                    </a:cubicBezTo>
                    <a:cubicBezTo>
                      <a:pt x="109" y="146"/>
                      <a:pt x="109" y="145"/>
                      <a:pt x="109" y="145"/>
                    </a:cubicBezTo>
                    <a:cubicBezTo>
                      <a:pt x="105" y="143"/>
                      <a:pt x="101" y="140"/>
                      <a:pt x="97" y="138"/>
                    </a:cubicBezTo>
                    <a:moveTo>
                      <a:pt x="35" y="138"/>
                    </a:moveTo>
                    <a:cubicBezTo>
                      <a:pt x="34" y="138"/>
                      <a:pt x="34" y="138"/>
                      <a:pt x="34" y="138"/>
                    </a:cubicBezTo>
                    <a:cubicBezTo>
                      <a:pt x="34" y="139"/>
                      <a:pt x="35" y="139"/>
                      <a:pt x="35" y="139"/>
                    </a:cubicBezTo>
                    <a:cubicBezTo>
                      <a:pt x="35" y="139"/>
                      <a:pt x="35" y="139"/>
                      <a:pt x="35" y="138"/>
                    </a:cubicBezTo>
                    <a:cubicBezTo>
                      <a:pt x="35" y="138"/>
                      <a:pt x="35" y="138"/>
                      <a:pt x="35" y="138"/>
                    </a:cubicBezTo>
                    <a:moveTo>
                      <a:pt x="132" y="138"/>
                    </a:moveTo>
                    <a:cubicBezTo>
                      <a:pt x="132" y="138"/>
                      <a:pt x="132" y="138"/>
                      <a:pt x="132" y="139"/>
                    </a:cubicBezTo>
                    <a:cubicBezTo>
                      <a:pt x="132" y="139"/>
                      <a:pt x="132" y="139"/>
                      <a:pt x="132" y="139"/>
                    </a:cubicBezTo>
                    <a:cubicBezTo>
                      <a:pt x="132" y="138"/>
                      <a:pt x="132" y="138"/>
                      <a:pt x="132" y="138"/>
                    </a:cubicBezTo>
                    <a:cubicBezTo>
                      <a:pt x="132" y="138"/>
                      <a:pt x="132" y="138"/>
                      <a:pt x="132" y="138"/>
                    </a:cubicBezTo>
                    <a:moveTo>
                      <a:pt x="75" y="138"/>
                    </a:moveTo>
                    <a:cubicBezTo>
                      <a:pt x="75" y="138"/>
                      <a:pt x="75" y="139"/>
                      <a:pt x="74" y="139"/>
                    </a:cubicBezTo>
                    <a:cubicBezTo>
                      <a:pt x="75" y="139"/>
                      <a:pt x="75" y="140"/>
                      <a:pt x="76" y="140"/>
                    </a:cubicBezTo>
                    <a:cubicBezTo>
                      <a:pt x="77" y="138"/>
                      <a:pt x="77" y="138"/>
                      <a:pt x="77" y="138"/>
                    </a:cubicBezTo>
                    <a:cubicBezTo>
                      <a:pt x="76" y="138"/>
                      <a:pt x="76" y="138"/>
                      <a:pt x="75" y="138"/>
                    </a:cubicBezTo>
                    <a:moveTo>
                      <a:pt x="132" y="137"/>
                    </a:moveTo>
                    <a:cubicBezTo>
                      <a:pt x="131" y="138"/>
                      <a:pt x="131" y="138"/>
                      <a:pt x="131" y="138"/>
                    </a:cubicBezTo>
                    <a:cubicBezTo>
                      <a:pt x="131" y="138"/>
                      <a:pt x="131" y="138"/>
                      <a:pt x="131" y="139"/>
                    </a:cubicBezTo>
                    <a:cubicBezTo>
                      <a:pt x="132" y="138"/>
                      <a:pt x="132" y="138"/>
                      <a:pt x="132" y="138"/>
                    </a:cubicBezTo>
                    <a:cubicBezTo>
                      <a:pt x="132" y="138"/>
                      <a:pt x="132" y="138"/>
                      <a:pt x="132" y="137"/>
                    </a:cubicBezTo>
                    <a:moveTo>
                      <a:pt x="69" y="137"/>
                    </a:moveTo>
                    <a:cubicBezTo>
                      <a:pt x="69" y="138"/>
                      <a:pt x="69" y="138"/>
                      <a:pt x="68" y="138"/>
                    </a:cubicBezTo>
                    <a:cubicBezTo>
                      <a:pt x="69" y="139"/>
                      <a:pt x="70" y="139"/>
                      <a:pt x="71" y="140"/>
                    </a:cubicBezTo>
                    <a:cubicBezTo>
                      <a:pt x="71" y="139"/>
                      <a:pt x="71" y="139"/>
                      <a:pt x="71" y="139"/>
                    </a:cubicBezTo>
                    <a:cubicBezTo>
                      <a:pt x="71" y="139"/>
                      <a:pt x="70" y="138"/>
                      <a:pt x="69" y="137"/>
                    </a:cubicBezTo>
                    <a:moveTo>
                      <a:pt x="18" y="137"/>
                    </a:moveTo>
                    <a:cubicBezTo>
                      <a:pt x="17" y="139"/>
                      <a:pt x="16" y="140"/>
                      <a:pt x="16" y="141"/>
                    </a:cubicBezTo>
                    <a:cubicBezTo>
                      <a:pt x="16" y="142"/>
                      <a:pt x="17" y="142"/>
                      <a:pt x="17" y="143"/>
                    </a:cubicBezTo>
                    <a:cubicBezTo>
                      <a:pt x="18" y="141"/>
                      <a:pt x="19" y="140"/>
                      <a:pt x="20" y="138"/>
                    </a:cubicBezTo>
                    <a:cubicBezTo>
                      <a:pt x="19" y="138"/>
                      <a:pt x="19" y="138"/>
                      <a:pt x="18" y="137"/>
                    </a:cubicBezTo>
                    <a:moveTo>
                      <a:pt x="98" y="137"/>
                    </a:moveTo>
                    <a:cubicBezTo>
                      <a:pt x="98" y="137"/>
                      <a:pt x="98" y="137"/>
                      <a:pt x="98" y="137"/>
                    </a:cubicBezTo>
                    <a:cubicBezTo>
                      <a:pt x="102" y="140"/>
                      <a:pt x="106" y="142"/>
                      <a:pt x="110" y="145"/>
                    </a:cubicBezTo>
                    <a:cubicBezTo>
                      <a:pt x="110" y="144"/>
                      <a:pt x="110" y="144"/>
                      <a:pt x="110" y="144"/>
                    </a:cubicBezTo>
                    <a:cubicBezTo>
                      <a:pt x="106" y="142"/>
                      <a:pt x="102" y="139"/>
                      <a:pt x="98" y="137"/>
                    </a:cubicBezTo>
                    <a:moveTo>
                      <a:pt x="69" y="137"/>
                    </a:moveTo>
                    <a:cubicBezTo>
                      <a:pt x="69" y="137"/>
                      <a:pt x="69" y="137"/>
                      <a:pt x="69" y="137"/>
                    </a:cubicBezTo>
                    <a:cubicBezTo>
                      <a:pt x="70" y="137"/>
                      <a:pt x="71" y="138"/>
                      <a:pt x="72" y="139"/>
                    </a:cubicBezTo>
                    <a:cubicBezTo>
                      <a:pt x="72" y="138"/>
                      <a:pt x="72" y="138"/>
                      <a:pt x="72" y="138"/>
                    </a:cubicBezTo>
                    <a:cubicBezTo>
                      <a:pt x="71" y="138"/>
                      <a:pt x="70" y="137"/>
                      <a:pt x="69" y="137"/>
                    </a:cubicBezTo>
                    <a:moveTo>
                      <a:pt x="32" y="136"/>
                    </a:moveTo>
                    <a:cubicBezTo>
                      <a:pt x="32" y="137"/>
                      <a:pt x="32" y="137"/>
                      <a:pt x="32" y="137"/>
                    </a:cubicBezTo>
                    <a:cubicBezTo>
                      <a:pt x="32" y="137"/>
                      <a:pt x="33" y="138"/>
                      <a:pt x="34" y="138"/>
                    </a:cubicBezTo>
                    <a:cubicBezTo>
                      <a:pt x="34" y="138"/>
                      <a:pt x="34" y="138"/>
                      <a:pt x="34" y="138"/>
                    </a:cubicBezTo>
                    <a:cubicBezTo>
                      <a:pt x="33" y="137"/>
                      <a:pt x="33" y="137"/>
                      <a:pt x="32" y="136"/>
                    </a:cubicBezTo>
                    <a:moveTo>
                      <a:pt x="15" y="136"/>
                    </a:moveTo>
                    <a:cubicBezTo>
                      <a:pt x="14" y="137"/>
                      <a:pt x="14" y="138"/>
                      <a:pt x="13" y="140"/>
                    </a:cubicBezTo>
                    <a:cubicBezTo>
                      <a:pt x="13" y="140"/>
                      <a:pt x="13" y="140"/>
                      <a:pt x="13" y="140"/>
                    </a:cubicBezTo>
                    <a:cubicBezTo>
                      <a:pt x="16" y="136"/>
                      <a:pt x="16" y="136"/>
                      <a:pt x="16" y="136"/>
                    </a:cubicBezTo>
                    <a:cubicBezTo>
                      <a:pt x="16" y="136"/>
                      <a:pt x="15" y="136"/>
                      <a:pt x="15" y="136"/>
                    </a:cubicBezTo>
                    <a:moveTo>
                      <a:pt x="70" y="135"/>
                    </a:moveTo>
                    <a:cubicBezTo>
                      <a:pt x="70" y="135"/>
                      <a:pt x="70" y="136"/>
                      <a:pt x="70" y="136"/>
                    </a:cubicBezTo>
                    <a:cubicBezTo>
                      <a:pt x="70" y="137"/>
                      <a:pt x="71" y="137"/>
                      <a:pt x="72" y="138"/>
                    </a:cubicBezTo>
                    <a:cubicBezTo>
                      <a:pt x="73" y="137"/>
                      <a:pt x="73" y="137"/>
                      <a:pt x="73" y="136"/>
                    </a:cubicBezTo>
                    <a:cubicBezTo>
                      <a:pt x="73" y="136"/>
                      <a:pt x="72" y="136"/>
                      <a:pt x="72" y="135"/>
                    </a:cubicBezTo>
                    <a:cubicBezTo>
                      <a:pt x="72" y="135"/>
                      <a:pt x="72" y="135"/>
                      <a:pt x="72" y="135"/>
                    </a:cubicBezTo>
                    <a:cubicBezTo>
                      <a:pt x="71" y="135"/>
                      <a:pt x="71" y="135"/>
                      <a:pt x="70" y="135"/>
                    </a:cubicBezTo>
                    <a:moveTo>
                      <a:pt x="145" y="134"/>
                    </a:moveTo>
                    <a:cubicBezTo>
                      <a:pt x="143" y="137"/>
                      <a:pt x="142" y="139"/>
                      <a:pt x="141" y="141"/>
                    </a:cubicBezTo>
                    <a:cubicBezTo>
                      <a:pt x="142" y="142"/>
                      <a:pt x="144" y="143"/>
                      <a:pt x="146" y="144"/>
                    </a:cubicBezTo>
                    <a:cubicBezTo>
                      <a:pt x="147" y="142"/>
                      <a:pt x="148" y="140"/>
                      <a:pt x="150" y="137"/>
                    </a:cubicBezTo>
                    <a:cubicBezTo>
                      <a:pt x="148" y="137"/>
                      <a:pt x="147" y="136"/>
                      <a:pt x="146" y="135"/>
                    </a:cubicBezTo>
                    <a:cubicBezTo>
                      <a:pt x="146" y="135"/>
                      <a:pt x="145" y="135"/>
                      <a:pt x="145" y="134"/>
                    </a:cubicBezTo>
                    <a:moveTo>
                      <a:pt x="119" y="134"/>
                    </a:moveTo>
                    <a:cubicBezTo>
                      <a:pt x="117" y="136"/>
                      <a:pt x="116" y="138"/>
                      <a:pt x="115" y="140"/>
                    </a:cubicBezTo>
                    <a:cubicBezTo>
                      <a:pt x="118" y="142"/>
                      <a:pt x="121" y="144"/>
                      <a:pt x="124" y="146"/>
                    </a:cubicBezTo>
                    <a:cubicBezTo>
                      <a:pt x="125" y="144"/>
                      <a:pt x="126" y="143"/>
                      <a:pt x="126" y="142"/>
                    </a:cubicBezTo>
                    <a:cubicBezTo>
                      <a:pt x="127" y="141"/>
                      <a:pt x="127" y="140"/>
                      <a:pt x="128" y="139"/>
                    </a:cubicBezTo>
                    <a:cubicBezTo>
                      <a:pt x="125" y="137"/>
                      <a:pt x="122" y="136"/>
                      <a:pt x="119" y="134"/>
                    </a:cubicBezTo>
                    <a:moveTo>
                      <a:pt x="57" y="133"/>
                    </a:moveTo>
                    <a:cubicBezTo>
                      <a:pt x="57" y="133"/>
                      <a:pt x="56" y="133"/>
                      <a:pt x="56" y="134"/>
                    </a:cubicBezTo>
                    <a:cubicBezTo>
                      <a:pt x="57" y="134"/>
                      <a:pt x="57" y="134"/>
                      <a:pt x="58" y="134"/>
                    </a:cubicBezTo>
                    <a:cubicBezTo>
                      <a:pt x="57" y="134"/>
                      <a:pt x="57" y="134"/>
                      <a:pt x="56" y="134"/>
                    </a:cubicBezTo>
                    <a:cubicBezTo>
                      <a:pt x="56" y="134"/>
                      <a:pt x="55" y="135"/>
                      <a:pt x="55" y="136"/>
                    </a:cubicBezTo>
                    <a:cubicBezTo>
                      <a:pt x="55" y="136"/>
                      <a:pt x="56" y="137"/>
                      <a:pt x="56" y="137"/>
                    </a:cubicBezTo>
                    <a:cubicBezTo>
                      <a:pt x="57" y="136"/>
                      <a:pt x="57" y="135"/>
                      <a:pt x="58" y="134"/>
                    </a:cubicBezTo>
                    <a:cubicBezTo>
                      <a:pt x="57" y="134"/>
                      <a:pt x="57" y="134"/>
                      <a:pt x="57" y="133"/>
                    </a:cubicBezTo>
                    <a:moveTo>
                      <a:pt x="37" y="133"/>
                    </a:moveTo>
                    <a:cubicBezTo>
                      <a:pt x="37" y="134"/>
                      <a:pt x="36" y="136"/>
                      <a:pt x="35" y="137"/>
                    </a:cubicBezTo>
                    <a:cubicBezTo>
                      <a:pt x="35" y="137"/>
                      <a:pt x="36" y="137"/>
                      <a:pt x="36" y="138"/>
                    </a:cubicBezTo>
                    <a:cubicBezTo>
                      <a:pt x="37" y="136"/>
                      <a:pt x="38" y="135"/>
                      <a:pt x="38" y="133"/>
                    </a:cubicBezTo>
                    <a:cubicBezTo>
                      <a:pt x="38" y="133"/>
                      <a:pt x="38" y="133"/>
                      <a:pt x="37" y="133"/>
                    </a:cubicBezTo>
                    <a:moveTo>
                      <a:pt x="101" y="132"/>
                    </a:moveTo>
                    <a:cubicBezTo>
                      <a:pt x="100" y="134"/>
                      <a:pt x="99" y="135"/>
                      <a:pt x="98" y="137"/>
                    </a:cubicBezTo>
                    <a:cubicBezTo>
                      <a:pt x="102" y="139"/>
                      <a:pt x="106" y="141"/>
                      <a:pt x="110" y="144"/>
                    </a:cubicBezTo>
                    <a:cubicBezTo>
                      <a:pt x="111" y="142"/>
                      <a:pt x="112" y="141"/>
                      <a:pt x="113" y="139"/>
                    </a:cubicBezTo>
                    <a:cubicBezTo>
                      <a:pt x="109" y="137"/>
                      <a:pt x="105" y="134"/>
                      <a:pt x="101" y="132"/>
                    </a:cubicBezTo>
                    <a:moveTo>
                      <a:pt x="57" y="132"/>
                    </a:moveTo>
                    <a:cubicBezTo>
                      <a:pt x="57" y="132"/>
                      <a:pt x="57" y="132"/>
                      <a:pt x="57" y="133"/>
                    </a:cubicBezTo>
                    <a:cubicBezTo>
                      <a:pt x="57" y="133"/>
                      <a:pt x="58" y="133"/>
                      <a:pt x="58" y="133"/>
                    </a:cubicBezTo>
                    <a:cubicBezTo>
                      <a:pt x="59" y="133"/>
                      <a:pt x="59" y="133"/>
                      <a:pt x="59" y="133"/>
                    </a:cubicBezTo>
                    <a:cubicBezTo>
                      <a:pt x="58" y="133"/>
                      <a:pt x="58" y="132"/>
                      <a:pt x="57" y="132"/>
                    </a:cubicBezTo>
                    <a:moveTo>
                      <a:pt x="54" y="132"/>
                    </a:moveTo>
                    <a:cubicBezTo>
                      <a:pt x="53" y="133"/>
                      <a:pt x="53" y="134"/>
                      <a:pt x="52" y="134"/>
                    </a:cubicBezTo>
                    <a:cubicBezTo>
                      <a:pt x="53" y="135"/>
                      <a:pt x="54" y="135"/>
                      <a:pt x="54" y="136"/>
                    </a:cubicBezTo>
                    <a:cubicBezTo>
                      <a:pt x="54" y="136"/>
                      <a:pt x="54" y="136"/>
                      <a:pt x="54" y="136"/>
                    </a:cubicBezTo>
                    <a:cubicBezTo>
                      <a:pt x="55" y="135"/>
                      <a:pt x="55" y="134"/>
                      <a:pt x="56" y="133"/>
                    </a:cubicBezTo>
                    <a:cubicBezTo>
                      <a:pt x="55" y="133"/>
                      <a:pt x="54" y="132"/>
                      <a:pt x="54" y="132"/>
                    </a:cubicBezTo>
                    <a:moveTo>
                      <a:pt x="54" y="132"/>
                    </a:moveTo>
                    <a:cubicBezTo>
                      <a:pt x="54" y="132"/>
                      <a:pt x="54" y="132"/>
                      <a:pt x="54" y="132"/>
                    </a:cubicBezTo>
                    <a:cubicBezTo>
                      <a:pt x="54" y="132"/>
                      <a:pt x="55" y="133"/>
                      <a:pt x="56" y="133"/>
                    </a:cubicBezTo>
                    <a:cubicBezTo>
                      <a:pt x="56" y="133"/>
                      <a:pt x="56" y="133"/>
                      <a:pt x="56" y="133"/>
                    </a:cubicBezTo>
                    <a:cubicBezTo>
                      <a:pt x="55" y="133"/>
                      <a:pt x="55" y="132"/>
                      <a:pt x="54" y="132"/>
                    </a:cubicBezTo>
                    <a:moveTo>
                      <a:pt x="35" y="132"/>
                    </a:moveTo>
                    <a:cubicBezTo>
                      <a:pt x="34" y="133"/>
                      <a:pt x="33" y="134"/>
                      <a:pt x="33" y="136"/>
                    </a:cubicBezTo>
                    <a:cubicBezTo>
                      <a:pt x="33" y="136"/>
                      <a:pt x="34" y="136"/>
                      <a:pt x="35" y="137"/>
                    </a:cubicBezTo>
                    <a:cubicBezTo>
                      <a:pt x="35" y="136"/>
                      <a:pt x="36" y="134"/>
                      <a:pt x="37" y="133"/>
                    </a:cubicBezTo>
                    <a:cubicBezTo>
                      <a:pt x="36" y="132"/>
                      <a:pt x="36" y="132"/>
                      <a:pt x="35" y="132"/>
                    </a:cubicBezTo>
                    <a:moveTo>
                      <a:pt x="121" y="131"/>
                    </a:moveTo>
                    <a:cubicBezTo>
                      <a:pt x="120" y="131"/>
                      <a:pt x="120" y="132"/>
                      <a:pt x="120" y="132"/>
                    </a:cubicBezTo>
                    <a:cubicBezTo>
                      <a:pt x="123" y="134"/>
                      <a:pt x="126" y="135"/>
                      <a:pt x="129" y="137"/>
                    </a:cubicBezTo>
                    <a:cubicBezTo>
                      <a:pt x="129" y="137"/>
                      <a:pt x="129" y="137"/>
                      <a:pt x="130" y="136"/>
                    </a:cubicBezTo>
                    <a:cubicBezTo>
                      <a:pt x="127" y="134"/>
                      <a:pt x="124" y="133"/>
                      <a:pt x="121" y="131"/>
                    </a:cubicBezTo>
                    <a:moveTo>
                      <a:pt x="58" y="131"/>
                    </a:moveTo>
                    <a:cubicBezTo>
                      <a:pt x="58" y="131"/>
                      <a:pt x="58" y="131"/>
                      <a:pt x="58" y="131"/>
                    </a:cubicBezTo>
                    <a:cubicBezTo>
                      <a:pt x="58" y="132"/>
                      <a:pt x="59" y="132"/>
                      <a:pt x="59" y="132"/>
                    </a:cubicBezTo>
                    <a:cubicBezTo>
                      <a:pt x="59" y="132"/>
                      <a:pt x="59" y="132"/>
                      <a:pt x="59" y="132"/>
                    </a:cubicBezTo>
                    <a:cubicBezTo>
                      <a:pt x="59" y="131"/>
                      <a:pt x="58" y="131"/>
                      <a:pt x="58" y="131"/>
                    </a:cubicBezTo>
                    <a:moveTo>
                      <a:pt x="139" y="131"/>
                    </a:moveTo>
                    <a:cubicBezTo>
                      <a:pt x="138" y="133"/>
                      <a:pt x="136" y="135"/>
                      <a:pt x="135" y="138"/>
                    </a:cubicBezTo>
                    <a:cubicBezTo>
                      <a:pt x="137" y="139"/>
                      <a:pt x="138" y="140"/>
                      <a:pt x="140" y="140"/>
                    </a:cubicBezTo>
                    <a:cubicBezTo>
                      <a:pt x="141" y="138"/>
                      <a:pt x="143" y="136"/>
                      <a:pt x="144" y="134"/>
                    </a:cubicBezTo>
                    <a:cubicBezTo>
                      <a:pt x="142" y="133"/>
                      <a:pt x="141" y="132"/>
                      <a:pt x="139" y="131"/>
                    </a:cubicBezTo>
                    <a:moveTo>
                      <a:pt x="84" y="131"/>
                    </a:moveTo>
                    <a:cubicBezTo>
                      <a:pt x="83" y="132"/>
                      <a:pt x="82" y="133"/>
                      <a:pt x="81" y="135"/>
                    </a:cubicBezTo>
                    <a:cubicBezTo>
                      <a:pt x="83" y="136"/>
                      <a:pt x="86" y="138"/>
                      <a:pt x="88" y="139"/>
                    </a:cubicBezTo>
                    <a:cubicBezTo>
                      <a:pt x="89" y="138"/>
                      <a:pt x="90" y="136"/>
                      <a:pt x="90" y="135"/>
                    </a:cubicBezTo>
                    <a:cubicBezTo>
                      <a:pt x="88" y="133"/>
                      <a:pt x="86" y="132"/>
                      <a:pt x="84" y="131"/>
                    </a:cubicBezTo>
                    <a:moveTo>
                      <a:pt x="22" y="130"/>
                    </a:moveTo>
                    <a:cubicBezTo>
                      <a:pt x="22" y="131"/>
                      <a:pt x="22" y="131"/>
                      <a:pt x="22" y="131"/>
                    </a:cubicBezTo>
                    <a:cubicBezTo>
                      <a:pt x="23" y="132"/>
                      <a:pt x="23" y="132"/>
                      <a:pt x="23" y="132"/>
                    </a:cubicBezTo>
                    <a:cubicBezTo>
                      <a:pt x="23" y="132"/>
                      <a:pt x="24" y="132"/>
                      <a:pt x="24" y="131"/>
                    </a:cubicBezTo>
                    <a:cubicBezTo>
                      <a:pt x="23" y="131"/>
                      <a:pt x="22" y="131"/>
                      <a:pt x="22" y="130"/>
                    </a:cubicBezTo>
                    <a:moveTo>
                      <a:pt x="55" y="130"/>
                    </a:moveTo>
                    <a:cubicBezTo>
                      <a:pt x="55" y="131"/>
                      <a:pt x="54" y="131"/>
                      <a:pt x="54" y="131"/>
                    </a:cubicBezTo>
                    <a:cubicBezTo>
                      <a:pt x="55" y="131"/>
                      <a:pt x="56" y="132"/>
                      <a:pt x="56" y="132"/>
                    </a:cubicBezTo>
                    <a:cubicBezTo>
                      <a:pt x="57" y="132"/>
                      <a:pt x="57" y="132"/>
                      <a:pt x="57" y="132"/>
                    </a:cubicBezTo>
                    <a:cubicBezTo>
                      <a:pt x="56" y="131"/>
                      <a:pt x="55" y="131"/>
                      <a:pt x="55" y="130"/>
                    </a:cubicBezTo>
                    <a:moveTo>
                      <a:pt x="84" y="130"/>
                    </a:moveTo>
                    <a:cubicBezTo>
                      <a:pt x="84" y="130"/>
                      <a:pt x="84" y="130"/>
                      <a:pt x="84" y="131"/>
                    </a:cubicBezTo>
                    <a:cubicBezTo>
                      <a:pt x="86" y="132"/>
                      <a:pt x="88" y="133"/>
                      <a:pt x="91" y="135"/>
                    </a:cubicBezTo>
                    <a:cubicBezTo>
                      <a:pt x="91" y="135"/>
                      <a:pt x="91" y="134"/>
                      <a:pt x="91" y="134"/>
                    </a:cubicBezTo>
                    <a:cubicBezTo>
                      <a:pt x="90" y="134"/>
                      <a:pt x="89" y="133"/>
                      <a:pt x="88" y="132"/>
                    </a:cubicBezTo>
                    <a:cubicBezTo>
                      <a:pt x="87" y="132"/>
                      <a:pt x="85" y="131"/>
                      <a:pt x="84" y="130"/>
                    </a:cubicBezTo>
                    <a:moveTo>
                      <a:pt x="58" y="130"/>
                    </a:moveTo>
                    <a:cubicBezTo>
                      <a:pt x="58" y="130"/>
                      <a:pt x="58" y="130"/>
                      <a:pt x="58" y="130"/>
                    </a:cubicBezTo>
                    <a:cubicBezTo>
                      <a:pt x="59" y="131"/>
                      <a:pt x="59" y="131"/>
                      <a:pt x="60" y="131"/>
                    </a:cubicBezTo>
                    <a:cubicBezTo>
                      <a:pt x="60" y="131"/>
                      <a:pt x="60" y="131"/>
                      <a:pt x="60" y="131"/>
                    </a:cubicBezTo>
                    <a:cubicBezTo>
                      <a:pt x="59" y="131"/>
                      <a:pt x="59" y="130"/>
                      <a:pt x="58" y="130"/>
                    </a:cubicBezTo>
                    <a:moveTo>
                      <a:pt x="137" y="130"/>
                    </a:moveTo>
                    <a:cubicBezTo>
                      <a:pt x="136" y="132"/>
                      <a:pt x="134" y="134"/>
                      <a:pt x="133" y="136"/>
                    </a:cubicBezTo>
                    <a:cubicBezTo>
                      <a:pt x="133" y="136"/>
                      <a:pt x="133" y="136"/>
                      <a:pt x="133" y="136"/>
                    </a:cubicBezTo>
                    <a:cubicBezTo>
                      <a:pt x="137" y="130"/>
                      <a:pt x="137" y="130"/>
                      <a:pt x="137" y="130"/>
                    </a:cubicBezTo>
                    <a:cubicBezTo>
                      <a:pt x="137" y="130"/>
                      <a:pt x="137" y="130"/>
                      <a:pt x="137" y="130"/>
                    </a:cubicBezTo>
                    <a:moveTo>
                      <a:pt x="55" y="129"/>
                    </a:moveTo>
                    <a:cubicBezTo>
                      <a:pt x="55" y="129"/>
                      <a:pt x="55" y="130"/>
                      <a:pt x="55" y="130"/>
                    </a:cubicBezTo>
                    <a:cubicBezTo>
                      <a:pt x="56" y="130"/>
                      <a:pt x="56" y="131"/>
                      <a:pt x="57" y="131"/>
                    </a:cubicBezTo>
                    <a:cubicBezTo>
                      <a:pt x="57" y="131"/>
                      <a:pt x="57" y="131"/>
                      <a:pt x="57" y="131"/>
                    </a:cubicBezTo>
                    <a:cubicBezTo>
                      <a:pt x="57" y="130"/>
                      <a:pt x="56" y="130"/>
                      <a:pt x="55" y="129"/>
                    </a:cubicBezTo>
                    <a:moveTo>
                      <a:pt x="136" y="129"/>
                    </a:moveTo>
                    <a:cubicBezTo>
                      <a:pt x="135" y="131"/>
                      <a:pt x="134" y="134"/>
                      <a:pt x="132" y="136"/>
                    </a:cubicBezTo>
                    <a:cubicBezTo>
                      <a:pt x="133" y="136"/>
                      <a:pt x="133" y="136"/>
                      <a:pt x="133" y="136"/>
                    </a:cubicBezTo>
                    <a:cubicBezTo>
                      <a:pt x="137" y="129"/>
                      <a:pt x="137" y="129"/>
                      <a:pt x="137" y="129"/>
                    </a:cubicBezTo>
                    <a:cubicBezTo>
                      <a:pt x="137" y="129"/>
                      <a:pt x="137" y="129"/>
                      <a:pt x="136" y="129"/>
                    </a:cubicBezTo>
                    <a:moveTo>
                      <a:pt x="85" y="129"/>
                    </a:moveTo>
                    <a:cubicBezTo>
                      <a:pt x="85" y="129"/>
                      <a:pt x="84" y="129"/>
                      <a:pt x="84" y="129"/>
                    </a:cubicBezTo>
                    <a:cubicBezTo>
                      <a:pt x="87" y="131"/>
                      <a:pt x="89" y="132"/>
                      <a:pt x="91" y="134"/>
                    </a:cubicBezTo>
                    <a:cubicBezTo>
                      <a:pt x="91" y="133"/>
                      <a:pt x="91" y="133"/>
                      <a:pt x="91" y="133"/>
                    </a:cubicBezTo>
                    <a:cubicBezTo>
                      <a:pt x="89" y="132"/>
                      <a:pt x="87" y="130"/>
                      <a:pt x="85" y="129"/>
                    </a:cubicBezTo>
                    <a:moveTo>
                      <a:pt x="19" y="129"/>
                    </a:moveTo>
                    <a:cubicBezTo>
                      <a:pt x="19" y="129"/>
                      <a:pt x="19" y="129"/>
                      <a:pt x="19" y="129"/>
                    </a:cubicBezTo>
                    <a:cubicBezTo>
                      <a:pt x="20" y="130"/>
                      <a:pt x="20" y="130"/>
                      <a:pt x="20" y="130"/>
                    </a:cubicBezTo>
                    <a:cubicBezTo>
                      <a:pt x="20" y="129"/>
                      <a:pt x="20" y="129"/>
                      <a:pt x="20" y="129"/>
                    </a:cubicBezTo>
                    <a:cubicBezTo>
                      <a:pt x="20" y="129"/>
                      <a:pt x="20" y="129"/>
                      <a:pt x="19" y="129"/>
                    </a:cubicBezTo>
                    <a:moveTo>
                      <a:pt x="80" y="129"/>
                    </a:moveTo>
                    <a:cubicBezTo>
                      <a:pt x="80" y="130"/>
                      <a:pt x="79" y="131"/>
                      <a:pt x="79" y="131"/>
                    </a:cubicBezTo>
                    <a:cubicBezTo>
                      <a:pt x="79" y="132"/>
                      <a:pt x="78" y="132"/>
                      <a:pt x="78" y="133"/>
                    </a:cubicBezTo>
                    <a:cubicBezTo>
                      <a:pt x="78" y="133"/>
                      <a:pt x="79" y="134"/>
                      <a:pt x="79" y="134"/>
                    </a:cubicBezTo>
                    <a:cubicBezTo>
                      <a:pt x="82" y="130"/>
                      <a:pt x="82" y="130"/>
                      <a:pt x="82" y="130"/>
                    </a:cubicBezTo>
                    <a:cubicBezTo>
                      <a:pt x="81" y="129"/>
                      <a:pt x="81" y="129"/>
                      <a:pt x="80" y="129"/>
                    </a:cubicBezTo>
                    <a:moveTo>
                      <a:pt x="138" y="129"/>
                    </a:moveTo>
                    <a:cubicBezTo>
                      <a:pt x="138" y="129"/>
                      <a:pt x="137" y="129"/>
                      <a:pt x="137" y="129"/>
                    </a:cubicBezTo>
                    <a:cubicBezTo>
                      <a:pt x="138" y="129"/>
                      <a:pt x="138" y="129"/>
                      <a:pt x="138" y="129"/>
                    </a:cubicBezTo>
                    <a:cubicBezTo>
                      <a:pt x="138" y="129"/>
                      <a:pt x="138" y="129"/>
                      <a:pt x="138" y="129"/>
                    </a:cubicBezTo>
                    <a:cubicBezTo>
                      <a:pt x="138" y="129"/>
                      <a:pt x="138" y="129"/>
                      <a:pt x="138" y="129"/>
                    </a:cubicBezTo>
                    <a:moveTo>
                      <a:pt x="56" y="128"/>
                    </a:moveTo>
                    <a:cubicBezTo>
                      <a:pt x="56" y="129"/>
                      <a:pt x="56" y="129"/>
                      <a:pt x="56" y="129"/>
                    </a:cubicBezTo>
                    <a:cubicBezTo>
                      <a:pt x="56" y="129"/>
                      <a:pt x="57" y="130"/>
                      <a:pt x="58" y="130"/>
                    </a:cubicBezTo>
                    <a:cubicBezTo>
                      <a:pt x="58" y="130"/>
                      <a:pt x="58" y="130"/>
                      <a:pt x="58" y="130"/>
                    </a:cubicBezTo>
                    <a:cubicBezTo>
                      <a:pt x="57" y="129"/>
                      <a:pt x="57" y="129"/>
                      <a:pt x="56" y="128"/>
                    </a:cubicBezTo>
                    <a:moveTo>
                      <a:pt x="137" y="128"/>
                    </a:moveTo>
                    <a:cubicBezTo>
                      <a:pt x="137" y="128"/>
                      <a:pt x="137" y="128"/>
                      <a:pt x="137" y="128"/>
                    </a:cubicBezTo>
                    <a:cubicBezTo>
                      <a:pt x="137" y="129"/>
                      <a:pt x="137" y="129"/>
                      <a:pt x="137" y="129"/>
                    </a:cubicBezTo>
                    <a:cubicBezTo>
                      <a:pt x="137" y="129"/>
                      <a:pt x="137" y="129"/>
                      <a:pt x="137" y="129"/>
                    </a:cubicBezTo>
                    <a:cubicBezTo>
                      <a:pt x="137" y="129"/>
                      <a:pt x="137" y="128"/>
                      <a:pt x="137" y="128"/>
                    </a:cubicBezTo>
                    <a:moveTo>
                      <a:pt x="81" y="128"/>
                    </a:moveTo>
                    <a:cubicBezTo>
                      <a:pt x="81" y="128"/>
                      <a:pt x="81" y="129"/>
                      <a:pt x="81" y="129"/>
                    </a:cubicBezTo>
                    <a:cubicBezTo>
                      <a:pt x="81" y="129"/>
                      <a:pt x="81" y="129"/>
                      <a:pt x="82" y="129"/>
                    </a:cubicBezTo>
                    <a:cubicBezTo>
                      <a:pt x="82" y="129"/>
                      <a:pt x="82" y="129"/>
                      <a:pt x="82" y="129"/>
                    </a:cubicBezTo>
                    <a:cubicBezTo>
                      <a:pt x="82" y="129"/>
                      <a:pt x="81" y="128"/>
                      <a:pt x="81" y="128"/>
                    </a:cubicBezTo>
                    <a:moveTo>
                      <a:pt x="60" y="128"/>
                    </a:moveTo>
                    <a:cubicBezTo>
                      <a:pt x="59" y="129"/>
                      <a:pt x="59" y="129"/>
                      <a:pt x="59" y="130"/>
                    </a:cubicBezTo>
                    <a:cubicBezTo>
                      <a:pt x="59" y="130"/>
                      <a:pt x="60" y="130"/>
                      <a:pt x="60" y="130"/>
                    </a:cubicBezTo>
                    <a:cubicBezTo>
                      <a:pt x="60" y="130"/>
                      <a:pt x="61" y="129"/>
                      <a:pt x="61" y="129"/>
                    </a:cubicBezTo>
                    <a:cubicBezTo>
                      <a:pt x="61" y="129"/>
                      <a:pt x="60" y="128"/>
                      <a:pt x="60" y="128"/>
                    </a:cubicBezTo>
                    <a:moveTo>
                      <a:pt x="81" y="127"/>
                    </a:moveTo>
                    <a:cubicBezTo>
                      <a:pt x="81" y="127"/>
                      <a:pt x="81" y="127"/>
                      <a:pt x="81" y="127"/>
                    </a:cubicBezTo>
                    <a:cubicBezTo>
                      <a:pt x="82" y="128"/>
                      <a:pt x="82" y="128"/>
                      <a:pt x="82" y="128"/>
                    </a:cubicBezTo>
                    <a:cubicBezTo>
                      <a:pt x="83" y="128"/>
                      <a:pt x="83" y="128"/>
                      <a:pt x="83" y="128"/>
                    </a:cubicBezTo>
                    <a:cubicBezTo>
                      <a:pt x="82" y="128"/>
                      <a:pt x="82" y="127"/>
                      <a:pt x="81" y="127"/>
                    </a:cubicBezTo>
                    <a:moveTo>
                      <a:pt x="57" y="127"/>
                    </a:moveTo>
                    <a:cubicBezTo>
                      <a:pt x="57" y="127"/>
                      <a:pt x="56" y="127"/>
                      <a:pt x="56" y="128"/>
                    </a:cubicBezTo>
                    <a:cubicBezTo>
                      <a:pt x="57" y="128"/>
                      <a:pt x="58" y="129"/>
                      <a:pt x="58" y="129"/>
                    </a:cubicBezTo>
                    <a:cubicBezTo>
                      <a:pt x="59" y="129"/>
                      <a:pt x="59" y="128"/>
                      <a:pt x="59" y="128"/>
                    </a:cubicBezTo>
                    <a:cubicBezTo>
                      <a:pt x="58" y="127"/>
                      <a:pt x="58" y="127"/>
                      <a:pt x="57" y="127"/>
                    </a:cubicBezTo>
                    <a:moveTo>
                      <a:pt x="76" y="126"/>
                    </a:moveTo>
                    <a:cubicBezTo>
                      <a:pt x="75" y="127"/>
                      <a:pt x="74" y="129"/>
                      <a:pt x="73" y="130"/>
                    </a:cubicBezTo>
                    <a:cubicBezTo>
                      <a:pt x="74" y="131"/>
                      <a:pt x="75" y="131"/>
                      <a:pt x="76" y="132"/>
                    </a:cubicBezTo>
                    <a:cubicBezTo>
                      <a:pt x="77" y="130"/>
                      <a:pt x="77" y="129"/>
                      <a:pt x="78" y="128"/>
                    </a:cubicBezTo>
                    <a:cubicBezTo>
                      <a:pt x="77" y="127"/>
                      <a:pt x="76" y="126"/>
                      <a:pt x="76" y="126"/>
                    </a:cubicBezTo>
                    <a:moveTo>
                      <a:pt x="105" y="126"/>
                    </a:moveTo>
                    <a:cubicBezTo>
                      <a:pt x="104" y="128"/>
                      <a:pt x="102" y="130"/>
                      <a:pt x="101" y="132"/>
                    </a:cubicBezTo>
                    <a:cubicBezTo>
                      <a:pt x="105" y="134"/>
                      <a:pt x="109" y="136"/>
                      <a:pt x="113" y="139"/>
                    </a:cubicBezTo>
                    <a:cubicBezTo>
                      <a:pt x="114" y="137"/>
                      <a:pt x="115" y="135"/>
                      <a:pt x="117" y="133"/>
                    </a:cubicBezTo>
                    <a:cubicBezTo>
                      <a:pt x="113" y="130"/>
                      <a:pt x="109" y="128"/>
                      <a:pt x="105" y="126"/>
                    </a:cubicBezTo>
                    <a:moveTo>
                      <a:pt x="25" y="126"/>
                    </a:moveTo>
                    <a:cubicBezTo>
                      <a:pt x="24" y="127"/>
                      <a:pt x="23" y="128"/>
                      <a:pt x="22" y="130"/>
                    </a:cubicBezTo>
                    <a:cubicBezTo>
                      <a:pt x="23" y="130"/>
                      <a:pt x="23" y="130"/>
                      <a:pt x="24" y="131"/>
                    </a:cubicBezTo>
                    <a:cubicBezTo>
                      <a:pt x="25" y="129"/>
                      <a:pt x="26" y="128"/>
                      <a:pt x="26" y="127"/>
                    </a:cubicBezTo>
                    <a:cubicBezTo>
                      <a:pt x="26" y="126"/>
                      <a:pt x="25" y="126"/>
                      <a:pt x="25" y="126"/>
                    </a:cubicBezTo>
                    <a:moveTo>
                      <a:pt x="76" y="125"/>
                    </a:moveTo>
                    <a:cubicBezTo>
                      <a:pt x="76" y="125"/>
                      <a:pt x="76" y="125"/>
                      <a:pt x="76" y="125"/>
                    </a:cubicBezTo>
                    <a:cubicBezTo>
                      <a:pt x="76" y="126"/>
                      <a:pt x="77" y="126"/>
                      <a:pt x="78" y="126"/>
                    </a:cubicBezTo>
                    <a:cubicBezTo>
                      <a:pt x="77" y="126"/>
                      <a:pt x="76" y="126"/>
                      <a:pt x="76" y="125"/>
                    </a:cubicBezTo>
                    <a:cubicBezTo>
                      <a:pt x="76" y="125"/>
                      <a:pt x="76" y="126"/>
                      <a:pt x="76" y="126"/>
                    </a:cubicBezTo>
                    <a:cubicBezTo>
                      <a:pt x="76" y="126"/>
                      <a:pt x="77" y="127"/>
                      <a:pt x="78" y="127"/>
                    </a:cubicBezTo>
                    <a:cubicBezTo>
                      <a:pt x="78" y="127"/>
                      <a:pt x="79" y="127"/>
                      <a:pt x="79" y="127"/>
                    </a:cubicBezTo>
                    <a:cubicBezTo>
                      <a:pt x="78" y="126"/>
                      <a:pt x="77" y="126"/>
                      <a:pt x="76" y="125"/>
                    </a:cubicBezTo>
                    <a:moveTo>
                      <a:pt x="22" y="124"/>
                    </a:moveTo>
                    <a:cubicBezTo>
                      <a:pt x="21" y="126"/>
                      <a:pt x="21" y="127"/>
                      <a:pt x="20" y="128"/>
                    </a:cubicBezTo>
                    <a:cubicBezTo>
                      <a:pt x="20" y="128"/>
                      <a:pt x="20" y="128"/>
                      <a:pt x="20" y="129"/>
                    </a:cubicBezTo>
                    <a:cubicBezTo>
                      <a:pt x="23" y="125"/>
                      <a:pt x="23" y="125"/>
                      <a:pt x="23" y="125"/>
                    </a:cubicBezTo>
                    <a:cubicBezTo>
                      <a:pt x="23" y="124"/>
                      <a:pt x="22" y="124"/>
                      <a:pt x="22" y="124"/>
                    </a:cubicBezTo>
                    <a:moveTo>
                      <a:pt x="76" y="124"/>
                    </a:moveTo>
                    <a:cubicBezTo>
                      <a:pt x="76" y="124"/>
                      <a:pt x="76" y="124"/>
                      <a:pt x="76" y="124"/>
                    </a:cubicBezTo>
                    <a:cubicBezTo>
                      <a:pt x="77" y="125"/>
                      <a:pt x="78" y="126"/>
                      <a:pt x="79" y="126"/>
                    </a:cubicBezTo>
                    <a:cubicBezTo>
                      <a:pt x="79" y="126"/>
                      <a:pt x="79" y="126"/>
                      <a:pt x="79" y="126"/>
                    </a:cubicBezTo>
                    <a:cubicBezTo>
                      <a:pt x="78" y="125"/>
                      <a:pt x="77" y="125"/>
                      <a:pt x="76" y="124"/>
                    </a:cubicBezTo>
                    <a:moveTo>
                      <a:pt x="88" y="124"/>
                    </a:moveTo>
                    <a:cubicBezTo>
                      <a:pt x="87" y="126"/>
                      <a:pt x="86" y="127"/>
                      <a:pt x="85" y="129"/>
                    </a:cubicBezTo>
                    <a:cubicBezTo>
                      <a:pt x="87" y="130"/>
                      <a:pt x="89" y="131"/>
                      <a:pt x="92" y="133"/>
                    </a:cubicBezTo>
                    <a:cubicBezTo>
                      <a:pt x="93" y="131"/>
                      <a:pt x="94" y="130"/>
                      <a:pt x="94" y="128"/>
                    </a:cubicBezTo>
                    <a:cubicBezTo>
                      <a:pt x="92" y="127"/>
                      <a:pt x="90" y="125"/>
                      <a:pt x="88" y="124"/>
                    </a:cubicBezTo>
                    <a:moveTo>
                      <a:pt x="40" y="124"/>
                    </a:moveTo>
                    <a:cubicBezTo>
                      <a:pt x="39" y="125"/>
                      <a:pt x="39" y="126"/>
                      <a:pt x="38" y="126"/>
                    </a:cubicBezTo>
                    <a:cubicBezTo>
                      <a:pt x="39" y="127"/>
                      <a:pt x="40" y="127"/>
                      <a:pt x="40" y="128"/>
                    </a:cubicBezTo>
                    <a:cubicBezTo>
                      <a:pt x="41" y="127"/>
                      <a:pt x="41" y="127"/>
                      <a:pt x="41" y="126"/>
                    </a:cubicBezTo>
                    <a:cubicBezTo>
                      <a:pt x="41" y="127"/>
                      <a:pt x="41" y="127"/>
                      <a:pt x="40" y="128"/>
                    </a:cubicBezTo>
                    <a:cubicBezTo>
                      <a:pt x="41" y="128"/>
                      <a:pt x="41" y="128"/>
                      <a:pt x="41" y="128"/>
                    </a:cubicBezTo>
                    <a:cubicBezTo>
                      <a:pt x="42" y="127"/>
                      <a:pt x="42" y="127"/>
                      <a:pt x="43" y="126"/>
                    </a:cubicBezTo>
                    <a:cubicBezTo>
                      <a:pt x="40" y="124"/>
                      <a:pt x="40" y="124"/>
                      <a:pt x="40" y="124"/>
                    </a:cubicBezTo>
                    <a:moveTo>
                      <a:pt x="40" y="124"/>
                    </a:moveTo>
                    <a:cubicBezTo>
                      <a:pt x="40" y="124"/>
                      <a:pt x="40" y="124"/>
                      <a:pt x="40" y="124"/>
                    </a:cubicBezTo>
                    <a:cubicBezTo>
                      <a:pt x="41" y="124"/>
                      <a:pt x="42" y="125"/>
                      <a:pt x="43" y="125"/>
                    </a:cubicBezTo>
                    <a:cubicBezTo>
                      <a:pt x="43" y="125"/>
                      <a:pt x="43" y="125"/>
                      <a:pt x="43" y="125"/>
                    </a:cubicBezTo>
                    <a:cubicBezTo>
                      <a:pt x="42" y="125"/>
                      <a:pt x="41" y="124"/>
                      <a:pt x="40" y="124"/>
                    </a:cubicBezTo>
                    <a:moveTo>
                      <a:pt x="107" y="123"/>
                    </a:moveTo>
                    <a:cubicBezTo>
                      <a:pt x="107" y="123"/>
                      <a:pt x="106" y="123"/>
                      <a:pt x="106" y="124"/>
                    </a:cubicBezTo>
                    <a:cubicBezTo>
                      <a:pt x="110" y="126"/>
                      <a:pt x="114" y="128"/>
                      <a:pt x="118" y="131"/>
                    </a:cubicBezTo>
                    <a:cubicBezTo>
                      <a:pt x="118" y="130"/>
                      <a:pt x="118" y="130"/>
                      <a:pt x="118" y="130"/>
                    </a:cubicBezTo>
                    <a:cubicBezTo>
                      <a:pt x="114" y="127"/>
                      <a:pt x="111" y="125"/>
                      <a:pt x="107" y="123"/>
                    </a:cubicBezTo>
                    <a:moveTo>
                      <a:pt x="126" y="123"/>
                    </a:moveTo>
                    <a:cubicBezTo>
                      <a:pt x="125" y="125"/>
                      <a:pt x="123" y="127"/>
                      <a:pt x="122" y="129"/>
                    </a:cubicBezTo>
                    <a:cubicBezTo>
                      <a:pt x="122" y="129"/>
                      <a:pt x="122" y="129"/>
                      <a:pt x="122" y="129"/>
                    </a:cubicBezTo>
                    <a:cubicBezTo>
                      <a:pt x="125" y="131"/>
                      <a:pt x="128" y="133"/>
                      <a:pt x="130" y="135"/>
                    </a:cubicBezTo>
                    <a:cubicBezTo>
                      <a:pt x="132" y="132"/>
                      <a:pt x="133" y="130"/>
                      <a:pt x="134" y="128"/>
                    </a:cubicBezTo>
                    <a:cubicBezTo>
                      <a:pt x="132" y="126"/>
                      <a:pt x="129" y="124"/>
                      <a:pt x="126" y="123"/>
                    </a:cubicBezTo>
                    <a:moveTo>
                      <a:pt x="126" y="122"/>
                    </a:moveTo>
                    <a:cubicBezTo>
                      <a:pt x="126" y="122"/>
                      <a:pt x="126" y="122"/>
                      <a:pt x="126" y="122"/>
                    </a:cubicBezTo>
                    <a:cubicBezTo>
                      <a:pt x="135" y="127"/>
                      <a:pt x="135" y="127"/>
                      <a:pt x="135" y="127"/>
                    </a:cubicBezTo>
                    <a:cubicBezTo>
                      <a:pt x="135" y="127"/>
                      <a:pt x="135" y="127"/>
                      <a:pt x="135" y="127"/>
                    </a:cubicBezTo>
                    <a:cubicBezTo>
                      <a:pt x="132" y="126"/>
                      <a:pt x="129" y="124"/>
                      <a:pt x="126" y="122"/>
                    </a:cubicBezTo>
                    <a:moveTo>
                      <a:pt x="41" y="122"/>
                    </a:moveTo>
                    <a:cubicBezTo>
                      <a:pt x="41" y="122"/>
                      <a:pt x="41" y="123"/>
                      <a:pt x="41" y="123"/>
                    </a:cubicBezTo>
                    <a:cubicBezTo>
                      <a:pt x="42" y="123"/>
                      <a:pt x="43" y="124"/>
                      <a:pt x="44" y="124"/>
                    </a:cubicBezTo>
                    <a:cubicBezTo>
                      <a:pt x="44" y="124"/>
                      <a:pt x="44" y="124"/>
                      <a:pt x="44" y="124"/>
                    </a:cubicBezTo>
                    <a:cubicBezTo>
                      <a:pt x="43" y="123"/>
                      <a:pt x="42" y="123"/>
                      <a:pt x="41" y="122"/>
                    </a:cubicBezTo>
                    <a:moveTo>
                      <a:pt x="84" y="122"/>
                    </a:moveTo>
                    <a:cubicBezTo>
                      <a:pt x="83" y="124"/>
                      <a:pt x="83" y="125"/>
                      <a:pt x="82" y="127"/>
                    </a:cubicBezTo>
                    <a:cubicBezTo>
                      <a:pt x="82" y="127"/>
                      <a:pt x="83" y="127"/>
                      <a:pt x="83" y="127"/>
                    </a:cubicBezTo>
                    <a:cubicBezTo>
                      <a:pt x="86" y="123"/>
                      <a:pt x="86" y="123"/>
                      <a:pt x="86" y="123"/>
                    </a:cubicBezTo>
                    <a:cubicBezTo>
                      <a:pt x="85" y="123"/>
                      <a:pt x="85" y="122"/>
                      <a:pt x="84" y="122"/>
                    </a:cubicBezTo>
                    <a:moveTo>
                      <a:pt x="42" y="121"/>
                    </a:moveTo>
                    <a:cubicBezTo>
                      <a:pt x="42" y="121"/>
                      <a:pt x="42" y="121"/>
                      <a:pt x="41" y="121"/>
                    </a:cubicBezTo>
                    <a:cubicBezTo>
                      <a:pt x="42" y="122"/>
                      <a:pt x="43" y="123"/>
                      <a:pt x="44" y="123"/>
                    </a:cubicBezTo>
                    <a:cubicBezTo>
                      <a:pt x="44" y="123"/>
                      <a:pt x="44" y="123"/>
                      <a:pt x="45" y="123"/>
                    </a:cubicBezTo>
                    <a:cubicBezTo>
                      <a:pt x="44" y="122"/>
                      <a:pt x="43" y="121"/>
                      <a:pt x="42" y="121"/>
                    </a:cubicBezTo>
                    <a:moveTo>
                      <a:pt x="153" y="120"/>
                    </a:moveTo>
                    <a:cubicBezTo>
                      <a:pt x="152" y="123"/>
                      <a:pt x="150" y="125"/>
                      <a:pt x="149" y="128"/>
                    </a:cubicBezTo>
                    <a:cubicBezTo>
                      <a:pt x="150" y="129"/>
                      <a:pt x="152" y="130"/>
                      <a:pt x="153" y="131"/>
                    </a:cubicBezTo>
                    <a:cubicBezTo>
                      <a:pt x="155" y="128"/>
                      <a:pt x="156" y="126"/>
                      <a:pt x="158" y="123"/>
                    </a:cubicBezTo>
                    <a:cubicBezTo>
                      <a:pt x="156" y="122"/>
                      <a:pt x="155" y="121"/>
                      <a:pt x="153" y="120"/>
                    </a:cubicBezTo>
                    <a:moveTo>
                      <a:pt x="42" y="120"/>
                    </a:moveTo>
                    <a:cubicBezTo>
                      <a:pt x="42" y="120"/>
                      <a:pt x="42" y="120"/>
                      <a:pt x="42" y="120"/>
                    </a:cubicBezTo>
                    <a:cubicBezTo>
                      <a:pt x="43" y="121"/>
                      <a:pt x="44" y="122"/>
                      <a:pt x="45" y="122"/>
                    </a:cubicBezTo>
                    <a:cubicBezTo>
                      <a:pt x="45" y="122"/>
                      <a:pt x="45" y="122"/>
                      <a:pt x="45" y="122"/>
                    </a:cubicBezTo>
                    <a:cubicBezTo>
                      <a:pt x="44" y="121"/>
                      <a:pt x="43" y="121"/>
                      <a:pt x="42" y="120"/>
                    </a:cubicBezTo>
                    <a:moveTo>
                      <a:pt x="79" y="119"/>
                    </a:moveTo>
                    <a:cubicBezTo>
                      <a:pt x="79" y="121"/>
                      <a:pt x="78" y="122"/>
                      <a:pt x="77" y="124"/>
                    </a:cubicBezTo>
                    <a:cubicBezTo>
                      <a:pt x="78" y="124"/>
                      <a:pt x="79" y="125"/>
                      <a:pt x="80" y="125"/>
                    </a:cubicBezTo>
                    <a:cubicBezTo>
                      <a:pt x="80" y="124"/>
                      <a:pt x="81" y="122"/>
                      <a:pt x="82" y="121"/>
                    </a:cubicBezTo>
                    <a:cubicBezTo>
                      <a:pt x="81" y="120"/>
                      <a:pt x="80" y="120"/>
                      <a:pt x="79" y="119"/>
                    </a:cubicBezTo>
                    <a:moveTo>
                      <a:pt x="65" y="119"/>
                    </a:moveTo>
                    <a:cubicBezTo>
                      <a:pt x="64" y="120"/>
                      <a:pt x="63" y="122"/>
                      <a:pt x="62" y="123"/>
                    </a:cubicBezTo>
                    <a:cubicBezTo>
                      <a:pt x="63" y="124"/>
                      <a:pt x="63" y="124"/>
                      <a:pt x="64" y="124"/>
                    </a:cubicBezTo>
                    <a:cubicBezTo>
                      <a:pt x="65" y="123"/>
                      <a:pt x="65" y="121"/>
                      <a:pt x="66" y="120"/>
                    </a:cubicBezTo>
                    <a:cubicBezTo>
                      <a:pt x="66" y="119"/>
                      <a:pt x="65" y="119"/>
                      <a:pt x="65" y="119"/>
                    </a:cubicBezTo>
                    <a:moveTo>
                      <a:pt x="65" y="119"/>
                    </a:moveTo>
                    <a:cubicBezTo>
                      <a:pt x="65" y="119"/>
                      <a:pt x="65" y="119"/>
                      <a:pt x="65" y="119"/>
                    </a:cubicBezTo>
                    <a:cubicBezTo>
                      <a:pt x="66" y="119"/>
                      <a:pt x="66" y="119"/>
                      <a:pt x="66" y="120"/>
                    </a:cubicBezTo>
                    <a:cubicBezTo>
                      <a:pt x="66" y="120"/>
                      <a:pt x="66" y="120"/>
                      <a:pt x="66" y="119"/>
                    </a:cubicBezTo>
                    <a:cubicBezTo>
                      <a:pt x="66" y="119"/>
                      <a:pt x="66" y="119"/>
                      <a:pt x="65" y="119"/>
                    </a:cubicBezTo>
                    <a:moveTo>
                      <a:pt x="43" y="118"/>
                    </a:moveTo>
                    <a:cubicBezTo>
                      <a:pt x="43" y="119"/>
                      <a:pt x="43" y="119"/>
                      <a:pt x="43" y="120"/>
                    </a:cubicBezTo>
                    <a:cubicBezTo>
                      <a:pt x="44" y="120"/>
                      <a:pt x="44" y="121"/>
                      <a:pt x="45" y="121"/>
                    </a:cubicBezTo>
                    <a:cubicBezTo>
                      <a:pt x="46" y="121"/>
                      <a:pt x="46" y="120"/>
                      <a:pt x="46" y="120"/>
                    </a:cubicBezTo>
                    <a:cubicBezTo>
                      <a:pt x="45" y="119"/>
                      <a:pt x="44" y="119"/>
                      <a:pt x="43" y="118"/>
                    </a:cubicBezTo>
                    <a:moveTo>
                      <a:pt x="66" y="118"/>
                    </a:moveTo>
                    <a:cubicBezTo>
                      <a:pt x="66" y="118"/>
                      <a:pt x="66" y="118"/>
                      <a:pt x="65" y="118"/>
                    </a:cubicBezTo>
                    <a:cubicBezTo>
                      <a:pt x="66" y="118"/>
                      <a:pt x="66" y="119"/>
                      <a:pt x="67" y="119"/>
                    </a:cubicBezTo>
                    <a:cubicBezTo>
                      <a:pt x="67" y="119"/>
                      <a:pt x="67" y="119"/>
                      <a:pt x="67" y="119"/>
                    </a:cubicBezTo>
                    <a:cubicBezTo>
                      <a:pt x="67" y="118"/>
                      <a:pt x="66" y="118"/>
                      <a:pt x="66" y="118"/>
                    </a:cubicBezTo>
                    <a:moveTo>
                      <a:pt x="91" y="118"/>
                    </a:moveTo>
                    <a:cubicBezTo>
                      <a:pt x="90" y="120"/>
                      <a:pt x="89" y="122"/>
                      <a:pt x="88" y="124"/>
                    </a:cubicBezTo>
                    <a:cubicBezTo>
                      <a:pt x="90" y="125"/>
                      <a:pt x="92" y="126"/>
                      <a:pt x="95" y="128"/>
                    </a:cubicBezTo>
                    <a:cubicBezTo>
                      <a:pt x="96" y="126"/>
                      <a:pt x="97" y="124"/>
                      <a:pt x="98" y="122"/>
                    </a:cubicBezTo>
                    <a:cubicBezTo>
                      <a:pt x="96" y="120"/>
                      <a:pt x="94" y="119"/>
                      <a:pt x="91" y="118"/>
                    </a:cubicBezTo>
                    <a:moveTo>
                      <a:pt x="29" y="118"/>
                    </a:moveTo>
                    <a:cubicBezTo>
                      <a:pt x="29" y="118"/>
                      <a:pt x="28" y="119"/>
                      <a:pt x="28" y="120"/>
                    </a:cubicBezTo>
                    <a:cubicBezTo>
                      <a:pt x="28" y="121"/>
                      <a:pt x="29" y="121"/>
                      <a:pt x="29" y="121"/>
                    </a:cubicBezTo>
                    <a:cubicBezTo>
                      <a:pt x="30" y="120"/>
                      <a:pt x="30" y="120"/>
                      <a:pt x="31" y="119"/>
                    </a:cubicBezTo>
                    <a:cubicBezTo>
                      <a:pt x="29" y="118"/>
                      <a:pt x="29" y="118"/>
                      <a:pt x="29" y="118"/>
                    </a:cubicBezTo>
                    <a:moveTo>
                      <a:pt x="63" y="117"/>
                    </a:moveTo>
                    <a:cubicBezTo>
                      <a:pt x="62" y="119"/>
                      <a:pt x="61" y="120"/>
                      <a:pt x="60" y="122"/>
                    </a:cubicBezTo>
                    <a:cubicBezTo>
                      <a:pt x="61" y="122"/>
                      <a:pt x="61" y="123"/>
                      <a:pt x="62" y="123"/>
                    </a:cubicBezTo>
                    <a:cubicBezTo>
                      <a:pt x="63" y="122"/>
                      <a:pt x="64" y="120"/>
                      <a:pt x="65" y="119"/>
                    </a:cubicBezTo>
                    <a:cubicBezTo>
                      <a:pt x="64" y="118"/>
                      <a:pt x="63" y="118"/>
                      <a:pt x="63" y="117"/>
                    </a:cubicBezTo>
                    <a:moveTo>
                      <a:pt x="29" y="117"/>
                    </a:moveTo>
                    <a:cubicBezTo>
                      <a:pt x="29" y="117"/>
                      <a:pt x="29" y="117"/>
                      <a:pt x="29" y="117"/>
                    </a:cubicBezTo>
                    <a:cubicBezTo>
                      <a:pt x="30" y="118"/>
                      <a:pt x="30" y="118"/>
                      <a:pt x="31" y="118"/>
                    </a:cubicBezTo>
                    <a:cubicBezTo>
                      <a:pt x="31" y="118"/>
                      <a:pt x="31" y="118"/>
                      <a:pt x="31" y="118"/>
                    </a:cubicBezTo>
                    <a:cubicBezTo>
                      <a:pt x="31" y="118"/>
                      <a:pt x="30" y="118"/>
                      <a:pt x="29" y="117"/>
                    </a:cubicBezTo>
                    <a:moveTo>
                      <a:pt x="63" y="117"/>
                    </a:moveTo>
                    <a:cubicBezTo>
                      <a:pt x="63" y="117"/>
                      <a:pt x="63" y="117"/>
                      <a:pt x="63" y="117"/>
                    </a:cubicBezTo>
                    <a:cubicBezTo>
                      <a:pt x="63" y="118"/>
                      <a:pt x="64" y="118"/>
                      <a:pt x="65" y="119"/>
                    </a:cubicBezTo>
                    <a:cubicBezTo>
                      <a:pt x="65" y="119"/>
                      <a:pt x="65" y="119"/>
                      <a:pt x="65" y="119"/>
                    </a:cubicBezTo>
                    <a:cubicBezTo>
                      <a:pt x="64" y="118"/>
                      <a:pt x="63" y="118"/>
                      <a:pt x="63" y="117"/>
                    </a:cubicBezTo>
                    <a:moveTo>
                      <a:pt x="147" y="117"/>
                    </a:moveTo>
                    <a:cubicBezTo>
                      <a:pt x="146" y="119"/>
                      <a:pt x="144" y="122"/>
                      <a:pt x="143" y="125"/>
                    </a:cubicBezTo>
                    <a:cubicBezTo>
                      <a:pt x="144" y="126"/>
                      <a:pt x="146" y="127"/>
                      <a:pt x="148" y="128"/>
                    </a:cubicBezTo>
                    <a:cubicBezTo>
                      <a:pt x="149" y="126"/>
                      <a:pt x="149" y="125"/>
                      <a:pt x="150" y="124"/>
                    </a:cubicBezTo>
                    <a:cubicBezTo>
                      <a:pt x="151" y="122"/>
                      <a:pt x="152" y="121"/>
                      <a:pt x="152" y="120"/>
                    </a:cubicBezTo>
                    <a:cubicBezTo>
                      <a:pt x="151" y="119"/>
                      <a:pt x="149" y="118"/>
                      <a:pt x="147" y="117"/>
                    </a:cubicBezTo>
                    <a:moveTo>
                      <a:pt x="63" y="116"/>
                    </a:moveTo>
                    <a:cubicBezTo>
                      <a:pt x="63" y="116"/>
                      <a:pt x="63" y="117"/>
                      <a:pt x="63" y="117"/>
                    </a:cubicBezTo>
                    <a:cubicBezTo>
                      <a:pt x="64" y="117"/>
                      <a:pt x="65" y="117"/>
                      <a:pt x="65" y="118"/>
                    </a:cubicBezTo>
                    <a:cubicBezTo>
                      <a:pt x="65" y="118"/>
                      <a:pt x="65" y="118"/>
                      <a:pt x="65" y="118"/>
                    </a:cubicBezTo>
                    <a:cubicBezTo>
                      <a:pt x="65" y="117"/>
                      <a:pt x="64" y="117"/>
                      <a:pt x="63" y="116"/>
                    </a:cubicBezTo>
                    <a:moveTo>
                      <a:pt x="27" y="116"/>
                    </a:moveTo>
                    <a:cubicBezTo>
                      <a:pt x="27" y="117"/>
                      <a:pt x="26" y="118"/>
                      <a:pt x="26" y="119"/>
                    </a:cubicBezTo>
                    <a:cubicBezTo>
                      <a:pt x="26" y="119"/>
                      <a:pt x="26" y="119"/>
                      <a:pt x="26" y="119"/>
                    </a:cubicBezTo>
                    <a:cubicBezTo>
                      <a:pt x="28" y="117"/>
                      <a:pt x="28" y="117"/>
                      <a:pt x="28" y="117"/>
                    </a:cubicBezTo>
                    <a:cubicBezTo>
                      <a:pt x="27" y="116"/>
                      <a:pt x="27" y="116"/>
                      <a:pt x="27" y="116"/>
                    </a:cubicBezTo>
                    <a:moveTo>
                      <a:pt x="27" y="116"/>
                    </a:moveTo>
                    <a:cubicBezTo>
                      <a:pt x="27" y="116"/>
                      <a:pt x="27" y="116"/>
                      <a:pt x="27" y="116"/>
                    </a:cubicBezTo>
                    <a:cubicBezTo>
                      <a:pt x="27" y="116"/>
                      <a:pt x="28" y="116"/>
                      <a:pt x="28" y="116"/>
                    </a:cubicBezTo>
                    <a:cubicBezTo>
                      <a:pt x="28" y="116"/>
                      <a:pt x="28" y="116"/>
                      <a:pt x="28" y="116"/>
                    </a:cubicBezTo>
                    <a:cubicBezTo>
                      <a:pt x="28" y="116"/>
                      <a:pt x="28" y="116"/>
                      <a:pt x="27" y="116"/>
                    </a:cubicBezTo>
                    <a:moveTo>
                      <a:pt x="88" y="116"/>
                    </a:moveTo>
                    <a:cubicBezTo>
                      <a:pt x="87" y="118"/>
                      <a:pt x="86" y="120"/>
                      <a:pt x="85" y="122"/>
                    </a:cubicBezTo>
                    <a:cubicBezTo>
                      <a:pt x="85" y="122"/>
                      <a:pt x="85" y="122"/>
                      <a:pt x="86" y="122"/>
                    </a:cubicBezTo>
                    <a:cubicBezTo>
                      <a:pt x="87" y="121"/>
                      <a:pt x="87" y="121"/>
                      <a:pt x="87" y="121"/>
                    </a:cubicBezTo>
                    <a:cubicBezTo>
                      <a:pt x="88" y="120"/>
                      <a:pt x="88" y="118"/>
                      <a:pt x="89" y="116"/>
                    </a:cubicBezTo>
                    <a:cubicBezTo>
                      <a:pt x="89" y="116"/>
                      <a:pt x="89" y="116"/>
                      <a:pt x="88" y="116"/>
                    </a:cubicBezTo>
                    <a:moveTo>
                      <a:pt x="30" y="116"/>
                    </a:moveTo>
                    <a:cubicBezTo>
                      <a:pt x="30" y="116"/>
                      <a:pt x="30" y="116"/>
                      <a:pt x="30" y="116"/>
                    </a:cubicBezTo>
                    <a:cubicBezTo>
                      <a:pt x="30" y="117"/>
                      <a:pt x="31" y="117"/>
                      <a:pt x="32" y="117"/>
                    </a:cubicBezTo>
                    <a:cubicBezTo>
                      <a:pt x="32" y="117"/>
                      <a:pt x="32" y="117"/>
                      <a:pt x="32" y="117"/>
                    </a:cubicBezTo>
                    <a:cubicBezTo>
                      <a:pt x="31" y="116"/>
                      <a:pt x="31" y="116"/>
                      <a:pt x="30" y="116"/>
                    </a:cubicBezTo>
                    <a:moveTo>
                      <a:pt x="145" y="116"/>
                    </a:moveTo>
                    <a:cubicBezTo>
                      <a:pt x="144" y="118"/>
                      <a:pt x="142" y="121"/>
                      <a:pt x="141" y="123"/>
                    </a:cubicBezTo>
                    <a:cubicBezTo>
                      <a:pt x="141" y="123"/>
                      <a:pt x="141" y="123"/>
                      <a:pt x="141" y="123"/>
                    </a:cubicBezTo>
                    <a:cubicBezTo>
                      <a:pt x="142" y="122"/>
                      <a:pt x="142" y="122"/>
                      <a:pt x="142" y="122"/>
                    </a:cubicBezTo>
                    <a:cubicBezTo>
                      <a:pt x="141" y="124"/>
                      <a:pt x="141" y="124"/>
                      <a:pt x="141" y="124"/>
                    </a:cubicBezTo>
                    <a:cubicBezTo>
                      <a:pt x="141" y="124"/>
                      <a:pt x="141" y="124"/>
                      <a:pt x="141" y="124"/>
                    </a:cubicBezTo>
                    <a:cubicBezTo>
                      <a:pt x="142" y="122"/>
                      <a:pt x="144" y="119"/>
                      <a:pt x="146" y="116"/>
                    </a:cubicBezTo>
                    <a:cubicBezTo>
                      <a:pt x="146" y="116"/>
                      <a:pt x="145" y="116"/>
                      <a:pt x="145" y="116"/>
                    </a:cubicBezTo>
                    <a:moveTo>
                      <a:pt x="145" y="115"/>
                    </a:moveTo>
                    <a:cubicBezTo>
                      <a:pt x="143" y="118"/>
                      <a:pt x="142" y="120"/>
                      <a:pt x="140" y="123"/>
                    </a:cubicBezTo>
                    <a:cubicBezTo>
                      <a:pt x="140" y="123"/>
                      <a:pt x="140" y="123"/>
                      <a:pt x="140" y="123"/>
                    </a:cubicBezTo>
                    <a:cubicBezTo>
                      <a:pt x="145" y="115"/>
                      <a:pt x="145" y="115"/>
                      <a:pt x="145" y="115"/>
                    </a:cubicBezTo>
                    <a:cubicBezTo>
                      <a:pt x="145" y="115"/>
                      <a:pt x="145" y="115"/>
                      <a:pt x="145" y="115"/>
                    </a:cubicBezTo>
                    <a:moveTo>
                      <a:pt x="93" y="115"/>
                    </a:moveTo>
                    <a:cubicBezTo>
                      <a:pt x="93" y="115"/>
                      <a:pt x="93" y="115"/>
                      <a:pt x="92" y="116"/>
                    </a:cubicBezTo>
                    <a:cubicBezTo>
                      <a:pt x="95" y="117"/>
                      <a:pt x="97" y="118"/>
                      <a:pt x="99" y="120"/>
                    </a:cubicBezTo>
                    <a:cubicBezTo>
                      <a:pt x="99" y="119"/>
                      <a:pt x="100" y="119"/>
                      <a:pt x="100" y="119"/>
                    </a:cubicBezTo>
                    <a:cubicBezTo>
                      <a:pt x="97" y="117"/>
                      <a:pt x="95" y="116"/>
                      <a:pt x="93" y="115"/>
                    </a:cubicBezTo>
                    <a:moveTo>
                      <a:pt x="28" y="114"/>
                    </a:moveTo>
                    <a:cubicBezTo>
                      <a:pt x="28" y="115"/>
                      <a:pt x="28" y="115"/>
                      <a:pt x="28" y="115"/>
                    </a:cubicBezTo>
                    <a:cubicBezTo>
                      <a:pt x="28" y="115"/>
                      <a:pt x="28" y="116"/>
                      <a:pt x="28" y="116"/>
                    </a:cubicBezTo>
                    <a:cubicBezTo>
                      <a:pt x="29" y="115"/>
                      <a:pt x="29" y="115"/>
                      <a:pt x="29" y="115"/>
                    </a:cubicBezTo>
                    <a:cubicBezTo>
                      <a:pt x="29" y="115"/>
                      <a:pt x="29" y="114"/>
                      <a:pt x="28" y="114"/>
                    </a:cubicBezTo>
                    <a:moveTo>
                      <a:pt x="31" y="114"/>
                    </a:moveTo>
                    <a:cubicBezTo>
                      <a:pt x="31" y="114"/>
                      <a:pt x="31" y="115"/>
                      <a:pt x="31" y="115"/>
                    </a:cubicBezTo>
                    <a:cubicBezTo>
                      <a:pt x="31" y="115"/>
                      <a:pt x="32" y="115"/>
                      <a:pt x="33" y="116"/>
                    </a:cubicBezTo>
                    <a:cubicBezTo>
                      <a:pt x="33" y="116"/>
                      <a:pt x="33" y="116"/>
                      <a:pt x="33" y="115"/>
                    </a:cubicBezTo>
                    <a:cubicBezTo>
                      <a:pt x="32" y="115"/>
                      <a:pt x="32" y="115"/>
                      <a:pt x="31" y="114"/>
                    </a:cubicBezTo>
                    <a:moveTo>
                      <a:pt x="112" y="114"/>
                    </a:moveTo>
                    <a:cubicBezTo>
                      <a:pt x="111" y="116"/>
                      <a:pt x="109" y="119"/>
                      <a:pt x="108" y="121"/>
                    </a:cubicBezTo>
                    <a:cubicBezTo>
                      <a:pt x="112" y="123"/>
                      <a:pt x="116" y="126"/>
                      <a:pt x="119" y="128"/>
                    </a:cubicBezTo>
                    <a:cubicBezTo>
                      <a:pt x="121" y="126"/>
                      <a:pt x="122" y="123"/>
                      <a:pt x="123" y="121"/>
                    </a:cubicBezTo>
                    <a:cubicBezTo>
                      <a:pt x="121" y="120"/>
                      <a:pt x="119" y="118"/>
                      <a:pt x="117" y="117"/>
                    </a:cubicBezTo>
                    <a:cubicBezTo>
                      <a:pt x="123" y="121"/>
                      <a:pt x="123" y="121"/>
                      <a:pt x="123" y="121"/>
                    </a:cubicBezTo>
                    <a:cubicBezTo>
                      <a:pt x="123" y="121"/>
                      <a:pt x="123" y="121"/>
                      <a:pt x="123" y="121"/>
                    </a:cubicBezTo>
                    <a:cubicBezTo>
                      <a:pt x="120" y="118"/>
                      <a:pt x="116" y="116"/>
                      <a:pt x="112" y="114"/>
                    </a:cubicBezTo>
                    <a:moveTo>
                      <a:pt x="31" y="114"/>
                    </a:moveTo>
                    <a:cubicBezTo>
                      <a:pt x="31" y="114"/>
                      <a:pt x="31" y="114"/>
                      <a:pt x="31" y="114"/>
                    </a:cubicBezTo>
                    <a:cubicBezTo>
                      <a:pt x="32" y="114"/>
                      <a:pt x="32" y="115"/>
                      <a:pt x="33" y="115"/>
                    </a:cubicBezTo>
                    <a:cubicBezTo>
                      <a:pt x="33" y="115"/>
                      <a:pt x="33" y="115"/>
                      <a:pt x="33" y="115"/>
                    </a:cubicBezTo>
                    <a:cubicBezTo>
                      <a:pt x="33" y="114"/>
                      <a:pt x="32" y="114"/>
                      <a:pt x="31" y="114"/>
                    </a:cubicBezTo>
                    <a:moveTo>
                      <a:pt x="29" y="113"/>
                    </a:moveTo>
                    <a:cubicBezTo>
                      <a:pt x="29" y="113"/>
                      <a:pt x="29" y="113"/>
                      <a:pt x="29" y="114"/>
                    </a:cubicBezTo>
                    <a:cubicBezTo>
                      <a:pt x="29" y="114"/>
                      <a:pt x="29" y="114"/>
                      <a:pt x="29" y="114"/>
                    </a:cubicBezTo>
                    <a:cubicBezTo>
                      <a:pt x="30" y="113"/>
                      <a:pt x="30" y="113"/>
                      <a:pt x="30" y="113"/>
                    </a:cubicBezTo>
                    <a:cubicBezTo>
                      <a:pt x="30" y="113"/>
                      <a:pt x="29" y="113"/>
                      <a:pt x="29" y="113"/>
                    </a:cubicBezTo>
                    <a:moveTo>
                      <a:pt x="90" y="113"/>
                    </a:moveTo>
                    <a:cubicBezTo>
                      <a:pt x="90" y="113"/>
                      <a:pt x="89" y="113"/>
                      <a:pt x="89" y="114"/>
                    </a:cubicBezTo>
                    <a:cubicBezTo>
                      <a:pt x="90" y="114"/>
                      <a:pt x="90" y="114"/>
                      <a:pt x="90" y="115"/>
                    </a:cubicBezTo>
                    <a:cubicBezTo>
                      <a:pt x="91" y="114"/>
                      <a:pt x="91" y="114"/>
                      <a:pt x="91" y="114"/>
                    </a:cubicBezTo>
                    <a:cubicBezTo>
                      <a:pt x="91" y="113"/>
                      <a:pt x="90" y="113"/>
                      <a:pt x="90" y="113"/>
                    </a:cubicBezTo>
                    <a:moveTo>
                      <a:pt x="83" y="113"/>
                    </a:moveTo>
                    <a:cubicBezTo>
                      <a:pt x="82" y="115"/>
                      <a:pt x="81" y="117"/>
                      <a:pt x="80" y="119"/>
                    </a:cubicBezTo>
                    <a:cubicBezTo>
                      <a:pt x="81" y="119"/>
                      <a:pt x="82" y="120"/>
                      <a:pt x="83" y="120"/>
                    </a:cubicBezTo>
                    <a:cubicBezTo>
                      <a:pt x="84" y="118"/>
                      <a:pt x="85" y="116"/>
                      <a:pt x="86" y="114"/>
                    </a:cubicBezTo>
                    <a:cubicBezTo>
                      <a:pt x="85" y="114"/>
                      <a:pt x="84" y="113"/>
                      <a:pt x="83" y="113"/>
                    </a:cubicBezTo>
                    <a:moveTo>
                      <a:pt x="30" y="112"/>
                    </a:moveTo>
                    <a:cubicBezTo>
                      <a:pt x="29" y="113"/>
                      <a:pt x="29" y="113"/>
                      <a:pt x="29" y="113"/>
                    </a:cubicBezTo>
                    <a:cubicBezTo>
                      <a:pt x="29" y="113"/>
                      <a:pt x="30" y="113"/>
                      <a:pt x="30" y="113"/>
                    </a:cubicBezTo>
                    <a:cubicBezTo>
                      <a:pt x="30" y="113"/>
                      <a:pt x="30" y="113"/>
                      <a:pt x="30" y="113"/>
                    </a:cubicBezTo>
                    <a:cubicBezTo>
                      <a:pt x="30" y="113"/>
                      <a:pt x="30" y="113"/>
                      <a:pt x="30" y="112"/>
                    </a:cubicBezTo>
                    <a:moveTo>
                      <a:pt x="33" y="112"/>
                    </a:moveTo>
                    <a:cubicBezTo>
                      <a:pt x="32" y="112"/>
                      <a:pt x="32" y="113"/>
                      <a:pt x="32" y="113"/>
                    </a:cubicBezTo>
                    <a:cubicBezTo>
                      <a:pt x="32" y="113"/>
                      <a:pt x="33" y="114"/>
                      <a:pt x="34" y="114"/>
                    </a:cubicBezTo>
                    <a:cubicBezTo>
                      <a:pt x="34" y="114"/>
                      <a:pt x="34" y="113"/>
                      <a:pt x="34" y="113"/>
                    </a:cubicBezTo>
                    <a:cubicBezTo>
                      <a:pt x="34" y="112"/>
                      <a:pt x="33" y="112"/>
                      <a:pt x="33" y="112"/>
                    </a:cubicBezTo>
                    <a:moveTo>
                      <a:pt x="66" y="111"/>
                    </a:moveTo>
                    <a:cubicBezTo>
                      <a:pt x="65" y="113"/>
                      <a:pt x="65" y="114"/>
                      <a:pt x="64" y="116"/>
                    </a:cubicBezTo>
                    <a:cubicBezTo>
                      <a:pt x="64" y="116"/>
                      <a:pt x="65" y="117"/>
                      <a:pt x="66" y="117"/>
                    </a:cubicBezTo>
                    <a:cubicBezTo>
                      <a:pt x="66" y="117"/>
                      <a:pt x="67" y="116"/>
                      <a:pt x="67" y="115"/>
                    </a:cubicBezTo>
                    <a:cubicBezTo>
                      <a:pt x="67" y="116"/>
                      <a:pt x="66" y="117"/>
                      <a:pt x="66" y="117"/>
                    </a:cubicBezTo>
                    <a:cubicBezTo>
                      <a:pt x="66" y="118"/>
                      <a:pt x="67" y="118"/>
                      <a:pt x="67" y="118"/>
                    </a:cubicBezTo>
                    <a:cubicBezTo>
                      <a:pt x="68" y="117"/>
                      <a:pt x="69" y="115"/>
                      <a:pt x="70" y="113"/>
                    </a:cubicBezTo>
                    <a:cubicBezTo>
                      <a:pt x="69" y="113"/>
                      <a:pt x="68" y="112"/>
                      <a:pt x="66" y="111"/>
                    </a:cubicBezTo>
                    <a:moveTo>
                      <a:pt x="31" y="110"/>
                    </a:moveTo>
                    <a:cubicBezTo>
                      <a:pt x="31" y="111"/>
                      <a:pt x="30" y="111"/>
                      <a:pt x="30" y="112"/>
                    </a:cubicBezTo>
                    <a:cubicBezTo>
                      <a:pt x="30" y="112"/>
                      <a:pt x="30" y="112"/>
                      <a:pt x="30" y="112"/>
                    </a:cubicBezTo>
                    <a:cubicBezTo>
                      <a:pt x="31" y="111"/>
                      <a:pt x="31" y="111"/>
                      <a:pt x="31" y="111"/>
                    </a:cubicBezTo>
                    <a:cubicBezTo>
                      <a:pt x="31" y="111"/>
                      <a:pt x="31" y="111"/>
                      <a:pt x="31" y="110"/>
                    </a:cubicBezTo>
                    <a:moveTo>
                      <a:pt x="85" y="110"/>
                    </a:moveTo>
                    <a:cubicBezTo>
                      <a:pt x="85" y="110"/>
                      <a:pt x="84" y="111"/>
                      <a:pt x="84" y="111"/>
                    </a:cubicBezTo>
                    <a:cubicBezTo>
                      <a:pt x="85" y="111"/>
                      <a:pt x="86" y="112"/>
                      <a:pt x="87" y="113"/>
                    </a:cubicBezTo>
                    <a:cubicBezTo>
                      <a:pt x="87" y="112"/>
                      <a:pt x="87" y="112"/>
                      <a:pt x="88" y="112"/>
                    </a:cubicBezTo>
                    <a:cubicBezTo>
                      <a:pt x="87" y="111"/>
                      <a:pt x="86" y="110"/>
                      <a:pt x="85" y="110"/>
                    </a:cubicBezTo>
                    <a:moveTo>
                      <a:pt x="49" y="109"/>
                    </a:moveTo>
                    <a:cubicBezTo>
                      <a:pt x="48" y="111"/>
                      <a:pt x="47" y="112"/>
                      <a:pt x="46" y="114"/>
                    </a:cubicBezTo>
                    <a:cubicBezTo>
                      <a:pt x="47" y="114"/>
                      <a:pt x="48" y="115"/>
                      <a:pt x="49" y="115"/>
                    </a:cubicBezTo>
                    <a:cubicBezTo>
                      <a:pt x="50" y="114"/>
                      <a:pt x="51" y="112"/>
                      <a:pt x="51" y="111"/>
                    </a:cubicBezTo>
                    <a:cubicBezTo>
                      <a:pt x="51" y="110"/>
                      <a:pt x="50" y="110"/>
                      <a:pt x="49" y="109"/>
                    </a:cubicBezTo>
                    <a:moveTo>
                      <a:pt x="134" y="109"/>
                    </a:moveTo>
                    <a:cubicBezTo>
                      <a:pt x="133" y="112"/>
                      <a:pt x="131" y="114"/>
                      <a:pt x="129" y="117"/>
                    </a:cubicBezTo>
                    <a:cubicBezTo>
                      <a:pt x="132" y="119"/>
                      <a:pt x="135" y="120"/>
                      <a:pt x="138" y="122"/>
                    </a:cubicBezTo>
                    <a:cubicBezTo>
                      <a:pt x="139" y="119"/>
                      <a:pt x="141" y="117"/>
                      <a:pt x="143" y="114"/>
                    </a:cubicBezTo>
                    <a:cubicBezTo>
                      <a:pt x="140" y="112"/>
                      <a:pt x="137" y="110"/>
                      <a:pt x="134" y="109"/>
                    </a:cubicBezTo>
                    <a:moveTo>
                      <a:pt x="50" y="108"/>
                    </a:moveTo>
                    <a:cubicBezTo>
                      <a:pt x="50" y="108"/>
                      <a:pt x="50" y="108"/>
                      <a:pt x="50" y="108"/>
                    </a:cubicBezTo>
                    <a:cubicBezTo>
                      <a:pt x="50" y="109"/>
                      <a:pt x="51" y="109"/>
                      <a:pt x="52" y="110"/>
                    </a:cubicBezTo>
                    <a:cubicBezTo>
                      <a:pt x="52" y="110"/>
                      <a:pt x="52" y="110"/>
                      <a:pt x="52" y="110"/>
                    </a:cubicBezTo>
                    <a:cubicBezTo>
                      <a:pt x="51" y="109"/>
                      <a:pt x="50" y="109"/>
                      <a:pt x="50" y="108"/>
                    </a:cubicBezTo>
                    <a:moveTo>
                      <a:pt x="98" y="106"/>
                    </a:moveTo>
                    <a:cubicBezTo>
                      <a:pt x="97" y="108"/>
                      <a:pt x="96" y="110"/>
                      <a:pt x="94" y="113"/>
                    </a:cubicBezTo>
                    <a:cubicBezTo>
                      <a:pt x="96" y="114"/>
                      <a:pt x="99" y="115"/>
                      <a:pt x="101" y="117"/>
                    </a:cubicBezTo>
                    <a:cubicBezTo>
                      <a:pt x="102" y="114"/>
                      <a:pt x="104" y="112"/>
                      <a:pt x="105" y="110"/>
                    </a:cubicBezTo>
                    <a:cubicBezTo>
                      <a:pt x="103" y="108"/>
                      <a:pt x="101" y="107"/>
                      <a:pt x="98" y="106"/>
                    </a:cubicBezTo>
                    <a:moveTo>
                      <a:pt x="70" y="105"/>
                    </a:moveTo>
                    <a:cubicBezTo>
                      <a:pt x="69" y="107"/>
                      <a:pt x="68" y="109"/>
                      <a:pt x="67" y="111"/>
                    </a:cubicBezTo>
                    <a:cubicBezTo>
                      <a:pt x="68" y="111"/>
                      <a:pt x="69" y="112"/>
                      <a:pt x="70" y="113"/>
                    </a:cubicBezTo>
                    <a:cubicBezTo>
                      <a:pt x="71" y="111"/>
                      <a:pt x="72" y="109"/>
                      <a:pt x="74" y="107"/>
                    </a:cubicBezTo>
                    <a:cubicBezTo>
                      <a:pt x="72" y="106"/>
                      <a:pt x="71" y="106"/>
                      <a:pt x="70" y="105"/>
                    </a:cubicBezTo>
                    <a:moveTo>
                      <a:pt x="163" y="104"/>
                    </a:moveTo>
                    <a:cubicBezTo>
                      <a:pt x="162" y="106"/>
                      <a:pt x="161" y="108"/>
                      <a:pt x="160" y="110"/>
                    </a:cubicBezTo>
                    <a:cubicBezTo>
                      <a:pt x="160" y="110"/>
                      <a:pt x="160" y="110"/>
                      <a:pt x="160" y="109"/>
                    </a:cubicBezTo>
                    <a:cubicBezTo>
                      <a:pt x="160" y="110"/>
                      <a:pt x="159" y="110"/>
                      <a:pt x="159" y="111"/>
                    </a:cubicBezTo>
                    <a:cubicBezTo>
                      <a:pt x="161" y="112"/>
                      <a:pt x="162" y="113"/>
                      <a:pt x="164" y="114"/>
                    </a:cubicBezTo>
                    <a:cubicBezTo>
                      <a:pt x="165" y="111"/>
                      <a:pt x="166" y="109"/>
                      <a:pt x="168" y="107"/>
                    </a:cubicBezTo>
                    <a:cubicBezTo>
                      <a:pt x="166" y="106"/>
                      <a:pt x="165" y="105"/>
                      <a:pt x="163" y="104"/>
                    </a:cubicBezTo>
                    <a:moveTo>
                      <a:pt x="95" y="104"/>
                    </a:moveTo>
                    <a:cubicBezTo>
                      <a:pt x="94" y="106"/>
                      <a:pt x="92" y="108"/>
                      <a:pt x="91" y="111"/>
                    </a:cubicBezTo>
                    <a:cubicBezTo>
                      <a:pt x="91" y="111"/>
                      <a:pt x="92" y="111"/>
                      <a:pt x="92" y="111"/>
                    </a:cubicBezTo>
                    <a:cubicBezTo>
                      <a:pt x="94" y="109"/>
                      <a:pt x="95" y="107"/>
                      <a:pt x="96" y="104"/>
                    </a:cubicBezTo>
                    <a:cubicBezTo>
                      <a:pt x="96" y="104"/>
                      <a:pt x="96" y="104"/>
                      <a:pt x="95" y="104"/>
                    </a:cubicBezTo>
                    <a:moveTo>
                      <a:pt x="53" y="103"/>
                    </a:moveTo>
                    <a:cubicBezTo>
                      <a:pt x="52" y="105"/>
                      <a:pt x="51" y="106"/>
                      <a:pt x="50" y="108"/>
                    </a:cubicBezTo>
                    <a:cubicBezTo>
                      <a:pt x="51" y="108"/>
                      <a:pt x="52" y="109"/>
                      <a:pt x="52" y="109"/>
                    </a:cubicBezTo>
                    <a:cubicBezTo>
                      <a:pt x="53" y="108"/>
                      <a:pt x="54" y="106"/>
                      <a:pt x="55" y="105"/>
                    </a:cubicBezTo>
                    <a:cubicBezTo>
                      <a:pt x="54" y="104"/>
                      <a:pt x="54" y="104"/>
                      <a:pt x="53" y="103"/>
                    </a:cubicBezTo>
                    <a:moveTo>
                      <a:pt x="38" y="103"/>
                    </a:moveTo>
                    <a:cubicBezTo>
                      <a:pt x="37" y="104"/>
                      <a:pt x="36" y="106"/>
                      <a:pt x="35" y="107"/>
                    </a:cubicBezTo>
                    <a:cubicBezTo>
                      <a:pt x="36" y="107"/>
                      <a:pt x="36" y="108"/>
                      <a:pt x="37" y="108"/>
                    </a:cubicBezTo>
                    <a:cubicBezTo>
                      <a:pt x="38" y="107"/>
                      <a:pt x="39" y="105"/>
                      <a:pt x="39" y="104"/>
                    </a:cubicBezTo>
                    <a:cubicBezTo>
                      <a:pt x="39" y="103"/>
                      <a:pt x="38" y="103"/>
                      <a:pt x="38" y="103"/>
                    </a:cubicBezTo>
                    <a:moveTo>
                      <a:pt x="72" y="102"/>
                    </a:moveTo>
                    <a:cubicBezTo>
                      <a:pt x="72" y="103"/>
                      <a:pt x="72" y="103"/>
                      <a:pt x="71" y="103"/>
                    </a:cubicBezTo>
                    <a:cubicBezTo>
                      <a:pt x="72" y="104"/>
                      <a:pt x="74" y="105"/>
                      <a:pt x="75" y="105"/>
                    </a:cubicBezTo>
                    <a:cubicBezTo>
                      <a:pt x="75" y="105"/>
                      <a:pt x="75" y="105"/>
                      <a:pt x="75" y="104"/>
                    </a:cubicBezTo>
                    <a:cubicBezTo>
                      <a:pt x="74" y="104"/>
                      <a:pt x="73" y="103"/>
                      <a:pt x="72" y="102"/>
                    </a:cubicBezTo>
                    <a:moveTo>
                      <a:pt x="36" y="102"/>
                    </a:moveTo>
                    <a:cubicBezTo>
                      <a:pt x="35" y="103"/>
                      <a:pt x="34" y="105"/>
                      <a:pt x="33" y="106"/>
                    </a:cubicBezTo>
                    <a:cubicBezTo>
                      <a:pt x="34" y="106"/>
                      <a:pt x="34" y="106"/>
                      <a:pt x="34" y="106"/>
                    </a:cubicBezTo>
                    <a:cubicBezTo>
                      <a:pt x="37" y="102"/>
                      <a:pt x="37" y="102"/>
                      <a:pt x="37" y="102"/>
                    </a:cubicBezTo>
                    <a:cubicBezTo>
                      <a:pt x="37" y="102"/>
                      <a:pt x="36" y="102"/>
                      <a:pt x="36" y="102"/>
                    </a:cubicBezTo>
                    <a:moveTo>
                      <a:pt x="38" y="102"/>
                    </a:moveTo>
                    <a:cubicBezTo>
                      <a:pt x="38" y="102"/>
                      <a:pt x="38" y="102"/>
                      <a:pt x="38" y="102"/>
                    </a:cubicBezTo>
                    <a:cubicBezTo>
                      <a:pt x="39" y="102"/>
                      <a:pt x="39" y="102"/>
                      <a:pt x="40" y="103"/>
                    </a:cubicBezTo>
                    <a:cubicBezTo>
                      <a:pt x="40" y="103"/>
                      <a:pt x="40" y="103"/>
                      <a:pt x="40" y="103"/>
                    </a:cubicBezTo>
                    <a:cubicBezTo>
                      <a:pt x="39" y="102"/>
                      <a:pt x="39" y="102"/>
                      <a:pt x="38" y="102"/>
                    </a:cubicBezTo>
                    <a:moveTo>
                      <a:pt x="37" y="101"/>
                    </a:moveTo>
                    <a:cubicBezTo>
                      <a:pt x="37" y="101"/>
                      <a:pt x="37" y="101"/>
                      <a:pt x="37" y="101"/>
                    </a:cubicBezTo>
                    <a:cubicBezTo>
                      <a:pt x="37" y="101"/>
                      <a:pt x="37" y="101"/>
                      <a:pt x="37" y="101"/>
                    </a:cubicBezTo>
                    <a:cubicBezTo>
                      <a:pt x="37" y="101"/>
                      <a:pt x="37" y="101"/>
                      <a:pt x="37" y="101"/>
                    </a:cubicBezTo>
                    <a:cubicBezTo>
                      <a:pt x="37" y="101"/>
                      <a:pt x="37" y="101"/>
                      <a:pt x="37" y="101"/>
                    </a:cubicBezTo>
                    <a:moveTo>
                      <a:pt x="165" y="101"/>
                    </a:moveTo>
                    <a:cubicBezTo>
                      <a:pt x="165" y="101"/>
                      <a:pt x="165" y="102"/>
                      <a:pt x="164" y="102"/>
                    </a:cubicBezTo>
                    <a:cubicBezTo>
                      <a:pt x="166" y="103"/>
                      <a:pt x="168" y="104"/>
                      <a:pt x="169" y="105"/>
                    </a:cubicBezTo>
                    <a:cubicBezTo>
                      <a:pt x="169" y="104"/>
                      <a:pt x="170" y="104"/>
                      <a:pt x="170" y="103"/>
                    </a:cubicBezTo>
                    <a:cubicBezTo>
                      <a:pt x="168" y="102"/>
                      <a:pt x="167" y="102"/>
                      <a:pt x="165" y="101"/>
                    </a:cubicBezTo>
                    <a:moveTo>
                      <a:pt x="90" y="101"/>
                    </a:moveTo>
                    <a:cubicBezTo>
                      <a:pt x="89" y="103"/>
                      <a:pt x="87" y="105"/>
                      <a:pt x="86" y="108"/>
                    </a:cubicBezTo>
                    <a:cubicBezTo>
                      <a:pt x="87" y="108"/>
                      <a:pt x="88" y="109"/>
                      <a:pt x="89" y="110"/>
                    </a:cubicBezTo>
                    <a:cubicBezTo>
                      <a:pt x="90" y="107"/>
                      <a:pt x="92" y="105"/>
                      <a:pt x="93" y="102"/>
                    </a:cubicBezTo>
                    <a:cubicBezTo>
                      <a:pt x="92" y="102"/>
                      <a:pt x="91" y="101"/>
                      <a:pt x="90" y="101"/>
                    </a:cubicBezTo>
                    <a:moveTo>
                      <a:pt x="157" y="100"/>
                    </a:moveTo>
                    <a:cubicBezTo>
                      <a:pt x="156" y="103"/>
                      <a:pt x="154" y="105"/>
                      <a:pt x="153" y="107"/>
                    </a:cubicBezTo>
                    <a:cubicBezTo>
                      <a:pt x="154" y="108"/>
                      <a:pt x="156" y="109"/>
                      <a:pt x="157" y="110"/>
                    </a:cubicBezTo>
                    <a:cubicBezTo>
                      <a:pt x="158" y="110"/>
                      <a:pt x="158" y="110"/>
                      <a:pt x="158" y="110"/>
                    </a:cubicBezTo>
                    <a:cubicBezTo>
                      <a:pt x="160" y="108"/>
                      <a:pt x="161" y="106"/>
                      <a:pt x="162" y="104"/>
                    </a:cubicBezTo>
                    <a:cubicBezTo>
                      <a:pt x="161" y="103"/>
                      <a:pt x="159" y="101"/>
                      <a:pt x="157" y="100"/>
                    </a:cubicBezTo>
                    <a:moveTo>
                      <a:pt x="121" y="100"/>
                    </a:moveTo>
                    <a:cubicBezTo>
                      <a:pt x="119" y="103"/>
                      <a:pt x="117" y="106"/>
                      <a:pt x="115" y="109"/>
                    </a:cubicBezTo>
                    <a:cubicBezTo>
                      <a:pt x="116" y="109"/>
                      <a:pt x="117" y="110"/>
                      <a:pt x="117" y="110"/>
                    </a:cubicBezTo>
                    <a:cubicBezTo>
                      <a:pt x="120" y="112"/>
                      <a:pt x="123" y="114"/>
                      <a:pt x="126" y="115"/>
                    </a:cubicBezTo>
                    <a:cubicBezTo>
                      <a:pt x="128" y="113"/>
                      <a:pt x="130" y="110"/>
                      <a:pt x="131" y="107"/>
                    </a:cubicBezTo>
                    <a:cubicBezTo>
                      <a:pt x="128" y="105"/>
                      <a:pt x="124" y="103"/>
                      <a:pt x="121" y="100"/>
                    </a:cubicBezTo>
                    <a:moveTo>
                      <a:pt x="154" y="99"/>
                    </a:moveTo>
                    <a:cubicBezTo>
                      <a:pt x="153" y="101"/>
                      <a:pt x="152" y="103"/>
                      <a:pt x="150" y="106"/>
                    </a:cubicBezTo>
                    <a:cubicBezTo>
                      <a:pt x="150" y="106"/>
                      <a:pt x="151" y="106"/>
                      <a:pt x="151" y="106"/>
                    </a:cubicBezTo>
                    <a:cubicBezTo>
                      <a:pt x="152" y="103"/>
                      <a:pt x="152" y="103"/>
                      <a:pt x="152" y="103"/>
                    </a:cubicBezTo>
                    <a:cubicBezTo>
                      <a:pt x="152" y="104"/>
                      <a:pt x="151" y="105"/>
                      <a:pt x="151" y="106"/>
                    </a:cubicBezTo>
                    <a:cubicBezTo>
                      <a:pt x="151" y="106"/>
                      <a:pt x="151" y="106"/>
                      <a:pt x="151" y="106"/>
                    </a:cubicBezTo>
                    <a:cubicBezTo>
                      <a:pt x="152" y="104"/>
                      <a:pt x="154" y="102"/>
                      <a:pt x="155" y="99"/>
                    </a:cubicBezTo>
                    <a:cubicBezTo>
                      <a:pt x="155" y="99"/>
                      <a:pt x="155" y="99"/>
                      <a:pt x="154" y="99"/>
                    </a:cubicBezTo>
                    <a:moveTo>
                      <a:pt x="57" y="97"/>
                    </a:moveTo>
                    <a:cubicBezTo>
                      <a:pt x="55" y="99"/>
                      <a:pt x="54" y="101"/>
                      <a:pt x="53" y="102"/>
                    </a:cubicBezTo>
                    <a:cubicBezTo>
                      <a:pt x="54" y="103"/>
                      <a:pt x="55" y="103"/>
                      <a:pt x="56" y="104"/>
                    </a:cubicBezTo>
                    <a:cubicBezTo>
                      <a:pt x="57" y="102"/>
                      <a:pt x="58" y="100"/>
                      <a:pt x="59" y="98"/>
                    </a:cubicBezTo>
                    <a:cubicBezTo>
                      <a:pt x="58" y="98"/>
                      <a:pt x="57" y="98"/>
                      <a:pt x="57" y="97"/>
                    </a:cubicBezTo>
                    <a:moveTo>
                      <a:pt x="159" y="97"/>
                    </a:moveTo>
                    <a:cubicBezTo>
                      <a:pt x="159" y="97"/>
                      <a:pt x="158" y="98"/>
                      <a:pt x="158" y="98"/>
                    </a:cubicBezTo>
                    <a:cubicBezTo>
                      <a:pt x="160" y="99"/>
                      <a:pt x="162" y="100"/>
                      <a:pt x="164" y="102"/>
                    </a:cubicBezTo>
                    <a:cubicBezTo>
                      <a:pt x="164" y="101"/>
                      <a:pt x="164" y="101"/>
                      <a:pt x="165" y="100"/>
                    </a:cubicBezTo>
                    <a:cubicBezTo>
                      <a:pt x="163" y="99"/>
                      <a:pt x="161" y="98"/>
                      <a:pt x="159" y="97"/>
                    </a:cubicBezTo>
                    <a:moveTo>
                      <a:pt x="41" y="96"/>
                    </a:moveTo>
                    <a:cubicBezTo>
                      <a:pt x="40" y="98"/>
                      <a:pt x="40" y="99"/>
                      <a:pt x="39" y="101"/>
                    </a:cubicBezTo>
                    <a:cubicBezTo>
                      <a:pt x="39" y="101"/>
                      <a:pt x="40" y="102"/>
                      <a:pt x="40" y="102"/>
                    </a:cubicBezTo>
                    <a:cubicBezTo>
                      <a:pt x="41" y="100"/>
                      <a:pt x="42" y="99"/>
                      <a:pt x="43" y="97"/>
                    </a:cubicBezTo>
                    <a:cubicBezTo>
                      <a:pt x="42" y="97"/>
                      <a:pt x="42" y="97"/>
                      <a:pt x="41" y="96"/>
                    </a:cubicBezTo>
                    <a:moveTo>
                      <a:pt x="41" y="96"/>
                    </a:moveTo>
                    <a:cubicBezTo>
                      <a:pt x="40" y="96"/>
                      <a:pt x="40" y="97"/>
                      <a:pt x="40" y="97"/>
                    </a:cubicBezTo>
                    <a:cubicBezTo>
                      <a:pt x="40" y="97"/>
                      <a:pt x="41" y="96"/>
                      <a:pt x="41" y="96"/>
                    </a:cubicBezTo>
                    <a:cubicBezTo>
                      <a:pt x="41" y="96"/>
                      <a:pt x="41" y="96"/>
                      <a:pt x="41" y="96"/>
                    </a:cubicBezTo>
                    <a:moveTo>
                      <a:pt x="168" y="96"/>
                    </a:moveTo>
                    <a:cubicBezTo>
                      <a:pt x="167" y="97"/>
                      <a:pt x="167" y="98"/>
                      <a:pt x="166" y="100"/>
                    </a:cubicBezTo>
                    <a:cubicBezTo>
                      <a:pt x="167" y="101"/>
                      <a:pt x="169" y="102"/>
                      <a:pt x="170" y="102"/>
                    </a:cubicBezTo>
                    <a:cubicBezTo>
                      <a:pt x="171" y="101"/>
                      <a:pt x="172" y="101"/>
                      <a:pt x="172" y="100"/>
                    </a:cubicBezTo>
                    <a:cubicBezTo>
                      <a:pt x="172" y="99"/>
                      <a:pt x="173" y="99"/>
                      <a:pt x="173" y="98"/>
                    </a:cubicBezTo>
                    <a:cubicBezTo>
                      <a:pt x="171" y="98"/>
                      <a:pt x="170" y="97"/>
                      <a:pt x="168" y="96"/>
                    </a:cubicBezTo>
                    <a:moveTo>
                      <a:pt x="40" y="95"/>
                    </a:moveTo>
                    <a:cubicBezTo>
                      <a:pt x="39" y="97"/>
                      <a:pt x="38" y="99"/>
                      <a:pt x="37" y="100"/>
                    </a:cubicBezTo>
                    <a:cubicBezTo>
                      <a:pt x="37" y="100"/>
                      <a:pt x="38" y="100"/>
                      <a:pt x="38" y="100"/>
                    </a:cubicBezTo>
                    <a:cubicBezTo>
                      <a:pt x="41" y="96"/>
                      <a:pt x="41" y="96"/>
                      <a:pt x="41" y="96"/>
                    </a:cubicBezTo>
                    <a:cubicBezTo>
                      <a:pt x="40" y="96"/>
                      <a:pt x="40" y="96"/>
                      <a:pt x="40" y="95"/>
                    </a:cubicBezTo>
                    <a:moveTo>
                      <a:pt x="156" y="95"/>
                    </a:moveTo>
                    <a:cubicBezTo>
                      <a:pt x="156" y="96"/>
                      <a:pt x="156" y="96"/>
                      <a:pt x="155" y="97"/>
                    </a:cubicBezTo>
                    <a:cubicBezTo>
                      <a:pt x="156" y="97"/>
                      <a:pt x="156" y="97"/>
                      <a:pt x="156" y="97"/>
                    </a:cubicBezTo>
                    <a:cubicBezTo>
                      <a:pt x="157" y="97"/>
                      <a:pt x="157" y="96"/>
                      <a:pt x="157" y="96"/>
                    </a:cubicBezTo>
                    <a:cubicBezTo>
                      <a:pt x="157" y="96"/>
                      <a:pt x="157" y="96"/>
                      <a:pt x="156" y="95"/>
                    </a:cubicBezTo>
                    <a:moveTo>
                      <a:pt x="59" y="95"/>
                    </a:moveTo>
                    <a:cubicBezTo>
                      <a:pt x="58" y="95"/>
                      <a:pt x="58" y="95"/>
                      <a:pt x="58" y="96"/>
                    </a:cubicBezTo>
                    <a:cubicBezTo>
                      <a:pt x="59" y="96"/>
                      <a:pt x="59" y="96"/>
                      <a:pt x="60" y="97"/>
                    </a:cubicBezTo>
                    <a:cubicBezTo>
                      <a:pt x="60" y="96"/>
                      <a:pt x="60" y="96"/>
                      <a:pt x="60" y="96"/>
                    </a:cubicBezTo>
                    <a:cubicBezTo>
                      <a:pt x="60" y="95"/>
                      <a:pt x="59" y="95"/>
                      <a:pt x="59" y="95"/>
                    </a:cubicBezTo>
                    <a:moveTo>
                      <a:pt x="58" y="94"/>
                    </a:moveTo>
                    <a:cubicBezTo>
                      <a:pt x="58" y="95"/>
                      <a:pt x="58" y="95"/>
                      <a:pt x="58" y="95"/>
                    </a:cubicBezTo>
                    <a:cubicBezTo>
                      <a:pt x="58" y="95"/>
                      <a:pt x="58" y="96"/>
                      <a:pt x="58" y="96"/>
                    </a:cubicBezTo>
                    <a:cubicBezTo>
                      <a:pt x="58" y="95"/>
                      <a:pt x="58" y="95"/>
                      <a:pt x="59" y="95"/>
                    </a:cubicBezTo>
                    <a:cubicBezTo>
                      <a:pt x="59" y="95"/>
                      <a:pt x="58" y="94"/>
                      <a:pt x="58" y="94"/>
                    </a:cubicBezTo>
                    <a:moveTo>
                      <a:pt x="157" y="94"/>
                    </a:moveTo>
                    <a:cubicBezTo>
                      <a:pt x="157" y="94"/>
                      <a:pt x="157" y="94"/>
                      <a:pt x="157" y="94"/>
                    </a:cubicBezTo>
                    <a:cubicBezTo>
                      <a:pt x="157" y="95"/>
                      <a:pt x="157" y="95"/>
                      <a:pt x="158" y="95"/>
                    </a:cubicBezTo>
                    <a:cubicBezTo>
                      <a:pt x="158" y="95"/>
                      <a:pt x="158" y="94"/>
                      <a:pt x="158" y="94"/>
                    </a:cubicBezTo>
                    <a:cubicBezTo>
                      <a:pt x="157" y="94"/>
                      <a:pt x="157" y="94"/>
                      <a:pt x="157" y="94"/>
                    </a:cubicBezTo>
                    <a:moveTo>
                      <a:pt x="170" y="93"/>
                    </a:moveTo>
                    <a:cubicBezTo>
                      <a:pt x="169" y="94"/>
                      <a:pt x="169" y="94"/>
                      <a:pt x="169" y="95"/>
                    </a:cubicBezTo>
                    <a:cubicBezTo>
                      <a:pt x="170" y="96"/>
                      <a:pt x="172" y="97"/>
                      <a:pt x="173" y="97"/>
                    </a:cubicBezTo>
                    <a:cubicBezTo>
                      <a:pt x="174" y="97"/>
                      <a:pt x="174" y="96"/>
                      <a:pt x="174" y="96"/>
                    </a:cubicBezTo>
                    <a:cubicBezTo>
                      <a:pt x="173" y="95"/>
                      <a:pt x="171" y="94"/>
                      <a:pt x="170" y="93"/>
                    </a:cubicBezTo>
                    <a:moveTo>
                      <a:pt x="144" y="93"/>
                    </a:moveTo>
                    <a:cubicBezTo>
                      <a:pt x="143" y="95"/>
                      <a:pt x="141" y="97"/>
                      <a:pt x="140" y="100"/>
                    </a:cubicBezTo>
                    <a:cubicBezTo>
                      <a:pt x="143" y="101"/>
                      <a:pt x="145" y="103"/>
                      <a:pt x="148" y="104"/>
                    </a:cubicBezTo>
                    <a:cubicBezTo>
                      <a:pt x="149" y="102"/>
                      <a:pt x="151" y="100"/>
                      <a:pt x="152" y="98"/>
                    </a:cubicBezTo>
                    <a:cubicBezTo>
                      <a:pt x="150" y="96"/>
                      <a:pt x="147" y="94"/>
                      <a:pt x="144" y="93"/>
                    </a:cubicBezTo>
                    <a:moveTo>
                      <a:pt x="78" y="93"/>
                    </a:moveTo>
                    <a:cubicBezTo>
                      <a:pt x="76" y="95"/>
                      <a:pt x="75" y="98"/>
                      <a:pt x="73" y="100"/>
                    </a:cubicBezTo>
                    <a:cubicBezTo>
                      <a:pt x="74" y="101"/>
                      <a:pt x="75" y="102"/>
                      <a:pt x="76" y="102"/>
                    </a:cubicBezTo>
                    <a:cubicBezTo>
                      <a:pt x="78" y="100"/>
                      <a:pt x="80" y="97"/>
                      <a:pt x="81" y="95"/>
                    </a:cubicBezTo>
                    <a:cubicBezTo>
                      <a:pt x="81" y="95"/>
                      <a:pt x="81" y="95"/>
                      <a:pt x="81" y="95"/>
                    </a:cubicBezTo>
                    <a:cubicBezTo>
                      <a:pt x="77" y="101"/>
                      <a:pt x="77" y="101"/>
                      <a:pt x="77" y="101"/>
                    </a:cubicBezTo>
                    <a:cubicBezTo>
                      <a:pt x="78" y="99"/>
                      <a:pt x="79" y="97"/>
                      <a:pt x="81" y="95"/>
                    </a:cubicBezTo>
                    <a:cubicBezTo>
                      <a:pt x="80" y="94"/>
                      <a:pt x="79" y="93"/>
                      <a:pt x="78" y="93"/>
                    </a:cubicBezTo>
                    <a:moveTo>
                      <a:pt x="162" y="92"/>
                    </a:moveTo>
                    <a:cubicBezTo>
                      <a:pt x="161" y="93"/>
                      <a:pt x="161" y="94"/>
                      <a:pt x="160" y="95"/>
                    </a:cubicBezTo>
                    <a:cubicBezTo>
                      <a:pt x="161" y="96"/>
                      <a:pt x="162" y="96"/>
                      <a:pt x="163" y="97"/>
                    </a:cubicBezTo>
                    <a:cubicBezTo>
                      <a:pt x="160" y="95"/>
                      <a:pt x="160" y="95"/>
                      <a:pt x="160" y="95"/>
                    </a:cubicBezTo>
                    <a:cubicBezTo>
                      <a:pt x="160" y="95"/>
                      <a:pt x="160" y="96"/>
                      <a:pt x="160" y="96"/>
                    </a:cubicBezTo>
                    <a:cubicBezTo>
                      <a:pt x="161" y="97"/>
                      <a:pt x="163" y="98"/>
                      <a:pt x="165" y="99"/>
                    </a:cubicBezTo>
                    <a:cubicBezTo>
                      <a:pt x="166" y="98"/>
                      <a:pt x="167" y="97"/>
                      <a:pt x="168" y="95"/>
                    </a:cubicBezTo>
                    <a:cubicBezTo>
                      <a:pt x="166" y="94"/>
                      <a:pt x="164" y="93"/>
                      <a:pt x="162" y="92"/>
                    </a:cubicBezTo>
                    <a:moveTo>
                      <a:pt x="106" y="92"/>
                    </a:moveTo>
                    <a:cubicBezTo>
                      <a:pt x="105" y="95"/>
                      <a:pt x="103" y="98"/>
                      <a:pt x="101" y="101"/>
                    </a:cubicBezTo>
                    <a:cubicBezTo>
                      <a:pt x="103" y="102"/>
                      <a:pt x="106" y="103"/>
                      <a:pt x="108" y="105"/>
                    </a:cubicBezTo>
                    <a:cubicBezTo>
                      <a:pt x="110" y="102"/>
                      <a:pt x="111" y="99"/>
                      <a:pt x="113" y="96"/>
                    </a:cubicBezTo>
                    <a:cubicBezTo>
                      <a:pt x="111" y="94"/>
                      <a:pt x="109" y="93"/>
                      <a:pt x="106" y="92"/>
                    </a:cubicBezTo>
                    <a:moveTo>
                      <a:pt x="159" y="90"/>
                    </a:moveTo>
                    <a:cubicBezTo>
                      <a:pt x="158" y="91"/>
                      <a:pt x="158" y="93"/>
                      <a:pt x="157" y="94"/>
                    </a:cubicBezTo>
                    <a:cubicBezTo>
                      <a:pt x="158" y="94"/>
                      <a:pt x="158" y="94"/>
                      <a:pt x="158" y="94"/>
                    </a:cubicBezTo>
                    <a:cubicBezTo>
                      <a:pt x="159" y="93"/>
                      <a:pt x="159" y="92"/>
                      <a:pt x="160" y="91"/>
                    </a:cubicBezTo>
                    <a:cubicBezTo>
                      <a:pt x="160" y="91"/>
                      <a:pt x="159" y="91"/>
                      <a:pt x="159" y="90"/>
                    </a:cubicBezTo>
                    <a:moveTo>
                      <a:pt x="45" y="90"/>
                    </a:moveTo>
                    <a:cubicBezTo>
                      <a:pt x="44" y="92"/>
                      <a:pt x="43" y="94"/>
                      <a:pt x="42" y="95"/>
                    </a:cubicBezTo>
                    <a:cubicBezTo>
                      <a:pt x="42" y="96"/>
                      <a:pt x="43" y="96"/>
                      <a:pt x="43" y="96"/>
                    </a:cubicBezTo>
                    <a:cubicBezTo>
                      <a:pt x="44" y="95"/>
                      <a:pt x="45" y="93"/>
                      <a:pt x="46" y="91"/>
                    </a:cubicBezTo>
                    <a:cubicBezTo>
                      <a:pt x="46" y="91"/>
                      <a:pt x="45" y="91"/>
                      <a:pt x="45" y="90"/>
                    </a:cubicBezTo>
                    <a:moveTo>
                      <a:pt x="103" y="90"/>
                    </a:moveTo>
                    <a:cubicBezTo>
                      <a:pt x="102" y="93"/>
                      <a:pt x="100" y="96"/>
                      <a:pt x="98" y="99"/>
                    </a:cubicBezTo>
                    <a:cubicBezTo>
                      <a:pt x="98" y="99"/>
                      <a:pt x="99" y="99"/>
                      <a:pt x="99" y="100"/>
                    </a:cubicBezTo>
                    <a:cubicBezTo>
                      <a:pt x="101" y="97"/>
                      <a:pt x="103" y="94"/>
                      <a:pt x="105" y="90"/>
                    </a:cubicBezTo>
                    <a:cubicBezTo>
                      <a:pt x="104" y="90"/>
                      <a:pt x="104" y="90"/>
                      <a:pt x="103" y="90"/>
                    </a:cubicBezTo>
                    <a:moveTo>
                      <a:pt x="146" y="90"/>
                    </a:moveTo>
                    <a:cubicBezTo>
                      <a:pt x="146" y="90"/>
                      <a:pt x="146" y="90"/>
                      <a:pt x="146" y="91"/>
                    </a:cubicBezTo>
                    <a:cubicBezTo>
                      <a:pt x="148" y="92"/>
                      <a:pt x="151" y="94"/>
                      <a:pt x="153" y="95"/>
                    </a:cubicBezTo>
                    <a:cubicBezTo>
                      <a:pt x="154" y="95"/>
                      <a:pt x="154" y="95"/>
                      <a:pt x="154" y="94"/>
                    </a:cubicBezTo>
                    <a:cubicBezTo>
                      <a:pt x="152" y="93"/>
                      <a:pt x="149" y="91"/>
                      <a:pt x="146" y="90"/>
                    </a:cubicBezTo>
                    <a:moveTo>
                      <a:pt x="44" y="90"/>
                    </a:moveTo>
                    <a:cubicBezTo>
                      <a:pt x="43" y="91"/>
                      <a:pt x="42" y="93"/>
                      <a:pt x="41" y="95"/>
                    </a:cubicBezTo>
                    <a:cubicBezTo>
                      <a:pt x="41" y="95"/>
                      <a:pt x="41" y="95"/>
                      <a:pt x="41" y="95"/>
                    </a:cubicBezTo>
                    <a:cubicBezTo>
                      <a:pt x="44" y="90"/>
                      <a:pt x="44" y="90"/>
                      <a:pt x="44" y="90"/>
                    </a:cubicBezTo>
                    <a:cubicBezTo>
                      <a:pt x="43" y="92"/>
                      <a:pt x="42" y="94"/>
                      <a:pt x="41" y="95"/>
                    </a:cubicBezTo>
                    <a:cubicBezTo>
                      <a:pt x="41" y="95"/>
                      <a:pt x="41" y="95"/>
                      <a:pt x="41" y="95"/>
                    </a:cubicBezTo>
                    <a:cubicBezTo>
                      <a:pt x="42" y="94"/>
                      <a:pt x="43" y="92"/>
                      <a:pt x="45" y="90"/>
                    </a:cubicBezTo>
                    <a:cubicBezTo>
                      <a:pt x="44" y="90"/>
                      <a:pt x="44" y="90"/>
                      <a:pt x="44" y="90"/>
                    </a:cubicBezTo>
                    <a:moveTo>
                      <a:pt x="163" y="89"/>
                    </a:moveTo>
                    <a:cubicBezTo>
                      <a:pt x="163" y="90"/>
                      <a:pt x="163" y="91"/>
                      <a:pt x="163" y="91"/>
                    </a:cubicBezTo>
                    <a:cubicBezTo>
                      <a:pt x="164" y="92"/>
                      <a:pt x="166" y="93"/>
                      <a:pt x="168" y="94"/>
                    </a:cubicBezTo>
                    <a:cubicBezTo>
                      <a:pt x="168" y="94"/>
                      <a:pt x="169" y="93"/>
                      <a:pt x="169" y="93"/>
                    </a:cubicBezTo>
                    <a:cubicBezTo>
                      <a:pt x="167" y="92"/>
                      <a:pt x="165" y="91"/>
                      <a:pt x="163" y="89"/>
                    </a:cubicBezTo>
                    <a:moveTo>
                      <a:pt x="48" y="89"/>
                    </a:moveTo>
                    <a:cubicBezTo>
                      <a:pt x="48" y="90"/>
                      <a:pt x="48" y="90"/>
                      <a:pt x="48" y="90"/>
                    </a:cubicBezTo>
                    <a:cubicBezTo>
                      <a:pt x="48" y="90"/>
                      <a:pt x="48" y="90"/>
                      <a:pt x="48" y="90"/>
                    </a:cubicBezTo>
                    <a:cubicBezTo>
                      <a:pt x="48" y="90"/>
                      <a:pt x="48" y="90"/>
                      <a:pt x="48" y="90"/>
                    </a:cubicBezTo>
                    <a:cubicBezTo>
                      <a:pt x="48" y="89"/>
                      <a:pt x="48" y="89"/>
                      <a:pt x="48" y="89"/>
                    </a:cubicBezTo>
                    <a:moveTo>
                      <a:pt x="48" y="89"/>
                    </a:moveTo>
                    <a:cubicBezTo>
                      <a:pt x="48" y="89"/>
                      <a:pt x="48" y="89"/>
                      <a:pt x="48" y="89"/>
                    </a:cubicBezTo>
                    <a:cubicBezTo>
                      <a:pt x="49" y="89"/>
                      <a:pt x="49" y="89"/>
                      <a:pt x="49" y="89"/>
                    </a:cubicBezTo>
                    <a:cubicBezTo>
                      <a:pt x="49" y="89"/>
                      <a:pt x="49" y="89"/>
                      <a:pt x="49" y="89"/>
                    </a:cubicBezTo>
                    <a:cubicBezTo>
                      <a:pt x="49" y="89"/>
                      <a:pt x="49" y="89"/>
                      <a:pt x="48" y="89"/>
                    </a:cubicBezTo>
                    <a:moveTo>
                      <a:pt x="85" y="88"/>
                    </a:moveTo>
                    <a:cubicBezTo>
                      <a:pt x="84" y="91"/>
                      <a:pt x="84" y="91"/>
                      <a:pt x="84" y="91"/>
                    </a:cubicBezTo>
                    <a:cubicBezTo>
                      <a:pt x="84" y="91"/>
                      <a:pt x="84" y="91"/>
                      <a:pt x="84" y="91"/>
                    </a:cubicBezTo>
                    <a:cubicBezTo>
                      <a:pt x="84" y="90"/>
                      <a:pt x="85" y="89"/>
                      <a:pt x="85" y="88"/>
                    </a:cubicBezTo>
                    <a:moveTo>
                      <a:pt x="46" y="88"/>
                    </a:moveTo>
                    <a:cubicBezTo>
                      <a:pt x="46" y="88"/>
                      <a:pt x="46" y="88"/>
                      <a:pt x="46" y="89"/>
                    </a:cubicBezTo>
                    <a:cubicBezTo>
                      <a:pt x="46" y="89"/>
                      <a:pt x="47" y="89"/>
                      <a:pt x="47" y="90"/>
                    </a:cubicBezTo>
                    <a:cubicBezTo>
                      <a:pt x="48" y="89"/>
                      <a:pt x="48" y="89"/>
                      <a:pt x="48" y="89"/>
                    </a:cubicBezTo>
                    <a:cubicBezTo>
                      <a:pt x="47" y="89"/>
                      <a:pt x="47" y="88"/>
                      <a:pt x="46" y="88"/>
                    </a:cubicBezTo>
                    <a:moveTo>
                      <a:pt x="147" y="88"/>
                    </a:moveTo>
                    <a:cubicBezTo>
                      <a:pt x="147" y="88"/>
                      <a:pt x="147" y="88"/>
                      <a:pt x="147" y="89"/>
                    </a:cubicBezTo>
                    <a:cubicBezTo>
                      <a:pt x="150" y="90"/>
                      <a:pt x="152" y="92"/>
                      <a:pt x="155" y="93"/>
                    </a:cubicBezTo>
                    <a:cubicBezTo>
                      <a:pt x="155" y="93"/>
                      <a:pt x="155" y="93"/>
                      <a:pt x="155" y="92"/>
                    </a:cubicBezTo>
                    <a:cubicBezTo>
                      <a:pt x="147" y="88"/>
                      <a:pt x="147" y="88"/>
                      <a:pt x="147" y="88"/>
                    </a:cubicBezTo>
                    <a:moveTo>
                      <a:pt x="161" y="88"/>
                    </a:moveTo>
                    <a:cubicBezTo>
                      <a:pt x="160" y="88"/>
                      <a:pt x="160" y="89"/>
                      <a:pt x="160" y="89"/>
                    </a:cubicBezTo>
                    <a:cubicBezTo>
                      <a:pt x="160" y="90"/>
                      <a:pt x="160" y="90"/>
                      <a:pt x="161" y="90"/>
                    </a:cubicBezTo>
                    <a:cubicBezTo>
                      <a:pt x="161" y="89"/>
                      <a:pt x="161" y="89"/>
                      <a:pt x="162" y="88"/>
                    </a:cubicBezTo>
                    <a:cubicBezTo>
                      <a:pt x="161" y="88"/>
                      <a:pt x="161" y="88"/>
                      <a:pt x="161" y="88"/>
                    </a:cubicBezTo>
                    <a:moveTo>
                      <a:pt x="173" y="88"/>
                    </a:moveTo>
                    <a:cubicBezTo>
                      <a:pt x="173" y="88"/>
                      <a:pt x="173" y="88"/>
                      <a:pt x="172" y="89"/>
                    </a:cubicBezTo>
                    <a:cubicBezTo>
                      <a:pt x="174" y="89"/>
                      <a:pt x="175" y="90"/>
                      <a:pt x="176" y="91"/>
                    </a:cubicBezTo>
                    <a:cubicBezTo>
                      <a:pt x="176" y="91"/>
                      <a:pt x="177" y="91"/>
                      <a:pt x="177" y="91"/>
                    </a:cubicBezTo>
                    <a:cubicBezTo>
                      <a:pt x="177" y="91"/>
                      <a:pt x="177" y="91"/>
                      <a:pt x="177" y="91"/>
                    </a:cubicBezTo>
                    <a:cubicBezTo>
                      <a:pt x="177" y="91"/>
                      <a:pt x="177" y="91"/>
                      <a:pt x="178" y="90"/>
                    </a:cubicBezTo>
                    <a:cubicBezTo>
                      <a:pt x="176" y="89"/>
                      <a:pt x="175" y="88"/>
                      <a:pt x="173" y="88"/>
                    </a:cubicBezTo>
                    <a:moveTo>
                      <a:pt x="45" y="88"/>
                    </a:moveTo>
                    <a:cubicBezTo>
                      <a:pt x="45" y="88"/>
                      <a:pt x="45" y="88"/>
                      <a:pt x="45" y="88"/>
                    </a:cubicBezTo>
                    <a:cubicBezTo>
                      <a:pt x="45" y="88"/>
                      <a:pt x="45" y="88"/>
                      <a:pt x="46" y="88"/>
                    </a:cubicBezTo>
                    <a:cubicBezTo>
                      <a:pt x="46" y="88"/>
                      <a:pt x="46" y="88"/>
                      <a:pt x="46" y="88"/>
                    </a:cubicBezTo>
                    <a:cubicBezTo>
                      <a:pt x="46" y="88"/>
                      <a:pt x="45" y="88"/>
                      <a:pt x="45" y="88"/>
                    </a:cubicBezTo>
                    <a:moveTo>
                      <a:pt x="46" y="87"/>
                    </a:moveTo>
                    <a:cubicBezTo>
                      <a:pt x="46" y="88"/>
                      <a:pt x="46" y="88"/>
                      <a:pt x="46" y="88"/>
                    </a:cubicBezTo>
                    <a:cubicBezTo>
                      <a:pt x="48" y="89"/>
                      <a:pt x="48" y="89"/>
                      <a:pt x="48" y="89"/>
                    </a:cubicBezTo>
                    <a:cubicBezTo>
                      <a:pt x="48" y="89"/>
                      <a:pt x="48" y="89"/>
                      <a:pt x="48" y="88"/>
                    </a:cubicBezTo>
                    <a:cubicBezTo>
                      <a:pt x="47" y="88"/>
                      <a:pt x="47" y="88"/>
                      <a:pt x="46" y="87"/>
                    </a:cubicBezTo>
                    <a:moveTo>
                      <a:pt x="45" y="87"/>
                    </a:moveTo>
                    <a:cubicBezTo>
                      <a:pt x="45" y="87"/>
                      <a:pt x="45" y="87"/>
                      <a:pt x="45" y="87"/>
                    </a:cubicBezTo>
                    <a:cubicBezTo>
                      <a:pt x="46" y="88"/>
                      <a:pt x="46" y="88"/>
                      <a:pt x="46" y="88"/>
                    </a:cubicBezTo>
                    <a:cubicBezTo>
                      <a:pt x="46" y="88"/>
                      <a:pt x="46" y="88"/>
                      <a:pt x="46" y="87"/>
                    </a:cubicBezTo>
                    <a:cubicBezTo>
                      <a:pt x="46" y="87"/>
                      <a:pt x="46" y="87"/>
                      <a:pt x="45" y="87"/>
                    </a:cubicBezTo>
                    <a:moveTo>
                      <a:pt x="98" y="87"/>
                    </a:moveTo>
                    <a:cubicBezTo>
                      <a:pt x="97" y="90"/>
                      <a:pt x="95" y="93"/>
                      <a:pt x="93" y="96"/>
                    </a:cubicBezTo>
                    <a:cubicBezTo>
                      <a:pt x="94" y="97"/>
                      <a:pt x="95" y="97"/>
                      <a:pt x="96" y="98"/>
                    </a:cubicBezTo>
                    <a:cubicBezTo>
                      <a:pt x="98" y="95"/>
                      <a:pt x="99" y="92"/>
                      <a:pt x="101" y="88"/>
                    </a:cubicBezTo>
                    <a:cubicBezTo>
                      <a:pt x="100" y="88"/>
                      <a:pt x="99" y="87"/>
                      <a:pt x="98" y="87"/>
                    </a:cubicBezTo>
                    <a:moveTo>
                      <a:pt x="64" y="85"/>
                    </a:moveTo>
                    <a:cubicBezTo>
                      <a:pt x="62" y="88"/>
                      <a:pt x="61" y="90"/>
                      <a:pt x="60" y="92"/>
                    </a:cubicBezTo>
                    <a:cubicBezTo>
                      <a:pt x="60" y="92"/>
                      <a:pt x="60" y="92"/>
                      <a:pt x="60" y="93"/>
                    </a:cubicBezTo>
                    <a:cubicBezTo>
                      <a:pt x="61" y="90"/>
                      <a:pt x="63" y="88"/>
                      <a:pt x="64" y="85"/>
                    </a:cubicBezTo>
                    <a:moveTo>
                      <a:pt x="135" y="97"/>
                    </a:moveTo>
                    <a:cubicBezTo>
                      <a:pt x="134" y="96"/>
                      <a:pt x="133" y="95"/>
                      <a:pt x="132" y="95"/>
                    </a:cubicBezTo>
                    <a:cubicBezTo>
                      <a:pt x="133" y="95"/>
                      <a:pt x="134" y="96"/>
                      <a:pt x="135" y="97"/>
                    </a:cubicBezTo>
                    <a:moveTo>
                      <a:pt x="130" y="85"/>
                    </a:moveTo>
                    <a:cubicBezTo>
                      <a:pt x="129" y="87"/>
                      <a:pt x="128" y="89"/>
                      <a:pt x="126" y="91"/>
                    </a:cubicBezTo>
                    <a:cubicBezTo>
                      <a:pt x="130" y="94"/>
                      <a:pt x="133" y="96"/>
                      <a:pt x="137" y="98"/>
                    </a:cubicBezTo>
                    <a:cubicBezTo>
                      <a:pt x="138" y="95"/>
                      <a:pt x="139" y="93"/>
                      <a:pt x="141" y="91"/>
                    </a:cubicBezTo>
                    <a:cubicBezTo>
                      <a:pt x="137" y="89"/>
                      <a:pt x="134" y="87"/>
                      <a:pt x="130" y="85"/>
                    </a:cubicBezTo>
                    <a:moveTo>
                      <a:pt x="149" y="85"/>
                    </a:moveTo>
                    <a:cubicBezTo>
                      <a:pt x="149" y="86"/>
                      <a:pt x="148" y="87"/>
                      <a:pt x="147" y="88"/>
                    </a:cubicBezTo>
                    <a:cubicBezTo>
                      <a:pt x="148" y="88"/>
                      <a:pt x="148" y="88"/>
                      <a:pt x="149" y="89"/>
                    </a:cubicBezTo>
                    <a:cubicBezTo>
                      <a:pt x="151" y="90"/>
                      <a:pt x="153" y="91"/>
                      <a:pt x="155" y="92"/>
                    </a:cubicBezTo>
                    <a:cubicBezTo>
                      <a:pt x="156" y="91"/>
                      <a:pt x="156" y="90"/>
                      <a:pt x="157" y="89"/>
                    </a:cubicBezTo>
                    <a:cubicBezTo>
                      <a:pt x="154" y="88"/>
                      <a:pt x="152" y="86"/>
                      <a:pt x="149" y="85"/>
                    </a:cubicBezTo>
                    <a:moveTo>
                      <a:pt x="64" y="85"/>
                    </a:moveTo>
                    <a:cubicBezTo>
                      <a:pt x="64" y="85"/>
                      <a:pt x="64" y="85"/>
                      <a:pt x="64" y="85"/>
                    </a:cubicBezTo>
                    <a:cubicBezTo>
                      <a:pt x="63" y="88"/>
                      <a:pt x="61" y="90"/>
                      <a:pt x="60" y="93"/>
                    </a:cubicBezTo>
                    <a:cubicBezTo>
                      <a:pt x="60" y="93"/>
                      <a:pt x="61" y="93"/>
                      <a:pt x="62" y="94"/>
                    </a:cubicBezTo>
                    <a:cubicBezTo>
                      <a:pt x="63" y="91"/>
                      <a:pt x="65" y="88"/>
                      <a:pt x="67" y="86"/>
                    </a:cubicBezTo>
                    <a:cubicBezTo>
                      <a:pt x="66" y="85"/>
                      <a:pt x="65" y="85"/>
                      <a:pt x="64" y="85"/>
                    </a:cubicBezTo>
                    <a:moveTo>
                      <a:pt x="175" y="84"/>
                    </a:moveTo>
                    <a:cubicBezTo>
                      <a:pt x="175" y="85"/>
                      <a:pt x="174" y="85"/>
                      <a:pt x="174" y="86"/>
                    </a:cubicBezTo>
                    <a:cubicBezTo>
                      <a:pt x="176" y="87"/>
                      <a:pt x="177" y="88"/>
                      <a:pt x="179" y="89"/>
                    </a:cubicBezTo>
                    <a:cubicBezTo>
                      <a:pt x="179" y="88"/>
                      <a:pt x="179" y="88"/>
                      <a:pt x="180" y="87"/>
                    </a:cubicBezTo>
                    <a:cubicBezTo>
                      <a:pt x="178" y="86"/>
                      <a:pt x="176" y="85"/>
                      <a:pt x="175" y="84"/>
                    </a:cubicBezTo>
                    <a:moveTo>
                      <a:pt x="175" y="84"/>
                    </a:moveTo>
                    <a:cubicBezTo>
                      <a:pt x="175" y="84"/>
                      <a:pt x="175" y="84"/>
                      <a:pt x="175" y="84"/>
                    </a:cubicBezTo>
                    <a:cubicBezTo>
                      <a:pt x="177" y="85"/>
                      <a:pt x="178" y="86"/>
                      <a:pt x="180" y="87"/>
                    </a:cubicBezTo>
                    <a:cubicBezTo>
                      <a:pt x="180" y="87"/>
                      <a:pt x="180" y="87"/>
                      <a:pt x="180" y="86"/>
                    </a:cubicBezTo>
                    <a:cubicBezTo>
                      <a:pt x="178" y="86"/>
                      <a:pt x="177" y="85"/>
                      <a:pt x="175" y="84"/>
                    </a:cubicBezTo>
                    <a:moveTo>
                      <a:pt x="167" y="84"/>
                    </a:moveTo>
                    <a:cubicBezTo>
                      <a:pt x="167" y="84"/>
                      <a:pt x="166" y="84"/>
                      <a:pt x="166" y="85"/>
                    </a:cubicBezTo>
                    <a:cubicBezTo>
                      <a:pt x="168" y="86"/>
                      <a:pt x="169" y="87"/>
                      <a:pt x="171" y="88"/>
                    </a:cubicBezTo>
                    <a:cubicBezTo>
                      <a:pt x="171" y="88"/>
                      <a:pt x="172" y="88"/>
                      <a:pt x="172" y="88"/>
                    </a:cubicBezTo>
                    <a:cubicBezTo>
                      <a:pt x="172" y="88"/>
                      <a:pt x="172" y="88"/>
                      <a:pt x="173" y="87"/>
                    </a:cubicBezTo>
                    <a:cubicBezTo>
                      <a:pt x="172" y="87"/>
                      <a:pt x="172" y="87"/>
                      <a:pt x="172" y="87"/>
                    </a:cubicBezTo>
                    <a:cubicBezTo>
                      <a:pt x="170" y="86"/>
                      <a:pt x="169" y="85"/>
                      <a:pt x="167" y="84"/>
                    </a:cubicBezTo>
                    <a:moveTo>
                      <a:pt x="167" y="83"/>
                    </a:moveTo>
                    <a:cubicBezTo>
                      <a:pt x="167" y="83"/>
                      <a:pt x="167" y="83"/>
                      <a:pt x="167" y="83"/>
                    </a:cubicBezTo>
                    <a:cubicBezTo>
                      <a:pt x="168" y="84"/>
                      <a:pt x="168" y="84"/>
                      <a:pt x="168" y="84"/>
                    </a:cubicBezTo>
                    <a:cubicBezTo>
                      <a:pt x="168" y="84"/>
                      <a:pt x="168" y="84"/>
                      <a:pt x="167" y="83"/>
                    </a:cubicBezTo>
                    <a:moveTo>
                      <a:pt x="176" y="83"/>
                    </a:moveTo>
                    <a:cubicBezTo>
                      <a:pt x="176" y="83"/>
                      <a:pt x="176" y="83"/>
                      <a:pt x="176" y="83"/>
                    </a:cubicBezTo>
                    <a:cubicBezTo>
                      <a:pt x="177" y="84"/>
                      <a:pt x="179" y="85"/>
                      <a:pt x="180" y="86"/>
                    </a:cubicBezTo>
                    <a:cubicBezTo>
                      <a:pt x="180" y="86"/>
                      <a:pt x="180" y="86"/>
                      <a:pt x="181" y="85"/>
                    </a:cubicBezTo>
                    <a:cubicBezTo>
                      <a:pt x="179" y="85"/>
                      <a:pt x="177" y="84"/>
                      <a:pt x="176" y="83"/>
                    </a:cubicBezTo>
                    <a:moveTo>
                      <a:pt x="151" y="82"/>
                    </a:moveTo>
                    <a:cubicBezTo>
                      <a:pt x="151" y="83"/>
                      <a:pt x="150" y="83"/>
                      <a:pt x="150" y="84"/>
                    </a:cubicBezTo>
                    <a:cubicBezTo>
                      <a:pt x="153" y="85"/>
                      <a:pt x="155" y="87"/>
                      <a:pt x="158" y="88"/>
                    </a:cubicBezTo>
                    <a:cubicBezTo>
                      <a:pt x="158" y="88"/>
                      <a:pt x="158" y="87"/>
                      <a:pt x="159" y="87"/>
                    </a:cubicBezTo>
                    <a:cubicBezTo>
                      <a:pt x="156" y="85"/>
                      <a:pt x="153" y="84"/>
                      <a:pt x="151" y="82"/>
                    </a:cubicBezTo>
                    <a:moveTo>
                      <a:pt x="164" y="82"/>
                    </a:moveTo>
                    <a:cubicBezTo>
                      <a:pt x="164" y="82"/>
                      <a:pt x="164" y="83"/>
                      <a:pt x="163" y="83"/>
                    </a:cubicBezTo>
                    <a:cubicBezTo>
                      <a:pt x="164" y="83"/>
                      <a:pt x="164" y="83"/>
                      <a:pt x="164" y="84"/>
                    </a:cubicBezTo>
                    <a:cubicBezTo>
                      <a:pt x="165" y="83"/>
                      <a:pt x="165" y="83"/>
                      <a:pt x="165" y="82"/>
                    </a:cubicBezTo>
                    <a:cubicBezTo>
                      <a:pt x="165" y="82"/>
                      <a:pt x="164" y="82"/>
                      <a:pt x="164" y="82"/>
                    </a:cubicBezTo>
                    <a:moveTo>
                      <a:pt x="132" y="81"/>
                    </a:moveTo>
                    <a:cubicBezTo>
                      <a:pt x="132" y="82"/>
                      <a:pt x="132" y="82"/>
                      <a:pt x="132" y="83"/>
                    </a:cubicBezTo>
                    <a:cubicBezTo>
                      <a:pt x="135" y="85"/>
                      <a:pt x="138" y="87"/>
                      <a:pt x="142" y="89"/>
                    </a:cubicBezTo>
                    <a:cubicBezTo>
                      <a:pt x="142" y="88"/>
                      <a:pt x="142" y="88"/>
                      <a:pt x="143" y="87"/>
                    </a:cubicBezTo>
                    <a:cubicBezTo>
                      <a:pt x="139" y="85"/>
                      <a:pt x="136" y="83"/>
                      <a:pt x="132" y="81"/>
                    </a:cubicBezTo>
                    <a:moveTo>
                      <a:pt x="164" y="81"/>
                    </a:moveTo>
                    <a:cubicBezTo>
                      <a:pt x="164" y="81"/>
                      <a:pt x="164" y="81"/>
                      <a:pt x="164" y="81"/>
                    </a:cubicBezTo>
                    <a:cubicBezTo>
                      <a:pt x="165" y="82"/>
                      <a:pt x="165" y="82"/>
                      <a:pt x="165" y="82"/>
                    </a:cubicBezTo>
                    <a:cubicBezTo>
                      <a:pt x="165" y="82"/>
                      <a:pt x="165" y="82"/>
                      <a:pt x="165" y="82"/>
                    </a:cubicBezTo>
                    <a:cubicBezTo>
                      <a:pt x="165" y="82"/>
                      <a:pt x="165" y="81"/>
                      <a:pt x="164" y="81"/>
                    </a:cubicBezTo>
                    <a:moveTo>
                      <a:pt x="169" y="81"/>
                    </a:moveTo>
                    <a:cubicBezTo>
                      <a:pt x="168" y="81"/>
                      <a:pt x="168" y="82"/>
                      <a:pt x="168" y="82"/>
                    </a:cubicBezTo>
                    <a:cubicBezTo>
                      <a:pt x="170" y="83"/>
                      <a:pt x="172" y="84"/>
                      <a:pt x="174" y="86"/>
                    </a:cubicBezTo>
                    <a:cubicBezTo>
                      <a:pt x="174" y="85"/>
                      <a:pt x="174" y="85"/>
                      <a:pt x="174" y="84"/>
                    </a:cubicBezTo>
                    <a:cubicBezTo>
                      <a:pt x="172" y="83"/>
                      <a:pt x="171" y="82"/>
                      <a:pt x="169" y="81"/>
                    </a:cubicBezTo>
                    <a:moveTo>
                      <a:pt x="133" y="80"/>
                    </a:moveTo>
                    <a:cubicBezTo>
                      <a:pt x="133" y="80"/>
                      <a:pt x="133" y="80"/>
                      <a:pt x="133" y="80"/>
                    </a:cubicBezTo>
                    <a:cubicBezTo>
                      <a:pt x="136" y="82"/>
                      <a:pt x="140" y="84"/>
                      <a:pt x="143" y="86"/>
                    </a:cubicBezTo>
                    <a:cubicBezTo>
                      <a:pt x="143" y="86"/>
                      <a:pt x="143" y="86"/>
                      <a:pt x="143" y="86"/>
                    </a:cubicBezTo>
                    <a:cubicBezTo>
                      <a:pt x="133" y="80"/>
                      <a:pt x="133" y="80"/>
                      <a:pt x="133" y="80"/>
                    </a:cubicBezTo>
                    <a:moveTo>
                      <a:pt x="169" y="80"/>
                    </a:moveTo>
                    <a:cubicBezTo>
                      <a:pt x="169" y="80"/>
                      <a:pt x="169" y="80"/>
                      <a:pt x="169" y="80"/>
                    </a:cubicBezTo>
                    <a:cubicBezTo>
                      <a:pt x="171" y="82"/>
                      <a:pt x="173" y="83"/>
                      <a:pt x="175" y="84"/>
                    </a:cubicBezTo>
                    <a:cubicBezTo>
                      <a:pt x="175" y="84"/>
                      <a:pt x="175" y="84"/>
                      <a:pt x="175" y="83"/>
                    </a:cubicBezTo>
                    <a:cubicBezTo>
                      <a:pt x="174" y="83"/>
                      <a:pt x="173" y="82"/>
                      <a:pt x="171" y="81"/>
                    </a:cubicBezTo>
                    <a:cubicBezTo>
                      <a:pt x="171" y="81"/>
                      <a:pt x="171" y="81"/>
                      <a:pt x="171" y="81"/>
                    </a:cubicBezTo>
                    <a:cubicBezTo>
                      <a:pt x="170" y="81"/>
                      <a:pt x="169" y="80"/>
                      <a:pt x="169" y="80"/>
                    </a:cubicBezTo>
                    <a:moveTo>
                      <a:pt x="166" y="79"/>
                    </a:moveTo>
                    <a:cubicBezTo>
                      <a:pt x="165" y="80"/>
                      <a:pt x="165" y="80"/>
                      <a:pt x="165" y="80"/>
                    </a:cubicBezTo>
                    <a:cubicBezTo>
                      <a:pt x="165" y="81"/>
                      <a:pt x="166" y="81"/>
                      <a:pt x="166" y="81"/>
                    </a:cubicBezTo>
                    <a:cubicBezTo>
                      <a:pt x="166" y="81"/>
                      <a:pt x="166" y="80"/>
                      <a:pt x="167" y="80"/>
                    </a:cubicBezTo>
                    <a:cubicBezTo>
                      <a:pt x="166" y="80"/>
                      <a:pt x="166" y="79"/>
                      <a:pt x="166" y="79"/>
                    </a:cubicBezTo>
                    <a:moveTo>
                      <a:pt x="170" y="79"/>
                    </a:moveTo>
                    <a:cubicBezTo>
                      <a:pt x="169" y="79"/>
                      <a:pt x="169" y="79"/>
                      <a:pt x="169" y="80"/>
                    </a:cubicBezTo>
                    <a:cubicBezTo>
                      <a:pt x="171" y="81"/>
                      <a:pt x="173" y="82"/>
                      <a:pt x="175" y="83"/>
                    </a:cubicBezTo>
                    <a:cubicBezTo>
                      <a:pt x="175" y="83"/>
                      <a:pt x="175" y="83"/>
                      <a:pt x="175" y="82"/>
                    </a:cubicBezTo>
                    <a:cubicBezTo>
                      <a:pt x="173" y="81"/>
                      <a:pt x="171" y="80"/>
                      <a:pt x="170" y="79"/>
                    </a:cubicBezTo>
                    <a:moveTo>
                      <a:pt x="86" y="79"/>
                    </a:moveTo>
                    <a:cubicBezTo>
                      <a:pt x="85" y="81"/>
                      <a:pt x="84" y="82"/>
                      <a:pt x="83" y="84"/>
                    </a:cubicBezTo>
                    <a:cubicBezTo>
                      <a:pt x="83" y="85"/>
                      <a:pt x="82" y="86"/>
                      <a:pt x="82" y="87"/>
                    </a:cubicBezTo>
                    <a:cubicBezTo>
                      <a:pt x="81" y="87"/>
                      <a:pt x="81" y="88"/>
                      <a:pt x="80" y="89"/>
                    </a:cubicBezTo>
                    <a:cubicBezTo>
                      <a:pt x="81" y="89"/>
                      <a:pt x="82" y="90"/>
                      <a:pt x="83" y="91"/>
                    </a:cubicBezTo>
                    <a:cubicBezTo>
                      <a:pt x="85" y="87"/>
                      <a:pt x="87" y="84"/>
                      <a:pt x="89" y="81"/>
                    </a:cubicBezTo>
                    <a:cubicBezTo>
                      <a:pt x="88" y="80"/>
                      <a:pt x="87" y="80"/>
                      <a:pt x="86" y="79"/>
                    </a:cubicBezTo>
                    <a:moveTo>
                      <a:pt x="166" y="78"/>
                    </a:moveTo>
                    <a:cubicBezTo>
                      <a:pt x="166" y="79"/>
                      <a:pt x="166" y="79"/>
                      <a:pt x="166" y="79"/>
                    </a:cubicBezTo>
                    <a:cubicBezTo>
                      <a:pt x="166" y="79"/>
                      <a:pt x="167" y="79"/>
                      <a:pt x="167" y="79"/>
                    </a:cubicBezTo>
                    <a:cubicBezTo>
                      <a:pt x="167" y="79"/>
                      <a:pt x="167" y="79"/>
                      <a:pt x="167" y="79"/>
                    </a:cubicBezTo>
                    <a:cubicBezTo>
                      <a:pt x="167" y="79"/>
                      <a:pt x="166" y="79"/>
                      <a:pt x="166" y="78"/>
                    </a:cubicBezTo>
                    <a:moveTo>
                      <a:pt x="167" y="77"/>
                    </a:moveTo>
                    <a:cubicBezTo>
                      <a:pt x="167" y="78"/>
                      <a:pt x="166" y="78"/>
                      <a:pt x="166" y="78"/>
                    </a:cubicBezTo>
                    <a:cubicBezTo>
                      <a:pt x="167" y="78"/>
                      <a:pt x="167" y="78"/>
                      <a:pt x="167" y="79"/>
                    </a:cubicBezTo>
                    <a:cubicBezTo>
                      <a:pt x="167" y="78"/>
                      <a:pt x="168" y="78"/>
                      <a:pt x="168" y="78"/>
                    </a:cubicBezTo>
                    <a:cubicBezTo>
                      <a:pt x="167" y="78"/>
                      <a:pt x="167" y="78"/>
                      <a:pt x="167" y="77"/>
                    </a:cubicBezTo>
                    <a:moveTo>
                      <a:pt x="124" y="77"/>
                    </a:moveTo>
                    <a:cubicBezTo>
                      <a:pt x="124" y="77"/>
                      <a:pt x="124" y="78"/>
                      <a:pt x="123" y="78"/>
                    </a:cubicBezTo>
                    <a:cubicBezTo>
                      <a:pt x="123" y="78"/>
                      <a:pt x="123" y="78"/>
                      <a:pt x="123" y="78"/>
                    </a:cubicBezTo>
                    <a:cubicBezTo>
                      <a:pt x="124" y="78"/>
                      <a:pt x="124" y="77"/>
                      <a:pt x="124" y="77"/>
                    </a:cubicBezTo>
                    <a:cubicBezTo>
                      <a:pt x="124" y="77"/>
                      <a:pt x="124" y="77"/>
                      <a:pt x="124" y="77"/>
                    </a:cubicBezTo>
                    <a:moveTo>
                      <a:pt x="135" y="77"/>
                    </a:moveTo>
                    <a:cubicBezTo>
                      <a:pt x="135" y="78"/>
                      <a:pt x="134" y="79"/>
                      <a:pt x="134" y="80"/>
                    </a:cubicBezTo>
                    <a:cubicBezTo>
                      <a:pt x="135" y="80"/>
                      <a:pt x="136" y="81"/>
                      <a:pt x="137" y="82"/>
                    </a:cubicBezTo>
                    <a:cubicBezTo>
                      <a:pt x="139" y="83"/>
                      <a:pt x="141" y="84"/>
                      <a:pt x="144" y="86"/>
                    </a:cubicBezTo>
                    <a:cubicBezTo>
                      <a:pt x="144" y="85"/>
                      <a:pt x="145" y="83"/>
                      <a:pt x="145" y="82"/>
                    </a:cubicBezTo>
                    <a:cubicBezTo>
                      <a:pt x="142" y="81"/>
                      <a:pt x="139" y="79"/>
                      <a:pt x="135" y="77"/>
                    </a:cubicBezTo>
                    <a:moveTo>
                      <a:pt x="52" y="77"/>
                    </a:moveTo>
                    <a:cubicBezTo>
                      <a:pt x="50" y="79"/>
                      <a:pt x="48" y="82"/>
                      <a:pt x="47" y="85"/>
                    </a:cubicBezTo>
                    <a:cubicBezTo>
                      <a:pt x="48" y="86"/>
                      <a:pt x="49" y="86"/>
                      <a:pt x="50" y="87"/>
                    </a:cubicBezTo>
                    <a:cubicBezTo>
                      <a:pt x="55" y="78"/>
                      <a:pt x="55" y="78"/>
                      <a:pt x="55" y="78"/>
                    </a:cubicBezTo>
                    <a:cubicBezTo>
                      <a:pt x="54" y="78"/>
                      <a:pt x="53" y="77"/>
                      <a:pt x="52" y="77"/>
                    </a:cubicBezTo>
                    <a:moveTo>
                      <a:pt x="115" y="76"/>
                    </a:moveTo>
                    <a:cubicBezTo>
                      <a:pt x="114" y="78"/>
                      <a:pt x="113" y="81"/>
                      <a:pt x="112" y="83"/>
                    </a:cubicBezTo>
                    <a:cubicBezTo>
                      <a:pt x="114" y="84"/>
                      <a:pt x="116" y="85"/>
                      <a:pt x="118" y="87"/>
                    </a:cubicBezTo>
                    <a:cubicBezTo>
                      <a:pt x="120" y="85"/>
                      <a:pt x="121" y="82"/>
                      <a:pt x="122" y="80"/>
                    </a:cubicBezTo>
                    <a:cubicBezTo>
                      <a:pt x="120" y="79"/>
                      <a:pt x="118" y="77"/>
                      <a:pt x="115" y="76"/>
                    </a:cubicBezTo>
                    <a:moveTo>
                      <a:pt x="155" y="76"/>
                    </a:moveTo>
                    <a:cubicBezTo>
                      <a:pt x="155" y="76"/>
                      <a:pt x="154" y="77"/>
                      <a:pt x="154" y="77"/>
                    </a:cubicBezTo>
                    <a:cubicBezTo>
                      <a:pt x="155" y="78"/>
                      <a:pt x="156" y="78"/>
                      <a:pt x="157" y="79"/>
                    </a:cubicBezTo>
                    <a:cubicBezTo>
                      <a:pt x="158" y="80"/>
                      <a:pt x="160" y="81"/>
                      <a:pt x="161" y="82"/>
                    </a:cubicBezTo>
                    <a:cubicBezTo>
                      <a:pt x="162" y="81"/>
                      <a:pt x="162" y="81"/>
                      <a:pt x="162" y="81"/>
                    </a:cubicBezTo>
                    <a:cubicBezTo>
                      <a:pt x="159" y="79"/>
                      <a:pt x="157" y="77"/>
                      <a:pt x="155" y="76"/>
                    </a:cubicBezTo>
                    <a:moveTo>
                      <a:pt x="116" y="76"/>
                    </a:moveTo>
                    <a:cubicBezTo>
                      <a:pt x="116" y="76"/>
                      <a:pt x="116" y="76"/>
                      <a:pt x="116" y="76"/>
                    </a:cubicBezTo>
                    <a:cubicBezTo>
                      <a:pt x="118" y="77"/>
                      <a:pt x="120" y="78"/>
                      <a:pt x="122" y="80"/>
                    </a:cubicBezTo>
                    <a:cubicBezTo>
                      <a:pt x="122" y="80"/>
                      <a:pt x="122" y="80"/>
                      <a:pt x="122" y="80"/>
                    </a:cubicBezTo>
                    <a:cubicBezTo>
                      <a:pt x="120" y="79"/>
                      <a:pt x="118" y="77"/>
                      <a:pt x="116" y="76"/>
                    </a:cubicBezTo>
                    <a:moveTo>
                      <a:pt x="125" y="75"/>
                    </a:moveTo>
                    <a:cubicBezTo>
                      <a:pt x="125" y="75"/>
                      <a:pt x="125" y="75"/>
                      <a:pt x="125" y="76"/>
                    </a:cubicBezTo>
                    <a:cubicBezTo>
                      <a:pt x="125" y="76"/>
                      <a:pt x="125" y="76"/>
                      <a:pt x="125" y="76"/>
                    </a:cubicBezTo>
                    <a:cubicBezTo>
                      <a:pt x="125" y="76"/>
                      <a:pt x="125" y="75"/>
                      <a:pt x="125" y="75"/>
                    </a:cubicBezTo>
                    <a:cubicBezTo>
                      <a:pt x="125" y="75"/>
                      <a:pt x="125" y="75"/>
                      <a:pt x="125" y="75"/>
                    </a:cubicBezTo>
                    <a:moveTo>
                      <a:pt x="155" y="75"/>
                    </a:moveTo>
                    <a:cubicBezTo>
                      <a:pt x="155" y="75"/>
                      <a:pt x="155" y="76"/>
                      <a:pt x="155" y="76"/>
                    </a:cubicBezTo>
                    <a:cubicBezTo>
                      <a:pt x="158" y="77"/>
                      <a:pt x="160" y="79"/>
                      <a:pt x="162" y="80"/>
                    </a:cubicBezTo>
                    <a:cubicBezTo>
                      <a:pt x="162" y="80"/>
                      <a:pt x="162" y="80"/>
                      <a:pt x="162" y="80"/>
                    </a:cubicBezTo>
                    <a:cubicBezTo>
                      <a:pt x="161" y="79"/>
                      <a:pt x="160" y="78"/>
                      <a:pt x="158" y="77"/>
                    </a:cubicBezTo>
                    <a:cubicBezTo>
                      <a:pt x="157" y="76"/>
                      <a:pt x="156" y="76"/>
                      <a:pt x="155" y="75"/>
                    </a:cubicBezTo>
                    <a:moveTo>
                      <a:pt x="180" y="75"/>
                    </a:moveTo>
                    <a:cubicBezTo>
                      <a:pt x="180" y="75"/>
                      <a:pt x="180" y="75"/>
                      <a:pt x="180" y="75"/>
                    </a:cubicBezTo>
                    <a:cubicBezTo>
                      <a:pt x="182" y="76"/>
                      <a:pt x="183" y="77"/>
                      <a:pt x="185" y="78"/>
                    </a:cubicBezTo>
                    <a:cubicBezTo>
                      <a:pt x="185" y="78"/>
                      <a:pt x="185" y="78"/>
                      <a:pt x="185" y="78"/>
                    </a:cubicBezTo>
                    <a:cubicBezTo>
                      <a:pt x="183" y="77"/>
                      <a:pt x="182" y="76"/>
                      <a:pt x="180" y="75"/>
                    </a:cubicBezTo>
                    <a:moveTo>
                      <a:pt x="112" y="74"/>
                    </a:moveTo>
                    <a:cubicBezTo>
                      <a:pt x="111" y="76"/>
                      <a:pt x="110" y="79"/>
                      <a:pt x="108" y="81"/>
                    </a:cubicBezTo>
                    <a:cubicBezTo>
                      <a:pt x="109" y="81"/>
                      <a:pt x="109" y="81"/>
                      <a:pt x="110" y="82"/>
                    </a:cubicBezTo>
                    <a:cubicBezTo>
                      <a:pt x="111" y="79"/>
                      <a:pt x="112" y="77"/>
                      <a:pt x="114" y="75"/>
                    </a:cubicBezTo>
                    <a:cubicBezTo>
                      <a:pt x="113" y="75"/>
                      <a:pt x="113" y="74"/>
                      <a:pt x="112" y="74"/>
                    </a:cubicBezTo>
                    <a:moveTo>
                      <a:pt x="112" y="74"/>
                    </a:moveTo>
                    <a:cubicBezTo>
                      <a:pt x="112" y="74"/>
                      <a:pt x="112" y="74"/>
                      <a:pt x="112" y="74"/>
                    </a:cubicBezTo>
                    <a:cubicBezTo>
                      <a:pt x="113" y="74"/>
                      <a:pt x="113" y="75"/>
                      <a:pt x="114" y="75"/>
                    </a:cubicBezTo>
                    <a:cubicBezTo>
                      <a:pt x="114" y="75"/>
                      <a:pt x="114" y="75"/>
                      <a:pt x="114" y="75"/>
                    </a:cubicBezTo>
                    <a:cubicBezTo>
                      <a:pt x="113" y="75"/>
                      <a:pt x="113" y="74"/>
                      <a:pt x="112" y="74"/>
                    </a:cubicBezTo>
                    <a:moveTo>
                      <a:pt x="137" y="74"/>
                    </a:moveTo>
                    <a:cubicBezTo>
                      <a:pt x="137" y="74"/>
                      <a:pt x="136" y="75"/>
                      <a:pt x="136" y="76"/>
                    </a:cubicBezTo>
                    <a:cubicBezTo>
                      <a:pt x="139" y="77"/>
                      <a:pt x="143" y="79"/>
                      <a:pt x="146" y="81"/>
                    </a:cubicBezTo>
                    <a:cubicBezTo>
                      <a:pt x="146" y="81"/>
                      <a:pt x="147" y="80"/>
                      <a:pt x="147" y="80"/>
                    </a:cubicBezTo>
                    <a:cubicBezTo>
                      <a:pt x="144" y="78"/>
                      <a:pt x="140" y="76"/>
                      <a:pt x="137" y="74"/>
                    </a:cubicBezTo>
                    <a:moveTo>
                      <a:pt x="156" y="74"/>
                    </a:moveTo>
                    <a:cubicBezTo>
                      <a:pt x="156" y="74"/>
                      <a:pt x="156" y="75"/>
                      <a:pt x="155" y="75"/>
                    </a:cubicBezTo>
                    <a:cubicBezTo>
                      <a:pt x="158" y="76"/>
                      <a:pt x="160" y="78"/>
                      <a:pt x="163" y="79"/>
                    </a:cubicBezTo>
                    <a:cubicBezTo>
                      <a:pt x="163" y="79"/>
                      <a:pt x="163" y="79"/>
                      <a:pt x="163" y="79"/>
                    </a:cubicBezTo>
                    <a:cubicBezTo>
                      <a:pt x="163" y="79"/>
                      <a:pt x="163" y="78"/>
                      <a:pt x="164" y="78"/>
                    </a:cubicBezTo>
                    <a:cubicBezTo>
                      <a:pt x="162" y="77"/>
                      <a:pt x="160" y="76"/>
                      <a:pt x="158" y="75"/>
                    </a:cubicBezTo>
                    <a:cubicBezTo>
                      <a:pt x="157" y="74"/>
                      <a:pt x="157" y="74"/>
                      <a:pt x="156" y="74"/>
                    </a:cubicBezTo>
                    <a:moveTo>
                      <a:pt x="157" y="73"/>
                    </a:moveTo>
                    <a:cubicBezTo>
                      <a:pt x="157" y="73"/>
                      <a:pt x="157" y="73"/>
                      <a:pt x="157" y="73"/>
                    </a:cubicBezTo>
                    <a:cubicBezTo>
                      <a:pt x="159" y="75"/>
                      <a:pt x="162" y="76"/>
                      <a:pt x="164" y="77"/>
                    </a:cubicBezTo>
                    <a:cubicBezTo>
                      <a:pt x="164" y="77"/>
                      <a:pt x="164" y="77"/>
                      <a:pt x="164" y="77"/>
                    </a:cubicBezTo>
                    <a:cubicBezTo>
                      <a:pt x="162" y="76"/>
                      <a:pt x="159" y="74"/>
                      <a:pt x="157" y="73"/>
                    </a:cubicBezTo>
                    <a:moveTo>
                      <a:pt x="117" y="73"/>
                    </a:moveTo>
                    <a:cubicBezTo>
                      <a:pt x="117" y="73"/>
                      <a:pt x="117" y="74"/>
                      <a:pt x="117" y="74"/>
                    </a:cubicBezTo>
                    <a:cubicBezTo>
                      <a:pt x="119" y="75"/>
                      <a:pt x="121" y="77"/>
                      <a:pt x="123" y="78"/>
                    </a:cubicBezTo>
                    <a:cubicBezTo>
                      <a:pt x="124" y="78"/>
                      <a:pt x="124" y="77"/>
                      <a:pt x="124" y="77"/>
                    </a:cubicBezTo>
                    <a:cubicBezTo>
                      <a:pt x="122" y="75"/>
                      <a:pt x="120" y="74"/>
                      <a:pt x="117" y="73"/>
                    </a:cubicBezTo>
                    <a:moveTo>
                      <a:pt x="182" y="73"/>
                    </a:moveTo>
                    <a:cubicBezTo>
                      <a:pt x="182" y="73"/>
                      <a:pt x="181" y="74"/>
                      <a:pt x="181" y="75"/>
                    </a:cubicBezTo>
                    <a:cubicBezTo>
                      <a:pt x="182" y="76"/>
                      <a:pt x="184" y="77"/>
                      <a:pt x="185" y="78"/>
                    </a:cubicBezTo>
                    <a:cubicBezTo>
                      <a:pt x="186" y="77"/>
                      <a:pt x="186" y="76"/>
                      <a:pt x="187" y="75"/>
                    </a:cubicBezTo>
                    <a:cubicBezTo>
                      <a:pt x="185" y="74"/>
                      <a:pt x="183" y="74"/>
                      <a:pt x="182" y="73"/>
                    </a:cubicBezTo>
                    <a:moveTo>
                      <a:pt x="157" y="72"/>
                    </a:moveTo>
                    <a:cubicBezTo>
                      <a:pt x="157" y="72"/>
                      <a:pt x="157" y="72"/>
                      <a:pt x="157" y="72"/>
                    </a:cubicBezTo>
                    <a:cubicBezTo>
                      <a:pt x="159" y="74"/>
                      <a:pt x="162" y="75"/>
                      <a:pt x="164" y="77"/>
                    </a:cubicBezTo>
                    <a:cubicBezTo>
                      <a:pt x="164" y="77"/>
                      <a:pt x="164" y="76"/>
                      <a:pt x="165" y="76"/>
                    </a:cubicBezTo>
                    <a:cubicBezTo>
                      <a:pt x="162" y="75"/>
                      <a:pt x="160" y="73"/>
                      <a:pt x="157" y="72"/>
                    </a:cubicBezTo>
                    <a:moveTo>
                      <a:pt x="127" y="72"/>
                    </a:moveTo>
                    <a:cubicBezTo>
                      <a:pt x="126" y="73"/>
                      <a:pt x="126" y="74"/>
                      <a:pt x="125" y="75"/>
                    </a:cubicBezTo>
                    <a:cubicBezTo>
                      <a:pt x="125" y="75"/>
                      <a:pt x="125" y="75"/>
                      <a:pt x="125" y="75"/>
                    </a:cubicBezTo>
                    <a:cubicBezTo>
                      <a:pt x="126" y="74"/>
                      <a:pt x="127" y="73"/>
                      <a:pt x="127" y="72"/>
                    </a:cubicBezTo>
                    <a:cubicBezTo>
                      <a:pt x="127" y="72"/>
                      <a:pt x="127" y="72"/>
                      <a:pt x="127" y="72"/>
                    </a:cubicBezTo>
                    <a:moveTo>
                      <a:pt x="118" y="72"/>
                    </a:moveTo>
                    <a:cubicBezTo>
                      <a:pt x="118" y="72"/>
                      <a:pt x="118" y="72"/>
                      <a:pt x="118" y="72"/>
                    </a:cubicBezTo>
                    <a:cubicBezTo>
                      <a:pt x="120" y="73"/>
                      <a:pt x="123" y="74"/>
                      <a:pt x="125" y="76"/>
                    </a:cubicBezTo>
                    <a:cubicBezTo>
                      <a:pt x="125" y="75"/>
                      <a:pt x="125" y="75"/>
                      <a:pt x="125" y="75"/>
                    </a:cubicBezTo>
                    <a:cubicBezTo>
                      <a:pt x="118" y="72"/>
                      <a:pt x="118" y="72"/>
                      <a:pt x="118" y="72"/>
                    </a:cubicBezTo>
                    <a:moveTo>
                      <a:pt x="174" y="71"/>
                    </a:moveTo>
                    <a:cubicBezTo>
                      <a:pt x="174" y="71"/>
                      <a:pt x="174" y="71"/>
                      <a:pt x="174" y="72"/>
                    </a:cubicBezTo>
                    <a:cubicBezTo>
                      <a:pt x="176" y="73"/>
                      <a:pt x="178" y="74"/>
                      <a:pt x="180" y="75"/>
                    </a:cubicBezTo>
                    <a:cubicBezTo>
                      <a:pt x="180" y="75"/>
                      <a:pt x="180" y="75"/>
                      <a:pt x="180" y="75"/>
                    </a:cubicBezTo>
                    <a:cubicBezTo>
                      <a:pt x="178" y="74"/>
                      <a:pt x="176" y="73"/>
                      <a:pt x="174" y="71"/>
                    </a:cubicBezTo>
                    <a:moveTo>
                      <a:pt x="107" y="71"/>
                    </a:moveTo>
                    <a:cubicBezTo>
                      <a:pt x="106" y="74"/>
                      <a:pt x="105" y="76"/>
                      <a:pt x="103" y="78"/>
                    </a:cubicBezTo>
                    <a:cubicBezTo>
                      <a:pt x="104" y="79"/>
                      <a:pt x="105" y="79"/>
                      <a:pt x="106" y="80"/>
                    </a:cubicBezTo>
                    <a:cubicBezTo>
                      <a:pt x="106" y="80"/>
                      <a:pt x="106" y="80"/>
                      <a:pt x="106" y="80"/>
                    </a:cubicBezTo>
                    <a:cubicBezTo>
                      <a:pt x="108" y="78"/>
                      <a:pt x="109" y="75"/>
                      <a:pt x="110" y="73"/>
                    </a:cubicBezTo>
                    <a:cubicBezTo>
                      <a:pt x="109" y="72"/>
                      <a:pt x="108" y="72"/>
                      <a:pt x="107" y="71"/>
                    </a:cubicBezTo>
                    <a:moveTo>
                      <a:pt x="107" y="71"/>
                    </a:moveTo>
                    <a:cubicBezTo>
                      <a:pt x="107" y="71"/>
                      <a:pt x="107" y="71"/>
                      <a:pt x="107" y="71"/>
                    </a:cubicBezTo>
                    <a:cubicBezTo>
                      <a:pt x="108" y="72"/>
                      <a:pt x="109" y="72"/>
                      <a:pt x="110" y="73"/>
                    </a:cubicBezTo>
                    <a:cubicBezTo>
                      <a:pt x="110" y="73"/>
                      <a:pt x="110" y="73"/>
                      <a:pt x="110" y="73"/>
                    </a:cubicBezTo>
                    <a:cubicBezTo>
                      <a:pt x="109" y="72"/>
                      <a:pt x="108" y="72"/>
                      <a:pt x="107" y="71"/>
                    </a:cubicBezTo>
                    <a:moveTo>
                      <a:pt x="183" y="71"/>
                    </a:moveTo>
                    <a:cubicBezTo>
                      <a:pt x="183" y="71"/>
                      <a:pt x="182" y="72"/>
                      <a:pt x="182" y="72"/>
                    </a:cubicBezTo>
                    <a:cubicBezTo>
                      <a:pt x="184" y="73"/>
                      <a:pt x="185" y="74"/>
                      <a:pt x="187" y="75"/>
                    </a:cubicBezTo>
                    <a:cubicBezTo>
                      <a:pt x="187" y="75"/>
                      <a:pt x="187" y="74"/>
                      <a:pt x="188" y="74"/>
                    </a:cubicBezTo>
                    <a:cubicBezTo>
                      <a:pt x="186" y="73"/>
                      <a:pt x="184" y="72"/>
                      <a:pt x="183" y="71"/>
                    </a:cubicBezTo>
                    <a:moveTo>
                      <a:pt x="92" y="71"/>
                    </a:moveTo>
                    <a:cubicBezTo>
                      <a:pt x="92" y="71"/>
                      <a:pt x="92" y="71"/>
                      <a:pt x="92" y="71"/>
                    </a:cubicBezTo>
                    <a:cubicBezTo>
                      <a:pt x="92" y="71"/>
                      <a:pt x="93" y="72"/>
                      <a:pt x="94" y="72"/>
                    </a:cubicBezTo>
                    <a:cubicBezTo>
                      <a:pt x="94" y="72"/>
                      <a:pt x="94" y="72"/>
                      <a:pt x="94" y="72"/>
                    </a:cubicBezTo>
                    <a:cubicBezTo>
                      <a:pt x="93" y="72"/>
                      <a:pt x="92" y="71"/>
                      <a:pt x="92" y="71"/>
                    </a:cubicBezTo>
                    <a:moveTo>
                      <a:pt x="114" y="71"/>
                    </a:moveTo>
                    <a:cubicBezTo>
                      <a:pt x="114" y="71"/>
                      <a:pt x="114" y="72"/>
                      <a:pt x="114" y="72"/>
                    </a:cubicBezTo>
                    <a:cubicBezTo>
                      <a:pt x="114" y="72"/>
                      <a:pt x="114" y="73"/>
                      <a:pt x="115" y="73"/>
                    </a:cubicBezTo>
                    <a:cubicBezTo>
                      <a:pt x="115" y="72"/>
                      <a:pt x="115" y="72"/>
                      <a:pt x="116" y="72"/>
                    </a:cubicBezTo>
                    <a:cubicBezTo>
                      <a:pt x="115" y="71"/>
                      <a:pt x="115" y="71"/>
                      <a:pt x="114" y="71"/>
                    </a:cubicBezTo>
                    <a:moveTo>
                      <a:pt x="73" y="71"/>
                    </a:moveTo>
                    <a:cubicBezTo>
                      <a:pt x="71" y="74"/>
                      <a:pt x="69" y="78"/>
                      <a:pt x="67" y="81"/>
                    </a:cubicBezTo>
                    <a:cubicBezTo>
                      <a:pt x="67" y="81"/>
                      <a:pt x="68" y="82"/>
                      <a:pt x="69" y="82"/>
                    </a:cubicBezTo>
                    <a:cubicBezTo>
                      <a:pt x="71" y="79"/>
                      <a:pt x="73" y="75"/>
                      <a:pt x="75" y="72"/>
                    </a:cubicBezTo>
                    <a:cubicBezTo>
                      <a:pt x="74" y="72"/>
                      <a:pt x="74" y="71"/>
                      <a:pt x="73" y="71"/>
                    </a:cubicBezTo>
                    <a:moveTo>
                      <a:pt x="91" y="71"/>
                    </a:moveTo>
                    <a:cubicBezTo>
                      <a:pt x="91" y="71"/>
                      <a:pt x="91" y="71"/>
                      <a:pt x="91" y="71"/>
                    </a:cubicBezTo>
                    <a:cubicBezTo>
                      <a:pt x="91" y="71"/>
                      <a:pt x="91" y="71"/>
                      <a:pt x="91" y="71"/>
                    </a:cubicBezTo>
                    <a:cubicBezTo>
                      <a:pt x="91" y="71"/>
                      <a:pt x="91" y="71"/>
                      <a:pt x="91" y="71"/>
                    </a:cubicBezTo>
                    <a:cubicBezTo>
                      <a:pt x="91" y="71"/>
                      <a:pt x="91" y="71"/>
                      <a:pt x="91" y="71"/>
                    </a:cubicBezTo>
                    <a:moveTo>
                      <a:pt x="128" y="70"/>
                    </a:moveTo>
                    <a:cubicBezTo>
                      <a:pt x="128" y="70"/>
                      <a:pt x="128" y="70"/>
                      <a:pt x="128" y="71"/>
                    </a:cubicBezTo>
                    <a:cubicBezTo>
                      <a:pt x="128" y="71"/>
                      <a:pt x="128" y="71"/>
                      <a:pt x="128" y="71"/>
                    </a:cubicBezTo>
                    <a:cubicBezTo>
                      <a:pt x="128" y="71"/>
                      <a:pt x="128" y="70"/>
                      <a:pt x="128" y="70"/>
                    </a:cubicBezTo>
                    <a:cubicBezTo>
                      <a:pt x="128" y="70"/>
                      <a:pt x="128" y="70"/>
                      <a:pt x="128" y="70"/>
                    </a:cubicBezTo>
                    <a:moveTo>
                      <a:pt x="115" y="70"/>
                    </a:moveTo>
                    <a:cubicBezTo>
                      <a:pt x="115" y="70"/>
                      <a:pt x="115" y="70"/>
                      <a:pt x="115" y="70"/>
                    </a:cubicBezTo>
                    <a:cubicBezTo>
                      <a:pt x="115" y="70"/>
                      <a:pt x="116" y="70"/>
                      <a:pt x="116" y="70"/>
                    </a:cubicBezTo>
                    <a:cubicBezTo>
                      <a:pt x="116" y="70"/>
                      <a:pt x="116" y="70"/>
                      <a:pt x="116" y="70"/>
                    </a:cubicBezTo>
                    <a:cubicBezTo>
                      <a:pt x="115" y="70"/>
                      <a:pt x="115" y="70"/>
                      <a:pt x="115" y="70"/>
                    </a:cubicBezTo>
                    <a:moveTo>
                      <a:pt x="171" y="70"/>
                    </a:moveTo>
                    <a:cubicBezTo>
                      <a:pt x="171" y="70"/>
                      <a:pt x="171" y="70"/>
                      <a:pt x="171" y="70"/>
                    </a:cubicBezTo>
                    <a:cubicBezTo>
                      <a:pt x="172" y="70"/>
                      <a:pt x="172" y="70"/>
                      <a:pt x="172" y="70"/>
                    </a:cubicBezTo>
                    <a:cubicBezTo>
                      <a:pt x="172" y="70"/>
                      <a:pt x="172" y="70"/>
                      <a:pt x="172" y="70"/>
                    </a:cubicBezTo>
                    <a:cubicBezTo>
                      <a:pt x="172" y="70"/>
                      <a:pt x="172" y="70"/>
                      <a:pt x="171" y="70"/>
                    </a:cubicBezTo>
                    <a:moveTo>
                      <a:pt x="129" y="69"/>
                    </a:moveTo>
                    <a:cubicBezTo>
                      <a:pt x="128" y="69"/>
                      <a:pt x="128" y="70"/>
                      <a:pt x="128" y="70"/>
                    </a:cubicBezTo>
                    <a:cubicBezTo>
                      <a:pt x="128" y="70"/>
                      <a:pt x="128" y="70"/>
                      <a:pt x="128" y="70"/>
                    </a:cubicBezTo>
                    <a:cubicBezTo>
                      <a:pt x="128" y="70"/>
                      <a:pt x="128" y="69"/>
                      <a:pt x="129" y="69"/>
                    </a:cubicBezTo>
                    <a:cubicBezTo>
                      <a:pt x="129" y="69"/>
                      <a:pt x="129" y="69"/>
                      <a:pt x="129" y="69"/>
                    </a:cubicBezTo>
                    <a:moveTo>
                      <a:pt x="176" y="69"/>
                    </a:moveTo>
                    <a:cubicBezTo>
                      <a:pt x="175" y="69"/>
                      <a:pt x="175" y="70"/>
                      <a:pt x="174" y="71"/>
                    </a:cubicBezTo>
                    <a:cubicBezTo>
                      <a:pt x="175" y="71"/>
                      <a:pt x="176" y="72"/>
                      <a:pt x="178" y="73"/>
                    </a:cubicBezTo>
                    <a:cubicBezTo>
                      <a:pt x="178" y="73"/>
                      <a:pt x="179" y="74"/>
                      <a:pt x="180" y="74"/>
                    </a:cubicBezTo>
                    <a:cubicBezTo>
                      <a:pt x="181" y="74"/>
                      <a:pt x="181" y="73"/>
                      <a:pt x="182" y="72"/>
                    </a:cubicBezTo>
                    <a:cubicBezTo>
                      <a:pt x="180" y="71"/>
                      <a:pt x="178" y="70"/>
                      <a:pt x="176" y="69"/>
                    </a:cubicBezTo>
                    <a:moveTo>
                      <a:pt x="109" y="68"/>
                    </a:moveTo>
                    <a:cubicBezTo>
                      <a:pt x="109" y="68"/>
                      <a:pt x="109" y="69"/>
                      <a:pt x="109" y="69"/>
                    </a:cubicBezTo>
                    <a:cubicBezTo>
                      <a:pt x="110" y="70"/>
                      <a:pt x="111" y="70"/>
                      <a:pt x="112" y="71"/>
                    </a:cubicBezTo>
                    <a:cubicBezTo>
                      <a:pt x="112" y="71"/>
                      <a:pt x="112" y="70"/>
                      <a:pt x="112" y="70"/>
                    </a:cubicBezTo>
                    <a:cubicBezTo>
                      <a:pt x="111" y="69"/>
                      <a:pt x="110" y="69"/>
                      <a:pt x="109" y="68"/>
                    </a:cubicBezTo>
                    <a:moveTo>
                      <a:pt x="120" y="68"/>
                    </a:moveTo>
                    <a:cubicBezTo>
                      <a:pt x="120" y="69"/>
                      <a:pt x="119" y="70"/>
                      <a:pt x="119" y="71"/>
                    </a:cubicBezTo>
                    <a:cubicBezTo>
                      <a:pt x="119" y="71"/>
                      <a:pt x="119" y="71"/>
                      <a:pt x="119" y="71"/>
                    </a:cubicBezTo>
                    <a:cubicBezTo>
                      <a:pt x="119" y="71"/>
                      <a:pt x="121" y="73"/>
                      <a:pt x="125" y="75"/>
                    </a:cubicBezTo>
                    <a:cubicBezTo>
                      <a:pt x="126" y="74"/>
                      <a:pt x="126" y="73"/>
                      <a:pt x="127" y="72"/>
                    </a:cubicBezTo>
                    <a:cubicBezTo>
                      <a:pt x="125" y="70"/>
                      <a:pt x="123" y="69"/>
                      <a:pt x="120" y="68"/>
                    </a:cubicBezTo>
                    <a:moveTo>
                      <a:pt x="141" y="67"/>
                    </a:moveTo>
                    <a:cubicBezTo>
                      <a:pt x="141" y="68"/>
                      <a:pt x="141" y="68"/>
                      <a:pt x="140" y="69"/>
                    </a:cubicBezTo>
                    <a:cubicBezTo>
                      <a:pt x="141" y="69"/>
                      <a:pt x="141" y="69"/>
                      <a:pt x="141" y="69"/>
                    </a:cubicBezTo>
                    <a:cubicBezTo>
                      <a:pt x="144" y="71"/>
                      <a:pt x="147" y="73"/>
                      <a:pt x="150" y="75"/>
                    </a:cubicBezTo>
                    <a:cubicBezTo>
                      <a:pt x="150" y="74"/>
                      <a:pt x="150" y="74"/>
                      <a:pt x="151" y="73"/>
                    </a:cubicBezTo>
                    <a:cubicBezTo>
                      <a:pt x="147" y="71"/>
                      <a:pt x="144" y="69"/>
                      <a:pt x="141" y="67"/>
                    </a:cubicBezTo>
                    <a:moveTo>
                      <a:pt x="177" y="67"/>
                    </a:moveTo>
                    <a:cubicBezTo>
                      <a:pt x="176" y="68"/>
                      <a:pt x="176" y="68"/>
                      <a:pt x="176" y="69"/>
                    </a:cubicBezTo>
                    <a:cubicBezTo>
                      <a:pt x="178" y="70"/>
                      <a:pt x="180" y="71"/>
                      <a:pt x="182" y="72"/>
                    </a:cubicBezTo>
                    <a:cubicBezTo>
                      <a:pt x="182" y="72"/>
                      <a:pt x="182" y="71"/>
                      <a:pt x="182" y="71"/>
                    </a:cubicBezTo>
                    <a:cubicBezTo>
                      <a:pt x="181" y="70"/>
                      <a:pt x="179" y="68"/>
                      <a:pt x="177" y="67"/>
                    </a:cubicBezTo>
                    <a:moveTo>
                      <a:pt x="121" y="66"/>
                    </a:moveTo>
                    <a:cubicBezTo>
                      <a:pt x="121" y="66"/>
                      <a:pt x="121" y="67"/>
                      <a:pt x="121" y="67"/>
                    </a:cubicBezTo>
                    <a:cubicBezTo>
                      <a:pt x="123" y="68"/>
                      <a:pt x="125" y="69"/>
                      <a:pt x="128" y="71"/>
                    </a:cubicBezTo>
                    <a:cubicBezTo>
                      <a:pt x="128" y="70"/>
                      <a:pt x="128" y="70"/>
                      <a:pt x="128" y="70"/>
                    </a:cubicBezTo>
                    <a:cubicBezTo>
                      <a:pt x="121" y="66"/>
                      <a:pt x="121" y="66"/>
                      <a:pt x="121" y="66"/>
                    </a:cubicBezTo>
                    <a:moveTo>
                      <a:pt x="117" y="66"/>
                    </a:moveTo>
                    <a:cubicBezTo>
                      <a:pt x="117" y="67"/>
                      <a:pt x="116" y="68"/>
                      <a:pt x="115" y="69"/>
                    </a:cubicBezTo>
                    <a:cubicBezTo>
                      <a:pt x="116" y="69"/>
                      <a:pt x="116" y="69"/>
                      <a:pt x="117" y="70"/>
                    </a:cubicBezTo>
                    <a:cubicBezTo>
                      <a:pt x="117" y="69"/>
                      <a:pt x="118" y="68"/>
                      <a:pt x="118" y="67"/>
                    </a:cubicBezTo>
                    <a:cubicBezTo>
                      <a:pt x="118" y="66"/>
                      <a:pt x="118" y="66"/>
                      <a:pt x="117" y="66"/>
                    </a:cubicBezTo>
                    <a:moveTo>
                      <a:pt x="174" y="66"/>
                    </a:moveTo>
                    <a:cubicBezTo>
                      <a:pt x="173" y="67"/>
                      <a:pt x="172" y="68"/>
                      <a:pt x="172" y="69"/>
                    </a:cubicBezTo>
                    <a:cubicBezTo>
                      <a:pt x="172" y="69"/>
                      <a:pt x="172" y="69"/>
                      <a:pt x="172" y="69"/>
                    </a:cubicBezTo>
                    <a:cubicBezTo>
                      <a:pt x="172" y="69"/>
                      <a:pt x="172" y="70"/>
                      <a:pt x="173" y="70"/>
                    </a:cubicBezTo>
                    <a:cubicBezTo>
                      <a:pt x="173" y="69"/>
                      <a:pt x="173" y="68"/>
                      <a:pt x="174" y="68"/>
                    </a:cubicBezTo>
                    <a:cubicBezTo>
                      <a:pt x="174" y="67"/>
                      <a:pt x="174" y="67"/>
                      <a:pt x="174" y="67"/>
                    </a:cubicBezTo>
                    <a:cubicBezTo>
                      <a:pt x="174" y="67"/>
                      <a:pt x="174" y="67"/>
                      <a:pt x="174" y="67"/>
                    </a:cubicBezTo>
                    <a:cubicBezTo>
                      <a:pt x="174" y="67"/>
                      <a:pt x="174" y="67"/>
                      <a:pt x="175" y="66"/>
                    </a:cubicBezTo>
                    <a:cubicBezTo>
                      <a:pt x="174" y="66"/>
                      <a:pt x="174" y="66"/>
                      <a:pt x="174" y="66"/>
                    </a:cubicBezTo>
                    <a:moveTo>
                      <a:pt x="142" y="66"/>
                    </a:moveTo>
                    <a:cubicBezTo>
                      <a:pt x="142" y="66"/>
                      <a:pt x="142" y="67"/>
                      <a:pt x="141" y="67"/>
                    </a:cubicBezTo>
                    <a:cubicBezTo>
                      <a:pt x="143" y="68"/>
                      <a:pt x="145" y="69"/>
                      <a:pt x="146" y="70"/>
                    </a:cubicBezTo>
                    <a:cubicBezTo>
                      <a:pt x="148" y="71"/>
                      <a:pt x="149" y="72"/>
                      <a:pt x="151" y="73"/>
                    </a:cubicBezTo>
                    <a:cubicBezTo>
                      <a:pt x="151" y="73"/>
                      <a:pt x="151" y="73"/>
                      <a:pt x="151" y="73"/>
                    </a:cubicBezTo>
                    <a:cubicBezTo>
                      <a:pt x="150" y="72"/>
                      <a:pt x="148" y="71"/>
                      <a:pt x="147" y="70"/>
                    </a:cubicBezTo>
                    <a:cubicBezTo>
                      <a:pt x="148" y="71"/>
                      <a:pt x="150" y="72"/>
                      <a:pt x="151" y="72"/>
                    </a:cubicBezTo>
                    <a:cubicBezTo>
                      <a:pt x="151" y="72"/>
                      <a:pt x="152" y="72"/>
                      <a:pt x="152" y="71"/>
                    </a:cubicBezTo>
                    <a:cubicBezTo>
                      <a:pt x="149" y="69"/>
                      <a:pt x="146" y="67"/>
                      <a:pt x="142" y="66"/>
                    </a:cubicBezTo>
                    <a:moveTo>
                      <a:pt x="122" y="65"/>
                    </a:moveTo>
                    <a:cubicBezTo>
                      <a:pt x="122" y="65"/>
                      <a:pt x="121" y="66"/>
                      <a:pt x="121" y="66"/>
                    </a:cubicBezTo>
                    <a:cubicBezTo>
                      <a:pt x="123" y="67"/>
                      <a:pt x="126" y="69"/>
                      <a:pt x="128" y="70"/>
                    </a:cubicBezTo>
                    <a:cubicBezTo>
                      <a:pt x="128" y="70"/>
                      <a:pt x="128" y="69"/>
                      <a:pt x="129" y="69"/>
                    </a:cubicBezTo>
                    <a:cubicBezTo>
                      <a:pt x="126" y="68"/>
                      <a:pt x="124" y="66"/>
                      <a:pt x="122" y="65"/>
                    </a:cubicBezTo>
                    <a:moveTo>
                      <a:pt x="143" y="65"/>
                    </a:moveTo>
                    <a:cubicBezTo>
                      <a:pt x="143" y="65"/>
                      <a:pt x="143" y="65"/>
                      <a:pt x="143" y="65"/>
                    </a:cubicBezTo>
                    <a:cubicBezTo>
                      <a:pt x="143" y="65"/>
                      <a:pt x="143" y="65"/>
                      <a:pt x="143" y="65"/>
                    </a:cubicBezTo>
                    <a:cubicBezTo>
                      <a:pt x="146" y="67"/>
                      <a:pt x="149" y="69"/>
                      <a:pt x="152" y="71"/>
                    </a:cubicBezTo>
                    <a:cubicBezTo>
                      <a:pt x="152" y="71"/>
                      <a:pt x="152" y="70"/>
                      <a:pt x="152" y="70"/>
                    </a:cubicBezTo>
                    <a:cubicBezTo>
                      <a:pt x="149" y="69"/>
                      <a:pt x="146" y="67"/>
                      <a:pt x="143" y="65"/>
                    </a:cubicBezTo>
                    <a:moveTo>
                      <a:pt x="118" y="64"/>
                    </a:moveTo>
                    <a:cubicBezTo>
                      <a:pt x="118" y="65"/>
                      <a:pt x="118" y="65"/>
                      <a:pt x="118" y="65"/>
                    </a:cubicBezTo>
                    <a:cubicBezTo>
                      <a:pt x="118" y="65"/>
                      <a:pt x="119" y="65"/>
                      <a:pt x="119" y="66"/>
                    </a:cubicBezTo>
                    <a:cubicBezTo>
                      <a:pt x="119" y="65"/>
                      <a:pt x="119" y="65"/>
                      <a:pt x="119" y="65"/>
                    </a:cubicBezTo>
                    <a:cubicBezTo>
                      <a:pt x="118" y="64"/>
                      <a:pt x="118" y="64"/>
                      <a:pt x="118" y="64"/>
                    </a:cubicBezTo>
                    <a:moveTo>
                      <a:pt x="96" y="64"/>
                    </a:moveTo>
                    <a:cubicBezTo>
                      <a:pt x="96" y="64"/>
                      <a:pt x="96" y="64"/>
                      <a:pt x="96" y="65"/>
                    </a:cubicBezTo>
                    <a:cubicBezTo>
                      <a:pt x="94" y="67"/>
                      <a:pt x="93" y="69"/>
                      <a:pt x="92" y="71"/>
                    </a:cubicBezTo>
                    <a:cubicBezTo>
                      <a:pt x="92" y="71"/>
                      <a:pt x="93" y="72"/>
                      <a:pt x="94" y="72"/>
                    </a:cubicBezTo>
                    <a:cubicBezTo>
                      <a:pt x="95" y="70"/>
                      <a:pt x="97" y="68"/>
                      <a:pt x="98" y="66"/>
                    </a:cubicBezTo>
                    <a:cubicBezTo>
                      <a:pt x="97" y="66"/>
                      <a:pt x="97" y="65"/>
                      <a:pt x="97" y="65"/>
                    </a:cubicBezTo>
                    <a:cubicBezTo>
                      <a:pt x="97" y="65"/>
                      <a:pt x="97" y="66"/>
                      <a:pt x="98" y="66"/>
                    </a:cubicBezTo>
                    <a:cubicBezTo>
                      <a:pt x="98" y="66"/>
                      <a:pt x="98" y="66"/>
                      <a:pt x="98" y="66"/>
                    </a:cubicBezTo>
                    <a:cubicBezTo>
                      <a:pt x="97" y="65"/>
                      <a:pt x="97" y="65"/>
                      <a:pt x="96" y="64"/>
                    </a:cubicBezTo>
                    <a:cubicBezTo>
                      <a:pt x="96" y="64"/>
                      <a:pt x="96" y="64"/>
                      <a:pt x="96" y="64"/>
                    </a:cubicBezTo>
                    <a:cubicBezTo>
                      <a:pt x="96" y="64"/>
                      <a:pt x="96" y="64"/>
                      <a:pt x="96" y="64"/>
                    </a:cubicBezTo>
                    <a:cubicBezTo>
                      <a:pt x="96" y="64"/>
                      <a:pt x="96" y="64"/>
                      <a:pt x="96" y="64"/>
                    </a:cubicBezTo>
                    <a:moveTo>
                      <a:pt x="143" y="64"/>
                    </a:moveTo>
                    <a:cubicBezTo>
                      <a:pt x="143" y="64"/>
                      <a:pt x="143" y="64"/>
                      <a:pt x="143" y="64"/>
                    </a:cubicBezTo>
                    <a:cubicBezTo>
                      <a:pt x="146" y="66"/>
                      <a:pt x="149" y="68"/>
                      <a:pt x="153" y="70"/>
                    </a:cubicBezTo>
                    <a:cubicBezTo>
                      <a:pt x="153" y="70"/>
                      <a:pt x="153" y="70"/>
                      <a:pt x="153" y="69"/>
                    </a:cubicBezTo>
                    <a:cubicBezTo>
                      <a:pt x="150" y="68"/>
                      <a:pt x="147" y="66"/>
                      <a:pt x="144" y="64"/>
                    </a:cubicBezTo>
                    <a:cubicBezTo>
                      <a:pt x="144" y="64"/>
                      <a:pt x="144" y="64"/>
                      <a:pt x="143" y="64"/>
                    </a:cubicBezTo>
                    <a:cubicBezTo>
                      <a:pt x="143" y="64"/>
                      <a:pt x="143" y="64"/>
                      <a:pt x="143" y="64"/>
                    </a:cubicBezTo>
                    <a:moveTo>
                      <a:pt x="162" y="64"/>
                    </a:moveTo>
                    <a:cubicBezTo>
                      <a:pt x="162" y="64"/>
                      <a:pt x="162" y="64"/>
                      <a:pt x="162" y="64"/>
                    </a:cubicBezTo>
                    <a:cubicBezTo>
                      <a:pt x="162" y="64"/>
                      <a:pt x="163" y="64"/>
                      <a:pt x="163" y="65"/>
                    </a:cubicBezTo>
                    <a:cubicBezTo>
                      <a:pt x="165" y="66"/>
                      <a:pt x="167" y="67"/>
                      <a:pt x="169" y="68"/>
                    </a:cubicBezTo>
                    <a:cubicBezTo>
                      <a:pt x="169" y="68"/>
                      <a:pt x="169" y="68"/>
                      <a:pt x="169" y="68"/>
                    </a:cubicBezTo>
                    <a:cubicBezTo>
                      <a:pt x="168" y="68"/>
                      <a:pt x="167" y="67"/>
                      <a:pt x="166" y="66"/>
                    </a:cubicBezTo>
                    <a:cubicBezTo>
                      <a:pt x="165" y="66"/>
                      <a:pt x="164" y="65"/>
                      <a:pt x="162" y="64"/>
                    </a:cubicBezTo>
                    <a:moveTo>
                      <a:pt x="95" y="64"/>
                    </a:moveTo>
                    <a:cubicBezTo>
                      <a:pt x="94" y="66"/>
                      <a:pt x="92" y="68"/>
                      <a:pt x="91" y="71"/>
                    </a:cubicBezTo>
                    <a:cubicBezTo>
                      <a:pt x="91" y="71"/>
                      <a:pt x="91" y="71"/>
                      <a:pt x="91" y="71"/>
                    </a:cubicBezTo>
                    <a:cubicBezTo>
                      <a:pt x="93" y="69"/>
                      <a:pt x="94" y="66"/>
                      <a:pt x="95" y="64"/>
                    </a:cubicBezTo>
                    <a:cubicBezTo>
                      <a:pt x="95" y="64"/>
                      <a:pt x="95" y="64"/>
                      <a:pt x="95" y="64"/>
                    </a:cubicBezTo>
                    <a:moveTo>
                      <a:pt x="119" y="63"/>
                    </a:moveTo>
                    <a:cubicBezTo>
                      <a:pt x="119" y="64"/>
                      <a:pt x="118" y="64"/>
                      <a:pt x="118" y="64"/>
                    </a:cubicBezTo>
                    <a:cubicBezTo>
                      <a:pt x="119" y="65"/>
                      <a:pt x="119" y="65"/>
                      <a:pt x="119" y="65"/>
                    </a:cubicBezTo>
                    <a:cubicBezTo>
                      <a:pt x="120" y="65"/>
                      <a:pt x="120" y="64"/>
                      <a:pt x="120" y="64"/>
                    </a:cubicBezTo>
                    <a:cubicBezTo>
                      <a:pt x="120" y="64"/>
                      <a:pt x="119" y="63"/>
                      <a:pt x="119" y="63"/>
                    </a:cubicBezTo>
                    <a:moveTo>
                      <a:pt x="112" y="63"/>
                    </a:moveTo>
                    <a:cubicBezTo>
                      <a:pt x="112" y="64"/>
                      <a:pt x="111" y="65"/>
                      <a:pt x="110" y="66"/>
                    </a:cubicBezTo>
                    <a:cubicBezTo>
                      <a:pt x="111" y="67"/>
                      <a:pt x="112" y="67"/>
                      <a:pt x="113" y="68"/>
                    </a:cubicBezTo>
                    <a:cubicBezTo>
                      <a:pt x="114" y="67"/>
                      <a:pt x="115" y="66"/>
                      <a:pt x="115" y="65"/>
                    </a:cubicBezTo>
                    <a:cubicBezTo>
                      <a:pt x="114" y="64"/>
                      <a:pt x="113" y="64"/>
                      <a:pt x="112" y="63"/>
                    </a:cubicBezTo>
                    <a:moveTo>
                      <a:pt x="60" y="63"/>
                    </a:moveTo>
                    <a:cubicBezTo>
                      <a:pt x="58" y="66"/>
                      <a:pt x="56" y="70"/>
                      <a:pt x="54" y="74"/>
                    </a:cubicBezTo>
                    <a:cubicBezTo>
                      <a:pt x="55" y="74"/>
                      <a:pt x="56" y="75"/>
                      <a:pt x="56" y="75"/>
                    </a:cubicBezTo>
                    <a:cubicBezTo>
                      <a:pt x="63" y="64"/>
                      <a:pt x="63" y="64"/>
                      <a:pt x="63" y="64"/>
                    </a:cubicBezTo>
                    <a:cubicBezTo>
                      <a:pt x="62" y="64"/>
                      <a:pt x="61" y="63"/>
                      <a:pt x="60" y="63"/>
                    </a:cubicBezTo>
                    <a:moveTo>
                      <a:pt x="59" y="62"/>
                    </a:moveTo>
                    <a:cubicBezTo>
                      <a:pt x="59" y="64"/>
                      <a:pt x="58" y="65"/>
                      <a:pt x="57" y="66"/>
                    </a:cubicBezTo>
                    <a:cubicBezTo>
                      <a:pt x="58" y="65"/>
                      <a:pt x="58" y="64"/>
                      <a:pt x="59" y="62"/>
                    </a:cubicBezTo>
                    <a:cubicBezTo>
                      <a:pt x="59" y="62"/>
                      <a:pt x="59" y="62"/>
                      <a:pt x="59" y="62"/>
                    </a:cubicBezTo>
                    <a:moveTo>
                      <a:pt x="133" y="62"/>
                    </a:moveTo>
                    <a:cubicBezTo>
                      <a:pt x="132" y="63"/>
                      <a:pt x="132" y="63"/>
                      <a:pt x="132" y="63"/>
                    </a:cubicBezTo>
                    <a:cubicBezTo>
                      <a:pt x="132" y="63"/>
                      <a:pt x="132" y="63"/>
                      <a:pt x="132" y="63"/>
                    </a:cubicBezTo>
                    <a:cubicBezTo>
                      <a:pt x="132" y="63"/>
                      <a:pt x="133" y="63"/>
                      <a:pt x="133" y="62"/>
                    </a:cubicBezTo>
                    <a:cubicBezTo>
                      <a:pt x="133" y="62"/>
                      <a:pt x="133" y="62"/>
                      <a:pt x="133" y="62"/>
                    </a:cubicBezTo>
                    <a:moveTo>
                      <a:pt x="113" y="62"/>
                    </a:moveTo>
                    <a:cubicBezTo>
                      <a:pt x="113" y="62"/>
                      <a:pt x="113" y="62"/>
                      <a:pt x="113" y="62"/>
                    </a:cubicBezTo>
                    <a:cubicBezTo>
                      <a:pt x="114" y="63"/>
                      <a:pt x="115" y="63"/>
                      <a:pt x="116" y="64"/>
                    </a:cubicBezTo>
                    <a:cubicBezTo>
                      <a:pt x="116" y="64"/>
                      <a:pt x="116" y="63"/>
                      <a:pt x="116" y="63"/>
                    </a:cubicBezTo>
                    <a:cubicBezTo>
                      <a:pt x="113" y="62"/>
                      <a:pt x="113" y="62"/>
                      <a:pt x="113" y="62"/>
                    </a:cubicBezTo>
                    <a:moveTo>
                      <a:pt x="98" y="61"/>
                    </a:moveTo>
                    <a:cubicBezTo>
                      <a:pt x="98" y="62"/>
                      <a:pt x="97" y="62"/>
                      <a:pt x="97" y="63"/>
                    </a:cubicBezTo>
                    <a:cubicBezTo>
                      <a:pt x="98" y="63"/>
                      <a:pt x="98" y="63"/>
                      <a:pt x="99" y="64"/>
                    </a:cubicBezTo>
                    <a:cubicBezTo>
                      <a:pt x="99" y="63"/>
                      <a:pt x="100" y="63"/>
                      <a:pt x="100" y="63"/>
                    </a:cubicBezTo>
                    <a:cubicBezTo>
                      <a:pt x="99" y="62"/>
                      <a:pt x="98" y="62"/>
                      <a:pt x="98" y="61"/>
                    </a:cubicBezTo>
                    <a:moveTo>
                      <a:pt x="98" y="61"/>
                    </a:moveTo>
                    <a:cubicBezTo>
                      <a:pt x="97" y="62"/>
                      <a:pt x="97" y="62"/>
                      <a:pt x="97" y="62"/>
                    </a:cubicBezTo>
                    <a:cubicBezTo>
                      <a:pt x="97" y="62"/>
                      <a:pt x="97" y="62"/>
                      <a:pt x="97" y="62"/>
                    </a:cubicBezTo>
                    <a:cubicBezTo>
                      <a:pt x="97" y="62"/>
                      <a:pt x="97" y="62"/>
                      <a:pt x="98" y="61"/>
                    </a:cubicBezTo>
                    <a:cubicBezTo>
                      <a:pt x="98" y="61"/>
                      <a:pt x="98" y="61"/>
                      <a:pt x="98" y="61"/>
                    </a:cubicBezTo>
                    <a:moveTo>
                      <a:pt x="97" y="61"/>
                    </a:moveTo>
                    <a:cubicBezTo>
                      <a:pt x="97" y="61"/>
                      <a:pt x="96" y="62"/>
                      <a:pt x="96" y="62"/>
                    </a:cubicBezTo>
                    <a:cubicBezTo>
                      <a:pt x="96" y="62"/>
                      <a:pt x="96" y="62"/>
                      <a:pt x="96" y="62"/>
                    </a:cubicBezTo>
                    <a:cubicBezTo>
                      <a:pt x="97" y="62"/>
                      <a:pt x="97" y="61"/>
                      <a:pt x="97" y="61"/>
                    </a:cubicBezTo>
                    <a:cubicBezTo>
                      <a:pt x="97" y="61"/>
                      <a:pt x="97" y="61"/>
                      <a:pt x="97" y="61"/>
                    </a:cubicBezTo>
                    <a:moveTo>
                      <a:pt x="134" y="61"/>
                    </a:moveTo>
                    <a:cubicBezTo>
                      <a:pt x="133" y="61"/>
                      <a:pt x="133" y="62"/>
                      <a:pt x="133" y="62"/>
                    </a:cubicBezTo>
                    <a:cubicBezTo>
                      <a:pt x="133" y="62"/>
                      <a:pt x="133" y="62"/>
                      <a:pt x="133" y="62"/>
                    </a:cubicBezTo>
                    <a:cubicBezTo>
                      <a:pt x="133" y="62"/>
                      <a:pt x="133" y="61"/>
                      <a:pt x="134" y="61"/>
                    </a:cubicBezTo>
                    <a:cubicBezTo>
                      <a:pt x="134" y="61"/>
                      <a:pt x="134" y="61"/>
                      <a:pt x="134" y="61"/>
                    </a:cubicBezTo>
                    <a:moveTo>
                      <a:pt x="114" y="60"/>
                    </a:moveTo>
                    <a:cubicBezTo>
                      <a:pt x="114" y="61"/>
                      <a:pt x="113" y="61"/>
                      <a:pt x="113" y="61"/>
                    </a:cubicBezTo>
                    <a:cubicBezTo>
                      <a:pt x="114" y="62"/>
                      <a:pt x="115" y="63"/>
                      <a:pt x="116" y="63"/>
                    </a:cubicBezTo>
                    <a:cubicBezTo>
                      <a:pt x="116" y="63"/>
                      <a:pt x="117" y="62"/>
                      <a:pt x="117" y="62"/>
                    </a:cubicBezTo>
                    <a:cubicBezTo>
                      <a:pt x="116" y="61"/>
                      <a:pt x="115" y="61"/>
                      <a:pt x="114" y="60"/>
                    </a:cubicBezTo>
                    <a:moveTo>
                      <a:pt x="165" y="60"/>
                    </a:moveTo>
                    <a:cubicBezTo>
                      <a:pt x="164" y="61"/>
                      <a:pt x="163" y="62"/>
                      <a:pt x="163" y="63"/>
                    </a:cubicBezTo>
                    <a:cubicBezTo>
                      <a:pt x="165" y="65"/>
                      <a:pt x="167" y="66"/>
                      <a:pt x="169" y="68"/>
                    </a:cubicBezTo>
                    <a:cubicBezTo>
                      <a:pt x="170" y="67"/>
                      <a:pt x="171" y="65"/>
                      <a:pt x="172" y="64"/>
                    </a:cubicBezTo>
                    <a:cubicBezTo>
                      <a:pt x="169" y="63"/>
                      <a:pt x="167" y="62"/>
                      <a:pt x="165" y="60"/>
                    </a:cubicBezTo>
                    <a:moveTo>
                      <a:pt x="134" y="60"/>
                    </a:moveTo>
                    <a:cubicBezTo>
                      <a:pt x="134" y="60"/>
                      <a:pt x="134" y="60"/>
                      <a:pt x="134" y="60"/>
                    </a:cubicBezTo>
                    <a:cubicBezTo>
                      <a:pt x="134" y="60"/>
                      <a:pt x="134" y="60"/>
                      <a:pt x="134" y="60"/>
                    </a:cubicBezTo>
                    <a:cubicBezTo>
                      <a:pt x="134" y="60"/>
                      <a:pt x="134" y="60"/>
                      <a:pt x="134" y="60"/>
                    </a:cubicBezTo>
                    <a:cubicBezTo>
                      <a:pt x="134" y="60"/>
                      <a:pt x="134" y="60"/>
                      <a:pt x="134" y="60"/>
                    </a:cubicBezTo>
                    <a:moveTo>
                      <a:pt x="190" y="59"/>
                    </a:moveTo>
                    <a:cubicBezTo>
                      <a:pt x="190" y="60"/>
                      <a:pt x="189" y="61"/>
                      <a:pt x="189" y="61"/>
                    </a:cubicBezTo>
                    <a:cubicBezTo>
                      <a:pt x="193" y="64"/>
                      <a:pt x="193" y="64"/>
                      <a:pt x="193" y="64"/>
                    </a:cubicBezTo>
                    <a:cubicBezTo>
                      <a:pt x="194" y="63"/>
                      <a:pt x="194" y="63"/>
                      <a:pt x="195" y="62"/>
                    </a:cubicBezTo>
                    <a:cubicBezTo>
                      <a:pt x="193" y="61"/>
                      <a:pt x="192" y="60"/>
                      <a:pt x="190" y="59"/>
                    </a:cubicBezTo>
                    <a:moveTo>
                      <a:pt x="126" y="58"/>
                    </a:moveTo>
                    <a:cubicBezTo>
                      <a:pt x="126" y="58"/>
                      <a:pt x="126" y="59"/>
                      <a:pt x="126" y="59"/>
                    </a:cubicBezTo>
                    <a:cubicBezTo>
                      <a:pt x="128" y="61"/>
                      <a:pt x="130" y="62"/>
                      <a:pt x="132" y="63"/>
                    </a:cubicBezTo>
                    <a:cubicBezTo>
                      <a:pt x="132" y="63"/>
                      <a:pt x="132" y="63"/>
                      <a:pt x="133" y="62"/>
                    </a:cubicBezTo>
                    <a:cubicBezTo>
                      <a:pt x="130" y="60"/>
                      <a:pt x="128" y="59"/>
                      <a:pt x="126" y="58"/>
                    </a:cubicBezTo>
                    <a:moveTo>
                      <a:pt x="126" y="58"/>
                    </a:moveTo>
                    <a:cubicBezTo>
                      <a:pt x="126" y="58"/>
                      <a:pt x="126" y="59"/>
                      <a:pt x="125" y="59"/>
                    </a:cubicBezTo>
                    <a:cubicBezTo>
                      <a:pt x="125" y="59"/>
                      <a:pt x="125" y="59"/>
                      <a:pt x="125" y="59"/>
                    </a:cubicBezTo>
                    <a:cubicBezTo>
                      <a:pt x="126" y="59"/>
                      <a:pt x="126" y="58"/>
                      <a:pt x="126" y="58"/>
                    </a:cubicBezTo>
                    <a:cubicBezTo>
                      <a:pt x="126" y="58"/>
                      <a:pt x="126" y="58"/>
                      <a:pt x="126" y="58"/>
                    </a:cubicBezTo>
                    <a:moveTo>
                      <a:pt x="191" y="57"/>
                    </a:moveTo>
                    <a:cubicBezTo>
                      <a:pt x="191" y="58"/>
                      <a:pt x="191" y="58"/>
                      <a:pt x="190" y="58"/>
                    </a:cubicBezTo>
                    <a:cubicBezTo>
                      <a:pt x="192" y="59"/>
                      <a:pt x="194" y="60"/>
                      <a:pt x="195" y="61"/>
                    </a:cubicBezTo>
                    <a:cubicBezTo>
                      <a:pt x="195" y="61"/>
                      <a:pt x="196" y="60"/>
                      <a:pt x="196" y="60"/>
                    </a:cubicBezTo>
                    <a:cubicBezTo>
                      <a:pt x="193" y="58"/>
                      <a:pt x="193" y="58"/>
                      <a:pt x="193" y="58"/>
                    </a:cubicBezTo>
                    <a:cubicBezTo>
                      <a:pt x="191" y="57"/>
                      <a:pt x="191" y="57"/>
                      <a:pt x="191" y="57"/>
                    </a:cubicBezTo>
                    <a:moveTo>
                      <a:pt x="127" y="57"/>
                    </a:moveTo>
                    <a:cubicBezTo>
                      <a:pt x="127" y="57"/>
                      <a:pt x="126" y="58"/>
                      <a:pt x="126" y="58"/>
                    </a:cubicBezTo>
                    <a:cubicBezTo>
                      <a:pt x="127" y="58"/>
                      <a:pt x="127" y="58"/>
                      <a:pt x="127" y="59"/>
                    </a:cubicBezTo>
                    <a:cubicBezTo>
                      <a:pt x="129" y="59"/>
                      <a:pt x="131" y="61"/>
                      <a:pt x="133" y="62"/>
                    </a:cubicBezTo>
                    <a:cubicBezTo>
                      <a:pt x="133" y="62"/>
                      <a:pt x="133" y="61"/>
                      <a:pt x="134" y="61"/>
                    </a:cubicBezTo>
                    <a:cubicBezTo>
                      <a:pt x="131" y="59"/>
                      <a:pt x="129" y="58"/>
                      <a:pt x="127" y="57"/>
                    </a:cubicBezTo>
                    <a:moveTo>
                      <a:pt x="127" y="57"/>
                    </a:moveTo>
                    <a:cubicBezTo>
                      <a:pt x="127" y="57"/>
                      <a:pt x="126" y="57"/>
                      <a:pt x="126" y="58"/>
                    </a:cubicBezTo>
                    <a:cubicBezTo>
                      <a:pt x="126" y="58"/>
                      <a:pt x="126" y="58"/>
                      <a:pt x="126" y="58"/>
                    </a:cubicBezTo>
                    <a:cubicBezTo>
                      <a:pt x="126" y="58"/>
                      <a:pt x="127" y="57"/>
                      <a:pt x="127" y="57"/>
                    </a:cubicBezTo>
                    <a:cubicBezTo>
                      <a:pt x="127" y="57"/>
                      <a:pt x="127" y="57"/>
                      <a:pt x="127" y="57"/>
                    </a:cubicBezTo>
                    <a:moveTo>
                      <a:pt x="101" y="56"/>
                    </a:moveTo>
                    <a:cubicBezTo>
                      <a:pt x="100" y="57"/>
                      <a:pt x="100" y="58"/>
                      <a:pt x="99" y="59"/>
                    </a:cubicBezTo>
                    <a:cubicBezTo>
                      <a:pt x="100" y="60"/>
                      <a:pt x="100" y="60"/>
                      <a:pt x="101" y="61"/>
                    </a:cubicBezTo>
                    <a:cubicBezTo>
                      <a:pt x="102" y="60"/>
                      <a:pt x="102" y="59"/>
                      <a:pt x="103" y="58"/>
                    </a:cubicBezTo>
                    <a:cubicBezTo>
                      <a:pt x="102" y="57"/>
                      <a:pt x="102" y="57"/>
                      <a:pt x="101" y="56"/>
                    </a:cubicBezTo>
                    <a:moveTo>
                      <a:pt x="192" y="56"/>
                    </a:moveTo>
                    <a:cubicBezTo>
                      <a:pt x="192" y="56"/>
                      <a:pt x="192" y="57"/>
                      <a:pt x="191" y="57"/>
                    </a:cubicBezTo>
                    <a:cubicBezTo>
                      <a:pt x="193" y="57"/>
                      <a:pt x="194" y="58"/>
                      <a:pt x="195" y="59"/>
                    </a:cubicBezTo>
                    <a:cubicBezTo>
                      <a:pt x="195" y="59"/>
                      <a:pt x="196" y="59"/>
                      <a:pt x="196" y="59"/>
                    </a:cubicBezTo>
                    <a:cubicBezTo>
                      <a:pt x="196" y="59"/>
                      <a:pt x="196" y="59"/>
                      <a:pt x="196" y="59"/>
                    </a:cubicBezTo>
                    <a:cubicBezTo>
                      <a:pt x="195" y="58"/>
                      <a:pt x="194" y="57"/>
                      <a:pt x="192" y="56"/>
                    </a:cubicBezTo>
                    <a:moveTo>
                      <a:pt x="82" y="56"/>
                    </a:moveTo>
                    <a:cubicBezTo>
                      <a:pt x="81" y="59"/>
                      <a:pt x="79" y="61"/>
                      <a:pt x="78" y="63"/>
                    </a:cubicBezTo>
                    <a:cubicBezTo>
                      <a:pt x="79" y="63"/>
                      <a:pt x="79" y="64"/>
                      <a:pt x="80" y="64"/>
                    </a:cubicBezTo>
                    <a:cubicBezTo>
                      <a:pt x="82" y="62"/>
                      <a:pt x="83" y="60"/>
                      <a:pt x="84" y="58"/>
                    </a:cubicBezTo>
                    <a:cubicBezTo>
                      <a:pt x="84" y="57"/>
                      <a:pt x="83" y="57"/>
                      <a:pt x="82" y="56"/>
                    </a:cubicBezTo>
                    <a:moveTo>
                      <a:pt x="100" y="56"/>
                    </a:moveTo>
                    <a:cubicBezTo>
                      <a:pt x="100" y="57"/>
                      <a:pt x="99" y="58"/>
                      <a:pt x="99" y="59"/>
                    </a:cubicBezTo>
                    <a:cubicBezTo>
                      <a:pt x="99" y="59"/>
                      <a:pt x="99" y="59"/>
                      <a:pt x="99" y="59"/>
                    </a:cubicBezTo>
                    <a:cubicBezTo>
                      <a:pt x="99" y="58"/>
                      <a:pt x="100" y="57"/>
                      <a:pt x="101" y="56"/>
                    </a:cubicBezTo>
                    <a:cubicBezTo>
                      <a:pt x="101" y="56"/>
                      <a:pt x="101" y="56"/>
                      <a:pt x="100" y="56"/>
                    </a:cubicBezTo>
                    <a:moveTo>
                      <a:pt x="116" y="56"/>
                    </a:moveTo>
                    <a:cubicBezTo>
                      <a:pt x="116" y="56"/>
                      <a:pt x="116" y="56"/>
                      <a:pt x="116" y="56"/>
                    </a:cubicBezTo>
                    <a:cubicBezTo>
                      <a:pt x="116" y="56"/>
                      <a:pt x="117" y="56"/>
                      <a:pt x="117" y="56"/>
                    </a:cubicBezTo>
                    <a:cubicBezTo>
                      <a:pt x="117" y="56"/>
                      <a:pt x="116" y="56"/>
                      <a:pt x="116" y="56"/>
                    </a:cubicBezTo>
                    <a:moveTo>
                      <a:pt x="127" y="56"/>
                    </a:moveTo>
                    <a:cubicBezTo>
                      <a:pt x="127" y="56"/>
                      <a:pt x="127" y="56"/>
                      <a:pt x="127" y="56"/>
                    </a:cubicBezTo>
                    <a:cubicBezTo>
                      <a:pt x="130" y="57"/>
                      <a:pt x="132" y="59"/>
                      <a:pt x="134" y="60"/>
                    </a:cubicBezTo>
                    <a:cubicBezTo>
                      <a:pt x="134" y="60"/>
                      <a:pt x="134" y="60"/>
                      <a:pt x="134" y="60"/>
                    </a:cubicBezTo>
                    <a:cubicBezTo>
                      <a:pt x="134" y="60"/>
                      <a:pt x="133" y="59"/>
                      <a:pt x="133" y="59"/>
                    </a:cubicBezTo>
                    <a:cubicBezTo>
                      <a:pt x="131" y="58"/>
                      <a:pt x="129" y="57"/>
                      <a:pt x="127" y="56"/>
                    </a:cubicBezTo>
                    <a:moveTo>
                      <a:pt x="127" y="56"/>
                    </a:moveTo>
                    <a:cubicBezTo>
                      <a:pt x="127" y="56"/>
                      <a:pt x="127" y="56"/>
                      <a:pt x="127" y="56"/>
                    </a:cubicBezTo>
                    <a:cubicBezTo>
                      <a:pt x="127" y="56"/>
                      <a:pt x="127" y="56"/>
                      <a:pt x="127" y="56"/>
                    </a:cubicBezTo>
                    <a:cubicBezTo>
                      <a:pt x="127" y="56"/>
                      <a:pt x="127" y="56"/>
                      <a:pt x="127" y="56"/>
                    </a:cubicBezTo>
                    <a:cubicBezTo>
                      <a:pt x="127" y="56"/>
                      <a:pt x="127" y="56"/>
                      <a:pt x="127" y="56"/>
                    </a:cubicBezTo>
                    <a:moveTo>
                      <a:pt x="100" y="56"/>
                    </a:moveTo>
                    <a:cubicBezTo>
                      <a:pt x="99" y="57"/>
                      <a:pt x="98" y="58"/>
                      <a:pt x="98" y="59"/>
                    </a:cubicBezTo>
                    <a:cubicBezTo>
                      <a:pt x="98" y="59"/>
                      <a:pt x="98" y="59"/>
                      <a:pt x="98" y="59"/>
                    </a:cubicBezTo>
                    <a:cubicBezTo>
                      <a:pt x="99" y="58"/>
                      <a:pt x="99" y="57"/>
                      <a:pt x="100" y="56"/>
                    </a:cubicBezTo>
                    <a:cubicBezTo>
                      <a:pt x="100" y="56"/>
                      <a:pt x="100" y="56"/>
                      <a:pt x="100" y="56"/>
                    </a:cubicBezTo>
                    <a:moveTo>
                      <a:pt x="149" y="55"/>
                    </a:moveTo>
                    <a:cubicBezTo>
                      <a:pt x="149" y="55"/>
                      <a:pt x="149" y="55"/>
                      <a:pt x="149" y="55"/>
                    </a:cubicBezTo>
                    <a:cubicBezTo>
                      <a:pt x="151" y="57"/>
                      <a:pt x="154" y="59"/>
                      <a:pt x="158" y="61"/>
                    </a:cubicBezTo>
                    <a:cubicBezTo>
                      <a:pt x="158" y="61"/>
                      <a:pt x="158" y="61"/>
                      <a:pt x="158" y="61"/>
                    </a:cubicBezTo>
                    <a:cubicBezTo>
                      <a:pt x="154" y="59"/>
                      <a:pt x="151" y="57"/>
                      <a:pt x="149" y="55"/>
                    </a:cubicBezTo>
                    <a:moveTo>
                      <a:pt x="128" y="55"/>
                    </a:moveTo>
                    <a:cubicBezTo>
                      <a:pt x="128" y="55"/>
                      <a:pt x="128" y="55"/>
                      <a:pt x="128" y="56"/>
                    </a:cubicBezTo>
                    <a:cubicBezTo>
                      <a:pt x="130" y="57"/>
                      <a:pt x="132" y="58"/>
                      <a:pt x="134" y="59"/>
                    </a:cubicBezTo>
                    <a:cubicBezTo>
                      <a:pt x="134" y="59"/>
                      <a:pt x="135" y="59"/>
                      <a:pt x="135" y="59"/>
                    </a:cubicBezTo>
                    <a:cubicBezTo>
                      <a:pt x="132" y="58"/>
                      <a:pt x="130" y="56"/>
                      <a:pt x="128" y="55"/>
                    </a:cubicBezTo>
                    <a:moveTo>
                      <a:pt x="102" y="55"/>
                    </a:moveTo>
                    <a:cubicBezTo>
                      <a:pt x="102" y="55"/>
                      <a:pt x="102" y="55"/>
                      <a:pt x="101" y="55"/>
                    </a:cubicBezTo>
                    <a:cubicBezTo>
                      <a:pt x="102" y="56"/>
                      <a:pt x="103" y="56"/>
                      <a:pt x="104" y="57"/>
                    </a:cubicBezTo>
                    <a:cubicBezTo>
                      <a:pt x="104" y="56"/>
                      <a:pt x="104" y="56"/>
                      <a:pt x="104" y="56"/>
                    </a:cubicBezTo>
                    <a:cubicBezTo>
                      <a:pt x="102" y="55"/>
                      <a:pt x="102" y="55"/>
                      <a:pt x="102" y="55"/>
                    </a:cubicBezTo>
                    <a:moveTo>
                      <a:pt x="128" y="55"/>
                    </a:moveTo>
                    <a:cubicBezTo>
                      <a:pt x="128" y="55"/>
                      <a:pt x="128" y="55"/>
                      <a:pt x="128" y="55"/>
                    </a:cubicBezTo>
                    <a:cubicBezTo>
                      <a:pt x="128" y="55"/>
                      <a:pt x="128" y="55"/>
                      <a:pt x="128" y="56"/>
                    </a:cubicBezTo>
                    <a:cubicBezTo>
                      <a:pt x="128" y="55"/>
                      <a:pt x="128" y="55"/>
                      <a:pt x="128" y="55"/>
                    </a:cubicBezTo>
                    <a:cubicBezTo>
                      <a:pt x="128" y="55"/>
                      <a:pt x="128" y="55"/>
                      <a:pt x="128" y="55"/>
                    </a:cubicBezTo>
                    <a:moveTo>
                      <a:pt x="184" y="55"/>
                    </a:moveTo>
                    <a:cubicBezTo>
                      <a:pt x="183" y="56"/>
                      <a:pt x="183" y="57"/>
                      <a:pt x="182" y="57"/>
                    </a:cubicBezTo>
                    <a:cubicBezTo>
                      <a:pt x="188" y="61"/>
                      <a:pt x="188" y="61"/>
                      <a:pt x="188" y="61"/>
                    </a:cubicBezTo>
                    <a:cubicBezTo>
                      <a:pt x="189" y="60"/>
                      <a:pt x="189" y="60"/>
                      <a:pt x="190" y="59"/>
                    </a:cubicBezTo>
                    <a:cubicBezTo>
                      <a:pt x="188" y="57"/>
                      <a:pt x="186" y="56"/>
                      <a:pt x="184" y="55"/>
                    </a:cubicBezTo>
                    <a:moveTo>
                      <a:pt x="101" y="55"/>
                    </a:moveTo>
                    <a:cubicBezTo>
                      <a:pt x="101" y="55"/>
                      <a:pt x="101" y="55"/>
                      <a:pt x="101" y="55"/>
                    </a:cubicBezTo>
                    <a:cubicBezTo>
                      <a:pt x="101" y="55"/>
                      <a:pt x="101" y="55"/>
                      <a:pt x="101" y="55"/>
                    </a:cubicBezTo>
                    <a:cubicBezTo>
                      <a:pt x="101" y="55"/>
                      <a:pt x="101" y="55"/>
                      <a:pt x="101" y="55"/>
                    </a:cubicBezTo>
                    <a:cubicBezTo>
                      <a:pt x="101" y="55"/>
                      <a:pt x="101" y="55"/>
                      <a:pt x="101" y="55"/>
                    </a:cubicBezTo>
                    <a:moveTo>
                      <a:pt x="124" y="55"/>
                    </a:moveTo>
                    <a:cubicBezTo>
                      <a:pt x="123" y="56"/>
                      <a:pt x="123" y="56"/>
                      <a:pt x="122" y="57"/>
                    </a:cubicBezTo>
                    <a:cubicBezTo>
                      <a:pt x="123" y="57"/>
                      <a:pt x="123" y="58"/>
                      <a:pt x="124" y="58"/>
                    </a:cubicBezTo>
                    <a:cubicBezTo>
                      <a:pt x="124" y="57"/>
                      <a:pt x="124" y="56"/>
                      <a:pt x="125" y="56"/>
                    </a:cubicBezTo>
                    <a:cubicBezTo>
                      <a:pt x="125" y="55"/>
                      <a:pt x="124" y="55"/>
                      <a:pt x="124" y="55"/>
                    </a:cubicBezTo>
                    <a:moveTo>
                      <a:pt x="100" y="54"/>
                    </a:moveTo>
                    <a:cubicBezTo>
                      <a:pt x="100" y="54"/>
                      <a:pt x="100" y="55"/>
                      <a:pt x="100" y="55"/>
                    </a:cubicBezTo>
                    <a:cubicBezTo>
                      <a:pt x="100" y="55"/>
                      <a:pt x="101" y="55"/>
                      <a:pt x="101" y="55"/>
                    </a:cubicBezTo>
                    <a:cubicBezTo>
                      <a:pt x="101" y="55"/>
                      <a:pt x="101" y="55"/>
                      <a:pt x="101" y="55"/>
                    </a:cubicBezTo>
                    <a:cubicBezTo>
                      <a:pt x="100" y="54"/>
                      <a:pt x="100" y="54"/>
                      <a:pt x="100" y="54"/>
                    </a:cubicBezTo>
                    <a:moveTo>
                      <a:pt x="124" y="54"/>
                    </a:moveTo>
                    <a:cubicBezTo>
                      <a:pt x="124" y="54"/>
                      <a:pt x="124" y="54"/>
                      <a:pt x="124" y="54"/>
                    </a:cubicBezTo>
                    <a:cubicBezTo>
                      <a:pt x="124" y="54"/>
                      <a:pt x="125" y="55"/>
                      <a:pt x="125" y="55"/>
                    </a:cubicBezTo>
                    <a:cubicBezTo>
                      <a:pt x="125" y="55"/>
                      <a:pt x="125" y="55"/>
                      <a:pt x="125" y="55"/>
                    </a:cubicBezTo>
                    <a:cubicBezTo>
                      <a:pt x="125" y="55"/>
                      <a:pt x="125" y="54"/>
                      <a:pt x="124" y="54"/>
                    </a:cubicBezTo>
                    <a:moveTo>
                      <a:pt x="103" y="54"/>
                    </a:moveTo>
                    <a:cubicBezTo>
                      <a:pt x="102" y="54"/>
                      <a:pt x="102" y="54"/>
                      <a:pt x="102" y="55"/>
                    </a:cubicBezTo>
                    <a:cubicBezTo>
                      <a:pt x="103" y="55"/>
                      <a:pt x="103" y="56"/>
                      <a:pt x="104" y="56"/>
                    </a:cubicBezTo>
                    <a:cubicBezTo>
                      <a:pt x="104" y="56"/>
                      <a:pt x="104" y="55"/>
                      <a:pt x="105" y="55"/>
                    </a:cubicBezTo>
                    <a:cubicBezTo>
                      <a:pt x="104" y="54"/>
                      <a:pt x="103" y="54"/>
                      <a:pt x="103" y="54"/>
                    </a:cubicBezTo>
                    <a:moveTo>
                      <a:pt x="185" y="53"/>
                    </a:moveTo>
                    <a:cubicBezTo>
                      <a:pt x="184" y="54"/>
                      <a:pt x="184" y="54"/>
                      <a:pt x="184" y="55"/>
                    </a:cubicBezTo>
                    <a:cubicBezTo>
                      <a:pt x="186" y="56"/>
                      <a:pt x="188" y="57"/>
                      <a:pt x="190" y="58"/>
                    </a:cubicBezTo>
                    <a:cubicBezTo>
                      <a:pt x="190" y="58"/>
                      <a:pt x="191" y="57"/>
                      <a:pt x="191" y="57"/>
                    </a:cubicBezTo>
                    <a:cubicBezTo>
                      <a:pt x="185" y="53"/>
                      <a:pt x="185" y="53"/>
                      <a:pt x="185" y="53"/>
                    </a:cubicBezTo>
                    <a:moveTo>
                      <a:pt x="102" y="53"/>
                    </a:moveTo>
                    <a:cubicBezTo>
                      <a:pt x="102" y="54"/>
                      <a:pt x="102" y="54"/>
                      <a:pt x="102" y="54"/>
                    </a:cubicBezTo>
                    <a:cubicBezTo>
                      <a:pt x="102" y="54"/>
                      <a:pt x="102" y="54"/>
                      <a:pt x="102" y="54"/>
                    </a:cubicBezTo>
                    <a:cubicBezTo>
                      <a:pt x="102" y="54"/>
                      <a:pt x="102" y="54"/>
                      <a:pt x="102" y="53"/>
                    </a:cubicBezTo>
                    <a:cubicBezTo>
                      <a:pt x="102" y="53"/>
                      <a:pt x="102" y="53"/>
                      <a:pt x="102" y="53"/>
                    </a:cubicBezTo>
                    <a:moveTo>
                      <a:pt x="125" y="53"/>
                    </a:moveTo>
                    <a:cubicBezTo>
                      <a:pt x="125" y="53"/>
                      <a:pt x="124" y="53"/>
                      <a:pt x="124" y="54"/>
                    </a:cubicBezTo>
                    <a:cubicBezTo>
                      <a:pt x="125" y="54"/>
                      <a:pt x="125" y="54"/>
                      <a:pt x="125" y="54"/>
                    </a:cubicBezTo>
                    <a:cubicBezTo>
                      <a:pt x="125" y="54"/>
                      <a:pt x="125" y="54"/>
                      <a:pt x="126" y="54"/>
                    </a:cubicBezTo>
                    <a:cubicBezTo>
                      <a:pt x="126" y="54"/>
                      <a:pt x="126" y="54"/>
                      <a:pt x="126" y="54"/>
                    </a:cubicBezTo>
                    <a:cubicBezTo>
                      <a:pt x="125" y="54"/>
                      <a:pt x="125" y="53"/>
                      <a:pt x="125" y="53"/>
                    </a:cubicBezTo>
                    <a:moveTo>
                      <a:pt x="84" y="53"/>
                    </a:moveTo>
                    <a:cubicBezTo>
                      <a:pt x="84" y="54"/>
                      <a:pt x="83" y="54"/>
                      <a:pt x="83" y="54"/>
                    </a:cubicBezTo>
                    <a:cubicBezTo>
                      <a:pt x="84" y="55"/>
                      <a:pt x="85" y="55"/>
                      <a:pt x="86" y="56"/>
                    </a:cubicBezTo>
                    <a:cubicBezTo>
                      <a:pt x="86" y="55"/>
                      <a:pt x="86" y="55"/>
                      <a:pt x="86" y="55"/>
                    </a:cubicBezTo>
                    <a:cubicBezTo>
                      <a:pt x="86" y="54"/>
                      <a:pt x="85" y="54"/>
                      <a:pt x="84" y="53"/>
                    </a:cubicBezTo>
                    <a:moveTo>
                      <a:pt x="181" y="53"/>
                    </a:moveTo>
                    <a:cubicBezTo>
                      <a:pt x="180" y="54"/>
                      <a:pt x="180" y="55"/>
                      <a:pt x="179" y="56"/>
                    </a:cubicBezTo>
                    <a:cubicBezTo>
                      <a:pt x="180" y="56"/>
                      <a:pt x="180" y="56"/>
                      <a:pt x="180" y="56"/>
                    </a:cubicBezTo>
                    <a:cubicBezTo>
                      <a:pt x="181" y="55"/>
                      <a:pt x="181" y="55"/>
                      <a:pt x="182" y="54"/>
                    </a:cubicBezTo>
                    <a:cubicBezTo>
                      <a:pt x="182" y="54"/>
                      <a:pt x="181" y="53"/>
                      <a:pt x="181" y="53"/>
                    </a:cubicBezTo>
                    <a:moveTo>
                      <a:pt x="101" y="53"/>
                    </a:moveTo>
                    <a:cubicBezTo>
                      <a:pt x="101" y="53"/>
                      <a:pt x="101" y="54"/>
                      <a:pt x="101" y="54"/>
                    </a:cubicBezTo>
                    <a:cubicBezTo>
                      <a:pt x="101" y="54"/>
                      <a:pt x="101" y="54"/>
                      <a:pt x="101" y="54"/>
                    </a:cubicBezTo>
                    <a:cubicBezTo>
                      <a:pt x="101" y="54"/>
                      <a:pt x="101" y="53"/>
                      <a:pt x="102" y="53"/>
                    </a:cubicBezTo>
                    <a:cubicBezTo>
                      <a:pt x="101" y="53"/>
                      <a:pt x="101" y="53"/>
                      <a:pt x="101" y="53"/>
                    </a:cubicBezTo>
                    <a:moveTo>
                      <a:pt x="185" y="53"/>
                    </a:moveTo>
                    <a:cubicBezTo>
                      <a:pt x="185" y="53"/>
                      <a:pt x="185" y="53"/>
                      <a:pt x="185" y="53"/>
                    </a:cubicBezTo>
                    <a:cubicBezTo>
                      <a:pt x="187" y="54"/>
                      <a:pt x="189" y="56"/>
                      <a:pt x="191" y="57"/>
                    </a:cubicBezTo>
                    <a:cubicBezTo>
                      <a:pt x="191" y="56"/>
                      <a:pt x="191" y="56"/>
                      <a:pt x="191" y="56"/>
                    </a:cubicBezTo>
                    <a:cubicBezTo>
                      <a:pt x="190" y="55"/>
                      <a:pt x="188" y="54"/>
                      <a:pt x="185" y="53"/>
                    </a:cubicBezTo>
                    <a:moveTo>
                      <a:pt x="151" y="52"/>
                    </a:moveTo>
                    <a:cubicBezTo>
                      <a:pt x="150" y="53"/>
                      <a:pt x="149" y="54"/>
                      <a:pt x="149" y="55"/>
                    </a:cubicBezTo>
                    <a:cubicBezTo>
                      <a:pt x="150" y="56"/>
                      <a:pt x="151" y="56"/>
                      <a:pt x="152" y="57"/>
                    </a:cubicBezTo>
                    <a:cubicBezTo>
                      <a:pt x="152" y="57"/>
                      <a:pt x="152" y="57"/>
                      <a:pt x="152" y="57"/>
                    </a:cubicBezTo>
                    <a:cubicBezTo>
                      <a:pt x="154" y="58"/>
                      <a:pt x="156" y="59"/>
                      <a:pt x="158" y="61"/>
                    </a:cubicBezTo>
                    <a:cubicBezTo>
                      <a:pt x="159" y="60"/>
                      <a:pt x="159" y="58"/>
                      <a:pt x="160" y="57"/>
                    </a:cubicBezTo>
                    <a:cubicBezTo>
                      <a:pt x="157" y="56"/>
                      <a:pt x="154" y="54"/>
                      <a:pt x="151" y="52"/>
                    </a:cubicBezTo>
                    <a:moveTo>
                      <a:pt x="119" y="52"/>
                    </a:moveTo>
                    <a:cubicBezTo>
                      <a:pt x="118" y="53"/>
                      <a:pt x="118" y="53"/>
                      <a:pt x="117" y="54"/>
                    </a:cubicBezTo>
                    <a:cubicBezTo>
                      <a:pt x="118" y="55"/>
                      <a:pt x="119" y="55"/>
                      <a:pt x="120" y="56"/>
                    </a:cubicBezTo>
                    <a:cubicBezTo>
                      <a:pt x="121" y="55"/>
                      <a:pt x="121" y="54"/>
                      <a:pt x="122" y="54"/>
                    </a:cubicBezTo>
                    <a:cubicBezTo>
                      <a:pt x="121" y="53"/>
                      <a:pt x="120" y="52"/>
                      <a:pt x="119" y="52"/>
                    </a:cubicBezTo>
                    <a:moveTo>
                      <a:pt x="182" y="52"/>
                    </a:moveTo>
                    <a:cubicBezTo>
                      <a:pt x="182" y="52"/>
                      <a:pt x="181" y="53"/>
                      <a:pt x="181" y="53"/>
                    </a:cubicBezTo>
                    <a:cubicBezTo>
                      <a:pt x="181" y="53"/>
                      <a:pt x="182" y="53"/>
                      <a:pt x="182" y="54"/>
                    </a:cubicBezTo>
                    <a:cubicBezTo>
                      <a:pt x="182" y="53"/>
                      <a:pt x="182" y="53"/>
                      <a:pt x="183" y="52"/>
                    </a:cubicBezTo>
                    <a:cubicBezTo>
                      <a:pt x="182" y="52"/>
                      <a:pt x="182" y="52"/>
                      <a:pt x="182" y="52"/>
                    </a:cubicBezTo>
                    <a:moveTo>
                      <a:pt x="119" y="51"/>
                    </a:moveTo>
                    <a:cubicBezTo>
                      <a:pt x="119" y="51"/>
                      <a:pt x="119" y="51"/>
                      <a:pt x="119" y="51"/>
                    </a:cubicBezTo>
                    <a:cubicBezTo>
                      <a:pt x="120" y="52"/>
                      <a:pt x="121" y="53"/>
                      <a:pt x="122" y="53"/>
                    </a:cubicBezTo>
                    <a:cubicBezTo>
                      <a:pt x="122" y="53"/>
                      <a:pt x="122" y="53"/>
                      <a:pt x="122" y="53"/>
                    </a:cubicBezTo>
                    <a:cubicBezTo>
                      <a:pt x="121" y="52"/>
                      <a:pt x="120" y="52"/>
                      <a:pt x="119" y="51"/>
                    </a:cubicBezTo>
                    <a:moveTo>
                      <a:pt x="182" y="51"/>
                    </a:moveTo>
                    <a:cubicBezTo>
                      <a:pt x="182" y="51"/>
                      <a:pt x="182" y="51"/>
                      <a:pt x="182" y="52"/>
                    </a:cubicBezTo>
                    <a:cubicBezTo>
                      <a:pt x="182" y="52"/>
                      <a:pt x="183" y="52"/>
                      <a:pt x="183" y="52"/>
                    </a:cubicBezTo>
                    <a:cubicBezTo>
                      <a:pt x="183" y="52"/>
                      <a:pt x="183" y="52"/>
                      <a:pt x="183" y="51"/>
                    </a:cubicBezTo>
                    <a:cubicBezTo>
                      <a:pt x="183" y="51"/>
                      <a:pt x="183" y="51"/>
                      <a:pt x="182" y="51"/>
                    </a:cubicBezTo>
                    <a:moveTo>
                      <a:pt x="120" y="50"/>
                    </a:moveTo>
                    <a:cubicBezTo>
                      <a:pt x="120" y="51"/>
                      <a:pt x="119" y="51"/>
                      <a:pt x="119" y="51"/>
                    </a:cubicBezTo>
                    <a:cubicBezTo>
                      <a:pt x="120" y="51"/>
                      <a:pt x="121" y="52"/>
                      <a:pt x="122" y="53"/>
                    </a:cubicBezTo>
                    <a:cubicBezTo>
                      <a:pt x="123" y="52"/>
                      <a:pt x="123" y="52"/>
                      <a:pt x="123" y="52"/>
                    </a:cubicBezTo>
                    <a:cubicBezTo>
                      <a:pt x="122" y="52"/>
                      <a:pt x="121" y="51"/>
                      <a:pt x="120" y="50"/>
                    </a:cubicBezTo>
                    <a:moveTo>
                      <a:pt x="105" y="50"/>
                    </a:moveTo>
                    <a:cubicBezTo>
                      <a:pt x="105" y="50"/>
                      <a:pt x="105" y="50"/>
                      <a:pt x="105" y="50"/>
                    </a:cubicBezTo>
                    <a:cubicBezTo>
                      <a:pt x="106" y="50"/>
                      <a:pt x="106" y="51"/>
                      <a:pt x="107" y="51"/>
                    </a:cubicBezTo>
                    <a:cubicBezTo>
                      <a:pt x="107" y="51"/>
                      <a:pt x="107" y="51"/>
                      <a:pt x="107" y="51"/>
                    </a:cubicBezTo>
                    <a:cubicBezTo>
                      <a:pt x="106" y="50"/>
                      <a:pt x="106" y="50"/>
                      <a:pt x="105" y="50"/>
                    </a:cubicBezTo>
                    <a:moveTo>
                      <a:pt x="104" y="49"/>
                    </a:moveTo>
                    <a:cubicBezTo>
                      <a:pt x="104" y="49"/>
                      <a:pt x="104" y="49"/>
                      <a:pt x="104" y="49"/>
                    </a:cubicBezTo>
                    <a:cubicBezTo>
                      <a:pt x="104" y="49"/>
                      <a:pt x="104" y="49"/>
                      <a:pt x="105" y="49"/>
                    </a:cubicBezTo>
                    <a:cubicBezTo>
                      <a:pt x="105" y="49"/>
                      <a:pt x="105" y="49"/>
                      <a:pt x="105" y="49"/>
                    </a:cubicBezTo>
                    <a:cubicBezTo>
                      <a:pt x="104" y="49"/>
                      <a:pt x="104" y="49"/>
                      <a:pt x="104" y="49"/>
                    </a:cubicBezTo>
                    <a:moveTo>
                      <a:pt x="104" y="49"/>
                    </a:moveTo>
                    <a:cubicBezTo>
                      <a:pt x="104" y="49"/>
                      <a:pt x="104" y="49"/>
                      <a:pt x="104" y="49"/>
                    </a:cubicBezTo>
                    <a:cubicBezTo>
                      <a:pt x="104" y="49"/>
                      <a:pt x="104" y="49"/>
                      <a:pt x="104" y="49"/>
                    </a:cubicBezTo>
                    <a:cubicBezTo>
                      <a:pt x="104" y="49"/>
                      <a:pt x="104" y="49"/>
                      <a:pt x="104" y="49"/>
                    </a:cubicBezTo>
                    <a:cubicBezTo>
                      <a:pt x="104" y="49"/>
                      <a:pt x="104" y="49"/>
                      <a:pt x="104" y="49"/>
                    </a:cubicBezTo>
                    <a:moveTo>
                      <a:pt x="69" y="48"/>
                    </a:moveTo>
                    <a:cubicBezTo>
                      <a:pt x="67" y="51"/>
                      <a:pt x="66" y="53"/>
                      <a:pt x="65" y="55"/>
                    </a:cubicBezTo>
                    <a:cubicBezTo>
                      <a:pt x="65" y="56"/>
                      <a:pt x="66" y="56"/>
                      <a:pt x="67" y="57"/>
                    </a:cubicBezTo>
                    <a:cubicBezTo>
                      <a:pt x="71" y="50"/>
                      <a:pt x="71" y="50"/>
                      <a:pt x="71" y="50"/>
                    </a:cubicBezTo>
                    <a:cubicBezTo>
                      <a:pt x="70" y="49"/>
                      <a:pt x="70" y="49"/>
                      <a:pt x="69" y="49"/>
                    </a:cubicBezTo>
                    <a:cubicBezTo>
                      <a:pt x="69" y="49"/>
                      <a:pt x="68" y="50"/>
                      <a:pt x="68" y="51"/>
                    </a:cubicBezTo>
                    <a:cubicBezTo>
                      <a:pt x="67" y="52"/>
                      <a:pt x="67" y="52"/>
                      <a:pt x="67" y="52"/>
                    </a:cubicBezTo>
                    <a:cubicBezTo>
                      <a:pt x="69" y="49"/>
                      <a:pt x="69" y="49"/>
                      <a:pt x="69" y="49"/>
                    </a:cubicBezTo>
                    <a:cubicBezTo>
                      <a:pt x="69" y="49"/>
                      <a:pt x="69" y="49"/>
                      <a:pt x="69" y="48"/>
                    </a:cubicBezTo>
                    <a:moveTo>
                      <a:pt x="87" y="48"/>
                    </a:moveTo>
                    <a:cubicBezTo>
                      <a:pt x="86" y="49"/>
                      <a:pt x="86" y="50"/>
                      <a:pt x="85" y="51"/>
                    </a:cubicBezTo>
                    <a:cubicBezTo>
                      <a:pt x="86" y="52"/>
                      <a:pt x="87" y="52"/>
                      <a:pt x="88" y="53"/>
                    </a:cubicBezTo>
                    <a:cubicBezTo>
                      <a:pt x="88" y="52"/>
                      <a:pt x="89" y="51"/>
                      <a:pt x="89" y="50"/>
                    </a:cubicBezTo>
                    <a:cubicBezTo>
                      <a:pt x="89" y="49"/>
                      <a:pt x="88" y="49"/>
                      <a:pt x="87" y="48"/>
                    </a:cubicBezTo>
                    <a:moveTo>
                      <a:pt x="68" y="48"/>
                    </a:moveTo>
                    <a:cubicBezTo>
                      <a:pt x="67" y="50"/>
                      <a:pt x="65" y="53"/>
                      <a:pt x="64" y="55"/>
                    </a:cubicBezTo>
                    <a:cubicBezTo>
                      <a:pt x="64" y="55"/>
                      <a:pt x="64" y="55"/>
                      <a:pt x="64" y="55"/>
                    </a:cubicBezTo>
                    <a:cubicBezTo>
                      <a:pt x="65" y="53"/>
                      <a:pt x="67" y="51"/>
                      <a:pt x="68" y="48"/>
                    </a:cubicBezTo>
                    <a:cubicBezTo>
                      <a:pt x="68" y="48"/>
                      <a:pt x="68" y="48"/>
                      <a:pt x="68" y="48"/>
                    </a:cubicBezTo>
                    <a:moveTo>
                      <a:pt x="88" y="47"/>
                    </a:moveTo>
                    <a:cubicBezTo>
                      <a:pt x="88" y="47"/>
                      <a:pt x="88" y="47"/>
                      <a:pt x="88" y="47"/>
                    </a:cubicBezTo>
                    <a:cubicBezTo>
                      <a:pt x="88" y="47"/>
                      <a:pt x="88" y="47"/>
                      <a:pt x="88" y="47"/>
                    </a:cubicBezTo>
                    <a:cubicBezTo>
                      <a:pt x="88" y="48"/>
                      <a:pt x="89" y="48"/>
                      <a:pt x="90" y="49"/>
                    </a:cubicBezTo>
                    <a:cubicBezTo>
                      <a:pt x="90" y="49"/>
                      <a:pt x="90" y="49"/>
                      <a:pt x="90" y="49"/>
                    </a:cubicBezTo>
                    <a:cubicBezTo>
                      <a:pt x="88" y="47"/>
                      <a:pt x="88" y="47"/>
                      <a:pt x="88" y="47"/>
                    </a:cubicBezTo>
                    <a:moveTo>
                      <a:pt x="173" y="47"/>
                    </a:moveTo>
                    <a:cubicBezTo>
                      <a:pt x="173" y="47"/>
                      <a:pt x="172" y="48"/>
                      <a:pt x="172" y="48"/>
                    </a:cubicBezTo>
                    <a:cubicBezTo>
                      <a:pt x="174" y="49"/>
                      <a:pt x="175" y="50"/>
                      <a:pt x="175" y="50"/>
                    </a:cubicBezTo>
                    <a:cubicBezTo>
                      <a:pt x="175" y="50"/>
                      <a:pt x="173" y="49"/>
                      <a:pt x="172" y="48"/>
                    </a:cubicBezTo>
                    <a:cubicBezTo>
                      <a:pt x="172" y="49"/>
                      <a:pt x="171" y="50"/>
                      <a:pt x="171" y="50"/>
                    </a:cubicBezTo>
                    <a:cubicBezTo>
                      <a:pt x="177" y="54"/>
                      <a:pt x="177" y="54"/>
                      <a:pt x="177" y="54"/>
                    </a:cubicBezTo>
                    <a:cubicBezTo>
                      <a:pt x="178" y="54"/>
                      <a:pt x="179" y="53"/>
                      <a:pt x="179" y="52"/>
                    </a:cubicBezTo>
                    <a:cubicBezTo>
                      <a:pt x="178" y="52"/>
                      <a:pt x="178" y="51"/>
                      <a:pt x="177" y="51"/>
                    </a:cubicBezTo>
                    <a:cubicBezTo>
                      <a:pt x="178" y="51"/>
                      <a:pt x="178" y="52"/>
                      <a:pt x="179" y="52"/>
                    </a:cubicBezTo>
                    <a:cubicBezTo>
                      <a:pt x="179" y="51"/>
                      <a:pt x="180" y="51"/>
                      <a:pt x="180" y="51"/>
                    </a:cubicBezTo>
                    <a:cubicBezTo>
                      <a:pt x="173" y="47"/>
                      <a:pt x="173" y="47"/>
                      <a:pt x="173" y="47"/>
                    </a:cubicBezTo>
                    <a:moveTo>
                      <a:pt x="173" y="46"/>
                    </a:moveTo>
                    <a:cubicBezTo>
                      <a:pt x="173" y="46"/>
                      <a:pt x="173" y="46"/>
                      <a:pt x="173" y="46"/>
                    </a:cubicBezTo>
                    <a:cubicBezTo>
                      <a:pt x="180" y="50"/>
                      <a:pt x="180" y="50"/>
                      <a:pt x="180" y="50"/>
                    </a:cubicBezTo>
                    <a:cubicBezTo>
                      <a:pt x="180" y="50"/>
                      <a:pt x="180" y="50"/>
                      <a:pt x="180" y="50"/>
                    </a:cubicBezTo>
                    <a:cubicBezTo>
                      <a:pt x="178" y="49"/>
                      <a:pt x="176" y="47"/>
                      <a:pt x="173" y="46"/>
                    </a:cubicBezTo>
                    <a:moveTo>
                      <a:pt x="133" y="46"/>
                    </a:moveTo>
                    <a:cubicBezTo>
                      <a:pt x="133" y="46"/>
                      <a:pt x="133" y="46"/>
                      <a:pt x="133" y="46"/>
                    </a:cubicBezTo>
                    <a:cubicBezTo>
                      <a:pt x="135" y="47"/>
                      <a:pt x="138" y="49"/>
                      <a:pt x="140" y="50"/>
                    </a:cubicBezTo>
                    <a:cubicBezTo>
                      <a:pt x="140" y="50"/>
                      <a:pt x="140" y="50"/>
                      <a:pt x="140" y="50"/>
                    </a:cubicBezTo>
                    <a:cubicBezTo>
                      <a:pt x="138" y="48"/>
                      <a:pt x="135" y="47"/>
                      <a:pt x="133" y="46"/>
                    </a:cubicBezTo>
                    <a:moveTo>
                      <a:pt x="133" y="46"/>
                    </a:moveTo>
                    <a:cubicBezTo>
                      <a:pt x="133" y="46"/>
                      <a:pt x="133" y="46"/>
                      <a:pt x="133" y="46"/>
                    </a:cubicBezTo>
                    <a:cubicBezTo>
                      <a:pt x="133" y="46"/>
                      <a:pt x="133" y="46"/>
                      <a:pt x="133" y="46"/>
                    </a:cubicBezTo>
                    <a:cubicBezTo>
                      <a:pt x="133" y="46"/>
                      <a:pt x="133" y="46"/>
                      <a:pt x="133" y="46"/>
                    </a:cubicBezTo>
                    <a:cubicBezTo>
                      <a:pt x="133" y="46"/>
                      <a:pt x="133" y="46"/>
                      <a:pt x="133" y="46"/>
                    </a:cubicBezTo>
                    <a:moveTo>
                      <a:pt x="71" y="46"/>
                    </a:moveTo>
                    <a:cubicBezTo>
                      <a:pt x="71" y="46"/>
                      <a:pt x="70" y="46"/>
                      <a:pt x="70" y="47"/>
                    </a:cubicBezTo>
                    <a:cubicBezTo>
                      <a:pt x="71" y="47"/>
                      <a:pt x="71" y="48"/>
                      <a:pt x="72" y="48"/>
                    </a:cubicBezTo>
                    <a:cubicBezTo>
                      <a:pt x="73" y="47"/>
                      <a:pt x="73" y="47"/>
                      <a:pt x="73" y="47"/>
                    </a:cubicBezTo>
                    <a:cubicBezTo>
                      <a:pt x="72" y="46"/>
                      <a:pt x="71" y="46"/>
                      <a:pt x="71" y="46"/>
                    </a:cubicBezTo>
                    <a:moveTo>
                      <a:pt x="89" y="46"/>
                    </a:moveTo>
                    <a:cubicBezTo>
                      <a:pt x="88" y="46"/>
                      <a:pt x="88" y="46"/>
                      <a:pt x="88" y="47"/>
                    </a:cubicBezTo>
                    <a:cubicBezTo>
                      <a:pt x="89" y="47"/>
                      <a:pt x="90" y="47"/>
                      <a:pt x="91" y="48"/>
                    </a:cubicBezTo>
                    <a:cubicBezTo>
                      <a:pt x="91" y="48"/>
                      <a:pt x="91" y="47"/>
                      <a:pt x="91" y="47"/>
                    </a:cubicBezTo>
                    <a:cubicBezTo>
                      <a:pt x="90" y="47"/>
                      <a:pt x="89" y="46"/>
                      <a:pt x="89" y="46"/>
                    </a:cubicBezTo>
                    <a:moveTo>
                      <a:pt x="70" y="45"/>
                    </a:moveTo>
                    <a:cubicBezTo>
                      <a:pt x="70" y="46"/>
                      <a:pt x="70" y="46"/>
                      <a:pt x="70" y="47"/>
                    </a:cubicBezTo>
                    <a:cubicBezTo>
                      <a:pt x="70" y="47"/>
                      <a:pt x="70" y="47"/>
                      <a:pt x="70" y="47"/>
                    </a:cubicBezTo>
                    <a:cubicBezTo>
                      <a:pt x="71" y="45"/>
                      <a:pt x="71" y="45"/>
                      <a:pt x="71" y="45"/>
                    </a:cubicBezTo>
                    <a:cubicBezTo>
                      <a:pt x="71" y="45"/>
                      <a:pt x="71" y="45"/>
                      <a:pt x="70" y="45"/>
                    </a:cubicBezTo>
                    <a:moveTo>
                      <a:pt x="108" y="45"/>
                    </a:moveTo>
                    <a:cubicBezTo>
                      <a:pt x="107" y="46"/>
                      <a:pt x="107" y="47"/>
                      <a:pt x="106" y="47"/>
                    </a:cubicBezTo>
                    <a:cubicBezTo>
                      <a:pt x="107" y="48"/>
                      <a:pt x="108" y="48"/>
                      <a:pt x="109" y="49"/>
                    </a:cubicBezTo>
                    <a:cubicBezTo>
                      <a:pt x="109" y="48"/>
                      <a:pt x="109" y="47"/>
                      <a:pt x="110" y="47"/>
                    </a:cubicBezTo>
                    <a:cubicBezTo>
                      <a:pt x="109" y="46"/>
                      <a:pt x="108" y="46"/>
                      <a:pt x="108" y="45"/>
                    </a:cubicBezTo>
                    <a:moveTo>
                      <a:pt x="70" y="45"/>
                    </a:moveTo>
                    <a:cubicBezTo>
                      <a:pt x="70" y="46"/>
                      <a:pt x="70" y="46"/>
                      <a:pt x="69" y="46"/>
                    </a:cubicBezTo>
                    <a:cubicBezTo>
                      <a:pt x="69" y="46"/>
                      <a:pt x="69" y="46"/>
                      <a:pt x="69" y="46"/>
                    </a:cubicBezTo>
                    <a:cubicBezTo>
                      <a:pt x="70" y="46"/>
                      <a:pt x="70" y="46"/>
                      <a:pt x="70" y="45"/>
                    </a:cubicBezTo>
                    <a:cubicBezTo>
                      <a:pt x="70" y="45"/>
                      <a:pt x="70" y="45"/>
                      <a:pt x="70" y="45"/>
                    </a:cubicBezTo>
                    <a:moveTo>
                      <a:pt x="107" y="45"/>
                    </a:moveTo>
                    <a:cubicBezTo>
                      <a:pt x="107" y="46"/>
                      <a:pt x="106" y="46"/>
                      <a:pt x="106" y="47"/>
                    </a:cubicBezTo>
                    <a:cubicBezTo>
                      <a:pt x="106" y="47"/>
                      <a:pt x="106" y="47"/>
                      <a:pt x="106" y="47"/>
                    </a:cubicBezTo>
                    <a:cubicBezTo>
                      <a:pt x="106" y="46"/>
                      <a:pt x="107" y="46"/>
                      <a:pt x="107" y="45"/>
                    </a:cubicBezTo>
                    <a:cubicBezTo>
                      <a:pt x="107" y="45"/>
                      <a:pt x="107" y="45"/>
                      <a:pt x="107" y="45"/>
                    </a:cubicBezTo>
                    <a:moveTo>
                      <a:pt x="108" y="45"/>
                    </a:moveTo>
                    <a:cubicBezTo>
                      <a:pt x="108" y="45"/>
                      <a:pt x="108" y="45"/>
                      <a:pt x="108" y="45"/>
                    </a:cubicBezTo>
                    <a:cubicBezTo>
                      <a:pt x="109" y="45"/>
                      <a:pt x="109" y="46"/>
                      <a:pt x="110" y="46"/>
                    </a:cubicBezTo>
                    <a:cubicBezTo>
                      <a:pt x="110" y="46"/>
                      <a:pt x="110" y="46"/>
                      <a:pt x="110" y="46"/>
                    </a:cubicBezTo>
                    <a:cubicBezTo>
                      <a:pt x="109" y="46"/>
                      <a:pt x="109" y="45"/>
                      <a:pt x="108" y="45"/>
                    </a:cubicBezTo>
                    <a:moveTo>
                      <a:pt x="107" y="44"/>
                    </a:moveTo>
                    <a:cubicBezTo>
                      <a:pt x="107" y="44"/>
                      <a:pt x="107" y="44"/>
                      <a:pt x="107" y="44"/>
                    </a:cubicBezTo>
                    <a:cubicBezTo>
                      <a:pt x="107" y="44"/>
                      <a:pt x="107" y="45"/>
                      <a:pt x="107" y="45"/>
                    </a:cubicBezTo>
                    <a:cubicBezTo>
                      <a:pt x="107" y="45"/>
                      <a:pt x="107" y="44"/>
                      <a:pt x="107" y="44"/>
                    </a:cubicBezTo>
                    <a:cubicBezTo>
                      <a:pt x="107" y="44"/>
                      <a:pt x="107" y="44"/>
                      <a:pt x="107" y="44"/>
                    </a:cubicBezTo>
                    <a:moveTo>
                      <a:pt x="106" y="44"/>
                    </a:moveTo>
                    <a:cubicBezTo>
                      <a:pt x="106" y="45"/>
                      <a:pt x="105" y="46"/>
                      <a:pt x="105" y="46"/>
                    </a:cubicBezTo>
                    <a:cubicBezTo>
                      <a:pt x="105" y="46"/>
                      <a:pt x="105" y="46"/>
                      <a:pt x="105" y="46"/>
                    </a:cubicBezTo>
                    <a:cubicBezTo>
                      <a:pt x="105" y="47"/>
                      <a:pt x="105" y="47"/>
                      <a:pt x="105" y="47"/>
                    </a:cubicBezTo>
                    <a:cubicBezTo>
                      <a:pt x="106" y="46"/>
                      <a:pt x="106" y="45"/>
                      <a:pt x="107" y="45"/>
                    </a:cubicBezTo>
                    <a:cubicBezTo>
                      <a:pt x="106" y="44"/>
                      <a:pt x="106" y="44"/>
                      <a:pt x="106" y="44"/>
                    </a:cubicBezTo>
                    <a:moveTo>
                      <a:pt x="108" y="44"/>
                    </a:moveTo>
                    <a:cubicBezTo>
                      <a:pt x="108" y="44"/>
                      <a:pt x="108" y="44"/>
                      <a:pt x="108" y="44"/>
                    </a:cubicBezTo>
                    <a:cubicBezTo>
                      <a:pt x="109" y="45"/>
                      <a:pt x="110" y="45"/>
                      <a:pt x="110" y="46"/>
                    </a:cubicBezTo>
                    <a:cubicBezTo>
                      <a:pt x="111" y="45"/>
                      <a:pt x="111" y="45"/>
                      <a:pt x="111" y="45"/>
                    </a:cubicBezTo>
                    <a:cubicBezTo>
                      <a:pt x="110" y="45"/>
                      <a:pt x="109" y="45"/>
                      <a:pt x="109" y="44"/>
                    </a:cubicBezTo>
                    <a:cubicBezTo>
                      <a:pt x="109" y="44"/>
                      <a:pt x="109" y="44"/>
                      <a:pt x="108" y="44"/>
                    </a:cubicBezTo>
                    <a:moveTo>
                      <a:pt x="106" y="44"/>
                    </a:moveTo>
                    <a:cubicBezTo>
                      <a:pt x="106" y="44"/>
                      <a:pt x="106" y="44"/>
                      <a:pt x="106" y="44"/>
                    </a:cubicBezTo>
                    <a:cubicBezTo>
                      <a:pt x="106" y="44"/>
                      <a:pt x="107" y="44"/>
                      <a:pt x="107" y="44"/>
                    </a:cubicBezTo>
                    <a:cubicBezTo>
                      <a:pt x="107" y="44"/>
                      <a:pt x="107" y="44"/>
                      <a:pt x="107" y="44"/>
                    </a:cubicBezTo>
                    <a:cubicBezTo>
                      <a:pt x="107" y="44"/>
                      <a:pt x="107" y="44"/>
                      <a:pt x="106" y="44"/>
                    </a:cubicBezTo>
                    <a:moveTo>
                      <a:pt x="130" y="44"/>
                    </a:moveTo>
                    <a:cubicBezTo>
                      <a:pt x="130" y="44"/>
                      <a:pt x="130" y="44"/>
                      <a:pt x="130" y="44"/>
                    </a:cubicBezTo>
                    <a:cubicBezTo>
                      <a:pt x="130" y="44"/>
                      <a:pt x="131" y="44"/>
                      <a:pt x="131" y="45"/>
                    </a:cubicBezTo>
                    <a:cubicBezTo>
                      <a:pt x="131" y="45"/>
                      <a:pt x="131" y="45"/>
                      <a:pt x="131" y="44"/>
                    </a:cubicBezTo>
                    <a:cubicBezTo>
                      <a:pt x="131" y="44"/>
                      <a:pt x="131" y="44"/>
                      <a:pt x="130" y="44"/>
                    </a:cubicBezTo>
                    <a:moveTo>
                      <a:pt x="108" y="44"/>
                    </a:moveTo>
                    <a:cubicBezTo>
                      <a:pt x="108" y="44"/>
                      <a:pt x="108" y="44"/>
                      <a:pt x="108" y="44"/>
                    </a:cubicBezTo>
                    <a:cubicBezTo>
                      <a:pt x="108" y="44"/>
                      <a:pt x="108" y="44"/>
                      <a:pt x="108" y="44"/>
                    </a:cubicBezTo>
                    <a:cubicBezTo>
                      <a:pt x="108" y="44"/>
                      <a:pt x="108" y="44"/>
                      <a:pt x="108" y="44"/>
                    </a:cubicBezTo>
                    <a:cubicBezTo>
                      <a:pt x="108" y="44"/>
                      <a:pt x="108" y="44"/>
                      <a:pt x="108" y="44"/>
                    </a:cubicBezTo>
                    <a:moveTo>
                      <a:pt x="107" y="43"/>
                    </a:moveTo>
                    <a:cubicBezTo>
                      <a:pt x="107" y="43"/>
                      <a:pt x="107" y="43"/>
                      <a:pt x="107" y="43"/>
                    </a:cubicBezTo>
                    <a:cubicBezTo>
                      <a:pt x="107" y="43"/>
                      <a:pt x="107" y="44"/>
                      <a:pt x="107" y="44"/>
                    </a:cubicBezTo>
                    <a:cubicBezTo>
                      <a:pt x="107" y="44"/>
                      <a:pt x="107" y="43"/>
                      <a:pt x="107" y="43"/>
                    </a:cubicBezTo>
                    <a:cubicBezTo>
                      <a:pt x="107" y="43"/>
                      <a:pt x="107" y="43"/>
                      <a:pt x="107" y="43"/>
                    </a:cubicBezTo>
                    <a:moveTo>
                      <a:pt x="129" y="43"/>
                    </a:moveTo>
                    <a:cubicBezTo>
                      <a:pt x="129" y="43"/>
                      <a:pt x="129" y="43"/>
                      <a:pt x="129" y="43"/>
                    </a:cubicBezTo>
                    <a:cubicBezTo>
                      <a:pt x="129" y="43"/>
                      <a:pt x="129" y="43"/>
                      <a:pt x="129" y="43"/>
                    </a:cubicBezTo>
                    <a:cubicBezTo>
                      <a:pt x="129" y="43"/>
                      <a:pt x="129" y="43"/>
                      <a:pt x="129" y="43"/>
                    </a:cubicBezTo>
                    <a:cubicBezTo>
                      <a:pt x="129" y="43"/>
                      <a:pt x="129" y="43"/>
                      <a:pt x="129" y="43"/>
                    </a:cubicBezTo>
                    <a:moveTo>
                      <a:pt x="135" y="43"/>
                    </a:moveTo>
                    <a:cubicBezTo>
                      <a:pt x="135" y="44"/>
                      <a:pt x="134" y="45"/>
                      <a:pt x="134" y="45"/>
                    </a:cubicBezTo>
                    <a:cubicBezTo>
                      <a:pt x="136" y="47"/>
                      <a:pt x="138" y="48"/>
                      <a:pt x="140" y="50"/>
                    </a:cubicBezTo>
                    <a:cubicBezTo>
                      <a:pt x="141" y="49"/>
                      <a:pt x="141" y="48"/>
                      <a:pt x="142" y="47"/>
                    </a:cubicBezTo>
                    <a:cubicBezTo>
                      <a:pt x="140" y="45"/>
                      <a:pt x="137" y="44"/>
                      <a:pt x="135" y="43"/>
                    </a:cubicBezTo>
                    <a:moveTo>
                      <a:pt x="135" y="43"/>
                    </a:moveTo>
                    <a:cubicBezTo>
                      <a:pt x="134" y="44"/>
                      <a:pt x="134" y="45"/>
                      <a:pt x="133" y="45"/>
                    </a:cubicBezTo>
                    <a:cubicBezTo>
                      <a:pt x="133" y="45"/>
                      <a:pt x="133" y="45"/>
                      <a:pt x="133" y="45"/>
                    </a:cubicBezTo>
                    <a:cubicBezTo>
                      <a:pt x="134" y="45"/>
                      <a:pt x="134" y="44"/>
                      <a:pt x="135" y="43"/>
                    </a:cubicBezTo>
                    <a:cubicBezTo>
                      <a:pt x="135" y="43"/>
                      <a:pt x="135" y="43"/>
                      <a:pt x="135" y="43"/>
                    </a:cubicBezTo>
                    <a:moveTo>
                      <a:pt x="91" y="42"/>
                    </a:moveTo>
                    <a:cubicBezTo>
                      <a:pt x="91" y="42"/>
                      <a:pt x="91" y="42"/>
                      <a:pt x="91" y="42"/>
                    </a:cubicBezTo>
                    <a:cubicBezTo>
                      <a:pt x="92" y="42"/>
                      <a:pt x="93" y="43"/>
                      <a:pt x="94" y="43"/>
                    </a:cubicBezTo>
                    <a:cubicBezTo>
                      <a:pt x="94" y="43"/>
                      <a:pt x="94" y="43"/>
                      <a:pt x="94" y="43"/>
                    </a:cubicBezTo>
                    <a:cubicBezTo>
                      <a:pt x="93" y="43"/>
                      <a:pt x="92" y="42"/>
                      <a:pt x="91" y="42"/>
                    </a:cubicBezTo>
                    <a:moveTo>
                      <a:pt x="132" y="41"/>
                    </a:moveTo>
                    <a:cubicBezTo>
                      <a:pt x="131" y="42"/>
                      <a:pt x="131" y="43"/>
                      <a:pt x="130" y="43"/>
                    </a:cubicBezTo>
                    <a:cubicBezTo>
                      <a:pt x="131" y="44"/>
                      <a:pt x="131" y="44"/>
                      <a:pt x="132" y="44"/>
                    </a:cubicBezTo>
                    <a:cubicBezTo>
                      <a:pt x="132" y="43"/>
                      <a:pt x="133" y="42"/>
                      <a:pt x="133" y="42"/>
                    </a:cubicBezTo>
                    <a:cubicBezTo>
                      <a:pt x="133" y="41"/>
                      <a:pt x="132" y="41"/>
                      <a:pt x="132" y="41"/>
                    </a:cubicBezTo>
                    <a:moveTo>
                      <a:pt x="74" y="41"/>
                    </a:moveTo>
                    <a:cubicBezTo>
                      <a:pt x="73" y="42"/>
                      <a:pt x="73" y="43"/>
                      <a:pt x="72" y="44"/>
                    </a:cubicBezTo>
                    <a:cubicBezTo>
                      <a:pt x="73" y="44"/>
                      <a:pt x="73" y="44"/>
                      <a:pt x="74" y="44"/>
                    </a:cubicBezTo>
                    <a:cubicBezTo>
                      <a:pt x="75" y="42"/>
                      <a:pt x="75" y="42"/>
                      <a:pt x="75" y="42"/>
                    </a:cubicBezTo>
                    <a:cubicBezTo>
                      <a:pt x="75" y="41"/>
                      <a:pt x="74" y="41"/>
                      <a:pt x="74" y="41"/>
                    </a:cubicBezTo>
                    <a:moveTo>
                      <a:pt x="125" y="41"/>
                    </a:moveTo>
                    <a:cubicBezTo>
                      <a:pt x="125" y="41"/>
                      <a:pt x="125" y="41"/>
                      <a:pt x="125" y="41"/>
                    </a:cubicBezTo>
                    <a:cubicBezTo>
                      <a:pt x="126" y="41"/>
                      <a:pt x="127" y="42"/>
                      <a:pt x="128" y="43"/>
                    </a:cubicBezTo>
                    <a:cubicBezTo>
                      <a:pt x="128" y="43"/>
                      <a:pt x="128" y="43"/>
                      <a:pt x="128" y="42"/>
                    </a:cubicBezTo>
                    <a:cubicBezTo>
                      <a:pt x="127" y="42"/>
                      <a:pt x="126" y="41"/>
                      <a:pt x="125" y="41"/>
                    </a:cubicBezTo>
                    <a:moveTo>
                      <a:pt x="73" y="40"/>
                    </a:moveTo>
                    <a:cubicBezTo>
                      <a:pt x="73" y="41"/>
                      <a:pt x="72" y="42"/>
                      <a:pt x="72" y="43"/>
                    </a:cubicBezTo>
                    <a:cubicBezTo>
                      <a:pt x="72" y="43"/>
                      <a:pt x="72" y="43"/>
                      <a:pt x="72" y="43"/>
                    </a:cubicBezTo>
                    <a:cubicBezTo>
                      <a:pt x="74" y="40"/>
                      <a:pt x="74" y="40"/>
                      <a:pt x="74" y="40"/>
                    </a:cubicBezTo>
                    <a:cubicBezTo>
                      <a:pt x="73" y="40"/>
                      <a:pt x="73" y="40"/>
                      <a:pt x="73" y="40"/>
                    </a:cubicBezTo>
                    <a:moveTo>
                      <a:pt x="73" y="40"/>
                    </a:moveTo>
                    <a:cubicBezTo>
                      <a:pt x="73" y="41"/>
                      <a:pt x="72" y="42"/>
                      <a:pt x="71" y="43"/>
                    </a:cubicBezTo>
                    <a:cubicBezTo>
                      <a:pt x="71" y="43"/>
                      <a:pt x="71" y="43"/>
                      <a:pt x="71" y="43"/>
                    </a:cubicBezTo>
                    <a:cubicBezTo>
                      <a:pt x="72" y="42"/>
                      <a:pt x="73" y="41"/>
                      <a:pt x="73" y="40"/>
                    </a:cubicBezTo>
                    <a:cubicBezTo>
                      <a:pt x="73" y="40"/>
                      <a:pt x="73" y="40"/>
                      <a:pt x="73" y="40"/>
                    </a:cubicBezTo>
                    <a:moveTo>
                      <a:pt x="131" y="40"/>
                    </a:moveTo>
                    <a:cubicBezTo>
                      <a:pt x="129" y="43"/>
                      <a:pt x="129" y="43"/>
                      <a:pt x="129" y="43"/>
                    </a:cubicBezTo>
                    <a:cubicBezTo>
                      <a:pt x="129" y="43"/>
                      <a:pt x="129" y="43"/>
                      <a:pt x="129" y="43"/>
                    </a:cubicBezTo>
                    <a:cubicBezTo>
                      <a:pt x="130" y="42"/>
                      <a:pt x="130" y="41"/>
                      <a:pt x="131" y="40"/>
                    </a:cubicBezTo>
                    <a:cubicBezTo>
                      <a:pt x="131" y="40"/>
                      <a:pt x="131" y="40"/>
                      <a:pt x="131" y="40"/>
                    </a:cubicBezTo>
                    <a:moveTo>
                      <a:pt x="158" y="40"/>
                    </a:moveTo>
                    <a:cubicBezTo>
                      <a:pt x="158" y="40"/>
                      <a:pt x="157" y="41"/>
                      <a:pt x="157" y="42"/>
                    </a:cubicBezTo>
                    <a:cubicBezTo>
                      <a:pt x="161" y="44"/>
                      <a:pt x="161" y="44"/>
                      <a:pt x="161" y="44"/>
                    </a:cubicBezTo>
                    <a:cubicBezTo>
                      <a:pt x="166" y="47"/>
                      <a:pt x="166" y="47"/>
                      <a:pt x="166" y="47"/>
                    </a:cubicBezTo>
                    <a:cubicBezTo>
                      <a:pt x="166" y="46"/>
                      <a:pt x="166" y="46"/>
                      <a:pt x="167" y="45"/>
                    </a:cubicBezTo>
                    <a:cubicBezTo>
                      <a:pt x="164" y="44"/>
                      <a:pt x="161" y="42"/>
                      <a:pt x="158" y="40"/>
                    </a:cubicBezTo>
                    <a:moveTo>
                      <a:pt x="75" y="40"/>
                    </a:moveTo>
                    <a:cubicBezTo>
                      <a:pt x="75" y="40"/>
                      <a:pt x="75" y="40"/>
                      <a:pt x="75" y="40"/>
                    </a:cubicBezTo>
                    <a:cubicBezTo>
                      <a:pt x="75" y="40"/>
                      <a:pt x="76" y="40"/>
                      <a:pt x="76" y="40"/>
                    </a:cubicBezTo>
                    <a:cubicBezTo>
                      <a:pt x="76" y="40"/>
                      <a:pt x="76" y="40"/>
                      <a:pt x="76" y="40"/>
                    </a:cubicBezTo>
                    <a:cubicBezTo>
                      <a:pt x="75" y="40"/>
                      <a:pt x="75" y="40"/>
                      <a:pt x="75" y="40"/>
                    </a:cubicBezTo>
                    <a:moveTo>
                      <a:pt x="74" y="39"/>
                    </a:moveTo>
                    <a:cubicBezTo>
                      <a:pt x="74" y="39"/>
                      <a:pt x="74" y="39"/>
                      <a:pt x="74" y="39"/>
                    </a:cubicBezTo>
                    <a:cubicBezTo>
                      <a:pt x="74" y="39"/>
                      <a:pt x="74" y="39"/>
                      <a:pt x="74" y="39"/>
                    </a:cubicBezTo>
                    <a:cubicBezTo>
                      <a:pt x="74" y="39"/>
                      <a:pt x="74" y="39"/>
                      <a:pt x="74" y="39"/>
                    </a:cubicBezTo>
                    <a:cubicBezTo>
                      <a:pt x="74" y="39"/>
                      <a:pt x="74" y="39"/>
                      <a:pt x="74" y="39"/>
                    </a:cubicBezTo>
                    <a:moveTo>
                      <a:pt x="74" y="39"/>
                    </a:moveTo>
                    <a:cubicBezTo>
                      <a:pt x="74" y="39"/>
                      <a:pt x="74" y="39"/>
                      <a:pt x="74" y="39"/>
                    </a:cubicBezTo>
                    <a:cubicBezTo>
                      <a:pt x="74" y="39"/>
                      <a:pt x="74" y="39"/>
                      <a:pt x="74" y="39"/>
                    </a:cubicBezTo>
                    <a:cubicBezTo>
                      <a:pt x="74" y="39"/>
                      <a:pt x="74" y="39"/>
                      <a:pt x="74" y="39"/>
                    </a:cubicBezTo>
                    <a:cubicBezTo>
                      <a:pt x="74" y="39"/>
                      <a:pt x="74" y="39"/>
                      <a:pt x="74" y="39"/>
                    </a:cubicBezTo>
                    <a:moveTo>
                      <a:pt x="159" y="39"/>
                    </a:moveTo>
                    <a:cubicBezTo>
                      <a:pt x="159" y="39"/>
                      <a:pt x="158" y="39"/>
                      <a:pt x="158" y="40"/>
                    </a:cubicBezTo>
                    <a:cubicBezTo>
                      <a:pt x="161" y="42"/>
                      <a:pt x="164" y="43"/>
                      <a:pt x="167" y="45"/>
                    </a:cubicBezTo>
                    <a:cubicBezTo>
                      <a:pt x="167" y="44"/>
                      <a:pt x="167" y="44"/>
                      <a:pt x="168" y="44"/>
                    </a:cubicBezTo>
                    <a:cubicBezTo>
                      <a:pt x="159" y="39"/>
                      <a:pt x="159" y="39"/>
                      <a:pt x="159" y="39"/>
                    </a:cubicBezTo>
                    <a:moveTo>
                      <a:pt x="76" y="38"/>
                    </a:moveTo>
                    <a:cubicBezTo>
                      <a:pt x="75" y="38"/>
                      <a:pt x="75" y="39"/>
                      <a:pt x="75" y="39"/>
                    </a:cubicBezTo>
                    <a:cubicBezTo>
                      <a:pt x="76" y="39"/>
                      <a:pt x="76" y="39"/>
                      <a:pt x="76" y="40"/>
                    </a:cubicBezTo>
                    <a:cubicBezTo>
                      <a:pt x="77" y="39"/>
                      <a:pt x="77" y="39"/>
                      <a:pt x="77" y="39"/>
                    </a:cubicBezTo>
                    <a:cubicBezTo>
                      <a:pt x="77" y="39"/>
                      <a:pt x="76" y="38"/>
                      <a:pt x="76" y="38"/>
                    </a:cubicBezTo>
                    <a:moveTo>
                      <a:pt x="127" y="38"/>
                    </a:moveTo>
                    <a:cubicBezTo>
                      <a:pt x="126" y="39"/>
                      <a:pt x="126" y="40"/>
                      <a:pt x="125" y="40"/>
                    </a:cubicBezTo>
                    <a:cubicBezTo>
                      <a:pt x="126" y="41"/>
                      <a:pt x="127" y="42"/>
                      <a:pt x="128" y="42"/>
                    </a:cubicBezTo>
                    <a:cubicBezTo>
                      <a:pt x="128" y="42"/>
                      <a:pt x="129" y="42"/>
                      <a:pt x="129" y="42"/>
                    </a:cubicBezTo>
                    <a:cubicBezTo>
                      <a:pt x="129" y="42"/>
                      <a:pt x="129" y="41"/>
                      <a:pt x="130" y="40"/>
                    </a:cubicBezTo>
                    <a:cubicBezTo>
                      <a:pt x="129" y="39"/>
                      <a:pt x="128" y="39"/>
                      <a:pt x="127" y="38"/>
                    </a:cubicBezTo>
                    <a:moveTo>
                      <a:pt x="159" y="38"/>
                    </a:moveTo>
                    <a:cubicBezTo>
                      <a:pt x="159" y="38"/>
                      <a:pt x="159" y="38"/>
                      <a:pt x="159" y="38"/>
                    </a:cubicBezTo>
                    <a:cubicBezTo>
                      <a:pt x="168" y="43"/>
                      <a:pt x="168" y="43"/>
                      <a:pt x="168" y="43"/>
                    </a:cubicBezTo>
                    <a:cubicBezTo>
                      <a:pt x="168" y="43"/>
                      <a:pt x="168" y="43"/>
                      <a:pt x="168" y="43"/>
                    </a:cubicBezTo>
                    <a:cubicBezTo>
                      <a:pt x="165" y="41"/>
                      <a:pt x="162" y="40"/>
                      <a:pt x="159" y="38"/>
                    </a:cubicBezTo>
                    <a:moveTo>
                      <a:pt x="75" y="38"/>
                    </a:moveTo>
                    <a:cubicBezTo>
                      <a:pt x="75" y="38"/>
                      <a:pt x="74" y="38"/>
                      <a:pt x="74" y="38"/>
                    </a:cubicBezTo>
                    <a:cubicBezTo>
                      <a:pt x="74" y="38"/>
                      <a:pt x="74" y="38"/>
                      <a:pt x="74" y="38"/>
                    </a:cubicBezTo>
                    <a:cubicBezTo>
                      <a:pt x="74" y="38"/>
                      <a:pt x="75" y="38"/>
                      <a:pt x="75" y="38"/>
                    </a:cubicBezTo>
                    <a:cubicBezTo>
                      <a:pt x="75" y="38"/>
                      <a:pt x="74" y="38"/>
                      <a:pt x="74" y="38"/>
                    </a:cubicBezTo>
                    <a:cubicBezTo>
                      <a:pt x="74" y="38"/>
                      <a:pt x="75" y="39"/>
                      <a:pt x="75" y="39"/>
                    </a:cubicBezTo>
                    <a:cubicBezTo>
                      <a:pt x="75" y="38"/>
                      <a:pt x="75" y="38"/>
                      <a:pt x="75" y="38"/>
                    </a:cubicBezTo>
                    <a:cubicBezTo>
                      <a:pt x="75" y="38"/>
                      <a:pt x="75" y="38"/>
                      <a:pt x="75" y="38"/>
                    </a:cubicBezTo>
                    <a:moveTo>
                      <a:pt x="94" y="37"/>
                    </a:moveTo>
                    <a:cubicBezTo>
                      <a:pt x="94" y="37"/>
                      <a:pt x="93" y="38"/>
                      <a:pt x="93" y="39"/>
                    </a:cubicBezTo>
                    <a:cubicBezTo>
                      <a:pt x="94" y="39"/>
                      <a:pt x="94" y="40"/>
                      <a:pt x="95" y="40"/>
                    </a:cubicBezTo>
                    <a:cubicBezTo>
                      <a:pt x="96" y="40"/>
                      <a:pt x="96" y="39"/>
                      <a:pt x="97" y="38"/>
                    </a:cubicBezTo>
                    <a:cubicBezTo>
                      <a:pt x="97" y="38"/>
                      <a:pt x="97" y="38"/>
                      <a:pt x="97" y="38"/>
                    </a:cubicBezTo>
                    <a:cubicBezTo>
                      <a:pt x="97" y="38"/>
                      <a:pt x="97" y="38"/>
                      <a:pt x="97" y="38"/>
                    </a:cubicBezTo>
                    <a:cubicBezTo>
                      <a:pt x="97" y="38"/>
                      <a:pt x="97" y="38"/>
                      <a:pt x="97" y="38"/>
                    </a:cubicBezTo>
                    <a:cubicBezTo>
                      <a:pt x="97" y="38"/>
                      <a:pt x="97" y="38"/>
                      <a:pt x="97" y="38"/>
                    </a:cubicBezTo>
                    <a:cubicBezTo>
                      <a:pt x="96" y="38"/>
                      <a:pt x="95" y="37"/>
                      <a:pt x="94" y="37"/>
                    </a:cubicBezTo>
                    <a:moveTo>
                      <a:pt x="94" y="36"/>
                    </a:moveTo>
                    <a:cubicBezTo>
                      <a:pt x="94" y="36"/>
                      <a:pt x="94" y="36"/>
                      <a:pt x="94" y="36"/>
                    </a:cubicBezTo>
                    <a:cubicBezTo>
                      <a:pt x="95" y="37"/>
                      <a:pt x="96" y="37"/>
                      <a:pt x="97" y="38"/>
                    </a:cubicBezTo>
                    <a:cubicBezTo>
                      <a:pt x="97" y="38"/>
                      <a:pt x="97" y="38"/>
                      <a:pt x="97" y="37"/>
                    </a:cubicBezTo>
                    <a:cubicBezTo>
                      <a:pt x="96" y="37"/>
                      <a:pt x="95" y="36"/>
                      <a:pt x="94" y="36"/>
                    </a:cubicBezTo>
                    <a:moveTo>
                      <a:pt x="147" y="35"/>
                    </a:moveTo>
                    <a:cubicBezTo>
                      <a:pt x="148" y="36"/>
                      <a:pt x="148" y="36"/>
                      <a:pt x="148" y="36"/>
                    </a:cubicBezTo>
                    <a:cubicBezTo>
                      <a:pt x="148" y="36"/>
                      <a:pt x="148" y="36"/>
                      <a:pt x="148" y="36"/>
                    </a:cubicBezTo>
                    <a:cubicBezTo>
                      <a:pt x="148" y="36"/>
                      <a:pt x="147" y="36"/>
                      <a:pt x="147" y="35"/>
                    </a:cubicBezTo>
                    <a:moveTo>
                      <a:pt x="78" y="34"/>
                    </a:moveTo>
                    <a:cubicBezTo>
                      <a:pt x="78" y="34"/>
                      <a:pt x="78" y="34"/>
                      <a:pt x="78" y="34"/>
                    </a:cubicBezTo>
                    <a:cubicBezTo>
                      <a:pt x="78" y="34"/>
                      <a:pt x="79" y="35"/>
                      <a:pt x="79" y="35"/>
                    </a:cubicBezTo>
                    <a:cubicBezTo>
                      <a:pt x="79" y="35"/>
                      <a:pt x="79" y="35"/>
                      <a:pt x="79" y="35"/>
                    </a:cubicBezTo>
                    <a:cubicBezTo>
                      <a:pt x="79" y="35"/>
                      <a:pt x="78" y="34"/>
                      <a:pt x="78" y="34"/>
                    </a:cubicBezTo>
                    <a:moveTo>
                      <a:pt x="77" y="33"/>
                    </a:moveTo>
                    <a:cubicBezTo>
                      <a:pt x="77" y="34"/>
                      <a:pt x="77" y="34"/>
                      <a:pt x="77" y="34"/>
                    </a:cubicBezTo>
                    <a:cubicBezTo>
                      <a:pt x="77" y="34"/>
                      <a:pt x="77" y="34"/>
                      <a:pt x="77" y="34"/>
                    </a:cubicBezTo>
                    <a:cubicBezTo>
                      <a:pt x="77" y="34"/>
                      <a:pt x="77" y="34"/>
                      <a:pt x="77" y="34"/>
                    </a:cubicBezTo>
                    <a:cubicBezTo>
                      <a:pt x="77" y="34"/>
                      <a:pt x="77" y="34"/>
                      <a:pt x="77" y="33"/>
                    </a:cubicBezTo>
                    <a:moveTo>
                      <a:pt x="150" y="33"/>
                    </a:moveTo>
                    <a:cubicBezTo>
                      <a:pt x="150" y="33"/>
                      <a:pt x="150" y="33"/>
                      <a:pt x="150" y="33"/>
                    </a:cubicBezTo>
                    <a:cubicBezTo>
                      <a:pt x="150" y="33"/>
                      <a:pt x="150" y="33"/>
                      <a:pt x="150" y="33"/>
                    </a:cubicBezTo>
                    <a:cubicBezTo>
                      <a:pt x="150" y="33"/>
                      <a:pt x="150" y="33"/>
                      <a:pt x="150" y="33"/>
                    </a:cubicBezTo>
                    <a:cubicBezTo>
                      <a:pt x="150" y="33"/>
                      <a:pt x="150" y="33"/>
                      <a:pt x="150" y="33"/>
                    </a:cubicBezTo>
                    <a:moveTo>
                      <a:pt x="117" y="32"/>
                    </a:moveTo>
                    <a:cubicBezTo>
                      <a:pt x="117" y="33"/>
                      <a:pt x="116" y="34"/>
                      <a:pt x="116" y="35"/>
                    </a:cubicBezTo>
                    <a:cubicBezTo>
                      <a:pt x="116" y="35"/>
                      <a:pt x="116" y="35"/>
                      <a:pt x="117" y="35"/>
                    </a:cubicBezTo>
                    <a:cubicBezTo>
                      <a:pt x="117" y="35"/>
                      <a:pt x="118" y="34"/>
                      <a:pt x="118" y="33"/>
                    </a:cubicBezTo>
                    <a:cubicBezTo>
                      <a:pt x="118" y="33"/>
                      <a:pt x="118" y="32"/>
                      <a:pt x="117" y="32"/>
                    </a:cubicBezTo>
                    <a:moveTo>
                      <a:pt x="116" y="31"/>
                    </a:moveTo>
                    <a:cubicBezTo>
                      <a:pt x="115" y="32"/>
                      <a:pt x="115" y="33"/>
                      <a:pt x="114" y="34"/>
                    </a:cubicBezTo>
                    <a:cubicBezTo>
                      <a:pt x="115" y="34"/>
                      <a:pt x="115" y="34"/>
                      <a:pt x="116" y="35"/>
                    </a:cubicBezTo>
                    <a:cubicBezTo>
                      <a:pt x="116" y="34"/>
                      <a:pt x="116" y="34"/>
                      <a:pt x="116" y="34"/>
                    </a:cubicBezTo>
                    <a:cubicBezTo>
                      <a:pt x="116" y="33"/>
                      <a:pt x="117" y="33"/>
                      <a:pt x="117" y="32"/>
                    </a:cubicBezTo>
                    <a:cubicBezTo>
                      <a:pt x="117" y="32"/>
                      <a:pt x="116" y="32"/>
                      <a:pt x="116" y="31"/>
                    </a:cubicBezTo>
                    <a:moveTo>
                      <a:pt x="115" y="31"/>
                    </a:moveTo>
                    <a:cubicBezTo>
                      <a:pt x="115" y="32"/>
                      <a:pt x="114" y="33"/>
                      <a:pt x="114" y="33"/>
                    </a:cubicBezTo>
                    <a:cubicBezTo>
                      <a:pt x="114" y="33"/>
                      <a:pt x="114" y="34"/>
                      <a:pt x="114" y="34"/>
                    </a:cubicBezTo>
                    <a:cubicBezTo>
                      <a:pt x="114" y="33"/>
                      <a:pt x="115" y="32"/>
                      <a:pt x="115" y="31"/>
                    </a:cubicBezTo>
                    <a:cubicBezTo>
                      <a:pt x="115" y="31"/>
                      <a:pt x="115" y="31"/>
                      <a:pt x="115" y="31"/>
                    </a:cubicBezTo>
                    <a:moveTo>
                      <a:pt x="114" y="30"/>
                    </a:moveTo>
                    <a:cubicBezTo>
                      <a:pt x="114" y="31"/>
                      <a:pt x="113" y="32"/>
                      <a:pt x="113" y="33"/>
                    </a:cubicBezTo>
                    <a:cubicBezTo>
                      <a:pt x="113" y="33"/>
                      <a:pt x="113" y="33"/>
                      <a:pt x="113" y="33"/>
                    </a:cubicBezTo>
                    <a:cubicBezTo>
                      <a:pt x="114" y="32"/>
                      <a:pt x="114" y="31"/>
                      <a:pt x="115" y="31"/>
                    </a:cubicBezTo>
                    <a:cubicBezTo>
                      <a:pt x="114" y="31"/>
                      <a:pt x="114" y="30"/>
                      <a:pt x="114" y="30"/>
                    </a:cubicBezTo>
                    <a:moveTo>
                      <a:pt x="143" y="29"/>
                    </a:moveTo>
                    <a:cubicBezTo>
                      <a:pt x="143" y="29"/>
                      <a:pt x="143" y="29"/>
                      <a:pt x="143" y="30"/>
                    </a:cubicBezTo>
                    <a:cubicBezTo>
                      <a:pt x="143" y="30"/>
                      <a:pt x="143" y="30"/>
                      <a:pt x="144" y="30"/>
                    </a:cubicBezTo>
                    <a:cubicBezTo>
                      <a:pt x="143" y="30"/>
                      <a:pt x="143" y="30"/>
                      <a:pt x="143" y="30"/>
                    </a:cubicBezTo>
                    <a:cubicBezTo>
                      <a:pt x="142" y="30"/>
                      <a:pt x="142" y="31"/>
                      <a:pt x="142" y="32"/>
                    </a:cubicBezTo>
                    <a:cubicBezTo>
                      <a:pt x="144" y="34"/>
                      <a:pt x="147" y="35"/>
                      <a:pt x="148" y="36"/>
                    </a:cubicBezTo>
                    <a:cubicBezTo>
                      <a:pt x="149" y="35"/>
                      <a:pt x="149" y="34"/>
                      <a:pt x="150" y="33"/>
                    </a:cubicBezTo>
                    <a:cubicBezTo>
                      <a:pt x="147" y="32"/>
                      <a:pt x="147" y="32"/>
                      <a:pt x="147" y="32"/>
                    </a:cubicBezTo>
                    <a:cubicBezTo>
                      <a:pt x="146" y="31"/>
                      <a:pt x="144" y="30"/>
                      <a:pt x="143" y="29"/>
                    </a:cubicBezTo>
                    <a:moveTo>
                      <a:pt x="143" y="29"/>
                    </a:moveTo>
                    <a:cubicBezTo>
                      <a:pt x="143" y="29"/>
                      <a:pt x="143" y="29"/>
                      <a:pt x="143" y="29"/>
                    </a:cubicBezTo>
                    <a:cubicBezTo>
                      <a:pt x="150" y="33"/>
                      <a:pt x="150" y="33"/>
                      <a:pt x="150" y="33"/>
                    </a:cubicBezTo>
                    <a:cubicBezTo>
                      <a:pt x="150" y="33"/>
                      <a:pt x="150" y="33"/>
                      <a:pt x="150" y="33"/>
                    </a:cubicBezTo>
                    <a:cubicBezTo>
                      <a:pt x="148" y="31"/>
                      <a:pt x="146" y="30"/>
                      <a:pt x="143" y="29"/>
                    </a:cubicBezTo>
                    <a:moveTo>
                      <a:pt x="81" y="28"/>
                    </a:moveTo>
                    <a:cubicBezTo>
                      <a:pt x="80" y="31"/>
                      <a:pt x="80" y="31"/>
                      <a:pt x="80" y="31"/>
                    </a:cubicBezTo>
                    <a:cubicBezTo>
                      <a:pt x="80" y="31"/>
                      <a:pt x="81" y="32"/>
                      <a:pt x="81" y="32"/>
                    </a:cubicBezTo>
                    <a:cubicBezTo>
                      <a:pt x="82" y="31"/>
                      <a:pt x="82" y="30"/>
                      <a:pt x="83" y="29"/>
                    </a:cubicBezTo>
                    <a:cubicBezTo>
                      <a:pt x="82" y="29"/>
                      <a:pt x="82" y="29"/>
                      <a:pt x="81" y="28"/>
                    </a:cubicBezTo>
                    <a:moveTo>
                      <a:pt x="80" y="28"/>
                    </a:moveTo>
                    <a:cubicBezTo>
                      <a:pt x="80" y="29"/>
                      <a:pt x="79" y="30"/>
                      <a:pt x="79" y="31"/>
                    </a:cubicBezTo>
                    <a:cubicBezTo>
                      <a:pt x="79" y="31"/>
                      <a:pt x="79" y="31"/>
                      <a:pt x="79" y="31"/>
                    </a:cubicBezTo>
                    <a:cubicBezTo>
                      <a:pt x="80" y="30"/>
                      <a:pt x="80" y="30"/>
                      <a:pt x="80" y="30"/>
                    </a:cubicBezTo>
                    <a:cubicBezTo>
                      <a:pt x="80" y="29"/>
                      <a:pt x="80" y="29"/>
                      <a:pt x="81" y="28"/>
                    </a:cubicBezTo>
                    <a:cubicBezTo>
                      <a:pt x="81" y="28"/>
                      <a:pt x="81" y="28"/>
                      <a:pt x="80" y="28"/>
                    </a:cubicBezTo>
                    <a:moveTo>
                      <a:pt x="140" y="28"/>
                    </a:moveTo>
                    <a:cubicBezTo>
                      <a:pt x="139" y="28"/>
                      <a:pt x="139" y="29"/>
                      <a:pt x="138" y="30"/>
                    </a:cubicBezTo>
                    <a:cubicBezTo>
                      <a:pt x="139" y="30"/>
                      <a:pt x="139" y="30"/>
                      <a:pt x="140" y="30"/>
                    </a:cubicBezTo>
                    <a:cubicBezTo>
                      <a:pt x="140" y="30"/>
                      <a:pt x="140" y="29"/>
                      <a:pt x="141" y="28"/>
                    </a:cubicBezTo>
                    <a:cubicBezTo>
                      <a:pt x="140" y="28"/>
                      <a:pt x="140" y="28"/>
                      <a:pt x="140" y="28"/>
                    </a:cubicBezTo>
                    <a:moveTo>
                      <a:pt x="140" y="27"/>
                    </a:moveTo>
                    <a:cubicBezTo>
                      <a:pt x="140" y="27"/>
                      <a:pt x="140" y="27"/>
                      <a:pt x="140" y="27"/>
                    </a:cubicBezTo>
                    <a:cubicBezTo>
                      <a:pt x="140" y="28"/>
                      <a:pt x="140" y="28"/>
                      <a:pt x="141" y="28"/>
                    </a:cubicBezTo>
                    <a:cubicBezTo>
                      <a:pt x="141" y="28"/>
                      <a:pt x="141" y="28"/>
                      <a:pt x="141" y="28"/>
                    </a:cubicBezTo>
                    <a:cubicBezTo>
                      <a:pt x="141" y="28"/>
                      <a:pt x="140" y="28"/>
                      <a:pt x="140" y="27"/>
                    </a:cubicBezTo>
                    <a:moveTo>
                      <a:pt x="138" y="27"/>
                    </a:moveTo>
                    <a:cubicBezTo>
                      <a:pt x="137" y="29"/>
                      <a:pt x="137" y="29"/>
                      <a:pt x="137" y="29"/>
                    </a:cubicBezTo>
                    <a:cubicBezTo>
                      <a:pt x="137" y="29"/>
                      <a:pt x="137" y="29"/>
                      <a:pt x="137" y="29"/>
                    </a:cubicBezTo>
                    <a:cubicBezTo>
                      <a:pt x="138" y="28"/>
                      <a:pt x="138" y="28"/>
                      <a:pt x="138" y="27"/>
                    </a:cubicBezTo>
                    <a:cubicBezTo>
                      <a:pt x="138" y="27"/>
                      <a:pt x="138" y="27"/>
                      <a:pt x="138" y="27"/>
                    </a:cubicBezTo>
                    <a:moveTo>
                      <a:pt x="140" y="27"/>
                    </a:moveTo>
                    <a:cubicBezTo>
                      <a:pt x="140" y="27"/>
                      <a:pt x="140" y="27"/>
                      <a:pt x="140" y="27"/>
                    </a:cubicBezTo>
                    <a:cubicBezTo>
                      <a:pt x="141" y="28"/>
                      <a:pt x="141" y="28"/>
                      <a:pt x="141" y="28"/>
                    </a:cubicBezTo>
                    <a:cubicBezTo>
                      <a:pt x="141" y="28"/>
                      <a:pt x="141" y="28"/>
                      <a:pt x="141" y="28"/>
                    </a:cubicBezTo>
                    <a:cubicBezTo>
                      <a:pt x="141" y="27"/>
                      <a:pt x="140" y="27"/>
                      <a:pt x="140" y="27"/>
                    </a:cubicBezTo>
                    <a:moveTo>
                      <a:pt x="138" y="26"/>
                    </a:moveTo>
                    <a:cubicBezTo>
                      <a:pt x="138" y="27"/>
                      <a:pt x="138" y="27"/>
                      <a:pt x="138" y="27"/>
                    </a:cubicBezTo>
                    <a:cubicBezTo>
                      <a:pt x="138" y="27"/>
                      <a:pt x="138" y="27"/>
                      <a:pt x="139" y="27"/>
                    </a:cubicBezTo>
                    <a:cubicBezTo>
                      <a:pt x="139" y="27"/>
                      <a:pt x="139" y="27"/>
                      <a:pt x="139" y="27"/>
                    </a:cubicBezTo>
                    <a:cubicBezTo>
                      <a:pt x="139" y="27"/>
                      <a:pt x="138" y="27"/>
                      <a:pt x="138" y="26"/>
                    </a:cubicBezTo>
                    <a:moveTo>
                      <a:pt x="139" y="26"/>
                    </a:moveTo>
                    <a:cubicBezTo>
                      <a:pt x="138" y="26"/>
                      <a:pt x="138" y="26"/>
                      <a:pt x="138" y="26"/>
                    </a:cubicBezTo>
                    <a:cubicBezTo>
                      <a:pt x="139" y="27"/>
                      <a:pt x="139" y="27"/>
                      <a:pt x="139" y="27"/>
                    </a:cubicBezTo>
                    <a:cubicBezTo>
                      <a:pt x="139" y="26"/>
                      <a:pt x="139" y="26"/>
                      <a:pt x="139" y="26"/>
                    </a:cubicBezTo>
                    <a:cubicBezTo>
                      <a:pt x="139" y="26"/>
                      <a:pt x="139" y="26"/>
                      <a:pt x="139" y="26"/>
                    </a:cubicBezTo>
                    <a:moveTo>
                      <a:pt x="135" y="25"/>
                    </a:moveTo>
                    <a:cubicBezTo>
                      <a:pt x="134" y="25"/>
                      <a:pt x="134" y="26"/>
                      <a:pt x="134" y="27"/>
                    </a:cubicBezTo>
                    <a:cubicBezTo>
                      <a:pt x="135" y="27"/>
                      <a:pt x="136" y="28"/>
                      <a:pt x="137" y="29"/>
                    </a:cubicBezTo>
                    <a:cubicBezTo>
                      <a:pt x="137" y="28"/>
                      <a:pt x="137" y="27"/>
                      <a:pt x="138" y="27"/>
                    </a:cubicBezTo>
                    <a:cubicBezTo>
                      <a:pt x="135" y="25"/>
                      <a:pt x="135" y="25"/>
                      <a:pt x="135" y="25"/>
                    </a:cubicBezTo>
                    <a:moveTo>
                      <a:pt x="105" y="25"/>
                    </a:moveTo>
                    <a:cubicBezTo>
                      <a:pt x="105" y="26"/>
                      <a:pt x="104" y="26"/>
                      <a:pt x="104" y="27"/>
                    </a:cubicBezTo>
                    <a:cubicBezTo>
                      <a:pt x="104" y="27"/>
                      <a:pt x="104" y="27"/>
                      <a:pt x="104" y="27"/>
                    </a:cubicBezTo>
                    <a:cubicBezTo>
                      <a:pt x="104" y="26"/>
                      <a:pt x="105" y="26"/>
                      <a:pt x="105" y="25"/>
                    </a:cubicBezTo>
                    <a:cubicBezTo>
                      <a:pt x="105" y="25"/>
                      <a:pt x="105" y="25"/>
                      <a:pt x="105" y="25"/>
                    </a:cubicBezTo>
                    <a:moveTo>
                      <a:pt x="135" y="24"/>
                    </a:moveTo>
                    <a:cubicBezTo>
                      <a:pt x="135" y="24"/>
                      <a:pt x="135" y="24"/>
                      <a:pt x="135" y="24"/>
                    </a:cubicBezTo>
                    <a:cubicBezTo>
                      <a:pt x="136" y="25"/>
                      <a:pt x="137" y="26"/>
                      <a:pt x="138" y="26"/>
                    </a:cubicBezTo>
                    <a:cubicBezTo>
                      <a:pt x="138" y="26"/>
                      <a:pt x="138" y="26"/>
                      <a:pt x="138" y="26"/>
                    </a:cubicBezTo>
                    <a:cubicBezTo>
                      <a:pt x="137" y="26"/>
                      <a:pt x="136" y="25"/>
                      <a:pt x="135" y="24"/>
                    </a:cubicBezTo>
                    <a:moveTo>
                      <a:pt x="135" y="24"/>
                    </a:moveTo>
                    <a:cubicBezTo>
                      <a:pt x="135" y="24"/>
                      <a:pt x="135" y="24"/>
                      <a:pt x="135" y="24"/>
                    </a:cubicBezTo>
                    <a:cubicBezTo>
                      <a:pt x="138" y="26"/>
                      <a:pt x="138" y="26"/>
                      <a:pt x="138" y="26"/>
                    </a:cubicBezTo>
                    <a:cubicBezTo>
                      <a:pt x="138" y="26"/>
                      <a:pt x="138" y="26"/>
                      <a:pt x="138" y="26"/>
                    </a:cubicBezTo>
                    <a:cubicBezTo>
                      <a:pt x="137" y="25"/>
                      <a:pt x="136" y="25"/>
                      <a:pt x="135" y="24"/>
                    </a:cubicBezTo>
                    <a:moveTo>
                      <a:pt x="102" y="23"/>
                    </a:moveTo>
                    <a:cubicBezTo>
                      <a:pt x="102" y="24"/>
                      <a:pt x="101" y="24"/>
                      <a:pt x="101" y="25"/>
                    </a:cubicBezTo>
                    <a:cubicBezTo>
                      <a:pt x="102" y="26"/>
                      <a:pt x="102" y="26"/>
                      <a:pt x="103" y="27"/>
                    </a:cubicBezTo>
                    <a:cubicBezTo>
                      <a:pt x="104" y="26"/>
                      <a:pt x="104" y="25"/>
                      <a:pt x="105" y="25"/>
                    </a:cubicBezTo>
                    <a:cubicBezTo>
                      <a:pt x="104" y="24"/>
                      <a:pt x="103" y="23"/>
                      <a:pt x="102" y="23"/>
                    </a:cubicBezTo>
                    <a:moveTo>
                      <a:pt x="125" y="19"/>
                    </a:moveTo>
                    <a:cubicBezTo>
                      <a:pt x="125" y="20"/>
                      <a:pt x="125" y="20"/>
                      <a:pt x="124" y="21"/>
                    </a:cubicBezTo>
                    <a:cubicBezTo>
                      <a:pt x="125" y="21"/>
                      <a:pt x="125" y="21"/>
                      <a:pt x="125" y="22"/>
                    </a:cubicBezTo>
                    <a:cubicBezTo>
                      <a:pt x="126" y="21"/>
                      <a:pt x="126" y="21"/>
                      <a:pt x="126" y="20"/>
                    </a:cubicBezTo>
                    <a:cubicBezTo>
                      <a:pt x="125" y="19"/>
                      <a:pt x="125" y="19"/>
                      <a:pt x="125" y="19"/>
                    </a:cubicBezTo>
                    <a:moveTo>
                      <a:pt x="126" y="19"/>
                    </a:moveTo>
                    <a:cubicBezTo>
                      <a:pt x="126" y="19"/>
                      <a:pt x="126" y="19"/>
                      <a:pt x="126" y="19"/>
                    </a:cubicBezTo>
                    <a:cubicBezTo>
                      <a:pt x="127" y="20"/>
                      <a:pt x="127" y="20"/>
                      <a:pt x="127" y="20"/>
                    </a:cubicBezTo>
                    <a:cubicBezTo>
                      <a:pt x="127" y="20"/>
                      <a:pt x="127" y="19"/>
                      <a:pt x="127" y="19"/>
                    </a:cubicBezTo>
                    <a:cubicBezTo>
                      <a:pt x="127" y="19"/>
                      <a:pt x="126" y="19"/>
                      <a:pt x="126" y="19"/>
                    </a:cubicBezTo>
                    <a:moveTo>
                      <a:pt x="123" y="18"/>
                    </a:moveTo>
                    <a:cubicBezTo>
                      <a:pt x="123" y="19"/>
                      <a:pt x="123" y="19"/>
                      <a:pt x="123" y="20"/>
                    </a:cubicBezTo>
                    <a:cubicBezTo>
                      <a:pt x="123" y="20"/>
                      <a:pt x="124" y="20"/>
                      <a:pt x="124" y="21"/>
                    </a:cubicBezTo>
                    <a:cubicBezTo>
                      <a:pt x="124" y="20"/>
                      <a:pt x="125" y="20"/>
                      <a:pt x="125" y="19"/>
                    </a:cubicBezTo>
                    <a:cubicBezTo>
                      <a:pt x="124" y="19"/>
                      <a:pt x="124" y="19"/>
                      <a:pt x="124" y="19"/>
                    </a:cubicBezTo>
                    <a:cubicBezTo>
                      <a:pt x="124" y="19"/>
                      <a:pt x="123" y="18"/>
                      <a:pt x="123" y="18"/>
                    </a:cubicBezTo>
                    <a:moveTo>
                      <a:pt x="123" y="18"/>
                    </a:moveTo>
                    <a:cubicBezTo>
                      <a:pt x="122" y="18"/>
                      <a:pt x="122" y="19"/>
                      <a:pt x="122" y="19"/>
                    </a:cubicBezTo>
                    <a:cubicBezTo>
                      <a:pt x="122" y="19"/>
                      <a:pt x="122" y="19"/>
                      <a:pt x="122" y="19"/>
                    </a:cubicBezTo>
                    <a:cubicBezTo>
                      <a:pt x="122" y="19"/>
                      <a:pt x="122" y="19"/>
                      <a:pt x="123" y="18"/>
                    </a:cubicBezTo>
                    <a:cubicBezTo>
                      <a:pt x="123" y="18"/>
                      <a:pt x="123" y="18"/>
                      <a:pt x="123" y="18"/>
                    </a:cubicBezTo>
                    <a:cubicBezTo>
                      <a:pt x="123" y="18"/>
                      <a:pt x="123" y="18"/>
                      <a:pt x="123" y="18"/>
                    </a:cubicBezTo>
                    <a:moveTo>
                      <a:pt x="124" y="17"/>
                    </a:moveTo>
                    <a:cubicBezTo>
                      <a:pt x="124" y="18"/>
                      <a:pt x="124" y="18"/>
                      <a:pt x="124" y="18"/>
                    </a:cubicBezTo>
                    <a:cubicBezTo>
                      <a:pt x="125" y="19"/>
                      <a:pt x="125" y="19"/>
                      <a:pt x="125" y="19"/>
                    </a:cubicBezTo>
                    <a:cubicBezTo>
                      <a:pt x="125" y="19"/>
                      <a:pt x="125" y="19"/>
                      <a:pt x="125" y="19"/>
                    </a:cubicBezTo>
                    <a:cubicBezTo>
                      <a:pt x="125" y="19"/>
                      <a:pt x="125" y="18"/>
                      <a:pt x="125" y="18"/>
                    </a:cubicBezTo>
                    <a:cubicBezTo>
                      <a:pt x="125" y="18"/>
                      <a:pt x="124" y="18"/>
                      <a:pt x="124" y="17"/>
                    </a:cubicBezTo>
                    <a:moveTo>
                      <a:pt x="122" y="17"/>
                    </a:moveTo>
                    <a:cubicBezTo>
                      <a:pt x="122" y="17"/>
                      <a:pt x="122" y="17"/>
                      <a:pt x="122" y="18"/>
                    </a:cubicBezTo>
                    <a:cubicBezTo>
                      <a:pt x="122" y="18"/>
                      <a:pt x="122" y="18"/>
                      <a:pt x="122" y="18"/>
                    </a:cubicBezTo>
                    <a:cubicBezTo>
                      <a:pt x="121" y="18"/>
                      <a:pt x="121" y="18"/>
                      <a:pt x="121" y="19"/>
                    </a:cubicBezTo>
                    <a:cubicBezTo>
                      <a:pt x="121" y="19"/>
                      <a:pt x="121" y="19"/>
                      <a:pt x="121" y="19"/>
                    </a:cubicBezTo>
                    <a:cubicBezTo>
                      <a:pt x="121" y="19"/>
                      <a:pt x="121" y="19"/>
                      <a:pt x="121" y="19"/>
                    </a:cubicBezTo>
                    <a:cubicBezTo>
                      <a:pt x="122" y="19"/>
                      <a:pt x="122" y="18"/>
                      <a:pt x="122" y="18"/>
                    </a:cubicBezTo>
                    <a:cubicBezTo>
                      <a:pt x="122" y="18"/>
                      <a:pt x="122" y="17"/>
                      <a:pt x="122" y="17"/>
                    </a:cubicBezTo>
                    <a:moveTo>
                      <a:pt x="123" y="17"/>
                    </a:moveTo>
                    <a:cubicBezTo>
                      <a:pt x="123" y="17"/>
                      <a:pt x="123" y="17"/>
                      <a:pt x="123" y="17"/>
                    </a:cubicBezTo>
                    <a:cubicBezTo>
                      <a:pt x="123" y="18"/>
                      <a:pt x="123" y="18"/>
                      <a:pt x="123" y="18"/>
                    </a:cubicBezTo>
                    <a:cubicBezTo>
                      <a:pt x="123" y="17"/>
                      <a:pt x="123" y="17"/>
                      <a:pt x="123" y="17"/>
                    </a:cubicBezTo>
                    <a:cubicBezTo>
                      <a:pt x="123" y="17"/>
                      <a:pt x="123" y="17"/>
                      <a:pt x="123" y="17"/>
                    </a:cubicBezTo>
                    <a:moveTo>
                      <a:pt x="123" y="17"/>
                    </a:moveTo>
                    <a:cubicBezTo>
                      <a:pt x="123" y="17"/>
                      <a:pt x="123" y="17"/>
                      <a:pt x="123" y="17"/>
                    </a:cubicBezTo>
                    <a:cubicBezTo>
                      <a:pt x="123" y="17"/>
                      <a:pt x="123" y="17"/>
                      <a:pt x="123" y="17"/>
                    </a:cubicBezTo>
                    <a:cubicBezTo>
                      <a:pt x="123" y="17"/>
                      <a:pt x="123" y="17"/>
                      <a:pt x="123" y="17"/>
                    </a:cubicBezTo>
                    <a:cubicBezTo>
                      <a:pt x="123" y="17"/>
                      <a:pt x="123" y="17"/>
                      <a:pt x="123" y="17"/>
                    </a:cubicBezTo>
                    <a:moveTo>
                      <a:pt x="122" y="17"/>
                    </a:moveTo>
                    <a:cubicBezTo>
                      <a:pt x="122" y="17"/>
                      <a:pt x="122" y="17"/>
                      <a:pt x="122" y="17"/>
                    </a:cubicBezTo>
                    <a:cubicBezTo>
                      <a:pt x="122" y="17"/>
                      <a:pt x="122" y="17"/>
                      <a:pt x="122" y="17"/>
                    </a:cubicBezTo>
                    <a:cubicBezTo>
                      <a:pt x="122" y="17"/>
                      <a:pt x="123" y="17"/>
                      <a:pt x="123" y="17"/>
                    </a:cubicBezTo>
                    <a:cubicBezTo>
                      <a:pt x="122" y="17"/>
                      <a:pt x="122" y="17"/>
                      <a:pt x="122" y="17"/>
                    </a:cubicBezTo>
                    <a:moveTo>
                      <a:pt x="122" y="16"/>
                    </a:moveTo>
                    <a:cubicBezTo>
                      <a:pt x="122" y="16"/>
                      <a:pt x="122" y="17"/>
                      <a:pt x="122" y="17"/>
                    </a:cubicBezTo>
                    <a:cubicBezTo>
                      <a:pt x="122" y="17"/>
                      <a:pt x="122" y="17"/>
                      <a:pt x="123" y="17"/>
                    </a:cubicBezTo>
                    <a:cubicBezTo>
                      <a:pt x="123" y="17"/>
                      <a:pt x="123" y="17"/>
                      <a:pt x="123" y="17"/>
                    </a:cubicBezTo>
                    <a:cubicBezTo>
                      <a:pt x="122" y="17"/>
                      <a:pt x="122" y="17"/>
                      <a:pt x="122" y="16"/>
                    </a:cubicBezTo>
                    <a:moveTo>
                      <a:pt x="89" y="15"/>
                    </a:moveTo>
                    <a:cubicBezTo>
                      <a:pt x="88" y="15"/>
                      <a:pt x="88" y="16"/>
                      <a:pt x="88" y="17"/>
                    </a:cubicBezTo>
                    <a:cubicBezTo>
                      <a:pt x="88" y="17"/>
                      <a:pt x="89" y="18"/>
                      <a:pt x="90" y="18"/>
                    </a:cubicBezTo>
                    <a:cubicBezTo>
                      <a:pt x="90" y="18"/>
                      <a:pt x="91" y="17"/>
                      <a:pt x="91" y="16"/>
                    </a:cubicBezTo>
                    <a:cubicBezTo>
                      <a:pt x="91" y="16"/>
                      <a:pt x="90" y="15"/>
                      <a:pt x="89" y="15"/>
                    </a:cubicBezTo>
                    <a:moveTo>
                      <a:pt x="88" y="14"/>
                    </a:moveTo>
                    <a:cubicBezTo>
                      <a:pt x="88" y="15"/>
                      <a:pt x="87" y="16"/>
                      <a:pt x="87" y="17"/>
                    </a:cubicBezTo>
                    <a:cubicBezTo>
                      <a:pt x="87" y="17"/>
                      <a:pt x="87" y="17"/>
                      <a:pt x="87" y="17"/>
                    </a:cubicBezTo>
                    <a:cubicBezTo>
                      <a:pt x="89" y="14"/>
                      <a:pt x="89" y="14"/>
                      <a:pt x="89" y="14"/>
                    </a:cubicBezTo>
                    <a:cubicBezTo>
                      <a:pt x="88" y="14"/>
                      <a:pt x="88" y="14"/>
                      <a:pt x="88" y="14"/>
                    </a:cubicBezTo>
                    <a:moveTo>
                      <a:pt x="113" y="12"/>
                    </a:moveTo>
                    <a:cubicBezTo>
                      <a:pt x="113" y="12"/>
                      <a:pt x="113" y="13"/>
                      <a:pt x="113" y="13"/>
                    </a:cubicBezTo>
                    <a:cubicBezTo>
                      <a:pt x="112" y="13"/>
                      <a:pt x="112" y="13"/>
                      <a:pt x="112" y="14"/>
                    </a:cubicBezTo>
                    <a:cubicBezTo>
                      <a:pt x="112" y="14"/>
                      <a:pt x="112" y="14"/>
                      <a:pt x="112" y="14"/>
                    </a:cubicBezTo>
                    <a:cubicBezTo>
                      <a:pt x="113" y="13"/>
                      <a:pt x="113" y="13"/>
                      <a:pt x="113" y="12"/>
                    </a:cubicBezTo>
                    <a:cubicBezTo>
                      <a:pt x="113" y="12"/>
                      <a:pt x="113" y="12"/>
                      <a:pt x="113" y="12"/>
                    </a:cubicBezTo>
                    <a:moveTo>
                      <a:pt x="113" y="12"/>
                    </a:moveTo>
                    <a:cubicBezTo>
                      <a:pt x="113" y="12"/>
                      <a:pt x="113" y="12"/>
                      <a:pt x="113" y="12"/>
                    </a:cubicBezTo>
                    <a:cubicBezTo>
                      <a:pt x="113" y="12"/>
                      <a:pt x="113" y="12"/>
                      <a:pt x="113" y="12"/>
                    </a:cubicBezTo>
                    <a:cubicBezTo>
                      <a:pt x="113" y="12"/>
                      <a:pt x="113" y="12"/>
                      <a:pt x="113" y="12"/>
                    </a:cubicBezTo>
                    <a:cubicBezTo>
                      <a:pt x="113" y="12"/>
                      <a:pt x="113" y="12"/>
                      <a:pt x="113" y="12"/>
                    </a:cubicBezTo>
                    <a:moveTo>
                      <a:pt x="114" y="11"/>
                    </a:moveTo>
                    <a:cubicBezTo>
                      <a:pt x="114" y="11"/>
                      <a:pt x="114" y="11"/>
                      <a:pt x="114" y="11"/>
                    </a:cubicBezTo>
                    <a:cubicBezTo>
                      <a:pt x="114" y="11"/>
                      <a:pt x="114" y="11"/>
                      <a:pt x="114" y="11"/>
                    </a:cubicBezTo>
                    <a:cubicBezTo>
                      <a:pt x="114" y="11"/>
                      <a:pt x="114" y="11"/>
                      <a:pt x="114" y="11"/>
                    </a:cubicBezTo>
                    <a:cubicBezTo>
                      <a:pt x="114" y="11"/>
                      <a:pt x="114" y="11"/>
                      <a:pt x="114" y="11"/>
                    </a:cubicBezTo>
                    <a:moveTo>
                      <a:pt x="110" y="10"/>
                    </a:moveTo>
                    <a:cubicBezTo>
                      <a:pt x="109" y="11"/>
                      <a:pt x="109" y="11"/>
                      <a:pt x="109" y="12"/>
                    </a:cubicBezTo>
                    <a:cubicBezTo>
                      <a:pt x="112" y="13"/>
                      <a:pt x="112" y="13"/>
                      <a:pt x="112" y="13"/>
                    </a:cubicBezTo>
                    <a:cubicBezTo>
                      <a:pt x="112" y="13"/>
                      <a:pt x="112" y="12"/>
                      <a:pt x="113" y="12"/>
                    </a:cubicBezTo>
                    <a:cubicBezTo>
                      <a:pt x="112" y="11"/>
                      <a:pt x="111" y="11"/>
                      <a:pt x="110" y="10"/>
                    </a:cubicBezTo>
                    <a:cubicBezTo>
                      <a:pt x="110" y="10"/>
                      <a:pt x="110" y="10"/>
                      <a:pt x="110" y="10"/>
                    </a:cubicBezTo>
                    <a:moveTo>
                      <a:pt x="110" y="10"/>
                    </a:moveTo>
                    <a:cubicBezTo>
                      <a:pt x="110" y="10"/>
                      <a:pt x="110" y="10"/>
                      <a:pt x="110" y="10"/>
                    </a:cubicBezTo>
                    <a:cubicBezTo>
                      <a:pt x="113" y="12"/>
                      <a:pt x="113" y="12"/>
                      <a:pt x="113" y="12"/>
                    </a:cubicBezTo>
                    <a:cubicBezTo>
                      <a:pt x="113" y="12"/>
                      <a:pt x="113" y="11"/>
                      <a:pt x="113" y="11"/>
                    </a:cubicBezTo>
                    <a:cubicBezTo>
                      <a:pt x="112" y="11"/>
                      <a:pt x="111" y="10"/>
                      <a:pt x="110" y="10"/>
                    </a:cubicBezTo>
                    <a:moveTo>
                      <a:pt x="110" y="9"/>
                    </a:moveTo>
                    <a:cubicBezTo>
                      <a:pt x="110" y="9"/>
                      <a:pt x="110" y="9"/>
                      <a:pt x="110" y="9"/>
                    </a:cubicBezTo>
                    <a:cubicBezTo>
                      <a:pt x="111" y="10"/>
                      <a:pt x="112" y="10"/>
                      <a:pt x="113" y="11"/>
                    </a:cubicBezTo>
                    <a:cubicBezTo>
                      <a:pt x="113" y="11"/>
                      <a:pt x="113" y="11"/>
                      <a:pt x="113" y="11"/>
                    </a:cubicBezTo>
                    <a:cubicBezTo>
                      <a:pt x="112" y="10"/>
                      <a:pt x="111" y="10"/>
                      <a:pt x="110" y="9"/>
                    </a:cubicBezTo>
                    <a:moveTo>
                      <a:pt x="96" y="2"/>
                    </a:moveTo>
                    <a:cubicBezTo>
                      <a:pt x="95" y="4"/>
                      <a:pt x="95" y="4"/>
                      <a:pt x="95" y="4"/>
                    </a:cubicBezTo>
                    <a:cubicBezTo>
                      <a:pt x="98" y="6"/>
                      <a:pt x="98" y="6"/>
                      <a:pt x="98" y="6"/>
                    </a:cubicBezTo>
                    <a:cubicBezTo>
                      <a:pt x="99" y="4"/>
                      <a:pt x="99" y="4"/>
                      <a:pt x="99" y="4"/>
                    </a:cubicBezTo>
                    <a:cubicBezTo>
                      <a:pt x="99" y="3"/>
                      <a:pt x="98" y="3"/>
                      <a:pt x="98" y="2"/>
                    </a:cubicBezTo>
                    <a:cubicBezTo>
                      <a:pt x="97" y="3"/>
                      <a:pt x="97" y="3"/>
                      <a:pt x="97" y="3"/>
                    </a:cubicBezTo>
                    <a:cubicBezTo>
                      <a:pt x="97" y="3"/>
                      <a:pt x="97" y="3"/>
                      <a:pt x="98" y="2"/>
                    </a:cubicBezTo>
                    <a:cubicBezTo>
                      <a:pt x="97" y="2"/>
                      <a:pt x="97" y="2"/>
                      <a:pt x="96" y="2"/>
                    </a:cubicBezTo>
                    <a:moveTo>
                      <a:pt x="98" y="2"/>
                    </a:moveTo>
                    <a:cubicBezTo>
                      <a:pt x="98" y="2"/>
                      <a:pt x="98" y="2"/>
                      <a:pt x="98" y="2"/>
                    </a:cubicBezTo>
                    <a:cubicBezTo>
                      <a:pt x="99" y="2"/>
                      <a:pt x="99" y="2"/>
                      <a:pt x="100" y="3"/>
                    </a:cubicBezTo>
                    <a:cubicBezTo>
                      <a:pt x="100" y="3"/>
                      <a:pt x="100" y="3"/>
                      <a:pt x="100" y="3"/>
                    </a:cubicBezTo>
                    <a:cubicBezTo>
                      <a:pt x="99" y="2"/>
                      <a:pt x="99" y="2"/>
                      <a:pt x="98" y="2"/>
                    </a:cubicBezTo>
                    <a:moveTo>
                      <a:pt x="96" y="1"/>
                    </a:moveTo>
                    <a:cubicBezTo>
                      <a:pt x="95" y="2"/>
                      <a:pt x="95" y="3"/>
                      <a:pt x="94" y="4"/>
                    </a:cubicBezTo>
                    <a:cubicBezTo>
                      <a:pt x="95" y="4"/>
                      <a:pt x="95" y="4"/>
                      <a:pt x="95" y="4"/>
                    </a:cubicBezTo>
                    <a:cubicBezTo>
                      <a:pt x="96" y="2"/>
                      <a:pt x="96" y="2"/>
                      <a:pt x="96" y="2"/>
                    </a:cubicBezTo>
                    <a:cubicBezTo>
                      <a:pt x="96" y="1"/>
                      <a:pt x="96" y="1"/>
                      <a:pt x="96" y="1"/>
                    </a:cubicBezTo>
                    <a:moveTo>
                      <a:pt x="97" y="1"/>
                    </a:moveTo>
                    <a:cubicBezTo>
                      <a:pt x="97" y="1"/>
                      <a:pt x="97" y="1"/>
                      <a:pt x="97" y="1"/>
                    </a:cubicBezTo>
                    <a:cubicBezTo>
                      <a:pt x="97" y="1"/>
                      <a:pt x="98" y="1"/>
                      <a:pt x="98" y="2"/>
                    </a:cubicBezTo>
                    <a:cubicBezTo>
                      <a:pt x="98" y="2"/>
                      <a:pt x="98" y="2"/>
                      <a:pt x="98" y="2"/>
                    </a:cubicBezTo>
                    <a:cubicBezTo>
                      <a:pt x="98" y="1"/>
                      <a:pt x="97" y="1"/>
                      <a:pt x="97" y="1"/>
                    </a:cubicBezTo>
                    <a:moveTo>
                      <a:pt x="96" y="0"/>
                    </a:moveTo>
                    <a:cubicBezTo>
                      <a:pt x="96" y="0"/>
                      <a:pt x="96" y="0"/>
                      <a:pt x="96" y="0"/>
                    </a:cubicBezTo>
                    <a:cubicBezTo>
                      <a:pt x="96" y="0"/>
                      <a:pt x="96" y="1"/>
                      <a:pt x="97" y="1"/>
                    </a:cubicBezTo>
                    <a:cubicBezTo>
                      <a:pt x="97" y="1"/>
                      <a:pt x="97" y="1"/>
                      <a:pt x="97" y="1"/>
                    </a:cubicBezTo>
                    <a:cubicBezTo>
                      <a:pt x="96" y="1"/>
                      <a:pt x="96" y="0"/>
                      <a:pt x="9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50" name="Freeform 9941"/>
              <p:cNvSpPr>
                <a:spLocks noEditPoints="1"/>
              </p:cNvSpPr>
              <p:nvPr/>
            </p:nvSpPr>
            <p:spPr bwMode="auto">
              <a:xfrm>
                <a:off x="-666" y="3757"/>
                <a:ext cx="390" cy="173"/>
              </a:xfrm>
              <a:custGeom>
                <a:avLst/>
                <a:gdLst>
                  <a:gd name="T0" fmla="*/ 90 w 165"/>
                  <a:gd name="T1" fmla="*/ 70 h 73"/>
                  <a:gd name="T2" fmla="*/ 38 w 165"/>
                  <a:gd name="T3" fmla="*/ 69 h 73"/>
                  <a:gd name="T4" fmla="*/ 3 w 165"/>
                  <a:gd name="T5" fmla="*/ 65 h 73"/>
                  <a:gd name="T6" fmla="*/ 49 w 165"/>
                  <a:gd name="T7" fmla="*/ 62 h 73"/>
                  <a:gd name="T8" fmla="*/ 105 w 165"/>
                  <a:gd name="T9" fmla="*/ 65 h 73"/>
                  <a:gd name="T10" fmla="*/ 114 w 165"/>
                  <a:gd name="T11" fmla="*/ 59 h 73"/>
                  <a:gd name="T12" fmla="*/ 84 w 165"/>
                  <a:gd name="T13" fmla="*/ 68 h 73"/>
                  <a:gd name="T14" fmla="*/ 15 w 165"/>
                  <a:gd name="T15" fmla="*/ 59 h 73"/>
                  <a:gd name="T16" fmla="*/ 15 w 165"/>
                  <a:gd name="T17" fmla="*/ 59 h 73"/>
                  <a:gd name="T18" fmla="*/ 65 w 165"/>
                  <a:gd name="T19" fmla="*/ 56 h 73"/>
                  <a:gd name="T20" fmla="*/ 117 w 165"/>
                  <a:gd name="T21" fmla="*/ 55 h 73"/>
                  <a:gd name="T22" fmla="*/ 8 w 165"/>
                  <a:gd name="T23" fmla="*/ 56 h 73"/>
                  <a:gd name="T24" fmla="*/ 35 w 165"/>
                  <a:gd name="T25" fmla="*/ 53 h 73"/>
                  <a:gd name="T26" fmla="*/ 94 w 165"/>
                  <a:gd name="T27" fmla="*/ 51 h 73"/>
                  <a:gd name="T28" fmla="*/ 27 w 165"/>
                  <a:gd name="T29" fmla="*/ 50 h 73"/>
                  <a:gd name="T30" fmla="*/ 73 w 165"/>
                  <a:gd name="T31" fmla="*/ 47 h 73"/>
                  <a:gd name="T32" fmla="*/ 28 w 165"/>
                  <a:gd name="T33" fmla="*/ 48 h 73"/>
                  <a:gd name="T34" fmla="*/ 43 w 165"/>
                  <a:gd name="T35" fmla="*/ 46 h 73"/>
                  <a:gd name="T36" fmla="*/ 69 w 165"/>
                  <a:gd name="T37" fmla="*/ 45 h 73"/>
                  <a:gd name="T38" fmla="*/ 23 w 165"/>
                  <a:gd name="T39" fmla="*/ 46 h 73"/>
                  <a:gd name="T40" fmla="*/ 62 w 165"/>
                  <a:gd name="T41" fmla="*/ 42 h 73"/>
                  <a:gd name="T42" fmla="*/ 66 w 165"/>
                  <a:gd name="T43" fmla="*/ 43 h 73"/>
                  <a:gd name="T44" fmla="*/ 75 w 165"/>
                  <a:gd name="T45" fmla="*/ 44 h 73"/>
                  <a:gd name="T46" fmla="*/ 31 w 165"/>
                  <a:gd name="T47" fmla="*/ 39 h 73"/>
                  <a:gd name="T48" fmla="*/ 118 w 165"/>
                  <a:gd name="T49" fmla="*/ 51 h 73"/>
                  <a:gd name="T50" fmla="*/ 92 w 165"/>
                  <a:gd name="T51" fmla="*/ 37 h 73"/>
                  <a:gd name="T52" fmla="*/ 33 w 165"/>
                  <a:gd name="T53" fmla="*/ 37 h 73"/>
                  <a:gd name="T54" fmla="*/ 52 w 165"/>
                  <a:gd name="T55" fmla="*/ 35 h 73"/>
                  <a:gd name="T56" fmla="*/ 99 w 165"/>
                  <a:gd name="T57" fmla="*/ 40 h 73"/>
                  <a:gd name="T58" fmla="*/ 81 w 165"/>
                  <a:gd name="T59" fmla="*/ 34 h 73"/>
                  <a:gd name="T60" fmla="*/ 89 w 165"/>
                  <a:gd name="T61" fmla="*/ 35 h 73"/>
                  <a:gd name="T62" fmla="*/ 82 w 165"/>
                  <a:gd name="T63" fmla="*/ 31 h 73"/>
                  <a:gd name="T64" fmla="*/ 52 w 165"/>
                  <a:gd name="T65" fmla="*/ 32 h 73"/>
                  <a:gd name="T66" fmla="*/ 76 w 165"/>
                  <a:gd name="T67" fmla="*/ 30 h 73"/>
                  <a:gd name="T68" fmla="*/ 73 w 165"/>
                  <a:gd name="T69" fmla="*/ 30 h 73"/>
                  <a:gd name="T70" fmla="*/ 55 w 165"/>
                  <a:gd name="T71" fmla="*/ 27 h 73"/>
                  <a:gd name="T72" fmla="*/ 128 w 165"/>
                  <a:gd name="T73" fmla="*/ 33 h 73"/>
                  <a:gd name="T74" fmla="*/ 104 w 165"/>
                  <a:gd name="T75" fmla="*/ 32 h 73"/>
                  <a:gd name="T76" fmla="*/ 137 w 165"/>
                  <a:gd name="T77" fmla="*/ 24 h 73"/>
                  <a:gd name="T78" fmla="*/ 86 w 165"/>
                  <a:gd name="T79" fmla="*/ 23 h 73"/>
                  <a:gd name="T80" fmla="*/ 37 w 165"/>
                  <a:gd name="T81" fmla="*/ 23 h 73"/>
                  <a:gd name="T82" fmla="*/ 40 w 165"/>
                  <a:gd name="T83" fmla="*/ 24 h 73"/>
                  <a:gd name="T84" fmla="*/ 41 w 165"/>
                  <a:gd name="T85" fmla="*/ 19 h 73"/>
                  <a:gd name="T86" fmla="*/ 88 w 165"/>
                  <a:gd name="T87" fmla="*/ 19 h 73"/>
                  <a:gd name="T88" fmla="*/ 38 w 165"/>
                  <a:gd name="T89" fmla="*/ 18 h 73"/>
                  <a:gd name="T90" fmla="*/ 62 w 165"/>
                  <a:gd name="T91" fmla="*/ 19 h 73"/>
                  <a:gd name="T92" fmla="*/ 80 w 165"/>
                  <a:gd name="T93" fmla="*/ 18 h 73"/>
                  <a:gd name="T94" fmla="*/ 157 w 165"/>
                  <a:gd name="T95" fmla="*/ 17 h 73"/>
                  <a:gd name="T96" fmla="*/ 66 w 165"/>
                  <a:gd name="T97" fmla="*/ 15 h 73"/>
                  <a:gd name="T98" fmla="*/ 150 w 165"/>
                  <a:gd name="T99" fmla="*/ 17 h 73"/>
                  <a:gd name="T100" fmla="*/ 137 w 165"/>
                  <a:gd name="T101" fmla="*/ 18 h 73"/>
                  <a:gd name="T102" fmla="*/ 153 w 165"/>
                  <a:gd name="T103" fmla="*/ 12 h 73"/>
                  <a:gd name="T104" fmla="*/ 65 w 165"/>
                  <a:gd name="T105" fmla="*/ 11 h 73"/>
                  <a:gd name="T106" fmla="*/ 159 w 165"/>
                  <a:gd name="T107" fmla="*/ 14 h 73"/>
                  <a:gd name="T108" fmla="*/ 62 w 165"/>
                  <a:gd name="T109" fmla="*/ 9 h 73"/>
                  <a:gd name="T110" fmla="*/ 48 w 165"/>
                  <a:gd name="T111" fmla="*/ 9 h 73"/>
                  <a:gd name="T112" fmla="*/ 67 w 165"/>
                  <a:gd name="T113" fmla="*/ 10 h 73"/>
                  <a:gd name="T114" fmla="*/ 43 w 165"/>
                  <a:gd name="T115" fmla="*/ 10 h 73"/>
                  <a:gd name="T116" fmla="*/ 83 w 165"/>
                  <a:gd name="T117" fmla="*/ 8 h 73"/>
                  <a:gd name="T118" fmla="*/ 50 w 165"/>
                  <a:gd name="T119" fmla="*/ 4 h 73"/>
                  <a:gd name="T120" fmla="*/ 142 w 165"/>
                  <a:gd name="T121" fmla="*/ 9 h 73"/>
                  <a:gd name="T122" fmla="*/ 33 w 165"/>
                  <a:gd name="T123" fmla="*/ 6 h 73"/>
                  <a:gd name="T124" fmla="*/ 50 w 165"/>
                  <a:gd name="T125"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5" h="73">
                    <a:moveTo>
                      <a:pt x="47" y="71"/>
                    </a:moveTo>
                    <a:cubicBezTo>
                      <a:pt x="46" y="71"/>
                      <a:pt x="46" y="71"/>
                      <a:pt x="46" y="71"/>
                    </a:cubicBezTo>
                    <a:cubicBezTo>
                      <a:pt x="46" y="71"/>
                      <a:pt x="46" y="71"/>
                      <a:pt x="47" y="71"/>
                    </a:cubicBezTo>
                    <a:cubicBezTo>
                      <a:pt x="47" y="71"/>
                      <a:pt x="47" y="71"/>
                      <a:pt x="47" y="71"/>
                    </a:cubicBezTo>
                    <a:moveTo>
                      <a:pt x="103" y="70"/>
                    </a:moveTo>
                    <a:cubicBezTo>
                      <a:pt x="102" y="70"/>
                      <a:pt x="102" y="71"/>
                      <a:pt x="102" y="71"/>
                    </a:cubicBezTo>
                    <a:cubicBezTo>
                      <a:pt x="102" y="71"/>
                      <a:pt x="102" y="71"/>
                      <a:pt x="102" y="71"/>
                    </a:cubicBezTo>
                    <a:cubicBezTo>
                      <a:pt x="102" y="71"/>
                      <a:pt x="102" y="71"/>
                      <a:pt x="103" y="70"/>
                    </a:cubicBezTo>
                    <a:cubicBezTo>
                      <a:pt x="103" y="70"/>
                      <a:pt x="103" y="70"/>
                      <a:pt x="103" y="70"/>
                    </a:cubicBezTo>
                    <a:moveTo>
                      <a:pt x="90" y="70"/>
                    </a:moveTo>
                    <a:cubicBezTo>
                      <a:pt x="90" y="70"/>
                      <a:pt x="90" y="70"/>
                      <a:pt x="90" y="70"/>
                    </a:cubicBezTo>
                    <a:cubicBezTo>
                      <a:pt x="90" y="70"/>
                      <a:pt x="90" y="70"/>
                      <a:pt x="90" y="70"/>
                    </a:cubicBezTo>
                    <a:cubicBezTo>
                      <a:pt x="90" y="70"/>
                      <a:pt x="90" y="70"/>
                      <a:pt x="90" y="70"/>
                    </a:cubicBezTo>
                    <a:moveTo>
                      <a:pt x="42" y="70"/>
                    </a:moveTo>
                    <a:cubicBezTo>
                      <a:pt x="42" y="70"/>
                      <a:pt x="42" y="70"/>
                      <a:pt x="41" y="70"/>
                    </a:cubicBezTo>
                    <a:cubicBezTo>
                      <a:pt x="42" y="70"/>
                      <a:pt x="43" y="71"/>
                      <a:pt x="44" y="71"/>
                    </a:cubicBezTo>
                    <a:cubicBezTo>
                      <a:pt x="44" y="71"/>
                      <a:pt x="44" y="71"/>
                      <a:pt x="45" y="71"/>
                    </a:cubicBezTo>
                    <a:cubicBezTo>
                      <a:pt x="45" y="71"/>
                      <a:pt x="45" y="71"/>
                      <a:pt x="45" y="71"/>
                    </a:cubicBezTo>
                    <a:cubicBezTo>
                      <a:pt x="45" y="71"/>
                      <a:pt x="45" y="71"/>
                      <a:pt x="45" y="71"/>
                    </a:cubicBezTo>
                    <a:cubicBezTo>
                      <a:pt x="44" y="71"/>
                      <a:pt x="44" y="70"/>
                      <a:pt x="44" y="70"/>
                    </a:cubicBezTo>
                    <a:cubicBezTo>
                      <a:pt x="44" y="70"/>
                      <a:pt x="43" y="70"/>
                      <a:pt x="42" y="70"/>
                    </a:cubicBezTo>
                    <a:moveTo>
                      <a:pt x="90" y="69"/>
                    </a:moveTo>
                    <a:cubicBezTo>
                      <a:pt x="90" y="69"/>
                      <a:pt x="90" y="69"/>
                      <a:pt x="90" y="69"/>
                    </a:cubicBezTo>
                    <a:cubicBezTo>
                      <a:pt x="90" y="70"/>
                      <a:pt x="90" y="70"/>
                      <a:pt x="90" y="70"/>
                    </a:cubicBezTo>
                    <a:cubicBezTo>
                      <a:pt x="90" y="70"/>
                      <a:pt x="90" y="70"/>
                      <a:pt x="90" y="70"/>
                    </a:cubicBezTo>
                    <a:cubicBezTo>
                      <a:pt x="90" y="70"/>
                      <a:pt x="90" y="70"/>
                      <a:pt x="90" y="69"/>
                    </a:cubicBezTo>
                    <a:moveTo>
                      <a:pt x="15" y="69"/>
                    </a:moveTo>
                    <a:cubicBezTo>
                      <a:pt x="15" y="69"/>
                      <a:pt x="15" y="69"/>
                      <a:pt x="15" y="69"/>
                    </a:cubicBezTo>
                    <a:cubicBezTo>
                      <a:pt x="15" y="69"/>
                      <a:pt x="15" y="69"/>
                      <a:pt x="15" y="69"/>
                    </a:cubicBezTo>
                    <a:cubicBezTo>
                      <a:pt x="15" y="69"/>
                      <a:pt x="15" y="69"/>
                      <a:pt x="15" y="69"/>
                    </a:cubicBezTo>
                    <a:moveTo>
                      <a:pt x="90" y="69"/>
                    </a:moveTo>
                    <a:cubicBezTo>
                      <a:pt x="90" y="69"/>
                      <a:pt x="90" y="69"/>
                      <a:pt x="90" y="69"/>
                    </a:cubicBezTo>
                    <a:cubicBezTo>
                      <a:pt x="90" y="69"/>
                      <a:pt x="90" y="69"/>
                      <a:pt x="90" y="69"/>
                    </a:cubicBezTo>
                    <a:cubicBezTo>
                      <a:pt x="90" y="69"/>
                      <a:pt x="90" y="69"/>
                      <a:pt x="90" y="69"/>
                    </a:cubicBezTo>
                    <a:moveTo>
                      <a:pt x="15" y="69"/>
                    </a:moveTo>
                    <a:cubicBezTo>
                      <a:pt x="15" y="69"/>
                      <a:pt x="15" y="69"/>
                      <a:pt x="15" y="69"/>
                    </a:cubicBezTo>
                    <a:cubicBezTo>
                      <a:pt x="15" y="69"/>
                      <a:pt x="15" y="69"/>
                      <a:pt x="15" y="69"/>
                    </a:cubicBezTo>
                    <a:cubicBezTo>
                      <a:pt x="15" y="69"/>
                      <a:pt x="15" y="69"/>
                      <a:pt x="15" y="69"/>
                    </a:cubicBezTo>
                    <a:cubicBezTo>
                      <a:pt x="15" y="69"/>
                      <a:pt x="15" y="69"/>
                      <a:pt x="15" y="70"/>
                    </a:cubicBezTo>
                    <a:cubicBezTo>
                      <a:pt x="16" y="70"/>
                      <a:pt x="17" y="70"/>
                      <a:pt x="17" y="70"/>
                    </a:cubicBezTo>
                    <a:cubicBezTo>
                      <a:pt x="17" y="70"/>
                      <a:pt x="17" y="70"/>
                      <a:pt x="17" y="70"/>
                    </a:cubicBezTo>
                    <a:cubicBezTo>
                      <a:pt x="18" y="69"/>
                      <a:pt x="18" y="69"/>
                      <a:pt x="18" y="69"/>
                    </a:cubicBezTo>
                    <a:cubicBezTo>
                      <a:pt x="18" y="69"/>
                      <a:pt x="17" y="69"/>
                      <a:pt x="17" y="69"/>
                    </a:cubicBezTo>
                    <a:cubicBezTo>
                      <a:pt x="17" y="69"/>
                      <a:pt x="16" y="69"/>
                      <a:pt x="16" y="69"/>
                    </a:cubicBezTo>
                    <a:cubicBezTo>
                      <a:pt x="15" y="69"/>
                      <a:pt x="15" y="69"/>
                      <a:pt x="15" y="69"/>
                    </a:cubicBezTo>
                    <a:moveTo>
                      <a:pt x="37" y="68"/>
                    </a:moveTo>
                    <a:cubicBezTo>
                      <a:pt x="37" y="68"/>
                      <a:pt x="37" y="68"/>
                      <a:pt x="37" y="68"/>
                    </a:cubicBezTo>
                    <a:cubicBezTo>
                      <a:pt x="38" y="69"/>
                      <a:pt x="38" y="69"/>
                      <a:pt x="38" y="69"/>
                    </a:cubicBezTo>
                    <a:cubicBezTo>
                      <a:pt x="38" y="69"/>
                      <a:pt x="38" y="68"/>
                      <a:pt x="38" y="68"/>
                    </a:cubicBezTo>
                    <a:cubicBezTo>
                      <a:pt x="38" y="68"/>
                      <a:pt x="37" y="68"/>
                      <a:pt x="37" y="68"/>
                    </a:cubicBezTo>
                    <a:moveTo>
                      <a:pt x="85" y="67"/>
                    </a:moveTo>
                    <a:cubicBezTo>
                      <a:pt x="85" y="67"/>
                      <a:pt x="85" y="67"/>
                      <a:pt x="85" y="67"/>
                    </a:cubicBezTo>
                    <a:cubicBezTo>
                      <a:pt x="86" y="67"/>
                      <a:pt x="86" y="68"/>
                      <a:pt x="87" y="68"/>
                    </a:cubicBezTo>
                    <a:cubicBezTo>
                      <a:pt x="90" y="69"/>
                      <a:pt x="90" y="69"/>
                      <a:pt x="90" y="69"/>
                    </a:cubicBezTo>
                    <a:cubicBezTo>
                      <a:pt x="90" y="69"/>
                      <a:pt x="90" y="69"/>
                      <a:pt x="90" y="69"/>
                    </a:cubicBezTo>
                    <a:cubicBezTo>
                      <a:pt x="88" y="68"/>
                      <a:pt x="86" y="68"/>
                      <a:pt x="85" y="67"/>
                    </a:cubicBezTo>
                    <a:moveTo>
                      <a:pt x="4" y="66"/>
                    </a:moveTo>
                    <a:cubicBezTo>
                      <a:pt x="9" y="68"/>
                      <a:pt x="9" y="68"/>
                      <a:pt x="9" y="68"/>
                    </a:cubicBezTo>
                    <a:cubicBezTo>
                      <a:pt x="10" y="68"/>
                      <a:pt x="10" y="68"/>
                      <a:pt x="10" y="68"/>
                    </a:cubicBezTo>
                    <a:cubicBezTo>
                      <a:pt x="5" y="66"/>
                      <a:pt x="5" y="66"/>
                      <a:pt x="5" y="66"/>
                    </a:cubicBezTo>
                    <a:cubicBezTo>
                      <a:pt x="5" y="66"/>
                      <a:pt x="5" y="66"/>
                      <a:pt x="5" y="66"/>
                    </a:cubicBezTo>
                    <a:cubicBezTo>
                      <a:pt x="5" y="66"/>
                      <a:pt x="4" y="66"/>
                      <a:pt x="4" y="66"/>
                    </a:cubicBezTo>
                    <a:moveTo>
                      <a:pt x="61" y="66"/>
                    </a:moveTo>
                    <a:cubicBezTo>
                      <a:pt x="60" y="67"/>
                      <a:pt x="60" y="67"/>
                      <a:pt x="60" y="67"/>
                    </a:cubicBezTo>
                    <a:cubicBezTo>
                      <a:pt x="63" y="68"/>
                      <a:pt x="63" y="68"/>
                      <a:pt x="63" y="68"/>
                    </a:cubicBezTo>
                    <a:cubicBezTo>
                      <a:pt x="63" y="69"/>
                      <a:pt x="63" y="69"/>
                      <a:pt x="63" y="69"/>
                    </a:cubicBezTo>
                    <a:cubicBezTo>
                      <a:pt x="64" y="68"/>
                      <a:pt x="64" y="68"/>
                      <a:pt x="64" y="68"/>
                    </a:cubicBezTo>
                    <a:cubicBezTo>
                      <a:pt x="61" y="66"/>
                      <a:pt x="61" y="66"/>
                      <a:pt x="61" y="66"/>
                    </a:cubicBezTo>
                    <a:moveTo>
                      <a:pt x="0" y="65"/>
                    </a:moveTo>
                    <a:cubicBezTo>
                      <a:pt x="0" y="65"/>
                      <a:pt x="0" y="65"/>
                      <a:pt x="0" y="65"/>
                    </a:cubicBezTo>
                    <a:cubicBezTo>
                      <a:pt x="1" y="65"/>
                      <a:pt x="2" y="65"/>
                      <a:pt x="2" y="66"/>
                    </a:cubicBezTo>
                    <a:cubicBezTo>
                      <a:pt x="3" y="65"/>
                      <a:pt x="3" y="65"/>
                      <a:pt x="3" y="65"/>
                    </a:cubicBezTo>
                    <a:cubicBezTo>
                      <a:pt x="0" y="65"/>
                      <a:pt x="0" y="65"/>
                      <a:pt x="0" y="65"/>
                    </a:cubicBezTo>
                    <a:moveTo>
                      <a:pt x="57" y="64"/>
                    </a:moveTo>
                    <a:cubicBezTo>
                      <a:pt x="56" y="64"/>
                      <a:pt x="56" y="65"/>
                      <a:pt x="56" y="65"/>
                    </a:cubicBezTo>
                    <a:cubicBezTo>
                      <a:pt x="58" y="66"/>
                      <a:pt x="58" y="66"/>
                      <a:pt x="58" y="66"/>
                    </a:cubicBezTo>
                    <a:cubicBezTo>
                      <a:pt x="58" y="66"/>
                      <a:pt x="58" y="65"/>
                      <a:pt x="59" y="65"/>
                    </a:cubicBezTo>
                    <a:cubicBezTo>
                      <a:pt x="57" y="64"/>
                      <a:pt x="57" y="64"/>
                      <a:pt x="57" y="64"/>
                    </a:cubicBezTo>
                    <a:moveTo>
                      <a:pt x="28" y="64"/>
                    </a:moveTo>
                    <a:cubicBezTo>
                      <a:pt x="28" y="65"/>
                      <a:pt x="28" y="65"/>
                      <a:pt x="28" y="65"/>
                    </a:cubicBezTo>
                    <a:cubicBezTo>
                      <a:pt x="29" y="65"/>
                      <a:pt x="30" y="65"/>
                      <a:pt x="31" y="66"/>
                    </a:cubicBezTo>
                    <a:cubicBezTo>
                      <a:pt x="31" y="66"/>
                      <a:pt x="31" y="66"/>
                      <a:pt x="31" y="66"/>
                    </a:cubicBezTo>
                    <a:cubicBezTo>
                      <a:pt x="31" y="66"/>
                      <a:pt x="31" y="65"/>
                      <a:pt x="31" y="65"/>
                    </a:cubicBezTo>
                    <a:cubicBezTo>
                      <a:pt x="28" y="64"/>
                      <a:pt x="28" y="64"/>
                      <a:pt x="28" y="64"/>
                    </a:cubicBezTo>
                    <a:moveTo>
                      <a:pt x="19" y="64"/>
                    </a:moveTo>
                    <a:cubicBezTo>
                      <a:pt x="19" y="64"/>
                      <a:pt x="19" y="64"/>
                      <a:pt x="19" y="65"/>
                    </a:cubicBezTo>
                    <a:cubicBezTo>
                      <a:pt x="20" y="65"/>
                      <a:pt x="20" y="65"/>
                      <a:pt x="20" y="64"/>
                    </a:cubicBezTo>
                    <a:cubicBezTo>
                      <a:pt x="19" y="64"/>
                      <a:pt x="19" y="64"/>
                      <a:pt x="19" y="64"/>
                    </a:cubicBezTo>
                    <a:moveTo>
                      <a:pt x="18" y="61"/>
                    </a:moveTo>
                    <a:cubicBezTo>
                      <a:pt x="18" y="62"/>
                      <a:pt x="18" y="62"/>
                      <a:pt x="18" y="62"/>
                    </a:cubicBezTo>
                    <a:cubicBezTo>
                      <a:pt x="19" y="62"/>
                      <a:pt x="19" y="62"/>
                      <a:pt x="19" y="62"/>
                    </a:cubicBezTo>
                    <a:cubicBezTo>
                      <a:pt x="19" y="63"/>
                      <a:pt x="19" y="63"/>
                      <a:pt x="19" y="64"/>
                    </a:cubicBezTo>
                    <a:cubicBezTo>
                      <a:pt x="19" y="63"/>
                      <a:pt x="19" y="63"/>
                      <a:pt x="19" y="62"/>
                    </a:cubicBezTo>
                    <a:cubicBezTo>
                      <a:pt x="18" y="61"/>
                      <a:pt x="18" y="61"/>
                      <a:pt x="18" y="61"/>
                    </a:cubicBezTo>
                    <a:moveTo>
                      <a:pt x="50" y="61"/>
                    </a:moveTo>
                    <a:cubicBezTo>
                      <a:pt x="49" y="61"/>
                      <a:pt x="49" y="62"/>
                      <a:pt x="49" y="62"/>
                    </a:cubicBezTo>
                    <a:cubicBezTo>
                      <a:pt x="49" y="63"/>
                      <a:pt x="50" y="63"/>
                      <a:pt x="51" y="67"/>
                    </a:cubicBezTo>
                    <a:cubicBezTo>
                      <a:pt x="51" y="69"/>
                      <a:pt x="50" y="70"/>
                      <a:pt x="48" y="70"/>
                    </a:cubicBezTo>
                    <a:cubicBezTo>
                      <a:pt x="48" y="70"/>
                      <a:pt x="48" y="71"/>
                      <a:pt x="48" y="71"/>
                    </a:cubicBezTo>
                    <a:cubicBezTo>
                      <a:pt x="49" y="71"/>
                      <a:pt x="50" y="70"/>
                      <a:pt x="51" y="69"/>
                    </a:cubicBezTo>
                    <a:cubicBezTo>
                      <a:pt x="51" y="69"/>
                      <a:pt x="51" y="69"/>
                      <a:pt x="51" y="69"/>
                    </a:cubicBezTo>
                    <a:cubicBezTo>
                      <a:pt x="51" y="69"/>
                      <a:pt x="52" y="68"/>
                      <a:pt x="52" y="67"/>
                    </a:cubicBezTo>
                    <a:cubicBezTo>
                      <a:pt x="52" y="67"/>
                      <a:pt x="52" y="66"/>
                      <a:pt x="51" y="65"/>
                    </a:cubicBezTo>
                    <a:cubicBezTo>
                      <a:pt x="50" y="63"/>
                      <a:pt x="50" y="62"/>
                      <a:pt x="49" y="62"/>
                    </a:cubicBezTo>
                    <a:cubicBezTo>
                      <a:pt x="54" y="64"/>
                      <a:pt x="54" y="64"/>
                      <a:pt x="54" y="64"/>
                    </a:cubicBezTo>
                    <a:cubicBezTo>
                      <a:pt x="54" y="64"/>
                      <a:pt x="54" y="63"/>
                      <a:pt x="54" y="63"/>
                    </a:cubicBezTo>
                    <a:cubicBezTo>
                      <a:pt x="50" y="61"/>
                      <a:pt x="50" y="61"/>
                      <a:pt x="50" y="61"/>
                    </a:cubicBezTo>
                    <a:cubicBezTo>
                      <a:pt x="50" y="61"/>
                      <a:pt x="50" y="61"/>
                      <a:pt x="50" y="61"/>
                    </a:cubicBezTo>
                    <a:moveTo>
                      <a:pt x="19" y="60"/>
                    </a:moveTo>
                    <a:cubicBezTo>
                      <a:pt x="18" y="60"/>
                      <a:pt x="18" y="60"/>
                      <a:pt x="18" y="60"/>
                    </a:cubicBezTo>
                    <a:cubicBezTo>
                      <a:pt x="19" y="61"/>
                      <a:pt x="20" y="61"/>
                      <a:pt x="21" y="62"/>
                    </a:cubicBezTo>
                    <a:cubicBezTo>
                      <a:pt x="21" y="61"/>
                      <a:pt x="21" y="61"/>
                      <a:pt x="21" y="61"/>
                    </a:cubicBezTo>
                    <a:cubicBezTo>
                      <a:pt x="19" y="60"/>
                      <a:pt x="19" y="60"/>
                      <a:pt x="19" y="60"/>
                    </a:cubicBezTo>
                    <a:moveTo>
                      <a:pt x="107" y="59"/>
                    </a:moveTo>
                    <a:cubicBezTo>
                      <a:pt x="105" y="62"/>
                      <a:pt x="105" y="62"/>
                      <a:pt x="105" y="62"/>
                    </a:cubicBezTo>
                    <a:cubicBezTo>
                      <a:pt x="105" y="63"/>
                      <a:pt x="105" y="63"/>
                      <a:pt x="105" y="63"/>
                    </a:cubicBezTo>
                    <a:cubicBezTo>
                      <a:pt x="105" y="63"/>
                      <a:pt x="105" y="63"/>
                      <a:pt x="105" y="63"/>
                    </a:cubicBezTo>
                    <a:cubicBezTo>
                      <a:pt x="105" y="63"/>
                      <a:pt x="105" y="63"/>
                      <a:pt x="105" y="63"/>
                    </a:cubicBezTo>
                    <a:cubicBezTo>
                      <a:pt x="104" y="63"/>
                      <a:pt x="104" y="63"/>
                      <a:pt x="104" y="63"/>
                    </a:cubicBezTo>
                    <a:cubicBezTo>
                      <a:pt x="105" y="64"/>
                      <a:pt x="105" y="64"/>
                      <a:pt x="105" y="65"/>
                    </a:cubicBezTo>
                    <a:cubicBezTo>
                      <a:pt x="105" y="65"/>
                      <a:pt x="105" y="65"/>
                      <a:pt x="105" y="65"/>
                    </a:cubicBezTo>
                    <a:cubicBezTo>
                      <a:pt x="104" y="65"/>
                      <a:pt x="104" y="65"/>
                      <a:pt x="104" y="65"/>
                    </a:cubicBezTo>
                    <a:cubicBezTo>
                      <a:pt x="103" y="65"/>
                      <a:pt x="103" y="65"/>
                      <a:pt x="103" y="65"/>
                    </a:cubicBezTo>
                    <a:cubicBezTo>
                      <a:pt x="104" y="65"/>
                      <a:pt x="104" y="65"/>
                      <a:pt x="104" y="65"/>
                    </a:cubicBezTo>
                    <a:cubicBezTo>
                      <a:pt x="104" y="65"/>
                      <a:pt x="104" y="65"/>
                      <a:pt x="104" y="65"/>
                    </a:cubicBezTo>
                    <a:cubicBezTo>
                      <a:pt x="104" y="65"/>
                      <a:pt x="104" y="65"/>
                      <a:pt x="104" y="66"/>
                    </a:cubicBezTo>
                    <a:cubicBezTo>
                      <a:pt x="105" y="66"/>
                      <a:pt x="105" y="66"/>
                      <a:pt x="105" y="66"/>
                    </a:cubicBezTo>
                    <a:cubicBezTo>
                      <a:pt x="105" y="66"/>
                      <a:pt x="105" y="66"/>
                      <a:pt x="105" y="67"/>
                    </a:cubicBezTo>
                    <a:cubicBezTo>
                      <a:pt x="103" y="66"/>
                      <a:pt x="103" y="66"/>
                      <a:pt x="103" y="66"/>
                    </a:cubicBezTo>
                    <a:cubicBezTo>
                      <a:pt x="103" y="66"/>
                      <a:pt x="103" y="66"/>
                      <a:pt x="103" y="66"/>
                    </a:cubicBezTo>
                    <a:cubicBezTo>
                      <a:pt x="102" y="67"/>
                      <a:pt x="102" y="67"/>
                      <a:pt x="102" y="67"/>
                    </a:cubicBezTo>
                    <a:cubicBezTo>
                      <a:pt x="102" y="67"/>
                      <a:pt x="102" y="67"/>
                      <a:pt x="102" y="67"/>
                    </a:cubicBezTo>
                    <a:cubicBezTo>
                      <a:pt x="102" y="67"/>
                      <a:pt x="102" y="67"/>
                      <a:pt x="102" y="67"/>
                    </a:cubicBezTo>
                    <a:cubicBezTo>
                      <a:pt x="102" y="67"/>
                      <a:pt x="103" y="68"/>
                      <a:pt x="103" y="70"/>
                    </a:cubicBezTo>
                    <a:cubicBezTo>
                      <a:pt x="103" y="70"/>
                      <a:pt x="103" y="70"/>
                      <a:pt x="103" y="70"/>
                    </a:cubicBezTo>
                    <a:cubicBezTo>
                      <a:pt x="106" y="69"/>
                      <a:pt x="113" y="67"/>
                      <a:pt x="112" y="66"/>
                    </a:cubicBezTo>
                    <a:cubicBezTo>
                      <a:pt x="112" y="65"/>
                      <a:pt x="112" y="64"/>
                      <a:pt x="111" y="63"/>
                    </a:cubicBezTo>
                    <a:cubicBezTo>
                      <a:pt x="111" y="63"/>
                      <a:pt x="111" y="63"/>
                      <a:pt x="111" y="63"/>
                    </a:cubicBezTo>
                    <a:cubicBezTo>
                      <a:pt x="111" y="63"/>
                      <a:pt x="111" y="63"/>
                      <a:pt x="111" y="63"/>
                    </a:cubicBezTo>
                    <a:cubicBezTo>
                      <a:pt x="110" y="61"/>
                      <a:pt x="109" y="60"/>
                      <a:pt x="109" y="60"/>
                    </a:cubicBezTo>
                    <a:cubicBezTo>
                      <a:pt x="108" y="60"/>
                      <a:pt x="108" y="60"/>
                      <a:pt x="108" y="60"/>
                    </a:cubicBezTo>
                    <a:cubicBezTo>
                      <a:pt x="107" y="59"/>
                      <a:pt x="107" y="59"/>
                      <a:pt x="107" y="59"/>
                    </a:cubicBezTo>
                    <a:cubicBezTo>
                      <a:pt x="107" y="59"/>
                      <a:pt x="107" y="59"/>
                      <a:pt x="107" y="59"/>
                    </a:cubicBezTo>
                    <a:moveTo>
                      <a:pt x="114" y="59"/>
                    </a:moveTo>
                    <a:cubicBezTo>
                      <a:pt x="114" y="59"/>
                      <a:pt x="113" y="60"/>
                      <a:pt x="113" y="60"/>
                    </a:cubicBezTo>
                    <a:cubicBezTo>
                      <a:pt x="117" y="63"/>
                      <a:pt x="121" y="65"/>
                      <a:pt x="126" y="67"/>
                    </a:cubicBezTo>
                    <a:cubicBezTo>
                      <a:pt x="127" y="65"/>
                      <a:pt x="127" y="65"/>
                      <a:pt x="127" y="65"/>
                    </a:cubicBezTo>
                    <a:cubicBezTo>
                      <a:pt x="126" y="65"/>
                      <a:pt x="126" y="65"/>
                      <a:pt x="126" y="65"/>
                    </a:cubicBezTo>
                    <a:cubicBezTo>
                      <a:pt x="117" y="60"/>
                      <a:pt x="117" y="60"/>
                      <a:pt x="117" y="60"/>
                    </a:cubicBezTo>
                    <a:cubicBezTo>
                      <a:pt x="114" y="59"/>
                      <a:pt x="114" y="59"/>
                      <a:pt x="114" y="59"/>
                    </a:cubicBezTo>
                    <a:moveTo>
                      <a:pt x="90" y="58"/>
                    </a:moveTo>
                    <a:cubicBezTo>
                      <a:pt x="89" y="59"/>
                      <a:pt x="88" y="61"/>
                      <a:pt x="88" y="62"/>
                    </a:cubicBezTo>
                    <a:cubicBezTo>
                      <a:pt x="88" y="62"/>
                      <a:pt x="89" y="63"/>
                      <a:pt x="90" y="63"/>
                    </a:cubicBezTo>
                    <a:cubicBezTo>
                      <a:pt x="91" y="64"/>
                      <a:pt x="91" y="63"/>
                      <a:pt x="93" y="66"/>
                    </a:cubicBezTo>
                    <a:cubicBezTo>
                      <a:pt x="94" y="67"/>
                      <a:pt x="94" y="68"/>
                      <a:pt x="94" y="68"/>
                    </a:cubicBezTo>
                    <a:cubicBezTo>
                      <a:pt x="94" y="68"/>
                      <a:pt x="94" y="68"/>
                      <a:pt x="94" y="68"/>
                    </a:cubicBezTo>
                    <a:cubicBezTo>
                      <a:pt x="94" y="67"/>
                      <a:pt x="93" y="65"/>
                      <a:pt x="92" y="65"/>
                    </a:cubicBezTo>
                    <a:cubicBezTo>
                      <a:pt x="88" y="62"/>
                      <a:pt x="88" y="62"/>
                      <a:pt x="88" y="62"/>
                    </a:cubicBezTo>
                    <a:cubicBezTo>
                      <a:pt x="87" y="62"/>
                      <a:pt x="87" y="63"/>
                      <a:pt x="87" y="63"/>
                    </a:cubicBezTo>
                    <a:cubicBezTo>
                      <a:pt x="87" y="63"/>
                      <a:pt x="87" y="63"/>
                      <a:pt x="87" y="63"/>
                    </a:cubicBezTo>
                    <a:cubicBezTo>
                      <a:pt x="88" y="65"/>
                      <a:pt x="90" y="67"/>
                      <a:pt x="90" y="70"/>
                    </a:cubicBezTo>
                    <a:cubicBezTo>
                      <a:pt x="91" y="70"/>
                      <a:pt x="92" y="69"/>
                      <a:pt x="93" y="68"/>
                    </a:cubicBezTo>
                    <a:cubicBezTo>
                      <a:pt x="93" y="69"/>
                      <a:pt x="96" y="68"/>
                      <a:pt x="90" y="70"/>
                    </a:cubicBezTo>
                    <a:cubicBezTo>
                      <a:pt x="90" y="70"/>
                      <a:pt x="90" y="70"/>
                      <a:pt x="90" y="70"/>
                    </a:cubicBezTo>
                    <a:cubicBezTo>
                      <a:pt x="89" y="69"/>
                      <a:pt x="89" y="69"/>
                      <a:pt x="89" y="69"/>
                    </a:cubicBezTo>
                    <a:cubicBezTo>
                      <a:pt x="87" y="68"/>
                      <a:pt x="86" y="68"/>
                      <a:pt x="85" y="67"/>
                    </a:cubicBezTo>
                    <a:cubicBezTo>
                      <a:pt x="84" y="68"/>
                      <a:pt x="84" y="68"/>
                      <a:pt x="84" y="68"/>
                    </a:cubicBezTo>
                    <a:cubicBezTo>
                      <a:pt x="84" y="68"/>
                      <a:pt x="84" y="68"/>
                      <a:pt x="84" y="68"/>
                    </a:cubicBezTo>
                    <a:cubicBezTo>
                      <a:pt x="84" y="68"/>
                      <a:pt x="84" y="68"/>
                      <a:pt x="84" y="68"/>
                    </a:cubicBezTo>
                    <a:cubicBezTo>
                      <a:pt x="84" y="67"/>
                      <a:pt x="83" y="66"/>
                      <a:pt x="83" y="66"/>
                    </a:cubicBezTo>
                    <a:cubicBezTo>
                      <a:pt x="83" y="66"/>
                      <a:pt x="84" y="68"/>
                      <a:pt x="84" y="70"/>
                    </a:cubicBezTo>
                    <a:cubicBezTo>
                      <a:pt x="85" y="71"/>
                      <a:pt x="85" y="71"/>
                      <a:pt x="85" y="71"/>
                    </a:cubicBezTo>
                    <a:cubicBezTo>
                      <a:pt x="88" y="72"/>
                      <a:pt x="88" y="72"/>
                      <a:pt x="88" y="72"/>
                    </a:cubicBezTo>
                    <a:cubicBezTo>
                      <a:pt x="89" y="72"/>
                      <a:pt x="89" y="72"/>
                      <a:pt x="89" y="72"/>
                    </a:cubicBezTo>
                    <a:cubicBezTo>
                      <a:pt x="89" y="73"/>
                      <a:pt x="89" y="73"/>
                      <a:pt x="89" y="73"/>
                    </a:cubicBezTo>
                    <a:cubicBezTo>
                      <a:pt x="104" y="68"/>
                      <a:pt x="93" y="71"/>
                      <a:pt x="97" y="69"/>
                    </a:cubicBezTo>
                    <a:cubicBezTo>
                      <a:pt x="97" y="69"/>
                      <a:pt x="97" y="67"/>
                      <a:pt x="96" y="66"/>
                    </a:cubicBezTo>
                    <a:cubicBezTo>
                      <a:pt x="100" y="68"/>
                      <a:pt x="100" y="68"/>
                      <a:pt x="100" y="68"/>
                    </a:cubicBezTo>
                    <a:cubicBezTo>
                      <a:pt x="101" y="67"/>
                      <a:pt x="101" y="67"/>
                      <a:pt x="101" y="67"/>
                    </a:cubicBezTo>
                    <a:cubicBezTo>
                      <a:pt x="101" y="68"/>
                      <a:pt x="101" y="68"/>
                      <a:pt x="101" y="69"/>
                    </a:cubicBezTo>
                    <a:cubicBezTo>
                      <a:pt x="102" y="70"/>
                      <a:pt x="102" y="70"/>
                      <a:pt x="102" y="70"/>
                    </a:cubicBezTo>
                    <a:cubicBezTo>
                      <a:pt x="102" y="68"/>
                      <a:pt x="101" y="66"/>
                      <a:pt x="101" y="66"/>
                    </a:cubicBezTo>
                    <a:cubicBezTo>
                      <a:pt x="101" y="66"/>
                      <a:pt x="102" y="66"/>
                      <a:pt x="102" y="66"/>
                    </a:cubicBezTo>
                    <a:cubicBezTo>
                      <a:pt x="102" y="66"/>
                      <a:pt x="102" y="66"/>
                      <a:pt x="102" y="66"/>
                    </a:cubicBezTo>
                    <a:cubicBezTo>
                      <a:pt x="102" y="65"/>
                      <a:pt x="102" y="65"/>
                      <a:pt x="102" y="65"/>
                    </a:cubicBezTo>
                    <a:cubicBezTo>
                      <a:pt x="94" y="61"/>
                      <a:pt x="94" y="61"/>
                      <a:pt x="94" y="61"/>
                    </a:cubicBezTo>
                    <a:cubicBezTo>
                      <a:pt x="93" y="60"/>
                      <a:pt x="91" y="59"/>
                      <a:pt x="90" y="58"/>
                    </a:cubicBezTo>
                    <a:moveTo>
                      <a:pt x="12" y="58"/>
                    </a:moveTo>
                    <a:cubicBezTo>
                      <a:pt x="12" y="58"/>
                      <a:pt x="12" y="58"/>
                      <a:pt x="12" y="58"/>
                    </a:cubicBezTo>
                    <a:cubicBezTo>
                      <a:pt x="13" y="59"/>
                      <a:pt x="13" y="59"/>
                      <a:pt x="13" y="59"/>
                    </a:cubicBezTo>
                    <a:cubicBezTo>
                      <a:pt x="14" y="60"/>
                      <a:pt x="14" y="60"/>
                      <a:pt x="14" y="60"/>
                    </a:cubicBezTo>
                    <a:cubicBezTo>
                      <a:pt x="15" y="59"/>
                      <a:pt x="15" y="59"/>
                      <a:pt x="15" y="59"/>
                    </a:cubicBezTo>
                    <a:cubicBezTo>
                      <a:pt x="12" y="58"/>
                      <a:pt x="12" y="58"/>
                      <a:pt x="12" y="58"/>
                    </a:cubicBezTo>
                    <a:moveTo>
                      <a:pt x="66" y="58"/>
                    </a:moveTo>
                    <a:cubicBezTo>
                      <a:pt x="65" y="60"/>
                      <a:pt x="65" y="60"/>
                      <a:pt x="65" y="60"/>
                    </a:cubicBezTo>
                    <a:cubicBezTo>
                      <a:pt x="68" y="62"/>
                      <a:pt x="68" y="62"/>
                      <a:pt x="68" y="62"/>
                    </a:cubicBezTo>
                    <a:cubicBezTo>
                      <a:pt x="68" y="62"/>
                      <a:pt x="68" y="62"/>
                      <a:pt x="68" y="62"/>
                    </a:cubicBezTo>
                    <a:cubicBezTo>
                      <a:pt x="68" y="62"/>
                      <a:pt x="68" y="62"/>
                      <a:pt x="68" y="62"/>
                    </a:cubicBezTo>
                    <a:cubicBezTo>
                      <a:pt x="69" y="62"/>
                      <a:pt x="69" y="62"/>
                      <a:pt x="69" y="62"/>
                    </a:cubicBezTo>
                    <a:cubicBezTo>
                      <a:pt x="68" y="63"/>
                      <a:pt x="68" y="64"/>
                      <a:pt x="67" y="65"/>
                    </a:cubicBezTo>
                    <a:cubicBezTo>
                      <a:pt x="67" y="65"/>
                      <a:pt x="67" y="65"/>
                      <a:pt x="67" y="65"/>
                    </a:cubicBezTo>
                    <a:cubicBezTo>
                      <a:pt x="68" y="64"/>
                      <a:pt x="69" y="63"/>
                      <a:pt x="69" y="62"/>
                    </a:cubicBezTo>
                    <a:cubicBezTo>
                      <a:pt x="80" y="68"/>
                      <a:pt x="80" y="68"/>
                      <a:pt x="80" y="68"/>
                    </a:cubicBezTo>
                    <a:cubicBezTo>
                      <a:pt x="81" y="67"/>
                      <a:pt x="82" y="67"/>
                      <a:pt x="82" y="66"/>
                    </a:cubicBezTo>
                    <a:cubicBezTo>
                      <a:pt x="80" y="64"/>
                      <a:pt x="77" y="63"/>
                      <a:pt x="74" y="62"/>
                    </a:cubicBezTo>
                    <a:cubicBezTo>
                      <a:pt x="71" y="60"/>
                      <a:pt x="69" y="59"/>
                      <a:pt x="66" y="58"/>
                    </a:cubicBezTo>
                    <a:moveTo>
                      <a:pt x="115" y="58"/>
                    </a:moveTo>
                    <a:cubicBezTo>
                      <a:pt x="115" y="58"/>
                      <a:pt x="115" y="58"/>
                      <a:pt x="114" y="58"/>
                    </a:cubicBezTo>
                    <a:cubicBezTo>
                      <a:pt x="117" y="60"/>
                      <a:pt x="117" y="60"/>
                      <a:pt x="117" y="60"/>
                    </a:cubicBezTo>
                    <a:cubicBezTo>
                      <a:pt x="127" y="65"/>
                      <a:pt x="127" y="65"/>
                      <a:pt x="127" y="65"/>
                    </a:cubicBezTo>
                    <a:cubicBezTo>
                      <a:pt x="128" y="64"/>
                      <a:pt x="128" y="64"/>
                      <a:pt x="128" y="64"/>
                    </a:cubicBezTo>
                    <a:cubicBezTo>
                      <a:pt x="123" y="62"/>
                      <a:pt x="123" y="62"/>
                      <a:pt x="123" y="62"/>
                    </a:cubicBezTo>
                    <a:cubicBezTo>
                      <a:pt x="121" y="61"/>
                      <a:pt x="118" y="59"/>
                      <a:pt x="115" y="58"/>
                    </a:cubicBezTo>
                    <a:moveTo>
                      <a:pt x="13" y="57"/>
                    </a:moveTo>
                    <a:cubicBezTo>
                      <a:pt x="12" y="58"/>
                      <a:pt x="12" y="58"/>
                      <a:pt x="12" y="58"/>
                    </a:cubicBezTo>
                    <a:cubicBezTo>
                      <a:pt x="13" y="58"/>
                      <a:pt x="14" y="59"/>
                      <a:pt x="15" y="59"/>
                    </a:cubicBezTo>
                    <a:cubicBezTo>
                      <a:pt x="15" y="59"/>
                      <a:pt x="15" y="59"/>
                      <a:pt x="15" y="59"/>
                    </a:cubicBezTo>
                    <a:cubicBezTo>
                      <a:pt x="14" y="58"/>
                      <a:pt x="13" y="58"/>
                      <a:pt x="13" y="57"/>
                    </a:cubicBezTo>
                    <a:moveTo>
                      <a:pt x="67" y="57"/>
                    </a:moveTo>
                    <a:cubicBezTo>
                      <a:pt x="67" y="57"/>
                      <a:pt x="67" y="57"/>
                      <a:pt x="67" y="57"/>
                    </a:cubicBezTo>
                    <a:cubicBezTo>
                      <a:pt x="67" y="57"/>
                      <a:pt x="67" y="58"/>
                      <a:pt x="68" y="58"/>
                    </a:cubicBezTo>
                    <a:cubicBezTo>
                      <a:pt x="70" y="59"/>
                      <a:pt x="74" y="61"/>
                      <a:pt x="79" y="64"/>
                    </a:cubicBezTo>
                    <a:cubicBezTo>
                      <a:pt x="80" y="64"/>
                      <a:pt x="81" y="65"/>
                      <a:pt x="82" y="65"/>
                    </a:cubicBezTo>
                    <a:cubicBezTo>
                      <a:pt x="82" y="65"/>
                      <a:pt x="82" y="65"/>
                      <a:pt x="82" y="65"/>
                    </a:cubicBezTo>
                    <a:cubicBezTo>
                      <a:pt x="75" y="62"/>
                      <a:pt x="70" y="59"/>
                      <a:pt x="67" y="57"/>
                    </a:cubicBezTo>
                    <a:moveTo>
                      <a:pt x="90" y="57"/>
                    </a:moveTo>
                    <a:cubicBezTo>
                      <a:pt x="90" y="57"/>
                      <a:pt x="90" y="57"/>
                      <a:pt x="90" y="57"/>
                    </a:cubicBezTo>
                    <a:cubicBezTo>
                      <a:pt x="93" y="59"/>
                      <a:pt x="96" y="61"/>
                      <a:pt x="100" y="63"/>
                    </a:cubicBezTo>
                    <a:cubicBezTo>
                      <a:pt x="103" y="65"/>
                      <a:pt x="103" y="65"/>
                      <a:pt x="103" y="65"/>
                    </a:cubicBezTo>
                    <a:cubicBezTo>
                      <a:pt x="103" y="64"/>
                      <a:pt x="103" y="64"/>
                      <a:pt x="103" y="64"/>
                    </a:cubicBezTo>
                    <a:cubicBezTo>
                      <a:pt x="95" y="60"/>
                      <a:pt x="95" y="60"/>
                      <a:pt x="95" y="60"/>
                    </a:cubicBezTo>
                    <a:cubicBezTo>
                      <a:pt x="93" y="59"/>
                      <a:pt x="92" y="58"/>
                      <a:pt x="90" y="57"/>
                    </a:cubicBezTo>
                    <a:moveTo>
                      <a:pt x="63" y="56"/>
                    </a:moveTo>
                    <a:cubicBezTo>
                      <a:pt x="63" y="57"/>
                      <a:pt x="62" y="58"/>
                      <a:pt x="62" y="58"/>
                    </a:cubicBezTo>
                    <a:cubicBezTo>
                      <a:pt x="63" y="59"/>
                      <a:pt x="63" y="59"/>
                      <a:pt x="63" y="59"/>
                    </a:cubicBezTo>
                    <a:cubicBezTo>
                      <a:pt x="64" y="58"/>
                      <a:pt x="64" y="57"/>
                      <a:pt x="65" y="57"/>
                    </a:cubicBezTo>
                    <a:cubicBezTo>
                      <a:pt x="64" y="57"/>
                      <a:pt x="64" y="56"/>
                      <a:pt x="63" y="56"/>
                    </a:cubicBezTo>
                    <a:moveTo>
                      <a:pt x="64" y="56"/>
                    </a:moveTo>
                    <a:cubicBezTo>
                      <a:pt x="64" y="56"/>
                      <a:pt x="64" y="56"/>
                      <a:pt x="65" y="56"/>
                    </a:cubicBezTo>
                    <a:cubicBezTo>
                      <a:pt x="65" y="56"/>
                      <a:pt x="65" y="56"/>
                      <a:pt x="65" y="56"/>
                    </a:cubicBezTo>
                    <a:cubicBezTo>
                      <a:pt x="64" y="56"/>
                      <a:pt x="64" y="56"/>
                      <a:pt x="64" y="56"/>
                    </a:cubicBezTo>
                    <a:moveTo>
                      <a:pt x="109" y="56"/>
                    </a:moveTo>
                    <a:cubicBezTo>
                      <a:pt x="108" y="58"/>
                      <a:pt x="108" y="58"/>
                      <a:pt x="108" y="58"/>
                    </a:cubicBezTo>
                    <a:cubicBezTo>
                      <a:pt x="108" y="58"/>
                      <a:pt x="108" y="58"/>
                      <a:pt x="108" y="58"/>
                    </a:cubicBezTo>
                    <a:cubicBezTo>
                      <a:pt x="110" y="59"/>
                      <a:pt x="111" y="60"/>
                      <a:pt x="112" y="60"/>
                    </a:cubicBezTo>
                    <a:cubicBezTo>
                      <a:pt x="113" y="60"/>
                      <a:pt x="113" y="59"/>
                      <a:pt x="114" y="58"/>
                    </a:cubicBezTo>
                    <a:cubicBezTo>
                      <a:pt x="109" y="56"/>
                      <a:pt x="109" y="56"/>
                      <a:pt x="109" y="56"/>
                    </a:cubicBezTo>
                    <a:moveTo>
                      <a:pt x="41" y="56"/>
                    </a:moveTo>
                    <a:cubicBezTo>
                      <a:pt x="41" y="56"/>
                      <a:pt x="40" y="56"/>
                      <a:pt x="40" y="56"/>
                    </a:cubicBezTo>
                    <a:cubicBezTo>
                      <a:pt x="40" y="56"/>
                      <a:pt x="40" y="56"/>
                      <a:pt x="40" y="56"/>
                    </a:cubicBezTo>
                    <a:cubicBezTo>
                      <a:pt x="40" y="56"/>
                      <a:pt x="40" y="56"/>
                      <a:pt x="40" y="56"/>
                    </a:cubicBezTo>
                    <a:cubicBezTo>
                      <a:pt x="40" y="57"/>
                      <a:pt x="40" y="57"/>
                      <a:pt x="40" y="57"/>
                    </a:cubicBezTo>
                    <a:cubicBezTo>
                      <a:pt x="40" y="57"/>
                      <a:pt x="40" y="58"/>
                      <a:pt x="41" y="58"/>
                    </a:cubicBezTo>
                    <a:cubicBezTo>
                      <a:pt x="42" y="58"/>
                      <a:pt x="42" y="58"/>
                      <a:pt x="42" y="58"/>
                    </a:cubicBezTo>
                    <a:cubicBezTo>
                      <a:pt x="43" y="57"/>
                      <a:pt x="43" y="57"/>
                      <a:pt x="43" y="57"/>
                    </a:cubicBezTo>
                    <a:cubicBezTo>
                      <a:pt x="42" y="57"/>
                      <a:pt x="41" y="56"/>
                      <a:pt x="41" y="56"/>
                    </a:cubicBezTo>
                    <a:moveTo>
                      <a:pt x="117" y="55"/>
                    </a:moveTo>
                    <a:cubicBezTo>
                      <a:pt x="116" y="56"/>
                      <a:pt x="116" y="56"/>
                      <a:pt x="116" y="56"/>
                    </a:cubicBezTo>
                    <a:cubicBezTo>
                      <a:pt x="126" y="62"/>
                      <a:pt x="126" y="62"/>
                      <a:pt x="126" y="62"/>
                    </a:cubicBezTo>
                    <a:cubicBezTo>
                      <a:pt x="127" y="63"/>
                      <a:pt x="127" y="63"/>
                      <a:pt x="128" y="64"/>
                    </a:cubicBezTo>
                    <a:cubicBezTo>
                      <a:pt x="129" y="63"/>
                      <a:pt x="129" y="63"/>
                      <a:pt x="129" y="63"/>
                    </a:cubicBezTo>
                    <a:cubicBezTo>
                      <a:pt x="129" y="63"/>
                      <a:pt x="129" y="63"/>
                      <a:pt x="129" y="63"/>
                    </a:cubicBezTo>
                    <a:cubicBezTo>
                      <a:pt x="126" y="61"/>
                      <a:pt x="126" y="61"/>
                      <a:pt x="126" y="61"/>
                    </a:cubicBezTo>
                    <a:cubicBezTo>
                      <a:pt x="123" y="59"/>
                      <a:pt x="120" y="57"/>
                      <a:pt x="117" y="55"/>
                    </a:cubicBezTo>
                    <a:moveTo>
                      <a:pt x="62" y="55"/>
                    </a:moveTo>
                    <a:cubicBezTo>
                      <a:pt x="61" y="56"/>
                      <a:pt x="61" y="57"/>
                      <a:pt x="60" y="58"/>
                    </a:cubicBezTo>
                    <a:cubicBezTo>
                      <a:pt x="62" y="58"/>
                      <a:pt x="62" y="58"/>
                      <a:pt x="62" y="58"/>
                    </a:cubicBezTo>
                    <a:cubicBezTo>
                      <a:pt x="63" y="56"/>
                      <a:pt x="63" y="56"/>
                      <a:pt x="63" y="56"/>
                    </a:cubicBezTo>
                    <a:cubicBezTo>
                      <a:pt x="63" y="56"/>
                      <a:pt x="62" y="56"/>
                      <a:pt x="62" y="55"/>
                    </a:cubicBezTo>
                    <a:moveTo>
                      <a:pt x="92" y="55"/>
                    </a:moveTo>
                    <a:cubicBezTo>
                      <a:pt x="92" y="55"/>
                      <a:pt x="91" y="55"/>
                      <a:pt x="91" y="55"/>
                    </a:cubicBezTo>
                    <a:cubicBezTo>
                      <a:pt x="93" y="57"/>
                      <a:pt x="95" y="58"/>
                      <a:pt x="97" y="59"/>
                    </a:cubicBezTo>
                    <a:cubicBezTo>
                      <a:pt x="98" y="60"/>
                      <a:pt x="102" y="61"/>
                      <a:pt x="104" y="63"/>
                    </a:cubicBezTo>
                    <a:cubicBezTo>
                      <a:pt x="104" y="62"/>
                      <a:pt x="104" y="62"/>
                      <a:pt x="104" y="62"/>
                    </a:cubicBezTo>
                    <a:cubicBezTo>
                      <a:pt x="96" y="58"/>
                      <a:pt x="96" y="58"/>
                      <a:pt x="96" y="58"/>
                    </a:cubicBezTo>
                    <a:cubicBezTo>
                      <a:pt x="92" y="55"/>
                      <a:pt x="92" y="55"/>
                      <a:pt x="92" y="55"/>
                    </a:cubicBezTo>
                    <a:moveTo>
                      <a:pt x="109" y="55"/>
                    </a:moveTo>
                    <a:cubicBezTo>
                      <a:pt x="109" y="55"/>
                      <a:pt x="109" y="55"/>
                      <a:pt x="109" y="55"/>
                    </a:cubicBezTo>
                    <a:cubicBezTo>
                      <a:pt x="114" y="58"/>
                      <a:pt x="114" y="58"/>
                      <a:pt x="114" y="58"/>
                    </a:cubicBezTo>
                    <a:cubicBezTo>
                      <a:pt x="114" y="58"/>
                      <a:pt x="114" y="57"/>
                      <a:pt x="114" y="57"/>
                    </a:cubicBezTo>
                    <a:cubicBezTo>
                      <a:pt x="113" y="56"/>
                      <a:pt x="111" y="55"/>
                      <a:pt x="109" y="55"/>
                    </a:cubicBezTo>
                    <a:moveTo>
                      <a:pt x="6" y="54"/>
                    </a:moveTo>
                    <a:cubicBezTo>
                      <a:pt x="6" y="54"/>
                      <a:pt x="6" y="54"/>
                      <a:pt x="5" y="54"/>
                    </a:cubicBezTo>
                    <a:cubicBezTo>
                      <a:pt x="6" y="54"/>
                      <a:pt x="6" y="54"/>
                      <a:pt x="6" y="54"/>
                    </a:cubicBezTo>
                    <a:cubicBezTo>
                      <a:pt x="7" y="55"/>
                      <a:pt x="7" y="55"/>
                      <a:pt x="7" y="55"/>
                    </a:cubicBezTo>
                    <a:cubicBezTo>
                      <a:pt x="7" y="55"/>
                      <a:pt x="6" y="55"/>
                      <a:pt x="5" y="54"/>
                    </a:cubicBezTo>
                    <a:cubicBezTo>
                      <a:pt x="5" y="54"/>
                      <a:pt x="5" y="55"/>
                      <a:pt x="5" y="55"/>
                    </a:cubicBezTo>
                    <a:cubicBezTo>
                      <a:pt x="6" y="55"/>
                      <a:pt x="7" y="56"/>
                      <a:pt x="8" y="56"/>
                    </a:cubicBezTo>
                    <a:cubicBezTo>
                      <a:pt x="8" y="55"/>
                      <a:pt x="8" y="55"/>
                      <a:pt x="8" y="55"/>
                    </a:cubicBezTo>
                    <a:cubicBezTo>
                      <a:pt x="6" y="54"/>
                      <a:pt x="6" y="54"/>
                      <a:pt x="6" y="54"/>
                    </a:cubicBezTo>
                    <a:moveTo>
                      <a:pt x="35" y="54"/>
                    </a:moveTo>
                    <a:cubicBezTo>
                      <a:pt x="34" y="55"/>
                      <a:pt x="34" y="55"/>
                      <a:pt x="34" y="55"/>
                    </a:cubicBezTo>
                    <a:cubicBezTo>
                      <a:pt x="35" y="55"/>
                      <a:pt x="36" y="55"/>
                      <a:pt x="37" y="56"/>
                    </a:cubicBezTo>
                    <a:cubicBezTo>
                      <a:pt x="37" y="56"/>
                      <a:pt x="37" y="55"/>
                      <a:pt x="38" y="55"/>
                    </a:cubicBezTo>
                    <a:cubicBezTo>
                      <a:pt x="35" y="54"/>
                      <a:pt x="35" y="54"/>
                      <a:pt x="35" y="54"/>
                    </a:cubicBezTo>
                    <a:moveTo>
                      <a:pt x="81" y="53"/>
                    </a:moveTo>
                    <a:cubicBezTo>
                      <a:pt x="81" y="54"/>
                      <a:pt x="80" y="54"/>
                      <a:pt x="80" y="55"/>
                    </a:cubicBezTo>
                    <a:cubicBezTo>
                      <a:pt x="80" y="56"/>
                      <a:pt x="79" y="56"/>
                      <a:pt x="79" y="56"/>
                    </a:cubicBezTo>
                    <a:cubicBezTo>
                      <a:pt x="80" y="57"/>
                      <a:pt x="81" y="58"/>
                      <a:pt x="82" y="58"/>
                    </a:cubicBezTo>
                    <a:cubicBezTo>
                      <a:pt x="83" y="59"/>
                      <a:pt x="84" y="60"/>
                      <a:pt x="85" y="61"/>
                    </a:cubicBezTo>
                    <a:cubicBezTo>
                      <a:pt x="86" y="61"/>
                      <a:pt x="86" y="60"/>
                      <a:pt x="86" y="59"/>
                    </a:cubicBezTo>
                    <a:cubicBezTo>
                      <a:pt x="88" y="57"/>
                      <a:pt x="88" y="57"/>
                      <a:pt x="88" y="57"/>
                    </a:cubicBezTo>
                    <a:cubicBezTo>
                      <a:pt x="86" y="56"/>
                      <a:pt x="83" y="55"/>
                      <a:pt x="81" y="53"/>
                    </a:cubicBezTo>
                    <a:moveTo>
                      <a:pt x="118" y="53"/>
                    </a:moveTo>
                    <a:cubicBezTo>
                      <a:pt x="118" y="54"/>
                      <a:pt x="117" y="54"/>
                      <a:pt x="117" y="55"/>
                    </a:cubicBezTo>
                    <a:cubicBezTo>
                      <a:pt x="121" y="58"/>
                      <a:pt x="125" y="60"/>
                      <a:pt x="129" y="62"/>
                    </a:cubicBezTo>
                    <a:cubicBezTo>
                      <a:pt x="130" y="61"/>
                      <a:pt x="130" y="61"/>
                      <a:pt x="130" y="61"/>
                    </a:cubicBezTo>
                    <a:cubicBezTo>
                      <a:pt x="129" y="60"/>
                      <a:pt x="129" y="60"/>
                      <a:pt x="129" y="60"/>
                    </a:cubicBezTo>
                    <a:cubicBezTo>
                      <a:pt x="121" y="55"/>
                      <a:pt x="121" y="55"/>
                      <a:pt x="121" y="55"/>
                    </a:cubicBezTo>
                    <a:cubicBezTo>
                      <a:pt x="120" y="54"/>
                      <a:pt x="119" y="54"/>
                      <a:pt x="118" y="53"/>
                    </a:cubicBezTo>
                    <a:moveTo>
                      <a:pt x="36" y="52"/>
                    </a:moveTo>
                    <a:cubicBezTo>
                      <a:pt x="35" y="53"/>
                      <a:pt x="35" y="53"/>
                      <a:pt x="35" y="53"/>
                    </a:cubicBezTo>
                    <a:cubicBezTo>
                      <a:pt x="36" y="54"/>
                      <a:pt x="37" y="54"/>
                      <a:pt x="38" y="55"/>
                    </a:cubicBezTo>
                    <a:cubicBezTo>
                      <a:pt x="38" y="54"/>
                      <a:pt x="38" y="54"/>
                      <a:pt x="38" y="54"/>
                    </a:cubicBezTo>
                    <a:cubicBezTo>
                      <a:pt x="38" y="54"/>
                      <a:pt x="38" y="54"/>
                      <a:pt x="38" y="54"/>
                    </a:cubicBezTo>
                    <a:cubicBezTo>
                      <a:pt x="38" y="54"/>
                      <a:pt x="38" y="54"/>
                      <a:pt x="38" y="54"/>
                    </a:cubicBezTo>
                    <a:cubicBezTo>
                      <a:pt x="38" y="54"/>
                      <a:pt x="38" y="54"/>
                      <a:pt x="38" y="54"/>
                    </a:cubicBezTo>
                    <a:cubicBezTo>
                      <a:pt x="37" y="53"/>
                      <a:pt x="36" y="53"/>
                      <a:pt x="36" y="52"/>
                    </a:cubicBezTo>
                    <a:moveTo>
                      <a:pt x="82" y="52"/>
                    </a:moveTo>
                    <a:cubicBezTo>
                      <a:pt x="82" y="52"/>
                      <a:pt x="82" y="52"/>
                      <a:pt x="82" y="53"/>
                    </a:cubicBezTo>
                    <a:cubicBezTo>
                      <a:pt x="84" y="54"/>
                      <a:pt x="86" y="55"/>
                      <a:pt x="88" y="56"/>
                    </a:cubicBezTo>
                    <a:cubicBezTo>
                      <a:pt x="89" y="56"/>
                      <a:pt x="89" y="56"/>
                      <a:pt x="89" y="56"/>
                    </a:cubicBezTo>
                    <a:cubicBezTo>
                      <a:pt x="86" y="55"/>
                      <a:pt x="84" y="54"/>
                      <a:pt x="82" y="52"/>
                    </a:cubicBezTo>
                    <a:moveTo>
                      <a:pt x="111" y="52"/>
                    </a:moveTo>
                    <a:cubicBezTo>
                      <a:pt x="111" y="53"/>
                      <a:pt x="111" y="53"/>
                      <a:pt x="111" y="53"/>
                    </a:cubicBezTo>
                    <a:cubicBezTo>
                      <a:pt x="111" y="53"/>
                      <a:pt x="111" y="53"/>
                      <a:pt x="111" y="53"/>
                    </a:cubicBezTo>
                    <a:cubicBezTo>
                      <a:pt x="115" y="56"/>
                      <a:pt x="115" y="56"/>
                      <a:pt x="115" y="56"/>
                    </a:cubicBezTo>
                    <a:cubicBezTo>
                      <a:pt x="115" y="55"/>
                      <a:pt x="115" y="55"/>
                      <a:pt x="116" y="55"/>
                    </a:cubicBezTo>
                    <a:cubicBezTo>
                      <a:pt x="114" y="54"/>
                      <a:pt x="113" y="53"/>
                      <a:pt x="111" y="52"/>
                    </a:cubicBezTo>
                    <a:moveTo>
                      <a:pt x="56" y="52"/>
                    </a:moveTo>
                    <a:cubicBezTo>
                      <a:pt x="55" y="53"/>
                      <a:pt x="55" y="53"/>
                      <a:pt x="54" y="54"/>
                    </a:cubicBezTo>
                    <a:cubicBezTo>
                      <a:pt x="58" y="56"/>
                      <a:pt x="58" y="56"/>
                      <a:pt x="58" y="56"/>
                    </a:cubicBezTo>
                    <a:cubicBezTo>
                      <a:pt x="59" y="56"/>
                      <a:pt x="59" y="55"/>
                      <a:pt x="60" y="54"/>
                    </a:cubicBezTo>
                    <a:cubicBezTo>
                      <a:pt x="59" y="54"/>
                      <a:pt x="59" y="54"/>
                      <a:pt x="59" y="54"/>
                    </a:cubicBezTo>
                    <a:cubicBezTo>
                      <a:pt x="56" y="52"/>
                      <a:pt x="56" y="52"/>
                      <a:pt x="56" y="52"/>
                    </a:cubicBezTo>
                    <a:moveTo>
                      <a:pt x="94" y="51"/>
                    </a:moveTo>
                    <a:cubicBezTo>
                      <a:pt x="93" y="52"/>
                      <a:pt x="93" y="53"/>
                      <a:pt x="92" y="54"/>
                    </a:cubicBezTo>
                    <a:cubicBezTo>
                      <a:pt x="97" y="57"/>
                      <a:pt x="97" y="57"/>
                      <a:pt x="97" y="57"/>
                    </a:cubicBezTo>
                    <a:cubicBezTo>
                      <a:pt x="99" y="60"/>
                      <a:pt x="103" y="59"/>
                      <a:pt x="104" y="62"/>
                    </a:cubicBezTo>
                    <a:cubicBezTo>
                      <a:pt x="106" y="59"/>
                      <a:pt x="106" y="59"/>
                      <a:pt x="106" y="59"/>
                    </a:cubicBezTo>
                    <a:cubicBezTo>
                      <a:pt x="94" y="51"/>
                      <a:pt x="94" y="51"/>
                      <a:pt x="94" y="51"/>
                    </a:cubicBezTo>
                    <a:moveTo>
                      <a:pt x="83" y="50"/>
                    </a:moveTo>
                    <a:cubicBezTo>
                      <a:pt x="83" y="50"/>
                      <a:pt x="83" y="50"/>
                      <a:pt x="83" y="51"/>
                    </a:cubicBezTo>
                    <a:cubicBezTo>
                      <a:pt x="85" y="52"/>
                      <a:pt x="87" y="53"/>
                      <a:pt x="90" y="54"/>
                    </a:cubicBezTo>
                    <a:cubicBezTo>
                      <a:pt x="90" y="54"/>
                      <a:pt x="90" y="54"/>
                      <a:pt x="90" y="54"/>
                    </a:cubicBezTo>
                    <a:cubicBezTo>
                      <a:pt x="83" y="50"/>
                      <a:pt x="83" y="50"/>
                      <a:pt x="83" y="50"/>
                    </a:cubicBezTo>
                    <a:moveTo>
                      <a:pt x="112" y="50"/>
                    </a:moveTo>
                    <a:cubicBezTo>
                      <a:pt x="111" y="52"/>
                      <a:pt x="111" y="52"/>
                      <a:pt x="111" y="52"/>
                    </a:cubicBezTo>
                    <a:cubicBezTo>
                      <a:pt x="113" y="53"/>
                      <a:pt x="114" y="54"/>
                      <a:pt x="116" y="54"/>
                    </a:cubicBezTo>
                    <a:cubicBezTo>
                      <a:pt x="116" y="54"/>
                      <a:pt x="117" y="53"/>
                      <a:pt x="117" y="53"/>
                    </a:cubicBezTo>
                    <a:cubicBezTo>
                      <a:pt x="115" y="52"/>
                      <a:pt x="114" y="51"/>
                      <a:pt x="112" y="50"/>
                    </a:cubicBezTo>
                    <a:moveTo>
                      <a:pt x="121" y="49"/>
                    </a:moveTo>
                    <a:cubicBezTo>
                      <a:pt x="120" y="50"/>
                      <a:pt x="120" y="51"/>
                      <a:pt x="119" y="52"/>
                    </a:cubicBezTo>
                    <a:cubicBezTo>
                      <a:pt x="132" y="58"/>
                      <a:pt x="132" y="58"/>
                      <a:pt x="132" y="58"/>
                    </a:cubicBezTo>
                    <a:cubicBezTo>
                      <a:pt x="133" y="56"/>
                      <a:pt x="133" y="56"/>
                      <a:pt x="133" y="56"/>
                    </a:cubicBezTo>
                    <a:cubicBezTo>
                      <a:pt x="121" y="49"/>
                      <a:pt x="121" y="49"/>
                      <a:pt x="121" y="49"/>
                    </a:cubicBezTo>
                    <a:moveTo>
                      <a:pt x="24" y="49"/>
                    </a:moveTo>
                    <a:cubicBezTo>
                      <a:pt x="24" y="49"/>
                      <a:pt x="24" y="49"/>
                      <a:pt x="24" y="50"/>
                    </a:cubicBezTo>
                    <a:cubicBezTo>
                      <a:pt x="25" y="50"/>
                      <a:pt x="26" y="50"/>
                      <a:pt x="26" y="51"/>
                    </a:cubicBezTo>
                    <a:cubicBezTo>
                      <a:pt x="27" y="51"/>
                      <a:pt x="27" y="50"/>
                      <a:pt x="27" y="50"/>
                    </a:cubicBezTo>
                    <a:cubicBezTo>
                      <a:pt x="26" y="50"/>
                      <a:pt x="25" y="49"/>
                      <a:pt x="24" y="49"/>
                    </a:cubicBezTo>
                    <a:moveTo>
                      <a:pt x="95" y="49"/>
                    </a:moveTo>
                    <a:cubicBezTo>
                      <a:pt x="95" y="49"/>
                      <a:pt x="95" y="50"/>
                      <a:pt x="94" y="51"/>
                    </a:cubicBezTo>
                    <a:cubicBezTo>
                      <a:pt x="99" y="53"/>
                      <a:pt x="103" y="55"/>
                      <a:pt x="107" y="57"/>
                    </a:cubicBezTo>
                    <a:cubicBezTo>
                      <a:pt x="108" y="55"/>
                      <a:pt x="108" y="55"/>
                      <a:pt x="108" y="55"/>
                    </a:cubicBezTo>
                    <a:cubicBezTo>
                      <a:pt x="98" y="50"/>
                      <a:pt x="98" y="50"/>
                      <a:pt x="98" y="50"/>
                    </a:cubicBezTo>
                    <a:cubicBezTo>
                      <a:pt x="97" y="50"/>
                      <a:pt x="96" y="49"/>
                      <a:pt x="95" y="49"/>
                    </a:cubicBezTo>
                    <a:moveTo>
                      <a:pt x="73" y="48"/>
                    </a:moveTo>
                    <a:cubicBezTo>
                      <a:pt x="72" y="49"/>
                      <a:pt x="72" y="49"/>
                      <a:pt x="72" y="50"/>
                    </a:cubicBezTo>
                    <a:cubicBezTo>
                      <a:pt x="70" y="52"/>
                      <a:pt x="70" y="52"/>
                      <a:pt x="70" y="52"/>
                    </a:cubicBezTo>
                    <a:cubicBezTo>
                      <a:pt x="73" y="53"/>
                      <a:pt x="76" y="55"/>
                      <a:pt x="79" y="56"/>
                    </a:cubicBezTo>
                    <a:cubicBezTo>
                      <a:pt x="79" y="55"/>
                      <a:pt x="80" y="54"/>
                      <a:pt x="80" y="53"/>
                    </a:cubicBezTo>
                    <a:cubicBezTo>
                      <a:pt x="79" y="52"/>
                      <a:pt x="77" y="51"/>
                      <a:pt x="75" y="50"/>
                    </a:cubicBezTo>
                    <a:cubicBezTo>
                      <a:pt x="73" y="48"/>
                      <a:pt x="73" y="48"/>
                      <a:pt x="73" y="48"/>
                    </a:cubicBezTo>
                    <a:moveTo>
                      <a:pt x="96" y="47"/>
                    </a:moveTo>
                    <a:cubicBezTo>
                      <a:pt x="96" y="48"/>
                      <a:pt x="96" y="48"/>
                      <a:pt x="96" y="48"/>
                    </a:cubicBezTo>
                    <a:cubicBezTo>
                      <a:pt x="109" y="55"/>
                      <a:pt x="109" y="55"/>
                      <a:pt x="109" y="55"/>
                    </a:cubicBezTo>
                    <a:cubicBezTo>
                      <a:pt x="109" y="54"/>
                      <a:pt x="109" y="54"/>
                      <a:pt x="109" y="54"/>
                    </a:cubicBezTo>
                    <a:cubicBezTo>
                      <a:pt x="105" y="52"/>
                      <a:pt x="100" y="50"/>
                      <a:pt x="96" y="47"/>
                    </a:cubicBezTo>
                    <a:moveTo>
                      <a:pt x="73" y="47"/>
                    </a:moveTo>
                    <a:cubicBezTo>
                      <a:pt x="73" y="47"/>
                      <a:pt x="73" y="48"/>
                      <a:pt x="73" y="48"/>
                    </a:cubicBezTo>
                    <a:cubicBezTo>
                      <a:pt x="76" y="49"/>
                      <a:pt x="78" y="50"/>
                      <a:pt x="81" y="52"/>
                    </a:cubicBezTo>
                    <a:cubicBezTo>
                      <a:pt x="81" y="52"/>
                      <a:pt x="81" y="52"/>
                      <a:pt x="81" y="52"/>
                    </a:cubicBezTo>
                    <a:cubicBezTo>
                      <a:pt x="78" y="50"/>
                      <a:pt x="76" y="49"/>
                      <a:pt x="73" y="47"/>
                    </a:cubicBezTo>
                    <a:moveTo>
                      <a:pt x="122" y="47"/>
                    </a:moveTo>
                    <a:cubicBezTo>
                      <a:pt x="122" y="48"/>
                      <a:pt x="122" y="48"/>
                      <a:pt x="122" y="48"/>
                    </a:cubicBezTo>
                    <a:cubicBezTo>
                      <a:pt x="126" y="50"/>
                      <a:pt x="130" y="53"/>
                      <a:pt x="134" y="55"/>
                    </a:cubicBezTo>
                    <a:cubicBezTo>
                      <a:pt x="134" y="54"/>
                      <a:pt x="134" y="54"/>
                      <a:pt x="134" y="54"/>
                    </a:cubicBezTo>
                    <a:cubicBezTo>
                      <a:pt x="130" y="52"/>
                      <a:pt x="126" y="50"/>
                      <a:pt x="122" y="47"/>
                    </a:cubicBezTo>
                    <a:moveTo>
                      <a:pt x="20" y="47"/>
                    </a:moveTo>
                    <a:cubicBezTo>
                      <a:pt x="19" y="47"/>
                      <a:pt x="19" y="47"/>
                      <a:pt x="19" y="47"/>
                    </a:cubicBezTo>
                    <a:cubicBezTo>
                      <a:pt x="20" y="48"/>
                      <a:pt x="21" y="48"/>
                      <a:pt x="22" y="48"/>
                    </a:cubicBezTo>
                    <a:cubicBezTo>
                      <a:pt x="22" y="48"/>
                      <a:pt x="22" y="48"/>
                      <a:pt x="22" y="48"/>
                    </a:cubicBezTo>
                    <a:cubicBezTo>
                      <a:pt x="21" y="47"/>
                      <a:pt x="21" y="47"/>
                      <a:pt x="20" y="47"/>
                    </a:cubicBezTo>
                    <a:moveTo>
                      <a:pt x="70" y="46"/>
                    </a:moveTo>
                    <a:cubicBezTo>
                      <a:pt x="69" y="48"/>
                      <a:pt x="68" y="49"/>
                      <a:pt x="67" y="50"/>
                    </a:cubicBezTo>
                    <a:cubicBezTo>
                      <a:pt x="68" y="50"/>
                      <a:pt x="68" y="50"/>
                      <a:pt x="69" y="51"/>
                    </a:cubicBezTo>
                    <a:cubicBezTo>
                      <a:pt x="69" y="49"/>
                      <a:pt x="70" y="48"/>
                      <a:pt x="71" y="47"/>
                    </a:cubicBezTo>
                    <a:cubicBezTo>
                      <a:pt x="70" y="46"/>
                      <a:pt x="70" y="46"/>
                      <a:pt x="70" y="46"/>
                    </a:cubicBezTo>
                    <a:moveTo>
                      <a:pt x="86" y="46"/>
                    </a:moveTo>
                    <a:cubicBezTo>
                      <a:pt x="85" y="47"/>
                      <a:pt x="84" y="48"/>
                      <a:pt x="84" y="49"/>
                    </a:cubicBezTo>
                    <a:cubicBezTo>
                      <a:pt x="90" y="53"/>
                      <a:pt x="90" y="53"/>
                      <a:pt x="90" y="53"/>
                    </a:cubicBezTo>
                    <a:cubicBezTo>
                      <a:pt x="92" y="50"/>
                      <a:pt x="92" y="50"/>
                      <a:pt x="92" y="50"/>
                    </a:cubicBezTo>
                    <a:cubicBezTo>
                      <a:pt x="89" y="48"/>
                      <a:pt x="89" y="48"/>
                      <a:pt x="89" y="48"/>
                    </a:cubicBezTo>
                    <a:cubicBezTo>
                      <a:pt x="86" y="46"/>
                      <a:pt x="86" y="46"/>
                      <a:pt x="86" y="46"/>
                    </a:cubicBezTo>
                    <a:moveTo>
                      <a:pt x="26" y="46"/>
                    </a:moveTo>
                    <a:cubicBezTo>
                      <a:pt x="26" y="46"/>
                      <a:pt x="26" y="47"/>
                      <a:pt x="25" y="47"/>
                    </a:cubicBezTo>
                    <a:cubicBezTo>
                      <a:pt x="26" y="47"/>
                      <a:pt x="27" y="48"/>
                      <a:pt x="28" y="48"/>
                    </a:cubicBezTo>
                    <a:cubicBezTo>
                      <a:pt x="28" y="48"/>
                      <a:pt x="28" y="48"/>
                      <a:pt x="28" y="48"/>
                    </a:cubicBezTo>
                    <a:cubicBezTo>
                      <a:pt x="27" y="47"/>
                      <a:pt x="27" y="47"/>
                      <a:pt x="26" y="46"/>
                    </a:cubicBezTo>
                    <a:moveTo>
                      <a:pt x="46" y="46"/>
                    </a:moveTo>
                    <a:cubicBezTo>
                      <a:pt x="46" y="47"/>
                      <a:pt x="45" y="48"/>
                      <a:pt x="44" y="49"/>
                    </a:cubicBezTo>
                    <a:cubicBezTo>
                      <a:pt x="45" y="49"/>
                      <a:pt x="46" y="50"/>
                      <a:pt x="47" y="50"/>
                    </a:cubicBezTo>
                    <a:cubicBezTo>
                      <a:pt x="48" y="47"/>
                      <a:pt x="48" y="47"/>
                      <a:pt x="48" y="47"/>
                    </a:cubicBezTo>
                    <a:cubicBezTo>
                      <a:pt x="46" y="46"/>
                      <a:pt x="46" y="46"/>
                      <a:pt x="46" y="46"/>
                    </a:cubicBezTo>
                    <a:moveTo>
                      <a:pt x="123" y="46"/>
                    </a:moveTo>
                    <a:cubicBezTo>
                      <a:pt x="123" y="46"/>
                      <a:pt x="123" y="47"/>
                      <a:pt x="122" y="47"/>
                    </a:cubicBezTo>
                    <a:cubicBezTo>
                      <a:pt x="126" y="50"/>
                      <a:pt x="130" y="52"/>
                      <a:pt x="134" y="54"/>
                    </a:cubicBezTo>
                    <a:cubicBezTo>
                      <a:pt x="135" y="53"/>
                      <a:pt x="135" y="53"/>
                      <a:pt x="135" y="53"/>
                    </a:cubicBezTo>
                    <a:cubicBezTo>
                      <a:pt x="131" y="50"/>
                      <a:pt x="131" y="50"/>
                      <a:pt x="131" y="50"/>
                    </a:cubicBezTo>
                    <a:cubicBezTo>
                      <a:pt x="131" y="50"/>
                      <a:pt x="131" y="50"/>
                      <a:pt x="131" y="50"/>
                    </a:cubicBezTo>
                    <a:cubicBezTo>
                      <a:pt x="131" y="50"/>
                      <a:pt x="131" y="50"/>
                      <a:pt x="131" y="50"/>
                    </a:cubicBezTo>
                    <a:cubicBezTo>
                      <a:pt x="123" y="46"/>
                      <a:pt x="123" y="46"/>
                      <a:pt x="123" y="46"/>
                    </a:cubicBezTo>
                    <a:moveTo>
                      <a:pt x="70" y="46"/>
                    </a:moveTo>
                    <a:cubicBezTo>
                      <a:pt x="70" y="46"/>
                      <a:pt x="70" y="46"/>
                      <a:pt x="70" y="46"/>
                    </a:cubicBezTo>
                    <a:cubicBezTo>
                      <a:pt x="70" y="46"/>
                      <a:pt x="71" y="46"/>
                      <a:pt x="71" y="47"/>
                    </a:cubicBezTo>
                    <a:cubicBezTo>
                      <a:pt x="71" y="46"/>
                      <a:pt x="71" y="46"/>
                      <a:pt x="71" y="46"/>
                    </a:cubicBezTo>
                    <a:cubicBezTo>
                      <a:pt x="71" y="46"/>
                      <a:pt x="70" y="46"/>
                      <a:pt x="70" y="46"/>
                    </a:cubicBezTo>
                    <a:moveTo>
                      <a:pt x="43" y="46"/>
                    </a:moveTo>
                    <a:cubicBezTo>
                      <a:pt x="42" y="48"/>
                      <a:pt x="42" y="48"/>
                      <a:pt x="42" y="48"/>
                    </a:cubicBezTo>
                    <a:cubicBezTo>
                      <a:pt x="42" y="48"/>
                      <a:pt x="42" y="48"/>
                      <a:pt x="42" y="48"/>
                    </a:cubicBezTo>
                    <a:cubicBezTo>
                      <a:pt x="42" y="47"/>
                      <a:pt x="43" y="46"/>
                      <a:pt x="43" y="46"/>
                    </a:cubicBezTo>
                    <a:cubicBezTo>
                      <a:pt x="43" y="46"/>
                      <a:pt x="43" y="46"/>
                      <a:pt x="43" y="46"/>
                    </a:cubicBezTo>
                    <a:moveTo>
                      <a:pt x="68" y="45"/>
                    </a:moveTo>
                    <a:cubicBezTo>
                      <a:pt x="67" y="46"/>
                      <a:pt x="66" y="48"/>
                      <a:pt x="66" y="49"/>
                    </a:cubicBezTo>
                    <a:cubicBezTo>
                      <a:pt x="66" y="49"/>
                      <a:pt x="66" y="49"/>
                      <a:pt x="67" y="49"/>
                    </a:cubicBezTo>
                    <a:cubicBezTo>
                      <a:pt x="69" y="46"/>
                      <a:pt x="69" y="46"/>
                      <a:pt x="69" y="46"/>
                    </a:cubicBezTo>
                    <a:cubicBezTo>
                      <a:pt x="68" y="45"/>
                      <a:pt x="68" y="45"/>
                      <a:pt x="68" y="45"/>
                    </a:cubicBezTo>
                    <a:moveTo>
                      <a:pt x="75" y="45"/>
                    </a:moveTo>
                    <a:cubicBezTo>
                      <a:pt x="75" y="45"/>
                      <a:pt x="75" y="45"/>
                      <a:pt x="74" y="45"/>
                    </a:cubicBezTo>
                    <a:cubicBezTo>
                      <a:pt x="75" y="45"/>
                      <a:pt x="75" y="46"/>
                      <a:pt x="75" y="46"/>
                    </a:cubicBezTo>
                    <a:cubicBezTo>
                      <a:pt x="77" y="47"/>
                      <a:pt x="80" y="48"/>
                      <a:pt x="82" y="50"/>
                    </a:cubicBezTo>
                    <a:cubicBezTo>
                      <a:pt x="82" y="50"/>
                      <a:pt x="82" y="49"/>
                      <a:pt x="82" y="49"/>
                    </a:cubicBezTo>
                    <a:cubicBezTo>
                      <a:pt x="79" y="47"/>
                      <a:pt x="79" y="47"/>
                      <a:pt x="79" y="47"/>
                    </a:cubicBezTo>
                    <a:cubicBezTo>
                      <a:pt x="77" y="47"/>
                      <a:pt x="76" y="46"/>
                      <a:pt x="75" y="45"/>
                    </a:cubicBezTo>
                    <a:moveTo>
                      <a:pt x="134" y="45"/>
                    </a:moveTo>
                    <a:cubicBezTo>
                      <a:pt x="134" y="46"/>
                      <a:pt x="133" y="46"/>
                      <a:pt x="133" y="47"/>
                    </a:cubicBezTo>
                    <a:cubicBezTo>
                      <a:pt x="134" y="48"/>
                      <a:pt x="136" y="49"/>
                      <a:pt x="137" y="50"/>
                    </a:cubicBezTo>
                    <a:cubicBezTo>
                      <a:pt x="137" y="50"/>
                      <a:pt x="137" y="50"/>
                      <a:pt x="137" y="50"/>
                    </a:cubicBezTo>
                    <a:cubicBezTo>
                      <a:pt x="138" y="49"/>
                      <a:pt x="138" y="48"/>
                      <a:pt x="139" y="47"/>
                    </a:cubicBezTo>
                    <a:cubicBezTo>
                      <a:pt x="138" y="47"/>
                      <a:pt x="136" y="46"/>
                      <a:pt x="135" y="45"/>
                    </a:cubicBezTo>
                    <a:cubicBezTo>
                      <a:pt x="135" y="45"/>
                      <a:pt x="134" y="45"/>
                      <a:pt x="134" y="45"/>
                    </a:cubicBezTo>
                    <a:moveTo>
                      <a:pt x="68" y="45"/>
                    </a:moveTo>
                    <a:cubicBezTo>
                      <a:pt x="68" y="45"/>
                      <a:pt x="68" y="45"/>
                      <a:pt x="68" y="45"/>
                    </a:cubicBezTo>
                    <a:cubicBezTo>
                      <a:pt x="68" y="45"/>
                      <a:pt x="69" y="45"/>
                      <a:pt x="69" y="45"/>
                    </a:cubicBezTo>
                    <a:cubicBezTo>
                      <a:pt x="69" y="45"/>
                      <a:pt x="69" y="45"/>
                      <a:pt x="69" y="45"/>
                    </a:cubicBezTo>
                    <a:cubicBezTo>
                      <a:pt x="69" y="45"/>
                      <a:pt x="68" y="45"/>
                      <a:pt x="68" y="45"/>
                    </a:cubicBezTo>
                    <a:moveTo>
                      <a:pt x="44" y="44"/>
                    </a:moveTo>
                    <a:cubicBezTo>
                      <a:pt x="43" y="45"/>
                      <a:pt x="43" y="45"/>
                      <a:pt x="43" y="45"/>
                    </a:cubicBezTo>
                    <a:cubicBezTo>
                      <a:pt x="43" y="46"/>
                      <a:pt x="43" y="46"/>
                      <a:pt x="43" y="46"/>
                    </a:cubicBezTo>
                    <a:cubicBezTo>
                      <a:pt x="44" y="45"/>
                      <a:pt x="44" y="45"/>
                      <a:pt x="44" y="45"/>
                    </a:cubicBezTo>
                    <a:cubicBezTo>
                      <a:pt x="44" y="44"/>
                      <a:pt x="44" y="44"/>
                      <a:pt x="44" y="44"/>
                    </a:cubicBezTo>
                    <a:moveTo>
                      <a:pt x="41" y="44"/>
                    </a:moveTo>
                    <a:cubicBezTo>
                      <a:pt x="39" y="46"/>
                      <a:pt x="39" y="46"/>
                      <a:pt x="39" y="46"/>
                    </a:cubicBezTo>
                    <a:cubicBezTo>
                      <a:pt x="40" y="47"/>
                      <a:pt x="41" y="47"/>
                      <a:pt x="42" y="48"/>
                    </a:cubicBezTo>
                    <a:cubicBezTo>
                      <a:pt x="42" y="47"/>
                      <a:pt x="43" y="46"/>
                      <a:pt x="43" y="46"/>
                    </a:cubicBezTo>
                    <a:cubicBezTo>
                      <a:pt x="42" y="45"/>
                      <a:pt x="41" y="45"/>
                      <a:pt x="41" y="44"/>
                    </a:cubicBezTo>
                    <a:moveTo>
                      <a:pt x="87" y="44"/>
                    </a:moveTo>
                    <a:cubicBezTo>
                      <a:pt x="87" y="45"/>
                      <a:pt x="86" y="45"/>
                      <a:pt x="86" y="46"/>
                    </a:cubicBezTo>
                    <a:cubicBezTo>
                      <a:pt x="88" y="47"/>
                      <a:pt x="91" y="49"/>
                      <a:pt x="93" y="50"/>
                    </a:cubicBezTo>
                    <a:cubicBezTo>
                      <a:pt x="94" y="48"/>
                      <a:pt x="94" y="48"/>
                      <a:pt x="94" y="48"/>
                    </a:cubicBezTo>
                    <a:cubicBezTo>
                      <a:pt x="92" y="47"/>
                      <a:pt x="90" y="45"/>
                      <a:pt x="87" y="44"/>
                    </a:cubicBezTo>
                    <a:moveTo>
                      <a:pt x="98" y="44"/>
                    </a:moveTo>
                    <a:cubicBezTo>
                      <a:pt x="98" y="44"/>
                      <a:pt x="98" y="45"/>
                      <a:pt x="97" y="45"/>
                    </a:cubicBezTo>
                    <a:cubicBezTo>
                      <a:pt x="110" y="53"/>
                      <a:pt x="110" y="53"/>
                      <a:pt x="110" y="53"/>
                    </a:cubicBezTo>
                    <a:cubicBezTo>
                      <a:pt x="111" y="52"/>
                      <a:pt x="111" y="52"/>
                      <a:pt x="111" y="52"/>
                    </a:cubicBezTo>
                    <a:cubicBezTo>
                      <a:pt x="106" y="49"/>
                      <a:pt x="102" y="47"/>
                      <a:pt x="98" y="44"/>
                    </a:cubicBezTo>
                    <a:moveTo>
                      <a:pt x="22" y="44"/>
                    </a:moveTo>
                    <a:cubicBezTo>
                      <a:pt x="21" y="44"/>
                      <a:pt x="21" y="44"/>
                      <a:pt x="21" y="44"/>
                    </a:cubicBezTo>
                    <a:cubicBezTo>
                      <a:pt x="22" y="45"/>
                      <a:pt x="23" y="45"/>
                      <a:pt x="23" y="46"/>
                    </a:cubicBezTo>
                    <a:cubicBezTo>
                      <a:pt x="24" y="45"/>
                      <a:pt x="24" y="45"/>
                      <a:pt x="24" y="45"/>
                    </a:cubicBezTo>
                    <a:cubicBezTo>
                      <a:pt x="23" y="44"/>
                      <a:pt x="22" y="44"/>
                      <a:pt x="22" y="44"/>
                    </a:cubicBezTo>
                    <a:moveTo>
                      <a:pt x="88" y="43"/>
                    </a:moveTo>
                    <a:cubicBezTo>
                      <a:pt x="88" y="43"/>
                      <a:pt x="88" y="44"/>
                      <a:pt x="87" y="44"/>
                    </a:cubicBezTo>
                    <a:cubicBezTo>
                      <a:pt x="94" y="47"/>
                      <a:pt x="94" y="47"/>
                      <a:pt x="94" y="47"/>
                    </a:cubicBezTo>
                    <a:cubicBezTo>
                      <a:pt x="94" y="47"/>
                      <a:pt x="94" y="47"/>
                      <a:pt x="94" y="47"/>
                    </a:cubicBezTo>
                    <a:cubicBezTo>
                      <a:pt x="95" y="47"/>
                      <a:pt x="95" y="47"/>
                      <a:pt x="95" y="47"/>
                    </a:cubicBezTo>
                    <a:cubicBezTo>
                      <a:pt x="92" y="46"/>
                      <a:pt x="90" y="44"/>
                      <a:pt x="88" y="43"/>
                    </a:cubicBezTo>
                    <a:moveTo>
                      <a:pt x="72" y="43"/>
                    </a:moveTo>
                    <a:cubicBezTo>
                      <a:pt x="72" y="43"/>
                      <a:pt x="71" y="43"/>
                      <a:pt x="71" y="44"/>
                    </a:cubicBezTo>
                    <a:cubicBezTo>
                      <a:pt x="72" y="44"/>
                      <a:pt x="72" y="44"/>
                      <a:pt x="73" y="44"/>
                    </a:cubicBezTo>
                    <a:cubicBezTo>
                      <a:pt x="73" y="44"/>
                      <a:pt x="73" y="44"/>
                      <a:pt x="73" y="44"/>
                    </a:cubicBezTo>
                    <a:cubicBezTo>
                      <a:pt x="73" y="44"/>
                      <a:pt x="72" y="43"/>
                      <a:pt x="72" y="43"/>
                    </a:cubicBezTo>
                    <a:moveTo>
                      <a:pt x="41" y="43"/>
                    </a:moveTo>
                    <a:cubicBezTo>
                      <a:pt x="41" y="44"/>
                      <a:pt x="41" y="44"/>
                      <a:pt x="41" y="44"/>
                    </a:cubicBezTo>
                    <a:cubicBezTo>
                      <a:pt x="42" y="44"/>
                      <a:pt x="42" y="45"/>
                      <a:pt x="43" y="45"/>
                    </a:cubicBezTo>
                    <a:cubicBezTo>
                      <a:pt x="43" y="45"/>
                      <a:pt x="44" y="45"/>
                      <a:pt x="44" y="44"/>
                    </a:cubicBezTo>
                    <a:cubicBezTo>
                      <a:pt x="41" y="43"/>
                      <a:pt x="41" y="43"/>
                      <a:pt x="41" y="43"/>
                    </a:cubicBezTo>
                    <a:moveTo>
                      <a:pt x="12" y="43"/>
                    </a:moveTo>
                    <a:cubicBezTo>
                      <a:pt x="12" y="43"/>
                      <a:pt x="12" y="43"/>
                      <a:pt x="11" y="44"/>
                    </a:cubicBezTo>
                    <a:cubicBezTo>
                      <a:pt x="12" y="44"/>
                      <a:pt x="13" y="45"/>
                      <a:pt x="14" y="45"/>
                    </a:cubicBezTo>
                    <a:cubicBezTo>
                      <a:pt x="14" y="45"/>
                      <a:pt x="15" y="44"/>
                      <a:pt x="15" y="44"/>
                    </a:cubicBezTo>
                    <a:cubicBezTo>
                      <a:pt x="14" y="44"/>
                      <a:pt x="13" y="43"/>
                      <a:pt x="12" y="43"/>
                    </a:cubicBezTo>
                    <a:moveTo>
                      <a:pt x="62" y="42"/>
                    </a:moveTo>
                    <a:cubicBezTo>
                      <a:pt x="62" y="43"/>
                      <a:pt x="61" y="44"/>
                      <a:pt x="60" y="46"/>
                    </a:cubicBezTo>
                    <a:cubicBezTo>
                      <a:pt x="61" y="46"/>
                      <a:pt x="62" y="47"/>
                      <a:pt x="63" y="48"/>
                    </a:cubicBezTo>
                    <a:cubicBezTo>
                      <a:pt x="64" y="46"/>
                      <a:pt x="65" y="45"/>
                      <a:pt x="66" y="44"/>
                    </a:cubicBezTo>
                    <a:cubicBezTo>
                      <a:pt x="64" y="43"/>
                      <a:pt x="64" y="43"/>
                      <a:pt x="64" y="43"/>
                    </a:cubicBezTo>
                    <a:cubicBezTo>
                      <a:pt x="63" y="42"/>
                      <a:pt x="63" y="42"/>
                      <a:pt x="62" y="42"/>
                    </a:cubicBezTo>
                    <a:moveTo>
                      <a:pt x="99" y="42"/>
                    </a:moveTo>
                    <a:cubicBezTo>
                      <a:pt x="99" y="42"/>
                      <a:pt x="98" y="43"/>
                      <a:pt x="98" y="44"/>
                    </a:cubicBezTo>
                    <a:cubicBezTo>
                      <a:pt x="102" y="46"/>
                      <a:pt x="107" y="49"/>
                      <a:pt x="111" y="52"/>
                    </a:cubicBezTo>
                    <a:cubicBezTo>
                      <a:pt x="112" y="50"/>
                      <a:pt x="112" y="50"/>
                      <a:pt x="112" y="50"/>
                    </a:cubicBezTo>
                    <a:cubicBezTo>
                      <a:pt x="108" y="47"/>
                      <a:pt x="103" y="44"/>
                      <a:pt x="99" y="42"/>
                    </a:cubicBezTo>
                    <a:moveTo>
                      <a:pt x="85" y="42"/>
                    </a:moveTo>
                    <a:cubicBezTo>
                      <a:pt x="85" y="42"/>
                      <a:pt x="85" y="42"/>
                      <a:pt x="85" y="43"/>
                    </a:cubicBezTo>
                    <a:cubicBezTo>
                      <a:pt x="85" y="43"/>
                      <a:pt x="85" y="43"/>
                      <a:pt x="85" y="43"/>
                    </a:cubicBezTo>
                    <a:cubicBezTo>
                      <a:pt x="86" y="42"/>
                      <a:pt x="86" y="42"/>
                      <a:pt x="86" y="42"/>
                    </a:cubicBezTo>
                    <a:cubicBezTo>
                      <a:pt x="86" y="42"/>
                      <a:pt x="86" y="42"/>
                      <a:pt x="85" y="42"/>
                    </a:cubicBezTo>
                    <a:moveTo>
                      <a:pt x="70" y="42"/>
                    </a:moveTo>
                    <a:cubicBezTo>
                      <a:pt x="69" y="42"/>
                      <a:pt x="69" y="42"/>
                      <a:pt x="69" y="42"/>
                    </a:cubicBezTo>
                    <a:cubicBezTo>
                      <a:pt x="70" y="43"/>
                      <a:pt x="70" y="43"/>
                      <a:pt x="71" y="43"/>
                    </a:cubicBezTo>
                    <a:cubicBezTo>
                      <a:pt x="71" y="43"/>
                      <a:pt x="71" y="43"/>
                      <a:pt x="71" y="43"/>
                    </a:cubicBezTo>
                    <a:cubicBezTo>
                      <a:pt x="70" y="42"/>
                      <a:pt x="70" y="42"/>
                      <a:pt x="70" y="42"/>
                    </a:cubicBezTo>
                    <a:moveTo>
                      <a:pt x="63" y="42"/>
                    </a:moveTo>
                    <a:cubicBezTo>
                      <a:pt x="63" y="42"/>
                      <a:pt x="63" y="42"/>
                      <a:pt x="63" y="42"/>
                    </a:cubicBezTo>
                    <a:cubicBezTo>
                      <a:pt x="64" y="42"/>
                      <a:pt x="65" y="43"/>
                      <a:pt x="66" y="43"/>
                    </a:cubicBezTo>
                    <a:cubicBezTo>
                      <a:pt x="66" y="43"/>
                      <a:pt x="66" y="43"/>
                      <a:pt x="66" y="43"/>
                    </a:cubicBezTo>
                    <a:cubicBezTo>
                      <a:pt x="65" y="43"/>
                      <a:pt x="64" y="42"/>
                      <a:pt x="63" y="42"/>
                    </a:cubicBezTo>
                    <a:moveTo>
                      <a:pt x="127" y="41"/>
                    </a:moveTo>
                    <a:cubicBezTo>
                      <a:pt x="126" y="42"/>
                      <a:pt x="126" y="42"/>
                      <a:pt x="125" y="43"/>
                    </a:cubicBezTo>
                    <a:cubicBezTo>
                      <a:pt x="128" y="44"/>
                      <a:pt x="130" y="46"/>
                      <a:pt x="132" y="47"/>
                    </a:cubicBezTo>
                    <a:cubicBezTo>
                      <a:pt x="133" y="47"/>
                      <a:pt x="133" y="46"/>
                      <a:pt x="133" y="45"/>
                    </a:cubicBezTo>
                    <a:cubicBezTo>
                      <a:pt x="133" y="45"/>
                      <a:pt x="134" y="45"/>
                      <a:pt x="134" y="45"/>
                    </a:cubicBezTo>
                    <a:cubicBezTo>
                      <a:pt x="131" y="43"/>
                      <a:pt x="129" y="42"/>
                      <a:pt x="127" y="41"/>
                    </a:cubicBezTo>
                    <a:moveTo>
                      <a:pt x="7" y="40"/>
                    </a:moveTo>
                    <a:cubicBezTo>
                      <a:pt x="7" y="41"/>
                      <a:pt x="7" y="41"/>
                      <a:pt x="7" y="41"/>
                    </a:cubicBezTo>
                    <a:cubicBezTo>
                      <a:pt x="7" y="41"/>
                      <a:pt x="7" y="41"/>
                      <a:pt x="7" y="42"/>
                    </a:cubicBezTo>
                    <a:cubicBezTo>
                      <a:pt x="8" y="41"/>
                      <a:pt x="8" y="41"/>
                      <a:pt x="8" y="41"/>
                    </a:cubicBezTo>
                    <a:cubicBezTo>
                      <a:pt x="7" y="41"/>
                      <a:pt x="7" y="41"/>
                      <a:pt x="7" y="40"/>
                    </a:cubicBezTo>
                    <a:moveTo>
                      <a:pt x="31" y="39"/>
                    </a:moveTo>
                    <a:cubicBezTo>
                      <a:pt x="31" y="40"/>
                      <a:pt x="31" y="41"/>
                      <a:pt x="30" y="42"/>
                    </a:cubicBezTo>
                    <a:cubicBezTo>
                      <a:pt x="30" y="42"/>
                      <a:pt x="31" y="42"/>
                      <a:pt x="31" y="42"/>
                    </a:cubicBezTo>
                    <a:cubicBezTo>
                      <a:pt x="31" y="41"/>
                      <a:pt x="32" y="41"/>
                      <a:pt x="32" y="40"/>
                    </a:cubicBezTo>
                    <a:cubicBezTo>
                      <a:pt x="32" y="40"/>
                      <a:pt x="32" y="40"/>
                      <a:pt x="31" y="39"/>
                    </a:cubicBezTo>
                    <a:moveTo>
                      <a:pt x="90" y="39"/>
                    </a:moveTo>
                    <a:cubicBezTo>
                      <a:pt x="90" y="40"/>
                      <a:pt x="90" y="40"/>
                      <a:pt x="90" y="40"/>
                    </a:cubicBezTo>
                    <a:cubicBezTo>
                      <a:pt x="96" y="44"/>
                      <a:pt x="96" y="44"/>
                      <a:pt x="96" y="44"/>
                    </a:cubicBezTo>
                    <a:cubicBezTo>
                      <a:pt x="97" y="43"/>
                      <a:pt x="97" y="43"/>
                      <a:pt x="97" y="43"/>
                    </a:cubicBezTo>
                    <a:cubicBezTo>
                      <a:pt x="95" y="42"/>
                      <a:pt x="93" y="41"/>
                      <a:pt x="90" y="39"/>
                    </a:cubicBezTo>
                    <a:moveTo>
                      <a:pt x="78" y="39"/>
                    </a:moveTo>
                    <a:cubicBezTo>
                      <a:pt x="77" y="41"/>
                      <a:pt x="76" y="42"/>
                      <a:pt x="75" y="44"/>
                    </a:cubicBezTo>
                    <a:cubicBezTo>
                      <a:pt x="75" y="44"/>
                      <a:pt x="75" y="44"/>
                      <a:pt x="75" y="44"/>
                    </a:cubicBezTo>
                    <a:cubicBezTo>
                      <a:pt x="76" y="45"/>
                      <a:pt x="76" y="45"/>
                      <a:pt x="76" y="45"/>
                    </a:cubicBezTo>
                    <a:cubicBezTo>
                      <a:pt x="82" y="49"/>
                      <a:pt x="82" y="49"/>
                      <a:pt x="82" y="49"/>
                    </a:cubicBezTo>
                    <a:cubicBezTo>
                      <a:pt x="83" y="48"/>
                      <a:pt x="84" y="47"/>
                      <a:pt x="84" y="45"/>
                    </a:cubicBezTo>
                    <a:cubicBezTo>
                      <a:pt x="84" y="45"/>
                      <a:pt x="84" y="45"/>
                      <a:pt x="84" y="45"/>
                    </a:cubicBezTo>
                    <a:cubicBezTo>
                      <a:pt x="83" y="44"/>
                      <a:pt x="83" y="44"/>
                      <a:pt x="83" y="44"/>
                    </a:cubicBezTo>
                    <a:cubicBezTo>
                      <a:pt x="83" y="45"/>
                      <a:pt x="84" y="45"/>
                      <a:pt x="84" y="45"/>
                    </a:cubicBezTo>
                    <a:cubicBezTo>
                      <a:pt x="85" y="44"/>
                      <a:pt x="85" y="44"/>
                      <a:pt x="85" y="43"/>
                    </a:cubicBezTo>
                    <a:cubicBezTo>
                      <a:pt x="85" y="43"/>
                      <a:pt x="85" y="43"/>
                      <a:pt x="85" y="43"/>
                    </a:cubicBezTo>
                    <a:cubicBezTo>
                      <a:pt x="84" y="44"/>
                      <a:pt x="84" y="44"/>
                      <a:pt x="84" y="44"/>
                    </a:cubicBezTo>
                    <a:cubicBezTo>
                      <a:pt x="84" y="44"/>
                      <a:pt x="84" y="44"/>
                      <a:pt x="85" y="43"/>
                    </a:cubicBezTo>
                    <a:cubicBezTo>
                      <a:pt x="83" y="42"/>
                      <a:pt x="80" y="41"/>
                      <a:pt x="78" y="39"/>
                    </a:cubicBezTo>
                    <a:cubicBezTo>
                      <a:pt x="78" y="40"/>
                      <a:pt x="77" y="40"/>
                      <a:pt x="77" y="41"/>
                    </a:cubicBezTo>
                    <a:cubicBezTo>
                      <a:pt x="77" y="40"/>
                      <a:pt x="78" y="40"/>
                      <a:pt x="78" y="39"/>
                    </a:cubicBezTo>
                    <a:cubicBezTo>
                      <a:pt x="78" y="39"/>
                      <a:pt x="78" y="39"/>
                      <a:pt x="78" y="39"/>
                    </a:cubicBezTo>
                    <a:moveTo>
                      <a:pt x="14" y="39"/>
                    </a:moveTo>
                    <a:cubicBezTo>
                      <a:pt x="14" y="39"/>
                      <a:pt x="14" y="39"/>
                      <a:pt x="14" y="40"/>
                    </a:cubicBezTo>
                    <a:cubicBezTo>
                      <a:pt x="15" y="40"/>
                      <a:pt x="15" y="41"/>
                      <a:pt x="16" y="41"/>
                    </a:cubicBezTo>
                    <a:cubicBezTo>
                      <a:pt x="16" y="41"/>
                      <a:pt x="17" y="41"/>
                      <a:pt x="17" y="41"/>
                    </a:cubicBezTo>
                    <a:cubicBezTo>
                      <a:pt x="16" y="40"/>
                      <a:pt x="15" y="40"/>
                      <a:pt x="14" y="39"/>
                    </a:cubicBezTo>
                    <a:moveTo>
                      <a:pt x="30" y="39"/>
                    </a:moveTo>
                    <a:cubicBezTo>
                      <a:pt x="30" y="39"/>
                      <a:pt x="29" y="40"/>
                      <a:pt x="29" y="41"/>
                    </a:cubicBezTo>
                    <a:cubicBezTo>
                      <a:pt x="29" y="41"/>
                      <a:pt x="30" y="41"/>
                      <a:pt x="30" y="42"/>
                    </a:cubicBezTo>
                    <a:cubicBezTo>
                      <a:pt x="31" y="41"/>
                      <a:pt x="31" y="40"/>
                      <a:pt x="31" y="39"/>
                    </a:cubicBezTo>
                    <a:cubicBezTo>
                      <a:pt x="31" y="39"/>
                      <a:pt x="30" y="39"/>
                      <a:pt x="30" y="39"/>
                    </a:cubicBezTo>
                    <a:moveTo>
                      <a:pt x="64" y="39"/>
                    </a:moveTo>
                    <a:cubicBezTo>
                      <a:pt x="64" y="39"/>
                      <a:pt x="64" y="39"/>
                      <a:pt x="64" y="39"/>
                    </a:cubicBezTo>
                    <a:cubicBezTo>
                      <a:pt x="65" y="40"/>
                      <a:pt x="66" y="40"/>
                      <a:pt x="67" y="41"/>
                    </a:cubicBezTo>
                    <a:cubicBezTo>
                      <a:pt x="67" y="41"/>
                      <a:pt x="67" y="41"/>
                      <a:pt x="67" y="41"/>
                    </a:cubicBezTo>
                    <a:cubicBezTo>
                      <a:pt x="66" y="40"/>
                      <a:pt x="65" y="39"/>
                      <a:pt x="64" y="39"/>
                    </a:cubicBezTo>
                    <a:moveTo>
                      <a:pt x="138" y="39"/>
                    </a:moveTo>
                    <a:cubicBezTo>
                      <a:pt x="138" y="39"/>
                      <a:pt x="138" y="39"/>
                      <a:pt x="138" y="39"/>
                    </a:cubicBezTo>
                    <a:cubicBezTo>
                      <a:pt x="137" y="40"/>
                      <a:pt x="137" y="40"/>
                      <a:pt x="136" y="41"/>
                    </a:cubicBezTo>
                    <a:cubicBezTo>
                      <a:pt x="138" y="42"/>
                      <a:pt x="139" y="43"/>
                      <a:pt x="141" y="44"/>
                    </a:cubicBezTo>
                    <a:cubicBezTo>
                      <a:pt x="141" y="43"/>
                      <a:pt x="142" y="42"/>
                      <a:pt x="142" y="41"/>
                    </a:cubicBezTo>
                    <a:cubicBezTo>
                      <a:pt x="138" y="39"/>
                      <a:pt x="138" y="39"/>
                      <a:pt x="138" y="39"/>
                    </a:cubicBezTo>
                    <a:moveTo>
                      <a:pt x="79" y="38"/>
                    </a:moveTo>
                    <a:cubicBezTo>
                      <a:pt x="79" y="39"/>
                      <a:pt x="79" y="39"/>
                      <a:pt x="78" y="39"/>
                    </a:cubicBezTo>
                    <a:cubicBezTo>
                      <a:pt x="85" y="42"/>
                      <a:pt x="85" y="42"/>
                      <a:pt x="85" y="42"/>
                    </a:cubicBezTo>
                    <a:cubicBezTo>
                      <a:pt x="85" y="42"/>
                      <a:pt x="85" y="42"/>
                      <a:pt x="85" y="42"/>
                    </a:cubicBezTo>
                    <a:cubicBezTo>
                      <a:pt x="85" y="42"/>
                      <a:pt x="85" y="42"/>
                      <a:pt x="85" y="42"/>
                    </a:cubicBezTo>
                    <a:cubicBezTo>
                      <a:pt x="83" y="41"/>
                      <a:pt x="81" y="39"/>
                      <a:pt x="79" y="38"/>
                    </a:cubicBezTo>
                    <a:moveTo>
                      <a:pt x="101" y="38"/>
                    </a:moveTo>
                    <a:cubicBezTo>
                      <a:pt x="101" y="39"/>
                      <a:pt x="100" y="40"/>
                      <a:pt x="100" y="41"/>
                    </a:cubicBezTo>
                    <a:cubicBezTo>
                      <a:pt x="113" y="48"/>
                      <a:pt x="113" y="48"/>
                      <a:pt x="113" y="48"/>
                    </a:cubicBezTo>
                    <a:cubicBezTo>
                      <a:pt x="114" y="47"/>
                      <a:pt x="114" y="47"/>
                      <a:pt x="114" y="47"/>
                    </a:cubicBezTo>
                    <a:cubicBezTo>
                      <a:pt x="114" y="47"/>
                      <a:pt x="113" y="48"/>
                      <a:pt x="113" y="48"/>
                    </a:cubicBezTo>
                    <a:cubicBezTo>
                      <a:pt x="118" y="51"/>
                      <a:pt x="118" y="51"/>
                      <a:pt x="118" y="51"/>
                    </a:cubicBezTo>
                    <a:cubicBezTo>
                      <a:pt x="118" y="50"/>
                      <a:pt x="119" y="49"/>
                      <a:pt x="119" y="48"/>
                    </a:cubicBezTo>
                    <a:cubicBezTo>
                      <a:pt x="103" y="39"/>
                      <a:pt x="103" y="39"/>
                      <a:pt x="103" y="39"/>
                    </a:cubicBezTo>
                    <a:cubicBezTo>
                      <a:pt x="102" y="39"/>
                      <a:pt x="102" y="38"/>
                      <a:pt x="101" y="38"/>
                    </a:cubicBezTo>
                    <a:moveTo>
                      <a:pt x="78" y="38"/>
                    </a:moveTo>
                    <a:cubicBezTo>
                      <a:pt x="78" y="38"/>
                      <a:pt x="78" y="38"/>
                      <a:pt x="78" y="39"/>
                    </a:cubicBezTo>
                    <a:cubicBezTo>
                      <a:pt x="78" y="39"/>
                      <a:pt x="78" y="39"/>
                      <a:pt x="78" y="39"/>
                    </a:cubicBezTo>
                    <a:cubicBezTo>
                      <a:pt x="78" y="39"/>
                      <a:pt x="79" y="38"/>
                      <a:pt x="79" y="38"/>
                    </a:cubicBezTo>
                    <a:cubicBezTo>
                      <a:pt x="79" y="38"/>
                      <a:pt x="78" y="38"/>
                      <a:pt x="78" y="38"/>
                    </a:cubicBezTo>
                    <a:moveTo>
                      <a:pt x="88" y="38"/>
                    </a:moveTo>
                    <a:cubicBezTo>
                      <a:pt x="87" y="38"/>
                      <a:pt x="87" y="38"/>
                      <a:pt x="87" y="39"/>
                    </a:cubicBezTo>
                    <a:cubicBezTo>
                      <a:pt x="88" y="39"/>
                      <a:pt x="88" y="39"/>
                      <a:pt x="88" y="39"/>
                    </a:cubicBezTo>
                    <a:cubicBezTo>
                      <a:pt x="88" y="38"/>
                      <a:pt x="88" y="38"/>
                      <a:pt x="88" y="38"/>
                    </a:cubicBezTo>
                    <a:cubicBezTo>
                      <a:pt x="88" y="38"/>
                      <a:pt x="88" y="38"/>
                      <a:pt x="88" y="38"/>
                    </a:cubicBezTo>
                    <a:moveTo>
                      <a:pt x="75" y="38"/>
                    </a:moveTo>
                    <a:cubicBezTo>
                      <a:pt x="74" y="39"/>
                      <a:pt x="73" y="41"/>
                      <a:pt x="72" y="42"/>
                    </a:cubicBezTo>
                    <a:cubicBezTo>
                      <a:pt x="73" y="43"/>
                      <a:pt x="73" y="43"/>
                      <a:pt x="73" y="43"/>
                    </a:cubicBezTo>
                    <a:cubicBezTo>
                      <a:pt x="74" y="42"/>
                      <a:pt x="75" y="40"/>
                      <a:pt x="76" y="39"/>
                    </a:cubicBezTo>
                    <a:cubicBezTo>
                      <a:pt x="76" y="38"/>
                      <a:pt x="76" y="38"/>
                      <a:pt x="76" y="38"/>
                    </a:cubicBezTo>
                    <a:cubicBezTo>
                      <a:pt x="76" y="38"/>
                      <a:pt x="76" y="38"/>
                      <a:pt x="75" y="38"/>
                    </a:cubicBezTo>
                    <a:moveTo>
                      <a:pt x="92" y="37"/>
                    </a:moveTo>
                    <a:cubicBezTo>
                      <a:pt x="91" y="38"/>
                      <a:pt x="91" y="39"/>
                      <a:pt x="91" y="39"/>
                    </a:cubicBezTo>
                    <a:cubicBezTo>
                      <a:pt x="93" y="40"/>
                      <a:pt x="95" y="42"/>
                      <a:pt x="97" y="43"/>
                    </a:cubicBezTo>
                    <a:cubicBezTo>
                      <a:pt x="98" y="41"/>
                      <a:pt x="98" y="41"/>
                      <a:pt x="98" y="41"/>
                    </a:cubicBezTo>
                    <a:cubicBezTo>
                      <a:pt x="96" y="40"/>
                      <a:pt x="94" y="39"/>
                      <a:pt x="92" y="37"/>
                    </a:cubicBezTo>
                    <a:moveTo>
                      <a:pt x="33" y="37"/>
                    </a:moveTo>
                    <a:cubicBezTo>
                      <a:pt x="32" y="38"/>
                      <a:pt x="32" y="38"/>
                      <a:pt x="32" y="38"/>
                    </a:cubicBezTo>
                    <a:cubicBezTo>
                      <a:pt x="32" y="39"/>
                      <a:pt x="33" y="39"/>
                      <a:pt x="33" y="39"/>
                    </a:cubicBezTo>
                    <a:cubicBezTo>
                      <a:pt x="33" y="39"/>
                      <a:pt x="33" y="38"/>
                      <a:pt x="33" y="38"/>
                    </a:cubicBezTo>
                    <a:cubicBezTo>
                      <a:pt x="33" y="37"/>
                      <a:pt x="33" y="37"/>
                      <a:pt x="33" y="37"/>
                    </a:cubicBezTo>
                    <a:moveTo>
                      <a:pt x="26" y="37"/>
                    </a:moveTo>
                    <a:cubicBezTo>
                      <a:pt x="25" y="39"/>
                      <a:pt x="25" y="39"/>
                      <a:pt x="25" y="39"/>
                    </a:cubicBezTo>
                    <a:cubicBezTo>
                      <a:pt x="25" y="39"/>
                      <a:pt x="26" y="39"/>
                      <a:pt x="27" y="40"/>
                    </a:cubicBezTo>
                    <a:cubicBezTo>
                      <a:pt x="27" y="39"/>
                      <a:pt x="28" y="39"/>
                      <a:pt x="28" y="38"/>
                    </a:cubicBezTo>
                    <a:cubicBezTo>
                      <a:pt x="27" y="37"/>
                      <a:pt x="27" y="37"/>
                      <a:pt x="26" y="37"/>
                    </a:cubicBezTo>
                    <a:moveTo>
                      <a:pt x="76" y="37"/>
                    </a:moveTo>
                    <a:cubicBezTo>
                      <a:pt x="76" y="37"/>
                      <a:pt x="75" y="37"/>
                      <a:pt x="75" y="37"/>
                    </a:cubicBezTo>
                    <a:cubicBezTo>
                      <a:pt x="77" y="38"/>
                      <a:pt x="77" y="38"/>
                      <a:pt x="77" y="38"/>
                    </a:cubicBezTo>
                    <a:cubicBezTo>
                      <a:pt x="77" y="38"/>
                      <a:pt x="77" y="38"/>
                      <a:pt x="77" y="37"/>
                    </a:cubicBezTo>
                    <a:cubicBezTo>
                      <a:pt x="77" y="37"/>
                      <a:pt x="76" y="37"/>
                      <a:pt x="76" y="37"/>
                    </a:cubicBezTo>
                    <a:moveTo>
                      <a:pt x="73" y="36"/>
                    </a:moveTo>
                    <a:cubicBezTo>
                      <a:pt x="72" y="38"/>
                      <a:pt x="71" y="40"/>
                      <a:pt x="70" y="41"/>
                    </a:cubicBezTo>
                    <a:cubicBezTo>
                      <a:pt x="71" y="42"/>
                      <a:pt x="71" y="42"/>
                      <a:pt x="71" y="42"/>
                    </a:cubicBezTo>
                    <a:cubicBezTo>
                      <a:pt x="74" y="37"/>
                      <a:pt x="74" y="37"/>
                      <a:pt x="74" y="37"/>
                    </a:cubicBezTo>
                    <a:cubicBezTo>
                      <a:pt x="74" y="37"/>
                      <a:pt x="73" y="37"/>
                      <a:pt x="73" y="36"/>
                    </a:cubicBezTo>
                    <a:moveTo>
                      <a:pt x="31" y="36"/>
                    </a:moveTo>
                    <a:cubicBezTo>
                      <a:pt x="31" y="37"/>
                      <a:pt x="31" y="37"/>
                      <a:pt x="31" y="38"/>
                    </a:cubicBezTo>
                    <a:cubicBezTo>
                      <a:pt x="31" y="38"/>
                      <a:pt x="31" y="38"/>
                      <a:pt x="32" y="38"/>
                    </a:cubicBezTo>
                    <a:cubicBezTo>
                      <a:pt x="32" y="38"/>
                      <a:pt x="32" y="38"/>
                      <a:pt x="33" y="37"/>
                    </a:cubicBezTo>
                    <a:cubicBezTo>
                      <a:pt x="31" y="36"/>
                      <a:pt x="31" y="36"/>
                      <a:pt x="31" y="36"/>
                    </a:cubicBezTo>
                    <a:moveTo>
                      <a:pt x="10" y="36"/>
                    </a:moveTo>
                    <a:cubicBezTo>
                      <a:pt x="10" y="37"/>
                      <a:pt x="9" y="37"/>
                      <a:pt x="9" y="37"/>
                    </a:cubicBezTo>
                    <a:cubicBezTo>
                      <a:pt x="9" y="37"/>
                      <a:pt x="10" y="37"/>
                      <a:pt x="10" y="37"/>
                    </a:cubicBezTo>
                    <a:cubicBezTo>
                      <a:pt x="10" y="37"/>
                      <a:pt x="10" y="37"/>
                      <a:pt x="10" y="37"/>
                    </a:cubicBezTo>
                    <a:cubicBezTo>
                      <a:pt x="10" y="37"/>
                      <a:pt x="10" y="36"/>
                      <a:pt x="10" y="36"/>
                    </a:cubicBezTo>
                    <a:moveTo>
                      <a:pt x="89" y="36"/>
                    </a:moveTo>
                    <a:cubicBezTo>
                      <a:pt x="88" y="36"/>
                      <a:pt x="88" y="37"/>
                      <a:pt x="88" y="37"/>
                    </a:cubicBezTo>
                    <a:cubicBezTo>
                      <a:pt x="88" y="38"/>
                      <a:pt x="88" y="38"/>
                      <a:pt x="88" y="38"/>
                    </a:cubicBezTo>
                    <a:cubicBezTo>
                      <a:pt x="88" y="37"/>
                      <a:pt x="89" y="36"/>
                      <a:pt x="89" y="36"/>
                    </a:cubicBezTo>
                    <a:cubicBezTo>
                      <a:pt x="89" y="36"/>
                      <a:pt x="89" y="36"/>
                      <a:pt x="89" y="36"/>
                    </a:cubicBezTo>
                    <a:moveTo>
                      <a:pt x="103" y="36"/>
                    </a:moveTo>
                    <a:cubicBezTo>
                      <a:pt x="103" y="36"/>
                      <a:pt x="102" y="36"/>
                      <a:pt x="102" y="36"/>
                    </a:cubicBezTo>
                    <a:cubicBezTo>
                      <a:pt x="108" y="40"/>
                      <a:pt x="114" y="44"/>
                      <a:pt x="120" y="47"/>
                    </a:cubicBezTo>
                    <a:cubicBezTo>
                      <a:pt x="120" y="47"/>
                      <a:pt x="120" y="47"/>
                      <a:pt x="121" y="46"/>
                    </a:cubicBezTo>
                    <a:cubicBezTo>
                      <a:pt x="120" y="46"/>
                      <a:pt x="119" y="45"/>
                      <a:pt x="118" y="44"/>
                    </a:cubicBezTo>
                    <a:cubicBezTo>
                      <a:pt x="117" y="44"/>
                      <a:pt x="117" y="44"/>
                      <a:pt x="117" y="44"/>
                    </a:cubicBezTo>
                    <a:cubicBezTo>
                      <a:pt x="112" y="41"/>
                      <a:pt x="107" y="38"/>
                      <a:pt x="103" y="36"/>
                    </a:cubicBezTo>
                    <a:moveTo>
                      <a:pt x="73" y="35"/>
                    </a:moveTo>
                    <a:cubicBezTo>
                      <a:pt x="73" y="36"/>
                      <a:pt x="73" y="36"/>
                      <a:pt x="73" y="36"/>
                    </a:cubicBezTo>
                    <a:cubicBezTo>
                      <a:pt x="74" y="37"/>
                      <a:pt x="74" y="37"/>
                      <a:pt x="74" y="37"/>
                    </a:cubicBezTo>
                    <a:cubicBezTo>
                      <a:pt x="75" y="36"/>
                      <a:pt x="75" y="36"/>
                      <a:pt x="75" y="36"/>
                    </a:cubicBezTo>
                    <a:cubicBezTo>
                      <a:pt x="74" y="36"/>
                      <a:pt x="74" y="36"/>
                      <a:pt x="73" y="35"/>
                    </a:cubicBezTo>
                    <a:moveTo>
                      <a:pt x="52" y="35"/>
                    </a:moveTo>
                    <a:cubicBezTo>
                      <a:pt x="51" y="37"/>
                      <a:pt x="51" y="38"/>
                      <a:pt x="50" y="39"/>
                    </a:cubicBezTo>
                    <a:cubicBezTo>
                      <a:pt x="50" y="39"/>
                      <a:pt x="50" y="39"/>
                      <a:pt x="50" y="40"/>
                    </a:cubicBezTo>
                    <a:cubicBezTo>
                      <a:pt x="50" y="40"/>
                      <a:pt x="51" y="41"/>
                      <a:pt x="52" y="41"/>
                    </a:cubicBezTo>
                    <a:cubicBezTo>
                      <a:pt x="54" y="37"/>
                      <a:pt x="54" y="37"/>
                      <a:pt x="54" y="37"/>
                    </a:cubicBezTo>
                    <a:cubicBezTo>
                      <a:pt x="53" y="36"/>
                      <a:pt x="53" y="36"/>
                      <a:pt x="52" y="35"/>
                    </a:cubicBezTo>
                    <a:moveTo>
                      <a:pt x="50" y="34"/>
                    </a:moveTo>
                    <a:cubicBezTo>
                      <a:pt x="48" y="39"/>
                      <a:pt x="48" y="39"/>
                      <a:pt x="48" y="39"/>
                    </a:cubicBezTo>
                    <a:cubicBezTo>
                      <a:pt x="48" y="39"/>
                      <a:pt x="48" y="39"/>
                      <a:pt x="48" y="39"/>
                    </a:cubicBezTo>
                    <a:cubicBezTo>
                      <a:pt x="49" y="37"/>
                      <a:pt x="50" y="36"/>
                      <a:pt x="50" y="34"/>
                    </a:cubicBezTo>
                    <a:cubicBezTo>
                      <a:pt x="50" y="34"/>
                      <a:pt x="50" y="34"/>
                      <a:pt x="50" y="34"/>
                    </a:cubicBezTo>
                    <a:moveTo>
                      <a:pt x="131" y="34"/>
                    </a:moveTo>
                    <a:cubicBezTo>
                      <a:pt x="131" y="35"/>
                      <a:pt x="130" y="36"/>
                      <a:pt x="129" y="37"/>
                    </a:cubicBezTo>
                    <a:cubicBezTo>
                      <a:pt x="132" y="38"/>
                      <a:pt x="134" y="40"/>
                      <a:pt x="136" y="41"/>
                    </a:cubicBezTo>
                    <a:cubicBezTo>
                      <a:pt x="137" y="40"/>
                      <a:pt x="137" y="39"/>
                      <a:pt x="138" y="39"/>
                    </a:cubicBezTo>
                    <a:cubicBezTo>
                      <a:pt x="131" y="34"/>
                      <a:pt x="131" y="34"/>
                      <a:pt x="131" y="34"/>
                    </a:cubicBezTo>
                    <a:moveTo>
                      <a:pt x="28" y="34"/>
                    </a:moveTo>
                    <a:cubicBezTo>
                      <a:pt x="27" y="35"/>
                      <a:pt x="27" y="35"/>
                      <a:pt x="27" y="35"/>
                    </a:cubicBezTo>
                    <a:cubicBezTo>
                      <a:pt x="27" y="35"/>
                      <a:pt x="27" y="35"/>
                      <a:pt x="27" y="35"/>
                    </a:cubicBezTo>
                    <a:cubicBezTo>
                      <a:pt x="28" y="36"/>
                      <a:pt x="28" y="36"/>
                      <a:pt x="29" y="37"/>
                    </a:cubicBezTo>
                    <a:cubicBezTo>
                      <a:pt x="29" y="36"/>
                      <a:pt x="29" y="36"/>
                      <a:pt x="30" y="35"/>
                    </a:cubicBezTo>
                    <a:cubicBezTo>
                      <a:pt x="28" y="34"/>
                      <a:pt x="28" y="34"/>
                      <a:pt x="28" y="34"/>
                    </a:cubicBezTo>
                    <a:moveTo>
                      <a:pt x="94" y="34"/>
                    </a:moveTo>
                    <a:cubicBezTo>
                      <a:pt x="93" y="35"/>
                      <a:pt x="93" y="36"/>
                      <a:pt x="92" y="36"/>
                    </a:cubicBezTo>
                    <a:cubicBezTo>
                      <a:pt x="99" y="40"/>
                      <a:pt x="99" y="40"/>
                      <a:pt x="99" y="40"/>
                    </a:cubicBezTo>
                    <a:cubicBezTo>
                      <a:pt x="99" y="40"/>
                      <a:pt x="99" y="40"/>
                      <a:pt x="99" y="40"/>
                    </a:cubicBezTo>
                    <a:cubicBezTo>
                      <a:pt x="100" y="39"/>
                      <a:pt x="100" y="39"/>
                      <a:pt x="101" y="38"/>
                    </a:cubicBezTo>
                    <a:cubicBezTo>
                      <a:pt x="98" y="37"/>
                      <a:pt x="96" y="35"/>
                      <a:pt x="94" y="34"/>
                    </a:cubicBezTo>
                    <a:moveTo>
                      <a:pt x="104" y="34"/>
                    </a:moveTo>
                    <a:cubicBezTo>
                      <a:pt x="103" y="34"/>
                      <a:pt x="103" y="35"/>
                      <a:pt x="103" y="35"/>
                    </a:cubicBezTo>
                    <a:cubicBezTo>
                      <a:pt x="104" y="36"/>
                      <a:pt x="106" y="37"/>
                      <a:pt x="107" y="38"/>
                    </a:cubicBezTo>
                    <a:cubicBezTo>
                      <a:pt x="112" y="41"/>
                      <a:pt x="116" y="43"/>
                      <a:pt x="121" y="46"/>
                    </a:cubicBezTo>
                    <a:cubicBezTo>
                      <a:pt x="121" y="46"/>
                      <a:pt x="121" y="45"/>
                      <a:pt x="122" y="45"/>
                    </a:cubicBezTo>
                    <a:cubicBezTo>
                      <a:pt x="116" y="41"/>
                      <a:pt x="116" y="41"/>
                      <a:pt x="116" y="41"/>
                    </a:cubicBezTo>
                    <a:cubicBezTo>
                      <a:pt x="104" y="34"/>
                      <a:pt x="104" y="34"/>
                      <a:pt x="104" y="34"/>
                    </a:cubicBezTo>
                    <a:moveTo>
                      <a:pt x="81" y="34"/>
                    </a:moveTo>
                    <a:cubicBezTo>
                      <a:pt x="81" y="34"/>
                      <a:pt x="81" y="34"/>
                      <a:pt x="81" y="35"/>
                    </a:cubicBezTo>
                    <a:cubicBezTo>
                      <a:pt x="87" y="38"/>
                      <a:pt x="87" y="38"/>
                      <a:pt x="87" y="38"/>
                    </a:cubicBezTo>
                    <a:cubicBezTo>
                      <a:pt x="87" y="38"/>
                      <a:pt x="87" y="38"/>
                      <a:pt x="88" y="38"/>
                    </a:cubicBezTo>
                    <a:cubicBezTo>
                      <a:pt x="85" y="36"/>
                      <a:pt x="83" y="35"/>
                      <a:pt x="81" y="34"/>
                    </a:cubicBezTo>
                    <a:moveTo>
                      <a:pt x="68" y="34"/>
                    </a:moveTo>
                    <a:cubicBezTo>
                      <a:pt x="67" y="35"/>
                      <a:pt x="66" y="37"/>
                      <a:pt x="65" y="38"/>
                    </a:cubicBezTo>
                    <a:cubicBezTo>
                      <a:pt x="68" y="40"/>
                      <a:pt x="68" y="40"/>
                      <a:pt x="68" y="40"/>
                    </a:cubicBezTo>
                    <a:cubicBezTo>
                      <a:pt x="69" y="38"/>
                      <a:pt x="70" y="37"/>
                      <a:pt x="71" y="35"/>
                    </a:cubicBezTo>
                    <a:cubicBezTo>
                      <a:pt x="70" y="35"/>
                      <a:pt x="69" y="34"/>
                      <a:pt x="68" y="34"/>
                    </a:cubicBezTo>
                    <a:moveTo>
                      <a:pt x="81" y="33"/>
                    </a:moveTo>
                    <a:cubicBezTo>
                      <a:pt x="80" y="34"/>
                      <a:pt x="80" y="34"/>
                      <a:pt x="80" y="34"/>
                    </a:cubicBezTo>
                    <a:cubicBezTo>
                      <a:pt x="81" y="35"/>
                      <a:pt x="81" y="35"/>
                      <a:pt x="81" y="35"/>
                    </a:cubicBezTo>
                    <a:cubicBezTo>
                      <a:pt x="81" y="34"/>
                      <a:pt x="81" y="34"/>
                      <a:pt x="81" y="34"/>
                    </a:cubicBezTo>
                    <a:cubicBezTo>
                      <a:pt x="81" y="34"/>
                      <a:pt x="81" y="34"/>
                      <a:pt x="81" y="33"/>
                    </a:cubicBezTo>
                    <a:moveTo>
                      <a:pt x="48" y="33"/>
                    </a:moveTo>
                    <a:cubicBezTo>
                      <a:pt x="47" y="33"/>
                      <a:pt x="47" y="34"/>
                      <a:pt x="47" y="34"/>
                    </a:cubicBezTo>
                    <a:cubicBezTo>
                      <a:pt x="45" y="37"/>
                      <a:pt x="45" y="37"/>
                      <a:pt x="45" y="37"/>
                    </a:cubicBezTo>
                    <a:cubicBezTo>
                      <a:pt x="46" y="38"/>
                      <a:pt x="47" y="38"/>
                      <a:pt x="47" y="39"/>
                    </a:cubicBezTo>
                    <a:cubicBezTo>
                      <a:pt x="48" y="37"/>
                      <a:pt x="49" y="36"/>
                      <a:pt x="50" y="34"/>
                    </a:cubicBezTo>
                    <a:cubicBezTo>
                      <a:pt x="49" y="34"/>
                      <a:pt x="48" y="33"/>
                      <a:pt x="48" y="33"/>
                    </a:cubicBezTo>
                    <a:moveTo>
                      <a:pt x="68" y="33"/>
                    </a:moveTo>
                    <a:cubicBezTo>
                      <a:pt x="68" y="33"/>
                      <a:pt x="68" y="33"/>
                      <a:pt x="68" y="33"/>
                    </a:cubicBezTo>
                    <a:cubicBezTo>
                      <a:pt x="71" y="35"/>
                      <a:pt x="71" y="35"/>
                      <a:pt x="71" y="35"/>
                    </a:cubicBezTo>
                    <a:cubicBezTo>
                      <a:pt x="71" y="35"/>
                      <a:pt x="71" y="34"/>
                      <a:pt x="71" y="34"/>
                    </a:cubicBezTo>
                    <a:cubicBezTo>
                      <a:pt x="70" y="34"/>
                      <a:pt x="69" y="33"/>
                      <a:pt x="68" y="33"/>
                    </a:cubicBezTo>
                    <a:moveTo>
                      <a:pt x="18" y="33"/>
                    </a:moveTo>
                    <a:cubicBezTo>
                      <a:pt x="18" y="33"/>
                      <a:pt x="17" y="34"/>
                      <a:pt x="17" y="35"/>
                    </a:cubicBezTo>
                    <a:cubicBezTo>
                      <a:pt x="18" y="35"/>
                      <a:pt x="18" y="35"/>
                      <a:pt x="19" y="36"/>
                    </a:cubicBezTo>
                    <a:cubicBezTo>
                      <a:pt x="20" y="35"/>
                      <a:pt x="20" y="34"/>
                      <a:pt x="20" y="34"/>
                    </a:cubicBezTo>
                    <a:cubicBezTo>
                      <a:pt x="20" y="33"/>
                      <a:pt x="19" y="33"/>
                      <a:pt x="18" y="33"/>
                    </a:cubicBezTo>
                    <a:moveTo>
                      <a:pt x="54" y="32"/>
                    </a:moveTo>
                    <a:cubicBezTo>
                      <a:pt x="54" y="32"/>
                      <a:pt x="53" y="33"/>
                      <a:pt x="53" y="33"/>
                    </a:cubicBezTo>
                    <a:cubicBezTo>
                      <a:pt x="54" y="33"/>
                      <a:pt x="55" y="34"/>
                      <a:pt x="56" y="34"/>
                    </a:cubicBezTo>
                    <a:cubicBezTo>
                      <a:pt x="56" y="34"/>
                      <a:pt x="56" y="34"/>
                      <a:pt x="56" y="34"/>
                    </a:cubicBezTo>
                    <a:cubicBezTo>
                      <a:pt x="55" y="33"/>
                      <a:pt x="54" y="33"/>
                      <a:pt x="54" y="32"/>
                    </a:cubicBezTo>
                    <a:moveTo>
                      <a:pt x="91" y="32"/>
                    </a:moveTo>
                    <a:cubicBezTo>
                      <a:pt x="90" y="33"/>
                      <a:pt x="90" y="34"/>
                      <a:pt x="89" y="35"/>
                    </a:cubicBezTo>
                    <a:cubicBezTo>
                      <a:pt x="90" y="35"/>
                      <a:pt x="90" y="35"/>
                      <a:pt x="90" y="35"/>
                    </a:cubicBezTo>
                    <a:cubicBezTo>
                      <a:pt x="90" y="34"/>
                      <a:pt x="90" y="33"/>
                      <a:pt x="91" y="32"/>
                    </a:cubicBezTo>
                    <a:cubicBezTo>
                      <a:pt x="91" y="32"/>
                      <a:pt x="91" y="32"/>
                      <a:pt x="91" y="32"/>
                    </a:cubicBezTo>
                    <a:moveTo>
                      <a:pt x="78" y="32"/>
                    </a:moveTo>
                    <a:cubicBezTo>
                      <a:pt x="78" y="32"/>
                      <a:pt x="78" y="33"/>
                      <a:pt x="78" y="33"/>
                    </a:cubicBezTo>
                    <a:cubicBezTo>
                      <a:pt x="78" y="33"/>
                      <a:pt x="79" y="33"/>
                      <a:pt x="79" y="34"/>
                    </a:cubicBezTo>
                    <a:cubicBezTo>
                      <a:pt x="79" y="33"/>
                      <a:pt x="80" y="33"/>
                      <a:pt x="80" y="33"/>
                    </a:cubicBezTo>
                    <a:cubicBezTo>
                      <a:pt x="79" y="33"/>
                      <a:pt x="79" y="32"/>
                      <a:pt x="78" y="32"/>
                    </a:cubicBezTo>
                    <a:moveTo>
                      <a:pt x="82" y="32"/>
                    </a:moveTo>
                    <a:cubicBezTo>
                      <a:pt x="82" y="32"/>
                      <a:pt x="82" y="33"/>
                      <a:pt x="81" y="34"/>
                    </a:cubicBezTo>
                    <a:cubicBezTo>
                      <a:pt x="83" y="35"/>
                      <a:pt x="86" y="36"/>
                      <a:pt x="88" y="37"/>
                    </a:cubicBezTo>
                    <a:cubicBezTo>
                      <a:pt x="88" y="37"/>
                      <a:pt x="88" y="36"/>
                      <a:pt x="89" y="36"/>
                    </a:cubicBezTo>
                    <a:cubicBezTo>
                      <a:pt x="89" y="35"/>
                      <a:pt x="89" y="35"/>
                      <a:pt x="89" y="35"/>
                    </a:cubicBezTo>
                    <a:cubicBezTo>
                      <a:pt x="86" y="34"/>
                      <a:pt x="84" y="33"/>
                      <a:pt x="82" y="32"/>
                    </a:cubicBezTo>
                    <a:moveTo>
                      <a:pt x="52" y="31"/>
                    </a:moveTo>
                    <a:cubicBezTo>
                      <a:pt x="52" y="32"/>
                      <a:pt x="52" y="32"/>
                      <a:pt x="52" y="32"/>
                    </a:cubicBezTo>
                    <a:cubicBezTo>
                      <a:pt x="52" y="32"/>
                      <a:pt x="52" y="32"/>
                      <a:pt x="52" y="32"/>
                    </a:cubicBezTo>
                    <a:cubicBezTo>
                      <a:pt x="52" y="32"/>
                      <a:pt x="52" y="32"/>
                      <a:pt x="52" y="31"/>
                    </a:cubicBezTo>
                    <a:cubicBezTo>
                      <a:pt x="52" y="31"/>
                      <a:pt x="52" y="31"/>
                      <a:pt x="52" y="31"/>
                    </a:cubicBezTo>
                    <a:moveTo>
                      <a:pt x="82" y="31"/>
                    </a:moveTo>
                    <a:cubicBezTo>
                      <a:pt x="81" y="32"/>
                      <a:pt x="81" y="33"/>
                      <a:pt x="81" y="33"/>
                    </a:cubicBezTo>
                    <a:cubicBezTo>
                      <a:pt x="81" y="33"/>
                      <a:pt x="81" y="33"/>
                      <a:pt x="81" y="33"/>
                    </a:cubicBezTo>
                    <a:cubicBezTo>
                      <a:pt x="82" y="33"/>
                      <a:pt x="82" y="32"/>
                      <a:pt x="82" y="32"/>
                    </a:cubicBezTo>
                    <a:cubicBezTo>
                      <a:pt x="82" y="32"/>
                      <a:pt x="82" y="31"/>
                      <a:pt x="82" y="31"/>
                    </a:cubicBezTo>
                    <a:moveTo>
                      <a:pt x="96" y="31"/>
                    </a:moveTo>
                    <a:cubicBezTo>
                      <a:pt x="95" y="32"/>
                      <a:pt x="95" y="32"/>
                      <a:pt x="95" y="32"/>
                    </a:cubicBezTo>
                    <a:cubicBezTo>
                      <a:pt x="97" y="33"/>
                      <a:pt x="99" y="35"/>
                      <a:pt x="102" y="36"/>
                    </a:cubicBezTo>
                    <a:cubicBezTo>
                      <a:pt x="102" y="36"/>
                      <a:pt x="102" y="35"/>
                      <a:pt x="102" y="35"/>
                    </a:cubicBezTo>
                    <a:cubicBezTo>
                      <a:pt x="100" y="34"/>
                      <a:pt x="98" y="33"/>
                      <a:pt x="96" y="31"/>
                    </a:cubicBezTo>
                    <a:moveTo>
                      <a:pt x="76" y="31"/>
                    </a:moveTo>
                    <a:cubicBezTo>
                      <a:pt x="76" y="31"/>
                      <a:pt x="76" y="31"/>
                      <a:pt x="76" y="31"/>
                    </a:cubicBezTo>
                    <a:cubicBezTo>
                      <a:pt x="76" y="32"/>
                      <a:pt x="76" y="32"/>
                      <a:pt x="77" y="32"/>
                    </a:cubicBezTo>
                    <a:cubicBezTo>
                      <a:pt x="77" y="31"/>
                      <a:pt x="77" y="31"/>
                      <a:pt x="77" y="31"/>
                    </a:cubicBezTo>
                    <a:cubicBezTo>
                      <a:pt x="77" y="31"/>
                      <a:pt x="76" y="31"/>
                      <a:pt x="76" y="31"/>
                    </a:cubicBezTo>
                    <a:moveTo>
                      <a:pt x="13" y="30"/>
                    </a:moveTo>
                    <a:cubicBezTo>
                      <a:pt x="13" y="31"/>
                      <a:pt x="13" y="31"/>
                      <a:pt x="12" y="32"/>
                    </a:cubicBezTo>
                    <a:cubicBezTo>
                      <a:pt x="12" y="32"/>
                      <a:pt x="13" y="32"/>
                      <a:pt x="13" y="32"/>
                    </a:cubicBezTo>
                    <a:cubicBezTo>
                      <a:pt x="14" y="30"/>
                      <a:pt x="14" y="30"/>
                      <a:pt x="14" y="30"/>
                    </a:cubicBezTo>
                    <a:cubicBezTo>
                      <a:pt x="14" y="30"/>
                      <a:pt x="14" y="30"/>
                      <a:pt x="13" y="30"/>
                    </a:cubicBezTo>
                    <a:moveTo>
                      <a:pt x="80" y="30"/>
                    </a:moveTo>
                    <a:cubicBezTo>
                      <a:pt x="80" y="30"/>
                      <a:pt x="80" y="30"/>
                      <a:pt x="79" y="31"/>
                    </a:cubicBezTo>
                    <a:cubicBezTo>
                      <a:pt x="79" y="31"/>
                      <a:pt x="79" y="31"/>
                      <a:pt x="79" y="32"/>
                    </a:cubicBezTo>
                    <a:cubicBezTo>
                      <a:pt x="79" y="32"/>
                      <a:pt x="79" y="32"/>
                      <a:pt x="80" y="33"/>
                    </a:cubicBezTo>
                    <a:cubicBezTo>
                      <a:pt x="80" y="32"/>
                      <a:pt x="81" y="31"/>
                      <a:pt x="81" y="31"/>
                    </a:cubicBezTo>
                    <a:cubicBezTo>
                      <a:pt x="81" y="31"/>
                      <a:pt x="80" y="30"/>
                      <a:pt x="80" y="30"/>
                    </a:cubicBezTo>
                    <a:moveTo>
                      <a:pt x="50" y="30"/>
                    </a:moveTo>
                    <a:cubicBezTo>
                      <a:pt x="49" y="30"/>
                      <a:pt x="49" y="30"/>
                      <a:pt x="49" y="30"/>
                    </a:cubicBezTo>
                    <a:cubicBezTo>
                      <a:pt x="50" y="31"/>
                      <a:pt x="51" y="31"/>
                      <a:pt x="52" y="32"/>
                    </a:cubicBezTo>
                    <a:cubicBezTo>
                      <a:pt x="52" y="32"/>
                      <a:pt x="52" y="31"/>
                      <a:pt x="52" y="31"/>
                    </a:cubicBezTo>
                    <a:cubicBezTo>
                      <a:pt x="51" y="31"/>
                      <a:pt x="50" y="30"/>
                      <a:pt x="50" y="30"/>
                    </a:cubicBezTo>
                    <a:moveTo>
                      <a:pt x="97" y="30"/>
                    </a:moveTo>
                    <a:cubicBezTo>
                      <a:pt x="96" y="30"/>
                      <a:pt x="96" y="31"/>
                      <a:pt x="96" y="31"/>
                    </a:cubicBezTo>
                    <a:cubicBezTo>
                      <a:pt x="98" y="32"/>
                      <a:pt x="100" y="34"/>
                      <a:pt x="102" y="35"/>
                    </a:cubicBezTo>
                    <a:cubicBezTo>
                      <a:pt x="103" y="35"/>
                      <a:pt x="103" y="34"/>
                      <a:pt x="103" y="34"/>
                    </a:cubicBezTo>
                    <a:cubicBezTo>
                      <a:pt x="97" y="30"/>
                      <a:pt x="97" y="30"/>
                      <a:pt x="97" y="30"/>
                    </a:cubicBezTo>
                    <a:moveTo>
                      <a:pt x="106" y="29"/>
                    </a:moveTo>
                    <a:cubicBezTo>
                      <a:pt x="106" y="30"/>
                      <a:pt x="105" y="31"/>
                      <a:pt x="105" y="32"/>
                    </a:cubicBezTo>
                    <a:cubicBezTo>
                      <a:pt x="111" y="35"/>
                      <a:pt x="117" y="39"/>
                      <a:pt x="123" y="42"/>
                    </a:cubicBezTo>
                    <a:cubicBezTo>
                      <a:pt x="124" y="41"/>
                      <a:pt x="124" y="40"/>
                      <a:pt x="125" y="39"/>
                    </a:cubicBezTo>
                    <a:cubicBezTo>
                      <a:pt x="119" y="36"/>
                      <a:pt x="113" y="33"/>
                      <a:pt x="106" y="29"/>
                    </a:cubicBezTo>
                    <a:moveTo>
                      <a:pt x="20" y="29"/>
                    </a:moveTo>
                    <a:cubicBezTo>
                      <a:pt x="20" y="30"/>
                      <a:pt x="19" y="30"/>
                      <a:pt x="19" y="30"/>
                    </a:cubicBezTo>
                    <a:cubicBezTo>
                      <a:pt x="20" y="31"/>
                      <a:pt x="21" y="31"/>
                      <a:pt x="21" y="32"/>
                    </a:cubicBezTo>
                    <a:cubicBezTo>
                      <a:pt x="22" y="32"/>
                      <a:pt x="22" y="31"/>
                      <a:pt x="22" y="31"/>
                    </a:cubicBezTo>
                    <a:cubicBezTo>
                      <a:pt x="20" y="29"/>
                      <a:pt x="20" y="29"/>
                      <a:pt x="20" y="29"/>
                    </a:cubicBezTo>
                    <a:moveTo>
                      <a:pt x="92" y="29"/>
                    </a:moveTo>
                    <a:cubicBezTo>
                      <a:pt x="92" y="30"/>
                      <a:pt x="92" y="30"/>
                      <a:pt x="92" y="30"/>
                    </a:cubicBezTo>
                    <a:cubicBezTo>
                      <a:pt x="92" y="30"/>
                      <a:pt x="92" y="30"/>
                      <a:pt x="92" y="30"/>
                    </a:cubicBezTo>
                    <a:cubicBezTo>
                      <a:pt x="92" y="30"/>
                      <a:pt x="92" y="30"/>
                      <a:pt x="92" y="29"/>
                    </a:cubicBezTo>
                    <a:cubicBezTo>
                      <a:pt x="92" y="29"/>
                      <a:pt x="92" y="29"/>
                      <a:pt x="92" y="29"/>
                    </a:cubicBezTo>
                    <a:moveTo>
                      <a:pt x="77" y="29"/>
                    </a:moveTo>
                    <a:cubicBezTo>
                      <a:pt x="77" y="29"/>
                      <a:pt x="77" y="30"/>
                      <a:pt x="76" y="30"/>
                    </a:cubicBezTo>
                    <a:cubicBezTo>
                      <a:pt x="77" y="31"/>
                      <a:pt x="77" y="31"/>
                      <a:pt x="77" y="31"/>
                    </a:cubicBezTo>
                    <a:cubicBezTo>
                      <a:pt x="79" y="29"/>
                      <a:pt x="79" y="29"/>
                      <a:pt x="79" y="29"/>
                    </a:cubicBezTo>
                    <a:cubicBezTo>
                      <a:pt x="78" y="29"/>
                      <a:pt x="78" y="29"/>
                      <a:pt x="77" y="29"/>
                    </a:cubicBezTo>
                    <a:moveTo>
                      <a:pt x="135" y="28"/>
                    </a:moveTo>
                    <a:cubicBezTo>
                      <a:pt x="133" y="31"/>
                      <a:pt x="133" y="31"/>
                      <a:pt x="133" y="31"/>
                    </a:cubicBezTo>
                    <a:cubicBezTo>
                      <a:pt x="145" y="38"/>
                      <a:pt x="145" y="38"/>
                      <a:pt x="145" y="38"/>
                    </a:cubicBezTo>
                    <a:cubicBezTo>
                      <a:pt x="145" y="37"/>
                      <a:pt x="146" y="36"/>
                      <a:pt x="147" y="35"/>
                    </a:cubicBezTo>
                    <a:cubicBezTo>
                      <a:pt x="146" y="35"/>
                      <a:pt x="146" y="35"/>
                      <a:pt x="145" y="34"/>
                    </a:cubicBezTo>
                    <a:cubicBezTo>
                      <a:pt x="142" y="32"/>
                      <a:pt x="138" y="30"/>
                      <a:pt x="135" y="29"/>
                    </a:cubicBezTo>
                    <a:cubicBezTo>
                      <a:pt x="134" y="29"/>
                      <a:pt x="134" y="30"/>
                      <a:pt x="133" y="31"/>
                    </a:cubicBezTo>
                    <a:cubicBezTo>
                      <a:pt x="135" y="28"/>
                      <a:pt x="135" y="28"/>
                      <a:pt x="135" y="28"/>
                    </a:cubicBezTo>
                    <a:cubicBezTo>
                      <a:pt x="135" y="28"/>
                      <a:pt x="135" y="28"/>
                      <a:pt x="135" y="28"/>
                    </a:cubicBezTo>
                    <a:moveTo>
                      <a:pt x="83" y="28"/>
                    </a:moveTo>
                    <a:cubicBezTo>
                      <a:pt x="83" y="29"/>
                      <a:pt x="83" y="29"/>
                      <a:pt x="83" y="30"/>
                    </a:cubicBezTo>
                    <a:cubicBezTo>
                      <a:pt x="82" y="30"/>
                      <a:pt x="82" y="30"/>
                      <a:pt x="82" y="31"/>
                    </a:cubicBezTo>
                    <a:cubicBezTo>
                      <a:pt x="83" y="31"/>
                      <a:pt x="83" y="31"/>
                      <a:pt x="83" y="31"/>
                    </a:cubicBezTo>
                    <a:cubicBezTo>
                      <a:pt x="83" y="30"/>
                      <a:pt x="84" y="29"/>
                      <a:pt x="84" y="29"/>
                    </a:cubicBezTo>
                    <a:cubicBezTo>
                      <a:pt x="84" y="29"/>
                      <a:pt x="83" y="30"/>
                      <a:pt x="83" y="31"/>
                    </a:cubicBezTo>
                    <a:cubicBezTo>
                      <a:pt x="89" y="35"/>
                      <a:pt x="89" y="35"/>
                      <a:pt x="89" y="35"/>
                    </a:cubicBezTo>
                    <a:cubicBezTo>
                      <a:pt x="90" y="34"/>
                      <a:pt x="90" y="33"/>
                      <a:pt x="90" y="32"/>
                    </a:cubicBezTo>
                    <a:cubicBezTo>
                      <a:pt x="88" y="31"/>
                      <a:pt x="86" y="30"/>
                      <a:pt x="83" y="28"/>
                    </a:cubicBezTo>
                    <a:moveTo>
                      <a:pt x="71" y="28"/>
                    </a:moveTo>
                    <a:cubicBezTo>
                      <a:pt x="71" y="28"/>
                      <a:pt x="71" y="28"/>
                      <a:pt x="71" y="28"/>
                    </a:cubicBezTo>
                    <a:cubicBezTo>
                      <a:pt x="72" y="29"/>
                      <a:pt x="73" y="30"/>
                      <a:pt x="73" y="30"/>
                    </a:cubicBezTo>
                    <a:cubicBezTo>
                      <a:pt x="74" y="30"/>
                      <a:pt x="74" y="30"/>
                      <a:pt x="74" y="29"/>
                    </a:cubicBezTo>
                    <a:cubicBezTo>
                      <a:pt x="73" y="29"/>
                      <a:pt x="72" y="28"/>
                      <a:pt x="71" y="28"/>
                    </a:cubicBezTo>
                    <a:moveTo>
                      <a:pt x="56" y="28"/>
                    </a:moveTo>
                    <a:cubicBezTo>
                      <a:pt x="55" y="29"/>
                      <a:pt x="55" y="30"/>
                      <a:pt x="54" y="32"/>
                    </a:cubicBezTo>
                    <a:cubicBezTo>
                      <a:pt x="56" y="33"/>
                      <a:pt x="56" y="33"/>
                      <a:pt x="56" y="33"/>
                    </a:cubicBezTo>
                    <a:cubicBezTo>
                      <a:pt x="57" y="31"/>
                      <a:pt x="57" y="31"/>
                      <a:pt x="57" y="31"/>
                    </a:cubicBezTo>
                    <a:cubicBezTo>
                      <a:pt x="59" y="29"/>
                      <a:pt x="59" y="29"/>
                      <a:pt x="59" y="29"/>
                    </a:cubicBezTo>
                    <a:cubicBezTo>
                      <a:pt x="58" y="28"/>
                      <a:pt x="57" y="28"/>
                      <a:pt x="56" y="28"/>
                    </a:cubicBezTo>
                    <a:moveTo>
                      <a:pt x="93" y="28"/>
                    </a:moveTo>
                    <a:cubicBezTo>
                      <a:pt x="93" y="28"/>
                      <a:pt x="93" y="29"/>
                      <a:pt x="92" y="29"/>
                    </a:cubicBezTo>
                    <a:cubicBezTo>
                      <a:pt x="92" y="29"/>
                      <a:pt x="92" y="29"/>
                      <a:pt x="92" y="29"/>
                    </a:cubicBezTo>
                    <a:cubicBezTo>
                      <a:pt x="93" y="29"/>
                      <a:pt x="93" y="28"/>
                      <a:pt x="93" y="28"/>
                    </a:cubicBezTo>
                    <a:cubicBezTo>
                      <a:pt x="93" y="28"/>
                      <a:pt x="93" y="28"/>
                      <a:pt x="93" y="28"/>
                    </a:cubicBezTo>
                    <a:moveTo>
                      <a:pt x="82" y="27"/>
                    </a:moveTo>
                    <a:cubicBezTo>
                      <a:pt x="81" y="28"/>
                      <a:pt x="81" y="29"/>
                      <a:pt x="80" y="30"/>
                    </a:cubicBezTo>
                    <a:cubicBezTo>
                      <a:pt x="81" y="30"/>
                      <a:pt x="81" y="30"/>
                      <a:pt x="81" y="30"/>
                    </a:cubicBezTo>
                    <a:cubicBezTo>
                      <a:pt x="82" y="29"/>
                      <a:pt x="82" y="29"/>
                      <a:pt x="83" y="28"/>
                    </a:cubicBezTo>
                    <a:cubicBezTo>
                      <a:pt x="82" y="28"/>
                      <a:pt x="82" y="27"/>
                      <a:pt x="82" y="27"/>
                    </a:cubicBezTo>
                    <a:moveTo>
                      <a:pt x="55" y="27"/>
                    </a:moveTo>
                    <a:cubicBezTo>
                      <a:pt x="53" y="31"/>
                      <a:pt x="53" y="31"/>
                      <a:pt x="53" y="31"/>
                    </a:cubicBezTo>
                    <a:cubicBezTo>
                      <a:pt x="53" y="31"/>
                      <a:pt x="53" y="31"/>
                      <a:pt x="53" y="31"/>
                    </a:cubicBezTo>
                    <a:cubicBezTo>
                      <a:pt x="53" y="30"/>
                      <a:pt x="53" y="30"/>
                      <a:pt x="54" y="29"/>
                    </a:cubicBezTo>
                    <a:cubicBezTo>
                      <a:pt x="54" y="29"/>
                      <a:pt x="55" y="28"/>
                      <a:pt x="55" y="27"/>
                    </a:cubicBezTo>
                    <a:cubicBezTo>
                      <a:pt x="55" y="27"/>
                      <a:pt x="55" y="27"/>
                      <a:pt x="55" y="27"/>
                    </a:cubicBezTo>
                    <a:moveTo>
                      <a:pt x="38" y="27"/>
                    </a:moveTo>
                    <a:cubicBezTo>
                      <a:pt x="37" y="29"/>
                      <a:pt x="36" y="30"/>
                      <a:pt x="36" y="32"/>
                    </a:cubicBezTo>
                    <a:cubicBezTo>
                      <a:pt x="36" y="32"/>
                      <a:pt x="36" y="32"/>
                      <a:pt x="36" y="32"/>
                    </a:cubicBezTo>
                    <a:cubicBezTo>
                      <a:pt x="37" y="31"/>
                      <a:pt x="38" y="29"/>
                      <a:pt x="39" y="27"/>
                    </a:cubicBezTo>
                    <a:cubicBezTo>
                      <a:pt x="39" y="27"/>
                      <a:pt x="39" y="27"/>
                      <a:pt x="38" y="27"/>
                    </a:cubicBezTo>
                    <a:moveTo>
                      <a:pt x="16" y="27"/>
                    </a:moveTo>
                    <a:cubicBezTo>
                      <a:pt x="15" y="27"/>
                      <a:pt x="15" y="27"/>
                      <a:pt x="15" y="28"/>
                    </a:cubicBezTo>
                    <a:cubicBezTo>
                      <a:pt x="15" y="28"/>
                      <a:pt x="15" y="28"/>
                      <a:pt x="15" y="28"/>
                    </a:cubicBezTo>
                    <a:cubicBezTo>
                      <a:pt x="16" y="27"/>
                      <a:pt x="16" y="27"/>
                      <a:pt x="16" y="27"/>
                    </a:cubicBezTo>
                    <a:cubicBezTo>
                      <a:pt x="16" y="27"/>
                      <a:pt x="16" y="27"/>
                      <a:pt x="16" y="27"/>
                    </a:cubicBezTo>
                    <a:moveTo>
                      <a:pt x="57" y="26"/>
                    </a:moveTo>
                    <a:cubicBezTo>
                      <a:pt x="57" y="27"/>
                      <a:pt x="57" y="27"/>
                      <a:pt x="56" y="27"/>
                    </a:cubicBezTo>
                    <a:cubicBezTo>
                      <a:pt x="59" y="28"/>
                      <a:pt x="59" y="28"/>
                      <a:pt x="59" y="28"/>
                    </a:cubicBezTo>
                    <a:cubicBezTo>
                      <a:pt x="59" y="28"/>
                      <a:pt x="59" y="28"/>
                      <a:pt x="59" y="28"/>
                    </a:cubicBezTo>
                    <a:cubicBezTo>
                      <a:pt x="58" y="27"/>
                      <a:pt x="58" y="27"/>
                      <a:pt x="57" y="26"/>
                    </a:cubicBezTo>
                    <a:moveTo>
                      <a:pt x="37" y="26"/>
                    </a:moveTo>
                    <a:cubicBezTo>
                      <a:pt x="36" y="28"/>
                      <a:pt x="35" y="29"/>
                      <a:pt x="34" y="31"/>
                    </a:cubicBezTo>
                    <a:cubicBezTo>
                      <a:pt x="35" y="31"/>
                      <a:pt x="35" y="32"/>
                      <a:pt x="35" y="32"/>
                    </a:cubicBezTo>
                    <a:cubicBezTo>
                      <a:pt x="36" y="30"/>
                      <a:pt x="37" y="29"/>
                      <a:pt x="38" y="27"/>
                    </a:cubicBezTo>
                    <a:cubicBezTo>
                      <a:pt x="38" y="27"/>
                      <a:pt x="37" y="26"/>
                      <a:pt x="37" y="26"/>
                    </a:cubicBezTo>
                    <a:moveTo>
                      <a:pt x="118" y="26"/>
                    </a:moveTo>
                    <a:cubicBezTo>
                      <a:pt x="117" y="27"/>
                      <a:pt x="117" y="28"/>
                      <a:pt x="116" y="28"/>
                    </a:cubicBezTo>
                    <a:cubicBezTo>
                      <a:pt x="120" y="31"/>
                      <a:pt x="123" y="33"/>
                      <a:pt x="127" y="35"/>
                    </a:cubicBezTo>
                    <a:cubicBezTo>
                      <a:pt x="128" y="34"/>
                      <a:pt x="128" y="34"/>
                      <a:pt x="128" y="33"/>
                    </a:cubicBezTo>
                    <a:cubicBezTo>
                      <a:pt x="118" y="26"/>
                      <a:pt x="118" y="26"/>
                      <a:pt x="118" y="26"/>
                    </a:cubicBezTo>
                    <a:moveTo>
                      <a:pt x="56" y="26"/>
                    </a:moveTo>
                    <a:cubicBezTo>
                      <a:pt x="55" y="27"/>
                      <a:pt x="55" y="27"/>
                      <a:pt x="55" y="27"/>
                    </a:cubicBezTo>
                    <a:cubicBezTo>
                      <a:pt x="55" y="27"/>
                      <a:pt x="55" y="27"/>
                      <a:pt x="55" y="27"/>
                    </a:cubicBezTo>
                    <a:cubicBezTo>
                      <a:pt x="56" y="26"/>
                      <a:pt x="56" y="26"/>
                      <a:pt x="56" y="26"/>
                    </a:cubicBezTo>
                    <a:cubicBezTo>
                      <a:pt x="56" y="26"/>
                      <a:pt x="56" y="26"/>
                      <a:pt x="56" y="26"/>
                    </a:cubicBezTo>
                    <a:moveTo>
                      <a:pt x="79" y="26"/>
                    </a:moveTo>
                    <a:cubicBezTo>
                      <a:pt x="79" y="27"/>
                      <a:pt x="78" y="27"/>
                      <a:pt x="78" y="28"/>
                    </a:cubicBezTo>
                    <a:cubicBezTo>
                      <a:pt x="79" y="29"/>
                      <a:pt x="79" y="29"/>
                      <a:pt x="79" y="29"/>
                    </a:cubicBezTo>
                    <a:cubicBezTo>
                      <a:pt x="80" y="26"/>
                      <a:pt x="80" y="26"/>
                      <a:pt x="80" y="26"/>
                    </a:cubicBezTo>
                    <a:cubicBezTo>
                      <a:pt x="80" y="26"/>
                      <a:pt x="79" y="26"/>
                      <a:pt x="79" y="26"/>
                    </a:cubicBezTo>
                    <a:moveTo>
                      <a:pt x="72" y="26"/>
                    </a:moveTo>
                    <a:cubicBezTo>
                      <a:pt x="72" y="26"/>
                      <a:pt x="72" y="27"/>
                      <a:pt x="71" y="27"/>
                    </a:cubicBezTo>
                    <a:cubicBezTo>
                      <a:pt x="72" y="28"/>
                      <a:pt x="73" y="29"/>
                      <a:pt x="74" y="29"/>
                    </a:cubicBezTo>
                    <a:cubicBezTo>
                      <a:pt x="74" y="29"/>
                      <a:pt x="75" y="28"/>
                      <a:pt x="75" y="27"/>
                    </a:cubicBezTo>
                    <a:cubicBezTo>
                      <a:pt x="74" y="27"/>
                      <a:pt x="73" y="26"/>
                      <a:pt x="72" y="26"/>
                    </a:cubicBezTo>
                    <a:moveTo>
                      <a:pt x="52" y="25"/>
                    </a:moveTo>
                    <a:cubicBezTo>
                      <a:pt x="51" y="27"/>
                      <a:pt x="51" y="28"/>
                      <a:pt x="50" y="29"/>
                    </a:cubicBezTo>
                    <a:cubicBezTo>
                      <a:pt x="52" y="31"/>
                      <a:pt x="52" y="31"/>
                      <a:pt x="52" y="31"/>
                    </a:cubicBezTo>
                    <a:cubicBezTo>
                      <a:pt x="53" y="29"/>
                      <a:pt x="54" y="28"/>
                      <a:pt x="55" y="27"/>
                    </a:cubicBezTo>
                    <a:cubicBezTo>
                      <a:pt x="54" y="26"/>
                      <a:pt x="53" y="26"/>
                      <a:pt x="52" y="25"/>
                    </a:cubicBezTo>
                    <a:moveTo>
                      <a:pt x="99" y="25"/>
                    </a:moveTo>
                    <a:cubicBezTo>
                      <a:pt x="99" y="26"/>
                      <a:pt x="98" y="27"/>
                      <a:pt x="98" y="28"/>
                    </a:cubicBezTo>
                    <a:cubicBezTo>
                      <a:pt x="100" y="29"/>
                      <a:pt x="102" y="30"/>
                      <a:pt x="104" y="32"/>
                    </a:cubicBezTo>
                    <a:cubicBezTo>
                      <a:pt x="105" y="31"/>
                      <a:pt x="106" y="30"/>
                      <a:pt x="106" y="29"/>
                    </a:cubicBezTo>
                    <a:cubicBezTo>
                      <a:pt x="104" y="28"/>
                      <a:pt x="102" y="27"/>
                      <a:pt x="99" y="25"/>
                    </a:cubicBezTo>
                    <a:moveTo>
                      <a:pt x="85" y="25"/>
                    </a:moveTo>
                    <a:cubicBezTo>
                      <a:pt x="85" y="25"/>
                      <a:pt x="85" y="26"/>
                      <a:pt x="85" y="26"/>
                    </a:cubicBezTo>
                    <a:cubicBezTo>
                      <a:pt x="87" y="27"/>
                      <a:pt x="89" y="29"/>
                      <a:pt x="92" y="30"/>
                    </a:cubicBezTo>
                    <a:cubicBezTo>
                      <a:pt x="92" y="30"/>
                      <a:pt x="92" y="29"/>
                      <a:pt x="92" y="29"/>
                    </a:cubicBezTo>
                    <a:cubicBezTo>
                      <a:pt x="90" y="28"/>
                      <a:pt x="87" y="26"/>
                      <a:pt x="85" y="25"/>
                    </a:cubicBezTo>
                    <a:moveTo>
                      <a:pt x="53" y="24"/>
                    </a:moveTo>
                    <a:cubicBezTo>
                      <a:pt x="53" y="25"/>
                      <a:pt x="53" y="25"/>
                      <a:pt x="52" y="25"/>
                    </a:cubicBezTo>
                    <a:cubicBezTo>
                      <a:pt x="55" y="26"/>
                      <a:pt x="55" y="26"/>
                      <a:pt x="55" y="26"/>
                    </a:cubicBezTo>
                    <a:cubicBezTo>
                      <a:pt x="55" y="26"/>
                      <a:pt x="55" y="26"/>
                      <a:pt x="55" y="26"/>
                    </a:cubicBezTo>
                    <a:cubicBezTo>
                      <a:pt x="54" y="25"/>
                      <a:pt x="54" y="25"/>
                      <a:pt x="53" y="24"/>
                    </a:cubicBezTo>
                    <a:moveTo>
                      <a:pt x="138" y="24"/>
                    </a:moveTo>
                    <a:cubicBezTo>
                      <a:pt x="138" y="24"/>
                      <a:pt x="137" y="25"/>
                      <a:pt x="137" y="25"/>
                    </a:cubicBezTo>
                    <a:cubicBezTo>
                      <a:pt x="141" y="27"/>
                      <a:pt x="145" y="29"/>
                      <a:pt x="149" y="32"/>
                    </a:cubicBezTo>
                    <a:cubicBezTo>
                      <a:pt x="149" y="31"/>
                      <a:pt x="149" y="31"/>
                      <a:pt x="149" y="31"/>
                    </a:cubicBezTo>
                    <a:cubicBezTo>
                      <a:pt x="147" y="30"/>
                      <a:pt x="146" y="29"/>
                      <a:pt x="144" y="28"/>
                    </a:cubicBezTo>
                    <a:cubicBezTo>
                      <a:pt x="142" y="27"/>
                      <a:pt x="140" y="26"/>
                      <a:pt x="138" y="24"/>
                    </a:cubicBezTo>
                    <a:moveTo>
                      <a:pt x="34" y="24"/>
                    </a:moveTo>
                    <a:cubicBezTo>
                      <a:pt x="33" y="26"/>
                      <a:pt x="32" y="28"/>
                      <a:pt x="31" y="29"/>
                    </a:cubicBezTo>
                    <a:cubicBezTo>
                      <a:pt x="31" y="30"/>
                      <a:pt x="32" y="30"/>
                      <a:pt x="33" y="30"/>
                    </a:cubicBezTo>
                    <a:cubicBezTo>
                      <a:pt x="34" y="29"/>
                      <a:pt x="35" y="27"/>
                      <a:pt x="36" y="25"/>
                    </a:cubicBezTo>
                    <a:cubicBezTo>
                      <a:pt x="35" y="25"/>
                      <a:pt x="35" y="25"/>
                      <a:pt x="34" y="24"/>
                    </a:cubicBezTo>
                    <a:moveTo>
                      <a:pt x="137" y="24"/>
                    </a:moveTo>
                    <a:cubicBezTo>
                      <a:pt x="137" y="24"/>
                      <a:pt x="137" y="24"/>
                      <a:pt x="137" y="24"/>
                    </a:cubicBezTo>
                    <a:cubicBezTo>
                      <a:pt x="137" y="25"/>
                      <a:pt x="137" y="25"/>
                      <a:pt x="137" y="25"/>
                    </a:cubicBezTo>
                    <a:cubicBezTo>
                      <a:pt x="137" y="24"/>
                      <a:pt x="137" y="24"/>
                      <a:pt x="137" y="24"/>
                    </a:cubicBezTo>
                    <a:cubicBezTo>
                      <a:pt x="137" y="24"/>
                      <a:pt x="137" y="24"/>
                      <a:pt x="137" y="24"/>
                    </a:cubicBezTo>
                    <a:moveTo>
                      <a:pt x="84" y="24"/>
                    </a:moveTo>
                    <a:cubicBezTo>
                      <a:pt x="83" y="24"/>
                      <a:pt x="83" y="25"/>
                      <a:pt x="83" y="25"/>
                    </a:cubicBezTo>
                    <a:cubicBezTo>
                      <a:pt x="83" y="25"/>
                      <a:pt x="84" y="25"/>
                      <a:pt x="84" y="26"/>
                    </a:cubicBezTo>
                    <a:cubicBezTo>
                      <a:pt x="84" y="25"/>
                      <a:pt x="85" y="25"/>
                      <a:pt x="85" y="25"/>
                    </a:cubicBezTo>
                    <a:cubicBezTo>
                      <a:pt x="84" y="24"/>
                      <a:pt x="84" y="24"/>
                      <a:pt x="84" y="24"/>
                    </a:cubicBezTo>
                    <a:moveTo>
                      <a:pt x="40" y="24"/>
                    </a:moveTo>
                    <a:cubicBezTo>
                      <a:pt x="40" y="24"/>
                      <a:pt x="40" y="24"/>
                      <a:pt x="40" y="25"/>
                    </a:cubicBezTo>
                    <a:cubicBezTo>
                      <a:pt x="40" y="25"/>
                      <a:pt x="40" y="25"/>
                      <a:pt x="41" y="25"/>
                    </a:cubicBezTo>
                    <a:cubicBezTo>
                      <a:pt x="41" y="25"/>
                      <a:pt x="41" y="25"/>
                      <a:pt x="41" y="24"/>
                    </a:cubicBezTo>
                    <a:cubicBezTo>
                      <a:pt x="41" y="24"/>
                      <a:pt x="40" y="24"/>
                      <a:pt x="40" y="24"/>
                    </a:cubicBezTo>
                    <a:moveTo>
                      <a:pt x="95" y="23"/>
                    </a:moveTo>
                    <a:cubicBezTo>
                      <a:pt x="95" y="24"/>
                      <a:pt x="95" y="25"/>
                      <a:pt x="94" y="26"/>
                    </a:cubicBezTo>
                    <a:cubicBezTo>
                      <a:pt x="94" y="26"/>
                      <a:pt x="94" y="26"/>
                      <a:pt x="94" y="26"/>
                    </a:cubicBezTo>
                    <a:cubicBezTo>
                      <a:pt x="95" y="25"/>
                      <a:pt x="95" y="24"/>
                      <a:pt x="96" y="23"/>
                    </a:cubicBezTo>
                    <a:cubicBezTo>
                      <a:pt x="96" y="23"/>
                      <a:pt x="96" y="23"/>
                      <a:pt x="95" y="23"/>
                    </a:cubicBezTo>
                    <a:moveTo>
                      <a:pt x="86" y="23"/>
                    </a:moveTo>
                    <a:cubicBezTo>
                      <a:pt x="86" y="24"/>
                      <a:pt x="85" y="24"/>
                      <a:pt x="85" y="25"/>
                    </a:cubicBezTo>
                    <a:cubicBezTo>
                      <a:pt x="87" y="26"/>
                      <a:pt x="90" y="28"/>
                      <a:pt x="92" y="29"/>
                    </a:cubicBezTo>
                    <a:cubicBezTo>
                      <a:pt x="92" y="29"/>
                      <a:pt x="93" y="28"/>
                      <a:pt x="93" y="27"/>
                    </a:cubicBezTo>
                    <a:cubicBezTo>
                      <a:pt x="86" y="23"/>
                      <a:pt x="86" y="23"/>
                      <a:pt x="86" y="23"/>
                    </a:cubicBezTo>
                    <a:moveTo>
                      <a:pt x="39" y="23"/>
                    </a:moveTo>
                    <a:cubicBezTo>
                      <a:pt x="39" y="23"/>
                      <a:pt x="39" y="24"/>
                      <a:pt x="38" y="24"/>
                    </a:cubicBezTo>
                    <a:cubicBezTo>
                      <a:pt x="39" y="24"/>
                      <a:pt x="39" y="24"/>
                      <a:pt x="40" y="24"/>
                    </a:cubicBezTo>
                    <a:cubicBezTo>
                      <a:pt x="40" y="24"/>
                      <a:pt x="40" y="24"/>
                      <a:pt x="40" y="24"/>
                    </a:cubicBezTo>
                    <a:cubicBezTo>
                      <a:pt x="39" y="24"/>
                      <a:pt x="39" y="23"/>
                      <a:pt x="39" y="23"/>
                    </a:cubicBezTo>
                    <a:moveTo>
                      <a:pt x="74" y="23"/>
                    </a:moveTo>
                    <a:cubicBezTo>
                      <a:pt x="73" y="24"/>
                      <a:pt x="73" y="24"/>
                      <a:pt x="72" y="25"/>
                    </a:cubicBezTo>
                    <a:cubicBezTo>
                      <a:pt x="75" y="27"/>
                      <a:pt x="75" y="27"/>
                      <a:pt x="75" y="27"/>
                    </a:cubicBezTo>
                    <a:cubicBezTo>
                      <a:pt x="76" y="26"/>
                      <a:pt x="76" y="26"/>
                      <a:pt x="76" y="25"/>
                    </a:cubicBezTo>
                    <a:cubicBezTo>
                      <a:pt x="76" y="25"/>
                      <a:pt x="77" y="25"/>
                      <a:pt x="77" y="24"/>
                    </a:cubicBezTo>
                    <a:cubicBezTo>
                      <a:pt x="76" y="24"/>
                      <a:pt x="75" y="23"/>
                      <a:pt x="74" y="23"/>
                    </a:cubicBezTo>
                    <a:moveTo>
                      <a:pt x="81" y="22"/>
                    </a:moveTo>
                    <a:cubicBezTo>
                      <a:pt x="81" y="23"/>
                      <a:pt x="81" y="23"/>
                      <a:pt x="80" y="23"/>
                    </a:cubicBezTo>
                    <a:cubicBezTo>
                      <a:pt x="81" y="24"/>
                      <a:pt x="81" y="24"/>
                      <a:pt x="82" y="24"/>
                    </a:cubicBezTo>
                    <a:cubicBezTo>
                      <a:pt x="82" y="23"/>
                      <a:pt x="82" y="23"/>
                      <a:pt x="82" y="23"/>
                    </a:cubicBezTo>
                    <a:cubicBezTo>
                      <a:pt x="82" y="23"/>
                      <a:pt x="81" y="23"/>
                      <a:pt x="81" y="22"/>
                    </a:cubicBezTo>
                    <a:moveTo>
                      <a:pt x="85" y="22"/>
                    </a:moveTo>
                    <a:cubicBezTo>
                      <a:pt x="84" y="23"/>
                      <a:pt x="84" y="23"/>
                      <a:pt x="84" y="24"/>
                    </a:cubicBezTo>
                    <a:cubicBezTo>
                      <a:pt x="84" y="24"/>
                      <a:pt x="84" y="24"/>
                      <a:pt x="85" y="25"/>
                    </a:cubicBezTo>
                    <a:cubicBezTo>
                      <a:pt x="85" y="24"/>
                      <a:pt x="85" y="24"/>
                      <a:pt x="86" y="23"/>
                    </a:cubicBezTo>
                    <a:cubicBezTo>
                      <a:pt x="85" y="22"/>
                      <a:pt x="85" y="22"/>
                      <a:pt x="85" y="22"/>
                    </a:cubicBezTo>
                    <a:moveTo>
                      <a:pt x="36" y="21"/>
                    </a:moveTo>
                    <a:cubicBezTo>
                      <a:pt x="36" y="22"/>
                      <a:pt x="35" y="22"/>
                      <a:pt x="35" y="22"/>
                    </a:cubicBezTo>
                    <a:cubicBezTo>
                      <a:pt x="36" y="22"/>
                      <a:pt x="37" y="23"/>
                      <a:pt x="37" y="23"/>
                    </a:cubicBezTo>
                    <a:cubicBezTo>
                      <a:pt x="38" y="23"/>
                      <a:pt x="38" y="23"/>
                      <a:pt x="38" y="23"/>
                    </a:cubicBezTo>
                    <a:cubicBezTo>
                      <a:pt x="37" y="22"/>
                      <a:pt x="36" y="22"/>
                      <a:pt x="36" y="21"/>
                    </a:cubicBezTo>
                    <a:moveTo>
                      <a:pt x="60" y="21"/>
                    </a:moveTo>
                    <a:cubicBezTo>
                      <a:pt x="60" y="21"/>
                      <a:pt x="60" y="21"/>
                      <a:pt x="60" y="22"/>
                    </a:cubicBezTo>
                    <a:cubicBezTo>
                      <a:pt x="60" y="22"/>
                      <a:pt x="61" y="23"/>
                      <a:pt x="62" y="23"/>
                    </a:cubicBezTo>
                    <a:cubicBezTo>
                      <a:pt x="62" y="22"/>
                      <a:pt x="62" y="22"/>
                      <a:pt x="62" y="22"/>
                    </a:cubicBezTo>
                    <a:cubicBezTo>
                      <a:pt x="62" y="22"/>
                      <a:pt x="61" y="21"/>
                      <a:pt x="60" y="21"/>
                    </a:cubicBezTo>
                    <a:moveTo>
                      <a:pt x="121" y="21"/>
                    </a:moveTo>
                    <a:cubicBezTo>
                      <a:pt x="120" y="22"/>
                      <a:pt x="120" y="23"/>
                      <a:pt x="119" y="23"/>
                    </a:cubicBezTo>
                    <a:cubicBezTo>
                      <a:pt x="130" y="30"/>
                      <a:pt x="130" y="30"/>
                      <a:pt x="130" y="30"/>
                    </a:cubicBezTo>
                    <a:cubicBezTo>
                      <a:pt x="131" y="29"/>
                      <a:pt x="131" y="28"/>
                      <a:pt x="132" y="27"/>
                    </a:cubicBezTo>
                    <a:cubicBezTo>
                      <a:pt x="128" y="25"/>
                      <a:pt x="125" y="23"/>
                      <a:pt x="121" y="21"/>
                    </a:cubicBezTo>
                    <a:moveTo>
                      <a:pt x="82" y="21"/>
                    </a:moveTo>
                    <a:cubicBezTo>
                      <a:pt x="82" y="21"/>
                      <a:pt x="81" y="22"/>
                      <a:pt x="81" y="22"/>
                    </a:cubicBezTo>
                    <a:cubicBezTo>
                      <a:pt x="81" y="23"/>
                      <a:pt x="82" y="23"/>
                      <a:pt x="82" y="23"/>
                    </a:cubicBezTo>
                    <a:cubicBezTo>
                      <a:pt x="83" y="21"/>
                      <a:pt x="83" y="21"/>
                      <a:pt x="83" y="21"/>
                    </a:cubicBezTo>
                    <a:cubicBezTo>
                      <a:pt x="82" y="21"/>
                      <a:pt x="82" y="21"/>
                      <a:pt x="82" y="21"/>
                    </a:cubicBezTo>
                    <a:moveTo>
                      <a:pt x="59" y="20"/>
                    </a:moveTo>
                    <a:cubicBezTo>
                      <a:pt x="59" y="21"/>
                      <a:pt x="59" y="21"/>
                      <a:pt x="59" y="21"/>
                    </a:cubicBezTo>
                    <a:cubicBezTo>
                      <a:pt x="59" y="21"/>
                      <a:pt x="59" y="21"/>
                      <a:pt x="59" y="21"/>
                    </a:cubicBezTo>
                    <a:cubicBezTo>
                      <a:pt x="59" y="21"/>
                      <a:pt x="59" y="21"/>
                      <a:pt x="59" y="20"/>
                    </a:cubicBezTo>
                    <a:cubicBezTo>
                      <a:pt x="59" y="20"/>
                      <a:pt x="59" y="20"/>
                      <a:pt x="59" y="20"/>
                    </a:cubicBezTo>
                    <a:moveTo>
                      <a:pt x="42" y="20"/>
                    </a:moveTo>
                    <a:cubicBezTo>
                      <a:pt x="42" y="21"/>
                      <a:pt x="41" y="22"/>
                      <a:pt x="40" y="24"/>
                    </a:cubicBezTo>
                    <a:cubicBezTo>
                      <a:pt x="40" y="24"/>
                      <a:pt x="41" y="24"/>
                      <a:pt x="41" y="24"/>
                    </a:cubicBezTo>
                    <a:cubicBezTo>
                      <a:pt x="42" y="23"/>
                      <a:pt x="42" y="22"/>
                      <a:pt x="43" y="21"/>
                    </a:cubicBezTo>
                    <a:cubicBezTo>
                      <a:pt x="43" y="20"/>
                      <a:pt x="42" y="20"/>
                      <a:pt x="42" y="20"/>
                    </a:cubicBezTo>
                    <a:moveTo>
                      <a:pt x="140" y="20"/>
                    </a:moveTo>
                    <a:cubicBezTo>
                      <a:pt x="140" y="21"/>
                      <a:pt x="139" y="22"/>
                      <a:pt x="138" y="24"/>
                    </a:cubicBezTo>
                    <a:cubicBezTo>
                      <a:pt x="142" y="26"/>
                      <a:pt x="146" y="29"/>
                      <a:pt x="149" y="31"/>
                    </a:cubicBezTo>
                    <a:cubicBezTo>
                      <a:pt x="150" y="29"/>
                      <a:pt x="151" y="28"/>
                      <a:pt x="152" y="26"/>
                    </a:cubicBezTo>
                    <a:cubicBezTo>
                      <a:pt x="148" y="24"/>
                      <a:pt x="144" y="22"/>
                      <a:pt x="140" y="20"/>
                    </a:cubicBezTo>
                    <a:moveTo>
                      <a:pt x="140" y="19"/>
                    </a:moveTo>
                    <a:cubicBezTo>
                      <a:pt x="139" y="21"/>
                      <a:pt x="138" y="22"/>
                      <a:pt x="137" y="23"/>
                    </a:cubicBezTo>
                    <a:cubicBezTo>
                      <a:pt x="138" y="23"/>
                      <a:pt x="138" y="23"/>
                      <a:pt x="138" y="24"/>
                    </a:cubicBezTo>
                    <a:cubicBezTo>
                      <a:pt x="140" y="20"/>
                      <a:pt x="140" y="20"/>
                      <a:pt x="140" y="20"/>
                    </a:cubicBezTo>
                    <a:cubicBezTo>
                      <a:pt x="140" y="20"/>
                      <a:pt x="140" y="20"/>
                      <a:pt x="140" y="19"/>
                    </a:cubicBezTo>
                    <a:moveTo>
                      <a:pt x="76" y="19"/>
                    </a:moveTo>
                    <a:cubicBezTo>
                      <a:pt x="76" y="20"/>
                      <a:pt x="76" y="20"/>
                      <a:pt x="75" y="20"/>
                    </a:cubicBezTo>
                    <a:cubicBezTo>
                      <a:pt x="76" y="20"/>
                      <a:pt x="76" y="20"/>
                      <a:pt x="76" y="21"/>
                    </a:cubicBezTo>
                    <a:cubicBezTo>
                      <a:pt x="77" y="21"/>
                      <a:pt x="77" y="22"/>
                      <a:pt x="78" y="22"/>
                    </a:cubicBezTo>
                    <a:cubicBezTo>
                      <a:pt x="78" y="22"/>
                      <a:pt x="79" y="21"/>
                      <a:pt x="79" y="21"/>
                    </a:cubicBezTo>
                    <a:cubicBezTo>
                      <a:pt x="78" y="21"/>
                      <a:pt x="77" y="20"/>
                      <a:pt x="76" y="19"/>
                    </a:cubicBezTo>
                    <a:moveTo>
                      <a:pt x="41" y="19"/>
                    </a:moveTo>
                    <a:cubicBezTo>
                      <a:pt x="40" y="20"/>
                      <a:pt x="40" y="22"/>
                      <a:pt x="39" y="23"/>
                    </a:cubicBezTo>
                    <a:cubicBezTo>
                      <a:pt x="39" y="23"/>
                      <a:pt x="40" y="23"/>
                      <a:pt x="40" y="23"/>
                    </a:cubicBezTo>
                    <a:cubicBezTo>
                      <a:pt x="41" y="22"/>
                      <a:pt x="41" y="21"/>
                      <a:pt x="42" y="20"/>
                    </a:cubicBezTo>
                    <a:cubicBezTo>
                      <a:pt x="42" y="20"/>
                      <a:pt x="41" y="19"/>
                      <a:pt x="41" y="19"/>
                    </a:cubicBezTo>
                    <a:moveTo>
                      <a:pt x="88" y="19"/>
                    </a:moveTo>
                    <a:cubicBezTo>
                      <a:pt x="88" y="20"/>
                      <a:pt x="87" y="21"/>
                      <a:pt x="87" y="22"/>
                    </a:cubicBezTo>
                    <a:cubicBezTo>
                      <a:pt x="89" y="23"/>
                      <a:pt x="92" y="24"/>
                      <a:pt x="94" y="26"/>
                    </a:cubicBezTo>
                    <a:cubicBezTo>
                      <a:pt x="94" y="25"/>
                      <a:pt x="95" y="24"/>
                      <a:pt x="95" y="23"/>
                    </a:cubicBezTo>
                    <a:cubicBezTo>
                      <a:pt x="93" y="22"/>
                      <a:pt x="91" y="20"/>
                      <a:pt x="88" y="19"/>
                    </a:cubicBezTo>
                    <a:moveTo>
                      <a:pt x="26" y="19"/>
                    </a:moveTo>
                    <a:cubicBezTo>
                      <a:pt x="25" y="21"/>
                      <a:pt x="24" y="23"/>
                      <a:pt x="22" y="25"/>
                    </a:cubicBezTo>
                    <a:cubicBezTo>
                      <a:pt x="23" y="25"/>
                      <a:pt x="24" y="26"/>
                      <a:pt x="25" y="26"/>
                    </a:cubicBezTo>
                    <a:cubicBezTo>
                      <a:pt x="26" y="24"/>
                      <a:pt x="27" y="22"/>
                      <a:pt x="28" y="20"/>
                    </a:cubicBezTo>
                    <a:cubicBezTo>
                      <a:pt x="27" y="20"/>
                      <a:pt x="26" y="20"/>
                      <a:pt x="26" y="19"/>
                    </a:cubicBezTo>
                    <a:moveTo>
                      <a:pt x="43" y="19"/>
                    </a:moveTo>
                    <a:cubicBezTo>
                      <a:pt x="43" y="19"/>
                      <a:pt x="43" y="19"/>
                      <a:pt x="42" y="20"/>
                    </a:cubicBezTo>
                    <a:cubicBezTo>
                      <a:pt x="43" y="20"/>
                      <a:pt x="43" y="20"/>
                      <a:pt x="43" y="20"/>
                    </a:cubicBezTo>
                    <a:cubicBezTo>
                      <a:pt x="43" y="20"/>
                      <a:pt x="44" y="20"/>
                      <a:pt x="44" y="19"/>
                    </a:cubicBezTo>
                    <a:cubicBezTo>
                      <a:pt x="43" y="19"/>
                      <a:pt x="43" y="19"/>
                      <a:pt x="43" y="19"/>
                    </a:cubicBezTo>
                    <a:moveTo>
                      <a:pt x="56" y="19"/>
                    </a:moveTo>
                    <a:cubicBezTo>
                      <a:pt x="56" y="19"/>
                      <a:pt x="56" y="19"/>
                      <a:pt x="56" y="19"/>
                    </a:cubicBezTo>
                    <a:cubicBezTo>
                      <a:pt x="57" y="20"/>
                      <a:pt x="57" y="20"/>
                      <a:pt x="58" y="21"/>
                    </a:cubicBezTo>
                    <a:cubicBezTo>
                      <a:pt x="58" y="21"/>
                      <a:pt x="59" y="20"/>
                      <a:pt x="59" y="20"/>
                    </a:cubicBezTo>
                    <a:cubicBezTo>
                      <a:pt x="58" y="20"/>
                      <a:pt x="57" y="19"/>
                      <a:pt x="56" y="19"/>
                    </a:cubicBezTo>
                    <a:moveTo>
                      <a:pt x="87" y="18"/>
                    </a:moveTo>
                    <a:cubicBezTo>
                      <a:pt x="86" y="19"/>
                      <a:pt x="86" y="20"/>
                      <a:pt x="85" y="21"/>
                    </a:cubicBezTo>
                    <a:cubicBezTo>
                      <a:pt x="86" y="21"/>
                      <a:pt x="86" y="21"/>
                      <a:pt x="87" y="22"/>
                    </a:cubicBezTo>
                    <a:cubicBezTo>
                      <a:pt x="87" y="21"/>
                      <a:pt x="88" y="20"/>
                      <a:pt x="88" y="19"/>
                    </a:cubicBezTo>
                    <a:cubicBezTo>
                      <a:pt x="88" y="19"/>
                      <a:pt x="87" y="19"/>
                      <a:pt x="87" y="18"/>
                    </a:cubicBezTo>
                    <a:moveTo>
                      <a:pt x="42" y="18"/>
                    </a:moveTo>
                    <a:cubicBezTo>
                      <a:pt x="41" y="18"/>
                      <a:pt x="41" y="19"/>
                      <a:pt x="41" y="19"/>
                    </a:cubicBezTo>
                    <a:cubicBezTo>
                      <a:pt x="42" y="19"/>
                      <a:pt x="42" y="19"/>
                      <a:pt x="42" y="19"/>
                    </a:cubicBezTo>
                    <a:cubicBezTo>
                      <a:pt x="42" y="19"/>
                      <a:pt x="42" y="19"/>
                      <a:pt x="43" y="19"/>
                    </a:cubicBezTo>
                    <a:cubicBezTo>
                      <a:pt x="42" y="19"/>
                      <a:pt x="42" y="18"/>
                      <a:pt x="42" y="18"/>
                    </a:cubicBezTo>
                    <a:moveTo>
                      <a:pt x="77" y="18"/>
                    </a:moveTo>
                    <a:cubicBezTo>
                      <a:pt x="77" y="18"/>
                      <a:pt x="76" y="19"/>
                      <a:pt x="76" y="19"/>
                    </a:cubicBezTo>
                    <a:cubicBezTo>
                      <a:pt x="77" y="20"/>
                      <a:pt x="78" y="20"/>
                      <a:pt x="79" y="21"/>
                    </a:cubicBezTo>
                    <a:cubicBezTo>
                      <a:pt x="79" y="21"/>
                      <a:pt x="79" y="20"/>
                      <a:pt x="80" y="19"/>
                    </a:cubicBezTo>
                    <a:cubicBezTo>
                      <a:pt x="77" y="18"/>
                      <a:pt x="77" y="18"/>
                      <a:pt x="77" y="18"/>
                    </a:cubicBezTo>
                    <a:moveTo>
                      <a:pt x="104" y="18"/>
                    </a:moveTo>
                    <a:cubicBezTo>
                      <a:pt x="104" y="18"/>
                      <a:pt x="103" y="19"/>
                      <a:pt x="103" y="20"/>
                    </a:cubicBezTo>
                    <a:cubicBezTo>
                      <a:pt x="105" y="21"/>
                      <a:pt x="107" y="23"/>
                      <a:pt x="109" y="24"/>
                    </a:cubicBezTo>
                    <a:cubicBezTo>
                      <a:pt x="110" y="24"/>
                      <a:pt x="110" y="23"/>
                      <a:pt x="110" y="23"/>
                    </a:cubicBezTo>
                    <a:cubicBezTo>
                      <a:pt x="110" y="23"/>
                      <a:pt x="110" y="24"/>
                      <a:pt x="109" y="24"/>
                    </a:cubicBezTo>
                    <a:cubicBezTo>
                      <a:pt x="112" y="26"/>
                      <a:pt x="114" y="27"/>
                      <a:pt x="116" y="28"/>
                    </a:cubicBezTo>
                    <a:cubicBezTo>
                      <a:pt x="117" y="28"/>
                      <a:pt x="117" y="27"/>
                      <a:pt x="118" y="26"/>
                    </a:cubicBezTo>
                    <a:cubicBezTo>
                      <a:pt x="104" y="18"/>
                      <a:pt x="104" y="18"/>
                      <a:pt x="104" y="18"/>
                    </a:cubicBezTo>
                    <a:moveTo>
                      <a:pt x="38" y="18"/>
                    </a:moveTo>
                    <a:cubicBezTo>
                      <a:pt x="37" y="19"/>
                      <a:pt x="37" y="20"/>
                      <a:pt x="36" y="21"/>
                    </a:cubicBezTo>
                    <a:cubicBezTo>
                      <a:pt x="36" y="22"/>
                      <a:pt x="37" y="22"/>
                      <a:pt x="38" y="22"/>
                    </a:cubicBezTo>
                    <a:cubicBezTo>
                      <a:pt x="39" y="21"/>
                      <a:pt x="39" y="20"/>
                      <a:pt x="40" y="19"/>
                    </a:cubicBezTo>
                    <a:cubicBezTo>
                      <a:pt x="39" y="18"/>
                      <a:pt x="39" y="18"/>
                      <a:pt x="38" y="18"/>
                    </a:cubicBezTo>
                    <a:moveTo>
                      <a:pt x="84" y="17"/>
                    </a:moveTo>
                    <a:cubicBezTo>
                      <a:pt x="84" y="18"/>
                      <a:pt x="83" y="19"/>
                      <a:pt x="83" y="19"/>
                    </a:cubicBezTo>
                    <a:cubicBezTo>
                      <a:pt x="83" y="20"/>
                      <a:pt x="84" y="20"/>
                      <a:pt x="84" y="20"/>
                    </a:cubicBezTo>
                    <a:cubicBezTo>
                      <a:pt x="85" y="18"/>
                      <a:pt x="85" y="18"/>
                      <a:pt x="85" y="18"/>
                    </a:cubicBezTo>
                    <a:cubicBezTo>
                      <a:pt x="85" y="17"/>
                      <a:pt x="85" y="17"/>
                      <a:pt x="84" y="17"/>
                    </a:cubicBezTo>
                    <a:moveTo>
                      <a:pt x="39" y="17"/>
                    </a:moveTo>
                    <a:cubicBezTo>
                      <a:pt x="39" y="17"/>
                      <a:pt x="38" y="17"/>
                      <a:pt x="38" y="17"/>
                    </a:cubicBezTo>
                    <a:cubicBezTo>
                      <a:pt x="39" y="18"/>
                      <a:pt x="40" y="18"/>
                      <a:pt x="40" y="18"/>
                    </a:cubicBezTo>
                    <a:cubicBezTo>
                      <a:pt x="41" y="18"/>
                      <a:pt x="41" y="18"/>
                      <a:pt x="41" y="18"/>
                    </a:cubicBezTo>
                    <a:cubicBezTo>
                      <a:pt x="40" y="17"/>
                      <a:pt x="39" y="17"/>
                      <a:pt x="39" y="17"/>
                    </a:cubicBezTo>
                    <a:moveTo>
                      <a:pt x="22" y="17"/>
                    </a:moveTo>
                    <a:cubicBezTo>
                      <a:pt x="21" y="19"/>
                      <a:pt x="19" y="21"/>
                      <a:pt x="18" y="22"/>
                    </a:cubicBezTo>
                    <a:cubicBezTo>
                      <a:pt x="18" y="22"/>
                      <a:pt x="19" y="23"/>
                      <a:pt x="19" y="23"/>
                    </a:cubicBezTo>
                    <a:cubicBezTo>
                      <a:pt x="22" y="17"/>
                      <a:pt x="22" y="17"/>
                      <a:pt x="22" y="17"/>
                    </a:cubicBezTo>
                    <a:cubicBezTo>
                      <a:pt x="22" y="17"/>
                      <a:pt x="22" y="17"/>
                      <a:pt x="22" y="17"/>
                    </a:cubicBezTo>
                    <a:moveTo>
                      <a:pt x="62" y="16"/>
                    </a:moveTo>
                    <a:cubicBezTo>
                      <a:pt x="62" y="18"/>
                      <a:pt x="61" y="19"/>
                      <a:pt x="60" y="21"/>
                    </a:cubicBezTo>
                    <a:cubicBezTo>
                      <a:pt x="61" y="21"/>
                      <a:pt x="62" y="22"/>
                      <a:pt x="62" y="22"/>
                    </a:cubicBezTo>
                    <a:cubicBezTo>
                      <a:pt x="63" y="20"/>
                      <a:pt x="63" y="20"/>
                      <a:pt x="63" y="20"/>
                    </a:cubicBezTo>
                    <a:cubicBezTo>
                      <a:pt x="63" y="20"/>
                      <a:pt x="63" y="20"/>
                      <a:pt x="62" y="20"/>
                    </a:cubicBezTo>
                    <a:cubicBezTo>
                      <a:pt x="63" y="20"/>
                      <a:pt x="63" y="20"/>
                      <a:pt x="63" y="20"/>
                    </a:cubicBezTo>
                    <a:cubicBezTo>
                      <a:pt x="65" y="18"/>
                      <a:pt x="65" y="18"/>
                      <a:pt x="65" y="18"/>
                    </a:cubicBezTo>
                    <a:cubicBezTo>
                      <a:pt x="64" y="18"/>
                      <a:pt x="64" y="17"/>
                      <a:pt x="63" y="17"/>
                    </a:cubicBezTo>
                    <a:cubicBezTo>
                      <a:pt x="63" y="18"/>
                      <a:pt x="62" y="18"/>
                      <a:pt x="62" y="19"/>
                    </a:cubicBezTo>
                    <a:cubicBezTo>
                      <a:pt x="62" y="18"/>
                      <a:pt x="63" y="18"/>
                      <a:pt x="63" y="17"/>
                    </a:cubicBezTo>
                    <a:cubicBezTo>
                      <a:pt x="63" y="17"/>
                      <a:pt x="63" y="17"/>
                      <a:pt x="62" y="16"/>
                    </a:cubicBezTo>
                    <a:moveTo>
                      <a:pt x="124" y="16"/>
                    </a:moveTo>
                    <a:cubicBezTo>
                      <a:pt x="124" y="16"/>
                      <a:pt x="124" y="16"/>
                      <a:pt x="124" y="17"/>
                    </a:cubicBezTo>
                    <a:cubicBezTo>
                      <a:pt x="127" y="19"/>
                      <a:pt x="131" y="21"/>
                      <a:pt x="134" y="23"/>
                    </a:cubicBezTo>
                    <a:cubicBezTo>
                      <a:pt x="134" y="23"/>
                      <a:pt x="134" y="23"/>
                      <a:pt x="134" y="22"/>
                    </a:cubicBezTo>
                    <a:cubicBezTo>
                      <a:pt x="131" y="20"/>
                      <a:pt x="128" y="18"/>
                      <a:pt x="124" y="16"/>
                    </a:cubicBezTo>
                    <a:moveTo>
                      <a:pt x="62" y="16"/>
                    </a:moveTo>
                    <a:cubicBezTo>
                      <a:pt x="59" y="20"/>
                      <a:pt x="59" y="20"/>
                      <a:pt x="59" y="20"/>
                    </a:cubicBezTo>
                    <a:cubicBezTo>
                      <a:pt x="59" y="20"/>
                      <a:pt x="59" y="20"/>
                      <a:pt x="59" y="20"/>
                    </a:cubicBezTo>
                    <a:cubicBezTo>
                      <a:pt x="60" y="19"/>
                      <a:pt x="61" y="18"/>
                      <a:pt x="62" y="16"/>
                    </a:cubicBezTo>
                    <a:cubicBezTo>
                      <a:pt x="62" y="16"/>
                      <a:pt x="62" y="16"/>
                      <a:pt x="62" y="16"/>
                    </a:cubicBezTo>
                    <a:moveTo>
                      <a:pt x="27" y="16"/>
                    </a:moveTo>
                    <a:cubicBezTo>
                      <a:pt x="27" y="16"/>
                      <a:pt x="27" y="17"/>
                      <a:pt x="27" y="17"/>
                    </a:cubicBezTo>
                    <a:cubicBezTo>
                      <a:pt x="28" y="17"/>
                      <a:pt x="28" y="18"/>
                      <a:pt x="29" y="18"/>
                    </a:cubicBezTo>
                    <a:cubicBezTo>
                      <a:pt x="29" y="18"/>
                      <a:pt x="29" y="18"/>
                      <a:pt x="30" y="17"/>
                    </a:cubicBezTo>
                    <a:cubicBezTo>
                      <a:pt x="29" y="17"/>
                      <a:pt x="28" y="16"/>
                      <a:pt x="27" y="16"/>
                    </a:cubicBezTo>
                    <a:moveTo>
                      <a:pt x="151" y="16"/>
                    </a:moveTo>
                    <a:cubicBezTo>
                      <a:pt x="151" y="16"/>
                      <a:pt x="151" y="16"/>
                      <a:pt x="151" y="16"/>
                    </a:cubicBezTo>
                    <a:cubicBezTo>
                      <a:pt x="156" y="19"/>
                      <a:pt x="156" y="19"/>
                      <a:pt x="156" y="19"/>
                    </a:cubicBezTo>
                    <a:cubicBezTo>
                      <a:pt x="156" y="19"/>
                      <a:pt x="156" y="19"/>
                      <a:pt x="156" y="19"/>
                    </a:cubicBezTo>
                    <a:cubicBezTo>
                      <a:pt x="151" y="16"/>
                      <a:pt x="151" y="16"/>
                      <a:pt x="151" y="16"/>
                    </a:cubicBezTo>
                    <a:moveTo>
                      <a:pt x="82" y="16"/>
                    </a:moveTo>
                    <a:cubicBezTo>
                      <a:pt x="80" y="18"/>
                      <a:pt x="80" y="18"/>
                      <a:pt x="80" y="18"/>
                    </a:cubicBezTo>
                    <a:cubicBezTo>
                      <a:pt x="80" y="18"/>
                      <a:pt x="80" y="18"/>
                      <a:pt x="81" y="18"/>
                    </a:cubicBezTo>
                    <a:cubicBezTo>
                      <a:pt x="81" y="17"/>
                      <a:pt x="82" y="17"/>
                      <a:pt x="82" y="16"/>
                    </a:cubicBezTo>
                    <a:cubicBezTo>
                      <a:pt x="82" y="16"/>
                      <a:pt x="82" y="16"/>
                      <a:pt x="82" y="16"/>
                    </a:cubicBezTo>
                    <a:moveTo>
                      <a:pt x="100" y="15"/>
                    </a:moveTo>
                    <a:cubicBezTo>
                      <a:pt x="100" y="16"/>
                      <a:pt x="99" y="17"/>
                      <a:pt x="99" y="18"/>
                    </a:cubicBezTo>
                    <a:cubicBezTo>
                      <a:pt x="99" y="18"/>
                      <a:pt x="99" y="18"/>
                      <a:pt x="99" y="18"/>
                    </a:cubicBezTo>
                    <a:cubicBezTo>
                      <a:pt x="99" y="17"/>
                      <a:pt x="100" y="16"/>
                      <a:pt x="100" y="15"/>
                    </a:cubicBezTo>
                    <a:cubicBezTo>
                      <a:pt x="100" y="15"/>
                      <a:pt x="100" y="15"/>
                      <a:pt x="100" y="15"/>
                    </a:cubicBezTo>
                    <a:moveTo>
                      <a:pt x="151" y="15"/>
                    </a:moveTo>
                    <a:cubicBezTo>
                      <a:pt x="151" y="15"/>
                      <a:pt x="151" y="15"/>
                      <a:pt x="151" y="15"/>
                    </a:cubicBezTo>
                    <a:cubicBezTo>
                      <a:pt x="153" y="16"/>
                      <a:pt x="155" y="18"/>
                      <a:pt x="156" y="19"/>
                    </a:cubicBezTo>
                    <a:cubicBezTo>
                      <a:pt x="157" y="18"/>
                      <a:pt x="157" y="18"/>
                      <a:pt x="157" y="18"/>
                    </a:cubicBezTo>
                    <a:cubicBezTo>
                      <a:pt x="155" y="17"/>
                      <a:pt x="153" y="16"/>
                      <a:pt x="151" y="15"/>
                    </a:cubicBezTo>
                    <a:moveTo>
                      <a:pt x="59" y="15"/>
                    </a:moveTo>
                    <a:cubicBezTo>
                      <a:pt x="58" y="16"/>
                      <a:pt x="57" y="17"/>
                      <a:pt x="57" y="18"/>
                    </a:cubicBezTo>
                    <a:cubicBezTo>
                      <a:pt x="57" y="19"/>
                      <a:pt x="58" y="19"/>
                      <a:pt x="59" y="20"/>
                    </a:cubicBezTo>
                    <a:cubicBezTo>
                      <a:pt x="60" y="19"/>
                      <a:pt x="60" y="17"/>
                      <a:pt x="61" y="16"/>
                    </a:cubicBezTo>
                    <a:cubicBezTo>
                      <a:pt x="61" y="15"/>
                      <a:pt x="60" y="15"/>
                      <a:pt x="59" y="15"/>
                    </a:cubicBezTo>
                    <a:moveTo>
                      <a:pt x="152" y="14"/>
                    </a:moveTo>
                    <a:cubicBezTo>
                      <a:pt x="152" y="14"/>
                      <a:pt x="152" y="14"/>
                      <a:pt x="152" y="14"/>
                    </a:cubicBezTo>
                    <a:cubicBezTo>
                      <a:pt x="153" y="15"/>
                      <a:pt x="155" y="17"/>
                      <a:pt x="157" y="18"/>
                    </a:cubicBezTo>
                    <a:cubicBezTo>
                      <a:pt x="157" y="18"/>
                      <a:pt x="157" y="18"/>
                      <a:pt x="157" y="17"/>
                    </a:cubicBezTo>
                    <a:cubicBezTo>
                      <a:pt x="157" y="17"/>
                      <a:pt x="156" y="17"/>
                      <a:pt x="155" y="16"/>
                    </a:cubicBezTo>
                    <a:cubicBezTo>
                      <a:pt x="157" y="17"/>
                      <a:pt x="157" y="17"/>
                      <a:pt x="157" y="17"/>
                    </a:cubicBezTo>
                    <a:cubicBezTo>
                      <a:pt x="157" y="17"/>
                      <a:pt x="157" y="17"/>
                      <a:pt x="157" y="17"/>
                    </a:cubicBezTo>
                    <a:cubicBezTo>
                      <a:pt x="156" y="16"/>
                      <a:pt x="154" y="15"/>
                      <a:pt x="152" y="14"/>
                    </a:cubicBezTo>
                    <a:moveTo>
                      <a:pt x="79" y="14"/>
                    </a:moveTo>
                    <a:cubicBezTo>
                      <a:pt x="79" y="15"/>
                      <a:pt x="78" y="16"/>
                      <a:pt x="78" y="17"/>
                    </a:cubicBezTo>
                    <a:cubicBezTo>
                      <a:pt x="79" y="17"/>
                      <a:pt x="79" y="18"/>
                      <a:pt x="80" y="18"/>
                    </a:cubicBezTo>
                    <a:cubicBezTo>
                      <a:pt x="81" y="17"/>
                      <a:pt x="81" y="16"/>
                      <a:pt x="82" y="16"/>
                    </a:cubicBezTo>
                    <a:cubicBezTo>
                      <a:pt x="81" y="15"/>
                      <a:pt x="80" y="15"/>
                      <a:pt x="79" y="14"/>
                    </a:cubicBezTo>
                    <a:moveTo>
                      <a:pt x="23" y="14"/>
                    </a:moveTo>
                    <a:cubicBezTo>
                      <a:pt x="23" y="14"/>
                      <a:pt x="23" y="14"/>
                      <a:pt x="23" y="15"/>
                    </a:cubicBezTo>
                    <a:cubicBezTo>
                      <a:pt x="23" y="15"/>
                      <a:pt x="23" y="15"/>
                      <a:pt x="23" y="15"/>
                    </a:cubicBezTo>
                    <a:cubicBezTo>
                      <a:pt x="23" y="15"/>
                      <a:pt x="23" y="15"/>
                      <a:pt x="23" y="15"/>
                    </a:cubicBezTo>
                    <a:cubicBezTo>
                      <a:pt x="24" y="15"/>
                      <a:pt x="24" y="15"/>
                      <a:pt x="24" y="15"/>
                    </a:cubicBezTo>
                    <a:cubicBezTo>
                      <a:pt x="24" y="14"/>
                      <a:pt x="24" y="14"/>
                      <a:pt x="24" y="14"/>
                    </a:cubicBezTo>
                    <a:cubicBezTo>
                      <a:pt x="24" y="14"/>
                      <a:pt x="24" y="14"/>
                      <a:pt x="24" y="14"/>
                    </a:cubicBezTo>
                    <a:cubicBezTo>
                      <a:pt x="24" y="14"/>
                      <a:pt x="24" y="14"/>
                      <a:pt x="23" y="14"/>
                    </a:cubicBezTo>
                    <a:moveTo>
                      <a:pt x="107" y="13"/>
                    </a:moveTo>
                    <a:cubicBezTo>
                      <a:pt x="107" y="14"/>
                      <a:pt x="106" y="15"/>
                      <a:pt x="105" y="16"/>
                    </a:cubicBezTo>
                    <a:cubicBezTo>
                      <a:pt x="108" y="17"/>
                      <a:pt x="111" y="19"/>
                      <a:pt x="113" y="20"/>
                    </a:cubicBezTo>
                    <a:cubicBezTo>
                      <a:pt x="119" y="23"/>
                      <a:pt x="119" y="23"/>
                      <a:pt x="119" y="23"/>
                    </a:cubicBezTo>
                    <a:cubicBezTo>
                      <a:pt x="120" y="22"/>
                      <a:pt x="120" y="22"/>
                      <a:pt x="121" y="21"/>
                    </a:cubicBezTo>
                    <a:cubicBezTo>
                      <a:pt x="116" y="18"/>
                      <a:pt x="112" y="16"/>
                      <a:pt x="107" y="13"/>
                    </a:cubicBezTo>
                    <a:moveTo>
                      <a:pt x="65" y="13"/>
                    </a:moveTo>
                    <a:cubicBezTo>
                      <a:pt x="65" y="13"/>
                      <a:pt x="65" y="14"/>
                      <a:pt x="65" y="14"/>
                    </a:cubicBezTo>
                    <a:cubicBezTo>
                      <a:pt x="65" y="14"/>
                      <a:pt x="66" y="15"/>
                      <a:pt x="66" y="15"/>
                    </a:cubicBezTo>
                    <a:cubicBezTo>
                      <a:pt x="67" y="14"/>
                      <a:pt x="67" y="14"/>
                      <a:pt x="67" y="14"/>
                    </a:cubicBezTo>
                    <a:cubicBezTo>
                      <a:pt x="66" y="14"/>
                      <a:pt x="66" y="13"/>
                      <a:pt x="65" y="13"/>
                    </a:cubicBezTo>
                    <a:moveTo>
                      <a:pt x="153" y="13"/>
                    </a:moveTo>
                    <a:cubicBezTo>
                      <a:pt x="152" y="13"/>
                      <a:pt x="152" y="13"/>
                      <a:pt x="152" y="14"/>
                    </a:cubicBezTo>
                    <a:cubicBezTo>
                      <a:pt x="154" y="15"/>
                      <a:pt x="156" y="16"/>
                      <a:pt x="158" y="17"/>
                    </a:cubicBezTo>
                    <a:cubicBezTo>
                      <a:pt x="158" y="17"/>
                      <a:pt x="158" y="16"/>
                      <a:pt x="158" y="16"/>
                    </a:cubicBezTo>
                    <a:cubicBezTo>
                      <a:pt x="157" y="15"/>
                      <a:pt x="156" y="15"/>
                      <a:pt x="154" y="14"/>
                    </a:cubicBezTo>
                    <a:cubicBezTo>
                      <a:pt x="154" y="14"/>
                      <a:pt x="153" y="13"/>
                      <a:pt x="153" y="13"/>
                    </a:cubicBezTo>
                    <a:moveTo>
                      <a:pt x="65" y="13"/>
                    </a:moveTo>
                    <a:cubicBezTo>
                      <a:pt x="64" y="13"/>
                      <a:pt x="64" y="13"/>
                      <a:pt x="64" y="13"/>
                    </a:cubicBezTo>
                    <a:cubicBezTo>
                      <a:pt x="64" y="14"/>
                      <a:pt x="65" y="14"/>
                      <a:pt x="65" y="14"/>
                    </a:cubicBezTo>
                    <a:cubicBezTo>
                      <a:pt x="65" y="14"/>
                      <a:pt x="65" y="13"/>
                      <a:pt x="65" y="13"/>
                    </a:cubicBezTo>
                    <a:cubicBezTo>
                      <a:pt x="65" y="13"/>
                      <a:pt x="65" y="13"/>
                      <a:pt x="65" y="13"/>
                    </a:cubicBezTo>
                    <a:moveTo>
                      <a:pt x="46" y="13"/>
                    </a:moveTo>
                    <a:cubicBezTo>
                      <a:pt x="46" y="13"/>
                      <a:pt x="46" y="13"/>
                      <a:pt x="46" y="13"/>
                    </a:cubicBezTo>
                    <a:cubicBezTo>
                      <a:pt x="46" y="14"/>
                      <a:pt x="47" y="14"/>
                      <a:pt x="47" y="14"/>
                    </a:cubicBezTo>
                    <a:cubicBezTo>
                      <a:pt x="47" y="14"/>
                      <a:pt x="47" y="13"/>
                      <a:pt x="47" y="13"/>
                    </a:cubicBezTo>
                    <a:cubicBezTo>
                      <a:pt x="47" y="13"/>
                      <a:pt x="47" y="13"/>
                      <a:pt x="46" y="13"/>
                    </a:cubicBezTo>
                    <a:moveTo>
                      <a:pt x="145" y="12"/>
                    </a:moveTo>
                    <a:cubicBezTo>
                      <a:pt x="145" y="13"/>
                      <a:pt x="145" y="14"/>
                      <a:pt x="144" y="14"/>
                    </a:cubicBezTo>
                    <a:cubicBezTo>
                      <a:pt x="148" y="16"/>
                      <a:pt x="151" y="19"/>
                      <a:pt x="155" y="21"/>
                    </a:cubicBezTo>
                    <a:cubicBezTo>
                      <a:pt x="155" y="20"/>
                      <a:pt x="156" y="20"/>
                      <a:pt x="156" y="19"/>
                    </a:cubicBezTo>
                    <a:cubicBezTo>
                      <a:pt x="154" y="18"/>
                      <a:pt x="152" y="17"/>
                      <a:pt x="151" y="16"/>
                    </a:cubicBezTo>
                    <a:cubicBezTo>
                      <a:pt x="150" y="16"/>
                      <a:pt x="150" y="17"/>
                      <a:pt x="150" y="17"/>
                    </a:cubicBezTo>
                    <a:cubicBezTo>
                      <a:pt x="150" y="17"/>
                      <a:pt x="150" y="16"/>
                      <a:pt x="151" y="16"/>
                    </a:cubicBezTo>
                    <a:cubicBezTo>
                      <a:pt x="149" y="15"/>
                      <a:pt x="148" y="14"/>
                      <a:pt x="147" y="13"/>
                    </a:cubicBezTo>
                    <a:cubicBezTo>
                      <a:pt x="151" y="16"/>
                      <a:pt x="151" y="16"/>
                      <a:pt x="151" y="16"/>
                    </a:cubicBezTo>
                    <a:cubicBezTo>
                      <a:pt x="151" y="16"/>
                      <a:pt x="151" y="16"/>
                      <a:pt x="151" y="16"/>
                    </a:cubicBezTo>
                    <a:cubicBezTo>
                      <a:pt x="145" y="12"/>
                      <a:pt x="145" y="12"/>
                      <a:pt x="145" y="12"/>
                    </a:cubicBezTo>
                    <a:moveTo>
                      <a:pt x="64" y="12"/>
                    </a:moveTo>
                    <a:cubicBezTo>
                      <a:pt x="64" y="13"/>
                      <a:pt x="64" y="13"/>
                      <a:pt x="64" y="13"/>
                    </a:cubicBezTo>
                    <a:cubicBezTo>
                      <a:pt x="64" y="13"/>
                      <a:pt x="64" y="13"/>
                      <a:pt x="64" y="13"/>
                    </a:cubicBezTo>
                    <a:cubicBezTo>
                      <a:pt x="64" y="13"/>
                      <a:pt x="64" y="13"/>
                      <a:pt x="64" y="12"/>
                    </a:cubicBezTo>
                    <a:cubicBezTo>
                      <a:pt x="64" y="12"/>
                      <a:pt x="64" y="12"/>
                      <a:pt x="64" y="12"/>
                    </a:cubicBezTo>
                    <a:moveTo>
                      <a:pt x="153" y="12"/>
                    </a:moveTo>
                    <a:cubicBezTo>
                      <a:pt x="153" y="12"/>
                      <a:pt x="153" y="12"/>
                      <a:pt x="153" y="12"/>
                    </a:cubicBezTo>
                    <a:cubicBezTo>
                      <a:pt x="155" y="13"/>
                      <a:pt x="156" y="15"/>
                      <a:pt x="158" y="16"/>
                    </a:cubicBezTo>
                    <a:cubicBezTo>
                      <a:pt x="158" y="16"/>
                      <a:pt x="158" y="15"/>
                      <a:pt x="159" y="15"/>
                    </a:cubicBezTo>
                    <a:cubicBezTo>
                      <a:pt x="157" y="14"/>
                      <a:pt x="155" y="13"/>
                      <a:pt x="153" y="12"/>
                    </a:cubicBezTo>
                    <a:moveTo>
                      <a:pt x="30" y="12"/>
                    </a:moveTo>
                    <a:cubicBezTo>
                      <a:pt x="29" y="13"/>
                      <a:pt x="28" y="14"/>
                      <a:pt x="28" y="16"/>
                    </a:cubicBezTo>
                    <a:cubicBezTo>
                      <a:pt x="30" y="17"/>
                      <a:pt x="30" y="17"/>
                      <a:pt x="30" y="17"/>
                    </a:cubicBezTo>
                    <a:cubicBezTo>
                      <a:pt x="30" y="16"/>
                      <a:pt x="31" y="14"/>
                      <a:pt x="32" y="13"/>
                    </a:cubicBezTo>
                    <a:cubicBezTo>
                      <a:pt x="31" y="13"/>
                      <a:pt x="30" y="12"/>
                      <a:pt x="30" y="12"/>
                    </a:cubicBezTo>
                    <a:moveTo>
                      <a:pt x="127" y="12"/>
                    </a:moveTo>
                    <a:cubicBezTo>
                      <a:pt x="126" y="13"/>
                      <a:pt x="125" y="14"/>
                      <a:pt x="124" y="15"/>
                    </a:cubicBezTo>
                    <a:cubicBezTo>
                      <a:pt x="128" y="18"/>
                      <a:pt x="132" y="20"/>
                      <a:pt x="135" y="22"/>
                    </a:cubicBezTo>
                    <a:cubicBezTo>
                      <a:pt x="136" y="21"/>
                      <a:pt x="136" y="19"/>
                      <a:pt x="137" y="18"/>
                    </a:cubicBezTo>
                    <a:cubicBezTo>
                      <a:pt x="133" y="16"/>
                      <a:pt x="130" y="14"/>
                      <a:pt x="127" y="12"/>
                    </a:cubicBezTo>
                    <a:moveTo>
                      <a:pt x="45" y="12"/>
                    </a:moveTo>
                    <a:cubicBezTo>
                      <a:pt x="45" y="12"/>
                      <a:pt x="45" y="12"/>
                      <a:pt x="45" y="13"/>
                    </a:cubicBezTo>
                    <a:cubicBezTo>
                      <a:pt x="45" y="13"/>
                      <a:pt x="45" y="13"/>
                      <a:pt x="46" y="13"/>
                    </a:cubicBezTo>
                    <a:cubicBezTo>
                      <a:pt x="46" y="13"/>
                      <a:pt x="46" y="13"/>
                      <a:pt x="46" y="12"/>
                    </a:cubicBezTo>
                    <a:cubicBezTo>
                      <a:pt x="46" y="12"/>
                      <a:pt x="46" y="12"/>
                      <a:pt x="45" y="12"/>
                    </a:cubicBezTo>
                    <a:moveTo>
                      <a:pt x="144" y="12"/>
                    </a:moveTo>
                    <a:cubicBezTo>
                      <a:pt x="144" y="12"/>
                      <a:pt x="143" y="13"/>
                      <a:pt x="143" y="14"/>
                    </a:cubicBezTo>
                    <a:cubicBezTo>
                      <a:pt x="143" y="14"/>
                      <a:pt x="143" y="14"/>
                      <a:pt x="143" y="14"/>
                    </a:cubicBezTo>
                    <a:cubicBezTo>
                      <a:pt x="144" y="12"/>
                      <a:pt x="144" y="12"/>
                      <a:pt x="144" y="12"/>
                    </a:cubicBezTo>
                    <a:cubicBezTo>
                      <a:pt x="144" y="12"/>
                      <a:pt x="144" y="12"/>
                      <a:pt x="144" y="12"/>
                    </a:cubicBezTo>
                    <a:moveTo>
                      <a:pt x="146" y="12"/>
                    </a:moveTo>
                    <a:cubicBezTo>
                      <a:pt x="146" y="12"/>
                      <a:pt x="146" y="12"/>
                      <a:pt x="145" y="12"/>
                    </a:cubicBezTo>
                    <a:cubicBezTo>
                      <a:pt x="147" y="13"/>
                      <a:pt x="149" y="14"/>
                      <a:pt x="151" y="15"/>
                    </a:cubicBezTo>
                    <a:cubicBezTo>
                      <a:pt x="151" y="15"/>
                      <a:pt x="151" y="15"/>
                      <a:pt x="151" y="15"/>
                    </a:cubicBezTo>
                    <a:cubicBezTo>
                      <a:pt x="149" y="14"/>
                      <a:pt x="148" y="13"/>
                      <a:pt x="146" y="12"/>
                    </a:cubicBezTo>
                    <a:moveTo>
                      <a:pt x="66" y="11"/>
                    </a:moveTo>
                    <a:cubicBezTo>
                      <a:pt x="66" y="12"/>
                      <a:pt x="66" y="12"/>
                      <a:pt x="65" y="13"/>
                    </a:cubicBezTo>
                    <a:cubicBezTo>
                      <a:pt x="66" y="13"/>
                      <a:pt x="66" y="14"/>
                      <a:pt x="67" y="14"/>
                    </a:cubicBezTo>
                    <a:cubicBezTo>
                      <a:pt x="68" y="12"/>
                      <a:pt x="68" y="12"/>
                      <a:pt x="68" y="12"/>
                    </a:cubicBezTo>
                    <a:cubicBezTo>
                      <a:pt x="68" y="12"/>
                      <a:pt x="68" y="12"/>
                      <a:pt x="68" y="12"/>
                    </a:cubicBezTo>
                    <a:cubicBezTo>
                      <a:pt x="67" y="12"/>
                      <a:pt x="67" y="12"/>
                      <a:pt x="66" y="11"/>
                    </a:cubicBezTo>
                    <a:moveTo>
                      <a:pt x="154" y="11"/>
                    </a:moveTo>
                    <a:cubicBezTo>
                      <a:pt x="153" y="11"/>
                      <a:pt x="153" y="12"/>
                      <a:pt x="153" y="12"/>
                    </a:cubicBezTo>
                    <a:cubicBezTo>
                      <a:pt x="155" y="13"/>
                      <a:pt x="157" y="14"/>
                      <a:pt x="159" y="15"/>
                    </a:cubicBezTo>
                    <a:cubicBezTo>
                      <a:pt x="159" y="15"/>
                      <a:pt x="159" y="15"/>
                      <a:pt x="159" y="15"/>
                    </a:cubicBezTo>
                    <a:cubicBezTo>
                      <a:pt x="158" y="14"/>
                      <a:pt x="158" y="14"/>
                      <a:pt x="157" y="13"/>
                    </a:cubicBezTo>
                    <a:cubicBezTo>
                      <a:pt x="156" y="13"/>
                      <a:pt x="155" y="12"/>
                      <a:pt x="154" y="11"/>
                    </a:cubicBezTo>
                    <a:moveTo>
                      <a:pt x="145" y="11"/>
                    </a:moveTo>
                    <a:cubicBezTo>
                      <a:pt x="145" y="11"/>
                      <a:pt x="144" y="11"/>
                      <a:pt x="144" y="12"/>
                    </a:cubicBezTo>
                    <a:cubicBezTo>
                      <a:pt x="144" y="12"/>
                      <a:pt x="144" y="12"/>
                      <a:pt x="144" y="12"/>
                    </a:cubicBezTo>
                    <a:cubicBezTo>
                      <a:pt x="145" y="11"/>
                      <a:pt x="145" y="11"/>
                      <a:pt x="145" y="11"/>
                    </a:cubicBezTo>
                    <a:cubicBezTo>
                      <a:pt x="145" y="11"/>
                      <a:pt x="145" y="11"/>
                      <a:pt x="145" y="11"/>
                    </a:cubicBezTo>
                    <a:moveTo>
                      <a:pt x="66" y="11"/>
                    </a:moveTo>
                    <a:cubicBezTo>
                      <a:pt x="65" y="11"/>
                      <a:pt x="65" y="12"/>
                      <a:pt x="65" y="13"/>
                    </a:cubicBezTo>
                    <a:cubicBezTo>
                      <a:pt x="65" y="13"/>
                      <a:pt x="65" y="13"/>
                      <a:pt x="65" y="13"/>
                    </a:cubicBezTo>
                    <a:cubicBezTo>
                      <a:pt x="66" y="12"/>
                      <a:pt x="66" y="12"/>
                      <a:pt x="66" y="11"/>
                    </a:cubicBezTo>
                    <a:cubicBezTo>
                      <a:pt x="66" y="11"/>
                      <a:pt x="66" y="11"/>
                      <a:pt x="66" y="11"/>
                    </a:cubicBezTo>
                    <a:moveTo>
                      <a:pt x="146" y="11"/>
                    </a:moveTo>
                    <a:cubicBezTo>
                      <a:pt x="146" y="11"/>
                      <a:pt x="146" y="11"/>
                      <a:pt x="146" y="11"/>
                    </a:cubicBezTo>
                    <a:cubicBezTo>
                      <a:pt x="150" y="13"/>
                      <a:pt x="150" y="13"/>
                      <a:pt x="150" y="13"/>
                    </a:cubicBezTo>
                    <a:cubicBezTo>
                      <a:pt x="151" y="14"/>
                      <a:pt x="151" y="14"/>
                      <a:pt x="151" y="14"/>
                    </a:cubicBezTo>
                    <a:cubicBezTo>
                      <a:pt x="152" y="14"/>
                      <a:pt x="152" y="14"/>
                      <a:pt x="152" y="14"/>
                    </a:cubicBezTo>
                    <a:cubicBezTo>
                      <a:pt x="150" y="13"/>
                      <a:pt x="148" y="12"/>
                      <a:pt x="146" y="11"/>
                    </a:cubicBezTo>
                    <a:moveTo>
                      <a:pt x="65" y="11"/>
                    </a:moveTo>
                    <a:cubicBezTo>
                      <a:pt x="64" y="12"/>
                      <a:pt x="64" y="12"/>
                      <a:pt x="64" y="12"/>
                    </a:cubicBezTo>
                    <a:cubicBezTo>
                      <a:pt x="64" y="12"/>
                      <a:pt x="64" y="12"/>
                      <a:pt x="64" y="12"/>
                    </a:cubicBezTo>
                    <a:cubicBezTo>
                      <a:pt x="65" y="12"/>
                      <a:pt x="65" y="11"/>
                      <a:pt x="65" y="11"/>
                    </a:cubicBezTo>
                    <a:cubicBezTo>
                      <a:pt x="65" y="11"/>
                      <a:pt x="65" y="11"/>
                      <a:pt x="65" y="11"/>
                    </a:cubicBezTo>
                    <a:moveTo>
                      <a:pt x="61" y="11"/>
                    </a:moveTo>
                    <a:cubicBezTo>
                      <a:pt x="61" y="11"/>
                      <a:pt x="61" y="11"/>
                      <a:pt x="61" y="12"/>
                    </a:cubicBezTo>
                    <a:cubicBezTo>
                      <a:pt x="62" y="12"/>
                      <a:pt x="62" y="12"/>
                      <a:pt x="63" y="13"/>
                    </a:cubicBezTo>
                    <a:cubicBezTo>
                      <a:pt x="63" y="13"/>
                      <a:pt x="64" y="12"/>
                      <a:pt x="64" y="12"/>
                    </a:cubicBezTo>
                    <a:cubicBezTo>
                      <a:pt x="63" y="12"/>
                      <a:pt x="62" y="11"/>
                      <a:pt x="61" y="11"/>
                    </a:cubicBezTo>
                    <a:moveTo>
                      <a:pt x="102" y="11"/>
                    </a:moveTo>
                    <a:cubicBezTo>
                      <a:pt x="102" y="11"/>
                      <a:pt x="101" y="12"/>
                      <a:pt x="101" y="13"/>
                    </a:cubicBezTo>
                    <a:cubicBezTo>
                      <a:pt x="101" y="13"/>
                      <a:pt x="101" y="13"/>
                      <a:pt x="101" y="13"/>
                    </a:cubicBezTo>
                    <a:cubicBezTo>
                      <a:pt x="102" y="12"/>
                      <a:pt x="102" y="11"/>
                      <a:pt x="103" y="11"/>
                    </a:cubicBezTo>
                    <a:cubicBezTo>
                      <a:pt x="103" y="11"/>
                      <a:pt x="102" y="11"/>
                      <a:pt x="102" y="11"/>
                    </a:cubicBezTo>
                    <a:moveTo>
                      <a:pt x="43" y="10"/>
                    </a:moveTo>
                    <a:cubicBezTo>
                      <a:pt x="43" y="11"/>
                      <a:pt x="42" y="11"/>
                      <a:pt x="42" y="11"/>
                    </a:cubicBezTo>
                    <a:cubicBezTo>
                      <a:pt x="43" y="11"/>
                      <a:pt x="44" y="12"/>
                      <a:pt x="44" y="12"/>
                    </a:cubicBezTo>
                    <a:cubicBezTo>
                      <a:pt x="44" y="12"/>
                      <a:pt x="45" y="12"/>
                      <a:pt x="45" y="12"/>
                    </a:cubicBezTo>
                    <a:cubicBezTo>
                      <a:pt x="44" y="11"/>
                      <a:pt x="43" y="11"/>
                      <a:pt x="43" y="10"/>
                    </a:cubicBezTo>
                    <a:moveTo>
                      <a:pt x="145" y="10"/>
                    </a:moveTo>
                    <a:cubicBezTo>
                      <a:pt x="145" y="10"/>
                      <a:pt x="145" y="10"/>
                      <a:pt x="145" y="11"/>
                    </a:cubicBezTo>
                    <a:cubicBezTo>
                      <a:pt x="145" y="11"/>
                      <a:pt x="145" y="11"/>
                      <a:pt x="145" y="11"/>
                    </a:cubicBezTo>
                    <a:cubicBezTo>
                      <a:pt x="145" y="10"/>
                      <a:pt x="145" y="10"/>
                      <a:pt x="145" y="10"/>
                    </a:cubicBezTo>
                    <a:cubicBezTo>
                      <a:pt x="145" y="10"/>
                      <a:pt x="145" y="10"/>
                      <a:pt x="145" y="10"/>
                    </a:cubicBezTo>
                    <a:moveTo>
                      <a:pt x="154" y="10"/>
                    </a:moveTo>
                    <a:cubicBezTo>
                      <a:pt x="154" y="10"/>
                      <a:pt x="154" y="10"/>
                      <a:pt x="154" y="11"/>
                    </a:cubicBezTo>
                    <a:cubicBezTo>
                      <a:pt x="156" y="12"/>
                      <a:pt x="157" y="13"/>
                      <a:pt x="159" y="14"/>
                    </a:cubicBezTo>
                    <a:cubicBezTo>
                      <a:pt x="159" y="14"/>
                      <a:pt x="160" y="14"/>
                      <a:pt x="160" y="13"/>
                    </a:cubicBezTo>
                    <a:cubicBezTo>
                      <a:pt x="160" y="13"/>
                      <a:pt x="159" y="13"/>
                      <a:pt x="159" y="13"/>
                    </a:cubicBezTo>
                    <a:cubicBezTo>
                      <a:pt x="159" y="13"/>
                      <a:pt x="159" y="13"/>
                      <a:pt x="159" y="13"/>
                    </a:cubicBezTo>
                    <a:cubicBezTo>
                      <a:pt x="157" y="12"/>
                      <a:pt x="156" y="11"/>
                      <a:pt x="154" y="10"/>
                    </a:cubicBezTo>
                    <a:moveTo>
                      <a:pt x="92" y="10"/>
                    </a:moveTo>
                    <a:cubicBezTo>
                      <a:pt x="92" y="11"/>
                      <a:pt x="91" y="12"/>
                      <a:pt x="91" y="12"/>
                    </a:cubicBezTo>
                    <a:cubicBezTo>
                      <a:pt x="93" y="14"/>
                      <a:pt x="96" y="16"/>
                      <a:pt x="98" y="17"/>
                    </a:cubicBezTo>
                    <a:cubicBezTo>
                      <a:pt x="99" y="17"/>
                      <a:pt x="99" y="16"/>
                      <a:pt x="100" y="15"/>
                    </a:cubicBezTo>
                    <a:cubicBezTo>
                      <a:pt x="92" y="10"/>
                      <a:pt x="92" y="10"/>
                      <a:pt x="92" y="10"/>
                    </a:cubicBezTo>
                    <a:moveTo>
                      <a:pt x="26" y="10"/>
                    </a:moveTo>
                    <a:cubicBezTo>
                      <a:pt x="25" y="11"/>
                      <a:pt x="24" y="12"/>
                      <a:pt x="24" y="13"/>
                    </a:cubicBezTo>
                    <a:cubicBezTo>
                      <a:pt x="24" y="14"/>
                      <a:pt x="24" y="14"/>
                      <a:pt x="24" y="14"/>
                    </a:cubicBezTo>
                    <a:cubicBezTo>
                      <a:pt x="26" y="10"/>
                      <a:pt x="26" y="10"/>
                      <a:pt x="26" y="10"/>
                    </a:cubicBezTo>
                    <a:cubicBezTo>
                      <a:pt x="26" y="10"/>
                      <a:pt x="26" y="10"/>
                      <a:pt x="26" y="10"/>
                    </a:cubicBezTo>
                    <a:moveTo>
                      <a:pt x="147" y="10"/>
                    </a:moveTo>
                    <a:cubicBezTo>
                      <a:pt x="147" y="10"/>
                      <a:pt x="147" y="10"/>
                      <a:pt x="147" y="10"/>
                    </a:cubicBezTo>
                    <a:cubicBezTo>
                      <a:pt x="148" y="11"/>
                      <a:pt x="150" y="12"/>
                      <a:pt x="152" y="14"/>
                    </a:cubicBezTo>
                    <a:cubicBezTo>
                      <a:pt x="152" y="13"/>
                      <a:pt x="152" y="13"/>
                      <a:pt x="152" y="13"/>
                    </a:cubicBezTo>
                    <a:cubicBezTo>
                      <a:pt x="151" y="12"/>
                      <a:pt x="149" y="11"/>
                      <a:pt x="147" y="10"/>
                    </a:cubicBezTo>
                    <a:moveTo>
                      <a:pt x="62" y="9"/>
                    </a:moveTo>
                    <a:cubicBezTo>
                      <a:pt x="62" y="10"/>
                      <a:pt x="62" y="10"/>
                      <a:pt x="61" y="11"/>
                    </a:cubicBezTo>
                    <a:cubicBezTo>
                      <a:pt x="62" y="11"/>
                      <a:pt x="63" y="11"/>
                      <a:pt x="64" y="12"/>
                    </a:cubicBezTo>
                    <a:cubicBezTo>
                      <a:pt x="64" y="11"/>
                      <a:pt x="64" y="11"/>
                      <a:pt x="65" y="10"/>
                    </a:cubicBezTo>
                    <a:cubicBezTo>
                      <a:pt x="64" y="10"/>
                      <a:pt x="63" y="9"/>
                      <a:pt x="62" y="9"/>
                    </a:cubicBezTo>
                    <a:moveTo>
                      <a:pt x="146" y="9"/>
                    </a:moveTo>
                    <a:cubicBezTo>
                      <a:pt x="146" y="9"/>
                      <a:pt x="146" y="9"/>
                      <a:pt x="145" y="10"/>
                    </a:cubicBezTo>
                    <a:cubicBezTo>
                      <a:pt x="146" y="10"/>
                      <a:pt x="146" y="10"/>
                      <a:pt x="146" y="10"/>
                    </a:cubicBezTo>
                    <a:cubicBezTo>
                      <a:pt x="146" y="9"/>
                      <a:pt x="146" y="9"/>
                      <a:pt x="146" y="9"/>
                    </a:cubicBezTo>
                    <a:cubicBezTo>
                      <a:pt x="146" y="9"/>
                      <a:pt x="146" y="9"/>
                      <a:pt x="146" y="9"/>
                    </a:cubicBezTo>
                    <a:moveTo>
                      <a:pt x="148" y="9"/>
                    </a:moveTo>
                    <a:cubicBezTo>
                      <a:pt x="148" y="9"/>
                      <a:pt x="147" y="9"/>
                      <a:pt x="147" y="9"/>
                    </a:cubicBezTo>
                    <a:cubicBezTo>
                      <a:pt x="149" y="10"/>
                      <a:pt x="151" y="11"/>
                      <a:pt x="153" y="12"/>
                    </a:cubicBezTo>
                    <a:cubicBezTo>
                      <a:pt x="153" y="12"/>
                      <a:pt x="153" y="12"/>
                      <a:pt x="153" y="12"/>
                    </a:cubicBezTo>
                    <a:cubicBezTo>
                      <a:pt x="151" y="11"/>
                      <a:pt x="149" y="10"/>
                      <a:pt x="148" y="9"/>
                    </a:cubicBezTo>
                    <a:moveTo>
                      <a:pt x="49" y="9"/>
                    </a:moveTo>
                    <a:cubicBezTo>
                      <a:pt x="48" y="10"/>
                      <a:pt x="47" y="11"/>
                      <a:pt x="47" y="12"/>
                    </a:cubicBezTo>
                    <a:cubicBezTo>
                      <a:pt x="47" y="13"/>
                      <a:pt x="47" y="13"/>
                      <a:pt x="47" y="13"/>
                    </a:cubicBezTo>
                    <a:cubicBezTo>
                      <a:pt x="48" y="12"/>
                      <a:pt x="49" y="10"/>
                      <a:pt x="49" y="9"/>
                    </a:cubicBezTo>
                    <a:cubicBezTo>
                      <a:pt x="49" y="9"/>
                      <a:pt x="49" y="9"/>
                      <a:pt x="49" y="9"/>
                    </a:cubicBezTo>
                    <a:moveTo>
                      <a:pt x="89" y="8"/>
                    </a:moveTo>
                    <a:cubicBezTo>
                      <a:pt x="89" y="9"/>
                      <a:pt x="88" y="10"/>
                      <a:pt x="88" y="11"/>
                    </a:cubicBezTo>
                    <a:cubicBezTo>
                      <a:pt x="88" y="11"/>
                      <a:pt x="89" y="11"/>
                      <a:pt x="89" y="12"/>
                    </a:cubicBezTo>
                    <a:cubicBezTo>
                      <a:pt x="90" y="9"/>
                      <a:pt x="90" y="9"/>
                      <a:pt x="90" y="9"/>
                    </a:cubicBezTo>
                    <a:cubicBezTo>
                      <a:pt x="89" y="8"/>
                      <a:pt x="89" y="8"/>
                      <a:pt x="89" y="8"/>
                    </a:cubicBezTo>
                    <a:moveTo>
                      <a:pt x="47" y="8"/>
                    </a:moveTo>
                    <a:cubicBezTo>
                      <a:pt x="47" y="9"/>
                      <a:pt x="46" y="10"/>
                      <a:pt x="45" y="12"/>
                    </a:cubicBezTo>
                    <a:cubicBezTo>
                      <a:pt x="46" y="12"/>
                      <a:pt x="46" y="12"/>
                      <a:pt x="46" y="12"/>
                    </a:cubicBezTo>
                    <a:cubicBezTo>
                      <a:pt x="47" y="11"/>
                      <a:pt x="48" y="10"/>
                      <a:pt x="48" y="9"/>
                    </a:cubicBezTo>
                    <a:cubicBezTo>
                      <a:pt x="48" y="8"/>
                      <a:pt x="48" y="8"/>
                      <a:pt x="47" y="8"/>
                    </a:cubicBezTo>
                    <a:moveTo>
                      <a:pt x="146" y="8"/>
                    </a:moveTo>
                    <a:cubicBezTo>
                      <a:pt x="146" y="8"/>
                      <a:pt x="146" y="8"/>
                      <a:pt x="146" y="8"/>
                    </a:cubicBezTo>
                    <a:cubicBezTo>
                      <a:pt x="146" y="8"/>
                      <a:pt x="146" y="8"/>
                      <a:pt x="146" y="8"/>
                    </a:cubicBezTo>
                    <a:cubicBezTo>
                      <a:pt x="147" y="8"/>
                      <a:pt x="147" y="8"/>
                      <a:pt x="147" y="8"/>
                    </a:cubicBezTo>
                    <a:cubicBezTo>
                      <a:pt x="146" y="8"/>
                      <a:pt x="146" y="8"/>
                      <a:pt x="146" y="8"/>
                    </a:cubicBezTo>
                    <a:moveTo>
                      <a:pt x="110" y="8"/>
                    </a:moveTo>
                    <a:cubicBezTo>
                      <a:pt x="110" y="8"/>
                      <a:pt x="110" y="8"/>
                      <a:pt x="110" y="8"/>
                    </a:cubicBezTo>
                    <a:cubicBezTo>
                      <a:pt x="114" y="11"/>
                      <a:pt x="119" y="14"/>
                      <a:pt x="123" y="16"/>
                    </a:cubicBezTo>
                    <a:cubicBezTo>
                      <a:pt x="123" y="16"/>
                      <a:pt x="123" y="16"/>
                      <a:pt x="123" y="16"/>
                    </a:cubicBezTo>
                    <a:cubicBezTo>
                      <a:pt x="119" y="13"/>
                      <a:pt x="115" y="11"/>
                      <a:pt x="110" y="8"/>
                    </a:cubicBezTo>
                    <a:moveTo>
                      <a:pt x="68" y="8"/>
                    </a:moveTo>
                    <a:cubicBezTo>
                      <a:pt x="68" y="9"/>
                      <a:pt x="67" y="10"/>
                      <a:pt x="67" y="10"/>
                    </a:cubicBezTo>
                    <a:cubicBezTo>
                      <a:pt x="67" y="11"/>
                      <a:pt x="68" y="11"/>
                      <a:pt x="68" y="11"/>
                    </a:cubicBezTo>
                    <a:cubicBezTo>
                      <a:pt x="70" y="9"/>
                      <a:pt x="70" y="9"/>
                      <a:pt x="70" y="9"/>
                    </a:cubicBezTo>
                    <a:cubicBezTo>
                      <a:pt x="69" y="9"/>
                      <a:pt x="69" y="8"/>
                      <a:pt x="68" y="8"/>
                    </a:cubicBezTo>
                    <a:moveTo>
                      <a:pt x="148" y="8"/>
                    </a:moveTo>
                    <a:cubicBezTo>
                      <a:pt x="148" y="8"/>
                      <a:pt x="148" y="8"/>
                      <a:pt x="148" y="8"/>
                    </a:cubicBezTo>
                    <a:cubicBezTo>
                      <a:pt x="150" y="9"/>
                      <a:pt x="151" y="11"/>
                      <a:pt x="153" y="12"/>
                    </a:cubicBezTo>
                    <a:cubicBezTo>
                      <a:pt x="153" y="11"/>
                      <a:pt x="153" y="11"/>
                      <a:pt x="153" y="11"/>
                    </a:cubicBezTo>
                    <a:cubicBezTo>
                      <a:pt x="152" y="10"/>
                      <a:pt x="150" y="9"/>
                      <a:pt x="148" y="8"/>
                    </a:cubicBezTo>
                    <a:moveTo>
                      <a:pt x="68" y="7"/>
                    </a:moveTo>
                    <a:cubicBezTo>
                      <a:pt x="67" y="8"/>
                      <a:pt x="67" y="9"/>
                      <a:pt x="66" y="10"/>
                    </a:cubicBezTo>
                    <a:cubicBezTo>
                      <a:pt x="66" y="10"/>
                      <a:pt x="66" y="10"/>
                      <a:pt x="67" y="10"/>
                    </a:cubicBezTo>
                    <a:cubicBezTo>
                      <a:pt x="67" y="9"/>
                      <a:pt x="68" y="9"/>
                      <a:pt x="68" y="8"/>
                    </a:cubicBezTo>
                    <a:cubicBezTo>
                      <a:pt x="68" y="8"/>
                      <a:pt x="68" y="8"/>
                      <a:pt x="68" y="7"/>
                    </a:cubicBezTo>
                    <a:moveTo>
                      <a:pt x="67" y="7"/>
                    </a:moveTo>
                    <a:cubicBezTo>
                      <a:pt x="66" y="10"/>
                      <a:pt x="66" y="10"/>
                      <a:pt x="66" y="10"/>
                    </a:cubicBezTo>
                    <a:cubicBezTo>
                      <a:pt x="66" y="10"/>
                      <a:pt x="66" y="10"/>
                      <a:pt x="66" y="10"/>
                    </a:cubicBezTo>
                    <a:cubicBezTo>
                      <a:pt x="66" y="9"/>
                      <a:pt x="67" y="8"/>
                      <a:pt x="67" y="7"/>
                    </a:cubicBezTo>
                    <a:cubicBezTo>
                      <a:pt x="67" y="7"/>
                      <a:pt x="67" y="7"/>
                      <a:pt x="67" y="7"/>
                    </a:cubicBezTo>
                    <a:moveTo>
                      <a:pt x="147" y="7"/>
                    </a:moveTo>
                    <a:cubicBezTo>
                      <a:pt x="147" y="7"/>
                      <a:pt x="147" y="7"/>
                      <a:pt x="147" y="8"/>
                    </a:cubicBezTo>
                    <a:cubicBezTo>
                      <a:pt x="147" y="8"/>
                      <a:pt x="147" y="8"/>
                      <a:pt x="147" y="8"/>
                    </a:cubicBezTo>
                    <a:cubicBezTo>
                      <a:pt x="147" y="7"/>
                      <a:pt x="147" y="7"/>
                      <a:pt x="147" y="7"/>
                    </a:cubicBezTo>
                    <a:cubicBezTo>
                      <a:pt x="147" y="7"/>
                      <a:pt x="147" y="7"/>
                      <a:pt x="147" y="7"/>
                    </a:cubicBezTo>
                    <a:moveTo>
                      <a:pt x="87" y="7"/>
                    </a:moveTo>
                    <a:cubicBezTo>
                      <a:pt x="86" y="9"/>
                      <a:pt x="86" y="9"/>
                      <a:pt x="86" y="9"/>
                    </a:cubicBezTo>
                    <a:cubicBezTo>
                      <a:pt x="86" y="9"/>
                      <a:pt x="86" y="9"/>
                      <a:pt x="86" y="9"/>
                    </a:cubicBezTo>
                    <a:cubicBezTo>
                      <a:pt x="86" y="9"/>
                      <a:pt x="87" y="8"/>
                      <a:pt x="87" y="7"/>
                    </a:cubicBezTo>
                    <a:cubicBezTo>
                      <a:pt x="87" y="7"/>
                      <a:pt x="87" y="7"/>
                      <a:pt x="87" y="7"/>
                    </a:cubicBezTo>
                    <a:moveTo>
                      <a:pt x="149" y="7"/>
                    </a:moveTo>
                    <a:cubicBezTo>
                      <a:pt x="149" y="7"/>
                      <a:pt x="149" y="7"/>
                      <a:pt x="148" y="7"/>
                    </a:cubicBezTo>
                    <a:cubicBezTo>
                      <a:pt x="150" y="8"/>
                      <a:pt x="152" y="9"/>
                      <a:pt x="154" y="11"/>
                    </a:cubicBezTo>
                    <a:cubicBezTo>
                      <a:pt x="154" y="10"/>
                      <a:pt x="154" y="10"/>
                      <a:pt x="154" y="10"/>
                    </a:cubicBezTo>
                    <a:cubicBezTo>
                      <a:pt x="152" y="9"/>
                      <a:pt x="151" y="8"/>
                      <a:pt x="149" y="7"/>
                    </a:cubicBezTo>
                    <a:moveTo>
                      <a:pt x="45" y="7"/>
                    </a:moveTo>
                    <a:cubicBezTo>
                      <a:pt x="44" y="8"/>
                      <a:pt x="43" y="9"/>
                      <a:pt x="43" y="10"/>
                    </a:cubicBezTo>
                    <a:cubicBezTo>
                      <a:pt x="45" y="11"/>
                      <a:pt x="45" y="11"/>
                      <a:pt x="45" y="11"/>
                    </a:cubicBezTo>
                    <a:cubicBezTo>
                      <a:pt x="46" y="10"/>
                      <a:pt x="46" y="9"/>
                      <a:pt x="47" y="8"/>
                    </a:cubicBezTo>
                    <a:cubicBezTo>
                      <a:pt x="46" y="7"/>
                      <a:pt x="46" y="7"/>
                      <a:pt x="45" y="7"/>
                    </a:cubicBezTo>
                    <a:moveTo>
                      <a:pt x="94" y="6"/>
                    </a:moveTo>
                    <a:cubicBezTo>
                      <a:pt x="94" y="7"/>
                      <a:pt x="93" y="8"/>
                      <a:pt x="93" y="9"/>
                    </a:cubicBezTo>
                    <a:cubicBezTo>
                      <a:pt x="96" y="10"/>
                      <a:pt x="98" y="12"/>
                      <a:pt x="101" y="13"/>
                    </a:cubicBezTo>
                    <a:cubicBezTo>
                      <a:pt x="101" y="12"/>
                      <a:pt x="102" y="11"/>
                      <a:pt x="102" y="10"/>
                    </a:cubicBezTo>
                    <a:cubicBezTo>
                      <a:pt x="100" y="9"/>
                      <a:pt x="97" y="8"/>
                      <a:pt x="94" y="6"/>
                    </a:cubicBezTo>
                    <a:moveTo>
                      <a:pt x="148" y="6"/>
                    </a:moveTo>
                    <a:cubicBezTo>
                      <a:pt x="147" y="6"/>
                      <a:pt x="147" y="6"/>
                      <a:pt x="147" y="7"/>
                    </a:cubicBezTo>
                    <a:cubicBezTo>
                      <a:pt x="147" y="7"/>
                      <a:pt x="147" y="7"/>
                      <a:pt x="147" y="7"/>
                    </a:cubicBezTo>
                    <a:cubicBezTo>
                      <a:pt x="148" y="6"/>
                      <a:pt x="148" y="6"/>
                      <a:pt x="148" y="6"/>
                    </a:cubicBezTo>
                    <a:cubicBezTo>
                      <a:pt x="148" y="6"/>
                      <a:pt x="148" y="6"/>
                      <a:pt x="148" y="6"/>
                    </a:cubicBezTo>
                    <a:moveTo>
                      <a:pt x="64" y="6"/>
                    </a:moveTo>
                    <a:cubicBezTo>
                      <a:pt x="64" y="7"/>
                      <a:pt x="63" y="7"/>
                      <a:pt x="63" y="8"/>
                    </a:cubicBezTo>
                    <a:cubicBezTo>
                      <a:pt x="64" y="9"/>
                      <a:pt x="64" y="9"/>
                      <a:pt x="65" y="10"/>
                    </a:cubicBezTo>
                    <a:cubicBezTo>
                      <a:pt x="66" y="9"/>
                      <a:pt x="66" y="8"/>
                      <a:pt x="67" y="7"/>
                    </a:cubicBezTo>
                    <a:cubicBezTo>
                      <a:pt x="66" y="7"/>
                      <a:pt x="65" y="6"/>
                      <a:pt x="64" y="6"/>
                    </a:cubicBezTo>
                    <a:moveTo>
                      <a:pt x="88" y="6"/>
                    </a:moveTo>
                    <a:cubicBezTo>
                      <a:pt x="88" y="6"/>
                      <a:pt x="88" y="6"/>
                      <a:pt x="88" y="6"/>
                    </a:cubicBezTo>
                    <a:cubicBezTo>
                      <a:pt x="88" y="6"/>
                      <a:pt x="88" y="6"/>
                      <a:pt x="88" y="6"/>
                    </a:cubicBezTo>
                    <a:cubicBezTo>
                      <a:pt x="88" y="6"/>
                      <a:pt x="88" y="6"/>
                      <a:pt x="88" y="6"/>
                    </a:cubicBezTo>
                    <a:moveTo>
                      <a:pt x="84" y="5"/>
                    </a:moveTo>
                    <a:cubicBezTo>
                      <a:pt x="84" y="6"/>
                      <a:pt x="83" y="7"/>
                      <a:pt x="83" y="8"/>
                    </a:cubicBezTo>
                    <a:cubicBezTo>
                      <a:pt x="84" y="8"/>
                      <a:pt x="85" y="9"/>
                      <a:pt x="86" y="9"/>
                    </a:cubicBezTo>
                    <a:cubicBezTo>
                      <a:pt x="86" y="9"/>
                      <a:pt x="86" y="8"/>
                      <a:pt x="87" y="7"/>
                    </a:cubicBezTo>
                    <a:cubicBezTo>
                      <a:pt x="84" y="5"/>
                      <a:pt x="84" y="5"/>
                      <a:pt x="84" y="5"/>
                    </a:cubicBezTo>
                    <a:moveTo>
                      <a:pt x="105" y="5"/>
                    </a:moveTo>
                    <a:cubicBezTo>
                      <a:pt x="105" y="5"/>
                      <a:pt x="105" y="5"/>
                      <a:pt x="105" y="6"/>
                    </a:cubicBezTo>
                    <a:cubicBezTo>
                      <a:pt x="105" y="6"/>
                      <a:pt x="105" y="6"/>
                      <a:pt x="105" y="6"/>
                    </a:cubicBezTo>
                    <a:cubicBezTo>
                      <a:pt x="105" y="5"/>
                      <a:pt x="105" y="5"/>
                      <a:pt x="106" y="5"/>
                    </a:cubicBezTo>
                    <a:cubicBezTo>
                      <a:pt x="106" y="5"/>
                      <a:pt x="105" y="5"/>
                      <a:pt x="105" y="5"/>
                    </a:cubicBezTo>
                    <a:moveTo>
                      <a:pt x="91" y="4"/>
                    </a:moveTo>
                    <a:cubicBezTo>
                      <a:pt x="91" y="5"/>
                      <a:pt x="90" y="6"/>
                      <a:pt x="90" y="7"/>
                    </a:cubicBezTo>
                    <a:cubicBezTo>
                      <a:pt x="90" y="7"/>
                      <a:pt x="91" y="7"/>
                      <a:pt x="91" y="8"/>
                    </a:cubicBezTo>
                    <a:cubicBezTo>
                      <a:pt x="93" y="5"/>
                      <a:pt x="93" y="5"/>
                      <a:pt x="93" y="5"/>
                    </a:cubicBezTo>
                    <a:cubicBezTo>
                      <a:pt x="92" y="5"/>
                      <a:pt x="92" y="5"/>
                      <a:pt x="91" y="4"/>
                    </a:cubicBezTo>
                    <a:moveTo>
                      <a:pt x="51" y="4"/>
                    </a:moveTo>
                    <a:cubicBezTo>
                      <a:pt x="51" y="5"/>
                      <a:pt x="51" y="5"/>
                      <a:pt x="51" y="5"/>
                    </a:cubicBezTo>
                    <a:cubicBezTo>
                      <a:pt x="51" y="5"/>
                      <a:pt x="51" y="6"/>
                      <a:pt x="51" y="6"/>
                    </a:cubicBezTo>
                    <a:cubicBezTo>
                      <a:pt x="52" y="5"/>
                      <a:pt x="52" y="5"/>
                      <a:pt x="52" y="5"/>
                    </a:cubicBezTo>
                    <a:cubicBezTo>
                      <a:pt x="52" y="5"/>
                      <a:pt x="51" y="5"/>
                      <a:pt x="51" y="4"/>
                    </a:cubicBezTo>
                    <a:moveTo>
                      <a:pt x="113" y="4"/>
                    </a:moveTo>
                    <a:cubicBezTo>
                      <a:pt x="112" y="5"/>
                      <a:pt x="112" y="6"/>
                      <a:pt x="111" y="7"/>
                    </a:cubicBezTo>
                    <a:cubicBezTo>
                      <a:pt x="115" y="10"/>
                      <a:pt x="120" y="13"/>
                      <a:pt x="124" y="15"/>
                    </a:cubicBezTo>
                    <a:cubicBezTo>
                      <a:pt x="125" y="14"/>
                      <a:pt x="125" y="13"/>
                      <a:pt x="126" y="11"/>
                    </a:cubicBezTo>
                    <a:cubicBezTo>
                      <a:pt x="121" y="8"/>
                      <a:pt x="117" y="6"/>
                      <a:pt x="113" y="4"/>
                    </a:cubicBezTo>
                    <a:moveTo>
                      <a:pt x="50" y="4"/>
                    </a:moveTo>
                    <a:cubicBezTo>
                      <a:pt x="50" y="4"/>
                      <a:pt x="50" y="4"/>
                      <a:pt x="49" y="5"/>
                    </a:cubicBezTo>
                    <a:cubicBezTo>
                      <a:pt x="50" y="5"/>
                      <a:pt x="50" y="5"/>
                      <a:pt x="50" y="5"/>
                    </a:cubicBezTo>
                    <a:cubicBezTo>
                      <a:pt x="50" y="5"/>
                      <a:pt x="51" y="4"/>
                      <a:pt x="51" y="4"/>
                    </a:cubicBezTo>
                    <a:cubicBezTo>
                      <a:pt x="51" y="4"/>
                      <a:pt x="50" y="4"/>
                      <a:pt x="50" y="4"/>
                    </a:cubicBezTo>
                    <a:moveTo>
                      <a:pt x="132" y="4"/>
                    </a:moveTo>
                    <a:cubicBezTo>
                      <a:pt x="131" y="4"/>
                      <a:pt x="131" y="5"/>
                      <a:pt x="130" y="6"/>
                    </a:cubicBezTo>
                    <a:cubicBezTo>
                      <a:pt x="134" y="8"/>
                      <a:pt x="137" y="10"/>
                      <a:pt x="141" y="12"/>
                    </a:cubicBezTo>
                    <a:cubicBezTo>
                      <a:pt x="141" y="11"/>
                      <a:pt x="141" y="11"/>
                      <a:pt x="142" y="10"/>
                    </a:cubicBezTo>
                    <a:cubicBezTo>
                      <a:pt x="137" y="7"/>
                      <a:pt x="137" y="7"/>
                      <a:pt x="137" y="7"/>
                    </a:cubicBezTo>
                    <a:cubicBezTo>
                      <a:pt x="136" y="7"/>
                      <a:pt x="136" y="7"/>
                      <a:pt x="136" y="7"/>
                    </a:cubicBezTo>
                    <a:cubicBezTo>
                      <a:pt x="138" y="8"/>
                      <a:pt x="140" y="9"/>
                      <a:pt x="142" y="10"/>
                    </a:cubicBezTo>
                    <a:cubicBezTo>
                      <a:pt x="142" y="10"/>
                      <a:pt x="142" y="10"/>
                      <a:pt x="142" y="9"/>
                    </a:cubicBezTo>
                    <a:cubicBezTo>
                      <a:pt x="139" y="7"/>
                      <a:pt x="135" y="6"/>
                      <a:pt x="132" y="4"/>
                    </a:cubicBezTo>
                    <a:moveTo>
                      <a:pt x="52" y="3"/>
                    </a:moveTo>
                    <a:cubicBezTo>
                      <a:pt x="52" y="3"/>
                      <a:pt x="51" y="4"/>
                      <a:pt x="51" y="4"/>
                    </a:cubicBezTo>
                    <a:cubicBezTo>
                      <a:pt x="51" y="5"/>
                      <a:pt x="52" y="5"/>
                      <a:pt x="52" y="5"/>
                    </a:cubicBezTo>
                    <a:cubicBezTo>
                      <a:pt x="52" y="4"/>
                      <a:pt x="53" y="4"/>
                      <a:pt x="53" y="3"/>
                    </a:cubicBezTo>
                    <a:cubicBezTo>
                      <a:pt x="53" y="3"/>
                      <a:pt x="52" y="3"/>
                      <a:pt x="52" y="3"/>
                    </a:cubicBezTo>
                    <a:moveTo>
                      <a:pt x="133" y="3"/>
                    </a:moveTo>
                    <a:cubicBezTo>
                      <a:pt x="133" y="3"/>
                      <a:pt x="132" y="3"/>
                      <a:pt x="132" y="3"/>
                    </a:cubicBezTo>
                    <a:cubicBezTo>
                      <a:pt x="133" y="3"/>
                      <a:pt x="134" y="4"/>
                      <a:pt x="134" y="4"/>
                    </a:cubicBezTo>
                    <a:cubicBezTo>
                      <a:pt x="134" y="4"/>
                      <a:pt x="133" y="3"/>
                      <a:pt x="132" y="3"/>
                    </a:cubicBezTo>
                    <a:cubicBezTo>
                      <a:pt x="132" y="3"/>
                      <a:pt x="132" y="3"/>
                      <a:pt x="132" y="3"/>
                    </a:cubicBezTo>
                    <a:cubicBezTo>
                      <a:pt x="142" y="9"/>
                      <a:pt x="142" y="9"/>
                      <a:pt x="142" y="9"/>
                    </a:cubicBezTo>
                    <a:cubicBezTo>
                      <a:pt x="142" y="9"/>
                      <a:pt x="142" y="9"/>
                      <a:pt x="143" y="9"/>
                    </a:cubicBezTo>
                    <a:cubicBezTo>
                      <a:pt x="139" y="7"/>
                      <a:pt x="136" y="5"/>
                      <a:pt x="133" y="3"/>
                    </a:cubicBezTo>
                    <a:moveTo>
                      <a:pt x="30" y="2"/>
                    </a:moveTo>
                    <a:cubicBezTo>
                      <a:pt x="30" y="3"/>
                      <a:pt x="30" y="3"/>
                      <a:pt x="30" y="3"/>
                    </a:cubicBezTo>
                    <a:cubicBezTo>
                      <a:pt x="30" y="4"/>
                      <a:pt x="30" y="4"/>
                      <a:pt x="30" y="4"/>
                    </a:cubicBezTo>
                    <a:cubicBezTo>
                      <a:pt x="31" y="3"/>
                      <a:pt x="31" y="3"/>
                      <a:pt x="31" y="3"/>
                    </a:cubicBezTo>
                    <a:cubicBezTo>
                      <a:pt x="30" y="2"/>
                      <a:pt x="30" y="2"/>
                      <a:pt x="30" y="2"/>
                    </a:cubicBezTo>
                    <a:moveTo>
                      <a:pt x="48" y="2"/>
                    </a:moveTo>
                    <a:cubicBezTo>
                      <a:pt x="48" y="3"/>
                      <a:pt x="47" y="3"/>
                      <a:pt x="47" y="3"/>
                    </a:cubicBezTo>
                    <a:cubicBezTo>
                      <a:pt x="48" y="4"/>
                      <a:pt x="49" y="4"/>
                      <a:pt x="49" y="4"/>
                    </a:cubicBezTo>
                    <a:cubicBezTo>
                      <a:pt x="49" y="4"/>
                      <a:pt x="50" y="4"/>
                      <a:pt x="50" y="4"/>
                    </a:cubicBezTo>
                    <a:cubicBezTo>
                      <a:pt x="49" y="3"/>
                      <a:pt x="48" y="3"/>
                      <a:pt x="48" y="2"/>
                    </a:cubicBezTo>
                    <a:moveTo>
                      <a:pt x="51" y="2"/>
                    </a:moveTo>
                    <a:cubicBezTo>
                      <a:pt x="51" y="3"/>
                      <a:pt x="50" y="3"/>
                      <a:pt x="50" y="4"/>
                    </a:cubicBezTo>
                    <a:cubicBezTo>
                      <a:pt x="50" y="4"/>
                      <a:pt x="51" y="4"/>
                      <a:pt x="51" y="4"/>
                    </a:cubicBezTo>
                    <a:cubicBezTo>
                      <a:pt x="51" y="4"/>
                      <a:pt x="51" y="3"/>
                      <a:pt x="52" y="2"/>
                    </a:cubicBezTo>
                    <a:cubicBezTo>
                      <a:pt x="51" y="2"/>
                      <a:pt x="51" y="2"/>
                      <a:pt x="51" y="2"/>
                    </a:cubicBezTo>
                    <a:moveTo>
                      <a:pt x="86" y="2"/>
                    </a:moveTo>
                    <a:cubicBezTo>
                      <a:pt x="86" y="2"/>
                      <a:pt x="85" y="3"/>
                      <a:pt x="85" y="4"/>
                    </a:cubicBezTo>
                    <a:cubicBezTo>
                      <a:pt x="86" y="5"/>
                      <a:pt x="87" y="5"/>
                      <a:pt x="88" y="6"/>
                    </a:cubicBezTo>
                    <a:cubicBezTo>
                      <a:pt x="88" y="5"/>
                      <a:pt x="89" y="4"/>
                      <a:pt x="89" y="3"/>
                    </a:cubicBezTo>
                    <a:cubicBezTo>
                      <a:pt x="88" y="3"/>
                      <a:pt x="87" y="2"/>
                      <a:pt x="86" y="2"/>
                    </a:cubicBezTo>
                    <a:moveTo>
                      <a:pt x="36" y="2"/>
                    </a:moveTo>
                    <a:cubicBezTo>
                      <a:pt x="35" y="3"/>
                      <a:pt x="34" y="4"/>
                      <a:pt x="33" y="6"/>
                    </a:cubicBezTo>
                    <a:cubicBezTo>
                      <a:pt x="34" y="6"/>
                      <a:pt x="35" y="6"/>
                      <a:pt x="35" y="7"/>
                    </a:cubicBezTo>
                    <a:cubicBezTo>
                      <a:pt x="36" y="7"/>
                      <a:pt x="36" y="6"/>
                      <a:pt x="36" y="6"/>
                    </a:cubicBezTo>
                    <a:cubicBezTo>
                      <a:pt x="36" y="6"/>
                      <a:pt x="36" y="6"/>
                      <a:pt x="36" y="6"/>
                    </a:cubicBezTo>
                    <a:cubicBezTo>
                      <a:pt x="36" y="6"/>
                      <a:pt x="36" y="6"/>
                      <a:pt x="36" y="6"/>
                    </a:cubicBezTo>
                    <a:cubicBezTo>
                      <a:pt x="37" y="5"/>
                      <a:pt x="37" y="4"/>
                      <a:pt x="38" y="3"/>
                    </a:cubicBezTo>
                    <a:cubicBezTo>
                      <a:pt x="37" y="2"/>
                      <a:pt x="36" y="2"/>
                      <a:pt x="36" y="2"/>
                    </a:cubicBezTo>
                    <a:moveTo>
                      <a:pt x="133" y="1"/>
                    </a:moveTo>
                    <a:cubicBezTo>
                      <a:pt x="133" y="2"/>
                      <a:pt x="133" y="2"/>
                      <a:pt x="133" y="2"/>
                    </a:cubicBezTo>
                    <a:cubicBezTo>
                      <a:pt x="136" y="4"/>
                      <a:pt x="140" y="6"/>
                      <a:pt x="143" y="8"/>
                    </a:cubicBezTo>
                    <a:cubicBezTo>
                      <a:pt x="143" y="8"/>
                      <a:pt x="143" y="8"/>
                      <a:pt x="143" y="7"/>
                    </a:cubicBezTo>
                    <a:cubicBezTo>
                      <a:pt x="140" y="5"/>
                      <a:pt x="137" y="3"/>
                      <a:pt x="133" y="1"/>
                    </a:cubicBezTo>
                    <a:moveTo>
                      <a:pt x="108" y="1"/>
                    </a:moveTo>
                    <a:cubicBezTo>
                      <a:pt x="107" y="2"/>
                      <a:pt x="107" y="3"/>
                      <a:pt x="106" y="4"/>
                    </a:cubicBezTo>
                    <a:cubicBezTo>
                      <a:pt x="106" y="4"/>
                      <a:pt x="106" y="4"/>
                      <a:pt x="106" y="4"/>
                    </a:cubicBezTo>
                    <a:cubicBezTo>
                      <a:pt x="107" y="3"/>
                      <a:pt x="107" y="2"/>
                      <a:pt x="108" y="1"/>
                    </a:cubicBezTo>
                    <a:cubicBezTo>
                      <a:pt x="108" y="1"/>
                      <a:pt x="108" y="1"/>
                      <a:pt x="108" y="1"/>
                    </a:cubicBezTo>
                    <a:moveTo>
                      <a:pt x="160" y="1"/>
                    </a:moveTo>
                    <a:cubicBezTo>
                      <a:pt x="159" y="2"/>
                      <a:pt x="158" y="4"/>
                      <a:pt x="157" y="6"/>
                    </a:cubicBezTo>
                    <a:cubicBezTo>
                      <a:pt x="159" y="7"/>
                      <a:pt x="161" y="8"/>
                      <a:pt x="162" y="9"/>
                    </a:cubicBezTo>
                    <a:cubicBezTo>
                      <a:pt x="163" y="7"/>
                      <a:pt x="164" y="5"/>
                      <a:pt x="165" y="4"/>
                    </a:cubicBezTo>
                    <a:cubicBezTo>
                      <a:pt x="164" y="3"/>
                      <a:pt x="162" y="2"/>
                      <a:pt x="160" y="1"/>
                    </a:cubicBezTo>
                    <a:moveTo>
                      <a:pt x="49" y="1"/>
                    </a:moveTo>
                    <a:cubicBezTo>
                      <a:pt x="48" y="1"/>
                      <a:pt x="48" y="2"/>
                      <a:pt x="48" y="2"/>
                    </a:cubicBezTo>
                    <a:cubicBezTo>
                      <a:pt x="48" y="3"/>
                      <a:pt x="49" y="3"/>
                      <a:pt x="50" y="4"/>
                    </a:cubicBezTo>
                    <a:cubicBezTo>
                      <a:pt x="50" y="3"/>
                      <a:pt x="50" y="2"/>
                      <a:pt x="51" y="2"/>
                    </a:cubicBezTo>
                    <a:cubicBezTo>
                      <a:pt x="50" y="1"/>
                      <a:pt x="49" y="1"/>
                      <a:pt x="49" y="1"/>
                    </a:cubicBezTo>
                    <a:moveTo>
                      <a:pt x="98" y="1"/>
                    </a:moveTo>
                    <a:cubicBezTo>
                      <a:pt x="98" y="1"/>
                      <a:pt x="98" y="1"/>
                      <a:pt x="97" y="1"/>
                    </a:cubicBezTo>
                    <a:cubicBezTo>
                      <a:pt x="100" y="3"/>
                      <a:pt x="102" y="4"/>
                      <a:pt x="105" y="6"/>
                    </a:cubicBezTo>
                    <a:cubicBezTo>
                      <a:pt x="105" y="5"/>
                      <a:pt x="105" y="5"/>
                      <a:pt x="105" y="5"/>
                    </a:cubicBezTo>
                    <a:cubicBezTo>
                      <a:pt x="103" y="4"/>
                      <a:pt x="100" y="2"/>
                      <a:pt x="98" y="1"/>
                    </a:cubicBezTo>
                    <a:moveTo>
                      <a:pt x="134" y="0"/>
                    </a:moveTo>
                    <a:cubicBezTo>
                      <a:pt x="134" y="1"/>
                      <a:pt x="134" y="1"/>
                      <a:pt x="134" y="1"/>
                    </a:cubicBezTo>
                    <a:cubicBezTo>
                      <a:pt x="137" y="3"/>
                      <a:pt x="140" y="5"/>
                      <a:pt x="144" y="7"/>
                    </a:cubicBezTo>
                    <a:cubicBezTo>
                      <a:pt x="144" y="7"/>
                      <a:pt x="144" y="7"/>
                      <a:pt x="144" y="6"/>
                    </a:cubicBezTo>
                    <a:cubicBezTo>
                      <a:pt x="140" y="4"/>
                      <a:pt x="137" y="2"/>
                      <a:pt x="1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51" name="Freeform 9942"/>
              <p:cNvSpPr>
                <a:spLocks noEditPoints="1"/>
              </p:cNvSpPr>
              <p:nvPr/>
            </p:nvSpPr>
            <p:spPr bwMode="auto">
              <a:xfrm>
                <a:off x="-290" y="3311"/>
                <a:ext cx="330" cy="24"/>
              </a:xfrm>
              <a:custGeom>
                <a:avLst/>
                <a:gdLst>
                  <a:gd name="T0" fmla="*/ 16 w 140"/>
                  <a:gd name="T1" fmla="*/ 9 h 10"/>
                  <a:gd name="T2" fmla="*/ 17 w 140"/>
                  <a:gd name="T3" fmla="*/ 9 h 10"/>
                  <a:gd name="T4" fmla="*/ 18 w 140"/>
                  <a:gd name="T5" fmla="*/ 5 h 10"/>
                  <a:gd name="T6" fmla="*/ 18 w 140"/>
                  <a:gd name="T7" fmla="*/ 7 h 10"/>
                  <a:gd name="T8" fmla="*/ 19 w 140"/>
                  <a:gd name="T9" fmla="*/ 6 h 10"/>
                  <a:gd name="T10" fmla="*/ 20 w 140"/>
                  <a:gd name="T11" fmla="*/ 3 h 10"/>
                  <a:gd name="T12" fmla="*/ 19 w 140"/>
                  <a:gd name="T13" fmla="*/ 4 h 10"/>
                  <a:gd name="T14" fmla="*/ 20 w 140"/>
                  <a:gd name="T15" fmla="*/ 3 h 10"/>
                  <a:gd name="T16" fmla="*/ 49 w 140"/>
                  <a:gd name="T17" fmla="*/ 3 h 10"/>
                  <a:gd name="T18" fmla="*/ 54 w 140"/>
                  <a:gd name="T19" fmla="*/ 10 h 10"/>
                  <a:gd name="T20" fmla="*/ 49 w 140"/>
                  <a:gd name="T21" fmla="*/ 3 h 10"/>
                  <a:gd name="T22" fmla="*/ 34 w 140"/>
                  <a:gd name="T23" fmla="*/ 3 h 10"/>
                  <a:gd name="T24" fmla="*/ 36 w 140"/>
                  <a:gd name="T25" fmla="*/ 3 h 10"/>
                  <a:gd name="T26" fmla="*/ 4 w 140"/>
                  <a:gd name="T27" fmla="*/ 2 h 10"/>
                  <a:gd name="T28" fmla="*/ 1 w 140"/>
                  <a:gd name="T29" fmla="*/ 10 h 10"/>
                  <a:gd name="T30" fmla="*/ 4 w 140"/>
                  <a:gd name="T31" fmla="*/ 2 h 10"/>
                  <a:gd name="T32" fmla="*/ 22 w 140"/>
                  <a:gd name="T33" fmla="*/ 3 h 10"/>
                  <a:gd name="T34" fmla="*/ 24 w 140"/>
                  <a:gd name="T35" fmla="*/ 3 h 10"/>
                  <a:gd name="T36" fmla="*/ 22 w 140"/>
                  <a:gd name="T37" fmla="*/ 2 h 10"/>
                  <a:gd name="T38" fmla="*/ 21 w 140"/>
                  <a:gd name="T39" fmla="*/ 3 h 10"/>
                  <a:gd name="T40" fmla="*/ 22 w 140"/>
                  <a:gd name="T41" fmla="*/ 2 h 10"/>
                  <a:gd name="T42" fmla="*/ 38 w 140"/>
                  <a:gd name="T43" fmla="*/ 2 h 10"/>
                  <a:gd name="T44" fmla="*/ 42 w 140"/>
                  <a:gd name="T45" fmla="*/ 3 h 10"/>
                  <a:gd name="T46" fmla="*/ 21 w 140"/>
                  <a:gd name="T47" fmla="*/ 1 h 10"/>
                  <a:gd name="T48" fmla="*/ 20 w 140"/>
                  <a:gd name="T49" fmla="*/ 2 h 10"/>
                  <a:gd name="T50" fmla="*/ 21 w 140"/>
                  <a:gd name="T51" fmla="*/ 1 h 10"/>
                  <a:gd name="T52" fmla="*/ 49 w 140"/>
                  <a:gd name="T53" fmla="*/ 2 h 10"/>
                  <a:gd name="T54" fmla="*/ 57 w 140"/>
                  <a:gd name="T55" fmla="*/ 5 h 10"/>
                  <a:gd name="T56" fmla="*/ 140 w 140"/>
                  <a:gd name="T57" fmla="*/ 1 h 10"/>
                  <a:gd name="T58" fmla="*/ 140 w 140"/>
                  <a:gd name="T59" fmla="*/ 1 h 10"/>
                  <a:gd name="T60" fmla="*/ 116 w 140"/>
                  <a:gd name="T61" fmla="*/ 1 h 10"/>
                  <a:gd name="T62" fmla="*/ 117 w 140"/>
                  <a:gd name="T63" fmla="*/ 10 h 10"/>
                  <a:gd name="T64" fmla="*/ 116 w 140"/>
                  <a:gd name="T65" fmla="*/ 1 h 10"/>
                  <a:gd name="T66" fmla="*/ 44 w 140"/>
                  <a:gd name="T67" fmla="*/ 3 h 10"/>
                  <a:gd name="T68" fmla="*/ 46 w 140"/>
                  <a:gd name="T69" fmla="*/ 1 h 10"/>
                  <a:gd name="T70" fmla="*/ 91 w 140"/>
                  <a:gd name="T71" fmla="*/ 0 h 10"/>
                  <a:gd name="T72" fmla="*/ 98 w 140"/>
                  <a:gd name="T73" fmla="*/ 6 h 10"/>
                  <a:gd name="T74" fmla="*/ 91 w 140"/>
                  <a:gd name="T75" fmla="*/ 0 h 10"/>
                  <a:gd name="T76" fmla="*/ 139 w 140"/>
                  <a:gd name="T77" fmla="*/ 1 h 10"/>
                  <a:gd name="T78" fmla="*/ 140 w 140"/>
                  <a:gd name="T7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0" h="10">
                    <a:moveTo>
                      <a:pt x="16" y="9"/>
                    </a:moveTo>
                    <a:cubicBezTo>
                      <a:pt x="16" y="9"/>
                      <a:pt x="16" y="9"/>
                      <a:pt x="16" y="9"/>
                    </a:cubicBezTo>
                    <a:cubicBezTo>
                      <a:pt x="16" y="9"/>
                      <a:pt x="16" y="9"/>
                      <a:pt x="17" y="9"/>
                    </a:cubicBezTo>
                    <a:cubicBezTo>
                      <a:pt x="17" y="9"/>
                      <a:pt x="17" y="9"/>
                      <a:pt x="17" y="9"/>
                    </a:cubicBezTo>
                    <a:cubicBezTo>
                      <a:pt x="17" y="9"/>
                      <a:pt x="16" y="9"/>
                      <a:pt x="16" y="9"/>
                    </a:cubicBezTo>
                    <a:moveTo>
                      <a:pt x="18" y="5"/>
                    </a:moveTo>
                    <a:cubicBezTo>
                      <a:pt x="18" y="6"/>
                      <a:pt x="18" y="6"/>
                      <a:pt x="17" y="7"/>
                    </a:cubicBezTo>
                    <a:cubicBezTo>
                      <a:pt x="18" y="7"/>
                      <a:pt x="18" y="7"/>
                      <a:pt x="18" y="7"/>
                    </a:cubicBezTo>
                    <a:cubicBezTo>
                      <a:pt x="18" y="7"/>
                      <a:pt x="18" y="6"/>
                      <a:pt x="18" y="6"/>
                    </a:cubicBezTo>
                    <a:cubicBezTo>
                      <a:pt x="18" y="6"/>
                      <a:pt x="19" y="6"/>
                      <a:pt x="19" y="6"/>
                    </a:cubicBezTo>
                    <a:cubicBezTo>
                      <a:pt x="18" y="6"/>
                      <a:pt x="18" y="5"/>
                      <a:pt x="18" y="5"/>
                    </a:cubicBezTo>
                    <a:moveTo>
                      <a:pt x="20" y="3"/>
                    </a:moveTo>
                    <a:cubicBezTo>
                      <a:pt x="19" y="3"/>
                      <a:pt x="19" y="3"/>
                      <a:pt x="19" y="3"/>
                    </a:cubicBezTo>
                    <a:cubicBezTo>
                      <a:pt x="19" y="4"/>
                      <a:pt x="19" y="4"/>
                      <a:pt x="19" y="4"/>
                    </a:cubicBezTo>
                    <a:cubicBezTo>
                      <a:pt x="20" y="4"/>
                      <a:pt x="20" y="4"/>
                      <a:pt x="20" y="4"/>
                    </a:cubicBezTo>
                    <a:cubicBezTo>
                      <a:pt x="20" y="3"/>
                      <a:pt x="20" y="3"/>
                      <a:pt x="20" y="3"/>
                    </a:cubicBezTo>
                    <a:cubicBezTo>
                      <a:pt x="20" y="3"/>
                      <a:pt x="20" y="3"/>
                      <a:pt x="20" y="3"/>
                    </a:cubicBezTo>
                    <a:moveTo>
                      <a:pt x="49" y="3"/>
                    </a:moveTo>
                    <a:cubicBezTo>
                      <a:pt x="48" y="4"/>
                      <a:pt x="48" y="4"/>
                      <a:pt x="47" y="5"/>
                    </a:cubicBezTo>
                    <a:cubicBezTo>
                      <a:pt x="49" y="7"/>
                      <a:pt x="52" y="8"/>
                      <a:pt x="54" y="10"/>
                    </a:cubicBezTo>
                    <a:cubicBezTo>
                      <a:pt x="55" y="9"/>
                      <a:pt x="55" y="8"/>
                      <a:pt x="56" y="7"/>
                    </a:cubicBezTo>
                    <a:cubicBezTo>
                      <a:pt x="53" y="5"/>
                      <a:pt x="51" y="4"/>
                      <a:pt x="49" y="3"/>
                    </a:cubicBezTo>
                    <a:moveTo>
                      <a:pt x="34" y="2"/>
                    </a:moveTo>
                    <a:cubicBezTo>
                      <a:pt x="34" y="3"/>
                      <a:pt x="34" y="3"/>
                      <a:pt x="34" y="3"/>
                    </a:cubicBezTo>
                    <a:cubicBezTo>
                      <a:pt x="34" y="4"/>
                      <a:pt x="34" y="4"/>
                      <a:pt x="35" y="4"/>
                    </a:cubicBezTo>
                    <a:cubicBezTo>
                      <a:pt x="35" y="4"/>
                      <a:pt x="35" y="4"/>
                      <a:pt x="36" y="3"/>
                    </a:cubicBezTo>
                    <a:cubicBezTo>
                      <a:pt x="35" y="3"/>
                      <a:pt x="35" y="3"/>
                      <a:pt x="34" y="2"/>
                    </a:cubicBezTo>
                    <a:moveTo>
                      <a:pt x="4" y="2"/>
                    </a:moveTo>
                    <a:cubicBezTo>
                      <a:pt x="3" y="4"/>
                      <a:pt x="2" y="7"/>
                      <a:pt x="0" y="9"/>
                    </a:cubicBezTo>
                    <a:cubicBezTo>
                      <a:pt x="1" y="9"/>
                      <a:pt x="1" y="10"/>
                      <a:pt x="1" y="10"/>
                    </a:cubicBezTo>
                    <a:cubicBezTo>
                      <a:pt x="3" y="8"/>
                      <a:pt x="4" y="5"/>
                      <a:pt x="6" y="3"/>
                    </a:cubicBezTo>
                    <a:cubicBezTo>
                      <a:pt x="5" y="2"/>
                      <a:pt x="5" y="2"/>
                      <a:pt x="4" y="2"/>
                    </a:cubicBezTo>
                    <a:moveTo>
                      <a:pt x="22" y="2"/>
                    </a:moveTo>
                    <a:cubicBezTo>
                      <a:pt x="22" y="2"/>
                      <a:pt x="22" y="3"/>
                      <a:pt x="22" y="3"/>
                    </a:cubicBezTo>
                    <a:cubicBezTo>
                      <a:pt x="22" y="3"/>
                      <a:pt x="22" y="4"/>
                      <a:pt x="23" y="4"/>
                    </a:cubicBezTo>
                    <a:cubicBezTo>
                      <a:pt x="23" y="4"/>
                      <a:pt x="23" y="3"/>
                      <a:pt x="24" y="3"/>
                    </a:cubicBezTo>
                    <a:cubicBezTo>
                      <a:pt x="23" y="2"/>
                      <a:pt x="23" y="2"/>
                      <a:pt x="22" y="2"/>
                    </a:cubicBezTo>
                    <a:moveTo>
                      <a:pt x="22" y="2"/>
                    </a:moveTo>
                    <a:cubicBezTo>
                      <a:pt x="21" y="2"/>
                      <a:pt x="21" y="2"/>
                      <a:pt x="21" y="3"/>
                    </a:cubicBezTo>
                    <a:cubicBezTo>
                      <a:pt x="21" y="3"/>
                      <a:pt x="21" y="3"/>
                      <a:pt x="21" y="3"/>
                    </a:cubicBezTo>
                    <a:cubicBezTo>
                      <a:pt x="22" y="3"/>
                      <a:pt x="22" y="2"/>
                      <a:pt x="22" y="2"/>
                    </a:cubicBezTo>
                    <a:cubicBezTo>
                      <a:pt x="22" y="2"/>
                      <a:pt x="22" y="2"/>
                      <a:pt x="22" y="2"/>
                    </a:cubicBezTo>
                    <a:moveTo>
                      <a:pt x="38" y="1"/>
                    </a:moveTo>
                    <a:cubicBezTo>
                      <a:pt x="38" y="1"/>
                      <a:pt x="38" y="2"/>
                      <a:pt x="38" y="2"/>
                    </a:cubicBezTo>
                    <a:cubicBezTo>
                      <a:pt x="39" y="3"/>
                      <a:pt x="40" y="4"/>
                      <a:pt x="42" y="4"/>
                    </a:cubicBezTo>
                    <a:cubicBezTo>
                      <a:pt x="42" y="4"/>
                      <a:pt x="42" y="4"/>
                      <a:pt x="42" y="3"/>
                    </a:cubicBezTo>
                    <a:cubicBezTo>
                      <a:pt x="41" y="3"/>
                      <a:pt x="40" y="2"/>
                      <a:pt x="38" y="1"/>
                    </a:cubicBezTo>
                    <a:moveTo>
                      <a:pt x="21" y="1"/>
                    </a:moveTo>
                    <a:cubicBezTo>
                      <a:pt x="20" y="1"/>
                      <a:pt x="20" y="2"/>
                      <a:pt x="20" y="2"/>
                    </a:cubicBezTo>
                    <a:cubicBezTo>
                      <a:pt x="20" y="2"/>
                      <a:pt x="20" y="2"/>
                      <a:pt x="20" y="2"/>
                    </a:cubicBezTo>
                    <a:cubicBezTo>
                      <a:pt x="21" y="2"/>
                      <a:pt x="21" y="2"/>
                      <a:pt x="21" y="1"/>
                    </a:cubicBezTo>
                    <a:cubicBezTo>
                      <a:pt x="21" y="1"/>
                      <a:pt x="21" y="1"/>
                      <a:pt x="21" y="1"/>
                    </a:cubicBezTo>
                    <a:moveTo>
                      <a:pt x="50" y="1"/>
                    </a:moveTo>
                    <a:cubicBezTo>
                      <a:pt x="50" y="1"/>
                      <a:pt x="49" y="2"/>
                      <a:pt x="49" y="2"/>
                    </a:cubicBezTo>
                    <a:cubicBezTo>
                      <a:pt x="52" y="3"/>
                      <a:pt x="54" y="5"/>
                      <a:pt x="56" y="6"/>
                    </a:cubicBezTo>
                    <a:cubicBezTo>
                      <a:pt x="56" y="5"/>
                      <a:pt x="57" y="5"/>
                      <a:pt x="57" y="5"/>
                    </a:cubicBezTo>
                    <a:cubicBezTo>
                      <a:pt x="54" y="4"/>
                      <a:pt x="52" y="2"/>
                      <a:pt x="50" y="1"/>
                    </a:cubicBezTo>
                    <a:moveTo>
                      <a:pt x="140" y="1"/>
                    </a:moveTo>
                    <a:cubicBezTo>
                      <a:pt x="140" y="1"/>
                      <a:pt x="140" y="1"/>
                      <a:pt x="140" y="1"/>
                    </a:cubicBezTo>
                    <a:cubicBezTo>
                      <a:pt x="140" y="1"/>
                      <a:pt x="140" y="1"/>
                      <a:pt x="140" y="1"/>
                    </a:cubicBezTo>
                    <a:cubicBezTo>
                      <a:pt x="140" y="1"/>
                      <a:pt x="140" y="1"/>
                      <a:pt x="140" y="1"/>
                    </a:cubicBezTo>
                    <a:moveTo>
                      <a:pt x="116" y="1"/>
                    </a:moveTo>
                    <a:cubicBezTo>
                      <a:pt x="114" y="3"/>
                      <a:pt x="113" y="5"/>
                      <a:pt x="112" y="7"/>
                    </a:cubicBezTo>
                    <a:cubicBezTo>
                      <a:pt x="113" y="8"/>
                      <a:pt x="115" y="9"/>
                      <a:pt x="117" y="10"/>
                    </a:cubicBezTo>
                    <a:cubicBezTo>
                      <a:pt x="118" y="8"/>
                      <a:pt x="119" y="5"/>
                      <a:pt x="120" y="3"/>
                    </a:cubicBezTo>
                    <a:cubicBezTo>
                      <a:pt x="116" y="1"/>
                      <a:pt x="116" y="1"/>
                      <a:pt x="116" y="1"/>
                    </a:cubicBezTo>
                    <a:moveTo>
                      <a:pt x="45" y="1"/>
                    </a:moveTo>
                    <a:cubicBezTo>
                      <a:pt x="45" y="1"/>
                      <a:pt x="44" y="2"/>
                      <a:pt x="44" y="3"/>
                    </a:cubicBezTo>
                    <a:cubicBezTo>
                      <a:pt x="44" y="3"/>
                      <a:pt x="44" y="4"/>
                      <a:pt x="45" y="4"/>
                    </a:cubicBezTo>
                    <a:cubicBezTo>
                      <a:pt x="45" y="3"/>
                      <a:pt x="46" y="2"/>
                      <a:pt x="46" y="1"/>
                    </a:cubicBezTo>
                    <a:cubicBezTo>
                      <a:pt x="46" y="1"/>
                      <a:pt x="45" y="1"/>
                      <a:pt x="45" y="1"/>
                    </a:cubicBezTo>
                    <a:moveTo>
                      <a:pt x="91" y="0"/>
                    </a:moveTo>
                    <a:cubicBezTo>
                      <a:pt x="91" y="1"/>
                      <a:pt x="91" y="1"/>
                      <a:pt x="90" y="1"/>
                    </a:cubicBezTo>
                    <a:cubicBezTo>
                      <a:pt x="93" y="3"/>
                      <a:pt x="95" y="4"/>
                      <a:pt x="98" y="6"/>
                    </a:cubicBezTo>
                    <a:cubicBezTo>
                      <a:pt x="98" y="6"/>
                      <a:pt x="99" y="5"/>
                      <a:pt x="99" y="5"/>
                    </a:cubicBezTo>
                    <a:cubicBezTo>
                      <a:pt x="96" y="3"/>
                      <a:pt x="94" y="2"/>
                      <a:pt x="91" y="0"/>
                    </a:cubicBezTo>
                    <a:moveTo>
                      <a:pt x="140" y="0"/>
                    </a:moveTo>
                    <a:cubicBezTo>
                      <a:pt x="140" y="1"/>
                      <a:pt x="139" y="1"/>
                      <a:pt x="139" y="1"/>
                    </a:cubicBezTo>
                    <a:cubicBezTo>
                      <a:pt x="139" y="1"/>
                      <a:pt x="139" y="1"/>
                      <a:pt x="139" y="1"/>
                    </a:cubicBezTo>
                    <a:cubicBezTo>
                      <a:pt x="140" y="1"/>
                      <a:pt x="140" y="1"/>
                      <a:pt x="140" y="1"/>
                    </a:cubicBezTo>
                    <a:cubicBezTo>
                      <a:pt x="140" y="0"/>
                      <a:pt x="140" y="0"/>
                      <a:pt x="14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52" name="Freeform 9943"/>
              <p:cNvSpPr>
                <a:spLocks noEditPoints="1"/>
              </p:cNvSpPr>
              <p:nvPr/>
            </p:nvSpPr>
            <p:spPr bwMode="auto">
              <a:xfrm>
                <a:off x="-252" y="3318"/>
                <a:ext cx="9" cy="14"/>
              </a:xfrm>
              <a:custGeom>
                <a:avLst/>
                <a:gdLst>
                  <a:gd name="T0" fmla="*/ 1 w 4"/>
                  <a:gd name="T1" fmla="*/ 4 h 6"/>
                  <a:gd name="T2" fmla="*/ 0 w 4"/>
                  <a:gd name="T3" fmla="*/ 6 h 6"/>
                  <a:gd name="T4" fmla="*/ 1 w 4"/>
                  <a:gd name="T5" fmla="*/ 6 h 6"/>
                  <a:gd name="T6" fmla="*/ 2 w 4"/>
                  <a:gd name="T7" fmla="*/ 4 h 6"/>
                  <a:gd name="T8" fmla="*/ 1 w 4"/>
                  <a:gd name="T9" fmla="*/ 4 h 6"/>
                  <a:gd name="T10" fmla="*/ 3 w 4"/>
                  <a:gd name="T11" fmla="*/ 0 h 6"/>
                  <a:gd name="T12" fmla="*/ 2 w 4"/>
                  <a:gd name="T13" fmla="*/ 2 h 6"/>
                  <a:gd name="T14" fmla="*/ 3 w 4"/>
                  <a:gd name="T15" fmla="*/ 3 h 6"/>
                  <a:gd name="T16" fmla="*/ 4 w 4"/>
                  <a:gd name="T17" fmla="*/ 1 h 6"/>
                  <a:gd name="T18" fmla="*/ 3 w 4"/>
                  <a:gd name="T19" fmla="*/ 1 h 6"/>
                  <a:gd name="T20" fmla="*/ 3 w 4"/>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6">
                    <a:moveTo>
                      <a:pt x="1" y="4"/>
                    </a:moveTo>
                    <a:cubicBezTo>
                      <a:pt x="1" y="4"/>
                      <a:pt x="1" y="5"/>
                      <a:pt x="0" y="6"/>
                    </a:cubicBezTo>
                    <a:cubicBezTo>
                      <a:pt x="0" y="6"/>
                      <a:pt x="1" y="6"/>
                      <a:pt x="1" y="6"/>
                    </a:cubicBezTo>
                    <a:cubicBezTo>
                      <a:pt x="1" y="5"/>
                      <a:pt x="1" y="5"/>
                      <a:pt x="2" y="4"/>
                    </a:cubicBezTo>
                    <a:cubicBezTo>
                      <a:pt x="2" y="4"/>
                      <a:pt x="2" y="4"/>
                      <a:pt x="1" y="4"/>
                    </a:cubicBezTo>
                    <a:moveTo>
                      <a:pt x="3" y="0"/>
                    </a:moveTo>
                    <a:cubicBezTo>
                      <a:pt x="3" y="1"/>
                      <a:pt x="2" y="2"/>
                      <a:pt x="2" y="2"/>
                    </a:cubicBezTo>
                    <a:cubicBezTo>
                      <a:pt x="2" y="2"/>
                      <a:pt x="2" y="3"/>
                      <a:pt x="3" y="3"/>
                    </a:cubicBezTo>
                    <a:cubicBezTo>
                      <a:pt x="3" y="2"/>
                      <a:pt x="3" y="1"/>
                      <a:pt x="4" y="1"/>
                    </a:cubicBezTo>
                    <a:cubicBezTo>
                      <a:pt x="3" y="1"/>
                      <a:pt x="3" y="1"/>
                      <a:pt x="3"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53" name="Freeform 9944"/>
              <p:cNvSpPr>
                <a:spLocks noEditPoints="1"/>
              </p:cNvSpPr>
              <p:nvPr/>
            </p:nvSpPr>
            <p:spPr bwMode="auto">
              <a:xfrm>
                <a:off x="-286" y="3318"/>
                <a:ext cx="45" cy="19"/>
              </a:xfrm>
              <a:custGeom>
                <a:avLst/>
                <a:gdLst>
                  <a:gd name="T0" fmla="*/ 15 w 19"/>
                  <a:gd name="T1" fmla="*/ 6 h 8"/>
                  <a:gd name="T2" fmla="*/ 15 w 19"/>
                  <a:gd name="T3" fmla="*/ 6 h 8"/>
                  <a:gd name="T4" fmla="*/ 15 w 19"/>
                  <a:gd name="T5" fmla="*/ 7 h 8"/>
                  <a:gd name="T6" fmla="*/ 16 w 19"/>
                  <a:gd name="T7" fmla="*/ 6 h 8"/>
                  <a:gd name="T8" fmla="*/ 15 w 19"/>
                  <a:gd name="T9" fmla="*/ 6 h 8"/>
                  <a:gd name="T10" fmla="*/ 17 w 19"/>
                  <a:gd name="T11" fmla="*/ 3 h 8"/>
                  <a:gd name="T12" fmla="*/ 16 w 19"/>
                  <a:gd name="T13" fmla="*/ 4 h 8"/>
                  <a:gd name="T14" fmla="*/ 17 w 19"/>
                  <a:gd name="T15" fmla="*/ 4 h 8"/>
                  <a:gd name="T16" fmla="*/ 17 w 19"/>
                  <a:gd name="T17" fmla="*/ 3 h 8"/>
                  <a:gd name="T18" fmla="*/ 17 w 19"/>
                  <a:gd name="T19" fmla="*/ 3 h 8"/>
                  <a:gd name="T20" fmla="*/ 19 w 19"/>
                  <a:gd name="T21" fmla="*/ 0 h 8"/>
                  <a:gd name="T22" fmla="*/ 18 w 19"/>
                  <a:gd name="T23" fmla="*/ 1 h 8"/>
                  <a:gd name="T24" fmla="*/ 19 w 19"/>
                  <a:gd name="T25" fmla="*/ 1 h 8"/>
                  <a:gd name="T26" fmla="*/ 19 w 19"/>
                  <a:gd name="T27" fmla="*/ 1 h 8"/>
                  <a:gd name="T28" fmla="*/ 19 w 19"/>
                  <a:gd name="T29" fmla="*/ 0 h 8"/>
                  <a:gd name="T30" fmla="*/ 4 w 19"/>
                  <a:gd name="T31" fmla="*/ 0 h 8"/>
                  <a:gd name="T32" fmla="*/ 0 w 19"/>
                  <a:gd name="T33" fmla="*/ 7 h 8"/>
                  <a:gd name="T34" fmla="*/ 2 w 19"/>
                  <a:gd name="T35" fmla="*/ 8 h 8"/>
                  <a:gd name="T36" fmla="*/ 6 w 19"/>
                  <a:gd name="T37" fmla="*/ 1 h 8"/>
                  <a:gd name="T38" fmla="*/ 4 w 19"/>
                  <a:gd name="T3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8">
                    <a:moveTo>
                      <a:pt x="15" y="6"/>
                    </a:moveTo>
                    <a:cubicBezTo>
                      <a:pt x="15" y="6"/>
                      <a:pt x="15" y="6"/>
                      <a:pt x="15" y="6"/>
                    </a:cubicBezTo>
                    <a:cubicBezTo>
                      <a:pt x="15" y="6"/>
                      <a:pt x="15" y="7"/>
                      <a:pt x="15" y="7"/>
                    </a:cubicBezTo>
                    <a:cubicBezTo>
                      <a:pt x="15" y="7"/>
                      <a:pt x="16" y="7"/>
                      <a:pt x="16" y="6"/>
                    </a:cubicBezTo>
                    <a:cubicBezTo>
                      <a:pt x="15" y="6"/>
                      <a:pt x="15" y="6"/>
                      <a:pt x="15" y="6"/>
                    </a:cubicBezTo>
                    <a:moveTo>
                      <a:pt x="17" y="3"/>
                    </a:moveTo>
                    <a:cubicBezTo>
                      <a:pt x="17" y="3"/>
                      <a:pt x="17" y="4"/>
                      <a:pt x="16" y="4"/>
                    </a:cubicBezTo>
                    <a:cubicBezTo>
                      <a:pt x="16" y="4"/>
                      <a:pt x="17" y="4"/>
                      <a:pt x="17" y="4"/>
                    </a:cubicBezTo>
                    <a:cubicBezTo>
                      <a:pt x="17" y="4"/>
                      <a:pt x="17" y="4"/>
                      <a:pt x="17" y="3"/>
                    </a:cubicBezTo>
                    <a:cubicBezTo>
                      <a:pt x="17" y="3"/>
                      <a:pt x="17" y="3"/>
                      <a:pt x="17" y="3"/>
                    </a:cubicBezTo>
                    <a:moveTo>
                      <a:pt x="19" y="0"/>
                    </a:moveTo>
                    <a:cubicBezTo>
                      <a:pt x="18" y="1"/>
                      <a:pt x="18" y="1"/>
                      <a:pt x="18" y="1"/>
                    </a:cubicBezTo>
                    <a:cubicBezTo>
                      <a:pt x="19" y="1"/>
                      <a:pt x="19" y="1"/>
                      <a:pt x="19" y="1"/>
                    </a:cubicBezTo>
                    <a:cubicBezTo>
                      <a:pt x="19" y="1"/>
                      <a:pt x="19" y="1"/>
                      <a:pt x="19" y="1"/>
                    </a:cubicBezTo>
                    <a:cubicBezTo>
                      <a:pt x="19" y="0"/>
                      <a:pt x="19" y="0"/>
                      <a:pt x="19" y="0"/>
                    </a:cubicBezTo>
                    <a:moveTo>
                      <a:pt x="4" y="0"/>
                    </a:moveTo>
                    <a:cubicBezTo>
                      <a:pt x="3" y="2"/>
                      <a:pt x="1" y="5"/>
                      <a:pt x="0" y="7"/>
                    </a:cubicBezTo>
                    <a:cubicBezTo>
                      <a:pt x="0" y="8"/>
                      <a:pt x="1" y="8"/>
                      <a:pt x="2" y="8"/>
                    </a:cubicBezTo>
                    <a:cubicBezTo>
                      <a:pt x="3" y="6"/>
                      <a:pt x="5" y="4"/>
                      <a:pt x="6" y="1"/>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54" name="Freeform 9945"/>
              <p:cNvSpPr>
                <a:spLocks noEditPoints="1"/>
              </p:cNvSpPr>
              <p:nvPr/>
            </p:nvSpPr>
            <p:spPr bwMode="auto">
              <a:xfrm>
                <a:off x="-250" y="3320"/>
                <a:ext cx="9" cy="12"/>
              </a:xfrm>
              <a:custGeom>
                <a:avLst/>
                <a:gdLst>
                  <a:gd name="T0" fmla="*/ 1 w 4"/>
                  <a:gd name="T1" fmla="*/ 3 h 5"/>
                  <a:gd name="T2" fmla="*/ 0 w 4"/>
                  <a:gd name="T3" fmla="*/ 5 h 5"/>
                  <a:gd name="T4" fmla="*/ 1 w 4"/>
                  <a:gd name="T5" fmla="*/ 5 h 5"/>
                  <a:gd name="T6" fmla="*/ 1 w 4"/>
                  <a:gd name="T7" fmla="*/ 5 h 5"/>
                  <a:gd name="T8" fmla="*/ 2 w 4"/>
                  <a:gd name="T9" fmla="*/ 3 h 5"/>
                  <a:gd name="T10" fmla="*/ 1 w 4"/>
                  <a:gd name="T11" fmla="*/ 3 h 5"/>
                  <a:gd name="T12" fmla="*/ 3 w 4"/>
                  <a:gd name="T13" fmla="*/ 0 h 5"/>
                  <a:gd name="T14" fmla="*/ 2 w 4"/>
                  <a:gd name="T15" fmla="*/ 2 h 5"/>
                  <a:gd name="T16" fmla="*/ 2 w 4"/>
                  <a:gd name="T17" fmla="*/ 2 h 5"/>
                  <a:gd name="T18" fmla="*/ 4 w 4"/>
                  <a:gd name="T19" fmla="*/ 0 h 5"/>
                  <a:gd name="T20" fmla="*/ 3 w 4"/>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5">
                    <a:moveTo>
                      <a:pt x="1" y="3"/>
                    </a:moveTo>
                    <a:cubicBezTo>
                      <a:pt x="1" y="4"/>
                      <a:pt x="1" y="5"/>
                      <a:pt x="0" y="5"/>
                    </a:cubicBezTo>
                    <a:cubicBezTo>
                      <a:pt x="0" y="5"/>
                      <a:pt x="0" y="5"/>
                      <a:pt x="1" y="5"/>
                    </a:cubicBezTo>
                    <a:cubicBezTo>
                      <a:pt x="1" y="5"/>
                      <a:pt x="1" y="5"/>
                      <a:pt x="1" y="5"/>
                    </a:cubicBezTo>
                    <a:cubicBezTo>
                      <a:pt x="1" y="5"/>
                      <a:pt x="1" y="4"/>
                      <a:pt x="2" y="3"/>
                    </a:cubicBezTo>
                    <a:cubicBezTo>
                      <a:pt x="2" y="3"/>
                      <a:pt x="1" y="3"/>
                      <a:pt x="1" y="3"/>
                    </a:cubicBezTo>
                    <a:moveTo>
                      <a:pt x="3" y="0"/>
                    </a:moveTo>
                    <a:cubicBezTo>
                      <a:pt x="3" y="1"/>
                      <a:pt x="2" y="1"/>
                      <a:pt x="2" y="2"/>
                    </a:cubicBezTo>
                    <a:cubicBezTo>
                      <a:pt x="2" y="2"/>
                      <a:pt x="2" y="2"/>
                      <a:pt x="2" y="2"/>
                    </a:cubicBezTo>
                    <a:cubicBezTo>
                      <a:pt x="3" y="2"/>
                      <a:pt x="3" y="1"/>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55" name="Freeform 9946"/>
              <p:cNvSpPr>
                <a:spLocks noEditPoints="1"/>
              </p:cNvSpPr>
              <p:nvPr/>
            </p:nvSpPr>
            <p:spPr bwMode="auto">
              <a:xfrm>
                <a:off x="-217" y="3318"/>
                <a:ext cx="9" cy="12"/>
              </a:xfrm>
              <a:custGeom>
                <a:avLst/>
                <a:gdLst>
                  <a:gd name="T0" fmla="*/ 1 w 4"/>
                  <a:gd name="T1" fmla="*/ 3 h 5"/>
                  <a:gd name="T2" fmla="*/ 0 w 4"/>
                  <a:gd name="T3" fmla="*/ 4 h 5"/>
                  <a:gd name="T4" fmla="*/ 2 w 4"/>
                  <a:gd name="T5" fmla="*/ 5 h 5"/>
                  <a:gd name="T6" fmla="*/ 2 w 4"/>
                  <a:gd name="T7" fmla="*/ 4 h 5"/>
                  <a:gd name="T8" fmla="*/ 1 w 4"/>
                  <a:gd name="T9" fmla="*/ 3 h 5"/>
                  <a:gd name="T10" fmla="*/ 1 w 4"/>
                  <a:gd name="T11" fmla="*/ 2 h 5"/>
                  <a:gd name="T12" fmla="*/ 1 w 4"/>
                  <a:gd name="T13" fmla="*/ 3 h 5"/>
                  <a:gd name="T14" fmla="*/ 3 w 4"/>
                  <a:gd name="T15" fmla="*/ 4 h 5"/>
                  <a:gd name="T16" fmla="*/ 3 w 4"/>
                  <a:gd name="T17" fmla="*/ 3 h 5"/>
                  <a:gd name="T18" fmla="*/ 1 w 4"/>
                  <a:gd name="T19" fmla="*/ 2 h 5"/>
                  <a:gd name="T20" fmla="*/ 3 w 4"/>
                  <a:gd name="T21" fmla="*/ 0 h 5"/>
                  <a:gd name="T22" fmla="*/ 2 w 4"/>
                  <a:gd name="T23" fmla="*/ 1 h 5"/>
                  <a:gd name="T24" fmla="*/ 3 w 4"/>
                  <a:gd name="T25" fmla="*/ 2 h 5"/>
                  <a:gd name="T26" fmla="*/ 4 w 4"/>
                  <a:gd name="T27" fmla="*/ 1 h 5"/>
                  <a:gd name="T28" fmla="*/ 3 w 4"/>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1" y="3"/>
                    </a:moveTo>
                    <a:cubicBezTo>
                      <a:pt x="1" y="3"/>
                      <a:pt x="1" y="4"/>
                      <a:pt x="0" y="4"/>
                    </a:cubicBezTo>
                    <a:cubicBezTo>
                      <a:pt x="1" y="4"/>
                      <a:pt x="1" y="5"/>
                      <a:pt x="2" y="5"/>
                    </a:cubicBezTo>
                    <a:cubicBezTo>
                      <a:pt x="2" y="5"/>
                      <a:pt x="2" y="4"/>
                      <a:pt x="2" y="4"/>
                    </a:cubicBezTo>
                    <a:cubicBezTo>
                      <a:pt x="2" y="4"/>
                      <a:pt x="1" y="3"/>
                      <a:pt x="1" y="3"/>
                    </a:cubicBezTo>
                    <a:moveTo>
                      <a:pt x="1" y="2"/>
                    </a:moveTo>
                    <a:cubicBezTo>
                      <a:pt x="1" y="2"/>
                      <a:pt x="1" y="3"/>
                      <a:pt x="1" y="3"/>
                    </a:cubicBezTo>
                    <a:cubicBezTo>
                      <a:pt x="2" y="3"/>
                      <a:pt x="2" y="3"/>
                      <a:pt x="3" y="4"/>
                    </a:cubicBezTo>
                    <a:cubicBezTo>
                      <a:pt x="3" y="3"/>
                      <a:pt x="3" y="3"/>
                      <a:pt x="3" y="3"/>
                    </a:cubicBezTo>
                    <a:cubicBezTo>
                      <a:pt x="2" y="3"/>
                      <a:pt x="2" y="3"/>
                      <a:pt x="1" y="2"/>
                    </a:cubicBezTo>
                    <a:moveTo>
                      <a:pt x="3" y="0"/>
                    </a:moveTo>
                    <a:cubicBezTo>
                      <a:pt x="2" y="1"/>
                      <a:pt x="2" y="1"/>
                      <a:pt x="2" y="1"/>
                    </a:cubicBezTo>
                    <a:cubicBezTo>
                      <a:pt x="2" y="2"/>
                      <a:pt x="3" y="2"/>
                      <a:pt x="3" y="2"/>
                    </a:cubicBezTo>
                    <a:cubicBezTo>
                      <a:pt x="4" y="2"/>
                      <a:pt x="4" y="2"/>
                      <a:pt x="4" y="1"/>
                    </a:cubicBezTo>
                    <a:cubicBezTo>
                      <a:pt x="3" y="1"/>
                      <a:pt x="3"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56" name="Freeform 9947"/>
              <p:cNvSpPr>
                <a:spLocks noEditPoints="1"/>
              </p:cNvSpPr>
              <p:nvPr/>
            </p:nvSpPr>
            <p:spPr bwMode="auto">
              <a:xfrm>
                <a:off x="-215" y="3320"/>
                <a:ext cx="5" cy="7"/>
              </a:xfrm>
              <a:custGeom>
                <a:avLst/>
                <a:gdLst>
                  <a:gd name="T0" fmla="*/ 0 w 2"/>
                  <a:gd name="T1" fmla="*/ 2 h 3"/>
                  <a:gd name="T2" fmla="*/ 0 w 2"/>
                  <a:gd name="T3" fmla="*/ 2 h 3"/>
                  <a:gd name="T4" fmla="*/ 1 w 2"/>
                  <a:gd name="T5" fmla="*/ 3 h 3"/>
                  <a:gd name="T6" fmla="*/ 2 w 2"/>
                  <a:gd name="T7" fmla="*/ 3 h 3"/>
                  <a:gd name="T8" fmla="*/ 0 w 2"/>
                  <a:gd name="T9" fmla="*/ 2 h 3"/>
                  <a:gd name="T10" fmla="*/ 1 w 2"/>
                  <a:gd name="T11" fmla="*/ 0 h 3"/>
                  <a:gd name="T12" fmla="*/ 0 w 2"/>
                  <a:gd name="T13" fmla="*/ 1 h 3"/>
                  <a:gd name="T14" fmla="*/ 2 w 2"/>
                  <a:gd name="T15" fmla="*/ 2 h 3"/>
                  <a:gd name="T16" fmla="*/ 2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2"/>
                    </a:moveTo>
                    <a:cubicBezTo>
                      <a:pt x="0" y="2"/>
                      <a:pt x="0" y="2"/>
                      <a:pt x="0" y="2"/>
                    </a:cubicBezTo>
                    <a:cubicBezTo>
                      <a:pt x="0" y="2"/>
                      <a:pt x="1" y="3"/>
                      <a:pt x="1" y="3"/>
                    </a:cubicBezTo>
                    <a:cubicBezTo>
                      <a:pt x="1" y="3"/>
                      <a:pt x="2" y="3"/>
                      <a:pt x="2" y="3"/>
                    </a:cubicBezTo>
                    <a:cubicBezTo>
                      <a:pt x="1" y="2"/>
                      <a:pt x="1" y="2"/>
                      <a:pt x="0" y="2"/>
                    </a:cubicBezTo>
                    <a:moveTo>
                      <a:pt x="1" y="0"/>
                    </a:moveTo>
                    <a:cubicBezTo>
                      <a:pt x="1" y="1"/>
                      <a:pt x="1" y="1"/>
                      <a:pt x="0" y="1"/>
                    </a:cubicBezTo>
                    <a:cubicBezTo>
                      <a:pt x="1" y="2"/>
                      <a:pt x="1" y="2"/>
                      <a:pt x="2" y="2"/>
                    </a:cubicBezTo>
                    <a:cubicBezTo>
                      <a:pt x="2" y="2"/>
                      <a:pt x="2" y="2"/>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57" name="Freeform 9948"/>
              <p:cNvSpPr>
                <a:spLocks noEditPoints="1"/>
              </p:cNvSpPr>
              <p:nvPr/>
            </p:nvSpPr>
            <p:spPr bwMode="auto">
              <a:xfrm>
                <a:off x="-248" y="3320"/>
                <a:ext cx="12" cy="17"/>
              </a:xfrm>
              <a:custGeom>
                <a:avLst/>
                <a:gdLst>
                  <a:gd name="T0" fmla="*/ 0 w 5"/>
                  <a:gd name="T1" fmla="*/ 6 h 7"/>
                  <a:gd name="T2" fmla="*/ 0 w 5"/>
                  <a:gd name="T3" fmla="*/ 6 h 7"/>
                  <a:gd name="T4" fmla="*/ 1 w 5"/>
                  <a:gd name="T5" fmla="*/ 7 h 7"/>
                  <a:gd name="T6" fmla="*/ 1 w 5"/>
                  <a:gd name="T7" fmla="*/ 6 h 7"/>
                  <a:gd name="T8" fmla="*/ 0 w 5"/>
                  <a:gd name="T9" fmla="*/ 6 h 7"/>
                  <a:gd name="T10" fmla="*/ 2 w 5"/>
                  <a:gd name="T11" fmla="*/ 2 h 7"/>
                  <a:gd name="T12" fmla="*/ 1 w 5"/>
                  <a:gd name="T13" fmla="*/ 4 h 7"/>
                  <a:gd name="T14" fmla="*/ 2 w 5"/>
                  <a:gd name="T15" fmla="*/ 4 h 7"/>
                  <a:gd name="T16" fmla="*/ 3 w 5"/>
                  <a:gd name="T17" fmla="*/ 3 h 7"/>
                  <a:gd name="T18" fmla="*/ 2 w 5"/>
                  <a:gd name="T19" fmla="*/ 2 h 7"/>
                  <a:gd name="T20" fmla="*/ 3 w 5"/>
                  <a:gd name="T21" fmla="*/ 0 h 7"/>
                  <a:gd name="T22" fmla="*/ 3 w 5"/>
                  <a:gd name="T23" fmla="*/ 0 h 7"/>
                  <a:gd name="T24" fmla="*/ 4 w 5"/>
                  <a:gd name="T25" fmla="*/ 1 h 7"/>
                  <a:gd name="T26" fmla="*/ 5 w 5"/>
                  <a:gd name="T27" fmla="*/ 1 h 7"/>
                  <a:gd name="T28" fmla="*/ 3 w 5"/>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6"/>
                    </a:moveTo>
                    <a:cubicBezTo>
                      <a:pt x="0" y="6"/>
                      <a:pt x="0" y="6"/>
                      <a:pt x="0" y="6"/>
                    </a:cubicBezTo>
                    <a:cubicBezTo>
                      <a:pt x="0" y="6"/>
                      <a:pt x="1" y="6"/>
                      <a:pt x="1" y="7"/>
                    </a:cubicBezTo>
                    <a:cubicBezTo>
                      <a:pt x="1" y="7"/>
                      <a:pt x="1" y="7"/>
                      <a:pt x="1" y="6"/>
                    </a:cubicBezTo>
                    <a:cubicBezTo>
                      <a:pt x="1" y="6"/>
                      <a:pt x="0" y="6"/>
                      <a:pt x="0" y="6"/>
                    </a:cubicBezTo>
                    <a:moveTo>
                      <a:pt x="2" y="2"/>
                    </a:moveTo>
                    <a:cubicBezTo>
                      <a:pt x="1" y="3"/>
                      <a:pt x="1" y="3"/>
                      <a:pt x="1" y="4"/>
                    </a:cubicBezTo>
                    <a:cubicBezTo>
                      <a:pt x="1" y="4"/>
                      <a:pt x="2" y="4"/>
                      <a:pt x="2" y="4"/>
                    </a:cubicBezTo>
                    <a:cubicBezTo>
                      <a:pt x="3" y="4"/>
                      <a:pt x="3" y="4"/>
                      <a:pt x="3" y="3"/>
                    </a:cubicBezTo>
                    <a:cubicBezTo>
                      <a:pt x="3" y="3"/>
                      <a:pt x="2" y="3"/>
                      <a:pt x="2" y="2"/>
                    </a:cubicBezTo>
                    <a:moveTo>
                      <a:pt x="3" y="0"/>
                    </a:moveTo>
                    <a:cubicBezTo>
                      <a:pt x="3" y="0"/>
                      <a:pt x="3" y="0"/>
                      <a:pt x="3" y="0"/>
                    </a:cubicBezTo>
                    <a:cubicBezTo>
                      <a:pt x="4" y="1"/>
                      <a:pt x="4" y="1"/>
                      <a:pt x="4" y="1"/>
                    </a:cubicBezTo>
                    <a:cubicBezTo>
                      <a:pt x="4" y="1"/>
                      <a:pt x="5" y="1"/>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58" name="Freeform 9949"/>
              <p:cNvSpPr>
                <a:spLocks noEditPoints="1"/>
              </p:cNvSpPr>
              <p:nvPr/>
            </p:nvSpPr>
            <p:spPr bwMode="auto">
              <a:xfrm>
                <a:off x="-248" y="3320"/>
                <a:ext cx="10" cy="15"/>
              </a:xfrm>
              <a:custGeom>
                <a:avLst/>
                <a:gdLst>
                  <a:gd name="T0" fmla="*/ 1 w 4"/>
                  <a:gd name="T1" fmla="*/ 4 h 6"/>
                  <a:gd name="T2" fmla="*/ 0 w 4"/>
                  <a:gd name="T3" fmla="*/ 6 h 6"/>
                  <a:gd name="T4" fmla="*/ 1 w 4"/>
                  <a:gd name="T5" fmla="*/ 6 h 6"/>
                  <a:gd name="T6" fmla="*/ 2 w 4"/>
                  <a:gd name="T7" fmla="*/ 4 h 6"/>
                  <a:gd name="T8" fmla="*/ 1 w 4"/>
                  <a:gd name="T9" fmla="*/ 4 h 6"/>
                  <a:gd name="T10" fmla="*/ 3 w 4"/>
                  <a:gd name="T11" fmla="*/ 0 h 6"/>
                  <a:gd name="T12" fmla="*/ 2 w 4"/>
                  <a:gd name="T13" fmla="*/ 2 h 6"/>
                  <a:gd name="T14" fmla="*/ 3 w 4"/>
                  <a:gd name="T15" fmla="*/ 3 h 6"/>
                  <a:gd name="T16" fmla="*/ 4 w 4"/>
                  <a:gd name="T17" fmla="*/ 1 h 6"/>
                  <a:gd name="T18" fmla="*/ 3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1" y="4"/>
                    </a:moveTo>
                    <a:cubicBezTo>
                      <a:pt x="1" y="4"/>
                      <a:pt x="0" y="5"/>
                      <a:pt x="0" y="6"/>
                    </a:cubicBezTo>
                    <a:cubicBezTo>
                      <a:pt x="0" y="6"/>
                      <a:pt x="1" y="6"/>
                      <a:pt x="1" y="6"/>
                    </a:cubicBezTo>
                    <a:cubicBezTo>
                      <a:pt x="2" y="6"/>
                      <a:pt x="2" y="5"/>
                      <a:pt x="2" y="4"/>
                    </a:cubicBezTo>
                    <a:cubicBezTo>
                      <a:pt x="2" y="4"/>
                      <a:pt x="1" y="4"/>
                      <a:pt x="1" y="4"/>
                    </a:cubicBezTo>
                    <a:moveTo>
                      <a:pt x="3" y="0"/>
                    </a:moveTo>
                    <a:cubicBezTo>
                      <a:pt x="2" y="1"/>
                      <a:pt x="2" y="2"/>
                      <a:pt x="2" y="2"/>
                    </a:cubicBezTo>
                    <a:cubicBezTo>
                      <a:pt x="2" y="3"/>
                      <a:pt x="3" y="3"/>
                      <a:pt x="3" y="3"/>
                    </a:cubicBezTo>
                    <a:cubicBezTo>
                      <a:pt x="3" y="3"/>
                      <a:pt x="4" y="2"/>
                      <a:pt x="4"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59" name="Freeform 9950"/>
              <p:cNvSpPr>
                <a:spLocks noEditPoints="1"/>
              </p:cNvSpPr>
              <p:nvPr/>
            </p:nvSpPr>
            <p:spPr bwMode="auto">
              <a:xfrm>
                <a:off x="-281" y="3320"/>
                <a:ext cx="310" cy="24"/>
              </a:xfrm>
              <a:custGeom>
                <a:avLst/>
                <a:gdLst>
                  <a:gd name="T0" fmla="*/ 30 w 131"/>
                  <a:gd name="T1" fmla="*/ 4 h 10"/>
                  <a:gd name="T2" fmla="*/ 30 w 131"/>
                  <a:gd name="T3" fmla="*/ 4 h 10"/>
                  <a:gd name="T4" fmla="*/ 34 w 131"/>
                  <a:gd name="T5" fmla="*/ 7 h 10"/>
                  <a:gd name="T6" fmla="*/ 34 w 131"/>
                  <a:gd name="T7" fmla="*/ 6 h 10"/>
                  <a:gd name="T8" fmla="*/ 32 w 131"/>
                  <a:gd name="T9" fmla="*/ 4 h 10"/>
                  <a:gd name="T10" fmla="*/ 30 w 131"/>
                  <a:gd name="T11" fmla="*/ 4 h 10"/>
                  <a:gd name="T12" fmla="*/ 31 w 131"/>
                  <a:gd name="T13" fmla="*/ 3 h 10"/>
                  <a:gd name="T14" fmla="*/ 31 w 131"/>
                  <a:gd name="T15" fmla="*/ 3 h 10"/>
                  <a:gd name="T16" fmla="*/ 35 w 131"/>
                  <a:gd name="T17" fmla="*/ 6 h 10"/>
                  <a:gd name="T18" fmla="*/ 35 w 131"/>
                  <a:gd name="T19" fmla="*/ 5 h 10"/>
                  <a:gd name="T20" fmla="*/ 31 w 131"/>
                  <a:gd name="T21" fmla="*/ 3 h 10"/>
                  <a:gd name="T22" fmla="*/ 32 w 131"/>
                  <a:gd name="T23" fmla="*/ 1 h 10"/>
                  <a:gd name="T24" fmla="*/ 31 w 131"/>
                  <a:gd name="T25" fmla="*/ 2 h 10"/>
                  <a:gd name="T26" fmla="*/ 35 w 131"/>
                  <a:gd name="T27" fmla="*/ 4 h 10"/>
                  <a:gd name="T28" fmla="*/ 36 w 131"/>
                  <a:gd name="T29" fmla="*/ 3 h 10"/>
                  <a:gd name="T30" fmla="*/ 32 w 131"/>
                  <a:gd name="T31" fmla="*/ 1 h 10"/>
                  <a:gd name="T32" fmla="*/ 130 w 131"/>
                  <a:gd name="T33" fmla="*/ 1 h 10"/>
                  <a:gd name="T34" fmla="*/ 129 w 131"/>
                  <a:gd name="T35" fmla="*/ 2 h 10"/>
                  <a:gd name="T36" fmla="*/ 129 w 131"/>
                  <a:gd name="T37" fmla="*/ 2 h 10"/>
                  <a:gd name="T38" fmla="*/ 130 w 131"/>
                  <a:gd name="T39" fmla="*/ 3 h 10"/>
                  <a:gd name="T40" fmla="*/ 131 w 131"/>
                  <a:gd name="T41" fmla="*/ 1 h 10"/>
                  <a:gd name="T42" fmla="*/ 130 w 131"/>
                  <a:gd name="T43" fmla="*/ 1 h 10"/>
                  <a:gd name="T44" fmla="*/ 5 w 131"/>
                  <a:gd name="T45" fmla="*/ 1 h 10"/>
                  <a:gd name="T46" fmla="*/ 0 w 131"/>
                  <a:gd name="T47" fmla="*/ 8 h 10"/>
                  <a:gd name="T48" fmla="*/ 0 w 131"/>
                  <a:gd name="T49" fmla="*/ 8 h 10"/>
                  <a:gd name="T50" fmla="*/ 5 w 131"/>
                  <a:gd name="T51" fmla="*/ 1 h 10"/>
                  <a:gd name="T52" fmla="*/ 5 w 131"/>
                  <a:gd name="T53" fmla="*/ 1 h 10"/>
                  <a:gd name="T54" fmla="*/ 22 w 131"/>
                  <a:gd name="T55" fmla="*/ 0 h 10"/>
                  <a:gd name="T56" fmla="*/ 21 w 131"/>
                  <a:gd name="T57" fmla="*/ 1 h 10"/>
                  <a:gd name="T58" fmla="*/ 22 w 131"/>
                  <a:gd name="T59" fmla="*/ 2 h 10"/>
                  <a:gd name="T60" fmla="*/ 23 w 131"/>
                  <a:gd name="T61" fmla="*/ 1 h 10"/>
                  <a:gd name="T62" fmla="*/ 22 w 131"/>
                  <a:gd name="T63" fmla="*/ 0 h 10"/>
                  <a:gd name="T64" fmla="*/ 117 w 131"/>
                  <a:gd name="T65" fmla="*/ 0 h 10"/>
                  <a:gd name="T66" fmla="*/ 114 w 131"/>
                  <a:gd name="T67" fmla="*/ 6 h 10"/>
                  <a:gd name="T68" fmla="*/ 119 w 131"/>
                  <a:gd name="T69" fmla="*/ 9 h 10"/>
                  <a:gd name="T70" fmla="*/ 122 w 131"/>
                  <a:gd name="T71" fmla="*/ 3 h 10"/>
                  <a:gd name="T72" fmla="*/ 117 w 131"/>
                  <a:gd name="T73" fmla="*/ 0 h 10"/>
                  <a:gd name="T74" fmla="*/ 39 w 131"/>
                  <a:gd name="T75" fmla="*/ 0 h 10"/>
                  <a:gd name="T76" fmla="*/ 38 w 131"/>
                  <a:gd name="T77" fmla="*/ 1 h 10"/>
                  <a:gd name="T78" fmla="*/ 40 w 131"/>
                  <a:gd name="T79" fmla="*/ 2 h 10"/>
                  <a:gd name="T80" fmla="*/ 40 w 131"/>
                  <a:gd name="T81" fmla="*/ 1 h 10"/>
                  <a:gd name="T82" fmla="*/ 39 w 131"/>
                  <a:gd name="T83" fmla="*/ 0 h 10"/>
                  <a:gd name="T84" fmla="*/ 66 w 131"/>
                  <a:gd name="T85" fmla="*/ 0 h 10"/>
                  <a:gd name="T86" fmla="*/ 63 w 131"/>
                  <a:gd name="T87" fmla="*/ 5 h 10"/>
                  <a:gd name="T88" fmla="*/ 71 w 131"/>
                  <a:gd name="T89" fmla="*/ 10 h 10"/>
                  <a:gd name="T90" fmla="*/ 74 w 131"/>
                  <a:gd name="T91" fmla="*/ 5 h 10"/>
                  <a:gd name="T92" fmla="*/ 66 w 131"/>
                  <a:gd name="T93" fmla="*/ 0 h 10"/>
                  <a:gd name="T94" fmla="*/ 85 w 131"/>
                  <a:gd name="T95" fmla="*/ 0 h 10"/>
                  <a:gd name="T96" fmla="*/ 82 w 131"/>
                  <a:gd name="T97" fmla="*/ 5 h 10"/>
                  <a:gd name="T98" fmla="*/ 90 w 131"/>
                  <a:gd name="T99" fmla="*/ 9 h 10"/>
                  <a:gd name="T100" fmla="*/ 93 w 131"/>
                  <a:gd name="T101" fmla="*/ 4 h 10"/>
                  <a:gd name="T102" fmla="*/ 85 w 131"/>
                  <a:gd name="T103" fmla="*/ 0 h 10"/>
                  <a:gd name="T104" fmla="*/ 33 w 131"/>
                  <a:gd name="T105" fmla="*/ 0 h 10"/>
                  <a:gd name="T106" fmla="*/ 32 w 131"/>
                  <a:gd name="T107" fmla="*/ 1 h 10"/>
                  <a:gd name="T108" fmla="*/ 36 w 131"/>
                  <a:gd name="T109" fmla="*/ 3 h 10"/>
                  <a:gd name="T110" fmla="*/ 37 w 131"/>
                  <a:gd name="T111" fmla="*/ 2 h 10"/>
                  <a:gd name="T112" fmla="*/ 33 w 131"/>
                  <a:gd name="T11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1" h="10">
                    <a:moveTo>
                      <a:pt x="30" y="4"/>
                    </a:moveTo>
                    <a:cubicBezTo>
                      <a:pt x="30" y="4"/>
                      <a:pt x="30" y="4"/>
                      <a:pt x="30" y="4"/>
                    </a:cubicBezTo>
                    <a:cubicBezTo>
                      <a:pt x="31" y="5"/>
                      <a:pt x="33" y="6"/>
                      <a:pt x="34" y="7"/>
                    </a:cubicBezTo>
                    <a:cubicBezTo>
                      <a:pt x="34" y="7"/>
                      <a:pt x="34" y="6"/>
                      <a:pt x="34" y="6"/>
                    </a:cubicBezTo>
                    <a:cubicBezTo>
                      <a:pt x="34" y="5"/>
                      <a:pt x="33" y="5"/>
                      <a:pt x="32" y="4"/>
                    </a:cubicBezTo>
                    <a:cubicBezTo>
                      <a:pt x="31" y="4"/>
                      <a:pt x="31" y="4"/>
                      <a:pt x="30" y="4"/>
                    </a:cubicBezTo>
                    <a:moveTo>
                      <a:pt x="31" y="3"/>
                    </a:moveTo>
                    <a:cubicBezTo>
                      <a:pt x="31" y="3"/>
                      <a:pt x="31" y="3"/>
                      <a:pt x="31" y="3"/>
                    </a:cubicBezTo>
                    <a:cubicBezTo>
                      <a:pt x="32" y="4"/>
                      <a:pt x="33" y="5"/>
                      <a:pt x="35" y="6"/>
                    </a:cubicBezTo>
                    <a:cubicBezTo>
                      <a:pt x="35" y="5"/>
                      <a:pt x="35" y="5"/>
                      <a:pt x="35" y="5"/>
                    </a:cubicBezTo>
                    <a:cubicBezTo>
                      <a:pt x="33" y="4"/>
                      <a:pt x="32" y="4"/>
                      <a:pt x="31" y="3"/>
                    </a:cubicBezTo>
                    <a:moveTo>
                      <a:pt x="32" y="1"/>
                    </a:moveTo>
                    <a:cubicBezTo>
                      <a:pt x="32" y="1"/>
                      <a:pt x="31" y="2"/>
                      <a:pt x="31" y="2"/>
                    </a:cubicBezTo>
                    <a:cubicBezTo>
                      <a:pt x="33" y="3"/>
                      <a:pt x="34" y="4"/>
                      <a:pt x="35" y="4"/>
                    </a:cubicBezTo>
                    <a:cubicBezTo>
                      <a:pt x="36" y="4"/>
                      <a:pt x="36" y="4"/>
                      <a:pt x="36" y="3"/>
                    </a:cubicBezTo>
                    <a:cubicBezTo>
                      <a:pt x="35" y="3"/>
                      <a:pt x="33" y="2"/>
                      <a:pt x="32" y="1"/>
                    </a:cubicBezTo>
                    <a:moveTo>
                      <a:pt x="130" y="1"/>
                    </a:moveTo>
                    <a:cubicBezTo>
                      <a:pt x="130" y="1"/>
                      <a:pt x="129" y="1"/>
                      <a:pt x="129" y="2"/>
                    </a:cubicBezTo>
                    <a:cubicBezTo>
                      <a:pt x="129" y="2"/>
                      <a:pt x="129" y="2"/>
                      <a:pt x="129" y="2"/>
                    </a:cubicBezTo>
                    <a:cubicBezTo>
                      <a:pt x="130" y="3"/>
                      <a:pt x="130" y="3"/>
                      <a:pt x="130" y="3"/>
                    </a:cubicBezTo>
                    <a:cubicBezTo>
                      <a:pt x="130" y="2"/>
                      <a:pt x="130" y="2"/>
                      <a:pt x="131" y="1"/>
                    </a:cubicBezTo>
                    <a:cubicBezTo>
                      <a:pt x="130" y="1"/>
                      <a:pt x="130" y="1"/>
                      <a:pt x="130" y="1"/>
                    </a:cubicBezTo>
                    <a:moveTo>
                      <a:pt x="5" y="1"/>
                    </a:moveTo>
                    <a:cubicBezTo>
                      <a:pt x="3" y="3"/>
                      <a:pt x="2" y="5"/>
                      <a:pt x="0" y="8"/>
                    </a:cubicBezTo>
                    <a:cubicBezTo>
                      <a:pt x="0" y="8"/>
                      <a:pt x="0" y="8"/>
                      <a:pt x="0" y="8"/>
                    </a:cubicBezTo>
                    <a:cubicBezTo>
                      <a:pt x="2" y="6"/>
                      <a:pt x="3" y="3"/>
                      <a:pt x="5" y="1"/>
                    </a:cubicBezTo>
                    <a:cubicBezTo>
                      <a:pt x="5" y="1"/>
                      <a:pt x="5" y="1"/>
                      <a:pt x="5" y="1"/>
                    </a:cubicBezTo>
                    <a:moveTo>
                      <a:pt x="22" y="0"/>
                    </a:moveTo>
                    <a:cubicBezTo>
                      <a:pt x="22" y="1"/>
                      <a:pt x="21" y="1"/>
                      <a:pt x="21" y="1"/>
                    </a:cubicBezTo>
                    <a:cubicBezTo>
                      <a:pt x="21" y="2"/>
                      <a:pt x="22" y="2"/>
                      <a:pt x="22" y="2"/>
                    </a:cubicBezTo>
                    <a:cubicBezTo>
                      <a:pt x="22" y="2"/>
                      <a:pt x="23" y="1"/>
                      <a:pt x="23" y="1"/>
                    </a:cubicBezTo>
                    <a:cubicBezTo>
                      <a:pt x="23" y="1"/>
                      <a:pt x="22" y="0"/>
                      <a:pt x="22" y="0"/>
                    </a:cubicBezTo>
                    <a:moveTo>
                      <a:pt x="117" y="0"/>
                    </a:moveTo>
                    <a:cubicBezTo>
                      <a:pt x="116" y="2"/>
                      <a:pt x="115" y="4"/>
                      <a:pt x="114" y="6"/>
                    </a:cubicBezTo>
                    <a:cubicBezTo>
                      <a:pt x="115" y="7"/>
                      <a:pt x="117" y="8"/>
                      <a:pt x="119" y="9"/>
                    </a:cubicBezTo>
                    <a:cubicBezTo>
                      <a:pt x="120" y="7"/>
                      <a:pt x="121" y="5"/>
                      <a:pt x="122" y="3"/>
                    </a:cubicBezTo>
                    <a:cubicBezTo>
                      <a:pt x="117" y="0"/>
                      <a:pt x="117" y="0"/>
                      <a:pt x="117" y="0"/>
                    </a:cubicBezTo>
                    <a:moveTo>
                      <a:pt x="39" y="0"/>
                    </a:moveTo>
                    <a:cubicBezTo>
                      <a:pt x="39" y="0"/>
                      <a:pt x="39" y="1"/>
                      <a:pt x="38" y="1"/>
                    </a:cubicBezTo>
                    <a:cubicBezTo>
                      <a:pt x="39" y="1"/>
                      <a:pt x="39" y="1"/>
                      <a:pt x="40" y="2"/>
                    </a:cubicBezTo>
                    <a:cubicBezTo>
                      <a:pt x="40" y="1"/>
                      <a:pt x="40" y="1"/>
                      <a:pt x="40" y="1"/>
                    </a:cubicBezTo>
                    <a:cubicBezTo>
                      <a:pt x="40" y="0"/>
                      <a:pt x="39" y="0"/>
                      <a:pt x="39" y="0"/>
                    </a:cubicBezTo>
                    <a:moveTo>
                      <a:pt x="66" y="0"/>
                    </a:moveTo>
                    <a:cubicBezTo>
                      <a:pt x="63" y="5"/>
                      <a:pt x="63" y="5"/>
                      <a:pt x="63" y="5"/>
                    </a:cubicBezTo>
                    <a:cubicBezTo>
                      <a:pt x="66" y="7"/>
                      <a:pt x="69" y="8"/>
                      <a:pt x="71" y="10"/>
                    </a:cubicBezTo>
                    <a:cubicBezTo>
                      <a:pt x="72" y="8"/>
                      <a:pt x="73" y="6"/>
                      <a:pt x="74" y="5"/>
                    </a:cubicBezTo>
                    <a:cubicBezTo>
                      <a:pt x="72" y="3"/>
                      <a:pt x="69" y="2"/>
                      <a:pt x="66" y="0"/>
                    </a:cubicBezTo>
                    <a:moveTo>
                      <a:pt x="85" y="0"/>
                    </a:moveTo>
                    <a:cubicBezTo>
                      <a:pt x="84" y="1"/>
                      <a:pt x="83" y="3"/>
                      <a:pt x="82" y="5"/>
                    </a:cubicBezTo>
                    <a:cubicBezTo>
                      <a:pt x="85" y="6"/>
                      <a:pt x="87" y="8"/>
                      <a:pt x="90" y="9"/>
                    </a:cubicBezTo>
                    <a:cubicBezTo>
                      <a:pt x="91" y="8"/>
                      <a:pt x="92" y="6"/>
                      <a:pt x="93" y="4"/>
                    </a:cubicBezTo>
                    <a:cubicBezTo>
                      <a:pt x="85" y="0"/>
                      <a:pt x="85" y="0"/>
                      <a:pt x="85" y="0"/>
                    </a:cubicBezTo>
                    <a:moveTo>
                      <a:pt x="33" y="0"/>
                    </a:moveTo>
                    <a:cubicBezTo>
                      <a:pt x="32" y="0"/>
                      <a:pt x="32" y="0"/>
                      <a:pt x="32" y="1"/>
                    </a:cubicBezTo>
                    <a:cubicBezTo>
                      <a:pt x="33" y="2"/>
                      <a:pt x="35" y="3"/>
                      <a:pt x="36" y="3"/>
                    </a:cubicBezTo>
                    <a:cubicBezTo>
                      <a:pt x="36" y="3"/>
                      <a:pt x="36" y="3"/>
                      <a:pt x="37" y="2"/>
                    </a:cubicBezTo>
                    <a:cubicBezTo>
                      <a:pt x="35" y="1"/>
                      <a:pt x="34"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60" name="Freeform 9951"/>
              <p:cNvSpPr>
                <a:spLocks noEditPoints="1"/>
              </p:cNvSpPr>
              <p:nvPr/>
            </p:nvSpPr>
            <p:spPr bwMode="auto">
              <a:xfrm>
                <a:off x="-210" y="3325"/>
                <a:ext cx="12" cy="10"/>
              </a:xfrm>
              <a:custGeom>
                <a:avLst/>
                <a:gdLst>
                  <a:gd name="T0" fmla="*/ 1 w 5"/>
                  <a:gd name="T1" fmla="*/ 1 h 4"/>
                  <a:gd name="T2" fmla="*/ 0 w 5"/>
                  <a:gd name="T3" fmla="*/ 2 h 4"/>
                  <a:gd name="T4" fmla="*/ 2 w 5"/>
                  <a:gd name="T5" fmla="*/ 2 h 4"/>
                  <a:gd name="T6" fmla="*/ 4 w 5"/>
                  <a:gd name="T7" fmla="*/ 4 h 4"/>
                  <a:gd name="T8" fmla="*/ 5 w 5"/>
                  <a:gd name="T9" fmla="*/ 4 h 4"/>
                  <a:gd name="T10" fmla="*/ 1 w 5"/>
                  <a:gd name="T11" fmla="*/ 1 h 4"/>
                  <a:gd name="T12" fmla="*/ 1 w 5"/>
                  <a:gd name="T13" fmla="*/ 0 h 4"/>
                  <a:gd name="T14" fmla="*/ 1 w 5"/>
                  <a:gd name="T15" fmla="*/ 1 h 4"/>
                  <a:gd name="T16" fmla="*/ 5 w 5"/>
                  <a:gd name="T17" fmla="*/ 3 h 4"/>
                  <a:gd name="T18" fmla="*/ 5 w 5"/>
                  <a:gd name="T19" fmla="*/ 2 h 4"/>
                  <a:gd name="T20" fmla="*/ 1 w 5"/>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4">
                    <a:moveTo>
                      <a:pt x="1" y="1"/>
                    </a:moveTo>
                    <a:cubicBezTo>
                      <a:pt x="1" y="1"/>
                      <a:pt x="0" y="1"/>
                      <a:pt x="0" y="2"/>
                    </a:cubicBezTo>
                    <a:cubicBezTo>
                      <a:pt x="1" y="2"/>
                      <a:pt x="1" y="2"/>
                      <a:pt x="2" y="2"/>
                    </a:cubicBezTo>
                    <a:cubicBezTo>
                      <a:pt x="3" y="3"/>
                      <a:pt x="4" y="3"/>
                      <a:pt x="4" y="4"/>
                    </a:cubicBezTo>
                    <a:cubicBezTo>
                      <a:pt x="4" y="4"/>
                      <a:pt x="5" y="4"/>
                      <a:pt x="5" y="4"/>
                    </a:cubicBezTo>
                    <a:cubicBezTo>
                      <a:pt x="3" y="3"/>
                      <a:pt x="2" y="2"/>
                      <a:pt x="1" y="1"/>
                    </a:cubicBezTo>
                    <a:moveTo>
                      <a:pt x="1" y="0"/>
                    </a:moveTo>
                    <a:cubicBezTo>
                      <a:pt x="1" y="0"/>
                      <a:pt x="1" y="1"/>
                      <a:pt x="1" y="1"/>
                    </a:cubicBezTo>
                    <a:cubicBezTo>
                      <a:pt x="2" y="2"/>
                      <a:pt x="3" y="2"/>
                      <a:pt x="5" y="3"/>
                    </a:cubicBezTo>
                    <a:cubicBezTo>
                      <a:pt x="5" y="3"/>
                      <a:pt x="5" y="3"/>
                      <a:pt x="5" y="2"/>
                    </a:cubicBezTo>
                    <a:cubicBezTo>
                      <a:pt x="4" y="2"/>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61" name="Freeform 9952"/>
              <p:cNvSpPr>
                <a:spLocks noEditPoints="1"/>
              </p:cNvSpPr>
              <p:nvPr/>
            </p:nvSpPr>
            <p:spPr bwMode="auto">
              <a:xfrm>
                <a:off x="-241" y="3323"/>
                <a:ext cx="187" cy="16"/>
              </a:xfrm>
              <a:custGeom>
                <a:avLst/>
                <a:gdLst>
                  <a:gd name="T0" fmla="*/ 0 w 79"/>
                  <a:gd name="T1" fmla="*/ 7 h 7"/>
                  <a:gd name="T2" fmla="*/ 0 w 79"/>
                  <a:gd name="T3" fmla="*/ 7 h 7"/>
                  <a:gd name="T4" fmla="*/ 1 w 79"/>
                  <a:gd name="T5" fmla="*/ 7 h 7"/>
                  <a:gd name="T6" fmla="*/ 1 w 79"/>
                  <a:gd name="T7" fmla="*/ 7 h 7"/>
                  <a:gd name="T8" fmla="*/ 0 w 79"/>
                  <a:gd name="T9" fmla="*/ 7 h 7"/>
                  <a:gd name="T10" fmla="*/ 2 w 79"/>
                  <a:gd name="T11" fmla="*/ 3 h 7"/>
                  <a:gd name="T12" fmla="*/ 1 w 79"/>
                  <a:gd name="T13" fmla="*/ 5 h 7"/>
                  <a:gd name="T14" fmla="*/ 3 w 79"/>
                  <a:gd name="T15" fmla="*/ 5 h 7"/>
                  <a:gd name="T16" fmla="*/ 3 w 79"/>
                  <a:gd name="T17" fmla="*/ 4 h 7"/>
                  <a:gd name="T18" fmla="*/ 3 w 79"/>
                  <a:gd name="T19" fmla="*/ 4 h 7"/>
                  <a:gd name="T20" fmla="*/ 2 w 79"/>
                  <a:gd name="T21" fmla="*/ 3 h 7"/>
                  <a:gd name="T22" fmla="*/ 4 w 79"/>
                  <a:gd name="T23" fmla="*/ 1 h 7"/>
                  <a:gd name="T24" fmla="*/ 3 w 79"/>
                  <a:gd name="T25" fmla="*/ 2 h 7"/>
                  <a:gd name="T26" fmla="*/ 4 w 79"/>
                  <a:gd name="T27" fmla="*/ 2 h 7"/>
                  <a:gd name="T28" fmla="*/ 5 w 79"/>
                  <a:gd name="T29" fmla="*/ 2 h 7"/>
                  <a:gd name="T30" fmla="*/ 4 w 79"/>
                  <a:gd name="T31" fmla="*/ 1 h 7"/>
                  <a:gd name="T32" fmla="*/ 78 w 79"/>
                  <a:gd name="T33" fmla="*/ 0 h 7"/>
                  <a:gd name="T34" fmla="*/ 77 w 79"/>
                  <a:gd name="T35" fmla="*/ 1 h 7"/>
                  <a:gd name="T36" fmla="*/ 79 w 79"/>
                  <a:gd name="T37" fmla="*/ 2 h 7"/>
                  <a:gd name="T38" fmla="*/ 79 w 79"/>
                  <a:gd name="T39" fmla="*/ 1 h 7"/>
                  <a:gd name="T40" fmla="*/ 78 w 79"/>
                  <a:gd name="T4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7">
                    <a:moveTo>
                      <a:pt x="0" y="7"/>
                    </a:moveTo>
                    <a:cubicBezTo>
                      <a:pt x="0" y="7"/>
                      <a:pt x="0" y="7"/>
                      <a:pt x="0" y="7"/>
                    </a:cubicBezTo>
                    <a:cubicBezTo>
                      <a:pt x="0" y="7"/>
                      <a:pt x="1" y="7"/>
                      <a:pt x="1" y="7"/>
                    </a:cubicBezTo>
                    <a:cubicBezTo>
                      <a:pt x="1" y="7"/>
                      <a:pt x="1" y="7"/>
                      <a:pt x="1" y="7"/>
                    </a:cubicBezTo>
                    <a:cubicBezTo>
                      <a:pt x="1" y="7"/>
                      <a:pt x="1" y="7"/>
                      <a:pt x="0" y="7"/>
                    </a:cubicBezTo>
                    <a:moveTo>
                      <a:pt x="2" y="3"/>
                    </a:moveTo>
                    <a:cubicBezTo>
                      <a:pt x="2" y="4"/>
                      <a:pt x="2" y="4"/>
                      <a:pt x="1" y="5"/>
                    </a:cubicBezTo>
                    <a:cubicBezTo>
                      <a:pt x="2" y="5"/>
                      <a:pt x="2" y="5"/>
                      <a:pt x="3" y="5"/>
                    </a:cubicBezTo>
                    <a:cubicBezTo>
                      <a:pt x="3" y="5"/>
                      <a:pt x="3" y="5"/>
                      <a:pt x="3" y="4"/>
                    </a:cubicBezTo>
                    <a:cubicBezTo>
                      <a:pt x="3" y="4"/>
                      <a:pt x="3" y="4"/>
                      <a:pt x="3" y="4"/>
                    </a:cubicBezTo>
                    <a:cubicBezTo>
                      <a:pt x="3" y="4"/>
                      <a:pt x="3" y="4"/>
                      <a:pt x="2" y="3"/>
                    </a:cubicBezTo>
                    <a:moveTo>
                      <a:pt x="4" y="1"/>
                    </a:moveTo>
                    <a:cubicBezTo>
                      <a:pt x="4" y="1"/>
                      <a:pt x="3" y="1"/>
                      <a:pt x="3" y="2"/>
                    </a:cubicBezTo>
                    <a:cubicBezTo>
                      <a:pt x="4" y="2"/>
                      <a:pt x="4" y="2"/>
                      <a:pt x="4" y="2"/>
                    </a:cubicBezTo>
                    <a:cubicBezTo>
                      <a:pt x="5" y="2"/>
                      <a:pt x="5" y="2"/>
                      <a:pt x="5" y="2"/>
                    </a:cubicBezTo>
                    <a:cubicBezTo>
                      <a:pt x="5" y="1"/>
                      <a:pt x="4" y="1"/>
                      <a:pt x="4" y="1"/>
                    </a:cubicBezTo>
                    <a:moveTo>
                      <a:pt x="78" y="0"/>
                    </a:moveTo>
                    <a:cubicBezTo>
                      <a:pt x="78" y="0"/>
                      <a:pt x="78" y="1"/>
                      <a:pt x="77" y="1"/>
                    </a:cubicBezTo>
                    <a:cubicBezTo>
                      <a:pt x="78" y="2"/>
                      <a:pt x="78" y="2"/>
                      <a:pt x="79" y="2"/>
                    </a:cubicBezTo>
                    <a:cubicBezTo>
                      <a:pt x="79" y="2"/>
                      <a:pt x="79" y="1"/>
                      <a:pt x="79" y="1"/>
                    </a:cubicBezTo>
                    <a:cubicBezTo>
                      <a:pt x="79" y="0"/>
                      <a:pt x="79" y="0"/>
                      <a:pt x="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962" name="Freeform 9953"/>
              <p:cNvSpPr>
                <a:spLocks noEditPoints="1"/>
              </p:cNvSpPr>
              <p:nvPr/>
            </p:nvSpPr>
            <p:spPr bwMode="auto">
              <a:xfrm>
                <a:off x="-241" y="3327"/>
                <a:ext cx="10" cy="12"/>
              </a:xfrm>
              <a:custGeom>
                <a:avLst/>
                <a:gdLst>
                  <a:gd name="T0" fmla="*/ 1 w 4"/>
                  <a:gd name="T1" fmla="*/ 3 h 5"/>
                  <a:gd name="T2" fmla="*/ 0 w 4"/>
                  <a:gd name="T3" fmla="*/ 5 h 5"/>
                  <a:gd name="T4" fmla="*/ 1 w 4"/>
                  <a:gd name="T5" fmla="*/ 5 h 5"/>
                  <a:gd name="T6" fmla="*/ 3 w 4"/>
                  <a:gd name="T7" fmla="*/ 3 h 5"/>
                  <a:gd name="T8" fmla="*/ 1 w 4"/>
                  <a:gd name="T9" fmla="*/ 3 h 5"/>
                  <a:gd name="T10" fmla="*/ 3 w 4"/>
                  <a:gd name="T11" fmla="*/ 0 h 5"/>
                  <a:gd name="T12" fmla="*/ 2 w 4"/>
                  <a:gd name="T13" fmla="*/ 1 h 5"/>
                  <a:gd name="T14" fmla="*/ 3 w 4"/>
                  <a:gd name="T15" fmla="*/ 2 h 5"/>
                  <a:gd name="T16" fmla="*/ 4 w 4"/>
                  <a:gd name="T17" fmla="*/ 0 h 5"/>
                  <a:gd name="T18" fmla="*/ 3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1" y="3"/>
                    </a:moveTo>
                    <a:cubicBezTo>
                      <a:pt x="1" y="3"/>
                      <a:pt x="1" y="4"/>
                      <a:pt x="0" y="5"/>
                    </a:cubicBezTo>
                    <a:cubicBezTo>
                      <a:pt x="1" y="5"/>
                      <a:pt x="1" y="5"/>
                      <a:pt x="1" y="5"/>
                    </a:cubicBezTo>
                    <a:cubicBezTo>
                      <a:pt x="2" y="5"/>
                      <a:pt x="2" y="4"/>
                      <a:pt x="3" y="3"/>
                    </a:cubicBezTo>
                    <a:cubicBezTo>
                      <a:pt x="2" y="3"/>
                      <a:pt x="2" y="3"/>
                      <a:pt x="1" y="3"/>
                    </a:cubicBezTo>
                    <a:moveTo>
                      <a:pt x="3" y="0"/>
                    </a:moveTo>
                    <a:cubicBezTo>
                      <a:pt x="3" y="0"/>
                      <a:pt x="3" y="1"/>
                      <a:pt x="2" y="1"/>
                    </a:cubicBezTo>
                    <a:cubicBezTo>
                      <a:pt x="3" y="2"/>
                      <a:pt x="3" y="2"/>
                      <a:pt x="3" y="2"/>
                    </a:cubicBezTo>
                    <a:cubicBezTo>
                      <a:pt x="4" y="2"/>
                      <a:pt x="4" y="1"/>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77" name="Group 10155"/>
            <p:cNvGrpSpPr>
              <a:grpSpLocks/>
            </p:cNvGrpSpPr>
            <p:nvPr/>
          </p:nvGrpSpPr>
          <p:grpSpPr bwMode="auto">
            <a:xfrm>
              <a:off x="-903288" y="5278438"/>
              <a:ext cx="1023938" cy="966788"/>
              <a:chOff x="-569" y="3325"/>
              <a:chExt cx="645" cy="609"/>
            </a:xfrm>
            <a:grpFill/>
          </p:grpSpPr>
          <p:sp>
            <p:nvSpPr>
              <p:cNvPr id="563" name="Freeform 9955"/>
              <p:cNvSpPr>
                <a:spLocks noEditPoints="1"/>
              </p:cNvSpPr>
              <p:nvPr/>
            </p:nvSpPr>
            <p:spPr bwMode="auto">
              <a:xfrm>
                <a:off x="-219" y="3325"/>
                <a:ext cx="255" cy="14"/>
              </a:xfrm>
              <a:custGeom>
                <a:avLst/>
                <a:gdLst>
                  <a:gd name="T0" fmla="*/ 9 w 108"/>
                  <a:gd name="T1" fmla="*/ 4 h 6"/>
                  <a:gd name="T2" fmla="*/ 9 w 108"/>
                  <a:gd name="T3" fmla="*/ 5 h 6"/>
                  <a:gd name="T4" fmla="*/ 10 w 108"/>
                  <a:gd name="T5" fmla="*/ 6 h 6"/>
                  <a:gd name="T6" fmla="*/ 11 w 108"/>
                  <a:gd name="T7" fmla="*/ 5 h 6"/>
                  <a:gd name="T8" fmla="*/ 9 w 108"/>
                  <a:gd name="T9" fmla="*/ 4 h 6"/>
                  <a:gd name="T10" fmla="*/ 10 w 108"/>
                  <a:gd name="T11" fmla="*/ 4 h 6"/>
                  <a:gd name="T12" fmla="*/ 9 w 108"/>
                  <a:gd name="T13" fmla="*/ 4 h 6"/>
                  <a:gd name="T14" fmla="*/ 11 w 108"/>
                  <a:gd name="T15" fmla="*/ 5 h 6"/>
                  <a:gd name="T16" fmla="*/ 11 w 108"/>
                  <a:gd name="T17" fmla="*/ 5 h 6"/>
                  <a:gd name="T18" fmla="*/ 10 w 108"/>
                  <a:gd name="T19" fmla="*/ 4 h 6"/>
                  <a:gd name="T20" fmla="*/ 11 w 108"/>
                  <a:gd name="T21" fmla="*/ 2 h 6"/>
                  <a:gd name="T22" fmla="*/ 10 w 108"/>
                  <a:gd name="T23" fmla="*/ 3 h 6"/>
                  <a:gd name="T24" fmla="*/ 11 w 108"/>
                  <a:gd name="T25" fmla="*/ 4 h 6"/>
                  <a:gd name="T26" fmla="*/ 12 w 108"/>
                  <a:gd name="T27" fmla="*/ 3 h 6"/>
                  <a:gd name="T28" fmla="*/ 11 w 108"/>
                  <a:gd name="T29" fmla="*/ 2 h 6"/>
                  <a:gd name="T30" fmla="*/ 1 w 108"/>
                  <a:gd name="T31" fmla="*/ 1 h 6"/>
                  <a:gd name="T32" fmla="*/ 0 w 108"/>
                  <a:gd name="T33" fmla="*/ 3 h 6"/>
                  <a:gd name="T34" fmla="*/ 2 w 108"/>
                  <a:gd name="T35" fmla="*/ 4 h 6"/>
                  <a:gd name="T36" fmla="*/ 3 w 108"/>
                  <a:gd name="T37" fmla="*/ 2 h 6"/>
                  <a:gd name="T38" fmla="*/ 1 w 108"/>
                  <a:gd name="T39" fmla="*/ 1 h 6"/>
                  <a:gd name="T40" fmla="*/ 73 w 108"/>
                  <a:gd name="T41" fmla="*/ 1 h 6"/>
                  <a:gd name="T42" fmla="*/ 72 w 108"/>
                  <a:gd name="T43" fmla="*/ 2 h 6"/>
                  <a:gd name="T44" fmla="*/ 72 w 108"/>
                  <a:gd name="T45" fmla="*/ 3 h 6"/>
                  <a:gd name="T46" fmla="*/ 78 w 108"/>
                  <a:gd name="T47" fmla="*/ 6 h 6"/>
                  <a:gd name="T48" fmla="*/ 79 w 108"/>
                  <a:gd name="T49" fmla="*/ 4 h 6"/>
                  <a:gd name="T50" fmla="*/ 73 w 108"/>
                  <a:gd name="T51" fmla="*/ 1 h 6"/>
                  <a:gd name="T52" fmla="*/ 11 w 108"/>
                  <a:gd name="T53" fmla="*/ 1 h 6"/>
                  <a:gd name="T54" fmla="*/ 11 w 108"/>
                  <a:gd name="T55" fmla="*/ 2 h 6"/>
                  <a:gd name="T56" fmla="*/ 12 w 108"/>
                  <a:gd name="T57" fmla="*/ 3 h 6"/>
                  <a:gd name="T58" fmla="*/ 13 w 108"/>
                  <a:gd name="T59" fmla="*/ 1 h 6"/>
                  <a:gd name="T60" fmla="*/ 11 w 108"/>
                  <a:gd name="T61" fmla="*/ 1 h 6"/>
                  <a:gd name="T62" fmla="*/ 107 w 108"/>
                  <a:gd name="T63" fmla="*/ 0 h 6"/>
                  <a:gd name="T64" fmla="*/ 106 w 108"/>
                  <a:gd name="T65" fmla="*/ 2 h 6"/>
                  <a:gd name="T66" fmla="*/ 107 w 108"/>
                  <a:gd name="T67" fmla="*/ 3 h 6"/>
                  <a:gd name="T68" fmla="*/ 108 w 108"/>
                  <a:gd name="T69" fmla="*/ 1 h 6"/>
                  <a:gd name="T70" fmla="*/ 107 w 108"/>
                  <a:gd name="T71" fmla="*/ 0 h 6"/>
                  <a:gd name="T72" fmla="*/ 17 w 108"/>
                  <a:gd name="T73" fmla="*/ 0 h 6"/>
                  <a:gd name="T74" fmla="*/ 16 w 108"/>
                  <a:gd name="T75" fmla="*/ 1 h 6"/>
                  <a:gd name="T76" fmla="*/ 21 w 108"/>
                  <a:gd name="T77" fmla="*/ 4 h 6"/>
                  <a:gd name="T78" fmla="*/ 23 w 108"/>
                  <a:gd name="T79" fmla="*/ 5 h 6"/>
                  <a:gd name="T80" fmla="*/ 24 w 108"/>
                  <a:gd name="T81" fmla="*/ 4 h 6"/>
                  <a:gd name="T82" fmla="*/ 17 w 108"/>
                  <a:gd name="T83" fmla="*/ 0 h 6"/>
                  <a:gd name="T84" fmla="*/ 106 w 108"/>
                  <a:gd name="T85" fmla="*/ 0 h 6"/>
                  <a:gd name="T86" fmla="*/ 105 w 108"/>
                  <a:gd name="T87" fmla="*/ 2 h 6"/>
                  <a:gd name="T88" fmla="*/ 105 w 108"/>
                  <a:gd name="T89" fmla="*/ 2 h 6"/>
                  <a:gd name="T90" fmla="*/ 106 w 108"/>
                  <a:gd name="T91" fmla="*/ 0 h 6"/>
                  <a:gd name="T92" fmla="*/ 106 w 108"/>
                  <a:gd name="T9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 h="6">
                    <a:moveTo>
                      <a:pt x="9" y="4"/>
                    </a:moveTo>
                    <a:cubicBezTo>
                      <a:pt x="9" y="5"/>
                      <a:pt x="9" y="5"/>
                      <a:pt x="9" y="5"/>
                    </a:cubicBezTo>
                    <a:cubicBezTo>
                      <a:pt x="9" y="6"/>
                      <a:pt x="10" y="6"/>
                      <a:pt x="10" y="6"/>
                    </a:cubicBezTo>
                    <a:cubicBezTo>
                      <a:pt x="10" y="6"/>
                      <a:pt x="10" y="6"/>
                      <a:pt x="11" y="5"/>
                    </a:cubicBezTo>
                    <a:cubicBezTo>
                      <a:pt x="10" y="5"/>
                      <a:pt x="10" y="5"/>
                      <a:pt x="9" y="4"/>
                    </a:cubicBezTo>
                    <a:moveTo>
                      <a:pt x="10" y="4"/>
                    </a:moveTo>
                    <a:cubicBezTo>
                      <a:pt x="10" y="4"/>
                      <a:pt x="10" y="4"/>
                      <a:pt x="9" y="4"/>
                    </a:cubicBezTo>
                    <a:cubicBezTo>
                      <a:pt x="10" y="4"/>
                      <a:pt x="10" y="5"/>
                      <a:pt x="11" y="5"/>
                    </a:cubicBezTo>
                    <a:cubicBezTo>
                      <a:pt x="11" y="5"/>
                      <a:pt x="11" y="5"/>
                      <a:pt x="11" y="5"/>
                    </a:cubicBezTo>
                    <a:cubicBezTo>
                      <a:pt x="11" y="4"/>
                      <a:pt x="10" y="4"/>
                      <a:pt x="10" y="4"/>
                    </a:cubicBezTo>
                    <a:moveTo>
                      <a:pt x="11" y="2"/>
                    </a:moveTo>
                    <a:cubicBezTo>
                      <a:pt x="11" y="2"/>
                      <a:pt x="10" y="3"/>
                      <a:pt x="10" y="3"/>
                    </a:cubicBezTo>
                    <a:cubicBezTo>
                      <a:pt x="11" y="3"/>
                      <a:pt x="11" y="3"/>
                      <a:pt x="11" y="4"/>
                    </a:cubicBezTo>
                    <a:cubicBezTo>
                      <a:pt x="12" y="3"/>
                      <a:pt x="12" y="3"/>
                      <a:pt x="12" y="3"/>
                    </a:cubicBezTo>
                    <a:cubicBezTo>
                      <a:pt x="12" y="2"/>
                      <a:pt x="11" y="2"/>
                      <a:pt x="11" y="2"/>
                    </a:cubicBezTo>
                    <a:moveTo>
                      <a:pt x="1" y="1"/>
                    </a:moveTo>
                    <a:cubicBezTo>
                      <a:pt x="1" y="2"/>
                      <a:pt x="1" y="2"/>
                      <a:pt x="0" y="3"/>
                    </a:cubicBezTo>
                    <a:cubicBezTo>
                      <a:pt x="1" y="3"/>
                      <a:pt x="1" y="3"/>
                      <a:pt x="2" y="4"/>
                    </a:cubicBezTo>
                    <a:cubicBezTo>
                      <a:pt x="2" y="3"/>
                      <a:pt x="2" y="3"/>
                      <a:pt x="3" y="2"/>
                    </a:cubicBezTo>
                    <a:cubicBezTo>
                      <a:pt x="2" y="2"/>
                      <a:pt x="2" y="2"/>
                      <a:pt x="1" y="1"/>
                    </a:cubicBezTo>
                    <a:moveTo>
                      <a:pt x="73" y="1"/>
                    </a:moveTo>
                    <a:cubicBezTo>
                      <a:pt x="72" y="1"/>
                      <a:pt x="72" y="2"/>
                      <a:pt x="72" y="2"/>
                    </a:cubicBezTo>
                    <a:cubicBezTo>
                      <a:pt x="72" y="2"/>
                      <a:pt x="72" y="3"/>
                      <a:pt x="72" y="3"/>
                    </a:cubicBezTo>
                    <a:cubicBezTo>
                      <a:pt x="74" y="4"/>
                      <a:pt x="76" y="5"/>
                      <a:pt x="78" y="6"/>
                    </a:cubicBezTo>
                    <a:cubicBezTo>
                      <a:pt x="79" y="6"/>
                      <a:pt x="79" y="5"/>
                      <a:pt x="79" y="4"/>
                    </a:cubicBezTo>
                    <a:cubicBezTo>
                      <a:pt x="77" y="3"/>
                      <a:pt x="75" y="2"/>
                      <a:pt x="73" y="1"/>
                    </a:cubicBezTo>
                    <a:moveTo>
                      <a:pt x="11" y="1"/>
                    </a:moveTo>
                    <a:cubicBezTo>
                      <a:pt x="11" y="1"/>
                      <a:pt x="11" y="1"/>
                      <a:pt x="11" y="2"/>
                    </a:cubicBezTo>
                    <a:cubicBezTo>
                      <a:pt x="11" y="2"/>
                      <a:pt x="12" y="2"/>
                      <a:pt x="12" y="3"/>
                    </a:cubicBezTo>
                    <a:cubicBezTo>
                      <a:pt x="12" y="2"/>
                      <a:pt x="13" y="2"/>
                      <a:pt x="13" y="1"/>
                    </a:cubicBezTo>
                    <a:cubicBezTo>
                      <a:pt x="12" y="1"/>
                      <a:pt x="12" y="1"/>
                      <a:pt x="11" y="1"/>
                    </a:cubicBezTo>
                    <a:moveTo>
                      <a:pt x="107" y="0"/>
                    </a:moveTo>
                    <a:cubicBezTo>
                      <a:pt x="106" y="1"/>
                      <a:pt x="106" y="2"/>
                      <a:pt x="106" y="2"/>
                    </a:cubicBezTo>
                    <a:cubicBezTo>
                      <a:pt x="107" y="3"/>
                      <a:pt x="107" y="3"/>
                      <a:pt x="107" y="3"/>
                    </a:cubicBezTo>
                    <a:cubicBezTo>
                      <a:pt x="107" y="2"/>
                      <a:pt x="108" y="2"/>
                      <a:pt x="108" y="1"/>
                    </a:cubicBezTo>
                    <a:cubicBezTo>
                      <a:pt x="107" y="0"/>
                      <a:pt x="107" y="0"/>
                      <a:pt x="107" y="0"/>
                    </a:cubicBezTo>
                    <a:moveTo>
                      <a:pt x="17" y="0"/>
                    </a:moveTo>
                    <a:cubicBezTo>
                      <a:pt x="16" y="0"/>
                      <a:pt x="16" y="1"/>
                      <a:pt x="16" y="1"/>
                    </a:cubicBezTo>
                    <a:cubicBezTo>
                      <a:pt x="18" y="2"/>
                      <a:pt x="19" y="3"/>
                      <a:pt x="21" y="4"/>
                    </a:cubicBezTo>
                    <a:cubicBezTo>
                      <a:pt x="21" y="4"/>
                      <a:pt x="22" y="5"/>
                      <a:pt x="23" y="5"/>
                    </a:cubicBezTo>
                    <a:cubicBezTo>
                      <a:pt x="23" y="5"/>
                      <a:pt x="23" y="5"/>
                      <a:pt x="24" y="4"/>
                    </a:cubicBezTo>
                    <a:cubicBezTo>
                      <a:pt x="21" y="3"/>
                      <a:pt x="19" y="1"/>
                      <a:pt x="17" y="0"/>
                    </a:cubicBezTo>
                    <a:moveTo>
                      <a:pt x="106" y="0"/>
                    </a:moveTo>
                    <a:cubicBezTo>
                      <a:pt x="106" y="1"/>
                      <a:pt x="106" y="1"/>
                      <a:pt x="105" y="2"/>
                    </a:cubicBezTo>
                    <a:cubicBezTo>
                      <a:pt x="105" y="2"/>
                      <a:pt x="105" y="2"/>
                      <a:pt x="105" y="2"/>
                    </a:cubicBezTo>
                    <a:cubicBezTo>
                      <a:pt x="106" y="1"/>
                      <a:pt x="106" y="1"/>
                      <a:pt x="106" y="0"/>
                    </a:cubicBezTo>
                    <a:cubicBezTo>
                      <a:pt x="106" y="0"/>
                      <a:pt x="106" y="0"/>
                      <a:pt x="10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64" name="Freeform 9956"/>
              <p:cNvSpPr>
                <a:spLocks noEditPoints="1"/>
              </p:cNvSpPr>
              <p:nvPr/>
            </p:nvSpPr>
            <p:spPr bwMode="auto">
              <a:xfrm>
                <a:off x="-198" y="3332"/>
                <a:ext cx="5" cy="5"/>
              </a:xfrm>
              <a:custGeom>
                <a:avLst/>
                <a:gdLst>
                  <a:gd name="T0" fmla="*/ 0 w 2"/>
                  <a:gd name="T1" fmla="*/ 1 h 2"/>
                  <a:gd name="T2" fmla="*/ 0 w 2"/>
                  <a:gd name="T3" fmla="*/ 1 h 2"/>
                  <a:gd name="T4" fmla="*/ 2 w 2"/>
                  <a:gd name="T5" fmla="*/ 2 h 2"/>
                  <a:gd name="T6" fmla="*/ 2 w 2"/>
                  <a:gd name="T7" fmla="*/ 2 h 2"/>
                  <a:gd name="T8" fmla="*/ 0 w 2"/>
                  <a:gd name="T9" fmla="*/ 1 h 2"/>
                  <a:gd name="T10" fmla="*/ 1 w 2"/>
                  <a:gd name="T11" fmla="*/ 0 h 2"/>
                  <a:gd name="T12" fmla="*/ 1 w 2"/>
                  <a:gd name="T13" fmla="*/ 1 h 2"/>
                  <a:gd name="T14" fmla="*/ 2 w 2"/>
                  <a:gd name="T15" fmla="*/ 2 h 2"/>
                  <a:gd name="T16" fmla="*/ 2 w 2"/>
                  <a:gd name="T17" fmla="*/ 1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1"/>
                    </a:moveTo>
                    <a:cubicBezTo>
                      <a:pt x="0" y="1"/>
                      <a:pt x="0" y="1"/>
                      <a:pt x="0" y="1"/>
                    </a:cubicBezTo>
                    <a:cubicBezTo>
                      <a:pt x="1" y="2"/>
                      <a:pt x="1" y="2"/>
                      <a:pt x="2" y="2"/>
                    </a:cubicBezTo>
                    <a:cubicBezTo>
                      <a:pt x="2" y="2"/>
                      <a:pt x="2" y="2"/>
                      <a:pt x="2" y="2"/>
                    </a:cubicBezTo>
                    <a:cubicBezTo>
                      <a:pt x="1" y="2"/>
                      <a:pt x="1" y="1"/>
                      <a:pt x="0" y="1"/>
                    </a:cubicBezTo>
                    <a:moveTo>
                      <a:pt x="1" y="0"/>
                    </a:moveTo>
                    <a:cubicBezTo>
                      <a:pt x="1" y="0"/>
                      <a:pt x="1" y="0"/>
                      <a:pt x="1" y="1"/>
                    </a:cubicBezTo>
                    <a:cubicBezTo>
                      <a:pt x="1" y="1"/>
                      <a:pt x="2" y="1"/>
                      <a:pt x="2" y="2"/>
                    </a:cubicBezTo>
                    <a:cubicBezTo>
                      <a:pt x="2" y="1"/>
                      <a:pt x="2" y="1"/>
                      <a:pt x="2"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65" name="Freeform 9957"/>
              <p:cNvSpPr>
                <a:spLocks noEditPoints="1"/>
              </p:cNvSpPr>
              <p:nvPr/>
            </p:nvSpPr>
            <p:spPr bwMode="auto">
              <a:xfrm>
                <a:off x="-191" y="3332"/>
                <a:ext cx="132" cy="21"/>
              </a:xfrm>
              <a:custGeom>
                <a:avLst/>
                <a:gdLst>
                  <a:gd name="T0" fmla="*/ 1 w 56"/>
                  <a:gd name="T1" fmla="*/ 4 h 9"/>
                  <a:gd name="T2" fmla="*/ 0 w 56"/>
                  <a:gd name="T3" fmla="*/ 4 h 9"/>
                  <a:gd name="T4" fmla="*/ 7 w 56"/>
                  <a:gd name="T5" fmla="*/ 9 h 9"/>
                  <a:gd name="T6" fmla="*/ 8 w 56"/>
                  <a:gd name="T7" fmla="*/ 8 h 9"/>
                  <a:gd name="T8" fmla="*/ 1 w 56"/>
                  <a:gd name="T9" fmla="*/ 4 h 9"/>
                  <a:gd name="T10" fmla="*/ 1 w 56"/>
                  <a:gd name="T11" fmla="*/ 3 h 9"/>
                  <a:gd name="T12" fmla="*/ 1 w 56"/>
                  <a:gd name="T13" fmla="*/ 3 h 9"/>
                  <a:gd name="T14" fmla="*/ 8 w 56"/>
                  <a:gd name="T15" fmla="*/ 7 h 9"/>
                  <a:gd name="T16" fmla="*/ 8 w 56"/>
                  <a:gd name="T17" fmla="*/ 7 h 9"/>
                  <a:gd name="T18" fmla="*/ 1 w 56"/>
                  <a:gd name="T19" fmla="*/ 3 h 9"/>
                  <a:gd name="T20" fmla="*/ 3 w 56"/>
                  <a:gd name="T21" fmla="*/ 0 h 9"/>
                  <a:gd name="T22" fmla="*/ 2 w 56"/>
                  <a:gd name="T23" fmla="*/ 1 h 9"/>
                  <a:gd name="T24" fmla="*/ 5 w 56"/>
                  <a:gd name="T25" fmla="*/ 3 h 9"/>
                  <a:gd name="T26" fmla="*/ 2 w 56"/>
                  <a:gd name="T27" fmla="*/ 1 h 9"/>
                  <a:gd name="T28" fmla="*/ 2 w 56"/>
                  <a:gd name="T29" fmla="*/ 2 h 9"/>
                  <a:gd name="T30" fmla="*/ 9 w 56"/>
                  <a:gd name="T31" fmla="*/ 6 h 9"/>
                  <a:gd name="T32" fmla="*/ 10 w 56"/>
                  <a:gd name="T33" fmla="*/ 4 h 9"/>
                  <a:gd name="T34" fmla="*/ 3 w 56"/>
                  <a:gd name="T35" fmla="*/ 0 h 9"/>
                  <a:gd name="T36" fmla="*/ 55 w 56"/>
                  <a:gd name="T37" fmla="*/ 0 h 9"/>
                  <a:gd name="T38" fmla="*/ 52 w 56"/>
                  <a:gd name="T39" fmla="*/ 4 h 9"/>
                  <a:gd name="T40" fmla="*/ 53 w 56"/>
                  <a:gd name="T41" fmla="*/ 5 h 9"/>
                  <a:gd name="T42" fmla="*/ 56 w 56"/>
                  <a:gd name="T43" fmla="*/ 0 h 9"/>
                  <a:gd name="T44" fmla="*/ 55 w 56"/>
                  <a:gd name="T4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 h="9">
                    <a:moveTo>
                      <a:pt x="1" y="4"/>
                    </a:moveTo>
                    <a:cubicBezTo>
                      <a:pt x="1" y="4"/>
                      <a:pt x="0" y="4"/>
                      <a:pt x="0" y="4"/>
                    </a:cubicBezTo>
                    <a:cubicBezTo>
                      <a:pt x="3" y="6"/>
                      <a:pt x="5" y="7"/>
                      <a:pt x="7" y="9"/>
                    </a:cubicBezTo>
                    <a:cubicBezTo>
                      <a:pt x="7" y="8"/>
                      <a:pt x="7" y="8"/>
                      <a:pt x="8" y="8"/>
                    </a:cubicBezTo>
                    <a:cubicBezTo>
                      <a:pt x="6" y="7"/>
                      <a:pt x="3" y="5"/>
                      <a:pt x="1" y="4"/>
                    </a:cubicBezTo>
                    <a:moveTo>
                      <a:pt x="1" y="3"/>
                    </a:moveTo>
                    <a:cubicBezTo>
                      <a:pt x="1" y="3"/>
                      <a:pt x="1" y="3"/>
                      <a:pt x="1" y="3"/>
                    </a:cubicBezTo>
                    <a:cubicBezTo>
                      <a:pt x="3" y="5"/>
                      <a:pt x="6" y="6"/>
                      <a:pt x="8" y="7"/>
                    </a:cubicBezTo>
                    <a:cubicBezTo>
                      <a:pt x="8" y="7"/>
                      <a:pt x="8" y="7"/>
                      <a:pt x="8" y="7"/>
                    </a:cubicBezTo>
                    <a:cubicBezTo>
                      <a:pt x="6" y="6"/>
                      <a:pt x="4" y="4"/>
                      <a:pt x="1" y="3"/>
                    </a:cubicBezTo>
                    <a:moveTo>
                      <a:pt x="3" y="0"/>
                    </a:moveTo>
                    <a:cubicBezTo>
                      <a:pt x="3" y="0"/>
                      <a:pt x="3" y="1"/>
                      <a:pt x="2" y="1"/>
                    </a:cubicBezTo>
                    <a:cubicBezTo>
                      <a:pt x="3" y="2"/>
                      <a:pt x="4" y="2"/>
                      <a:pt x="5" y="3"/>
                    </a:cubicBezTo>
                    <a:cubicBezTo>
                      <a:pt x="4" y="2"/>
                      <a:pt x="3" y="2"/>
                      <a:pt x="2" y="1"/>
                    </a:cubicBezTo>
                    <a:cubicBezTo>
                      <a:pt x="2" y="1"/>
                      <a:pt x="2" y="2"/>
                      <a:pt x="2" y="2"/>
                    </a:cubicBezTo>
                    <a:cubicBezTo>
                      <a:pt x="4" y="4"/>
                      <a:pt x="6" y="5"/>
                      <a:pt x="9" y="6"/>
                    </a:cubicBezTo>
                    <a:cubicBezTo>
                      <a:pt x="9" y="5"/>
                      <a:pt x="10" y="5"/>
                      <a:pt x="10" y="4"/>
                    </a:cubicBezTo>
                    <a:cubicBezTo>
                      <a:pt x="8" y="2"/>
                      <a:pt x="5" y="1"/>
                      <a:pt x="3" y="0"/>
                    </a:cubicBezTo>
                    <a:moveTo>
                      <a:pt x="55" y="0"/>
                    </a:moveTo>
                    <a:cubicBezTo>
                      <a:pt x="54" y="1"/>
                      <a:pt x="53" y="3"/>
                      <a:pt x="52" y="4"/>
                    </a:cubicBezTo>
                    <a:cubicBezTo>
                      <a:pt x="53" y="5"/>
                      <a:pt x="53" y="5"/>
                      <a:pt x="53" y="5"/>
                    </a:cubicBezTo>
                    <a:cubicBezTo>
                      <a:pt x="54" y="3"/>
                      <a:pt x="55" y="2"/>
                      <a:pt x="56" y="0"/>
                    </a:cubicBezTo>
                    <a:cubicBezTo>
                      <a:pt x="55" y="0"/>
                      <a:pt x="55" y="0"/>
                      <a:pt x="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66" name="Freeform 9958"/>
              <p:cNvSpPr>
                <a:spLocks noEditPoints="1"/>
              </p:cNvSpPr>
              <p:nvPr/>
            </p:nvSpPr>
            <p:spPr bwMode="auto">
              <a:xfrm>
                <a:off x="-189" y="3337"/>
                <a:ext cx="19" cy="14"/>
              </a:xfrm>
              <a:custGeom>
                <a:avLst/>
                <a:gdLst>
                  <a:gd name="T0" fmla="*/ 0 w 8"/>
                  <a:gd name="T1" fmla="*/ 1 h 6"/>
                  <a:gd name="T2" fmla="*/ 0 w 8"/>
                  <a:gd name="T3" fmla="*/ 2 h 6"/>
                  <a:gd name="T4" fmla="*/ 7 w 8"/>
                  <a:gd name="T5" fmla="*/ 6 h 6"/>
                  <a:gd name="T6" fmla="*/ 7 w 8"/>
                  <a:gd name="T7" fmla="*/ 5 h 6"/>
                  <a:gd name="T8" fmla="*/ 0 w 8"/>
                  <a:gd name="T9" fmla="*/ 1 h 6"/>
                  <a:gd name="T10" fmla="*/ 1 w 8"/>
                  <a:gd name="T11" fmla="*/ 0 h 6"/>
                  <a:gd name="T12" fmla="*/ 0 w 8"/>
                  <a:gd name="T13" fmla="*/ 1 h 6"/>
                  <a:gd name="T14" fmla="*/ 7 w 8"/>
                  <a:gd name="T15" fmla="*/ 5 h 6"/>
                  <a:gd name="T16" fmla="*/ 8 w 8"/>
                  <a:gd name="T17" fmla="*/ 4 h 6"/>
                  <a:gd name="T18" fmla="*/ 1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0" y="1"/>
                    </a:moveTo>
                    <a:cubicBezTo>
                      <a:pt x="0" y="1"/>
                      <a:pt x="0" y="1"/>
                      <a:pt x="0" y="2"/>
                    </a:cubicBezTo>
                    <a:cubicBezTo>
                      <a:pt x="2" y="3"/>
                      <a:pt x="5" y="5"/>
                      <a:pt x="7" y="6"/>
                    </a:cubicBezTo>
                    <a:cubicBezTo>
                      <a:pt x="7" y="6"/>
                      <a:pt x="7" y="6"/>
                      <a:pt x="7" y="5"/>
                    </a:cubicBezTo>
                    <a:cubicBezTo>
                      <a:pt x="5" y="4"/>
                      <a:pt x="2" y="3"/>
                      <a:pt x="0" y="1"/>
                    </a:cubicBezTo>
                    <a:moveTo>
                      <a:pt x="1" y="0"/>
                    </a:moveTo>
                    <a:cubicBezTo>
                      <a:pt x="1" y="0"/>
                      <a:pt x="0" y="1"/>
                      <a:pt x="0" y="1"/>
                    </a:cubicBezTo>
                    <a:cubicBezTo>
                      <a:pt x="3" y="2"/>
                      <a:pt x="5" y="4"/>
                      <a:pt x="7" y="5"/>
                    </a:cubicBezTo>
                    <a:cubicBezTo>
                      <a:pt x="7" y="5"/>
                      <a:pt x="7" y="5"/>
                      <a:pt x="8" y="4"/>
                    </a:cubicBezTo>
                    <a:cubicBezTo>
                      <a:pt x="5" y="3"/>
                      <a:pt x="3" y="2"/>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67" name="Freeform 9959"/>
              <p:cNvSpPr>
                <a:spLocks noEditPoints="1"/>
              </p:cNvSpPr>
              <p:nvPr/>
            </p:nvSpPr>
            <p:spPr bwMode="auto">
              <a:xfrm>
                <a:off x="-262" y="3332"/>
                <a:ext cx="312" cy="19"/>
              </a:xfrm>
              <a:custGeom>
                <a:avLst/>
                <a:gdLst>
                  <a:gd name="T0" fmla="*/ 15 w 132"/>
                  <a:gd name="T1" fmla="*/ 6 h 8"/>
                  <a:gd name="T2" fmla="*/ 15 w 132"/>
                  <a:gd name="T3" fmla="*/ 6 h 8"/>
                  <a:gd name="T4" fmla="*/ 16 w 132"/>
                  <a:gd name="T5" fmla="*/ 7 h 8"/>
                  <a:gd name="T6" fmla="*/ 16 w 132"/>
                  <a:gd name="T7" fmla="*/ 7 h 8"/>
                  <a:gd name="T8" fmla="*/ 15 w 132"/>
                  <a:gd name="T9" fmla="*/ 6 h 8"/>
                  <a:gd name="T10" fmla="*/ 17 w 132"/>
                  <a:gd name="T11" fmla="*/ 3 h 8"/>
                  <a:gd name="T12" fmla="*/ 16 w 132"/>
                  <a:gd name="T13" fmla="*/ 4 h 8"/>
                  <a:gd name="T14" fmla="*/ 17 w 132"/>
                  <a:gd name="T15" fmla="*/ 5 h 8"/>
                  <a:gd name="T16" fmla="*/ 18 w 132"/>
                  <a:gd name="T17" fmla="*/ 4 h 8"/>
                  <a:gd name="T18" fmla="*/ 17 w 132"/>
                  <a:gd name="T19" fmla="*/ 3 h 8"/>
                  <a:gd name="T20" fmla="*/ 18 w 132"/>
                  <a:gd name="T21" fmla="*/ 0 h 8"/>
                  <a:gd name="T22" fmla="*/ 18 w 132"/>
                  <a:gd name="T23" fmla="*/ 1 h 8"/>
                  <a:gd name="T24" fmla="*/ 19 w 132"/>
                  <a:gd name="T25" fmla="*/ 2 h 8"/>
                  <a:gd name="T26" fmla="*/ 20 w 132"/>
                  <a:gd name="T27" fmla="*/ 1 h 8"/>
                  <a:gd name="T28" fmla="*/ 18 w 132"/>
                  <a:gd name="T29" fmla="*/ 0 h 8"/>
                  <a:gd name="T30" fmla="*/ 55 w 132"/>
                  <a:gd name="T31" fmla="*/ 0 h 8"/>
                  <a:gd name="T32" fmla="*/ 55 w 132"/>
                  <a:gd name="T33" fmla="*/ 0 h 8"/>
                  <a:gd name="T34" fmla="*/ 63 w 132"/>
                  <a:gd name="T35" fmla="*/ 5 h 8"/>
                  <a:gd name="T36" fmla="*/ 63 w 132"/>
                  <a:gd name="T37" fmla="*/ 5 h 8"/>
                  <a:gd name="T38" fmla="*/ 55 w 132"/>
                  <a:gd name="T39" fmla="*/ 0 h 8"/>
                  <a:gd name="T40" fmla="*/ 4 w 132"/>
                  <a:gd name="T41" fmla="*/ 0 h 8"/>
                  <a:gd name="T42" fmla="*/ 0 w 132"/>
                  <a:gd name="T43" fmla="*/ 7 h 8"/>
                  <a:gd name="T44" fmla="*/ 0 w 132"/>
                  <a:gd name="T45" fmla="*/ 8 h 8"/>
                  <a:gd name="T46" fmla="*/ 5 w 132"/>
                  <a:gd name="T47" fmla="*/ 0 h 8"/>
                  <a:gd name="T48" fmla="*/ 4 w 132"/>
                  <a:gd name="T49" fmla="*/ 0 h 8"/>
                  <a:gd name="T50" fmla="*/ 130 w 132"/>
                  <a:gd name="T51" fmla="*/ 0 h 8"/>
                  <a:gd name="T52" fmla="*/ 128 w 132"/>
                  <a:gd name="T53" fmla="*/ 2 h 8"/>
                  <a:gd name="T54" fmla="*/ 128 w 132"/>
                  <a:gd name="T55" fmla="*/ 2 h 8"/>
                  <a:gd name="T56" fmla="*/ 130 w 132"/>
                  <a:gd name="T57" fmla="*/ 3 h 8"/>
                  <a:gd name="T58" fmla="*/ 132 w 132"/>
                  <a:gd name="T59" fmla="*/ 1 h 8"/>
                  <a:gd name="T60" fmla="*/ 130 w 132"/>
                  <a:gd name="T61" fmla="*/ 0 h 8"/>
                  <a:gd name="T62" fmla="*/ 22 w 132"/>
                  <a:gd name="T63" fmla="*/ 0 h 8"/>
                  <a:gd name="T64" fmla="*/ 21 w 132"/>
                  <a:gd name="T65" fmla="*/ 1 h 8"/>
                  <a:gd name="T66" fmla="*/ 25 w 132"/>
                  <a:gd name="T67" fmla="*/ 4 h 8"/>
                  <a:gd name="T68" fmla="*/ 26 w 132"/>
                  <a:gd name="T69" fmla="*/ 2 h 8"/>
                  <a:gd name="T70" fmla="*/ 22 w 132"/>
                  <a:gd name="T7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2" h="8">
                    <a:moveTo>
                      <a:pt x="15" y="6"/>
                    </a:moveTo>
                    <a:cubicBezTo>
                      <a:pt x="15" y="6"/>
                      <a:pt x="15" y="6"/>
                      <a:pt x="15" y="6"/>
                    </a:cubicBezTo>
                    <a:cubicBezTo>
                      <a:pt x="15" y="6"/>
                      <a:pt x="16" y="7"/>
                      <a:pt x="16" y="7"/>
                    </a:cubicBezTo>
                    <a:cubicBezTo>
                      <a:pt x="16" y="7"/>
                      <a:pt x="16" y="7"/>
                      <a:pt x="16" y="7"/>
                    </a:cubicBezTo>
                    <a:cubicBezTo>
                      <a:pt x="16" y="7"/>
                      <a:pt x="15" y="6"/>
                      <a:pt x="15" y="6"/>
                    </a:cubicBezTo>
                    <a:moveTo>
                      <a:pt x="17" y="3"/>
                    </a:moveTo>
                    <a:cubicBezTo>
                      <a:pt x="16" y="3"/>
                      <a:pt x="16" y="4"/>
                      <a:pt x="16" y="4"/>
                    </a:cubicBezTo>
                    <a:cubicBezTo>
                      <a:pt x="16" y="4"/>
                      <a:pt x="17" y="5"/>
                      <a:pt x="17" y="5"/>
                    </a:cubicBezTo>
                    <a:cubicBezTo>
                      <a:pt x="18" y="4"/>
                      <a:pt x="18" y="4"/>
                      <a:pt x="18" y="4"/>
                    </a:cubicBezTo>
                    <a:cubicBezTo>
                      <a:pt x="18" y="3"/>
                      <a:pt x="17" y="3"/>
                      <a:pt x="17" y="3"/>
                    </a:cubicBezTo>
                    <a:moveTo>
                      <a:pt x="18" y="0"/>
                    </a:moveTo>
                    <a:cubicBezTo>
                      <a:pt x="18" y="0"/>
                      <a:pt x="18" y="1"/>
                      <a:pt x="18" y="1"/>
                    </a:cubicBezTo>
                    <a:cubicBezTo>
                      <a:pt x="19" y="2"/>
                      <a:pt x="19" y="2"/>
                      <a:pt x="19" y="2"/>
                    </a:cubicBezTo>
                    <a:cubicBezTo>
                      <a:pt x="19" y="2"/>
                      <a:pt x="19" y="1"/>
                      <a:pt x="20" y="1"/>
                    </a:cubicBezTo>
                    <a:cubicBezTo>
                      <a:pt x="19" y="1"/>
                      <a:pt x="19" y="1"/>
                      <a:pt x="18" y="0"/>
                    </a:cubicBezTo>
                    <a:moveTo>
                      <a:pt x="55" y="0"/>
                    </a:moveTo>
                    <a:cubicBezTo>
                      <a:pt x="55" y="0"/>
                      <a:pt x="55" y="0"/>
                      <a:pt x="55" y="0"/>
                    </a:cubicBezTo>
                    <a:cubicBezTo>
                      <a:pt x="58" y="2"/>
                      <a:pt x="61" y="3"/>
                      <a:pt x="63" y="5"/>
                    </a:cubicBezTo>
                    <a:cubicBezTo>
                      <a:pt x="63" y="5"/>
                      <a:pt x="63" y="5"/>
                      <a:pt x="63" y="5"/>
                    </a:cubicBezTo>
                    <a:cubicBezTo>
                      <a:pt x="55" y="0"/>
                      <a:pt x="55" y="0"/>
                      <a:pt x="55" y="0"/>
                    </a:cubicBezTo>
                    <a:moveTo>
                      <a:pt x="4" y="0"/>
                    </a:moveTo>
                    <a:cubicBezTo>
                      <a:pt x="3" y="2"/>
                      <a:pt x="1" y="5"/>
                      <a:pt x="0" y="7"/>
                    </a:cubicBezTo>
                    <a:cubicBezTo>
                      <a:pt x="0" y="8"/>
                      <a:pt x="0" y="8"/>
                      <a:pt x="0" y="8"/>
                    </a:cubicBezTo>
                    <a:cubicBezTo>
                      <a:pt x="2" y="5"/>
                      <a:pt x="3" y="3"/>
                      <a:pt x="5" y="0"/>
                    </a:cubicBezTo>
                    <a:cubicBezTo>
                      <a:pt x="4" y="0"/>
                      <a:pt x="4" y="0"/>
                      <a:pt x="4" y="0"/>
                    </a:cubicBezTo>
                    <a:moveTo>
                      <a:pt x="130" y="0"/>
                    </a:moveTo>
                    <a:cubicBezTo>
                      <a:pt x="129" y="1"/>
                      <a:pt x="129" y="1"/>
                      <a:pt x="128" y="2"/>
                    </a:cubicBezTo>
                    <a:cubicBezTo>
                      <a:pt x="128" y="2"/>
                      <a:pt x="128" y="2"/>
                      <a:pt x="128" y="2"/>
                    </a:cubicBezTo>
                    <a:cubicBezTo>
                      <a:pt x="130" y="3"/>
                      <a:pt x="130" y="3"/>
                      <a:pt x="130" y="3"/>
                    </a:cubicBezTo>
                    <a:cubicBezTo>
                      <a:pt x="131" y="3"/>
                      <a:pt x="131" y="2"/>
                      <a:pt x="132" y="1"/>
                    </a:cubicBezTo>
                    <a:cubicBezTo>
                      <a:pt x="130" y="0"/>
                      <a:pt x="130" y="0"/>
                      <a:pt x="130" y="0"/>
                    </a:cubicBezTo>
                    <a:moveTo>
                      <a:pt x="22" y="0"/>
                    </a:moveTo>
                    <a:cubicBezTo>
                      <a:pt x="21" y="0"/>
                      <a:pt x="21" y="1"/>
                      <a:pt x="21" y="1"/>
                    </a:cubicBezTo>
                    <a:cubicBezTo>
                      <a:pt x="22" y="2"/>
                      <a:pt x="23" y="3"/>
                      <a:pt x="25" y="4"/>
                    </a:cubicBezTo>
                    <a:cubicBezTo>
                      <a:pt x="25" y="3"/>
                      <a:pt x="25" y="3"/>
                      <a:pt x="26" y="2"/>
                    </a:cubicBezTo>
                    <a:cubicBezTo>
                      <a:pt x="24" y="1"/>
                      <a:pt x="23" y="1"/>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68" name="Freeform 9960"/>
              <p:cNvSpPr>
                <a:spLocks noEditPoints="1"/>
              </p:cNvSpPr>
              <p:nvPr/>
            </p:nvSpPr>
            <p:spPr bwMode="auto">
              <a:xfrm>
                <a:off x="-226" y="3335"/>
                <a:ext cx="9" cy="14"/>
              </a:xfrm>
              <a:custGeom>
                <a:avLst/>
                <a:gdLst>
                  <a:gd name="T0" fmla="*/ 0 w 4"/>
                  <a:gd name="T1" fmla="*/ 4 h 6"/>
                  <a:gd name="T2" fmla="*/ 0 w 4"/>
                  <a:gd name="T3" fmla="*/ 5 h 6"/>
                  <a:gd name="T4" fmla="*/ 1 w 4"/>
                  <a:gd name="T5" fmla="*/ 6 h 6"/>
                  <a:gd name="T6" fmla="*/ 2 w 4"/>
                  <a:gd name="T7" fmla="*/ 5 h 6"/>
                  <a:gd name="T8" fmla="*/ 0 w 4"/>
                  <a:gd name="T9" fmla="*/ 4 h 6"/>
                  <a:gd name="T10" fmla="*/ 1 w 4"/>
                  <a:gd name="T11" fmla="*/ 3 h 6"/>
                  <a:gd name="T12" fmla="*/ 0 w 4"/>
                  <a:gd name="T13" fmla="*/ 4 h 6"/>
                  <a:gd name="T14" fmla="*/ 2 w 4"/>
                  <a:gd name="T15" fmla="*/ 5 h 6"/>
                  <a:gd name="T16" fmla="*/ 2 w 4"/>
                  <a:gd name="T17" fmla="*/ 4 h 6"/>
                  <a:gd name="T18" fmla="*/ 1 w 4"/>
                  <a:gd name="T19" fmla="*/ 3 h 6"/>
                  <a:gd name="T20" fmla="*/ 3 w 4"/>
                  <a:gd name="T21" fmla="*/ 0 h 6"/>
                  <a:gd name="T22" fmla="*/ 2 w 4"/>
                  <a:gd name="T23" fmla="*/ 2 h 6"/>
                  <a:gd name="T24" fmla="*/ 3 w 4"/>
                  <a:gd name="T25" fmla="*/ 3 h 6"/>
                  <a:gd name="T26" fmla="*/ 4 w 4"/>
                  <a:gd name="T27" fmla="*/ 1 h 6"/>
                  <a:gd name="T28" fmla="*/ 3 w 4"/>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6">
                    <a:moveTo>
                      <a:pt x="0" y="4"/>
                    </a:moveTo>
                    <a:cubicBezTo>
                      <a:pt x="0" y="4"/>
                      <a:pt x="0" y="5"/>
                      <a:pt x="0" y="5"/>
                    </a:cubicBezTo>
                    <a:cubicBezTo>
                      <a:pt x="0" y="5"/>
                      <a:pt x="1" y="6"/>
                      <a:pt x="1" y="6"/>
                    </a:cubicBezTo>
                    <a:cubicBezTo>
                      <a:pt x="1" y="5"/>
                      <a:pt x="2" y="5"/>
                      <a:pt x="2" y="5"/>
                    </a:cubicBezTo>
                    <a:cubicBezTo>
                      <a:pt x="1" y="4"/>
                      <a:pt x="1" y="4"/>
                      <a:pt x="0" y="4"/>
                    </a:cubicBezTo>
                    <a:moveTo>
                      <a:pt x="1" y="3"/>
                    </a:moveTo>
                    <a:cubicBezTo>
                      <a:pt x="1" y="3"/>
                      <a:pt x="1" y="3"/>
                      <a:pt x="0" y="4"/>
                    </a:cubicBezTo>
                    <a:cubicBezTo>
                      <a:pt x="1" y="4"/>
                      <a:pt x="1" y="4"/>
                      <a:pt x="2" y="5"/>
                    </a:cubicBezTo>
                    <a:cubicBezTo>
                      <a:pt x="2" y="4"/>
                      <a:pt x="2" y="4"/>
                      <a:pt x="2" y="4"/>
                    </a:cubicBezTo>
                    <a:cubicBezTo>
                      <a:pt x="2" y="4"/>
                      <a:pt x="1" y="3"/>
                      <a:pt x="1" y="3"/>
                    </a:cubicBezTo>
                    <a:moveTo>
                      <a:pt x="3" y="0"/>
                    </a:moveTo>
                    <a:cubicBezTo>
                      <a:pt x="2" y="1"/>
                      <a:pt x="2" y="1"/>
                      <a:pt x="2" y="2"/>
                    </a:cubicBezTo>
                    <a:cubicBezTo>
                      <a:pt x="2" y="2"/>
                      <a:pt x="3" y="2"/>
                      <a:pt x="3" y="3"/>
                    </a:cubicBezTo>
                    <a:cubicBezTo>
                      <a:pt x="3" y="2"/>
                      <a:pt x="4" y="2"/>
                      <a:pt x="4"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69" name="Freeform 9961"/>
              <p:cNvSpPr>
                <a:spLocks/>
              </p:cNvSpPr>
              <p:nvPr/>
            </p:nvSpPr>
            <p:spPr bwMode="auto">
              <a:xfrm>
                <a:off x="-226" y="3344"/>
                <a:ext cx="4" cy="2"/>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0"/>
                      <a:pt x="2" y="1"/>
                    </a:cubicBezTo>
                    <a:cubicBezTo>
                      <a:pt x="2" y="1"/>
                      <a:pt x="2" y="1"/>
                      <a:pt x="2"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0" name="Freeform 9962"/>
              <p:cNvSpPr>
                <a:spLocks noEditPoints="1"/>
              </p:cNvSpPr>
              <p:nvPr/>
            </p:nvSpPr>
            <p:spPr bwMode="auto">
              <a:xfrm>
                <a:off x="-260" y="3335"/>
                <a:ext cx="279" cy="21"/>
              </a:xfrm>
              <a:custGeom>
                <a:avLst/>
                <a:gdLst>
                  <a:gd name="T0" fmla="*/ 16 w 118"/>
                  <a:gd name="T1" fmla="*/ 6 h 9"/>
                  <a:gd name="T2" fmla="*/ 16 w 118"/>
                  <a:gd name="T3" fmla="*/ 7 h 9"/>
                  <a:gd name="T4" fmla="*/ 20 w 118"/>
                  <a:gd name="T5" fmla="*/ 9 h 9"/>
                  <a:gd name="T6" fmla="*/ 20 w 118"/>
                  <a:gd name="T7" fmla="*/ 9 h 9"/>
                  <a:gd name="T8" fmla="*/ 16 w 118"/>
                  <a:gd name="T9" fmla="*/ 6 h 9"/>
                  <a:gd name="T10" fmla="*/ 18 w 118"/>
                  <a:gd name="T11" fmla="*/ 3 h 9"/>
                  <a:gd name="T12" fmla="*/ 17 w 118"/>
                  <a:gd name="T13" fmla="*/ 4 h 9"/>
                  <a:gd name="T14" fmla="*/ 21 w 118"/>
                  <a:gd name="T15" fmla="*/ 7 h 9"/>
                  <a:gd name="T16" fmla="*/ 22 w 118"/>
                  <a:gd name="T17" fmla="*/ 6 h 9"/>
                  <a:gd name="T18" fmla="*/ 18 w 118"/>
                  <a:gd name="T19" fmla="*/ 3 h 9"/>
                  <a:gd name="T20" fmla="*/ 19 w 118"/>
                  <a:gd name="T21" fmla="*/ 1 h 9"/>
                  <a:gd name="T22" fmla="*/ 19 w 118"/>
                  <a:gd name="T23" fmla="*/ 1 h 9"/>
                  <a:gd name="T24" fmla="*/ 23 w 118"/>
                  <a:gd name="T25" fmla="*/ 4 h 9"/>
                  <a:gd name="T26" fmla="*/ 23 w 118"/>
                  <a:gd name="T27" fmla="*/ 3 h 9"/>
                  <a:gd name="T28" fmla="*/ 19 w 118"/>
                  <a:gd name="T29" fmla="*/ 1 h 9"/>
                  <a:gd name="T30" fmla="*/ 87 w 118"/>
                  <a:gd name="T31" fmla="*/ 1 h 9"/>
                  <a:gd name="T32" fmla="*/ 84 w 118"/>
                  <a:gd name="T33" fmla="*/ 5 h 9"/>
                  <a:gd name="T34" fmla="*/ 91 w 118"/>
                  <a:gd name="T35" fmla="*/ 9 h 9"/>
                  <a:gd name="T36" fmla="*/ 94 w 118"/>
                  <a:gd name="T37" fmla="*/ 5 h 9"/>
                  <a:gd name="T38" fmla="*/ 87 w 118"/>
                  <a:gd name="T39" fmla="*/ 1 h 9"/>
                  <a:gd name="T40" fmla="*/ 97 w 118"/>
                  <a:gd name="T41" fmla="*/ 1 h 9"/>
                  <a:gd name="T42" fmla="*/ 95 w 118"/>
                  <a:gd name="T43" fmla="*/ 3 h 9"/>
                  <a:gd name="T44" fmla="*/ 100 w 118"/>
                  <a:gd name="T45" fmla="*/ 5 h 9"/>
                  <a:gd name="T46" fmla="*/ 102 w 118"/>
                  <a:gd name="T47" fmla="*/ 3 h 9"/>
                  <a:gd name="T48" fmla="*/ 98 w 118"/>
                  <a:gd name="T49" fmla="*/ 1 h 9"/>
                  <a:gd name="T50" fmla="*/ 97 w 118"/>
                  <a:gd name="T51" fmla="*/ 1 h 9"/>
                  <a:gd name="T52" fmla="*/ 54 w 118"/>
                  <a:gd name="T53" fmla="*/ 0 h 9"/>
                  <a:gd name="T54" fmla="*/ 53 w 118"/>
                  <a:gd name="T55" fmla="*/ 1 h 9"/>
                  <a:gd name="T56" fmla="*/ 61 w 118"/>
                  <a:gd name="T57" fmla="*/ 6 h 9"/>
                  <a:gd name="T58" fmla="*/ 62 w 118"/>
                  <a:gd name="T59" fmla="*/ 5 h 9"/>
                  <a:gd name="T60" fmla="*/ 54 w 118"/>
                  <a:gd name="T61" fmla="*/ 0 h 9"/>
                  <a:gd name="T62" fmla="*/ 118 w 118"/>
                  <a:gd name="T63" fmla="*/ 0 h 9"/>
                  <a:gd name="T64" fmla="*/ 115 w 118"/>
                  <a:gd name="T65" fmla="*/ 5 h 9"/>
                  <a:gd name="T66" fmla="*/ 115 w 118"/>
                  <a:gd name="T67" fmla="*/ 6 h 9"/>
                  <a:gd name="T68" fmla="*/ 118 w 118"/>
                  <a:gd name="T69" fmla="*/ 0 h 9"/>
                  <a:gd name="T70" fmla="*/ 118 w 118"/>
                  <a:gd name="T71" fmla="*/ 0 h 9"/>
                  <a:gd name="T72" fmla="*/ 5 w 118"/>
                  <a:gd name="T73" fmla="*/ 0 h 9"/>
                  <a:gd name="T74" fmla="*/ 0 w 118"/>
                  <a:gd name="T75" fmla="*/ 7 h 9"/>
                  <a:gd name="T76" fmla="*/ 2 w 118"/>
                  <a:gd name="T77" fmla="*/ 8 h 9"/>
                  <a:gd name="T78" fmla="*/ 6 w 118"/>
                  <a:gd name="T79" fmla="*/ 1 h 9"/>
                  <a:gd name="T80" fmla="*/ 5 w 118"/>
                  <a:gd name="T81" fmla="*/ 0 h 9"/>
                  <a:gd name="T82" fmla="*/ 4 w 118"/>
                  <a:gd name="T83" fmla="*/ 0 h 9"/>
                  <a:gd name="T84" fmla="*/ 0 w 118"/>
                  <a:gd name="T85" fmla="*/ 7 h 9"/>
                  <a:gd name="T86" fmla="*/ 0 w 118"/>
                  <a:gd name="T87" fmla="*/ 7 h 9"/>
                  <a:gd name="T88" fmla="*/ 3 w 118"/>
                  <a:gd name="T89" fmla="*/ 1 h 9"/>
                  <a:gd name="T90" fmla="*/ 4 w 118"/>
                  <a:gd name="T91" fmla="*/ 0 h 9"/>
                  <a:gd name="T92" fmla="*/ 4 w 118"/>
                  <a:gd name="T9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9">
                    <a:moveTo>
                      <a:pt x="16" y="6"/>
                    </a:moveTo>
                    <a:cubicBezTo>
                      <a:pt x="16" y="6"/>
                      <a:pt x="16" y="7"/>
                      <a:pt x="16" y="7"/>
                    </a:cubicBezTo>
                    <a:cubicBezTo>
                      <a:pt x="17" y="7"/>
                      <a:pt x="19" y="8"/>
                      <a:pt x="20" y="9"/>
                    </a:cubicBezTo>
                    <a:cubicBezTo>
                      <a:pt x="20" y="9"/>
                      <a:pt x="20" y="9"/>
                      <a:pt x="20" y="9"/>
                    </a:cubicBezTo>
                    <a:cubicBezTo>
                      <a:pt x="19" y="8"/>
                      <a:pt x="17" y="7"/>
                      <a:pt x="16" y="6"/>
                    </a:cubicBezTo>
                    <a:moveTo>
                      <a:pt x="18" y="3"/>
                    </a:moveTo>
                    <a:cubicBezTo>
                      <a:pt x="18" y="4"/>
                      <a:pt x="18" y="4"/>
                      <a:pt x="17" y="4"/>
                    </a:cubicBezTo>
                    <a:cubicBezTo>
                      <a:pt x="19" y="5"/>
                      <a:pt x="20" y="6"/>
                      <a:pt x="21" y="7"/>
                    </a:cubicBezTo>
                    <a:cubicBezTo>
                      <a:pt x="22" y="6"/>
                      <a:pt x="22" y="6"/>
                      <a:pt x="22" y="6"/>
                    </a:cubicBezTo>
                    <a:cubicBezTo>
                      <a:pt x="21" y="5"/>
                      <a:pt x="19" y="4"/>
                      <a:pt x="18" y="3"/>
                    </a:cubicBezTo>
                    <a:moveTo>
                      <a:pt x="19" y="1"/>
                    </a:moveTo>
                    <a:cubicBezTo>
                      <a:pt x="19" y="1"/>
                      <a:pt x="19" y="1"/>
                      <a:pt x="19" y="1"/>
                    </a:cubicBezTo>
                    <a:cubicBezTo>
                      <a:pt x="23" y="4"/>
                      <a:pt x="23" y="4"/>
                      <a:pt x="23" y="4"/>
                    </a:cubicBezTo>
                    <a:cubicBezTo>
                      <a:pt x="23" y="4"/>
                      <a:pt x="23" y="3"/>
                      <a:pt x="23" y="3"/>
                    </a:cubicBezTo>
                    <a:cubicBezTo>
                      <a:pt x="22" y="2"/>
                      <a:pt x="21" y="2"/>
                      <a:pt x="19" y="1"/>
                    </a:cubicBezTo>
                    <a:moveTo>
                      <a:pt x="87" y="1"/>
                    </a:moveTo>
                    <a:cubicBezTo>
                      <a:pt x="86" y="2"/>
                      <a:pt x="85" y="4"/>
                      <a:pt x="84" y="5"/>
                    </a:cubicBezTo>
                    <a:cubicBezTo>
                      <a:pt x="87" y="7"/>
                      <a:pt x="89" y="8"/>
                      <a:pt x="91" y="9"/>
                    </a:cubicBezTo>
                    <a:cubicBezTo>
                      <a:pt x="92" y="8"/>
                      <a:pt x="93" y="6"/>
                      <a:pt x="94" y="5"/>
                    </a:cubicBezTo>
                    <a:cubicBezTo>
                      <a:pt x="87" y="1"/>
                      <a:pt x="87" y="1"/>
                      <a:pt x="87" y="1"/>
                    </a:cubicBezTo>
                    <a:moveTo>
                      <a:pt x="97" y="1"/>
                    </a:moveTo>
                    <a:cubicBezTo>
                      <a:pt x="96" y="1"/>
                      <a:pt x="96" y="2"/>
                      <a:pt x="95" y="3"/>
                    </a:cubicBezTo>
                    <a:cubicBezTo>
                      <a:pt x="97" y="3"/>
                      <a:pt x="99" y="4"/>
                      <a:pt x="100" y="5"/>
                    </a:cubicBezTo>
                    <a:cubicBezTo>
                      <a:pt x="101" y="5"/>
                      <a:pt x="101" y="4"/>
                      <a:pt x="102" y="3"/>
                    </a:cubicBezTo>
                    <a:cubicBezTo>
                      <a:pt x="98" y="1"/>
                      <a:pt x="98" y="1"/>
                      <a:pt x="98" y="1"/>
                    </a:cubicBezTo>
                    <a:cubicBezTo>
                      <a:pt x="97" y="1"/>
                      <a:pt x="97" y="1"/>
                      <a:pt x="97" y="1"/>
                    </a:cubicBezTo>
                    <a:moveTo>
                      <a:pt x="54" y="0"/>
                    </a:moveTo>
                    <a:cubicBezTo>
                      <a:pt x="53" y="1"/>
                      <a:pt x="53" y="1"/>
                      <a:pt x="53" y="1"/>
                    </a:cubicBezTo>
                    <a:cubicBezTo>
                      <a:pt x="56" y="3"/>
                      <a:pt x="58" y="4"/>
                      <a:pt x="61" y="6"/>
                    </a:cubicBezTo>
                    <a:cubicBezTo>
                      <a:pt x="61" y="5"/>
                      <a:pt x="61" y="5"/>
                      <a:pt x="62" y="5"/>
                    </a:cubicBezTo>
                    <a:cubicBezTo>
                      <a:pt x="59" y="3"/>
                      <a:pt x="56" y="2"/>
                      <a:pt x="54" y="0"/>
                    </a:cubicBezTo>
                    <a:moveTo>
                      <a:pt x="118" y="0"/>
                    </a:moveTo>
                    <a:cubicBezTo>
                      <a:pt x="117" y="2"/>
                      <a:pt x="116" y="3"/>
                      <a:pt x="115" y="5"/>
                    </a:cubicBezTo>
                    <a:cubicBezTo>
                      <a:pt x="115" y="5"/>
                      <a:pt x="115" y="5"/>
                      <a:pt x="115" y="6"/>
                    </a:cubicBezTo>
                    <a:cubicBezTo>
                      <a:pt x="116" y="4"/>
                      <a:pt x="117" y="2"/>
                      <a:pt x="118" y="0"/>
                    </a:cubicBezTo>
                    <a:cubicBezTo>
                      <a:pt x="118" y="0"/>
                      <a:pt x="118" y="0"/>
                      <a:pt x="118" y="0"/>
                    </a:cubicBezTo>
                    <a:moveTo>
                      <a:pt x="5" y="0"/>
                    </a:moveTo>
                    <a:cubicBezTo>
                      <a:pt x="3" y="2"/>
                      <a:pt x="2" y="5"/>
                      <a:pt x="0" y="7"/>
                    </a:cubicBezTo>
                    <a:cubicBezTo>
                      <a:pt x="1" y="8"/>
                      <a:pt x="1" y="8"/>
                      <a:pt x="2" y="8"/>
                    </a:cubicBezTo>
                    <a:cubicBezTo>
                      <a:pt x="3" y="6"/>
                      <a:pt x="5" y="3"/>
                      <a:pt x="6" y="1"/>
                    </a:cubicBezTo>
                    <a:cubicBezTo>
                      <a:pt x="6" y="1"/>
                      <a:pt x="5" y="0"/>
                      <a:pt x="5" y="0"/>
                    </a:cubicBezTo>
                    <a:moveTo>
                      <a:pt x="4" y="0"/>
                    </a:moveTo>
                    <a:cubicBezTo>
                      <a:pt x="3" y="2"/>
                      <a:pt x="1" y="5"/>
                      <a:pt x="0" y="7"/>
                    </a:cubicBezTo>
                    <a:cubicBezTo>
                      <a:pt x="0" y="7"/>
                      <a:pt x="0" y="7"/>
                      <a:pt x="0" y="7"/>
                    </a:cubicBezTo>
                    <a:cubicBezTo>
                      <a:pt x="1" y="5"/>
                      <a:pt x="2" y="3"/>
                      <a:pt x="3" y="1"/>
                    </a:cubicBezTo>
                    <a:cubicBezTo>
                      <a:pt x="4" y="1"/>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1" name="Freeform 9963"/>
              <p:cNvSpPr>
                <a:spLocks noEditPoints="1"/>
              </p:cNvSpPr>
              <p:nvPr/>
            </p:nvSpPr>
            <p:spPr bwMode="auto">
              <a:xfrm>
                <a:off x="-222" y="3337"/>
                <a:ext cx="17" cy="19"/>
              </a:xfrm>
              <a:custGeom>
                <a:avLst/>
                <a:gdLst>
                  <a:gd name="T0" fmla="*/ 1 w 7"/>
                  <a:gd name="T1" fmla="*/ 4 h 8"/>
                  <a:gd name="T2" fmla="*/ 0 w 7"/>
                  <a:gd name="T3" fmla="*/ 5 h 8"/>
                  <a:gd name="T4" fmla="*/ 4 w 7"/>
                  <a:gd name="T5" fmla="*/ 8 h 8"/>
                  <a:gd name="T6" fmla="*/ 5 w 7"/>
                  <a:gd name="T7" fmla="*/ 7 h 8"/>
                  <a:gd name="T8" fmla="*/ 1 w 7"/>
                  <a:gd name="T9" fmla="*/ 4 h 8"/>
                  <a:gd name="T10" fmla="*/ 1 w 7"/>
                  <a:gd name="T11" fmla="*/ 3 h 8"/>
                  <a:gd name="T12" fmla="*/ 1 w 7"/>
                  <a:gd name="T13" fmla="*/ 4 h 8"/>
                  <a:gd name="T14" fmla="*/ 5 w 7"/>
                  <a:gd name="T15" fmla="*/ 7 h 8"/>
                  <a:gd name="T16" fmla="*/ 5 w 7"/>
                  <a:gd name="T17" fmla="*/ 6 h 8"/>
                  <a:gd name="T18" fmla="*/ 1 w 7"/>
                  <a:gd name="T19" fmla="*/ 3 h 8"/>
                  <a:gd name="T20" fmla="*/ 3 w 7"/>
                  <a:gd name="T21" fmla="*/ 0 h 8"/>
                  <a:gd name="T22" fmla="*/ 2 w 7"/>
                  <a:gd name="T23" fmla="*/ 2 h 8"/>
                  <a:gd name="T24" fmla="*/ 6 w 7"/>
                  <a:gd name="T25" fmla="*/ 5 h 8"/>
                  <a:gd name="T26" fmla="*/ 7 w 7"/>
                  <a:gd name="T27" fmla="*/ 3 h 8"/>
                  <a:gd name="T28" fmla="*/ 3 w 7"/>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1" y="4"/>
                    </a:moveTo>
                    <a:cubicBezTo>
                      <a:pt x="1" y="5"/>
                      <a:pt x="0" y="5"/>
                      <a:pt x="0" y="5"/>
                    </a:cubicBezTo>
                    <a:cubicBezTo>
                      <a:pt x="1" y="6"/>
                      <a:pt x="3" y="7"/>
                      <a:pt x="4" y="8"/>
                    </a:cubicBezTo>
                    <a:cubicBezTo>
                      <a:pt x="4" y="7"/>
                      <a:pt x="5" y="7"/>
                      <a:pt x="5" y="7"/>
                    </a:cubicBezTo>
                    <a:cubicBezTo>
                      <a:pt x="3" y="6"/>
                      <a:pt x="2" y="5"/>
                      <a:pt x="1" y="4"/>
                    </a:cubicBezTo>
                    <a:moveTo>
                      <a:pt x="1" y="3"/>
                    </a:moveTo>
                    <a:cubicBezTo>
                      <a:pt x="1" y="4"/>
                      <a:pt x="1" y="4"/>
                      <a:pt x="1" y="4"/>
                    </a:cubicBezTo>
                    <a:cubicBezTo>
                      <a:pt x="2" y="5"/>
                      <a:pt x="3" y="6"/>
                      <a:pt x="5" y="7"/>
                    </a:cubicBezTo>
                    <a:cubicBezTo>
                      <a:pt x="5" y="6"/>
                      <a:pt x="5" y="6"/>
                      <a:pt x="5" y="6"/>
                    </a:cubicBezTo>
                    <a:cubicBezTo>
                      <a:pt x="4" y="5"/>
                      <a:pt x="3" y="4"/>
                      <a:pt x="1" y="3"/>
                    </a:cubicBezTo>
                    <a:moveTo>
                      <a:pt x="3" y="0"/>
                    </a:moveTo>
                    <a:cubicBezTo>
                      <a:pt x="3" y="1"/>
                      <a:pt x="2" y="2"/>
                      <a:pt x="2" y="2"/>
                    </a:cubicBezTo>
                    <a:cubicBezTo>
                      <a:pt x="3" y="3"/>
                      <a:pt x="5" y="4"/>
                      <a:pt x="6" y="5"/>
                    </a:cubicBezTo>
                    <a:cubicBezTo>
                      <a:pt x="6" y="4"/>
                      <a:pt x="7" y="4"/>
                      <a:pt x="7" y="3"/>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2" name="Freeform 9964"/>
              <p:cNvSpPr>
                <a:spLocks/>
              </p:cNvSpPr>
              <p:nvPr/>
            </p:nvSpPr>
            <p:spPr bwMode="auto">
              <a:xfrm>
                <a:off x="-219" y="3346"/>
                <a:ext cx="9" cy="7"/>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0"/>
                      <a:pt x="0" y="0"/>
                      <a:pt x="0" y="0"/>
                    </a:cubicBezTo>
                    <a:cubicBezTo>
                      <a:pt x="1" y="1"/>
                      <a:pt x="2" y="2"/>
                      <a:pt x="4" y="3"/>
                    </a:cubicBezTo>
                    <a:cubicBezTo>
                      <a:pt x="4" y="3"/>
                      <a:pt x="4" y="3"/>
                      <a:pt x="4" y="3"/>
                    </a:cubicBezTo>
                    <a:cubicBezTo>
                      <a:pt x="2"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3" name="Freeform 9965"/>
              <p:cNvSpPr>
                <a:spLocks noEditPoints="1"/>
              </p:cNvSpPr>
              <p:nvPr/>
            </p:nvSpPr>
            <p:spPr bwMode="auto">
              <a:xfrm>
                <a:off x="-252" y="3337"/>
                <a:ext cx="314" cy="24"/>
              </a:xfrm>
              <a:custGeom>
                <a:avLst/>
                <a:gdLst>
                  <a:gd name="T0" fmla="*/ 18 w 133"/>
                  <a:gd name="T1" fmla="*/ 9 h 10"/>
                  <a:gd name="T2" fmla="*/ 19 w 133"/>
                  <a:gd name="T3" fmla="*/ 9 h 10"/>
                  <a:gd name="T4" fmla="*/ 20 w 133"/>
                  <a:gd name="T5" fmla="*/ 5 h 10"/>
                  <a:gd name="T6" fmla="*/ 21 w 133"/>
                  <a:gd name="T7" fmla="*/ 7 h 10"/>
                  <a:gd name="T8" fmla="*/ 20 w 133"/>
                  <a:gd name="T9" fmla="*/ 5 h 10"/>
                  <a:gd name="T10" fmla="*/ 21 w 133"/>
                  <a:gd name="T11" fmla="*/ 3 h 10"/>
                  <a:gd name="T12" fmla="*/ 23 w 133"/>
                  <a:gd name="T13" fmla="*/ 4 h 10"/>
                  <a:gd name="T14" fmla="*/ 100 w 133"/>
                  <a:gd name="T15" fmla="*/ 3 h 10"/>
                  <a:gd name="T16" fmla="*/ 103 w 133"/>
                  <a:gd name="T17" fmla="*/ 8 h 10"/>
                  <a:gd name="T18" fmla="*/ 100 w 133"/>
                  <a:gd name="T19" fmla="*/ 3 h 10"/>
                  <a:gd name="T20" fmla="*/ 65 w 133"/>
                  <a:gd name="T21" fmla="*/ 6 h 10"/>
                  <a:gd name="T22" fmla="*/ 75 w 133"/>
                  <a:gd name="T23" fmla="*/ 6 h 10"/>
                  <a:gd name="T24" fmla="*/ 118 w 133"/>
                  <a:gd name="T25" fmla="*/ 1 h 10"/>
                  <a:gd name="T26" fmla="*/ 116 w 133"/>
                  <a:gd name="T27" fmla="*/ 6 h 10"/>
                  <a:gd name="T28" fmla="*/ 118 w 133"/>
                  <a:gd name="T29" fmla="*/ 1 h 10"/>
                  <a:gd name="T30" fmla="*/ 48 w 133"/>
                  <a:gd name="T31" fmla="*/ 5 h 10"/>
                  <a:gd name="T32" fmla="*/ 57 w 133"/>
                  <a:gd name="T33" fmla="*/ 6 h 10"/>
                  <a:gd name="T34" fmla="*/ 5 w 133"/>
                  <a:gd name="T35" fmla="*/ 1 h 10"/>
                  <a:gd name="T36" fmla="*/ 1 w 133"/>
                  <a:gd name="T37" fmla="*/ 9 h 10"/>
                  <a:gd name="T38" fmla="*/ 4 w 133"/>
                  <a:gd name="T39" fmla="*/ 5 h 10"/>
                  <a:gd name="T40" fmla="*/ 5 w 133"/>
                  <a:gd name="T41" fmla="*/ 1 h 10"/>
                  <a:gd name="T42" fmla="*/ 22 w 133"/>
                  <a:gd name="T43" fmla="*/ 2 h 10"/>
                  <a:gd name="T44" fmla="*/ 24 w 133"/>
                  <a:gd name="T45" fmla="*/ 2 h 10"/>
                  <a:gd name="T46" fmla="*/ 118 w 133"/>
                  <a:gd name="T47" fmla="*/ 1 h 10"/>
                  <a:gd name="T48" fmla="*/ 115 w 133"/>
                  <a:gd name="T49" fmla="*/ 6 h 10"/>
                  <a:gd name="T50" fmla="*/ 118 w 133"/>
                  <a:gd name="T51" fmla="*/ 1 h 10"/>
                  <a:gd name="T52" fmla="*/ 131 w 133"/>
                  <a:gd name="T53" fmla="*/ 1 h 10"/>
                  <a:gd name="T54" fmla="*/ 131 w 133"/>
                  <a:gd name="T55" fmla="*/ 5 h 10"/>
                  <a:gd name="T56" fmla="*/ 131 w 133"/>
                  <a:gd name="T57" fmla="*/ 1 h 10"/>
                  <a:gd name="T58" fmla="*/ 117 w 133"/>
                  <a:gd name="T59" fmla="*/ 0 h 10"/>
                  <a:gd name="T60" fmla="*/ 114 w 133"/>
                  <a:gd name="T61" fmla="*/ 5 h 10"/>
                  <a:gd name="T62" fmla="*/ 117 w 133"/>
                  <a:gd name="T6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0">
                    <a:moveTo>
                      <a:pt x="18" y="8"/>
                    </a:moveTo>
                    <a:cubicBezTo>
                      <a:pt x="18" y="8"/>
                      <a:pt x="18" y="8"/>
                      <a:pt x="18" y="9"/>
                    </a:cubicBezTo>
                    <a:cubicBezTo>
                      <a:pt x="18" y="9"/>
                      <a:pt x="19" y="9"/>
                      <a:pt x="19" y="9"/>
                    </a:cubicBezTo>
                    <a:cubicBezTo>
                      <a:pt x="19" y="9"/>
                      <a:pt x="19" y="9"/>
                      <a:pt x="19" y="9"/>
                    </a:cubicBezTo>
                    <a:cubicBezTo>
                      <a:pt x="19" y="9"/>
                      <a:pt x="18" y="9"/>
                      <a:pt x="18" y="8"/>
                    </a:cubicBezTo>
                    <a:moveTo>
                      <a:pt x="20" y="5"/>
                    </a:moveTo>
                    <a:cubicBezTo>
                      <a:pt x="20" y="6"/>
                      <a:pt x="19" y="6"/>
                      <a:pt x="19" y="6"/>
                    </a:cubicBezTo>
                    <a:cubicBezTo>
                      <a:pt x="20" y="7"/>
                      <a:pt x="20" y="7"/>
                      <a:pt x="21" y="7"/>
                    </a:cubicBezTo>
                    <a:cubicBezTo>
                      <a:pt x="21" y="7"/>
                      <a:pt x="21" y="6"/>
                      <a:pt x="21" y="6"/>
                    </a:cubicBezTo>
                    <a:cubicBezTo>
                      <a:pt x="21" y="6"/>
                      <a:pt x="20" y="6"/>
                      <a:pt x="20" y="5"/>
                    </a:cubicBezTo>
                    <a:moveTo>
                      <a:pt x="21" y="3"/>
                    </a:moveTo>
                    <a:cubicBezTo>
                      <a:pt x="21" y="3"/>
                      <a:pt x="21" y="3"/>
                      <a:pt x="21" y="3"/>
                    </a:cubicBezTo>
                    <a:cubicBezTo>
                      <a:pt x="22" y="4"/>
                      <a:pt x="22" y="4"/>
                      <a:pt x="22" y="4"/>
                    </a:cubicBezTo>
                    <a:cubicBezTo>
                      <a:pt x="22" y="4"/>
                      <a:pt x="22" y="4"/>
                      <a:pt x="23" y="4"/>
                    </a:cubicBezTo>
                    <a:cubicBezTo>
                      <a:pt x="22" y="3"/>
                      <a:pt x="22" y="3"/>
                      <a:pt x="21" y="3"/>
                    </a:cubicBezTo>
                    <a:moveTo>
                      <a:pt x="100" y="3"/>
                    </a:moveTo>
                    <a:cubicBezTo>
                      <a:pt x="99" y="3"/>
                      <a:pt x="99" y="4"/>
                      <a:pt x="98" y="5"/>
                    </a:cubicBezTo>
                    <a:cubicBezTo>
                      <a:pt x="100" y="6"/>
                      <a:pt x="101" y="7"/>
                      <a:pt x="103" y="8"/>
                    </a:cubicBezTo>
                    <a:cubicBezTo>
                      <a:pt x="103" y="7"/>
                      <a:pt x="104" y="6"/>
                      <a:pt x="105" y="5"/>
                    </a:cubicBezTo>
                    <a:cubicBezTo>
                      <a:pt x="100" y="3"/>
                      <a:pt x="100" y="3"/>
                      <a:pt x="100" y="3"/>
                    </a:cubicBezTo>
                    <a:moveTo>
                      <a:pt x="68" y="1"/>
                    </a:moveTo>
                    <a:cubicBezTo>
                      <a:pt x="67" y="3"/>
                      <a:pt x="66" y="4"/>
                      <a:pt x="65" y="6"/>
                    </a:cubicBezTo>
                    <a:cubicBezTo>
                      <a:pt x="68" y="7"/>
                      <a:pt x="70" y="9"/>
                      <a:pt x="73" y="10"/>
                    </a:cubicBezTo>
                    <a:cubicBezTo>
                      <a:pt x="74" y="9"/>
                      <a:pt x="74" y="7"/>
                      <a:pt x="75" y="6"/>
                    </a:cubicBezTo>
                    <a:cubicBezTo>
                      <a:pt x="73" y="4"/>
                      <a:pt x="70" y="3"/>
                      <a:pt x="68" y="1"/>
                    </a:cubicBezTo>
                    <a:moveTo>
                      <a:pt x="118" y="1"/>
                    </a:moveTo>
                    <a:cubicBezTo>
                      <a:pt x="117" y="3"/>
                      <a:pt x="117" y="4"/>
                      <a:pt x="116" y="6"/>
                    </a:cubicBezTo>
                    <a:cubicBezTo>
                      <a:pt x="116" y="6"/>
                      <a:pt x="116" y="6"/>
                      <a:pt x="116" y="6"/>
                    </a:cubicBezTo>
                    <a:cubicBezTo>
                      <a:pt x="117" y="5"/>
                      <a:pt x="118" y="3"/>
                      <a:pt x="119" y="2"/>
                    </a:cubicBezTo>
                    <a:cubicBezTo>
                      <a:pt x="118" y="1"/>
                      <a:pt x="118" y="1"/>
                      <a:pt x="118" y="1"/>
                    </a:cubicBezTo>
                    <a:moveTo>
                      <a:pt x="50" y="1"/>
                    </a:moveTo>
                    <a:cubicBezTo>
                      <a:pt x="48" y="5"/>
                      <a:pt x="48" y="5"/>
                      <a:pt x="48" y="5"/>
                    </a:cubicBezTo>
                    <a:cubicBezTo>
                      <a:pt x="50" y="6"/>
                      <a:pt x="53" y="8"/>
                      <a:pt x="55" y="9"/>
                    </a:cubicBezTo>
                    <a:cubicBezTo>
                      <a:pt x="56" y="8"/>
                      <a:pt x="57" y="7"/>
                      <a:pt x="57" y="6"/>
                    </a:cubicBezTo>
                    <a:cubicBezTo>
                      <a:pt x="55" y="4"/>
                      <a:pt x="52" y="3"/>
                      <a:pt x="50" y="1"/>
                    </a:cubicBezTo>
                    <a:moveTo>
                      <a:pt x="5" y="1"/>
                    </a:moveTo>
                    <a:cubicBezTo>
                      <a:pt x="3" y="3"/>
                      <a:pt x="2" y="6"/>
                      <a:pt x="0" y="8"/>
                    </a:cubicBezTo>
                    <a:cubicBezTo>
                      <a:pt x="1" y="9"/>
                      <a:pt x="1" y="9"/>
                      <a:pt x="1" y="9"/>
                    </a:cubicBezTo>
                    <a:cubicBezTo>
                      <a:pt x="2" y="8"/>
                      <a:pt x="3" y="7"/>
                      <a:pt x="3" y="6"/>
                    </a:cubicBezTo>
                    <a:cubicBezTo>
                      <a:pt x="4" y="6"/>
                      <a:pt x="4" y="5"/>
                      <a:pt x="4" y="5"/>
                    </a:cubicBezTo>
                    <a:cubicBezTo>
                      <a:pt x="5" y="4"/>
                      <a:pt x="5" y="3"/>
                      <a:pt x="6" y="2"/>
                    </a:cubicBezTo>
                    <a:cubicBezTo>
                      <a:pt x="6" y="1"/>
                      <a:pt x="5" y="1"/>
                      <a:pt x="5" y="1"/>
                    </a:cubicBezTo>
                    <a:moveTo>
                      <a:pt x="22" y="1"/>
                    </a:moveTo>
                    <a:cubicBezTo>
                      <a:pt x="22" y="1"/>
                      <a:pt x="22" y="2"/>
                      <a:pt x="22" y="2"/>
                    </a:cubicBezTo>
                    <a:cubicBezTo>
                      <a:pt x="22" y="3"/>
                      <a:pt x="22" y="3"/>
                      <a:pt x="23" y="3"/>
                    </a:cubicBezTo>
                    <a:cubicBezTo>
                      <a:pt x="23" y="3"/>
                      <a:pt x="23" y="2"/>
                      <a:pt x="24" y="2"/>
                    </a:cubicBezTo>
                    <a:cubicBezTo>
                      <a:pt x="23" y="1"/>
                      <a:pt x="23" y="1"/>
                      <a:pt x="22" y="1"/>
                    </a:cubicBezTo>
                    <a:moveTo>
                      <a:pt x="118" y="1"/>
                    </a:moveTo>
                    <a:cubicBezTo>
                      <a:pt x="117" y="2"/>
                      <a:pt x="116" y="4"/>
                      <a:pt x="115" y="6"/>
                    </a:cubicBezTo>
                    <a:cubicBezTo>
                      <a:pt x="115" y="6"/>
                      <a:pt x="115" y="6"/>
                      <a:pt x="115" y="6"/>
                    </a:cubicBezTo>
                    <a:cubicBezTo>
                      <a:pt x="118" y="1"/>
                      <a:pt x="118" y="1"/>
                      <a:pt x="118" y="1"/>
                    </a:cubicBezTo>
                    <a:cubicBezTo>
                      <a:pt x="118" y="1"/>
                      <a:pt x="118" y="1"/>
                      <a:pt x="118" y="1"/>
                    </a:cubicBezTo>
                    <a:cubicBezTo>
                      <a:pt x="118" y="1"/>
                      <a:pt x="118" y="1"/>
                      <a:pt x="118" y="1"/>
                    </a:cubicBezTo>
                    <a:moveTo>
                      <a:pt x="131" y="1"/>
                    </a:moveTo>
                    <a:cubicBezTo>
                      <a:pt x="130" y="2"/>
                      <a:pt x="130" y="2"/>
                      <a:pt x="129" y="3"/>
                    </a:cubicBezTo>
                    <a:cubicBezTo>
                      <a:pt x="131" y="5"/>
                      <a:pt x="131" y="5"/>
                      <a:pt x="131" y="5"/>
                    </a:cubicBezTo>
                    <a:cubicBezTo>
                      <a:pt x="133" y="2"/>
                      <a:pt x="133" y="2"/>
                      <a:pt x="133" y="2"/>
                    </a:cubicBezTo>
                    <a:cubicBezTo>
                      <a:pt x="131" y="1"/>
                      <a:pt x="131" y="1"/>
                      <a:pt x="131" y="1"/>
                    </a:cubicBezTo>
                    <a:cubicBezTo>
                      <a:pt x="131" y="1"/>
                      <a:pt x="131" y="1"/>
                      <a:pt x="131" y="1"/>
                    </a:cubicBezTo>
                    <a:moveTo>
                      <a:pt x="117" y="0"/>
                    </a:moveTo>
                    <a:cubicBezTo>
                      <a:pt x="116" y="2"/>
                      <a:pt x="115" y="4"/>
                      <a:pt x="114" y="5"/>
                    </a:cubicBezTo>
                    <a:cubicBezTo>
                      <a:pt x="114" y="5"/>
                      <a:pt x="114" y="5"/>
                      <a:pt x="114" y="5"/>
                    </a:cubicBezTo>
                    <a:cubicBezTo>
                      <a:pt x="115" y="4"/>
                      <a:pt x="116" y="2"/>
                      <a:pt x="117" y="1"/>
                    </a:cubicBezTo>
                    <a:cubicBezTo>
                      <a:pt x="117" y="0"/>
                      <a:pt x="117" y="0"/>
                      <a:pt x="1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4" name="Freeform 9966"/>
              <p:cNvSpPr>
                <a:spLocks noEditPoints="1"/>
              </p:cNvSpPr>
              <p:nvPr/>
            </p:nvSpPr>
            <p:spPr bwMode="auto">
              <a:xfrm>
                <a:off x="-210" y="3344"/>
                <a:ext cx="10" cy="14"/>
              </a:xfrm>
              <a:custGeom>
                <a:avLst/>
                <a:gdLst>
                  <a:gd name="T0" fmla="*/ 1 w 4"/>
                  <a:gd name="T1" fmla="*/ 4 h 6"/>
                  <a:gd name="T2" fmla="*/ 0 w 4"/>
                  <a:gd name="T3" fmla="*/ 5 h 6"/>
                  <a:gd name="T4" fmla="*/ 1 w 4"/>
                  <a:gd name="T5" fmla="*/ 6 h 6"/>
                  <a:gd name="T6" fmla="*/ 2 w 4"/>
                  <a:gd name="T7" fmla="*/ 5 h 6"/>
                  <a:gd name="T8" fmla="*/ 1 w 4"/>
                  <a:gd name="T9" fmla="*/ 4 h 6"/>
                  <a:gd name="T10" fmla="*/ 1 w 4"/>
                  <a:gd name="T11" fmla="*/ 3 h 6"/>
                  <a:gd name="T12" fmla="*/ 1 w 4"/>
                  <a:gd name="T13" fmla="*/ 4 h 6"/>
                  <a:gd name="T14" fmla="*/ 2 w 4"/>
                  <a:gd name="T15" fmla="*/ 5 h 6"/>
                  <a:gd name="T16" fmla="*/ 3 w 4"/>
                  <a:gd name="T17" fmla="*/ 4 h 6"/>
                  <a:gd name="T18" fmla="*/ 1 w 4"/>
                  <a:gd name="T19" fmla="*/ 3 h 6"/>
                  <a:gd name="T20" fmla="*/ 3 w 4"/>
                  <a:gd name="T21" fmla="*/ 0 h 6"/>
                  <a:gd name="T22" fmla="*/ 2 w 4"/>
                  <a:gd name="T23" fmla="*/ 2 h 6"/>
                  <a:gd name="T24" fmla="*/ 3 w 4"/>
                  <a:gd name="T25" fmla="*/ 3 h 6"/>
                  <a:gd name="T26" fmla="*/ 4 w 4"/>
                  <a:gd name="T27" fmla="*/ 1 h 6"/>
                  <a:gd name="T28" fmla="*/ 3 w 4"/>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6">
                    <a:moveTo>
                      <a:pt x="1" y="4"/>
                    </a:moveTo>
                    <a:cubicBezTo>
                      <a:pt x="0" y="5"/>
                      <a:pt x="0" y="5"/>
                      <a:pt x="0" y="5"/>
                    </a:cubicBezTo>
                    <a:cubicBezTo>
                      <a:pt x="0" y="6"/>
                      <a:pt x="1" y="6"/>
                      <a:pt x="1" y="6"/>
                    </a:cubicBezTo>
                    <a:cubicBezTo>
                      <a:pt x="2" y="6"/>
                      <a:pt x="2" y="5"/>
                      <a:pt x="2" y="5"/>
                    </a:cubicBezTo>
                    <a:cubicBezTo>
                      <a:pt x="2" y="5"/>
                      <a:pt x="1" y="4"/>
                      <a:pt x="1" y="4"/>
                    </a:cubicBezTo>
                    <a:moveTo>
                      <a:pt x="1" y="3"/>
                    </a:moveTo>
                    <a:cubicBezTo>
                      <a:pt x="1" y="4"/>
                      <a:pt x="1" y="4"/>
                      <a:pt x="1" y="4"/>
                    </a:cubicBezTo>
                    <a:cubicBezTo>
                      <a:pt x="1" y="4"/>
                      <a:pt x="2" y="5"/>
                      <a:pt x="2" y="5"/>
                    </a:cubicBezTo>
                    <a:cubicBezTo>
                      <a:pt x="2" y="5"/>
                      <a:pt x="2" y="4"/>
                      <a:pt x="3" y="4"/>
                    </a:cubicBezTo>
                    <a:cubicBezTo>
                      <a:pt x="2" y="4"/>
                      <a:pt x="2" y="4"/>
                      <a:pt x="1" y="3"/>
                    </a:cubicBezTo>
                    <a:moveTo>
                      <a:pt x="3" y="0"/>
                    </a:moveTo>
                    <a:cubicBezTo>
                      <a:pt x="3" y="1"/>
                      <a:pt x="2" y="2"/>
                      <a:pt x="2" y="2"/>
                    </a:cubicBezTo>
                    <a:cubicBezTo>
                      <a:pt x="2" y="3"/>
                      <a:pt x="3" y="3"/>
                      <a:pt x="3" y="3"/>
                    </a:cubicBezTo>
                    <a:cubicBezTo>
                      <a:pt x="3" y="3"/>
                      <a:pt x="4" y="2"/>
                      <a:pt x="4"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5" name="Freeform 9967"/>
              <p:cNvSpPr>
                <a:spLocks/>
              </p:cNvSpPr>
              <p:nvPr/>
            </p:nvSpPr>
            <p:spPr bwMode="auto">
              <a:xfrm>
                <a:off x="-208" y="3353"/>
                <a:ext cx="3" cy="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1"/>
                      <a:pt x="1" y="1"/>
                    </a:cubicBezTo>
                    <a:cubicBezTo>
                      <a:pt x="1" y="1"/>
                      <a:pt x="1" y="1"/>
                      <a:pt x="1"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6" name="Freeform 9968"/>
              <p:cNvSpPr>
                <a:spLocks noEditPoints="1"/>
              </p:cNvSpPr>
              <p:nvPr/>
            </p:nvSpPr>
            <p:spPr bwMode="auto">
              <a:xfrm>
                <a:off x="-238" y="3344"/>
                <a:ext cx="278" cy="28"/>
              </a:xfrm>
              <a:custGeom>
                <a:avLst/>
                <a:gdLst>
                  <a:gd name="T0" fmla="*/ 16 w 118"/>
                  <a:gd name="T1" fmla="*/ 7 h 12"/>
                  <a:gd name="T2" fmla="*/ 15 w 118"/>
                  <a:gd name="T3" fmla="*/ 8 h 12"/>
                  <a:gd name="T4" fmla="*/ 22 w 118"/>
                  <a:gd name="T5" fmla="*/ 12 h 12"/>
                  <a:gd name="T6" fmla="*/ 22 w 118"/>
                  <a:gd name="T7" fmla="*/ 12 h 12"/>
                  <a:gd name="T8" fmla="*/ 16 w 118"/>
                  <a:gd name="T9" fmla="*/ 7 h 12"/>
                  <a:gd name="T10" fmla="*/ 17 w 118"/>
                  <a:gd name="T11" fmla="*/ 4 h 12"/>
                  <a:gd name="T12" fmla="*/ 17 w 118"/>
                  <a:gd name="T13" fmla="*/ 5 h 12"/>
                  <a:gd name="T14" fmla="*/ 24 w 118"/>
                  <a:gd name="T15" fmla="*/ 10 h 12"/>
                  <a:gd name="T16" fmla="*/ 24 w 118"/>
                  <a:gd name="T17" fmla="*/ 9 h 12"/>
                  <a:gd name="T18" fmla="*/ 17 w 118"/>
                  <a:gd name="T19" fmla="*/ 4 h 12"/>
                  <a:gd name="T20" fmla="*/ 19 w 118"/>
                  <a:gd name="T21" fmla="*/ 2 h 12"/>
                  <a:gd name="T22" fmla="*/ 18 w 118"/>
                  <a:gd name="T23" fmla="*/ 3 h 12"/>
                  <a:gd name="T24" fmla="*/ 25 w 118"/>
                  <a:gd name="T25" fmla="*/ 7 h 12"/>
                  <a:gd name="T26" fmla="*/ 26 w 118"/>
                  <a:gd name="T27" fmla="*/ 6 h 12"/>
                  <a:gd name="T28" fmla="*/ 19 w 118"/>
                  <a:gd name="T29" fmla="*/ 2 h 12"/>
                  <a:gd name="T30" fmla="*/ 4 w 118"/>
                  <a:gd name="T31" fmla="*/ 1 h 12"/>
                  <a:gd name="T32" fmla="*/ 0 w 118"/>
                  <a:gd name="T33" fmla="*/ 9 h 12"/>
                  <a:gd name="T34" fmla="*/ 1 w 118"/>
                  <a:gd name="T35" fmla="*/ 10 h 12"/>
                  <a:gd name="T36" fmla="*/ 6 w 118"/>
                  <a:gd name="T37" fmla="*/ 2 h 12"/>
                  <a:gd name="T38" fmla="*/ 4 w 118"/>
                  <a:gd name="T39" fmla="*/ 1 h 12"/>
                  <a:gd name="T40" fmla="*/ 85 w 118"/>
                  <a:gd name="T41" fmla="*/ 1 h 12"/>
                  <a:gd name="T42" fmla="*/ 82 w 118"/>
                  <a:gd name="T43" fmla="*/ 5 h 12"/>
                  <a:gd name="T44" fmla="*/ 87 w 118"/>
                  <a:gd name="T45" fmla="*/ 8 h 12"/>
                  <a:gd name="T46" fmla="*/ 90 w 118"/>
                  <a:gd name="T47" fmla="*/ 4 h 12"/>
                  <a:gd name="T48" fmla="*/ 85 w 118"/>
                  <a:gd name="T49" fmla="*/ 1 h 12"/>
                  <a:gd name="T50" fmla="*/ 116 w 118"/>
                  <a:gd name="T51" fmla="*/ 0 h 12"/>
                  <a:gd name="T52" fmla="*/ 113 w 118"/>
                  <a:gd name="T53" fmla="*/ 5 h 12"/>
                  <a:gd name="T54" fmla="*/ 115 w 118"/>
                  <a:gd name="T55" fmla="*/ 6 h 12"/>
                  <a:gd name="T56" fmla="*/ 118 w 118"/>
                  <a:gd name="T57" fmla="*/ 2 h 12"/>
                  <a:gd name="T58" fmla="*/ 116 w 118"/>
                  <a:gd name="T59" fmla="*/ 0 h 12"/>
                  <a:gd name="T60" fmla="*/ 20 w 118"/>
                  <a:gd name="T61" fmla="*/ 0 h 12"/>
                  <a:gd name="T62" fmla="*/ 19 w 118"/>
                  <a:gd name="T63" fmla="*/ 1 h 12"/>
                  <a:gd name="T64" fmla="*/ 26 w 118"/>
                  <a:gd name="T65" fmla="*/ 6 h 12"/>
                  <a:gd name="T66" fmla="*/ 27 w 118"/>
                  <a:gd name="T67" fmla="*/ 4 h 12"/>
                  <a:gd name="T68" fmla="*/ 25 w 118"/>
                  <a:gd name="T69" fmla="*/ 3 h 12"/>
                  <a:gd name="T70" fmla="*/ 20 w 118"/>
                  <a:gd name="T7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8" h="12">
                    <a:moveTo>
                      <a:pt x="16" y="7"/>
                    </a:moveTo>
                    <a:cubicBezTo>
                      <a:pt x="15" y="7"/>
                      <a:pt x="15" y="8"/>
                      <a:pt x="15" y="8"/>
                    </a:cubicBezTo>
                    <a:cubicBezTo>
                      <a:pt x="18" y="9"/>
                      <a:pt x="20" y="10"/>
                      <a:pt x="22" y="12"/>
                    </a:cubicBezTo>
                    <a:cubicBezTo>
                      <a:pt x="22" y="12"/>
                      <a:pt x="22" y="12"/>
                      <a:pt x="22" y="12"/>
                    </a:cubicBezTo>
                    <a:cubicBezTo>
                      <a:pt x="20" y="10"/>
                      <a:pt x="18" y="9"/>
                      <a:pt x="16" y="7"/>
                    </a:cubicBezTo>
                    <a:moveTo>
                      <a:pt x="17" y="4"/>
                    </a:moveTo>
                    <a:cubicBezTo>
                      <a:pt x="17" y="5"/>
                      <a:pt x="17" y="5"/>
                      <a:pt x="17" y="5"/>
                    </a:cubicBezTo>
                    <a:cubicBezTo>
                      <a:pt x="19" y="7"/>
                      <a:pt x="21" y="8"/>
                      <a:pt x="24" y="10"/>
                    </a:cubicBezTo>
                    <a:cubicBezTo>
                      <a:pt x="24" y="9"/>
                      <a:pt x="24" y="9"/>
                      <a:pt x="24" y="9"/>
                    </a:cubicBezTo>
                    <a:cubicBezTo>
                      <a:pt x="22" y="7"/>
                      <a:pt x="20" y="6"/>
                      <a:pt x="17" y="4"/>
                    </a:cubicBezTo>
                    <a:moveTo>
                      <a:pt x="19" y="2"/>
                    </a:moveTo>
                    <a:cubicBezTo>
                      <a:pt x="19" y="2"/>
                      <a:pt x="18" y="2"/>
                      <a:pt x="18" y="3"/>
                    </a:cubicBezTo>
                    <a:cubicBezTo>
                      <a:pt x="25" y="7"/>
                      <a:pt x="25" y="7"/>
                      <a:pt x="25" y="7"/>
                    </a:cubicBezTo>
                    <a:cubicBezTo>
                      <a:pt x="25" y="7"/>
                      <a:pt x="25" y="6"/>
                      <a:pt x="26" y="6"/>
                    </a:cubicBezTo>
                    <a:cubicBezTo>
                      <a:pt x="23" y="5"/>
                      <a:pt x="21" y="3"/>
                      <a:pt x="19" y="2"/>
                    </a:cubicBezTo>
                    <a:moveTo>
                      <a:pt x="4" y="1"/>
                    </a:moveTo>
                    <a:cubicBezTo>
                      <a:pt x="3" y="4"/>
                      <a:pt x="1" y="6"/>
                      <a:pt x="0" y="9"/>
                    </a:cubicBezTo>
                    <a:cubicBezTo>
                      <a:pt x="0" y="9"/>
                      <a:pt x="1" y="9"/>
                      <a:pt x="1" y="10"/>
                    </a:cubicBezTo>
                    <a:cubicBezTo>
                      <a:pt x="3" y="7"/>
                      <a:pt x="4" y="5"/>
                      <a:pt x="6" y="2"/>
                    </a:cubicBezTo>
                    <a:cubicBezTo>
                      <a:pt x="5" y="2"/>
                      <a:pt x="5" y="2"/>
                      <a:pt x="4" y="1"/>
                    </a:cubicBezTo>
                    <a:moveTo>
                      <a:pt x="85" y="1"/>
                    </a:moveTo>
                    <a:cubicBezTo>
                      <a:pt x="84" y="2"/>
                      <a:pt x="83" y="4"/>
                      <a:pt x="82" y="5"/>
                    </a:cubicBezTo>
                    <a:cubicBezTo>
                      <a:pt x="84" y="6"/>
                      <a:pt x="85" y="7"/>
                      <a:pt x="87" y="8"/>
                    </a:cubicBezTo>
                    <a:cubicBezTo>
                      <a:pt x="88" y="6"/>
                      <a:pt x="89" y="5"/>
                      <a:pt x="90" y="4"/>
                    </a:cubicBezTo>
                    <a:cubicBezTo>
                      <a:pt x="85" y="1"/>
                      <a:pt x="85" y="1"/>
                      <a:pt x="85" y="1"/>
                    </a:cubicBezTo>
                    <a:moveTo>
                      <a:pt x="116" y="0"/>
                    </a:moveTo>
                    <a:cubicBezTo>
                      <a:pt x="115" y="2"/>
                      <a:pt x="114" y="3"/>
                      <a:pt x="113" y="5"/>
                    </a:cubicBezTo>
                    <a:cubicBezTo>
                      <a:pt x="114" y="5"/>
                      <a:pt x="114" y="5"/>
                      <a:pt x="115" y="6"/>
                    </a:cubicBezTo>
                    <a:cubicBezTo>
                      <a:pt x="116" y="4"/>
                      <a:pt x="117" y="3"/>
                      <a:pt x="118" y="2"/>
                    </a:cubicBezTo>
                    <a:cubicBezTo>
                      <a:pt x="116" y="0"/>
                      <a:pt x="116" y="0"/>
                      <a:pt x="116" y="0"/>
                    </a:cubicBezTo>
                    <a:moveTo>
                      <a:pt x="20" y="0"/>
                    </a:moveTo>
                    <a:cubicBezTo>
                      <a:pt x="20" y="0"/>
                      <a:pt x="19" y="1"/>
                      <a:pt x="19" y="1"/>
                    </a:cubicBezTo>
                    <a:cubicBezTo>
                      <a:pt x="21" y="3"/>
                      <a:pt x="24" y="4"/>
                      <a:pt x="26" y="6"/>
                    </a:cubicBezTo>
                    <a:cubicBezTo>
                      <a:pt x="26" y="5"/>
                      <a:pt x="27" y="5"/>
                      <a:pt x="27" y="4"/>
                    </a:cubicBezTo>
                    <a:cubicBezTo>
                      <a:pt x="26" y="4"/>
                      <a:pt x="25" y="3"/>
                      <a:pt x="25" y="3"/>
                    </a:cubicBezTo>
                    <a:cubicBezTo>
                      <a:pt x="23" y="2"/>
                      <a:pt x="22" y="1"/>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7" name="Freeform 9969"/>
              <p:cNvSpPr>
                <a:spLocks noEditPoints="1"/>
              </p:cNvSpPr>
              <p:nvPr/>
            </p:nvSpPr>
            <p:spPr bwMode="auto">
              <a:xfrm>
                <a:off x="-200" y="3351"/>
                <a:ext cx="21" cy="21"/>
              </a:xfrm>
              <a:custGeom>
                <a:avLst/>
                <a:gdLst>
                  <a:gd name="T0" fmla="*/ 0 w 9"/>
                  <a:gd name="T1" fmla="*/ 3 h 9"/>
                  <a:gd name="T2" fmla="*/ 0 w 9"/>
                  <a:gd name="T3" fmla="*/ 4 h 9"/>
                  <a:gd name="T4" fmla="*/ 6 w 9"/>
                  <a:gd name="T5" fmla="*/ 9 h 9"/>
                  <a:gd name="T6" fmla="*/ 7 w 9"/>
                  <a:gd name="T7" fmla="*/ 7 h 9"/>
                  <a:gd name="T8" fmla="*/ 0 w 9"/>
                  <a:gd name="T9" fmla="*/ 3 h 9"/>
                  <a:gd name="T10" fmla="*/ 1 w 9"/>
                  <a:gd name="T11" fmla="*/ 2 h 9"/>
                  <a:gd name="T12" fmla="*/ 0 w 9"/>
                  <a:gd name="T13" fmla="*/ 3 h 9"/>
                  <a:gd name="T14" fmla="*/ 7 w 9"/>
                  <a:gd name="T15" fmla="*/ 7 h 9"/>
                  <a:gd name="T16" fmla="*/ 8 w 9"/>
                  <a:gd name="T17" fmla="*/ 7 h 9"/>
                  <a:gd name="T18" fmla="*/ 1 w 9"/>
                  <a:gd name="T19" fmla="*/ 2 h 9"/>
                  <a:gd name="T20" fmla="*/ 2 w 9"/>
                  <a:gd name="T21" fmla="*/ 0 h 9"/>
                  <a:gd name="T22" fmla="*/ 1 w 9"/>
                  <a:gd name="T23" fmla="*/ 1 h 9"/>
                  <a:gd name="T24" fmla="*/ 8 w 9"/>
                  <a:gd name="T25" fmla="*/ 6 h 9"/>
                  <a:gd name="T26" fmla="*/ 9 w 9"/>
                  <a:gd name="T27" fmla="*/ 4 h 9"/>
                  <a:gd name="T28" fmla="*/ 2 w 9"/>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9">
                    <a:moveTo>
                      <a:pt x="0" y="3"/>
                    </a:moveTo>
                    <a:cubicBezTo>
                      <a:pt x="0" y="4"/>
                      <a:pt x="0" y="4"/>
                      <a:pt x="0" y="4"/>
                    </a:cubicBezTo>
                    <a:cubicBezTo>
                      <a:pt x="2" y="6"/>
                      <a:pt x="4" y="7"/>
                      <a:pt x="6" y="9"/>
                    </a:cubicBezTo>
                    <a:cubicBezTo>
                      <a:pt x="7" y="8"/>
                      <a:pt x="7" y="8"/>
                      <a:pt x="7" y="7"/>
                    </a:cubicBezTo>
                    <a:cubicBezTo>
                      <a:pt x="5" y="6"/>
                      <a:pt x="2" y="5"/>
                      <a:pt x="0" y="3"/>
                    </a:cubicBezTo>
                    <a:moveTo>
                      <a:pt x="1" y="2"/>
                    </a:moveTo>
                    <a:cubicBezTo>
                      <a:pt x="1" y="3"/>
                      <a:pt x="0" y="3"/>
                      <a:pt x="0" y="3"/>
                    </a:cubicBezTo>
                    <a:cubicBezTo>
                      <a:pt x="2" y="4"/>
                      <a:pt x="5" y="6"/>
                      <a:pt x="7" y="7"/>
                    </a:cubicBezTo>
                    <a:cubicBezTo>
                      <a:pt x="7" y="7"/>
                      <a:pt x="7" y="7"/>
                      <a:pt x="8" y="7"/>
                    </a:cubicBezTo>
                    <a:cubicBezTo>
                      <a:pt x="5" y="5"/>
                      <a:pt x="3" y="4"/>
                      <a:pt x="1" y="2"/>
                    </a:cubicBezTo>
                    <a:moveTo>
                      <a:pt x="2" y="0"/>
                    </a:moveTo>
                    <a:cubicBezTo>
                      <a:pt x="2" y="0"/>
                      <a:pt x="2" y="1"/>
                      <a:pt x="1" y="1"/>
                    </a:cubicBezTo>
                    <a:cubicBezTo>
                      <a:pt x="4" y="3"/>
                      <a:pt x="6" y="4"/>
                      <a:pt x="8" y="6"/>
                    </a:cubicBezTo>
                    <a:cubicBezTo>
                      <a:pt x="8" y="5"/>
                      <a:pt x="9" y="5"/>
                      <a:pt x="9" y="4"/>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8" name="Freeform 9970"/>
              <p:cNvSpPr>
                <a:spLocks/>
              </p:cNvSpPr>
              <p:nvPr/>
            </p:nvSpPr>
            <p:spPr bwMode="auto">
              <a:xfrm>
                <a:off x="-200" y="3358"/>
                <a:ext cx="16" cy="10"/>
              </a:xfrm>
              <a:custGeom>
                <a:avLst/>
                <a:gdLst>
                  <a:gd name="T0" fmla="*/ 0 w 7"/>
                  <a:gd name="T1" fmla="*/ 0 h 4"/>
                  <a:gd name="T2" fmla="*/ 0 w 7"/>
                  <a:gd name="T3" fmla="*/ 0 h 4"/>
                  <a:gd name="T4" fmla="*/ 7 w 7"/>
                  <a:gd name="T5" fmla="*/ 4 h 4"/>
                  <a:gd name="T6" fmla="*/ 7 w 7"/>
                  <a:gd name="T7" fmla="*/ 4 h 4"/>
                  <a:gd name="T8" fmla="*/ 0 w 7"/>
                  <a:gd name="T9" fmla="*/ 0 h 4"/>
                </a:gdLst>
                <a:ahLst/>
                <a:cxnLst>
                  <a:cxn ang="0">
                    <a:pos x="T0" y="T1"/>
                  </a:cxn>
                  <a:cxn ang="0">
                    <a:pos x="T2" y="T3"/>
                  </a:cxn>
                  <a:cxn ang="0">
                    <a:pos x="T4" y="T5"/>
                  </a:cxn>
                  <a:cxn ang="0">
                    <a:pos x="T6" y="T7"/>
                  </a:cxn>
                  <a:cxn ang="0">
                    <a:pos x="T8" y="T9"/>
                  </a:cxn>
                </a:cxnLst>
                <a:rect l="0" t="0" r="r" b="b"/>
                <a:pathLst>
                  <a:path w="7" h="4">
                    <a:moveTo>
                      <a:pt x="0" y="0"/>
                    </a:moveTo>
                    <a:cubicBezTo>
                      <a:pt x="0" y="0"/>
                      <a:pt x="0" y="0"/>
                      <a:pt x="0" y="0"/>
                    </a:cubicBezTo>
                    <a:cubicBezTo>
                      <a:pt x="2" y="2"/>
                      <a:pt x="5" y="3"/>
                      <a:pt x="7" y="4"/>
                    </a:cubicBezTo>
                    <a:cubicBezTo>
                      <a:pt x="7" y="4"/>
                      <a:pt x="7" y="4"/>
                      <a:pt x="7" y="4"/>
                    </a:cubicBezTo>
                    <a:cubicBezTo>
                      <a:pt x="5" y="3"/>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79" name="Freeform 9971"/>
              <p:cNvSpPr>
                <a:spLocks noEditPoints="1"/>
              </p:cNvSpPr>
              <p:nvPr/>
            </p:nvSpPr>
            <p:spPr bwMode="auto">
              <a:xfrm>
                <a:off x="-234" y="3349"/>
                <a:ext cx="310" cy="26"/>
              </a:xfrm>
              <a:custGeom>
                <a:avLst/>
                <a:gdLst>
                  <a:gd name="T0" fmla="*/ 100 w 131"/>
                  <a:gd name="T1" fmla="*/ 5 h 11"/>
                  <a:gd name="T2" fmla="*/ 100 w 131"/>
                  <a:gd name="T3" fmla="*/ 6 h 11"/>
                  <a:gd name="T4" fmla="*/ 100 w 131"/>
                  <a:gd name="T5" fmla="*/ 6 h 11"/>
                  <a:gd name="T6" fmla="*/ 101 w 131"/>
                  <a:gd name="T7" fmla="*/ 5 h 11"/>
                  <a:gd name="T8" fmla="*/ 100 w 131"/>
                  <a:gd name="T9" fmla="*/ 5 h 11"/>
                  <a:gd name="T10" fmla="*/ 102 w 131"/>
                  <a:gd name="T11" fmla="*/ 3 h 11"/>
                  <a:gd name="T12" fmla="*/ 100 w 131"/>
                  <a:gd name="T13" fmla="*/ 4 h 11"/>
                  <a:gd name="T14" fmla="*/ 101 w 131"/>
                  <a:gd name="T15" fmla="*/ 5 h 11"/>
                  <a:gd name="T16" fmla="*/ 102 w 131"/>
                  <a:gd name="T17" fmla="*/ 3 h 11"/>
                  <a:gd name="T18" fmla="*/ 102 w 131"/>
                  <a:gd name="T19" fmla="*/ 3 h 11"/>
                  <a:gd name="T20" fmla="*/ 89 w 131"/>
                  <a:gd name="T21" fmla="*/ 2 h 11"/>
                  <a:gd name="T22" fmla="*/ 86 w 131"/>
                  <a:gd name="T23" fmla="*/ 7 h 11"/>
                  <a:gd name="T24" fmla="*/ 90 w 131"/>
                  <a:gd name="T25" fmla="*/ 9 h 11"/>
                  <a:gd name="T26" fmla="*/ 91 w 131"/>
                  <a:gd name="T27" fmla="*/ 9 h 11"/>
                  <a:gd name="T28" fmla="*/ 94 w 131"/>
                  <a:gd name="T29" fmla="*/ 5 h 11"/>
                  <a:gd name="T30" fmla="*/ 89 w 131"/>
                  <a:gd name="T31" fmla="*/ 2 h 11"/>
                  <a:gd name="T32" fmla="*/ 56 w 131"/>
                  <a:gd name="T33" fmla="*/ 2 h 11"/>
                  <a:gd name="T34" fmla="*/ 56 w 131"/>
                  <a:gd name="T35" fmla="*/ 3 h 11"/>
                  <a:gd name="T36" fmla="*/ 64 w 131"/>
                  <a:gd name="T37" fmla="*/ 7 h 11"/>
                  <a:gd name="T38" fmla="*/ 64 w 131"/>
                  <a:gd name="T39" fmla="*/ 6 h 11"/>
                  <a:gd name="T40" fmla="*/ 56 w 131"/>
                  <a:gd name="T41" fmla="*/ 2 h 11"/>
                  <a:gd name="T42" fmla="*/ 119 w 131"/>
                  <a:gd name="T43" fmla="*/ 2 h 11"/>
                  <a:gd name="T44" fmla="*/ 117 w 131"/>
                  <a:gd name="T45" fmla="*/ 6 h 11"/>
                  <a:gd name="T46" fmla="*/ 119 w 131"/>
                  <a:gd name="T47" fmla="*/ 7 h 11"/>
                  <a:gd name="T48" fmla="*/ 121 w 131"/>
                  <a:gd name="T49" fmla="*/ 3 h 11"/>
                  <a:gd name="T50" fmla="*/ 119 w 131"/>
                  <a:gd name="T51" fmla="*/ 2 h 11"/>
                  <a:gd name="T52" fmla="*/ 88 w 131"/>
                  <a:gd name="T53" fmla="*/ 2 h 11"/>
                  <a:gd name="T54" fmla="*/ 85 w 131"/>
                  <a:gd name="T55" fmla="*/ 6 h 11"/>
                  <a:gd name="T56" fmla="*/ 85 w 131"/>
                  <a:gd name="T57" fmla="*/ 6 h 11"/>
                  <a:gd name="T58" fmla="*/ 88 w 131"/>
                  <a:gd name="T59" fmla="*/ 2 h 11"/>
                  <a:gd name="T60" fmla="*/ 88 w 131"/>
                  <a:gd name="T61" fmla="*/ 2 h 11"/>
                  <a:gd name="T62" fmla="*/ 129 w 131"/>
                  <a:gd name="T63" fmla="*/ 2 h 11"/>
                  <a:gd name="T64" fmla="*/ 129 w 131"/>
                  <a:gd name="T65" fmla="*/ 2 h 11"/>
                  <a:gd name="T66" fmla="*/ 128 w 131"/>
                  <a:gd name="T67" fmla="*/ 2 h 11"/>
                  <a:gd name="T68" fmla="*/ 128 w 131"/>
                  <a:gd name="T69" fmla="*/ 2 h 11"/>
                  <a:gd name="T70" fmla="*/ 127 w 131"/>
                  <a:gd name="T71" fmla="*/ 2 h 11"/>
                  <a:gd name="T72" fmla="*/ 131 w 131"/>
                  <a:gd name="T73" fmla="*/ 5 h 11"/>
                  <a:gd name="T74" fmla="*/ 129 w 131"/>
                  <a:gd name="T75" fmla="*/ 2 h 11"/>
                  <a:gd name="T76" fmla="*/ 68 w 131"/>
                  <a:gd name="T77" fmla="*/ 1 h 11"/>
                  <a:gd name="T78" fmla="*/ 66 w 131"/>
                  <a:gd name="T79" fmla="*/ 6 h 11"/>
                  <a:gd name="T80" fmla="*/ 67 w 131"/>
                  <a:gd name="T81" fmla="*/ 6 h 11"/>
                  <a:gd name="T82" fmla="*/ 69 w 131"/>
                  <a:gd name="T83" fmla="*/ 2 h 11"/>
                  <a:gd name="T84" fmla="*/ 68 w 131"/>
                  <a:gd name="T85" fmla="*/ 1 h 11"/>
                  <a:gd name="T86" fmla="*/ 57 w 131"/>
                  <a:gd name="T87" fmla="*/ 1 h 11"/>
                  <a:gd name="T88" fmla="*/ 57 w 131"/>
                  <a:gd name="T89" fmla="*/ 1 h 11"/>
                  <a:gd name="T90" fmla="*/ 64 w 131"/>
                  <a:gd name="T91" fmla="*/ 5 h 11"/>
                  <a:gd name="T92" fmla="*/ 57 w 131"/>
                  <a:gd name="T93" fmla="*/ 1 h 11"/>
                  <a:gd name="T94" fmla="*/ 5 w 131"/>
                  <a:gd name="T95" fmla="*/ 1 h 11"/>
                  <a:gd name="T96" fmla="*/ 5 w 131"/>
                  <a:gd name="T97" fmla="*/ 1 h 11"/>
                  <a:gd name="T98" fmla="*/ 0 w 131"/>
                  <a:gd name="T99" fmla="*/ 8 h 11"/>
                  <a:gd name="T100" fmla="*/ 4 w 131"/>
                  <a:gd name="T101" fmla="*/ 11 h 11"/>
                  <a:gd name="T102" fmla="*/ 9 w 131"/>
                  <a:gd name="T103" fmla="*/ 3 h 11"/>
                  <a:gd name="T104" fmla="*/ 5 w 131"/>
                  <a:gd name="T105" fmla="*/ 1 h 11"/>
                  <a:gd name="T106" fmla="*/ 39 w 131"/>
                  <a:gd name="T107" fmla="*/ 0 h 11"/>
                  <a:gd name="T108" fmla="*/ 39 w 131"/>
                  <a:gd name="T109" fmla="*/ 1 h 11"/>
                  <a:gd name="T110" fmla="*/ 46 w 131"/>
                  <a:gd name="T111" fmla="*/ 6 h 11"/>
                  <a:gd name="T112" fmla="*/ 47 w 131"/>
                  <a:gd name="T113" fmla="*/ 5 h 11"/>
                  <a:gd name="T114" fmla="*/ 39 w 131"/>
                  <a:gd name="T11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1" h="11">
                    <a:moveTo>
                      <a:pt x="100" y="5"/>
                    </a:moveTo>
                    <a:cubicBezTo>
                      <a:pt x="100" y="5"/>
                      <a:pt x="100" y="5"/>
                      <a:pt x="100" y="6"/>
                    </a:cubicBezTo>
                    <a:cubicBezTo>
                      <a:pt x="100" y="6"/>
                      <a:pt x="100" y="6"/>
                      <a:pt x="100" y="6"/>
                    </a:cubicBezTo>
                    <a:cubicBezTo>
                      <a:pt x="101" y="6"/>
                      <a:pt x="101" y="5"/>
                      <a:pt x="101" y="5"/>
                    </a:cubicBezTo>
                    <a:cubicBezTo>
                      <a:pt x="101" y="5"/>
                      <a:pt x="101" y="5"/>
                      <a:pt x="100" y="5"/>
                    </a:cubicBezTo>
                    <a:moveTo>
                      <a:pt x="102" y="3"/>
                    </a:moveTo>
                    <a:cubicBezTo>
                      <a:pt x="101" y="3"/>
                      <a:pt x="101" y="4"/>
                      <a:pt x="100" y="4"/>
                    </a:cubicBezTo>
                    <a:cubicBezTo>
                      <a:pt x="101" y="5"/>
                      <a:pt x="101" y="5"/>
                      <a:pt x="101" y="5"/>
                    </a:cubicBezTo>
                    <a:cubicBezTo>
                      <a:pt x="102" y="4"/>
                      <a:pt x="102" y="4"/>
                      <a:pt x="102" y="3"/>
                    </a:cubicBezTo>
                    <a:cubicBezTo>
                      <a:pt x="102" y="3"/>
                      <a:pt x="102" y="3"/>
                      <a:pt x="102" y="3"/>
                    </a:cubicBezTo>
                    <a:moveTo>
                      <a:pt x="89" y="2"/>
                    </a:moveTo>
                    <a:cubicBezTo>
                      <a:pt x="88" y="4"/>
                      <a:pt x="87" y="5"/>
                      <a:pt x="86" y="7"/>
                    </a:cubicBezTo>
                    <a:cubicBezTo>
                      <a:pt x="87" y="7"/>
                      <a:pt x="89" y="8"/>
                      <a:pt x="90" y="9"/>
                    </a:cubicBezTo>
                    <a:cubicBezTo>
                      <a:pt x="90" y="9"/>
                      <a:pt x="91" y="9"/>
                      <a:pt x="91" y="9"/>
                    </a:cubicBezTo>
                    <a:cubicBezTo>
                      <a:pt x="92" y="8"/>
                      <a:pt x="93" y="7"/>
                      <a:pt x="94" y="5"/>
                    </a:cubicBezTo>
                    <a:cubicBezTo>
                      <a:pt x="89" y="2"/>
                      <a:pt x="89" y="2"/>
                      <a:pt x="89" y="2"/>
                    </a:cubicBezTo>
                    <a:moveTo>
                      <a:pt x="56" y="2"/>
                    </a:moveTo>
                    <a:cubicBezTo>
                      <a:pt x="56" y="2"/>
                      <a:pt x="56" y="3"/>
                      <a:pt x="56" y="3"/>
                    </a:cubicBezTo>
                    <a:cubicBezTo>
                      <a:pt x="59" y="4"/>
                      <a:pt x="61" y="6"/>
                      <a:pt x="64" y="7"/>
                    </a:cubicBezTo>
                    <a:cubicBezTo>
                      <a:pt x="64" y="7"/>
                      <a:pt x="64" y="7"/>
                      <a:pt x="64" y="6"/>
                    </a:cubicBezTo>
                    <a:cubicBezTo>
                      <a:pt x="61" y="5"/>
                      <a:pt x="59" y="4"/>
                      <a:pt x="56" y="2"/>
                    </a:cubicBezTo>
                    <a:moveTo>
                      <a:pt x="119" y="2"/>
                    </a:moveTo>
                    <a:cubicBezTo>
                      <a:pt x="118" y="3"/>
                      <a:pt x="118" y="4"/>
                      <a:pt x="117" y="6"/>
                    </a:cubicBezTo>
                    <a:cubicBezTo>
                      <a:pt x="118" y="6"/>
                      <a:pt x="119" y="6"/>
                      <a:pt x="119" y="7"/>
                    </a:cubicBezTo>
                    <a:cubicBezTo>
                      <a:pt x="121" y="3"/>
                      <a:pt x="121" y="3"/>
                      <a:pt x="121" y="3"/>
                    </a:cubicBezTo>
                    <a:cubicBezTo>
                      <a:pt x="119" y="2"/>
                      <a:pt x="119" y="2"/>
                      <a:pt x="119" y="2"/>
                    </a:cubicBezTo>
                    <a:moveTo>
                      <a:pt x="88" y="2"/>
                    </a:moveTo>
                    <a:cubicBezTo>
                      <a:pt x="87" y="3"/>
                      <a:pt x="86" y="4"/>
                      <a:pt x="85" y="6"/>
                    </a:cubicBezTo>
                    <a:cubicBezTo>
                      <a:pt x="85" y="6"/>
                      <a:pt x="85" y="6"/>
                      <a:pt x="85" y="6"/>
                    </a:cubicBezTo>
                    <a:cubicBezTo>
                      <a:pt x="86" y="5"/>
                      <a:pt x="87" y="3"/>
                      <a:pt x="88" y="2"/>
                    </a:cubicBezTo>
                    <a:cubicBezTo>
                      <a:pt x="88" y="2"/>
                      <a:pt x="88" y="2"/>
                      <a:pt x="88" y="2"/>
                    </a:cubicBezTo>
                    <a:moveTo>
                      <a:pt x="129" y="2"/>
                    </a:moveTo>
                    <a:cubicBezTo>
                      <a:pt x="129" y="2"/>
                      <a:pt x="129" y="2"/>
                      <a:pt x="129" y="2"/>
                    </a:cubicBezTo>
                    <a:cubicBezTo>
                      <a:pt x="129" y="2"/>
                      <a:pt x="129" y="2"/>
                      <a:pt x="128" y="2"/>
                    </a:cubicBezTo>
                    <a:cubicBezTo>
                      <a:pt x="128" y="2"/>
                      <a:pt x="128" y="2"/>
                      <a:pt x="128" y="2"/>
                    </a:cubicBezTo>
                    <a:cubicBezTo>
                      <a:pt x="128" y="2"/>
                      <a:pt x="127" y="2"/>
                      <a:pt x="127" y="2"/>
                    </a:cubicBezTo>
                    <a:cubicBezTo>
                      <a:pt x="131" y="5"/>
                      <a:pt x="131" y="5"/>
                      <a:pt x="131" y="5"/>
                    </a:cubicBezTo>
                    <a:cubicBezTo>
                      <a:pt x="130" y="2"/>
                      <a:pt x="130" y="2"/>
                      <a:pt x="129" y="2"/>
                    </a:cubicBezTo>
                    <a:moveTo>
                      <a:pt x="68" y="1"/>
                    </a:moveTo>
                    <a:cubicBezTo>
                      <a:pt x="67" y="3"/>
                      <a:pt x="66" y="4"/>
                      <a:pt x="66" y="6"/>
                    </a:cubicBezTo>
                    <a:cubicBezTo>
                      <a:pt x="66" y="6"/>
                      <a:pt x="66" y="6"/>
                      <a:pt x="67" y="6"/>
                    </a:cubicBezTo>
                    <a:cubicBezTo>
                      <a:pt x="67" y="5"/>
                      <a:pt x="68" y="3"/>
                      <a:pt x="69" y="2"/>
                    </a:cubicBezTo>
                    <a:cubicBezTo>
                      <a:pt x="69" y="2"/>
                      <a:pt x="68" y="2"/>
                      <a:pt x="68" y="1"/>
                    </a:cubicBezTo>
                    <a:moveTo>
                      <a:pt x="57" y="1"/>
                    </a:moveTo>
                    <a:cubicBezTo>
                      <a:pt x="57" y="1"/>
                      <a:pt x="57" y="1"/>
                      <a:pt x="57" y="1"/>
                    </a:cubicBezTo>
                    <a:cubicBezTo>
                      <a:pt x="59" y="2"/>
                      <a:pt x="62" y="4"/>
                      <a:pt x="64" y="5"/>
                    </a:cubicBezTo>
                    <a:cubicBezTo>
                      <a:pt x="57" y="1"/>
                      <a:pt x="57" y="1"/>
                      <a:pt x="57" y="1"/>
                    </a:cubicBezTo>
                    <a:moveTo>
                      <a:pt x="5" y="1"/>
                    </a:moveTo>
                    <a:cubicBezTo>
                      <a:pt x="5" y="1"/>
                      <a:pt x="5" y="1"/>
                      <a:pt x="5" y="1"/>
                    </a:cubicBezTo>
                    <a:cubicBezTo>
                      <a:pt x="3" y="4"/>
                      <a:pt x="2" y="6"/>
                      <a:pt x="0" y="8"/>
                    </a:cubicBezTo>
                    <a:cubicBezTo>
                      <a:pt x="2" y="9"/>
                      <a:pt x="3" y="10"/>
                      <a:pt x="4" y="11"/>
                    </a:cubicBezTo>
                    <a:cubicBezTo>
                      <a:pt x="6" y="8"/>
                      <a:pt x="7" y="6"/>
                      <a:pt x="9" y="3"/>
                    </a:cubicBezTo>
                    <a:cubicBezTo>
                      <a:pt x="8" y="2"/>
                      <a:pt x="6" y="2"/>
                      <a:pt x="5" y="1"/>
                    </a:cubicBezTo>
                    <a:moveTo>
                      <a:pt x="39" y="0"/>
                    </a:moveTo>
                    <a:cubicBezTo>
                      <a:pt x="39" y="1"/>
                      <a:pt x="39" y="1"/>
                      <a:pt x="39" y="1"/>
                    </a:cubicBezTo>
                    <a:cubicBezTo>
                      <a:pt x="41" y="3"/>
                      <a:pt x="44" y="4"/>
                      <a:pt x="46" y="6"/>
                    </a:cubicBezTo>
                    <a:cubicBezTo>
                      <a:pt x="46" y="6"/>
                      <a:pt x="47" y="5"/>
                      <a:pt x="47" y="5"/>
                    </a:cubicBezTo>
                    <a:cubicBezTo>
                      <a:pt x="44" y="3"/>
                      <a:pt x="42" y="2"/>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80" name="Freeform 9972"/>
              <p:cNvSpPr>
                <a:spLocks/>
              </p:cNvSpPr>
              <p:nvPr/>
            </p:nvSpPr>
            <p:spPr bwMode="auto">
              <a:xfrm>
                <a:off x="3" y="3358"/>
                <a:ext cx="2" cy="3"/>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1"/>
                      <a:pt x="0" y="1"/>
                      <a:pt x="0" y="1"/>
                    </a:cubicBezTo>
                    <a:cubicBezTo>
                      <a:pt x="1" y="1"/>
                      <a:pt x="1" y="1"/>
                      <a:pt x="1" y="1"/>
                    </a:cubicBezTo>
                    <a:cubicBezTo>
                      <a:pt x="1" y="1"/>
                      <a:pt x="1" y="1"/>
                      <a:pt x="1"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81" name="Freeform 9973"/>
              <p:cNvSpPr>
                <a:spLocks noEditPoints="1"/>
              </p:cNvSpPr>
              <p:nvPr/>
            </p:nvSpPr>
            <p:spPr bwMode="auto">
              <a:xfrm>
                <a:off x="-151" y="3356"/>
                <a:ext cx="24" cy="21"/>
              </a:xfrm>
              <a:custGeom>
                <a:avLst/>
                <a:gdLst>
                  <a:gd name="T0" fmla="*/ 7 w 10"/>
                  <a:gd name="T1" fmla="*/ 6 h 9"/>
                  <a:gd name="T2" fmla="*/ 9 w 10"/>
                  <a:gd name="T3" fmla="*/ 7 h 9"/>
                  <a:gd name="T4" fmla="*/ 9 w 10"/>
                  <a:gd name="T5" fmla="*/ 7 h 9"/>
                  <a:gd name="T6" fmla="*/ 7 w 10"/>
                  <a:gd name="T7" fmla="*/ 6 h 9"/>
                  <a:gd name="T8" fmla="*/ 1 w 10"/>
                  <a:gd name="T9" fmla="*/ 3 h 9"/>
                  <a:gd name="T10" fmla="*/ 1 w 10"/>
                  <a:gd name="T11" fmla="*/ 3 h 9"/>
                  <a:gd name="T12" fmla="*/ 7 w 10"/>
                  <a:gd name="T13" fmla="*/ 7 h 9"/>
                  <a:gd name="T14" fmla="*/ 0 w 10"/>
                  <a:gd name="T15" fmla="*/ 4 h 9"/>
                  <a:gd name="T16" fmla="*/ 0 w 10"/>
                  <a:gd name="T17" fmla="*/ 5 h 9"/>
                  <a:gd name="T18" fmla="*/ 7 w 10"/>
                  <a:gd name="T19" fmla="*/ 9 h 9"/>
                  <a:gd name="T20" fmla="*/ 8 w 10"/>
                  <a:gd name="T21" fmla="*/ 7 h 9"/>
                  <a:gd name="T22" fmla="*/ 1 w 10"/>
                  <a:gd name="T23" fmla="*/ 3 h 9"/>
                  <a:gd name="T24" fmla="*/ 3 w 10"/>
                  <a:gd name="T25" fmla="*/ 0 h 9"/>
                  <a:gd name="T26" fmla="*/ 1 w 10"/>
                  <a:gd name="T27" fmla="*/ 2 h 9"/>
                  <a:gd name="T28" fmla="*/ 9 w 10"/>
                  <a:gd name="T29" fmla="*/ 7 h 9"/>
                  <a:gd name="T30" fmla="*/ 10 w 10"/>
                  <a:gd name="T31" fmla="*/ 4 h 9"/>
                  <a:gd name="T32" fmla="*/ 3 w 10"/>
                  <a:gd name="T3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9">
                    <a:moveTo>
                      <a:pt x="7" y="6"/>
                    </a:moveTo>
                    <a:cubicBezTo>
                      <a:pt x="7" y="6"/>
                      <a:pt x="8" y="6"/>
                      <a:pt x="9" y="7"/>
                    </a:cubicBezTo>
                    <a:cubicBezTo>
                      <a:pt x="9" y="7"/>
                      <a:pt x="9" y="7"/>
                      <a:pt x="9" y="7"/>
                    </a:cubicBezTo>
                    <a:cubicBezTo>
                      <a:pt x="8" y="6"/>
                      <a:pt x="7" y="6"/>
                      <a:pt x="7" y="6"/>
                    </a:cubicBezTo>
                    <a:moveTo>
                      <a:pt x="1" y="3"/>
                    </a:moveTo>
                    <a:cubicBezTo>
                      <a:pt x="1" y="3"/>
                      <a:pt x="1" y="3"/>
                      <a:pt x="1" y="3"/>
                    </a:cubicBezTo>
                    <a:cubicBezTo>
                      <a:pt x="4" y="6"/>
                      <a:pt x="7" y="7"/>
                      <a:pt x="7" y="7"/>
                    </a:cubicBezTo>
                    <a:cubicBezTo>
                      <a:pt x="6" y="7"/>
                      <a:pt x="5" y="6"/>
                      <a:pt x="0" y="4"/>
                    </a:cubicBezTo>
                    <a:cubicBezTo>
                      <a:pt x="0" y="4"/>
                      <a:pt x="0" y="4"/>
                      <a:pt x="0" y="5"/>
                    </a:cubicBezTo>
                    <a:cubicBezTo>
                      <a:pt x="2" y="6"/>
                      <a:pt x="5" y="8"/>
                      <a:pt x="7" y="9"/>
                    </a:cubicBezTo>
                    <a:cubicBezTo>
                      <a:pt x="8" y="9"/>
                      <a:pt x="8" y="8"/>
                      <a:pt x="8" y="7"/>
                    </a:cubicBezTo>
                    <a:cubicBezTo>
                      <a:pt x="6" y="6"/>
                      <a:pt x="3" y="4"/>
                      <a:pt x="1" y="3"/>
                    </a:cubicBezTo>
                    <a:moveTo>
                      <a:pt x="3" y="0"/>
                    </a:moveTo>
                    <a:cubicBezTo>
                      <a:pt x="2" y="1"/>
                      <a:pt x="2" y="1"/>
                      <a:pt x="1" y="2"/>
                    </a:cubicBezTo>
                    <a:cubicBezTo>
                      <a:pt x="4" y="4"/>
                      <a:pt x="6" y="5"/>
                      <a:pt x="9" y="7"/>
                    </a:cubicBezTo>
                    <a:cubicBezTo>
                      <a:pt x="9" y="6"/>
                      <a:pt x="10" y="5"/>
                      <a:pt x="10" y="4"/>
                    </a:cubicBezTo>
                    <a:cubicBezTo>
                      <a:pt x="8" y="3"/>
                      <a:pt x="5"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82" name="Freeform 9974"/>
              <p:cNvSpPr>
                <a:spLocks noEditPoints="1"/>
              </p:cNvSpPr>
              <p:nvPr/>
            </p:nvSpPr>
            <p:spPr bwMode="auto">
              <a:xfrm>
                <a:off x="-151" y="3361"/>
                <a:ext cx="21" cy="11"/>
              </a:xfrm>
              <a:custGeom>
                <a:avLst/>
                <a:gdLst>
                  <a:gd name="T0" fmla="*/ 1 w 9"/>
                  <a:gd name="T1" fmla="*/ 1 h 5"/>
                  <a:gd name="T2" fmla="*/ 0 w 9"/>
                  <a:gd name="T3" fmla="*/ 2 h 5"/>
                  <a:gd name="T4" fmla="*/ 7 w 9"/>
                  <a:gd name="T5" fmla="*/ 5 h 5"/>
                  <a:gd name="T6" fmla="*/ 1 w 9"/>
                  <a:gd name="T7" fmla="*/ 1 h 5"/>
                  <a:gd name="T8" fmla="*/ 1 w 9"/>
                  <a:gd name="T9" fmla="*/ 0 h 5"/>
                  <a:gd name="T10" fmla="*/ 1 w 9"/>
                  <a:gd name="T11" fmla="*/ 1 h 5"/>
                  <a:gd name="T12" fmla="*/ 8 w 9"/>
                  <a:gd name="T13" fmla="*/ 5 h 5"/>
                  <a:gd name="T14" fmla="*/ 9 w 9"/>
                  <a:gd name="T15" fmla="*/ 5 h 5"/>
                  <a:gd name="T16" fmla="*/ 7 w 9"/>
                  <a:gd name="T17" fmla="*/ 4 h 5"/>
                  <a:gd name="T18" fmla="*/ 1 w 9"/>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5">
                    <a:moveTo>
                      <a:pt x="1" y="1"/>
                    </a:moveTo>
                    <a:cubicBezTo>
                      <a:pt x="1" y="1"/>
                      <a:pt x="1" y="2"/>
                      <a:pt x="0" y="2"/>
                    </a:cubicBezTo>
                    <a:cubicBezTo>
                      <a:pt x="5" y="4"/>
                      <a:pt x="6" y="5"/>
                      <a:pt x="7" y="5"/>
                    </a:cubicBezTo>
                    <a:cubicBezTo>
                      <a:pt x="7" y="5"/>
                      <a:pt x="4" y="4"/>
                      <a:pt x="1" y="1"/>
                    </a:cubicBezTo>
                    <a:moveTo>
                      <a:pt x="1" y="0"/>
                    </a:moveTo>
                    <a:cubicBezTo>
                      <a:pt x="1" y="0"/>
                      <a:pt x="1" y="1"/>
                      <a:pt x="1" y="1"/>
                    </a:cubicBezTo>
                    <a:cubicBezTo>
                      <a:pt x="3" y="2"/>
                      <a:pt x="6" y="4"/>
                      <a:pt x="8" y="5"/>
                    </a:cubicBezTo>
                    <a:cubicBezTo>
                      <a:pt x="9" y="5"/>
                      <a:pt x="9" y="5"/>
                      <a:pt x="9" y="5"/>
                    </a:cubicBezTo>
                    <a:cubicBezTo>
                      <a:pt x="8" y="4"/>
                      <a:pt x="7" y="4"/>
                      <a:pt x="7" y="4"/>
                    </a:cubicBezTo>
                    <a:cubicBezTo>
                      <a:pt x="5" y="3"/>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83" name="Freeform 9975"/>
              <p:cNvSpPr>
                <a:spLocks/>
              </p:cNvSpPr>
              <p:nvPr/>
            </p:nvSpPr>
            <p:spPr bwMode="auto">
              <a:xfrm>
                <a:off x="-148" y="3361"/>
                <a:ext cx="18" cy="11"/>
              </a:xfrm>
              <a:custGeom>
                <a:avLst/>
                <a:gdLst>
                  <a:gd name="T0" fmla="*/ 0 w 8"/>
                  <a:gd name="T1" fmla="*/ 0 h 5"/>
                  <a:gd name="T2" fmla="*/ 0 w 8"/>
                  <a:gd name="T3" fmla="*/ 0 h 5"/>
                  <a:gd name="T4" fmla="*/ 6 w 8"/>
                  <a:gd name="T5" fmla="*/ 4 h 5"/>
                  <a:gd name="T6" fmla="*/ 8 w 8"/>
                  <a:gd name="T7" fmla="*/ 5 h 5"/>
                  <a:gd name="T8" fmla="*/ 8 w 8"/>
                  <a:gd name="T9" fmla="*/ 5 h 5"/>
                  <a:gd name="T10" fmla="*/ 0 w 8"/>
                  <a:gd name="T11" fmla="*/ 0 h 5"/>
                </a:gdLst>
                <a:ahLst/>
                <a:cxnLst>
                  <a:cxn ang="0">
                    <a:pos x="T0" y="T1"/>
                  </a:cxn>
                  <a:cxn ang="0">
                    <a:pos x="T2" y="T3"/>
                  </a:cxn>
                  <a:cxn ang="0">
                    <a:pos x="T4" y="T5"/>
                  </a:cxn>
                  <a:cxn ang="0">
                    <a:pos x="T6" y="T7"/>
                  </a:cxn>
                  <a:cxn ang="0">
                    <a:pos x="T8" y="T9"/>
                  </a:cxn>
                  <a:cxn ang="0">
                    <a:pos x="T10" y="T11"/>
                  </a:cxn>
                </a:cxnLst>
                <a:rect l="0" t="0" r="r" b="b"/>
                <a:pathLst>
                  <a:path w="8" h="5">
                    <a:moveTo>
                      <a:pt x="0" y="0"/>
                    </a:moveTo>
                    <a:cubicBezTo>
                      <a:pt x="0" y="0"/>
                      <a:pt x="0" y="0"/>
                      <a:pt x="0" y="0"/>
                    </a:cubicBezTo>
                    <a:cubicBezTo>
                      <a:pt x="2" y="1"/>
                      <a:pt x="4" y="3"/>
                      <a:pt x="6" y="4"/>
                    </a:cubicBezTo>
                    <a:cubicBezTo>
                      <a:pt x="6" y="4"/>
                      <a:pt x="7" y="4"/>
                      <a:pt x="8" y="5"/>
                    </a:cubicBezTo>
                    <a:cubicBezTo>
                      <a:pt x="8" y="5"/>
                      <a:pt x="8" y="5"/>
                      <a:pt x="8" y="5"/>
                    </a:cubicBezTo>
                    <a:cubicBezTo>
                      <a:pt x="5" y="3"/>
                      <a:pt x="3"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84" name="Freeform 9976"/>
              <p:cNvSpPr>
                <a:spLocks noEditPoints="1"/>
              </p:cNvSpPr>
              <p:nvPr/>
            </p:nvSpPr>
            <p:spPr bwMode="auto">
              <a:xfrm>
                <a:off x="-222" y="3356"/>
                <a:ext cx="234" cy="21"/>
              </a:xfrm>
              <a:custGeom>
                <a:avLst/>
                <a:gdLst>
                  <a:gd name="T0" fmla="*/ 98 w 99"/>
                  <a:gd name="T1" fmla="*/ 3 h 9"/>
                  <a:gd name="T2" fmla="*/ 97 w 99"/>
                  <a:gd name="T3" fmla="*/ 4 h 9"/>
                  <a:gd name="T4" fmla="*/ 97 w 99"/>
                  <a:gd name="T5" fmla="*/ 4 h 9"/>
                  <a:gd name="T6" fmla="*/ 98 w 99"/>
                  <a:gd name="T7" fmla="*/ 3 h 9"/>
                  <a:gd name="T8" fmla="*/ 98 w 99"/>
                  <a:gd name="T9" fmla="*/ 3 h 9"/>
                  <a:gd name="T10" fmla="*/ 99 w 99"/>
                  <a:gd name="T11" fmla="*/ 1 h 9"/>
                  <a:gd name="T12" fmla="*/ 98 w 99"/>
                  <a:gd name="T13" fmla="*/ 3 h 9"/>
                  <a:gd name="T14" fmla="*/ 98 w 99"/>
                  <a:gd name="T15" fmla="*/ 3 h 9"/>
                  <a:gd name="T16" fmla="*/ 99 w 99"/>
                  <a:gd name="T17" fmla="*/ 1 h 9"/>
                  <a:gd name="T18" fmla="*/ 99 w 99"/>
                  <a:gd name="T19" fmla="*/ 1 h 9"/>
                  <a:gd name="T20" fmla="*/ 5 w 99"/>
                  <a:gd name="T21" fmla="*/ 1 h 9"/>
                  <a:gd name="T22" fmla="*/ 0 w 99"/>
                  <a:gd name="T23" fmla="*/ 8 h 9"/>
                  <a:gd name="T24" fmla="*/ 2 w 99"/>
                  <a:gd name="T25" fmla="*/ 9 h 9"/>
                  <a:gd name="T26" fmla="*/ 6 w 99"/>
                  <a:gd name="T27" fmla="*/ 2 h 9"/>
                  <a:gd name="T28" fmla="*/ 5 w 99"/>
                  <a:gd name="T29" fmla="*/ 1 h 9"/>
                  <a:gd name="T30" fmla="*/ 66 w 99"/>
                  <a:gd name="T31" fmla="*/ 0 h 9"/>
                  <a:gd name="T32" fmla="*/ 64 w 99"/>
                  <a:gd name="T33" fmla="*/ 4 h 9"/>
                  <a:gd name="T34" fmla="*/ 70 w 99"/>
                  <a:gd name="T35" fmla="*/ 8 h 9"/>
                  <a:gd name="T36" fmla="*/ 72 w 99"/>
                  <a:gd name="T37" fmla="*/ 4 h 9"/>
                  <a:gd name="T38" fmla="*/ 66 w 99"/>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9" h="9">
                    <a:moveTo>
                      <a:pt x="98" y="3"/>
                    </a:moveTo>
                    <a:cubicBezTo>
                      <a:pt x="97" y="3"/>
                      <a:pt x="97" y="4"/>
                      <a:pt x="97" y="4"/>
                    </a:cubicBezTo>
                    <a:cubicBezTo>
                      <a:pt x="97" y="4"/>
                      <a:pt x="97" y="4"/>
                      <a:pt x="97" y="4"/>
                    </a:cubicBezTo>
                    <a:cubicBezTo>
                      <a:pt x="97" y="4"/>
                      <a:pt x="98" y="4"/>
                      <a:pt x="98" y="3"/>
                    </a:cubicBezTo>
                    <a:cubicBezTo>
                      <a:pt x="98" y="3"/>
                      <a:pt x="98" y="3"/>
                      <a:pt x="98" y="3"/>
                    </a:cubicBezTo>
                    <a:moveTo>
                      <a:pt x="99" y="1"/>
                    </a:moveTo>
                    <a:cubicBezTo>
                      <a:pt x="98" y="1"/>
                      <a:pt x="98" y="2"/>
                      <a:pt x="98" y="3"/>
                    </a:cubicBezTo>
                    <a:cubicBezTo>
                      <a:pt x="98" y="3"/>
                      <a:pt x="98" y="3"/>
                      <a:pt x="98" y="3"/>
                    </a:cubicBezTo>
                    <a:cubicBezTo>
                      <a:pt x="98" y="2"/>
                      <a:pt x="99" y="2"/>
                      <a:pt x="99" y="1"/>
                    </a:cubicBezTo>
                    <a:cubicBezTo>
                      <a:pt x="99" y="1"/>
                      <a:pt x="99" y="1"/>
                      <a:pt x="99" y="1"/>
                    </a:cubicBezTo>
                    <a:moveTo>
                      <a:pt x="5" y="1"/>
                    </a:moveTo>
                    <a:cubicBezTo>
                      <a:pt x="3" y="3"/>
                      <a:pt x="2" y="6"/>
                      <a:pt x="0" y="8"/>
                    </a:cubicBezTo>
                    <a:cubicBezTo>
                      <a:pt x="1" y="9"/>
                      <a:pt x="1" y="9"/>
                      <a:pt x="2" y="9"/>
                    </a:cubicBezTo>
                    <a:cubicBezTo>
                      <a:pt x="3" y="7"/>
                      <a:pt x="5" y="4"/>
                      <a:pt x="6" y="2"/>
                    </a:cubicBezTo>
                    <a:cubicBezTo>
                      <a:pt x="6" y="1"/>
                      <a:pt x="5" y="1"/>
                      <a:pt x="5" y="1"/>
                    </a:cubicBezTo>
                    <a:moveTo>
                      <a:pt x="66" y="0"/>
                    </a:moveTo>
                    <a:cubicBezTo>
                      <a:pt x="65" y="2"/>
                      <a:pt x="64" y="3"/>
                      <a:pt x="64" y="4"/>
                    </a:cubicBezTo>
                    <a:cubicBezTo>
                      <a:pt x="66" y="6"/>
                      <a:pt x="68" y="7"/>
                      <a:pt x="70" y="8"/>
                    </a:cubicBezTo>
                    <a:cubicBezTo>
                      <a:pt x="71" y="7"/>
                      <a:pt x="72" y="6"/>
                      <a:pt x="72" y="4"/>
                    </a:cubicBezTo>
                    <a:cubicBezTo>
                      <a:pt x="70" y="3"/>
                      <a:pt x="68" y="2"/>
                      <a:pt x="6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85" name="Oval 9977"/>
              <p:cNvSpPr>
                <a:spLocks noChangeArrowheads="1"/>
              </p:cNvSpPr>
              <p:nvPr/>
            </p:nvSpPr>
            <p:spPr bwMode="auto">
              <a:xfrm>
                <a:off x="10" y="3363"/>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86" name="Freeform 9978"/>
              <p:cNvSpPr>
                <a:spLocks noEditPoints="1"/>
              </p:cNvSpPr>
              <p:nvPr/>
            </p:nvSpPr>
            <p:spPr bwMode="auto">
              <a:xfrm>
                <a:off x="-108" y="3358"/>
                <a:ext cx="122" cy="19"/>
              </a:xfrm>
              <a:custGeom>
                <a:avLst/>
                <a:gdLst>
                  <a:gd name="T0" fmla="*/ 50 w 52"/>
                  <a:gd name="T1" fmla="*/ 2 h 8"/>
                  <a:gd name="T2" fmla="*/ 49 w 52"/>
                  <a:gd name="T3" fmla="*/ 4 h 8"/>
                  <a:gd name="T4" fmla="*/ 50 w 52"/>
                  <a:gd name="T5" fmla="*/ 4 h 8"/>
                  <a:gd name="T6" fmla="*/ 51 w 52"/>
                  <a:gd name="T7" fmla="*/ 3 h 8"/>
                  <a:gd name="T8" fmla="*/ 50 w 52"/>
                  <a:gd name="T9" fmla="*/ 2 h 8"/>
                  <a:gd name="T10" fmla="*/ 51 w 52"/>
                  <a:gd name="T11" fmla="*/ 0 h 8"/>
                  <a:gd name="T12" fmla="*/ 50 w 52"/>
                  <a:gd name="T13" fmla="*/ 2 h 8"/>
                  <a:gd name="T14" fmla="*/ 51 w 52"/>
                  <a:gd name="T15" fmla="*/ 3 h 8"/>
                  <a:gd name="T16" fmla="*/ 52 w 52"/>
                  <a:gd name="T17" fmla="*/ 1 h 8"/>
                  <a:gd name="T18" fmla="*/ 51 w 52"/>
                  <a:gd name="T19" fmla="*/ 0 h 8"/>
                  <a:gd name="T20" fmla="*/ 2 w 52"/>
                  <a:gd name="T21" fmla="*/ 0 h 8"/>
                  <a:gd name="T22" fmla="*/ 0 w 52"/>
                  <a:gd name="T23" fmla="*/ 4 h 8"/>
                  <a:gd name="T24" fmla="*/ 7 w 52"/>
                  <a:gd name="T25" fmla="*/ 8 h 8"/>
                  <a:gd name="T26" fmla="*/ 10 w 52"/>
                  <a:gd name="T27" fmla="*/ 4 h 8"/>
                  <a:gd name="T28" fmla="*/ 2 w 52"/>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8">
                    <a:moveTo>
                      <a:pt x="50" y="2"/>
                    </a:moveTo>
                    <a:cubicBezTo>
                      <a:pt x="50" y="3"/>
                      <a:pt x="50" y="3"/>
                      <a:pt x="49" y="4"/>
                    </a:cubicBezTo>
                    <a:cubicBezTo>
                      <a:pt x="50" y="4"/>
                      <a:pt x="50" y="4"/>
                      <a:pt x="50" y="4"/>
                    </a:cubicBezTo>
                    <a:cubicBezTo>
                      <a:pt x="51" y="3"/>
                      <a:pt x="51" y="3"/>
                      <a:pt x="51" y="3"/>
                    </a:cubicBezTo>
                    <a:cubicBezTo>
                      <a:pt x="51" y="3"/>
                      <a:pt x="50" y="2"/>
                      <a:pt x="50" y="2"/>
                    </a:cubicBezTo>
                    <a:moveTo>
                      <a:pt x="51" y="0"/>
                    </a:moveTo>
                    <a:cubicBezTo>
                      <a:pt x="51" y="1"/>
                      <a:pt x="51" y="2"/>
                      <a:pt x="50" y="2"/>
                    </a:cubicBezTo>
                    <a:cubicBezTo>
                      <a:pt x="51" y="2"/>
                      <a:pt x="51" y="3"/>
                      <a:pt x="51" y="3"/>
                    </a:cubicBezTo>
                    <a:cubicBezTo>
                      <a:pt x="52" y="1"/>
                      <a:pt x="52" y="1"/>
                      <a:pt x="52" y="1"/>
                    </a:cubicBezTo>
                    <a:cubicBezTo>
                      <a:pt x="51" y="0"/>
                      <a:pt x="51" y="0"/>
                      <a:pt x="51" y="0"/>
                    </a:cubicBezTo>
                    <a:moveTo>
                      <a:pt x="2" y="0"/>
                    </a:moveTo>
                    <a:cubicBezTo>
                      <a:pt x="2" y="1"/>
                      <a:pt x="1" y="3"/>
                      <a:pt x="0" y="4"/>
                    </a:cubicBezTo>
                    <a:cubicBezTo>
                      <a:pt x="3" y="5"/>
                      <a:pt x="5" y="7"/>
                      <a:pt x="7" y="8"/>
                    </a:cubicBezTo>
                    <a:cubicBezTo>
                      <a:pt x="8" y="7"/>
                      <a:pt x="9" y="6"/>
                      <a:pt x="10" y="4"/>
                    </a:cubicBezTo>
                    <a:cubicBezTo>
                      <a:pt x="7" y="3"/>
                      <a:pt x="5"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87" name="Freeform 9979"/>
              <p:cNvSpPr>
                <a:spLocks/>
              </p:cNvSpPr>
              <p:nvPr/>
            </p:nvSpPr>
            <p:spPr bwMode="auto">
              <a:xfrm>
                <a:off x="10" y="3363"/>
                <a:ext cx="2" cy="2"/>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1"/>
                      <a:pt x="1" y="1"/>
                    </a:cubicBezTo>
                    <a:cubicBezTo>
                      <a:pt x="1" y="1"/>
                      <a:pt x="1" y="1"/>
                      <a:pt x="1"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88" name="Freeform 9980"/>
              <p:cNvSpPr>
                <a:spLocks noEditPoints="1"/>
              </p:cNvSpPr>
              <p:nvPr/>
            </p:nvSpPr>
            <p:spPr bwMode="auto">
              <a:xfrm>
                <a:off x="10" y="3361"/>
                <a:ext cx="7" cy="9"/>
              </a:xfrm>
              <a:custGeom>
                <a:avLst/>
                <a:gdLst>
                  <a:gd name="T0" fmla="*/ 1 w 3"/>
                  <a:gd name="T1" fmla="*/ 2 h 4"/>
                  <a:gd name="T2" fmla="*/ 0 w 3"/>
                  <a:gd name="T3" fmla="*/ 3 h 4"/>
                  <a:gd name="T4" fmla="*/ 1 w 3"/>
                  <a:gd name="T5" fmla="*/ 4 h 4"/>
                  <a:gd name="T6" fmla="*/ 2 w 3"/>
                  <a:gd name="T7" fmla="*/ 2 h 4"/>
                  <a:gd name="T8" fmla="*/ 1 w 3"/>
                  <a:gd name="T9" fmla="*/ 2 h 4"/>
                  <a:gd name="T10" fmla="*/ 3 w 3"/>
                  <a:gd name="T11" fmla="*/ 0 h 4"/>
                  <a:gd name="T12" fmla="*/ 1 w 3"/>
                  <a:gd name="T13" fmla="*/ 2 h 4"/>
                  <a:gd name="T14" fmla="*/ 2 w 3"/>
                  <a:gd name="T15" fmla="*/ 2 h 4"/>
                  <a:gd name="T16" fmla="*/ 3 w 3"/>
                  <a:gd name="T17" fmla="*/ 0 h 4"/>
                  <a:gd name="T18" fmla="*/ 3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2"/>
                    </a:moveTo>
                    <a:cubicBezTo>
                      <a:pt x="1" y="2"/>
                      <a:pt x="1" y="3"/>
                      <a:pt x="0" y="3"/>
                    </a:cubicBezTo>
                    <a:cubicBezTo>
                      <a:pt x="1" y="3"/>
                      <a:pt x="1" y="4"/>
                      <a:pt x="1" y="4"/>
                    </a:cubicBezTo>
                    <a:cubicBezTo>
                      <a:pt x="1" y="3"/>
                      <a:pt x="2" y="3"/>
                      <a:pt x="2" y="2"/>
                    </a:cubicBezTo>
                    <a:cubicBezTo>
                      <a:pt x="2" y="2"/>
                      <a:pt x="1" y="2"/>
                      <a:pt x="1" y="2"/>
                    </a:cubicBezTo>
                    <a:moveTo>
                      <a:pt x="3" y="0"/>
                    </a:moveTo>
                    <a:cubicBezTo>
                      <a:pt x="2" y="0"/>
                      <a:pt x="2" y="1"/>
                      <a:pt x="1" y="2"/>
                    </a:cubicBezTo>
                    <a:cubicBezTo>
                      <a:pt x="2" y="2"/>
                      <a:pt x="2" y="2"/>
                      <a:pt x="2" y="2"/>
                    </a:cubicBezTo>
                    <a:cubicBezTo>
                      <a:pt x="2" y="2"/>
                      <a:pt x="3"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89" name="Freeform 9981"/>
              <p:cNvSpPr>
                <a:spLocks/>
              </p:cNvSpPr>
              <p:nvPr/>
            </p:nvSpPr>
            <p:spPr bwMode="auto">
              <a:xfrm>
                <a:off x="12" y="3365"/>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90" name="Freeform 9982"/>
              <p:cNvSpPr>
                <a:spLocks noEditPoints="1"/>
              </p:cNvSpPr>
              <p:nvPr/>
            </p:nvSpPr>
            <p:spPr bwMode="auto">
              <a:xfrm>
                <a:off x="-212" y="3361"/>
                <a:ext cx="283" cy="30"/>
              </a:xfrm>
              <a:custGeom>
                <a:avLst/>
                <a:gdLst>
                  <a:gd name="T0" fmla="*/ 98 w 120"/>
                  <a:gd name="T1" fmla="*/ 4 h 13"/>
                  <a:gd name="T2" fmla="*/ 97 w 120"/>
                  <a:gd name="T3" fmla="*/ 5 h 13"/>
                  <a:gd name="T4" fmla="*/ 97 w 120"/>
                  <a:gd name="T5" fmla="*/ 5 h 13"/>
                  <a:gd name="T6" fmla="*/ 99 w 120"/>
                  <a:gd name="T7" fmla="*/ 6 h 13"/>
                  <a:gd name="T8" fmla="*/ 100 w 120"/>
                  <a:gd name="T9" fmla="*/ 5 h 13"/>
                  <a:gd name="T10" fmla="*/ 98 w 120"/>
                  <a:gd name="T11" fmla="*/ 4 h 13"/>
                  <a:gd name="T12" fmla="*/ 100 w 120"/>
                  <a:gd name="T13" fmla="*/ 1 h 13"/>
                  <a:gd name="T14" fmla="*/ 98 w 120"/>
                  <a:gd name="T15" fmla="*/ 4 h 13"/>
                  <a:gd name="T16" fmla="*/ 100 w 120"/>
                  <a:gd name="T17" fmla="*/ 5 h 13"/>
                  <a:gd name="T18" fmla="*/ 102 w 120"/>
                  <a:gd name="T19" fmla="*/ 2 h 13"/>
                  <a:gd name="T20" fmla="*/ 100 w 120"/>
                  <a:gd name="T21" fmla="*/ 1 h 13"/>
                  <a:gd name="T22" fmla="*/ 4 w 120"/>
                  <a:gd name="T23" fmla="*/ 1 h 13"/>
                  <a:gd name="T24" fmla="*/ 0 w 120"/>
                  <a:gd name="T25" fmla="*/ 9 h 13"/>
                  <a:gd name="T26" fmla="*/ 6 w 120"/>
                  <a:gd name="T27" fmla="*/ 13 h 13"/>
                  <a:gd name="T28" fmla="*/ 11 w 120"/>
                  <a:gd name="T29" fmla="*/ 5 h 13"/>
                  <a:gd name="T30" fmla="*/ 4 w 120"/>
                  <a:gd name="T31" fmla="*/ 1 h 13"/>
                  <a:gd name="T32" fmla="*/ 115 w 120"/>
                  <a:gd name="T33" fmla="*/ 0 h 13"/>
                  <a:gd name="T34" fmla="*/ 114 w 120"/>
                  <a:gd name="T35" fmla="*/ 1 h 13"/>
                  <a:gd name="T36" fmla="*/ 113 w 120"/>
                  <a:gd name="T37" fmla="*/ 3 h 13"/>
                  <a:gd name="T38" fmla="*/ 113 w 120"/>
                  <a:gd name="T39" fmla="*/ 3 h 13"/>
                  <a:gd name="T40" fmla="*/ 120 w 120"/>
                  <a:gd name="T41" fmla="*/ 5 h 13"/>
                  <a:gd name="T42" fmla="*/ 120 w 120"/>
                  <a:gd name="T43" fmla="*/ 3 h 13"/>
                  <a:gd name="T44" fmla="*/ 115 w 120"/>
                  <a:gd name="T45" fmla="*/ 0 h 13"/>
                  <a:gd name="T46" fmla="*/ 115 w 120"/>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13">
                    <a:moveTo>
                      <a:pt x="98" y="4"/>
                    </a:moveTo>
                    <a:cubicBezTo>
                      <a:pt x="98" y="4"/>
                      <a:pt x="97" y="5"/>
                      <a:pt x="97" y="5"/>
                    </a:cubicBezTo>
                    <a:cubicBezTo>
                      <a:pt x="97" y="5"/>
                      <a:pt x="97" y="5"/>
                      <a:pt x="97" y="5"/>
                    </a:cubicBezTo>
                    <a:cubicBezTo>
                      <a:pt x="98" y="5"/>
                      <a:pt x="98" y="6"/>
                      <a:pt x="99" y="6"/>
                    </a:cubicBezTo>
                    <a:cubicBezTo>
                      <a:pt x="99" y="6"/>
                      <a:pt x="100" y="5"/>
                      <a:pt x="100" y="5"/>
                    </a:cubicBezTo>
                    <a:cubicBezTo>
                      <a:pt x="99" y="4"/>
                      <a:pt x="99" y="4"/>
                      <a:pt x="98" y="4"/>
                    </a:cubicBezTo>
                    <a:moveTo>
                      <a:pt x="100" y="1"/>
                    </a:moveTo>
                    <a:cubicBezTo>
                      <a:pt x="99" y="2"/>
                      <a:pt x="99" y="3"/>
                      <a:pt x="98" y="4"/>
                    </a:cubicBezTo>
                    <a:cubicBezTo>
                      <a:pt x="99" y="4"/>
                      <a:pt x="99" y="4"/>
                      <a:pt x="100" y="5"/>
                    </a:cubicBezTo>
                    <a:cubicBezTo>
                      <a:pt x="100" y="4"/>
                      <a:pt x="101" y="3"/>
                      <a:pt x="102" y="2"/>
                    </a:cubicBezTo>
                    <a:cubicBezTo>
                      <a:pt x="100" y="1"/>
                      <a:pt x="100" y="1"/>
                      <a:pt x="100" y="1"/>
                    </a:cubicBezTo>
                    <a:moveTo>
                      <a:pt x="4" y="1"/>
                    </a:moveTo>
                    <a:cubicBezTo>
                      <a:pt x="3" y="3"/>
                      <a:pt x="1" y="6"/>
                      <a:pt x="0" y="9"/>
                    </a:cubicBezTo>
                    <a:cubicBezTo>
                      <a:pt x="2" y="10"/>
                      <a:pt x="4" y="11"/>
                      <a:pt x="6" y="13"/>
                    </a:cubicBezTo>
                    <a:cubicBezTo>
                      <a:pt x="8" y="10"/>
                      <a:pt x="10" y="8"/>
                      <a:pt x="11" y="5"/>
                    </a:cubicBezTo>
                    <a:cubicBezTo>
                      <a:pt x="9" y="4"/>
                      <a:pt x="7" y="2"/>
                      <a:pt x="4" y="1"/>
                    </a:cubicBezTo>
                    <a:moveTo>
                      <a:pt x="115" y="0"/>
                    </a:moveTo>
                    <a:cubicBezTo>
                      <a:pt x="115" y="0"/>
                      <a:pt x="114" y="1"/>
                      <a:pt x="114" y="1"/>
                    </a:cubicBezTo>
                    <a:cubicBezTo>
                      <a:pt x="114" y="2"/>
                      <a:pt x="113" y="2"/>
                      <a:pt x="113" y="3"/>
                    </a:cubicBezTo>
                    <a:cubicBezTo>
                      <a:pt x="113" y="3"/>
                      <a:pt x="113" y="3"/>
                      <a:pt x="113" y="3"/>
                    </a:cubicBezTo>
                    <a:cubicBezTo>
                      <a:pt x="115" y="4"/>
                      <a:pt x="117" y="5"/>
                      <a:pt x="120" y="5"/>
                    </a:cubicBezTo>
                    <a:cubicBezTo>
                      <a:pt x="120" y="3"/>
                      <a:pt x="120" y="3"/>
                      <a:pt x="120" y="3"/>
                    </a:cubicBezTo>
                    <a:cubicBezTo>
                      <a:pt x="119" y="2"/>
                      <a:pt x="117" y="1"/>
                      <a:pt x="115" y="0"/>
                    </a:cubicBezTo>
                    <a:cubicBezTo>
                      <a:pt x="115" y="0"/>
                      <a:pt x="115" y="0"/>
                      <a:pt x="1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91" name="Freeform 9983"/>
              <p:cNvSpPr>
                <a:spLocks/>
              </p:cNvSpPr>
              <p:nvPr/>
            </p:nvSpPr>
            <p:spPr bwMode="auto">
              <a:xfrm>
                <a:off x="19" y="3370"/>
                <a:ext cx="5" cy="2"/>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0"/>
                      <a:pt x="2" y="1"/>
                    </a:cubicBezTo>
                    <a:cubicBezTo>
                      <a:pt x="2" y="1"/>
                      <a:pt x="2" y="1"/>
                      <a:pt x="2"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92" name="Freeform 9984"/>
              <p:cNvSpPr>
                <a:spLocks noEditPoints="1"/>
              </p:cNvSpPr>
              <p:nvPr/>
            </p:nvSpPr>
            <p:spPr bwMode="auto">
              <a:xfrm>
                <a:off x="-569" y="3365"/>
                <a:ext cx="491" cy="553"/>
              </a:xfrm>
              <a:custGeom>
                <a:avLst/>
                <a:gdLst>
                  <a:gd name="T0" fmla="*/ 11 w 208"/>
                  <a:gd name="T1" fmla="*/ 219 h 234"/>
                  <a:gd name="T2" fmla="*/ 17 w 208"/>
                  <a:gd name="T3" fmla="*/ 211 h 234"/>
                  <a:gd name="T4" fmla="*/ 16 w 208"/>
                  <a:gd name="T5" fmla="*/ 205 h 234"/>
                  <a:gd name="T6" fmla="*/ 17 w 208"/>
                  <a:gd name="T7" fmla="*/ 201 h 234"/>
                  <a:gd name="T8" fmla="*/ 25 w 208"/>
                  <a:gd name="T9" fmla="*/ 199 h 234"/>
                  <a:gd name="T10" fmla="*/ 27 w 208"/>
                  <a:gd name="T11" fmla="*/ 191 h 234"/>
                  <a:gd name="T12" fmla="*/ 28 w 208"/>
                  <a:gd name="T13" fmla="*/ 190 h 234"/>
                  <a:gd name="T14" fmla="*/ 25 w 208"/>
                  <a:gd name="T15" fmla="*/ 187 h 234"/>
                  <a:gd name="T16" fmla="*/ 27 w 208"/>
                  <a:gd name="T17" fmla="*/ 186 h 234"/>
                  <a:gd name="T18" fmla="*/ 28 w 208"/>
                  <a:gd name="T19" fmla="*/ 181 h 234"/>
                  <a:gd name="T20" fmla="*/ 31 w 208"/>
                  <a:gd name="T21" fmla="*/ 179 h 234"/>
                  <a:gd name="T22" fmla="*/ 35 w 208"/>
                  <a:gd name="T23" fmla="*/ 169 h 234"/>
                  <a:gd name="T24" fmla="*/ 42 w 208"/>
                  <a:gd name="T25" fmla="*/ 169 h 234"/>
                  <a:gd name="T26" fmla="*/ 43 w 208"/>
                  <a:gd name="T27" fmla="*/ 166 h 234"/>
                  <a:gd name="T28" fmla="*/ 41 w 208"/>
                  <a:gd name="T29" fmla="*/ 158 h 234"/>
                  <a:gd name="T30" fmla="*/ 41 w 208"/>
                  <a:gd name="T31" fmla="*/ 157 h 234"/>
                  <a:gd name="T32" fmla="*/ 45 w 208"/>
                  <a:gd name="T33" fmla="*/ 152 h 234"/>
                  <a:gd name="T34" fmla="*/ 44 w 208"/>
                  <a:gd name="T35" fmla="*/ 152 h 234"/>
                  <a:gd name="T36" fmla="*/ 45 w 208"/>
                  <a:gd name="T37" fmla="*/ 152 h 234"/>
                  <a:gd name="T38" fmla="*/ 53 w 208"/>
                  <a:gd name="T39" fmla="*/ 150 h 234"/>
                  <a:gd name="T40" fmla="*/ 54 w 208"/>
                  <a:gd name="T41" fmla="*/ 147 h 234"/>
                  <a:gd name="T42" fmla="*/ 55 w 208"/>
                  <a:gd name="T43" fmla="*/ 145 h 234"/>
                  <a:gd name="T44" fmla="*/ 56 w 208"/>
                  <a:gd name="T45" fmla="*/ 144 h 234"/>
                  <a:gd name="T46" fmla="*/ 49 w 208"/>
                  <a:gd name="T47" fmla="*/ 143 h 234"/>
                  <a:gd name="T48" fmla="*/ 50 w 208"/>
                  <a:gd name="T49" fmla="*/ 142 h 234"/>
                  <a:gd name="T50" fmla="*/ 50 w 208"/>
                  <a:gd name="T51" fmla="*/ 142 h 234"/>
                  <a:gd name="T52" fmla="*/ 51 w 208"/>
                  <a:gd name="T53" fmla="*/ 140 h 234"/>
                  <a:gd name="T54" fmla="*/ 52 w 208"/>
                  <a:gd name="T55" fmla="*/ 139 h 234"/>
                  <a:gd name="T56" fmla="*/ 63 w 208"/>
                  <a:gd name="T57" fmla="*/ 132 h 234"/>
                  <a:gd name="T58" fmla="*/ 58 w 208"/>
                  <a:gd name="T59" fmla="*/ 130 h 234"/>
                  <a:gd name="T60" fmla="*/ 66 w 208"/>
                  <a:gd name="T61" fmla="*/ 127 h 234"/>
                  <a:gd name="T62" fmla="*/ 72 w 208"/>
                  <a:gd name="T63" fmla="*/ 119 h 234"/>
                  <a:gd name="T64" fmla="*/ 66 w 208"/>
                  <a:gd name="T65" fmla="*/ 118 h 234"/>
                  <a:gd name="T66" fmla="*/ 81 w 208"/>
                  <a:gd name="T67" fmla="*/ 104 h 234"/>
                  <a:gd name="T68" fmla="*/ 75 w 208"/>
                  <a:gd name="T69" fmla="*/ 101 h 234"/>
                  <a:gd name="T70" fmla="*/ 81 w 208"/>
                  <a:gd name="T71" fmla="*/ 92 h 234"/>
                  <a:gd name="T72" fmla="*/ 95 w 208"/>
                  <a:gd name="T73" fmla="*/ 80 h 234"/>
                  <a:gd name="T74" fmla="*/ 95 w 208"/>
                  <a:gd name="T75" fmla="*/ 79 h 234"/>
                  <a:gd name="T76" fmla="*/ 91 w 208"/>
                  <a:gd name="T77" fmla="*/ 74 h 234"/>
                  <a:gd name="T78" fmla="*/ 93 w 208"/>
                  <a:gd name="T79" fmla="*/ 71 h 234"/>
                  <a:gd name="T80" fmla="*/ 98 w 208"/>
                  <a:gd name="T81" fmla="*/ 70 h 234"/>
                  <a:gd name="T82" fmla="*/ 95 w 208"/>
                  <a:gd name="T83" fmla="*/ 67 h 234"/>
                  <a:gd name="T84" fmla="*/ 101 w 208"/>
                  <a:gd name="T85" fmla="*/ 68 h 234"/>
                  <a:gd name="T86" fmla="*/ 103 w 208"/>
                  <a:gd name="T87" fmla="*/ 62 h 234"/>
                  <a:gd name="T88" fmla="*/ 98 w 208"/>
                  <a:gd name="T89" fmla="*/ 61 h 234"/>
                  <a:gd name="T90" fmla="*/ 99 w 208"/>
                  <a:gd name="T91" fmla="*/ 60 h 234"/>
                  <a:gd name="T92" fmla="*/ 105 w 208"/>
                  <a:gd name="T93" fmla="*/ 59 h 234"/>
                  <a:gd name="T94" fmla="*/ 107 w 208"/>
                  <a:gd name="T95" fmla="*/ 58 h 234"/>
                  <a:gd name="T96" fmla="*/ 102 w 208"/>
                  <a:gd name="T97" fmla="*/ 54 h 234"/>
                  <a:gd name="T98" fmla="*/ 112 w 208"/>
                  <a:gd name="T99" fmla="*/ 50 h 234"/>
                  <a:gd name="T100" fmla="*/ 112 w 208"/>
                  <a:gd name="T101" fmla="*/ 49 h 234"/>
                  <a:gd name="T102" fmla="*/ 115 w 208"/>
                  <a:gd name="T103" fmla="*/ 44 h 234"/>
                  <a:gd name="T104" fmla="*/ 115 w 208"/>
                  <a:gd name="T105" fmla="*/ 44 h 234"/>
                  <a:gd name="T106" fmla="*/ 120 w 208"/>
                  <a:gd name="T107" fmla="*/ 38 h 234"/>
                  <a:gd name="T108" fmla="*/ 121 w 208"/>
                  <a:gd name="T109" fmla="*/ 31 h 234"/>
                  <a:gd name="T110" fmla="*/ 124 w 208"/>
                  <a:gd name="T111" fmla="*/ 28 h 234"/>
                  <a:gd name="T112" fmla="*/ 130 w 208"/>
                  <a:gd name="T113" fmla="*/ 20 h 234"/>
                  <a:gd name="T114" fmla="*/ 133 w 208"/>
                  <a:gd name="T115" fmla="*/ 11 h 234"/>
                  <a:gd name="T116" fmla="*/ 140 w 208"/>
                  <a:gd name="T117" fmla="*/ 3 h 234"/>
                  <a:gd name="T118" fmla="*/ 140 w 208"/>
                  <a:gd name="T119" fmla="*/ 0 h 234"/>
                  <a:gd name="T120" fmla="*/ 177 w 208"/>
                  <a:gd name="T1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234">
                    <a:moveTo>
                      <a:pt x="3" y="225"/>
                    </a:moveTo>
                    <a:cubicBezTo>
                      <a:pt x="1" y="228"/>
                      <a:pt x="0" y="231"/>
                      <a:pt x="0" y="234"/>
                    </a:cubicBezTo>
                    <a:cubicBezTo>
                      <a:pt x="3" y="232"/>
                      <a:pt x="5" y="229"/>
                      <a:pt x="6" y="227"/>
                    </a:cubicBezTo>
                    <a:cubicBezTo>
                      <a:pt x="6" y="227"/>
                      <a:pt x="6" y="227"/>
                      <a:pt x="6" y="227"/>
                    </a:cubicBezTo>
                    <a:cubicBezTo>
                      <a:pt x="5" y="226"/>
                      <a:pt x="5" y="226"/>
                      <a:pt x="5" y="226"/>
                    </a:cubicBezTo>
                    <a:cubicBezTo>
                      <a:pt x="5" y="226"/>
                      <a:pt x="5" y="227"/>
                      <a:pt x="5" y="227"/>
                    </a:cubicBezTo>
                    <a:cubicBezTo>
                      <a:pt x="2" y="231"/>
                      <a:pt x="1" y="232"/>
                      <a:pt x="1" y="232"/>
                    </a:cubicBezTo>
                    <a:cubicBezTo>
                      <a:pt x="1" y="232"/>
                      <a:pt x="2" y="229"/>
                      <a:pt x="4" y="226"/>
                    </a:cubicBezTo>
                    <a:cubicBezTo>
                      <a:pt x="3" y="225"/>
                      <a:pt x="3" y="225"/>
                      <a:pt x="3" y="225"/>
                    </a:cubicBezTo>
                    <a:moveTo>
                      <a:pt x="10" y="219"/>
                    </a:moveTo>
                    <a:cubicBezTo>
                      <a:pt x="8" y="221"/>
                      <a:pt x="7" y="223"/>
                      <a:pt x="6" y="225"/>
                    </a:cubicBezTo>
                    <a:cubicBezTo>
                      <a:pt x="7" y="226"/>
                      <a:pt x="7" y="226"/>
                      <a:pt x="7" y="226"/>
                    </a:cubicBezTo>
                    <a:cubicBezTo>
                      <a:pt x="9" y="224"/>
                      <a:pt x="10" y="222"/>
                      <a:pt x="11" y="219"/>
                    </a:cubicBezTo>
                    <a:cubicBezTo>
                      <a:pt x="11" y="219"/>
                      <a:pt x="11" y="219"/>
                      <a:pt x="11" y="219"/>
                    </a:cubicBezTo>
                    <a:cubicBezTo>
                      <a:pt x="10" y="219"/>
                      <a:pt x="10" y="219"/>
                      <a:pt x="10" y="219"/>
                    </a:cubicBezTo>
                    <a:moveTo>
                      <a:pt x="8" y="217"/>
                    </a:moveTo>
                    <a:cubicBezTo>
                      <a:pt x="6" y="220"/>
                      <a:pt x="5" y="222"/>
                      <a:pt x="4" y="224"/>
                    </a:cubicBezTo>
                    <a:cubicBezTo>
                      <a:pt x="4" y="224"/>
                      <a:pt x="4" y="224"/>
                      <a:pt x="4" y="224"/>
                    </a:cubicBezTo>
                    <a:cubicBezTo>
                      <a:pt x="5" y="225"/>
                      <a:pt x="5" y="225"/>
                      <a:pt x="5" y="225"/>
                    </a:cubicBezTo>
                    <a:cubicBezTo>
                      <a:pt x="7" y="223"/>
                      <a:pt x="8" y="220"/>
                      <a:pt x="9" y="218"/>
                    </a:cubicBezTo>
                    <a:cubicBezTo>
                      <a:pt x="8" y="218"/>
                      <a:pt x="8" y="218"/>
                      <a:pt x="8" y="218"/>
                    </a:cubicBezTo>
                    <a:cubicBezTo>
                      <a:pt x="8" y="217"/>
                      <a:pt x="8" y="217"/>
                      <a:pt x="8" y="217"/>
                    </a:cubicBezTo>
                    <a:moveTo>
                      <a:pt x="16" y="210"/>
                    </a:moveTo>
                    <a:cubicBezTo>
                      <a:pt x="14" y="212"/>
                      <a:pt x="13" y="214"/>
                      <a:pt x="12" y="216"/>
                    </a:cubicBezTo>
                    <a:cubicBezTo>
                      <a:pt x="13" y="217"/>
                      <a:pt x="13" y="217"/>
                      <a:pt x="13" y="217"/>
                    </a:cubicBezTo>
                    <a:cubicBezTo>
                      <a:pt x="15" y="215"/>
                      <a:pt x="16" y="213"/>
                      <a:pt x="17" y="211"/>
                    </a:cubicBezTo>
                    <a:cubicBezTo>
                      <a:pt x="17" y="210"/>
                      <a:pt x="16" y="210"/>
                      <a:pt x="16" y="210"/>
                    </a:cubicBezTo>
                    <a:moveTo>
                      <a:pt x="13" y="208"/>
                    </a:moveTo>
                    <a:cubicBezTo>
                      <a:pt x="11" y="210"/>
                      <a:pt x="10" y="212"/>
                      <a:pt x="9" y="214"/>
                    </a:cubicBezTo>
                    <a:cubicBezTo>
                      <a:pt x="10" y="215"/>
                      <a:pt x="10" y="215"/>
                      <a:pt x="10" y="215"/>
                    </a:cubicBezTo>
                    <a:cubicBezTo>
                      <a:pt x="14" y="209"/>
                      <a:pt x="14" y="209"/>
                      <a:pt x="14" y="209"/>
                    </a:cubicBezTo>
                    <a:cubicBezTo>
                      <a:pt x="13" y="209"/>
                      <a:pt x="13" y="208"/>
                      <a:pt x="13" y="208"/>
                    </a:cubicBezTo>
                    <a:moveTo>
                      <a:pt x="18" y="206"/>
                    </a:moveTo>
                    <a:cubicBezTo>
                      <a:pt x="18" y="206"/>
                      <a:pt x="18" y="206"/>
                      <a:pt x="18" y="206"/>
                    </a:cubicBezTo>
                    <a:cubicBezTo>
                      <a:pt x="19" y="206"/>
                      <a:pt x="19" y="206"/>
                      <a:pt x="20" y="207"/>
                    </a:cubicBezTo>
                    <a:cubicBezTo>
                      <a:pt x="20" y="207"/>
                      <a:pt x="20" y="207"/>
                      <a:pt x="20" y="207"/>
                    </a:cubicBezTo>
                    <a:cubicBezTo>
                      <a:pt x="19" y="206"/>
                      <a:pt x="19" y="206"/>
                      <a:pt x="18" y="206"/>
                    </a:cubicBezTo>
                    <a:moveTo>
                      <a:pt x="16" y="205"/>
                    </a:moveTo>
                    <a:cubicBezTo>
                      <a:pt x="16" y="205"/>
                      <a:pt x="16" y="205"/>
                      <a:pt x="16" y="205"/>
                    </a:cubicBezTo>
                    <a:cubicBezTo>
                      <a:pt x="16" y="205"/>
                      <a:pt x="16" y="205"/>
                      <a:pt x="16" y="205"/>
                    </a:cubicBezTo>
                    <a:cubicBezTo>
                      <a:pt x="16" y="205"/>
                      <a:pt x="16" y="205"/>
                      <a:pt x="16" y="205"/>
                    </a:cubicBezTo>
                    <a:moveTo>
                      <a:pt x="20" y="203"/>
                    </a:moveTo>
                    <a:cubicBezTo>
                      <a:pt x="19" y="204"/>
                      <a:pt x="19" y="205"/>
                      <a:pt x="18" y="206"/>
                    </a:cubicBezTo>
                    <a:cubicBezTo>
                      <a:pt x="19" y="206"/>
                      <a:pt x="19" y="206"/>
                      <a:pt x="20" y="206"/>
                    </a:cubicBezTo>
                    <a:cubicBezTo>
                      <a:pt x="20" y="206"/>
                      <a:pt x="21" y="205"/>
                      <a:pt x="21" y="204"/>
                    </a:cubicBezTo>
                    <a:cubicBezTo>
                      <a:pt x="21" y="204"/>
                      <a:pt x="20" y="203"/>
                      <a:pt x="20" y="203"/>
                    </a:cubicBezTo>
                    <a:moveTo>
                      <a:pt x="20" y="202"/>
                    </a:moveTo>
                    <a:cubicBezTo>
                      <a:pt x="20" y="202"/>
                      <a:pt x="20" y="202"/>
                      <a:pt x="20" y="203"/>
                    </a:cubicBezTo>
                    <a:cubicBezTo>
                      <a:pt x="21" y="203"/>
                      <a:pt x="21" y="203"/>
                      <a:pt x="21" y="204"/>
                    </a:cubicBezTo>
                    <a:cubicBezTo>
                      <a:pt x="22" y="203"/>
                      <a:pt x="22" y="203"/>
                      <a:pt x="22" y="203"/>
                    </a:cubicBezTo>
                    <a:cubicBezTo>
                      <a:pt x="20" y="202"/>
                      <a:pt x="20" y="202"/>
                      <a:pt x="20" y="202"/>
                    </a:cubicBezTo>
                    <a:moveTo>
                      <a:pt x="17" y="201"/>
                    </a:moveTo>
                    <a:cubicBezTo>
                      <a:pt x="16" y="202"/>
                      <a:pt x="16" y="203"/>
                      <a:pt x="15" y="204"/>
                    </a:cubicBezTo>
                    <a:cubicBezTo>
                      <a:pt x="15" y="204"/>
                      <a:pt x="16" y="204"/>
                      <a:pt x="16" y="204"/>
                    </a:cubicBezTo>
                    <a:cubicBezTo>
                      <a:pt x="16" y="204"/>
                      <a:pt x="16" y="204"/>
                      <a:pt x="16" y="205"/>
                    </a:cubicBezTo>
                    <a:cubicBezTo>
                      <a:pt x="18" y="202"/>
                      <a:pt x="18" y="202"/>
                      <a:pt x="18" y="202"/>
                    </a:cubicBezTo>
                    <a:cubicBezTo>
                      <a:pt x="17" y="202"/>
                      <a:pt x="17" y="201"/>
                      <a:pt x="17" y="201"/>
                    </a:cubicBezTo>
                    <a:moveTo>
                      <a:pt x="17" y="200"/>
                    </a:moveTo>
                    <a:cubicBezTo>
                      <a:pt x="17" y="200"/>
                      <a:pt x="17" y="201"/>
                      <a:pt x="17" y="201"/>
                    </a:cubicBezTo>
                    <a:cubicBezTo>
                      <a:pt x="17" y="201"/>
                      <a:pt x="18" y="201"/>
                      <a:pt x="18" y="201"/>
                    </a:cubicBezTo>
                    <a:cubicBezTo>
                      <a:pt x="18" y="201"/>
                      <a:pt x="18" y="201"/>
                      <a:pt x="18" y="201"/>
                    </a:cubicBezTo>
                    <a:cubicBezTo>
                      <a:pt x="17" y="200"/>
                      <a:pt x="17" y="200"/>
                      <a:pt x="17" y="200"/>
                    </a:cubicBezTo>
                    <a:moveTo>
                      <a:pt x="23" y="197"/>
                    </a:moveTo>
                    <a:cubicBezTo>
                      <a:pt x="23" y="198"/>
                      <a:pt x="23" y="198"/>
                      <a:pt x="23" y="198"/>
                    </a:cubicBezTo>
                    <a:cubicBezTo>
                      <a:pt x="24" y="198"/>
                      <a:pt x="24" y="198"/>
                      <a:pt x="25" y="199"/>
                    </a:cubicBezTo>
                    <a:cubicBezTo>
                      <a:pt x="25" y="198"/>
                      <a:pt x="25" y="198"/>
                      <a:pt x="25" y="198"/>
                    </a:cubicBezTo>
                    <a:cubicBezTo>
                      <a:pt x="23" y="197"/>
                      <a:pt x="23" y="197"/>
                      <a:pt x="23" y="197"/>
                    </a:cubicBezTo>
                    <a:moveTo>
                      <a:pt x="20" y="196"/>
                    </a:moveTo>
                    <a:cubicBezTo>
                      <a:pt x="20" y="196"/>
                      <a:pt x="20" y="196"/>
                      <a:pt x="20" y="196"/>
                    </a:cubicBezTo>
                    <a:cubicBezTo>
                      <a:pt x="20" y="196"/>
                      <a:pt x="20" y="196"/>
                      <a:pt x="21" y="197"/>
                    </a:cubicBezTo>
                    <a:cubicBezTo>
                      <a:pt x="21" y="196"/>
                      <a:pt x="21" y="196"/>
                      <a:pt x="21" y="196"/>
                    </a:cubicBezTo>
                    <a:cubicBezTo>
                      <a:pt x="20" y="196"/>
                      <a:pt x="20" y="196"/>
                      <a:pt x="20" y="196"/>
                    </a:cubicBezTo>
                    <a:moveTo>
                      <a:pt x="26" y="192"/>
                    </a:moveTo>
                    <a:cubicBezTo>
                      <a:pt x="26" y="194"/>
                      <a:pt x="25" y="195"/>
                      <a:pt x="24" y="197"/>
                    </a:cubicBezTo>
                    <a:cubicBezTo>
                      <a:pt x="24" y="197"/>
                      <a:pt x="25" y="197"/>
                      <a:pt x="25" y="197"/>
                    </a:cubicBezTo>
                    <a:cubicBezTo>
                      <a:pt x="26" y="196"/>
                      <a:pt x="27" y="195"/>
                      <a:pt x="28" y="193"/>
                    </a:cubicBezTo>
                    <a:cubicBezTo>
                      <a:pt x="27" y="193"/>
                      <a:pt x="27" y="193"/>
                      <a:pt x="26" y="192"/>
                    </a:cubicBezTo>
                    <a:moveTo>
                      <a:pt x="27" y="191"/>
                    </a:moveTo>
                    <a:cubicBezTo>
                      <a:pt x="27" y="192"/>
                      <a:pt x="27" y="192"/>
                      <a:pt x="27" y="192"/>
                    </a:cubicBezTo>
                    <a:cubicBezTo>
                      <a:pt x="27" y="192"/>
                      <a:pt x="28" y="192"/>
                      <a:pt x="28" y="193"/>
                    </a:cubicBezTo>
                    <a:cubicBezTo>
                      <a:pt x="28" y="192"/>
                      <a:pt x="28" y="192"/>
                      <a:pt x="28" y="192"/>
                    </a:cubicBezTo>
                    <a:cubicBezTo>
                      <a:pt x="28" y="192"/>
                      <a:pt x="27" y="192"/>
                      <a:pt x="27" y="191"/>
                    </a:cubicBezTo>
                    <a:moveTo>
                      <a:pt x="23" y="190"/>
                    </a:moveTo>
                    <a:cubicBezTo>
                      <a:pt x="22" y="192"/>
                      <a:pt x="21" y="193"/>
                      <a:pt x="20" y="195"/>
                    </a:cubicBezTo>
                    <a:cubicBezTo>
                      <a:pt x="20" y="195"/>
                      <a:pt x="21" y="195"/>
                      <a:pt x="21" y="195"/>
                    </a:cubicBezTo>
                    <a:cubicBezTo>
                      <a:pt x="21" y="195"/>
                      <a:pt x="21" y="195"/>
                      <a:pt x="21" y="195"/>
                    </a:cubicBezTo>
                    <a:cubicBezTo>
                      <a:pt x="22" y="194"/>
                      <a:pt x="22" y="194"/>
                      <a:pt x="22" y="194"/>
                    </a:cubicBezTo>
                    <a:cubicBezTo>
                      <a:pt x="24" y="191"/>
                      <a:pt x="24" y="191"/>
                      <a:pt x="24" y="191"/>
                    </a:cubicBezTo>
                    <a:cubicBezTo>
                      <a:pt x="24" y="191"/>
                      <a:pt x="23" y="190"/>
                      <a:pt x="23" y="190"/>
                    </a:cubicBezTo>
                    <a:moveTo>
                      <a:pt x="28" y="189"/>
                    </a:moveTo>
                    <a:cubicBezTo>
                      <a:pt x="28" y="190"/>
                      <a:pt x="28" y="190"/>
                      <a:pt x="28" y="190"/>
                    </a:cubicBezTo>
                    <a:cubicBezTo>
                      <a:pt x="29" y="190"/>
                      <a:pt x="29" y="190"/>
                      <a:pt x="29" y="190"/>
                    </a:cubicBezTo>
                    <a:cubicBezTo>
                      <a:pt x="29" y="190"/>
                      <a:pt x="30" y="190"/>
                      <a:pt x="30" y="190"/>
                    </a:cubicBezTo>
                    <a:cubicBezTo>
                      <a:pt x="28" y="189"/>
                      <a:pt x="28" y="189"/>
                      <a:pt x="28" y="189"/>
                    </a:cubicBezTo>
                    <a:moveTo>
                      <a:pt x="23" y="189"/>
                    </a:moveTo>
                    <a:cubicBezTo>
                      <a:pt x="23" y="189"/>
                      <a:pt x="23" y="189"/>
                      <a:pt x="23" y="190"/>
                    </a:cubicBezTo>
                    <a:cubicBezTo>
                      <a:pt x="24" y="190"/>
                      <a:pt x="24" y="190"/>
                      <a:pt x="24" y="190"/>
                    </a:cubicBezTo>
                    <a:cubicBezTo>
                      <a:pt x="24" y="190"/>
                      <a:pt x="24" y="190"/>
                      <a:pt x="24" y="190"/>
                    </a:cubicBezTo>
                    <a:cubicBezTo>
                      <a:pt x="24" y="190"/>
                      <a:pt x="24" y="189"/>
                      <a:pt x="23" y="189"/>
                    </a:cubicBezTo>
                    <a:moveTo>
                      <a:pt x="25" y="187"/>
                    </a:moveTo>
                    <a:cubicBezTo>
                      <a:pt x="25" y="187"/>
                      <a:pt x="25" y="187"/>
                      <a:pt x="24" y="187"/>
                    </a:cubicBezTo>
                    <a:cubicBezTo>
                      <a:pt x="25" y="188"/>
                      <a:pt x="25" y="188"/>
                      <a:pt x="25" y="188"/>
                    </a:cubicBezTo>
                    <a:cubicBezTo>
                      <a:pt x="26" y="188"/>
                      <a:pt x="26" y="188"/>
                      <a:pt x="26" y="188"/>
                    </a:cubicBezTo>
                    <a:cubicBezTo>
                      <a:pt x="25" y="187"/>
                      <a:pt x="25" y="187"/>
                      <a:pt x="25" y="187"/>
                    </a:cubicBezTo>
                    <a:moveTo>
                      <a:pt x="31" y="184"/>
                    </a:moveTo>
                    <a:cubicBezTo>
                      <a:pt x="31" y="185"/>
                      <a:pt x="30" y="186"/>
                      <a:pt x="30" y="187"/>
                    </a:cubicBezTo>
                    <a:cubicBezTo>
                      <a:pt x="30" y="187"/>
                      <a:pt x="31" y="188"/>
                      <a:pt x="31" y="188"/>
                    </a:cubicBezTo>
                    <a:cubicBezTo>
                      <a:pt x="32" y="187"/>
                      <a:pt x="32" y="186"/>
                      <a:pt x="33" y="185"/>
                    </a:cubicBezTo>
                    <a:cubicBezTo>
                      <a:pt x="32" y="185"/>
                      <a:pt x="32" y="185"/>
                      <a:pt x="31" y="184"/>
                    </a:cubicBezTo>
                    <a:moveTo>
                      <a:pt x="32" y="184"/>
                    </a:moveTo>
                    <a:cubicBezTo>
                      <a:pt x="32" y="184"/>
                      <a:pt x="32" y="184"/>
                      <a:pt x="32" y="184"/>
                    </a:cubicBezTo>
                    <a:cubicBezTo>
                      <a:pt x="32" y="184"/>
                      <a:pt x="33" y="184"/>
                      <a:pt x="33" y="184"/>
                    </a:cubicBezTo>
                    <a:cubicBezTo>
                      <a:pt x="33" y="184"/>
                      <a:pt x="33" y="184"/>
                      <a:pt x="33" y="184"/>
                    </a:cubicBezTo>
                    <a:cubicBezTo>
                      <a:pt x="33" y="184"/>
                      <a:pt x="32" y="184"/>
                      <a:pt x="32" y="184"/>
                    </a:cubicBezTo>
                    <a:moveTo>
                      <a:pt x="28" y="182"/>
                    </a:moveTo>
                    <a:cubicBezTo>
                      <a:pt x="27" y="183"/>
                      <a:pt x="26" y="184"/>
                      <a:pt x="26" y="185"/>
                    </a:cubicBezTo>
                    <a:cubicBezTo>
                      <a:pt x="26" y="185"/>
                      <a:pt x="27" y="185"/>
                      <a:pt x="27" y="186"/>
                    </a:cubicBezTo>
                    <a:cubicBezTo>
                      <a:pt x="29" y="183"/>
                      <a:pt x="29" y="183"/>
                      <a:pt x="29" y="183"/>
                    </a:cubicBezTo>
                    <a:cubicBezTo>
                      <a:pt x="28" y="183"/>
                      <a:pt x="28" y="182"/>
                      <a:pt x="28" y="182"/>
                    </a:cubicBezTo>
                    <a:moveTo>
                      <a:pt x="27" y="182"/>
                    </a:moveTo>
                    <a:cubicBezTo>
                      <a:pt x="26" y="183"/>
                      <a:pt x="26" y="184"/>
                      <a:pt x="25" y="185"/>
                    </a:cubicBezTo>
                    <a:cubicBezTo>
                      <a:pt x="25" y="185"/>
                      <a:pt x="25" y="185"/>
                      <a:pt x="25" y="185"/>
                    </a:cubicBezTo>
                    <a:cubicBezTo>
                      <a:pt x="26" y="184"/>
                      <a:pt x="26" y="183"/>
                      <a:pt x="27" y="182"/>
                    </a:cubicBezTo>
                    <a:cubicBezTo>
                      <a:pt x="27" y="182"/>
                      <a:pt x="27" y="182"/>
                      <a:pt x="27" y="182"/>
                    </a:cubicBezTo>
                    <a:moveTo>
                      <a:pt x="28" y="181"/>
                    </a:moveTo>
                    <a:cubicBezTo>
                      <a:pt x="28" y="181"/>
                      <a:pt x="28" y="181"/>
                      <a:pt x="28" y="181"/>
                    </a:cubicBezTo>
                    <a:cubicBezTo>
                      <a:pt x="28" y="181"/>
                      <a:pt x="29" y="182"/>
                      <a:pt x="29" y="182"/>
                    </a:cubicBezTo>
                    <a:cubicBezTo>
                      <a:pt x="29" y="182"/>
                      <a:pt x="29" y="182"/>
                      <a:pt x="29" y="182"/>
                    </a:cubicBezTo>
                    <a:cubicBezTo>
                      <a:pt x="29" y="182"/>
                      <a:pt x="28" y="181"/>
                      <a:pt x="28" y="181"/>
                    </a:cubicBezTo>
                    <a:moveTo>
                      <a:pt x="28" y="181"/>
                    </a:moveTo>
                    <a:cubicBezTo>
                      <a:pt x="27" y="181"/>
                      <a:pt x="27" y="181"/>
                      <a:pt x="27" y="181"/>
                    </a:cubicBezTo>
                    <a:cubicBezTo>
                      <a:pt x="28" y="181"/>
                      <a:pt x="28" y="181"/>
                      <a:pt x="28" y="181"/>
                    </a:cubicBezTo>
                    <a:cubicBezTo>
                      <a:pt x="28" y="181"/>
                      <a:pt x="28" y="181"/>
                      <a:pt x="28" y="181"/>
                    </a:cubicBezTo>
                    <a:cubicBezTo>
                      <a:pt x="28" y="181"/>
                      <a:pt x="28" y="181"/>
                      <a:pt x="28" y="181"/>
                    </a:cubicBezTo>
                    <a:moveTo>
                      <a:pt x="34" y="181"/>
                    </a:moveTo>
                    <a:cubicBezTo>
                      <a:pt x="33" y="181"/>
                      <a:pt x="33" y="182"/>
                      <a:pt x="33" y="182"/>
                    </a:cubicBezTo>
                    <a:cubicBezTo>
                      <a:pt x="34" y="183"/>
                      <a:pt x="34" y="183"/>
                      <a:pt x="34" y="183"/>
                    </a:cubicBezTo>
                    <a:cubicBezTo>
                      <a:pt x="34" y="182"/>
                      <a:pt x="34" y="182"/>
                      <a:pt x="35" y="181"/>
                    </a:cubicBezTo>
                    <a:cubicBezTo>
                      <a:pt x="34" y="181"/>
                      <a:pt x="34" y="181"/>
                      <a:pt x="34" y="181"/>
                    </a:cubicBezTo>
                    <a:moveTo>
                      <a:pt x="30" y="179"/>
                    </a:moveTo>
                    <a:cubicBezTo>
                      <a:pt x="29" y="179"/>
                      <a:pt x="29" y="179"/>
                      <a:pt x="29" y="180"/>
                    </a:cubicBezTo>
                    <a:cubicBezTo>
                      <a:pt x="30" y="180"/>
                      <a:pt x="30" y="180"/>
                      <a:pt x="30" y="180"/>
                    </a:cubicBezTo>
                    <a:cubicBezTo>
                      <a:pt x="31" y="179"/>
                      <a:pt x="31" y="179"/>
                      <a:pt x="31" y="179"/>
                    </a:cubicBezTo>
                    <a:cubicBezTo>
                      <a:pt x="30" y="179"/>
                      <a:pt x="30" y="179"/>
                      <a:pt x="30" y="179"/>
                    </a:cubicBezTo>
                    <a:moveTo>
                      <a:pt x="29" y="178"/>
                    </a:moveTo>
                    <a:cubicBezTo>
                      <a:pt x="29" y="179"/>
                      <a:pt x="29" y="179"/>
                      <a:pt x="28" y="179"/>
                    </a:cubicBezTo>
                    <a:cubicBezTo>
                      <a:pt x="29" y="179"/>
                      <a:pt x="29" y="179"/>
                      <a:pt x="29" y="179"/>
                    </a:cubicBezTo>
                    <a:cubicBezTo>
                      <a:pt x="29" y="179"/>
                      <a:pt x="29" y="179"/>
                      <a:pt x="29" y="178"/>
                    </a:cubicBezTo>
                    <a:cubicBezTo>
                      <a:pt x="29" y="178"/>
                      <a:pt x="29" y="178"/>
                      <a:pt x="29" y="178"/>
                    </a:cubicBezTo>
                    <a:moveTo>
                      <a:pt x="39" y="172"/>
                    </a:moveTo>
                    <a:cubicBezTo>
                      <a:pt x="38" y="174"/>
                      <a:pt x="36" y="176"/>
                      <a:pt x="35" y="178"/>
                    </a:cubicBezTo>
                    <a:cubicBezTo>
                      <a:pt x="35" y="179"/>
                      <a:pt x="36" y="179"/>
                      <a:pt x="36" y="179"/>
                    </a:cubicBezTo>
                    <a:cubicBezTo>
                      <a:pt x="37" y="177"/>
                      <a:pt x="38" y="176"/>
                      <a:pt x="39" y="174"/>
                    </a:cubicBezTo>
                    <a:cubicBezTo>
                      <a:pt x="39" y="173"/>
                      <a:pt x="40" y="173"/>
                      <a:pt x="40" y="173"/>
                    </a:cubicBezTo>
                    <a:cubicBezTo>
                      <a:pt x="40" y="172"/>
                      <a:pt x="39" y="172"/>
                      <a:pt x="39" y="172"/>
                    </a:cubicBezTo>
                    <a:moveTo>
                      <a:pt x="35" y="169"/>
                    </a:moveTo>
                    <a:cubicBezTo>
                      <a:pt x="34" y="172"/>
                      <a:pt x="32" y="174"/>
                      <a:pt x="31" y="176"/>
                    </a:cubicBezTo>
                    <a:cubicBezTo>
                      <a:pt x="31" y="176"/>
                      <a:pt x="32" y="176"/>
                      <a:pt x="32" y="177"/>
                    </a:cubicBezTo>
                    <a:cubicBezTo>
                      <a:pt x="36" y="170"/>
                      <a:pt x="36" y="170"/>
                      <a:pt x="36" y="170"/>
                    </a:cubicBezTo>
                    <a:cubicBezTo>
                      <a:pt x="36" y="170"/>
                      <a:pt x="35" y="170"/>
                      <a:pt x="35" y="169"/>
                    </a:cubicBezTo>
                    <a:moveTo>
                      <a:pt x="34" y="169"/>
                    </a:moveTo>
                    <a:cubicBezTo>
                      <a:pt x="33" y="172"/>
                      <a:pt x="32" y="174"/>
                      <a:pt x="30" y="176"/>
                    </a:cubicBezTo>
                    <a:cubicBezTo>
                      <a:pt x="31" y="176"/>
                      <a:pt x="31" y="176"/>
                      <a:pt x="31" y="176"/>
                    </a:cubicBezTo>
                    <a:cubicBezTo>
                      <a:pt x="32" y="174"/>
                      <a:pt x="33" y="172"/>
                      <a:pt x="35" y="169"/>
                    </a:cubicBezTo>
                    <a:cubicBezTo>
                      <a:pt x="34" y="169"/>
                      <a:pt x="34" y="169"/>
                      <a:pt x="34" y="169"/>
                    </a:cubicBezTo>
                    <a:moveTo>
                      <a:pt x="41" y="169"/>
                    </a:moveTo>
                    <a:cubicBezTo>
                      <a:pt x="41" y="169"/>
                      <a:pt x="41" y="169"/>
                      <a:pt x="40" y="169"/>
                    </a:cubicBezTo>
                    <a:cubicBezTo>
                      <a:pt x="41" y="170"/>
                      <a:pt x="41" y="170"/>
                      <a:pt x="41" y="170"/>
                    </a:cubicBezTo>
                    <a:cubicBezTo>
                      <a:pt x="42" y="170"/>
                      <a:pt x="42" y="169"/>
                      <a:pt x="42" y="169"/>
                    </a:cubicBezTo>
                    <a:cubicBezTo>
                      <a:pt x="42" y="169"/>
                      <a:pt x="41" y="169"/>
                      <a:pt x="41" y="169"/>
                    </a:cubicBezTo>
                    <a:moveTo>
                      <a:pt x="37" y="166"/>
                    </a:moveTo>
                    <a:cubicBezTo>
                      <a:pt x="37" y="166"/>
                      <a:pt x="37" y="167"/>
                      <a:pt x="36" y="167"/>
                    </a:cubicBezTo>
                    <a:cubicBezTo>
                      <a:pt x="37" y="167"/>
                      <a:pt x="37" y="167"/>
                      <a:pt x="37" y="167"/>
                    </a:cubicBezTo>
                    <a:cubicBezTo>
                      <a:pt x="38" y="167"/>
                      <a:pt x="38" y="167"/>
                      <a:pt x="38" y="167"/>
                    </a:cubicBezTo>
                    <a:cubicBezTo>
                      <a:pt x="37" y="166"/>
                      <a:pt x="37" y="166"/>
                      <a:pt x="37" y="166"/>
                    </a:cubicBezTo>
                    <a:moveTo>
                      <a:pt x="36" y="166"/>
                    </a:moveTo>
                    <a:cubicBezTo>
                      <a:pt x="36" y="166"/>
                      <a:pt x="36" y="166"/>
                      <a:pt x="36" y="166"/>
                    </a:cubicBezTo>
                    <a:cubicBezTo>
                      <a:pt x="36" y="167"/>
                      <a:pt x="36" y="167"/>
                      <a:pt x="36" y="167"/>
                    </a:cubicBezTo>
                    <a:cubicBezTo>
                      <a:pt x="36" y="166"/>
                      <a:pt x="36" y="166"/>
                      <a:pt x="36" y="166"/>
                    </a:cubicBezTo>
                    <a:cubicBezTo>
                      <a:pt x="36" y="166"/>
                      <a:pt x="36" y="166"/>
                      <a:pt x="36" y="166"/>
                    </a:cubicBezTo>
                    <a:moveTo>
                      <a:pt x="46" y="161"/>
                    </a:moveTo>
                    <a:cubicBezTo>
                      <a:pt x="45" y="162"/>
                      <a:pt x="44" y="164"/>
                      <a:pt x="43" y="166"/>
                    </a:cubicBezTo>
                    <a:cubicBezTo>
                      <a:pt x="43" y="166"/>
                      <a:pt x="43" y="166"/>
                      <a:pt x="43" y="167"/>
                    </a:cubicBezTo>
                    <a:cubicBezTo>
                      <a:pt x="44" y="165"/>
                      <a:pt x="46" y="163"/>
                      <a:pt x="47" y="161"/>
                    </a:cubicBezTo>
                    <a:cubicBezTo>
                      <a:pt x="46" y="161"/>
                      <a:pt x="46" y="161"/>
                      <a:pt x="46" y="161"/>
                    </a:cubicBezTo>
                    <a:moveTo>
                      <a:pt x="46" y="159"/>
                    </a:moveTo>
                    <a:cubicBezTo>
                      <a:pt x="46" y="160"/>
                      <a:pt x="46" y="160"/>
                      <a:pt x="46" y="160"/>
                    </a:cubicBezTo>
                    <a:cubicBezTo>
                      <a:pt x="46" y="160"/>
                      <a:pt x="47" y="161"/>
                      <a:pt x="47" y="161"/>
                    </a:cubicBezTo>
                    <a:cubicBezTo>
                      <a:pt x="47" y="160"/>
                      <a:pt x="47" y="160"/>
                      <a:pt x="47" y="160"/>
                    </a:cubicBezTo>
                    <a:cubicBezTo>
                      <a:pt x="47" y="160"/>
                      <a:pt x="47" y="160"/>
                      <a:pt x="46" y="159"/>
                    </a:cubicBezTo>
                    <a:moveTo>
                      <a:pt x="41" y="158"/>
                    </a:moveTo>
                    <a:cubicBezTo>
                      <a:pt x="40" y="160"/>
                      <a:pt x="39" y="162"/>
                      <a:pt x="38" y="164"/>
                    </a:cubicBezTo>
                    <a:cubicBezTo>
                      <a:pt x="39" y="164"/>
                      <a:pt x="39" y="164"/>
                      <a:pt x="39" y="164"/>
                    </a:cubicBezTo>
                    <a:cubicBezTo>
                      <a:pt x="42" y="159"/>
                      <a:pt x="42" y="159"/>
                      <a:pt x="42" y="159"/>
                    </a:cubicBezTo>
                    <a:cubicBezTo>
                      <a:pt x="42" y="158"/>
                      <a:pt x="42" y="158"/>
                      <a:pt x="41" y="158"/>
                    </a:cubicBezTo>
                    <a:moveTo>
                      <a:pt x="41" y="158"/>
                    </a:moveTo>
                    <a:cubicBezTo>
                      <a:pt x="40" y="159"/>
                      <a:pt x="39" y="161"/>
                      <a:pt x="37" y="163"/>
                    </a:cubicBezTo>
                    <a:cubicBezTo>
                      <a:pt x="38" y="163"/>
                      <a:pt x="38" y="163"/>
                      <a:pt x="38" y="163"/>
                    </a:cubicBezTo>
                    <a:cubicBezTo>
                      <a:pt x="39" y="162"/>
                      <a:pt x="40" y="160"/>
                      <a:pt x="41" y="159"/>
                    </a:cubicBezTo>
                    <a:cubicBezTo>
                      <a:pt x="41" y="158"/>
                      <a:pt x="41" y="158"/>
                      <a:pt x="41" y="158"/>
                    </a:cubicBezTo>
                    <a:cubicBezTo>
                      <a:pt x="41" y="158"/>
                      <a:pt x="41" y="158"/>
                      <a:pt x="41" y="158"/>
                    </a:cubicBezTo>
                    <a:moveTo>
                      <a:pt x="42" y="157"/>
                    </a:moveTo>
                    <a:cubicBezTo>
                      <a:pt x="42" y="157"/>
                      <a:pt x="42" y="157"/>
                      <a:pt x="42" y="158"/>
                    </a:cubicBezTo>
                    <a:cubicBezTo>
                      <a:pt x="42" y="158"/>
                      <a:pt x="42" y="158"/>
                      <a:pt x="43" y="158"/>
                    </a:cubicBezTo>
                    <a:cubicBezTo>
                      <a:pt x="43" y="157"/>
                      <a:pt x="43" y="157"/>
                      <a:pt x="43" y="157"/>
                    </a:cubicBezTo>
                    <a:cubicBezTo>
                      <a:pt x="43" y="157"/>
                      <a:pt x="42" y="157"/>
                      <a:pt x="42" y="157"/>
                    </a:cubicBezTo>
                    <a:moveTo>
                      <a:pt x="41" y="156"/>
                    </a:moveTo>
                    <a:cubicBezTo>
                      <a:pt x="41" y="157"/>
                      <a:pt x="41" y="157"/>
                      <a:pt x="41" y="157"/>
                    </a:cubicBezTo>
                    <a:cubicBezTo>
                      <a:pt x="41" y="157"/>
                      <a:pt x="41" y="157"/>
                      <a:pt x="41" y="157"/>
                    </a:cubicBezTo>
                    <a:cubicBezTo>
                      <a:pt x="42" y="157"/>
                      <a:pt x="42" y="157"/>
                      <a:pt x="42" y="157"/>
                    </a:cubicBezTo>
                    <a:cubicBezTo>
                      <a:pt x="42" y="157"/>
                      <a:pt x="42" y="156"/>
                      <a:pt x="41" y="156"/>
                    </a:cubicBezTo>
                    <a:moveTo>
                      <a:pt x="49" y="155"/>
                    </a:moveTo>
                    <a:cubicBezTo>
                      <a:pt x="49" y="155"/>
                      <a:pt x="49" y="155"/>
                      <a:pt x="49" y="155"/>
                    </a:cubicBezTo>
                    <a:cubicBezTo>
                      <a:pt x="49" y="155"/>
                      <a:pt x="50" y="155"/>
                      <a:pt x="50" y="155"/>
                    </a:cubicBezTo>
                    <a:cubicBezTo>
                      <a:pt x="50" y="155"/>
                      <a:pt x="50" y="155"/>
                      <a:pt x="50" y="155"/>
                    </a:cubicBezTo>
                    <a:cubicBezTo>
                      <a:pt x="50" y="155"/>
                      <a:pt x="49" y="155"/>
                      <a:pt x="49" y="155"/>
                    </a:cubicBezTo>
                    <a:moveTo>
                      <a:pt x="45" y="152"/>
                    </a:moveTo>
                    <a:cubicBezTo>
                      <a:pt x="45" y="152"/>
                      <a:pt x="45" y="152"/>
                      <a:pt x="45" y="152"/>
                    </a:cubicBezTo>
                    <a:cubicBezTo>
                      <a:pt x="45" y="153"/>
                      <a:pt x="45" y="153"/>
                      <a:pt x="46" y="153"/>
                    </a:cubicBezTo>
                    <a:cubicBezTo>
                      <a:pt x="46" y="153"/>
                      <a:pt x="46" y="153"/>
                      <a:pt x="46" y="153"/>
                    </a:cubicBezTo>
                    <a:cubicBezTo>
                      <a:pt x="45" y="153"/>
                      <a:pt x="45" y="152"/>
                      <a:pt x="45" y="152"/>
                    </a:cubicBezTo>
                    <a:moveTo>
                      <a:pt x="45" y="152"/>
                    </a:moveTo>
                    <a:cubicBezTo>
                      <a:pt x="45" y="152"/>
                      <a:pt x="45" y="152"/>
                      <a:pt x="45" y="152"/>
                    </a:cubicBezTo>
                    <a:cubicBezTo>
                      <a:pt x="45" y="152"/>
                      <a:pt x="45" y="152"/>
                      <a:pt x="46" y="152"/>
                    </a:cubicBezTo>
                    <a:cubicBezTo>
                      <a:pt x="45" y="152"/>
                      <a:pt x="45" y="152"/>
                      <a:pt x="45" y="152"/>
                    </a:cubicBezTo>
                    <a:moveTo>
                      <a:pt x="45" y="152"/>
                    </a:moveTo>
                    <a:cubicBezTo>
                      <a:pt x="45" y="152"/>
                      <a:pt x="45" y="152"/>
                      <a:pt x="45" y="152"/>
                    </a:cubicBezTo>
                    <a:cubicBezTo>
                      <a:pt x="45" y="152"/>
                      <a:pt x="45" y="152"/>
                      <a:pt x="46" y="152"/>
                    </a:cubicBezTo>
                    <a:cubicBezTo>
                      <a:pt x="46" y="152"/>
                      <a:pt x="46" y="152"/>
                      <a:pt x="46" y="152"/>
                    </a:cubicBezTo>
                    <a:cubicBezTo>
                      <a:pt x="45" y="152"/>
                      <a:pt x="45" y="152"/>
                      <a:pt x="45" y="152"/>
                    </a:cubicBezTo>
                    <a:moveTo>
                      <a:pt x="44" y="152"/>
                    </a:moveTo>
                    <a:cubicBezTo>
                      <a:pt x="44" y="152"/>
                      <a:pt x="44" y="152"/>
                      <a:pt x="44" y="152"/>
                    </a:cubicBezTo>
                    <a:cubicBezTo>
                      <a:pt x="44" y="152"/>
                      <a:pt x="44" y="152"/>
                      <a:pt x="44" y="152"/>
                    </a:cubicBezTo>
                    <a:cubicBezTo>
                      <a:pt x="44" y="152"/>
                      <a:pt x="44" y="152"/>
                      <a:pt x="44" y="152"/>
                    </a:cubicBezTo>
                    <a:cubicBezTo>
                      <a:pt x="44" y="152"/>
                      <a:pt x="44" y="152"/>
                      <a:pt x="44" y="152"/>
                    </a:cubicBezTo>
                    <a:moveTo>
                      <a:pt x="44" y="152"/>
                    </a:moveTo>
                    <a:cubicBezTo>
                      <a:pt x="44" y="152"/>
                      <a:pt x="44" y="152"/>
                      <a:pt x="44" y="152"/>
                    </a:cubicBezTo>
                    <a:cubicBezTo>
                      <a:pt x="44" y="152"/>
                      <a:pt x="44" y="152"/>
                      <a:pt x="45" y="152"/>
                    </a:cubicBezTo>
                    <a:cubicBezTo>
                      <a:pt x="45" y="152"/>
                      <a:pt x="45" y="152"/>
                      <a:pt x="45" y="152"/>
                    </a:cubicBezTo>
                    <a:cubicBezTo>
                      <a:pt x="44" y="152"/>
                      <a:pt x="44" y="152"/>
                      <a:pt x="44" y="152"/>
                    </a:cubicBezTo>
                    <a:moveTo>
                      <a:pt x="44" y="152"/>
                    </a:moveTo>
                    <a:cubicBezTo>
                      <a:pt x="44" y="152"/>
                      <a:pt x="44" y="152"/>
                      <a:pt x="44" y="152"/>
                    </a:cubicBezTo>
                    <a:cubicBezTo>
                      <a:pt x="44" y="152"/>
                      <a:pt x="44" y="152"/>
                      <a:pt x="45" y="152"/>
                    </a:cubicBezTo>
                    <a:cubicBezTo>
                      <a:pt x="45" y="152"/>
                      <a:pt x="45" y="152"/>
                      <a:pt x="45" y="152"/>
                    </a:cubicBezTo>
                    <a:cubicBezTo>
                      <a:pt x="45" y="152"/>
                      <a:pt x="44" y="152"/>
                      <a:pt x="44" y="152"/>
                    </a:cubicBezTo>
                    <a:moveTo>
                      <a:pt x="45" y="152"/>
                    </a:moveTo>
                    <a:cubicBezTo>
                      <a:pt x="45" y="152"/>
                      <a:pt x="45" y="152"/>
                      <a:pt x="45" y="152"/>
                    </a:cubicBezTo>
                    <a:cubicBezTo>
                      <a:pt x="45" y="152"/>
                      <a:pt x="45" y="152"/>
                      <a:pt x="46" y="152"/>
                    </a:cubicBezTo>
                    <a:cubicBezTo>
                      <a:pt x="46" y="152"/>
                      <a:pt x="46" y="152"/>
                      <a:pt x="46" y="152"/>
                    </a:cubicBezTo>
                    <a:cubicBezTo>
                      <a:pt x="46" y="152"/>
                      <a:pt x="46" y="152"/>
                      <a:pt x="46" y="152"/>
                    </a:cubicBezTo>
                    <a:cubicBezTo>
                      <a:pt x="46" y="152"/>
                      <a:pt x="45" y="152"/>
                      <a:pt x="45" y="152"/>
                    </a:cubicBezTo>
                    <a:moveTo>
                      <a:pt x="44" y="151"/>
                    </a:moveTo>
                    <a:cubicBezTo>
                      <a:pt x="44" y="151"/>
                      <a:pt x="44" y="151"/>
                      <a:pt x="44" y="152"/>
                    </a:cubicBezTo>
                    <a:cubicBezTo>
                      <a:pt x="44" y="152"/>
                      <a:pt x="45" y="152"/>
                      <a:pt x="45" y="152"/>
                    </a:cubicBezTo>
                    <a:cubicBezTo>
                      <a:pt x="45" y="152"/>
                      <a:pt x="45" y="152"/>
                      <a:pt x="45" y="151"/>
                    </a:cubicBezTo>
                    <a:cubicBezTo>
                      <a:pt x="45" y="151"/>
                      <a:pt x="45" y="151"/>
                      <a:pt x="44" y="151"/>
                    </a:cubicBezTo>
                    <a:moveTo>
                      <a:pt x="52" y="150"/>
                    </a:moveTo>
                    <a:cubicBezTo>
                      <a:pt x="51" y="151"/>
                      <a:pt x="50" y="153"/>
                      <a:pt x="50" y="154"/>
                    </a:cubicBezTo>
                    <a:cubicBezTo>
                      <a:pt x="50" y="154"/>
                      <a:pt x="50" y="154"/>
                      <a:pt x="51" y="154"/>
                    </a:cubicBezTo>
                    <a:cubicBezTo>
                      <a:pt x="51" y="153"/>
                      <a:pt x="52" y="152"/>
                      <a:pt x="53" y="150"/>
                    </a:cubicBezTo>
                    <a:cubicBezTo>
                      <a:pt x="53" y="150"/>
                      <a:pt x="52" y="150"/>
                      <a:pt x="52" y="150"/>
                    </a:cubicBezTo>
                    <a:moveTo>
                      <a:pt x="48" y="147"/>
                    </a:moveTo>
                    <a:cubicBezTo>
                      <a:pt x="47" y="149"/>
                      <a:pt x="46" y="150"/>
                      <a:pt x="45" y="151"/>
                    </a:cubicBezTo>
                    <a:cubicBezTo>
                      <a:pt x="46" y="151"/>
                      <a:pt x="46" y="152"/>
                      <a:pt x="46" y="152"/>
                    </a:cubicBezTo>
                    <a:cubicBezTo>
                      <a:pt x="48" y="148"/>
                      <a:pt x="48" y="148"/>
                      <a:pt x="48" y="148"/>
                    </a:cubicBezTo>
                    <a:cubicBezTo>
                      <a:pt x="48" y="148"/>
                      <a:pt x="48" y="147"/>
                      <a:pt x="48" y="147"/>
                    </a:cubicBezTo>
                    <a:moveTo>
                      <a:pt x="47" y="147"/>
                    </a:moveTo>
                    <a:cubicBezTo>
                      <a:pt x="46" y="148"/>
                      <a:pt x="45" y="149"/>
                      <a:pt x="45" y="151"/>
                    </a:cubicBezTo>
                    <a:cubicBezTo>
                      <a:pt x="45" y="151"/>
                      <a:pt x="45" y="151"/>
                      <a:pt x="45" y="151"/>
                    </a:cubicBezTo>
                    <a:cubicBezTo>
                      <a:pt x="46" y="150"/>
                      <a:pt x="47" y="148"/>
                      <a:pt x="47" y="147"/>
                    </a:cubicBezTo>
                    <a:cubicBezTo>
                      <a:pt x="47" y="147"/>
                      <a:pt x="47" y="147"/>
                      <a:pt x="47" y="147"/>
                    </a:cubicBezTo>
                    <a:moveTo>
                      <a:pt x="54" y="146"/>
                    </a:moveTo>
                    <a:cubicBezTo>
                      <a:pt x="54" y="147"/>
                      <a:pt x="54" y="147"/>
                      <a:pt x="54" y="147"/>
                    </a:cubicBezTo>
                    <a:cubicBezTo>
                      <a:pt x="54" y="147"/>
                      <a:pt x="54" y="148"/>
                      <a:pt x="54" y="148"/>
                    </a:cubicBezTo>
                    <a:cubicBezTo>
                      <a:pt x="55" y="147"/>
                      <a:pt x="55" y="147"/>
                      <a:pt x="55" y="147"/>
                    </a:cubicBezTo>
                    <a:cubicBezTo>
                      <a:pt x="55" y="147"/>
                      <a:pt x="54" y="147"/>
                      <a:pt x="54" y="146"/>
                    </a:cubicBezTo>
                    <a:moveTo>
                      <a:pt x="54" y="146"/>
                    </a:moveTo>
                    <a:cubicBezTo>
                      <a:pt x="54" y="146"/>
                      <a:pt x="54" y="146"/>
                      <a:pt x="54" y="146"/>
                    </a:cubicBezTo>
                    <a:cubicBezTo>
                      <a:pt x="55" y="146"/>
                      <a:pt x="55" y="146"/>
                      <a:pt x="55" y="146"/>
                    </a:cubicBezTo>
                    <a:cubicBezTo>
                      <a:pt x="55" y="146"/>
                      <a:pt x="55" y="146"/>
                      <a:pt x="55" y="146"/>
                    </a:cubicBezTo>
                    <a:cubicBezTo>
                      <a:pt x="55" y="146"/>
                      <a:pt x="55" y="146"/>
                      <a:pt x="54" y="146"/>
                    </a:cubicBezTo>
                    <a:moveTo>
                      <a:pt x="55" y="145"/>
                    </a:moveTo>
                    <a:cubicBezTo>
                      <a:pt x="55" y="145"/>
                      <a:pt x="55" y="146"/>
                      <a:pt x="55" y="146"/>
                    </a:cubicBezTo>
                    <a:cubicBezTo>
                      <a:pt x="55" y="146"/>
                      <a:pt x="55" y="146"/>
                      <a:pt x="55" y="146"/>
                    </a:cubicBezTo>
                    <a:cubicBezTo>
                      <a:pt x="55" y="146"/>
                      <a:pt x="55" y="146"/>
                      <a:pt x="56" y="146"/>
                    </a:cubicBezTo>
                    <a:cubicBezTo>
                      <a:pt x="55" y="146"/>
                      <a:pt x="55" y="145"/>
                      <a:pt x="55" y="145"/>
                    </a:cubicBezTo>
                    <a:moveTo>
                      <a:pt x="55" y="144"/>
                    </a:moveTo>
                    <a:cubicBezTo>
                      <a:pt x="55" y="144"/>
                      <a:pt x="55" y="145"/>
                      <a:pt x="55" y="145"/>
                    </a:cubicBezTo>
                    <a:cubicBezTo>
                      <a:pt x="55" y="145"/>
                      <a:pt x="56" y="145"/>
                      <a:pt x="56" y="145"/>
                    </a:cubicBezTo>
                    <a:cubicBezTo>
                      <a:pt x="56" y="145"/>
                      <a:pt x="56" y="145"/>
                      <a:pt x="56" y="145"/>
                    </a:cubicBezTo>
                    <a:cubicBezTo>
                      <a:pt x="56" y="145"/>
                      <a:pt x="56" y="144"/>
                      <a:pt x="55" y="144"/>
                    </a:cubicBezTo>
                    <a:moveTo>
                      <a:pt x="50" y="144"/>
                    </a:moveTo>
                    <a:cubicBezTo>
                      <a:pt x="49" y="144"/>
                      <a:pt x="49" y="144"/>
                      <a:pt x="49" y="145"/>
                    </a:cubicBezTo>
                    <a:cubicBezTo>
                      <a:pt x="49" y="145"/>
                      <a:pt x="50" y="145"/>
                      <a:pt x="50" y="145"/>
                    </a:cubicBezTo>
                    <a:cubicBezTo>
                      <a:pt x="50" y="145"/>
                      <a:pt x="50" y="145"/>
                      <a:pt x="50" y="144"/>
                    </a:cubicBezTo>
                    <a:cubicBezTo>
                      <a:pt x="50" y="144"/>
                      <a:pt x="50" y="144"/>
                      <a:pt x="50" y="144"/>
                    </a:cubicBezTo>
                    <a:moveTo>
                      <a:pt x="56" y="143"/>
                    </a:moveTo>
                    <a:cubicBezTo>
                      <a:pt x="56" y="144"/>
                      <a:pt x="56" y="144"/>
                      <a:pt x="56" y="144"/>
                    </a:cubicBezTo>
                    <a:cubicBezTo>
                      <a:pt x="56" y="144"/>
                      <a:pt x="56" y="144"/>
                      <a:pt x="56" y="144"/>
                    </a:cubicBezTo>
                    <a:cubicBezTo>
                      <a:pt x="56" y="144"/>
                      <a:pt x="57" y="144"/>
                      <a:pt x="57" y="144"/>
                    </a:cubicBezTo>
                    <a:cubicBezTo>
                      <a:pt x="56" y="144"/>
                      <a:pt x="56" y="144"/>
                      <a:pt x="56" y="143"/>
                    </a:cubicBezTo>
                    <a:moveTo>
                      <a:pt x="49" y="143"/>
                    </a:moveTo>
                    <a:cubicBezTo>
                      <a:pt x="49" y="144"/>
                      <a:pt x="49" y="144"/>
                      <a:pt x="49" y="144"/>
                    </a:cubicBezTo>
                    <a:cubicBezTo>
                      <a:pt x="49" y="144"/>
                      <a:pt x="49" y="144"/>
                      <a:pt x="49" y="144"/>
                    </a:cubicBezTo>
                    <a:cubicBezTo>
                      <a:pt x="49" y="144"/>
                      <a:pt x="49" y="144"/>
                      <a:pt x="49" y="144"/>
                    </a:cubicBezTo>
                    <a:cubicBezTo>
                      <a:pt x="49" y="144"/>
                      <a:pt x="49" y="143"/>
                      <a:pt x="49" y="143"/>
                    </a:cubicBezTo>
                    <a:moveTo>
                      <a:pt x="50" y="143"/>
                    </a:moveTo>
                    <a:cubicBezTo>
                      <a:pt x="50" y="143"/>
                      <a:pt x="50" y="143"/>
                      <a:pt x="50" y="143"/>
                    </a:cubicBezTo>
                    <a:cubicBezTo>
                      <a:pt x="50" y="143"/>
                      <a:pt x="50" y="144"/>
                      <a:pt x="51" y="144"/>
                    </a:cubicBezTo>
                    <a:cubicBezTo>
                      <a:pt x="51" y="144"/>
                      <a:pt x="51" y="144"/>
                      <a:pt x="51" y="144"/>
                    </a:cubicBezTo>
                    <a:cubicBezTo>
                      <a:pt x="50" y="144"/>
                      <a:pt x="50" y="143"/>
                      <a:pt x="50" y="143"/>
                    </a:cubicBezTo>
                    <a:moveTo>
                      <a:pt x="49" y="143"/>
                    </a:moveTo>
                    <a:cubicBezTo>
                      <a:pt x="49" y="143"/>
                      <a:pt x="49" y="143"/>
                      <a:pt x="49" y="143"/>
                    </a:cubicBezTo>
                    <a:cubicBezTo>
                      <a:pt x="49" y="143"/>
                      <a:pt x="50" y="143"/>
                      <a:pt x="50" y="143"/>
                    </a:cubicBezTo>
                    <a:cubicBezTo>
                      <a:pt x="50" y="143"/>
                      <a:pt x="50" y="143"/>
                      <a:pt x="50" y="143"/>
                    </a:cubicBezTo>
                    <a:cubicBezTo>
                      <a:pt x="50" y="143"/>
                      <a:pt x="49" y="143"/>
                      <a:pt x="49" y="143"/>
                    </a:cubicBezTo>
                    <a:moveTo>
                      <a:pt x="50" y="143"/>
                    </a:moveTo>
                    <a:cubicBezTo>
                      <a:pt x="50" y="143"/>
                      <a:pt x="50" y="143"/>
                      <a:pt x="50" y="143"/>
                    </a:cubicBezTo>
                    <a:cubicBezTo>
                      <a:pt x="50" y="143"/>
                      <a:pt x="51" y="143"/>
                      <a:pt x="51" y="144"/>
                    </a:cubicBezTo>
                    <a:cubicBezTo>
                      <a:pt x="51" y="143"/>
                      <a:pt x="51" y="143"/>
                      <a:pt x="51" y="143"/>
                    </a:cubicBezTo>
                    <a:cubicBezTo>
                      <a:pt x="51" y="143"/>
                      <a:pt x="51" y="143"/>
                      <a:pt x="50" y="143"/>
                    </a:cubicBezTo>
                    <a:moveTo>
                      <a:pt x="50" y="142"/>
                    </a:moveTo>
                    <a:cubicBezTo>
                      <a:pt x="50" y="142"/>
                      <a:pt x="50" y="143"/>
                      <a:pt x="49" y="143"/>
                    </a:cubicBezTo>
                    <a:cubicBezTo>
                      <a:pt x="50" y="143"/>
                      <a:pt x="50" y="143"/>
                      <a:pt x="50" y="143"/>
                    </a:cubicBezTo>
                    <a:cubicBezTo>
                      <a:pt x="50" y="143"/>
                      <a:pt x="50" y="143"/>
                      <a:pt x="50" y="142"/>
                    </a:cubicBezTo>
                    <a:cubicBezTo>
                      <a:pt x="50" y="142"/>
                      <a:pt x="50" y="142"/>
                      <a:pt x="50" y="142"/>
                    </a:cubicBezTo>
                    <a:moveTo>
                      <a:pt x="57" y="142"/>
                    </a:moveTo>
                    <a:cubicBezTo>
                      <a:pt x="57" y="142"/>
                      <a:pt x="57" y="142"/>
                      <a:pt x="57" y="142"/>
                    </a:cubicBezTo>
                    <a:cubicBezTo>
                      <a:pt x="57" y="142"/>
                      <a:pt x="57" y="142"/>
                      <a:pt x="57" y="142"/>
                    </a:cubicBezTo>
                    <a:cubicBezTo>
                      <a:pt x="58" y="142"/>
                      <a:pt x="58" y="142"/>
                      <a:pt x="58" y="142"/>
                    </a:cubicBezTo>
                    <a:cubicBezTo>
                      <a:pt x="57" y="142"/>
                      <a:pt x="57" y="142"/>
                      <a:pt x="57" y="142"/>
                    </a:cubicBezTo>
                    <a:moveTo>
                      <a:pt x="51" y="141"/>
                    </a:moveTo>
                    <a:cubicBezTo>
                      <a:pt x="51" y="142"/>
                      <a:pt x="51" y="142"/>
                      <a:pt x="51" y="142"/>
                    </a:cubicBezTo>
                    <a:cubicBezTo>
                      <a:pt x="51" y="142"/>
                      <a:pt x="51" y="142"/>
                      <a:pt x="51" y="143"/>
                    </a:cubicBezTo>
                    <a:cubicBezTo>
                      <a:pt x="52" y="142"/>
                      <a:pt x="52" y="142"/>
                      <a:pt x="52" y="142"/>
                    </a:cubicBezTo>
                    <a:cubicBezTo>
                      <a:pt x="51" y="142"/>
                      <a:pt x="51" y="142"/>
                      <a:pt x="51" y="141"/>
                    </a:cubicBezTo>
                    <a:moveTo>
                      <a:pt x="50" y="141"/>
                    </a:moveTo>
                    <a:cubicBezTo>
                      <a:pt x="50" y="141"/>
                      <a:pt x="50" y="142"/>
                      <a:pt x="50" y="142"/>
                    </a:cubicBezTo>
                    <a:cubicBezTo>
                      <a:pt x="50" y="142"/>
                      <a:pt x="50" y="142"/>
                      <a:pt x="50" y="142"/>
                    </a:cubicBezTo>
                    <a:cubicBezTo>
                      <a:pt x="50" y="142"/>
                      <a:pt x="51" y="142"/>
                      <a:pt x="51" y="141"/>
                    </a:cubicBezTo>
                    <a:cubicBezTo>
                      <a:pt x="51" y="141"/>
                      <a:pt x="50" y="141"/>
                      <a:pt x="50" y="141"/>
                    </a:cubicBezTo>
                    <a:moveTo>
                      <a:pt x="51" y="141"/>
                    </a:moveTo>
                    <a:cubicBezTo>
                      <a:pt x="51" y="141"/>
                      <a:pt x="51" y="141"/>
                      <a:pt x="51" y="141"/>
                    </a:cubicBezTo>
                    <a:cubicBezTo>
                      <a:pt x="51" y="141"/>
                      <a:pt x="52" y="142"/>
                      <a:pt x="52" y="142"/>
                    </a:cubicBezTo>
                    <a:cubicBezTo>
                      <a:pt x="52" y="142"/>
                      <a:pt x="52" y="141"/>
                      <a:pt x="52" y="141"/>
                    </a:cubicBezTo>
                    <a:cubicBezTo>
                      <a:pt x="52" y="141"/>
                      <a:pt x="52" y="141"/>
                      <a:pt x="51" y="141"/>
                    </a:cubicBezTo>
                    <a:moveTo>
                      <a:pt x="51" y="140"/>
                    </a:moveTo>
                    <a:cubicBezTo>
                      <a:pt x="51" y="141"/>
                      <a:pt x="51" y="141"/>
                      <a:pt x="51" y="141"/>
                    </a:cubicBezTo>
                    <a:cubicBezTo>
                      <a:pt x="51" y="141"/>
                      <a:pt x="51" y="141"/>
                      <a:pt x="51" y="141"/>
                    </a:cubicBezTo>
                    <a:cubicBezTo>
                      <a:pt x="51" y="141"/>
                      <a:pt x="51" y="141"/>
                      <a:pt x="51" y="141"/>
                    </a:cubicBezTo>
                    <a:cubicBezTo>
                      <a:pt x="51" y="140"/>
                      <a:pt x="51" y="140"/>
                      <a:pt x="51" y="140"/>
                    </a:cubicBezTo>
                    <a:moveTo>
                      <a:pt x="59" y="137"/>
                    </a:moveTo>
                    <a:cubicBezTo>
                      <a:pt x="59" y="139"/>
                      <a:pt x="58" y="140"/>
                      <a:pt x="57" y="142"/>
                    </a:cubicBezTo>
                    <a:cubicBezTo>
                      <a:pt x="57" y="142"/>
                      <a:pt x="57" y="142"/>
                      <a:pt x="58" y="142"/>
                    </a:cubicBezTo>
                    <a:cubicBezTo>
                      <a:pt x="58" y="141"/>
                      <a:pt x="59" y="139"/>
                      <a:pt x="60" y="138"/>
                    </a:cubicBezTo>
                    <a:cubicBezTo>
                      <a:pt x="60" y="138"/>
                      <a:pt x="60" y="138"/>
                      <a:pt x="59" y="137"/>
                    </a:cubicBezTo>
                    <a:moveTo>
                      <a:pt x="55" y="135"/>
                    </a:moveTo>
                    <a:cubicBezTo>
                      <a:pt x="54" y="136"/>
                      <a:pt x="53" y="137"/>
                      <a:pt x="52" y="139"/>
                    </a:cubicBezTo>
                    <a:cubicBezTo>
                      <a:pt x="52" y="139"/>
                      <a:pt x="53" y="140"/>
                      <a:pt x="53" y="140"/>
                    </a:cubicBezTo>
                    <a:cubicBezTo>
                      <a:pt x="54" y="138"/>
                      <a:pt x="55" y="137"/>
                      <a:pt x="56" y="135"/>
                    </a:cubicBezTo>
                    <a:cubicBezTo>
                      <a:pt x="55" y="135"/>
                      <a:pt x="55" y="135"/>
                      <a:pt x="55" y="135"/>
                    </a:cubicBezTo>
                    <a:moveTo>
                      <a:pt x="54" y="134"/>
                    </a:moveTo>
                    <a:cubicBezTo>
                      <a:pt x="54" y="136"/>
                      <a:pt x="53" y="137"/>
                      <a:pt x="52" y="139"/>
                    </a:cubicBezTo>
                    <a:cubicBezTo>
                      <a:pt x="52" y="139"/>
                      <a:pt x="52" y="139"/>
                      <a:pt x="52" y="139"/>
                    </a:cubicBezTo>
                    <a:cubicBezTo>
                      <a:pt x="53" y="137"/>
                      <a:pt x="54" y="136"/>
                      <a:pt x="55" y="135"/>
                    </a:cubicBezTo>
                    <a:cubicBezTo>
                      <a:pt x="55" y="134"/>
                      <a:pt x="54" y="134"/>
                      <a:pt x="54" y="134"/>
                    </a:cubicBezTo>
                    <a:moveTo>
                      <a:pt x="62" y="133"/>
                    </a:moveTo>
                    <a:cubicBezTo>
                      <a:pt x="62" y="133"/>
                      <a:pt x="62" y="133"/>
                      <a:pt x="62" y="133"/>
                    </a:cubicBezTo>
                    <a:cubicBezTo>
                      <a:pt x="62" y="133"/>
                      <a:pt x="62" y="134"/>
                      <a:pt x="63" y="134"/>
                    </a:cubicBezTo>
                    <a:cubicBezTo>
                      <a:pt x="63" y="134"/>
                      <a:pt x="63" y="134"/>
                      <a:pt x="63" y="134"/>
                    </a:cubicBezTo>
                    <a:cubicBezTo>
                      <a:pt x="62" y="133"/>
                      <a:pt x="62" y="133"/>
                      <a:pt x="62" y="133"/>
                    </a:cubicBezTo>
                    <a:moveTo>
                      <a:pt x="62" y="133"/>
                    </a:moveTo>
                    <a:cubicBezTo>
                      <a:pt x="62" y="133"/>
                      <a:pt x="62" y="133"/>
                      <a:pt x="62" y="133"/>
                    </a:cubicBezTo>
                    <a:cubicBezTo>
                      <a:pt x="62" y="133"/>
                      <a:pt x="63" y="133"/>
                      <a:pt x="63" y="133"/>
                    </a:cubicBezTo>
                    <a:cubicBezTo>
                      <a:pt x="63" y="133"/>
                      <a:pt x="63" y="133"/>
                      <a:pt x="63" y="133"/>
                    </a:cubicBezTo>
                    <a:cubicBezTo>
                      <a:pt x="63" y="133"/>
                      <a:pt x="62" y="133"/>
                      <a:pt x="62" y="133"/>
                    </a:cubicBezTo>
                    <a:moveTo>
                      <a:pt x="63" y="132"/>
                    </a:moveTo>
                    <a:cubicBezTo>
                      <a:pt x="63" y="132"/>
                      <a:pt x="62" y="132"/>
                      <a:pt x="62" y="133"/>
                    </a:cubicBezTo>
                    <a:cubicBezTo>
                      <a:pt x="63" y="133"/>
                      <a:pt x="63" y="133"/>
                      <a:pt x="63" y="133"/>
                    </a:cubicBezTo>
                    <a:cubicBezTo>
                      <a:pt x="63" y="133"/>
                      <a:pt x="63" y="133"/>
                      <a:pt x="63" y="132"/>
                    </a:cubicBezTo>
                    <a:cubicBezTo>
                      <a:pt x="63" y="132"/>
                      <a:pt x="63" y="132"/>
                      <a:pt x="63" y="132"/>
                    </a:cubicBezTo>
                    <a:moveTo>
                      <a:pt x="63" y="131"/>
                    </a:moveTo>
                    <a:cubicBezTo>
                      <a:pt x="63" y="131"/>
                      <a:pt x="63" y="132"/>
                      <a:pt x="63" y="132"/>
                    </a:cubicBezTo>
                    <a:cubicBezTo>
                      <a:pt x="63" y="132"/>
                      <a:pt x="63" y="132"/>
                      <a:pt x="64" y="132"/>
                    </a:cubicBezTo>
                    <a:cubicBezTo>
                      <a:pt x="64" y="132"/>
                      <a:pt x="64" y="132"/>
                      <a:pt x="64" y="132"/>
                    </a:cubicBezTo>
                    <a:cubicBezTo>
                      <a:pt x="64" y="131"/>
                      <a:pt x="63" y="131"/>
                      <a:pt x="63" y="131"/>
                    </a:cubicBezTo>
                    <a:moveTo>
                      <a:pt x="57" y="130"/>
                    </a:moveTo>
                    <a:cubicBezTo>
                      <a:pt x="57" y="130"/>
                      <a:pt x="57" y="130"/>
                      <a:pt x="57" y="130"/>
                    </a:cubicBezTo>
                    <a:cubicBezTo>
                      <a:pt x="58" y="130"/>
                      <a:pt x="58" y="130"/>
                      <a:pt x="58" y="130"/>
                    </a:cubicBezTo>
                    <a:cubicBezTo>
                      <a:pt x="58" y="130"/>
                      <a:pt x="58" y="130"/>
                      <a:pt x="58" y="130"/>
                    </a:cubicBezTo>
                    <a:cubicBezTo>
                      <a:pt x="58" y="130"/>
                      <a:pt x="58" y="130"/>
                      <a:pt x="57" y="130"/>
                    </a:cubicBezTo>
                    <a:moveTo>
                      <a:pt x="58" y="129"/>
                    </a:moveTo>
                    <a:cubicBezTo>
                      <a:pt x="58" y="129"/>
                      <a:pt x="58" y="129"/>
                      <a:pt x="57" y="130"/>
                    </a:cubicBezTo>
                    <a:cubicBezTo>
                      <a:pt x="58" y="130"/>
                      <a:pt x="58" y="130"/>
                      <a:pt x="58" y="130"/>
                    </a:cubicBezTo>
                    <a:cubicBezTo>
                      <a:pt x="59" y="130"/>
                      <a:pt x="59" y="130"/>
                      <a:pt x="59" y="130"/>
                    </a:cubicBezTo>
                    <a:cubicBezTo>
                      <a:pt x="59" y="129"/>
                      <a:pt x="58" y="129"/>
                      <a:pt x="58" y="129"/>
                    </a:cubicBezTo>
                    <a:moveTo>
                      <a:pt x="58" y="128"/>
                    </a:moveTo>
                    <a:cubicBezTo>
                      <a:pt x="58" y="129"/>
                      <a:pt x="58" y="129"/>
                      <a:pt x="58" y="129"/>
                    </a:cubicBezTo>
                    <a:cubicBezTo>
                      <a:pt x="58" y="129"/>
                      <a:pt x="59" y="129"/>
                      <a:pt x="59" y="129"/>
                    </a:cubicBezTo>
                    <a:cubicBezTo>
                      <a:pt x="59" y="129"/>
                      <a:pt x="59" y="129"/>
                      <a:pt x="59" y="129"/>
                    </a:cubicBezTo>
                    <a:cubicBezTo>
                      <a:pt x="59" y="129"/>
                      <a:pt x="59" y="129"/>
                      <a:pt x="58" y="128"/>
                    </a:cubicBezTo>
                    <a:moveTo>
                      <a:pt x="66" y="126"/>
                    </a:moveTo>
                    <a:cubicBezTo>
                      <a:pt x="66" y="126"/>
                      <a:pt x="66" y="126"/>
                      <a:pt x="66" y="127"/>
                    </a:cubicBezTo>
                    <a:cubicBezTo>
                      <a:pt x="66" y="127"/>
                      <a:pt x="66" y="127"/>
                      <a:pt x="67" y="127"/>
                    </a:cubicBezTo>
                    <a:cubicBezTo>
                      <a:pt x="67" y="127"/>
                      <a:pt x="67" y="127"/>
                      <a:pt x="67" y="126"/>
                    </a:cubicBezTo>
                    <a:cubicBezTo>
                      <a:pt x="67" y="126"/>
                      <a:pt x="66" y="126"/>
                      <a:pt x="66" y="126"/>
                    </a:cubicBezTo>
                    <a:moveTo>
                      <a:pt x="62" y="123"/>
                    </a:moveTo>
                    <a:cubicBezTo>
                      <a:pt x="62" y="124"/>
                      <a:pt x="62" y="124"/>
                      <a:pt x="61" y="124"/>
                    </a:cubicBezTo>
                    <a:cubicBezTo>
                      <a:pt x="62" y="124"/>
                      <a:pt x="62" y="124"/>
                      <a:pt x="62" y="124"/>
                    </a:cubicBezTo>
                    <a:cubicBezTo>
                      <a:pt x="62" y="124"/>
                      <a:pt x="62" y="124"/>
                      <a:pt x="62" y="124"/>
                    </a:cubicBezTo>
                    <a:cubicBezTo>
                      <a:pt x="62" y="124"/>
                      <a:pt x="62" y="124"/>
                      <a:pt x="62" y="123"/>
                    </a:cubicBezTo>
                    <a:moveTo>
                      <a:pt x="72" y="119"/>
                    </a:moveTo>
                    <a:cubicBezTo>
                      <a:pt x="71" y="121"/>
                      <a:pt x="71" y="121"/>
                      <a:pt x="71" y="121"/>
                    </a:cubicBezTo>
                    <a:cubicBezTo>
                      <a:pt x="71" y="121"/>
                      <a:pt x="71" y="121"/>
                      <a:pt x="71" y="121"/>
                    </a:cubicBezTo>
                    <a:cubicBezTo>
                      <a:pt x="72" y="121"/>
                      <a:pt x="72" y="120"/>
                      <a:pt x="72" y="119"/>
                    </a:cubicBezTo>
                    <a:cubicBezTo>
                      <a:pt x="72" y="119"/>
                      <a:pt x="72" y="119"/>
                      <a:pt x="72" y="119"/>
                    </a:cubicBezTo>
                    <a:moveTo>
                      <a:pt x="71" y="118"/>
                    </a:moveTo>
                    <a:cubicBezTo>
                      <a:pt x="70" y="119"/>
                      <a:pt x="70" y="120"/>
                      <a:pt x="70" y="120"/>
                    </a:cubicBezTo>
                    <a:cubicBezTo>
                      <a:pt x="70" y="120"/>
                      <a:pt x="70" y="121"/>
                      <a:pt x="70" y="121"/>
                    </a:cubicBezTo>
                    <a:cubicBezTo>
                      <a:pt x="71" y="120"/>
                      <a:pt x="71" y="119"/>
                      <a:pt x="71" y="119"/>
                    </a:cubicBezTo>
                    <a:cubicBezTo>
                      <a:pt x="71" y="119"/>
                      <a:pt x="71" y="118"/>
                      <a:pt x="71" y="118"/>
                    </a:cubicBezTo>
                    <a:moveTo>
                      <a:pt x="74" y="116"/>
                    </a:moveTo>
                    <a:cubicBezTo>
                      <a:pt x="73" y="118"/>
                      <a:pt x="73" y="118"/>
                      <a:pt x="73" y="118"/>
                    </a:cubicBezTo>
                    <a:cubicBezTo>
                      <a:pt x="73" y="118"/>
                      <a:pt x="73" y="118"/>
                      <a:pt x="73" y="118"/>
                    </a:cubicBezTo>
                    <a:cubicBezTo>
                      <a:pt x="73" y="118"/>
                      <a:pt x="74" y="117"/>
                      <a:pt x="74" y="116"/>
                    </a:cubicBezTo>
                    <a:cubicBezTo>
                      <a:pt x="74" y="116"/>
                      <a:pt x="74" y="116"/>
                      <a:pt x="74" y="116"/>
                    </a:cubicBezTo>
                    <a:moveTo>
                      <a:pt x="66" y="116"/>
                    </a:moveTo>
                    <a:cubicBezTo>
                      <a:pt x="66" y="117"/>
                      <a:pt x="66" y="117"/>
                      <a:pt x="65" y="118"/>
                    </a:cubicBezTo>
                    <a:cubicBezTo>
                      <a:pt x="65" y="118"/>
                      <a:pt x="65" y="118"/>
                      <a:pt x="66" y="118"/>
                    </a:cubicBezTo>
                    <a:cubicBezTo>
                      <a:pt x="66" y="117"/>
                      <a:pt x="66" y="117"/>
                      <a:pt x="67" y="116"/>
                    </a:cubicBezTo>
                    <a:cubicBezTo>
                      <a:pt x="67" y="116"/>
                      <a:pt x="67" y="116"/>
                      <a:pt x="66" y="116"/>
                    </a:cubicBezTo>
                    <a:moveTo>
                      <a:pt x="72" y="115"/>
                    </a:moveTo>
                    <a:cubicBezTo>
                      <a:pt x="72" y="116"/>
                      <a:pt x="72" y="117"/>
                      <a:pt x="71" y="117"/>
                    </a:cubicBezTo>
                    <a:cubicBezTo>
                      <a:pt x="71" y="118"/>
                      <a:pt x="72" y="118"/>
                      <a:pt x="72" y="118"/>
                    </a:cubicBezTo>
                    <a:cubicBezTo>
                      <a:pt x="72" y="117"/>
                      <a:pt x="73" y="116"/>
                      <a:pt x="73" y="116"/>
                    </a:cubicBezTo>
                    <a:cubicBezTo>
                      <a:pt x="73" y="116"/>
                      <a:pt x="73" y="115"/>
                      <a:pt x="72" y="115"/>
                    </a:cubicBezTo>
                    <a:moveTo>
                      <a:pt x="68" y="113"/>
                    </a:moveTo>
                    <a:cubicBezTo>
                      <a:pt x="68" y="114"/>
                      <a:pt x="67" y="114"/>
                      <a:pt x="67" y="115"/>
                    </a:cubicBezTo>
                    <a:cubicBezTo>
                      <a:pt x="67" y="115"/>
                      <a:pt x="67" y="115"/>
                      <a:pt x="67" y="115"/>
                    </a:cubicBezTo>
                    <a:cubicBezTo>
                      <a:pt x="68" y="114"/>
                      <a:pt x="68" y="114"/>
                      <a:pt x="68" y="113"/>
                    </a:cubicBezTo>
                    <a:cubicBezTo>
                      <a:pt x="68" y="113"/>
                      <a:pt x="68" y="113"/>
                      <a:pt x="68" y="113"/>
                    </a:cubicBezTo>
                    <a:moveTo>
                      <a:pt x="81" y="104"/>
                    </a:moveTo>
                    <a:cubicBezTo>
                      <a:pt x="78" y="109"/>
                      <a:pt x="78" y="109"/>
                      <a:pt x="78" y="109"/>
                    </a:cubicBezTo>
                    <a:cubicBezTo>
                      <a:pt x="78" y="109"/>
                      <a:pt x="78" y="109"/>
                      <a:pt x="78" y="109"/>
                    </a:cubicBezTo>
                    <a:cubicBezTo>
                      <a:pt x="79" y="107"/>
                      <a:pt x="80" y="106"/>
                      <a:pt x="81" y="105"/>
                    </a:cubicBezTo>
                    <a:cubicBezTo>
                      <a:pt x="81" y="104"/>
                      <a:pt x="81" y="104"/>
                      <a:pt x="81" y="104"/>
                    </a:cubicBezTo>
                    <a:moveTo>
                      <a:pt x="79" y="104"/>
                    </a:moveTo>
                    <a:cubicBezTo>
                      <a:pt x="78" y="105"/>
                      <a:pt x="77" y="106"/>
                      <a:pt x="77" y="108"/>
                    </a:cubicBezTo>
                    <a:cubicBezTo>
                      <a:pt x="77" y="108"/>
                      <a:pt x="77" y="108"/>
                      <a:pt x="77" y="108"/>
                    </a:cubicBezTo>
                    <a:cubicBezTo>
                      <a:pt x="78" y="107"/>
                      <a:pt x="79" y="105"/>
                      <a:pt x="80" y="104"/>
                    </a:cubicBezTo>
                    <a:cubicBezTo>
                      <a:pt x="80" y="104"/>
                      <a:pt x="79" y="104"/>
                      <a:pt x="79" y="104"/>
                    </a:cubicBezTo>
                    <a:moveTo>
                      <a:pt x="75" y="101"/>
                    </a:moveTo>
                    <a:cubicBezTo>
                      <a:pt x="74" y="103"/>
                      <a:pt x="73" y="104"/>
                      <a:pt x="73" y="105"/>
                    </a:cubicBezTo>
                    <a:cubicBezTo>
                      <a:pt x="73" y="105"/>
                      <a:pt x="73" y="105"/>
                      <a:pt x="73" y="106"/>
                    </a:cubicBezTo>
                    <a:cubicBezTo>
                      <a:pt x="74" y="104"/>
                      <a:pt x="74" y="103"/>
                      <a:pt x="75" y="101"/>
                    </a:cubicBezTo>
                    <a:cubicBezTo>
                      <a:pt x="75" y="101"/>
                      <a:pt x="75" y="101"/>
                      <a:pt x="75" y="101"/>
                    </a:cubicBezTo>
                    <a:moveTo>
                      <a:pt x="91" y="86"/>
                    </a:moveTo>
                    <a:cubicBezTo>
                      <a:pt x="86" y="95"/>
                      <a:pt x="86" y="95"/>
                      <a:pt x="86" y="95"/>
                    </a:cubicBezTo>
                    <a:cubicBezTo>
                      <a:pt x="86" y="95"/>
                      <a:pt x="86" y="95"/>
                      <a:pt x="86" y="95"/>
                    </a:cubicBezTo>
                    <a:cubicBezTo>
                      <a:pt x="88" y="92"/>
                      <a:pt x="90" y="89"/>
                      <a:pt x="91" y="86"/>
                    </a:cubicBezTo>
                    <a:cubicBezTo>
                      <a:pt x="91" y="86"/>
                      <a:pt x="91" y="86"/>
                      <a:pt x="91" y="86"/>
                    </a:cubicBezTo>
                    <a:moveTo>
                      <a:pt x="90" y="85"/>
                    </a:moveTo>
                    <a:cubicBezTo>
                      <a:pt x="88" y="88"/>
                      <a:pt x="86" y="91"/>
                      <a:pt x="85" y="94"/>
                    </a:cubicBezTo>
                    <a:cubicBezTo>
                      <a:pt x="85" y="94"/>
                      <a:pt x="85" y="94"/>
                      <a:pt x="86" y="95"/>
                    </a:cubicBezTo>
                    <a:cubicBezTo>
                      <a:pt x="87" y="92"/>
                      <a:pt x="89" y="89"/>
                      <a:pt x="91" y="86"/>
                    </a:cubicBezTo>
                    <a:cubicBezTo>
                      <a:pt x="90" y="86"/>
                      <a:pt x="90" y="86"/>
                      <a:pt x="90" y="85"/>
                    </a:cubicBezTo>
                    <a:moveTo>
                      <a:pt x="86" y="83"/>
                    </a:moveTo>
                    <a:cubicBezTo>
                      <a:pt x="84" y="86"/>
                      <a:pt x="82" y="89"/>
                      <a:pt x="81" y="92"/>
                    </a:cubicBezTo>
                    <a:cubicBezTo>
                      <a:pt x="81" y="92"/>
                      <a:pt x="81" y="92"/>
                      <a:pt x="81" y="92"/>
                    </a:cubicBezTo>
                    <a:cubicBezTo>
                      <a:pt x="82" y="89"/>
                      <a:pt x="84" y="86"/>
                      <a:pt x="86" y="83"/>
                    </a:cubicBezTo>
                    <a:cubicBezTo>
                      <a:pt x="86" y="83"/>
                      <a:pt x="86" y="83"/>
                      <a:pt x="86" y="83"/>
                    </a:cubicBezTo>
                    <a:moveTo>
                      <a:pt x="86" y="83"/>
                    </a:moveTo>
                    <a:cubicBezTo>
                      <a:pt x="86" y="83"/>
                      <a:pt x="86" y="83"/>
                      <a:pt x="86" y="83"/>
                    </a:cubicBezTo>
                    <a:cubicBezTo>
                      <a:pt x="86" y="83"/>
                      <a:pt x="86" y="83"/>
                      <a:pt x="86" y="83"/>
                    </a:cubicBezTo>
                    <a:cubicBezTo>
                      <a:pt x="86" y="83"/>
                      <a:pt x="86" y="83"/>
                      <a:pt x="86" y="83"/>
                    </a:cubicBezTo>
                    <a:cubicBezTo>
                      <a:pt x="86" y="83"/>
                      <a:pt x="86" y="83"/>
                      <a:pt x="86" y="83"/>
                    </a:cubicBezTo>
                    <a:moveTo>
                      <a:pt x="95" y="80"/>
                    </a:moveTo>
                    <a:cubicBezTo>
                      <a:pt x="95" y="80"/>
                      <a:pt x="95" y="80"/>
                      <a:pt x="95" y="80"/>
                    </a:cubicBezTo>
                    <a:cubicBezTo>
                      <a:pt x="95" y="80"/>
                      <a:pt x="95" y="80"/>
                      <a:pt x="95" y="80"/>
                    </a:cubicBezTo>
                    <a:cubicBezTo>
                      <a:pt x="95" y="80"/>
                      <a:pt x="95" y="80"/>
                      <a:pt x="95" y="80"/>
                    </a:cubicBezTo>
                    <a:cubicBezTo>
                      <a:pt x="95" y="80"/>
                      <a:pt x="95" y="80"/>
                      <a:pt x="95" y="80"/>
                    </a:cubicBezTo>
                    <a:moveTo>
                      <a:pt x="94" y="79"/>
                    </a:moveTo>
                    <a:cubicBezTo>
                      <a:pt x="94" y="79"/>
                      <a:pt x="94" y="79"/>
                      <a:pt x="94" y="79"/>
                    </a:cubicBezTo>
                    <a:cubicBezTo>
                      <a:pt x="94" y="79"/>
                      <a:pt x="94" y="79"/>
                      <a:pt x="95" y="79"/>
                    </a:cubicBezTo>
                    <a:cubicBezTo>
                      <a:pt x="95" y="79"/>
                      <a:pt x="95" y="79"/>
                      <a:pt x="95" y="79"/>
                    </a:cubicBezTo>
                    <a:cubicBezTo>
                      <a:pt x="94" y="79"/>
                      <a:pt x="94" y="79"/>
                      <a:pt x="94" y="79"/>
                    </a:cubicBezTo>
                    <a:moveTo>
                      <a:pt x="96" y="78"/>
                    </a:moveTo>
                    <a:cubicBezTo>
                      <a:pt x="95" y="79"/>
                      <a:pt x="95" y="79"/>
                      <a:pt x="95" y="79"/>
                    </a:cubicBezTo>
                    <a:cubicBezTo>
                      <a:pt x="95" y="79"/>
                      <a:pt x="95" y="80"/>
                      <a:pt x="95" y="80"/>
                    </a:cubicBezTo>
                    <a:cubicBezTo>
                      <a:pt x="96" y="79"/>
                      <a:pt x="96" y="78"/>
                      <a:pt x="96" y="78"/>
                    </a:cubicBezTo>
                    <a:cubicBezTo>
                      <a:pt x="96" y="78"/>
                      <a:pt x="96" y="78"/>
                      <a:pt x="96" y="78"/>
                    </a:cubicBezTo>
                    <a:moveTo>
                      <a:pt x="95" y="77"/>
                    </a:moveTo>
                    <a:cubicBezTo>
                      <a:pt x="94" y="77"/>
                      <a:pt x="94" y="78"/>
                      <a:pt x="94" y="79"/>
                    </a:cubicBezTo>
                    <a:cubicBezTo>
                      <a:pt x="94" y="79"/>
                      <a:pt x="94" y="79"/>
                      <a:pt x="95" y="79"/>
                    </a:cubicBezTo>
                    <a:cubicBezTo>
                      <a:pt x="95" y="78"/>
                      <a:pt x="95" y="78"/>
                      <a:pt x="96" y="77"/>
                    </a:cubicBezTo>
                    <a:cubicBezTo>
                      <a:pt x="95" y="77"/>
                      <a:pt x="95" y="77"/>
                      <a:pt x="95" y="77"/>
                    </a:cubicBezTo>
                    <a:moveTo>
                      <a:pt x="90" y="76"/>
                    </a:moveTo>
                    <a:cubicBezTo>
                      <a:pt x="90" y="76"/>
                      <a:pt x="90" y="76"/>
                      <a:pt x="90" y="76"/>
                    </a:cubicBezTo>
                    <a:cubicBezTo>
                      <a:pt x="90" y="76"/>
                      <a:pt x="90" y="76"/>
                      <a:pt x="90" y="76"/>
                    </a:cubicBezTo>
                    <a:cubicBezTo>
                      <a:pt x="90" y="76"/>
                      <a:pt x="90" y="76"/>
                      <a:pt x="90" y="76"/>
                    </a:cubicBezTo>
                    <a:cubicBezTo>
                      <a:pt x="90" y="76"/>
                      <a:pt x="90" y="76"/>
                      <a:pt x="90" y="76"/>
                    </a:cubicBezTo>
                    <a:moveTo>
                      <a:pt x="98" y="74"/>
                    </a:moveTo>
                    <a:cubicBezTo>
                      <a:pt x="97" y="76"/>
                      <a:pt x="97" y="76"/>
                      <a:pt x="97" y="76"/>
                    </a:cubicBezTo>
                    <a:cubicBezTo>
                      <a:pt x="97" y="76"/>
                      <a:pt x="97" y="76"/>
                      <a:pt x="97" y="76"/>
                    </a:cubicBezTo>
                    <a:cubicBezTo>
                      <a:pt x="98" y="76"/>
                      <a:pt x="98" y="75"/>
                      <a:pt x="98" y="74"/>
                    </a:cubicBezTo>
                    <a:cubicBezTo>
                      <a:pt x="98" y="74"/>
                      <a:pt x="98" y="74"/>
                      <a:pt x="98" y="74"/>
                    </a:cubicBezTo>
                    <a:moveTo>
                      <a:pt x="91" y="74"/>
                    </a:moveTo>
                    <a:cubicBezTo>
                      <a:pt x="90" y="75"/>
                      <a:pt x="90" y="76"/>
                      <a:pt x="90" y="76"/>
                    </a:cubicBezTo>
                    <a:cubicBezTo>
                      <a:pt x="90" y="76"/>
                      <a:pt x="90" y="76"/>
                      <a:pt x="90" y="76"/>
                    </a:cubicBezTo>
                    <a:cubicBezTo>
                      <a:pt x="90" y="76"/>
                      <a:pt x="90" y="75"/>
                      <a:pt x="91" y="74"/>
                    </a:cubicBezTo>
                    <a:cubicBezTo>
                      <a:pt x="91" y="74"/>
                      <a:pt x="91" y="74"/>
                      <a:pt x="91" y="74"/>
                    </a:cubicBezTo>
                    <a:moveTo>
                      <a:pt x="97" y="73"/>
                    </a:moveTo>
                    <a:cubicBezTo>
                      <a:pt x="96" y="74"/>
                      <a:pt x="96" y="75"/>
                      <a:pt x="96" y="75"/>
                    </a:cubicBezTo>
                    <a:cubicBezTo>
                      <a:pt x="96" y="76"/>
                      <a:pt x="96" y="76"/>
                      <a:pt x="97" y="76"/>
                    </a:cubicBezTo>
                    <a:cubicBezTo>
                      <a:pt x="97" y="75"/>
                      <a:pt x="97" y="75"/>
                      <a:pt x="98" y="74"/>
                    </a:cubicBezTo>
                    <a:cubicBezTo>
                      <a:pt x="97" y="74"/>
                      <a:pt x="97" y="74"/>
                      <a:pt x="97" y="73"/>
                    </a:cubicBezTo>
                    <a:moveTo>
                      <a:pt x="93" y="71"/>
                    </a:moveTo>
                    <a:cubicBezTo>
                      <a:pt x="92" y="72"/>
                      <a:pt x="92" y="72"/>
                      <a:pt x="92" y="73"/>
                    </a:cubicBezTo>
                    <a:cubicBezTo>
                      <a:pt x="92" y="73"/>
                      <a:pt x="92" y="73"/>
                      <a:pt x="92" y="73"/>
                    </a:cubicBezTo>
                    <a:cubicBezTo>
                      <a:pt x="92" y="72"/>
                      <a:pt x="92" y="72"/>
                      <a:pt x="93" y="71"/>
                    </a:cubicBezTo>
                    <a:cubicBezTo>
                      <a:pt x="93" y="71"/>
                      <a:pt x="93" y="71"/>
                      <a:pt x="93" y="71"/>
                    </a:cubicBezTo>
                    <a:moveTo>
                      <a:pt x="101" y="70"/>
                    </a:moveTo>
                    <a:cubicBezTo>
                      <a:pt x="100" y="71"/>
                      <a:pt x="100" y="71"/>
                      <a:pt x="100" y="71"/>
                    </a:cubicBezTo>
                    <a:cubicBezTo>
                      <a:pt x="100" y="71"/>
                      <a:pt x="100" y="71"/>
                      <a:pt x="100" y="71"/>
                    </a:cubicBezTo>
                    <a:cubicBezTo>
                      <a:pt x="100" y="71"/>
                      <a:pt x="101" y="71"/>
                      <a:pt x="101" y="70"/>
                    </a:cubicBezTo>
                    <a:cubicBezTo>
                      <a:pt x="101" y="70"/>
                      <a:pt x="101" y="70"/>
                      <a:pt x="101" y="70"/>
                    </a:cubicBezTo>
                    <a:moveTo>
                      <a:pt x="101" y="70"/>
                    </a:moveTo>
                    <a:cubicBezTo>
                      <a:pt x="101" y="70"/>
                      <a:pt x="101" y="70"/>
                      <a:pt x="101" y="70"/>
                    </a:cubicBezTo>
                    <a:cubicBezTo>
                      <a:pt x="101" y="70"/>
                      <a:pt x="101" y="70"/>
                      <a:pt x="101" y="70"/>
                    </a:cubicBezTo>
                    <a:cubicBezTo>
                      <a:pt x="101" y="70"/>
                      <a:pt x="101" y="70"/>
                      <a:pt x="101" y="70"/>
                    </a:cubicBezTo>
                    <a:cubicBezTo>
                      <a:pt x="101" y="70"/>
                      <a:pt x="101" y="70"/>
                      <a:pt x="101" y="70"/>
                    </a:cubicBezTo>
                    <a:moveTo>
                      <a:pt x="99" y="69"/>
                    </a:moveTo>
                    <a:cubicBezTo>
                      <a:pt x="99" y="70"/>
                      <a:pt x="99" y="70"/>
                      <a:pt x="98" y="70"/>
                    </a:cubicBezTo>
                    <a:cubicBezTo>
                      <a:pt x="99" y="71"/>
                      <a:pt x="99" y="71"/>
                      <a:pt x="99" y="71"/>
                    </a:cubicBezTo>
                    <a:cubicBezTo>
                      <a:pt x="100" y="71"/>
                      <a:pt x="100" y="70"/>
                      <a:pt x="100" y="70"/>
                    </a:cubicBezTo>
                    <a:cubicBezTo>
                      <a:pt x="100" y="70"/>
                      <a:pt x="99" y="70"/>
                      <a:pt x="99" y="69"/>
                    </a:cubicBezTo>
                    <a:moveTo>
                      <a:pt x="99" y="69"/>
                    </a:moveTo>
                    <a:cubicBezTo>
                      <a:pt x="99" y="69"/>
                      <a:pt x="99" y="69"/>
                      <a:pt x="99" y="69"/>
                    </a:cubicBezTo>
                    <a:cubicBezTo>
                      <a:pt x="100" y="70"/>
                      <a:pt x="100" y="70"/>
                      <a:pt x="100" y="70"/>
                    </a:cubicBezTo>
                    <a:cubicBezTo>
                      <a:pt x="100" y="70"/>
                      <a:pt x="100" y="69"/>
                      <a:pt x="100" y="69"/>
                    </a:cubicBezTo>
                    <a:cubicBezTo>
                      <a:pt x="100" y="69"/>
                      <a:pt x="100" y="69"/>
                      <a:pt x="99" y="69"/>
                    </a:cubicBezTo>
                    <a:moveTo>
                      <a:pt x="95" y="67"/>
                    </a:moveTo>
                    <a:cubicBezTo>
                      <a:pt x="95" y="67"/>
                      <a:pt x="95" y="68"/>
                      <a:pt x="94" y="68"/>
                    </a:cubicBezTo>
                    <a:cubicBezTo>
                      <a:pt x="94" y="68"/>
                      <a:pt x="94" y="68"/>
                      <a:pt x="94" y="68"/>
                    </a:cubicBezTo>
                    <a:cubicBezTo>
                      <a:pt x="95" y="68"/>
                      <a:pt x="95" y="67"/>
                      <a:pt x="95" y="67"/>
                    </a:cubicBezTo>
                    <a:cubicBezTo>
                      <a:pt x="95" y="67"/>
                      <a:pt x="95" y="67"/>
                      <a:pt x="95" y="67"/>
                    </a:cubicBezTo>
                    <a:moveTo>
                      <a:pt x="95" y="66"/>
                    </a:moveTo>
                    <a:cubicBezTo>
                      <a:pt x="95" y="66"/>
                      <a:pt x="95" y="67"/>
                      <a:pt x="95" y="67"/>
                    </a:cubicBezTo>
                    <a:cubicBezTo>
                      <a:pt x="95" y="67"/>
                      <a:pt x="95" y="67"/>
                      <a:pt x="95" y="67"/>
                    </a:cubicBezTo>
                    <a:cubicBezTo>
                      <a:pt x="95" y="67"/>
                      <a:pt x="95" y="66"/>
                      <a:pt x="95" y="66"/>
                    </a:cubicBezTo>
                    <a:cubicBezTo>
                      <a:pt x="95" y="66"/>
                      <a:pt x="95" y="66"/>
                      <a:pt x="95" y="66"/>
                    </a:cubicBezTo>
                    <a:moveTo>
                      <a:pt x="104" y="64"/>
                    </a:moveTo>
                    <a:cubicBezTo>
                      <a:pt x="101" y="68"/>
                      <a:pt x="101" y="68"/>
                      <a:pt x="101" y="68"/>
                    </a:cubicBezTo>
                    <a:cubicBezTo>
                      <a:pt x="102" y="69"/>
                      <a:pt x="102" y="69"/>
                      <a:pt x="102" y="69"/>
                    </a:cubicBezTo>
                    <a:cubicBezTo>
                      <a:pt x="103" y="67"/>
                      <a:pt x="103" y="66"/>
                      <a:pt x="104" y="65"/>
                    </a:cubicBezTo>
                    <a:cubicBezTo>
                      <a:pt x="104" y="64"/>
                      <a:pt x="104" y="64"/>
                      <a:pt x="104" y="64"/>
                    </a:cubicBezTo>
                    <a:moveTo>
                      <a:pt x="102" y="64"/>
                    </a:moveTo>
                    <a:cubicBezTo>
                      <a:pt x="102" y="65"/>
                      <a:pt x="101" y="66"/>
                      <a:pt x="100" y="68"/>
                    </a:cubicBezTo>
                    <a:cubicBezTo>
                      <a:pt x="100" y="68"/>
                      <a:pt x="101" y="68"/>
                      <a:pt x="101" y="68"/>
                    </a:cubicBezTo>
                    <a:cubicBezTo>
                      <a:pt x="102" y="67"/>
                      <a:pt x="103" y="66"/>
                      <a:pt x="104" y="64"/>
                    </a:cubicBezTo>
                    <a:cubicBezTo>
                      <a:pt x="103" y="64"/>
                      <a:pt x="103" y="64"/>
                      <a:pt x="102" y="64"/>
                    </a:cubicBezTo>
                    <a:moveTo>
                      <a:pt x="105" y="63"/>
                    </a:moveTo>
                    <a:cubicBezTo>
                      <a:pt x="104" y="64"/>
                      <a:pt x="104" y="64"/>
                      <a:pt x="104" y="64"/>
                    </a:cubicBezTo>
                    <a:cubicBezTo>
                      <a:pt x="104" y="64"/>
                      <a:pt x="104" y="64"/>
                      <a:pt x="104" y="65"/>
                    </a:cubicBezTo>
                    <a:cubicBezTo>
                      <a:pt x="104" y="64"/>
                      <a:pt x="105" y="64"/>
                      <a:pt x="105" y="63"/>
                    </a:cubicBezTo>
                    <a:cubicBezTo>
                      <a:pt x="105" y="63"/>
                      <a:pt x="105" y="63"/>
                      <a:pt x="105" y="63"/>
                    </a:cubicBezTo>
                    <a:moveTo>
                      <a:pt x="105" y="62"/>
                    </a:moveTo>
                    <a:cubicBezTo>
                      <a:pt x="105" y="63"/>
                      <a:pt x="105" y="63"/>
                      <a:pt x="105" y="63"/>
                    </a:cubicBezTo>
                    <a:cubicBezTo>
                      <a:pt x="105" y="63"/>
                      <a:pt x="105" y="63"/>
                      <a:pt x="105" y="63"/>
                    </a:cubicBezTo>
                    <a:cubicBezTo>
                      <a:pt x="105" y="63"/>
                      <a:pt x="105" y="63"/>
                      <a:pt x="105" y="63"/>
                    </a:cubicBezTo>
                    <a:cubicBezTo>
                      <a:pt x="105" y="62"/>
                      <a:pt x="105" y="62"/>
                      <a:pt x="105" y="62"/>
                    </a:cubicBezTo>
                    <a:moveTo>
                      <a:pt x="103" y="62"/>
                    </a:moveTo>
                    <a:cubicBezTo>
                      <a:pt x="103" y="63"/>
                      <a:pt x="103" y="63"/>
                      <a:pt x="102" y="64"/>
                    </a:cubicBezTo>
                    <a:cubicBezTo>
                      <a:pt x="103" y="64"/>
                      <a:pt x="103" y="64"/>
                      <a:pt x="104" y="64"/>
                    </a:cubicBezTo>
                    <a:cubicBezTo>
                      <a:pt x="104" y="64"/>
                      <a:pt x="104" y="63"/>
                      <a:pt x="104" y="63"/>
                    </a:cubicBezTo>
                    <a:cubicBezTo>
                      <a:pt x="104" y="63"/>
                      <a:pt x="104" y="62"/>
                      <a:pt x="103" y="62"/>
                    </a:cubicBezTo>
                    <a:moveTo>
                      <a:pt x="104" y="61"/>
                    </a:moveTo>
                    <a:cubicBezTo>
                      <a:pt x="104" y="62"/>
                      <a:pt x="103" y="62"/>
                      <a:pt x="103" y="62"/>
                    </a:cubicBezTo>
                    <a:cubicBezTo>
                      <a:pt x="104" y="62"/>
                      <a:pt x="104" y="63"/>
                      <a:pt x="104" y="63"/>
                    </a:cubicBezTo>
                    <a:cubicBezTo>
                      <a:pt x="104" y="63"/>
                      <a:pt x="105" y="62"/>
                      <a:pt x="105" y="62"/>
                    </a:cubicBezTo>
                    <a:cubicBezTo>
                      <a:pt x="104" y="62"/>
                      <a:pt x="104" y="62"/>
                      <a:pt x="104" y="61"/>
                    </a:cubicBezTo>
                    <a:moveTo>
                      <a:pt x="98" y="61"/>
                    </a:moveTo>
                    <a:cubicBezTo>
                      <a:pt x="98" y="63"/>
                      <a:pt x="97" y="64"/>
                      <a:pt x="96" y="65"/>
                    </a:cubicBezTo>
                    <a:cubicBezTo>
                      <a:pt x="96" y="65"/>
                      <a:pt x="96" y="65"/>
                      <a:pt x="96" y="65"/>
                    </a:cubicBezTo>
                    <a:cubicBezTo>
                      <a:pt x="97" y="64"/>
                      <a:pt x="98" y="63"/>
                      <a:pt x="98" y="61"/>
                    </a:cubicBezTo>
                    <a:cubicBezTo>
                      <a:pt x="98" y="61"/>
                      <a:pt x="98" y="61"/>
                      <a:pt x="98" y="61"/>
                    </a:cubicBezTo>
                    <a:moveTo>
                      <a:pt x="99" y="60"/>
                    </a:moveTo>
                    <a:cubicBezTo>
                      <a:pt x="99" y="60"/>
                      <a:pt x="99" y="61"/>
                      <a:pt x="98" y="61"/>
                    </a:cubicBezTo>
                    <a:cubicBezTo>
                      <a:pt x="98" y="61"/>
                      <a:pt x="98" y="61"/>
                      <a:pt x="98" y="61"/>
                    </a:cubicBezTo>
                    <a:cubicBezTo>
                      <a:pt x="99" y="61"/>
                      <a:pt x="99" y="60"/>
                      <a:pt x="99" y="60"/>
                    </a:cubicBezTo>
                    <a:cubicBezTo>
                      <a:pt x="99" y="60"/>
                      <a:pt x="99" y="60"/>
                      <a:pt x="99" y="60"/>
                    </a:cubicBezTo>
                    <a:moveTo>
                      <a:pt x="107" y="60"/>
                    </a:moveTo>
                    <a:cubicBezTo>
                      <a:pt x="106" y="60"/>
                      <a:pt x="106" y="60"/>
                      <a:pt x="106" y="60"/>
                    </a:cubicBezTo>
                    <a:cubicBezTo>
                      <a:pt x="106" y="60"/>
                      <a:pt x="107" y="60"/>
                      <a:pt x="107" y="60"/>
                    </a:cubicBezTo>
                    <a:cubicBezTo>
                      <a:pt x="107" y="60"/>
                      <a:pt x="107" y="60"/>
                      <a:pt x="107" y="60"/>
                    </a:cubicBezTo>
                    <a:cubicBezTo>
                      <a:pt x="107" y="60"/>
                      <a:pt x="107" y="60"/>
                      <a:pt x="107" y="60"/>
                    </a:cubicBezTo>
                    <a:moveTo>
                      <a:pt x="100" y="59"/>
                    </a:moveTo>
                    <a:cubicBezTo>
                      <a:pt x="99" y="59"/>
                      <a:pt x="99" y="60"/>
                      <a:pt x="99" y="60"/>
                    </a:cubicBezTo>
                    <a:cubicBezTo>
                      <a:pt x="99" y="60"/>
                      <a:pt x="99" y="60"/>
                      <a:pt x="99" y="60"/>
                    </a:cubicBezTo>
                    <a:cubicBezTo>
                      <a:pt x="99" y="60"/>
                      <a:pt x="99" y="59"/>
                      <a:pt x="100" y="59"/>
                    </a:cubicBezTo>
                    <a:cubicBezTo>
                      <a:pt x="100" y="59"/>
                      <a:pt x="100" y="59"/>
                      <a:pt x="100" y="59"/>
                    </a:cubicBezTo>
                    <a:moveTo>
                      <a:pt x="107" y="59"/>
                    </a:moveTo>
                    <a:cubicBezTo>
                      <a:pt x="107" y="59"/>
                      <a:pt x="107" y="59"/>
                      <a:pt x="107" y="59"/>
                    </a:cubicBezTo>
                    <a:cubicBezTo>
                      <a:pt x="107" y="59"/>
                      <a:pt x="107" y="60"/>
                      <a:pt x="107" y="60"/>
                    </a:cubicBezTo>
                    <a:cubicBezTo>
                      <a:pt x="107" y="59"/>
                      <a:pt x="107" y="59"/>
                      <a:pt x="107" y="59"/>
                    </a:cubicBezTo>
                    <a:cubicBezTo>
                      <a:pt x="107" y="59"/>
                      <a:pt x="107" y="59"/>
                      <a:pt x="107" y="59"/>
                    </a:cubicBezTo>
                    <a:moveTo>
                      <a:pt x="105" y="59"/>
                    </a:moveTo>
                    <a:cubicBezTo>
                      <a:pt x="105" y="59"/>
                      <a:pt x="105" y="59"/>
                      <a:pt x="105" y="59"/>
                    </a:cubicBezTo>
                    <a:cubicBezTo>
                      <a:pt x="105" y="59"/>
                      <a:pt x="106" y="60"/>
                      <a:pt x="106" y="60"/>
                    </a:cubicBezTo>
                    <a:cubicBezTo>
                      <a:pt x="106" y="60"/>
                      <a:pt x="106" y="60"/>
                      <a:pt x="106" y="59"/>
                    </a:cubicBezTo>
                    <a:cubicBezTo>
                      <a:pt x="106" y="59"/>
                      <a:pt x="106" y="59"/>
                      <a:pt x="105" y="59"/>
                    </a:cubicBezTo>
                    <a:moveTo>
                      <a:pt x="106" y="58"/>
                    </a:moveTo>
                    <a:cubicBezTo>
                      <a:pt x="106" y="58"/>
                      <a:pt x="105" y="58"/>
                      <a:pt x="105" y="59"/>
                    </a:cubicBezTo>
                    <a:cubicBezTo>
                      <a:pt x="106" y="59"/>
                      <a:pt x="106" y="59"/>
                      <a:pt x="106" y="59"/>
                    </a:cubicBezTo>
                    <a:cubicBezTo>
                      <a:pt x="107" y="59"/>
                      <a:pt x="107" y="59"/>
                      <a:pt x="107" y="59"/>
                    </a:cubicBezTo>
                    <a:cubicBezTo>
                      <a:pt x="106" y="59"/>
                      <a:pt x="106" y="58"/>
                      <a:pt x="106" y="58"/>
                    </a:cubicBezTo>
                    <a:moveTo>
                      <a:pt x="108" y="58"/>
                    </a:moveTo>
                    <a:cubicBezTo>
                      <a:pt x="107" y="59"/>
                      <a:pt x="107" y="59"/>
                      <a:pt x="107" y="59"/>
                    </a:cubicBezTo>
                    <a:cubicBezTo>
                      <a:pt x="107" y="59"/>
                      <a:pt x="107" y="59"/>
                      <a:pt x="108" y="59"/>
                    </a:cubicBezTo>
                    <a:cubicBezTo>
                      <a:pt x="108" y="58"/>
                      <a:pt x="108" y="58"/>
                      <a:pt x="108" y="58"/>
                    </a:cubicBezTo>
                    <a:cubicBezTo>
                      <a:pt x="108" y="58"/>
                      <a:pt x="108" y="58"/>
                      <a:pt x="108" y="58"/>
                    </a:cubicBezTo>
                    <a:moveTo>
                      <a:pt x="106" y="57"/>
                    </a:moveTo>
                    <a:cubicBezTo>
                      <a:pt x="106" y="57"/>
                      <a:pt x="106" y="57"/>
                      <a:pt x="106" y="58"/>
                    </a:cubicBezTo>
                    <a:cubicBezTo>
                      <a:pt x="106" y="58"/>
                      <a:pt x="107" y="58"/>
                      <a:pt x="107" y="58"/>
                    </a:cubicBezTo>
                    <a:cubicBezTo>
                      <a:pt x="107" y="58"/>
                      <a:pt x="107" y="58"/>
                      <a:pt x="107" y="58"/>
                    </a:cubicBezTo>
                    <a:cubicBezTo>
                      <a:pt x="107" y="57"/>
                      <a:pt x="107" y="57"/>
                      <a:pt x="106" y="57"/>
                    </a:cubicBezTo>
                    <a:moveTo>
                      <a:pt x="101" y="56"/>
                    </a:moveTo>
                    <a:cubicBezTo>
                      <a:pt x="101" y="57"/>
                      <a:pt x="101" y="57"/>
                      <a:pt x="101" y="57"/>
                    </a:cubicBezTo>
                    <a:cubicBezTo>
                      <a:pt x="101" y="57"/>
                      <a:pt x="101" y="57"/>
                      <a:pt x="101" y="57"/>
                    </a:cubicBezTo>
                    <a:cubicBezTo>
                      <a:pt x="101" y="57"/>
                      <a:pt x="101" y="57"/>
                      <a:pt x="101" y="56"/>
                    </a:cubicBezTo>
                    <a:cubicBezTo>
                      <a:pt x="101" y="56"/>
                      <a:pt x="101" y="56"/>
                      <a:pt x="101" y="56"/>
                    </a:cubicBezTo>
                    <a:moveTo>
                      <a:pt x="102" y="56"/>
                    </a:moveTo>
                    <a:cubicBezTo>
                      <a:pt x="101" y="56"/>
                      <a:pt x="101" y="56"/>
                      <a:pt x="101" y="56"/>
                    </a:cubicBezTo>
                    <a:cubicBezTo>
                      <a:pt x="101" y="56"/>
                      <a:pt x="101" y="56"/>
                      <a:pt x="101" y="56"/>
                    </a:cubicBezTo>
                    <a:cubicBezTo>
                      <a:pt x="101" y="56"/>
                      <a:pt x="101" y="56"/>
                      <a:pt x="102" y="56"/>
                    </a:cubicBezTo>
                    <a:cubicBezTo>
                      <a:pt x="102" y="56"/>
                      <a:pt x="102" y="56"/>
                      <a:pt x="102" y="56"/>
                    </a:cubicBezTo>
                    <a:moveTo>
                      <a:pt x="102" y="54"/>
                    </a:moveTo>
                    <a:cubicBezTo>
                      <a:pt x="102" y="55"/>
                      <a:pt x="102" y="55"/>
                      <a:pt x="102" y="55"/>
                    </a:cubicBezTo>
                    <a:cubicBezTo>
                      <a:pt x="102" y="55"/>
                      <a:pt x="102" y="55"/>
                      <a:pt x="102" y="55"/>
                    </a:cubicBezTo>
                    <a:cubicBezTo>
                      <a:pt x="102" y="55"/>
                      <a:pt x="102" y="55"/>
                      <a:pt x="102" y="54"/>
                    </a:cubicBezTo>
                    <a:cubicBezTo>
                      <a:pt x="102" y="54"/>
                      <a:pt x="102" y="54"/>
                      <a:pt x="102" y="54"/>
                    </a:cubicBezTo>
                    <a:moveTo>
                      <a:pt x="103" y="53"/>
                    </a:moveTo>
                    <a:cubicBezTo>
                      <a:pt x="103" y="54"/>
                      <a:pt x="103" y="54"/>
                      <a:pt x="102" y="54"/>
                    </a:cubicBezTo>
                    <a:cubicBezTo>
                      <a:pt x="102" y="54"/>
                      <a:pt x="102" y="54"/>
                      <a:pt x="102" y="54"/>
                    </a:cubicBezTo>
                    <a:cubicBezTo>
                      <a:pt x="103" y="54"/>
                      <a:pt x="103" y="54"/>
                      <a:pt x="103" y="53"/>
                    </a:cubicBezTo>
                    <a:moveTo>
                      <a:pt x="112" y="50"/>
                    </a:moveTo>
                    <a:cubicBezTo>
                      <a:pt x="108" y="58"/>
                      <a:pt x="108" y="58"/>
                      <a:pt x="108" y="58"/>
                    </a:cubicBezTo>
                    <a:cubicBezTo>
                      <a:pt x="108" y="58"/>
                      <a:pt x="108" y="58"/>
                      <a:pt x="108" y="58"/>
                    </a:cubicBezTo>
                    <a:cubicBezTo>
                      <a:pt x="109" y="55"/>
                      <a:pt x="111" y="53"/>
                      <a:pt x="112" y="51"/>
                    </a:cubicBezTo>
                    <a:cubicBezTo>
                      <a:pt x="112" y="51"/>
                      <a:pt x="112" y="51"/>
                      <a:pt x="112" y="50"/>
                    </a:cubicBezTo>
                    <a:moveTo>
                      <a:pt x="111" y="50"/>
                    </a:moveTo>
                    <a:cubicBezTo>
                      <a:pt x="109" y="52"/>
                      <a:pt x="108" y="54"/>
                      <a:pt x="106" y="57"/>
                    </a:cubicBezTo>
                    <a:cubicBezTo>
                      <a:pt x="107" y="57"/>
                      <a:pt x="107" y="57"/>
                      <a:pt x="107" y="58"/>
                    </a:cubicBezTo>
                    <a:cubicBezTo>
                      <a:pt x="109" y="55"/>
                      <a:pt x="110" y="53"/>
                      <a:pt x="112" y="50"/>
                    </a:cubicBezTo>
                    <a:cubicBezTo>
                      <a:pt x="111" y="50"/>
                      <a:pt x="111" y="50"/>
                      <a:pt x="111" y="50"/>
                    </a:cubicBezTo>
                    <a:moveTo>
                      <a:pt x="113" y="49"/>
                    </a:moveTo>
                    <a:cubicBezTo>
                      <a:pt x="113" y="49"/>
                      <a:pt x="113" y="49"/>
                      <a:pt x="113" y="49"/>
                    </a:cubicBezTo>
                    <a:cubicBezTo>
                      <a:pt x="113" y="49"/>
                      <a:pt x="113" y="49"/>
                      <a:pt x="113" y="50"/>
                    </a:cubicBezTo>
                    <a:cubicBezTo>
                      <a:pt x="113" y="49"/>
                      <a:pt x="113" y="49"/>
                      <a:pt x="113" y="49"/>
                    </a:cubicBezTo>
                    <a:cubicBezTo>
                      <a:pt x="113" y="49"/>
                      <a:pt x="113" y="49"/>
                      <a:pt x="113" y="49"/>
                    </a:cubicBezTo>
                    <a:moveTo>
                      <a:pt x="112" y="48"/>
                    </a:moveTo>
                    <a:cubicBezTo>
                      <a:pt x="111" y="48"/>
                      <a:pt x="111" y="48"/>
                      <a:pt x="111" y="49"/>
                    </a:cubicBezTo>
                    <a:cubicBezTo>
                      <a:pt x="112" y="49"/>
                      <a:pt x="112" y="49"/>
                      <a:pt x="112" y="49"/>
                    </a:cubicBezTo>
                    <a:cubicBezTo>
                      <a:pt x="112" y="49"/>
                      <a:pt x="113" y="49"/>
                      <a:pt x="113" y="49"/>
                    </a:cubicBezTo>
                    <a:cubicBezTo>
                      <a:pt x="112" y="49"/>
                      <a:pt x="112" y="48"/>
                      <a:pt x="112" y="48"/>
                    </a:cubicBezTo>
                    <a:moveTo>
                      <a:pt x="115" y="45"/>
                    </a:moveTo>
                    <a:cubicBezTo>
                      <a:pt x="114" y="46"/>
                      <a:pt x="114" y="46"/>
                      <a:pt x="114" y="46"/>
                    </a:cubicBezTo>
                    <a:cubicBezTo>
                      <a:pt x="115" y="46"/>
                      <a:pt x="115" y="46"/>
                      <a:pt x="115" y="46"/>
                    </a:cubicBezTo>
                    <a:cubicBezTo>
                      <a:pt x="115" y="46"/>
                      <a:pt x="115" y="46"/>
                      <a:pt x="115" y="45"/>
                    </a:cubicBezTo>
                    <a:cubicBezTo>
                      <a:pt x="115" y="45"/>
                      <a:pt x="115" y="45"/>
                      <a:pt x="115" y="45"/>
                    </a:cubicBezTo>
                    <a:moveTo>
                      <a:pt x="114" y="44"/>
                    </a:moveTo>
                    <a:cubicBezTo>
                      <a:pt x="113" y="45"/>
                      <a:pt x="113" y="45"/>
                      <a:pt x="113" y="45"/>
                    </a:cubicBezTo>
                    <a:cubicBezTo>
                      <a:pt x="114" y="46"/>
                      <a:pt x="114" y="46"/>
                      <a:pt x="114" y="46"/>
                    </a:cubicBezTo>
                    <a:cubicBezTo>
                      <a:pt x="114" y="46"/>
                      <a:pt x="115" y="45"/>
                      <a:pt x="115" y="45"/>
                    </a:cubicBezTo>
                    <a:cubicBezTo>
                      <a:pt x="114" y="44"/>
                      <a:pt x="114" y="44"/>
                      <a:pt x="114" y="44"/>
                    </a:cubicBezTo>
                    <a:moveTo>
                      <a:pt x="115" y="44"/>
                    </a:moveTo>
                    <a:cubicBezTo>
                      <a:pt x="115" y="45"/>
                      <a:pt x="115" y="45"/>
                      <a:pt x="115" y="45"/>
                    </a:cubicBezTo>
                    <a:cubicBezTo>
                      <a:pt x="115" y="45"/>
                      <a:pt x="115" y="45"/>
                      <a:pt x="115" y="45"/>
                    </a:cubicBezTo>
                    <a:cubicBezTo>
                      <a:pt x="115" y="45"/>
                      <a:pt x="116" y="45"/>
                      <a:pt x="116" y="44"/>
                    </a:cubicBezTo>
                    <a:cubicBezTo>
                      <a:pt x="116" y="44"/>
                      <a:pt x="116" y="44"/>
                      <a:pt x="115" y="44"/>
                    </a:cubicBezTo>
                    <a:moveTo>
                      <a:pt x="116" y="44"/>
                    </a:moveTo>
                    <a:cubicBezTo>
                      <a:pt x="116" y="44"/>
                      <a:pt x="116" y="44"/>
                      <a:pt x="116" y="44"/>
                    </a:cubicBezTo>
                    <a:cubicBezTo>
                      <a:pt x="116" y="44"/>
                      <a:pt x="116" y="44"/>
                      <a:pt x="116" y="44"/>
                    </a:cubicBezTo>
                    <a:cubicBezTo>
                      <a:pt x="116" y="44"/>
                      <a:pt x="116" y="44"/>
                      <a:pt x="116" y="44"/>
                    </a:cubicBezTo>
                    <a:cubicBezTo>
                      <a:pt x="116" y="44"/>
                      <a:pt x="116" y="44"/>
                      <a:pt x="116" y="44"/>
                    </a:cubicBezTo>
                    <a:moveTo>
                      <a:pt x="114" y="44"/>
                    </a:moveTo>
                    <a:cubicBezTo>
                      <a:pt x="114" y="44"/>
                      <a:pt x="114" y="44"/>
                      <a:pt x="114" y="44"/>
                    </a:cubicBezTo>
                    <a:cubicBezTo>
                      <a:pt x="115" y="45"/>
                      <a:pt x="115" y="45"/>
                      <a:pt x="115" y="45"/>
                    </a:cubicBezTo>
                    <a:cubicBezTo>
                      <a:pt x="115" y="45"/>
                      <a:pt x="115" y="44"/>
                      <a:pt x="115" y="44"/>
                    </a:cubicBezTo>
                    <a:cubicBezTo>
                      <a:pt x="115" y="44"/>
                      <a:pt x="115" y="44"/>
                      <a:pt x="114" y="44"/>
                    </a:cubicBezTo>
                    <a:moveTo>
                      <a:pt x="115" y="43"/>
                    </a:moveTo>
                    <a:cubicBezTo>
                      <a:pt x="115" y="43"/>
                      <a:pt x="114" y="43"/>
                      <a:pt x="114" y="43"/>
                    </a:cubicBezTo>
                    <a:cubicBezTo>
                      <a:pt x="115" y="43"/>
                      <a:pt x="115" y="44"/>
                      <a:pt x="116" y="44"/>
                    </a:cubicBezTo>
                    <a:cubicBezTo>
                      <a:pt x="116" y="44"/>
                      <a:pt x="116" y="44"/>
                      <a:pt x="116" y="44"/>
                    </a:cubicBezTo>
                    <a:cubicBezTo>
                      <a:pt x="115" y="43"/>
                      <a:pt x="115" y="43"/>
                      <a:pt x="115" y="43"/>
                    </a:cubicBezTo>
                    <a:moveTo>
                      <a:pt x="118" y="37"/>
                    </a:moveTo>
                    <a:cubicBezTo>
                      <a:pt x="117" y="39"/>
                      <a:pt x="116" y="41"/>
                      <a:pt x="115" y="43"/>
                    </a:cubicBezTo>
                    <a:cubicBezTo>
                      <a:pt x="115" y="43"/>
                      <a:pt x="115" y="43"/>
                      <a:pt x="116" y="44"/>
                    </a:cubicBezTo>
                    <a:cubicBezTo>
                      <a:pt x="117" y="42"/>
                      <a:pt x="118" y="40"/>
                      <a:pt x="119" y="39"/>
                    </a:cubicBezTo>
                    <a:cubicBezTo>
                      <a:pt x="116" y="44"/>
                      <a:pt x="116" y="44"/>
                      <a:pt x="116" y="44"/>
                    </a:cubicBezTo>
                    <a:cubicBezTo>
                      <a:pt x="116" y="44"/>
                      <a:pt x="116" y="44"/>
                      <a:pt x="116" y="44"/>
                    </a:cubicBezTo>
                    <a:cubicBezTo>
                      <a:pt x="117" y="42"/>
                      <a:pt x="119" y="40"/>
                      <a:pt x="120" y="38"/>
                    </a:cubicBezTo>
                    <a:cubicBezTo>
                      <a:pt x="119" y="37"/>
                      <a:pt x="119" y="37"/>
                      <a:pt x="118" y="37"/>
                    </a:cubicBezTo>
                    <a:moveTo>
                      <a:pt x="120" y="34"/>
                    </a:moveTo>
                    <a:cubicBezTo>
                      <a:pt x="120" y="34"/>
                      <a:pt x="119" y="35"/>
                      <a:pt x="119" y="36"/>
                    </a:cubicBezTo>
                    <a:cubicBezTo>
                      <a:pt x="119" y="36"/>
                      <a:pt x="120" y="36"/>
                      <a:pt x="121" y="36"/>
                    </a:cubicBezTo>
                    <a:cubicBezTo>
                      <a:pt x="121" y="36"/>
                      <a:pt x="121" y="35"/>
                      <a:pt x="121" y="35"/>
                    </a:cubicBezTo>
                    <a:cubicBezTo>
                      <a:pt x="121" y="35"/>
                      <a:pt x="120" y="34"/>
                      <a:pt x="120" y="34"/>
                    </a:cubicBezTo>
                    <a:moveTo>
                      <a:pt x="121" y="32"/>
                    </a:moveTo>
                    <a:cubicBezTo>
                      <a:pt x="121" y="32"/>
                      <a:pt x="121" y="32"/>
                      <a:pt x="121" y="32"/>
                    </a:cubicBezTo>
                    <a:cubicBezTo>
                      <a:pt x="122" y="33"/>
                      <a:pt x="122" y="33"/>
                      <a:pt x="122" y="33"/>
                    </a:cubicBezTo>
                    <a:cubicBezTo>
                      <a:pt x="123" y="33"/>
                      <a:pt x="123" y="33"/>
                      <a:pt x="123" y="33"/>
                    </a:cubicBezTo>
                    <a:cubicBezTo>
                      <a:pt x="122" y="32"/>
                      <a:pt x="122" y="32"/>
                      <a:pt x="121" y="32"/>
                    </a:cubicBezTo>
                    <a:moveTo>
                      <a:pt x="122" y="31"/>
                    </a:moveTo>
                    <a:cubicBezTo>
                      <a:pt x="122" y="31"/>
                      <a:pt x="121" y="31"/>
                      <a:pt x="121" y="31"/>
                    </a:cubicBezTo>
                    <a:cubicBezTo>
                      <a:pt x="122" y="32"/>
                      <a:pt x="122" y="32"/>
                      <a:pt x="123" y="32"/>
                    </a:cubicBezTo>
                    <a:cubicBezTo>
                      <a:pt x="123" y="32"/>
                      <a:pt x="123" y="32"/>
                      <a:pt x="123" y="32"/>
                    </a:cubicBezTo>
                    <a:cubicBezTo>
                      <a:pt x="123" y="31"/>
                      <a:pt x="122" y="31"/>
                      <a:pt x="122" y="31"/>
                    </a:cubicBezTo>
                    <a:moveTo>
                      <a:pt x="122" y="30"/>
                    </a:moveTo>
                    <a:cubicBezTo>
                      <a:pt x="122" y="30"/>
                      <a:pt x="122" y="30"/>
                      <a:pt x="122" y="30"/>
                    </a:cubicBezTo>
                    <a:cubicBezTo>
                      <a:pt x="123" y="30"/>
                      <a:pt x="123" y="31"/>
                      <a:pt x="124" y="31"/>
                    </a:cubicBezTo>
                    <a:cubicBezTo>
                      <a:pt x="124" y="31"/>
                      <a:pt x="124" y="31"/>
                      <a:pt x="124" y="31"/>
                    </a:cubicBezTo>
                    <a:cubicBezTo>
                      <a:pt x="123" y="30"/>
                      <a:pt x="123" y="30"/>
                      <a:pt x="122" y="30"/>
                    </a:cubicBezTo>
                    <a:moveTo>
                      <a:pt x="124" y="28"/>
                    </a:moveTo>
                    <a:cubicBezTo>
                      <a:pt x="123" y="28"/>
                      <a:pt x="123" y="29"/>
                      <a:pt x="123" y="29"/>
                    </a:cubicBezTo>
                    <a:cubicBezTo>
                      <a:pt x="123" y="30"/>
                      <a:pt x="124" y="30"/>
                      <a:pt x="124" y="30"/>
                    </a:cubicBezTo>
                    <a:cubicBezTo>
                      <a:pt x="124" y="30"/>
                      <a:pt x="125" y="29"/>
                      <a:pt x="125" y="29"/>
                    </a:cubicBezTo>
                    <a:cubicBezTo>
                      <a:pt x="125" y="28"/>
                      <a:pt x="124" y="28"/>
                      <a:pt x="124" y="28"/>
                    </a:cubicBezTo>
                    <a:moveTo>
                      <a:pt x="124" y="27"/>
                    </a:moveTo>
                    <a:cubicBezTo>
                      <a:pt x="124" y="27"/>
                      <a:pt x="124" y="28"/>
                      <a:pt x="124" y="28"/>
                    </a:cubicBezTo>
                    <a:cubicBezTo>
                      <a:pt x="124" y="28"/>
                      <a:pt x="125" y="28"/>
                      <a:pt x="125" y="29"/>
                    </a:cubicBezTo>
                    <a:cubicBezTo>
                      <a:pt x="125" y="28"/>
                      <a:pt x="125" y="28"/>
                      <a:pt x="125" y="28"/>
                    </a:cubicBezTo>
                    <a:cubicBezTo>
                      <a:pt x="125" y="28"/>
                      <a:pt x="124" y="28"/>
                      <a:pt x="124" y="27"/>
                    </a:cubicBezTo>
                    <a:moveTo>
                      <a:pt x="128" y="20"/>
                    </a:moveTo>
                    <a:cubicBezTo>
                      <a:pt x="127" y="22"/>
                      <a:pt x="126" y="24"/>
                      <a:pt x="124" y="27"/>
                    </a:cubicBezTo>
                    <a:cubicBezTo>
                      <a:pt x="125" y="27"/>
                      <a:pt x="125" y="27"/>
                      <a:pt x="126" y="27"/>
                    </a:cubicBezTo>
                    <a:cubicBezTo>
                      <a:pt x="127" y="25"/>
                      <a:pt x="128" y="23"/>
                      <a:pt x="130" y="20"/>
                    </a:cubicBezTo>
                    <a:cubicBezTo>
                      <a:pt x="129" y="20"/>
                      <a:pt x="129" y="20"/>
                      <a:pt x="128" y="20"/>
                    </a:cubicBezTo>
                    <a:moveTo>
                      <a:pt x="131" y="14"/>
                    </a:moveTo>
                    <a:cubicBezTo>
                      <a:pt x="130" y="16"/>
                      <a:pt x="129" y="18"/>
                      <a:pt x="128" y="19"/>
                    </a:cubicBezTo>
                    <a:cubicBezTo>
                      <a:pt x="129" y="20"/>
                      <a:pt x="129" y="20"/>
                      <a:pt x="130" y="20"/>
                    </a:cubicBezTo>
                    <a:cubicBezTo>
                      <a:pt x="131" y="19"/>
                      <a:pt x="132" y="17"/>
                      <a:pt x="133" y="15"/>
                    </a:cubicBezTo>
                    <a:cubicBezTo>
                      <a:pt x="132" y="15"/>
                      <a:pt x="132" y="15"/>
                      <a:pt x="131" y="14"/>
                    </a:cubicBezTo>
                    <a:moveTo>
                      <a:pt x="132" y="13"/>
                    </a:moveTo>
                    <a:cubicBezTo>
                      <a:pt x="132" y="13"/>
                      <a:pt x="132" y="14"/>
                      <a:pt x="132" y="14"/>
                    </a:cubicBezTo>
                    <a:cubicBezTo>
                      <a:pt x="132" y="14"/>
                      <a:pt x="133" y="15"/>
                      <a:pt x="133" y="15"/>
                    </a:cubicBezTo>
                    <a:cubicBezTo>
                      <a:pt x="133" y="15"/>
                      <a:pt x="134" y="14"/>
                      <a:pt x="134" y="14"/>
                    </a:cubicBezTo>
                    <a:cubicBezTo>
                      <a:pt x="132" y="13"/>
                      <a:pt x="132" y="13"/>
                      <a:pt x="132" y="13"/>
                    </a:cubicBezTo>
                    <a:moveTo>
                      <a:pt x="133" y="12"/>
                    </a:moveTo>
                    <a:cubicBezTo>
                      <a:pt x="133" y="12"/>
                      <a:pt x="133" y="12"/>
                      <a:pt x="132" y="13"/>
                    </a:cubicBezTo>
                    <a:cubicBezTo>
                      <a:pt x="133" y="13"/>
                      <a:pt x="133" y="14"/>
                      <a:pt x="134" y="14"/>
                    </a:cubicBezTo>
                    <a:cubicBezTo>
                      <a:pt x="134" y="13"/>
                      <a:pt x="134" y="13"/>
                      <a:pt x="135" y="12"/>
                    </a:cubicBezTo>
                    <a:cubicBezTo>
                      <a:pt x="134" y="12"/>
                      <a:pt x="134" y="12"/>
                      <a:pt x="133" y="12"/>
                    </a:cubicBezTo>
                    <a:moveTo>
                      <a:pt x="133" y="11"/>
                    </a:moveTo>
                    <a:cubicBezTo>
                      <a:pt x="133" y="11"/>
                      <a:pt x="133" y="11"/>
                      <a:pt x="133" y="11"/>
                    </a:cubicBezTo>
                    <a:cubicBezTo>
                      <a:pt x="135" y="12"/>
                      <a:pt x="135" y="12"/>
                      <a:pt x="135" y="12"/>
                    </a:cubicBezTo>
                    <a:cubicBezTo>
                      <a:pt x="135" y="12"/>
                      <a:pt x="135" y="12"/>
                      <a:pt x="135" y="12"/>
                    </a:cubicBezTo>
                    <a:cubicBezTo>
                      <a:pt x="134" y="12"/>
                      <a:pt x="134" y="11"/>
                      <a:pt x="133" y="11"/>
                    </a:cubicBezTo>
                    <a:moveTo>
                      <a:pt x="134" y="10"/>
                    </a:moveTo>
                    <a:cubicBezTo>
                      <a:pt x="134" y="10"/>
                      <a:pt x="134" y="11"/>
                      <a:pt x="134" y="11"/>
                    </a:cubicBezTo>
                    <a:cubicBezTo>
                      <a:pt x="134" y="11"/>
                      <a:pt x="135" y="11"/>
                      <a:pt x="135" y="12"/>
                    </a:cubicBezTo>
                    <a:cubicBezTo>
                      <a:pt x="135" y="11"/>
                      <a:pt x="135" y="11"/>
                      <a:pt x="135" y="11"/>
                    </a:cubicBezTo>
                    <a:cubicBezTo>
                      <a:pt x="135" y="11"/>
                      <a:pt x="134" y="11"/>
                      <a:pt x="134" y="10"/>
                    </a:cubicBezTo>
                    <a:moveTo>
                      <a:pt x="138" y="2"/>
                    </a:moveTo>
                    <a:cubicBezTo>
                      <a:pt x="137" y="5"/>
                      <a:pt x="136" y="7"/>
                      <a:pt x="134" y="10"/>
                    </a:cubicBezTo>
                    <a:cubicBezTo>
                      <a:pt x="135" y="10"/>
                      <a:pt x="135" y="10"/>
                      <a:pt x="136" y="11"/>
                    </a:cubicBezTo>
                    <a:cubicBezTo>
                      <a:pt x="137" y="8"/>
                      <a:pt x="139" y="6"/>
                      <a:pt x="140" y="3"/>
                    </a:cubicBezTo>
                    <a:cubicBezTo>
                      <a:pt x="139" y="3"/>
                      <a:pt x="139" y="3"/>
                      <a:pt x="138" y="2"/>
                    </a:cubicBezTo>
                    <a:moveTo>
                      <a:pt x="139" y="2"/>
                    </a:moveTo>
                    <a:cubicBezTo>
                      <a:pt x="139" y="2"/>
                      <a:pt x="139" y="2"/>
                      <a:pt x="139" y="2"/>
                    </a:cubicBezTo>
                    <a:cubicBezTo>
                      <a:pt x="139" y="3"/>
                      <a:pt x="140" y="3"/>
                      <a:pt x="140" y="3"/>
                    </a:cubicBezTo>
                    <a:cubicBezTo>
                      <a:pt x="140" y="3"/>
                      <a:pt x="140" y="3"/>
                      <a:pt x="140" y="3"/>
                    </a:cubicBezTo>
                    <a:cubicBezTo>
                      <a:pt x="139" y="3"/>
                      <a:pt x="139" y="3"/>
                      <a:pt x="139" y="3"/>
                    </a:cubicBezTo>
                    <a:cubicBezTo>
                      <a:pt x="139" y="3"/>
                      <a:pt x="140" y="3"/>
                      <a:pt x="140" y="3"/>
                    </a:cubicBezTo>
                    <a:cubicBezTo>
                      <a:pt x="139" y="3"/>
                      <a:pt x="139" y="3"/>
                      <a:pt x="139" y="2"/>
                    </a:cubicBezTo>
                    <a:moveTo>
                      <a:pt x="139" y="2"/>
                    </a:moveTo>
                    <a:cubicBezTo>
                      <a:pt x="139" y="2"/>
                      <a:pt x="139" y="2"/>
                      <a:pt x="139" y="2"/>
                    </a:cubicBezTo>
                    <a:cubicBezTo>
                      <a:pt x="139" y="3"/>
                      <a:pt x="139" y="3"/>
                      <a:pt x="139" y="3"/>
                    </a:cubicBezTo>
                    <a:cubicBezTo>
                      <a:pt x="139" y="3"/>
                      <a:pt x="139" y="2"/>
                      <a:pt x="139" y="2"/>
                    </a:cubicBezTo>
                    <a:moveTo>
                      <a:pt x="140" y="0"/>
                    </a:moveTo>
                    <a:cubicBezTo>
                      <a:pt x="140" y="1"/>
                      <a:pt x="139" y="1"/>
                      <a:pt x="139" y="1"/>
                    </a:cubicBezTo>
                    <a:cubicBezTo>
                      <a:pt x="140" y="1"/>
                      <a:pt x="140" y="2"/>
                      <a:pt x="141" y="2"/>
                    </a:cubicBezTo>
                    <a:cubicBezTo>
                      <a:pt x="141" y="2"/>
                      <a:pt x="141" y="1"/>
                      <a:pt x="141" y="1"/>
                    </a:cubicBezTo>
                    <a:cubicBezTo>
                      <a:pt x="141" y="1"/>
                      <a:pt x="140" y="1"/>
                      <a:pt x="140" y="0"/>
                    </a:cubicBezTo>
                    <a:moveTo>
                      <a:pt x="207" y="0"/>
                    </a:moveTo>
                    <a:cubicBezTo>
                      <a:pt x="207" y="0"/>
                      <a:pt x="206" y="0"/>
                      <a:pt x="206" y="0"/>
                    </a:cubicBezTo>
                    <a:cubicBezTo>
                      <a:pt x="207" y="1"/>
                      <a:pt x="207" y="1"/>
                      <a:pt x="207" y="1"/>
                    </a:cubicBezTo>
                    <a:cubicBezTo>
                      <a:pt x="208" y="1"/>
                      <a:pt x="208" y="1"/>
                      <a:pt x="208" y="0"/>
                    </a:cubicBezTo>
                    <a:cubicBezTo>
                      <a:pt x="207" y="0"/>
                      <a:pt x="207" y="0"/>
                      <a:pt x="207" y="0"/>
                    </a:cubicBezTo>
                    <a:moveTo>
                      <a:pt x="177" y="0"/>
                    </a:moveTo>
                    <a:cubicBezTo>
                      <a:pt x="177" y="0"/>
                      <a:pt x="177" y="0"/>
                      <a:pt x="177" y="1"/>
                    </a:cubicBezTo>
                    <a:cubicBezTo>
                      <a:pt x="177" y="1"/>
                      <a:pt x="177" y="1"/>
                      <a:pt x="177" y="1"/>
                    </a:cubicBezTo>
                    <a:cubicBezTo>
                      <a:pt x="177" y="0"/>
                      <a:pt x="177" y="0"/>
                      <a:pt x="1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93" name="Freeform 9985"/>
              <p:cNvSpPr>
                <a:spLocks noEditPoints="1"/>
              </p:cNvSpPr>
              <p:nvPr/>
            </p:nvSpPr>
            <p:spPr bwMode="auto">
              <a:xfrm>
                <a:off x="-328" y="3481"/>
                <a:ext cx="26" cy="14"/>
              </a:xfrm>
              <a:custGeom>
                <a:avLst/>
                <a:gdLst>
                  <a:gd name="T0" fmla="*/ 0 w 11"/>
                  <a:gd name="T1" fmla="*/ 6 h 6"/>
                  <a:gd name="T2" fmla="*/ 0 w 11"/>
                  <a:gd name="T3" fmla="*/ 6 h 6"/>
                  <a:gd name="T4" fmla="*/ 0 w 11"/>
                  <a:gd name="T5" fmla="*/ 6 h 6"/>
                  <a:gd name="T6" fmla="*/ 0 w 11"/>
                  <a:gd name="T7" fmla="*/ 6 h 6"/>
                  <a:gd name="T8" fmla="*/ 0 w 11"/>
                  <a:gd name="T9" fmla="*/ 6 h 6"/>
                  <a:gd name="T10" fmla="*/ 11 w 11"/>
                  <a:gd name="T11" fmla="*/ 0 h 6"/>
                  <a:gd name="T12" fmla="*/ 10 w 11"/>
                  <a:gd name="T13" fmla="*/ 1 h 6"/>
                  <a:gd name="T14" fmla="*/ 10 w 11"/>
                  <a:gd name="T15" fmla="*/ 2 h 6"/>
                  <a:gd name="T16" fmla="*/ 11 w 11"/>
                  <a:gd name="T17" fmla="*/ 1 h 6"/>
                  <a:gd name="T18" fmla="*/ 11 w 11"/>
                  <a:gd name="T19" fmla="*/ 0 h 6"/>
                  <a:gd name="T20" fmla="*/ 9 w 11"/>
                  <a:gd name="T21" fmla="*/ 0 h 6"/>
                  <a:gd name="T22" fmla="*/ 9 w 11"/>
                  <a:gd name="T23" fmla="*/ 1 h 6"/>
                  <a:gd name="T24" fmla="*/ 10 w 11"/>
                  <a:gd name="T25" fmla="*/ 1 h 6"/>
                  <a:gd name="T26" fmla="*/ 10 w 11"/>
                  <a:gd name="T27" fmla="*/ 0 h 6"/>
                  <a:gd name="T28" fmla="*/ 9 w 11"/>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6">
                    <a:moveTo>
                      <a:pt x="0" y="6"/>
                    </a:moveTo>
                    <a:cubicBezTo>
                      <a:pt x="0" y="6"/>
                      <a:pt x="0" y="6"/>
                      <a:pt x="0" y="6"/>
                    </a:cubicBezTo>
                    <a:cubicBezTo>
                      <a:pt x="0" y="6"/>
                      <a:pt x="0" y="6"/>
                      <a:pt x="0" y="6"/>
                    </a:cubicBezTo>
                    <a:cubicBezTo>
                      <a:pt x="0" y="6"/>
                      <a:pt x="0" y="6"/>
                      <a:pt x="0" y="6"/>
                    </a:cubicBezTo>
                    <a:cubicBezTo>
                      <a:pt x="0" y="6"/>
                      <a:pt x="0" y="6"/>
                      <a:pt x="0" y="6"/>
                    </a:cubicBezTo>
                    <a:moveTo>
                      <a:pt x="11" y="0"/>
                    </a:moveTo>
                    <a:cubicBezTo>
                      <a:pt x="10" y="1"/>
                      <a:pt x="10" y="1"/>
                      <a:pt x="10" y="1"/>
                    </a:cubicBezTo>
                    <a:cubicBezTo>
                      <a:pt x="10" y="2"/>
                      <a:pt x="10" y="2"/>
                      <a:pt x="10" y="2"/>
                    </a:cubicBezTo>
                    <a:cubicBezTo>
                      <a:pt x="10" y="1"/>
                      <a:pt x="11" y="1"/>
                      <a:pt x="11" y="1"/>
                    </a:cubicBezTo>
                    <a:cubicBezTo>
                      <a:pt x="11" y="0"/>
                      <a:pt x="11" y="0"/>
                      <a:pt x="11" y="0"/>
                    </a:cubicBezTo>
                    <a:moveTo>
                      <a:pt x="9" y="0"/>
                    </a:moveTo>
                    <a:cubicBezTo>
                      <a:pt x="9" y="0"/>
                      <a:pt x="9" y="0"/>
                      <a:pt x="9" y="1"/>
                    </a:cubicBezTo>
                    <a:cubicBezTo>
                      <a:pt x="9" y="1"/>
                      <a:pt x="9" y="1"/>
                      <a:pt x="10" y="1"/>
                    </a:cubicBezTo>
                    <a:cubicBezTo>
                      <a:pt x="10" y="1"/>
                      <a:pt x="10" y="1"/>
                      <a:pt x="10" y="0"/>
                    </a:cubicBezTo>
                    <a:cubicBezTo>
                      <a:pt x="10" y="0"/>
                      <a:pt x="10"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94" name="Freeform 9986"/>
              <p:cNvSpPr>
                <a:spLocks noEditPoints="1"/>
              </p:cNvSpPr>
              <p:nvPr/>
            </p:nvSpPr>
            <p:spPr bwMode="auto">
              <a:xfrm>
                <a:off x="-300" y="3469"/>
                <a:ext cx="3" cy="3"/>
              </a:xfrm>
              <a:custGeom>
                <a:avLst/>
                <a:gdLst>
                  <a:gd name="T0" fmla="*/ 1 w 1"/>
                  <a:gd name="T1" fmla="*/ 1 h 1"/>
                  <a:gd name="T2" fmla="*/ 1 w 1"/>
                  <a:gd name="T3" fmla="*/ 1 h 1"/>
                  <a:gd name="T4" fmla="*/ 1 w 1"/>
                  <a:gd name="T5" fmla="*/ 1 h 1"/>
                  <a:gd name="T6" fmla="*/ 1 w 1"/>
                  <a:gd name="T7" fmla="*/ 1 h 1"/>
                  <a:gd name="T8" fmla="*/ 1 w 1"/>
                  <a:gd name="T9" fmla="*/ 1 h 1"/>
                  <a:gd name="T10" fmla="*/ 0 w 1"/>
                  <a:gd name="T11" fmla="*/ 0 h 1"/>
                  <a:gd name="T12" fmla="*/ 0 w 1"/>
                  <a:gd name="T13" fmla="*/ 0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0" y="0"/>
                      <a:pt x="0" y="0"/>
                      <a:pt x="0" y="0"/>
                    </a:cubicBezTo>
                    <a:cubicBezTo>
                      <a:pt x="1" y="1"/>
                      <a:pt x="1"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95" name="Freeform 9987"/>
              <p:cNvSpPr>
                <a:spLocks noEditPoints="1"/>
              </p:cNvSpPr>
              <p:nvPr/>
            </p:nvSpPr>
            <p:spPr bwMode="auto">
              <a:xfrm>
                <a:off x="-300" y="3450"/>
                <a:ext cx="17" cy="19"/>
              </a:xfrm>
              <a:custGeom>
                <a:avLst/>
                <a:gdLst>
                  <a:gd name="T0" fmla="*/ 2 w 7"/>
                  <a:gd name="T1" fmla="*/ 8 h 8"/>
                  <a:gd name="T2" fmla="*/ 1 w 7"/>
                  <a:gd name="T3" fmla="*/ 8 h 8"/>
                  <a:gd name="T4" fmla="*/ 2 w 7"/>
                  <a:gd name="T5" fmla="*/ 8 h 8"/>
                  <a:gd name="T6" fmla="*/ 2 w 7"/>
                  <a:gd name="T7" fmla="*/ 8 h 8"/>
                  <a:gd name="T8" fmla="*/ 2 w 7"/>
                  <a:gd name="T9" fmla="*/ 8 h 8"/>
                  <a:gd name="T10" fmla="*/ 2 w 7"/>
                  <a:gd name="T11" fmla="*/ 8 h 8"/>
                  <a:gd name="T12" fmla="*/ 2 w 7"/>
                  <a:gd name="T13" fmla="*/ 8 h 8"/>
                  <a:gd name="T14" fmla="*/ 2 w 7"/>
                  <a:gd name="T15" fmla="*/ 8 h 8"/>
                  <a:gd name="T16" fmla="*/ 2 w 7"/>
                  <a:gd name="T17" fmla="*/ 8 h 8"/>
                  <a:gd name="T18" fmla="*/ 2 w 7"/>
                  <a:gd name="T19" fmla="*/ 8 h 8"/>
                  <a:gd name="T20" fmla="*/ 0 w 7"/>
                  <a:gd name="T21" fmla="*/ 7 h 8"/>
                  <a:gd name="T22" fmla="*/ 0 w 7"/>
                  <a:gd name="T23" fmla="*/ 8 h 8"/>
                  <a:gd name="T24" fmla="*/ 1 w 7"/>
                  <a:gd name="T25" fmla="*/ 8 h 8"/>
                  <a:gd name="T26" fmla="*/ 2 w 7"/>
                  <a:gd name="T27" fmla="*/ 8 h 8"/>
                  <a:gd name="T28" fmla="*/ 0 w 7"/>
                  <a:gd name="T29" fmla="*/ 7 h 8"/>
                  <a:gd name="T30" fmla="*/ 1 w 7"/>
                  <a:gd name="T31" fmla="*/ 7 h 8"/>
                  <a:gd name="T32" fmla="*/ 1 w 7"/>
                  <a:gd name="T33" fmla="*/ 7 h 8"/>
                  <a:gd name="T34" fmla="*/ 2 w 7"/>
                  <a:gd name="T35" fmla="*/ 8 h 8"/>
                  <a:gd name="T36" fmla="*/ 2 w 7"/>
                  <a:gd name="T37" fmla="*/ 8 h 8"/>
                  <a:gd name="T38" fmla="*/ 1 w 7"/>
                  <a:gd name="T39" fmla="*/ 7 h 8"/>
                  <a:gd name="T40" fmla="*/ 5 w 7"/>
                  <a:gd name="T41" fmla="*/ 0 h 8"/>
                  <a:gd name="T42" fmla="*/ 5 w 7"/>
                  <a:gd name="T43" fmla="*/ 0 h 8"/>
                  <a:gd name="T44" fmla="*/ 4 w 7"/>
                  <a:gd name="T45" fmla="*/ 1 h 8"/>
                  <a:gd name="T46" fmla="*/ 6 w 7"/>
                  <a:gd name="T47" fmla="*/ 2 h 8"/>
                  <a:gd name="T48" fmla="*/ 7 w 7"/>
                  <a:gd name="T49" fmla="*/ 0 h 8"/>
                  <a:gd name="T50" fmla="*/ 5 w 7"/>
                  <a:gd name="T5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 h="8">
                    <a:moveTo>
                      <a:pt x="2" y="8"/>
                    </a:moveTo>
                    <a:cubicBezTo>
                      <a:pt x="1" y="8"/>
                      <a:pt x="1" y="8"/>
                      <a:pt x="1" y="8"/>
                    </a:cubicBezTo>
                    <a:cubicBezTo>
                      <a:pt x="2" y="8"/>
                      <a:pt x="2" y="8"/>
                      <a:pt x="2" y="8"/>
                    </a:cubicBezTo>
                    <a:cubicBezTo>
                      <a:pt x="2" y="8"/>
                      <a:pt x="2" y="8"/>
                      <a:pt x="2" y="8"/>
                    </a:cubicBezTo>
                    <a:cubicBezTo>
                      <a:pt x="2" y="8"/>
                      <a:pt x="2" y="8"/>
                      <a:pt x="2" y="8"/>
                    </a:cubicBezTo>
                    <a:moveTo>
                      <a:pt x="2" y="8"/>
                    </a:moveTo>
                    <a:cubicBezTo>
                      <a:pt x="2" y="8"/>
                      <a:pt x="2" y="8"/>
                      <a:pt x="2" y="8"/>
                    </a:cubicBezTo>
                    <a:cubicBezTo>
                      <a:pt x="2" y="8"/>
                      <a:pt x="2" y="8"/>
                      <a:pt x="2" y="8"/>
                    </a:cubicBezTo>
                    <a:cubicBezTo>
                      <a:pt x="2" y="8"/>
                      <a:pt x="2" y="8"/>
                      <a:pt x="2" y="8"/>
                    </a:cubicBezTo>
                    <a:cubicBezTo>
                      <a:pt x="2" y="8"/>
                      <a:pt x="2" y="8"/>
                      <a:pt x="2" y="8"/>
                    </a:cubicBezTo>
                    <a:moveTo>
                      <a:pt x="0" y="7"/>
                    </a:moveTo>
                    <a:cubicBezTo>
                      <a:pt x="0" y="7"/>
                      <a:pt x="0" y="7"/>
                      <a:pt x="0" y="8"/>
                    </a:cubicBezTo>
                    <a:cubicBezTo>
                      <a:pt x="1" y="8"/>
                      <a:pt x="1" y="8"/>
                      <a:pt x="1" y="8"/>
                    </a:cubicBezTo>
                    <a:cubicBezTo>
                      <a:pt x="1" y="8"/>
                      <a:pt x="2" y="8"/>
                      <a:pt x="2" y="8"/>
                    </a:cubicBezTo>
                    <a:cubicBezTo>
                      <a:pt x="1" y="8"/>
                      <a:pt x="1" y="7"/>
                      <a:pt x="0" y="7"/>
                    </a:cubicBezTo>
                    <a:moveTo>
                      <a:pt x="1" y="7"/>
                    </a:moveTo>
                    <a:cubicBezTo>
                      <a:pt x="1" y="7"/>
                      <a:pt x="1" y="7"/>
                      <a:pt x="1" y="7"/>
                    </a:cubicBezTo>
                    <a:cubicBezTo>
                      <a:pt x="1" y="7"/>
                      <a:pt x="1" y="7"/>
                      <a:pt x="2" y="8"/>
                    </a:cubicBezTo>
                    <a:cubicBezTo>
                      <a:pt x="2" y="8"/>
                      <a:pt x="2" y="8"/>
                      <a:pt x="2" y="8"/>
                    </a:cubicBezTo>
                    <a:cubicBezTo>
                      <a:pt x="1" y="7"/>
                      <a:pt x="1" y="7"/>
                      <a:pt x="1" y="7"/>
                    </a:cubicBezTo>
                    <a:moveTo>
                      <a:pt x="5" y="0"/>
                    </a:moveTo>
                    <a:cubicBezTo>
                      <a:pt x="5" y="0"/>
                      <a:pt x="5" y="0"/>
                      <a:pt x="5" y="0"/>
                    </a:cubicBezTo>
                    <a:cubicBezTo>
                      <a:pt x="5" y="0"/>
                      <a:pt x="4" y="0"/>
                      <a:pt x="4" y="1"/>
                    </a:cubicBezTo>
                    <a:cubicBezTo>
                      <a:pt x="5" y="1"/>
                      <a:pt x="5" y="1"/>
                      <a:pt x="6" y="2"/>
                    </a:cubicBezTo>
                    <a:cubicBezTo>
                      <a:pt x="6" y="1"/>
                      <a:pt x="6" y="1"/>
                      <a:pt x="7" y="0"/>
                    </a:cubicBezTo>
                    <a:cubicBezTo>
                      <a:pt x="6"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96" name="Freeform 9988"/>
              <p:cNvSpPr>
                <a:spLocks/>
              </p:cNvSpPr>
              <p:nvPr/>
            </p:nvSpPr>
            <p:spPr bwMode="auto">
              <a:xfrm>
                <a:off x="-281" y="3434"/>
                <a:ext cx="5" cy="4"/>
              </a:xfrm>
              <a:custGeom>
                <a:avLst/>
                <a:gdLst>
                  <a:gd name="T0" fmla="*/ 1 w 2"/>
                  <a:gd name="T1" fmla="*/ 0 h 2"/>
                  <a:gd name="T2" fmla="*/ 0 w 2"/>
                  <a:gd name="T3" fmla="*/ 1 h 2"/>
                  <a:gd name="T4" fmla="*/ 2 w 2"/>
                  <a:gd name="T5" fmla="*/ 2 h 2"/>
                  <a:gd name="T6" fmla="*/ 2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1" y="0"/>
                      <a:pt x="0" y="1"/>
                      <a:pt x="0" y="1"/>
                    </a:cubicBezTo>
                    <a:cubicBezTo>
                      <a:pt x="1" y="1"/>
                      <a:pt x="1" y="1"/>
                      <a:pt x="2" y="2"/>
                    </a:cubicBezTo>
                    <a:cubicBezTo>
                      <a:pt x="2" y="2"/>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97" name="Freeform 9989"/>
              <p:cNvSpPr>
                <a:spLocks/>
              </p:cNvSpPr>
              <p:nvPr/>
            </p:nvSpPr>
            <p:spPr bwMode="auto">
              <a:xfrm>
                <a:off x="-281" y="3436"/>
                <a:ext cx="5" cy="5"/>
              </a:xfrm>
              <a:custGeom>
                <a:avLst/>
                <a:gdLst>
                  <a:gd name="T0" fmla="*/ 0 w 2"/>
                  <a:gd name="T1" fmla="*/ 0 h 2"/>
                  <a:gd name="T2" fmla="*/ 0 w 2"/>
                  <a:gd name="T3" fmla="*/ 1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1"/>
                      <a:pt x="0" y="1"/>
                    </a:cubicBezTo>
                    <a:cubicBezTo>
                      <a:pt x="0" y="1"/>
                      <a:pt x="1" y="1"/>
                      <a:pt x="1" y="2"/>
                    </a:cubicBezTo>
                    <a:cubicBezTo>
                      <a:pt x="1" y="1"/>
                      <a:pt x="2" y="1"/>
                      <a:pt x="2"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98" name="Freeform 9990"/>
              <p:cNvSpPr>
                <a:spLocks/>
              </p:cNvSpPr>
              <p:nvPr/>
            </p:nvSpPr>
            <p:spPr bwMode="auto">
              <a:xfrm>
                <a:off x="-276" y="3429"/>
                <a:ext cx="5" cy="2"/>
              </a:xfrm>
              <a:custGeom>
                <a:avLst/>
                <a:gdLst>
                  <a:gd name="T0" fmla="*/ 0 w 2"/>
                  <a:gd name="T1" fmla="*/ 0 h 1"/>
                  <a:gd name="T2" fmla="*/ 0 w 2"/>
                  <a:gd name="T3" fmla="*/ 0 h 1"/>
                  <a:gd name="T4" fmla="*/ 1 w 2"/>
                  <a:gd name="T5" fmla="*/ 1 h 1"/>
                  <a:gd name="T6" fmla="*/ 2 w 2"/>
                  <a:gd name="T7" fmla="*/ 0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1"/>
                      <a:pt x="1" y="1"/>
                      <a:pt x="1" y="1"/>
                    </a:cubicBezTo>
                    <a:cubicBezTo>
                      <a:pt x="1" y="1"/>
                      <a:pt x="2" y="1"/>
                      <a:pt x="2"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99" name="Freeform 9991"/>
              <p:cNvSpPr>
                <a:spLocks/>
              </p:cNvSpPr>
              <p:nvPr/>
            </p:nvSpPr>
            <p:spPr bwMode="auto">
              <a:xfrm>
                <a:off x="-267" y="3410"/>
                <a:ext cx="5" cy="2"/>
              </a:xfrm>
              <a:custGeom>
                <a:avLst/>
                <a:gdLst>
                  <a:gd name="T0" fmla="*/ 0 w 2"/>
                  <a:gd name="T1" fmla="*/ 0 h 1"/>
                  <a:gd name="T2" fmla="*/ 0 w 2"/>
                  <a:gd name="T3" fmla="*/ 1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1"/>
                      <a:pt x="0" y="1"/>
                      <a:pt x="0" y="1"/>
                    </a:cubicBezTo>
                    <a:cubicBezTo>
                      <a:pt x="1" y="1"/>
                      <a:pt x="1" y="1"/>
                      <a:pt x="2" y="1"/>
                    </a:cubicBezTo>
                    <a:cubicBezTo>
                      <a:pt x="2" y="1"/>
                      <a:pt x="2" y="1"/>
                      <a:pt x="2"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00" name="Freeform 9992"/>
              <p:cNvSpPr>
                <a:spLocks/>
              </p:cNvSpPr>
              <p:nvPr/>
            </p:nvSpPr>
            <p:spPr bwMode="auto">
              <a:xfrm>
                <a:off x="-276" y="3431"/>
                <a:ext cx="2" cy="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0"/>
                      <a:pt x="1"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01" name="Freeform 9993"/>
              <p:cNvSpPr>
                <a:spLocks noEditPoints="1"/>
              </p:cNvSpPr>
              <p:nvPr/>
            </p:nvSpPr>
            <p:spPr bwMode="auto">
              <a:xfrm>
                <a:off x="-260" y="3389"/>
                <a:ext cx="12" cy="12"/>
              </a:xfrm>
              <a:custGeom>
                <a:avLst/>
                <a:gdLst>
                  <a:gd name="T0" fmla="*/ 1 w 5"/>
                  <a:gd name="T1" fmla="*/ 4 h 5"/>
                  <a:gd name="T2" fmla="*/ 0 w 5"/>
                  <a:gd name="T3" fmla="*/ 4 h 5"/>
                  <a:gd name="T4" fmla="*/ 2 w 5"/>
                  <a:gd name="T5" fmla="*/ 5 h 5"/>
                  <a:gd name="T6" fmla="*/ 2 w 5"/>
                  <a:gd name="T7" fmla="*/ 5 h 5"/>
                  <a:gd name="T8" fmla="*/ 1 w 5"/>
                  <a:gd name="T9" fmla="*/ 4 h 5"/>
                  <a:gd name="T10" fmla="*/ 3 w 5"/>
                  <a:gd name="T11" fmla="*/ 0 h 5"/>
                  <a:gd name="T12" fmla="*/ 3 w 5"/>
                  <a:gd name="T13" fmla="*/ 0 h 5"/>
                  <a:gd name="T14" fmla="*/ 4 w 5"/>
                  <a:gd name="T15" fmla="*/ 1 h 5"/>
                  <a:gd name="T16" fmla="*/ 5 w 5"/>
                  <a:gd name="T17" fmla="*/ 1 h 5"/>
                  <a:gd name="T18" fmla="*/ 3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1" y="4"/>
                    </a:moveTo>
                    <a:cubicBezTo>
                      <a:pt x="1" y="4"/>
                      <a:pt x="0" y="4"/>
                      <a:pt x="0" y="4"/>
                    </a:cubicBezTo>
                    <a:cubicBezTo>
                      <a:pt x="1" y="5"/>
                      <a:pt x="1" y="5"/>
                      <a:pt x="2" y="5"/>
                    </a:cubicBezTo>
                    <a:cubicBezTo>
                      <a:pt x="2" y="5"/>
                      <a:pt x="2" y="5"/>
                      <a:pt x="2" y="5"/>
                    </a:cubicBezTo>
                    <a:cubicBezTo>
                      <a:pt x="2" y="5"/>
                      <a:pt x="1" y="4"/>
                      <a:pt x="1" y="4"/>
                    </a:cubicBezTo>
                    <a:moveTo>
                      <a:pt x="3" y="0"/>
                    </a:moveTo>
                    <a:cubicBezTo>
                      <a:pt x="3" y="0"/>
                      <a:pt x="3" y="0"/>
                      <a:pt x="3" y="0"/>
                    </a:cubicBezTo>
                    <a:cubicBezTo>
                      <a:pt x="3" y="1"/>
                      <a:pt x="4" y="1"/>
                      <a:pt x="4" y="1"/>
                    </a:cubicBezTo>
                    <a:cubicBezTo>
                      <a:pt x="4" y="1"/>
                      <a:pt x="5" y="1"/>
                      <a:pt x="5"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02" name="Freeform 9994"/>
              <p:cNvSpPr>
                <a:spLocks noEditPoints="1"/>
              </p:cNvSpPr>
              <p:nvPr/>
            </p:nvSpPr>
            <p:spPr bwMode="auto">
              <a:xfrm>
                <a:off x="-255" y="3391"/>
                <a:ext cx="5" cy="3"/>
              </a:xfrm>
              <a:custGeom>
                <a:avLst/>
                <a:gdLst>
                  <a:gd name="T0" fmla="*/ 0 w 2"/>
                  <a:gd name="T1" fmla="*/ 0 h 1"/>
                  <a:gd name="T2" fmla="*/ 0 w 2"/>
                  <a:gd name="T3" fmla="*/ 1 h 1"/>
                  <a:gd name="T4" fmla="*/ 2 w 2"/>
                  <a:gd name="T5" fmla="*/ 1 h 1"/>
                  <a:gd name="T6" fmla="*/ 2 w 2"/>
                  <a:gd name="T7" fmla="*/ 1 h 1"/>
                  <a:gd name="T8" fmla="*/ 0 w 2"/>
                  <a:gd name="T9" fmla="*/ 0 h 1"/>
                  <a:gd name="T10" fmla="*/ 1 w 2"/>
                  <a:gd name="T11" fmla="*/ 0 h 1"/>
                  <a:gd name="T12" fmla="*/ 0 w 2"/>
                  <a:gd name="T13" fmla="*/ 0 h 1"/>
                  <a:gd name="T14" fmla="*/ 2 w 2"/>
                  <a:gd name="T15" fmla="*/ 1 h 1"/>
                  <a:gd name="T16" fmla="*/ 2 w 2"/>
                  <a:gd name="T17" fmla="*/ 1 h 1"/>
                  <a:gd name="T18" fmla="*/ 1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0"/>
                    </a:moveTo>
                    <a:cubicBezTo>
                      <a:pt x="0" y="0"/>
                      <a:pt x="0" y="0"/>
                      <a:pt x="0" y="1"/>
                    </a:cubicBezTo>
                    <a:cubicBezTo>
                      <a:pt x="1" y="1"/>
                      <a:pt x="1" y="1"/>
                      <a:pt x="2" y="1"/>
                    </a:cubicBezTo>
                    <a:cubicBezTo>
                      <a:pt x="2" y="1"/>
                      <a:pt x="2" y="1"/>
                      <a:pt x="2" y="1"/>
                    </a:cubicBezTo>
                    <a:cubicBezTo>
                      <a:pt x="0" y="0"/>
                      <a:pt x="0" y="0"/>
                      <a:pt x="0" y="0"/>
                    </a:cubicBezTo>
                    <a:moveTo>
                      <a:pt x="1" y="0"/>
                    </a:moveTo>
                    <a:cubicBezTo>
                      <a:pt x="0" y="0"/>
                      <a:pt x="0" y="0"/>
                      <a:pt x="0" y="0"/>
                    </a:cubicBezTo>
                    <a:cubicBezTo>
                      <a:pt x="1" y="0"/>
                      <a:pt x="1" y="1"/>
                      <a:pt x="2" y="1"/>
                    </a:cubicBezTo>
                    <a:cubicBezTo>
                      <a:pt x="2" y="1"/>
                      <a:pt x="2" y="1"/>
                      <a:pt x="2" y="1"/>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03" name="Freeform 9995"/>
              <p:cNvSpPr>
                <a:spLocks noEditPoints="1"/>
              </p:cNvSpPr>
              <p:nvPr/>
            </p:nvSpPr>
            <p:spPr bwMode="auto">
              <a:xfrm>
                <a:off x="-243" y="3368"/>
                <a:ext cx="7" cy="4"/>
              </a:xfrm>
              <a:custGeom>
                <a:avLst/>
                <a:gdLst>
                  <a:gd name="T0" fmla="*/ 1 w 3"/>
                  <a:gd name="T1" fmla="*/ 1 h 2"/>
                  <a:gd name="T2" fmla="*/ 0 w 3"/>
                  <a:gd name="T3" fmla="*/ 1 h 2"/>
                  <a:gd name="T4" fmla="*/ 2 w 3"/>
                  <a:gd name="T5" fmla="*/ 2 h 2"/>
                  <a:gd name="T6" fmla="*/ 2 w 3"/>
                  <a:gd name="T7" fmla="*/ 2 h 2"/>
                  <a:gd name="T8" fmla="*/ 1 w 3"/>
                  <a:gd name="T9" fmla="*/ 1 h 2"/>
                  <a:gd name="T10" fmla="*/ 1 w 3"/>
                  <a:gd name="T11" fmla="*/ 1 h 2"/>
                  <a:gd name="T12" fmla="*/ 1 w 3"/>
                  <a:gd name="T13" fmla="*/ 1 h 2"/>
                  <a:gd name="T14" fmla="*/ 2 w 3"/>
                  <a:gd name="T15" fmla="*/ 2 h 2"/>
                  <a:gd name="T16" fmla="*/ 1 w 3"/>
                  <a:gd name="T17" fmla="*/ 2 h 2"/>
                  <a:gd name="T18" fmla="*/ 1 w 3"/>
                  <a:gd name="T19" fmla="*/ 1 h 2"/>
                  <a:gd name="T20" fmla="*/ 1 w 3"/>
                  <a:gd name="T21" fmla="*/ 0 h 2"/>
                  <a:gd name="T22" fmla="*/ 1 w 3"/>
                  <a:gd name="T23" fmla="*/ 1 h 2"/>
                  <a:gd name="T24" fmla="*/ 1 w 3"/>
                  <a:gd name="T25" fmla="*/ 2 h 2"/>
                  <a:gd name="T26" fmla="*/ 2 w 3"/>
                  <a:gd name="T27" fmla="*/ 2 h 2"/>
                  <a:gd name="T28" fmla="*/ 3 w 3"/>
                  <a:gd name="T29" fmla="*/ 1 h 2"/>
                  <a:gd name="T30" fmla="*/ 1 w 3"/>
                  <a:gd name="T3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2">
                    <a:moveTo>
                      <a:pt x="1" y="1"/>
                    </a:moveTo>
                    <a:cubicBezTo>
                      <a:pt x="0" y="1"/>
                      <a:pt x="0" y="1"/>
                      <a:pt x="0" y="1"/>
                    </a:cubicBezTo>
                    <a:cubicBezTo>
                      <a:pt x="1" y="2"/>
                      <a:pt x="1" y="2"/>
                      <a:pt x="2" y="2"/>
                    </a:cubicBezTo>
                    <a:cubicBezTo>
                      <a:pt x="2" y="2"/>
                      <a:pt x="2" y="2"/>
                      <a:pt x="2" y="2"/>
                    </a:cubicBezTo>
                    <a:cubicBezTo>
                      <a:pt x="2" y="2"/>
                      <a:pt x="1" y="2"/>
                      <a:pt x="1" y="1"/>
                    </a:cubicBezTo>
                    <a:moveTo>
                      <a:pt x="1" y="1"/>
                    </a:moveTo>
                    <a:cubicBezTo>
                      <a:pt x="1" y="1"/>
                      <a:pt x="1" y="1"/>
                      <a:pt x="1" y="1"/>
                    </a:cubicBezTo>
                    <a:cubicBezTo>
                      <a:pt x="1" y="2"/>
                      <a:pt x="1" y="2"/>
                      <a:pt x="2" y="2"/>
                    </a:cubicBezTo>
                    <a:cubicBezTo>
                      <a:pt x="2" y="2"/>
                      <a:pt x="1" y="2"/>
                      <a:pt x="1" y="2"/>
                    </a:cubicBezTo>
                    <a:cubicBezTo>
                      <a:pt x="1" y="1"/>
                      <a:pt x="1" y="1"/>
                      <a:pt x="1" y="1"/>
                    </a:cubicBezTo>
                    <a:moveTo>
                      <a:pt x="1" y="0"/>
                    </a:moveTo>
                    <a:cubicBezTo>
                      <a:pt x="1" y="0"/>
                      <a:pt x="1" y="1"/>
                      <a:pt x="1" y="1"/>
                    </a:cubicBezTo>
                    <a:cubicBezTo>
                      <a:pt x="1" y="1"/>
                      <a:pt x="1" y="2"/>
                      <a:pt x="1" y="2"/>
                    </a:cubicBezTo>
                    <a:cubicBezTo>
                      <a:pt x="2" y="2"/>
                      <a:pt x="2" y="2"/>
                      <a:pt x="2" y="2"/>
                    </a:cubicBezTo>
                    <a:cubicBezTo>
                      <a:pt x="2" y="2"/>
                      <a:pt x="3" y="1"/>
                      <a:pt x="3"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04" name="Freeform 9996"/>
              <p:cNvSpPr>
                <a:spLocks/>
              </p:cNvSpPr>
              <p:nvPr/>
            </p:nvSpPr>
            <p:spPr bwMode="auto">
              <a:xfrm>
                <a:off x="-257" y="3396"/>
                <a:ext cx="5" cy="2"/>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2" y="1"/>
                      <a:pt x="2" y="1"/>
                      <a:pt x="2" y="1"/>
                    </a:cubicBezTo>
                    <a:cubicBezTo>
                      <a:pt x="2" y="1"/>
                      <a:pt x="2" y="1"/>
                      <a:pt x="2"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05" name="Freeform 9997"/>
              <p:cNvSpPr>
                <a:spLocks noEditPoints="1"/>
              </p:cNvSpPr>
              <p:nvPr/>
            </p:nvSpPr>
            <p:spPr bwMode="auto">
              <a:xfrm>
                <a:off x="-335" y="3493"/>
                <a:ext cx="21" cy="21"/>
              </a:xfrm>
              <a:custGeom>
                <a:avLst/>
                <a:gdLst>
                  <a:gd name="T0" fmla="*/ 6 w 9"/>
                  <a:gd name="T1" fmla="*/ 9 h 9"/>
                  <a:gd name="T2" fmla="*/ 6 w 9"/>
                  <a:gd name="T3" fmla="*/ 9 h 9"/>
                  <a:gd name="T4" fmla="*/ 6 w 9"/>
                  <a:gd name="T5" fmla="*/ 9 h 9"/>
                  <a:gd name="T6" fmla="*/ 6 w 9"/>
                  <a:gd name="T7" fmla="*/ 9 h 9"/>
                  <a:gd name="T8" fmla="*/ 6 w 9"/>
                  <a:gd name="T9" fmla="*/ 9 h 9"/>
                  <a:gd name="T10" fmla="*/ 4 w 9"/>
                  <a:gd name="T11" fmla="*/ 8 h 9"/>
                  <a:gd name="T12" fmla="*/ 4 w 9"/>
                  <a:gd name="T13" fmla="*/ 8 h 9"/>
                  <a:gd name="T14" fmla="*/ 5 w 9"/>
                  <a:gd name="T15" fmla="*/ 9 h 9"/>
                  <a:gd name="T16" fmla="*/ 5 w 9"/>
                  <a:gd name="T17" fmla="*/ 9 h 9"/>
                  <a:gd name="T18" fmla="*/ 4 w 9"/>
                  <a:gd name="T19" fmla="*/ 8 h 9"/>
                  <a:gd name="T20" fmla="*/ 0 w 9"/>
                  <a:gd name="T21" fmla="*/ 6 h 9"/>
                  <a:gd name="T22" fmla="*/ 0 w 9"/>
                  <a:gd name="T23" fmla="*/ 6 h 9"/>
                  <a:gd name="T24" fmla="*/ 0 w 9"/>
                  <a:gd name="T25" fmla="*/ 6 h 9"/>
                  <a:gd name="T26" fmla="*/ 0 w 9"/>
                  <a:gd name="T27" fmla="*/ 6 h 9"/>
                  <a:gd name="T28" fmla="*/ 0 w 9"/>
                  <a:gd name="T29" fmla="*/ 6 h 9"/>
                  <a:gd name="T30" fmla="*/ 9 w 9"/>
                  <a:gd name="T31" fmla="*/ 4 h 9"/>
                  <a:gd name="T32" fmla="*/ 9 w 9"/>
                  <a:gd name="T33" fmla="*/ 4 h 9"/>
                  <a:gd name="T34" fmla="*/ 9 w 9"/>
                  <a:gd name="T35" fmla="*/ 4 h 9"/>
                  <a:gd name="T36" fmla="*/ 9 w 9"/>
                  <a:gd name="T37" fmla="*/ 4 h 9"/>
                  <a:gd name="T38" fmla="*/ 9 w 9"/>
                  <a:gd name="T39" fmla="*/ 4 h 9"/>
                  <a:gd name="T40" fmla="*/ 7 w 9"/>
                  <a:gd name="T41" fmla="*/ 3 h 9"/>
                  <a:gd name="T42" fmla="*/ 7 w 9"/>
                  <a:gd name="T43" fmla="*/ 3 h 9"/>
                  <a:gd name="T44" fmla="*/ 8 w 9"/>
                  <a:gd name="T45" fmla="*/ 4 h 9"/>
                  <a:gd name="T46" fmla="*/ 8 w 9"/>
                  <a:gd name="T47" fmla="*/ 4 h 9"/>
                  <a:gd name="T48" fmla="*/ 7 w 9"/>
                  <a:gd name="T49" fmla="*/ 3 h 9"/>
                  <a:gd name="T50" fmla="*/ 3 w 9"/>
                  <a:gd name="T51" fmla="*/ 0 h 9"/>
                  <a:gd name="T52" fmla="*/ 3 w 9"/>
                  <a:gd name="T53" fmla="*/ 0 h 9"/>
                  <a:gd name="T54" fmla="*/ 3 w 9"/>
                  <a:gd name="T55" fmla="*/ 0 h 9"/>
                  <a:gd name="T56" fmla="*/ 3 w 9"/>
                  <a:gd name="T57" fmla="*/ 0 h 9"/>
                  <a:gd name="T58" fmla="*/ 3 w 9"/>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9">
                    <a:moveTo>
                      <a:pt x="6" y="9"/>
                    </a:moveTo>
                    <a:cubicBezTo>
                      <a:pt x="6" y="9"/>
                      <a:pt x="6" y="9"/>
                      <a:pt x="6" y="9"/>
                    </a:cubicBezTo>
                    <a:cubicBezTo>
                      <a:pt x="6" y="9"/>
                      <a:pt x="6" y="9"/>
                      <a:pt x="6" y="9"/>
                    </a:cubicBezTo>
                    <a:cubicBezTo>
                      <a:pt x="6" y="9"/>
                      <a:pt x="6" y="9"/>
                      <a:pt x="6" y="9"/>
                    </a:cubicBezTo>
                    <a:cubicBezTo>
                      <a:pt x="6" y="9"/>
                      <a:pt x="6" y="9"/>
                      <a:pt x="6" y="9"/>
                    </a:cubicBezTo>
                    <a:moveTo>
                      <a:pt x="4" y="8"/>
                    </a:moveTo>
                    <a:cubicBezTo>
                      <a:pt x="4" y="8"/>
                      <a:pt x="4" y="8"/>
                      <a:pt x="4" y="8"/>
                    </a:cubicBezTo>
                    <a:cubicBezTo>
                      <a:pt x="5" y="8"/>
                      <a:pt x="5" y="9"/>
                      <a:pt x="5" y="9"/>
                    </a:cubicBezTo>
                    <a:cubicBezTo>
                      <a:pt x="5" y="9"/>
                      <a:pt x="5" y="9"/>
                      <a:pt x="5" y="9"/>
                    </a:cubicBezTo>
                    <a:cubicBezTo>
                      <a:pt x="5" y="9"/>
                      <a:pt x="5" y="8"/>
                      <a:pt x="4" y="8"/>
                    </a:cubicBezTo>
                    <a:moveTo>
                      <a:pt x="0" y="6"/>
                    </a:moveTo>
                    <a:cubicBezTo>
                      <a:pt x="0" y="6"/>
                      <a:pt x="0" y="6"/>
                      <a:pt x="0" y="6"/>
                    </a:cubicBezTo>
                    <a:cubicBezTo>
                      <a:pt x="0" y="6"/>
                      <a:pt x="0" y="6"/>
                      <a:pt x="0" y="6"/>
                    </a:cubicBezTo>
                    <a:cubicBezTo>
                      <a:pt x="0" y="6"/>
                      <a:pt x="0" y="6"/>
                      <a:pt x="0" y="6"/>
                    </a:cubicBezTo>
                    <a:cubicBezTo>
                      <a:pt x="0" y="6"/>
                      <a:pt x="0" y="6"/>
                      <a:pt x="0" y="6"/>
                    </a:cubicBezTo>
                    <a:moveTo>
                      <a:pt x="9" y="4"/>
                    </a:moveTo>
                    <a:cubicBezTo>
                      <a:pt x="9" y="4"/>
                      <a:pt x="9" y="4"/>
                      <a:pt x="9" y="4"/>
                    </a:cubicBezTo>
                    <a:cubicBezTo>
                      <a:pt x="9" y="4"/>
                      <a:pt x="9" y="4"/>
                      <a:pt x="9" y="4"/>
                    </a:cubicBezTo>
                    <a:cubicBezTo>
                      <a:pt x="9" y="4"/>
                      <a:pt x="9" y="4"/>
                      <a:pt x="9" y="4"/>
                    </a:cubicBezTo>
                    <a:cubicBezTo>
                      <a:pt x="9" y="4"/>
                      <a:pt x="9" y="4"/>
                      <a:pt x="9" y="4"/>
                    </a:cubicBezTo>
                    <a:moveTo>
                      <a:pt x="7" y="3"/>
                    </a:moveTo>
                    <a:cubicBezTo>
                      <a:pt x="7" y="3"/>
                      <a:pt x="7" y="3"/>
                      <a:pt x="7" y="3"/>
                    </a:cubicBezTo>
                    <a:cubicBezTo>
                      <a:pt x="8" y="3"/>
                      <a:pt x="8" y="3"/>
                      <a:pt x="8" y="4"/>
                    </a:cubicBezTo>
                    <a:cubicBezTo>
                      <a:pt x="8" y="4"/>
                      <a:pt x="8" y="4"/>
                      <a:pt x="8" y="4"/>
                    </a:cubicBezTo>
                    <a:cubicBezTo>
                      <a:pt x="8" y="3"/>
                      <a:pt x="8" y="3"/>
                      <a:pt x="7" y="3"/>
                    </a:cubicBezTo>
                    <a:moveTo>
                      <a:pt x="3" y="0"/>
                    </a:moveTo>
                    <a:cubicBezTo>
                      <a:pt x="3" y="0"/>
                      <a:pt x="3" y="0"/>
                      <a:pt x="3" y="0"/>
                    </a:cubicBezTo>
                    <a:cubicBezTo>
                      <a:pt x="3" y="0"/>
                      <a:pt x="3" y="0"/>
                      <a:pt x="3" y="0"/>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06" name="Freeform 9998"/>
              <p:cNvSpPr>
                <a:spLocks noEditPoints="1"/>
              </p:cNvSpPr>
              <p:nvPr/>
            </p:nvSpPr>
            <p:spPr bwMode="auto">
              <a:xfrm>
                <a:off x="-503" y="3793"/>
                <a:ext cx="12" cy="7"/>
              </a:xfrm>
              <a:custGeom>
                <a:avLst/>
                <a:gdLst>
                  <a:gd name="T0" fmla="*/ 4 w 5"/>
                  <a:gd name="T1" fmla="*/ 2 h 3"/>
                  <a:gd name="T2" fmla="*/ 4 w 5"/>
                  <a:gd name="T3" fmla="*/ 3 h 3"/>
                  <a:gd name="T4" fmla="*/ 5 w 5"/>
                  <a:gd name="T5" fmla="*/ 3 h 3"/>
                  <a:gd name="T6" fmla="*/ 5 w 5"/>
                  <a:gd name="T7" fmla="*/ 3 h 3"/>
                  <a:gd name="T8" fmla="*/ 4 w 5"/>
                  <a:gd name="T9" fmla="*/ 2 h 3"/>
                  <a:gd name="T10" fmla="*/ 0 w 5"/>
                  <a:gd name="T11" fmla="*/ 0 h 3"/>
                  <a:gd name="T12" fmla="*/ 0 w 5"/>
                  <a:gd name="T13" fmla="*/ 0 h 3"/>
                  <a:gd name="T14" fmla="*/ 1 w 5"/>
                  <a:gd name="T15" fmla="*/ 1 h 3"/>
                  <a:gd name="T16" fmla="*/ 1 w 5"/>
                  <a:gd name="T17" fmla="*/ 1 h 3"/>
                  <a:gd name="T18" fmla="*/ 0 w 5"/>
                  <a:gd name="T19" fmla="*/ 0 h 3"/>
                  <a:gd name="T20" fmla="*/ 0 w 5"/>
                  <a:gd name="T21" fmla="*/ 0 h 3"/>
                  <a:gd name="T22" fmla="*/ 0 w 5"/>
                  <a:gd name="T23" fmla="*/ 0 h 3"/>
                  <a:gd name="T24" fmla="*/ 0 w 5"/>
                  <a:gd name="T25" fmla="*/ 0 h 3"/>
                  <a:gd name="T26" fmla="*/ 0 w 5"/>
                  <a:gd name="T27" fmla="*/ 0 h 3"/>
                  <a:gd name="T28" fmla="*/ 0 w 5"/>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3">
                    <a:moveTo>
                      <a:pt x="4" y="2"/>
                    </a:moveTo>
                    <a:cubicBezTo>
                      <a:pt x="4" y="3"/>
                      <a:pt x="4" y="3"/>
                      <a:pt x="4" y="3"/>
                    </a:cubicBezTo>
                    <a:cubicBezTo>
                      <a:pt x="4" y="3"/>
                      <a:pt x="5" y="3"/>
                      <a:pt x="5" y="3"/>
                    </a:cubicBezTo>
                    <a:cubicBezTo>
                      <a:pt x="5" y="3"/>
                      <a:pt x="5" y="3"/>
                      <a:pt x="5" y="3"/>
                    </a:cubicBezTo>
                    <a:cubicBezTo>
                      <a:pt x="5" y="3"/>
                      <a:pt x="4" y="3"/>
                      <a:pt x="4" y="2"/>
                    </a:cubicBezTo>
                    <a:moveTo>
                      <a:pt x="0" y="0"/>
                    </a:moveTo>
                    <a:cubicBezTo>
                      <a:pt x="0" y="0"/>
                      <a:pt x="0" y="0"/>
                      <a:pt x="0" y="0"/>
                    </a:cubicBezTo>
                    <a:cubicBezTo>
                      <a:pt x="0" y="0"/>
                      <a:pt x="1" y="1"/>
                      <a:pt x="1" y="1"/>
                    </a:cubicBezTo>
                    <a:cubicBezTo>
                      <a:pt x="1" y="1"/>
                      <a:pt x="1" y="1"/>
                      <a:pt x="1" y="1"/>
                    </a:cubicBezTo>
                    <a:cubicBezTo>
                      <a:pt x="1" y="1"/>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07" name="Freeform 9999"/>
              <p:cNvSpPr>
                <a:spLocks noEditPoints="1"/>
              </p:cNvSpPr>
              <p:nvPr/>
            </p:nvSpPr>
            <p:spPr bwMode="auto">
              <a:xfrm>
                <a:off x="-465" y="3724"/>
                <a:ext cx="5" cy="0"/>
              </a:xfrm>
              <a:custGeom>
                <a:avLst/>
                <a:gdLst>
                  <a:gd name="T0" fmla="*/ 1 w 2"/>
                  <a:gd name="T1" fmla="*/ 1 w 2"/>
                  <a:gd name="T2" fmla="*/ 2 w 2"/>
                  <a:gd name="T3" fmla="*/ 2 w 2"/>
                  <a:gd name="T4" fmla="*/ 1 w 2"/>
                  <a:gd name="T5" fmla="*/ 1 w 2"/>
                  <a:gd name="T6" fmla="*/ 1 w 2"/>
                  <a:gd name="T7" fmla="*/ 2 w 2"/>
                  <a:gd name="T8" fmla="*/ 2 w 2"/>
                  <a:gd name="T9" fmla="*/ 1 w 2"/>
                  <a:gd name="T10" fmla="*/ 0 w 2"/>
                  <a:gd name="T11" fmla="*/ 0 w 2"/>
                  <a:gd name="T12" fmla="*/ 1 w 2"/>
                  <a:gd name="T13" fmla="*/ 1 w 2"/>
                  <a:gd name="T14" fmla="*/ 0 w 2"/>
                  <a:gd name="T15" fmla="*/ 0 w 2"/>
                  <a:gd name="T16" fmla="*/ 0 w 2"/>
                  <a:gd name="T17" fmla="*/ 1 w 2"/>
                  <a:gd name="T18" fmla="*/ 1 w 2"/>
                  <a:gd name="T19" fmla="*/ 0 w 2"/>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Lst>
                <a:rect l="0" t="0" r="r" b="b"/>
                <a:pathLst>
                  <a:path w="2">
                    <a:moveTo>
                      <a:pt x="1" y="0"/>
                    </a:moveTo>
                    <a:cubicBezTo>
                      <a:pt x="1" y="0"/>
                      <a:pt x="1" y="0"/>
                      <a:pt x="1" y="0"/>
                    </a:cubicBezTo>
                    <a:cubicBezTo>
                      <a:pt x="1" y="0"/>
                      <a:pt x="1" y="0"/>
                      <a:pt x="2" y="0"/>
                    </a:cubicBezTo>
                    <a:cubicBezTo>
                      <a:pt x="2" y="0"/>
                      <a:pt x="2" y="0"/>
                      <a:pt x="2" y="0"/>
                    </a:cubicBezTo>
                    <a:cubicBezTo>
                      <a:pt x="1" y="0"/>
                      <a:pt x="1" y="0"/>
                      <a:pt x="1" y="0"/>
                    </a:cubicBezTo>
                    <a:moveTo>
                      <a:pt x="1" y="0"/>
                    </a:moveTo>
                    <a:cubicBezTo>
                      <a:pt x="1" y="0"/>
                      <a:pt x="1" y="0"/>
                      <a:pt x="1" y="0"/>
                    </a:cubicBezTo>
                    <a:cubicBezTo>
                      <a:pt x="1" y="0"/>
                      <a:pt x="1" y="0"/>
                      <a:pt x="2" y="0"/>
                    </a:cubicBezTo>
                    <a:cubicBezTo>
                      <a:pt x="2" y="0"/>
                      <a:pt x="2" y="0"/>
                      <a:pt x="2" y="0"/>
                    </a:cubicBezTo>
                    <a:cubicBezTo>
                      <a:pt x="1" y="0"/>
                      <a:pt x="1" y="0"/>
                      <a:pt x="1" y="0"/>
                    </a:cubicBezTo>
                    <a:moveTo>
                      <a:pt x="0" y="0"/>
                    </a:moveTo>
                    <a:cubicBezTo>
                      <a:pt x="0" y="0"/>
                      <a:pt x="0" y="0"/>
                      <a:pt x="0" y="0"/>
                    </a:cubicBezTo>
                    <a:cubicBezTo>
                      <a:pt x="0" y="0"/>
                      <a:pt x="0" y="0"/>
                      <a:pt x="1" y="0"/>
                    </a:cubicBezTo>
                    <a:cubicBezTo>
                      <a:pt x="1" y="0"/>
                      <a:pt x="1" y="0"/>
                      <a:pt x="1" y="0"/>
                    </a:cubicBezTo>
                    <a:cubicBezTo>
                      <a:pt x="0" y="0"/>
                      <a:pt x="0" y="0"/>
                      <a:pt x="0" y="0"/>
                    </a:cubicBezTo>
                    <a:moveTo>
                      <a:pt x="0" y="0"/>
                    </a:moveTo>
                    <a:cubicBezTo>
                      <a:pt x="0" y="0"/>
                      <a:pt x="0" y="0"/>
                      <a:pt x="0" y="0"/>
                    </a:cubicBezTo>
                    <a:cubicBezTo>
                      <a:pt x="0"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08" name="Freeform 10000"/>
              <p:cNvSpPr>
                <a:spLocks noEditPoints="1"/>
              </p:cNvSpPr>
              <p:nvPr/>
            </p:nvSpPr>
            <p:spPr bwMode="auto">
              <a:xfrm>
                <a:off x="-465" y="3722"/>
                <a:ext cx="17" cy="9"/>
              </a:xfrm>
              <a:custGeom>
                <a:avLst/>
                <a:gdLst>
                  <a:gd name="T0" fmla="*/ 6 w 7"/>
                  <a:gd name="T1" fmla="*/ 3 h 4"/>
                  <a:gd name="T2" fmla="*/ 5 w 7"/>
                  <a:gd name="T3" fmla="*/ 4 h 4"/>
                  <a:gd name="T4" fmla="*/ 6 w 7"/>
                  <a:gd name="T5" fmla="*/ 4 h 4"/>
                  <a:gd name="T6" fmla="*/ 7 w 7"/>
                  <a:gd name="T7" fmla="*/ 3 h 4"/>
                  <a:gd name="T8" fmla="*/ 6 w 7"/>
                  <a:gd name="T9" fmla="*/ 3 h 4"/>
                  <a:gd name="T10" fmla="*/ 1 w 7"/>
                  <a:gd name="T11" fmla="*/ 1 h 4"/>
                  <a:gd name="T12" fmla="*/ 1 w 7"/>
                  <a:gd name="T13" fmla="*/ 1 h 4"/>
                  <a:gd name="T14" fmla="*/ 2 w 7"/>
                  <a:gd name="T15" fmla="*/ 2 h 4"/>
                  <a:gd name="T16" fmla="*/ 2 w 7"/>
                  <a:gd name="T17" fmla="*/ 1 h 4"/>
                  <a:gd name="T18" fmla="*/ 2 w 7"/>
                  <a:gd name="T19" fmla="*/ 1 h 4"/>
                  <a:gd name="T20" fmla="*/ 2 w 7"/>
                  <a:gd name="T21" fmla="*/ 1 h 4"/>
                  <a:gd name="T22" fmla="*/ 2 w 7"/>
                  <a:gd name="T23" fmla="*/ 1 h 4"/>
                  <a:gd name="T24" fmla="*/ 2 w 7"/>
                  <a:gd name="T25" fmla="*/ 1 h 4"/>
                  <a:gd name="T26" fmla="*/ 1 w 7"/>
                  <a:gd name="T27" fmla="*/ 1 h 4"/>
                  <a:gd name="T28" fmla="*/ 0 w 7"/>
                  <a:gd name="T29" fmla="*/ 1 h 4"/>
                  <a:gd name="T30" fmla="*/ 0 w 7"/>
                  <a:gd name="T31" fmla="*/ 1 h 4"/>
                  <a:gd name="T32" fmla="*/ 0 w 7"/>
                  <a:gd name="T33" fmla="*/ 1 h 4"/>
                  <a:gd name="T34" fmla="*/ 1 w 7"/>
                  <a:gd name="T35" fmla="*/ 1 h 4"/>
                  <a:gd name="T36" fmla="*/ 0 w 7"/>
                  <a:gd name="T37" fmla="*/ 1 h 4"/>
                  <a:gd name="T38" fmla="*/ 1 w 7"/>
                  <a:gd name="T39" fmla="*/ 0 h 4"/>
                  <a:gd name="T40" fmla="*/ 1 w 7"/>
                  <a:gd name="T41" fmla="*/ 1 h 4"/>
                  <a:gd name="T42" fmla="*/ 2 w 7"/>
                  <a:gd name="T43" fmla="*/ 1 h 4"/>
                  <a:gd name="T44" fmla="*/ 2 w 7"/>
                  <a:gd name="T45" fmla="*/ 1 h 4"/>
                  <a:gd name="T46" fmla="*/ 1 w 7"/>
                  <a:gd name="T47" fmla="*/ 0 h 4"/>
                  <a:gd name="T48" fmla="*/ 1 w 7"/>
                  <a:gd name="T49" fmla="*/ 0 h 4"/>
                  <a:gd name="T50" fmla="*/ 0 w 7"/>
                  <a:gd name="T51" fmla="*/ 0 h 4"/>
                  <a:gd name="T52" fmla="*/ 1 w 7"/>
                  <a:gd name="T53" fmla="*/ 0 h 4"/>
                  <a:gd name="T54" fmla="*/ 1 w 7"/>
                  <a:gd name="T55" fmla="*/ 0 h 4"/>
                  <a:gd name="T56" fmla="*/ 1 w 7"/>
                  <a:gd name="T5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 h="4">
                    <a:moveTo>
                      <a:pt x="6" y="3"/>
                    </a:moveTo>
                    <a:cubicBezTo>
                      <a:pt x="6" y="3"/>
                      <a:pt x="5" y="4"/>
                      <a:pt x="5" y="4"/>
                    </a:cubicBezTo>
                    <a:cubicBezTo>
                      <a:pt x="5" y="4"/>
                      <a:pt x="6" y="4"/>
                      <a:pt x="6" y="4"/>
                    </a:cubicBezTo>
                    <a:cubicBezTo>
                      <a:pt x="6" y="4"/>
                      <a:pt x="6" y="4"/>
                      <a:pt x="7" y="3"/>
                    </a:cubicBezTo>
                    <a:cubicBezTo>
                      <a:pt x="6" y="3"/>
                      <a:pt x="6" y="3"/>
                      <a:pt x="6" y="3"/>
                    </a:cubicBezTo>
                    <a:moveTo>
                      <a:pt x="1" y="1"/>
                    </a:moveTo>
                    <a:cubicBezTo>
                      <a:pt x="1" y="1"/>
                      <a:pt x="1" y="1"/>
                      <a:pt x="1" y="1"/>
                    </a:cubicBezTo>
                    <a:cubicBezTo>
                      <a:pt x="1" y="1"/>
                      <a:pt x="1" y="2"/>
                      <a:pt x="2" y="2"/>
                    </a:cubicBezTo>
                    <a:cubicBezTo>
                      <a:pt x="2" y="1"/>
                      <a:pt x="2" y="1"/>
                      <a:pt x="2" y="1"/>
                    </a:cubicBezTo>
                    <a:cubicBezTo>
                      <a:pt x="2" y="1"/>
                      <a:pt x="2" y="1"/>
                      <a:pt x="2" y="1"/>
                    </a:cubicBezTo>
                    <a:cubicBezTo>
                      <a:pt x="2" y="1"/>
                      <a:pt x="2" y="1"/>
                      <a:pt x="2" y="1"/>
                    </a:cubicBezTo>
                    <a:cubicBezTo>
                      <a:pt x="2" y="1"/>
                      <a:pt x="2" y="1"/>
                      <a:pt x="2" y="1"/>
                    </a:cubicBezTo>
                    <a:cubicBezTo>
                      <a:pt x="2" y="1"/>
                      <a:pt x="2" y="1"/>
                      <a:pt x="2" y="1"/>
                    </a:cubicBezTo>
                    <a:cubicBezTo>
                      <a:pt x="1" y="1"/>
                      <a:pt x="1" y="1"/>
                      <a:pt x="1" y="1"/>
                    </a:cubicBezTo>
                    <a:moveTo>
                      <a:pt x="0" y="1"/>
                    </a:moveTo>
                    <a:cubicBezTo>
                      <a:pt x="0" y="1"/>
                      <a:pt x="0" y="1"/>
                      <a:pt x="0" y="1"/>
                    </a:cubicBezTo>
                    <a:cubicBezTo>
                      <a:pt x="0" y="1"/>
                      <a:pt x="0" y="1"/>
                      <a:pt x="0" y="1"/>
                    </a:cubicBezTo>
                    <a:cubicBezTo>
                      <a:pt x="1" y="1"/>
                      <a:pt x="1" y="1"/>
                      <a:pt x="1" y="1"/>
                    </a:cubicBezTo>
                    <a:cubicBezTo>
                      <a:pt x="0" y="1"/>
                      <a:pt x="0" y="1"/>
                      <a:pt x="0" y="1"/>
                    </a:cubicBezTo>
                    <a:moveTo>
                      <a:pt x="1" y="0"/>
                    </a:moveTo>
                    <a:cubicBezTo>
                      <a:pt x="1" y="0"/>
                      <a:pt x="1" y="0"/>
                      <a:pt x="1" y="1"/>
                    </a:cubicBezTo>
                    <a:cubicBezTo>
                      <a:pt x="1" y="1"/>
                      <a:pt x="2" y="1"/>
                      <a:pt x="2" y="1"/>
                    </a:cubicBezTo>
                    <a:cubicBezTo>
                      <a:pt x="2" y="1"/>
                      <a:pt x="2" y="1"/>
                      <a:pt x="2" y="1"/>
                    </a:cubicBezTo>
                    <a:cubicBezTo>
                      <a:pt x="2" y="1"/>
                      <a:pt x="2" y="0"/>
                      <a:pt x="1" y="0"/>
                    </a:cubicBezTo>
                    <a:moveTo>
                      <a:pt x="1" y="0"/>
                    </a:moveTo>
                    <a:cubicBezTo>
                      <a:pt x="1" y="0"/>
                      <a:pt x="1" y="0"/>
                      <a:pt x="0"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09" name="Freeform 10001"/>
              <p:cNvSpPr>
                <a:spLocks/>
              </p:cNvSpPr>
              <p:nvPr/>
            </p:nvSpPr>
            <p:spPr bwMode="auto">
              <a:xfrm>
                <a:off x="-434" y="3701"/>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10" name="Freeform 10002"/>
              <p:cNvSpPr>
                <a:spLocks noEditPoints="1"/>
              </p:cNvSpPr>
              <p:nvPr/>
            </p:nvSpPr>
            <p:spPr bwMode="auto">
              <a:xfrm>
                <a:off x="-562" y="3438"/>
                <a:ext cx="284" cy="463"/>
              </a:xfrm>
              <a:custGeom>
                <a:avLst/>
                <a:gdLst>
                  <a:gd name="T0" fmla="*/ 2 w 120"/>
                  <a:gd name="T1" fmla="*/ 194 h 196"/>
                  <a:gd name="T2" fmla="*/ 5 w 120"/>
                  <a:gd name="T3" fmla="*/ 186 h 196"/>
                  <a:gd name="T4" fmla="*/ 15 w 120"/>
                  <a:gd name="T5" fmla="*/ 175 h 196"/>
                  <a:gd name="T6" fmla="*/ 13 w 120"/>
                  <a:gd name="T7" fmla="*/ 174 h 196"/>
                  <a:gd name="T8" fmla="*/ 14 w 120"/>
                  <a:gd name="T9" fmla="*/ 170 h 196"/>
                  <a:gd name="T10" fmla="*/ 21 w 120"/>
                  <a:gd name="T11" fmla="*/ 166 h 196"/>
                  <a:gd name="T12" fmla="*/ 17 w 120"/>
                  <a:gd name="T13" fmla="*/ 164 h 196"/>
                  <a:gd name="T14" fmla="*/ 24 w 120"/>
                  <a:gd name="T15" fmla="*/ 161 h 196"/>
                  <a:gd name="T16" fmla="*/ 20 w 120"/>
                  <a:gd name="T17" fmla="*/ 159 h 196"/>
                  <a:gd name="T18" fmla="*/ 27 w 120"/>
                  <a:gd name="T19" fmla="*/ 156 h 196"/>
                  <a:gd name="T20" fmla="*/ 29 w 120"/>
                  <a:gd name="T21" fmla="*/ 153 h 196"/>
                  <a:gd name="T22" fmla="*/ 25 w 120"/>
                  <a:gd name="T23" fmla="*/ 150 h 196"/>
                  <a:gd name="T24" fmla="*/ 26 w 120"/>
                  <a:gd name="T25" fmla="*/ 149 h 196"/>
                  <a:gd name="T26" fmla="*/ 32 w 120"/>
                  <a:gd name="T27" fmla="*/ 147 h 196"/>
                  <a:gd name="T28" fmla="*/ 27 w 120"/>
                  <a:gd name="T29" fmla="*/ 145 h 196"/>
                  <a:gd name="T30" fmla="*/ 33 w 120"/>
                  <a:gd name="T31" fmla="*/ 136 h 196"/>
                  <a:gd name="T32" fmla="*/ 33 w 120"/>
                  <a:gd name="T33" fmla="*/ 135 h 196"/>
                  <a:gd name="T34" fmla="*/ 35 w 120"/>
                  <a:gd name="T35" fmla="*/ 133 h 196"/>
                  <a:gd name="T36" fmla="*/ 44 w 120"/>
                  <a:gd name="T37" fmla="*/ 130 h 196"/>
                  <a:gd name="T38" fmla="*/ 38 w 120"/>
                  <a:gd name="T39" fmla="*/ 126 h 196"/>
                  <a:gd name="T40" fmla="*/ 43 w 120"/>
                  <a:gd name="T41" fmla="*/ 122 h 196"/>
                  <a:gd name="T42" fmla="*/ 51 w 120"/>
                  <a:gd name="T43" fmla="*/ 117 h 196"/>
                  <a:gd name="T44" fmla="*/ 52 w 120"/>
                  <a:gd name="T45" fmla="*/ 115 h 196"/>
                  <a:gd name="T46" fmla="*/ 46 w 120"/>
                  <a:gd name="T47" fmla="*/ 116 h 196"/>
                  <a:gd name="T48" fmla="*/ 53 w 120"/>
                  <a:gd name="T49" fmla="*/ 114 h 196"/>
                  <a:gd name="T50" fmla="*/ 48 w 120"/>
                  <a:gd name="T51" fmla="*/ 113 h 196"/>
                  <a:gd name="T52" fmla="*/ 47 w 120"/>
                  <a:gd name="T53" fmla="*/ 112 h 196"/>
                  <a:gd name="T54" fmla="*/ 54 w 120"/>
                  <a:gd name="T55" fmla="*/ 113 h 196"/>
                  <a:gd name="T56" fmla="*/ 49 w 120"/>
                  <a:gd name="T57" fmla="*/ 111 h 196"/>
                  <a:gd name="T58" fmla="*/ 49 w 120"/>
                  <a:gd name="T59" fmla="*/ 110 h 196"/>
                  <a:gd name="T60" fmla="*/ 57 w 120"/>
                  <a:gd name="T61" fmla="*/ 107 h 196"/>
                  <a:gd name="T62" fmla="*/ 60 w 120"/>
                  <a:gd name="T63" fmla="*/ 102 h 196"/>
                  <a:gd name="T64" fmla="*/ 52 w 120"/>
                  <a:gd name="T65" fmla="*/ 104 h 196"/>
                  <a:gd name="T66" fmla="*/ 54 w 120"/>
                  <a:gd name="T67" fmla="*/ 99 h 196"/>
                  <a:gd name="T68" fmla="*/ 63 w 120"/>
                  <a:gd name="T69" fmla="*/ 96 h 196"/>
                  <a:gd name="T70" fmla="*/ 67 w 120"/>
                  <a:gd name="T71" fmla="*/ 89 h 196"/>
                  <a:gd name="T72" fmla="*/ 62 w 120"/>
                  <a:gd name="T73" fmla="*/ 87 h 196"/>
                  <a:gd name="T74" fmla="*/ 64 w 120"/>
                  <a:gd name="T75" fmla="*/ 84 h 196"/>
                  <a:gd name="T76" fmla="*/ 74 w 120"/>
                  <a:gd name="T77" fmla="*/ 77 h 196"/>
                  <a:gd name="T78" fmla="*/ 83 w 120"/>
                  <a:gd name="T79" fmla="*/ 64 h 196"/>
                  <a:gd name="T80" fmla="*/ 78 w 120"/>
                  <a:gd name="T81" fmla="*/ 61 h 196"/>
                  <a:gd name="T82" fmla="*/ 92 w 120"/>
                  <a:gd name="T83" fmla="*/ 49 h 196"/>
                  <a:gd name="T84" fmla="*/ 91 w 120"/>
                  <a:gd name="T85" fmla="*/ 48 h 196"/>
                  <a:gd name="T86" fmla="*/ 87 w 120"/>
                  <a:gd name="T87" fmla="*/ 45 h 196"/>
                  <a:gd name="T88" fmla="*/ 87 w 120"/>
                  <a:gd name="T89" fmla="*/ 45 h 196"/>
                  <a:gd name="T90" fmla="*/ 89 w 120"/>
                  <a:gd name="T91" fmla="*/ 42 h 196"/>
                  <a:gd name="T92" fmla="*/ 95 w 120"/>
                  <a:gd name="T93" fmla="*/ 39 h 196"/>
                  <a:gd name="T94" fmla="*/ 96 w 120"/>
                  <a:gd name="T95" fmla="*/ 38 h 196"/>
                  <a:gd name="T96" fmla="*/ 91 w 120"/>
                  <a:gd name="T97" fmla="*/ 37 h 196"/>
                  <a:gd name="T98" fmla="*/ 92 w 120"/>
                  <a:gd name="T99" fmla="*/ 36 h 196"/>
                  <a:gd name="T100" fmla="*/ 101 w 120"/>
                  <a:gd name="T101" fmla="*/ 33 h 196"/>
                  <a:gd name="T102" fmla="*/ 95 w 120"/>
                  <a:gd name="T103" fmla="*/ 30 h 196"/>
                  <a:gd name="T104" fmla="*/ 104 w 120"/>
                  <a:gd name="T105" fmla="*/ 28 h 196"/>
                  <a:gd name="T106" fmla="*/ 102 w 120"/>
                  <a:gd name="T107" fmla="*/ 28 h 196"/>
                  <a:gd name="T108" fmla="*/ 103 w 120"/>
                  <a:gd name="T109" fmla="*/ 27 h 196"/>
                  <a:gd name="T110" fmla="*/ 98 w 120"/>
                  <a:gd name="T111" fmla="*/ 25 h 196"/>
                  <a:gd name="T112" fmla="*/ 111 w 120"/>
                  <a:gd name="T113" fmla="*/ 15 h 196"/>
                  <a:gd name="T114" fmla="*/ 118 w 120"/>
                  <a:gd name="T115" fmla="*/ 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0" h="196">
                    <a:moveTo>
                      <a:pt x="3" y="194"/>
                    </a:moveTo>
                    <a:cubicBezTo>
                      <a:pt x="2" y="195"/>
                      <a:pt x="2" y="195"/>
                      <a:pt x="2" y="195"/>
                    </a:cubicBezTo>
                    <a:cubicBezTo>
                      <a:pt x="3" y="196"/>
                      <a:pt x="3" y="196"/>
                      <a:pt x="3" y="196"/>
                    </a:cubicBezTo>
                    <a:cubicBezTo>
                      <a:pt x="3" y="196"/>
                      <a:pt x="3" y="196"/>
                      <a:pt x="3" y="196"/>
                    </a:cubicBezTo>
                    <a:cubicBezTo>
                      <a:pt x="3" y="196"/>
                      <a:pt x="4" y="195"/>
                      <a:pt x="4" y="195"/>
                    </a:cubicBezTo>
                    <a:cubicBezTo>
                      <a:pt x="3" y="194"/>
                      <a:pt x="3" y="194"/>
                      <a:pt x="3" y="194"/>
                    </a:cubicBezTo>
                    <a:moveTo>
                      <a:pt x="1" y="193"/>
                    </a:moveTo>
                    <a:cubicBezTo>
                      <a:pt x="0" y="194"/>
                      <a:pt x="0" y="194"/>
                      <a:pt x="0" y="194"/>
                    </a:cubicBezTo>
                    <a:cubicBezTo>
                      <a:pt x="1" y="195"/>
                      <a:pt x="1" y="195"/>
                      <a:pt x="1" y="195"/>
                    </a:cubicBezTo>
                    <a:cubicBezTo>
                      <a:pt x="2" y="195"/>
                      <a:pt x="2" y="194"/>
                      <a:pt x="2" y="194"/>
                    </a:cubicBezTo>
                    <a:cubicBezTo>
                      <a:pt x="1" y="193"/>
                      <a:pt x="1" y="193"/>
                      <a:pt x="1" y="193"/>
                    </a:cubicBezTo>
                    <a:cubicBezTo>
                      <a:pt x="1" y="193"/>
                      <a:pt x="1" y="193"/>
                      <a:pt x="1" y="193"/>
                    </a:cubicBezTo>
                    <a:moveTo>
                      <a:pt x="9" y="185"/>
                    </a:moveTo>
                    <a:cubicBezTo>
                      <a:pt x="8" y="186"/>
                      <a:pt x="8" y="187"/>
                      <a:pt x="7" y="188"/>
                    </a:cubicBezTo>
                    <a:cubicBezTo>
                      <a:pt x="8" y="188"/>
                      <a:pt x="8" y="188"/>
                      <a:pt x="8" y="188"/>
                    </a:cubicBezTo>
                    <a:cubicBezTo>
                      <a:pt x="9" y="187"/>
                      <a:pt x="10" y="187"/>
                      <a:pt x="10" y="186"/>
                    </a:cubicBezTo>
                    <a:cubicBezTo>
                      <a:pt x="9" y="185"/>
                      <a:pt x="9" y="185"/>
                      <a:pt x="9" y="185"/>
                    </a:cubicBezTo>
                    <a:moveTo>
                      <a:pt x="6" y="183"/>
                    </a:moveTo>
                    <a:cubicBezTo>
                      <a:pt x="6" y="184"/>
                      <a:pt x="6" y="184"/>
                      <a:pt x="6" y="184"/>
                    </a:cubicBezTo>
                    <a:cubicBezTo>
                      <a:pt x="5" y="185"/>
                      <a:pt x="5" y="186"/>
                      <a:pt x="5" y="186"/>
                    </a:cubicBezTo>
                    <a:cubicBezTo>
                      <a:pt x="5" y="186"/>
                      <a:pt x="5" y="186"/>
                      <a:pt x="5" y="187"/>
                    </a:cubicBezTo>
                    <a:cubicBezTo>
                      <a:pt x="6" y="187"/>
                      <a:pt x="6" y="187"/>
                      <a:pt x="6" y="187"/>
                    </a:cubicBezTo>
                    <a:cubicBezTo>
                      <a:pt x="6" y="187"/>
                      <a:pt x="6" y="187"/>
                      <a:pt x="6" y="187"/>
                    </a:cubicBezTo>
                    <a:cubicBezTo>
                      <a:pt x="7" y="184"/>
                      <a:pt x="7" y="184"/>
                      <a:pt x="7" y="184"/>
                    </a:cubicBezTo>
                    <a:cubicBezTo>
                      <a:pt x="6" y="183"/>
                      <a:pt x="6" y="183"/>
                      <a:pt x="6" y="183"/>
                    </a:cubicBezTo>
                    <a:moveTo>
                      <a:pt x="15" y="175"/>
                    </a:moveTo>
                    <a:cubicBezTo>
                      <a:pt x="14" y="176"/>
                      <a:pt x="13" y="177"/>
                      <a:pt x="13" y="179"/>
                    </a:cubicBezTo>
                    <a:cubicBezTo>
                      <a:pt x="13" y="179"/>
                      <a:pt x="14" y="179"/>
                      <a:pt x="14" y="180"/>
                    </a:cubicBezTo>
                    <a:cubicBezTo>
                      <a:pt x="15" y="178"/>
                      <a:pt x="16" y="177"/>
                      <a:pt x="17" y="176"/>
                    </a:cubicBezTo>
                    <a:cubicBezTo>
                      <a:pt x="16" y="175"/>
                      <a:pt x="16" y="175"/>
                      <a:pt x="15" y="175"/>
                    </a:cubicBezTo>
                    <a:moveTo>
                      <a:pt x="15" y="175"/>
                    </a:moveTo>
                    <a:cubicBezTo>
                      <a:pt x="15" y="175"/>
                      <a:pt x="15" y="175"/>
                      <a:pt x="15" y="175"/>
                    </a:cubicBezTo>
                    <a:cubicBezTo>
                      <a:pt x="16" y="175"/>
                      <a:pt x="16" y="175"/>
                      <a:pt x="17" y="176"/>
                    </a:cubicBezTo>
                    <a:cubicBezTo>
                      <a:pt x="17" y="175"/>
                      <a:pt x="17" y="175"/>
                      <a:pt x="17" y="175"/>
                    </a:cubicBezTo>
                    <a:cubicBezTo>
                      <a:pt x="16" y="175"/>
                      <a:pt x="16" y="175"/>
                      <a:pt x="15" y="175"/>
                    </a:cubicBezTo>
                    <a:moveTo>
                      <a:pt x="12" y="173"/>
                    </a:moveTo>
                    <a:cubicBezTo>
                      <a:pt x="11" y="174"/>
                      <a:pt x="10" y="176"/>
                      <a:pt x="10" y="177"/>
                    </a:cubicBezTo>
                    <a:cubicBezTo>
                      <a:pt x="10" y="177"/>
                      <a:pt x="10" y="178"/>
                      <a:pt x="11" y="178"/>
                    </a:cubicBezTo>
                    <a:cubicBezTo>
                      <a:pt x="13" y="174"/>
                      <a:pt x="13" y="174"/>
                      <a:pt x="13" y="174"/>
                    </a:cubicBezTo>
                    <a:cubicBezTo>
                      <a:pt x="13" y="174"/>
                      <a:pt x="13" y="174"/>
                      <a:pt x="13" y="174"/>
                    </a:cubicBezTo>
                    <a:cubicBezTo>
                      <a:pt x="13" y="174"/>
                      <a:pt x="13" y="174"/>
                      <a:pt x="13" y="174"/>
                    </a:cubicBezTo>
                    <a:cubicBezTo>
                      <a:pt x="13" y="174"/>
                      <a:pt x="13" y="174"/>
                      <a:pt x="13" y="174"/>
                    </a:cubicBezTo>
                    <a:cubicBezTo>
                      <a:pt x="13" y="173"/>
                      <a:pt x="13" y="173"/>
                      <a:pt x="13" y="173"/>
                    </a:cubicBezTo>
                    <a:cubicBezTo>
                      <a:pt x="13" y="173"/>
                      <a:pt x="12" y="173"/>
                      <a:pt x="12" y="173"/>
                    </a:cubicBezTo>
                    <a:moveTo>
                      <a:pt x="17" y="172"/>
                    </a:moveTo>
                    <a:cubicBezTo>
                      <a:pt x="17" y="172"/>
                      <a:pt x="17" y="172"/>
                      <a:pt x="17" y="172"/>
                    </a:cubicBezTo>
                    <a:cubicBezTo>
                      <a:pt x="17" y="172"/>
                      <a:pt x="18" y="173"/>
                      <a:pt x="18" y="173"/>
                    </a:cubicBezTo>
                    <a:cubicBezTo>
                      <a:pt x="18" y="173"/>
                      <a:pt x="18" y="173"/>
                      <a:pt x="18" y="173"/>
                    </a:cubicBezTo>
                    <a:cubicBezTo>
                      <a:pt x="18" y="172"/>
                      <a:pt x="18" y="172"/>
                      <a:pt x="17" y="172"/>
                    </a:cubicBezTo>
                    <a:moveTo>
                      <a:pt x="14" y="170"/>
                    </a:moveTo>
                    <a:cubicBezTo>
                      <a:pt x="14" y="170"/>
                      <a:pt x="14" y="170"/>
                      <a:pt x="14" y="170"/>
                    </a:cubicBezTo>
                    <a:cubicBezTo>
                      <a:pt x="14" y="170"/>
                      <a:pt x="14" y="171"/>
                      <a:pt x="15" y="171"/>
                    </a:cubicBezTo>
                    <a:cubicBezTo>
                      <a:pt x="15" y="170"/>
                      <a:pt x="15" y="170"/>
                      <a:pt x="15" y="170"/>
                    </a:cubicBezTo>
                    <a:cubicBezTo>
                      <a:pt x="15" y="170"/>
                      <a:pt x="14" y="170"/>
                      <a:pt x="14" y="170"/>
                    </a:cubicBezTo>
                    <a:moveTo>
                      <a:pt x="20" y="167"/>
                    </a:moveTo>
                    <a:cubicBezTo>
                      <a:pt x="19" y="168"/>
                      <a:pt x="18" y="170"/>
                      <a:pt x="17" y="171"/>
                    </a:cubicBezTo>
                    <a:cubicBezTo>
                      <a:pt x="19" y="172"/>
                      <a:pt x="19" y="172"/>
                      <a:pt x="19" y="172"/>
                    </a:cubicBezTo>
                    <a:cubicBezTo>
                      <a:pt x="20" y="170"/>
                      <a:pt x="21" y="169"/>
                      <a:pt x="22" y="168"/>
                    </a:cubicBezTo>
                    <a:cubicBezTo>
                      <a:pt x="21" y="167"/>
                      <a:pt x="21" y="167"/>
                      <a:pt x="20" y="167"/>
                    </a:cubicBezTo>
                    <a:moveTo>
                      <a:pt x="21" y="166"/>
                    </a:moveTo>
                    <a:cubicBezTo>
                      <a:pt x="21" y="166"/>
                      <a:pt x="20" y="166"/>
                      <a:pt x="20" y="166"/>
                    </a:cubicBezTo>
                    <a:cubicBezTo>
                      <a:pt x="22" y="167"/>
                      <a:pt x="22" y="167"/>
                      <a:pt x="22" y="167"/>
                    </a:cubicBezTo>
                    <a:cubicBezTo>
                      <a:pt x="22" y="167"/>
                      <a:pt x="22" y="167"/>
                      <a:pt x="22" y="166"/>
                    </a:cubicBezTo>
                    <a:cubicBezTo>
                      <a:pt x="22" y="166"/>
                      <a:pt x="21" y="166"/>
                      <a:pt x="21" y="166"/>
                    </a:cubicBezTo>
                    <a:moveTo>
                      <a:pt x="17" y="165"/>
                    </a:moveTo>
                    <a:cubicBezTo>
                      <a:pt x="16" y="166"/>
                      <a:pt x="15" y="168"/>
                      <a:pt x="14" y="169"/>
                    </a:cubicBezTo>
                    <a:cubicBezTo>
                      <a:pt x="15" y="170"/>
                      <a:pt x="15" y="170"/>
                      <a:pt x="15" y="170"/>
                    </a:cubicBezTo>
                    <a:cubicBezTo>
                      <a:pt x="18" y="166"/>
                      <a:pt x="18" y="166"/>
                      <a:pt x="18" y="166"/>
                    </a:cubicBezTo>
                    <a:cubicBezTo>
                      <a:pt x="17" y="165"/>
                      <a:pt x="17" y="165"/>
                      <a:pt x="17" y="165"/>
                    </a:cubicBezTo>
                    <a:moveTo>
                      <a:pt x="17" y="164"/>
                    </a:moveTo>
                    <a:cubicBezTo>
                      <a:pt x="17" y="164"/>
                      <a:pt x="17" y="164"/>
                      <a:pt x="17" y="165"/>
                    </a:cubicBezTo>
                    <a:cubicBezTo>
                      <a:pt x="18" y="165"/>
                      <a:pt x="18" y="165"/>
                      <a:pt x="18" y="165"/>
                    </a:cubicBezTo>
                    <a:cubicBezTo>
                      <a:pt x="18" y="164"/>
                      <a:pt x="18" y="164"/>
                      <a:pt x="18" y="164"/>
                    </a:cubicBezTo>
                    <a:cubicBezTo>
                      <a:pt x="18" y="164"/>
                      <a:pt x="18" y="164"/>
                      <a:pt x="18" y="164"/>
                    </a:cubicBezTo>
                    <a:cubicBezTo>
                      <a:pt x="18" y="164"/>
                      <a:pt x="17" y="164"/>
                      <a:pt x="17" y="164"/>
                    </a:cubicBezTo>
                    <a:moveTo>
                      <a:pt x="24" y="161"/>
                    </a:moveTo>
                    <a:cubicBezTo>
                      <a:pt x="24" y="161"/>
                      <a:pt x="24" y="161"/>
                      <a:pt x="23" y="161"/>
                    </a:cubicBezTo>
                    <a:cubicBezTo>
                      <a:pt x="24" y="162"/>
                      <a:pt x="24" y="162"/>
                      <a:pt x="25" y="162"/>
                    </a:cubicBezTo>
                    <a:cubicBezTo>
                      <a:pt x="25" y="162"/>
                      <a:pt x="25" y="162"/>
                      <a:pt x="25" y="162"/>
                    </a:cubicBezTo>
                    <a:cubicBezTo>
                      <a:pt x="25" y="161"/>
                      <a:pt x="24" y="161"/>
                      <a:pt x="24" y="161"/>
                    </a:cubicBezTo>
                    <a:moveTo>
                      <a:pt x="25" y="159"/>
                    </a:moveTo>
                    <a:cubicBezTo>
                      <a:pt x="25" y="159"/>
                      <a:pt x="24" y="160"/>
                      <a:pt x="24" y="160"/>
                    </a:cubicBezTo>
                    <a:cubicBezTo>
                      <a:pt x="24" y="161"/>
                      <a:pt x="25" y="161"/>
                      <a:pt x="25" y="161"/>
                    </a:cubicBezTo>
                    <a:cubicBezTo>
                      <a:pt x="26" y="161"/>
                      <a:pt x="26" y="160"/>
                      <a:pt x="26" y="159"/>
                    </a:cubicBezTo>
                    <a:cubicBezTo>
                      <a:pt x="26" y="159"/>
                      <a:pt x="26" y="159"/>
                      <a:pt x="25" y="159"/>
                    </a:cubicBezTo>
                    <a:moveTo>
                      <a:pt x="20" y="159"/>
                    </a:moveTo>
                    <a:cubicBezTo>
                      <a:pt x="20" y="159"/>
                      <a:pt x="20" y="159"/>
                      <a:pt x="20" y="159"/>
                    </a:cubicBezTo>
                    <a:cubicBezTo>
                      <a:pt x="20" y="159"/>
                      <a:pt x="21" y="160"/>
                      <a:pt x="21" y="160"/>
                    </a:cubicBezTo>
                    <a:cubicBezTo>
                      <a:pt x="21" y="159"/>
                      <a:pt x="21" y="159"/>
                      <a:pt x="21" y="159"/>
                    </a:cubicBezTo>
                    <a:cubicBezTo>
                      <a:pt x="21" y="159"/>
                      <a:pt x="21" y="159"/>
                      <a:pt x="20" y="159"/>
                    </a:cubicBezTo>
                    <a:moveTo>
                      <a:pt x="21" y="156"/>
                    </a:moveTo>
                    <a:cubicBezTo>
                      <a:pt x="21" y="157"/>
                      <a:pt x="21" y="158"/>
                      <a:pt x="20" y="158"/>
                    </a:cubicBezTo>
                    <a:cubicBezTo>
                      <a:pt x="21" y="158"/>
                      <a:pt x="21" y="159"/>
                      <a:pt x="21" y="159"/>
                    </a:cubicBezTo>
                    <a:cubicBezTo>
                      <a:pt x="22" y="157"/>
                      <a:pt x="22" y="157"/>
                      <a:pt x="22" y="157"/>
                    </a:cubicBezTo>
                    <a:cubicBezTo>
                      <a:pt x="22" y="157"/>
                      <a:pt x="22" y="157"/>
                      <a:pt x="21" y="156"/>
                    </a:cubicBezTo>
                    <a:moveTo>
                      <a:pt x="27" y="156"/>
                    </a:moveTo>
                    <a:cubicBezTo>
                      <a:pt x="26" y="157"/>
                      <a:pt x="26" y="158"/>
                      <a:pt x="25" y="158"/>
                    </a:cubicBezTo>
                    <a:cubicBezTo>
                      <a:pt x="27" y="159"/>
                      <a:pt x="27" y="159"/>
                      <a:pt x="27" y="159"/>
                    </a:cubicBezTo>
                    <a:cubicBezTo>
                      <a:pt x="27" y="158"/>
                      <a:pt x="28" y="158"/>
                      <a:pt x="28" y="157"/>
                    </a:cubicBezTo>
                    <a:cubicBezTo>
                      <a:pt x="28" y="157"/>
                      <a:pt x="27" y="156"/>
                      <a:pt x="27" y="156"/>
                    </a:cubicBezTo>
                    <a:moveTo>
                      <a:pt x="23" y="154"/>
                    </a:moveTo>
                    <a:cubicBezTo>
                      <a:pt x="22" y="155"/>
                      <a:pt x="22" y="156"/>
                      <a:pt x="22" y="156"/>
                    </a:cubicBezTo>
                    <a:cubicBezTo>
                      <a:pt x="23" y="157"/>
                      <a:pt x="23" y="157"/>
                      <a:pt x="23" y="157"/>
                    </a:cubicBezTo>
                    <a:cubicBezTo>
                      <a:pt x="24" y="155"/>
                      <a:pt x="24" y="155"/>
                      <a:pt x="24" y="155"/>
                    </a:cubicBezTo>
                    <a:cubicBezTo>
                      <a:pt x="24" y="154"/>
                      <a:pt x="23" y="154"/>
                      <a:pt x="23" y="154"/>
                    </a:cubicBezTo>
                    <a:moveTo>
                      <a:pt x="22" y="154"/>
                    </a:moveTo>
                    <a:cubicBezTo>
                      <a:pt x="22" y="154"/>
                      <a:pt x="22" y="155"/>
                      <a:pt x="22" y="155"/>
                    </a:cubicBezTo>
                    <a:cubicBezTo>
                      <a:pt x="22" y="155"/>
                      <a:pt x="22" y="154"/>
                      <a:pt x="22" y="154"/>
                    </a:cubicBezTo>
                    <a:cubicBezTo>
                      <a:pt x="22" y="154"/>
                      <a:pt x="22" y="154"/>
                      <a:pt x="22" y="154"/>
                    </a:cubicBezTo>
                    <a:moveTo>
                      <a:pt x="29" y="153"/>
                    </a:moveTo>
                    <a:cubicBezTo>
                      <a:pt x="29" y="153"/>
                      <a:pt x="29" y="153"/>
                      <a:pt x="28" y="153"/>
                    </a:cubicBezTo>
                    <a:cubicBezTo>
                      <a:pt x="29" y="154"/>
                      <a:pt x="29" y="154"/>
                      <a:pt x="30" y="154"/>
                    </a:cubicBezTo>
                    <a:cubicBezTo>
                      <a:pt x="30" y="154"/>
                      <a:pt x="30" y="154"/>
                      <a:pt x="30" y="153"/>
                    </a:cubicBezTo>
                    <a:cubicBezTo>
                      <a:pt x="30" y="153"/>
                      <a:pt x="29" y="153"/>
                      <a:pt x="29" y="153"/>
                    </a:cubicBezTo>
                    <a:moveTo>
                      <a:pt x="30" y="151"/>
                    </a:moveTo>
                    <a:cubicBezTo>
                      <a:pt x="30" y="151"/>
                      <a:pt x="29" y="152"/>
                      <a:pt x="29" y="152"/>
                    </a:cubicBezTo>
                    <a:cubicBezTo>
                      <a:pt x="29" y="153"/>
                      <a:pt x="30" y="153"/>
                      <a:pt x="30" y="153"/>
                    </a:cubicBezTo>
                    <a:cubicBezTo>
                      <a:pt x="30" y="153"/>
                      <a:pt x="31" y="152"/>
                      <a:pt x="31" y="152"/>
                    </a:cubicBezTo>
                    <a:cubicBezTo>
                      <a:pt x="30" y="151"/>
                      <a:pt x="30" y="151"/>
                      <a:pt x="30" y="151"/>
                    </a:cubicBezTo>
                    <a:moveTo>
                      <a:pt x="25" y="150"/>
                    </a:moveTo>
                    <a:cubicBezTo>
                      <a:pt x="25" y="151"/>
                      <a:pt x="25" y="151"/>
                      <a:pt x="25" y="151"/>
                    </a:cubicBezTo>
                    <a:cubicBezTo>
                      <a:pt x="25" y="151"/>
                      <a:pt x="25" y="152"/>
                      <a:pt x="26" y="152"/>
                    </a:cubicBezTo>
                    <a:cubicBezTo>
                      <a:pt x="26" y="151"/>
                      <a:pt x="26" y="151"/>
                      <a:pt x="26" y="151"/>
                    </a:cubicBezTo>
                    <a:cubicBezTo>
                      <a:pt x="26" y="151"/>
                      <a:pt x="25" y="150"/>
                      <a:pt x="25" y="150"/>
                    </a:cubicBezTo>
                    <a:moveTo>
                      <a:pt x="24" y="150"/>
                    </a:moveTo>
                    <a:cubicBezTo>
                      <a:pt x="24" y="150"/>
                      <a:pt x="24" y="151"/>
                      <a:pt x="24" y="151"/>
                    </a:cubicBezTo>
                    <a:cubicBezTo>
                      <a:pt x="24" y="151"/>
                      <a:pt x="24" y="151"/>
                      <a:pt x="24" y="151"/>
                    </a:cubicBezTo>
                    <a:cubicBezTo>
                      <a:pt x="24" y="151"/>
                      <a:pt x="24" y="150"/>
                      <a:pt x="25" y="150"/>
                    </a:cubicBezTo>
                    <a:cubicBezTo>
                      <a:pt x="25" y="150"/>
                      <a:pt x="25" y="150"/>
                      <a:pt x="24" y="150"/>
                    </a:cubicBezTo>
                    <a:moveTo>
                      <a:pt x="26" y="149"/>
                    </a:moveTo>
                    <a:cubicBezTo>
                      <a:pt x="26" y="149"/>
                      <a:pt x="25" y="150"/>
                      <a:pt x="25" y="150"/>
                    </a:cubicBezTo>
                    <a:cubicBezTo>
                      <a:pt x="25" y="150"/>
                      <a:pt x="26" y="151"/>
                      <a:pt x="26" y="151"/>
                    </a:cubicBezTo>
                    <a:cubicBezTo>
                      <a:pt x="27" y="149"/>
                      <a:pt x="27" y="149"/>
                      <a:pt x="27" y="149"/>
                    </a:cubicBezTo>
                    <a:cubicBezTo>
                      <a:pt x="26" y="149"/>
                      <a:pt x="26" y="149"/>
                      <a:pt x="26" y="149"/>
                    </a:cubicBezTo>
                    <a:moveTo>
                      <a:pt x="25" y="148"/>
                    </a:moveTo>
                    <a:cubicBezTo>
                      <a:pt x="25" y="149"/>
                      <a:pt x="25" y="149"/>
                      <a:pt x="25" y="150"/>
                    </a:cubicBezTo>
                    <a:cubicBezTo>
                      <a:pt x="25" y="150"/>
                      <a:pt x="25" y="150"/>
                      <a:pt x="25" y="150"/>
                    </a:cubicBezTo>
                    <a:cubicBezTo>
                      <a:pt x="25" y="149"/>
                      <a:pt x="25" y="149"/>
                      <a:pt x="26" y="148"/>
                    </a:cubicBezTo>
                    <a:cubicBezTo>
                      <a:pt x="25" y="148"/>
                      <a:pt x="25" y="148"/>
                      <a:pt x="25" y="148"/>
                    </a:cubicBezTo>
                    <a:moveTo>
                      <a:pt x="32" y="147"/>
                    </a:moveTo>
                    <a:cubicBezTo>
                      <a:pt x="32" y="148"/>
                      <a:pt x="31" y="149"/>
                      <a:pt x="31" y="150"/>
                    </a:cubicBezTo>
                    <a:cubicBezTo>
                      <a:pt x="31" y="150"/>
                      <a:pt x="31" y="150"/>
                      <a:pt x="32" y="150"/>
                    </a:cubicBezTo>
                    <a:cubicBezTo>
                      <a:pt x="32" y="150"/>
                      <a:pt x="33" y="149"/>
                      <a:pt x="33" y="148"/>
                    </a:cubicBezTo>
                    <a:cubicBezTo>
                      <a:pt x="33" y="148"/>
                      <a:pt x="32" y="148"/>
                      <a:pt x="32" y="147"/>
                    </a:cubicBezTo>
                    <a:moveTo>
                      <a:pt x="28" y="145"/>
                    </a:moveTo>
                    <a:cubicBezTo>
                      <a:pt x="28" y="146"/>
                      <a:pt x="27" y="147"/>
                      <a:pt x="27" y="148"/>
                    </a:cubicBezTo>
                    <a:cubicBezTo>
                      <a:pt x="27" y="148"/>
                      <a:pt x="27" y="148"/>
                      <a:pt x="28" y="148"/>
                    </a:cubicBezTo>
                    <a:cubicBezTo>
                      <a:pt x="29" y="146"/>
                      <a:pt x="29" y="146"/>
                      <a:pt x="29" y="146"/>
                    </a:cubicBezTo>
                    <a:cubicBezTo>
                      <a:pt x="29" y="145"/>
                      <a:pt x="28" y="145"/>
                      <a:pt x="28" y="145"/>
                    </a:cubicBezTo>
                    <a:moveTo>
                      <a:pt x="27" y="145"/>
                    </a:moveTo>
                    <a:cubicBezTo>
                      <a:pt x="27" y="146"/>
                      <a:pt x="26" y="146"/>
                      <a:pt x="26" y="147"/>
                    </a:cubicBezTo>
                    <a:cubicBezTo>
                      <a:pt x="26" y="147"/>
                      <a:pt x="26" y="147"/>
                      <a:pt x="26" y="147"/>
                    </a:cubicBezTo>
                    <a:cubicBezTo>
                      <a:pt x="27" y="147"/>
                      <a:pt x="27" y="146"/>
                      <a:pt x="28" y="145"/>
                    </a:cubicBezTo>
                    <a:cubicBezTo>
                      <a:pt x="28" y="145"/>
                      <a:pt x="28" y="145"/>
                      <a:pt x="27" y="145"/>
                    </a:cubicBezTo>
                    <a:moveTo>
                      <a:pt x="37" y="138"/>
                    </a:moveTo>
                    <a:cubicBezTo>
                      <a:pt x="37" y="139"/>
                      <a:pt x="36" y="140"/>
                      <a:pt x="36" y="141"/>
                    </a:cubicBezTo>
                    <a:cubicBezTo>
                      <a:pt x="36" y="141"/>
                      <a:pt x="37" y="141"/>
                      <a:pt x="37" y="142"/>
                    </a:cubicBezTo>
                    <a:cubicBezTo>
                      <a:pt x="37" y="141"/>
                      <a:pt x="38" y="140"/>
                      <a:pt x="38" y="139"/>
                    </a:cubicBezTo>
                    <a:cubicBezTo>
                      <a:pt x="37" y="138"/>
                      <a:pt x="37" y="138"/>
                      <a:pt x="37" y="138"/>
                    </a:cubicBezTo>
                    <a:moveTo>
                      <a:pt x="33" y="136"/>
                    </a:moveTo>
                    <a:cubicBezTo>
                      <a:pt x="33" y="136"/>
                      <a:pt x="33" y="136"/>
                      <a:pt x="33" y="137"/>
                    </a:cubicBezTo>
                    <a:cubicBezTo>
                      <a:pt x="33" y="137"/>
                      <a:pt x="32" y="138"/>
                      <a:pt x="32" y="138"/>
                    </a:cubicBezTo>
                    <a:cubicBezTo>
                      <a:pt x="32" y="139"/>
                      <a:pt x="33" y="139"/>
                      <a:pt x="33" y="139"/>
                    </a:cubicBezTo>
                    <a:cubicBezTo>
                      <a:pt x="34" y="136"/>
                      <a:pt x="34" y="136"/>
                      <a:pt x="34" y="136"/>
                    </a:cubicBezTo>
                    <a:cubicBezTo>
                      <a:pt x="33" y="136"/>
                      <a:pt x="33" y="136"/>
                      <a:pt x="33" y="136"/>
                    </a:cubicBezTo>
                    <a:moveTo>
                      <a:pt x="33" y="135"/>
                    </a:moveTo>
                    <a:cubicBezTo>
                      <a:pt x="32" y="136"/>
                      <a:pt x="32" y="137"/>
                      <a:pt x="31" y="138"/>
                    </a:cubicBezTo>
                    <a:cubicBezTo>
                      <a:pt x="31" y="138"/>
                      <a:pt x="31" y="138"/>
                      <a:pt x="32" y="138"/>
                    </a:cubicBezTo>
                    <a:cubicBezTo>
                      <a:pt x="32" y="137"/>
                      <a:pt x="33" y="136"/>
                      <a:pt x="33" y="136"/>
                    </a:cubicBezTo>
                    <a:cubicBezTo>
                      <a:pt x="33" y="135"/>
                      <a:pt x="33" y="135"/>
                      <a:pt x="33" y="135"/>
                    </a:cubicBezTo>
                    <a:moveTo>
                      <a:pt x="40" y="135"/>
                    </a:moveTo>
                    <a:cubicBezTo>
                      <a:pt x="39" y="136"/>
                      <a:pt x="39" y="137"/>
                      <a:pt x="38" y="138"/>
                    </a:cubicBezTo>
                    <a:cubicBezTo>
                      <a:pt x="38" y="138"/>
                      <a:pt x="39" y="138"/>
                      <a:pt x="39" y="138"/>
                    </a:cubicBezTo>
                    <a:cubicBezTo>
                      <a:pt x="39" y="137"/>
                      <a:pt x="40" y="136"/>
                      <a:pt x="40" y="136"/>
                    </a:cubicBezTo>
                    <a:cubicBezTo>
                      <a:pt x="40" y="135"/>
                      <a:pt x="40" y="135"/>
                      <a:pt x="40" y="135"/>
                    </a:cubicBezTo>
                    <a:moveTo>
                      <a:pt x="35" y="133"/>
                    </a:moveTo>
                    <a:cubicBezTo>
                      <a:pt x="35" y="133"/>
                      <a:pt x="34" y="134"/>
                      <a:pt x="34" y="135"/>
                    </a:cubicBezTo>
                    <a:cubicBezTo>
                      <a:pt x="34" y="135"/>
                      <a:pt x="34" y="135"/>
                      <a:pt x="35" y="136"/>
                    </a:cubicBezTo>
                    <a:cubicBezTo>
                      <a:pt x="36" y="133"/>
                      <a:pt x="36" y="133"/>
                      <a:pt x="36" y="133"/>
                    </a:cubicBezTo>
                    <a:cubicBezTo>
                      <a:pt x="36" y="133"/>
                      <a:pt x="36" y="133"/>
                      <a:pt x="35" y="133"/>
                    </a:cubicBezTo>
                    <a:moveTo>
                      <a:pt x="34" y="132"/>
                    </a:moveTo>
                    <a:cubicBezTo>
                      <a:pt x="34" y="132"/>
                      <a:pt x="34" y="132"/>
                      <a:pt x="34" y="133"/>
                    </a:cubicBezTo>
                    <a:cubicBezTo>
                      <a:pt x="34" y="133"/>
                      <a:pt x="33" y="134"/>
                      <a:pt x="33" y="135"/>
                    </a:cubicBezTo>
                    <a:cubicBezTo>
                      <a:pt x="33" y="135"/>
                      <a:pt x="33" y="135"/>
                      <a:pt x="33" y="135"/>
                    </a:cubicBezTo>
                    <a:cubicBezTo>
                      <a:pt x="34" y="134"/>
                      <a:pt x="34" y="133"/>
                      <a:pt x="35" y="132"/>
                    </a:cubicBezTo>
                    <a:cubicBezTo>
                      <a:pt x="35" y="132"/>
                      <a:pt x="35" y="132"/>
                      <a:pt x="34" y="132"/>
                    </a:cubicBezTo>
                    <a:moveTo>
                      <a:pt x="43" y="129"/>
                    </a:moveTo>
                    <a:cubicBezTo>
                      <a:pt x="43" y="129"/>
                      <a:pt x="43" y="130"/>
                      <a:pt x="43" y="130"/>
                    </a:cubicBezTo>
                    <a:cubicBezTo>
                      <a:pt x="43" y="130"/>
                      <a:pt x="43" y="130"/>
                      <a:pt x="44" y="130"/>
                    </a:cubicBezTo>
                    <a:cubicBezTo>
                      <a:pt x="44" y="130"/>
                      <a:pt x="44" y="130"/>
                      <a:pt x="44" y="130"/>
                    </a:cubicBezTo>
                    <a:cubicBezTo>
                      <a:pt x="44" y="130"/>
                      <a:pt x="43" y="129"/>
                      <a:pt x="43" y="129"/>
                    </a:cubicBezTo>
                    <a:moveTo>
                      <a:pt x="39" y="127"/>
                    </a:moveTo>
                    <a:cubicBezTo>
                      <a:pt x="39" y="127"/>
                      <a:pt x="38" y="127"/>
                      <a:pt x="38" y="127"/>
                    </a:cubicBezTo>
                    <a:cubicBezTo>
                      <a:pt x="39" y="127"/>
                      <a:pt x="39" y="127"/>
                      <a:pt x="39" y="128"/>
                    </a:cubicBezTo>
                    <a:cubicBezTo>
                      <a:pt x="40" y="127"/>
                      <a:pt x="40" y="127"/>
                      <a:pt x="40" y="127"/>
                    </a:cubicBezTo>
                    <a:cubicBezTo>
                      <a:pt x="39" y="127"/>
                      <a:pt x="39" y="127"/>
                      <a:pt x="39" y="127"/>
                    </a:cubicBezTo>
                    <a:moveTo>
                      <a:pt x="38" y="126"/>
                    </a:moveTo>
                    <a:cubicBezTo>
                      <a:pt x="38" y="126"/>
                      <a:pt x="38" y="127"/>
                      <a:pt x="38" y="127"/>
                    </a:cubicBezTo>
                    <a:cubicBezTo>
                      <a:pt x="38" y="127"/>
                      <a:pt x="38" y="127"/>
                      <a:pt x="38" y="127"/>
                    </a:cubicBezTo>
                    <a:cubicBezTo>
                      <a:pt x="38" y="127"/>
                      <a:pt x="38" y="127"/>
                      <a:pt x="38" y="126"/>
                    </a:cubicBezTo>
                    <a:cubicBezTo>
                      <a:pt x="38" y="126"/>
                      <a:pt x="38" y="126"/>
                      <a:pt x="38" y="126"/>
                    </a:cubicBezTo>
                    <a:moveTo>
                      <a:pt x="46" y="124"/>
                    </a:moveTo>
                    <a:cubicBezTo>
                      <a:pt x="45" y="125"/>
                      <a:pt x="44" y="127"/>
                      <a:pt x="43" y="128"/>
                    </a:cubicBezTo>
                    <a:cubicBezTo>
                      <a:pt x="44" y="129"/>
                      <a:pt x="44" y="129"/>
                      <a:pt x="44" y="129"/>
                    </a:cubicBezTo>
                    <a:cubicBezTo>
                      <a:pt x="45" y="127"/>
                      <a:pt x="46" y="126"/>
                      <a:pt x="47" y="124"/>
                    </a:cubicBezTo>
                    <a:cubicBezTo>
                      <a:pt x="47" y="124"/>
                      <a:pt x="46" y="124"/>
                      <a:pt x="46" y="124"/>
                    </a:cubicBezTo>
                    <a:moveTo>
                      <a:pt x="42" y="121"/>
                    </a:moveTo>
                    <a:cubicBezTo>
                      <a:pt x="41" y="123"/>
                      <a:pt x="40" y="124"/>
                      <a:pt x="39" y="126"/>
                    </a:cubicBezTo>
                    <a:cubicBezTo>
                      <a:pt x="39" y="126"/>
                      <a:pt x="40" y="126"/>
                      <a:pt x="40" y="126"/>
                    </a:cubicBezTo>
                    <a:cubicBezTo>
                      <a:pt x="43" y="122"/>
                      <a:pt x="43" y="122"/>
                      <a:pt x="43" y="122"/>
                    </a:cubicBezTo>
                    <a:cubicBezTo>
                      <a:pt x="42" y="122"/>
                      <a:pt x="42" y="122"/>
                      <a:pt x="42" y="121"/>
                    </a:cubicBezTo>
                    <a:moveTo>
                      <a:pt x="41" y="121"/>
                    </a:moveTo>
                    <a:cubicBezTo>
                      <a:pt x="40" y="122"/>
                      <a:pt x="39" y="124"/>
                      <a:pt x="38" y="125"/>
                    </a:cubicBezTo>
                    <a:cubicBezTo>
                      <a:pt x="39" y="125"/>
                      <a:pt x="39" y="126"/>
                      <a:pt x="39" y="126"/>
                    </a:cubicBezTo>
                    <a:cubicBezTo>
                      <a:pt x="40" y="124"/>
                      <a:pt x="41" y="123"/>
                      <a:pt x="41" y="121"/>
                    </a:cubicBezTo>
                    <a:cubicBezTo>
                      <a:pt x="41" y="121"/>
                      <a:pt x="41" y="121"/>
                      <a:pt x="41" y="121"/>
                    </a:cubicBezTo>
                    <a:moveTo>
                      <a:pt x="51" y="116"/>
                    </a:moveTo>
                    <a:cubicBezTo>
                      <a:pt x="50" y="117"/>
                      <a:pt x="50" y="118"/>
                      <a:pt x="49" y="119"/>
                    </a:cubicBezTo>
                    <a:cubicBezTo>
                      <a:pt x="49" y="119"/>
                      <a:pt x="50" y="119"/>
                      <a:pt x="50" y="119"/>
                    </a:cubicBezTo>
                    <a:cubicBezTo>
                      <a:pt x="50" y="119"/>
                      <a:pt x="51" y="118"/>
                      <a:pt x="51" y="117"/>
                    </a:cubicBezTo>
                    <a:cubicBezTo>
                      <a:pt x="51" y="117"/>
                      <a:pt x="51" y="116"/>
                      <a:pt x="51" y="116"/>
                    </a:cubicBezTo>
                    <a:moveTo>
                      <a:pt x="51" y="115"/>
                    </a:moveTo>
                    <a:cubicBezTo>
                      <a:pt x="51" y="115"/>
                      <a:pt x="51" y="115"/>
                      <a:pt x="51" y="115"/>
                    </a:cubicBezTo>
                    <a:cubicBezTo>
                      <a:pt x="51" y="116"/>
                      <a:pt x="52" y="116"/>
                      <a:pt x="52" y="116"/>
                    </a:cubicBezTo>
                    <a:cubicBezTo>
                      <a:pt x="52" y="116"/>
                      <a:pt x="52" y="116"/>
                      <a:pt x="52" y="115"/>
                    </a:cubicBezTo>
                    <a:cubicBezTo>
                      <a:pt x="52" y="115"/>
                      <a:pt x="52" y="115"/>
                      <a:pt x="51" y="115"/>
                    </a:cubicBezTo>
                    <a:moveTo>
                      <a:pt x="52" y="115"/>
                    </a:moveTo>
                    <a:cubicBezTo>
                      <a:pt x="52" y="115"/>
                      <a:pt x="52" y="115"/>
                      <a:pt x="51" y="115"/>
                    </a:cubicBezTo>
                    <a:cubicBezTo>
                      <a:pt x="52" y="115"/>
                      <a:pt x="52" y="115"/>
                      <a:pt x="52" y="115"/>
                    </a:cubicBezTo>
                    <a:cubicBezTo>
                      <a:pt x="52" y="115"/>
                      <a:pt x="52" y="115"/>
                      <a:pt x="52" y="115"/>
                    </a:cubicBezTo>
                    <a:cubicBezTo>
                      <a:pt x="52" y="115"/>
                      <a:pt x="52" y="115"/>
                      <a:pt x="52" y="115"/>
                    </a:cubicBezTo>
                    <a:moveTo>
                      <a:pt x="52" y="114"/>
                    </a:moveTo>
                    <a:cubicBezTo>
                      <a:pt x="52" y="114"/>
                      <a:pt x="52" y="114"/>
                      <a:pt x="52" y="114"/>
                    </a:cubicBezTo>
                    <a:cubicBezTo>
                      <a:pt x="52" y="114"/>
                      <a:pt x="52" y="115"/>
                      <a:pt x="53" y="115"/>
                    </a:cubicBezTo>
                    <a:cubicBezTo>
                      <a:pt x="53" y="115"/>
                      <a:pt x="53" y="114"/>
                      <a:pt x="53" y="114"/>
                    </a:cubicBezTo>
                    <a:cubicBezTo>
                      <a:pt x="53" y="114"/>
                      <a:pt x="52" y="114"/>
                      <a:pt x="52" y="114"/>
                    </a:cubicBezTo>
                    <a:moveTo>
                      <a:pt x="46" y="114"/>
                    </a:moveTo>
                    <a:cubicBezTo>
                      <a:pt x="46" y="114"/>
                      <a:pt x="45" y="115"/>
                      <a:pt x="45" y="116"/>
                    </a:cubicBezTo>
                    <a:cubicBezTo>
                      <a:pt x="45" y="116"/>
                      <a:pt x="45" y="117"/>
                      <a:pt x="45" y="117"/>
                    </a:cubicBezTo>
                    <a:cubicBezTo>
                      <a:pt x="46" y="116"/>
                      <a:pt x="46" y="116"/>
                      <a:pt x="46" y="116"/>
                    </a:cubicBezTo>
                    <a:cubicBezTo>
                      <a:pt x="46" y="115"/>
                      <a:pt x="47" y="115"/>
                      <a:pt x="47" y="114"/>
                    </a:cubicBezTo>
                    <a:cubicBezTo>
                      <a:pt x="47" y="114"/>
                      <a:pt x="46" y="114"/>
                      <a:pt x="46" y="114"/>
                    </a:cubicBezTo>
                    <a:moveTo>
                      <a:pt x="46" y="113"/>
                    </a:moveTo>
                    <a:cubicBezTo>
                      <a:pt x="45" y="114"/>
                      <a:pt x="45" y="115"/>
                      <a:pt x="44" y="116"/>
                    </a:cubicBezTo>
                    <a:cubicBezTo>
                      <a:pt x="44" y="116"/>
                      <a:pt x="44" y="116"/>
                      <a:pt x="44" y="116"/>
                    </a:cubicBezTo>
                    <a:cubicBezTo>
                      <a:pt x="45" y="115"/>
                      <a:pt x="45" y="114"/>
                      <a:pt x="46" y="113"/>
                    </a:cubicBezTo>
                    <a:cubicBezTo>
                      <a:pt x="46" y="113"/>
                      <a:pt x="46" y="113"/>
                      <a:pt x="46" y="113"/>
                    </a:cubicBezTo>
                    <a:moveTo>
                      <a:pt x="53" y="113"/>
                    </a:moveTo>
                    <a:cubicBezTo>
                      <a:pt x="53" y="113"/>
                      <a:pt x="52" y="113"/>
                      <a:pt x="52" y="113"/>
                    </a:cubicBezTo>
                    <a:cubicBezTo>
                      <a:pt x="53" y="113"/>
                      <a:pt x="53" y="114"/>
                      <a:pt x="53" y="114"/>
                    </a:cubicBezTo>
                    <a:cubicBezTo>
                      <a:pt x="53" y="114"/>
                      <a:pt x="53" y="114"/>
                      <a:pt x="53" y="113"/>
                    </a:cubicBezTo>
                    <a:cubicBezTo>
                      <a:pt x="53" y="113"/>
                      <a:pt x="53" y="113"/>
                      <a:pt x="53" y="113"/>
                    </a:cubicBezTo>
                    <a:moveTo>
                      <a:pt x="47" y="112"/>
                    </a:moveTo>
                    <a:cubicBezTo>
                      <a:pt x="47" y="112"/>
                      <a:pt x="47" y="113"/>
                      <a:pt x="47" y="113"/>
                    </a:cubicBezTo>
                    <a:cubicBezTo>
                      <a:pt x="47" y="113"/>
                      <a:pt x="47" y="113"/>
                      <a:pt x="47" y="113"/>
                    </a:cubicBezTo>
                    <a:cubicBezTo>
                      <a:pt x="48" y="113"/>
                      <a:pt x="48" y="113"/>
                      <a:pt x="48" y="113"/>
                    </a:cubicBezTo>
                    <a:cubicBezTo>
                      <a:pt x="47" y="113"/>
                      <a:pt x="47" y="112"/>
                      <a:pt x="47" y="112"/>
                    </a:cubicBezTo>
                    <a:moveTo>
                      <a:pt x="47" y="112"/>
                    </a:moveTo>
                    <a:cubicBezTo>
                      <a:pt x="47" y="112"/>
                      <a:pt x="47" y="112"/>
                      <a:pt x="47" y="112"/>
                    </a:cubicBezTo>
                    <a:cubicBezTo>
                      <a:pt x="47" y="112"/>
                      <a:pt x="47" y="113"/>
                      <a:pt x="48" y="113"/>
                    </a:cubicBezTo>
                    <a:cubicBezTo>
                      <a:pt x="48" y="113"/>
                      <a:pt x="48" y="113"/>
                      <a:pt x="48" y="113"/>
                    </a:cubicBezTo>
                    <a:cubicBezTo>
                      <a:pt x="48" y="112"/>
                      <a:pt x="47" y="112"/>
                      <a:pt x="47" y="112"/>
                    </a:cubicBezTo>
                    <a:moveTo>
                      <a:pt x="46" y="112"/>
                    </a:moveTo>
                    <a:cubicBezTo>
                      <a:pt x="46" y="112"/>
                      <a:pt x="46" y="112"/>
                      <a:pt x="46" y="112"/>
                    </a:cubicBezTo>
                    <a:cubicBezTo>
                      <a:pt x="46" y="112"/>
                      <a:pt x="46" y="113"/>
                      <a:pt x="46" y="113"/>
                    </a:cubicBezTo>
                    <a:cubicBezTo>
                      <a:pt x="46" y="112"/>
                      <a:pt x="47" y="112"/>
                      <a:pt x="47" y="112"/>
                    </a:cubicBezTo>
                    <a:cubicBezTo>
                      <a:pt x="47" y="112"/>
                      <a:pt x="46" y="112"/>
                      <a:pt x="46" y="112"/>
                    </a:cubicBezTo>
                    <a:moveTo>
                      <a:pt x="46" y="112"/>
                    </a:moveTo>
                    <a:cubicBezTo>
                      <a:pt x="46" y="112"/>
                      <a:pt x="46" y="112"/>
                      <a:pt x="46" y="112"/>
                    </a:cubicBezTo>
                    <a:cubicBezTo>
                      <a:pt x="46" y="112"/>
                      <a:pt x="47" y="112"/>
                      <a:pt x="47" y="112"/>
                    </a:cubicBezTo>
                    <a:cubicBezTo>
                      <a:pt x="47" y="112"/>
                      <a:pt x="47" y="112"/>
                      <a:pt x="47" y="112"/>
                    </a:cubicBezTo>
                    <a:cubicBezTo>
                      <a:pt x="47" y="112"/>
                      <a:pt x="47" y="112"/>
                      <a:pt x="46" y="112"/>
                    </a:cubicBezTo>
                    <a:moveTo>
                      <a:pt x="48" y="111"/>
                    </a:moveTo>
                    <a:cubicBezTo>
                      <a:pt x="47" y="111"/>
                      <a:pt x="47" y="111"/>
                      <a:pt x="47" y="112"/>
                    </a:cubicBezTo>
                    <a:cubicBezTo>
                      <a:pt x="48" y="112"/>
                      <a:pt x="48" y="112"/>
                      <a:pt x="48" y="112"/>
                    </a:cubicBezTo>
                    <a:cubicBezTo>
                      <a:pt x="48" y="112"/>
                      <a:pt x="48" y="112"/>
                      <a:pt x="48" y="112"/>
                    </a:cubicBezTo>
                    <a:cubicBezTo>
                      <a:pt x="48" y="111"/>
                      <a:pt x="48" y="111"/>
                      <a:pt x="48" y="111"/>
                    </a:cubicBezTo>
                    <a:moveTo>
                      <a:pt x="54" y="111"/>
                    </a:moveTo>
                    <a:cubicBezTo>
                      <a:pt x="53" y="112"/>
                      <a:pt x="53" y="112"/>
                      <a:pt x="53" y="112"/>
                    </a:cubicBezTo>
                    <a:cubicBezTo>
                      <a:pt x="53" y="113"/>
                      <a:pt x="53" y="113"/>
                      <a:pt x="54" y="113"/>
                    </a:cubicBezTo>
                    <a:cubicBezTo>
                      <a:pt x="54" y="112"/>
                      <a:pt x="54" y="112"/>
                      <a:pt x="54" y="111"/>
                    </a:cubicBezTo>
                    <a:cubicBezTo>
                      <a:pt x="54" y="111"/>
                      <a:pt x="54" y="111"/>
                      <a:pt x="54" y="111"/>
                    </a:cubicBezTo>
                    <a:moveTo>
                      <a:pt x="47" y="111"/>
                    </a:moveTo>
                    <a:cubicBezTo>
                      <a:pt x="47" y="111"/>
                      <a:pt x="47" y="111"/>
                      <a:pt x="47" y="111"/>
                    </a:cubicBezTo>
                    <a:cubicBezTo>
                      <a:pt x="47" y="111"/>
                      <a:pt x="47" y="111"/>
                      <a:pt x="47" y="111"/>
                    </a:cubicBezTo>
                    <a:cubicBezTo>
                      <a:pt x="47" y="111"/>
                      <a:pt x="47" y="111"/>
                      <a:pt x="47" y="111"/>
                    </a:cubicBezTo>
                    <a:cubicBezTo>
                      <a:pt x="47" y="111"/>
                      <a:pt x="47" y="111"/>
                      <a:pt x="47" y="111"/>
                    </a:cubicBezTo>
                    <a:moveTo>
                      <a:pt x="48" y="110"/>
                    </a:moveTo>
                    <a:cubicBezTo>
                      <a:pt x="48" y="110"/>
                      <a:pt x="48" y="110"/>
                      <a:pt x="48" y="110"/>
                    </a:cubicBezTo>
                    <a:cubicBezTo>
                      <a:pt x="48" y="111"/>
                      <a:pt x="48" y="111"/>
                      <a:pt x="49" y="111"/>
                    </a:cubicBezTo>
                    <a:cubicBezTo>
                      <a:pt x="49" y="111"/>
                      <a:pt x="49" y="111"/>
                      <a:pt x="49" y="111"/>
                    </a:cubicBezTo>
                    <a:cubicBezTo>
                      <a:pt x="49" y="111"/>
                      <a:pt x="48" y="110"/>
                      <a:pt x="48" y="110"/>
                    </a:cubicBezTo>
                    <a:moveTo>
                      <a:pt x="48" y="110"/>
                    </a:moveTo>
                    <a:cubicBezTo>
                      <a:pt x="47" y="110"/>
                      <a:pt x="47" y="110"/>
                      <a:pt x="47" y="110"/>
                    </a:cubicBezTo>
                    <a:cubicBezTo>
                      <a:pt x="47" y="110"/>
                      <a:pt x="48" y="110"/>
                      <a:pt x="48" y="110"/>
                    </a:cubicBezTo>
                    <a:cubicBezTo>
                      <a:pt x="48" y="110"/>
                      <a:pt x="48" y="110"/>
                      <a:pt x="48" y="110"/>
                    </a:cubicBezTo>
                    <a:cubicBezTo>
                      <a:pt x="48" y="110"/>
                      <a:pt x="48" y="110"/>
                      <a:pt x="48" y="110"/>
                    </a:cubicBezTo>
                    <a:moveTo>
                      <a:pt x="49" y="108"/>
                    </a:moveTo>
                    <a:cubicBezTo>
                      <a:pt x="49" y="109"/>
                      <a:pt x="49" y="109"/>
                      <a:pt x="48" y="110"/>
                    </a:cubicBezTo>
                    <a:cubicBezTo>
                      <a:pt x="49" y="110"/>
                      <a:pt x="49" y="110"/>
                      <a:pt x="49" y="110"/>
                    </a:cubicBezTo>
                    <a:cubicBezTo>
                      <a:pt x="49" y="110"/>
                      <a:pt x="50" y="109"/>
                      <a:pt x="50" y="109"/>
                    </a:cubicBezTo>
                    <a:cubicBezTo>
                      <a:pt x="50" y="109"/>
                      <a:pt x="49" y="108"/>
                      <a:pt x="49" y="108"/>
                    </a:cubicBezTo>
                    <a:moveTo>
                      <a:pt x="49" y="108"/>
                    </a:moveTo>
                    <a:cubicBezTo>
                      <a:pt x="48" y="108"/>
                      <a:pt x="48" y="109"/>
                      <a:pt x="48" y="109"/>
                    </a:cubicBezTo>
                    <a:cubicBezTo>
                      <a:pt x="48" y="109"/>
                      <a:pt x="48" y="109"/>
                      <a:pt x="48" y="110"/>
                    </a:cubicBezTo>
                    <a:cubicBezTo>
                      <a:pt x="48" y="109"/>
                      <a:pt x="49" y="109"/>
                      <a:pt x="49" y="108"/>
                    </a:cubicBezTo>
                    <a:cubicBezTo>
                      <a:pt x="49" y="108"/>
                      <a:pt x="49" y="108"/>
                      <a:pt x="49" y="108"/>
                    </a:cubicBezTo>
                    <a:moveTo>
                      <a:pt x="59" y="102"/>
                    </a:moveTo>
                    <a:cubicBezTo>
                      <a:pt x="58" y="104"/>
                      <a:pt x="57" y="105"/>
                      <a:pt x="56" y="106"/>
                    </a:cubicBezTo>
                    <a:cubicBezTo>
                      <a:pt x="57" y="107"/>
                      <a:pt x="57" y="107"/>
                      <a:pt x="57" y="107"/>
                    </a:cubicBezTo>
                    <a:cubicBezTo>
                      <a:pt x="58" y="105"/>
                      <a:pt x="59" y="104"/>
                      <a:pt x="60" y="103"/>
                    </a:cubicBezTo>
                    <a:cubicBezTo>
                      <a:pt x="59" y="103"/>
                      <a:pt x="59" y="102"/>
                      <a:pt x="59" y="102"/>
                    </a:cubicBezTo>
                    <a:moveTo>
                      <a:pt x="59" y="102"/>
                    </a:moveTo>
                    <a:cubicBezTo>
                      <a:pt x="59" y="102"/>
                      <a:pt x="59" y="102"/>
                      <a:pt x="59" y="102"/>
                    </a:cubicBezTo>
                    <a:cubicBezTo>
                      <a:pt x="59" y="102"/>
                      <a:pt x="59" y="102"/>
                      <a:pt x="60" y="103"/>
                    </a:cubicBezTo>
                    <a:cubicBezTo>
                      <a:pt x="60" y="102"/>
                      <a:pt x="60" y="102"/>
                      <a:pt x="60" y="102"/>
                    </a:cubicBezTo>
                    <a:cubicBezTo>
                      <a:pt x="60" y="102"/>
                      <a:pt x="59" y="102"/>
                      <a:pt x="59" y="102"/>
                    </a:cubicBezTo>
                    <a:moveTo>
                      <a:pt x="59" y="102"/>
                    </a:moveTo>
                    <a:cubicBezTo>
                      <a:pt x="59" y="102"/>
                      <a:pt x="59" y="102"/>
                      <a:pt x="59" y="102"/>
                    </a:cubicBezTo>
                    <a:cubicBezTo>
                      <a:pt x="59" y="102"/>
                      <a:pt x="60" y="102"/>
                      <a:pt x="60" y="102"/>
                    </a:cubicBezTo>
                    <a:cubicBezTo>
                      <a:pt x="60" y="102"/>
                      <a:pt x="60" y="102"/>
                      <a:pt x="60" y="102"/>
                    </a:cubicBezTo>
                    <a:cubicBezTo>
                      <a:pt x="60" y="102"/>
                      <a:pt x="60" y="102"/>
                      <a:pt x="59" y="102"/>
                    </a:cubicBezTo>
                    <a:moveTo>
                      <a:pt x="60" y="101"/>
                    </a:moveTo>
                    <a:cubicBezTo>
                      <a:pt x="60" y="101"/>
                      <a:pt x="60" y="101"/>
                      <a:pt x="60" y="101"/>
                    </a:cubicBezTo>
                    <a:cubicBezTo>
                      <a:pt x="60" y="101"/>
                      <a:pt x="60" y="101"/>
                      <a:pt x="60" y="101"/>
                    </a:cubicBezTo>
                    <a:cubicBezTo>
                      <a:pt x="60" y="101"/>
                      <a:pt x="60" y="101"/>
                      <a:pt x="61" y="101"/>
                    </a:cubicBezTo>
                    <a:cubicBezTo>
                      <a:pt x="60" y="101"/>
                      <a:pt x="60" y="101"/>
                      <a:pt x="60" y="101"/>
                    </a:cubicBezTo>
                    <a:moveTo>
                      <a:pt x="54" y="99"/>
                    </a:moveTo>
                    <a:cubicBezTo>
                      <a:pt x="54" y="100"/>
                      <a:pt x="53" y="101"/>
                      <a:pt x="51" y="103"/>
                    </a:cubicBezTo>
                    <a:cubicBezTo>
                      <a:pt x="51" y="103"/>
                      <a:pt x="52" y="103"/>
                      <a:pt x="52" y="104"/>
                    </a:cubicBezTo>
                    <a:cubicBezTo>
                      <a:pt x="53" y="102"/>
                      <a:pt x="53" y="101"/>
                      <a:pt x="53" y="101"/>
                    </a:cubicBezTo>
                    <a:cubicBezTo>
                      <a:pt x="53" y="101"/>
                      <a:pt x="53" y="102"/>
                      <a:pt x="52" y="104"/>
                    </a:cubicBezTo>
                    <a:cubicBezTo>
                      <a:pt x="52" y="104"/>
                      <a:pt x="52" y="104"/>
                      <a:pt x="53" y="104"/>
                    </a:cubicBezTo>
                    <a:cubicBezTo>
                      <a:pt x="54" y="103"/>
                      <a:pt x="54" y="101"/>
                      <a:pt x="55" y="99"/>
                    </a:cubicBezTo>
                    <a:cubicBezTo>
                      <a:pt x="55" y="99"/>
                      <a:pt x="55" y="99"/>
                      <a:pt x="54" y="99"/>
                    </a:cubicBezTo>
                    <a:moveTo>
                      <a:pt x="54" y="99"/>
                    </a:moveTo>
                    <a:cubicBezTo>
                      <a:pt x="54" y="99"/>
                      <a:pt x="54" y="99"/>
                      <a:pt x="54" y="99"/>
                    </a:cubicBezTo>
                    <a:cubicBezTo>
                      <a:pt x="55" y="99"/>
                      <a:pt x="55" y="99"/>
                      <a:pt x="55" y="99"/>
                    </a:cubicBezTo>
                    <a:cubicBezTo>
                      <a:pt x="55" y="99"/>
                      <a:pt x="55" y="99"/>
                      <a:pt x="55" y="99"/>
                    </a:cubicBezTo>
                    <a:cubicBezTo>
                      <a:pt x="55" y="99"/>
                      <a:pt x="55" y="99"/>
                      <a:pt x="54" y="99"/>
                    </a:cubicBezTo>
                    <a:moveTo>
                      <a:pt x="55" y="98"/>
                    </a:moveTo>
                    <a:cubicBezTo>
                      <a:pt x="55" y="98"/>
                      <a:pt x="55" y="98"/>
                      <a:pt x="55" y="98"/>
                    </a:cubicBezTo>
                    <a:cubicBezTo>
                      <a:pt x="55" y="98"/>
                      <a:pt x="56" y="98"/>
                      <a:pt x="56" y="99"/>
                    </a:cubicBezTo>
                    <a:cubicBezTo>
                      <a:pt x="56" y="99"/>
                      <a:pt x="56" y="98"/>
                      <a:pt x="56" y="98"/>
                    </a:cubicBezTo>
                    <a:cubicBezTo>
                      <a:pt x="56" y="98"/>
                      <a:pt x="55" y="98"/>
                      <a:pt x="55" y="98"/>
                    </a:cubicBezTo>
                    <a:moveTo>
                      <a:pt x="63" y="96"/>
                    </a:moveTo>
                    <a:cubicBezTo>
                      <a:pt x="62" y="97"/>
                      <a:pt x="61" y="99"/>
                      <a:pt x="60" y="100"/>
                    </a:cubicBezTo>
                    <a:cubicBezTo>
                      <a:pt x="60" y="100"/>
                      <a:pt x="61" y="100"/>
                      <a:pt x="61" y="101"/>
                    </a:cubicBezTo>
                    <a:cubicBezTo>
                      <a:pt x="62" y="99"/>
                      <a:pt x="63" y="98"/>
                      <a:pt x="64" y="96"/>
                    </a:cubicBezTo>
                    <a:cubicBezTo>
                      <a:pt x="63" y="96"/>
                      <a:pt x="63" y="96"/>
                      <a:pt x="63" y="96"/>
                    </a:cubicBezTo>
                    <a:moveTo>
                      <a:pt x="58" y="93"/>
                    </a:moveTo>
                    <a:cubicBezTo>
                      <a:pt x="56" y="96"/>
                      <a:pt x="56" y="97"/>
                      <a:pt x="55" y="97"/>
                    </a:cubicBezTo>
                    <a:cubicBezTo>
                      <a:pt x="56" y="98"/>
                      <a:pt x="56" y="98"/>
                      <a:pt x="56" y="98"/>
                    </a:cubicBezTo>
                    <a:cubicBezTo>
                      <a:pt x="57" y="96"/>
                      <a:pt x="58" y="95"/>
                      <a:pt x="59" y="93"/>
                    </a:cubicBezTo>
                    <a:cubicBezTo>
                      <a:pt x="59" y="93"/>
                      <a:pt x="59" y="93"/>
                      <a:pt x="58" y="93"/>
                    </a:cubicBezTo>
                    <a:moveTo>
                      <a:pt x="68" y="90"/>
                    </a:moveTo>
                    <a:cubicBezTo>
                      <a:pt x="67" y="93"/>
                      <a:pt x="67" y="93"/>
                      <a:pt x="67" y="93"/>
                    </a:cubicBezTo>
                    <a:cubicBezTo>
                      <a:pt x="67" y="92"/>
                      <a:pt x="68" y="91"/>
                      <a:pt x="68" y="90"/>
                    </a:cubicBezTo>
                    <a:cubicBezTo>
                      <a:pt x="68" y="90"/>
                      <a:pt x="68" y="90"/>
                      <a:pt x="68" y="90"/>
                    </a:cubicBezTo>
                    <a:moveTo>
                      <a:pt x="67" y="89"/>
                    </a:moveTo>
                    <a:cubicBezTo>
                      <a:pt x="65" y="91"/>
                      <a:pt x="64" y="93"/>
                      <a:pt x="63" y="95"/>
                    </a:cubicBezTo>
                    <a:cubicBezTo>
                      <a:pt x="63" y="95"/>
                      <a:pt x="64" y="95"/>
                      <a:pt x="64" y="95"/>
                    </a:cubicBezTo>
                    <a:cubicBezTo>
                      <a:pt x="65" y="94"/>
                      <a:pt x="66" y="92"/>
                      <a:pt x="67" y="90"/>
                    </a:cubicBezTo>
                    <a:cubicBezTo>
                      <a:pt x="67" y="90"/>
                      <a:pt x="67" y="89"/>
                      <a:pt x="67" y="89"/>
                    </a:cubicBezTo>
                    <a:moveTo>
                      <a:pt x="70" y="87"/>
                    </a:moveTo>
                    <a:cubicBezTo>
                      <a:pt x="69" y="88"/>
                      <a:pt x="69" y="88"/>
                      <a:pt x="69" y="88"/>
                    </a:cubicBezTo>
                    <a:cubicBezTo>
                      <a:pt x="69" y="88"/>
                      <a:pt x="69" y="88"/>
                      <a:pt x="69" y="88"/>
                    </a:cubicBezTo>
                    <a:cubicBezTo>
                      <a:pt x="69" y="88"/>
                      <a:pt x="70" y="88"/>
                      <a:pt x="70" y="87"/>
                    </a:cubicBezTo>
                    <a:cubicBezTo>
                      <a:pt x="70" y="87"/>
                      <a:pt x="70" y="87"/>
                      <a:pt x="70" y="87"/>
                    </a:cubicBezTo>
                    <a:moveTo>
                      <a:pt x="62" y="87"/>
                    </a:moveTo>
                    <a:cubicBezTo>
                      <a:pt x="61" y="89"/>
                      <a:pt x="60" y="91"/>
                      <a:pt x="59" y="92"/>
                    </a:cubicBezTo>
                    <a:cubicBezTo>
                      <a:pt x="59" y="93"/>
                      <a:pt x="59" y="93"/>
                      <a:pt x="59" y="93"/>
                    </a:cubicBezTo>
                    <a:cubicBezTo>
                      <a:pt x="60" y="91"/>
                      <a:pt x="61" y="89"/>
                      <a:pt x="63" y="87"/>
                    </a:cubicBezTo>
                    <a:cubicBezTo>
                      <a:pt x="62" y="87"/>
                      <a:pt x="62" y="87"/>
                      <a:pt x="62" y="87"/>
                    </a:cubicBezTo>
                    <a:moveTo>
                      <a:pt x="68" y="86"/>
                    </a:moveTo>
                    <a:cubicBezTo>
                      <a:pt x="68" y="87"/>
                      <a:pt x="68" y="87"/>
                      <a:pt x="68" y="87"/>
                    </a:cubicBezTo>
                    <a:cubicBezTo>
                      <a:pt x="68" y="87"/>
                      <a:pt x="68" y="88"/>
                      <a:pt x="68" y="88"/>
                    </a:cubicBezTo>
                    <a:cubicBezTo>
                      <a:pt x="69" y="87"/>
                      <a:pt x="69" y="87"/>
                      <a:pt x="69" y="87"/>
                    </a:cubicBezTo>
                    <a:cubicBezTo>
                      <a:pt x="69" y="87"/>
                      <a:pt x="68" y="87"/>
                      <a:pt x="68" y="86"/>
                    </a:cubicBezTo>
                    <a:moveTo>
                      <a:pt x="64" y="84"/>
                    </a:moveTo>
                    <a:cubicBezTo>
                      <a:pt x="64" y="84"/>
                      <a:pt x="64" y="85"/>
                      <a:pt x="63" y="85"/>
                    </a:cubicBezTo>
                    <a:cubicBezTo>
                      <a:pt x="64" y="85"/>
                      <a:pt x="64" y="85"/>
                      <a:pt x="64" y="85"/>
                    </a:cubicBezTo>
                    <a:cubicBezTo>
                      <a:pt x="64" y="85"/>
                      <a:pt x="64" y="84"/>
                      <a:pt x="64" y="84"/>
                    </a:cubicBezTo>
                    <a:cubicBezTo>
                      <a:pt x="64" y="84"/>
                      <a:pt x="64" y="84"/>
                      <a:pt x="64" y="84"/>
                    </a:cubicBezTo>
                    <a:moveTo>
                      <a:pt x="75" y="78"/>
                    </a:moveTo>
                    <a:cubicBezTo>
                      <a:pt x="71" y="85"/>
                      <a:pt x="71" y="85"/>
                      <a:pt x="71" y="85"/>
                    </a:cubicBezTo>
                    <a:cubicBezTo>
                      <a:pt x="71" y="85"/>
                      <a:pt x="71" y="85"/>
                      <a:pt x="71" y="85"/>
                    </a:cubicBezTo>
                    <a:cubicBezTo>
                      <a:pt x="72" y="83"/>
                      <a:pt x="74" y="80"/>
                      <a:pt x="75" y="78"/>
                    </a:cubicBezTo>
                    <a:cubicBezTo>
                      <a:pt x="75" y="78"/>
                      <a:pt x="75" y="78"/>
                      <a:pt x="75" y="78"/>
                    </a:cubicBezTo>
                    <a:moveTo>
                      <a:pt x="74" y="77"/>
                    </a:moveTo>
                    <a:cubicBezTo>
                      <a:pt x="72" y="79"/>
                      <a:pt x="71" y="82"/>
                      <a:pt x="69" y="84"/>
                    </a:cubicBezTo>
                    <a:cubicBezTo>
                      <a:pt x="70" y="84"/>
                      <a:pt x="70" y="85"/>
                      <a:pt x="70" y="85"/>
                    </a:cubicBezTo>
                    <a:cubicBezTo>
                      <a:pt x="71" y="82"/>
                      <a:pt x="73" y="80"/>
                      <a:pt x="74" y="77"/>
                    </a:cubicBezTo>
                    <a:cubicBezTo>
                      <a:pt x="74" y="77"/>
                      <a:pt x="74" y="77"/>
                      <a:pt x="74" y="77"/>
                    </a:cubicBezTo>
                    <a:moveTo>
                      <a:pt x="70" y="74"/>
                    </a:moveTo>
                    <a:cubicBezTo>
                      <a:pt x="68" y="77"/>
                      <a:pt x="66" y="80"/>
                      <a:pt x="65" y="82"/>
                    </a:cubicBezTo>
                    <a:cubicBezTo>
                      <a:pt x="65" y="82"/>
                      <a:pt x="65" y="82"/>
                      <a:pt x="65" y="82"/>
                    </a:cubicBezTo>
                    <a:cubicBezTo>
                      <a:pt x="67" y="79"/>
                      <a:pt x="68" y="77"/>
                      <a:pt x="70" y="75"/>
                    </a:cubicBezTo>
                    <a:cubicBezTo>
                      <a:pt x="70" y="74"/>
                      <a:pt x="70" y="74"/>
                      <a:pt x="70" y="74"/>
                    </a:cubicBezTo>
                    <a:moveTo>
                      <a:pt x="83" y="64"/>
                    </a:moveTo>
                    <a:cubicBezTo>
                      <a:pt x="78" y="73"/>
                      <a:pt x="78" y="73"/>
                      <a:pt x="78" y="73"/>
                    </a:cubicBezTo>
                    <a:cubicBezTo>
                      <a:pt x="78" y="73"/>
                      <a:pt x="78" y="73"/>
                      <a:pt x="78" y="74"/>
                    </a:cubicBezTo>
                    <a:cubicBezTo>
                      <a:pt x="80" y="70"/>
                      <a:pt x="82" y="67"/>
                      <a:pt x="83" y="64"/>
                    </a:cubicBezTo>
                    <a:cubicBezTo>
                      <a:pt x="83" y="64"/>
                      <a:pt x="83" y="64"/>
                      <a:pt x="83" y="64"/>
                    </a:cubicBezTo>
                    <a:moveTo>
                      <a:pt x="82" y="63"/>
                    </a:moveTo>
                    <a:cubicBezTo>
                      <a:pt x="80" y="66"/>
                      <a:pt x="78" y="69"/>
                      <a:pt x="76" y="73"/>
                    </a:cubicBezTo>
                    <a:cubicBezTo>
                      <a:pt x="76" y="73"/>
                      <a:pt x="77" y="73"/>
                      <a:pt x="77" y="73"/>
                    </a:cubicBezTo>
                    <a:cubicBezTo>
                      <a:pt x="79" y="70"/>
                      <a:pt x="81" y="67"/>
                      <a:pt x="83" y="64"/>
                    </a:cubicBezTo>
                    <a:cubicBezTo>
                      <a:pt x="82" y="63"/>
                      <a:pt x="82" y="63"/>
                      <a:pt x="82" y="63"/>
                    </a:cubicBezTo>
                    <a:moveTo>
                      <a:pt x="78" y="61"/>
                    </a:moveTo>
                    <a:cubicBezTo>
                      <a:pt x="76" y="64"/>
                      <a:pt x="74" y="67"/>
                      <a:pt x="72" y="70"/>
                    </a:cubicBezTo>
                    <a:cubicBezTo>
                      <a:pt x="72" y="70"/>
                      <a:pt x="72" y="70"/>
                      <a:pt x="72" y="70"/>
                    </a:cubicBezTo>
                    <a:cubicBezTo>
                      <a:pt x="74" y="67"/>
                      <a:pt x="76" y="64"/>
                      <a:pt x="78" y="61"/>
                    </a:cubicBezTo>
                    <a:cubicBezTo>
                      <a:pt x="78" y="61"/>
                      <a:pt x="78" y="61"/>
                      <a:pt x="78" y="61"/>
                    </a:cubicBezTo>
                    <a:moveTo>
                      <a:pt x="83" y="52"/>
                    </a:moveTo>
                    <a:cubicBezTo>
                      <a:pt x="83" y="52"/>
                      <a:pt x="83" y="52"/>
                      <a:pt x="83" y="52"/>
                    </a:cubicBezTo>
                    <a:cubicBezTo>
                      <a:pt x="83" y="52"/>
                      <a:pt x="83" y="52"/>
                      <a:pt x="83" y="52"/>
                    </a:cubicBezTo>
                    <a:cubicBezTo>
                      <a:pt x="83" y="52"/>
                      <a:pt x="83" y="52"/>
                      <a:pt x="83" y="52"/>
                    </a:cubicBezTo>
                    <a:cubicBezTo>
                      <a:pt x="83" y="52"/>
                      <a:pt x="83" y="52"/>
                      <a:pt x="83" y="52"/>
                    </a:cubicBezTo>
                    <a:moveTo>
                      <a:pt x="92" y="49"/>
                    </a:moveTo>
                    <a:cubicBezTo>
                      <a:pt x="88" y="55"/>
                      <a:pt x="88" y="55"/>
                      <a:pt x="88" y="55"/>
                    </a:cubicBezTo>
                    <a:cubicBezTo>
                      <a:pt x="88" y="55"/>
                      <a:pt x="88" y="55"/>
                      <a:pt x="88" y="55"/>
                    </a:cubicBezTo>
                    <a:cubicBezTo>
                      <a:pt x="90" y="53"/>
                      <a:pt x="91" y="51"/>
                      <a:pt x="92" y="49"/>
                    </a:cubicBezTo>
                    <a:cubicBezTo>
                      <a:pt x="92" y="49"/>
                      <a:pt x="92" y="49"/>
                      <a:pt x="92" y="49"/>
                    </a:cubicBezTo>
                    <a:moveTo>
                      <a:pt x="92" y="48"/>
                    </a:moveTo>
                    <a:cubicBezTo>
                      <a:pt x="92" y="49"/>
                      <a:pt x="92" y="49"/>
                      <a:pt x="92" y="49"/>
                    </a:cubicBezTo>
                    <a:cubicBezTo>
                      <a:pt x="92" y="49"/>
                      <a:pt x="92" y="49"/>
                      <a:pt x="92" y="49"/>
                    </a:cubicBezTo>
                    <a:cubicBezTo>
                      <a:pt x="92" y="49"/>
                      <a:pt x="92" y="49"/>
                      <a:pt x="92" y="49"/>
                    </a:cubicBezTo>
                    <a:cubicBezTo>
                      <a:pt x="92" y="49"/>
                      <a:pt x="92" y="48"/>
                      <a:pt x="92" y="48"/>
                    </a:cubicBezTo>
                    <a:moveTo>
                      <a:pt x="91" y="48"/>
                    </a:moveTo>
                    <a:cubicBezTo>
                      <a:pt x="89" y="50"/>
                      <a:pt x="88" y="52"/>
                      <a:pt x="87" y="54"/>
                    </a:cubicBezTo>
                    <a:cubicBezTo>
                      <a:pt x="87" y="55"/>
                      <a:pt x="87" y="55"/>
                      <a:pt x="88" y="55"/>
                    </a:cubicBezTo>
                    <a:cubicBezTo>
                      <a:pt x="89" y="53"/>
                      <a:pt x="90" y="51"/>
                      <a:pt x="92" y="48"/>
                    </a:cubicBezTo>
                    <a:cubicBezTo>
                      <a:pt x="91" y="48"/>
                      <a:pt x="91" y="48"/>
                      <a:pt x="91" y="48"/>
                    </a:cubicBezTo>
                    <a:moveTo>
                      <a:pt x="91" y="48"/>
                    </a:moveTo>
                    <a:cubicBezTo>
                      <a:pt x="91" y="48"/>
                      <a:pt x="91" y="48"/>
                      <a:pt x="91" y="48"/>
                    </a:cubicBezTo>
                    <a:cubicBezTo>
                      <a:pt x="91" y="48"/>
                      <a:pt x="91" y="48"/>
                      <a:pt x="92" y="48"/>
                    </a:cubicBezTo>
                    <a:cubicBezTo>
                      <a:pt x="92" y="48"/>
                      <a:pt x="92" y="48"/>
                      <a:pt x="92" y="48"/>
                    </a:cubicBezTo>
                    <a:cubicBezTo>
                      <a:pt x="91" y="48"/>
                      <a:pt x="91" y="48"/>
                      <a:pt x="91" y="48"/>
                    </a:cubicBezTo>
                    <a:moveTo>
                      <a:pt x="87" y="45"/>
                    </a:moveTo>
                    <a:cubicBezTo>
                      <a:pt x="85" y="48"/>
                      <a:pt x="84" y="50"/>
                      <a:pt x="83" y="52"/>
                    </a:cubicBezTo>
                    <a:cubicBezTo>
                      <a:pt x="83" y="52"/>
                      <a:pt x="83" y="52"/>
                      <a:pt x="83" y="52"/>
                    </a:cubicBezTo>
                    <a:cubicBezTo>
                      <a:pt x="84" y="50"/>
                      <a:pt x="85" y="48"/>
                      <a:pt x="87" y="45"/>
                    </a:cubicBezTo>
                    <a:cubicBezTo>
                      <a:pt x="87" y="45"/>
                      <a:pt x="87" y="45"/>
                      <a:pt x="87" y="45"/>
                    </a:cubicBezTo>
                    <a:moveTo>
                      <a:pt x="94" y="45"/>
                    </a:moveTo>
                    <a:cubicBezTo>
                      <a:pt x="93" y="47"/>
                      <a:pt x="93" y="47"/>
                      <a:pt x="93" y="47"/>
                    </a:cubicBezTo>
                    <a:cubicBezTo>
                      <a:pt x="93" y="47"/>
                      <a:pt x="93" y="47"/>
                      <a:pt x="93" y="47"/>
                    </a:cubicBezTo>
                    <a:cubicBezTo>
                      <a:pt x="94" y="46"/>
                      <a:pt x="94" y="46"/>
                      <a:pt x="94" y="45"/>
                    </a:cubicBezTo>
                    <a:cubicBezTo>
                      <a:pt x="94" y="45"/>
                      <a:pt x="94" y="45"/>
                      <a:pt x="94" y="45"/>
                    </a:cubicBezTo>
                    <a:moveTo>
                      <a:pt x="87" y="45"/>
                    </a:moveTo>
                    <a:cubicBezTo>
                      <a:pt x="87" y="45"/>
                      <a:pt x="87" y="45"/>
                      <a:pt x="87" y="45"/>
                    </a:cubicBezTo>
                    <a:cubicBezTo>
                      <a:pt x="87" y="45"/>
                      <a:pt x="87" y="45"/>
                      <a:pt x="87" y="45"/>
                    </a:cubicBezTo>
                    <a:cubicBezTo>
                      <a:pt x="87" y="45"/>
                      <a:pt x="87" y="45"/>
                      <a:pt x="87" y="45"/>
                    </a:cubicBezTo>
                    <a:cubicBezTo>
                      <a:pt x="87" y="45"/>
                      <a:pt x="87" y="45"/>
                      <a:pt x="87" y="45"/>
                    </a:cubicBezTo>
                    <a:moveTo>
                      <a:pt x="93" y="44"/>
                    </a:moveTo>
                    <a:cubicBezTo>
                      <a:pt x="92" y="45"/>
                      <a:pt x="92" y="45"/>
                      <a:pt x="92" y="46"/>
                    </a:cubicBezTo>
                    <a:cubicBezTo>
                      <a:pt x="92" y="46"/>
                      <a:pt x="92" y="46"/>
                      <a:pt x="93" y="46"/>
                    </a:cubicBezTo>
                    <a:cubicBezTo>
                      <a:pt x="93" y="46"/>
                      <a:pt x="93" y="45"/>
                      <a:pt x="94" y="45"/>
                    </a:cubicBezTo>
                    <a:cubicBezTo>
                      <a:pt x="93" y="45"/>
                      <a:pt x="93" y="45"/>
                      <a:pt x="93" y="44"/>
                    </a:cubicBezTo>
                    <a:moveTo>
                      <a:pt x="89" y="42"/>
                    </a:moveTo>
                    <a:cubicBezTo>
                      <a:pt x="88" y="42"/>
                      <a:pt x="88" y="43"/>
                      <a:pt x="88" y="43"/>
                    </a:cubicBezTo>
                    <a:cubicBezTo>
                      <a:pt x="88" y="43"/>
                      <a:pt x="88" y="43"/>
                      <a:pt x="88" y="43"/>
                    </a:cubicBezTo>
                    <a:cubicBezTo>
                      <a:pt x="88" y="43"/>
                      <a:pt x="88" y="42"/>
                      <a:pt x="89" y="42"/>
                    </a:cubicBezTo>
                    <a:cubicBezTo>
                      <a:pt x="89" y="42"/>
                      <a:pt x="89" y="42"/>
                      <a:pt x="89" y="42"/>
                    </a:cubicBezTo>
                    <a:moveTo>
                      <a:pt x="97" y="40"/>
                    </a:moveTo>
                    <a:cubicBezTo>
                      <a:pt x="95" y="43"/>
                      <a:pt x="95" y="43"/>
                      <a:pt x="95" y="43"/>
                    </a:cubicBezTo>
                    <a:cubicBezTo>
                      <a:pt x="95" y="43"/>
                      <a:pt x="95" y="43"/>
                      <a:pt x="95" y="43"/>
                    </a:cubicBezTo>
                    <a:cubicBezTo>
                      <a:pt x="96" y="42"/>
                      <a:pt x="97" y="41"/>
                      <a:pt x="97" y="40"/>
                    </a:cubicBezTo>
                    <a:cubicBezTo>
                      <a:pt x="97" y="40"/>
                      <a:pt x="97" y="40"/>
                      <a:pt x="97" y="40"/>
                    </a:cubicBezTo>
                    <a:moveTo>
                      <a:pt x="95" y="39"/>
                    </a:moveTo>
                    <a:cubicBezTo>
                      <a:pt x="95" y="40"/>
                      <a:pt x="94" y="41"/>
                      <a:pt x="94" y="42"/>
                    </a:cubicBezTo>
                    <a:cubicBezTo>
                      <a:pt x="94" y="43"/>
                      <a:pt x="94" y="43"/>
                      <a:pt x="95" y="43"/>
                    </a:cubicBezTo>
                    <a:cubicBezTo>
                      <a:pt x="95" y="42"/>
                      <a:pt x="96" y="41"/>
                      <a:pt x="96" y="40"/>
                    </a:cubicBezTo>
                    <a:cubicBezTo>
                      <a:pt x="96" y="40"/>
                      <a:pt x="96" y="40"/>
                      <a:pt x="95" y="39"/>
                    </a:cubicBezTo>
                    <a:moveTo>
                      <a:pt x="98" y="39"/>
                    </a:moveTo>
                    <a:cubicBezTo>
                      <a:pt x="98" y="39"/>
                      <a:pt x="98" y="39"/>
                      <a:pt x="98" y="39"/>
                    </a:cubicBezTo>
                    <a:cubicBezTo>
                      <a:pt x="98" y="39"/>
                      <a:pt x="98" y="39"/>
                      <a:pt x="98" y="39"/>
                    </a:cubicBezTo>
                    <a:cubicBezTo>
                      <a:pt x="98" y="39"/>
                      <a:pt x="98" y="39"/>
                      <a:pt x="98" y="39"/>
                    </a:cubicBezTo>
                    <a:cubicBezTo>
                      <a:pt x="98" y="39"/>
                      <a:pt x="98" y="39"/>
                      <a:pt x="98" y="39"/>
                    </a:cubicBezTo>
                    <a:moveTo>
                      <a:pt x="96" y="38"/>
                    </a:moveTo>
                    <a:cubicBezTo>
                      <a:pt x="96" y="38"/>
                      <a:pt x="96" y="38"/>
                      <a:pt x="96" y="38"/>
                    </a:cubicBezTo>
                    <a:cubicBezTo>
                      <a:pt x="96" y="39"/>
                      <a:pt x="97" y="39"/>
                      <a:pt x="97" y="39"/>
                    </a:cubicBezTo>
                    <a:cubicBezTo>
                      <a:pt x="97" y="39"/>
                      <a:pt x="97" y="39"/>
                      <a:pt x="97" y="39"/>
                    </a:cubicBezTo>
                    <a:cubicBezTo>
                      <a:pt x="96" y="38"/>
                      <a:pt x="96" y="38"/>
                      <a:pt x="96" y="38"/>
                    </a:cubicBezTo>
                    <a:moveTo>
                      <a:pt x="98" y="37"/>
                    </a:moveTo>
                    <a:cubicBezTo>
                      <a:pt x="98" y="39"/>
                      <a:pt x="98" y="39"/>
                      <a:pt x="98" y="39"/>
                    </a:cubicBezTo>
                    <a:cubicBezTo>
                      <a:pt x="98" y="39"/>
                      <a:pt x="98" y="39"/>
                      <a:pt x="98" y="39"/>
                    </a:cubicBezTo>
                    <a:cubicBezTo>
                      <a:pt x="98" y="38"/>
                      <a:pt x="99" y="38"/>
                      <a:pt x="99" y="38"/>
                    </a:cubicBezTo>
                    <a:cubicBezTo>
                      <a:pt x="99" y="38"/>
                      <a:pt x="99" y="38"/>
                      <a:pt x="98" y="37"/>
                    </a:cubicBezTo>
                    <a:moveTo>
                      <a:pt x="91" y="37"/>
                    </a:moveTo>
                    <a:cubicBezTo>
                      <a:pt x="91" y="38"/>
                      <a:pt x="90" y="39"/>
                      <a:pt x="90" y="40"/>
                    </a:cubicBezTo>
                    <a:cubicBezTo>
                      <a:pt x="90" y="40"/>
                      <a:pt x="90" y="40"/>
                      <a:pt x="90" y="40"/>
                    </a:cubicBezTo>
                    <a:cubicBezTo>
                      <a:pt x="90" y="39"/>
                      <a:pt x="91" y="38"/>
                      <a:pt x="91" y="37"/>
                    </a:cubicBezTo>
                    <a:cubicBezTo>
                      <a:pt x="91" y="37"/>
                      <a:pt x="91" y="37"/>
                      <a:pt x="91" y="37"/>
                    </a:cubicBezTo>
                    <a:moveTo>
                      <a:pt x="97" y="37"/>
                    </a:moveTo>
                    <a:cubicBezTo>
                      <a:pt x="97" y="37"/>
                      <a:pt x="97" y="37"/>
                      <a:pt x="96" y="38"/>
                    </a:cubicBezTo>
                    <a:cubicBezTo>
                      <a:pt x="97" y="38"/>
                      <a:pt x="97" y="38"/>
                      <a:pt x="97" y="38"/>
                    </a:cubicBezTo>
                    <a:cubicBezTo>
                      <a:pt x="98" y="38"/>
                      <a:pt x="98" y="38"/>
                      <a:pt x="98" y="37"/>
                    </a:cubicBezTo>
                    <a:cubicBezTo>
                      <a:pt x="98" y="37"/>
                      <a:pt x="97" y="37"/>
                      <a:pt x="97" y="37"/>
                    </a:cubicBezTo>
                    <a:moveTo>
                      <a:pt x="92" y="36"/>
                    </a:moveTo>
                    <a:cubicBezTo>
                      <a:pt x="92" y="36"/>
                      <a:pt x="92" y="36"/>
                      <a:pt x="92" y="36"/>
                    </a:cubicBezTo>
                    <a:cubicBezTo>
                      <a:pt x="92" y="36"/>
                      <a:pt x="92" y="36"/>
                      <a:pt x="92" y="36"/>
                    </a:cubicBezTo>
                    <a:cubicBezTo>
                      <a:pt x="92" y="36"/>
                      <a:pt x="92" y="36"/>
                      <a:pt x="92" y="36"/>
                    </a:cubicBezTo>
                    <a:cubicBezTo>
                      <a:pt x="92" y="36"/>
                      <a:pt x="92" y="36"/>
                      <a:pt x="92" y="36"/>
                    </a:cubicBezTo>
                    <a:moveTo>
                      <a:pt x="93" y="34"/>
                    </a:moveTo>
                    <a:cubicBezTo>
                      <a:pt x="93" y="35"/>
                      <a:pt x="93" y="35"/>
                      <a:pt x="92" y="35"/>
                    </a:cubicBezTo>
                    <a:cubicBezTo>
                      <a:pt x="92" y="35"/>
                      <a:pt x="92" y="35"/>
                      <a:pt x="92" y="35"/>
                    </a:cubicBezTo>
                    <a:cubicBezTo>
                      <a:pt x="93" y="35"/>
                      <a:pt x="93" y="35"/>
                      <a:pt x="93" y="34"/>
                    </a:cubicBezTo>
                    <a:cubicBezTo>
                      <a:pt x="93" y="34"/>
                      <a:pt x="93" y="34"/>
                      <a:pt x="93" y="34"/>
                    </a:cubicBezTo>
                    <a:moveTo>
                      <a:pt x="101" y="33"/>
                    </a:moveTo>
                    <a:cubicBezTo>
                      <a:pt x="101" y="33"/>
                      <a:pt x="101" y="33"/>
                      <a:pt x="101" y="33"/>
                    </a:cubicBezTo>
                    <a:cubicBezTo>
                      <a:pt x="101" y="33"/>
                      <a:pt x="101" y="33"/>
                      <a:pt x="101" y="34"/>
                    </a:cubicBezTo>
                    <a:cubicBezTo>
                      <a:pt x="101" y="34"/>
                      <a:pt x="101" y="34"/>
                      <a:pt x="101" y="34"/>
                    </a:cubicBezTo>
                    <a:cubicBezTo>
                      <a:pt x="101" y="33"/>
                      <a:pt x="101" y="33"/>
                      <a:pt x="101" y="33"/>
                    </a:cubicBezTo>
                    <a:moveTo>
                      <a:pt x="99" y="33"/>
                    </a:moveTo>
                    <a:cubicBezTo>
                      <a:pt x="99" y="33"/>
                      <a:pt x="99" y="33"/>
                      <a:pt x="99" y="33"/>
                    </a:cubicBezTo>
                    <a:cubicBezTo>
                      <a:pt x="100" y="33"/>
                      <a:pt x="100" y="33"/>
                      <a:pt x="101" y="33"/>
                    </a:cubicBezTo>
                    <a:cubicBezTo>
                      <a:pt x="101" y="33"/>
                      <a:pt x="101" y="33"/>
                      <a:pt x="101" y="33"/>
                    </a:cubicBezTo>
                    <a:cubicBezTo>
                      <a:pt x="100" y="33"/>
                      <a:pt x="100" y="33"/>
                      <a:pt x="99" y="33"/>
                    </a:cubicBezTo>
                    <a:moveTo>
                      <a:pt x="95" y="30"/>
                    </a:moveTo>
                    <a:cubicBezTo>
                      <a:pt x="95" y="30"/>
                      <a:pt x="95" y="30"/>
                      <a:pt x="95" y="30"/>
                    </a:cubicBezTo>
                    <a:cubicBezTo>
                      <a:pt x="95" y="30"/>
                      <a:pt x="95" y="30"/>
                      <a:pt x="95" y="30"/>
                    </a:cubicBezTo>
                    <a:cubicBezTo>
                      <a:pt x="95" y="30"/>
                      <a:pt x="95" y="30"/>
                      <a:pt x="95" y="30"/>
                    </a:cubicBezTo>
                    <a:cubicBezTo>
                      <a:pt x="95" y="30"/>
                      <a:pt x="95" y="30"/>
                      <a:pt x="95" y="30"/>
                    </a:cubicBezTo>
                    <a:moveTo>
                      <a:pt x="103" y="29"/>
                    </a:moveTo>
                    <a:cubicBezTo>
                      <a:pt x="102" y="31"/>
                      <a:pt x="102" y="31"/>
                      <a:pt x="102" y="31"/>
                    </a:cubicBezTo>
                    <a:cubicBezTo>
                      <a:pt x="102" y="31"/>
                      <a:pt x="102" y="31"/>
                      <a:pt x="102" y="32"/>
                    </a:cubicBezTo>
                    <a:cubicBezTo>
                      <a:pt x="103" y="31"/>
                      <a:pt x="103" y="30"/>
                      <a:pt x="104" y="29"/>
                    </a:cubicBezTo>
                    <a:cubicBezTo>
                      <a:pt x="104" y="29"/>
                      <a:pt x="103" y="29"/>
                      <a:pt x="103" y="29"/>
                    </a:cubicBezTo>
                    <a:moveTo>
                      <a:pt x="104" y="28"/>
                    </a:moveTo>
                    <a:cubicBezTo>
                      <a:pt x="104" y="29"/>
                      <a:pt x="104" y="29"/>
                      <a:pt x="104" y="29"/>
                    </a:cubicBezTo>
                    <a:cubicBezTo>
                      <a:pt x="104" y="29"/>
                      <a:pt x="104" y="29"/>
                      <a:pt x="104" y="29"/>
                    </a:cubicBezTo>
                    <a:cubicBezTo>
                      <a:pt x="104" y="29"/>
                      <a:pt x="104" y="29"/>
                      <a:pt x="104" y="29"/>
                    </a:cubicBezTo>
                    <a:cubicBezTo>
                      <a:pt x="104" y="29"/>
                      <a:pt x="104" y="28"/>
                      <a:pt x="104" y="28"/>
                    </a:cubicBezTo>
                    <a:moveTo>
                      <a:pt x="102" y="28"/>
                    </a:moveTo>
                    <a:cubicBezTo>
                      <a:pt x="102" y="29"/>
                      <a:pt x="101" y="30"/>
                      <a:pt x="101" y="30"/>
                    </a:cubicBezTo>
                    <a:cubicBezTo>
                      <a:pt x="101" y="31"/>
                      <a:pt x="101" y="31"/>
                      <a:pt x="102" y="31"/>
                    </a:cubicBezTo>
                    <a:cubicBezTo>
                      <a:pt x="102" y="30"/>
                      <a:pt x="103" y="30"/>
                      <a:pt x="103" y="29"/>
                    </a:cubicBezTo>
                    <a:cubicBezTo>
                      <a:pt x="103" y="29"/>
                      <a:pt x="102" y="28"/>
                      <a:pt x="102" y="28"/>
                    </a:cubicBezTo>
                    <a:moveTo>
                      <a:pt x="102" y="28"/>
                    </a:moveTo>
                    <a:cubicBezTo>
                      <a:pt x="102" y="28"/>
                      <a:pt x="102" y="28"/>
                      <a:pt x="102" y="28"/>
                    </a:cubicBezTo>
                    <a:cubicBezTo>
                      <a:pt x="103" y="28"/>
                      <a:pt x="103" y="28"/>
                      <a:pt x="103" y="28"/>
                    </a:cubicBezTo>
                    <a:cubicBezTo>
                      <a:pt x="103" y="28"/>
                      <a:pt x="103" y="28"/>
                      <a:pt x="103" y="28"/>
                    </a:cubicBezTo>
                    <a:cubicBezTo>
                      <a:pt x="103" y="28"/>
                      <a:pt x="103" y="28"/>
                      <a:pt x="102" y="28"/>
                    </a:cubicBezTo>
                    <a:moveTo>
                      <a:pt x="104" y="28"/>
                    </a:moveTo>
                    <a:cubicBezTo>
                      <a:pt x="104" y="28"/>
                      <a:pt x="104" y="28"/>
                      <a:pt x="104" y="28"/>
                    </a:cubicBezTo>
                    <a:cubicBezTo>
                      <a:pt x="104" y="28"/>
                      <a:pt x="104" y="28"/>
                      <a:pt x="104" y="28"/>
                    </a:cubicBezTo>
                    <a:cubicBezTo>
                      <a:pt x="104" y="28"/>
                      <a:pt x="104" y="28"/>
                      <a:pt x="105" y="28"/>
                    </a:cubicBezTo>
                    <a:cubicBezTo>
                      <a:pt x="104" y="28"/>
                      <a:pt x="104" y="28"/>
                      <a:pt x="104" y="28"/>
                    </a:cubicBezTo>
                    <a:moveTo>
                      <a:pt x="103" y="27"/>
                    </a:moveTo>
                    <a:cubicBezTo>
                      <a:pt x="103" y="27"/>
                      <a:pt x="103" y="27"/>
                      <a:pt x="103" y="27"/>
                    </a:cubicBezTo>
                    <a:cubicBezTo>
                      <a:pt x="103" y="27"/>
                      <a:pt x="103" y="28"/>
                      <a:pt x="104" y="28"/>
                    </a:cubicBezTo>
                    <a:cubicBezTo>
                      <a:pt x="104" y="28"/>
                      <a:pt x="104" y="28"/>
                      <a:pt x="104" y="27"/>
                    </a:cubicBezTo>
                    <a:cubicBezTo>
                      <a:pt x="104" y="27"/>
                      <a:pt x="103" y="27"/>
                      <a:pt x="103" y="27"/>
                    </a:cubicBezTo>
                    <a:moveTo>
                      <a:pt x="98" y="26"/>
                    </a:moveTo>
                    <a:cubicBezTo>
                      <a:pt x="97" y="27"/>
                      <a:pt x="97" y="27"/>
                      <a:pt x="97" y="28"/>
                    </a:cubicBezTo>
                    <a:cubicBezTo>
                      <a:pt x="97" y="28"/>
                      <a:pt x="97" y="28"/>
                      <a:pt x="97" y="28"/>
                    </a:cubicBezTo>
                    <a:cubicBezTo>
                      <a:pt x="97" y="27"/>
                      <a:pt x="97" y="27"/>
                      <a:pt x="98" y="26"/>
                    </a:cubicBezTo>
                    <a:cubicBezTo>
                      <a:pt x="98" y="26"/>
                      <a:pt x="98" y="26"/>
                      <a:pt x="98" y="26"/>
                    </a:cubicBezTo>
                    <a:moveTo>
                      <a:pt x="98" y="25"/>
                    </a:moveTo>
                    <a:cubicBezTo>
                      <a:pt x="98" y="25"/>
                      <a:pt x="98" y="25"/>
                      <a:pt x="98" y="25"/>
                    </a:cubicBezTo>
                    <a:cubicBezTo>
                      <a:pt x="98" y="25"/>
                      <a:pt x="98" y="25"/>
                      <a:pt x="98" y="25"/>
                    </a:cubicBezTo>
                    <a:cubicBezTo>
                      <a:pt x="98" y="25"/>
                      <a:pt x="98" y="25"/>
                      <a:pt x="98" y="25"/>
                    </a:cubicBezTo>
                    <a:cubicBezTo>
                      <a:pt x="98" y="25"/>
                      <a:pt x="98" y="25"/>
                      <a:pt x="98" y="25"/>
                    </a:cubicBezTo>
                    <a:moveTo>
                      <a:pt x="99" y="24"/>
                    </a:moveTo>
                    <a:cubicBezTo>
                      <a:pt x="99" y="25"/>
                      <a:pt x="99" y="25"/>
                      <a:pt x="99" y="25"/>
                    </a:cubicBezTo>
                    <a:cubicBezTo>
                      <a:pt x="99" y="25"/>
                      <a:pt x="99" y="25"/>
                      <a:pt x="99" y="25"/>
                    </a:cubicBezTo>
                    <a:cubicBezTo>
                      <a:pt x="99" y="25"/>
                      <a:pt x="99" y="25"/>
                      <a:pt x="99" y="24"/>
                    </a:cubicBezTo>
                    <a:cubicBezTo>
                      <a:pt x="99" y="24"/>
                      <a:pt x="99" y="24"/>
                      <a:pt x="99" y="24"/>
                    </a:cubicBezTo>
                    <a:moveTo>
                      <a:pt x="111" y="15"/>
                    </a:moveTo>
                    <a:cubicBezTo>
                      <a:pt x="110" y="18"/>
                      <a:pt x="110" y="18"/>
                      <a:pt x="110" y="18"/>
                    </a:cubicBezTo>
                    <a:cubicBezTo>
                      <a:pt x="110" y="18"/>
                      <a:pt x="110" y="18"/>
                      <a:pt x="110" y="18"/>
                    </a:cubicBezTo>
                    <a:cubicBezTo>
                      <a:pt x="111" y="17"/>
                      <a:pt x="111" y="16"/>
                      <a:pt x="112" y="15"/>
                    </a:cubicBezTo>
                    <a:cubicBezTo>
                      <a:pt x="112" y="15"/>
                      <a:pt x="112" y="15"/>
                      <a:pt x="111" y="15"/>
                    </a:cubicBezTo>
                    <a:moveTo>
                      <a:pt x="110" y="14"/>
                    </a:moveTo>
                    <a:cubicBezTo>
                      <a:pt x="110" y="15"/>
                      <a:pt x="109" y="16"/>
                      <a:pt x="109" y="17"/>
                    </a:cubicBezTo>
                    <a:cubicBezTo>
                      <a:pt x="109" y="17"/>
                      <a:pt x="109" y="18"/>
                      <a:pt x="110" y="18"/>
                    </a:cubicBezTo>
                    <a:cubicBezTo>
                      <a:pt x="110" y="17"/>
                      <a:pt x="111" y="16"/>
                      <a:pt x="111" y="15"/>
                    </a:cubicBezTo>
                    <a:cubicBezTo>
                      <a:pt x="111" y="15"/>
                      <a:pt x="111" y="15"/>
                      <a:pt x="110" y="14"/>
                    </a:cubicBezTo>
                    <a:moveTo>
                      <a:pt x="118" y="1"/>
                    </a:moveTo>
                    <a:cubicBezTo>
                      <a:pt x="118" y="2"/>
                      <a:pt x="117" y="2"/>
                      <a:pt x="117" y="3"/>
                    </a:cubicBezTo>
                    <a:cubicBezTo>
                      <a:pt x="117" y="3"/>
                      <a:pt x="118" y="4"/>
                      <a:pt x="118" y="4"/>
                    </a:cubicBezTo>
                    <a:cubicBezTo>
                      <a:pt x="119" y="3"/>
                      <a:pt x="119" y="3"/>
                      <a:pt x="119" y="2"/>
                    </a:cubicBezTo>
                    <a:cubicBezTo>
                      <a:pt x="118" y="1"/>
                      <a:pt x="118" y="1"/>
                      <a:pt x="118" y="1"/>
                    </a:cubicBezTo>
                    <a:moveTo>
                      <a:pt x="118" y="0"/>
                    </a:moveTo>
                    <a:cubicBezTo>
                      <a:pt x="118" y="1"/>
                      <a:pt x="118" y="1"/>
                      <a:pt x="118" y="1"/>
                    </a:cubicBezTo>
                    <a:cubicBezTo>
                      <a:pt x="119" y="1"/>
                      <a:pt x="119" y="1"/>
                      <a:pt x="120" y="2"/>
                    </a:cubicBezTo>
                    <a:cubicBezTo>
                      <a:pt x="120" y="2"/>
                      <a:pt x="120" y="1"/>
                      <a:pt x="120" y="1"/>
                    </a:cubicBezTo>
                    <a:cubicBezTo>
                      <a:pt x="119" y="1"/>
                      <a:pt x="119" y="1"/>
                      <a:pt x="1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11" name="Freeform 10003"/>
              <p:cNvSpPr>
                <a:spLocks noEditPoints="1"/>
              </p:cNvSpPr>
              <p:nvPr/>
            </p:nvSpPr>
            <p:spPr bwMode="auto">
              <a:xfrm>
                <a:off x="-153" y="3365"/>
                <a:ext cx="196" cy="19"/>
              </a:xfrm>
              <a:custGeom>
                <a:avLst/>
                <a:gdLst>
                  <a:gd name="T0" fmla="*/ 79 w 83"/>
                  <a:gd name="T1" fmla="*/ 5 h 8"/>
                  <a:gd name="T2" fmla="*/ 78 w 83"/>
                  <a:gd name="T3" fmla="*/ 7 h 8"/>
                  <a:gd name="T4" fmla="*/ 80 w 83"/>
                  <a:gd name="T5" fmla="*/ 8 h 8"/>
                  <a:gd name="T6" fmla="*/ 81 w 83"/>
                  <a:gd name="T7" fmla="*/ 7 h 8"/>
                  <a:gd name="T8" fmla="*/ 79 w 83"/>
                  <a:gd name="T9" fmla="*/ 5 h 8"/>
                  <a:gd name="T10" fmla="*/ 81 w 83"/>
                  <a:gd name="T11" fmla="*/ 2 h 8"/>
                  <a:gd name="T12" fmla="*/ 79 w 83"/>
                  <a:gd name="T13" fmla="*/ 5 h 8"/>
                  <a:gd name="T14" fmla="*/ 81 w 83"/>
                  <a:gd name="T15" fmla="*/ 7 h 8"/>
                  <a:gd name="T16" fmla="*/ 83 w 83"/>
                  <a:gd name="T17" fmla="*/ 3 h 8"/>
                  <a:gd name="T18" fmla="*/ 81 w 83"/>
                  <a:gd name="T19" fmla="*/ 2 h 8"/>
                  <a:gd name="T20" fmla="*/ 34 w 83"/>
                  <a:gd name="T21" fmla="*/ 2 h 8"/>
                  <a:gd name="T22" fmla="*/ 33 w 83"/>
                  <a:gd name="T23" fmla="*/ 2 h 8"/>
                  <a:gd name="T24" fmla="*/ 40 w 83"/>
                  <a:gd name="T25" fmla="*/ 6 h 8"/>
                  <a:gd name="T26" fmla="*/ 40 w 83"/>
                  <a:gd name="T27" fmla="*/ 5 h 8"/>
                  <a:gd name="T28" fmla="*/ 34 w 83"/>
                  <a:gd name="T29" fmla="*/ 2 h 8"/>
                  <a:gd name="T30" fmla="*/ 30 w 83"/>
                  <a:gd name="T31" fmla="*/ 2 h 8"/>
                  <a:gd name="T32" fmla="*/ 27 w 83"/>
                  <a:gd name="T33" fmla="*/ 6 h 8"/>
                  <a:gd name="T34" fmla="*/ 28 w 83"/>
                  <a:gd name="T35" fmla="*/ 6 h 8"/>
                  <a:gd name="T36" fmla="*/ 31 w 83"/>
                  <a:gd name="T37" fmla="*/ 2 h 8"/>
                  <a:gd name="T38" fmla="*/ 30 w 83"/>
                  <a:gd name="T39" fmla="*/ 2 h 8"/>
                  <a:gd name="T40" fmla="*/ 19 w 83"/>
                  <a:gd name="T41" fmla="*/ 1 h 8"/>
                  <a:gd name="T42" fmla="*/ 18 w 83"/>
                  <a:gd name="T43" fmla="*/ 3 h 8"/>
                  <a:gd name="T44" fmla="*/ 25 w 83"/>
                  <a:gd name="T45" fmla="*/ 7 h 8"/>
                  <a:gd name="T46" fmla="*/ 26 w 83"/>
                  <a:gd name="T47" fmla="*/ 6 h 8"/>
                  <a:gd name="T48" fmla="*/ 19 w 83"/>
                  <a:gd name="T49" fmla="*/ 1 h 8"/>
                  <a:gd name="T50" fmla="*/ 64 w 83"/>
                  <a:gd name="T51" fmla="*/ 1 h 8"/>
                  <a:gd name="T52" fmla="*/ 62 w 83"/>
                  <a:gd name="T53" fmla="*/ 5 h 8"/>
                  <a:gd name="T54" fmla="*/ 63 w 83"/>
                  <a:gd name="T55" fmla="*/ 6 h 8"/>
                  <a:gd name="T56" fmla="*/ 65 w 83"/>
                  <a:gd name="T57" fmla="*/ 2 h 8"/>
                  <a:gd name="T58" fmla="*/ 64 w 83"/>
                  <a:gd name="T59" fmla="*/ 1 h 8"/>
                  <a:gd name="T60" fmla="*/ 1 w 83"/>
                  <a:gd name="T61" fmla="*/ 1 h 8"/>
                  <a:gd name="T62" fmla="*/ 0 w 83"/>
                  <a:gd name="T63" fmla="*/ 2 h 8"/>
                  <a:gd name="T64" fmla="*/ 0 w 83"/>
                  <a:gd name="T65" fmla="*/ 3 h 8"/>
                  <a:gd name="T66" fmla="*/ 7 w 83"/>
                  <a:gd name="T67" fmla="*/ 7 h 8"/>
                  <a:gd name="T68" fmla="*/ 8 w 83"/>
                  <a:gd name="T69" fmla="*/ 6 h 8"/>
                  <a:gd name="T70" fmla="*/ 1 w 83"/>
                  <a:gd name="T71" fmla="*/ 1 h 8"/>
                  <a:gd name="T72" fmla="*/ 0 w 83"/>
                  <a:gd name="T73" fmla="*/ 1 h 8"/>
                  <a:gd name="T74" fmla="*/ 1 w 83"/>
                  <a:gd name="T75" fmla="*/ 1 h 8"/>
                  <a:gd name="T76" fmla="*/ 1 w 83"/>
                  <a:gd name="T77" fmla="*/ 1 h 8"/>
                  <a:gd name="T78" fmla="*/ 44 w 83"/>
                  <a:gd name="T79" fmla="*/ 0 h 8"/>
                  <a:gd name="T80" fmla="*/ 42 w 83"/>
                  <a:gd name="T81" fmla="*/ 4 h 8"/>
                  <a:gd name="T82" fmla="*/ 46 w 83"/>
                  <a:gd name="T83" fmla="*/ 7 h 8"/>
                  <a:gd name="T84" fmla="*/ 47 w 83"/>
                  <a:gd name="T85" fmla="*/ 5 h 8"/>
                  <a:gd name="T86" fmla="*/ 48 w 83"/>
                  <a:gd name="T87" fmla="*/ 3 h 8"/>
                  <a:gd name="T88" fmla="*/ 44 w 83"/>
                  <a:gd name="T8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3" h="8">
                    <a:moveTo>
                      <a:pt x="79" y="5"/>
                    </a:moveTo>
                    <a:cubicBezTo>
                      <a:pt x="79" y="6"/>
                      <a:pt x="78" y="6"/>
                      <a:pt x="78" y="7"/>
                    </a:cubicBezTo>
                    <a:cubicBezTo>
                      <a:pt x="79" y="7"/>
                      <a:pt x="80" y="8"/>
                      <a:pt x="80" y="8"/>
                    </a:cubicBezTo>
                    <a:cubicBezTo>
                      <a:pt x="81" y="7"/>
                      <a:pt x="81" y="7"/>
                      <a:pt x="81" y="7"/>
                    </a:cubicBezTo>
                    <a:cubicBezTo>
                      <a:pt x="80" y="6"/>
                      <a:pt x="80" y="6"/>
                      <a:pt x="79" y="5"/>
                    </a:cubicBezTo>
                    <a:moveTo>
                      <a:pt x="81" y="2"/>
                    </a:moveTo>
                    <a:cubicBezTo>
                      <a:pt x="80" y="3"/>
                      <a:pt x="80" y="4"/>
                      <a:pt x="79" y="5"/>
                    </a:cubicBezTo>
                    <a:cubicBezTo>
                      <a:pt x="80" y="6"/>
                      <a:pt x="81" y="6"/>
                      <a:pt x="81" y="7"/>
                    </a:cubicBezTo>
                    <a:cubicBezTo>
                      <a:pt x="83" y="3"/>
                      <a:pt x="83" y="3"/>
                      <a:pt x="83" y="3"/>
                    </a:cubicBezTo>
                    <a:cubicBezTo>
                      <a:pt x="81" y="2"/>
                      <a:pt x="81" y="2"/>
                      <a:pt x="81" y="2"/>
                    </a:cubicBezTo>
                    <a:moveTo>
                      <a:pt x="34" y="2"/>
                    </a:moveTo>
                    <a:cubicBezTo>
                      <a:pt x="34" y="2"/>
                      <a:pt x="34" y="2"/>
                      <a:pt x="33" y="2"/>
                    </a:cubicBezTo>
                    <a:cubicBezTo>
                      <a:pt x="36" y="3"/>
                      <a:pt x="38" y="5"/>
                      <a:pt x="40" y="6"/>
                    </a:cubicBezTo>
                    <a:cubicBezTo>
                      <a:pt x="40" y="6"/>
                      <a:pt x="40" y="6"/>
                      <a:pt x="40" y="5"/>
                    </a:cubicBezTo>
                    <a:cubicBezTo>
                      <a:pt x="38" y="4"/>
                      <a:pt x="36" y="3"/>
                      <a:pt x="34" y="2"/>
                    </a:cubicBezTo>
                    <a:moveTo>
                      <a:pt x="30" y="2"/>
                    </a:moveTo>
                    <a:cubicBezTo>
                      <a:pt x="29" y="3"/>
                      <a:pt x="28" y="4"/>
                      <a:pt x="27" y="6"/>
                    </a:cubicBezTo>
                    <a:cubicBezTo>
                      <a:pt x="28" y="6"/>
                      <a:pt x="28" y="6"/>
                      <a:pt x="28" y="6"/>
                    </a:cubicBezTo>
                    <a:cubicBezTo>
                      <a:pt x="29" y="5"/>
                      <a:pt x="30" y="4"/>
                      <a:pt x="31" y="2"/>
                    </a:cubicBezTo>
                    <a:cubicBezTo>
                      <a:pt x="30" y="2"/>
                      <a:pt x="30" y="2"/>
                      <a:pt x="30" y="2"/>
                    </a:cubicBezTo>
                    <a:moveTo>
                      <a:pt x="19" y="1"/>
                    </a:moveTo>
                    <a:cubicBezTo>
                      <a:pt x="19" y="2"/>
                      <a:pt x="18" y="2"/>
                      <a:pt x="18" y="3"/>
                    </a:cubicBezTo>
                    <a:cubicBezTo>
                      <a:pt x="21" y="4"/>
                      <a:pt x="23" y="6"/>
                      <a:pt x="25" y="7"/>
                    </a:cubicBezTo>
                    <a:cubicBezTo>
                      <a:pt x="26" y="7"/>
                      <a:pt x="26" y="6"/>
                      <a:pt x="26" y="6"/>
                    </a:cubicBezTo>
                    <a:cubicBezTo>
                      <a:pt x="24" y="4"/>
                      <a:pt x="21" y="3"/>
                      <a:pt x="19" y="1"/>
                    </a:cubicBezTo>
                    <a:moveTo>
                      <a:pt x="64" y="1"/>
                    </a:moveTo>
                    <a:cubicBezTo>
                      <a:pt x="63" y="2"/>
                      <a:pt x="63" y="4"/>
                      <a:pt x="62" y="5"/>
                    </a:cubicBezTo>
                    <a:cubicBezTo>
                      <a:pt x="62" y="5"/>
                      <a:pt x="62" y="5"/>
                      <a:pt x="63" y="6"/>
                    </a:cubicBezTo>
                    <a:cubicBezTo>
                      <a:pt x="63" y="4"/>
                      <a:pt x="64" y="3"/>
                      <a:pt x="65" y="2"/>
                    </a:cubicBezTo>
                    <a:cubicBezTo>
                      <a:pt x="64" y="1"/>
                      <a:pt x="64" y="1"/>
                      <a:pt x="64" y="1"/>
                    </a:cubicBezTo>
                    <a:moveTo>
                      <a:pt x="1" y="1"/>
                    </a:moveTo>
                    <a:cubicBezTo>
                      <a:pt x="0" y="1"/>
                      <a:pt x="0" y="2"/>
                      <a:pt x="0" y="2"/>
                    </a:cubicBezTo>
                    <a:cubicBezTo>
                      <a:pt x="0" y="2"/>
                      <a:pt x="0" y="3"/>
                      <a:pt x="0" y="3"/>
                    </a:cubicBezTo>
                    <a:cubicBezTo>
                      <a:pt x="2" y="4"/>
                      <a:pt x="5" y="6"/>
                      <a:pt x="7" y="7"/>
                    </a:cubicBezTo>
                    <a:cubicBezTo>
                      <a:pt x="7" y="7"/>
                      <a:pt x="8" y="6"/>
                      <a:pt x="8" y="6"/>
                    </a:cubicBezTo>
                    <a:cubicBezTo>
                      <a:pt x="6" y="4"/>
                      <a:pt x="3" y="2"/>
                      <a:pt x="1" y="1"/>
                    </a:cubicBezTo>
                    <a:cubicBezTo>
                      <a:pt x="1" y="1"/>
                      <a:pt x="0" y="1"/>
                      <a:pt x="0" y="1"/>
                    </a:cubicBezTo>
                    <a:cubicBezTo>
                      <a:pt x="0" y="1"/>
                      <a:pt x="1" y="1"/>
                      <a:pt x="1" y="1"/>
                    </a:cubicBezTo>
                    <a:cubicBezTo>
                      <a:pt x="1" y="1"/>
                      <a:pt x="1" y="1"/>
                      <a:pt x="1" y="1"/>
                    </a:cubicBezTo>
                    <a:moveTo>
                      <a:pt x="44" y="0"/>
                    </a:moveTo>
                    <a:cubicBezTo>
                      <a:pt x="43" y="2"/>
                      <a:pt x="42" y="3"/>
                      <a:pt x="42" y="4"/>
                    </a:cubicBezTo>
                    <a:cubicBezTo>
                      <a:pt x="43" y="5"/>
                      <a:pt x="45" y="6"/>
                      <a:pt x="46" y="7"/>
                    </a:cubicBezTo>
                    <a:cubicBezTo>
                      <a:pt x="47" y="6"/>
                      <a:pt x="47" y="6"/>
                      <a:pt x="47" y="5"/>
                    </a:cubicBezTo>
                    <a:cubicBezTo>
                      <a:pt x="48" y="4"/>
                      <a:pt x="48" y="4"/>
                      <a:pt x="48" y="3"/>
                    </a:cubicBezTo>
                    <a:cubicBezTo>
                      <a:pt x="47" y="2"/>
                      <a:pt x="45" y="1"/>
                      <a:pt x="4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12" name="Freeform 10004"/>
              <p:cNvSpPr>
                <a:spLocks/>
              </p:cNvSpPr>
              <p:nvPr/>
            </p:nvSpPr>
            <p:spPr bwMode="auto">
              <a:xfrm>
                <a:off x="33" y="3377"/>
                <a:ext cx="5" cy="5"/>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1" y="1"/>
                      <a:pt x="1" y="1"/>
                      <a:pt x="2" y="2"/>
                    </a:cubicBezTo>
                    <a:cubicBezTo>
                      <a:pt x="2" y="2"/>
                      <a:pt x="2" y="2"/>
                      <a:pt x="2"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13" name="Freeform 10005"/>
              <p:cNvSpPr>
                <a:spLocks noEditPoints="1"/>
              </p:cNvSpPr>
              <p:nvPr/>
            </p:nvSpPr>
            <p:spPr bwMode="auto">
              <a:xfrm>
                <a:off x="-163" y="3372"/>
                <a:ext cx="170" cy="24"/>
              </a:xfrm>
              <a:custGeom>
                <a:avLst/>
                <a:gdLst>
                  <a:gd name="T0" fmla="*/ 0 w 72"/>
                  <a:gd name="T1" fmla="*/ 5 h 10"/>
                  <a:gd name="T2" fmla="*/ 0 w 72"/>
                  <a:gd name="T3" fmla="*/ 6 h 10"/>
                  <a:gd name="T4" fmla="*/ 7 w 72"/>
                  <a:gd name="T5" fmla="*/ 10 h 10"/>
                  <a:gd name="T6" fmla="*/ 8 w 72"/>
                  <a:gd name="T7" fmla="*/ 10 h 10"/>
                  <a:gd name="T8" fmla="*/ 0 w 72"/>
                  <a:gd name="T9" fmla="*/ 5 h 10"/>
                  <a:gd name="T10" fmla="*/ 2 w 72"/>
                  <a:gd name="T11" fmla="*/ 3 h 10"/>
                  <a:gd name="T12" fmla="*/ 1 w 72"/>
                  <a:gd name="T13" fmla="*/ 3 h 10"/>
                  <a:gd name="T14" fmla="*/ 9 w 72"/>
                  <a:gd name="T15" fmla="*/ 8 h 10"/>
                  <a:gd name="T16" fmla="*/ 9 w 72"/>
                  <a:gd name="T17" fmla="*/ 7 h 10"/>
                  <a:gd name="T18" fmla="*/ 2 w 72"/>
                  <a:gd name="T19" fmla="*/ 3 h 10"/>
                  <a:gd name="T20" fmla="*/ 3 w 72"/>
                  <a:gd name="T21" fmla="*/ 0 h 10"/>
                  <a:gd name="T22" fmla="*/ 3 w 72"/>
                  <a:gd name="T23" fmla="*/ 1 h 10"/>
                  <a:gd name="T24" fmla="*/ 10 w 72"/>
                  <a:gd name="T25" fmla="*/ 6 h 10"/>
                  <a:gd name="T26" fmla="*/ 11 w 72"/>
                  <a:gd name="T27" fmla="*/ 5 h 10"/>
                  <a:gd name="T28" fmla="*/ 3 w 72"/>
                  <a:gd name="T29" fmla="*/ 0 h 10"/>
                  <a:gd name="T30" fmla="*/ 71 w 72"/>
                  <a:gd name="T31" fmla="*/ 0 h 10"/>
                  <a:gd name="T32" fmla="*/ 69 w 72"/>
                  <a:gd name="T33" fmla="*/ 4 h 10"/>
                  <a:gd name="T34" fmla="*/ 70 w 72"/>
                  <a:gd name="T35" fmla="*/ 4 h 10"/>
                  <a:gd name="T36" fmla="*/ 72 w 72"/>
                  <a:gd name="T37" fmla="*/ 0 h 10"/>
                  <a:gd name="T38" fmla="*/ 71 w 72"/>
                  <a:gd name="T39" fmla="*/ 0 h 10"/>
                  <a:gd name="T40" fmla="*/ 70 w 72"/>
                  <a:gd name="T41" fmla="*/ 0 h 10"/>
                  <a:gd name="T42" fmla="*/ 68 w 72"/>
                  <a:gd name="T43" fmla="*/ 3 h 10"/>
                  <a:gd name="T44" fmla="*/ 68 w 72"/>
                  <a:gd name="T45" fmla="*/ 4 h 10"/>
                  <a:gd name="T46" fmla="*/ 71 w 72"/>
                  <a:gd name="T47" fmla="*/ 0 h 10"/>
                  <a:gd name="T48" fmla="*/ 70 w 72"/>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 h="10">
                    <a:moveTo>
                      <a:pt x="0" y="5"/>
                    </a:moveTo>
                    <a:cubicBezTo>
                      <a:pt x="0" y="5"/>
                      <a:pt x="0" y="6"/>
                      <a:pt x="0" y="6"/>
                    </a:cubicBezTo>
                    <a:cubicBezTo>
                      <a:pt x="2" y="7"/>
                      <a:pt x="5" y="9"/>
                      <a:pt x="7" y="10"/>
                    </a:cubicBezTo>
                    <a:cubicBezTo>
                      <a:pt x="8" y="10"/>
                      <a:pt x="8" y="10"/>
                      <a:pt x="8" y="10"/>
                    </a:cubicBezTo>
                    <a:cubicBezTo>
                      <a:pt x="5" y="8"/>
                      <a:pt x="3" y="7"/>
                      <a:pt x="0" y="5"/>
                    </a:cubicBezTo>
                    <a:moveTo>
                      <a:pt x="2" y="3"/>
                    </a:moveTo>
                    <a:cubicBezTo>
                      <a:pt x="2" y="3"/>
                      <a:pt x="1" y="3"/>
                      <a:pt x="1" y="3"/>
                    </a:cubicBezTo>
                    <a:cubicBezTo>
                      <a:pt x="4" y="5"/>
                      <a:pt x="6" y="6"/>
                      <a:pt x="9" y="8"/>
                    </a:cubicBezTo>
                    <a:cubicBezTo>
                      <a:pt x="9" y="8"/>
                      <a:pt x="9" y="7"/>
                      <a:pt x="9" y="7"/>
                    </a:cubicBezTo>
                    <a:cubicBezTo>
                      <a:pt x="7" y="6"/>
                      <a:pt x="5" y="4"/>
                      <a:pt x="2" y="3"/>
                    </a:cubicBezTo>
                    <a:moveTo>
                      <a:pt x="3" y="0"/>
                    </a:moveTo>
                    <a:cubicBezTo>
                      <a:pt x="3" y="1"/>
                      <a:pt x="3" y="1"/>
                      <a:pt x="3" y="1"/>
                    </a:cubicBezTo>
                    <a:cubicBezTo>
                      <a:pt x="10" y="6"/>
                      <a:pt x="10" y="6"/>
                      <a:pt x="10" y="6"/>
                    </a:cubicBezTo>
                    <a:cubicBezTo>
                      <a:pt x="10" y="5"/>
                      <a:pt x="11" y="5"/>
                      <a:pt x="11" y="5"/>
                    </a:cubicBezTo>
                    <a:cubicBezTo>
                      <a:pt x="8" y="3"/>
                      <a:pt x="6" y="2"/>
                      <a:pt x="3" y="0"/>
                    </a:cubicBezTo>
                    <a:moveTo>
                      <a:pt x="71" y="0"/>
                    </a:moveTo>
                    <a:cubicBezTo>
                      <a:pt x="70" y="1"/>
                      <a:pt x="69" y="2"/>
                      <a:pt x="69" y="4"/>
                    </a:cubicBezTo>
                    <a:cubicBezTo>
                      <a:pt x="69" y="4"/>
                      <a:pt x="69" y="4"/>
                      <a:pt x="70" y="4"/>
                    </a:cubicBezTo>
                    <a:cubicBezTo>
                      <a:pt x="72" y="0"/>
                      <a:pt x="72" y="0"/>
                      <a:pt x="72" y="0"/>
                    </a:cubicBezTo>
                    <a:cubicBezTo>
                      <a:pt x="71" y="0"/>
                      <a:pt x="71" y="0"/>
                      <a:pt x="71" y="0"/>
                    </a:cubicBezTo>
                    <a:moveTo>
                      <a:pt x="70" y="0"/>
                    </a:moveTo>
                    <a:cubicBezTo>
                      <a:pt x="70" y="1"/>
                      <a:pt x="69" y="2"/>
                      <a:pt x="68" y="3"/>
                    </a:cubicBezTo>
                    <a:cubicBezTo>
                      <a:pt x="68" y="3"/>
                      <a:pt x="68" y="3"/>
                      <a:pt x="68" y="4"/>
                    </a:cubicBezTo>
                    <a:cubicBezTo>
                      <a:pt x="69" y="2"/>
                      <a:pt x="70" y="1"/>
                      <a:pt x="71" y="0"/>
                    </a:cubicBezTo>
                    <a:cubicBezTo>
                      <a:pt x="70" y="0"/>
                      <a:pt x="70" y="0"/>
                      <a:pt x="7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14" name="Freeform 10006"/>
              <p:cNvSpPr>
                <a:spLocks noEditPoints="1"/>
              </p:cNvSpPr>
              <p:nvPr/>
            </p:nvSpPr>
            <p:spPr bwMode="auto">
              <a:xfrm>
                <a:off x="-163" y="3375"/>
                <a:ext cx="24" cy="21"/>
              </a:xfrm>
              <a:custGeom>
                <a:avLst/>
                <a:gdLst>
                  <a:gd name="T0" fmla="*/ 1 w 10"/>
                  <a:gd name="T1" fmla="*/ 3 h 9"/>
                  <a:gd name="T2" fmla="*/ 0 w 10"/>
                  <a:gd name="T3" fmla="*/ 4 h 9"/>
                  <a:gd name="T4" fmla="*/ 8 w 10"/>
                  <a:gd name="T5" fmla="*/ 9 h 9"/>
                  <a:gd name="T6" fmla="*/ 8 w 10"/>
                  <a:gd name="T7" fmla="*/ 8 h 9"/>
                  <a:gd name="T8" fmla="*/ 1 w 10"/>
                  <a:gd name="T9" fmla="*/ 3 h 9"/>
                  <a:gd name="T10" fmla="*/ 1 w 10"/>
                  <a:gd name="T11" fmla="*/ 2 h 9"/>
                  <a:gd name="T12" fmla="*/ 1 w 10"/>
                  <a:gd name="T13" fmla="*/ 3 h 9"/>
                  <a:gd name="T14" fmla="*/ 6 w 10"/>
                  <a:gd name="T15" fmla="*/ 6 h 9"/>
                  <a:gd name="T16" fmla="*/ 8 w 10"/>
                  <a:gd name="T17" fmla="*/ 7 h 9"/>
                  <a:gd name="T18" fmla="*/ 9 w 10"/>
                  <a:gd name="T19" fmla="*/ 7 h 9"/>
                  <a:gd name="T20" fmla="*/ 1 w 10"/>
                  <a:gd name="T21" fmla="*/ 2 h 9"/>
                  <a:gd name="T22" fmla="*/ 3 w 10"/>
                  <a:gd name="T23" fmla="*/ 0 h 9"/>
                  <a:gd name="T24" fmla="*/ 2 w 10"/>
                  <a:gd name="T25" fmla="*/ 2 h 9"/>
                  <a:gd name="T26" fmla="*/ 9 w 10"/>
                  <a:gd name="T27" fmla="*/ 6 h 9"/>
                  <a:gd name="T28" fmla="*/ 10 w 10"/>
                  <a:gd name="T29" fmla="*/ 5 h 9"/>
                  <a:gd name="T30" fmla="*/ 3 w 10"/>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9">
                    <a:moveTo>
                      <a:pt x="1" y="3"/>
                    </a:moveTo>
                    <a:cubicBezTo>
                      <a:pt x="1" y="4"/>
                      <a:pt x="0" y="4"/>
                      <a:pt x="0" y="4"/>
                    </a:cubicBezTo>
                    <a:cubicBezTo>
                      <a:pt x="3" y="6"/>
                      <a:pt x="5" y="7"/>
                      <a:pt x="8" y="9"/>
                    </a:cubicBezTo>
                    <a:cubicBezTo>
                      <a:pt x="8" y="8"/>
                      <a:pt x="8" y="8"/>
                      <a:pt x="8" y="8"/>
                    </a:cubicBezTo>
                    <a:cubicBezTo>
                      <a:pt x="6" y="6"/>
                      <a:pt x="3" y="5"/>
                      <a:pt x="1" y="3"/>
                    </a:cubicBezTo>
                    <a:moveTo>
                      <a:pt x="1" y="2"/>
                    </a:moveTo>
                    <a:cubicBezTo>
                      <a:pt x="1" y="3"/>
                      <a:pt x="1" y="3"/>
                      <a:pt x="1" y="3"/>
                    </a:cubicBezTo>
                    <a:cubicBezTo>
                      <a:pt x="3" y="4"/>
                      <a:pt x="4" y="5"/>
                      <a:pt x="6" y="6"/>
                    </a:cubicBezTo>
                    <a:cubicBezTo>
                      <a:pt x="7" y="7"/>
                      <a:pt x="8" y="7"/>
                      <a:pt x="8" y="7"/>
                    </a:cubicBezTo>
                    <a:cubicBezTo>
                      <a:pt x="9" y="7"/>
                      <a:pt x="9" y="7"/>
                      <a:pt x="9" y="7"/>
                    </a:cubicBezTo>
                    <a:cubicBezTo>
                      <a:pt x="6" y="5"/>
                      <a:pt x="4" y="4"/>
                      <a:pt x="1" y="2"/>
                    </a:cubicBezTo>
                    <a:moveTo>
                      <a:pt x="3" y="0"/>
                    </a:moveTo>
                    <a:cubicBezTo>
                      <a:pt x="2" y="1"/>
                      <a:pt x="2" y="1"/>
                      <a:pt x="2" y="2"/>
                    </a:cubicBezTo>
                    <a:cubicBezTo>
                      <a:pt x="5" y="3"/>
                      <a:pt x="7" y="5"/>
                      <a:pt x="9" y="6"/>
                    </a:cubicBezTo>
                    <a:cubicBezTo>
                      <a:pt x="10" y="6"/>
                      <a:pt x="10" y="5"/>
                      <a:pt x="10" y="5"/>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15" name="Freeform 10007"/>
              <p:cNvSpPr>
                <a:spLocks/>
              </p:cNvSpPr>
              <p:nvPr/>
            </p:nvSpPr>
            <p:spPr bwMode="auto">
              <a:xfrm>
                <a:off x="-160" y="3382"/>
                <a:ext cx="16" cy="12"/>
              </a:xfrm>
              <a:custGeom>
                <a:avLst/>
                <a:gdLst>
                  <a:gd name="T0" fmla="*/ 0 w 7"/>
                  <a:gd name="T1" fmla="*/ 0 h 5"/>
                  <a:gd name="T2" fmla="*/ 0 w 7"/>
                  <a:gd name="T3" fmla="*/ 0 h 5"/>
                  <a:gd name="T4" fmla="*/ 7 w 7"/>
                  <a:gd name="T5" fmla="*/ 5 h 5"/>
                  <a:gd name="T6" fmla="*/ 7 w 7"/>
                  <a:gd name="T7" fmla="*/ 4 h 5"/>
                  <a:gd name="T8" fmla="*/ 5 w 7"/>
                  <a:gd name="T9" fmla="*/ 3 h 5"/>
                  <a:gd name="T10" fmla="*/ 0 w 7"/>
                  <a:gd name="T11" fmla="*/ 0 h 5"/>
                </a:gdLst>
                <a:ahLst/>
                <a:cxnLst>
                  <a:cxn ang="0">
                    <a:pos x="T0" y="T1"/>
                  </a:cxn>
                  <a:cxn ang="0">
                    <a:pos x="T2" y="T3"/>
                  </a:cxn>
                  <a:cxn ang="0">
                    <a:pos x="T4" y="T5"/>
                  </a:cxn>
                  <a:cxn ang="0">
                    <a:pos x="T6" y="T7"/>
                  </a:cxn>
                  <a:cxn ang="0">
                    <a:pos x="T8" y="T9"/>
                  </a:cxn>
                  <a:cxn ang="0">
                    <a:pos x="T10" y="T11"/>
                  </a:cxn>
                </a:cxnLst>
                <a:rect l="0" t="0" r="r" b="b"/>
                <a:pathLst>
                  <a:path w="7" h="5">
                    <a:moveTo>
                      <a:pt x="0" y="0"/>
                    </a:moveTo>
                    <a:cubicBezTo>
                      <a:pt x="0" y="0"/>
                      <a:pt x="0" y="0"/>
                      <a:pt x="0" y="0"/>
                    </a:cubicBezTo>
                    <a:cubicBezTo>
                      <a:pt x="2" y="2"/>
                      <a:pt x="5" y="3"/>
                      <a:pt x="7" y="5"/>
                    </a:cubicBezTo>
                    <a:cubicBezTo>
                      <a:pt x="7" y="5"/>
                      <a:pt x="7" y="5"/>
                      <a:pt x="7" y="4"/>
                    </a:cubicBezTo>
                    <a:cubicBezTo>
                      <a:pt x="7" y="4"/>
                      <a:pt x="6" y="4"/>
                      <a:pt x="5" y="3"/>
                    </a:cubicBezTo>
                    <a:cubicBezTo>
                      <a:pt x="3"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16" name="Freeform 10008"/>
              <p:cNvSpPr>
                <a:spLocks noEditPoints="1"/>
              </p:cNvSpPr>
              <p:nvPr/>
            </p:nvSpPr>
            <p:spPr bwMode="auto">
              <a:xfrm>
                <a:off x="-118" y="3372"/>
                <a:ext cx="128" cy="24"/>
              </a:xfrm>
              <a:custGeom>
                <a:avLst/>
                <a:gdLst>
                  <a:gd name="T0" fmla="*/ 1 w 54"/>
                  <a:gd name="T1" fmla="*/ 4 h 10"/>
                  <a:gd name="T2" fmla="*/ 1 w 54"/>
                  <a:gd name="T3" fmla="*/ 4 h 10"/>
                  <a:gd name="T4" fmla="*/ 3 w 54"/>
                  <a:gd name="T5" fmla="*/ 5 h 10"/>
                  <a:gd name="T6" fmla="*/ 3 w 54"/>
                  <a:gd name="T7" fmla="*/ 5 h 10"/>
                  <a:gd name="T8" fmla="*/ 1 w 54"/>
                  <a:gd name="T9" fmla="*/ 4 h 10"/>
                  <a:gd name="T10" fmla="*/ 0 w 54"/>
                  <a:gd name="T11" fmla="*/ 6 h 10"/>
                  <a:gd name="T12" fmla="*/ 7 w 54"/>
                  <a:gd name="T13" fmla="*/ 10 h 10"/>
                  <a:gd name="T14" fmla="*/ 8 w 54"/>
                  <a:gd name="T15" fmla="*/ 8 h 10"/>
                  <a:gd name="T16" fmla="*/ 1 w 54"/>
                  <a:gd name="T17" fmla="*/ 4 h 10"/>
                  <a:gd name="T18" fmla="*/ 2 w 54"/>
                  <a:gd name="T19" fmla="*/ 1 h 10"/>
                  <a:gd name="T20" fmla="*/ 1 w 54"/>
                  <a:gd name="T21" fmla="*/ 3 h 10"/>
                  <a:gd name="T22" fmla="*/ 8 w 54"/>
                  <a:gd name="T23" fmla="*/ 8 h 10"/>
                  <a:gd name="T24" fmla="*/ 10 w 54"/>
                  <a:gd name="T25" fmla="*/ 5 h 10"/>
                  <a:gd name="T26" fmla="*/ 2 w 54"/>
                  <a:gd name="T27" fmla="*/ 1 h 10"/>
                  <a:gd name="T28" fmla="*/ 53 w 54"/>
                  <a:gd name="T29" fmla="*/ 1 h 10"/>
                  <a:gd name="T30" fmla="*/ 51 w 54"/>
                  <a:gd name="T31" fmla="*/ 4 h 10"/>
                  <a:gd name="T32" fmla="*/ 52 w 54"/>
                  <a:gd name="T33" fmla="*/ 5 h 10"/>
                  <a:gd name="T34" fmla="*/ 54 w 54"/>
                  <a:gd name="T35" fmla="*/ 1 h 10"/>
                  <a:gd name="T36" fmla="*/ 53 w 54"/>
                  <a:gd name="T37" fmla="*/ 1 h 10"/>
                  <a:gd name="T38" fmla="*/ 33 w 54"/>
                  <a:gd name="T39" fmla="*/ 0 h 10"/>
                  <a:gd name="T40" fmla="*/ 31 w 54"/>
                  <a:gd name="T41" fmla="*/ 4 h 10"/>
                  <a:gd name="T42" fmla="*/ 32 w 54"/>
                  <a:gd name="T43" fmla="*/ 4 h 10"/>
                  <a:gd name="T44" fmla="*/ 34 w 54"/>
                  <a:gd name="T45" fmla="*/ 1 h 10"/>
                  <a:gd name="T46" fmla="*/ 33 w 54"/>
                  <a:gd name="T47" fmla="*/ 0 h 10"/>
                  <a:gd name="T48" fmla="*/ 18 w 54"/>
                  <a:gd name="T49" fmla="*/ 0 h 10"/>
                  <a:gd name="T50" fmla="*/ 15 w 54"/>
                  <a:gd name="T51" fmla="*/ 5 h 10"/>
                  <a:gd name="T52" fmla="*/ 17 w 54"/>
                  <a:gd name="T53" fmla="*/ 6 h 10"/>
                  <a:gd name="T54" fmla="*/ 22 w 54"/>
                  <a:gd name="T55" fmla="*/ 9 h 10"/>
                  <a:gd name="T56" fmla="*/ 24 w 54"/>
                  <a:gd name="T57" fmla="*/ 4 h 10"/>
                  <a:gd name="T58" fmla="*/ 18 w 54"/>
                  <a:gd name="T5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4" h="10">
                    <a:moveTo>
                      <a:pt x="1" y="4"/>
                    </a:moveTo>
                    <a:cubicBezTo>
                      <a:pt x="1" y="4"/>
                      <a:pt x="1" y="4"/>
                      <a:pt x="1" y="4"/>
                    </a:cubicBezTo>
                    <a:cubicBezTo>
                      <a:pt x="3" y="5"/>
                      <a:pt x="3" y="5"/>
                      <a:pt x="3" y="5"/>
                    </a:cubicBezTo>
                    <a:cubicBezTo>
                      <a:pt x="3" y="5"/>
                      <a:pt x="3" y="5"/>
                      <a:pt x="3" y="5"/>
                    </a:cubicBezTo>
                    <a:cubicBezTo>
                      <a:pt x="2" y="5"/>
                      <a:pt x="1" y="4"/>
                      <a:pt x="1" y="4"/>
                    </a:cubicBezTo>
                    <a:cubicBezTo>
                      <a:pt x="0" y="5"/>
                      <a:pt x="0" y="5"/>
                      <a:pt x="0" y="6"/>
                    </a:cubicBezTo>
                    <a:cubicBezTo>
                      <a:pt x="2" y="7"/>
                      <a:pt x="4" y="9"/>
                      <a:pt x="7" y="10"/>
                    </a:cubicBezTo>
                    <a:cubicBezTo>
                      <a:pt x="7" y="9"/>
                      <a:pt x="7" y="9"/>
                      <a:pt x="8" y="8"/>
                    </a:cubicBezTo>
                    <a:cubicBezTo>
                      <a:pt x="6" y="6"/>
                      <a:pt x="3" y="5"/>
                      <a:pt x="1" y="4"/>
                    </a:cubicBezTo>
                    <a:moveTo>
                      <a:pt x="2" y="1"/>
                    </a:moveTo>
                    <a:cubicBezTo>
                      <a:pt x="2" y="2"/>
                      <a:pt x="1" y="3"/>
                      <a:pt x="1" y="3"/>
                    </a:cubicBezTo>
                    <a:cubicBezTo>
                      <a:pt x="3" y="5"/>
                      <a:pt x="6" y="6"/>
                      <a:pt x="8" y="8"/>
                    </a:cubicBezTo>
                    <a:cubicBezTo>
                      <a:pt x="9" y="7"/>
                      <a:pt x="9" y="6"/>
                      <a:pt x="10" y="5"/>
                    </a:cubicBezTo>
                    <a:cubicBezTo>
                      <a:pt x="7" y="4"/>
                      <a:pt x="5" y="2"/>
                      <a:pt x="2" y="1"/>
                    </a:cubicBezTo>
                    <a:moveTo>
                      <a:pt x="53" y="1"/>
                    </a:moveTo>
                    <a:cubicBezTo>
                      <a:pt x="52" y="2"/>
                      <a:pt x="52" y="3"/>
                      <a:pt x="51" y="4"/>
                    </a:cubicBezTo>
                    <a:cubicBezTo>
                      <a:pt x="51" y="5"/>
                      <a:pt x="51" y="5"/>
                      <a:pt x="52" y="5"/>
                    </a:cubicBezTo>
                    <a:cubicBezTo>
                      <a:pt x="52" y="4"/>
                      <a:pt x="53" y="2"/>
                      <a:pt x="54" y="1"/>
                    </a:cubicBezTo>
                    <a:cubicBezTo>
                      <a:pt x="53" y="1"/>
                      <a:pt x="53" y="1"/>
                      <a:pt x="53" y="1"/>
                    </a:cubicBezTo>
                    <a:moveTo>
                      <a:pt x="33" y="0"/>
                    </a:moveTo>
                    <a:cubicBezTo>
                      <a:pt x="33" y="1"/>
                      <a:pt x="32" y="3"/>
                      <a:pt x="31" y="4"/>
                    </a:cubicBezTo>
                    <a:cubicBezTo>
                      <a:pt x="31" y="4"/>
                      <a:pt x="32" y="4"/>
                      <a:pt x="32" y="4"/>
                    </a:cubicBezTo>
                    <a:cubicBezTo>
                      <a:pt x="32" y="3"/>
                      <a:pt x="33" y="2"/>
                      <a:pt x="34" y="1"/>
                    </a:cubicBezTo>
                    <a:cubicBezTo>
                      <a:pt x="34" y="1"/>
                      <a:pt x="33" y="0"/>
                      <a:pt x="33" y="0"/>
                    </a:cubicBezTo>
                    <a:moveTo>
                      <a:pt x="18" y="0"/>
                    </a:moveTo>
                    <a:cubicBezTo>
                      <a:pt x="17" y="2"/>
                      <a:pt x="16" y="3"/>
                      <a:pt x="15" y="5"/>
                    </a:cubicBezTo>
                    <a:cubicBezTo>
                      <a:pt x="16" y="5"/>
                      <a:pt x="16" y="5"/>
                      <a:pt x="17" y="6"/>
                    </a:cubicBezTo>
                    <a:cubicBezTo>
                      <a:pt x="18" y="7"/>
                      <a:pt x="20" y="8"/>
                      <a:pt x="22" y="9"/>
                    </a:cubicBezTo>
                    <a:cubicBezTo>
                      <a:pt x="23" y="7"/>
                      <a:pt x="23" y="6"/>
                      <a:pt x="24" y="4"/>
                    </a:cubicBezTo>
                    <a:cubicBezTo>
                      <a:pt x="22" y="3"/>
                      <a:pt x="20" y="2"/>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17" name="Freeform 10009"/>
              <p:cNvSpPr>
                <a:spLocks/>
              </p:cNvSpPr>
              <p:nvPr/>
            </p:nvSpPr>
            <p:spPr bwMode="auto">
              <a:xfrm>
                <a:off x="-115" y="3382"/>
                <a:ext cx="4" cy="2"/>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0"/>
                      <a:pt x="1" y="1"/>
                      <a:pt x="2" y="1"/>
                    </a:cubicBezTo>
                    <a:cubicBezTo>
                      <a:pt x="2" y="1"/>
                      <a:pt x="2" y="1"/>
                      <a:pt x="2" y="1"/>
                    </a:cubicBezTo>
                    <a:cubicBezTo>
                      <a:pt x="2" y="1"/>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18" name="Freeform 10010"/>
              <p:cNvSpPr>
                <a:spLocks/>
              </p:cNvSpPr>
              <p:nvPr/>
            </p:nvSpPr>
            <p:spPr bwMode="auto">
              <a:xfrm>
                <a:off x="-115" y="3379"/>
                <a:ext cx="16" cy="12"/>
              </a:xfrm>
              <a:custGeom>
                <a:avLst/>
                <a:gdLst>
                  <a:gd name="T0" fmla="*/ 0 w 7"/>
                  <a:gd name="T1" fmla="*/ 0 h 5"/>
                  <a:gd name="T2" fmla="*/ 0 w 7"/>
                  <a:gd name="T3" fmla="*/ 1 h 5"/>
                  <a:gd name="T4" fmla="*/ 7 w 7"/>
                  <a:gd name="T5" fmla="*/ 5 h 5"/>
                  <a:gd name="T6" fmla="*/ 7 w 7"/>
                  <a:gd name="T7" fmla="*/ 5 h 5"/>
                  <a:gd name="T8" fmla="*/ 0 w 7"/>
                  <a:gd name="T9" fmla="*/ 0 h 5"/>
                </a:gdLst>
                <a:ahLst/>
                <a:cxnLst>
                  <a:cxn ang="0">
                    <a:pos x="T0" y="T1"/>
                  </a:cxn>
                  <a:cxn ang="0">
                    <a:pos x="T2" y="T3"/>
                  </a:cxn>
                  <a:cxn ang="0">
                    <a:pos x="T4" y="T5"/>
                  </a:cxn>
                  <a:cxn ang="0">
                    <a:pos x="T6" y="T7"/>
                  </a:cxn>
                  <a:cxn ang="0">
                    <a:pos x="T8" y="T9"/>
                  </a:cxn>
                </a:cxnLst>
                <a:rect l="0" t="0" r="r" b="b"/>
                <a:pathLst>
                  <a:path w="7" h="5">
                    <a:moveTo>
                      <a:pt x="0" y="0"/>
                    </a:moveTo>
                    <a:cubicBezTo>
                      <a:pt x="0" y="0"/>
                      <a:pt x="0" y="0"/>
                      <a:pt x="0" y="1"/>
                    </a:cubicBezTo>
                    <a:cubicBezTo>
                      <a:pt x="2" y="2"/>
                      <a:pt x="5" y="3"/>
                      <a:pt x="7" y="5"/>
                    </a:cubicBezTo>
                    <a:cubicBezTo>
                      <a:pt x="7" y="5"/>
                      <a:pt x="7" y="5"/>
                      <a:pt x="7" y="5"/>
                    </a:cubicBezTo>
                    <a:cubicBezTo>
                      <a:pt x="5" y="3"/>
                      <a:pt x="2"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19" name="Freeform 10011"/>
              <p:cNvSpPr>
                <a:spLocks noEditPoints="1"/>
              </p:cNvSpPr>
              <p:nvPr/>
            </p:nvSpPr>
            <p:spPr bwMode="auto">
              <a:xfrm>
                <a:off x="-40" y="3375"/>
                <a:ext cx="104" cy="21"/>
              </a:xfrm>
              <a:custGeom>
                <a:avLst/>
                <a:gdLst>
                  <a:gd name="T0" fmla="*/ 35 w 44"/>
                  <a:gd name="T1" fmla="*/ 4 h 9"/>
                  <a:gd name="T2" fmla="*/ 34 w 44"/>
                  <a:gd name="T3" fmla="*/ 5 h 9"/>
                  <a:gd name="T4" fmla="*/ 40 w 44"/>
                  <a:gd name="T5" fmla="*/ 9 h 9"/>
                  <a:gd name="T6" fmla="*/ 41 w 44"/>
                  <a:gd name="T7" fmla="*/ 9 h 9"/>
                  <a:gd name="T8" fmla="*/ 42 w 44"/>
                  <a:gd name="T9" fmla="*/ 8 h 9"/>
                  <a:gd name="T10" fmla="*/ 35 w 44"/>
                  <a:gd name="T11" fmla="*/ 4 h 9"/>
                  <a:gd name="T12" fmla="*/ 37 w 44"/>
                  <a:gd name="T13" fmla="*/ 0 h 9"/>
                  <a:gd name="T14" fmla="*/ 35 w 44"/>
                  <a:gd name="T15" fmla="*/ 4 h 9"/>
                  <a:gd name="T16" fmla="*/ 35 w 44"/>
                  <a:gd name="T17" fmla="*/ 4 h 9"/>
                  <a:gd name="T18" fmla="*/ 42 w 44"/>
                  <a:gd name="T19" fmla="*/ 8 h 9"/>
                  <a:gd name="T20" fmla="*/ 44 w 44"/>
                  <a:gd name="T21" fmla="*/ 3 h 9"/>
                  <a:gd name="T22" fmla="*/ 43 w 44"/>
                  <a:gd name="T23" fmla="*/ 2 h 9"/>
                  <a:gd name="T24" fmla="*/ 37 w 44"/>
                  <a:gd name="T25" fmla="*/ 0 h 9"/>
                  <a:gd name="T26" fmla="*/ 2 w 44"/>
                  <a:gd name="T27" fmla="*/ 0 h 9"/>
                  <a:gd name="T28" fmla="*/ 0 w 44"/>
                  <a:gd name="T29" fmla="*/ 4 h 9"/>
                  <a:gd name="T30" fmla="*/ 4 w 44"/>
                  <a:gd name="T31" fmla="*/ 6 h 9"/>
                  <a:gd name="T32" fmla="*/ 6 w 44"/>
                  <a:gd name="T33" fmla="*/ 3 h 9"/>
                  <a:gd name="T34" fmla="*/ 2 w 44"/>
                  <a:gd name="T3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9">
                    <a:moveTo>
                      <a:pt x="35" y="4"/>
                    </a:moveTo>
                    <a:cubicBezTo>
                      <a:pt x="35" y="4"/>
                      <a:pt x="34" y="5"/>
                      <a:pt x="34" y="5"/>
                    </a:cubicBezTo>
                    <a:cubicBezTo>
                      <a:pt x="36" y="6"/>
                      <a:pt x="38" y="8"/>
                      <a:pt x="40" y="9"/>
                    </a:cubicBezTo>
                    <a:cubicBezTo>
                      <a:pt x="41" y="9"/>
                      <a:pt x="41" y="9"/>
                      <a:pt x="41" y="9"/>
                    </a:cubicBezTo>
                    <a:cubicBezTo>
                      <a:pt x="42" y="8"/>
                      <a:pt x="42" y="8"/>
                      <a:pt x="42" y="8"/>
                    </a:cubicBezTo>
                    <a:cubicBezTo>
                      <a:pt x="39" y="6"/>
                      <a:pt x="37" y="5"/>
                      <a:pt x="35" y="4"/>
                    </a:cubicBezTo>
                    <a:moveTo>
                      <a:pt x="37" y="0"/>
                    </a:moveTo>
                    <a:cubicBezTo>
                      <a:pt x="37" y="1"/>
                      <a:pt x="36" y="2"/>
                      <a:pt x="35" y="4"/>
                    </a:cubicBezTo>
                    <a:cubicBezTo>
                      <a:pt x="35" y="4"/>
                      <a:pt x="35" y="4"/>
                      <a:pt x="35" y="4"/>
                    </a:cubicBezTo>
                    <a:cubicBezTo>
                      <a:pt x="42" y="8"/>
                      <a:pt x="42" y="8"/>
                      <a:pt x="42" y="8"/>
                    </a:cubicBezTo>
                    <a:cubicBezTo>
                      <a:pt x="44" y="3"/>
                      <a:pt x="44" y="3"/>
                      <a:pt x="44" y="3"/>
                    </a:cubicBezTo>
                    <a:cubicBezTo>
                      <a:pt x="44" y="3"/>
                      <a:pt x="43" y="2"/>
                      <a:pt x="43" y="2"/>
                    </a:cubicBezTo>
                    <a:cubicBezTo>
                      <a:pt x="41" y="2"/>
                      <a:pt x="39" y="1"/>
                      <a:pt x="37" y="0"/>
                    </a:cubicBezTo>
                    <a:moveTo>
                      <a:pt x="2" y="0"/>
                    </a:moveTo>
                    <a:cubicBezTo>
                      <a:pt x="1" y="1"/>
                      <a:pt x="0" y="2"/>
                      <a:pt x="0" y="4"/>
                    </a:cubicBezTo>
                    <a:cubicBezTo>
                      <a:pt x="1" y="4"/>
                      <a:pt x="3" y="5"/>
                      <a:pt x="4" y="6"/>
                    </a:cubicBezTo>
                    <a:cubicBezTo>
                      <a:pt x="5" y="5"/>
                      <a:pt x="6" y="4"/>
                      <a:pt x="6" y="3"/>
                    </a:cubicBezTo>
                    <a:cubicBezTo>
                      <a:pt x="5" y="2"/>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0" name="Freeform 10012"/>
              <p:cNvSpPr>
                <a:spLocks/>
              </p:cNvSpPr>
              <p:nvPr/>
            </p:nvSpPr>
            <p:spPr bwMode="auto">
              <a:xfrm>
                <a:off x="43" y="3384"/>
                <a:ext cx="16" cy="10"/>
              </a:xfrm>
              <a:custGeom>
                <a:avLst/>
                <a:gdLst>
                  <a:gd name="T0" fmla="*/ 0 w 7"/>
                  <a:gd name="T1" fmla="*/ 0 h 4"/>
                  <a:gd name="T2" fmla="*/ 0 w 7"/>
                  <a:gd name="T3" fmla="*/ 0 h 4"/>
                  <a:gd name="T4" fmla="*/ 7 w 7"/>
                  <a:gd name="T5" fmla="*/ 4 h 4"/>
                  <a:gd name="T6" fmla="*/ 7 w 7"/>
                  <a:gd name="T7" fmla="*/ 4 h 4"/>
                  <a:gd name="T8" fmla="*/ 0 w 7"/>
                  <a:gd name="T9" fmla="*/ 0 h 4"/>
                  <a:gd name="T10" fmla="*/ 0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0" y="0"/>
                    </a:moveTo>
                    <a:cubicBezTo>
                      <a:pt x="0" y="0"/>
                      <a:pt x="0" y="0"/>
                      <a:pt x="0" y="0"/>
                    </a:cubicBezTo>
                    <a:cubicBezTo>
                      <a:pt x="2" y="1"/>
                      <a:pt x="4" y="2"/>
                      <a:pt x="7" y="4"/>
                    </a:cubicBezTo>
                    <a:cubicBezTo>
                      <a:pt x="7" y="4"/>
                      <a:pt x="7" y="4"/>
                      <a:pt x="7" y="4"/>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1" name="Freeform 10013"/>
              <p:cNvSpPr>
                <a:spLocks noEditPoints="1"/>
              </p:cNvSpPr>
              <p:nvPr/>
            </p:nvSpPr>
            <p:spPr bwMode="auto">
              <a:xfrm>
                <a:off x="-59" y="3377"/>
                <a:ext cx="78" cy="12"/>
              </a:xfrm>
              <a:custGeom>
                <a:avLst/>
                <a:gdLst>
                  <a:gd name="T0" fmla="*/ 1 w 33"/>
                  <a:gd name="T1" fmla="*/ 1 h 5"/>
                  <a:gd name="T2" fmla="*/ 0 w 33"/>
                  <a:gd name="T3" fmla="*/ 1 h 5"/>
                  <a:gd name="T4" fmla="*/ 5 w 33"/>
                  <a:gd name="T5" fmla="*/ 4 h 5"/>
                  <a:gd name="T6" fmla="*/ 5 w 33"/>
                  <a:gd name="T7" fmla="*/ 3 h 5"/>
                  <a:gd name="T8" fmla="*/ 1 w 33"/>
                  <a:gd name="T9" fmla="*/ 1 h 5"/>
                  <a:gd name="T10" fmla="*/ 5 w 33"/>
                  <a:gd name="T11" fmla="*/ 3 h 5"/>
                  <a:gd name="T12" fmla="*/ 5 w 33"/>
                  <a:gd name="T13" fmla="*/ 3 h 5"/>
                  <a:gd name="T14" fmla="*/ 1 w 33"/>
                  <a:gd name="T15" fmla="*/ 1 h 5"/>
                  <a:gd name="T16" fmla="*/ 31 w 33"/>
                  <a:gd name="T17" fmla="*/ 0 h 5"/>
                  <a:gd name="T18" fmla="*/ 28 w 33"/>
                  <a:gd name="T19" fmla="*/ 4 h 5"/>
                  <a:gd name="T20" fmla="*/ 30 w 33"/>
                  <a:gd name="T21" fmla="*/ 5 h 5"/>
                  <a:gd name="T22" fmla="*/ 33 w 33"/>
                  <a:gd name="T23" fmla="*/ 1 h 5"/>
                  <a:gd name="T24" fmla="*/ 31 w 33"/>
                  <a:gd name="T2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
                    <a:moveTo>
                      <a:pt x="1" y="1"/>
                    </a:moveTo>
                    <a:cubicBezTo>
                      <a:pt x="1" y="1"/>
                      <a:pt x="0" y="1"/>
                      <a:pt x="0" y="1"/>
                    </a:cubicBezTo>
                    <a:cubicBezTo>
                      <a:pt x="2" y="2"/>
                      <a:pt x="4" y="3"/>
                      <a:pt x="5" y="4"/>
                    </a:cubicBezTo>
                    <a:cubicBezTo>
                      <a:pt x="5" y="3"/>
                      <a:pt x="5" y="3"/>
                      <a:pt x="5" y="3"/>
                    </a:cubicBezTo>
                    <a:cubicBezTo>
                      <a:pt x="2" y="2"/>
                      <a:pt x="1" y="1"/>
                      <a:pt x="1" y="1"/>
                    </a:cubicBezTo>
                    <a:cubicBezTo>
                      <a:pt x="1" y="1"/>
                      <a:pt x="2" y="2"/>
                      <a:pt x="5" y="3"/>
                    </a:cubicBezTo>
                    <a:cubicBezTo>
                      <a:pt x="5" y="3"/>
                      <a:pt x="5" y="3"/>
                      <a:pt x="5" y="3"/>
                    </a:cubicBezTo>
                    <a:cubicBezTo>
                      <a:pt x="4" y="2"/>
                      <a:pt x="2" y="1"/>
                      <a:pt x="1" y="1"/>
                    </a:cubicBezTo>
                    <a:moveTo>
                      <a:pt x="31" y="0"/>
                    </a:moveTo>
                    <a:cubicBezTo>
                      <a:pt x="30" y="1"/>
                      <a:pt x="29" y="3"/>
                      <a:pt x="28" y="4"/>
                    </a:cubicBezTo>
                    <a:cubicBezTo>
                      <a:pt x="29" y="4"/>
                      <a:pt x="30" y="5"/>
                      <a:pt x="30" y="5"/>
                    </a:cubicBezTo>
                    <a:cubicBezTo>
                      <a:pt x="31" y="4"/>
                      <a:pt x="32" y="3"/>
                      <a:pt x="33" y="1"/>
                    </a:cubicBez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2" name="Freeform 10014"/>
              <p:cNvSpPr>
                <a:spLocks/>
              </p:cNvSpPr>
              <p:nvPr/>
            </p:nvSpPr>
            <p:spPr bwMode="auto">
              <a:xfrm>
                <a:off x="-56" y="3379"/>
                <a:ext cx="9" cy="5"/>
              </a:xfrm>
              <a:custGeom>
                <a:avLst/>
                <a:gdLst>
                  <a:gd name="T0" fmla="*/ 0 w 4"/>
                  <a:gd name="T1" fmla="*/ 0 h 2"/>
                  <a:gd name="T2" fmla="*/ 4 w 4"/>
                  <a:gd name="T3" fmla="*/ 2 h 2"/>
                  <a:gd name="T4" fmla="*/ 4 w 4"/>
                  <a:gd name="T5" fmla="*/ 2 h 2"/>
                  <a:gd name="T6" fmla="*/ 0 w 4"/>
                  <a:gd name="T7" fmla="*/ 0 h 2"/>
                </a:gdLst>
                <a:ahLst/>
                <a:cxnLst>
                  <a:cxn ang="0">
                    <a:pos x="T0" y="T1"/>
                  </a:cxn>
                  <a:cxn ang="0">
                    <a:pos x="T2" y="T3"/>
                  </a:cxn>
                  <a:cxn ang="0">
                    <a:pos x="T4" y="T5"/>
                  </a:cxn>
                  <a:cxn ang="0">
                    <a:pos x="T6" y="T7"/>
                  </a:cxn>
                </a:cxnLst>
                <a:rect l="0" t="0" r="r" b="b"/>
                <a:pathLst>
                  <a:path w="4" h="2">
                    <a:moveTo>
                      <a:pt x="0" y="0"/>
                    </a:moveTo>
                    <a:cubicBezTo>
                      <a:pt x="0" y="0"/>
                      <a:pt x="1" y="1"/>
                      <a:pt x="4" y="2"/>
                    </a:cubicBezTo>
                    <a:cubicBezTo>
                      <a:pt x="4" y="2"/>
                      <a:pt x="4" y="2"/>
                      <a:pt x="4" y="2"/>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3" name="Freeform 10015"/>
              <p:cNvSpPr>
                <a:spLocks noEditPoints="1"/>
              </p:cNvSpPr>
              <p:nvPr/>
            </p:nvSpPr>
            <p:spPr bwMode="auto">
              <a:xfrm>
                <a:off x="-92" y="3379"/>
                <a:ext cx="47" cy="22"/>
              </a:xfrm>
              <a:custGeom>
                <a:avLst/>
                <a:gdLst>
                  <a:gd name="T0" fmla="*/ 19 w 20"/>
                  <a:gd name="T1" fmla="*/ 3 h 9"/>
                  <a:gd name="T2" fmla="*/ 19 w 20"/>
                  <a:gd name="T3" fmla="*/ 3 h 9"/>
                  <a:gd name="T4" fmla="*/ 20 w 20"/>
                  <a:gd name="T5" fmla="*/ 3 h 9"/>
                  <a:gd name="T6" fmla="*/ 20 w 20"/>
                  <a:gd name="T7" fmla="*/ 3 h 9"/>
                  <a:gd name="T8" fmla="*/ 19 w 20"/>
                  <a:gd name="T9" fmla="*/ 3 h 9"/>
                  <a:gd name="T10" fmla="*/ 20 w 20"/>
                  <a:gd name="T11" fmla="*/ 2 h 9"/>
                  <a:gd name="T12" fmla="*/ 19 w 20"/>
                  <a:gd name="T13" fmla="*/ 2 h 9"/>
                  <a:gd name="T14" fmla="*/ 20 w 20"/>
                  <a:gd name="T15" fmla="*/ 3 h 9"/>
                  <a:gd name="T16" fmla="*/ 20 w 20"/>
                  <a:gd name="T17" fmla="*/ 2 h 9"/>
                  <a:gd name="T18" fmla="*/ 20 w 20"/>
                  <a:gd name="T19" fmla="*/ 2 h 9"/>
                  <a:gd name="T20" fmla="*/ 4 w 20"/>
                  <a:gd name="T21" fmla="*/ 2 h 9"/>
                  <a:gd name="T22" fmla="*/ 3 w 20"/>
                  <a:gd name="T23" fmla="*/ 4 h 9"/>
                  <a:gd name="T24" fmla="*/ 9 w 20"/>
                  <a:gd name="T25" fmla="*/ 8 h 9"/>
                  <a:gd name="T26" fmla="*/ 10 w 20"/>
                  <a:gd name="T27" fmla="*/ 6 h 9"/>
                  <a:gd name="T28" fmla="*/ 4 w 20"/>
                  <a:gd name="T29" fmla="*/ 2 h 9"/>
                  <a:gd name="T30" fmla="*/ 14 w 20"/>
                  <a:gd name="T31" fmla="*/ 1 h 9"/>
                  <a:gd name="T32" fmla="*/ 11 w 20"/>
                  <a:gd name="T33" fmla="*/ 6 h 9"/>
                  <a:gd name="T34" fmla="*/ 15 w 20"/>
                  <a:gd name="T35" fmla="*/ 9 h 9"/>
                  <a:gd name="T36" fmla="*/ 18 w 20"/>
                  <a:gd name="T37" fmla="*/ 4 h 9"/>
                  <a:gd name="T38" fmla="*/ 14 w 20"/>
                  <a:gd name="T39" fmla="*/ 1 h 9"/>
                  <a:gd name="T40" fmla="*/ 1 w 20"/>
                  <a:gd name="T41" fmla="*/ 0 h 9"/>
                  <a:gd name="T42" fmla="*/ 0 w 20"/>
                  <a:gd name="T43" fmla="*/ 2 h 9"/>
                  <a:gd name="T44" fmla="*/ 1 w 20"/>
                  <a:gd name="T45" fmla="*/ 2 h 9"/>
                  <a:gd name="T46" fmla="*/ 2 w 20"/>
                  <a:gd name="T47" fmla="*/ 1 h 9"/>
                  <a:gd name="T48" fmla="*/ 1 w 20"/>
                  <a:gd name="T4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9">
                    <a:moveTo>
                      <a:pt x="19" y="3"/>
                    </a:moveTo>
                    <a:cubicBezTo>
                      <a:pt x="19" y="3"/>
                      <a:pt x="19" y="3"/>
                      <a:pt x="19" y="3"/>
                    </a:cubicBezTo>
                    <a:cubicBezTo>
                      <a:pt x="19" y="3"/>
                      <a:pt x="20" y="3"/>
                      <a:pt x="20" y="3"/>
                    </a:cubicBezTo>
                    <a:cubicBezTo>
                      <a:pt x="20" y="3"/>
                      <a:pt x="20" y="3"/>
                      <a:pt x="20" y="3"/>
                    </a:cubicBezTo>
                    <a:cubicBezTo>
                      <a:pt x="20" y="3"/>
                      <a:pt x="19" y="3"/>
                      <a:pt x="19" y="3"/>
                    </a:cubicBezTo>
                    <a:moveTo>
                      <a:pt x="20" y="2"/>
                    </a:moveTo>
                    <a:cubicBezTo>
                      <a:pt x="19" y="2"/>
                      <a:pt x="19" y="2"/>
                      <a:pt x="19" y="2"/>
                    </a:cubicBezTo>
                    <a:cubicBezTo>
                      <a:pt x="20" y="3"/>
                      <a:pt x="20" y="3"/>
                      <a:pt x="20" y="3"/>
                    </a:cubicBezTo>
                    <a:cubicBezTo>
                      <a:pt x="20" y="3"/>
                      <a:pt x="20" y="2"/>
                      <a:pt x="20" y="2"/>
                    </a:cubicBezTo>
                    <a:cubicBezTo>
                      <a:pt x="20" y="2"/>
                      <a:pt x="20" y="2"/>
                      <a:pt x="20" y="2"/>
                    </a:cubicBezTo>
                    <a:moveTo>
                      <a:pt x="4" y="2"/>
                    </a:moveTo>
                    <a:cubicBezTo>
                      <a:pt x="4" y="3"/>
                      <a:pt x="3" y="3"/>
                      <a:pt x="3" y="4"/>
                    </a:cubicBezTo>
                    <a:cubicBezTo>
                      <a:pt x="6" y="5"/>
                      <a:pt x="8" y="6"/>
                      <a:pt x="9" y="8"/>
                    </a:cubicBezTo>
                    <a:cubicBezTo>
                      <a:pt x="10" y="7"/>
                      <a:pt x="10" y="6"/>
                      <a:pt x="10" y="6"/>
                    </a:cubicBezTo>
                    <a:cubicBezTo>
                      <a:pt x="8" y="5"/>
                      <a:pt x="6" y="3"/>
                      <a:pt x="4" y="2"/>
                    </a:cubicBezTo>
                    <a:moveTo>
                      <a:pt x="14" y="1"/>
                    </a:moveTo>
                    <a:cubicBezTo>
                      <a:pt x="13" y="3"/>
                      <a:pt x="12" y="4"/>
                      <a:pt x="11" y="6"/>
                    </a:cubicBezTo>
                    <a:cubicBezTo>
                      <a:pt x="12" y="7"/>
                      <a:pt x="14" y="8"/>
                      <a:pt x="15" y="9"/>
                    </a:cubicBezTo>
                    <a:cubicBezTo>
                      <a:pt x="16" y="7"/>
                      <a:pt x="17" y="5"/>
                      <a:pt x="18" y="4"/>
                    </a:cubicBezTo>
                    <a:cubicBezTo>
                      <a:pt x="17" y="3"/>
                      <a:pt x="15" y="2"/>
                      <a:pt x="14" y="1"/>
                    </a:cubicBezTo>
                    <a:moveTo>
                      <a:pt x="1" y="0"/>
                    </a:moveTo>
                    <a:cubicBezTo>
                      <a:pt x="1" y="1"/>
                      <a:pt x="0" y="1"/>
                      <a:pt x="0" y="2"/>
                    </a:cubicBezTo>
                    <a:cubicBezTo>
                      <a:pt x="0" y="2"/>
                      <a:pt x="1" y="2"/>
                      <a:pt x="1" y="2"/>
                    </a:cubicBezTo>
                    <a:cubicBezTo>
                      <a:pt x="1" y="2"/>
                      <a:pt x="2" y="1"/>
                      <a:pt x="2" y="1"/>
                    </a:cubicBezTo>
                    <a:cubicBezTo>
                      <a:pt x="2"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4" name="Freeform 10016"/>
              <p:cNvSpPr>
                <a:spLocks/>
              </p:cNvSpPr>
              <p:nvPr/>
            </p:nvSpPr>
            <p:spPr bwMode="auto">
              <a:xfrm>
                <a:off x="-47" y="3384"/>
                <a:ext cx="2" cy="3"/>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1" y="1"/>
                      <a:pt x="1" y="1"/>
                    </a:cubicBezTo>
                    <a:cubicBezTo>
                      <a:pt x="1" y="1"/>
                      <a:pt x="1" y="1"/>
                      <a:pt x="1"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5" name="Freeform 10017"/>
              <p:cNvSpPr>
                <a:spLocks noEditPoints="1"/>
              </p:cNvSpPr>
              <p:nvPr/>
            </p:nvSpPr>
            <p:spPr bwMode="auto">
              <a:xfrm>
                <a:off x="-99" y="3387"/>
                <a:ext cx="10" cy="11"/>
              </a:xfrm>
              <a:custGeom>
                <a:avLst/>
                <a:gdLst>
                  <a:gd name="T0" fmla="*/ 1 w 4"/>
                  <a:gd name="T1" fmla="*/ 2 h 5"/>
                  <a:gd name="T2" fmla="*/ 0 w 4"/>
                  <a:gd name="T3" fmla="*/ 5 h 5"/>
                  <a:gd name="T4" fmla="*/ 1 w 4"/>
                  <a:gd name="T5" fmla="*/ 5 h 5"/>
                  <a:gd name="T6" fmla="*/ 2 w 4"/>
                  <a:gd name="T7" fmla="*/ 3 h 5"/>
                  <a:gd name="T8" fmla="*/ 1 w 4"/>
                  <a:gd name="T9" fmla="*/ 2 h 5"/>
                  <a:gd name="T10" fmla="*/ 3 w 4"/>
                  <a:gd name="T11" fmla="*/ 0 h 5"/>
                  <a:gd name="T12" fmla="*/ 1 w 4"/>
                  <a:gd name="T13" fmla="*/ 2 h 5"/>
                  <a:gd name="T14" fmla="*/ 2 w 4"/>
                  <a:gd name="T15" fmla="*/ 3 h 5"/>
                  <a:gd name="T16" fmla="*/ 4 w 4"/>
                  <a:gd name="T17" fmla="*/ 0 h 5"/>
                  <a:gd name="T18" fmla="*/ 3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1" y="2"/>
                    </a:moveTo>
                    <a:cubicBezTo>
                      <a:pt x="0" y="3"/>
                      <a:pt x="0" y="4"/>
                      <a:pt x="0" y="5"/>
                    </a:cubicBezTo>
                    <a:cubicBezTo>
                      <a:pt x="0" y="5"/>
                      <a:pt x="0" y="5"/>
                      <a:pt x="1" y="5"/>
                    </a:cubicBezTo>
                    <a:cubicBezTo>
                      <a:pt x="1" y="4"/>
                      <a:pt x="1" y="4"/>
                      <a:pt x="2" y="3"/>
                    </a:cubicBezTo>
                    <a:cubicBezTo>
                      <a:pt x="2" y="3"/>
                      <a:pt x="1" y="3"/>
                      <a:pt x="1" y="2"/>
                    </a:cubicBezTo>
                    <a:moveTo>
                      <a:pt x="3" y="0"/>
                    </a:moveTo>
                    <a:cubicBezTo>
                      <a:pt x="2" y="0"/>
                      <a:pt x="2" y="1"/>
                      <a:pt x="1" y="2"/>
                    </a:cubicBezTo>
                    <a:cubicBezTo>
                      <a:pt x="1" y="2"/>
                      <a:pt x="2" y="3"/>
                      <a:pt x="2" y="3"/>
                    </a:cubicBezTo>
                    <a:cubicBezTo>
                      <a:pt x="3" y="2"/>
                      <a:pt x="3" y="1"/>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6" name="Freeform 10018"/>
              <p:cNvSpPr>
                <a:spLocks/>
              </p:cNvSpPr>
              <p:nvPr/>
            </p:nvSpPr>
            <p:spPr bwMode="auto">
              <a:xfrm>
                <a:off x="-97" y="3391"/>
                <a:ext cx="3" cy="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1" y="1"/>
                      <a:pt x="1" y="1"/>
                    </a:cubicBezTo>
                    <a:cubicBezTo>
                      <a:pt x="1" y="1"/>
                      <a:pt x="1" y="1"/>
                      <a:pt x="1"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7" name="Freeform 10019"/>
              <p:cNvSpPr>
                <a:spLocks noEditPoints="1"/>
              </p:cNvSpPr>
              <p:nvPr/>
            </p:nvSpPr>
            <p:spPr bwMode="auto">
              <a:xfrm>
                <a:off x="-45" y="3387"/>
                <a:ext cx="15" cy="7"/>
              </a:xfrm>
              <a:custGeom>
                <a:avLst/>
                <a:gdLst>
                  <a:gd name="T0" fmla="*/ 1 w 6"/>
                  <a:gd name="T1" fmla="*/ 0 h 3"/>
                  <a:gd name="T2" fmla="*/ 0 w 6"/>
                  <a:gd name="T3" fmla="*/ 0 h 3"/>
                  <a:gd name="T4" fmla="*/ 5 w 6"/>
                  <a:gd name="T5" fmla="*/ 3 h 3"/>
                  <a:gd name="T6" fmla="*/ 5 w 6"/>
                  <a:gd name="T7" fmla="*/ 3 h 3"/>
                  <a:gd name="T8" fmla="*/ 1 w 6"/>
                  <a:gd name="T9" fmla="*/ 0 h 3"/>
                  <a:gd name="T10" fmla="*/ 1 w 6"/>
                  <a:gd name="T11" fmla="*/ 0 h 3"/>
                  <a:gd name="T12" fmla="*/ 1 w 6"/>
                  <a:gd name="T13" fmla="*/ 0 h 3"/>
                  <a:gd name="T14" fmla="*/ 6 w 6"/>
                  <a:gd name="T15" fmla="*/ 3 h 3"/>
                  <a:gd name="T16" fmla="*/ 6 w 6"/>
                  <a:gd name="T17" fmla="*/ 3 h 3"/>
                  <a:gd name="T18" fmla="*/ 1 w 6"/>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1" y="0"/>
                    </a:moveTo>
                    <a:cubicBezTo>
                      <a:pt x="1" y="0"/>
                      <a:pt x="1" y="0"/>
                      <a:pt x="0" y="0"/>
                    </a:cubicBezTo>
                    <a:cubicBezTo>
                      <a:pt x="2" y="1"/>
                      <a:pt x="4" y="2"/>
                      <a:pt x="5" y="3"/>
                    </a:cubicBezTo>
                    <a:cubicBezTo>
                      <a:pt x="5" y="3"/>
                      <a:pt x="5" y="3"/>
                      <a:pt x="5" y="3"/>
                    </a:cubicBezTo>
                    <a:cubicBezTo>
                      <a:pt x="4" y="2"/>
                      <a:pt x="2" y="1"/>
                      <a:pt x="1" y="0"/>
                    </a:cubicBezTo>
                    <a:moveTo>
                      <a:pt x="1" y="0"/>
                    </a:moveTo>
                    <a:cubicBezTo>
                      <a:pt x="1" y="0"/>
                      <a:pt x="1" y="0"/>
                      <a:pt x="1" y="0"/>
                    </a:cubicBezTo>
                    <a:cubicBezTo>
                      <a:pt x="2" y="1"/>
                      <a:pt x="4" y="2"/>
                      <a:pt x="6" y="3"/>
                    </a:cubicBezTo>
                    <a:cubicBezTo>
                      <a:pt x="6" y="3"/>
                      <a:pt x="6" y="3"/>
                      <a:pt x="6" y="3"/>
                    </a:cubicBezTo>
                    <a:cubicBezTo>
                      <a:pt x="4"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8" name="Freeform 10020"/>
              <p:cNvSpPr>
                <a:spLocks/>
              </p:cNvSpPr>
              <p:nvPr/>
            </p:nvSpPr>
            <p:spPr bwMode="auto">
              <a:xfrm>
                <a:off x="-42" y="3387"/>
                <a:ext cx="12" cy="7"/>
              </a:xfrm>
              <a:custGeom>
                <a:avLst/>
                <a:gdLst>
                  <a:gd name="T0" fmla="*/ 0 w 5"/>
                  <a:gd name="T1" fmla="*/ 0 h 3"/>
                  <a:gd name="T2" fmla="*/ 0 w 5"/>
                  <a:gd name="T3" fmla="*/ 0 h 3"/>
                  <a:gd name="T4" fmla="*/ 4 w 5"/>
                  <a:gd name="T5" fmla="*/ 3 h 3"/>
                  <a:gd name="T6" fmla="*/ 5 w 5"/>
                  <a:gd name="T7" fmla="*/ 3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cubicBezTo>
                      <a:pt x="0" y="0"/>
                      <a:pt x="0" y="0"/>
                      <a:pt x="0" y="0"/>
                    </a:cubicBezTo>
                    <a:cubicBezTo>
                      <a:pt x="1" y="1"/>
                      <a:pt x="3" y="2"/>
                      <a:pt x="4" y="3"/>
                    </a:cubicBezTo>
                    <a:cubicBezTo>
                      <a:pt x="4" y="3"/>
                      <a:pt x="5" y="3"/>
                      <a:pt x="5" y="3"/>
                    </a:cubicBezTo>
                    <a:cubicBezTo>
                      <a:pt x="3"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29" name="Freeform 10021"/>
              <p:cNvSpPr>
                <a:spLocks noEditPoints="1"/>
              </p:cNvSpPr>
              <p:nvPr/>
            </p:nvSpPr>
            <p:spPr bwMode="auto">
              <a:xfrm>
                <a:off x="-123" y="3387"/>
                <a:ext cx="156" cy="23"/>
              </a:xfrm>
              <a:custGeom>
                <a:avLst/>
                <a:gdLst>
                  <a:gd name="T0" fmla="*/ 14 w 66"/>
                  <a:gd name="T1" fmla="*/ 4 h 10"/>
                  <a:gd name="T2" fmla="*/ 13 w 66"/>
                  <a:gd name="T3" fmla="*/ 6 h 10"/>
                  <a:gd name="T4" fmla="*/ 19 w 66"/>
                  <a:gd name="T5" fmla="*/ 10 h 10"/>
                  <a:gd name="T6" fmla="*/ 20 w 66"/>
                  <a:gd name="T7" fmla="*/ 8 h 10"/>
                  <a:gd name="T8" fmla="*/ 14 w 66"/>
                  <a:gd name="T9" fmla="*/ 4 h 10"/>
                  <a:gd name="T10" fmla="*/ 16 w 66"/>
                  <a:gd name="T11" fmla="*/ 1 h 10"/>
                  <a:gd name="T12" fmla="*/ 14 w 66"/>
                  <a:gd name="T13" fmla="*/ 4 h 10"/>
                  <a:gd name="T14" fmla="*/ 21 w 66"/>
                  <a:gd name="T15" fmla="*/ 8 h 10"/>
                  <a:gd name="T16" fmla="*/ 22 w 66"/>
                  <a:gd name="T17" fmla="*/ 5 h 10"/>
                  <a:gd name="T18" fmla="*/ 16 w 66"/>
                  <a:gd name="T19" fmla="*/ 1 h 10"/>
                  <a:gd name="T20" fmla="*/ 46 w 66"/>
                  <a:gd name="T21" fmla="*/ 1 h 10"/>
                  <a:gd name="T22" fmla="*/ 44 w 66"/>
                  <a:gd name="T23" fmla="*/ 4 h 10"/>
                  <a:gd name="T24" fmla="*/ 45 w 66"/>
                  <a:gd name="T25" fmla="*/ 4 h 10"/>
                  <a:gd name="T26" fmla="*/ 47 w 66"/>
                  <a:gd name="T27" fmla="*/ 1 h 10"/>
                  <a:gd name="T28" fmla="*/ 46 w 66"/>
                  <a:gd name="T29" fmla="*/ 1 h 10"/>
                  <a:gd name="T30" fmla="*/ 31 w 66"/>
                  <a:gd name="T31" fmla="*/ 1 h 10"/>
                  <a:gd name="T32" fmla="*/ 29 w 66"/>
                  <a:gd name="T33" fmla="*/ 6 h 10"/>
                  <a:gd name="T34" fmla="*/ 29 w 66"/>
                  <a:gd name="T35" fmla="*/ 6 h 10"/>
                  <a:gd name="T36" fmla="*/ 32 w 66"/>
                  <a:gd name="T37" fmla="*/ 1 h 10"/>
                  <a:gd name="T38" fmla="*/ 31 w 66"/>
                  <a:gd name="T39" fmla="*/ 1 h 10"/>
                  <a:gd name="T40" fmla="*/ 1 w 66"/>
                  <a:gd name="T41" fmla="*/ 0 h 10"/>
                  <a:gd name="T42" fmla="*/ 0 w 66"/>
                  <a:gd name="T43" fmla="*/ 2 h 10"/>
                  <a:gd name="T44" fmla="*/ 7 w 66"/>
                  <a:gd name="T45" fmla="*/ 7 h 10"/>
                  <a:gd name="T46" fmla="*/ 8 w 66"/>
                  <a:gd name="T47" fmla="*/ 4 h 10"/>
                  <a:gd name="T48" fmla="*/ 1 w 66"/>
                  <a:gd name="T49" fmla="*/ 0 h 10"/>
                  <a:gd name="T50" fmla="*/ 64 w 66"/>
                  <a:gd name="T51" fmla="*/ 0 h 10"/>
                  <a:gd name="T52" fmla="*/ 62 w 66"/>
                  <a:gd name="T53" fmla="*/ 3 h 10"/>
                  <a:gd name="T54" fmla="*/ 64 w 66"/>
                  <a:gd name="T55" fmla="*/ 5 h 10"/>
                  <a:gd name="T56" fmla="*/ 66 w 66"/>
                  <a:gd name="T57" fmla="*/ 1 h 10"/>
                  <a:gd name="T58" fmla="*/ 64 w 66"/>
                  <a:gd name="T5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10">
                    <a:moveTo>
                      <a:pt x="14" y="4"/>
                    </a:moveTo>
                    <a:cubicBezTo>
                      <a:pt x="14" y="5"/>
                      <a:pt x="13" y="6"/>
                      <a:pt x="13" y="6"/>
                    </a:cubicBezTo>
                    <a:cubicBezTo>
                      <a:pt x="14" y="7"/>
                      <a:pt x="17" y="8"/>
                      <a:pt x="19" y="10"/>
                    </a:cubicBezTo>
                    <a:cubicBezTo>
                      <a:pt x="20" y="9"/>
                      <a:pt x="20" y="9"/>
                      <a:pt x="20" y="8"/>
                    </a:cubicBezTo>
                    <a:cubicBezTo>
                      <a:pt x="18" y="7"/>
                      <a:pt x="16" y="6"/>
                      <a:pt x="14" y="4"/>
                    </a:cubicBezTo>
                    <a:moveTo>
                      <a:pt x="16" y="1"/>
                    </a:moveTo>
                    <a:cubicBezTo>
                      <a:pt x="15" y="2"/>
                      <a:pt x="15" y="3"/>
                      <a:pt x="14" y="4"/>
                    </a:cubicBezTo>
                    <a:cubicBezTo>
                      <a:pt x="16" y="5"/>
                      <a:pt x="18" y="7"/>
                      <a:pt x="21" y="8"/>
                    </a:cubicBezTo>
                    <a:cubicBezTo>
                      <a:pt x="21" y="7"/>
                      <a:pt x="22" y="6"/>
                      <a:pt x="22" y="5"/>
                    </a:cubicBezTo>
                    <a:cubicBezTo>
                      <a:pt x="20" y="4"/>
                      <a:pt x="18" y="3"/>
                      <a:pt x="16" y="1"/>
                    </a:cubicBezTo>
                    <a:moveTo>
                      <a:pt x="46" y="1"/>
                    </a:moveTo>
                    <a:cubicBezTo>
                      <a:pt x="45" y="2"/>
                      <a:pt x="45" y="3"/>
                      <a:pt x="44" y="4"/>
                    </a:cubicBezTo>
                    <a:cubicBezTo>
                      <a:pt x="45" y="4"/>
                      <a:pt x="45" y="4"/>
                      <a:pt x="45" y="4"/>
                    </a:cubicBezTo>
                    <a:cubicBezTo>
                      <a:pt x="46" y="3"/>
                      <a:pt x="46" y="2"/>
                      <a:pt x="47" y="1"/>
                    </a:cubicBezTo>
                    <a:cubicBezTo>
                      <a:pt x="46" y="1"/>
                      <a:pt x="46" y="1"/>
                      <a:pt x="46" y="1"/>
                    </a:cubicBezTo>
                    <a:moveTo>
                      <a:pt x="31" y="1"/>
                    </a:moveTo>
                    <a:cubicBezTo>
                      <a:pt x="31" y="3"/>
                      <a:pt x="30" y="4"/>
                      <a:pt x="29" y="6"/>
                    </a:cubicBezTo>
                    <a:cubicBezTo>
                      <a:pt x="29" y="6"/>
                      <a:pt x="29" y="6"/>
                      <a:pt x="29" y="6"/>
                    </a:cubicBezTo>
                    <a:cubicBezTo>
                      <a:pt x="30" y="4"/>
                      <a:pt x="31" y="3"/>
                      <a:pt x="32" y="1"/>
                    </a:cubicBezTo>
                    <a:cubicBezTo>
                      <a:pt x="32" y="1"/>
                      <a:pt x="32" y="1"/>
                      <a:pt x="31" y="1"/>
                    </a:cubicBezTo>
                    <a:moveTo>
                      <a:pt x="1" y="0"/>
                    </a:moveTo>
                    <a:cubicBezTo>
                      <a:pt x="1" y="1"/>
                      <a:pt x="0" y="2"/>
                      <a:pt x="0" y="2"/>
                    </a:cubicBezTo>
                    <a:cubicBezTo>
                      <a:pt x="2" y="4"/>
                      <a:pt x="5" y="5"/>
                      <a:pt x="7" y="7"/>
                    </a:cubicBezTo>
                    <a:cubicBezTo>
                      <a:pt x="7" y="6"/>
                      <a:pt x="8" y="5"/>
                      <a:pt x="8" y="4"/>
                    </a:cubicBezTo>
                    <a:cubicBezTo>
                      <a:pt x="6" y="3"/>
                      <a:pt x="4" y="2"/>
                      <a:pt x="1" y="0"/>
                    </a:cubicBezTo>
                    <a:moveTo>
                      <a:pt x="64" y="0"/>
                    </a:moveTo>
                    <a:cubicBezTo>
                      <a:pt x="63" y="1"/>
                      <a:pt x="63" y="2"/>
                      <a:pt x="62" y="3"/>
                    </a:cubicBezTo>
                    <a:cubicBezTo>
                      <a:pt x="63" y="4"/>
                      <a:pt x="63" y="4"/>
                      <a:pt x="64" y="5"/>
                    </a:cubicBezTo>
                    <a:cubicBezTo>
                      <a:pt x="66" y="1"/>
                      <a:pt x="66" y="1"/>
                      <a:pt x="66" y="1"/>
                    </a:cubicBezTo>
                    <a:cubicBezTo>
                      <a:pt x="64" y="0"/>
                      <a:pt x="64" y="0"/>
                      <a:pt x="6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0" name="Freeform 10022"/>
              <p:cNvSpPr>
                <a:spLocks/>
              </p:cNvSpPr>
              <p:nvPr/>
            </p:nvSpPr>
            <p:spPr bwMode="auto">
              <a:xfrm>
                <a:off x="-89" y="3396"/>
                <a:ext cx="16" cy="9"/>
              </a:xfrm>
              <a:custGeom>
                <a:avLst/>
                <a:gdLst>
                  <a:gd name="T0" fmla="*/ 0 w 7"/>
                  <a:gd name="T1" fmla="*/ 0 h 4"/>
                  <a:gd name="T2" fmla="*/ 0 w 7"/>
                  <a:gd name="T3" fmla="*/ 0 h 4"/>
                  <a:gd name="T4" fmla="*/ 6 w 7"/>
                  <a:gd name="T5" fmla="*/ 4 h 4"/>
                  <a:gd name="T6" fmla="*/ 7 w 7"/>
                  <a:gd name="T7" fmla="*/ 4 h 4"/>
                  <a:gd name="T8" fmla="*/ 0 w 7"/>
                  <a:gd name="T9" fmla="*/ 0 h 4"/>
                </a:gdLst>
                <a:ahLst/>
                <a:cxnLst>
                  <a:cxn ang="0">
                    <a:pos x="T0" y="T1"/>
                  </a:cxn>
                  <a:cxn ang="0">
                    <a:pos x="T2" y="T3"/>
                  </a:cxn>
                  <a:cxn ang="0">
                    <a:pos x="T4" y="T5"/>
                  </a:cxn>
                  <a:cxn ang="0">
                    <a:pos x="T6" y="T7"/>
                  </a:cxn>
                  <a:cxn ang="0">
                    <a:pos x="T8" y="T9"/>
                  </a:cxn>
                </a:cxnLst>
                <a:rect l="0" t="0" r="r" b="b"/>
                <a:pathLst>
                  <a:path w="7" h="4">
                    <a:moveTo>
                      <a:pt x="0" y="0"/>
                    </a:moveTo>
                    <a:cubicBezTo>
                      <a:pt x="0" y="0"/>
                      <a:pt x="0" y="0"/>
                      <a:pt x="0" y="0"/>
                    </a:cubicBezTo>
                    <a:cubicBezTo>
                      <a:pt x="2" y="2"/>
                      <a:pt x="4" y="3"/>
                      <a:pt x="6" y="4"/>
                    </a:cubicBezTo>
                    <a:cubicBezTo>
                      <a:pt x="6" y="4"/>
                      <a:pt x="6" y="4"/>
                      <a:pt x="7" y="4"/>
                    </a:cubicBezTo>
                    <a:cubicBezTo>
                      <a:pt x="4" y="3"/>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1" name="Freeform 10023"/>
              <p:cNvSpPr>
                <a:spLocks noEditPoints="1"/>
              </p:cNvSpPr>
              <p:nvPr/>
            </p:nvSpPr>
            <p:spPr bwMode="auto">
              <a:xfrm>
                <a:off x="-130" y="3391"/>
                <a:ext cx="185" cy="24"/>
              </a:xfrm>
              <a:custGeom>
                <a:avLst/>
                <a:gdLst>
                  <a:gd name="T0" fmla="*/ 0 w 78"/>
                  <a:gd name="T1" fmla="*/ 6 h 10"/>
                  <a:gd name="T2" fmla="*/ 0 w 78"/>
                  <a:gd name="T3" fmla="*/ 6 h 10"/>
                  <a:gd name="T4" fmla="*/ 7 w 78"/>
                  <a:gd name="T5" fmla="*/ 10 h 10"/>
                  <a:gd name="T6" fmla="*/ 7 w 78"/>
                  <a:gd name="T7" fmla="*/ 10 h 10"/>
                  <a:gd name="T8" fmla="*/ 0 w 78"/>
                  <a:gd name="T9" fmla="*/ 6 h 10"/>
                  <a:gd name="T10" fmla="*/ 2 w 78"/>
                  <a:gd name="T11" fmla="*/ 3 h 10"/>
                  <a:gd name="T12" fmla="*/ 1 w 78"/>
                  <a:gd name="T13" fmla="*/ 4 h 10"/>
                  <a:gd name="T14" fmla="*/ 8 w 78"/>
                  <a:gd name="T15" fmla="*/ 8 h 10"/>
                  <a:gd name="T16" fmla="*/ 9 w 78"/>
                  <a:gd name="T17" fmla="*/ 7 h 10"/>
                  <a:gd name="T18" fmla="*/ 2 w 78"/>
                  <a:gd name="T19" fmla="*/ 3 h 10"/>
                  <a:gd name="T20" fmla="*/ 3 w 78"/>
                  <a:gd name="T21" fmla="*/ 1 h 10"/>
                  <a:gd name="T22" fmla="*/ 2 w 78"/>
                  <a:gd name="T23" fmla="*/ 1 h 10"/>
                  <a:gd name="T24" fmla="*/ 9 w 78"/>
                  <a:gd name="T25" fmla="*/ 6 h 10"/>
                  <a:gd name="T26" fmla="*/ 10 w 78"/>
                  <a:gd name="T27" fmla="*/ 5 h 10"/>
                  <a:gd name="T28" fmla="*/ 3 w 78"/>
                  <a:gd name="T29" fmla="*/ 1 h 10"/>
                  <a:gd name="T30" fmla="*/ 52 w 78"/>
                  <a:gd name="T31" fmla="*/ 1 h 10"/>
                  <a:gd name="T32" fmla="*/ 50 w 78"/>
                  <a:gd name="T33" fmla="*/ 4 h 10"/>
                  <a:gd name="T34" fmla="*/ 51 w 78"/>
                  <a:gd name="T35" fmla="*/ 4 h 10"/>
                  <a:gd name="T36" fmla="*/ 53 w 78"/>
                  <a:gd name="T37" fmla="*/ 1 h 10"/>
                  <a:gd name="T38" fmla="*/ 52 w 78"/>
                  <a:gd name="T39" fmla="*/ 1 h 10"/>
                  <a:gd name="T40" fmla="*/ 51 w 78"/>
                  <a:gd name="T41" fmla="*/ 0 h 10"/>
                  <a:gd name="T42" fmla="*/ 49 w 78"/>
                  <a:gd name="T43" fmla="*/ 3 h 10"/>
                  <a:gd name="T44" fmla="*/ 50 w 78"/>
                  <a:gd name="T45" fmla="*/ 3 h 10"/>
                  <a:gd name="T46" fmla="*/ 51 w 78"/>
                  <a:gd name="T47" fmla="*/ 0 h 10"/>
                  <a:gd name="T48" fmla="*/ 51 w 78"/>
                  <a:gd name="T49" fmla="*/ 0 h 10"/>
                  <a:gd name="T50" fmla="*/ 70 w 78"/>
                  <a:gd name="T51" fmla="*/ 0 h 10"/>
                  <a:gd name="T52" fmla="*/ 68 w 78"/>
                  <a:gd name="T53" fmla="*/ 3 h 10"/>
                  <a:gd name="T54" fmla="*/ 74 w 78"/>
                  <a:gd name="T55" fmla="*/ 6 h 10"/>
                  <a:gd name="T56" fmla="*/ 76 w 78"/>
                  <a:gd name="T57" fmla="*/ 7 h 10"/>
                  <a:gd name="T58" fmla="*/ 77 w 78"/>
                  <a:gd name="T59" fmla="*/ 5 h 10"/>
                  <a:gd name="T60" fmla="*/ 78 w 78"/>
                  <a:gd name="T61" fmla="*/ 5 h 10"/>
                  <a:gd name="T62" fmla="*/ 72 w 78"/>
                  <a:gd name="T63" fmla="*/ 1 h 10"/>
                  <a:gd name="T64" fmla="*/ 70 w 78"/>
                  <a:gd name="T65" fmla="*/ 0 h 10"/>
                  <a:gd name="T66" fmla="*/ 36 w 78"/>
                  <a:gd name="T67" fmla="*/ 0 h 10"/>
                  <a:gd name="T68" fmla="*/ 33 w 78"/>
                  <a:gd name="T69" fmla="*/ 4 h 10"/>
                  <a:gd name="T70" fmla="*/ 38 w 78"/>
                  <a:gd name="T71" fmla="*/ 7 h 10"/>
                  <a:gd name="T72" fmla="*/ 41 w 78"/>
                  <a:gd name="T73" fmla="*/ 2 h 10"/>
                  <a:gd name="T74" fmla="*/ 36 w 78"/>
                  <a:gd name="T7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10">
                    <a:moveTo>
                      <a:pt x="0" y="6"/>
                    </a:moveTo>
                    <a:cubicBezTo>
                      <a:pt x="0" y="6"/>
                      <a:pt x="0" y="6"/>
                      <a:pt x="0" y="6"/>
                    </a:cubicBezTo>
                    <a:cubicBezTo>
                      <a:pt x="2" y="7"/>
                      <a:pt x="4" y="9"/>
                      <a:pt x="7" y="10"/>
                    </a:cubicBezTo>
                    <a:cubicBezTo>
                      <a:pt x="7" y="10"/>
                      <a:pt x="7" y="10"/>
                      <a:pt x="7" y="10"/>
                    </a:cubicBezTo>
                    <a:cubicBezTo>
                      <a:pt x="5" y="8"/>
                      <a:pt x="2" y="7"/>
                      <a:pt x="0" y="6"/>
                    </a:cubicBezTo>
                    <a:moveTo>
                      <a:pt x="2" y="3"/>
                    </a:moveTo>
                    <a:cubicBezTo>
                      <a:pt x="1" y="3"/>
                      <a:pt x="1" y="3"/>
                      <a:pt x="1" y="4"/>
                    </a:cubicBezTo>
                    <a:cubicBezTo>
                      <a:pt x="3" y="5"/>
                      <a:pt x="6" y="6"/>
                      <a:pt x="8" y="8"/>
                    </a:cubicBezTo>
                    <a:cubicBezTo>
                      <a:pt x="8" y="7"/>
                      <a:pt x="8" y="7"/>
                      <a:pt x="9" y="7"/>
                    </a:cubicBezTo>
                    <a:cubicBezTo>
                      <a:pt x="6" y="5"/>
                      <a:pt x="4" y="4"/>
                      <a:pt x="2" y="3"/>
                    </a:cubicBezTo>
                    <a:moveTo>
                      <a:pt x="3" y="1"/>
                    </a:moveTo>
                    <a:cubicBezTo>
                      <a:pt x="3" y="1"/>
                      <a:pt x="2" y="1"/>
                      <a:pt x="2" y="1"/>
                    </a:cubicBezTo>
                    <a:cubicBezTo>
                      <a:pt x="9" y="6"/>
                      <a:pt x="9" y="6"/>
                      <a:pt x="9" y="6"/>
                    </a:cubicBezTo>
                    <a:cubicBezTo>
                      <a:pt x="9" y="6"/>
                      <a:pt x="10" y="5"/>
                      <a:pt x="10" y="5"/>
                    </a:cubicBezTo>
                    <a:cubicBezTo>
                      <a:pt x="7" y="4"/>
                      <a:pt x="5" y="2"/>
                      <a:pt x="3" y="1"/>
                    </a:cubicBezTo>
                    <a:moveTo>
                      <a:pt x="52" y="1"/>
                    </a:moveTo>
                    <a:cubicBezTo>
                      <a:pt x="51" y="2"/>
                      <a:pt x="51" y="3"/>
                      <a:pt x="50" y="4"/>
                    </a:cubicBezTo>
                    <a:cubicBezTo>
                      <a:pt x="51" y="4"/>
                      <a:pt x="51" y="4"/>
                      <a:pt x="51" y="4"/>
                    </a:cubicBezTo>
                    <a:cubicBezTo>
                      <a:pt x="53" y="1"/>
                      <a:pt x="53" y="1"/>
                      <a:pt x="53" y="1"/>
                    </a:cubicBezTo>
                    <a:cubicBezTo>
                      <a:pt x="52" y="1"/>
                      <a:pt x="52" y="1"/>
                      <a:pt x="52" y="1"/>
                    </a:cubicBezTo>
                    <a:moveTo>
                      <a:pt x="51" y="0"/>
                    </a:moveTo>
                    <a:cubicBezTo>
                      <a:pt x="51" y="1"/>
                      <a:pt x="50" y="2"/>
                      <a:pt x="49" y="3"/>
                    </a:cubicBezTo>
                    <a:cubicBezTo>
                      <a:pt x="50" y="3"/>
                      <a:pt x="50" y="3"/>
                      <a:pt x="50" y="3"/>
                    </a:cubicBezTo>
                    <a:cubicBezTo>
                      <a:pt x="50" y="2"/>
                      <a:pt x="51" y="1"/>
                      <a:pt x="51" y="0"/>
                    </a:cubicBezTo>
                    <a:cubicBezTo>
                      <a:pt x="51" y="0"/>
                      <a:pt x="51" y="0"/>
                      <a:pt x="51" y="0"/>
                    </a:cubicBezTo>
                    <a:moveTo>
                      <a:pt x="70" y="0"/>
                    </a:moveTo>
                    <a:cubicBezTo>
                      <a:pt x="70" y="1"/>
                      <a:pt x="69" y="2"/>
                      <a:pt x="68" y="3"/>
                    </a:cubicBezTo>
                    <a:cubicBezTo>
                      <a:pt x="70" y="4"/>
                      <a:pt x="72" y="5"/>
                      <a:pt x="74" y="6"/>
                    </a:cubicBezTo>
                    <a:cubicBezTo>
                      <a:pt x="74" y="6"/>
                      <a:pt x="75" y="7"/>
                      <a:pt x="76" y="7"/>
                    </a:cubicBezTo>
                    <a:cubicBezTo>
                      <a:pt x="77" y="5"/>
                      <a:pt x="77" y="5"/>
                      <a:pt x="77" y="5"/>
                    </a:cubicBezTo>
                    <a:cubicBezTo>
                      <a:pt x="78" y="5"/>
                      <a:pt x="78" y="5"/>
                      <a:pt x="78" y="5"/>
                    </a:cubicBezTo>
                    <a:cubicBezTo>
                      <a:pt x="72" y="1"/>
                      <a:pt x="72" y="1"/>
                      <a:pt x="72" y="1"/>
                    </a:cubicBezTo>
                    <a:cubicBezTo>
                      <a:pt x="70" y="0"/>
                      <a:pt x="70" y="0"/>
                      <a:pt x="70" y="0"/>
                    </a:cubicBezTo>
                    <a:moveTo>
                      <a:pt x="36" y="0"/>
                    </a:moveTo>
                    <a:cubicBezTo>
                      <a:pt x="35" y="1"/>
                      <a:pt x="34" y="3"/>
                      <a:pt x="33" y="4"/>
                    </a:cubicBezTo>
                    <a:cubicBezTo>
                      <a:pt x="34" y="5"/>
                      <a:pt x="36" y="6"/>
                      <a:pt x="38" y="7"/>
                    </a:cubicBezTo>
                    <a:cubicBezTo>
                      <a:pt x="39" y="6"/>
                      <a:pt x="40" y="4"/>
                      <a:pt x="41" y="2"/>
                    </a:cubicBezTo>
                    <a:cubicBezTo>
                      <a:pt x="39" y="1"/>
                      <a:pt x="37" y="1"/>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2" name="Freeform 10024"/>
              <p:cNvSpPr>
                <a:spLocks noEditPoints="1"/>
              </p:cNvSpPr>
              <p:nvPr/>
            </p:nvSpPr>
            <p:spPr bwMode="auto">
              <a:xfrm>
                <a:off x="-130" y="3394"/>
                <a:ext cx="22" cy="21"/>
              </a:xfrm>
              <a:custGeom>
                <a:avLst/>
                <a:gdLst>
                  <a:gd name="T0" fmla="*/ 1 w 9"/>
                  <a:gd name="T1" fmla="*/ 3 h 9"/>
                  <a:gd name="T2" fmla="*/ 0 w 9"/>
                  <a:gd name="T3" fmla="*/ 5 h 9"/>
                  <a:gd name="T4" fmla="*/ 7 w 9"/>
                  <a:gd name="T5" fmla="*/ 9 h 9"/>
                  <a:gd name="T6" fmla="*/ 8 w 9"/>
                  <a:gd name="T7" fmla="*/ 8 h 9"/>
                  <a:gd name="T8" fmla="*/ 1 w 9"/>
                  <a:gd name="T9" fmla="*/ 3 h 9"/>
                  <a:gd name="T10" fmla="*/ 1 w 9"/>
                  <a:gd name="T11" fmla="*/ 3 h 9"/>
                  <a:gd name="T12" fmla="*/ 1 w 9"/>
                  <a:gd name="T13" fmla="*/ 3 h 9"/>
                  <a:gd name="T14" fmla="*/ 8 w 9"/>
                  <a:gd name="T15" fmla="*/ 7 h 9"/>
                  <a:gd name="T16" fmla="*/ 8 w 9"/>
                  <a:gd name="T17" fmla="*/ 7 h 9"/>
                  <a:gd name="T18" fmla="*/ 1 w 9"/>
                  <a:gd name="T19" fmla="*/ 3 h 9"/>
                  <a:gd name="T20" fmla="*/ 2 w 9"/>
                  <a:gd name="T21" fmla="*/ 0 h 9"/>
                  <a:gd name="T22" fmla="*/ 2 w 9"/>
                  <a:gd name="T23" fmla="*/ 2 h 9"/>
                  <a:gd name="T24" fmla="*/ 9 w 9"/>
                  <a:gd name="T25" fmla="*/ 6 h 9"/>
                  <a:gd name="T26" fmla="*/ 9 w 9"/>
                  <a:gd name="T27" fmla="*/ 5 h 9"/>
                  <a:gd name="T28" fmla="*/ 2 w 9"/>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9">
                    <a:moveTo>
                      <a:pt x="1" y="3"/>
                    </a:moveTo>
                    <a:cubicBezTo>
                      <a:pt x="0" y="4"/>
                      <a:pt x="0" y="4"/>
                      <a:pt x="0" y="5"/>
                    </a:cubicBezTo>
                    <a:cubicBezTo>
                      <a:pt x="2" y="6"/>
                      <a:pt x="5" y="7"/>
                      <a:pt x="7" y="9"/>
                    </a:cubicBezTo>
                    <a:cubicBezTo>
                      <a:pt x="7" y="8"/>
                      <a:pt x="7" y="8"/>
                      <a:pt x="8" y="8"/>
                    </a:cubicBezTo>
                    <a:cubicBezTo>
                      <a:pt x="5" y="6"/>
                      <a:pt x="3" y="5"/>
                      <a:pt x="1" y="3"/>
                    </a:cubicBezTo>
                    <a:moveTo>
                      <a:pt x="1" y="3"/>
                    </a:moveTo>
                    <a:cubicBezTo>
                      <a:pt x="1" y="3"/>
                      <a:pt x="1" y="3"/>
                      <a:pt x="1" y="3"/>
                    </a:cubicBezTo>
                    <a:cubicBezTo>
                      <a:pt x="3" y="5"/>
                      <a:pt x="5" y="6"/>
                      <a:pt x="8" y="7"/>
                    </a:cubicBezTo>
                    <a:cubicBezTo>
                      <a:pt x="8" y="7"/>
                      <a:pt x="8" y="7"/>
                      <a:pt x="8" y="7"/>
                    </a:cubicBezTo>
                    <a:cubicBezTo>
                      <a:pt x="6" y="5"/>
                      <a:pt x="3" y="4"/>
                      <a:pt x="1" y="3"/>
                    </a:cubicBezTo>
                    <a:moveTo>
                      <a:pt x="2" y="0"/>
                    </a:moveTo>
                    <a:cubicBezTo>
                      <a:pt x="2" y="1"/>
                      <a:pt x="2" y="1"/>
                      <a:pt x="2" y="2"/>
                    </a:cubicBezTo>
                    <a:cubicBezTo>
                      <a:pt x="4" y="3"/>
                      <a:pt x="6" y="4"/>
                      <a:pt x="9" y="6"/>
                    </a:cubicBezTo>
                    <a:cubicBezTo>
                      <a:pt x="9" y="6"/>
                      <a:pt x="9" y="5"/>
                      <a:pt x="9" y="5"/>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3" name="Freeform 10025"/>
              <p:cNvSpPr>
                <a:spLocks/>
              </p:cNvSpPr>
              <p:nvPr/>
            </p:nvSpPr>
            <p:spPr bwMode="auto">
              <a:xfrm>
                <a:off x="-127" y="3401"/>
                <a:ext cx="16" cy="11"/>
              </a:xfrm>
              <a:custGeom>
                <a:avLst/>
                <a:gdLst>
                  <a:gd name="T0" fmla="*/ 0 w 7"/>
                  <a:gd name="T1" fmla="*/ 0 h 5"/>
                  <a:gd name="T2" fmla="*/ 0 w 7"/>
                  <a:gd name="T3" fmla="*/ 0 h 5"/>
                  <a:gd name="T4" fmla="*/ 7 w 7"/>
                  <a:gd name="T5" fmla="*/ 5 h 5"/>
                  <a:gd name="T6" fmla="*/ 7 w 7"/>
                  <a:gd name="T7" fmla="*/ 4 h 5"/>
                  <a:gd name="T8" fmla="*/ 0 w 7"/>
                  <a:gd name="T9" fmla="*/ 0 h 5"/>
                </a:gdLst>
                <a:ahLst/>
                <a:cxnLst>
                  <a:cxn ang="0">
                    <a:pos x="T0" y="T1"/>
                  </a:cxn>
                  <a:cxn ang="0">
                    <a:pos x="T2" y="T3"/>
                  </a:cxn>
                  <a:cxn ang="0">
                    <a:pos x="T4" y="T5"/>
                  </a:cxn>
                  <a:cxn ang="0">
                    <a:pos x="T6" y="T7"/>
                  </a:cxn>
                  <a:cxn ang="0">
                    <a:pos x="T8" y="T9"/>
                  </a:cxn>
                </a:cxnLst>
                <a:rect l="0" t="0" r="r" b="b"/>
                <a:pathLst>
                  <a:path w="7" h="5">
                    <a:moveTo>
                      <a:pt x="0" y="0"/>
                    </a:moveTo>
                    <a:cubicBezTo>
                      <a:pt x="0" y="0"/>
                      <a:pt x="0" y="0"/>
                      <a:pt x="0" y="0"/>
                    </a:cubicBezTo>
                    <a:cubicBezTo>
                      <a:pt x="2" y="2"/>
                      <a:pt x="4" y="3"/>
                      <a:pt x="7" y="5"/>
                    </a:cubicBezTo>
                    <a:cubicBezTo>
                      <a:pt x="7" y="5"/>
                      <a:pt x="7" y="4"/>
                      <a:pt x="7" y="4"/>
                    </a:cubicBezTo>
                    <a:cubicBezTo>
                      <a:pt x="4" y="3"/>
                      <a:pt x="2"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4" name="Freeform 10026"/>
              <p:cNvSpPr>
                <a:spLocks noEditPoints="1"/>
              </p:cNvSpPr>
              <p:nvPr/>
            </p:nvSpPr>
            <p:spPr bwMode="auto">
              <a:xfrm>
                <a:off x="-104" y="3394"/>
                <a:ext cx="109" cy="11"/>
              </a:xfrm>
              <a:custGeom>
                <a:avLst/>
                <a:gdLst>
                  <a:gd name="T0" fmla="*/ 35 w 46"/>
                  <a:gd name="T1" fmla="*/ 2 h 5"/>
                  <a:gd name="T2" fmla="*/ 35 w 46"/>
                  <a:gd name="T3" fmla="*/ 2 h 5"/>
                  <a:gd name="T4" fmla="*/ 36 w 46"/>
                  <a:gd name="T5" fmla="*/ 3 h 5"/>
                  <a:gd name="T6" fmla="*/ 36 w 46"/>
                  <a:gd name="T7" fmla="*/ 3 h 5"/>
                  <a:gd name="T8" fmla="*/ 35 w 46"/>
                  <a:gd name="T9" fmla="*/ 2 h 5"/>
                  <a:gd name="T10" fmla="*/ 1 w 46"/>
                  <a:gd name="T11" fmla="*/ 2 h 5"/>
                  <a:gd name="T12" fmla="*/ 0 w 46"/>
                  <a:gd name="T13" fmla="*/ 4 h 5"/>
                  <a:gd name="T14" fmla="*/ 1 w 46"/>
                  <a:gd name="T15" fmla="*/ 5 h 5"/>
                  <a:gd name="T16" fmla="*/ 2 w 46"/>
                  <a:gd name="T17" fmla="*/ 3 h 5"/>
                  <a:gd name="T18" fmla="*/ 1 w 46"/>
                  <a:gd name="T19" fmla="*/ 2 h 5"/>
                  <a:gd name="T20" fmla="*/ 44 w 46"/>
                  <a:gd name="T21" fmla="*/ 2 h 5"/>
                  <a:gd name="T22" fmla="*/ 43 w 46"/>
                  <a:gd name="T23" fmla="*/ 4 h 5"/>
                  <a:gd name="T24" fmla="*/ 44 w 46"/>
                  <a:gd name="T25" fmla="*/ 5 h 5"/>
                  <a:gd name="T26" fmla="*/ 46 w 46"/>
                  <a:gd name="T27" fmla="*/ 3 h 5"/>
                  <a:gd name="T28" fmla="*/ 44 w 46"/>
                  <a:gd name="T29" fmla="*/ 2 h 5"/>
                  <a:gd name="T30" fmla="*/ 42 w 46"/>
                  <a:gd name="T31" fmla="*/ 1 h 5"/>
                  <a:gd name="T32" fmla="*/ 40 w 46"/>
                  <a:gd name="T33" fmla="*/ 3 h 5"/>
                  <a:gd name="T34" fmla="*/ 41 w 46"/>
                  <a:gd name="T35" fmla="*/ 4 h 5"/>
                  <a:gd name="T36" fmla="*/ 43 w 46"/>
                  <a:gd name="T37" fmla="*/ 1 h 5"/>
                  <a:gd name="T38" fmla="*/ 42 w 46"/>
                  <a:gd name="T39" fmla="*/ 1 h 5"/>
                  <a:gd name="T40" fmla="*/ 16 w 46"/>
                  <a:gd name="T41" fmla="*/ 0 h 5"/>
                  <a:gd name="T42" fmla="*/ 15 w 46"/>
                  <a:gd name="T43" fmla="*/ 2 h 5"/>
                  <a:gd name="T44" fmla="*/ 19 w 46"/>
                  <a:gd name="T45" fmla="*/ 5 h 5"/>
                  <a:gd name="T46" fmla="*/ 20 w 46"/>
                  <a:gd name="T47" fmla="*/ 3 h 5"/>
                  <a:gd name="T48" fmla="*/ 16 w 46"/>
                  <a:gd name="T4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 h="5">
                    <a:moveTo>
                      <a:pt x="35" y="2"/>
                    </a:moveTo>
                    <a:cubicBezTo>
                      <a:pt x="35" y="2"/>
                      <a:pt x="35" y="2"/>
                      <a:pt x="35" y="2"/>
                    </a:cubicBezTo>
                    <a:cubicBezTo>
                      <a:pt x="36" y="3"/>
                      <a:pt x="36" y="3"/>
                      <a:pt x="36" y="3"/>
                    </a:cubicBezTo>
                    <a:cubicBezTo>
                      <a:pt x="36" y="3"/>
                      <a:pt x="36" y="3"/>
                      <a:pt x="36" y="3"/>
                    </a:cubicBezTo>
                    <a:cubicBezTo>
                      <a:pt x="36" y="3"/>
                      <a:pt x="36" y="2"/>
                      <a:pt x="35" y="2"/>
                    </a:cubicBezTo>
                    <a:moveTo>
                      <a:pt x="1" y="2"/>
                    </a:moveTo>
                    <a:cubicBezTo>
                      <a:pt x="1" y="3"/>
                      <a:pt x="0" y="4"/>
                      <a:pt x="0" y="4"/>
                    </a:cubicBezTo>
                    <a:cubicBezTo>
                      <a:pt x="0" y="4"/>
                      <a:pt x="1" y="5"/>
                      <a:pt x="1" y="5"/>
                    </a:cubicBezTo>
                    <a:cubicBezTo>
                      <a:pt x="1" y="4"/>
                      <a:pt x="2" y="3"/>
                      <a:pt x="2" y="3"/>
                    </a:cubicBezTo>
                    <a:cubicBezTo>
                      <a:pt x="2" y="2"/>
                      <a:pt x="2" y="2"/>
                      <a:pt x="1" y="2"/>
                    </a:cubicBezTo>
                    <a:moveTo>
                      <a:pt x="44" y="2"/>
                    </a:moveTo>
                    <a:cubicBezTo>
                      <a:pt x="44" y="3"/>
                      <a:pt x="43" y="4"/>
                      <a:pt x="43" y="4"/>
                    </a:cubicBezTo>
                    <a:cubicBezTo>
                      <a:pt x="44" y="5"/>
                      <a:pt x="44" y="5"/>
                      <a:pt x="44" y="5"/>
                    </a:cubicBezTo>
                    <a:cubicBezTo>
                      <a:pt x="45" y="5"/>
                      <a:pt x="45" y="4"/>
                      <a:pt x="46" y="3"/>
                    </a:cubicBezTo>
                    <a:cubicBezTo>
                      <a:pt x="45" y="3"/>
                      <a:pt x="45" y="2"/>
                      <a:pt x="44" y="2"/>
                    </a:cubicBezTo>
                    <a:moveTo>
                      <a:pt x="42" y="1"/>
                    </a:moveTo>
                    <a:cubicBezTo>
                      <a:pt x="42" y="1"/>
                      <a:pt x="41" y="2"/>
                      <a:pt x="40" y="3"/>
                    </a:cubicBezTo>
                    <a:cubicBezTo>
                      <a:pt x="41" y="4"/>
                      <a:pt x="41" y="4"/>
                      <a:pt x="41" y="4"/>
                    </a:cubicBezTo>
                    <a:cubicBezTo>
                      <a:pt x="42" y="3"/>
                      <a:pt x="42" y="2"/>
                      <a:pt x="43" y="1"/>
                    </a:cubicBezTo>
                    <a:cubicBezTo>
                      <a:pt x="42" y="1"/>
                      <a:pt x="42" y="1"/>
                      <a:pt x="42" y="1"/>
                    </a:cubicBezTo>
                    <a:moveTo>
                      <a:pt x="16" y="0"/>
                    </a:moveTo>
                    <a:cubicBezTo>
                      <a:pt x="15" y="1"/>
                      <a:pt x="15" y="1"/>
                      <a:pt x="15" y="2"/>
                    </a:cubicBezTo>
                    <a:cubicBezTo>
                      <a:pt x="16" y="3"/>
                      <a:pt x="18" y="4"/>
                      <a:pt x="19" y="5"/>
                    </a:cubicBezTo>
                    <a:cubicBezTo>
                      <a:pt x="20" y="4"/>
                      <a:pt x="20" y="3"/>
                      <a:pt x="20" y="3"/>
                    </a:cubicBezTo>
                    <a:cubicBezTo>
                      <a:pt x="19" y="2"/>
                      <a:pt x="17" y="1"/>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5" name="Freeform 10027"/>
              <p:cNvSpPr>
                <a:spLocks/>
              </p:cNvSpPr>
              <p:nvPr/>
            </p:nvSpPr>
            <p:spPr bwMode="auto">
              <a:xfrm>
                <a:off x="-21" y="3398"/>
                <a:ext cx="2" cy="3"/>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1" y="1"/>
                      <a:pt x="1" y="1"/>
                    </a:cubicBezTo>
                    <a:cubicBezTo>
                      <a:pt x="1" y="1"/>
                      <a:pt x="1" y="1"/>
                      <a:pt x="1"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6" name="Freeform 10028"/>
              <p:cNvSpPr>
                <a:spLocks noEditPoints="1"/>
              </p:cNvSpPr>
              <p:nvPr/>
            </p:nvSpPr>
            <p:spPr bwMode="auto">
              <a:xfrm>
                <a:off x="-78" y="3398"/>
                <a:ext cx="19" cy="19"/>
              </a:xfrm>
              <a:custGeom>
                <a:avLst/>
                <a:gdLst>
                  <a:gd name="T0" fmla="*/ 2 w 8"/>
                  <a:gd name="T1" fmla="*/ 3 h 8"/>
                  <a:gd name="T2" fmla="*/ 0 w 8"/>
                  <a:gd name="T3" fmla="*/ 5 h 8"/>
                  <a:gd name="T4" fmla="*/ 1 w 8"/>
                  <a:gd name="T5" fmla="*/ 5 h 8"/>
                  <a:gd name="T6" fmla="*/ 5 w 8"/>
                  <a:gd name="T7" fmla="*/ 8 h 8"/>
                  <a:gd name="T8" fmla="*/ 6 w 8"/>
                  <a:gd name="T9" fmla="*/ 6 h 8"/>
                  <a:gd name="T10" fmla="*/ 2 w 8"/>
                  <a:gd name="T11" fmla="*/ 3 h 8"/>
                  <a:gd name="T12" fmla="*/ 3 w 8"/>
                  <a:gd name="T13" fmla="*/ 0 h 8"/>
                  <a:gd name="T14" fmla="*/ 2 w 8"/>
                  <a:gd name="T15" fmla="*/ 3 h 8"/>
                  <a:gd name="T16" fmla="*/ 6 w 8"/>
                  <a:gd name="T17" fmla="*/ 6 h 8"/>
                  <a:gd name="T18" fmla="*/ 8 w 8"/>
                  <a:gd name="T19" fmla="*/ 3 h 8"/>
                  <a:gd name="T20" fmla="*/ 3 w 8"/>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2" y="3"/>
                    </a:moveTo>
                    <a:cubicBezTo>
                      <a:pt x="1" y="4"/>
                      <a:pt x="1" y="4"/>
                      <a:pt x="0" y="5"/>
                    </a:cubicBezTo>
                    <a:cubicBezTo>
                      <a:pt x="1" y="5"/>
                      <a:pt x="1" y="5"/>
                      <a:pt x="1" y="5"/>
                    </a:cubicBezTo>
                    <a:cubicBezTo>
                      <a:pt x="2" y="6"/>
                      <a:pt x="4" y="7"/>
                      <a:pt x="5" y="8"/>
                    </a:cubicBezTo>
                    <a:cubicBezTo>
                      <a:pt x="5" y="7"/>
                      <a:pt x="6" y="7"/>
                      <a:pt x="6" y="6"/>
                    </a:cubicBezTo>
                    <a:cubicBezTo>
                      <a:pt x="5" y="5"/>
                      <a:pt x="3" y="4"/>
                      <a:pt x="2" y="3"/>
                    </a:cubicBezTo>
                    <a:moveTo>
                      <a:pt x="3" y="0"/>
                    </a:moveTo>
                    <a:cubicBezTo>
                      <a:pt x="3" y="1"/>
                      <a:pt x="2" y="2"/>
                      <a:pt x="2" y="3"/>
                    </a:cubicBezTo>
                    <a:cubicBezTo>
                      <a:pt x="3" y="4"/>
                      <a:pt x="5" y="5"/>
                      <a:pt x="6" y="6"/>
                    </a:cubicBezTo>
                    <a:cubicBezTo>
                      <a:pt x="7" y="5"/>
                      <a:pt x="7" y="4"/>
                      <a:pt x="8" y="3"/>
                    </a:cubicBezTo>
                    <a:cubicBezTo>
                      <a:pt x="6" y="2"/>
                      <a:pt x="5"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7" name="Freeform 10029"/>
              <p:cNvSpPr>
                <a:spLocks/>
              </p:cNvSpPr>
              <p:nvPr/>
            </p:nvSpPr>
            <p:spPr bwMode="auto">
              <a:xfrm>
                <a:off x="-73" y="3405"/>
                <a:ext cx="10" cy="7"/>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0"/>
                      <a:pt x="0" y="0"/>
                      <a:pt x="0" y="0"/>
                    </a:cubicBezTo>
                    <a:cubicBezTo>
                      <a:pt x="1" y="1"/>
                      <a:pt x="3" y="2"/>
                      <a:pt x="4" y="3"/>
                    </a:cubicBezTo>
                    <a:cubicBezTo>
                      <a:pt x="4" y="3"/>
                      <a:pt x="4" y="3"/>
                      <a:pt x="4" y="3"/>
                    </a:cubicBezTo>
                    <a:cubicBezTo>
                      <a:pt x="3"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8" name="Freeform 10030"/>
              <p:cNvSpPr>
                <a:spLocks noEditPoints="1"/>
              </p:cNvSpPr>
              <p:nvPr/>
            </p:nvSpPr>
            <p:spPr bwMode="auto">
              <a:xfrm>
                <a:off x="-92" y="3401"/>
                <a:ext cx="118" cy="4"/>
              </a:xfrm>
              <a:custGeom>
                <a:avLst/>
                <a:gdLst>
                  <a:gd name="T0" fmla="*/ 32 w 50"/>
                  <a:gd name="T1" fmla="*/ 1 h 2"/>
                  <a:gd name="T2" fmla="*/ 32 w 50"/>
                  <a:gd name="T3" fmla="*/ 1 h 2"/>
                  <a:gd name="T4" fmla="*/ 33 w 50"/>
                  <a:gd name="T5" fmla="*/ 1 h 2"/>
                  <a:gd name="T6" fmla="*/ 33 w 50"/>
                  <a:gd name="T7" fmla="*/ 1 h 2"/>
                  <a:gd name="T8" fmla="*/ 32 w 50"/>
                  <a:gd name="T9" fmla="*/ 1 h 2"/>
                  <a:gd name="T10" fmla="*/ 0 w 50"/>
                  <a:gd name="T11" fmla="*/ 0 h 2"/>
                  <a:gd name="T12" fmla="*/ 0 w 50"/>
                  <a:gd name="T13" fmla="*/ 0 h 2"/>
                  <a:gd name="T14" fmla="*/ 0 w 50"/>
                  <a:gd name="T15" fmla="*/ 1 h 2"/>
                  <a:gd name="T16" fmla="*/ 0 w 50"/>
                  <a:gd name="T17" fmla="*/ 0 h 2"/>
                  <a:gd name="T18" fmla="*/ 16 w 50"/>
                  <a:gd name="T19" fmla="*/ 0 h 2"/>
                  <a:gd name="T20" fmla="*/ 14 w 50"/>
                  <a:gd name="T21" fmla="*/ 2 h 2"/>
                  <a:gd name="T22" fmla="*/ 15 w 50"/>
                  <a:gd name="T23" fmla="*/ 2 h 2"/>
                  <a:gd name="T24" fmla="*/ 16 w 50"/>
                  <a:gd name="T25" fmla="*/ 0 h 2"/>
                  <a:gd name="T26" fmla="*/ 16 w 50"/>
                  <a:gd name="T27" fmla="*/ 0 h 2"/>
                  <a:gd name="T28" fmla="*/ 47 w 50"/>
                  <a:gd name="T29" fmla="*/ 0 h 2"/>
                  <a:gd name="T30" fmla="*/ 47 w 50"/>
                  <a:gd name="T31" fmla="*/ 0 h 2"/>
                  <a:gd name="T32" fmla="*/ 50 w 50"/>
                  <a:gd name="T33" fmla="*/ 1 h 2"/>
                  <a:gd name="T34" fmla="*/ 50 w 50"/>
                  <a:gd name="T35" fmla="*/ 1 h 2"/>
                  <a:gd name="T36" fmla="*/ 47 w 50"/>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2">
                    <a:moveTo>
                      <a:pt x="32" y="1"/>
                    </a:moveTo>
                    <a:cubicBezTo>
                      <a:pt x="32" y="1"/>
                      <a:pt x="32" y="1"/>
                      <a:pt x="32" y="1"/>
                    </a:cubicBezTo>
                    <a:cubicBezTo>
                      <a:pt x="33" y="1"/>
                      <a:pt x="33" y="1"/>
                      <a:pt x="33" y="1"/>
                    </a:cubicBezTo>
                    <a:cubicBezTo>
                      <a:pt x="33" y="1"/>
                      <a:pt x="33" y="1"/>
                      <a:pt x="33" y="1"/>
                    </a:cubicBezTo>
                    <a:cubicBezTo>
                      <a:pt x="33" y="1"/>
                      <a:pt x="33" y="1"/>
                      <a:pt x="32" y="1"/>
                    </a:cubicBezTo>
                    <a:moveTo>
                      <a:pt x="0" y="0"/>
                    </a:moveTo>
                    <a:cubicBezTo>
                      <a:pt x="0" y="0"/>
                      <a:pt x="0" y="0"/>
                      <a:pt x="0" y="0"/>
                    </a:cubicBezTo>
                    <a:cubicBezTo>
                      <a:pt x="0" y="1"/>
                      <a:pt x="0" y="1"/>
                      <a:pt x="0" y="1"/>
                    </a:cubicBezTo>
                    <a:cubicBezTo>
                      <a:pt x="0" y="1"/>
                      <a:pt x="0" y="1"/>
                      <a:pt x="0" y="0"/>
                    </a:cubicBezTo>
                    <a:moveTo>
                      <a:pt x="16" y="0"/>
                    </a:moveTo>
                    <a:cubicBezTo>
                      <a:pt x="15" y="1"/>
                      <a:pt x="15" y="1"/>
                      <a:pt x="14" y="2"/>
                    </a:cubicBezTo>
                    <a:cubicBezTo>
                      <a:pt x="14" y="2"/>
                      <a:pt x="15" y="2"/>
                      <a:pt x="15" y="2"/>
                    </a:cubicBezTo>
                    <a:cubicBezTo>
                      <a:pt x="15" y="2"/>
                      <a:pt x="16" y="1"/>
                      <a:pt x="16" y="0"/>
                    </a:cubicBezTo>
                    <a:cubicBezTo>
                      <a:pt x="16" y="0"/>
                      <a:pt x="16" y="0"/>
                      <a:pt x="16" y="0"/>
                    </a:cubicBezTo>
                    <a:moveTo>
                      <a:pt x="47" y="0"/>
                    </a:moveTo>
                    <a:cubicBezTo>
                      <a:pt x="47" y="0"/>
                      <a:pt x="47" y="0"/>
                      <a:pt x="47" y="0"/>
                    </a:cubicBezTo>
                    <a:cubicBezTo>
                      <a:pt x="48" y="0"/>
                      <a:pt x="49" y="1"/>
                      <a:pt x="50" y="1"/>
                    </a:cubicBezTo>
                    <a:cubicBezTo>
                      <a:pt x="50" y="1"/>
                      <a:pt x="50" y="1"/>
                      <a:pt x="50" y="1"/>
                    </a:cubicBezTo>
                    <a:cubicBezTo>
                      <a:pt x="49" y="1"/>
                      <a:pt x="48"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39" name="Freeform 10031"/>
              <p:cNvSpPr>
                <a:spLocks/>
              </p:cNvSpPr>
              <p:nvPr/>
            </p:nvSpPr>
            <p:spPr bwMode="auto">
              <a:xfrm>
                <a:off x="-16" y="3403"/>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0" name="Freeform 10032"/>
              <p:cNvSpPr>
                <a:spLocks noEditPoints="1"/>
              </p:cNvSpPr>
              <p:nvPr/>
            </p:nvSpPr>
            <p:spPr bwMode="auto">
              <a:xfrm>
                <a:off x="-97" y="3403"/>
                <a:ext cx="86" cy="14"/>
              </a:xfrm>
              <a:custGeom>
                <a:avLst/>
                <a:gdLst>
                  <a:gd name="T0" fmla="*/ 35 w 36"/>
                  <a:gd name="T1" fmla="*/ 0 h 6"/>
                  <a:gd name="T2" fmla="*/ 35 w 36"/>
                  <a:gd name="T3" fmla="*/ 0 h 6"/>
                  <a:gd name="T4" fmla="*/ 36 w 36"/>
                  <a:gd name="T5" fmla="*/ 1 h 6"/>
                  <a:gd name="T6" fmla="*/ 36 w 36"/>
                  <a:gd name="T7" fmla="*/ 0 h 6"/>
                  <a:gd name="T8" fmla="*/ 35 w 36"/>
                  <a:gd name="T9" fmla="*/ 0 h 6"/>
                  <a:gd name="T10" fmla="*/ 1 w 36"/>
                  <a:gd name="T11" fmla="*/ 0 h 6"/>
                  <a:gd name="T12" fmla="*/ 0 w 36"/>
                  <a:gd name="T13" fmla="*/ 2 h 6"/>
                  <a:gd name="T14" fmla="*/ 6 w 36"/>
                  <a:gd name="T15" fmla="*/ 6 h 6"/>
                  <a:gd name="T16" fmla="*/ 8 w 36"/>
                  <a:gd name="T17" fmla="*/ 4 h 6"/>
                  <a:gd name="T18" fmla="*/ 1 w 36"/>
                  <a:gd name="T19" fmla="*/ 0 h 6"/>
                  <a:gd name="T20" fmla="*/ 19 w 36"/>
                  <a:gd name="T21" fmla="*/ 0 h 6"/>
                  <a:gd name="T22" fmla="*/ 17 w 36"/>
                  <a:gd name="T23" fmla="*/ 2 h 6"/>
                  <a:gd name="T24" fmla="*/ 22 w 36"/>
                  <a:gd name="T25" fmla="*/ 5 h 6"/>
                  <a:gd name="T26" fmla="*/ 24 w 36"/>
                  <a:gd name="T27" fmla="*/ 3 h 6"/>
                  <a:gd name="T28" fmla="*/ 19 w 36"/>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6">
                    <a:moveTo>
                      <a:pt x="35" y="0"/>
                    </a:moveTo>
                    <a:cubicBezTo>
                      <a:pt x="35" y="0"/>
                      <a:pt x="35" y="0"/>
                      <a:pt x="35" y="0"/>
                    </a:cubicBezTo>
                    <a:cubicBezTo>
                      <a:pt x="35" y="0"/>
                      <a:pt x="36" y="0"/>
                      <a:pt x="36" y="1"/>
                    </a:cubicBezTo>
                    <a:cubicBezTo>
                      <a:pt x="36" y="0"/>
                      <a:pt x="36" y="0"/>
                      <a:pt x="36" y="0"/>
                    </a:cubicBezTo>
                    <a:cubicBezTo>
                      <a:pt x="36" y="0"/>
                      <a:pt x="36" y="0"/>
                      <a:pt x="35" y="0"/>
                    </a:cubicBezTo>
                    <a:moveTo>
                      <a:pt x="1" y="0"/>
                    </a:moveTo>
                    <a:cubicBezTo>
                      <a:pt x="1" y="1"/>
                      <a:pt x="0" y="1"/>
                      <a:pt x="0" y="2"/>
                    </a:cubicBezTo>
                    <a:cubicBezTo>
                      <a:pt x="2" y="4"/>
                      <a:pt x="4" y="5"/>
                      <a:pt x="6" y="6"/>
                    </a:cubicBezTo>
                    <a:cubicBezTo>
                      <a:pt x="7" y="5"/>
                      <a:pt x="7" y="4"/>
                      <a:pt x="8" y="4"/>
                    </a:cubicBezTo>
                    <a:cubicBezTo>
                      <a:pt x="6" y="2"/>
                      <a:pt x="4" y="1"/>
                      <a:pt x="1" y="0"/>
                    </a:cubicBezTo>
                    <a:moveTo>
                      <a:pt x="19" y="0"/>
                    </a:moveTo>
                    <a:cubicBezTo>
                      <a:pt x="18" y="0"/>
                      <a:pt x="18" y="1"/>
                      <a:pt x="17" y="2"/>
                    </a:cubicBezTo>
                    <a:cubicBezTo>
                      <a:pt x="19" y="3"/>
                      <a:pt x="21" y="4"/>
                      <a:pt x="22" y="5"/>
                    </a:cubicBezTo>
                    <a:cubicBezTo>
                      <a:pt x="23" y="4"/>
                      <a:pt x="23" y="3"/>
                      <a:pt x="24" y="3"/>
                    </a:cubicBezTo>
                    <a:cubicBezTo>
                      <a:pt x="22" y="2"/>
                      <a:pt x="20" y="1"/>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1" name="Freeform 10033"/>
              <p:cNvSpPr>
                <a:spLocks/>
              </p:cNvSpPr>
              <p:nvPr/>
            </p:nvSpPr>
            <p:spPr bwMode="auto">
              <a:xfrm>
                <a:off x="-14" y="3403"/>
                <a:ext cx="3" cy="2"/>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0"/>
                      <a:pt x="1"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2" name="Freeform 10034"/>
              <p:cNvSpPr>
                <a:spLocks noEditPoints="1"/>
              </p:cNvSpPr>
              <p:nvPr/>
            </p:nvSpPr>
            <p:spPr bwMode="auto">
              <a:xfrm>
                <a:off x="-111" y="3403"/>
                <a:ext cx="159" cy="14"/>
              </a:xfrm>
              <a:custGeom>
                <a:avLst/>
                <a:gdLst>
                  <a:gd name="T0" fmla="*/ 0 w 67"/>
                  <a:gd name="T1" fmla="*/ 5 h 6"/>
                  <a:gd name="T2" fmla="*/ 0 w 67"/>
                  <a:gd name="T3" fmla="*/ 6 h 6"/>
                  <a:gd name="T4" fmla="*/ 1 w 67"/>
                  <a:gd name="T5" fmla="*/ 6 h 6"/>
                  <a:gd name="T6" fmla="*/ 1 w 67"/>
                  <a:gd name="T7" fmla="*/ 6 h 6"/>
                  <a:gd name="T8" fmla="*/ 0 w 67"/>
                  <a:gd name="T9" fmla="*/ 5 h 6"/>
                  <a:gd name="T10" fmla="*/ 2 w 67"/>
                  <a:gd name="T11" fmla="*/ 3 h 6"/>
                  <a:gd name="T12" fmla="*/ 1 w 67"/>
                  <a:gd name="T13" fmla="*/ 3 h 6"/>
                  <a:gd name="T14" fmla="*/ 2 w 67"/>
                  <a:gd name="T15" fmla="*/ 4 h 6"/>
                  <a:gd name="T16" fmla="*/ 3 w 67"/>
                  <a:gd name="T17" fmla="*/ 3 h 6"/>
                  <a:gd name="T18" fmla="*/ 2 w 67"/>
                  <a:gd name="T19" fmla="*/ 3 h 6"/>
                  <a:gd name="T20" fmla="*/ 3 w 67"/>
                  <a:gd name="T21" fmla="*/ 1 h 6"/>
                  <a:gd name="T22" fmla="*/ 2 w 67"/>
                  <a:gd name="T23" fmla="*/ 1 h 6"/>
                  <a:gd name="T24" fmla="*/ 3 w 67"/>
                  <a:gd name="T25" fmla="*/ 2 h 6"/>
                  <a:gd name="T26" fmla="*/ 4 w 67"/>
                  <a:gd name="T27" fmla="*/ 1 h 6"/>
                  <a:gd name="T28" fmla="*/ 3 w 67"/>
                  <a:gd name="T29" fmla="*/ 1 h 6"/>
                  <a:gd name="T30" fmla="*/ 59 w 67"/>
                  <a:gd name="T31" fmla="*/ 1 h 6"/>
                  <a:gd name="T32" fmla="*/ 59 w 67"/>
                  <a:gd name="T33" fmla="*/ 1 h 6"/>
                  <a:gd name="T34" fmla="*/ 66 w 67"/>
                  <a:gd name="T35" fmla="*/ 5 h 6"/>
                  <a:gd name="T36" fmla="*/ 67 w 67"/>
                  <a:gd name="T37" fmla="*/ 5 h 6"/>
                  <a:gd name="T38" fmla="*/ 59 w 67"/>
                  <a:gd name="T39" fmla="*/ 1 h 6"/>
                  <a:gd name="T40" fmla="*/ 37 w 67"/>
                  <a:gd name="T41" fmla="*/ 0 h 6"/>
                  <a:gd name="T42" fmla="*/ 34 w 67"/>
                  <a:gd name="T43" fmla="*/ 5 h 6"/>
                  <a:gd name="T44" fmla="*/ 35 w 67"/>
                  <a:gd name="T45" fmla="*/ 6 h 6"/>
                  <a:gd name="T46" fmla="*/ 38 w 67"/>
                  <a:gd name="T47" fmla="*/ 0 h 6"/>
                  <a:gd name="T48" fmla="*/ 37 w 67"/>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 h="6">
                    <a:moveTo>
                      <a:pt x="0" y="5"/>
                    </a:moveTo>
                    <a:cubicBezTo>
                      <a:pt x="0" y="5"/>
                      <a:pt x="0" y="6"/>
                      <a:pt x="0" y="6"/>
                    </a:cubicBezTo>
                    <a:cubicBezTo>
                      <a:pt x="0" y="6"/>
                      <a:pt x="0" y="6"/>
                      <a:pt x="1" y="6"/>
                    </a:cubicBezTo>
                    <a:cubicBezTo>
                      <a:pt x="1" y="6"/>
                      <a:pt x="1" y="6"/>
                      <a:pt x="1" y="6"/>
                    </a:cubicBezTo>
                    <a:cubicBezTo>
                      <a:pt x="1" y="6"/>
                      <a:pt x="0" y="6"/>
                      <a:pt x="0" y="5"/>
                    </a:cubicBezTo>
                    <a:moveTo>
                      <a:pt x="2" y="3"/>
                    </a:moveTo>
                    <a:cubicBezTo>
                      <a:pt x="1" y="3"/>
                      <a:pt x="1" y="3"/>
                      <a:pt x="1" y="3"/>
                    </a:cubicBezTo>
                    <a:cubicBezTo>
                      <a:pt x="2" y="4"/>
                      <a:pt x="2" y="4"/>
                      <a:pt x="2" y="4"/>
                    </a:cubicBezTo>
                    <a:cubicBezTo>
                      <a:pt x="2" y="4"/>
                      <a:pt x="2" y="3"/>
                      <a:pt x="3" y="3"/>
                    </a:cubicBezTo>
                    <a:cubicBezTo>
                      <a:pt x="2" y="3"/>
                      <a:pt x="2" y="3"/>
                      <a:pt x="2" y="3"/>
                    </a:cubicBezTo>
                    <a:moveTo>
                      <a:pt x="3" y="1"/>
                    </a:moveTo>
                    <a:cubicBezTo>
                      <a:pt x="3" y="1"/>
                      <a:pt x="2" y="1"/>
                      <a:pt x="2" y="1"/>
                    </a:cubicBezTo>
                    <a:cubicBezTo>
                      <a:pt x="3" y="2"/>
                      <a:pt x="3" y="2"/>
                      <a:pt x="3" y="2"/>
                    </a:cubicBezTo>
                    <a:cubicBezTo>
                      <a:pt x="3" y="2"/>
                      <a:pt x="4" y="2"/>
                      <a:pt x="4" y="1"/>
                    </a:cubicBezTo>
                    <a:cubicBezTo>
                      <a:pt x="3" y="1"/>
                      <a:pt x="3" y="1"/>
                      <a:pt x="3" y="1"/>
                    </a:cubicBezTo>
                    <a:moveTo>
                      <a:pt x="59" y="1"/>
                    </a:moveTo>
                    <a:cubicBezTo>
                      <a:pt x="59" y="1"/>
                      <a:pt x="59" y="1"/>
                      <a:pt x="59" y="1"/>
                    </a:cubicBezTo>
                    <a:cubicBezTo>
                      <a:pt x="61" y="2"/>
                      <a:pt x="64" y="4"/>
                      <a:pt x="66" y="5"/>
                    </a:cubicBezTo>
                    <a:cubicBezTo>
                      <a:pt x="67" y="5"/>
                      <a:pt x="67" y="5"/>
                      <a:pt x="67" y="5"/>
                    </a:cubicBezTo>
                    <a:cubicBezTo>
                      <a:pt x="64" y="3"/>
                      <a:pt x="61" y="2"/>
                      <a:pt x="59" y="1"/>
                    </a:cubicBezTo>
                    <a:moveTo>
                      <a:pt x="37" y="0"/>
                    </a:moveTo>
                    <a:cubicBezTo>
                      <a:pt x="36" y="2"/>
                      <a:pt x="35" y="4"/>
                      <a:pt x="34" y="5"/>
                    </a:cubicBezTo>
                    <a:cubicBezTo>
                      <a:pt x="34" y="5"/>
                      <a:pt x="35" y="6"/>
                      <a:pt x="35" y="6"/>
                    </a:cubicBezTo>
                    <a:cubicBezTo>
                      <a:pt x="36" y="4"/>
                      <a:pt x="37" y="2"/>
                      <a:pt x="38" y="0"/>
                    </a:cubicBezTo>
                    <a:cubicBezTo>
                      <a:pt x="38" y="0"/>
                      <a:pt x="38"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3" name="Freeform 10035"/>
              <p:cNvSpPr>
                <a:spLocks noEditPoints="1"/>
              </p:cNvSpPr>
              <p:nvPr/>
            </p:nvSpPr>
            <p:spPr bwMode="auto">
              <a:xfrm>
                <a:off x="-111" y="3405"/>
                <a:ext cx="7" cy="12"/>
              </a:xfrm>
              <a:custGeom>
                <a:avLst/>
                <a:gdLst>
                  <a:gd name="T0" fmla="*/ 1 w 3"/>
                  <a:gd name="T1" fmla="*/ 3 h 5"/>
                  <a:gd name="T2" fmla="*/ 0 w 3"/>
                  <a:gd name="T3" fmla="*/ 4 h 5"/>
                  <a:gd name="T4" fmla="*/ 1 w 3"/>
                  <a:gd name="T5" fmla="*/ 5 h 5"/>
                  <a:gd name="T6" fmla="*/ 2 w 3"/>
                  <a:gd name="T7" fmla="*/ 4 h 5"/>
                  <a:gd name="T8" fmla="*/ 1 w 3"/>
                  <a:gd name="T9" fmla="*/ 3 h 5"/>
                  <a:gd name="T10" fmla="*/ 1 w 3"/>
                  <a:gd name="T11" fmla="*/ 2 h 5"/>
                  <a:gd name="T12" fmla="*/ 1 w 3"/>
                  <a:gd name="T13" fmla="*/ 3 h 5"/>
                  <a:gd name="T14" fmla="*/ 2 w 3"/>
                  <a:gd name="T15" fmla="*/ 4 h 5"/>
                  <a:gd name="T16" fmla="*/ 2 w 3"/>
                  <a:gd name="T17" fmla="*/ 3 h 5"/>
                  <a:gd name="T18" fmla="*/ 1 w 3"/>
                  <a:gd name="T19" fmla="*/ 2 h 5"/>
                  <a:gd name="T20" fmla="*/ 2 w 3"/>
                  <a:gd name="T21" fmla="*/ 0 h 5"/>
                  <a:gd name="T22" fmla="*/ 2 w 3"/>
                  <a:gd name="T23" fmla="*/ 2 h 5"/>
                  <a:gd name="T24" fmla="*/ 3 w 3"/>
                  <a:gd name="T25" fmla="*/ 2 h 5"/>
                  <a:gd name="T26" fmla="*/ 3 w 3"/>
                  <a:gd name="T27" fmla="*/ 1 h 5"/>
                  <a:gd name="T28" fmla="*/ 2 w 3"/>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5">
                    <a:moveTo>
                      <a:pt x="1" y="3"/>
                    </a:moveTo>
                    <a:cubicBezTo>
                      <a:pt x="0" y="4"/>
                      <a:pt x="0" y="4"/>
                      <a:pt x="0" y="4"/>
                    </a:cubicBezTo>
                    <a:cubicBezTo>
                      <a:pt x="0" y="5"/>
                      <a:pt x="1" y="5"/>
                      <a:pt x="1" y="5"/>
                    </a:cubicBezTo>
                    <a:cubicBezTo>
                      <a:pt x="1" y="5"/>
                      <a:pt x="1" y="4"/>
                      <a:pt x="2" y="4"/>
                    </a:cubicBezTo>
                    <a:cubicBezTo>
                      <a:pt x="1" y="4"/>
                      <a:pt x="1" y="3"/>
                      <a:pt x="1" y="3"/>
                    </a:cubicBezTo>
                    <a:moveTo>
                      <a:pt x="1" y="2"/>
                    </a:moveTo>
                    <a:cubicBezTo>
                      <a:pt x="1" y="3"/>
                      <a:pt x="1" y="3"/>
                      <a:pt x="1" y="3"/>
                    </a:cubicBezTo>
                    <a:cubicBezTo>
                      <a:pt x="1" y="3"/>
                      <a:pt x="1" y="4"/>
                      <a:pt x="2" y="4"/>
                    </a:cubicBezTo>
                    <a:cubicBezTo>
                      <a:pt x="2" y="3"/>
                      <a:pt x="2" y="3"/>
                      <a:pt x="2" y="3"/>
                    </a:cubicBezTo>
                    <a:cubicBezTo>
                      <a:pt x="2" y="3"/>
                      <a:pt x="2" y="3"/>
                      <a:pt x="1" y="2"/>
                    </a:cubicBezTo>
                    <a:moveTo>
                      <a:pt x="2" y="0"/>
                    </a:moveTo>
                    <a:cubicBezTo>
                      <a:pt x="2" y="1"/>
                      <a:pt x="2" y="1"/>
                      <a:pt x="2" y="2"/>
                    </a:cubicBezTo>
                    <a:cubicBezTo>
                      <a:pt x="2" y="2"/>
                      <a:pt x="2" y="2"/>
                      <a:pt x="3" y="2"/>
                    </a:cubicBezTo>
                    <a:cubicBezTo>
                      <a:pt x="3" y="2"/>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4" name="Freeform 10036"/>
              <p:cNvSpPr>
                <a:spLocks/>
              </p:cNvSpPr>
              <p:nvPr/>
            </p:nvSpPr>
            <p:spPr bwMode="auto">
              <a:xfrm>
                <a:off x="-108" y="3412"/>
                <a:ext cx="2" cy="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1" y="1"/>
                      <a:pt x="1" y="1"/>
                      <a:pt x="1"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5" name="Oval 10037"/>
              <p:cNvSpPr>
                <a:spLocks noChangeArrowheads="1"/>
              </p:cNvSpPr>
              <p:nvPr/>
            </p:nvSpPr>
            <p:spPr bwMode="auto">
              <a:xfrm>
                <a:off x="-9" y="340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6" name="Oval 10038"/>
              <p:cNvSpPr>
                <a:spLocks noChangeArrowheads="1"/>
              </p:cNvSpPr>
              <p:nvPr/>
            </p:nvSpPr>
            <p:spPr bwMode="auto">
              <a:xfrm>
                <a:off x="-9" y="340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7" name="Freeform 10039"/>
              <p:cNvSpPr>
                <a:spLocks noEditPoints="1"/>
              </p:cNvSpPr>
              <p:nvPr/>
            </p:nvSpPr>
            <p:spPr bwMode="auto">
              <a:xfrm>
                <a:off x="-66" y="3405"/>
                <a:ext cx="50" cy="15"/>
              </a:xfrm>
              <a:custGeom>
                <a:avLst/>
                <a:gdLst>
                  <a:gd name="T0" fmla="*/ 1 w 21"/>
                  <a:gd name="T1" fmla="*/ 3 h 6"/>
                  <a:gd name="T2" fmla="*/ 0 w 21"/>
                  <a:gd name="T3" fmla="*/ 5 h 6"/>
                  <a:gd name="T4" fmla="*/ 1 w 21"/>
                  <a:gd name="T5" fmla="*/ 5 h 6"/>
                  <a:gd name="T6" fmla="*/ 2 w 21"/>
                  <a:gd name="T7" fmla="*/ 3 h 6"/>
                  <a:gd name="T8" fmla="*/ 1 w 21"/>
                  <a:gd name="T9" fmla="*/ 3 h 6"/>
                  <a:gd name="T10" fmla="*/ 3 w 21"/>
                  <a:gd name="T11" fmla="*/ 0 h 6"/>
                  <a:gd name="T12" fmla="*/ 2 w 21"/>
                  <a:gd name="T13" fmla="*/ 3 h 6"/>
                  <a:gd name="T14" fmla="*/ 2 w 21"/>
                  <a:gd name="T15" fmla="*/ 3 h 6"/>
                  <a:gd name="T16" fmla="*/ 4 w 21"/>
                  <a:gd name="T17" fmla="*/ 1 h 6"/>
                  <a:gd name="T18" fmla="*/ 3 w 21"/>
                  <a:gd name="T19" fmla="*/ 0 h 6"/>
                  <a:gd name="T20" fmla="*/ 20 w 21"/>
                  <a:gd name="T21" fmla="*/ 0 h 6"/>
                  <a:gd name="T22" fmla="*/ 17 w 21"/>
                  <a:gd name="T23" fmla="*/ 6 h 6"/>
                  <a:gd name="T24" fmla="*/ 18 w 21"/>
                  <a:gd name="T25" fmla="*/ 6 h 6"/>
                  <a:gd name="T26" fmla="*/ 21 w 21"/>
                  <a:gd name="T27" fmla="*/ 0 h 6"/>
                  <a:gd name="T28" fmla="*/ 20 w 21"/>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6">
                    <a:moveTo>
                      <a:pt x="1" y="3"/>
                    </a:moveTo>
                    <a:cubicBezTo>
                      <a:pt x="1" y="4"/>
                      <a:pt x="1" y="4"/>
                      <a:pt x="0" y="5"/>
                    </a:cubicBezTo>
                    <a:cubicBezTo>
                      <a:pt x="0" y="5"/>
                      <a:pt x="1" y="5"/>
                      <a:pt x="1" y="5"/>
                    </a:cubicBezTo>
                    <a:cubicBezTo>
                      <a:pt x="1" y="5"/>
                      <a:pt x="2" y="4"/>
                      <a:pt x="2" y="3"/>
                    </a:cubicBezTo>
                    <a:cubicBezTo>
                      <a:pt x="2" y="3"/>
                      <a:pt x="2" y="3"/>
                      <a:pt x="1" y="3"/>
                    </a:cubicBezTo>
                    <a:moveTo>
                      <a:pt x="3" y="0"/>
                    </a:moveTo>
                    <a:cubicBezTo>
                      <a:pt x="3" y="1"/>
                      <a:pt x="2" y="2"/>
                      <a:pt x="2" y="3"/>
                    </a:cubicBezTo>
                    <a:cubicBezTo>
                      <a:pt x="2" y="3"/>
                      <a:pt x="2" y="3"/>
                      <a:pt x="2" y="3"/>
                    </a:cubicBezTo>
                    <a:cubicBezTo>
                      <a:pt x="3" y="2"/>
                      <a:pt x="3" y="1"/>
                      <a:pt x="4" y="1"/>
                    </a:cubicBezTo>
                    <a:cubicBezTo>
                      <a:pt x="3" y="1"/>
                      <a:pt x="3" y="0"/>
                      <a:pt x="3" y="0"/>
                    </a:cubicBezTo>
                    <a:moveTo>
                      <a:pt x="20" y="0"/>
                    </a:moveTo>
                    <a:cubicBezTo>
                      <a:pt x="19" y="2"/>
                      <a:pt x="18" y="4"/>
                      <a:pt x="17" y="6"/>
                    </a:cubicBezTo>
                    <a:cubicBezTo>
                      <a:pt x="17" y="6"/>
                      <a:pt x="17" y="6"/>
                      <a:pt x="18" y="6"/>
                    </a:cubicBezTo>
                    <a:cubicBezTo>
                      <a:pt x="19" y="4"/>
                      <a:pt x="20" y="2"/>
                      <a:pt x="21" y="0"/>
                    </a:cubicBezTo>
                    <a:cubicBezTo>
                      <a:pt x="21" y="0"/>
                      <a:pt x="21"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8" name="Freeform 10040"/>
              <p:cNvSpPr>
                <a:spLocks/>
              </p:cNvSpPr>
              <p:nvPr/>
            </p:nvSpPr>
            <p:spPr bwMode="auto">
              <a:xfrm>
                <a:off x="-63" y="3412"/>
                <a:ext cx="2" cy="0"/>
              </a:xfrm>
              <a:custGeom>
                <a:avLst/>
                <a:gdLst>
                  <a:gd name="T0" fmla="*/ 1 w 1"/>
                  <a:gd name="T1" fmla="*/ 0 w 1"/>
                  <a:gd name="T2" fmla="*/ 1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0"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49" name="Freeform 10041"/>
              <p:cNvSpPr>
                <a:spLocks noEditPoints="1"/>
              </p:cNvSpPr>
              <p:nvPr/>
            </p:nvSpPr>
            <p:spPr bwMode="auto">
              <a:xfrm>
                <a:off x="-63" y="3408"/>
                <a:ext cx="85" cy="19"/>
              </a:xfrm>
              <a:custGeom>
                <a:avLst/>
                <a:gdLst>
                  <a:gd name="T0" fmla="*/ 2 w 36"/>
                  <a:gd name="T1" fmla="*/ 3 h 8"/>
                  <a:gd name="T2" fmla="*/ 0 w 36"/>
                  <a:gd name="T3" fmla="*/ 5 h 8"/>
                  <a:gd name="T4" fmla="*/ 5 w 36"/>
                  <a:gd name="T5" fmla="*/ 8 h 8"/>
                  <a:gd name="T6" fmla="*/ 7 w 36"/>
                  <a:gd name="T7" fmla="*/ 6 h 8"/>
                  <a:gd name="T8" fmla="*/ 2 w 36"/>
                  <a:gd name="T9" fmla="*/ 3 h 8"/>
                  <a:gd name="T10" fmla="*/ 3 w 36"/>
                  <a:gd name="T11" fmla="*/ 0 h 8"/>
                  <a:gd name="T12" fmla="*/ 2 w 36"/>
                  <a:gd name="T13" fmla="*/ 1 h 8"/>
                  <a:gd name="T14" fmla="*/ 2 w 36"/>
                  <a:gd name="T15" fmla="*/ 2 h 8"/>
                  <a:gd name="T16" fmla="*/ 7 w 36"/>
                  <a:gd name="T17" fmla="*/ 5 h 8"/>
                  <a:gd name="T18" fmla="*/ 8 w 36"/>
                  <a:gd name="T19" fmla="*/ 3 h 8"/>
                  <a:gd name="T20" fmla="*/ 3 w 36"/>
                  <a:gd name="T21" fmla="*/ 0 h 8"/>
                  <a:gd name="T22" fmla="*/ 34 w 36"/>
                  <a:gd name="T23" fmla="*/ 0 h 8"/>
                  <a:gd name="T24" fmla="*/ 32 w 36"/>
                  <a:gd name="T25" fmla="*/ 2 h 8"/>
                  <a:gd name="T26" fmla="*/ 32 w 36"/>
                  <a:gd name="T27" fmla="*/ 2 h 8"/>
                  <a:gd name="T28" fmla="*/ 35 w 36"/>
                  <a:gd name="T29" fmla="*/ 4 h 8"/>
                  <a:gd name="T30" fmla="*/ 36 w 36"/>
                  <a:gd name="T31" fmla="*/ 1 h 8"/>
                  <a:gd name="T32" fmla="*/ 34 w 36"/>
                  <a:gd name="T33" fmla="*/ 0 h 8"/>
                  <a:gd name="T34" fmla="*/ 25 w 36"/>
                  <a:gd name="T35" fmla="*/ 0 h 8"/>
                  <a:gd name="T36" fmla="*/ 25 w 36"/>
                  <a:gd name="T37" fmla="*/ 0 h 8"/>
                  <a:gd name="T38" fmla="*/ 26 w 36"/>
                  <a:gd name="T39" fmla="*/ 1 h 8"/>
                  <a:gd name="T40" fmla="*/ 26 w 36"/>
                  <a:gd name="T41" fmla="*/ 1 h 8"/>
                  <a:gd name="T42" fmla="*/ 25 w 36"/>
                  <a:gd name="T43" fmla="*/ 0 h 8"/>
                  <a:gd name="T44" fmla="*/ 20 w 36"/>
                  <a:gd name="T45" fmla="*/ 0 h 8"/>
                  <a:gd name="T46" fmla="*/ 17 w 36"/>
                  <a:gd name="T47" fmla="*/ 5 h 8"/>
                  <a:gd name="T48" fmla="*/ 18 w 36"/>
                  <a:gd name="T49" fmla="*/ 5 h 8"/>
                  <a:gd name="T50" fmla="*/ 21 w 36"/>
                  <a:gd name="T51" fmla="*/ 1 h 8"/>
                  <a:gd name="T52" fmla="*/ 21 w 36"/>
                  <a:gd name="T53" fmla="*/ 0 h 8"/>
                  <a:gd name="T54" fmla="*/ 20 w 36"/>
                  <a:gd name="T5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 h="8">
                    <a:moveTo>
                      <a:pt x="2" y="3"/>
                    </a:moveTo>
                    <a:cubicBezTo>
                      <a:pt x="1" y="3"/>
                      <a:pt x="1" y="4"/>
                      <a:pt x="0" y="5"/>
                    </a:cubicBezTo>
                    <a:cubicBezTo>
                      <a:pt x="2" y="6"/>
                      <a:pt x="4" y="7"/>
                      <a:pt x="5" y="8"/>
                    </a:cubicBezTo>
                    <a:cubicBezTo>
                      <a:pt x="6" y="7"/>
                      <a:pt x="6" y="6"/>
                      <a:pt x="7" y="6"/>
                    </a:cubicBezTo>
                    <a:cubicBezTo>
                      <a:pt x="5" y="5"/>
                      <a:pt x="3" y="4"/>
                      <a:pt x="2" y="3"/>
                    </a:cubicBezTo>
                    <a:moveTo>
                      <a:pt x="3" y="0"/>
                    </a:moveTo>
                    <a:cubicBezTo>
                      <a:pt x="3" y="1"/>
                      <a:pt x="3" y="1"/>
                      <a:pt x="2" y="1"/>
                    </a:cubicBezTo>
                    <a:cubicBezTo>
                      <a:pt x="2" y="2"/>
                      <a:pt x="2" y="2"/>
                      <a:pt x="2" y="2"/>
                    </a:cubicBezTo>
                    <a:cubicBezTo>
                      <a:pt x="3" y="3"/>
                      <a:pt x="5" y="4"/>
                      <a:pt x="7" y="5"/>
                    </a:cubicBezTo>
                    <a:cubicBezTo>
                      <a:pt x="7" y="5"/>
                      <a:pt x="8" y="4"/>
                      <a:pt x="8" y="3"/>
                    </a:cubicBezTo>
                    <a:cubicBezTo>
                      <a:pt x="6" y="2"/>
                      <a:pt x="5" y="1"/>
                      <a:pt x="3" y="0"/>
                    </a:cubicBezTo>
                    <a:moveTo>
                      <a:pt x="34" y="0"/>
                    </a:moveTo>
                    <a:cubicBezTo>
                      <a:pt x="33" y="1"/>
                      <a:pt x="33" y="1"/>
                      <a:pt x="32" y="2"/>
                    </a:cubicBezTo>
                    <a:cubicBezTo>
                      <a:pt x="32" y="2"/>
                      <a:pt x="32" y="2"/>
                      <a:pt x="32" y="2"/>
                    </a:cubicBezTo>
                    <a:cubicBezTo>
                      <a:pt x="35" y="4"/>
                      <a:pt x="35" y="4"/>
                      <a:pt x="35" y="4"/>
                    </a:cubicBezTo>
                    <a:cubicBezTo>
                      <a:pt x="36" y="1"/>
                      <a:pt x="36" y="1"/>
                      <a:pt x="36" y="1"/>
                    </a:cubicBezTo>
                    <a:cubicBezTo>
                      <a:pt x="35" y="1"/>
                      <a:pt x="34" y="0"/>
                      <a:pt x="34" y="0"/>
                    </a:cubicBezTo>
                    <a:moveTo>
                      <a:pt x="25" y="0"/>
                    </a:moveTo>
                    <a:cubicBezTo>
                      <a:pt x="25" y="0"/>
                      <a:pt x="25" y="0"/>
                      <a:pt x="25" y="0"/>
                    </a:cubicBezTo>
                    <a:cubicBezTo>
                      <a:pt x="25" y="0"/>
                      <a:pt x="26" y="1"/>
                      <a:pt x="26" y="1"/>
                    </a:cubicBezTo>
                    <a:cubicBezTo>
                      <a:pt x="26" y="1"/>
                      <a:pt x="26" y="1"/>
                      <a:pt x="26" y="1"/>
                    </a:cubicBezTo>
                    <a:cubicBezTo>
                      <a:pt x="26" y="1"/>
                      <a:pt x="25" y="0"/>
                      <a:pt x="25" y="0"/>
                    </a:cubicBezTo>
                    <a:moveTo>
                      <a:pt x="20" y="0"/>
                    </a:moveTo>
                    <a:cubicBezTo>
                      <a:pt x="19" y="1"/>
                      <a:pt x="18" y="3"/>
                      <a:pt x="17" y="5"/>
                    </a:cubicBezTo>
                    <a:cubicBezTo>
                      <a:pt x="17" y="5"/>
                      <a:pt x="18" y="5"/>
                      <a:pt x="18" y="5"/>
                    </a:cubicBezTo>
                    <a:cubicBezTo>
                      <a:pt x="19" y="4"/>
                      <a:pt x="20" y="2"/>
                      <a:pt x="21" y="1"/>
                    </a:cubicBezTo>
                    <a:cubicBezTo>
                      <a:pt x="21" y="0"/>
                      <a:pt x="21" y="0"/>
                      <a:pt x="21" y="0"/>
                    </a:cubicBezTo>
                    <a:cubicBezTo>
                      <a:pt x="21" y="0"/>
                      <a:pt x="20" y="0"/>
                      <a:pt x="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0" name="Freeform 10042"/>
              <p:cNvSpPr>
                <a:spLocks/>
              </p:cNvSpPr>
              <p:nvPr/>
            </p:nvSpPr>
            <p:spPr bwMode="auto">
              <a:xfrm>
                <a:off x="-59" y="3412"/>
                <a:ext cx="12" cy="10"/>
              </a:xfrm>
              <a:custGeom>
                <a:avLst/>
                <a:gdLst>
                  <a:gd name="T0" fmla="*/ 0 w 5"/>
                  <a:gd name="T1" fmla="*/ 0 h 4"/>
                  <a:gd name="T2" fmla="*/ 0 w 5"/>
                  <a:gd name="T3" fmla="*/ 1 h 4"/>
                  <a:gd name="T4" fmla="*/ 5 w 5"/>
                  <a:gd name="T5" fmla="*/ 4 h 4"/>
                  <a:gd name="T6" fmla="*/ 5 w 5"/>
                  <a:gd name="T7" fmla="*/ 3 h 4"/>
                  <a:gd name="T8" fmla="*/ 0 w 5"/>
                  <a:gd name="T9" fmla="*/ 0 h 4"/>
                </a:gdLst>
                <a:ahLst/>
                <a:cxnLst>
                  <a:cxn ang="0">
                    <a:pos x="T0" y="T1"/>
                  </a:cxn>
                  <a:cxn ang="0">
                    <a:pos x="T2" y="T3"/>
                  </a:cxn>
                  <a:cxn ang="0">
                    <a:pos x="T4" y="T5"/>
                  </a:cxn>
                  <a:cxn ang="0">
                    <a:pos x="T6" y="T7"/>
                  </a:cxn>
                  <a:cxn ang="0">
                    <a:pos x="T8" y="T9"/>
                  </a:cxn>
                </a:cxnLst>
                <a:rect l="0" t="0" r="r" b="b"/>
                <a:pathLst>
                  <a:path w="5" h="4">
                    <a:moveTo>
                      <a:pt x="0" y="0"/>
                    </a:moveTo>
                    <a:cubicBezTo>
                      <a:pt x="0" y="1"/>
                      <a:pt x="0" y="1"/>
                      <a:pt x="0" y="1"/>
                    </a:cubicBezTo>
                    <a:cubicBezTo>
                      <a:pt x="1" y="2"/>
                      <a:pt x="3" y="3"/>
                      <a:pt x="5" y="4"/>
                    </a:cubicBezTo>
                    <a:cubicBezTo>
                      <a:pt x="5" y="4"/>
                      <a:pt x="5" y="3"/>
                      <a:pt x="5" y="3"/>
                    </a:cubicBezTo>
                    <a:cubicBezTo>
                      <a:pt x="3"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1" name="Freeform 10043"/>
              <p:cNvSpPr>
                <a:spLocks noEditPoints="1"/>
              </p:cNvSpPr>
              <p:nvPr/>
            </p:nvSpPr>
            <p:spPr bwMode="auto">
              <a:xfrm>
                <a:off x="-104" y="3408"/>
                <a:ext cx="93" cy="21"/>
              </a:xfrm>
              <a:custGeom>
                <a:avLst/>
                <a:gdLst>
                  <a:gd name="T0" fmla="*/ 0 w 39"/>
                  <a:gd name="T1" fmla="*/ 5 h 9"/>
                  <a:gd name="T2" fmla="*/ 0 w 39"/>
                  <a:gd name="T3" fmla="*/ 6 h 9"/>
                  <a:gd name="T4" fmla="*/ 6 w 39"/>
                  <a:gd name="T5" fmla="*/ 9 h 9"/>
                  <a:gd name="T6" fmla="*/ 6 w 39"/>
                  <a:gd name="T7" fmla="*/ 9 h 9"/>
                  <a:gd name="T8" fmla="*/ 0 w 39"/>
                  <a:gd name="T9" fmla="*/ 5 h 9"/>
                  <a:gd name="T10" fmla="*/ 2 w 39"/>
                  <a:gd name="T11" fmla="*/ 2 h 9"/>
                  <a:gd name="T12" fmla="*/ 1 w 39"/>
                  <a:gd name="T13" fmla="*/ 3 h 9"/>
                  <a:gd name="T14" fmla="*/ 8 w 39"/>
                  <a:gd name="T15" fmla="*/ 7 h 9"/>
                  <a:gd name="T16" fmla="*/ 8 w 39"/>
                  <a:gd name="T17" fmla="*/ 6 h 9"/>
                  <a:gd name="T18" fmla="*/ 4 w 39"/>
                  <a:gd name="T19" fmla="*/ 4 h 9"/>
                  <a:gd name="T20" fmla="*/ 2 w 39"/>
                  <a:gd name="T21" fmla="*/ 2 h 9"/>
                  <a:gd name="T22" fmla="*/ 3 w 39"/>
                  <a:gd name="T23" fmla="*/ 1 h 9"/>
                  <a:gd name="T24" fmla="*/ 2 w 39"/>
                  <a:gd name="T25" fmla="*/ 1 h 9"/>
                  <a:gd name="T26" fmla="*/ 9 w 39"/>
                  <a:gd name="T27" fmla="*/ 5 h 9"/>
                  <a:gd name="T28" fmla="*/ 9 w 39"/>
                  <a:gd name="T29" fmla="*/ 5 h 9"/>
                  <a:gd name="T30" fmla="*/ 3 w 39"/>
                  <a:gd name="T31" fmla="*/ 1 h 9"/>
                  <a:gd name="T32" fmla="*/ 39 w 39"/>
                  <a:gd name="T33" fmla="*/ 0 h 9"/>
                  <a:gd name="T34" fmla="*/ 38 w 39"/>
                  <a:gd name="T35" fmla="*/ 2 h 9"/>
                  <a:gd name="T36" fmla="*/ 35 w 39"/>
                  <a:gd name="T37" fmla="*/ 6 h 9"/>
                  <a:gd name="T38" fmla="*/ 36 w 39"/>
                  <a:gd name="T39" fmla="*/ 6 h 9"/>
                  <a:gd name="T40" fmla="*/ 39 w 39"/>
                  <a:gd name="T41" fmla="*/ 1 h 9"/>
                  <a:gd name="T42" fmla="*/ 39 w 39"/>
                  <a:gd name="T4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9">
                    <a:moveTo>
                      <a:pt x="0" y="5"/>
                    </a:moveTo>
                    <a:cubicBezTo>
                      <a:pt x="0" y="5"/>
                      <a:pt x="0" y="5"/>
                      <a:pt x="0" y="6"/>
                    </a:cubicBezTo>
                    <a:cubicBezTo>
                      <a:pt x="2" y="7"/>
                      <a:pt x="4" y="8"/>
                      <a:pt x="6" y="9"/>
                    </a:cubicBezTo>
                    <a:cubicBezTo>
                      <a:pt x="6" y="9"/>
                      <a:pt x="6" y="9"/>
                      <a:pt x="6" y="9"/>
                    </a:cubicBezTo>
                    <a:cubicBezTo>
                      <a:pt x="4" y="8"/>
                      <a:pt x="2" y="6"/>
                      <a:pt x="0" y="5"/>
                    </a:cubicBezTo>
                    <a:moveTo>
                      <a:pt x="2" y="2"/>
                    </a:moveTo>
                    <a:cubicBezTo>
                      <a:pt x="2" y="3"/>
                      <a:pt x="1" y="3"/>
                      <a:pt x="1" y="3"/>
                    </a:cubicBezTo>
                    <a:cubicBezTo>
                      <a:pt x="3" y="4"/>
                      <a:pt x="5" y="6"/>
                      <a:pt x="8" y="7"/>
                    </a:cubicBezTo>
                    <a:cubicBezTo>
                      <a:pt x="8" y="7"/>
                      <a:pt x="8" y="7"/>
                      <a:pt x="8" y="6"/>
                    </a:cubicBezTo>
                    <a:cubicBezTo>
                      <a:pt x="6" y="5"/>
                      <a:pt x="5" y="4"/>
                      <a:pt x="4" y="4"/>
                    </a:cubicBezTo>
                    <a:cubicBezTo>
                      <a:pt x="3" y="3"/>
                      <a:pt x="2" y="3"/>
                      <a:pt x="2" y="2"/>
                    </a:cubicBezTo>
                    <a:moveTo>
                      <a:pt x="3" y="1"/>
                    </a:moveTo>
                    <a:cubicBezTo>
                      <a:pt x="3" y="1"/>
                      <a:pt x="2" y="1"/>
                      <a:pt x="2" y="1"/>
                    </a:cubicBezTo>
                    <a:cubicBezTo>
                      <a:pt x="9" y="5"/>
                      <a:pt x="9" y="5"/>
                      <a:pt x="9" y="5"/>
                    </a:cubicBezTo>
                    <a:cubicBezTo>
                      <a:pt x="9" y="5"/>
                      <a:pt x="9" y="5"/>
                      <a:pt x="9" y="5"/>
                    </a:cubicBezTo>
                    <a:cubicBezTo>
                      <a:pt x="7" y="3"/>
                      <a:pt x="5" y="2"/>
                      <a:pt x="3" y="1"/>
                    </a:cubicBezTo>
                    <a:moveTo>
                      <a:pt x="39" y="0"/>
                    </a:moveTo>
                    <a:cubicBezTo>
                      <a:pt x="38" y="1"/>
                      <a:pt x="38" y="1"/>
                      <a:pt x="38" y="2"/>
                    </a:cubicBezTo>
                    <a:cubicBezTo>
                      <a:pt x="37" y="3"/>
                      <a:pt x="36" y="4"/>
                      <a:pt x="35" y="6"/>
                    </a:cubicBezTo>
                    <a:cubicBezTo>
                      <a:pt x="36" y="6"/>
                      <a:pt x="36" y="6"/>
                      <a:pt x="36" y="6"/>
                    </a:cubicBezTo>
                    <a:cubicBezTo>
                      <a:pt x="37" y="4"/>
                      <a:pt x="38" y="3"/>
                      <a:pt x="39" y="1"/>
                    </a:cubicBezTo>
                    <a:cubicBezTo>
                      <a:pt x="39" y="1"/>
                      <a:pt x="39" y="1"/>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2" name="Freeform 10044"/>
              <p:cNvSpPr>
                <a:spLocks noEditPoints="1"/>
              </p:cNvSpPr>
              <p:nvPr/>
            </p:nvSpPr>
            <p:spPr bwMode="auto">
              <a:xfrm>
                <a:off x="-104" y="3410"/>
                <a:ext cx="22" cy="19"/>
              </a:xfrm>
              <a:custGeom>
                <a:avLst/>
                <a:gdLst>
                  <a:gd name="T0" fmla="*/ 1 w 9"/>
                  <a:gd name="T1" fmla="*/ 3 h 8"/>
                  <a:gd name="T2" fmla="*/ 0 w 9"/>
                  <a:gd name="T3" fmla="*/ 4 h 8"/>
                  <a:gd name="T4" fmla="*/ 6 w 9"/>
                  <a:gd name="T5" fmla="*/ 8 h 8"/>
                  <a:gd name="T6" fmla="*/ 7 w 9"/>
                  <a:gd name="T7" fmla="*/ 7 h 8"/>
                  <a:gd name="T8" fmla="*/ 6 w 9"/>
                  <a:gd name="T9" fmla="*/ 6 h 8"/>
                  <a:gd name="T10" fmla="*/ 1 w 9"/>
                  <a:gd name="T11" fmla="*/ 3 h 8"/>
                  <a:gd name="T12" fmla="*/ 1 w 9"/>
                  <a:gd name="T13" fmla="*/ 2 h 8"/>
                  <a:gd name="T14" fmla="*/ 1 w 9"/>
                  <a:gd name="T15" fmla="*/ 3 h 8"/>
                  <a:gd name="T16" fmla="*/ 6 w 9"/>
                  <a:gd name="T17" fmla="*/ 6 h 8"/>
                  <a:gd name="T18" fmla="*/ 7 w 9"/>
                  <a:gd name="T19" fmla="*/ 7 h 8"/>
                  <a:gd name="T20" fmla="*/ 8 w 9"/>
                  <a:gd name="T21" fmla="*/ 6 h 8"/>
                  <a:gd name="T22" fmla="*/ 1 w 9"/>
                  <a:gd name="T23" fmla="*/ 2 h 8"/>
                  <a:gd name="T24" fmla="*/ 2 w 9"/>
                  <a:gd name="T25" fmla="*/ 0 h 8"/>
                  <a:gd name="T26" fmla="*/ 2 w 9"/>
                  <a:gd name="T27" fmla="*/ 1 h 8"/>
                  <a:gd name="T28" fmla="*/ 4 w 9"/>
                  <a:gd name="T29" fmla="*/ 3 h 8"/>
                  <a:gd name="T30" fmla="*/ 8 w 9"/>
                  <a:gd name="T31" fmla="*/ 5 h 8"/>
                  <a:gd name="T32" fmla="*/ 9 w 9"/>
                  <a:gd name="T33" fmla="*/ 4 h 8"/>
                  <a:gd name="T34" fmla="*/ 2 w 9"/>
                  <a:gd name="T3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8">
                    <a:moveTo>
                      <a:pt x="1" y="3"/>
                    </a:moveTo>
                    <a:cubicBezTo>
                      <a:pt x="0" y="3"/>
                      <a:pt x="0" y="4"/>
                      <a:pt x="0" y="4"/>
                    </a:cubicBezTo>
                    <a:cubicBezTo>
                      <a:pt x="2" y="5"/>
                      <a:pt x="4" y="7"/>
                      <a:pt x="6" y="8"/>
                    </a:cubicBezTo>
                    <a:cubicBezTo>
                      <a:pt x="7" y="8"/>
                      <a:pt x="7" y="7"/>
                      <a:pt x="7" y="7"/>
                    </a:cubicBezTo>
                    <a:cubicBezTo>
                      <a:pt x="7" y="7"/>
                      <a:pt x="7" y="7"/>
                      <a:pt x="6" y="6"/>
                    </a:cubicBezTo>
                    <a:cubicBezTo>
                      <a:pt x="5" y="5"/>
                      <a:pt x="3" y="4"/>
                      <a:pt x="1" y="3"/>
                    </a:cubicBezTo>
                    <a:moveTo>
                      <a:pt x="1" y="2"/>
                    </a:moveTo>
                    <a:cubicBezTo>
                      <a:pt x="1" y="2"/>
                      <a:pt x="1" y="3"/>
                      <a:pt x="1" y="3"/>
                    </a:cubicBezTo>
                    <a:cubicBezTo>
                      <a:pt x="3" y="4"/>
                      <a:pt x="5" y="5"/>
                      <a:pt x="6" y="6"/>
                    </a:cubicBezTo>
                    <a:cubicBezTo>
                      <a:pt x="7" y="7"/>
                      <a:pt x="7" y="7"/>
                      <a:pt x="7" y="7"/>
                    </a:cubicBezTo>
                    <a:cubicBezTo>
                      <a:pt x="7" y="6"/>
                      <a:pt x="7" y="6"/>
                      <a:pt x="8" y="6"/>
                    </a:cubicBezTo>
                    <a:cubicBezTo>
                      <a:pt x="5" y="5"/>
                      <a:pt x="3" y="3"/>
                      <a:pt x="1" y="2"/>
                    </a:cubicBezTo>
                    <a:moveTo>
                      <a:pt x="2" y="0"/>
                    </a:moveTo>
                    <a:cubicBezTo>
                      <a:pt x="2" y="1"/>
                      <a:pt x="2" y="1"/>
                      <a:pt x="2" y="1"/>
                    </a:cubicBezTo>
                    <a:cubicBezTo>
                      <a:pt x="2" y="2"/>
                      <a:pt x="3" y="2"/>
                      <a:pt x="4" y="3"/>
                    </a:cubicBezTo>
                    <a:cubicBezTo>
                      <a:pt x="5" y="3"/>
                      <a:pt x="6" y="4"/>
                      <a:pt x="8" y="5"/>
                    </a:cubicBezTo>
                    <a:cubicBezTo>
                      <a:pt x="8" y="5"/>
                      <a:pt x="8" y="5"/>
                      <a:pt x="9" y="4"/>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3" name="Freeform 10045"/>
              <p:cNvSpPr>
                <a:spLocks noEditPoints="1"/>
              </p:cNvSpPr>
              <p:nvPr/>
            </p:nvSpPr>
            <p:spPr bwMode="auto">
              <a:xfrm>
                <a:off x="-101" y="3417"/>
                <a:ext cx="14" cy="10"/>
              </a:xfrm>
              <a:custGeom>
                <a:avLst/>
                <a:gdLst>
                  <a:gd name="T0" fmla="*/ 5 w 6"/>
                  <a:gd name="T1" fmla="*/ 3 h 4"/>
                  <a:gd name="T2" fmla="*/ 6 w 6"/>
                  <a:gd name="T3" fmla="*/ 4 h 4"/>
                  <a:gd name="T4" fmla="*/ 6 w 6"/>
                  <a:gd name="T5" fmla="*/ 4 h 4"/>
                  <a:gd name="T6" fmla="*/ 5 w 6"/>
                  <a:gd name="T7" fmla="*/ 3 h 4"/>
                  <a:gd name="T8" fmla="*/ 0 w 6"/>
                  <a:gd name="T9" fmla="*/ 0 h 4"/>
                  <a:gd name="T10" fmla="*/ 0 w 6"/>
                  <a:gd name="T11" fmla="*/ 0 h 4"/>
                  <a:gd name="T12" fmla="*/ 5 w 6"/>
                  <a:gd name="T13" fmla="*/ 3 h 4"/>
                  <a:gd name="T14" fmla="*/ 0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5" y="3"/>
                    </a:moveTo>
                    <a:cubicBezTo>
                      <a:pt x="6" y="4"/>
                      <a:pt x="6" y="4"/>
                      <a:pt x="6" y="4"/>
                    </a:cubicBezTo>
                    <a:cubicBezTo>
                      <a:pt x="6" y="4"/>
                      <a:pt x="6" y="4"/>
                      <a:pt x="6" y="4"/>
                    </a:cubicBezTo>
                    <a:cubicBezTo>
                      <a:pt x="6" y="4"/>
                      <a:pt x="6" y="4"/>
                      <a:pt x="5" y="3"/>
                    </a:cubicBezTo>
                    <a:moveTo>
                      <a:pt x="0" y="0"/>
                    </a:moveTo>
                    <a:cubicBezTo>
                      <a:pt x="0" y="0"/>
                      <a:pt x="0" y="0"/>
                      <a:pt x="0" y="0"/>
                    </a:cubicBezTo>
                    <a:cubicBezTo>
                      <a:pt x="2" y="1"/>
                      <a:pt x="4" y="2"/>
                      <a:pt x="5"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4" name="Freeform 10046"/>
              <p:cNvSpPr>
                <a:spLocks noEditPoints="1"/>
              </p:cNvSpPr>
              <p:nvPr/>
            </p:nvSpPr>
            <p:spPr bwMode="auto">
              <a:xfrm>
                <a:off x="-89" y="3412"/>
                <a:ext cx="163" cy="24"/>
              </a:xfrm>
              <a:custGeom>
                <a:avLst/>
                <a:gdLst>
                  <a:gd name="T0" fmla="*/ 1 w 69"/>
                  <a:gd name="T1" fmla="*/ 7 h 10"/>
                  <a:gd name="T2" fmla="*/ 0 w 69"/>
                  <a:gd name="T3" fmla="*/ 7 h 10"/>
                  <a:gd name="T4" fmla="*/ 5 w 69"/>
                  <a:gd name="T5" fmla="*/ 10 h 10"/>
                  <a:gd name="T6" fmla="*/ 5 w 69"/>
                  <a:gd name="T7" fmla="*/ 10 h 10"/>
                  <a:gd name="T8" fmla="*/ 1 w 69"/>
                  <a:gd name="T9" fmla="*/ 7 h 10"/>
                  <a:gd name="T10" fmla="*/ 2 w 69"/>
                  <a:gd name="T11" fmla="*/ 5 h 10"/>
                  <a:gd name="T12" fmla="*/ 2 w 69"/>
                  <a:gd name="T13" fmla="*/ 5 h 10"/>
                  <a:gd name="T14" fmla="*/ 6 w 69"/>
                  <a:gd name="T15" fmla="*/ 8 h 10"/>
                  <a:gd name="T16" fmla="*/ 7 w 69"/>
                  <a:gd name="T17" fmla="*/ 7 h 10"/>
                  <a:gd name="T18" fmla="*/ 2 w 69"/>
                  <a:gd name="T19" fmla="*/ 5 h 10"/>
                  <a:gd name="T20" fmla="*/ 3 w 69"/>
                  <a:gd name="T21" fmla="*/ 3 h 10"/>
                  <a:gd name="T22" fmla="*/ 3 w 69"/>
                  <a:gd name="T23" fmla="*/ 3 h 10"/>
                  <a:gd name="T24" fmla="*/ 7 w 69"/>
                  <a:gd name="T25" fmla="*/ 6 h 10"/>
                  <a:gd name="T26" fmla="*/ 8 w 69"/>
                  <a:gd name="T27" fmla="*/ 6 h 10"/>
                  <a:gd name="T28" fmla="*/ 3 w 69"/>
                  <a:gd name="T29" fmla="*/ 3 h 10"/>
                  <a:gd name="T30" fmla="*/ 10 w 69"/>
                  <a:gd name="T31" fmla="*/ 3 h 10"/>
                  <a:gd name="T32" fmla="*/ 8 w 69"/>
                  <a:gd name="T33" fmla="*/ 5 h 10"/>
                  <a:gd name="T34" fmla="*/ 9 w 69"/>
                  <a:gd name="T35" fmla="*/ 6 h 10"/>
                  <a:gd name="T36" fmla="*/ 10 w 69"/>
                  <a:gd name="T37" fmla="*/ 3 h 10"/>
                  <a:gd name="T38" fmla="*/ 10 w 69"/>
                  <a:gd name="T39" fmla="*/ 3 h 10"/>
                  <a:gd name="T40" fmla="*/ 27 w 69"/>
                  <a:gd name="T41" fmla="*/ 3 h 10"/>
                  <a:gd name="T42" fmla="*/ 26 w 69"/>
                  <a:gd name="T43" fmla="*/ 5 h 10"/>
                  <a:gd name="T44" fmla="*/ 26 w 69"/>
                  <a:gd name="T45" fmla="*/ 5 h 10"/>
                  <a:gd name="T46" fmla="*/ 28 w 69"/>
                  <a:gd name="T47" fmla="*/ 3 h 10"/>
                  <a:gd name="T48" fmla="*/ 27 w 69"/>
                  <a:gd name="T49" fmla="*/ 3 h 10"/>
                  <a:gd name="T50" fmla="*/ 27 w 69"/>
                  <a:gd name="T51" fmla="*/ 2 h 10"/>
                  <a:gd name="T52" fmla="*/ 25 w 69"/>
                  <a:gd name="T53" fmla="*/ 5 h 10"/>
                  <a:gd name="T54" fmla="*/ 25 w 69"/>
                  <a:gd name="T55" fmla="*/ 5 h 10"/>
                  <a:gd name="T56" fmla="*/ 27 w 69"/>
                  <a:gd name="T57" fmla="*/ 2 h 10"/>
                  <a:gd name="T58" fmla="*/ 27 w 69"/>
                  <a:gd name="T59" fmla="*/ 2 h 10"/>
                  <a:gd name="T60" fmla="*/ 27 w 69"/>
                  <a:gd name="T61" fmla="*/ 2 h 10"/>
                  <a:gd name="T62" fmla="*/ 27 w 69"/>
                  <a:gd name="T63" fmla="*/ 2 h 10"/>
                  <a:gd name="T64" fmla="*/ 27 w 69"/>
                  <a:gd name="T65" fmla="*/ 2 h 10"/>
                  <a:gd name="T66" fmla="*/ 27 w 69"/>
                  <a:gd name="T67" fmla="*/ 2 h 10"/>
                  <a:gd name="T68" fmla="*/ 25 w 69"/>
                  <a:gd name="T69" fmla="*/ 1 h 10"/>
                  <a:gd name="T70" fmla="*/ 24 w 69"/>
                  <a:gd name="T71" fmla="*/ 4 h 10"/>
                  <a:gd name="T72" fmla="*/ 24 w 69"/>
                  <a:gd name="T73" fmla="*/ 4 h 10"/>
                  <a:gd name="T74" fmla="*/ 26 w 69"/>
                  <a:gd name="T75" fmla="*/ 2 h 10"/>
                  <a:gd name="T76" fmla="*/ 25 w 69"/>
                  <a:gd name="T77" fmla="*/ 1 h 10"/>
                  <a:gd name="T78" fmla="*/ 67 w 69"/>
                  <a:gd name="T79" fmla="*/ 1 h 10"/>
                  <a:gd name="T80" fmla="*/ 65 w 69"/>
                  <a:gd name="T81" fmla="*/ 1 h 10"/>
                  <a:gd name="T82" fmla="*/ 68 w 69"/>
                  <a:gd name="T83" fmla="*/ 2 h 10"/>
                  <a:gd name="T84" fmla="*/ 69 w 69"/>
                  <a:gd name="T85" fmla="*/ 1 h 10"/>
                  <a:gd name="T86" fmla="*/ 67 w 69"/>
                  <a:gd name="T87" fmla="*/ 1 h 10"/>
                  <a:gd name="T88" fmla="*/ 5 w 69"/>
                  <a:gd name="T89" fmla="*/ 0 h 10"/>
                  <a:gd name="T90" fmla="*/ 4 w 69"/>
                  <a:gd name="T91" fmla="*/ 2 h 10"/>
                  <a:gd name="T92" fmla="*/ 8 w 69"/>
                  <a:gd name="T93" fmla="*/ 5 h 10"/>
                  <a:gd name="T94" fmla="*/ 10 w 69"/>
                  <a:gd name="T95" fmla="*/ 3 h 10"/>
                  <a:gd name="T96" fmla="*/ 5 w 69"/>
                  <a:gd name="T97" fmla="*/ 0 h 10"/>
                  <a:gd name="T98" fmla="*/ 48 w 69"/>
                  <a:gd name="T99" fmla="*/ 0 h 10"/>
                  <a:gd name="T100" fmla="*/ 46 w 69"/>
                  <a:gd name="T101" fmla="*/ 2 h 10"/>
                  <a:gd name="T102" fmla="*/ 51 w 69"/>
                  <a:gd name="T103" fmla="*/ 4 h 10"/>
                  <a:gd name="T104" fmla="*/ 54 w 69"/>
                  <a:gd name="T105" fmla="*/ 6 h 10"/>
                  <a:gd name="T106" fmla="*/ 55 w 69"/>
                  <a:gd name="T107" fmla="*/ 5 h 10"/>
                  <a:gd name="T108" fmla="*/ 48 w 69"/>
                  <a:gd name="T109" fmla="*/ 0 h 10"/>
                  <a:gd name="T110" fmla="*/ 35 w 69"/>
                  <a:gd name="T111" fmla="*/ 0 h 10"/>
                  <a:gd name="T112" fmla="*/ 31 w 69"/>
                  <a:gd name="T113" fmla="*/ 5 h 10"/>
                  <a:gd name="T114" fmla="*/ 33 w 69"/>
                  <a:gd name="T115" fmla="*/ 6 h 10"/>
                  <a:gd name="T116" fmla="*/ 36 w 69"/>
                  <a:gd name="T117" fmla="*/ 1 h 10"/>
                  <a:gd name="T118" fmla="*/ 35 w 69"/>
                  <a:gd name="T1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 h="10">
                    <a:moveTo>
                      <a:pt x="1" y="7"/>
                    </a:moveTo>
                    <a:cubicBezTo>
                      <a:pt x="1" y="7"/>
                      <a:pt x="0" y="7"/>
                      <a:pt x="0" y="7"/>
                    </a:cubicBezTo>
                    <a:cubicBezTo>
                      <a:pt x="2" y="8"/>
                      <a:pt x="3" y="9"/>
                      <a:pt x="5" y="10"/>
                    </a:cubicBezTo>
                    <a:cubicBezTo>
                      <a:pt x="5" y="10"/>
                      <a:pt x="5" y="10"/>
                      <a:pt x="5" y="10"/>
                    </a:cubicBezTo>
                    <a:cubicBezTo>
                      <a:pt x="4" y="9"/>
                      <a:pt x="2" y="8"/>
                      <a:pt x="1" y="7"/>
                    </a:cubicBezTo>
                    <a:moveTo>
                      <a:pt x="2" y="5"/>
                    </a:moveTo>
                    <a:cubicBezTo>
                      <a:pt x="2" y="5"/>
                      <a:pt x="2" y="5"/>
                      <a:pt x="2" y="5"/>
                    </a:cubicBezTo>
                    <a:cubicBezTo>
                      <a:pt x="3" y="6"/>
                      <a:pt x="5" y="7"/>
                      <a:pt x="6" y="8"/>
                    </a:cubicBezTo>
                    <a:cubicBezTo>
                      <a:pt x="7" y="8"/>
                      <a:pt x="7" y="8"/>
                      <a:pt x="7" y="7"/>
                    </a:cubicBezTo>
                    <a:cubicBezTo>
                      <a:pt x="5" y="6"/>
                      <a:pt x="4" y="5"/>
                      <a:pt x="2" y="5"/>
                    </a:cubicBezTo>
                    <a:moveTo>
                      <a:pt x="3" y="3"/>
                    </a:moveTo>
                    <a:cubicBezTo>
                      <a:pt x="3" y="3"/>
                      <a:pt x="3" y="3"/>
                      <a:pt x="3" y="3"/>
                    </a:cubicBezTo>
                    <a:cubicBezTo>
                      <a:pt x="7" y="6"/>
                      <a:pt x="7" y="6"/>
                      <a:pt x="7" y="6"/>
                    </a:cubicBezTo>
                    <a:cubicBezTo>
                      <a:pt x="8" y="6"/>
                      <a:pt x="8" y="6"/>
                      <a:pt x="8" y="6"/>
                    </a:cubicBezTo>
                    <a:cubicBezTo>
                      <a:pt x="6" y="5"/>
                      <a:pt x="5" y="4"/>
                      <a:pt x="3" y="3"/>
                    </a:cubicBezTo>
                    <a:moveTo>
                      <a:pt x="10" y="3"/>
                    </a:moveTo>
                    <a:cubicBezTo>
                      <a:pt x="9" y="4"/>
                      <a:pt x="9" y="4"/>
                      <a:pt x="8" y="5"/>
                    </a:cubicBezTo>
                    <a:cubicBezTo>
                      <a:pt x="8" y="5"/>
                      <a:pt x="9" y="6"/>
                      <a:pt x="9" y="6"/>
                    </a:cubicBezTo>
                    <a:cubicBezTo>
                      <a:pt x="9" y="5"/>
                      <a:pt x="10" y="4"/>
                      <a:pt x="10" y="3"/>
                    </a:cubicBezTo>
                    <a:cubicBezTo>
                      <a:pt x="10" y="3"/>
                      <a:pt x="10" y="3"/>
                      <a:pt x="10" y="3"/>
                    </a:cubicBezTo>
                    <a:moveTo>
                      <a:pt x="27" y="3"/>
                    </a:moveTo>
                    <a:cubicBezTo>
                      <a:pt x="27" y="3"/>
                      <a:pt x="26" y="4"/>
                      <a:pt x="26" y="5"/>
                    </a:cubicBezTo>
                    <a:cubicBezTo>
                      <a:pt x="26" y="5"/>
                      <a:pt x="26" y="5"/>
                      <a:pt x="26" y="5"/>
                    </a:cubicBezTo>
                    <a:cubicBezTo>
                      <a:pt x="27" y="4"/>
                      <a:pt x="27" y="4"/>
                      <a:pt x="28" y="3"/>
                    </a:cubicBezTo>
                    <a:cubicBezTo>
                      <a:pt x="27" y="3"/>
                      <a:pt x="27" y="3"/>
                      <a:pt x="27" y="3"/>
                    </a:cubicBezTo>
                    <a:moveTo>
                      <a:pt x="27" y="2"/>
                    </a:moveTo>
                    <a:cubicBezTo>
                      <a:pt x="27" y="3"/>
                      <a:pt x="26" y="3"/>
                      <a:pt x="25" y="5"/>
                    </a:cubicBezTo>
                    <a:cubicBezTo>
                      <a:pt x="25" y="5"/>
                      <a:pt x="25" y="5"/>
                      <a:pt x="25" y="5"/>
                    </a:cubicBezTo>
                    <a:cubicBezTo>
                      <a:pt x="26" y="3"/>
                      <a:pt x="27" y="3"/>
                      <a:pt x="27" y="2"/>
                    </a:cubicBezTo>
                    <a:cubicBezTo>
                      <a:pt x="27" y="2"/>
                      <a:pt x="27" y="2"/>
                      <a:pt x="27" y="2"/>
                    </a:cubicBezTo>
                    <a:moveTo>
                      <a:pt x="27" y="2"/>
                    </a:moveTo>
                    <a:cubicBezTo>
                      <a:pt x="27" y="2"/>
                      <a:pt x="27" y="2"/>
                      <a:pt x="27" y="2"/>
                    </a:cubicBezTo>
                    <a:cubicBezTo>
                      <a:pt x="27" y="2"/>
                      <a:pt x="27" y="2"/>
                      <a:pt x="27" y="2"/>
                    </a:cubicBezTo>
                    <a:cubicBezTo>
                      <a:pt x="27" y="2"/>
                      <a:pt x="27" y="2"/>
                      <a:pt x="27" y="2"/>
                    </a:cubicBezTo>
                    <a:moveTo>
                      <a:pt x="25" y="1"/>
                    </a:moveTo>
                    <a:cubicBezTo>
                      <a:pt x="25" y="2"/>
                      <a:pt x="24" y="3"/>
                      <a:pt x="24" y="4"/>
                    </a:cubicBezTo>
                    <a:cubicBezTo>
                      <a:pt x="24" y="4"/>
                      <a:pt x="24" y="4"/>
                      <a:pt x="24" y="4"/>
                    </a:cubicBezTo>
                    <a:cubicBezTo>
                      <a:pt x="25" y="3"/>
                      <a:pt x="25" y="2"/>
                      <a:pt x="26" y="2"/>
                    </a:cubicBezTo>
                    <a:cubicBezTo>
                      <a:pt x="26" y="2"/>
                      <a:pt x="25" y="1"/>
                      <a:pt x="25" y="1"/>
                    </a:cubicBezTo>
                    <a:moveTo>
                      <a:pt x="67" y="1"/>
                    </a:moveTo>
                    <a:cubicBezTo>
                      <a:pt x="67" y="1"/>
                      <a:pt x="66" y="1"/>
                      <a:pt x="65" y="1"/>
                    </a:cubicBezTo>
                    <a:cubicBezTo>
                      <a:pt x="66" y="2"/>
                      <a:pt x="67" y="2"/>
                      <a:pt x="68" y="2"/>
                    </a:cubicBezTo>
                    <a:cubicBezTo>
                      <a:pt x="68" y="2"/>
                      <a:pt x="69" y="2"/>
                      <a:pt x="69" y="1"/>
                    </a:cubicBezTo>
                    <a:cubicBezTo>
                      <a:pt x="68" y="1"/>
                      <a:pt x="68" y="1"/>
                      <a:pt x="67" y="1"/>
                    </a:cubicBezTo>
                    <a:moveTo>
                      <a:pt x="5" y="0"/>
                    </a:moveTo>
                    <a:cubicBezTo>
                      <a:pt x="4" y="1"/>
                      <a:pt x="4" y="1"/>
                      <a:pt x="4" y="2"/>
                    </a:cubicBezTo>
                    <a:cubicBezTo>
                      <a:pt x="5" y="3"/>
                      <a:pt x="7" y="4"/>
                      <a:pt x="8" y="5"/>
                    </a:cubicBezTo>
                    <a:cubicBezTo>
                      <a:pt x="9" y="4"/>
                      <a:pt x="9" y="3"/>
                      <a:pt x="10" y="3"/>
                    </a:cubicBezTo>
                    <a:cubicBezTo>
                      <a:pt x="8" y="2"/>
                      <a:pt x="7" y="1"/>
                      <a:pt x="5" y="0"/>
                    </a:cubicBezTo>
                    <a:moveTo>
                      <a:pt x="48" y="0"/>
                    </a:moveTo>
                    <a:cubicBezTo>
                      <a:pt x="47" y="0"/>
                      <a:pt x="47" y="1"/>
                      <a:pt x="46" y="2"/>
                    </a:cubicBezTo>
                    <a:cubicBezTo>
                      <a:pt x="51" y="4"/>
                      <a:pt x="51" y="4"/>
                      <a:pt x="51" y="4"/>
                    </a:cubicBezTo>
                    <a:cubicBezTo>
                      <a:pt x="54" y="6"/>
                      <a:pt x="54" y="6"/>
                      <a:pt x="54" y="6"/>
                    </a:cubicBezTo>
                    <a:cubicBezTo>
                      <a:pt x="55" y="5"/>
                      <a:pt x="55" y="5"/>
                      <a:pt x="55" y="5"/>
                    </a:cubicBezTo>
                    <a:cubicBezTo>
                      <a:pt x="53" y="3"/>
                      <a:pt x="50" y="1"/>
                      <a:pt x="48" y="0"/>
                    </a:cubicBezTo>
                    <a:moveTo>
                      <a:pt x="35" y="0"/>
                    </a:moveTo>
                    <a:cubicBezTo>
                      <a:pt x="33" y="1"/>
                      <a:pt x="32" y="3"/>
                      <a:pt x="31" y="5"/>
                    </a:cubicBezTo>
                    <a:cubicBezTo>
                      <a:pt x="32" y="5"/>
                      <a:pt x="32" y="6"/>
                      <a:pt x="33" y="6"/>
                    </a:cubicBezTo>
                    <a:cubicBezTo>
                      <a:pt x="34" y="4"/>
                      <a:pt x="35" y="2"/>
                      <a:pt x="36" y="1"/>
                    </a:cubicBezTo>
                    <a:cubicBezTo>
                      <a:pt x="36" y="0"/>
                      <a:pt x="35" y="0"/>
                      <a:pt x="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5" name="Freeform 10047"/>
              <p:cNvSpPr>
                <a:spLocks noEditPoints="1"/>
              </p:cNvSpPr>
              <p:nvPr/>
            </p:nvSpPr>
            <p:spPr bwMode="auto">
              <a:xfrm>
                <a:off x="-87" y="3420"/>
                <a:ext cx="14" cy="16"/>
              </a:xfrm>
              <a:custGeom>
                <a:avLst/>
                <a:gdLst>
                  <a:gd name="T0" fmla="*/ 0 w 6"/>
                  <a:gd name="T1" fmla="*/ 3 h 7"/>
                  <a:gd name="T2" fmla="*/ 0 w 6"/>
                  <a:gd name="T3" fmla="*/ 4 h 7"/>
                  <a:gd name="T4" fmla="*/ 4 w 6"/>
                  <a:gd name="T5" fmla="*/ 7 h 7"/>
                  <a:gd name="T6" fmla="*/ 5 w 6"/>
                  <a:gd name="T7" fmla="*/ 6 h 7"/>
                  <a:gd name="T8" fmla="*/ 0 w 6"/>
                  <a:gd name="T9" fmla="*/ 3 h 7"/>
                  <a:gd name="T10" fmla="*/ 1 w 6"/>
                  <a:gd name="T11" fmla="*/ 2 h 7"/>
                  <a:gd name="T12" fmla="*/ 0 w 6"/>
                  <a:gd name="T13" fmla="*/ 3 h 7"/>
                  <a:gd name="T14" fmla="*/ 5 w 6"/>
                  <a:gd name="T15" fmla="*/ 6 h 7"/>
                  <a:gd name="T16" fmla="*/ 5 w 6"/>
                  <a:gd name="T17" fmla="*/ 5 h 7"/>
                  <a:gd name="T18" fmla="*/ 1 w 6"/>
                  <a:gd name="T19" fmla="*/ 2 h 7"/>
                  <a:gd name="T20" fmla="*/ 2 w 6"/>
                  <a:gd name="T21" fmla="*/ 0 h 7"/>
                  <a:gd name="T22" fmla="*/ 1 w 6"/>
                  <a:gd name="T23" fmla="*/ 2 h 7"/>
                  <a:gd name="T24" fmla="*/ 6 w 6"/>
                  <a:gd name="T25" fmla="*/ 4 h 7"/>
                  <a:gd name="T26" fmla="*/ 6 w 6"/>
                  <a:gd name="T27" fmla="*/ 3 h 7"/>
                  <a:gd name="T28" fmla="*/ 2 w 6"/>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7">
                    <a:moveTo>
                      <a:pt x="0" y="3"/>
                    </a:moveTo>
                    <a:cubicBezTo>
                      <a:pt x="0" y="3"/>
                      <a:pt x="0" y="4"/>
                      <a:pt x="0" y="4"/>
                    </a:cubicBezTo>
                    <a:cubicBezTo>
                      <a:pt x="1" y="5"/>
                      <a:pt x="3" y="6"/>
                      <a:pt x="4" y="7"/>
                    </a:cubicBezTo>
                    <a:cubicBezTo>
                      <a:pt x="4" y="6"/>
                      <a:pt x="5" y="6"/>
                      <a:pt x="5" y="6"/>
                    </a:cubicBezTo>
                    <a:cubicBezTo>
                      <a:pt x="3" y="5"/>
                      <a:pt x="2" y="4"/>
                      <a:pt x="0" y="3"/>
                    </a:cubicBezTo>
                    <a:moveTo>
                      <a:pt x="1" y="2"/>
                    </a:moveTo>
                    <a:cubicBezTo>
                      <a:pt x="1" y="2"/>
                      <a:pt x="0" y="3"/>
                      <a:pt x="0" y="3"/>
                    </a:cubicBezTo>
                    <a:cubicBezTo>
                      <a:pt x="2" y="4"/>
                      <a:pt x="3" y="5"/>
                      <a:pt x="5" y="6"/>
                    </a:cubicBezTo>
                    <a:cubicBezTo>
                      <a:pt x="5" y="5"/>
                      <a:pt x="5" y="5"/>
                      <a:pt x="5" y="5"/>
                    </a:cubicBezTo>
                    <a:cubicBezTo>
                      <a:pt x="4" y="4"/>
                      <a:pt x="2" y="3"/>
                      <a:pt x="1" y="2"/>
                    </a:cubicBezTo>
                    <a:moveTo>
                      <a:pt x="2" y="0"/>
                    </a:moveTo>
                    <a:cubicBezTo>
                      <a:pt x="2" y="1"/>
                      <a:pt x="1" y="1"/>
                      <a:pt x="1" y="2"/>
                    </a:cubicBezTo>
                    <a:cubicBezTo>
                      <a:pt x="3" y="2"/>
                      <a:pt x="4" y="3"/>
                      <a:pt x="6" y="4"/>
                    </a:cubicBezTo>
                    <a:cubicBezTo>
                      <a:pt x="6" y="4"/>
                      <a:pt x="6" y="4"/>
                      <a:pt x="6" y="3"/>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6" name="Freeform 10048"/>
              <p:cNvSpPr>
                <a:spLocks/>
              </p:cNvSpPr>
              <p:nvPr/>
            </p:nvSpPr>
            <p:spPr bwMode="auto">
              <a:xfrm>
                <a:off x="-87" y="3427"/>
                <a:ext cx="12" cy="7"/>
              </a:xfrm>
              <a:custGeom>
                <a:avLst/>
                <a:gdLst>
                  <a:gd name="T0" fmla="*/ 0 w 5"/>
                  <a:gd name="T1" fmla="*/ 0 h 3"/>
                  <a:gd name="T2" fmla="*/ 0 w 5"/>
                  <a:gd name="T3" fmla="*/ 0 h 3"/>
                  <a:gd name="T4" fmla="*/ 5 w 5"/>
                  <a:gd name="T5" fmla="*/ 3 h 3"/>
                  <a:gd name="T6" fmla="*/ 5 w 5"/>
                  <a:gd name="T7" fmla="*/ 3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cubicBezTo>
                      <a:pt x="0" y="0"/>
                      <a:pt x="0" y="0"/>
                      <a:pt x="0" y="0"/>
                    </a:cubicBezTo>
                    <a:cubicBezTo>
                      <a:pt x="2" y="1"/>
                      <a:pt x="3" y="2"/>
                      <a:pt x="5" y="3"/>
                    </a:cubicBezTo>
                    <a:cubicBezTo>
                      <a:pt x="5" y="3"/>
                      <a:pt x="5" y="3"/>
                      <a:pt x="5" y="3"/>
                    </a:cubicBezTo>
                    <a:cubicBezTo>
                      <a:pt x="3"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7" name="Freeform 10049"/>
              <p:cNvSpPr>
                <a:spLocks noEditPoints="1"/>
              </p:cNvSpPr>
              <p:nvPr/>
            </p:nvSpPr>
            <p:spPr bwMode="auto">
              <a:xfrm>
                <a:off x="-33" y="3420"/>
                <a:ext cx="12" cy="16"/>
              </a:xfrm>
              <a:custGeom>
                <a:avLst/>
                <a:gdLst>
                  <a:gd name="T0" fmla="*/ 1 w 5"/>
                  <a:gd name="T1" fmla="*/ 6 h 7"/>
                  <a:gd name="T2" fmla="*/ 1 w 5"/>
                  <a:gd name="T3" fmla="*/ 6 h 7"/>
                  <a:gd name="T4" fmla="*/ 1 w 5"/>
                  <a:gd name="T5" fmla="*/ 6 h 7"/>
                  <a:gd name="T6" fmla="*/ 1 w 5"/>
                  <a:gd name="T7" fmla="*/ 5 h 7"/>
                  <a:gd name="T8" fmla="*/ 0 w 5"/>
                  <a:gd name="T9" fmla="*/ 7 h 7"/>
                  <a:gd name="T10" fmla="*/ 1 w 5"/>
                  <a:gd name="T11" fmla="*/ 7 h 7"/>
                  <a:gd name="T12" fmla="*/ 1 w 5"/>
                  <a:gd name="T13" fmla="*/ 7 h 7"/>
                  <a:gd name="T14" fmla="*/ 1 w 5"/>
                  <a:gd name="T15" fmla="*/ 7 h 7"/>
                  <a:gd name="T16" fmla="*/ 1 w 5"/>
                  <a:gd name="T17" fmla="*/ 7 h 7"/>
                  <a:gd name="T18" fmla="*/ 1 w 5"/>
                  <a:gd name="T19" fmla="*/ 6 h 7"/>
                  <a:gd name="T20" fmla="*/ 2 w 5"/>
                  <a:gd name="T21" fmla="*/ 5 h 7"/>
                  <a:gd name="T22" fmla="*/ 1 w 5"/>
                  <a:gd name="T23" fmla="*/ 5 h 7"/>
                  <a:gd name="T24" fmla="*/ 4 w 5"/>
                  <a:gd name="T25" fmla="*/ 0 h 7"/>
                  <a:gd name="T26" fmla="*/ 3 w 5"/>
                  <a:gd name="T27" fmla="*/ 2 h 7"/>
                  <a:gd name="T28" fmla="*/ 3 w 5"/>
                  <a:gd name="T29" fmla="*/ 3 h 7"/>
                  <a:gd name="T30" fmla="*/ 3 w 5"/>
                  <a:gd name="T31" fmla="*/ 2 h 7"/>
                  <a:gd name="T32" fmla="*/ 1 w 5"/>
                  <a:gd name="T33" fmla="*/ 5 h 7"/>
                  <a:gd name="T34" fmla="*/ 2 w 5"/>
                  <a:gd name="T35" fmla="*/ 5 h 7"/>
                  <a:gd name="T36" fmla="*/ 5 w 5"/>
                  <a:gd name="T37" fmla="*/ 1 h 7"/>
                  <a:gd name="T38" fmla="*/ 4 w 5"/>
                  <a:gd name="T3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7">
                    <a:moveTo>
                      <a:pt x="1" y="6"/>
                    </a:moveTo>
                    <a:cubicBezTo>
                      <a:pt x="1" y="6"/>
                      <a:pt x="1" y="6"/>
                      <a:pt x="1" y="6"/>
                    </a:cubicBezTo>
                    <a:cubicBezTo>
                      <a:pt x="1" y="6"/>
                      <a:pt x="1" y="6"/>
                      <a:pt x="1" y="6"/>
                    </a:cubicBezTo>
                    <a:moveTo>
                      <a:pt x="1" y="5"/>
                    </a:moveTo>
                    <a:cubicBezTo>
                      <a:pt x="1" y="6"/>
                      <a:pt x="0" y="6"/>
                      <a:pt x="0" y="7"/>
                    </a:cubicBezTo>
                    <a:cubicBezTo>
                      <a:pt x="0" y="7"/>
                      <a:pt x="0" y="7"/>
                      <a:pt x="1" y="7"/>
                    </a:cubicBezTo>
                    <a:cubicBezTo>
                      <a:pt x="1" y="7"/>
                      <a:pt x="1" y="7"/>
                      <a:pt x="1" y="7"/>
                    </a:cubicBezTo>
                    <a:cubicBezTo>
                      <a:pt x="1" y="7"/>
                      <a:pt x="1" y="7"/>
                      <a:pt x="1" y="7"/>
                    </a:cubicBezTo>
                    <a:cubicBezTo>
                      <a:pt x="1" y="7"/>
                      <a:pt x="1" y="7"/>
                      <a:pt x="1" y="7"/>
                    </a:cubicBezTo>
                    <a:cubicBezTo>
                      <a:pt x="1" y="6"/>
                      <a:pt x="1" y="6"/>
                      <a:pt x="1" y="6"/>
                    </a:cubicBezTo>
                    <a:cubicBezTo>
                      <a:pt x="1" y="6"/>
                      <a:pt x="2" y="6"/>
                      <a:pt x="2" y="5"/>
                    </a:cubicBezTo>
                    <a:cubicBezTo>
                      <a:pt x="2" y="5"/>
                      <a:pt x="1" y="5"/>
                      <a:pt x="1" y="5"/>
                    </a:cubicBezTo>
                    <a:moveTo>
                      <a:pt x="4" y="0"/>
                    </a:moveTo>
                    <a:cubicBezTo>
                      <a:pt x="4" y="1"/>
                      <a:pt x="3" y="2"/>
                      <a:pt x="3" y="2"/>
                    </a:cubicBezTo>
                    <a:cubicBezTo>
                      <a:pt x="3" y="3"/>
                      <a:pt x="3" y="3"/>
                      <a:pt x="3" y="3"/>
                    </a:cubicBezTo>
                    <a:cubicBezTo>
                      <a:pt x="3" y="3"/>
                      <a:pt x="3" y="3"/>
                      <a:pt x="3" y="2"/>
                    </a:cubicBezTo>
                    <a:cubicBezTo>
                      <a:pt x="2" y="3"/>
                      <a:pt x="2" y="4"/>
                      <a:pt x="1" y="5"/>
                    </a:cubicBezTo>
                    <a:cubicBezTo>
                      <a:pt x="1" y="5"/>
                      <a:pt x="2" y="5"/>
                      <a:pt x="2" y="5"/>
                    </a:cubicBezTo>
                    <a:cubicBezTo>
                      <a:pt x="3" y="4"/>
                      <a:pt x="4" y="2"/>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8" name="Freeform 10050"/>
              <p:cNvSpPr>
                <a:spLocks/>
              </p:cNvSpPr>
              <p:nvPr/>
            </p:nvSpPr>
            <p:spPr bwMode="auto">
              <a:xfrm>
                <a:off x="-30" y="3431"/>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59" name="Freeform 10051"/>
              <p:cNvSpPr>
                <a:spLocks noEditPoints="1"/>
              </p:cNvSpPr>
              <p:nvPr/>
            </p:nvSpPr>
            <p:spPr bwMode="auto">
              <a:xfrm>
                <a:off x="59" y="3420"/>
                <a:ext cx="7" cy="7"/>
              </a:xfrm>
              <a:custGeom>
                <a:avLst/>
                <a:gdLst>
                  <a:gd name="T0" fmla="*/ 0 w 3"/>
                  <a:gd name="T1" fmla="*/ 2 h 3"/>
                  <a:gd name="T2" fmla="*/ 2 w 3"/>
                  <a:gd name="T3" fmla="*/ 3 h 3"/>
                  <a:gd name="T4" fmla="*/ 2 w 3"/>
                  <a:gd name="T5" fmla="*/ 3 h 3"/>
                  <a:gd name="T6" fmla="*/ 2 w 3"/>
                  <a:gd name="T7" fmla="*/ 3 h 3"/>
                  <a:gd name="T8" fmla="*/ 1 w 3"/>
                  <a:gd name="T9" fmla="*/ 2 h 3"/>
                  <a:gd name="T10" fmla="*/ 0 w 3"/>
                  <a:gd name="T11" fmla="*/ 2 h 3"/>
                  <a:gd name="T12" fmla="*/ 0 w 3"/>
                  <a:gd name="T13" fmla="*/ 0 h 3"/>
                  <a:gd name="T14" fmla="*/ 0 w 3"/>
                  <a:gd name="T15" fmla="*/ 0 h 3"/>
                  <a:gd name="T16" fmla="*/ 1 w 3"/>
                  <a:gd name="T17" fmla="*/ 1 h 3"/>
                  <a:gd name="T18" fmla="*/ 0 w 3"/>
                  <a:gd name="T19" fmla="*/ 1 h 3"/>
                  <a:gd name="T20" fmla="*/ 0 w 3"/>
                  <a:gd name="T21" fmla="*/ 1 h 3"/>
                  <a:gd name="T22" fmla="*/ 1 w 3"/>
                  <a:gd name="T23" fmla="*/ 2 h 3"/>
                  <a:gd name="T24" fmla="*/ 2 w 3"/>
                  <a:gd name="T25" fmla="*/ 2 h 3"/>
                  <a:gd name="T26" fmla="*/ 3 w 3"/>
                  <a:gd name="T27" fmla="*/ 1 h 3"/>
                  <a:gd name="T28" fmla="*/ 0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2"/>
                    </a:moveTo>
                    <a:cubicBezTo>
                      <a:pt x="2" y="3"/>
                      <a:pt x="2" y="3"/>
                      <a:pt x="2" y="3"/>
                    </a:cubicBezTo>
                    <a:cubicBezTo>
                      <a:pt x="2" y="3"/>
                      <a:pt x="2" y="3"/>
                      <a:pt x="2" y="3"/>
                    </a:cubicBezTo>
                    <a:cubicBezTo>
                      <a:pt x="2" y="3"/>
                      <a:pt x="2" y="3"/>
                      <a:pt x="2" y="3"/>
                    </a:cubicBezTo>
                    <a:cubicBezTo>
                      <a:pt x="1" y="2"/>
                      <a:pt x="1" y="2"/>
                      <a:pt x="1" y="2"/>
                    </a:cubicBezTo>
                    <a:cubicBezTo>
                      <a:pt x="1" y="2"/>
                      <a:pt x="0" y="2"/>
                      <a:pt x="0" y="2"/>
                    </a:cubicBezTo>
                    <a:moveTo>
                      <a:pt x="0" y="0"/>
                    </a:moveTo>
                    <a:cubicBezTo>
                      <a:pt x="0" y="0"/>
                      <a:pt x="0" y="0"/>
                      <a:pt x="0" y="0"/>
                    </a:cubicBezTo>
                    <a:cubicBezTo>
                      <a:pt x="0" y="1"/>
                      <a:pt x="1" y="1"/>
                      <a:pt x="1" y="1"/>
                    </a:cubicBezTo>
                    <a:cubicBezTo>
                      <a:pt x="1" y="1"/>
                      <a:pt x="0" y="1"/>
                      <a:pt x="0" y="1"/>
                    </a:cubicBezTo>
                    <a:cubicBezTo>
                      <a:pt x="0" y="1"/>
                      <a:pt x="0" y="1"/>
                      <a:pt x="0" y="1"/>
                    </a:cubicBezTo>
                    <a:cubicBezTo>
                      <a:pt x="1" y="2"/>
                      <a:pt x="1" y="2"/>
                      <a:pt x="1" y="2"/>
                    </a:cubicBezTo>
                    <a:cubicBezTo>
                      <a:pt x="2" y="2"/>
                      <a:pt x="2" y="2"/>
                      <a:pt x="2" y="2"/>
                    </a:cubicBezTo>
                    <a:cubicBezTo>
                      <a:pt x="3" y="2"/>
                      <a:pt x="3" y="2"/>
                      <a:pt x="3" y="1"/>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60" name="Freeform 10052"/>
              <p:cNvSpPr>
                <a:spLocks noEditPoints="1"/>
              </p:cNvSpPr>
              <p:nvPr/>
            </p:nvSpPr>
            <p:spPr bwMode="auto">
              <a:xfrm>
                <a:off x="57" y="3422"/>
                <a:ext cx="7" cy="5"/>
              </a:xfrm>
              <a:custGeom>
                <a:avLst/>
                <a:gdLst>
                  <a:gd name="T0" fmla="*/ 2 w 3"/>
                  <a:gd name="T1" fmla="*/ 1 h 2"/>
                  <a:gd name="T2" fmla="*/ 3 w 3"/>
                  <a:gd name="T3" fmla="*/ 2 h 2"/>
                  <a:gd name="T4" fmla="*/ 3 w 3"/>
                  <a:gd name="T5" fmla="*/ 2 h 2"/>
                  <a:gd name="T6" fmla="*/ 3 w 3"/>
                  <a:gd name="T7" fmla="*/ 1 h 2"/>
                  <a:gd name="T8" fmla="*/ 2 w 3"/>
                  <a:gd name="T9" fmla="*/ 1 h 2"/>
                  <a:gd name="T10" fmla="*/ 1 w 3"/>
                  <a:gd name="T11" fmla="*/ 0 h 2"/>
                  <a:gd name="T12" fmla="*/ 0 w 3"/>
                  <a:gd name="T13" fmla="*/ 1 h 2"/>
                  <a:gd name="T14" fmla="*/ 1 w 3"/>
                  <a:gd name="T15" fmla="*/ 1 h 2"/>
                  <a:gd name="T16" fmla="*/ 2 w 3"/>
                  <a:gd name="T17" fmla="*/ 1 h 2"/>
                  <a:gd name="T18" fmla="*/ 1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2" y="1"/>
                    </a:moveTo>
                    <a:cubicBezTo>
                      <a:pt x="3" y="2"/>
                      <a:pt x="3" y="2"/>
                      <a:pt x="3" y="2"/>
                    </a:cubicBezTo>
                    <a:cubicBezTo>
                      <a:pt x="3" y="2"/>
                      <a:pt x="3" y="2"/>
                      <a:pt x="3" y="2"/>
                    </a:cubicBezTo>
                    <a:cubicBezTo>
                      <a:pt x="3" y="2"/>
                      <a:pt x="3" y="2"/>
                      <a:pt x="3" y="1"/>
                    </a:cubicBezTo>
                    <a:cubicBezTo>
                      <a:pt x="3" y="1"/>
                      <a:pt x="3" y="1"/>
                      <a:pt x="2" y="1"/>
                    </a:cubicBezTo>
                    <a:moveTo>
                      <a:pt x="1" y="0"/>
                    </a:moveTo>
                    <a:cubicBezTo>
                      <a:pt x="0" y="1"/>
                      <a:pt x="0" y="1"/>
                      <a:pt x="0" y="1"/>
                    </a:cubicBezTo>
                    <a:cubicBezTo>
                      <a:pt x="1" y="1"/>
                      <a:pt x="1" y="1"/>
                      <a:pt x="1" y="1"/>
                    </a:cubicBezTo>
                    <a:cubicBezTo>
                      <a:pt x="1" y="1"/>
                      <a:pt x="2" y="1"/>
                      <a:pt x="2"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61" name="Freeform 10053"/>
              <p:cNvSpPr>
                <a:spLocks noEditPoints="1"/>
              </p:cNvSpPr>
              <p:nvPr/>
            </p:nvSpPr>
            <p:spPr bwMode="auto">
              <a:xfrm>
                <a:off x="-68" y="3420"/>
                <a:ext cx="82" cy="16"/>
              </a:xfrm>
              <a:custGeom>
                <a:avLst/>
                <a:gdLst>
                  <a:gd name="T0" fmla="*/ 13 w 35"/>
                  <a:gd name="T1" fmla="*/ 3 h 7"/>
                  <a:gd name="T2" fmla="*/ 12 w 35"/>
                  <a:gd name="T3" fmla="*/ 5 h 7"/>
                  <a:gd name="T4" fmla="*/ 13 w 35"/>
                  <a:gd name="T5" fmla="*/ 6 h 7"/>
                  <a:gd name="T6" fmla="*/ 14 w 35"/>
                  <a:gd name="T7" fmla="*/ 4 h 7"/>
                  <a:gd name="T8" fmla="*/ 13 w 35"/>
                  <a:gd name="T9" fmla="*/ 3 h 7"/>
                  <a:gd name="T10" fmla="*/ 15 w 35"/>
                  <a:gd name="T11" fmla="*/ 1 h 7"/>
                  <a:gd name="T12" fmla="*/ 13 w 35"/>
                  <a:gd name="T13" fmla="*/ 3 h 7"/>
                  <a:gd name="T14" fmla="*/ 14 w 35"/>
                  <a:gd name="T15" fmla="*/ 3 h 7"/>
                  <a:gd name="T16" fmla="*/ 15 w 35"/>
                  <a:gd name="T17" fmla="*/ 1 h 7"/>
                  <a:gd name="T18" fmla="*/ 15 w 35"/>
                  <a:gd name="T19" fmla="*/ 1 h 7"/>
                  <a:gd name="T20" fmla="*/ 32 w 35"/>
                  <a:gd name="T21" fmla="*/ 0 h 7"/>
                  <a:gd name="T22" fmla="*/ 29 w 35"/>
                  <a:gd name="T23" fmla="*/ 6 h 7"/>
                  <a:gd name="T24" fmla="*/ 32 w 35"/>
                  <a:gd name="T25" fmla="*/ 7 h 7"/>
                  <a:gd name="T26" fmla="*/ 35 w 35"/>
                  <a:gd name="T27" fmla="*/ 2 h 7"/>
                  <a:gd name="T28" fmla="*/ 32 w 35"/>
                  <a:gd name="T29" fmla="*/ 0 h 7"/>
                  <a:gd name="T30" fmla="*/ 2 w 35"/>
                  <a:gd name="T31" fmla="*/ 0 h 7"/>
                  <a:gd name="T32" fmla="*/ 0 w 35"/>
                  <a:gd name="T33" fmla="*/ 3 h 7"/>
                  <a:gd name="T34" fmla="*/ 5 w 35"/>
                  <a:gd name="T35" fmla="*/ 6 h 7"/>
                  <a:gd name="T36" fmla="*/ 7 w 35"/>
                  <a:gd name="T37" fmla="*/ 4 h 7"/>
                  <a:gd name="T38" fmla="*/ 7 w 35"/>
                  <a:gd name="T39" fmla="*/ 3 h 7"/>
                  <a:gd name="T40" fmla="*/ 2 w 35"/>
                  <a:gd name="T4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7">
                    <a:moveTo>
                      <a:pt x="13" y="3"/>
                    </a:moveTo>
                    <a:cubicBezTo>
                      <a:pt x="13" y="4"/>
                      <a:pt x="12" y="5"/>
                      <a:pt x="12" y="5"/>
                    </a:cubicBezTo>
                    <a:cubicBezTo>
                      <a:pt x="12" y="5"/>
                      <a:pt x="12" y="6"/>
                      <a:pt x="13" y="6"/>
                    </a:cubicBezTo>
                    <a:cubicBezTo>
                      <a:pt x="13" y="5"/>
                      <a:pt x="13" y="4"/>
                      <a:pt x="14" y="4"/>
                    </a:cubicBezTo>
                    <a:cubicBezTo>
                      <a:pt x="14" y="4"/>
                      <a:pt x="13" y="3"/>
                      <a:pt x="13" y="3"/>
                    </a:cubicBezTo>
                    <a:moveTo>
                      <a:pt x="15" y="1"/>
                    </a:moveTo>
                    <a:cubicBezTo>
                      <a:pt x="14" y="2"/>
                      <a:pt x="14" y="2"/>
                      <a:pt x="13" y="3"/>
                    </a:cubicBezTo>
                    <a:cubicBezTo>
                      <a:pt x="14" y="3"/>
                      <a:pt x="14" y="3"/>
                      <a:pt x="14" y="3"/>
                    </a:cubicBezTo>
                    <a:cubicBezTo>
                      <a:pt x="14" y="3"/>
                      <a:pt x="15" y="2"/>
                      <a:pt x="15" y="1"/>
                    </a:cubicBezTo>
                    <a:cubicBezTo>
                      <a:pt x="15" y="1"/>
                      <a:pt x="15" y="1"/>
                      <a:pt x="15" y="1"/>
                    </a:cubicBezTo>
                    <a:moveTo>
                      <a:pt x="32" y="0"/>
                    </a:moveTo>
                    <a:cubicBezTo>
                      <a:pt x="31" y="2"/>
                      <a:pt x="30" y="4"/>
                      <a:pt x="29" y="6"/>
                    </a:cubicBezTo>
                    <a:cubicBezTo>
                      <a:pt x="30" y="7"/>
                      <a:pt x="31" y="7"/>
                      <a:pt x="32" y="7"/>
                    </a:cubicBezTo>
                    <a:cubicBezTo>
                      <a:pt x="35" y="2"/>
                      <a:pt x="35" y="2"/>
                      <a:pt x="35" y="2"/>
                    </a:cubicBezTo>
                    <a:cubicBezTo>
                      <a:pt x="34" y="1"/>
                      <a:pt x="33" y="1"/>
                      <a:pt x="32" y="0"/>
                    </a:cubicBezTo>
                    <a:moveTo>
                      <a:pt x="2" y="0"/>
                    </a:moveTo>
                    <a:cubicBezTo>
                      <a:pt x="1" y="1"/>
                      <a:pt x="1" y="2"/>
                      <a:pt x="0" y="3"/>
                    </a:cubicBezTo>
                    <a:cubicBezTo>
                      <a:pt x="2" y="4"/>
                      <a:pt x="4" y="5"/>
                      <a:pt x="5" y="6"/>
                    </a:cubicBezTo>
                    <a:cubicBezTo>
                      <a:pt x="6" y="5"/>
                      <a:pt x="6" y="5"/>
                      <a:pt x="7" y="4"/>
                    </a:cubicBezTo>
                    <a:cubicBezTo>
                      <a:pt x="7" y="4"/>
                      <a:pt x="7" y="3"/>
                      <a:pt x="7" y="3"/>
                    </a:cubicBezTo>
                    <a:cubicBezTo>
                      <a:pt x="5" y="2"/>
                      <a:pt x="4"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62" name="Freeform 10054"/>
              <p:cNvSpPr>
                <a:spLocks/>
              </p:cNvSpPr>
              <p:nvPr/>
            </p:nvSpPr>
            <p:spPr bwMode="auto">
              <a:xfrm>
                <a:off x="-37" y="3427"/>
                <a:ext cx="2" cy="2"/>
              </a:xfrm>
              <a:custGeom>
                <a:avLst/>
                <a:gdLst>
                  <a:gd name="T0" fmla="*/ 0 w 1"/>
                  <a:gd name="T1" fmla="*/ 0 h 1"/>
                  <a:gd name="T2" fmla="*/ 0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1"/>
                      <a:pt x="1" y="1"/>
                    </a:cubicBezTo>
                    <a:cubicBezTo>
                      <a:pt x="1" y="1"/>
                      <a:pt x="1" y="1"/>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63" name="Freeform 10055"/>
              <p:cNvSpPr>
                <a:spLocks noEditPoints="1"/>
              </p:cNvSpPr>
              <p:nvPr/>
            </p:nvSpPr>
            <p:spPr bwMode="auto">
              <a:xfrm>
                <a:off x="-30" y="3422"/>
                <a:ext cx="11" cy="16"/>
              </a:xfrm>
              <a:custGeom>
                <a:avLst/>
                <a:gdLst>
                  <a:gd name="T0" fmla="*/ 2 w 5"/>
                  <a:gd name="T1" fmla="*/ 5 h 7"/>
                  <a:gd name="T2" fmla="*/ 0 w 5"/>
                  <a:gd name="T3" fmla="*/ 7 h 7"/>
                  <a:gd name="T4" fmla="*/ 1 w 5"/>
                  <a:gd name="T5" fmla="*/ 7 h 7"/>
                  <a:gd name="T6" fmla="*/ 2 w 5"/>
                  <a:gd name="T7" fmla="*/ 5 h 7"/>
                  <a:gd name="T8" fmla="*/ 2 w 5"/>
                  <a:gd name="T9" fmla="*/ 5 h 7"/>
                  <a:gd name="T10" fmla="*/ 1 w 5"/>
                  <a:gd name="T11" fmla="*/ 5 h 7"/>
                  <a:gd name="T12" fmla="*/ 0 w 5"/>
                  <a:gd name="T13" fmla="*/ 7 h 7"/>
                  <a:gd name="T14" fmla="*/ 0 w 5"/>
                  <a:gd name="T15" fmla="*/ 7 h 7"/>
                  <a:gd name="T16" fmla="*/ 2 w 5"/>
                  <a:gd name="T17" fmla="*/ 5 h 7"/>
                  <a:gd name="T18" fmla="*/ 1 w 5"/>
                  <a:gd name="T19" fmla="*/ 5 h 7"/>
                  <a:gd name="T20" fmla="*/ 4 w 5"/>
                  <a:gd name="T21" fmla="*/ 0 h 7"/>
                  <a:gd name="T22" fmla="*/ 2 w 5"/>
                  <a:gd name="T23" fmla="*/ 5 h 7"/>
                  <a:gd name="T24" fmla="*/ 2 w 5"/>
                  <a:gd name="T25" fmla="*/ 5 h 7"/>
                  <a:gd name="T26" fmla="*/ 2 w 5"/>
                  <a:gd name="T27" fmla="*/ 4 h 7"/>
                  <a:gd name="T28" fmla="*/ 2 w 5"/>
                  <a:gd name="T29" fmla="*/ 5 h 7"/>
                  <a:gd name="T30" fmla="*/ 2 w 5"/>
                  <a:gd name="T31" fmla="*/ 5 h 7"/>
                  <a:gd name="T32" fmla="*/ 5 w 5"/>
                  <a:gd name="T33" fmla="*/ 0 h 7"/>
                  <a:gd name="T34" fmla="*/ 4 w 5"/>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7">
                    <a:moveTo>
                      <a:pt x="2" y="5"/>
                    </a:moveTo>
                    <a:cubicBezTo>
                      <a:pt x="1" y="6"/>
                      <a:pt x="1" y="6"/>
                      <a:pt x="0" y="7"/>
                    </a:cubicBezTo>
                    <a:cubicBezTo>
                      <a:pt x="1" y="7"/>
                      <a:pt x="1" y="7"/>
                      <a:pt x="1" y="7"/>
                    </a:cubicBezTo>
                    <a:cubicBezTo>
                      <a:pt x="2" y="7"/>
                      <a:pt x="2" y="6"/>
                      <a:pt x="2" y="5"/>
                    </a:cubicBezTo>
                    <a:cubicBezTo>
                      <a:pt x="2" y="5"/>
                      <a:pt x="2" y="5"/>
                      <a:pt x="2" y="5"/>
                    </a:cubicBezTo>
                    <a:moveTo>
                      <a:pt x="1" y="5"/>
                    </a:moveTo>
                    <a:cubicBezTo>
                      <a:pt x="1" y="5"/>
                      <a:pt x="1" y="6"/>
                      <a:pt x="0" y="7"/>
                    </a:cubicBezTo>
                    <a:cubicBezTo>
                      <a:pt x="0" y="7"/>
                      <a:pt x="0" y="7"/>
                      <a:pt x="0" y="7"/>
                    </a:cubicBezTo>
                    <a:cubicBezTo>
                      <a:pt x="1" y="6"/>
                      <a:pt x="1" y="6"/>
                      <a:pt x="2" y="5"/>
                    </a:cubicBezTo>
                    <a:cubicBezTo>
                      <a:pt x="2" y="5"/>
                      <a:pt x="2" y="5"/>
                      <a:pt x="1" y="5"/>
                    </a:cubicBezTo>
                    <a:moveTo>
                      <a:pt x="4" y="0"/>
                    </a:moveTo>
                    <a:cubicBezTo>
                      <a:pt x="4" y="1"/>
                      <a:pt x="3" y="3"/>
                      <a:pt x="2" y="5"/>
                    </a:cubicBezTo>
                    <a:cubicBezTo>
                      <a:pt x="2" y="5"/>
                      <a:pt x="2" y="5"/>
                      <a:pt x="2" y="5"/>
                    </a:cubicBezTo>
                    <a:cubicBezTo>
                      <a:pt x="2" y="4"/>
                      <a:pt x="2" y="4"/>
                      <a:pt x="2" y="4"/>
                    </a:cubicBezTo>
                    <a:cubicBezTo>
                      <a:pt x="2" y="4"/>
                      <a:pt x="2" y="4"/>
                      <a:pt x="2" y="5"/>
                    </a:cubicBezTo>
                    <a:cubicBezTo>
                      <a:pt x="2" y="5"/>
                      <a:pt x="2" y="5"/>
                      <a:pt x="2" y="5"/>
                    </a:cubicBezTo>
                    <a:cubicBezTo>
                      <a:pt x="3" y="4"/>
                      <a:pt x="4" y="2"/>
                      <a:pt x="5"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64" name="Freeform 10056"/>
              <p:cNvSpPr>
                <a:spLocks noEditPoints="1"/>
              </p:cNvSpPr>
              <p:nvPr/>
            </p:nvSpPr>
            <p:spPr bwMode="auto">
              <a:xfrm>
                <a:off x="-28" y="3434"/>
                <a:ext cx="2" cy="0"/>
              </a:xfrm>
              <a:custGeom>
                <a:avLst/>
                <a:gdLst>
                  <a:gd name="T0" fmla="*/ 1 w 1"/>
                  <a:gd name="T1" fmla="*/ 1 w 1"/>
                  <a:gd name="T2" fmla="*/ 1 w 1"/>
                  <a:gd name="T3" fmla="*/ 1 w 1"/>
                  <a:gd name="T4" fmla="*/ 1 w 1"/>
                  <a:gd name="T5" fmla="*/ 1 w 1"/>
                  <a:gd name="T6" fmla="*/ 0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1" y="0"/>
                      <a:pt x="1" y="0"/>
                    </a:cubicBezTo>
                    <a:cubicBezTo>
                      <a:pt x="1" y="0"/>
                      <a:pt x="1" y="0"/>
                      <a:pt x="1" y="0"/>
                    </a:cubicBezTo>
                    <a:cubicBezTo>
                      <a:pt x="1" y="0"/>
                      <a:pt x="1" y="0"/>
                      <a:pt x="1" y="0"/>
                    </a:cubicBezTo>
                    <a:cubicBezTo>
                      <a:pt x="1" y="0"/>
                      <a:pt x="1" y="0"/>
                      <a:pt x="1" y="0"/>
                    </a:cubicBezTo>
                    <a:moveTo>
                      <a:pt x="1" y="0"/>
                    </a:moveTo>
                    <a:cubicBezTo>
                      <a:pt x="1" y="0"/>
                      <a:pt x="1" y="0"/>
                      <a:pt x="0"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65" name="Freeform 10057"/>
              <p:cNvSpPr>
                <a:spLocks noEditPoints="1"/>
              </p:cNvSpPr>
              <p:nvPr/>
            </p:nvSpPr>
            <p:spPr bwMode="auto">
              <a:xfrm>
                <a:off x="66" y="3422"/>
                <a:ext cx="8" cy="9"/>
              </a:xfrm>
              <a:custGeom>
                <a:avLst/>
                <a:gdLst>
                  <a:gd name="T0" fmla="*/ 0 w 3"/>
                  <a:gd name="T1" fmla="*/ 2 h 4"/>
                  <a:gd name="T2" fmla="*/ 0 w 3"/>
                  <a:gd name="T3" fmla="*/ 3 h 4"/>
                  <a:gd name="T4" fmla="*/ 2 w 3"/>
                  <a:gd name="T5" fmla="*/ 4 h 4"/>
                  <a:gd name="T6" fmla="*/ 2 w 3"/>
                  <a:gd name="T7" fmla="*/ 4 h 4"/>
                  <a:gd name="T8" fmla="*/ 3 w 3"/>
                  <a:gd name="T9" fmla="*/ 3 h 4"/>
                  <a:gd name="T10" fmla="*/ 1 w 3"/>
                  <a:gd name="T11" fmla="*/ 2 h 4"/>
                  <a:gd name="T12" fmla="*/ 0 w 3"/>
                  <a:gd name="T13" fmla="*/ 2 h 4"/>
                  <a:gd name="T14" fmla="*/ 1 w 3"/>
                  <a:gd name="T15" fmla="*/ 0 h 4"/>
                  <a:gd name="T16" fmla="*/ 0 w 3"/>
                  <a:gd name="T17" fmla="*/ 2 h 4"/>
                  <a:gd name="T18" fmla="*/ 3 w 3"/>
                  <a:gd name="T19" fmla="*/ 2 h 4"/>
                  <a:gd name="T20" fmla="*/ 3 w 3"/>
                  <a:gd name="T21" fmla="*/ 1 h 4"/>
                  <a:gd name="T22" fmla="*/ 3 w 3"/>
                  <a:gd name="T23" fmla="*/ 1 h 4"/>
                  <a:gd name="T24" fmla="*/ 3 w 3"/>
                  <a:gd name="T25" fmla="*/ 1 h 4"/>
                  <a:gd name="T26" fmla="*/ 3 w 3"/>
                  <a:gd name="T27" fmla="*/ 1 h 4"/>
                  <a:gd name="T28" fmla="*/ 3 w 3"/>
                  <a:gd name="T29" fmla="*/ 1 h 4"/>
                  <a:gd name="T30" fmla="*/ 2 w 3"/>
                  <a:gd name="T31" fmla="*/ 1 h 4"/>
                  <a:gd name="T32" fmla="*/ 2 w 3"/>
                  <a:gd name="T33" fmla="*/ 1 h 4"/>
                  <a:gd name="T34" fmla="*/ 1 w 3"/>
                  <a:gd name="T35" fmla="*/ 1 h 4"/>
                  <a:gd name="T36" fmla="*/ 1 w 3"/>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 h="4">
                    <a:moveTo>
                      <a:pt x="0" y="2"/>
                    </a:moveTo>
                    <a:cubicBezTo>
                      <a:pt x="0" y="2"/>
                      <a:pt x="0" y="2"/>
                      <a:pt x="0" y="3"/>
                    </a:cubicBezTo>
                    <a:cubicBezTo>
                      <a:pt x="2" y="4"/>
                      <a:pt x="2" y="4"/>
                      <a:pt x="2" y="4"/>
                    </a:cubicBezTo>
                    <a:cubicBezTo>
                      <a:pt x="2" y="4"/>
                      <a:pt x="2" y="4"/>
                      <a:pt x="2" y="4"/>
                    </a:cubicBezTo>
                    <a:cubicBezTo>
                      <a:pt x="2" y="4"/>
                      <a:pt x="3" y="3"/>
                      <a:pt x="3" y="3"/>
                    </a:cubicBezTo>
                    <a:cubicBezTo>
                      <a:pt x="1" y="3"/>
                      <a:pt x="2" y="2"/>
                      <a:pt x="1" y="2"/>
                    </a:cubicBezTo>
                    <a:cubicBezTo>
                      <a:pt x="0" y="2"/>
                      <a:pt x="0" y="2"/>
                      <a:pt x="0" y="2"/>
                    </a:cubicBezTo>
                    <a:moveTo>
                      <a:pt x="1" y="0"/>
                    </a:moveTo>
                    <a:cubicBezTo>
                      <a:pt x="0" y="1"/>
                      <a:pt x="0" y="1"/>
                      <a:pt x="0" y="2"/>
                    </a:cubicBezTo>
                    <a:cubicBezTo>
                      <a:pt x="1" y="2"/>
                      <a:pt x="2" y="2"/>
                      <a:pt x="3" y="2"/>
                    </a:cubicBezTo>
                    <a:cubicBezTo>
                      <a:pt x="3" y="2"/>
                      <a:pt x="3" y="1"/>
                      <a:pt x="3" y="1"/>
                    </a:cubicBezTo>
                    <a:cubicBezTo>
                      <a:pt x="3" y="1"/>
                      <a:pt x="3" y="1"/>
                      <a:pt x="3" y="1"/>
                    </a:cubicBezTo>
                    <a:cubicBezTo>
                      <a:pt x="3" y="1"/>
                      <a:pt x="3" y="1"/>
                      <a:pt x="3" y="1"/>
                    </a:cubicBezTo>
                    <a:cubicBezTo>
                      <a:pt x="3" y="1"/>
                      <a:pt x="3" y="1"/>
                      <a:pt x="3" y="1"/>
                    </a:cubicBezTo>
                    <a:cubicBezTo>
                      <a:pt x="3" y="1"/>
                      <a:pt x="3" y="1"/>
                      <a:pt x="3" y="1"/>
                    </a:cubicBezTo>
                    <a:cubicBezTo>
                      <a:pt x="3" y="1"/>
                      <a:pt x="2" y="1"/>
                      <a:pt x="2" y="1"/>
                    </a:cubicBezTo>
                    <a:cubicBezTo>
                      <a:pt x="2" y="1"/>
                      <a:pt x="2" y="1"/>
                      <a:pt x="2"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66" name="Freeform 10058"/>
              <p:cNvSpPr>
                <a:spLocks/>
              </p:cNvSpPr>
              <p:nvPr/>
            </p:nvSpPr>
            <p:spPr bwMode="auto">
              <a:xfrm>
                <a:off x="66" y="3427"/>
                <a:ext cx="8" cy="2"/>
              </a:xfrm>
              <a:custGeom>
                <a:avLst/>
                <a:gdLst>
                  <a:gd name="T0" fmla="*/ 0 w 3"/>
                  <a:gd name="T1" fmla="*/ 0 h 1"/>
                  <a:gd name="T2" fmla="*/ 0 w 3"/>
                  <a:gd name="T3" fmla="*/ 0 h 1"/>
                  <a:gd name="T4" fmla="*/ 1 w 3"/>
                  <a:gd name="T5" fmla="*/ 0 h 1"/>
                  <a:gd name="T6" fmla="*/ 3 w 3"/>
                  <a:gd name="T7" fmla="*/ 1 h 1"/>
                  <a:gd name="T8" fmla="*/ 3 w 3"/>
                  <a:gd name="T9" fmla="*/ 0 h 1"/>
                  <a:gd name="T10" fmla="*/ 0 w 3"/>
                  <a:gd name="T11" fmla="*/ 0 h 1"/>
                </a:gdLst>
                <a:ahLst/>
                <a:cxnLst>
                  <a:cxn ang="0">
                    <a:pos x="T0" y="T1"/>
                  </a:cxn>
                  <a:cxn ang="0">
                    <a:pos x="T2" y="T3"/>
                  </a:cxn>
                  <a:cxn ang="0">
                    <a:pos x="T4" y="T5"/>
                  </a:cxn>
                  <a:cxn ang="0">
                    <a:pos x="T6" y="T7"/>
                  </a:cxn>
                  <a:cxn ang="0">
                    <a:pos x="T8" y="T9"/>
                  </a:cxn>
                  <a:cxn ang="0">
                    <a:pos x="T10" y="T11"/>
                  </a:cxn>
                </a:cxnLst>
                <a:rect l="0" t="0" r="r" b="b"/>
                <a:pathLst>
                  <a:path w="3" h="1">
                    <a:moveTo>
                      <a:pt x="0" y="0"/>
                    </a:moveTo>
                    <a:cubicBezTo>
                      <a:pt x="0" y="0"/>
                      <a:pt x="0" y="0"/>
                      <a:pt x="0" y="0"/>
                    </a:cubicBezTo>
                    <a:cubicBezTo>
                      <a:pt x="1" y="0"/>
                      <a:pt x="1" y="0"/>
                      <a:pt x="1" y="0"/>
                    </a:cubicBezTo>
                    <a:cubicBezTo>
                      <a:pt x="2" y="0"/>
                      <a:pt x="1" y="1"/>
                      <a:pt x="3" y="1"/>
                    </a:cubicBezTo>
                    <a:cubicBezTo>
                      <a:pt x="3" y="0"/>
                      <a:pt x="3" y="0"/>
                      <a:pt x="3" y="0"/>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67" name="Freeform 10059"/>
              <p:cNvSpPr>
                <a:spLocks noEditPoints="1"/>
              </p:cNvSpPr>
              <p:nvPr/>
            </p:nvSpPr>
            <p:spPr bwMode="auto">
              <a:xfrm>
                <a:off x="-37" y="3424"/>
                <a:ext cx="7" cy="10"/>
              </a:xfrm>
              <a:custGeom>
                <a:avLst/>
                <a:gdLst>
                  <a:gd name="T0" fmla="*/ 2 w 3"/>
                  <a:gd name="T1" fmla="*/ 2 h 4"/>
                  <a:gd name="T2" fmla="*/ 0 w 3"/>
                  <a:gd name="T3" fmla="*/ 4 h 4"/>
                  <a:gd name="T4" fmla="*/ 1 w 3"/>
                  <a:gd name="T5" fmla="*/ 4 h 4"/>
                  <a:gd name="T6" fmla="*/ 2 w 3"/>
                  <a:gd name="T7" fmla="*/ 2 h 4"/>
                  <a:gd name="T8" fmla="*/ 2 w 3"/>
                  <a:gd name="T9" fmla="*/ 2 h 4"/>
                  <a:gd name="T10" fmla="*/ 3 w 3"/>
                  <a:gd name="T11" fmla="*/ 0 h 4"/>
                  <a:gd name="T12" fmla="*/ 2 w 3"/>
                  <a:gd name="T13" fmla="*/ 2 h 4"/>
                  <a:gd name="T14" fmla="*/ 2 w 3"/>
                  <a:gd name="T15" fmla="*/ 2 h 4"/>
                  <a:gd name="T16" fmla="*/ 3 w 3"/>
                  <a:gd name="T17" fmla="*/ 0 h 4"/>
                  <a:gd name="T18" fmla="*/ 3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2" y="2"/>
                    </a:moveTo>
                    <a:cubicBezTo>
                      <a:pt x="1" y="3"/>
                      <a:pt x="1" y="3"/>
                      <a:pt x="0" y="4"/>
                    </a:cubicBezTo>
                    <a:cubicBezTo>
                      <a:pt x="1" y="4"/>
                      <a:pt x="1" y="4"/>
                      <a:pt x="1" y="4"/>
                    </a:cubicBezTo>
                    <a:cubicBezTo>
                      <a:pt x="1" y="4"/>
                      <a:pt x="2" y="3"/>
                      <a:pt x="2" y="2"/>
                    </a:cubicBezTo>
                    <a:cubicBezTo>
                      <a:pt x="2" y="2"/>
                      <a:pt x="2" y="2"/>
                      <a:pt x="2" y="2"/>
                    </a:cubicBezTo>
                    <a:moveTo>
                      <a:pt x="3" y="0"/>
                    </a:moveTo>
                    <a:cubicBezTo>
                      <a:pt x="3" y="0"/>
                      <a:pt x="2" y="1"/>
                      <a:pt x="2" y="2"/>
                    </a:cubicBezTo>
                    <a:cubicBezTo>
                      <a:pt x="2" y="2"/>
                      <a:pt x="2" y="2"/>
                      <a:pt x="2" y="2"/>
                    </a:cubicBezTo>
                    <a:cubicBezTo>
                      <a:pt x="3" y="1"/>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68" name="Oval 10060"/>
              <p:cNvSpPr>
                <a:spLocks noChangeArrowheads="1"/>
              </p:cNvSpPr>
              <p:nvPr/>
            </p:nvSpPr>
            <p:spPr bwMode="auto">
              <a:xfrm>
                <a:off x="-33" y="3429"/>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69" name="Freeform 10061"/>
              <p:cNvSpPr>
                <a:spLocks noEditPoints="1"/>
              </p:cNvSpPr>
              <p:nvPr/>
            </p:nvSpPr>
            <p:spPr bwMode="auto">
              <a:xfrm>
                <a:off x="-35" y="3424"/>
                <a:ext cx="7" cy="12"/>
              </a:xfrm>
              <a:custGeom>
                <a:avLst/>
                <a:gdLst>
                  <a:gd name="T0" fmla="*/ 1 w 3"/>
                  <a:gd name="T1" fmla="*/ 2 h 5"/>
                  <a:gd name="T2" fmla="*/ 0 w 3"/>
                  <a:gd name="T3" fmla="*/ 5 h 5"/>
                  <a:gd name="T4" fmla="*/ 0 w 3"/>
                  <a:gd name="T5" fmla="*/ 5 h 5"/>
                  <a:gd name="T6" fmla="*/ 2 w 3"/>
                  <a:gd name="T7" fmla="*/ 3 h 5"/>
                  <a:gd name="T8" fmla="*/ 1 w 3"/>
                  <a:gd name="T9" fmla="*/ 2 h 5"/>
                  <a:gd name="T10" fmla="*/ 3 w 3"/>
                  <a:gd name="T11" fmla="*/ 0 h 5"/>
                  <a:gd name="T12" fmla="*/ 1 w 3"/>
                  <a:gd name="T13" fmla="*/ 2 h 5"/>
                  <a:gd name="T14" fmla="*/ 2 w 3"/>
                  <a:gd name="T15" fmla="*/ 2 h 5"/>
                  <a:gd name="T16" fmla="*/ 3 w 3"/>
                  <a:gd name="T17" fmla="*/ 0 h 5"/>
                  <a:gd name="T18" fmla="*/ 3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2"/>
                    </a:moveTo>
                    <a:cubicBezTo>
                      <a:pt x="1" y="3"/>
                      <a:pt x="0" y="4"/>
                      <a:pt x="0" y="5"/>
                    </a:cubicBezTo>
                    <a:cubicBezTo>
                      <a:pt x="0" y="5"/>
                      <a:pt x="0" y="5"/>
                      <a:pt x="0" y="5"/>
                    </a:cubicBezTo>
                    <a:cubicBezTo>
                      <a:pt x="1" y="4"/>
                      <a:pt x="1" y="3"/>
                      <a:pt x="2" y="3"/>
                    </a:cubicBezTo>
                    <a:cubicBezTo>
                      <a:pt x="1" y="3"/>
                      <a:pt x="1" y="3"/>
                      <a:pt x="1" y="2"/>
                    </a:cubicBezTo>
                    <a:moveTo>
                      <a:pt x="3" y="0"/>
                    </a:moveTo>
                    <a:cubicBezTo>
                      <a:pt x="2" y="1"/>
                      <a:pt x="2" y="2"/>
                      <a:pt x="1" y="2"/>
                    </a:cubicBezTo>
                    <a:cubicBezTo>
                      <a:pt x="2" y="2"/>
                      <a:pt x="2" y="2"/>
                      <a:pt x="2" y="2"/>
                    </a:cubicBezTo>
                    <a:cubicBezTo>
                      <a:pt x="2" y="2"/>
                      <a:pt x="3"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70" name="Freeform 10062"/>
              <p:cNvSpPr>
                <a:spLocks/>
              </p:cNvSpPr>
              <p:nvPr/>
            </p:nvSpPr>
            <p:spPr bwMode="auto">
              <a:xfrm>
                <a:off x="-33" y="3429"/>
                <a:ext cx="3" cy="2"/>
              </a:xfrm>
              <a:custGeom>
                <a:avLst/>
                <a:gdLst>
                  <a:gd name="T0" fmla="*/ 0 w 1"/>
                  <a:gd name="T1" fmla="*/ 0 h 1"/>
                  <a:gd name="T2" fmla="*/ 0 w 1"/>
                  <a:gd name="T3" fmla="*/ 0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71" name="Freeform 10063"/>
              <p:cNvSpPr>
                <a:spLocks noEditPoints="1"/>
              </p:cNvSpPr>
              <p:nvPr/>
            </p:nvSpPr>
            <p:spPr bwMode="auto">
              <a:xfrm>
                <a:off x="-26" y="3424"/>
                <a:ext cx="62" cy="26"/>
              </a:xfrm>
              <a:custGeom>
                <a:avLst/>
                <a:gdLst>
                  <a:gd name="T0" fmla="*/ 1 w 26"/>
                  <a:gd name="T1" fmla="*/ 5 h 11"/>
                  <a:gd name="T2" fmla="*/ 0 w 26"/>
                  <a:gd name="T3" fmla="*/ 7 h 11"/>
                  <a:gd name="T4" fmla="*/ 2 w 26"/>
                  <a:gd name="T5" fmla="*/ 8 h 11"/>
                  <a:gd name="T6" fmla="*/ 3 w 26"/>
                  <a:gd name="T7" fmla="*/ 6 h 11"/>
                  <a:gd name="T8" fmla="*/ 1 w 26"/>
                  <a:gd name="T9" fmla="*/ 5 h 11"/>
                  <a:gd name="T10" fmla="*/ 4 w 26"/>
                  <a:gd name="T11" fmla="*/ 0 h 11"/>
                  <a:gd name="T12" fmla="*/ 1 w 26"/>
                  <a:gd name="T13" fmla="*/ 5 h 11"/>
                  <a:gd name="T14" fmla="*/ 2 w 26"/>
                  <a:gd name="T15" fmla="*/ 5 h 11"/>
                  <a:gd name="T16" fmla="*/ 3 w 26"/>
                  <a:gd name="T17" fmla="*/ 6 h 11"/>
                  <a:gd name="T18" fmla="*/ 6 w 26"/>
                  <a:gd name="T19" fmla="*/ 1 h 11"/>
                  <a:gd name="T20" fmla="*/ 4 w 26"/>
                  <a:gd name="T21" fmla="*/ 0 h 11"/>
                  <a:gd name="T22" fmla="*/ 17 w 26"/>
                  <a:gd name="T23" fmla="*/ 0 h 11"/>
                  <a:gd name="T24" fmla="*/ 14 w 26"/>
                  <a:gd name="T25" fmla="*/ 6 h 11"/>
                  <a:gd name="T26" fmla="*/ 17 w 26"/>
                  <a:gd name="T27" fmla="*/ 7 h 11"/>
                  <a:gd name="T28" fmla="*/ 22 w 26"/>
                  <a:gd name="T29" fmla="*/ 11 h 11"/>
                  <a:gd name="T30" fmla="*/ 26 w 26"/>
                  <a:gd name="T31" fmla="*/ 5 h 11"/>
                  <a:gd name="T32" fmla="*/ 17 w 26"/>
                  <a:gd name="T3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1">
                    <a:moveTo>
                      <a:pt x="1" y="5"/>
                    </a:moveTo>
                    <a:cubicBezTo>
                      <a:pt x="1" y="5"/>
                      <a:pt x="0" y="6"/>
                      <a:pt x="0" y="7"/>
                    </a:cubicBezTo>
                    <a:cubicBezTo>
                      <a:pt x="1" y="7"/>
                      <a:pt x="1" y="8"/>
                      <a:pt x="2" y="8"/>
                    </a:cubicBezTo>
                    <a:cubicBezTo>
                      <a:pt x="2" y="7"/>
                      <a:pt x="3" y="6"/>
                      <a:pt x="3" y="6"/>
                    </a:cubicBezTo>
                    <a:cubicBezTo>
                      <a:pt x="2" y="5"/>
                      <a:pt x="2" y="5"/>
                      <a:pt x="1" y="5"/>
                    </a:cubicBezTo>
                    <a:moveTo>
                      <a:pt x="4" y="0"/>
                    </a:moveTo>
                    <a:cubicBezTo>
                      <a:pt x="3" y="2"/>
                      <a:pt x="2" y="3"/>
                      <a:pt x="1" y="5"/>
                    </a:cubicBezTo>
                    <a:cubicBezTo>
                      <a:pt x="2" y="5"/>
                      <a:pt x="2" y="5"/>
                      <a:pt x="2" y="5"/>
                    </a:cubicBezTo>
                    <a:cubicBezTo>
                      <a:pt x="3" y="5"/>
                      <a:pt x="3" y="5"/>
                      <a:pt x="3" y="6"/>
                    </a:cubicBezTo>
                    <a:cubicBezTo>
                      <a:pt x="4" y="4"/>
                      <a:pt x="5" y="3"/>
                      <a:pt x="6" y="1"/>
                    </a:cubicBezTo>
                    <a:cubicBezTo>
                      <a:pt x="5" y="1"/>
                      <a:pt x="5" y="0"/>
                      <a:pt x="4" y="0"/>
                    </a:cubicBezTo>
                    <a:moveTo>
                      <a:pt x="17" y="0"/>
                    </a:moveTo>
                    <a:cubicBezTo>
                      <a:pt x="16" y="2"/>
                      <a:pt x="15" y="4"/>
                      <a:pt x="14" y="6"/>
                    </a:cubicBezTo>
                    <a:cubicBezTo>
                      <a:pt x="15" y="6"/>
                      <a:pt x="16" y="7"/>
                      <a:pt x="17" y="7"/>
                    </a:cubicBezTo>
                    <a:cubicBezTo>
                      <a:pt x="22" y="11"/>
                      <a:pt x="22" y="11"/>
                      <a:pt x="22" y="11"/>
                    </a:cubicBezTo>
                    <a:cubicBezTo>
                      <a:pt x="26" y="5"/>
                      <a:pt x="26" y="5"/>
                      <a:pt x="26" y="5"/>
                    </a:cubicBezTo>
                    <a:cubicBezTo>
                      <a:pt x="23" y="3"/>
                      <a:pt x="20" y="2"/>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72" name="Freeform 10064"/>
              <p:cNvSpPr>
                <a:spLocks/>
              </p:cNvSpPr>
              <p:nvPr/>
            </p:nvSpPr>
            <p:spPr bwMode="auto">
              <a:xfrm>
                <a:off x="-23" y="3436"/>
                <a:ext cx="4" cy="2"/>
              </a:xfrm>
              <a:custGeom>
                <a:avLst/>
                <a:gdLst>
                  <a:gd name="T0" fmla="*/ 0 w 2"/>
                  <a:gd name="T1" fmla="*/ 0 h 1"/>
                  <a:gd name="T2" fmla="*/ 0 w 2"/>
                  <a:gd name="T3" fmla="*/ 0 h 1"/>
                  <a:gd name="T4" fmla="*/ 2 w 2"/>
                  <a:gd name="T5" fmla="*/ 1 h 1"/>
                  <a:gd name="T6" fmla="*/ 2 w 2"/>
                  <a:gd name="T7" fmla="*/ 1 h 1"/>
                  <a:gd name="T8" fmla="*/ 1 w 2"/>
                  <a:gd name="T9" fmla="*/ 0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0"/>
                      <a:pt x="0" y="0"/>
                    </a:cubicBezTo>
                    <a:cubicBezTo>
                      <a:pt x="1" y="0"/>
                      <a:pt x="1" y="0"/>
                      <a:pt x="2" y="1"/>
                    </a:cubicBezTo>
                    <a:cubicBezTo>
                      <a:pt x="2" y="1"/>
                      <a:pt x="2" y="1"/>
                      <a:pt x="2" y="1"/>
                    </a:cubicBezTo>
                    <a:cubicBezTo>
                      <a:pt x="2" y="0"/>
                      <a:pt x="2"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73" name="Freeform 10065"/>
              <p:cNvSpPr>
                <a:spLocks noEditPoints="1"/>
              </p:cNvSpPr>
              <p:nvPr/>
            </p:nvSpPr>
            <p:spPr bwMode="auto">
              <a:xfrm>
                <a:off x="-78" y="3427"/>
                <a:ext cx="10" cy="11"/>
              </a:xfrm>
              <a:custGeom>
                <a:avLst/>
                <a:gdLst>
                  <a:gd name="T0" fmla="*/ 1 w 4"/>
                  <a:gd name="T1" fmla="*/ 4 h 5"/>
                  <a:gd name="T2" fmla="*/ 0 w 4"/>
                  <a:gd name="T3" fmla="*/ 4 h 5"/>
                  <a:gd name="T4" fmla="*/ 1 w 4"/>
                  <a:gd name="T5" fmla="*/ 5 h 5"/>
                  <a:gd name="T6" fmla="*/ 1 w 4"/>
                  <a:gd name="T7" fmla="*/ 4 h 5"/>
                  <a:gd name="T8" fmla="*/ 1 w 4"/>
                  <a:gd name="T9" fmla="*/ 4 h 5"/>
                  <a:gd name="T10" fmla="*/ 2 w 4"/>
                  <a:gd name="T11" fmla="*/ 2 h 5"/>
                  <a:gd name="T12" fmla="*/ 2 w 4"/>
                  <a:gd name="T13" fmla="*/ 2 h 5"/>
                  <a:gd name="T14" fmla="*/ 2 w 4"/>
                  <a:gd name="T15" fmla="*/ 2 h 5"/>
                  <a:gd name="T16" fmla="*/ 2 w 4"/>
                  <a:gd name="T17" fmla="*/ 2 h 5"/>
                  <a:gd name="T18" fmla="*/ 2 w 4"/>
                  <a:gd name="T19" fmla="*/ 2 h 5"/>
                  <a:gd name="T20" fmla="*/ 3 w 4"/>
                  <a:gd name="T21" fmla="*/ 0 h 5"/>
                  <a:gd name="T22" fmla="*/ 3 w 4"/>
                  <a:gd name="T23" fmla="*/ 0 h 5"/>
                  <a:gd name="T24" fmla="*/ 3 w 4"/>
                  <a:gd name="T25" fmla="*/ 1 h 5"/>
                  <a:gd name="T26" fmla="*/ 4 w 4"/>
                  <a:gd name="T27" fmla="*/ 0 h 5"/>
                  <a:gd name="T28" fmla="*/ 3 w 4"/>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5">
                    <a:moveTo>
                      <a:pt x="1" y="4"/>
                    </a:moveTo>
                    <a:cubicBezTo>
                      <a:pt x="0" y="4"/>
                      <a:pt x="0" y="4"/>
                      <a:pt x="0" y="4"/>
                    </a:cubicBezTo>
                    <a:cubicBezTo>
                      <a:pt x="0" y="5"/>
                      <a:pt x="1" y="5"/>
                      <a:pt x="1" y="5"/>
                    </a:cubicBezTo>
                    <a:cubicBezTo>
                      <a:pt x="1" y="5"/>
                      <a:pt x="1" y="4"/>
                      <a:pt x="1" y="4"/>
                    </a:cubicBezTo>
                    <a:cubicBezTo>
                      <a:pt x="1" y="4"/>
                      <a:pt x="1" y="4"/>
                      <a:pt x="1" y="4"/>
                    </a:cubicBezTo>
                    <a:moveTo>
                      <a:pt x="2" y="2"/>
                    </a:moveTo>
                    <a:cubicBezTo>
                      <a:pt x="2" y="2"/>
                      <a:pt x="2" y="2"/>
                      <a:pt x="2" y="2"/>
                    </a:cubicBezTo>
                    <a:cubicBezTo>
                      <a:pt x="2" y="2"/>
                      <a:pt x="2" y="2"/>
                      <a:pt x="2" y="2"/>
                    </a:cubicBezTo>
                    <a:cubicBezTo>
                      <a:pt x="2" y="2"/>
                      <a:pt x="2" y="2"/>
                      <a:pt x="2" y="2"/>
                    </a:cubicBezTo>
                    <a:cubicBezTo>
                      <a:pt x="2" y="2"/>
                      <a:pt x="2" y="2"/>
                      <a:pt x="2" y="2"/>
                    </a:cubicBezTo>
                    <a:moveTo>
                      <a:pt x="3" y="0"/>
                    </a:moveTo>
                    <a:cubicBezTo>
                      <a:pt x="3" y="0"/>
                      <a:pt x="3" y="0"/>
                      <a:pt x="3" y="0"/>
                    </a:cubicBezTo>
                    <a:cubicBezTo>
                      <a:pt x="3" y="1"/>
                      <a:pt x="3" y="1"/>
                      <a:pt x="3" y="1"/>
                    </a:cubicBezTo>
                    <a:cubicBezTo>
                      <a:pt x="3" y="1"/>
                      <a:pt x="3" y="0"/>
                      <a:pt x="4"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74" name="Freeform 10066"/>
              <p:cNvSpPr>
                <a:spLocks noEditPoints="1"/>
              </p:cNvSpPr>
              <p:nvPr/>
            </p:nvSpPr>
            <p:spPr bwMode="auto">
              <a:xfrm>
                <a:off x="-75" y="3427"/>
                <a:ext cx="4" cy="9"/>
              </a:xfrm>
              <a:custGeom>
                <a:avLst/>
                <a:gdLst>
                  <a:gd name="T0" fmla="*/ 0 w 2"/>
                  <a:gd name="T1" fmla="*/ 3 h 4"/>
                  <a:gd name="T2" fmla="*/ 0 w 2"/>
                  <a:gd name="T3" fmla="*/ 4 h 4"/>
                  <a:gd name="T4" fmla="*/ 0 w 2"/>
                  <a:gd name="T5" fmla="*/ 4 h 4"/>
                  <a:gd name="T6" fmla="*/ 1 w 2"/>
                  <a:gd name="T7" fmla="*/ 3 h 4"/>
                  <a:gd name="T8" fmla="*/ 0 w 2"/>
                  <a:gd name="T9" fmla="*/ 3 h 4"/>
                  <a:gd name="T10" fmla="*/ 1 w 2"/>
                  <a:gd name="T11" fmla="*/ 2 h 4"/>
                  <a:gd name="T12" fmla="*/ 0 w 2"/>
                  <a:gd name="T13" fmla="*/ 3 h 4"/>
                  <a:gd name="T14" fmla="*/ 1 w 2"/>
                  <a:gd name="T15" fmla="*/ 3 h 4"/>
                  <a:gd name="T16" fmla="*/ 1 w 2"/>
                  <a:gd name="T17" fmla="*/ 2 h 4"/>
                  <a:gd name="T18" fmla="*/ 1 w 2"/>
                  <a:gd name="T19" fmla="*/ 2 h 4"/>
                  <a:gd name="T20" fmla="*/ 2 w 2"/>
                  <a:gd name="T21" fmla="*/ 0 h 4"/>
                  <a:gd name="T22" fmla="*/ 1 w 2"/>
                  <a:gd name="T23" fmla="*/ 2 h 4"/>
                  <a:gd name="T24" fmla="*/ 1 w 2"/>
                  <a:gd name="T25" fmla="*/ 2 h 4"/>
                  <a:gd name="T26" fmla="*/ 2 w 2"/>
                  <a:gd name="T27" fmla="*/ 1 h 4"/>
                  <a:gd name="T28" fmla="*/ 2 w 2"/>
                  <a:gd name="T2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4">
                    <a:moveTo>
                      <a:pt x="0" y="3"/>
                    </a:moveTo>
                    <a:cubicBezTo>
                      <a:pt x="0" y="3"/>
                      <a:pt x="0" y="4"/>
                      <a:pt x="0" y="4"/>
                    </a:cubicBezTo>
                    <a:cubicBezTo>
                      <a:pt x="0" y="4"/>
                      <a:pt x="0" y="4"/>
                      <a:pt x="0" y="4"/>
                    </a:cubicBezTo>
                    <a:cubicBezTo>
                      <a:pt x="0" y="4"/>
                      <a:pt x="0" y="4"/>
                      <a:pt x="1" y="3"/>
                    </a:cubicBezTo>
                    <a:cubicBezTo>
                      <a:pt x="1" y="3"/>
                      <a:pt x="0" y="3"/>
                      <a:pt x="0" y="3"/>
                    </a:cubicBezTo>
                    <a:moveTo>
                      <a:pt x="1" y="2"/>
                    </a:moveTo>
                    <a:cubicBezTo>
                      <a:pt x="1" y="2"/>
                      <a:pt x="0" y="3"/>
                      <a:pt x="0" y="3"/>
                    </a:cubicBezTo>
                    <a:cubicBezTo>
                      <a:pt x="0" y="3"/>
                      <a:pt x="1" y="3"/>
                      <a:pt x="1" y="3"/>
                    </a:cubicBezTo>
                    <a:cubicBezTo>
                      <a:pt x="1" y="3"/>
                      <a:pt x="1" y="3"/>
                      <a:pt x="1" y="2"/>
                    </a:cubicBezTo>
                    <a:cubicBezTo>
                      <a:pt x="1" y="2"/>
                      <a:pt x="1" y="2"/>
                      <a:pt x="1" y="2"/>
                    </a:cubicBezTo>
                    <a:moveTo>
                      <a:pt x="2" y="0"/>
                    </a:moveTo>
                    <a:cubicBezTo>
                      <a:pt x="1" y="1"/>
                      <a:pt x="1" y="1"/>
                      <a:pt x="1" y="2"/>
                    </a:cubicBezTo>
                    <a:cubicBezTo>
                      <a:pt x="1" y="2"/>
                      <a:pt x="1" y="2"/>
                      <a:pt x="1" y="2"/>
                    </a:cubicBezTo>
                    <a:cubicBezTo>
                      <a:pt x="2" y="2"/>
                      <a:pt x="2" y="1"/>
                      <a:pt x="2"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75" name="Freeform 10067"/>
              <p:cNvSpPr>
                <a:spLocks/>
              </p:cNvSpPr>
              <p:nvPr/>
            </p:nvSpPr>
            <p:spPr bwMode="auto">
              <a:xfrm>
                <a:off x="-75" y="3434"/>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76" name="Freeform 10068"/>
              <p:cNvSpPr>
                <a:spLocks noEditPoints="1"/>
              </p:cNvSpPr>
              <p:nvPr/>
            </p:nvSpPr>
            <p:spPr bwMode="auto">
              <a:xfrm>
                <a:off x="-75" y="3427"/>
                <a:ext cx="19" cy="19"/>
              </a:xfrm>
              <a:custGeom>
                <a:avLst/>
                <a:gdLst>
                  <a:gd name="T0" fmla="*/ 1 w 8"/>
                  <a:gd name="T1" fmla="*/ 5 h 8"/>
                  <a:gd name="T2" fmla="*/ 0 w 8"/>
                  <a:gd name="T3" fmla="*/ 5 h 8"/>
                  <a:gd name="T4" fmla="*/ 5 w 8"/>
                  <a:gd name="T5" fmla="*/ 8 h 8"/>
                  <a:gd name="T6" fmla="*/ 6 w 8"/>
                  <a:gd name="T7" fmla="*/ 8 h 8"/>
                  <a:gd name="T8" fmla="*/ 1 w 8"/>
                  <a:gd name="T9" fmla="*/ 5 h 8"/>
                  <a:gd name="T10" fmla="*/ 2 w 8"/>
                  <a:gd name="T11" fmla="*/ 2 h 8"/>
                  <a:gd name="T12" fmla="*/ 2 w 8"/>
                  <a:gd name="T13" fmla="*/ 3 h 8"/>
                  <a:gd name="T14" fmla="*/ 7 w 8"/>
                  <a:gd name="T15" fmla="*/ 6 h 8"/>
                  <a:gd name="T16" fmla="*/ 7 w 8"/>
                  <a:gd name="T17" fmla="*/ 5 h 8"/>
                  <a:gd name="T18" fmla="*/ 2 w 8"/>
                  <a:gd name="T19" fmla="*/ 2 h 8"/>
                  <a:gd name="T20" fmla="*/ 3 w 8"/>
                  <a:gd name="T21" fmla="*/ 0 h 8"/>
                  <a:gd name="T22" fmla="*/ 3 w 8"/>
                  <a:gd name="T23" fmla="*/ 1 h 8"/>
                  <a:gd name="T24" fmla="*/ 4 w 8"/>
                  <a:gd name="T25" fmla="*/ 2 h 8"/>
                  <a:gd name="T26" fmla="*/ 8 w 8"/>
                  <a:gd name="T27" fmla="*/ 4 h 8"/>
                  <a:gd name="T28" fmla="*/ 8 w 8"/>
                  <a:gd name="T29" fmla="*/ 4 h 8"/>
                  <a:gd name="T30" fmla="*/ 3 w 8"/>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8">
                    <a:moveTo>
                      <a:pt x="1" y="5"/>
                    </a:moveTo>
                    <a:cubicBezTo>
                      <a:pt x="1" y="5"/>
                      <a:pt x="0" y="5"/>
                      <a:pt x="0" y="5"/>
                    </a:cubicBezTo>
                    <a:cubicBezTo>
                      <a:pt x="2" y="6"/>
                      <a:pt x="4" y="7"/>
                      <a:pt x="5" y="8"/>
                    </a:cubicBezTo>
                    <a:cubicBezTo>
                      <a:pt x="5" y="8"/>
                      <a:pt x="6" y="8"/>
                      <a:pt x="6" y="8"/>
                    </a:cubicBezTo>
                    <a:cubicBezTo>
                      <a:pt x="4" y="7"/>
                      <a:pt x="2" y="6"/>
                      <a:pt x="1" y="5"/>
                    </a:cubicBezTo>
                    <a:moveTo>
                      <a:pt x="2" y="2"/>
                    </a:moveTo>
                    <a:cubicBezTo>
                      <a:pt x="2" y="2"/>
                      <a:pt x="2" y="3"/>
                      <a:pt x="2" y="3"/>
                    </a:cubicBezTo>
                    <a:cubicBezTo>
                      <a:pt x="4" y="4"/>
                      <a:pt x="5" y="5"/>
                      <a:pt x="7" y="6"/>
                    </a:cubicBezTo>
                    <a:cubicBezTo>
                      <a:pt x="7" y="6"/>
                      <a:pt x="7" y="5"/>
                      <a:pt x="7" y="5"/>
                    </a:cubicBezTo>
                    <a:cubicBezTo>
                      <a:pt x="5" y="4"/>
                      <a:pt x="4" y="3"/>
                      <a:pt x="2" y="2"/>
                    </a:cubicBezTo>
                    <a:moveTo>
                      <a:pt x="3" y="0"/>
                    </a:moveTo>
                    <a:cubicBezTo>
                      <a:pt x="3" y="1"/>
                      <a:pt x="3" y="1"/>
                      <a:pt x="3" y="1"/>
                    </a:cubicBezTo>
                    <a:cubicBezTo>
                      <a:pt x="4" y="2"/>
                      <a:pt x="4" y="2"/>
                      <a:pt x="4" y="2"/>
                    </a:cubicBezTo>
                    <a:cubicBezTo>
                      <a:pt x="8" y="4"/>
                      <a:pt x="8" y="4"/>
                      <a:pt x="8" y="4"/>
                    </a:cubicBezTo>
                    <a:cubicBezTo>
                      <a:pt x="8" y="4"/>
                      <a:pt x="8" y="4"/>
                      <a:pt x="8" y="4"/>
                    </a:cubicBezTo>
                    <a:cubicBezTo>
                      <a:pt x="6" y="2"/>
                      <a:pt x="5"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77" name="Freeform 10069"/>
              <p:cNvSpPr>
                <a:spLocks noEditPoints="1"/>
              </p:cNvSpPr>
              <p:nvPr/>
            </p:nvSpPr>
            <p:spPr bwMode="auto">
              <a:xfrm>
                <a:off x="-73" y="3429"/>
                <a:ext cx="17" cy="17"/>
              </a:xfrm>
              <a:custGeom>
                <a:avLst/>
                <a:gdLst>
                  <a:gd name="T0" fmla="*/ 0 w 7"/>
                  <a:gd name="T1" fmla="*/ 3 h 7"/>
                  <a:gd name="T2" fmla="*/ 0 w 7"/>
                  <a:gd name="T3" fmla="*/ 4 h 7"/>
                  <a:gd name="T4" fmla="*/ 5 w 7"/>
                  <a:gd name="T5" fmla="*/ 7 h 7"/>
                  <a:gd name="T6" fmla="*/ 5 w 7"/>
                  <a:gd name="T7" fmla="*/ 6 h 7"/>
                  <a:gd name="T8" fmla="*/ 0 w 7"/>
                  <a:gd name="T9" fmla="*/ 3 h 7"/>
                  <a:gd name="T10" fmla="*/ 1 w 7"/>
                  <a:gd name="T11" fmla="*/ 2 h 7"/>
                  <a:gd name="T12" fmla="*/ 0 w 7"/>
                  <a:gd name="T13" fmla="*/ 2 h 7"/>
                  <a:gd name="T14" fmla="*/ 5 w 7"/>
                  <a:gd name="T15" fmla="*/ 5 h 7"/>
                  <a:gd name="T16" fmla="*/ 6 w 7"/>
                  <a:gd name="T17" fmla="*/ 5 h 7"/>
                  <a:gd name="T18" fmla="*/ 1 w 7"/>
                  <a:gd name="T19" fmla="*/ 2 h 7"/>
                  <a:gd name="T20" fmla="*/ 2 w 7"/>
                  <a:gd name="T21" fmla="*/ 0 h 7"/>
                  <a:gd name="T22" fmla="*/ 1 w 7"/>
                  <a:gd name="T23" fmla="*/ 1 h 7"/>
                  <a:gd name="T24" fmla="*/ 6 w 7"/>
                  <a:gd name="T25" fmla="*/ 4 h 7"/>
                  <a:gd name="T26" fmla="*/ 7 w 7"/>
                  <a:gd name="T27" fmla="*/ 3 h 7"/>
                  <a:gd name="T28" fmla="*/ 3 w 7"/>
                  <a:gd name="T29" fmla="*/ 1 h 7"/>
                  <a:gd name="T30" fmla="*/ 2 w 7"/>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7">
                    <a:moveTo>
                      <a:pt x="0" y="3"/>
                    </a:moveTo>
                    <a:cubicBezTo>
                      <a:pt x="0" y="3"/>
                      <a:pt x="0" y="3"/>
                      <a:pt x="0" y="4"/>
                    </a:cubicBezTo>
                    <a:cubicBezTo>
                      <a:pt x="1" y="5"/>
                      <a:pt x="3" y="6"/>
                      <a:pt x="5" y="7"/>
                    </a:cubicBezTo>
                    <a:cubicBezTo>
                      <a:pt x="5" y="6"/>
                      <a:pt x="5" y="6"/>
                      <a:pt x="5" y="6"/>
                    </a:cubicBezTo>
                    <a:cubicBezTo>
                      <a:pt x="4" y="5"/>
                      <a:pt x="2" y="4"/>
                      <a:pt x="0" y="3"/>
                    </a:cubicBezTo>
                    <a:moveTo>
                      <a:pt x="1" y="2"/>
                    </a:moveTo>
                    <a:cubicBezTo>
                      <a:pt x="1" y="2"/>
                      <a:pt x="1" y="2"/>
                      <a:pt x="0" y="2"/>
                    </a:cubicBezTo>
                    <a:cubicBezTo>
                      <a:pt x="2" y="3"/>
                      <a:pt x="4" y="4"/>
                      <a:pt x="5" y="5"/>
                    </a:cubicBezTo>
                    <a:cubicBezTo>
                      <a:pt x="5" y="5"/>
                      <a:pt x="6" y="5"/>
                      <a:pt x="6" y="5"/>
                    </a:cubicBezTo>
                    <a:cubicBezTo>
                      <a:pt x="4" y="4"/>
                      <a:pt x="3" y="3"/>
                      <a:pt x="1" y="2"/>
                    </a:cubicBezTo>
                    <a:moveTo>
                      <a:pt x="2" y="0"/>
                    </a:moveTo>
                    <a:cubicBezTo>
                      <a:pt x="2" y="1"/>
                      <a:pt x="1" y="1"/>
                      <a:pt x="1" y="1"/>
                    </a:cubicBezTo>
                    <a:cubicBezTo>
                      <a:pt x="3" y="2"/>
                      <a:pt x="4" y="3"/>
                      <a:pt x="6" y="4"/>
                    </a:cubicBezTo>
                    <a:cubicBezTo>
                      <a:pt x="6" y="4"/>
                      <a:pt x="6" y="4"/>
                      <a:pt x="7" y="3"/>
                    </a:cubicBezTo>
                    <a:cubicBezTo>
                      <a:pt x="3" y="1"/>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78" name="Freeform 10070"/>
              <p:cNvSpPr>
                <a:spLocks/>
              </p:cNvSpPr>
              <p:nvPr/>
            </p:nvSpPr>
            <p:spPr bwMode="auto">
              <a:xfrm>
                <a:off x="-73" y="3434"/>
                <a:ext cx="12" cy="9"/>
              </a:xfrm>
              <a:custGeom>
                <a:avLst/>
                <a:gdLst>
                  <a:gd name="T0" fmla="*/ 0 w 5"/>
                  <a:gd name="T1" fmla="*/ 0 h 4"/>
                  <a:gd name="T2" fmla="*/ 0 w 5"/>
                  <a:gd name="T3" fmla="*/ 1 h 4"/>
                  <a:gd name="T4" fmla="*/ 5 w 5"/>
                  <a:gd name="T5" fmla="*/ 4 h 4"/>
                  <a:gd name="T6" fmla="*/ 5 w 5"/>
                  <a:gd name="T7" fmla="*/ 3 h 4"/>
                  <a:gd name="T8" fmla="*/ 0 w 5"/>
                  <a:gd name="T9" fmla="*/ 0 h 4"/>
                </a:gdLst>
                <a:ahLst/>
                <a:cxnLst>
                  <a:cxn ang="0">
                    <a:pos x="T0" y="T1"/>
                  </a:cxn>
                  <a:cxn ang="0">
                    <a:pos x="T2" y="T3"/>
                  </a:cxn>
                  <a:cxn ang="0">
                    <a:pos x="T4" y="T5"/>
                  </a:cxn>
                  <a:cxn ang="0">
                    <a:pos x="T6" y="T7"/>
                  </a:cxn>
                  <a:cxn ang="0">
                    <a:pos x="T8" y="T9"/>
                  </a:cxn>
                </a:cxnLst>
                <a:rect l="0" t="0" r="r" b="b"/>
                <a:pathLst>
                  <a:path w="5" h="4">
                    <a:moveTo>
                      <a:pt x="0" y="0"/>
                    </a:moveTo>
                    <a:cubicBezTo>
                      <a:pt x="0" y="0"/>
                      <a:pt x="0" y="1"/>
                      <a:pt x="0" y="1"/>
                    </a:cubicBezTo>
                    <a:cubicBezTo>
                      <a:pt x="2" y="2"/>
                      <a:pt x="4" y="3"/>
                      <a:pt x="5" y="4"/>
                    </a:cubicBezTo>
                    <a:cubicBezTo>
                      <a:pt x="5" y="3"/>
                      <a:pt x="5" y="3"/>
                      <a:pt x="5"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79" name="Freeform 10071"/>
              <p:cNvSpPr>
                <a:spLocks noEditPoints="1"/>
              </p:cNvSpPr>
              <p:nvPr/>
            </p:nvSpPr>
            <p:spPr bwMode="auto">
              <a:xfrm>
                <a:off x="-45" y="3431"/>
                <a:ext cx="104" cy="33"/>
              </a:xfrm>
              <a:custGeom>
                <a:avLst/>
                <a:gdLst>
                  <a:gd name="T0" fmla="*/ 23 w 44"/>
                  <a:gd name="T1" fmla="*/ 10 h 14"/>
                  <a:gd name="T2" fmla="*/ 22 w 44"/>
                  <a:gd name="T3" fmla="*/ 12 h 14"/>
                  <a:gd name="T4" fmla="*/ 26 w 44"/>
                  <a:gd name="T5" fmla="*/ 14 h 14"/>
                  <a:gd name="T6" fmla="*/ 28 w 44"/>
                  <a:gd name="T7" fmla="*/ 12 h 14"/>
                  <a:gd name="T8" fmla="*/ 23 w 44"/>
                  <a:gd name="T9" fmla="*/ 10 h 14"/>
                  <a:gd name="T10" fmla="*/ 16 w 44"/>
                  <a:gd name="T11" fmla="*/ 6 h 14"/>
                  <a:gd name="T12" fmla="*/ 15 w 44"/>
                  <a:gd name="T13" fmla="*/ 8 h 14"/>
                  <a:gd name="T14" fmla="*/ 21 w 44"/>
                  <a:gd name="T15" fmla="*/ 11 h 14"/>
                  <a:gd name="T16" fmla="*/ 22 w 44"/>
                  <a:gd name="T17" fmla="*/ 9 h 14"/>
                  <a:gd name="T18" fmla="*/ 16 w 44"/>
                  <a:gd name="T19" fmla="*/ 6 h 14"/>
                  <a:gd name="T20" fmla="*/ 19 w 44"/>
                  <a:gd name="T21" fmla="*/ 1 h 14"/>
                  <a:gd name="T22" fmla="*/ 16 w 44"/>
                  <a:gd name="T23" fmla="*/ 6 h 14"/>
                  <a:gd name="T24" fmla="*/ 22 w 44"/>
                  <a:gd name="T25" fmla="*/ 9 h 14"/>
                  <a:gd name="T26" fmla="*/ 22 w 44"/>
                  <a:gd name="T27" fmla="*/ 9 h 14"/>
                  <a:gd name="T28" fmla="*/ 23 w 44"/>
                  <a:gd name="T29" fmla="*/ 8 h 14"/>
                  <a:gd name="T30" fmla="*/ 23 w 44"/>
                  <a:gd name="T31" fmla="*/ 9 h 14"/>
                  <a:gd name="T32" fmla="*/ 28 w 44"/>
                  <a:gd name="T33" fmla="*/ 12 h 14"/>
                  <a:gd name="T34" fmla="*/ 28 w 44"/>
                  <a:gd name="T35" fmla="*/ 12 h 14"/>
                  <a:gd name="T36" fmla="*/ 30 w 44"/>
                  <a:gd name="T37" fmla="*/ 8 h 14"/>
                  <a:gd name="T38" fmla="*/ 22 w 44"/>
                  <a:gd name="T39" fmla="*/ 3 h 14"/>
                  <a:gd name="T40" fmla="*/ 20 w 44"/>
                  <a:gd name="T41" fmla="*/ 4 h 14"/>
                  <a:gd name="T42" fmla="*/ 21 w 44"/>
                  <a:gd name="T43" fmla="*/ 3 h 14"/>
                  <a:gd name="T44" fmla="*/ 19 w 44"/>
                  <a:gd name="T45" fmla="*/ 1 h 14"/>
                  <a:gd name="T46" fmla="*/ 2 w 44"/>
                  <a:gd name="T47" fmla="*/ 1 h 14"/>
                  <a:gd name="T48" fmla="*/ 0 w 44"/>
                  <a:gd name="T49" fmla="*/ 4 h 14"/>
                  <a:gd name="T50" fmla="*/ 0 w 44"/>
                  <a:gd name="T51" fmla="*/ 4 h 14"/>
                  <a:gd name="T52" fmla="*/ 2 w 44"/>
                  <a:gd name="T53" fmla="*/ 1 h 14"/>
                  <a:gd name="T54" fmla="*/ 2 w 44"/>
                  <a:gd name="T55" fmla="*/ 1 h 14"/>
                  <a:gd name="T56" fmla="*/ 41 w 44"/>
                  <a:gd name="T57" fmla="*/ 0 h 14"/>
                  <a:gd name="T58" fmla="*/ 41 w 44"/>
                  <a:gd name="T59" fmla="*/ 1 h 14"/>
                  <a:gd name="T60" fmla="*/ 43 w 44"/>
                  <a:gd name="T61" fmla="*/ 3 h 14"/>
                  <a:gd name="T62" fmla="*/ 44 w 44"/>
                  <a:gd name="T63" fmla="*/ 1 h 14"/>
                  <a:gd name="T64" fmla="*/ 41 w 44"/>
                  <a:gd name="T6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 h="14">
                    <a:moveTo>
                      <a:pt x="23" y="10"/>
                    </a:moveTo>
                    <a:cubicBezTo>
                      <a:pt x="23" y="10"/>
                      <a:pt x="23" y="11"/>
                      <a:pt x="22" y="12"/>
                    </a:cubicBezTo>
                    <a:cubicBezTo>
                      <a:pt x="24" y="13"/>
                      <a:pt x="25" y="14"/>
                      <a:pt x="26" y="14"/>
                    </a:cubicBezTo>
                    <a:cubicBezTo>
                      <a:pt x="28" y="12"/>
                      <a:pt x="28" y="12"/>
                      <a:pt x="28" y="12"/>
                    </a:cubicBezTo>
                    <a:cubicBezTo>
                      <a:pt x="26" y="11"/>
                      <a:pt x="25" y="10"/>
                      <a:pt x="23" y="10"/>
                    </a:cubicBezTo>
                    <a:moveTo>
                      <a:pt x="16" y="6"/>
                    </a:moveTo>
                    <a:cubicBezTo>
                      <a:pt x="16" y="7"/>
                      <a:pt x="16" y="7"/>
                      <a:pt x="15" y="8"/>
                    </a:cubicBezTo>
                    <a:cubicBezTo>
                      <a:pt x="17" y="9"/>
                      <a:pt x="19" y="10"/>
                      <a:pt x="21" y="11"/>
                    </a:cubicBezTo>
                    <a:cubicBezTo>
                      <a:pt x="22" y="9"/>
                      <a:pt x="22" y="9"/>
                      <a:pt x="22" y="9"/>
                    </a:cubicBezTo>
                    <a:cubicBezTo>
                      <a:pt x="20" y="8"/>
                      <a:pt x="18" y="7"/>
                      <a:pt x="16" y="6"/>
                    </a:cubicBezTo>
                    <a:moveTo>
                      <a:pt x="19" y="1"/>
                    </a:moveTo>
                    <a:cubicBezTo>
                      <a:pt x="18" y="3"/>
                      <a:pt x="17" y="4"/>
                      <a:pt x="16" y="6"/>
                    </a:cubicBezTo>
                    <a:cubicBezTo>
                      <a:pt x="18" y="7"/>
                      <a:pt x="20" y="8"/>
                      <a:pt x="22" y="9"/>
                    </a:cubicBezTo>
                    <a:cubicBezTo>
                      <a:pt x="22" y="9"/>
                      <a:pt x="22" y="9"/>
                      <a:pt x="22" y="9"/>
                    </a:cubicBezTo>
                    <a:cubicBezTo>
                      <a:pt x="23" y="8"/>
                      <a:pt x="23" y="8"/>
                      <a:pt x="23" y="8"/>
                    </a:cubicBezTo>
                    <a:cubicBezTo>
                      <a:pt x="23" y="8"/>
                      <a:pt x="23" y="9"/>
                      <a:pt x="23" y="9"/>
                    </a:cubicBezTo>
                    <a:cubicBezTo>
                      <a:pt x="25" y="10"/>
                      <a:pt x="26" y="11"/>
                      <a:pt x="28" y="12"/>
                    </a:cubicBezTo>
                    <a:cubicBezTo>
                      <a:pt x="28" y="12"/>
                      <a:pt x="28" y="12"/>
                      <a:pt x="28" y="12"/>
                    </a:cubicBezTo>
                    <a:cubicBezTo>
                      <a:pt x="30" y="8"/>
                      <a:pt x="30" y="8"/>
                      <a:pt x="30" y="8"/>
                    </a:cubicBezTo>
                    <a:cubicBezTo>
                      <a:pt x="27" y="6"/>
                      <a:pt x="24" y="4"/>
                      <a:pt x="22" y="3"/>
                    </a:cubicBezTo>
                    <a:cubicBezTo>
                      <a:pt x="21" y="3"/>
                      <a:pt x="21" y="4"/>
                      <a:pt x="20" y="4"/>
                    </a:cubicBezTo>
                    <a:cubicBezTo>
                      <a:pt x="21" y="3"/>
                      <a:pt x="21" y="3"/>
                      <a:pt x="21" y="3"/>
                    </a:cubicBezTo>
                    <a:cubicBezTo>
                      <a:pt x="21" y="2"/>
                      <a:pt x="20" y="2"/>
                      <a:pt x="19" y="1"/>
                    </a:cubicBezTo>
                    <a:moveTo>
                      <a:pt x="2" y="1"/>
                    </a:moveTo>
                    <a:cubicBezTo>
                      <a:pt x="1" y="2"/>
                      <a:pt x="0" y="3"/>
                      <a:pt x="0" y="4"/>
                    </a:cubicBezTo>
                    <a:cubicBezTo>
                      <a:pt x="0" y="4"/>
                      <a:pt x="0" y="4"/>
                      <a:pt x="0" y="4"/>
                    </a:cubicBezTo>
                    <a:cubicBezTo>
                      <a:pt x="1" y="3"/>
                      <a:pt x="2" y="2"/>
                      <a:pt x="2" y="1"/>
                    </a:cubicBezTo>
                    <a:cubicBezTo>
                      <a:pt x="2" y="1"/>
                      <a:pt x="2" y="1"/>
                      <a:pt x="2" y="1"/>
                    </a:cubicBezTo>
                    <a:moveTo>
                      <a:pt x="41" y="0"/>
                    </a:moveTo>
                    <a:cubicBezTo>
                      <a:pt x="41" y="1"/>
                      <a:pt x="41" y="1"/>
                      <a:pt x="41" y="1"/>
                    </a:cubicBezTo>
                    <a:cubicBezTo>
                      <a:pt x="43" y="3"/>
                      <a:pt x="43" y="3"/>
                      <a:pt x="43" y="3"/>
                    </a:cubicBezTo>
                    <a:cubicBezTo>
                      <a:pt x="43" y="2"/>
                      <a:pt x="44" y="2"/>
                      <a:pt x="44" y="1"/>
                    </a:cubicBezTo>
                    <a:cubicBezTo>
                      <a:pt x="43" y="1"/>
                      <a:pt x="42"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80" name="Freeform 10072"/>
              <p:cNvSpPr>
                <a:spLocks noEditPoints="1"/>
              </p:cNvSpPr>
              <p:nvPr/>
            </p:nvSpPr>
            <p:spPr bwMode="auto">
              <a:xfrm>
                <a:off x="-7" y="3446"/>
                <a:ext cx="29" cy="14"/>
              </a:xfrm>
              <a:custGeom>
                <a:avLst/>
                <a:gdLst>
                  <a:gd name="T0" fmla="*/ 7 w 12"/>
                  <a:gd name="T1" fmla="*/ 3 h 6"/>
                  <a:gd name="T2" fmla="*/ 7 w 12"/>
                  <a:gd name="T3" fmla="*/ 4 h 6"/>
                  <a:gd name="T4" fmla="*/ 12 w 12"/>
                  <a:gd name="T5" fmla="*/ 6 h 6"/>
                  <a:gd name="T6" fmla="*/ 12 w 12"/>
                  <a:gd name="T7" fmla="*/ 6 h 6"/>
                  <a:gd name="T8" fmla="*/ 7 w 12"/>
                  <a:gd name="T9" fmla="*/ 3 h 6"/>
                  <a:gd name="T10" fmla="*/ 0 w 12"/>
                  <a:gd name="T11" fmla="*/ 0 h 6"/>
                  <a:gd name="T12" fmla="*/ 0 w 12"/>
                  <a:gd name="T13" fmla="*/ 0 h 6"/>
                  <a:gd name="T14" fmla="*/ 6 w 12"/>
                  <a:gd name="T15" fmla="*/ 3 h 6"/>
                  <a:gd name="T16" fmla="*/ 6 w 12"/>
                  <a:gd name="T17" fmla="*/ 3 h 6"/>
                  <a:gd name="T18" fmla="*/ 0 w 12"/>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7" y="3"/>
                    </a:moveTo>
                    <a:cubicBezTo>
                      <a:pt x="7" y="3"/>
                      <a:pt x="7" y="4"/>
                      <a:pt x="7" y="4"/>
                    </a:cubicBezTo>
                    <a:cubicBezTo>
                      <a:pt x="9" y="4"/>
                      <a:pt x="10" y="5"/>
                      <a:pt x="12" y="6"/>
                    </a:cubicBezTo>
                    <a:cubicBezTo>
                      <a:pt x="12" y="6"/>
                      <a:pt x="12" y="6"/>
                      <a:pt x="12" y="6"/>
                    </a:cubicBezTo>
                    <a:cubicBezTo>
                      <a:pt x="10" y="5"/>
                      <a:pt x="9" y="4"/>
                      <a:pt x="7" y="3"/>
                    </a:cubicBezTo>
                    <a:moveTo>
                      <a:pt x="0" y="0"/>
                    </a:moveTo>
                    <a:cubicBezTo>
                      <a:pt x="0" y="0"/>
                      <a:pt x="0" y="0"/>
                      <a:pt x="0" y="0"/>
                    </a:cubicBezTo>
                    <a:cubicBezTo>
                      <a:pt x="2" y="1"/>
                      <a:pt x="4" y="2"/>
                      <a:pt x="6" y="3"/>
                    </a:cubicBezTo>
                    <a:cubicBezTo>
                      <a:pt x="6" y="3"/>
                      <a:pt x="6" y="3"/>
                      <a:pt x="6"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81" name="Freeform 10073"/>
              <p:cNvSpPr>
                <a:spLocks noEditPoints="1"/>
              </p:cNvSpPr>
              <p:nvPr/>
            </p:nvSpPr>
            <p:spPr bwMode="auto">
              <a:xfrm>
                <a:off x="-222" y="3436"/>
                <a:ext cx="291" cy="243"/>
              </a:xfrm>
              <a:custGeom>
                <a:avLst/>
                <a:gdLst>
                  <a:gd name="T0" fmla="*/ 0 w 123"/>
                  <a:gd name="T1" fmla="*/ 103 h 103"/>
                  <a:gd name="T2" fmla="*/ 12 w 123"/>
                  <a:gd name="T3" fmla="*/ 84 h 103"/>
                  <a:gd name="T4" fmla="*/ 12 w 123"/>
                  <a:gd name="T5" fmla="*/ 84 h 103"/>
                  <a:gd name="T6" fmla="*/ 12 w 123"/>
                  <a:gd name="T7" fmla="*/ 83 h 103"/>
                  <a:gd name="T8" fmla="*/ 13 w 123"/>
                  <a:gd name="T9" fmla="*/ 82 h 103"/>
                  <a:gd name="T10" fmla="*/ 15 w 123"/>
                  <a:gd name="T11" fmla="*/ 78 h 103"/>
                  <a:gd name="T12" fmla="*/ 19 w 123"/>
                  <a:gd name="T13" fmla="*/ 71 h 103"/>
                  <a:gd name="T14" fmla="*/ 20 w 123"/>
                  <a:gd name="T15" fmla="*/ 71 h 103"/>
                  <a:gd name="T16" fmla="*/ 20 w 123"/>
                  <a:gd name="T17" fmla="*/ 69 h 103"/>
                  <a:gd name="T18" fmla="*/ 21 w 123"/>
                  <a:gd name="T19" fmla="*/ 68 h 103"/>
                  <a:gd name="T20" fmla="*/ 22 w 123"/>
                  <a:gd name="T21" fmla="*/ 67 h 103"/>
                  <a:gd name="T22" fmla="*/ 23 w 123"/>
                  <a:gd name="T23" fmla="*/ 65 h 103"/>
                  <a:gd name="T24" fmla="*/ 23 w 123"/>
                  <a:gd name="T25" fmla="*/ 65 h 103"/>
                  <a:gd name="T26" fmla="*/ 23 w 123"/>
                  <a:gd name="T27" fmla="*/ 65 h 103"/>
                  <a:gd name="T28" fmla="*/ 27 w 123"/>
                  <a:gd name="T29" fmla="*/ 58 h 103"/>
                  <a:gd name="T30" fmla="*/ 28 w 123"/>
                  <a:gd name="T31" fmla="*/ 58 h 103"/>
                  <a:gd name="T32" fmla="*/ 29 w 123"/>
                  <a:gd name="T33" fmla="*/ 54 h 103"/>
                  <a:gd name="T34" fmla="*/ 29 w 123"/>
                  <a:gd name="T35" fmla="*/ 55 h 103"/>
                  <a:gd name="T36" fmla="*/ 30 w 123"/>
                  <a:gd name="T37" fmla="*/ 53 h 103"/>
                  <a:gd name="T38" fmla="*/ 30 w 123"/>
                  <a:gd name="T39" fmla="*/ 53 h 103"/>
                  <a:gd name="T40" fmla="*/ 31 w 123"/>
                  <a:gd name="T41" fmla="*/ 52 h 103"/>
                  <a:gd name="T42" fmla="*/ 38 w 123"/>
                  <a:gd name="T43" fmla="*/ 40 h 103"/>
                  <a:gd name="T44" fmla="*/ 38 w 123"/>
                  <a:gd name="T45" fmla="*/ 41 h 103"/>
                  <a:gd name="T46" fmla="*/ 39 w 123"/>
                  <a:gd name="T47" fmla="*/ 39 h 103"/>
                  <a:gd name="T48" fmla="*/ 39 w 123"/>
                  <a:gd name="T49" fmla="*/ 39 h 103"/>
                  <a:gd name="T50" fmla="*/ 39 w 123"/>
                  <a:gd name="T51" fmla="*/ 38 h 103"/>
                  <a:gd name="T52" fmla="*/ 41 w 123"/>
                  <a:gd name="T53" fmla="*/ 35 h 103"/>
                  <a:gd name="T54" fmla="*/ 41 w 123"/>
                  <a:gd name="T55" fmla="*/ 35 h 103"/>
                  <a:gd name="T56" fmla="*/ 41 w 123"/>
                  <a:gd name="T57" fmla="*/ 35 h 103"/>
                  <a:gd name="T58" fmla="*/ 43 w 123"/>
                  <a:gd name="T59" fmla="*/ 32 h 103"/>
                  <a:gd name="T60" fmla="*/ 43 w 123"/>
                  <a:gd name="T61" fmla="*/ 32 h 103"/>
                  <a:gd name="T62" fmla="*/ 48 w 123"/>
                  <a:gd name="T63" fmla="*/ 23 h 103"/>
                  <a:gd name="T64" fmla="*/ 48 w 123"/>
                  <a:gd name="T65" fmla="*/ 23 h 103"/>
                  <a:gd name="T66" fmla="*/ 48 w 123"/>
                  <a:gd name="T67" fmla="*/ 23 h 103"/>
                  <a:gd name="T68" fmla="*/ 50 w 123"/>
                  <a:gd name="T69" fmla="*/ 20 h 103"/>
                  <a:gd name="T70" fmla="*/ 51 w 123"/>
                  <a:gd name="T71" fmla="*/ 19 h 103"/>
                  <a:gd name="T72" fmla="*/ 55 w 123"/>
                  <a:gd name="T73" fmla="*/ 11 h 103"/>
                  <a:gd name="T74" fmla="*/ 55 w 123"/>
                  <a:gd name="T75" fmla="*/ 11 h 103"/>
                  <a:gd name="T76" fmla="*/ 55 w 123"/>
                  <a:gd name="T77" fmla="*/ 11 h 103"/>
                  <a:gd name="T78" fmla="*/ 55 w 123"/>
                  <a:gd name="T79" fmla="*/ 11 h 103"/>
                  <a:gd name="T80" fmla="*/ 56 w 123"/>
                  <a:gd name="T81" fmla="*/ 11 h 103"/>
                  <a:gd name="T82" fmla="*/ 79 w 123"/>
                  <a:gd name="T83" fmla="*/ 1 h 103"/>
                  <a:gd name="T84" fmla="*/ 80 w 123"/>
                  <a:gd name="T85" fmla="*/ 1 h 103"/>
                  <a:gd name="T86" fmla="*/ 77 w 123"/>
                  <a:gd name="T87" fmla="*/ 3 h 103"/>
                  <a:gd name="T88" fmla="*/ 79 w 123"/>
                  <a:gd name="T89" fmla="*/ 0 h 103"/>
                  <a:gd name="T90" fmla="*/ 119 w 123"/>
                  <a:gd name="T91" fmla="*/ 1 h 103"/>
                  <a:gd name="T92" fmla="*/ 123 w 123"/>
                  <a:gd name="T93" fmla="*/ 2 h 103"/>
                  <a:gd name="T94" fmla="*/ 76 w 123"/>
                  <a:gd name="T95" fmla="*/ 3 h 103"/>
                  <a:gd name="T96" fmla="*/ 78 w 123"/>
                  <a:gd name="T9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3" h="103">
                    <a:moveTo>
                      <a:pt x="6" y="93"/>
                    </a:moveTo>
                    <a:cubicBezTo>
                      <a:pt x="4" y="96"/>
                      <a:pt x="2" y="99"/>
                      <a:pt x="0" y="103"/>
                    </a:cubicBezTo>
                    <a:cubicBezTo>
                      <a:pt x="0" y="103"/>
                      <a:pt x="0" y="103"/>
                      <a:pt x="0" y="103"/>
                    </a:cubicBezTo>
                    <a:cubicBezTo>
                      <a:pt x="2" y="99"/>
                      <a:pt x="4" y="96"/>
                      <a:pt x="6" y="93"/>
                    </a:cubicBezTo>
                    <a:cubicBezTo>
                      <a:pt x="6" y="93"/>
                      <a:pt x="6" y="93"/>
                      <a:pt x="6" y="93"/>
                    </a:cubicBezTo>
                    <a:moveTo>
                      <a:pt x="12" y="84"/>
                    </a:moveTo>
                    <a:cubicBezTo>
                      <a:pt x="11" y="85"/>
                      <a:pt x="11" y="85"/>
                      <a:pt x="10" y="86"/>
                    </a:cubicBezTo>
                    <a:cubicBezTo>
                      <a:pt x="10" y="86"/>
                      <a:pt x="10" y="86"/>
                      <a:pt x="10" y="86"/>
                    </a:cubicBezTo>
                    <a:cubicBezTo>
                      <a:pt x="11" y="85"/>
                      <a:pt x="11" y="85"/>
                      <a:pt x="12" y="84"/>
                    </a:cubicBezTo>
                    <a:cubicBezTo>
                      <a:pt x="12" y="84"/>
                      <a:pt x="12" y="84"/>
                      <a:pt x="12" y="84"/>
                    </a:cubicBezTo>
                    <a:moveTo>
                      <a:pt x="13" y="82"/>
                    </a:moveTo>
                    <a:cubicBezTo>
                      <a:pt x="13" y="82"/>
                      <a:pt x="13" y="82"/>
                      <a:pt x="12" y="83"/>
                    </a:cubicBezTo>
                    <a:cubicBezTo>
                      <a:pt x="12" y="83"/>
                      <a:pt x="12" y="83"/>
                      <a:pt x="12" y="83"/>
                    </a:cubicBezTo>
                    <a:cubicBezTo>
                      <a:pt x="13" y="82"/>
                      <a:pt x="13" y="82"/>
                      <a:pt x="13" y="82"/>
                    </a:cubicBezTo>
                    <a:cubicBezTo>
                      <a:pt x="13" y="82"/>
                      <a:pt x="13" y="82"/>
                      <a:pt x="13" y="82"/>
                    </a:cubicBezTo>
                    <a:moveTo>
                      <a:pt x="16" y="77"/>
                    </a:moveTo>
                    <a:cubicBezTo>
                      <a:pt x="16" y="77"/>
                      <a:pt x="15" y="77"/>
                      <a:pt x="15" y="78"/>
                    </a:cubicBezTo>
                    <a:cubicBezTo>
                      <a:pt x="15" y="78"/>
                      <a:pt x="15" y="78"/>
                      <a:pt x="15" y="78"/>
                    </a:cubicBezTo>
                    <a:cubicBezTo>
                      <a:pt x="16" y="77"/>
                      <a:pt x="16" y="77"/>
                      <a:pt x="16" y="77"/>
                    </a:cubicBezTo>
                    <a:cubicBezTo>
                      <a:pt x="16" y="77"/>
                      <a:pt x="16" y="77"/>
                      <a:pt x="16" y="77"/>
                    </a:cubicBezTo>
                    <a:moveTo>
                      <a:pt x="19" y="71"/>
                    </a:moveTo>
                    <a:cubicBezTo>
                      <a:pt x="19" y="72"/>
                      <a:pt x="18" y="74"/>
                      <a:pt x="17" y="75"/>
                    </a:cubicBezTo>
                    <a:cubicBezTo>
                      <a:pt x="17" y="75"/>
                      <a:pt x="17" y="75"/>
                      <a:pt x="17" y="75"/>
                    </a:cubicBezTo>
                    <a:cubicBezTo>
                      <a:pt x="18" y="74"/>
                      <a:pt x="19" y="72"/>
                      <a:pt x="20" y="71"/>
                    </a:cubicBezTo>
                    <a:cubicBezTo>
                      <a:pt x="20" y="71"/>
                      <a:pt x="20" y="71"/>
                      <a:pt x="19" y="71"/>
                    </a:cubicBezTo>
                    <a:moveTo>
                      <a:pt x="21" y="68"/>
                    </a:moveTo>
                    <a:cubicBezTo>
                      <a:pt x="21" y="68"/>
                      <a:pt x="21" y="69"/>
                      <a:pt x="20" y="69"/>
                    </a:cubicBezTo>
                    <a:cubicBezTo>
                      <a:pt x="20" y="69"/>
                      <a:pt x="20" y="69"/>
                      <a:pt x="21" y="69"/>
                    </a:cubicBezTo>
                    <a:cubicBezTo>
                      <a:pt x="21" y="69"/>
                      <a:pt x="21" y="68"/>
                      <a:pt x="21" y="68"/>
                    </a:cubicBezTo>
                    <a:cubicBezTo>
                      <a:pt x="21" y="68"/>
                      <a:pt x="21" y="68"/>
                      <a:pt x="21" y="68"/>
                    </a:cubicBezTo>
                    <a:moveTo>
                      <a:pt x="22" y="66"/>
                    </a:moveTo>
                    <a:cubicBezTo>
                      <a:pt x="22" y="66"/>
                      <a:pt x="22" y="66"/>
                      <a:pt x="22" y="66"/>
                    </a:cubicBezTo>
                    <a:cubicBezTo>
                      <a:pt x="22" y="66"/>
                      <a:pt x="22" y="67"/>
                      <a:pt x="22" y="67"/>
                    </a:cubicBezTo>
                    <a:cubicBezTo>
                      <a:pt x="22" y="66"/>
                      <a:pt x="22" y="66"/>
                      <a:pt x="22" y="66"/>
                    </a:cubicBezTo>
                    <a:cubicBezTo>
                      <a:pt x="22" y="66"/>
                      <a:pt x="22" y="66"/>
                      <a:pt x="22" y="66"/>
                    </a:cubicBezTo>
                    <a:moveTo>
                      <a:pt x="23" y="65"/>
                    </a:moveTo>
                    <a:cubicBezTo>
                      <a:pt x="23" y="65"/>
                      <a:pt x="23" y="66"/>
                      <a:pt x="22" y="66"/>
                    </a:cubicBezTo>
                    <a:cubicBezTo>
                      <a:pt x="23" y="66"/>
                      <a:pt x="23" y="66"/>
                      <a:pt x="23" y="66"/>
                    </a:cubicBezTo>
                    <a:cubicBezTo>
                      <a:pt x="23" y="66"/>
                      <a:pt x="23" y="66"/>
                      <a:pt x="23" y="65"/>
                    </a:cubicBezTo>
                    <a:cubicBezTo>
                      <a:pt x="23" y="65"/>
                      <a:pt x="23" y="65"/>
                      <a:pt x="23" y="65"/>
                    </a:cubicBezTo>
                    <a:moveTo>
                      <a:pt x="27" y="58"/>
                    </a:moveTo>
                    <a:cubicBezTo>
                      <a:pt x="26" y="60"/>
                      <a:pt x="24" y="62"/>
                      <a:pt x="23" y="65"/>
                    </a:cubicBezTo>
                    <a:cubicBezTo>
                      <a:pt x="23" y="65"/>
                      <a:pt x="23" y="65"/>
                      <a:pt x="23" y="65"/>
                    </a:cubicBezTo>
                    <a:cubicBezTo>
                      <a:pt x="25" y="63"/>
                      <a:pt x="26" y="60"/>
                      <a:pt x="28" y="58"/>
                    </a:cubicBezTo>
                    <a:cubicBezTo>
                      <a:pt x="27" y="58"/>
                      <a:pt x="27" y="58"/>
                      <a:pt x="27" y="58"/>
                    </a:cubicBezTo>
                    <a:moveTo>
                      <a:pt x="28" y="57"/>
                    </a:moveTo>
                    <a:cubicBezTo>
                      <a:pt x="28" y="57"/>
                      <a:pt x="27" y="57"/>
                      <a:pt x="27" y="57"/>
                    </a:cubicBezTo>
                    <a:cubicBezTo>
                      <a:pt x="27" y="57"/>
                      <a:pt x="28" y="58"/>
                      <a:pt x="28" y="58"/>
                    </a:cubicBezTo>
                    <a:cubicBezTo>
                      <a:pt x="28" y="57"/>
                      <a:pt x="28" y="57"/>
                      <a:pt x="28" y="57"/>
                    </a:cubicBezTo>
                    <a:cubicBezTo>
                      <a:pt x="28" y="57"/>
                      <a:pt x="28" y="57"/>
                      <a:pt x="28" y="57"/>
                    </a:cubicBezTo>
                    <a:moveTo>
                      <a:pt x="29" y="54"/>
                    </a:moveTo>
                    <a:cubicBezTo>
                      <a:pt x="29" y="55"/>
                      <a:pt x="29" y="55"/>
                      <a:pt x="29" y="55"/>
                    </a:cubicBezTo>
                    <a:cubicBezTo>
                      <a:pt x="29" y="55"/>
                      <a:pt x="29" y="55"/>
                      <a:pt x="29" y="55"/>
                    </a:cubicBezTo>
                    <a:cubicBezTo>
                      <a:pt x="29" y="55"/>
                      <a:pt x="29" y="55"/>
                      <a:pt x="29" y="55"/>
                    </a:cubicBezTo>
                    <a:cubicBezTo>
                      <a:pt x="29" y="55"/>
                      <a:pt x="29" y="55"/>
                      <a:pt x="29" y="54"/>
                    </a:cubicBezTo>
                    <a:moveTo>
                      <a:pt x="30" y="53"/>
                    </a:moveTo>
                    <a:cubicBezTo>
                      <a:pt x="30" y="53"/>
                      <a:pt x="30" y="53"/>
                      <a:pt x="30" y="53"/>
                    </a:cubicBezTo>
                    <a:cubicBezTo>
                      <a:pt x="30" y="53"/>
                      <a:pt x="30" y="53"/>
                      <a:pt x="30" y="53"/>
                    </a:cubicBezTo>
                    <a:cubicBezTo>
                      <a:pt x="30" y="53"/>
                      <a:pt x="30" y="53"/>
                      <a:pt x="31" y="53"/>
                    </a:cubicBezTo>
                    <a:cubicBezTo>
                      <a:pt x="30" y="53"/>
                      <a:pt x="30" y="53"/>
                      <a:pt x="30" y="53"/>
                    </a:cubicBezTo>
                    <a:moveTo>
                      <a:pt x="36" y="44"/>
                    </a:moveTo>
                    <a:cubicBezTo>
                      <a:pt x="34" y="46"/>
                      <a:pt x="32" y="49"/>
                      <a:pt x="31" y="52"/>
                    </a:cubicBezTo>
                    <a:cubicBezTo>
                      <a:pt x="31" y="52"/>
                      <a:pt x="31" y="52"/>
                      <a:pt x="31" y="52"/>
                    </a:cubicBezTo>
                    <a:cubicBezTo>
                      <a:pt x="33" y="50"/>
                      <a:pt x="34" y="47"/>
                      <a:pt x="36" y="44"/>
                    </a:cubicBezTo>
                    <a:cubicBezTo>
                      <a:pt x="36" y="44"/>
                      <a:pt x="36" y="44"/>
                      <a:pt x="36" y="44"/>
                    </a:cubicBezTo>
                    <a:moveTo>
                      <a:pt x="38" y="40"/>
                    </a:moveTo>
                    <a:cubicBezTo>
                      <a:pt x="37" y="41"/>
                      <a:pt x="37" y="41"/>
                      <a:pt x="37" y="41"/>
                    </a:cubicBezTo>
                    <a:cubicBezTo>
                      <a:pt x="37" y="41"/>
                      <a:pt x="37" y="41"/>
                      <a:pt x="38" y="41"/>
                    </a:cubicBezTo>
                    <a:cubicBezTo>
                      <a:pt x="38" y="41"/>
                      <a:pt x="38" y="41"/>
                      <a:pt x="38" y="41"/>
                    </a:cubicBezTo>
                    <a:cubicBezTo>
                      <a:pt x="38" y="41"/>
                      <a:pt x="38" y="40"/>
                      <a:pt x="38" y="40"/>
                    </a:cubicBezTo>
                    <a:moveTo>
                      <a:pt x="39" y="39"/>
                    </a:moveTo>
                    <a:cubicBezTo>
                      <a:pt x="39" y="39"/>
                      <a:pt x="39" y="39"/>
                      <a:pt x="39" y="39"/>
                    </a:cubicBezTo>
                    <a:cubicBezTo>
                      <a:pt x="39" y="39"/>
                      <a:pt x="39" y="39"/>
                      <a:pt x="39" y="39"/>
                    </a:cubicBezTo>
                    <a:cubicBezTo>
                      <a:pt x="39" y="39"/>
                      <a:pt x="39" y="39"/>
                      <a:pt x="39" y="39"/>
                    </a:cubicBezTo>
                    <a:cubicBezTo>
                      <a:pt x="39" y="39"/>
                      <a:pt x="39" y="39"/>
                      <a:pt x="39" y="39"/>
                    </a:cubicBezTo>
                    <a:moveTo>
                      <a:pt x="40" y="36"/>
                    </a:moveTo>
                    <a:cubicBezTo>
                      <a:pt x="40" y="37"/>
                      <a:pt x="39" y="37"/>
                      <a:pt x="39" y="38"/>
                    </a:cubicBezTo>
                    <a:cubicBezTo>
                      <a:pt x="39" y="38"/>
                      <a:pt x="39" y="38"/>
                      <a:pt x="39" y="38"/>
                    </a:cubicBezTo>
                    <a:cubicBezTo>
                      <a:pt x="40" y="38"/>
                      <a:pt x="40" y="37"/>
                      <a:pt x="41" y="36"/>
                    </a:cubicBezTo>
                    <a:cubicBezTo>
                      <a:pt x="41" y="36"/>
                      <a:pt x="40" y="36"/>
                      <a:pt x="40" y="36"/>
                    </a:cubicBezTo>
                    <a:moveTo>
                      <a:pt x="41" y="35"/>
                    </a:moveTo>
                    <a:cubicBezTo>
                      <a:pt x="41" y="35"/>
                      <a:pt x="41" y="35"/>
                      <a:pt x="40" y="36"/>
                    </a:cubicBezTo>
                    <a:cubicBezTo>
                      <a:pt x="40" y="36"/>
                      <a:pt x="41" y="36"/>
                      <a:pt x="41" y="36"/>
                    </a:cubicBezTo>
                    <a:cubicBezTo>
                      <a:pt x="41" y="36"/>
                      <a:pt x="41" y="35"/>
                      <a:pt x="41" y="35"/>
                    </a:cubicBezTo>
                    <a:cubicBezTo>
                      <a:pt x="41" y="35"/>
                      <a:pt x="41" y="35"/>
                      <a:pt x="41" y="35"/>
                    </a:cubicBezTo>
                    <a:moveTo>
                      <a:pt x="43" y="32"/>
                    </a:moveTo>
                    <a:cubicBezTo>
                      <a:pt x="42" y="33"/>
                      <a:pt x="41" y="34"/>
                      <a:pt x="41" y="35"/>
                    </a:cubicBezTo>
                    <a:cubicBezTo>
                      <a:pt x="41" y="35"/>
                      <a:pt x="41" y="35"/>
                      <a:pt x="41" y="35"/>
                    </a:cubicBezTo>
                    <a:cubicBezTo>
                      <a:pt x="42" y="34"/>
                      <a:pt x="42" y="33"/>
                      <a:pt x="43" y="32"/>
                    </a:cubicBezTo>
                    <a:cubicBezTo>
                      <a:pt x="43" y="32"/>
                      <a:pt x="43" y="32"/>
                      <a:pt x="43" y="32"/>
                    </a:cubicBezTo>
                    <a:moveTo>
                      <a:pt x="45" y="28"/>
                    </a:moveTo>
                    <a:cubicBezTo>
                      <a:pt x="44" y="29"/>
                      <a:pt x="43" y="31"/>
                      <a:pt x="43" y="32"/>
                    </a:cubicBezTo>
                    <a:cubicBezTo>
                      <a:pt x="43" y="32"/>
                      <a:pt x="43" y="32"/>
                      <a:pt x="43" y="32"/>
                    </a:cubicBezTo>
                    <a:cubicBezTo>
                      <a:pt x="44" y="31"/>
                      <a:pt x="45" y="30"/>
                      <a:pt x="45" y="28"/>
                    </a:cubicBezTo>
                    <a:cubicBezTo>
                      <a:pt x="45" y="28"/>
                      <a:pt x="45" y="28"/>
                      <a:pt x="45" y="28"/>
                    </a:cubicBezTo>
                    <a:moveTo>
                      <a:pt x="48" y="23"/>
                    </a:moveTo>
                    <a:cubicBezTo>
                      <a:pt x="47" y="24"/>
                      <a:pt x="46" y="26"/>
                      <a:pt x="45" y="28"/>
                    </a:cubicBezTo>
                    <a:cubicBezTo>
                      <a:pt x="45" y="28"/>
                      <a:pt x="45" y="28"/>
                      <a:pt x="45" y="28"/>
                    </a:cubicBezTo>
                    <a:cubicBezTo>
                      <a:pt x="46" y="26"/>
                      <a:pt x="47" y="25"/>
                      <a:pt x="48" y="23"/>
                    </a:cubicBezTo>
                    <a:cubicBezTo>
                      <a:pt x="48" y="23"/>
                      <a:pt x="48" y="23"/>
                      <a:pt x="48" y="23"/>
                    </a:cubicBezTo>
                    <a:moveTo>
                      <a:pt x="50" y="20"/>
                    </a:moveTo>
                    <a:cubicBezTo>
                      <a:pt x="49" y="21"/>
                      <a:pt x="49" y="22"/>
                      <a:pt x="48" y="23"/>
                    </a:cubicBezTo>
                    <a:cubicBezTo>
                      <a:pt x="48" y="23"/>
                      <a:pt x="48" y="23"/>
                      <a:pt x="49" y="23"/>
                    </a:cubicBezTo>
                    <a:cubicBezTo>
                      <a:pt x="49" y="22"/>
                      <a:pt x="50" y="21"/>
                      <a:pt x="50" y="20"/>
                    </a:cubicBezTo>
                    <a:cubicBezTo>
                      <a:pt x="50" y="20"/>
                      <a:pt x="50" y="20"/>
                      <a:pt x="50" y="20"/>
                    </a:cubicBezTo>
                    <a:moveTo>
                      <a:pt x="50" y="19"/>
                    </a:moveTo>
                    <a:cubicBezTo>
                      <a:pt x="50" y="19"/>
                      <a:pt x="50" y="19"/>
                      <a:pt x="50" y="19"/>
                    </a:cubicBezTo>
                    <a:cubicBezTo>
                      <a:pt x="50" y="19"/>
                      <a:pt x="50" y="19"/>
                      <a:pt x="51" y="19"/>
                    </a:cubicBezTo>
                    <a:cubicBezTo>
                      <a:pt x="51" y="19"/>
                      <a:pt x="51" y="19"/>
                      <a:pt x="51" y="19"/>
                    </a:cubicBezTo>
                    <a:cubicBezTo>
                      <a:pt x="50" y="19"/>
                      <a:pt x="50" y="19"/>
                      <a:pt x="50" y="19"/>
                    </a:cubicBezTo>
                    <a:moveTo>
                      <a:pt x="55" y="11"/>
                    </a:moveTo>
                    <a:cubicBezTo>
                      <a:pt x="54" y="13"/>
                      <a:pt x="52" y="16"/>
                      <a:pt x="51" y="19"/>
                    </a:cubicBezTo>
                    <a:cubicBezTo>
                      <a:pt x="51" y="19"/>
                      <a:pt x="51" y="19"/>
                      <a:pt x="51" y="19"/>
                    </a:cubicBezTo>
                    <a:cubicBezTo>
                      <a:pt x="52" y="16"/>
                      <a:pt x="54" y="14"/>
                      <a:pt x="55" y="11"/>
                    </a:cubicBezTo>
                    <a:cubicBezTo>
                      <a:pt x="55" y="11"/>
                      <a:pt x="55" y="11"/>
                      <a:pt x="55" y="11"/>
                    </a:cubicBezTo>
                    <a:moveTo>
                      <a:pt x="55" y="11"/>
                    </a:moveTo>
                    <a:cubicBezTo>
                      <a:pt x="55" y="11"/>
                      <a:pt x="55" y="11"/>
                      <a:pt x="55" y="11"/>
                    </a:cubicBezTo>
                    <a:cubicBezTo>
                      <a:pt x="55" y="11"/>
                      <a:pt x="56" y="11"/>
                      <a:pt x="56" y="11"/>
                    </a:cubicBezTo>
                    <a:cubicBezTo>
                      <a:pt x="56" y="11"/>
                      <a:pt x="56" y="11"/>
                      <a:pt x="56" y="11"/>
                    </a:cubicBezTo>
                    <a:cubicBezTo>
                      <a:pt x="56" y="11"/>
                      <a:pt x="55" y="11"/>
                      <a:pt x="55" y="11"/>
                    </a:cubicBezTo>
                    <a:moveTo>
                      <a:pt x="61" y="1"/>
                    </a:moveTo>
                    <a:cubicBezTo>
                      <a:pt x="59" y="4"/>
                      <a:pt x="57" y="7"/>
                      <a:pt x="55" y="10"/>
                    </a:cubicBezTo>
                    <a:cubicBezTo>
                      <a:pt x="55" y="11"/>
                      <a:pt x="56" y="11"/>
                      <a:pt x="56" y="11"/>
                    </a:cubicBezTo>
                    <a:cubicBezTo>
                      <a:pt x="58" y="8"/>
                      <a:pt x="60" y="4"/>
                      <a:pt x="61" y="1"/>
                    </a:cubicBezTo>
                    <a:cubicBezTo>
                      <a:pt x="61" y="1"/>
                      <a:pt x="61" y="1"/>
                      <a:pt x="61" y="1"/>
                    </a:cubicBezTo>
                    <a:moveTo>
                      <a:pt x="79" y="1"/>
                    </a:moveTo>
                    <a:cubicBezTo>
                      <a:pt x="79" y="2"/>
                      <a:pt x="78" y="3"/>
                      <a:pt x="78" y="4"/>
                    </a:cubicBezTo>
                    <a:cubicBezTo>
                      <a:pt x="78" y="4"/>
                      <a:pt x="78" y="4"/>
                      <a:pt x="78" y="4"/>
                    </a:cubicBezTo>
                    <a:cubicBezTo>
                      <a:pt x="79" y="3"/>
                      <a:pt x="80" y="2"/>
                      <a:pt x="80" y="1"/>
                    </a:cubicBezTo>
                    <a:cubicBezTo>
                      <a:pt x="80" y="1"/>
                      <a:pt x="80" y="1"/>
                      <a:pt x="79" y="1"/>
                    </a:cubicBezTo>
                    <a:moveTo>
                      <a:pt x="79" y="0"/>
                    </a:moveTo>
                    <a:cubicBezTo>
                      <a:pt x="78" y="1"/>
                      <a:pt x="77" y="2"/>
                      <a:pt x="77" y="3"/>
                    </a:cubicBezTo>
                    <a:cubicBezTo>
                      <a:pt x="77" y="3"/>
                      <a:pt x="77" y="3"/>
                      <a:pt x="77" y="4"/>
                    </a:cubicBezTo>
                    <a:cubicBezTo>
                      <a:pt x="78" y="2"/>
                      <a:pt x="78" y="1"/>
                      <a:pt x="79" y="0"/>
                    </a:cubicBezTo>
                    <a:cubicBezTo>
                      <a:pt x="79" y="0"/>
                      <a:pt x="79" y="0"/>
                      <a:pt x="79" y="0"/>
                    </a:cubicBezTo>
                    <a:moveTo>
                      <a:pt x="120" y="0"/>
                    </a:moveTo>
                    <a:cubicBezTo>
                      <a:pt x="120" y="0"/>
                      <a:pt x="120" y="0"/>
                      <a:pt x="120" y="0"/>
                    </a:cubicBezTo>
                    <a:cubicBezTo>
                      <a:pt x="119" y="1"/>
                      <a:pt x="119" y="1"/>
                      <a:pt x="119" y="1"/>
                    </a:cubicBezTo>
                    <a:cubicBezTo>
                      <a:pt x="120" y="2"/>
                      <a:pt x="121" y="2"/>
                      <a:pt x="122" y="3"/>
                    </a:cubicBezTo>
                    <a:cubicBezTo>
                      <a:pt x="123" y="2"/>
                      <a:pt x="123" y="2"/>
                      <a:pt x="123" y="2"/>
                    </a:cubicBezTo>
                    <a:cubicBezTo>
                      <a:pt x="123" y="2"/>
                      <a:pt x="123" y="2"/>
                      <a:pt x="123" y="2"/>
                    </a:cubicBezTo>
                    <a:cubicBezTo>
                      <a:pt x="122" y="1"/>
                      <a:pt x="121" y="1"/>
                      <a:pt x="120" y="0"/>
                    </a:cubicBezTo>
                    <a:moveTo>
                      <a:pt x="78" y="0"/>
                    </a:moveTo>
                    <a:cubicBezTo>
                      <a:pt x="77" y="1"/>
                      <a:pt x="77" y="2"/>
                      <a:pt x="76" y="3"/>
                    </a:cubicBezTo>
                    <a:cubicBezTo>
                      <a:pt x="76" y="3"/>
                      <a:pt x="76" y="3"/>
                      <a:pt x="76" y="3"/>
                    </a:cubicBezTo>
                    <a:cubicBezTo>
                      <a:pt x="77" y="3"/>
                      <a:pt x="77" y="3"/>
                      <a:pt x="77" y="2"/>
                    </a:cubicBezTo>
                    <a:cubicBezTo>
                      <a:pt x="77" y="1"/>
                      <a:pt x="78" y="1"/>
                      <a:pt x="78" y="0"/>
                    </a:cubicBezTo>
                    <a:cubicBezTo>
                      <a:pt x="78" y="0"/>
                      <a:pt x="78" y="0"/>
                      <a:pt x="7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82" name="Freeform 10074"/>
              <p:cNvSpPr>
                <a:spLocks noEditPoints="1"/>
              </p:cNvSpPr>
              <p:nvPr/>
            </p:nvSpPr>
            <p:spPr bwMode="auto">
              <a:xfrm>
                <a:off x="-151" y="3540"/>
                <a:ext cx="14" cy="21"/>
              </a:xfrm>
              <a:custGeom>
                <a:avLst/>
                <a:gdLst>
                  <a:gd name="T0" fmla="*/ 1 w 6"/>
                  <a:gd name="T1" fmla="*/ 8 h 9"/>
                  <a:gd name="T2" fmla="*/ 0 w 6"/>
                  <a:gd name="T3" fmla="*/ 9 h 9"/>
                  <a:gd name="T4" fmla="*/ 1 w 6"/>
                  <a:gd name="T5" fmla="*/ 9 h 9"/>
                  <a:gd name="T6" fmla="*/ 1 w 6"/>
                  <a:gd name="T7" fmla="*/ 8 h 9"/>
                  <a:gd name="T8" fmla="*/ 1 w 6"/>
                  <a:gd name="T9" fmla="*/ 8 h 9"/>
                  <a:gd name="T10" fmla="*/ 6 w 6"/>
                  <a:gd name="T11" fmla="*/ 0 h 9"/>
                  <a:gd name="T12" fmla="*/ 6 w 6"/>
                  <a:gd name="T13" fmla="*/ 0 h 9"/>
                  <a:gd name="T14" fmla="*/ 6 w 6"/>
                  <a:gd name="T15" fmla="*/ 0 h 9"/>
                  <a:gd name="T16" fmla="*/ 6 w 6"/>
                  <a:gd name="T17" fmla="*/ 0 h 9"/>
                  <a:gd name="T18" fmla="*/ 6 w 6"/>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1" y="8"/>
                    </a:moveTo>
                    <a:cubicBezTo>
                      <a:pt x="0" y="8"/>
                      <a:pt x="0" y="8"/>
                      <a:pt x="0" y="9"/>
                    </a:cubicBezTo>
                    <a:cubicBezTo>
                      <a:pt x="0" y="9"/>
                      <a:pt x="0" y="9"/>
                      <a:pt x="1" y="9"/>
                    </a:cubicBezTo>
                    <a:cubicBezTo>
                      <a:pt x="1" y="9"/>
                      <a:pt x="1" y="9"/>
                      <a:pt x="1" y="8"/>
                    </a:cubicBezTo>
                    <a:cubicBezTo>
                      <a:pt x="1" y="8"/>
                      <a:pt x="1" y="8"/>
                      <a:pt x="1" y="8"/>
                    </a:cubicBezTo>
                    <a:moveTo>
                      <a:pt x="6" y="0"/>
                    </a:moveTo>
                    <a:cubicBezTo>
                      <a:pt x="6" y="0"/>
                      <a:pt x="6" y="0"/>
                      <a:pt x="6" y="0"/>
                    </a:cubicBezTo>
                    <a:cubicBezTo>
                      <a:pt x="6" y="0"/>
                      <a:pt x="6" y="0"/>
                      <a:pt x="6" y="0"/>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83" name="Freeform 10075"/>
              <p:cNvSpPr>
                <a:spLocks/>
              </p:cNvSpPr>
              <p:nvPr/>
            </p:nvSpPr>
            <p:spPr bwMode="auto">
              <a:xfrm>
                <a:off x="-132" y="3528"/>
                <a:ext cx="2" cy="0"/>
              </a:xfrm>
              <a:custGeom>
                <a:avLst/>
                <a:gdLst>
                  <a:gd name="T0" fmla="*/ 1 w 1"/>
                  <a:gd name="T1" fmla="*/ 0 w 1"/>
                  <a:gd name="T2" fmla="*/ 1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84" name="Freeform 10076"/>
              <p:cNvSpPr>
                <a:spLocks/>
              </p:cNvSpPr>
              <p:nvPr/>
            </p:nvSpPr>
            <p:spPr bwMode="auto">
              <a:xfrm>
                <a:off x="-130" y="3526"/>
                <a:ext cx="0" cy="2"/>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0"/>
                      <a:pt x="0" y="1"/>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85" name="Freeform 10077"/>
              <p:cNvSpPr>
                <a:spLocks noEditPoints="1"/>
              </p:cNvSpPr>
              <p:nvPr/>
            </p:nvSpPr>
            <p:spPr bwMode="auto">
              <a:xfrm>
                <a:off x="-125" y="3512"/>
                <a:ext cx="5" cy="7"/>
              </a:xfrm>
              <a:custGeom>
                <a:avLst/>
                <a:gdLst>
                  <a:gd name="T0" fmla="*/ 0 w 2"/>
                  <a:gd name="T1" fmla="*/ 3 h 3"/>
                  <a:gd name="T2" fmla="*/ 0 w 2"/>
                  <a:gd name="T3" fmla="*/ 3 h 3"/>
                  <a:gd name="T4" fmla="*/ 0 w 2"/>
                  <a:gd name="T5" fmla="*/ 3 h 3"/>
                  <a:gd name="T6" fmla="*/ 0 w 2"/>
                  <a:gd name="T7" fmla="*/ 3 h 3"/>
                  <a:gd name="T8" fmla="*/ 0 w 2"/>
                  <a:gd name="T9" fmla="*/ 3 h 3"/>
                  <a:gd name="T10" fmla="*/ 2 w 2"/>
                  <a:gd name="T11" fmla="*/ 0 h 3"/>
                  <a:gd name="T12" fmla="*/ 2 w 2"/>
                  <a:gd name="T13" fmla="*/ 0 h 3"/>
                  <a:gd name="T14" fmla="*/ 2 w 2"/>
                  <a:gd name="T15" fmla="*/ 0 h 3"/>
                  <a:gd name="T16" fmla="*/ 2 w 2"/>
                  <a:gd name="T17" fmla="*/ 0 h 3"/>
                  <a:gd name="T18" fmla="*/ 2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3"/>
                    </a:moveTo>
                    <a:cubicBezTo>
                      <a:pt x="0" y="3"/>
                      <a:pt x="0" y="3"/>
                      <a:pt x="0" y="3"/>
                    </a:cubicBezTo>
                    <a:cubicBezTo>
                      <a:pt x="0" y="3"/>
                      <a:pt x="0" y="3"/>
                      <a:pt x="0" y="3"/>
                    </a:cubicBezTo>
                    <a:cubicBezTo>
                      <a:pt x="0" y="3"/>
                      <a:pt x="0" y="3"/>
                      <a:pt x="0" y="3"/>
                    </a:cubicBezTo>
                    <a:cubicBezTo>
                      <a:pt x="0" y="3"/>
                      <a:pt x="0" y="3"/>
                      <a:pt x="0" y="3"/>
                    </a:cubicBezTo>
                    <a:moveTo>
                      <a:pt x="2" y="0"/>
                    </a:moveTo>
                    <a:cubicBezTo>
                      <a:pt x="2" y="0"/>
                      <a:pt x="2" y="0"/>
                      <a:pt x="2" y="0"/>
                    </a:cubicBezTo>
                    <a:cubicBezTo>
                      <a:pt x="2"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86" name="Oval 10078"/>
              <p:cNvSpPr>
                <a:spLocks noChangeArrowheads="1"/>
              </p:cNvSpPr>
              <p:nvPr/>
            </p:nvSpPr>
            <p:spPr bwMode="auto">
              <a:xfrm>
                <a:off x="-115" y="3502"/>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87" name="Freeform 10079"/>
              <p:cNvSpPr>
                <a:spLocks/>
              </p:cNvSpPr>
              <p:nvPr/>
            </p:nvSpPr>
            <p:spPr bwMode="auto">
              <a:xfrm>
                <a:off x="-127" y="3521"/>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88" name="Freeform 10080"/>
              <p:cNvSpPr>
                <a:spLocks noEditPoints="1"/>
              </p:cNvSpPr>
              <p:nvPr/>
            </p:nvSpPr>
            <p:spPr bwMode="auto">
              <a:xfrm>
                <a:off x="-108" y="3481"/>
                <a:ext cx="7" cy="9"/>
              </a:xfrm>
              <a:custGeom>
                <a:avLst/>
                <a:gdLst>
                  <a:gd name="T0" fmla="*/ 0 w 3"/>
                  <a:gd name="T1" fmla="*/ 4 h 4"/>
                  <a:gd name="T2" fmla="*/ 0 w 3"/>
                  <a:gd name="T3" fmla="*/ 4 h 4"/>
                  <a:gd name="T4" fmla="*/ 0 w 3"/>
                  <a:gd name="T5" fmla="*/ 4 h 4"/>
                  <a:gd name="T6" fmla="*/ 1 w 3"/>
                  <a:gd name="T7" fmla="*/ 4 h 4"/>
                  <a:gd name="T8" fmla="*/ 0 w 3"/>
                  <a:gd name="T9" fmla="*/ 4 h 4"/>
                  <a:gd name="T10" fmla="*/ 2 w 3"/>
                  <a:gd name="T11" fmla="*/ 0 h 4"/>
                  <a:gd name="T12" fmla="*/ 2 w 3"/>
                  <a:gd name="T13" fmla="*/ 1 h 4"/>
                  <a:gd name="T14" fmla="*/ 2 w 3"/>
                  <a:gd name="T15" fmla="*/ 1 h 4"/>
                  <a:gd name="T16" fmla="*/ 3 w 3"/>
                  <a:gd name="T17" fmla="*/ 0 h 4"/>
                  <a:gd name="T18" fmla="*/ 2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4"/>
                    </a:moveTo>
                    <a:cubicBezTo>
                      <a:pt x="0" y="4"/>
                      <a:pt x="0" y="4"/>
                      <a:pt x="0" y="4"/>
                    </a:cubicBezTo>
                    <a:cubicBezTo>
                      <a:pt x="0" y="4"/>
                      <a:pt x="0" y="4"/>
                      <a:pt x="0" y="4"/>
                    </a:cubicBezTo>
                    <a:cubicBezTo>
                      <a:pt x="1" y="4"/>
                      <a:pt x="1" y="4"/>
                      <a:pt x="1" y="4"/>
                    </a:cubicBezTo>
                    <a:cubicBezTo>
                      <a:pt x="0" y="4"/>
                      <a:pt x="0" y="4"/>
                      <a:pt x="0" y="4"/>
                    </a:cubicBezTo>
                    <a:moveTo>
                      <a:pt x="2" y="0"/>
                    </a:moveTo>
                    <a:cubicBezTo>
                      <a:pt x="2" y="0"/>
                      <a:pt x="2" y="0"/>
                      <a:pt x="2" y="1"/>
                    </a:cubicBezTo>
                    <a:cubicBezTo>
                      <a:pt x="2" y="1"/>
                      <a:pt x="2" y="1"/>
                      <a:pt x="2" y="1"/>
                    </a:cubicBezTo>
                    <a:cubicBezTo>
                      <a:pt x="2" y="1"/>
                      <a:pt x="3" y="1"/>
                      <a:pt x="3"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89" name="Freeform 10081"/>
              <p:cNvSpPr>
                <a:spLocks noEditPoints="1"/>
              </p:cNvSpPr>
              <p:nvPr/>
            </p:nvSpPr>
            <p:spPr bwMode="auto">
              <a:xfrm>
                <a:off x="-104" y="3481"/>
                <a:ext cx="3" cy="2"/>
              </a:xfrm>
              <a:custGeom>
                <a:avLst/>
                <a:gdLst>
                  <a:gd name="T0" fmla="*/ 0 w 1"/>
                  <a:gd name="T1" fmla="*/ 1 h 1"/>
                  <a:gd name="T2" fmla="*/ 0 w 1"/>
                  <a:gd name="T3" fmla="*/ 1 h 1"/>
                  <a:gd name="T4" fmla="*/ 0 w 1"/>
                  <a:gd name="T5" fmla="*/ 1 h 1"/>
                  <a:gd name="T6" fmla="*/ 0 w 1"/>
                  <a:gd name="T7" fmla="*/ 1 h 1"/>
                  <a:gd name="T8" fmla="*/ 0 w 1"/>
                  <a:gd name="T9" fmla="*/ 1 h 1"/>
                  <a:gd name="T10" fmla="*/ 1 w 1"/>
                  <a:gd name="T11" fmla="*/ 0 h 1"/>
                  <a:gd name="T12" fmla="*/ 0 w 1"/>
                  <a:gd name="T13" fmla="*/ 0 h 1"/>
                  <a:gd name="T14" fmla="*/ 1 w 1"/>
                  <a:gd name="T15" fmla="*/ 0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0" y="1"/>
                      <a:pt x="0" y="1"/>
                      <a:pt x="0" y="1"/>
                    </a:cubicBezTo>
                    <a:cubicBezTo>
                      <a:pt x="0" y="1"/>
                      <a:pt x="0" y="1"/>
                      <a:pt x="0" y="1"/>
                    </a:cubicBezTo>
                    <a:moveTo>
                      <a:pt x="1" y="0"/>
                    </a:moveTo>
                    <a:cubicBezTo>
                      <a:pt x="0" y="0"/>
                      <a:pt x="0" y="0"/>
                      <a:pt x="0" y="0"/>
                    </a:cubicBezTo>
                    <a:cubicBezTo>
                      <a:pt x="0" y="0"/>
                      <a:pt x="0"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90" name="Freeform 10082"/>
              <p:cNvSpPr>
                <a:spLocks noEditPoints="1"/>
              </p:cNvSpPr>
              <p:nvPr/>
            </p:nvSpPr>
            <p:spPr bwMode="auto">
              <a:xfrm>
                <a:off x="-92" y="3460"/>
                <a:ext cx="3" cy="2"/>
              </a:xfrm>
              <a:custGeom>
                <a:avLst/>
                <a:gdLst>
                  <a:gd name="T0" fmla="*/ 0 w 1"/>
                  <a:gd name="T1" fmla="*/ 1 h 1"/>
                  <a:gd name="T2" fmla="*/ 0 w 1"/>
                  <a:gd name="T3" fmla="*/ 1 h 1"/>
                  <a:gd name="T4" fmla="*/ 0 w 1"/>
                  <a:gd name="T5" fmla="*/ 1 h 1"/>
                  <a:gd name="T6" fmla="*/ 1 w 1"/>
                  <a:gd name="T7" fmla="*/ 1 h 1"/>
                  <a:gd name="T8" fmla="*/ 0 w 1"/>
                  <a:gd name="T9" fmla="*/ 1 h 1"/>
                  <a:gd name="T10" fmla="*/ 0 w 1"/>
                  <a:gd name="T11" fmla="*/ 0 h 1"/>
                  <a:gd name="T12" fmla="*/ 0 w 1"/>
                  <a:gd name="T13" fmla="*/ 1 h 1"/>
                  <a:gd name="T14" fmla="*/ 1 w 1"/>
                  <a:gd name="T15" fmla="*/ 1 h 1"/>
                  <a:gd name="T16" fmla="*/ 1 w 1"/>
                  <a:gd name="T17" fmla="*/ 1 h 1"/>
                  <a:gd name="T18" fmla="*/ 0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0" y="1"/>
                      <a:pt x="0" y="1"/>
                      <a:pt x="0" y="1"/>
                    </a:cubicBezTo>
                    <a:cubicBezTo>
                      <a:pt x="1" y="1"/>
                      <a:pt x="1" y="1"/>
                      <a:pt x="1" y="1"/>
                    </a:cubicBezTo>
                    <a:cubicBezTo>
                      <a:pt x="1" y="1"/>
                      <a:pt x="0" y="1"/>
                      <a:pt x="0" y="1"/>
                    </a:cubicBezTo>
                    <a:moveTo>
                      <a:pt x="0" y="0"/>
                    </a:moveTo>
                    <a:cubicBezTo>
                      <a:pt x="0" y="1"/>
                      <a:pt x="0" y="1"/>
                      <a:pt x="0" y="1"/>
                    </a:cubicBezTo>
                    <a:cubicBezTo>
                      <a:pt x="0" y="1"/>
                      <a:pt x="1" y="1"/>
                      <a:pt x="1" y="1"/>
                    </a:cubicBezTo>
                    <a:cubicBezTo>
                      <a:pt x="1" y="1"/>
                      <a:pt x="1" y="1"/>
                      <a:pt x="1" y="1"/>
                    </a:cubicBezTo>
                    <a:cubicBezTo>
                      <a:pt x="1"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91" name="Freeform 10083"/>
              <p:cNvSpPr>
                <a:spLocks/>
              </p:cNvSpPr>
              <p:nvPr/>
            </p:nvSpPr>
            <p:spPr bwMode="auto">
              <a:xfrm>
                <a:off x="-174" y="3599"/>
                <a:ext cx="2" cy="2"/>
              </a:xfrm>
              <a:custGeom>
                <a:avLst/>
                <a:gdLst>
                  <a:gd name="T0" fmla="*/ 0 w 1"/>
                  <a:gd name="T1" fmla="*/ 0 h 1"/>
                  <a:gd name="T2" fmla="*/ 0 w 1"/>
                  <a:gd name="T3" fmla="*/ 1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0" y="1"/>
                      <a:pt x="0" y="1"/>
                    </a:cubicBezTo>
                    <a:cubicBezTo>
                      <a:pt x="0" y="1"/>
                      <a:pt x="0" y="1"/>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92" name="Freeform 10084"/>
              <p:cNvSpPr>
                <a:spLocks noEditPoints="1"/>
              </p:cNvSpPr>
              <p:nvPr/>
            </p:nvSpPr>
            <p:spPr bwMode="auto">
              <a:xfrm>
                <a:off x="-226" y="3526"/>
                <a:ext cx="96" cy="163"/>
              </a:xfrm>
              <a:custGeom>
                <a:avLst/>
                <a:gdLst>
                  <a:gd name="T0" fmla="*/ 0 w 41"/>
                  <a:gd name="T1" fmla="*/ 69 h 69"/>
                  <a:gd name="T2" fmla="*/ 2 w 41"/>
                  <a:gd name="T3" fmla="*/ 65 h 69"/>
                  <a:gd name="T4" fmla="*/ 8 w 41"/>
                  <a:gd name="T5" fmla="*/ 55 h 69"/>
                  <a:gd name="T6" fmla="*/ 12 w 41"/>
                  <a:gd name="T7" fmla="*/ 48 h 69"/>
                  <a:gd name="T8" fmla="*/ 14 w 41"/>
                  <a:gd name="T9" fmla="*/ 45 h 69"/>
                  <a:gd name="T10" fmla="*/ 14 w 41"/>
                  <a:gd name="T11" fmla="*/ 46 h 69"/>
                  <a:gd name="T12" fmla="*/ 14 w 41"/>
                  <a:gd name="T13" fmla="*/ 45 h 69"/>
                  <a:gd name="T14" fmla="*/ 15 w 41"/>
                  <a:gd name="T15" fmla="*/ 44 h 69"/>
                  <a:gd name="T16" fmla="*/ 17 w 41"/>
                  <a:gd name="T17" fmla="*/ 40 h 69"/>
                  <a:gd name="T18" fmla="*/ 19 w 41"/>
                  <a:gd name="T19" fmla="*/ 37 h 69"/>
                  <a:gd name="T20" fmla="*/ 18 w 41"/>
                  <a:gd name="T21" fmla="*/ 39 h 69"/>
                  <a:gd name="T22" fmla="*/ 19 w 41"/>
                  <a:gd name="T23" fmla="*/ 37 h 69"/>
                  <a:gd name="T24" fmla="*/ 21 w 41"/>
                  <a:gd name="T25" fmla="*/ 33 h 69"/>
                  <a:gd name="T26" fmla="*/ 22 w 41"/>
                  <a:gd name="T27" fmla="*/ 32 h 69"/>
                  <a:gd name="T28" fmla="*/ 24 w 41"/>
                  <a:gd name="T29" fmla="*/ 28 h 69"/>
                  <a:gd name="T30" fmla="*/ 23 w 41"/>
                  <a:gd name="T31" fmla="*/ 30 h 69"/>
                  <a:gd name="T32" fmla="*/ 24 w 41"/>
                  <a:gd name="T33" fmla="*/ 28 h 69"/>
                  <a:gd name="T34" fmla="*/ 24 w 41"/>
                  <a:gd name="T35" fmla="*/ 28 h 69"/>
                  <a:gd name="T36" fmla="*/ 25 w 41"/>
                  <a:gd name="T37" fmla="*/ 28 h 69"/>
                  <a:gd name="T38" fmla="*/ 25 w 41"/>
                  <a:gd name="T39" fmla="*/ 27 h 69"/>
                  <a:gd name="T40" fmla="*/ 25 w 41"/>
                  <a:gd name="T41" fmla="*/ 27 h 69"/>
                  <a:gd name="T42" fmla="*/ 25 w 41"/>
                  <a:gd name="T43" fmla="*/ 27 h 69"/>
                  <a:gd name="T44" fmla="*/ 29 w 41"/>
                  <a:gd name="T45" fmla="*/ 20 h 69"/>
                  <a:gd name="T46" fmla="*/ 30 w 41"/>
                  <a:gd name="T47" fmla="*/ 20 h 69"/>
                  <a:gd name="T48" fmla="*/ 31 w 41"/>
                  <a:gd name="T49" fmla="*/ 17 h 69"/>
                  <a:gd name="T50" fmla="*/ 30 w 41"/>
                  <a:gd name="T51" fmla="*/ 19 h 69"/>
                  <a:gd name="T52" fmla="*/ 31 w 41"/>
                  <a:gd name="T53" fmla="*/ 17 h 69"/>
                  <a:gd name="T54" fmla="*/ 31 w 41"/>
                  <a:gd name="T55" fmla="*/ 16 h 69"/>
                  <a:gd name="T56" fmla="*/ 32 w 41"/>
                  <a:gd name="T57" fmla="*/ 15 h 69"/>
                  <a:gd name="T58" fmla="*/ 39 w 41"/>
                  <a:gd name="T59" fmla="*/ 3 h 69"/>
                  <a:gd name="T60" fmla="*/ 38 w 41"/>
                  <a:gd name="T61" fmla="*/ 6 h 69"/>
                  <a:gd name="T62" fmla="*/ 39 w 41"/>
                  <a:gd name="T63" fmla="*/ 3 h 69"/>
                  <a:gd name="T64" fmla="*/ 40 w 41"/>
                  <a:gd name="T65" fmla="*/ 2 h 69"/>
                  <a:gd name="T66" fmla="*/ 41 w 41"/>
                  <a:gd name="T67" fmla="*/ 1 h 69"/>
                  <a:gd name="T68" fmla="*/ 41 w 41"/>
                  <a:gd name="T69" fmla="*/ 0 h 69"/>
                  <a:gd name="T70" fmla="*/ 41 w 41"/>
                  <a:gd name="T71" fmla="*/ 1 h 69"/>
                  <a:gd name="T72" fmla="*/ 41 w 41"/>
                  <a:gd name="T7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 h="69">
                    <a:moveTo>
                      <a:pt x="2" y="65"/>
                    </a:moveTo>
                    <a:cubicBezTo>
                      <a:pt x="2" y="66"/>
                      <a:pt x="1" y="68"/>
                      <a:pt x="0" y="69"/>
                    </a:cubicBezTo>
                    <a:cubicBezTo>
                      <a:pt x="1" y="68"/>
                      <a:pt x="2" y="66"/>
                      <a:pt x="2" y="65"/>
                    </a:cubicBezTo>
                    <a:cubicBezTo>
                      <a:pt x="2" y="65"/>
                      <a:pt x="2" y="65"/>
                      <a:pt x="2" y="65"/>
                    </a:cubicBezTo>
                    <a:moveTo>
                      <a:pt x="12" y="48"/>
                    </a:moveTo>
                    <a:cubicBezTo>
                      <a:pt x="11" y="50"/>
                      <a:pt x="10" y="53"/>
                      <a:pt x="8" y="55"/>
                    </a:cubicBezTo>
                    <a:cubicBezTo>
                      <a:pt x="8" y="55"/>
                      <a:pt x="8" y="55"/>
                      <a:pt x="8" y="55"/>
                    </a:cubicBezTo>
                    <a:cubicBezTo>
                      <a:pt x="10" y="53"/>
                      <a:pt x="11" y="50"/>
                      <a:pt x="12" y="48"/>
                    </a:cubicBezTo>
                    <a:cubicBezTo>
                      <a:pt x="12" y="48"/>
                      <a:pt x="12" y="48"/>
                      <a:pt x="12" y="48"/>
                    </a:cubicBezTo>
                    <a:moveTo>
                      <a:pt x="14" y="45"/>
                    </a:moveTo>
                    <a:cubicBezTo>
                      <a:pt x="14" y="45"/>
                      <a:pt x="14" y="45"/>
                      <a:pt x="14" y="46"/>
                    </a:cubicBezTo>
                    <a:cubicBezTo>
                      <a:pt x="14" y="46"/>
                      <a:pt x="14" y="46"/>
                      <a:pt x="14" y="46"/>
                    </a:cubicBezTo>
                    <a:cubicBezTo>
                      <a:pt x="14" y="46"/>
                      <a:pt x="14" y="45"/>
                      <a:pt x="14" y="45"/>
                    </a:cubicBezTo>
                    <a:cubicBezTo>
                      <a:pt x="14" y="45"/>
                      <a:pt x="14" y="45"/>
                      <a:pt x="14" y="45"/>
                    </a:cubicBezTo>
                    <a:moveTo>
                      <a:pt x="17" y="40"/>
                    </a:moveTo>
                    <a:cubicBezTo>
                      <a:pt x="16" y="41"/>
                      <a:pt x="16" y="42"/>
                      <a:pt x="15" y="44"/>
                    </a:cubicBezTo>
                    <a:cubicBezTo>
                      <a:pt x="15" y="44"/>
                      <a:pt x="15" y="44"/>
                      <a:pt x="15" y="44"/>
                    </a:cubicBezTo>
                    <a:cubicBezTo>
                      <a:pt x="16" y="42"/>
                      <a:pt x="17" y="41"/>
                      <a:pt x="17" y="40"/>
                    </a:cubicBezTo>
                    <a:cubicBezTo>
                      <a:pt x="17" y="40"/>
                      <a:pt x="17" y="40"/>
                      <a:pt x="17" y="40"/>
                    </a:cubicBezTo>
                    <a:moveTo>
                      <a:pt x="19" y="37"/>
                    </a:moveTo>
                    <a:cubicBezTo>
                      <a:pt x="18" y="38"/>
                      <a:pt x="18" y="38"/>
                      <a:pt x="18" y="39"/>
                    </a:cubicBezTo>
                    <a:cubicBezTo>
                      <a:pt x="18" y="39"/>
                      <a:pt x="18" y="39"/>
                      <a:pt x="18" y="39"/>
                    </a:cubicBezTo>
                    <a:cubicBezTo>
                      <a:pt x="18" y="38"/>
                      <a:pt x="19" y="38"/>
                      <a:pt x="19" y="37"/>
                    </a:cubicBezTo>
                    <a:cubicBezTo>
                      <a:pt x="19" y="37"/>
                      <a:pt x="19" y="37"/>
                      <a:pt x="19" y="37"/>
                    </a:cubicBezTo>
                    <a:moveTo>
                      <a:pt x="22" y="32"/>
                    </a:moveTo>
                    <a:cubicBezTo>
                      <a:pt x="22" y="32"/>
                      <a:pt x="22" y="32"/>
                      <a:pt x="21" y="33"/>
                    </a:cubicBezTo>
                    <a:cubicBezTo>
                      <a:pt x="22" y="33"/>
                      <a:pt x="22" y="33"/>
                      <a:pt x="22" y="33"/>
                    </a:cubicBezTo>
                    <a:cubicBezTo>
                      <a:pt x="22" y="33"/>
                      <a:pt x="22" y="32"/>
                      <a:pt x="22" y="32"/>
                    </a:cubicBezTo>
                    <a:cubicBezTo>
                      <a:pt x="22" y="32"/>
                      <a:pt x="22" y="32"/>
                      <a:pt x="22" y="32"/>
                    </a:cubicBezTo>
                    <a:moveTo>
                      <a:pt x="24" y="28"/>
                    </a:moveTo>
                    <a:cubicBezTo>
                      <a:pt x="24" y="29"/>
                      <a:pt x="23" y="29"/>
                      <a:pt x="23" y="30"/>
                    </a:cubicBezTo>
                    <a:cubicBezTo>
                      <a:pt x="23" y="30"/>
                      <a:pt x="23" y="30"/>
                      <a:pt x="23" y="30"/>
                    </a:cubicBezTo>
                    <a:cubicBezTo>
                      <a:pt x="24" y="29"/>
                      <a:pt x="24" y="29"/>
                      <a:pt x="24" y="29"/>
                    </a:cubicBezTo>
                    <a:cubicBezTo>
                      <a:pt x="24" y="29"/>
                      <a:pt x="24" y="28"/>
                      <a:pt x="24" y="28"/>
                    </a:cubicBezTo>
                    <a:moveTo>
                      <a:pt x="24" y="28"/>
                    </a:moveTo>
                    <a:cubicBezTo>
                      <a:pt x="24" y="28"/>
                      <a:pt x="24" y="28"/>
                      <a:pt x="24" y="28"/>
                    </a:cubicBezTo>
                    <a:cubicBezTo>
                      <a:pt x="24" y="28"/>
                      <a:pt x="24" y="28"/>
                      <a:pt x="24" y="28"/>
                    </a:cubicBezTo>
                    <a:cubicBezTo>
                      <a:pt x="25" y="28"/>
                      <a:pt x="25" y="28"/>
                      <a:pt x="25" y="28"/>
                    </a:cubicBezTo>
                    <a:cubicBezTo>
                      <a:pt x="25" y="28"/>
                      <a:pt x="25" y="28"/>
                      <a:pt x="24" y="28"/>
                    </a:cubicBezTo>
                    <a:moveTo>
                      <a:pt x="25" y="27"/>
                    </a:moveTo>
                    <a:cubicBezTo>
                      <a:pt x="25" y="27"/>
                      <a:pt x="25" y="27"/>
                      <a:pt x="25" y="27"/>
                    </a:cubicBezTo>
                    <a:cubicBezTo>
                      <a:pt x="25" y="27"/>
                      <a:pt x="25" y="27"/>
                      <a:pt x="25" y="27"/>
                    </a:cubicBezTo>
                    <a:cubicBezTo>
                      <a:pt x="25" y="27"/>
                      <a:pt x="25" y="27"/>
                      <a:pt x="25" y="27"/>
                    </a:cubicBezTo>
                    <a:cubicBezTo>
                      <a:pt x="25" y="27"/>
                      <a:pt x="25" y="27"/>
                      <a:pt x="25" y="27"/>
                    </a:cubicBezTo>
                    <a:moveTo>
                      <a:pt x="29" y="19"/>
                    </a:moveTo>
                    <a:cubicBezTo>
                      <a:pt x="29" y="19"/>
                      <a:pt x="29" y="20"/>
                      <a:pt x="29" y="20"/>
                    </a:cubicBezTo>
                    <a:cubicBezTo>
                      <a:pt x="29" y="20"/>
                      <a:pt x="29" y="20"/>
                      <a:pt x="30" y="20"/>
                    </a:cubicBezTo>
                    <a:cubicBezTo>
                      <a:pt x="30" y="20"/>
                      <a:pt x="30" y="20"/>
                      <a:pt x="30" y="20"/>
                    </a:cubicBezTo>
                    <a:cubicBezTo>
                      <a:pt x="30" y="20"/>
                      <a:pt x="29" y="19"/>
                      <a:pt x="29" y="19"/>
                    </a:cubicBezTo>
                    <a:moveTo>
                      <a:pt x="31" y="17"/>
                    </a:moveTo>
                    <a:cubicBezTo>
                      <a:pt x="31" y="17"/>
                      <a:pt x="30" y="18"/>
                      <a:pt x="30" y="19"/>
                    </a:cubicBezTo>
                    <a:cubicBezTo>
                      <a:pt x="30" y="19"/>
                      <a:pt x="30" y="19"/>
                      <a:pt x="30" y="19"/>
                    </a:cubicBezTo>
                    <a:cubicBezTo>
                      <a:pt x="30" y="18"/>
                      <a:pt x="31" y="18"/>
                      <a:pt x="31" y="17"/>
                    </a:cubicBezTo>
                    <a:cubicBezTo>
                      <a:pt x="31" y="17"/>
                      <a:pt x="31" y="17"/>
                      <a:pt x="31" y="17"/>
                    </a:cubicBezTo>
                    <a:moveTo>
                      <a:pt x="32" y="15"/>
                    </a:moveTo>
                    <a:cubicBezTo>
                      <a:pt x="32" y="15"/>
                      <a:pt x="31" y="16"/>
                      <a:pt x="31" y="16"/>
                    </a:cubicBezTo>
                    <a:cubicBezTo>
                      <a:pt x="31" y="17"/>
                      <a:pt x="31" y="17"/>
                      <a:pt x="31" y="17"/>
                    </a:cubicBezTo>
                    <a:cubicBezTo>
                      <a:pt x="32" y="16"/>
                      <a:pt x="32" y="16"/>
                      <a:pt x="32" y="15"/>
                    </a:cubicBezTo>
                    <a:cubicBezTo>
                      <a:pt x="32" y="15"/>
                      <a:pt x="32" y="15"/>
                      <a:pt x="32" y="15"/>
                    </a:cubicBezTo>
                    <a:moveTo>
                      <a:pt x="39" y="3"/>
                    </a:moveTo>
                    <a:cubicBezTo>
                      <a:pt x="39" y="4"/>
                      <a:pt x="38" y="5"/>
                      <a:pt x="38" y="6"/>
                    </a:cubicBezTo>
                    <a:cubicBezTo>
                      <a:pt x="38" y="6"/>
                      <a:pt x="38" y="6"/>
                      <a:pt x="38" y="6"/>
                    </a:cubicBezTo>
                    <a:cubicBezTo>
                      <a:pt x="39" y="5"/>
                      <a:pt x="39" y="4"/>
                      <a:pt x="40" y="3"/>
                    </a:cubicBezTo>
                    <a:cubicBezTo>
                      <a:pt x="39" y="3"/>
                      <a:pt x="39" y="3"/>
                      <a:pt x="39" y="3"/>
                    </a:cubicBezTo>
                    <a:moveTo>
                      <a:pt x="40" y="1"/>
                    </a:moveTo>
                    <a:cubicBezTo>
                      <a:pt x="40" y="1"/>
                      <a:pt x="40" y="2"/>
                      <a:pt x="40" y="2"/>
                    </a:cubicBezTo>
                    <a:cubicBezTo>
                      <a:pt x="40" y="2"/>
                      <a:pt x="40" y="3"/>
                      <a:pt x="40" y="3"/>
                    </a:cubicBezTo>
                    <a:cubicBezTo>
                      <a:pt x="40" y="2"/>
                      <a:pt x="40" y="2"/>
                      <a:pt x="41" y="1"/>
                    </a:cubicBezTo>
                    <a:cubicBezTo>
                      <a:pt x="40" y="1"/>
                      <a:pt x="40" y="1"/>
                      <a:pt x="40" y="1"/>
                    </a:cubicBezTo>
                    <a:moveTo>
                      <a:pt x="41" y="0"/>
                    </a:moveTo>
                    <a:cubicBezTo>
                      <a:pt x="41" y="0"/>
                      <a:pt x="41" y="0"/>
                      <a:pt x="41" y="1"/>
                    </a:cubicBezTo>
                    <a:cubicBezTo>
                      <a:pt x="41" y="1"/>
                      <a:pt x="41" y="1"/>
                      <a:pt x="41" y="1"/>
                    </a:cubicBezTo>
                    <a:cubicBezTo>
                      <a:pt x="41" y="1"/>
                      <a:pt x="41" y="1"/>
                      <a:pt x="41" y="1"/>
                    </a:cubicBezTo>
                    <a:cubicBezTo>
                      <a:pt x="41" y="0"/>
                      <a:pt x="41"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93" name="Freeform 10085"/>
              <p:cNvSpPr>
                <a:spLocks noEditPoints="1"/>
              </p:cNvSpPr>
              <p:nvPr/>
            </p:nvSpPr>
            <p:spPr bwMode="auto">
              <a:xfrm>
                <a:off x="-380" y="3438"/>
                <a:ext cx="350" cy="496"/>
              </a:xfrm>
              <a:custGeom>
                <a:avLst/>
                <a:gdLst>
                  <a:gd name="T0" fmla="*/ 32 w 148"/>
                  <a:gd name="T1" fmla="*/ 201 h 210"/>
                  <a:gd name="T2" fmla="*/ 24 w 148"/>
                  <a:gd name="T3" fmla="*/ 198 h 210"/>
                  <a:gd name="T4" fmla="*/ 14 w 148"/>
                  <a:gd name="T5" fmla="*/ 198 h 210"/>
                  <a:gd name="T6" fmla="*/ 33 w 148"/>
                  <a:gd name="T7" fmla="*/ 201 h 210"/>
                  <a:gd name="T8" fmla="*/ 14 w 148"/>
                  <a:gd name="T9" fmla="*/ 192 h 210"/>
                  <a:gd name="T10" fmla="*/ 34 w 148"/>
                  <a:gd name="T11" fmla="*/ 187 h 210"/>
                  <a:gd name="T12" fmla="*/ 45 w 148"/>
                  <a:gd name="T13" fmla="*/ 184 h 210"/>
                  <a:gd name="T14" fmla="*/ 33 w 148"/>
                  <a:gd name="T15" fmla="*/ 178 h 210"/>
                  <a:gd name="T16" fmla="*/ 26 w 148"/>
                  <a:gd name="T17" fmla="*/ 174 h 210"/>
                  <a:gd name="T18" fmla="*/ 51 w 148"/>
                  <a:gd name="T19" fmla="*/ 172 h 210"/>
                  <a:gd name="T20" fmla="*/ 31 w 148"/>
                  <a:gd name="T21" fmla="*/ 169 h 210"/>
                  <a:gd name="T22" fmla="*/ 30 w 148"/>
                  <a:gd name="T23" fmla="*/ 167 h 210"/>
                  <a:gd name="T24" fmla="*/ 43 w 148"/>
                  <a:gd name="T25" fmla="*/ 166 h 210"/>
                  <a:gd name="T26" fmla="*/ 39 w 148"/>
                  <a:gd name="T27" fmla="*/ 164 h 210"/>
                  <a:gd name="T28" fmla="*/ 49 w 148"/>
                  <a:gd name="T29" fmla="*/ 161 h 210"/>
                  <a:gd name="T30" fmla="*/ 48 w 148"/>
                  <a:gd name="T31" fmla="*/ 161 h 210"/>
                  <a:gd name="T32" fmla="*/ 48 w 148"/>
                  <a:gd name="T33" fmla="*/ 159 h 210"/>
                  <a:gd name="T34" fmla="*/ 51 w 148"/>
                  <a:gd name="T35" fmla="*/ 158 h 210"/>
                  <a:gd name="T36" fmla="*/ 49 w 148"/>
                  <a:gd name="T37" fmla="*/ 157 h 210"/>
                  <a:gd name="T38" fmla="*/ 47 w 148"/>
                  <a:gd name="T39" fmla="*/ 156 h 210"/>
                  <a:gd name="T40" fmla="*/ 58 w 148"/>
                  <a:gd name="T41" fmla="*/ 154 h 210"/>
                  <a:gd name="T42" fmla="*/ 44 w 148"/>
                  <a:gd name="T43" fmla="*/ 154 h 210"/>
                  <a:gd name="T44" fmla="*/ 65 w 148"/>
                  <a:gd name="T45" fmla="*/ 149 h 210"/>
                  <a:gd name="T46" fmla="*/ 59 w 148"/>
                  <a:gd name="T47" fmla="*/ 146 h 210"/>
                  <a:gd name="T48" fmla="*/ 65 w 148"/>
                  <a:gd name="T49" fmla="*/ 143 h 210"/>
                  <a:gd name="T50" fmla="*/ 52 w 148"/>
                  <a:gd name="T51" fmla="*/ 141 h 210"/>
                  <a:gd name="T52" fmla="*/ 67 w 148"/>
                  <a:gd name="T53" fmla="*/ 133 h 210"/>
                  <a:gd name="T54" fmla="*/ 64 w 148"/>
                  <a:gd name="T55" fmla="*/ 129 h 210"/>
                  <a:gd name="T56" fmla="*/ 77 w 148"/>
                  <a:gd name="T57" fmla="*/ 118 h 210"/>
                  <a:gd name="T58" fmla="*/ 89 w 148"/>
                  <a:gd name="T59" fmla="*/ 101 h 210"/>
                  <a:gd name="T60" fmla="*/ 73 w 148"/>
                  <a:gd name="T61" fmla="*/ 105 h 210"/>
                  <a:gd name="T62" fmla="*/ 91 w 148"/>
                  <a:gd name="T63" fmla="*/ 90 h 210"/>
                  <a:gd name="T64" fmla="*/ 99 w 148"/>
                  <a:gd name="T65" fmla="*/ 85 h 210"/>
                  <a:gd name="T66" fmla="*/ 94 w 148"/>
                  <a:gd name="T67" fmla="*/ 84 h 210"/>
                  <a:gd name="T68" fmla="*/ 99 w 148"/>
                  <a:gd name="T69" fmla="*/ 77 h 210"/>
                  <a:gd name="T70" fmla="*/ 102 w 148"/>
                  <a:gd name="T71" fmla="*/ 75 h 210"/>
                  <a:gd name="T72" fmla="*/ 99 w 148"/>
                  <a:gd name="T73" fmla="*/ 75 h 210"/>
                  <a:gd name="T74" fmla="*/ 101 w 148"/>
                  <a:gd name="T75" fmla="*/ 72 h 210"/>
                  <a:gd name="T76" fmla="*/ 93 w 148"/>
                  <a:gd name="T77" fmla="*/ 67 h 210"/>
                  <a:gd name="T78" fmla="*/ 112 w 148"/>
                  <a:gd name="T79" fmla="*/ 68 h 210"/>
                  <a:gd name="T80" fmla="*/ 109 w 148"/>
                  <a:gd name="T81" fmla="*/ 65 h 210"/>
                  <a:gd name="T82" fmla="*/ 111 w 148"/>
                  <a:gd name="T83" fmla="*/ 63 h 210"/>
                  <a:gd name="T84" fmla="*/ 107 w 148"/>
                  <a:gd name="T85" fmla="*/ 60 h 210"/>
                  <a:gd name="T86" fmla="*/ 95 w 148"/>
                  <a:gd name="T87" fmla="*/ 57 h 210"/>
                  <a:gd name="T88" fmla="*/ 117 w 148"/>
                  <a:gd name="T89" fmla="*/ 52 h 210"/>
                  <a:gd name="T90" fmla="*/ 118 w 148"/>
                  <a:gd name="T91" fmla="*/ 47 h 210"/>
                  <a:gd name="T92" fmla="*/ 118 w 148"/>
                  <a:gd name="T93" fmla="*/ 45 h 210"/>
                  <a:gd name="T94" fmla="*/ 126 w 148"/>
                  <a:gd name="T95" fmla="*/ 45 h 210"/>
                  <a:gd name="T96" fmla="*/ 118 w 148"/>
                  <a:gd name="T97" fmla="*/ 41 h 210"/>
                  <a:gd name="T98" fmla="*/ 120 w 148"/>
                  <a:gd name="T99" fmla="*/ 41 h 210"/>
                  <a:gd name="T100" fmla="*/ 127 w 148"/>
                  <a:gd name="T101" fmla="*/ 36 h 210"/>
                  <a:gd name="T102" fmla="*/ 122 w 148"/>
                  <a:gd name="T103" fmla="*/ 33 h 210"/>
                  <a:gd name="T104" fmla="*/ 128 w 148"/>
                  <a:gd name="T105" fmla="*/ 30 h 210"/>
                  <a:gd name="T106" fmla="*/ 133 w 148"/>
                  <a:gd name="T107" fmla="*/ 28 h 210"/>
                  <a:gd name="T108" fmla="*/ 131 w 148"/>
                  <a:gd name="T109" fmla="*/ 27 h 210"/>
                  <a:gd name="T110" fmla="*/ 130 w 148"/>
                  <a:gd name="T111" fmla="*/ 26 h 210"/>
                  <a:gd name="T112" fmla="*/ 129 w 148"/>
                  <a:gd name="T113" fmla="*/ 24 h 210"/>
                  <a:gd name="T114" fmla="*/ 139 w 148"/>
                  <a:gd name="T115" fmla="*/ 19 h 210"/>
                  <a:gd name="T116" fmla="*/ 137 w 148"/>
                  <a:gd name="T117" fmla="*/ 18 h 210"/>
                  <a:gd name="T118" fmla="*/ 134 w 148"/>
                  <a:gd name="T119" fmla="*/ 17 h 210"/>
                  <a:gd name="T120" fmla="*/ 144 w 148"/>
                  <a:gd name="T121" fmla="*/ 10 h 210"/>
                  <a:gd name="T122" fmla="*/ 135 w 148"/>
                  <a:gd name="T123" fmla="*/ 1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 h="210">
                    <a:moveTo>
                      <a:pt x="7" y="203"/>
                    </a:moveTo>
                    <a:cubicBezTo>
                      <a:pt x="6" y="204"/>
                      <a:pt x="5" y="206"/>
                      <a:pt x="4" y="207"/>
                    </a:cubicBezTo>
                    <a:cubicBezTo>
                      <a:pt x="2" y="208"/>
                      <a:pt x="4" y="207"/>
                      <a:pt x="0" y="210"/>
                    </a:cubicBezTo>
                    <a:cubicBezTo>
                      <a:pt x="1" y="210"/>
                      <a:pt x="1" y="210"/>
                      <a:pt x="2" y="210"/>
                    </a:cubicBezTo>
                    <a:cubicBezTo>
                      <a:pt x="3" y="209"/>
                      <a:pt x="4" y="208"/>
                      <a:pt x="3" y="208"/>
                    </a:cubicBezTo>
                    <a:cubicBezTo>
                      <a:pt x="3" y="208"/>
                      <a:pt x="3" y="208"/>
                      <a:pt x="3" y="208"/>
                    </a:cubicBezTo>
                    <a:cubicBezTo>
                      <a:pt x="4" y="207"/>
                      <a:pt x="5" y="205"/>
                      <a:pt x="7" y="203"/>
                    </a:cubicBezTo>
                    <a:cubicBezTo>
                      <a:pt x="7" y="203"/>
                      <a:pt x="7" y="203"/>
                      <a:pt x="7" y="203"/>
                    </a:cubicBezTo>
                    <a:moveTo>
                      <a:pt x="32" y="202"/>
                    </a:moveTo>
                    <a:cubicBezTo>
                      <a:pt x="32" y="202"/>
                      <a:pt x="32" y="202"/>
                      <a:pt x="32" y="202"/>
                    </a:cubicBezTo>
                    <a:cubicBezTo>
                      <a:pt x="32" y="202"/>
                      <a:pt x="32" y="202"/>
                      <a:pt x="32" y="202"/>
                    </a:cubicBezTo>
                    <a:cubicBezTo>
                      <a:pt x="32" y="202"/>
                      <a:pt x="32" y="202"/>
                      <a:pt x="32" y="202"/>
                    </a:cubicBezTo>
                    <a:moveTo>
                      <a:pt x="31" y="201"/>
                    </a:moveTo>
                    <a:cubicBezTo>
                      <a:pt x="31" y="201"/>
                      <a:pt x="31" y="201"/>
                      <a:pt x="31" y="201"/>
                    </a:cubicBezTo>
                    <a:cubicBezTo>
                      <a:pt x="31" y="201"/>
                      <a:pt x="31" y="201"/>
                      <a:pt x="31" y="201"/>
                    </a:cubicBezTo>
                    <a:cubicBezTo>
                      <a:pt x="31" y="201"/>
                      <a:pt x="31" y="201"/>
                      <a:pt x="31" y="201"/>
                    </a:cubicBezTo>
                    <a:cubicBezTo>
                      <a:pt x="31" y="201"/>
                      <a:pt x="31" y="201"/>
                      <a:pt x="31" y="201"/>
                    </a:cubicBezTo>
                    <a:moveTo>
                      <a:pt x="8" y="201"/>
                    </a:moveTo>
                    <a:cubicBezTo>
                      <a:pt x="8" y="201"/>
                      <a:pt x="8" y="201"/>
                      <a:pt x="8" y="201"/>
                    </a:cubicBezTo>
                    <a:cubicBezTo>
                      <a:pt x="8" y="201"/>
                      <a:pt x="8" y="201"/>
                      <a:pt x="8" y="201"/>
                    </a:cubicBezTo>
                    <a:cubicBezTo>
                      <a:pt x="8" y="201"/>
                      <a:pt x="8" y="201"/>
                      <a:pt x="8" y="201"/>
                    </a:cubicBezTo>
                    <a:cubicBezTo>
                      <a:pt x="8" y="201"/>
                      <a:pt x="8" y="201"/>
                      <a:pt x="8" y="201"/>
                    </a:cubicBezTo>
                    <a:moveTo>
                      <a:pt x="30" y="201"/>
                    </a:moveTo>
                    <a:cubicBezTo>
                      <a:pt x="30" y="201"/>
                      <a:pt x="30" y="201"/>
                      <a:pt x="30" y="201"/>
                    </a:cubicBezTo>
                    <a:cubicBezTo>
                      <a:pt x="31" y="201"/>
                      <a:pt x="31" y="201"/>
                      <a:pt x="31" y="201"/>
                    </a:cubicBezTo>
                    <a:cubicBezTo>
                      <a:pt x="31" y="201"/>
                      <a:pt x="31" y="201"/>
                      <a:pt x="31" y="201"/>
                    </a:cubicBezTo>
                    <a:cubicBezTo>
                      <a:pt x="31" y="201"/>
                      <a:pt x="30" y="201"/>
                      <a:pt x="30" y="201"/>
                    </a:cubicBezTo>
                    <a:moveTo>
                      <a:pt x="32" y="200"/>
                    </a:moveTo>
                    <a:cubicBezTo>
                      <a:pt x="32" y="200"/>
                      <a:pt x="32" y="200"/>
                      <a:pt x="32" y="200"/>
                    </a:cubicBezTo>
                    <a:cubicBezTo>
                      <a:pt x="32" y="200"/>
                      <a:pt x="32" y="200"/>
                      <a:pt x="32" y="200"/>
                    </a:cubicBezTo>
                    <a:cubicBezTo>
                      <a:pt x="32" y="200"/>
                      <a:pt x="32" y="200"/>
                      <a:pt x="32" y="201"/>
                    </a:cubicBezTo>
                    <a:cubicBezTo>
                      <a:pt x="32" y="201"/>
                      <a:pt x="32" y="201"/>
                      <a:pt x="32" y="201"/>
                    </a:cubicBezTo>
                    <a:cubicBezTo>
                      <a:pt x="33" y="201"/>
                      <a:pt x="33" y="201"/>
                      <a:pt x="33" y="201"/>
                    </a:cubicBezTo>
                    <a:cubicBezTo>
                      <a:pt x="33" y="201"/>
                      <a:pt x="33" y="200"/>
                      <a:pt x="32" y="200"/>
                    </a:cubicBezTo>
                    <a:moveTo>
                      <a:pt x="31" y="200"/>
                    </a:moveTo>
                    <a:cubicBezTo>
                      <a:pt x="31" y="200"/>
                      <a:pt x="31" y="200"/>
                      <a:pt x="31" y="201"/>
                    </a:cubicBezTo>
                    <a:cubicBezTo>
                      <a:pt x="31" y="201"/>
                      <a:pt x="31" y="201"/>
                      <a:pt x="31" y="201"/>
                    </a:cubicBezTo>
                    <a:cubicBezTo>
                      <a:pt x="31" y="201"/>
                      <a:pt x="32" y="201"/>
                      <a:pt x="32" y="201"/>
                    </a:cubicBezTo>
                    <a:cubicBezTo>
                      <a:pt x="32" y="201"/>
                      <a:pt x="32" y="201"/>
                      <a:pt x="32" y="201"/>
                    </a:cubicBezTo>
                    <a:cubicBezTo>
                      <a:pt x="32" y="200"/>
                      <a:pt x="32" y="200"/>
                      <a:pt x="32" y="200"/>
                    </a:cubicBezTo>
                    <a:cubicBezTo>
                      <a:pt x="32" y="200"/>
                      <a:pt x="32" y="200"/>
                      <a:pt x="32" y="200"/>
                    </a:cubicBezTo>
                    <a:cubicBezTo>
                      <a:pt x="32" y="200"/>
                      <a:pt x="31" y="200"/>
                      <a:pt x="32" y="200"/>
                    </a:cubicBezTo>
                    <a:cubicBezTo>
                      <a:pt x="31" y="200"/>
                      <a:pt x="31" y="200"/>
                      <a:pt x="31" y="200"/>
                    </a:cubicBezTo>
                    <a:moveTo>
                      <a:pt x="9" y="200"/>
                    </a:moveTo>
                    <a:cubicBezTo>
                      <a:pt x="9" y="200"/>
                      <a:pt x="9" y="200"/>
                      <a:pt x="9" y="200"/>
                    </a:cubicBezTo>
                    <a:cubicBezTo>
                      <a:pt x="9" y="200"/>
                      <a:pt x="9" y="200"/>
                      <a:pt x="9" y="200"/>
                    </a:cubicBezTo>
                    <a:cubicBezTo>
                      <a:pt x="9" y="200"/>
                      <a:pt x="9" y="200"/>
                      <a:pt x="9" y="200"/>
                    </a:cubicBezTo>
                    <a:cubicBezTo>
                      <a:pt x="9" y="200"/>
                      <a:pt x="9" y="200"/>
                      <a:pt x="9" y="200"/>
                    </a:cubicBezTo>
                    <a:moveTo>
                      <a:pt x="10" y="199"/>
                    </a:moveTo>
                    <a:cubicBezTo>
                      <a:pt x="10" y="199"/>
                      <a:pt x="10" y="199"/>
                      <a:pt x="10" y="199"/>
                    </a:cubicBezTo>
                    <a:cubicBezTo>
                      <a:pt x="10" y="199"/>
                      <a:pt x="10" y="199"/>
                      <a:pt x="10" y="199"/>
                    </a:cubicBezTo>
                    <a:cubicBezTo>
                      <a:pt x="10" y="199"/>
                      <a:pt x="10" y="199"/>
                      <a:pt x="10" y="199"/>
                    </a:cubicBezTo>
                    <a:cubicBezTo>
                      <a:pt x="10" y="199"/>
                      <a:pt x="10" y="199"/>
                      <a:pt x="10" y="199"/>
                    </a:cubicBezTo>
                    <a:moveTo>
                      <a:pt x="18" y="198"/>
                    </a:moveTo>
                    <a:cubicBezTo>
                      <a:pt x="18" y="198"/>
                      <a:pt x="18" y="198"/>
                      <a:pt x="18" y="198"/>
                    </a:cubicBezTo>
                    <a:cubicBezTo>
                      <a:pt x="18" y="199"/>
                      <a:pt x="18" y="199"/>
                      <a:pt x="18" y="199"/>
                    </a:cubicBezTo>
                    <a:cubicBezTo>
                      <a:pt x="17" y="200"/>
                      <a:pt x="17" y="201"/>
                      <a:pt x="17" y="201"/>
                    </a:cubicBezTo>
                    <a:cubicBezTo>
                      <a:pt x="18" y="201"/>
                      <a:pt x="18" y="200"/>
                      <a:pt x="19" y="200"/>
                    </a:cubicBezTo>
                    <a:cubicBezTo>
                      <a:pt x="19" y="200"/>
                      <a:pt x="19" y="200"/>
                      <a:pt x="20" y="200"/>
                    </a:cubicBezTo>
                    <a:cubicBezTo>
                      <a:pt x="20" y="199"/>
                      <a:pt x="20" y="199"/>
                      <a:pt x="20" y="199"/>
                    </a:cubicBezTo>
                    <a:cubicBezTo>
                      <a:pt x="20" y="199"/>
                      <a:pt x="20" y="199"/>
                      <a:pt x="20" y="199"/>
                    </a:cubicBezTo>
                    <a:cubicBezTo>
                      <a:pt x="18" y="198"/>
                      <a:pt x="18" y="198"/>
                      <a:pt x="18" y="198"/>
                    </a:cubicBezTo>
                    <a:moveTo>
                      <a:pt x="25" y="197"/>
                    </a:moveTo>
                    <a:cubicBezTo>
                      <a:pt x="25" y="198"/>
                      <a:pt x="24" y="198"/>
                      <a:pt x="24" y="198"/>
                    </a:cubicBezTo>
                    <a:cubicBezTo>
                      <a:pt x="26" y="199"/>
                      <a:pt x="26" y="199"/>
                      <a:pt x="26" y="199"/>
                    </a:cubicBezTo>
                    <a:cubicBezTo>
                      <a:pt x="26" y="198"/>
                      <a:pt x="26" y="198"/>
                      <a:pt x="26" y="198"/>
                    </a:cubicBezTo>
                    <a:cubicBezTo>
                      <a:pt x="26" y="198"/>
                      <a:pt x="25" y="198"/>
                      <a:pt x="25" y="197"/>
                    </a:cubicBezTo>
                    <a:moveTo>
                      <a:pt x="16" y="197"/>
                    </a:moveTo>
                    <a:cubicBezTo>
                      <a:pt x="16" y="197"/>
                      <a:pt x="16" y="197"/>
                      <a:pt x="16" y="197"/>
                    </a:cubicBezTo>
                    <a:cubicBezTo>
                      <a:pt x="15" y="200"/>
                      <a:pt x="15" y="200"/>
                      <a:pt x="15" y="200"/>
                    </a:cubicBezTo>
                    <a:cubicBezTo>
                      <a:pt x="14" y="203"/>
                      <a:pt x="16" y="203"/>
                      <a:pt x="17" y="203"/>
                    </a:cubicBezTo>
                    <a:cubicBezTo>
                      <a:pt x="18" y="203"/>
                      <a:pt x="20" y="203"/>
                      <a:pt x="20" y="202"/>
                    </a:cubicBezTo>
                    <a:cubicBezTo>
                      <a:pt x="20" y="201"/>
                      <a:pt x="21" y="201"/>
                      <a:pt x="22" y="200"/>
                    </a:cubicBezTo>
                    <a:cubicBezTo>
                      <a:pt x="21" y="199"/>
                      <a:pt x="21" y="199"/>
                      <a:pt x="21" y="199"/>
                    </a:cubicBezTo>
                    <a:cubicBezTo>
                      <a:pt x="21" y="199"/>
                      <a:pt x="21" y="199"/>
                      <a:pt x="21" y="199"/>
                    </a:cubicBezTo>
                    <a:cubicBezTo>
                      <a:pt x="20" y="199"/>
                      <a:pt x="20" y="200"/>
                      <a:pt x="20" y="200"/>
                    </a:cubicBezTo>
                    <a:cubicBezTo>
                      <a:pt x="19" y="201"/>
                      <a:pt x="18" y="202"/>
                      <a:pt x="18" y="202"/>
                    </a:cubicBezTo>
                    <a:cubicBezTo>
                      <a:pt x="17" y="202"/>
                      <a:pt x="16" y="199"/>
                      <a:pt x="18" y="197"/>
                    </a:cubicBezTo>
                    <a:cubicBezTo>
                      <a:pt x="16" y="197"/>
                      <a:pt x="16" y="197"/>
                      <a:pt x="16" y="197"/>
                    </a:cubicBezTo>
                    <a:moveTo>
                      <a:pt x="25" y="197"/>
                    </a:moveTo>
                    <a:cubicBezTo>
                      <a:pt x="25" y="197"/>
                      <a:pt x="25" y="197"/>
                      <a:pt x="25" y="197"/>
                    </a:cubicBezTo>
                    <a:cubicBezTo>
                      <a:pt x="26" y="197"/>
                      <a:pt x="26" y="197"/>
                      <a:pt x="26" y="197"/>
                    </a:cubicBezTo>
                    <a:cubicBezTo>
                      <a:pt x="27" y="197"/>
                      <a:pt x="27" y="197"/>
                      <a:pt x="27" y="197"/>
                    </a:cubicBezTo>
                    <a:cubicBezTo>
                      <a:pt x="25" y="197"/>
                      <a:pt x="25" y="197"/>
                      <a:pt x="25" y="197"/>
                    </a:cubicBezTo>
                    <a:moveTo>
                      <a:pt x="23" y="196"/>
                    </a:moveTo>
                    <a:cubicBezTo>
                      <a:pt x="23" y="196"/>
                      <a:pt x="23" y="197"/>
                      <a:pt x="23" y="197"/>
                    </a:cubicBezTo>
                    <a:cubicBezTo>
                      <a:pt x="24" y="197"/>
                      <a:pt x="24" y="197"/>
                      <a:pt x="24" y="197"/>
                    </a:cubicBezTo>
                    <a:cubicBezTo>
                      <a:pt x="24" y="197"/>
                      <a:pt x="24" y="197"/>
                      <a:pt x="24" y="197"/>
                    </a:cubicBezTo>
                    <a:cubicBezTo>
                      <a:pt x="24" y="197"/>
                      <a:pt x="23" y="197"/>
                      <a:pt x="23" y="196"/>
                    </a:cubicBezTo>
                    <a:moveTo>
                      <a:pt x="15" y="196"/>
                    </a:moveTo>
                    <a:cubicBezTo>
                      <a:pt x="14" y="197"/>
                      <a:pt x="14" y="197"/>
                      <a:pt x="14" y="197"/>
                    </a:cubicBezTo>
                    <a:cubicBezTo>
                      <a:pt x="14" y="197"/>
                      <a:pt x="14" y="198"/>
                      <a:pt x="14" y="198"/>
                    </a:cubicBezTo>
                    <a:cubicBezTo>
                      <a:pt x="14" y="198"/>
                      <a:pt x="14" y="198"/>
                      <a:pt x="14" y="198"/>
                    </a:cubicBezTo>
                    <a:cubicBezTo>
                      <a:pt x="13" y="199"/>
                      <a:pt x="13" y="199"/>
                      <a:pt x="13" y="199"/>
                    </a:cubicBezTo>
                    <a:cubicBezTo>
                      <a:pt x="13" y="199"/>
                      <a:pt x="13" y="199"/>
                      <a:pt x="13" y="199"/>
                    </a:cubicBezTo>
                    <a:cubicBezTo>
                      <a:pt x="13" y="199"/>
                      <a:pt x="14" y="198"/>
                      <a:pt x="14" y="198"/>
                    </a:cubicBezTo>
                    <a:cubicBezTo>
                      <a:pt x="14" y="198"/>
                      <a:pt x="14" y="198"/>
                      <a:pt x="14" y="198"/>
                    </a:cubicBezTo>
                    <a:cubicBezTo>
                      <a:pt x="14" y="198"/>
                      <a:pt x="14" y="198"/>
                      <a:pt x="13" y="199"/>
                    </a:cubicBezTo>
                    <a:cubicBezTo>
                      <a:pt x="13" y="199"/>
                      <a:pt x="13" y="200"/>
                      <a:pt x="13" y="201"/>
                    </a:cubicBezTo>
                    <a:cubicBezTo>
                      <a:pt x="13" y="204"/>
                      <a:pt x="15" y="205"/>
                      <a:pt x="17" y="205"/>
                    </a:cubicBezTo>
                    <a:cubicBezTo>
                      <a:pt x="19" y="205"/>
                      <a:pt x="22" y="204"/>
                      <a:pt x="21" y="204"/>
                    </a:cubicBezTo>
                    <a:cubicBezTo>
                      <a:pt x="22" y="203"/>
                      <a:pt x="23" y="202"/>
                      <a:pt x="24" y="201"/>
                    </a:cubicBezTo>
                    <a:cubicBezTo>
                      <a:pt x="23" y="200"/>
                      <a:pt x="23" y="200"/>
                      <a:pt x="23" y="200"/>
                    </a:cubicBezTo>
                    <a:cubicBezTo>
                      <a:pt x="22" y="200"/>
                      <a:pt x="22" y="200"/>
                      <a:pt x="22" y="201"/>
                    </a:cubicBezTo>
                    <a:cubicBezTo>
                      <a:pt x="20" y="203"/>
                      <a:pt x="20" y="203"/>
                      <a:pt x="20" y="203"/>
                    </a:cubicBezTo>
                    <a:cubicBezTo>
                      <a:pt x="19" y="204"/>
                      <a:pt x="19" y="204"/>
                      <a:pt x="18" y="204"/>
                    </a:cubicBezTo>
                    <a:cubicBezTo>
                      <a:pt x="16" y="204"/>
                      <a:pt x="13" y="202"/>
                      <a:pt x="15" y="200"/>
                    </a:cubicBezTo>
                    <a:cubicBezTo>
                      <a:pt x="15" y="198"/>
                      <a:pt x="15" y="197"/>
                      <a:pt x="16" y="196"/>
                    </a:cubicBezTo>
                    <a:cubicBezTo>
                      <a:pt x="15" y="196"/>
                      <a:pt x="15" y="196"/>
                      <a:pt x="15" y="196"/>
                    </a:cubicBezTo>
                    <a:moveTo>
                      <a:pt x="20" y="194"/>
                    </a:moveTo>
                    <a:cubicBezTo>
                      <a:pt x="20" y="195"/>
                      <a:pt x="20" y="195"/>
                      <a:pt x="19" y="195"/>
                    </a:cubicBezTo>
                    <a:cubicBezTo>
                      <a:pt x="22" y="197"/>
                      <a:pt x="22" y="197"/>
                      <a:pt x="22" y="197"/>
                    </a:cubicBezTo>
                    <a:cubicBezTo>
                      <a:pt x="22" y="196"/>
                      <a:pt x="22" y="196"/>
                      <a:pt x="22" y="196"/>
                    </a:cubicBezTo>
                    <a:cubicBezTo>
                      <a:pt x="22" y="195"/>
                      <a:pt x="21" y="195"/>
                      <a:pt x="20" y="194"/>
                    </a:cubicBezTo>
                    <a:moveTo>
                      <a:pt x="12" y="194"/>
                    </a:moveTo>
                    <a:cubicBezTo>
                      <a:pt x="12" y="195"/>
                      <a:pt x="12" y="196"/>
                      <a:pt x="11" y="197"/>
                    </a:cubicBezTo>
                    <a:cubicBezTo>
                      <a:pt x="11" y="197"/>
                      <a:pt x="11" y="197"/>
                      <a:pt x="11" y="197"/>
                    </a:cubicBezTo>
                    <a:cubicBezTo>
                      <a:pt x="12" y="196"/>
                      <a:pt x="12" y="195"/>
                      <a:pt x="13" y="195"/>
                    </a:cubicBezTo>
                    <a:cubicBezTo>
                      <a:pt x="12" y="194"/>
                      <a:pt x="12" y="194"/>
                      <a:pt x="12" y="194"/>
                    </a:cubicBezTo>
                    <a:moveTo>
                      <a:pt x="34" y="194"/>
                    </a:moveTo>
                    <a:cubicBezTo>
                      <a:pt x="31" y="198"/>
                      <a:pt x="31" y="198"/>
                      <a:pt x="31" y="198"/>
                    </a:cubicBezTo>
                    <a:cubicBezTo>
                      <a:pt x="32" y="198"/>
                      <a:pt x="32" y="198"/>
                      <a:pt x="32" y="198"/>
                    </a:cubicBezTo>
                    <a:cubicBezTo>
                      <a:pt x="33" y="199"/>
                      <a:pt x="33" y="199"/>
                      <a:pt x="33" y="199"/>
                    </a:cubicBezTo>
                    <a:cubicBezTo>
                      <a:pt x="33" y="199"/>
                      <a:pt x="33" y="199"/>
                      <a:pt x="33" y="199"/>
                    </a:cubicBezTo>
                    <a:cubicBezTo>
                      <a:pt x="33" y="199"/>
                      <a:pt x="33" y="200"/>
                      <a:pt x="33" y="200"/>
                    </a:cubicBezTo>
                    <a:cubicBezTo>
                      <a:pt x="33" y="200"/>
                      <a:pt x="33" y="199"/>
                      <a:pt x="33" y="199"/>
                    </a:cubicBezTo>
                    <a:cubicBezTo>
                      <a:pt x="34" y="199"/>
                      <a:pt x="34" y="199"/>
                      <a:pt x="34" y="199"/>
                    </a:cubicBezTo>
                    <a:cubicBezTo>
                      <a:pt x="34" y="199"/>
                      <a:pt x="34" y="199"/>
                      <a:pt x="33" y="201"/>
                    </a:cubicBezTo>
                    <a:cubicBezTo>
                      <a:pt x="33" y="201"/>
                      <a:pt x="33" y="201"/>
                      <a:pt x="33" y="201"/>
                    </a:cubicBezTo>
                    <a:cubicBezTo>
                      <a:pt x="33" y="201"/>
                      <a:pt x="33" y="201"/>
                      <a:pt x="33" y="201"/>
                    </a:cubicBezTo>
                    <a:cubicBezTo>
                      <a:pt x="32" y="201"/>
                      <a:pt x="32" y="201"/>
                      <a:pt x="32" y="201"/>
                    </a:cubicBezTo>
                    <a:cubicBezTo>
                      <a:pt x="32" y="202"/>
                      <a:pt x="32" y="202"/>
                      <a:pt x="33" y="203"/>
                    </a:cubicBezTo>
                    <a:cubicBezTo>
                      <a:pt x="34" y="201"/>
                      <a:pt x="35" y="200"/>
                      <a:pt x="36" y="198"/>
                    </a:cubicBezTo>
                    <a:cubicBezTo>
                      <a:pt x="36" y="198"/>
                      <a:pt x="36" y="198"/>
                      <a:pt x="36" y="198"/>
                    </a:cubicBezTo>
                    <a:cubicBezTo>
                      <a:pt x="35" y="199"/>
                      <a:pt x="34" y="201"/>
                      <a:pt x="32" y="203"/>
                    </a:cubicBezTo>
                    <a:cubicBezTo>
                      <a:pt x="33" y="204"/>
                      <a:pt x="33" y="204"/>
                      <a:pt x="33" y="204"/>
                    </a:cubicBezTo>
                    <a:cubicBezTo>
                      <a:pt x="34" y="202"/>
                      <a:pt x="34" y="202"/>
                      <a:pt x="34" y="202"/>
                    </a:cubicBezTo>
                    <a:cubicBezTo>
                      <a:pt x="37" y="196"/>
                      <a:pt x="37" y="196"/>
                      <a:pt x="37" y="196"/>
                    </a:cubicBezTo>
                    <a:cubicBezTo>
                      <a:pt x="37" y="196"/>
                      <a:pt x="37" y="196"/>
                      <a:pt x="37" y="196"/>
                    </a:cubicBezTo>
                    <a:cubicBezTo>
                      <a:pt x="35" y="195"/>
                      <a:pt x="35" y="195"/>
                      <a:pt x="35" y="195"/>
                    </a:cubicBezTo>
                    <a:cubicBezTo>
                      <a:pt x="34" y="195"/>
                      <a:pt x="34" y="194"/>
                      <a:pt x="34" y="194"/>
                    </a:cubicBezTo>
                    <a:moveTo>
                      <a:pt x="18" y="193"/>
                    </a:moveTo>
                    <a:cubicBezTo>
                      <a:pt x="18" y="194"/>
                      <a:pt x="18" y="194"/>
                      <a:pt x="18" y="194"/>
                    </a:cubicBezTo>
                    <a:cubicBezTo>
                      <a:pt x="19" y="195"/>
                      <a:pt x="19" y="195"/>
                      <a:pt x="19" y="195"/>
                    </a:cubicBezTo>
                    <a:cubicBezTo>
                      <a:pt x="19" y="194"/>
                      <a:pt x="19" y="194"/>
                      <a:pt x="19" y="194"/>
                    </a:cubicBezTo>
                    <a:cubicBezTo>
                      <a:pt x="19" y="194"/>
                      <a:pt x="18" y="194"/>
                      <a:pt x="18" y="193"/>
                    </a:cubicBezTo>
                    <a:moveTo>
                      <a:pt x="16" y="192"/>
                    </a:moveTo>
                    <a:cubicBezTo>
                      <a:pt x="16" y="193"/>
                      <a:pt x="16" y="193"/>
                      <a:pt x="16" y="193"/>
                    </a:cubicBezTo>
                    <a:cubicBezTo>
                      <a:pt x="17" y="194"/>
                      <a:pt x="17" y="194"/>
                      <a:pt x="17" y="194"/>
                    </a:cubicBezTo>
                    <a:cubicBezTo>
                      <a:pt x="17" y="194"/>
                      <a:pt x="17" y="193"/>
                      <a:pt x="17" y="193"/>
                    </a:cubicBezTo>
                    <a:cubicBezTo>
                      <a:pt x="17" y="193"/>
                      <a:pt x="17" y="193"/>
                      <a:pt x="17" y="193"/>
                    </a:cubicBezTo>
                    <a:cubicBezTo>
                      <a:pt x="17" y="193"/>
                      <a:pt x="17" y="193"/>
                      <a:pt x="16" y="192"/>
                    </a:cubicBezTo>
                    <a:moveTo>
                      <a:pt x="29" y="192"/>
                    </a:moveTo>
                    <a:cubicBezTo>
                      <a:pt x="28" y="193"/>
                      <a:pt x="27" y="194"/>
                      <a:pt x="26" y="195"/>
                    </a:cubicBezTo>
                    <a:cubicBezTo>
                      <a:pt x="28" y="196"/>
                      <a:pt x="28" y="196"/>
                      <a:pt x="28" y="196"/>
                    </a:cubicBezTo>
                    <a:cubicBezTo>
                      <a:pt x="29" y="195"/>
                      <a:pt x="29" y="193"/>
                      <a:pt x="30" y="192"/>
                    </a:cubicBezTo>
                    <a:cubicBezTo>
                      <a:pt x="30" y="192"/>
                      <a:pt x="29" y="192"/>
                      <a:pt x="29" y="192"/>
                    </a:cubicBezTo>
                    <a:moveTo>
                      <a:pt x="15" y="191"/>
                    </a:moveTo>
                    <a:cubicBezTo>
                      <a:pt x="14" y="192"/>
                      <a:pt x="14" y="192"/>
                      <a:pt x="14" y="192"/>
                    </a:cubicBezTo>
                    <a:cubicBezTo>
                      <a:pt x="14" y="192"/>
                      <a:pt x="14" y="192"/>
                      <a:pt x="14" y="192"/>
                    </a:cubicBezTo>
                    <a:cubicBezTo>
                      <a:pt x="14" y="192"/>
                      <a:pt x="15" y="192"/>
                      <a:pt x="15" y="191"/>
                    </a:cubicBezTo>
                    <a:cubicBezTo>
                      <a:pt x="15" y="191"/>
                      <a:pt x="15" y="191"/>
                      <a:pt x="15" y="191"/>
                    </a:cubicBezTo>
                    <a:moveTo>
                      <a:pt x="27" y="191"/>
                    </a:moveTo>
                    <a:cubicBezTo>
                      <a:pt x="26" y="192"/>
                      <a:pt x="26" y="193"/>
                      <a:pt x="25" y="194"/>
                    </a:cubicBezTo>
                    <a:cubicBezTo>
                      <a:pt x="26" y="195"/>
                      <a:pt x="26" y="195"/>
                      <a:pt x="26" y="195"/>
                    </a:cubicBezTo>
                    <a:cubicBezTo>
                      <a:pt x="27" y="194"/>
                      <a:pt x="27" y="192"/>
                      <a:pt x="28" y="191"/>
                    </a:cubicBezTo>
                    <a:cubicBezTo>
                      <a:pt x="28" y="191"/>
                      <a:pt x="27" y="191"/>
                      <a:pt x="27" y="191"/>
                    </a:cubicBezTo>
                    <a:moveTo>
                      <a:pt x="37" y="189"/>
                    </a:moveTo>
                    <a:cubicBezTo>
                      <a:pt x="35" y="192"/>
                      <a:pt x="35" y="192"/>
                      <a:pt x="35" y="192"/>
                    </a:cubicBezTo>
                    <a:cubicBezTo>
                      <a:pt x="36" y="192"/>
                      <a:pt x="37" y="192"/>
                      <a:pt x="37" y="193"/>
                    </a:cubicBezTo>
                    <a:cubicBezTo>
                      <a:pt x="39" y="194"/>
                      <a:pt x="39" y="194"/>
                      <a:pt x="39" y="194"/>
                    </a:cubicBezTo>
                    <a:cubicBezTo>
                      <a:pt x="40" y="193"/>
                      <a:pt x="40" y="192"/>
                      <a:pt x="41" y="192"/>
                    </a:cubicBezTo>
                    <a:cubicBezTo>
                      <a:pt x="39" y="191"/>
                      <a:pt x="38" y="190"/>
                      <a:pt x="37" y="189"/>
                    </a:cubicBezTo>
                    <a:moveTo>
                      <a:pt x="23" y="188"/>
                    </a:moveTo>
                    <a:cubicBezTo>
                      <a:pt x="22" y="190"/>
                      <a:pt x="22" y="191"/>
                      <a:pt x="21" y="192"/>
                    </a:cubicBezTo>
                    <a:cubicBezTo>
                      <a:pt x="24" y="194"/>
                      <a:pt x="24" y="194"/>
                      <a:pt x="24" y="194"/>
                    </a:cubicBezTo>
                    <a:cubicBezTo>
                      <a:pt x="25" y="193"/>
                      <a:pt x="25" y="193"/>
                      <a:pt x="25" y="192"/>
                    </a:cubicBezTo>
                    <a:cubicBezTo>
                      <a:pt x="25" y="192"/>
                      <a:pt x="26" y="191"/>
                      <a:pt x="26" y="190"/>
                    </a:cubicBezTo>
                    <a:cubicBezTo>
                      <a:pt x="26" y="190"/>
                      <a:pt x="25" y="190"/>
                      <a:pt x="25" y="189"/>
                    </a:cubicBezTo>
                    <a:cubicBezTo>
                      <a:pt x="25" y="190"/>
                      <a:pt x="25" y="190"/>
                      <a:pt x="25" y="190"/>
                    </a:cubicBezTo>
                    <a:cubicBezTo>
                      <a:pt x="25" y="190"/>
                      <a:pt x="25" y="190"/>
                      <a:pt x="25" y="189"/>
                    </a:cubicBezTo>
                    <a:cubicBezTo>
                      <a:pt x="24" y="189"/>
                      <a:pt x="23" y="189"/>
                      <a:pt x="23" y="188"/>
                    </a:cubicBezTo>
                    <a:moveTo>
                      <a:pt x="21" y="187"/>
                    </a:moveTo>
                    <a:cubicBezTo>
                      <a:pt x="19" y="191"/>
                      <a:pt x="19" y="191"/>
                      <a:pt x="19" y="191"/>
                    </a:cubicBezTo>
                    <a:cubicBezTo>
                      <a:pt x="21" y="192"/>
                      <a:pt x="21" y="192"/>
                      <a:pt x="21" y="192"/>
                    </a:cubicBezTo>
                    <a:cubicBezTo>
                      <a:pt x="21" y="191"/>
                      <a:pt x="21" y="191"/>
                      <a:pt x="21" y="191"/>
                    </a:cubicBezTo>
                    <a:cubicBezTo>
                      <a:pt x="22" y="190"/>
                      <a:pt x="22" y="189"/>
                      <a:pt x="22" y="188"/>
                    </a:cubicBezTo>
                    <a:cubicBezTo>
                      <a:pt x="22" y="188"/>
                      <a:pt x="21" y="188"/>
                      <a:pt x="21" y="187"/>
                    </a:cubicBezTo>
                    <a:moveTo>
                      <a:pt x="32" y="187"/>
                    </a:moveTo>
                    <a:cubicBezTo>
                      <a:pt x="32" y="188"/>
                      <a:pt x="31" y="188"/>
                      <a:pt x="31" y="189"/>
                    </a:cubicBezTo>
                    <a:cubicBezTo>
                      <a:pt x="31" y="189"/>
                      <a:pt x="31" y="190"/>
                      <a:pt x="32" y="190"/>
                    </a:cubicBezTo>
                    <a:cubicBezTo>
                      <a:pt x="32" y="189"/>
                      <a:pt x="33" y="188"/>
                      <a:pt x="34" y="187"/>
                    </a:cubicBezTo>
                    <a:cubicBezTo>
                      <a:pt x="33" y="187"/>
                      <a:pt x="33" y="187"/>
                      <a:pt x="32" y="187"/>
                    </a:cubicBezTo>
                    <a:moveTo>
                      <a:pt x="19" y="186"/>
                    </a:moveTo>
                    <a:cubicBezTo>
                      <a:pt x="17" y="190"/>
                      <a:pt x="17" y="190"/>
                      <a:pt x="17" y="190"/>
                    </a:cubicBezTo>
                    <a:cubicBezTo>
                      <a:pt x="19" y="190"/>
                      <a:pt x="19" y="190"/>
                      <a:pt x="19" y="190"/>
                    </a:cubicBezTo>
                    <a:cubicBezTo>
                      <a:pt x="19" y="190"/>
                      <a:pt x="19" y="190"/>
                      <a:pt x="19" y="190"/>
                    </a:cubicBezTo>
                    <a:cubicBezTo>
                      <a:pt x="19" y="189"/>
                      <a:pt x="20" y="188"/>
                      <a:pt x="21" y="187"/>
                    </a:cubicBezTo>
                    <a:cubicBezTo>
                      <a:pt x="20" y="187"/>
                      <a:pt x="20" y="187"/>
                      <a:pt x="19" y="186"/>
                    </a:cubicBezTo>
                    <a:moveTo>
                      <a:pt x="18" y="186"/>
                    </a:moveTo>
                    <a:cubicBezTo>
                      <a:pt x="17" y="187"/>
                      <a:pt x="17" y="188"/>
                      <a:pt x="16" y="189"/>
                    </a:cubicBezTo>
                    <a:cubicBezTo>
                      <a:pt x="16" y="189"/>
                      <a:pt x="16" y="189"/>
                      <a:pt x="16" y="189"/>
                    </a:cubicBezTo>
                    <a:cubicBezTo>
                      <a:pt x="17" y="188"/>
                      <a:pt x="18" y="187"/>
                      <a:pt x="18" y="186"/>
                    </a:cubicBezTo>
                    <a:cubicBezTo>
                      <a:pt x="18" y="186"/>
                      <a:pt x="18" y="186"/>
                      <a:pt x="18" y="186"/>
                    </a:cubicBezTo>
                    <a:moveTo>
                      <a:pt x="31" y="186"/>
                    </a:moveTo>
                    <a:cubicBezTo>
                      <a:pt x="31" y="186"/>
                      <a:pt x="31" y="186"/>
                      <a:pt x="30" y="186"/>
                    </a:cubicBezTo>
                    <a:cubicBezTo>
                      <a:pt x="30" y="187"/>
                      <a:pt x="29" y="188"/>
                      <a:pt x="29" y="188"/>
                    </a:cubicBezTo>
                    <a:cubicBezTo>
                      <a:pt x="29" y="188"/>
                      <a:pt x="30" y="189"/>
                      <a:pt x="30" y="189"/>
                    </a:cubicBezTo>
                    <a:cubicBezTo>
                      <a:pt x="31" y="188"/>
                      <a:pt x="31" y="187"/>
                      <a:pt x="32" y="186"/>
                    </a:cubicBezTo>
                    <a:cubicBezTo>
                      <a:pt x="31" y="186"/>
                      <a:pt x="31" y="186"/>
                      <a:pt x="31" y="186"/>
                    </a:cubicBezTo>
                    <a:moveTo>
                      <a:pt x="28" y="184"/>
                    </a:moveTo>
                    <a:cubicBezTo>
                      <a:pt x="28" y="185"/>
                      <a:pt x="27" y="186"/>
                      <a:pt x="26" y="187"/>
                    </a:cubicBezTo>
                    <a:cubicBezTo>
                      <a:pt x="27" y="187"/>
                      <a:pt x="28" y="188"/>
                      <a:pt x="28" y="188"/>
                    </a:cubicBezTo>
                    <a:cubicBezTo>
                      <a:pt x="29" y="187"/>
                      <a:pt x="29" y="186"/>
                      <a:pt x="30" y="185"/>
                    </a:cubicBezTo>
                    <a:cubicBezTo>
                      <a:pt x="29" y="185"/>
                      <a:pt x="29" y="185"/>
                      <a:pt x="28" y="184"/>
                    </a:cubicBezTo>
                    <a:moveTo>
                      <a:pt x="26" y="183"/>
                    </a:moveTo>
                    <a:cubicBezTo>
                      <a:pt x="25" y="184"/>
                      <a:pt x="25" y="185"/>
                      <a:pt x="24" y="186"/>
                    </a:cubicBezTo>
                    <a:cubicBezTo>
                      <a:pt x="25" y="186"/>
                      <a:pt x="25" y="186"/>
                      <a:pt x="26" y="187"/>
                    </a:cubicBezTo>
                    <a:cubicBezTo>
                      <a:pt x="26" y="186"/>
                      <a:pt x="27" y="185"/>
                      <a:pt x="28" y="184"/>
                    </a:cubicBezTo>
                    <a:cubicBezTo>
                      <a:pt x="27" y="183"/>
                      <a:pt x="26" y="183"/>
                      <a:pt x="26" y="183"/>
                    </a:cubicBezTo>
                    <a:moveTo>
                      <a:pt x="41" y="182"/>
                    </a:moveTo>
                    <a:cubicBezTo>
                      <a:pt x="38" y="187"/>
                      <a:pt x="38" y="187"/>
                      <a:pt x="38" y="187"/>
                    </a:cubicBezTo>
                    <a:cubicBezTo>
                      <a:pt x="42" y="189"/>
                      <a:pt x="42" y="189"/>
                      <a:pt x="42" y="189"/>
                    </a:cubicBezTo>
                    <a:cubicBezTo>
                      <a:pt x="43" y="188"/>
                      <a:pt x="44" y="186"/>
                      <a:pt x="45" y="184"/>
                    </a:cubicBezTo>
                    <a:cubicBezTo>
                      <a:pt x="44" y="184"/>
                      <a:pt x="44" y="184"/>
                      <a:pt x="44" y="184"/>
                    </a:cubicBezTo>
                    <a:cubicBezTo>
                      <a:pt x="44" y="185"/>
                      <a:pt x="44" y="185"/>
                      <a:pt x="43" y="186"/>
                    </a:cubicBezTo>
                    <a:cubicBezTo>
                      <a:pt x="44" y="184"/>
                      <a:pt x="44" y="184"/>
                      <a:pt x="44" y="184"/>
                    </a:cubicBezTo>
                    <a:cubicBezTo>
                      <a:pt x="41" y="182"/>
                      <a:pt x="41" y="182"/>
                      <a:pt x="41" y="182"/>
                    </a:cubicBezTo>
                    <a:moveTo>
                      <a:pt x="24" y="181"/>
                    </a:moveTo>
                    <a:cubicBezTo>
                      <a:pt x="22" y="185"/>
                      <a:pt x="22" y="185"/>
                      <a:pt x="22" y="185"/>
                    </a:cubicBezTo>
                    <a:cubicBezTo>
                      <a:pt x="23" y="185"/>
                      <a:pt x="23" y="185"/>
                      <a:pt x="24" y="186"/>
                    </a:cubicBezTo>
                    <a:cubicBezTo>
                      <a:pt x="24" y="184"/>
                      <a:pt x="25" y="183"/>
                      <a:pt x="26" y="182"/>
                    </a:cubicBezTo>
                    <a:cubicBezTo>
                      <a:pt x="25" y="182"/>
                      <a:pt x="25" y="182"/>
                      <a:pt x="24" y="181"/>
                    </a:cubicBezTo>
                    <a:moveTo>
                      <a:pt x="22" y="180"/>
                    </a:moveTo>
                    <a:cubicBezTo>
                      <a:pt x="22" y="180"/>
                      <a:pt x="22" y="181"/>
                      <a:pt x="22" y="181"/>
                    </a:cubicBezTo>
                    <a:cubicBezTo>
                      <a:pt x="22" y="181"/>
                      <a:pt x="22" y="181"/>
                      <a:pt x="22" y="181"/>
                    </a:cubicBezTo>
                    <a:cubicBezTo>
                      <a:pt x="21" y="184"/>
                      <a:pt x="21" y="184"/>
                      <a:pt x="21" y="184"/>
                    </a:cubicBezTo>
                    <a:cubicBezTo>
                      <a:pt x="21" y="184"/>
                      <a:pt x="21" y="184"/>
                      <a:pt x="22" y="185"/>
                    </a:cubicBezTo>
                    <a:cubicBezTo>
                      <a:pt x="23" y="183"/>
                      <a:pt x="23" y="182"/>
                      <a:pt x="24" y="181"/>
                    </a:cubicBezTo>
                    <a:cubicBezTo>
                      <a:pt x="23" y="181"/>
                      <a:pt x="23" y="181"/>
                      <a:pt x="22" y="180"/>
                    </a:cubicBezTo>
                    <a:moveTo>
                      <a:pt x="37" y="180"/>
                    </a:moveTo>
                    <a:cubicBezTo>
                      <a:pt x="36" y="181"/>
                      <a:pt x="35" y="183"/>
                      <a:pt x="34" y="184"/>
                    </a:cubicBezTo>
                    <a:cubicBezTo>
                      <a:pt x="35" y="185"/>
                      <a:pt x="35" y="185"/>
                      <a:pt x="35" y="185"/>
                    </a:cubicBezTo>
                    <a:cubicBezTo>
                      <a:pt x="36" y="184"/>
                      <a:pt x="37" y="182"/>
                      <a:pt x="38" y="181"/>
                    </a:cubicBezTo>
                    <a:cubicBezTo>
                      <a:pt x="37" y="180"/>
                      <a:pt x="37" y="180"/>
                      <a:pt x="37" y="180"/>
                    </a:cubicBezTo>
                    <a:moveTo>
                      <a:pt x="22" y="180"/>
                    </a:moveTo>
                    <a:cubicBezTo>
                      <a:pt x="21" y="181"/>
                      <a:pt x="20" y="182"/>
                      <a:pt x="20" y="183"/>
                    </a:cubicBezTo>
                    <a:cubicBezTo>
                      <a:pt x="20" y="183"/>
                      <a:pt x="20" y="183"/>
                      <a:pt x="20" y="183"/>
                    </a:cubicBezTo>
                    <a:cubicBezTo>
                      <a:pt x="20" y="182"/>
                      <a:pt x="21" y="181"/>
                      <a:pt x="22" y="180"/>
                    </a:cubicBezTo>
                    <a:cubicBezTo>
                      <a:pt x="22" y="180"/>
                      <a:pt x="22" y="180"/>
                      <a:pt x="22" y="180"/>
                    </a:cubicBezTo>
                    <a:moveTo>
                      <a:pt x="35" y="179"/>
                    </a:moveTo>
                    <a:cubicBezTo>
                      <a:pt x="34" y="180"/>
                      <a:pt x="33" y="182"/>
                      <a:pt x="32" y="183"/>
                    </a:cubicBezTo>
                    <a:cubicBezTo>
                      <a:pt x="33" y="184"/>
                      <a:pt x="33" y="184"/>
                      <a:pt x="33" y="184"/>
                    </a:cubicBezTo>
                    <a:cubicBezTo>
                      <a:pt x="34" y="182"/>
                      <a:pt x="35" y="181"/>
                      <a:pt x="36" y="180"/>
                    </a:cubicBezTo>
                    <a:cubicBezTo>
                      <a:pt x="35" y="179"/>
                      <a:pt x="35" y="179"/>
                      <a:pt x="35" y="179"/>
                    </a:cubicBezTo>
                    <a:moveTo>
                      <a:pt x="33" y="178"/>
                    </a:moveTo>
                    <a:cubicBezTo>
                      <a:pt x="32" y="179"/>
                      <a:pt x="31" y="180"/>
                      <a:pt x="30" y="182"/>
                    </a:cubicBezTo>
                    <a:cubicBezTo>
                      <a:pt x="32" y="183"/>
                      <a:pt x="32" y="183"/>
                      <a:pt x="32" y="183"/>
                    </a:cubicBezTo>
                    <a:cubicBezTo>
                      <a:pt x="33" y="181"/>
                      <a:pt x="33" y="180"/>
                      <a:pt x="34" y="179"/>
                    </a:cubicBezTo>
                    <a:cubicBezTo>
                      <a:pt x="33" y="178"/>
                      <a:pt x="33" y="178"/>
                      <a:pt x="33" y="178"/>
                    </a:cubicBezTo>
                    <a:moveTo>
                      <a:pt x="30" y="176"/>
                    </a:moveTo>
                    <a:cubicBezTo>
                      <a:pt x="29" y="177"/>
                      <a:pt x="28" y="179"/>
                      <a:pt x="27" y="180"/>
                    </a:cubicBezTo>
                    <a:cubicBezTo>
                      <a:pt x="29" y="181"/>
                      <a:pt x="29" y="181"/>
                      <a:pt x="29" y="181"/>
                    </a:cubicBezTo>
                    <a:cubicBezTo>
                      <a:pt x="30" y="180"/>
                      <a:pt x="30" y="178"/>
                      <a:pt x="31" y="177"/>
                    </a:cubicBezTo>
                    <a:cubicBezTo>
                      <a:pt x="30" y="176"/>
                      <a:pt x="30" y="176"/>
                      <a:pt x="30" y="176"/>
                    </a:cubicBezTo>
                    <a:moveTo>
                      <a:pt x="28" y="175"/>
                    </a:moveTo>
                    <a:cubicBezTo>
                      <a:pt x="25" y="179"/>
                      <a:pt x="25" y="179"/>
                      <a:pt x="25" y="179"/>
                    </a:cubicBezTo>
                    <a:cubicBezTo>
                      <a:pt x="27" y="180"/>
                      <a:pt x="27" y="180"/>
                      <a:pt x="27" y="180"/>
                    </a:cubicBezTo>
                    <a:cubicBezTo>
                      <a:pt x="28" y="178"/>
                      <a:pt x="29" y="177"/>
                      <a:pt x="29" y="176"/>
                    </a:cubicBezTo>
                    <a:cubicBezTo>
                      <a:pt x="28" y="175"/>
                      <a:pt x="28" y="175"/>
                      <a:pt x="28" y="175"/>
                    </a:cubicBezTo>
                    <a:moveTo>
                      <a:pt x="41" y="175"/>
                    </a:moveTo>
                    <a:cubicBezTo>
                      <a:pt x="40" y="175"/>
                      <a:pt x="40" y="176"/>
                      <a:pt x="40" y="176"/>
                    </a:cubicBezTo>
                    <a:cubicBezTo>
                      <a:pt x="40" y="176"/>
                      <a:pt x="40" y="176"/>
                      <a:pt x="41" y="176"/>
                    </a:cubicBezTo>
                    <a:cubicBezTo>
                      <a:pt x="41" y="176"/>
                      <a:pt x="41" y="176"/>
                      <a:pt x="42" y="175"/>
                    </a:cubicBezTo>
                    <a:cubicBezTo>
                      <a:pt x="41" y="175"/>
                      <a:pt x="41" y="175"/>
                      <a:pt x="41" y="175"/>
                    </a:cubicBezTo>
                    <a:moveTo>
                      <a:pt x="26" y="174"/>
                    </a:moveTo>
                    <a:cubicBezTo>
                      <a:pt x="25" y="175"/>
                      <a:pt x="25" y="177"/>
                      <a:pt x="24" y="178"/>
                    </a:cubicBezTo>
                    <a:cubicBezTo>
                      <a:pt x="25" y="179"/>
                      <a:pt x="25" y="179"/>
                      <a:pt x="25" y="179"/>
                    </a:cubicBezTo>
                    <a:cubicBezTo>
                      <a:pt x="26" y="177"/>
                      <a:pt x="27" y="176"/>
                      <a:pt x="27" y="175"/>
                    </a:cubicBezTo>
                    <a:cubicBezTo>
                      <a:pt x="26" y="174"/>
                      <a:pt x="26" y="174"/>
                      <a:pt x="26" y="174"/>
                    </a:cubicBezTo>
                    <a:moveTo>
                      <a:pt x="47" y="174"/>
                    </a:moveTo>
                    <a:cubicBezTo>
                      <a:pt x="47" y="175"/>
                      <a:pt x="48" y="175"/>
                      <a:pt x="49" y="176"/>
                    </a:cubicBezTo>
                    <a:cubicBezTo>
                      <a:pt x="49" y="175"/>
                      <a:pt x="49" y="175"/>
                      <a:pt x="49" y="175"/>
                    </a:cubicBezTo>
                    <a:cubicBezTo>
                      <a:pt x="47" y="174"/>
                      <a:pt x="47" y="174"/>
                      <a:pt x="47" y="174"/>
                    </a:cubicBezTo>
                    <a:moveTo>
                      <a:pt x="26" y="174"/>
                    </a:moveTo>
                    <a:cubicBezTo>
                      <a:pt x="25" y="175"/>
                      <a:pt x="24" y="176"/>
                      <a:pt x="23" y="177"/>
                    </a:cubicBezTo>
                    <a:cubicBezTo>
                      <a:pt x="23" y="178"/>
                      <a:pt x="23" y="178"/>
                      <a:pt x="23" y="178"/>
                    </a:cubicBezTo>
                    <a:cubicBezTo>
                      <a:pt x="24" y="176"/>
                      <a:pt x="25" y="175"/>
                      <a:pt x="26" y="174"/>
                    </a:cubicBezTo>
                    <a:cubicBezTo>
                      <a:pt x="26" y="174"/>
                      <a:pt x="26" y="174"/>
                      <a:pt x="26" y="174"/>
                    </a:cubicBezTo>
                    <a:moveTo>
                      <a:pt x="39" y="173"/>
                    </a:moveTo>
                    <a:cubicBezTo>
                      <a:pt x="38" y="174"/>
                      <a:pt x="38" y="175"/>
                      <a:pt x="38" y="175"/>
                    </a:cubicBezTo>
                    <a:cubicBezTo>
                      <a:pt x="38" y="175"/>
                      <a:pt x="38" y="176"/>
                      <a:pt x="39" y="176"/>
                    </a:cubicBezTo>
                    <a:cubicBezTo>
                      <a:pt x="39" y="175"/>
                      <a:pt x="39" y="175"/>
                      <a:pt x="40" y="174"/>
                    </a:cubicBezTo>
                    <a:cubicBezTo>
                      <a:pt x="39" y="173"/>
                      <a:pt x="39" y="173"/>
                      <a:pt x="39" y="173"/>
                    </a:cubicBezTo>
                    <a:moveTo>
                      <a:pt x="37" y="172"/>
                    </a:moveTo>
                    <a:cubicBezTo>
                      <a:pt x="36" y="173"/>
                      <a:pt x="36" y="174"/>
                      <a:pt x="35" y="174"/>
                    </a:cubicBezTo>
                    <a:cubicBezTo>
                      <a:pt x="36" y="174"/>
                      <a:pt x="36" y="175"/>
                      <a:pt x="37" y="175"/>
                    </a:cubicBezTo>
                    <a:cubicBezTo>
                      <a:pt x="37" y="174"/>
                      <a:pt x="38" y="174"/>
                      <a:pt x="38" y="173"/>
                    </a:cubicBezTo>
                    <a:cubicBezTo>
                      <a:pt x="38" y="173"/>
                      <a:pt x="37" y="172"/>
                      <a:pt x="37" y="172"/>
                    </a:cubicBezTo>
                    <a:moveTo>
                      <a:pt x="37" y="172"/>
                    </a:moveTo>
                    <a:cubicBezTo>
                      <a:pt x="37" y="172"/>
                      <a:pt x="37" y="172"/>
                      <a:pt x="37" y="172"/>
                    </a:cubicBezTo>
                    <a:cubicBezTo>
                      <a:pt x="37" y="172"/>
                      <a:pt x="38" y="172"/>
                      <a:pt x="38" y="173"/>
                    </a:cubicBezTo>
                    <a:cubicBezTo>
                      <a:pt x="38" y="173"/>
                      <a:pt x="38" y="173"/>
                      <a:pt x="38" y="173"/>
                    </a:cubicBezTo>
                    <a:cubicBezTo>
                      <a:pt x="38" y="172"/>
                      <a:pt x="37" y="172"/>
                      <a:pt x="37" y="172"/>
                    </a:cubicBezTo>
                    <a:moveTo>
                      <a:pt x="47" y="171"/>
                    </a:moveTo>
                    <a:cubicBezTo>
                      <a:pt x="47" y="171"/>
                      <a:pt x="47" y="171"/>
                      <a:pt x="47" y="171"/>
                    </a:cubicBezTo>
                    <a:cubicBezTo>
                      <a:pt x="48" y="172"/>
                      <a:pt x="49" y="172"/>
                      <a:pt x="51" y="173"/>
                    </a:cubicBezTo>
                    <a:cubicBezTo>
                      <a:pt x="51" y="173"/>
                      <a:pt x="51" y="173"/>
                      <a:pt x="51" y="173"/>
                    </a:cubicBezTo>
                    <a:cubicBezTo>
                      <a:pt x="51" y="173"/>
                      <a:pt x="51" y="173"/>
                      <a:pt x="51" y="173"/>
                    </a:cubicBezTo>
                    <a:cubicBezTo>
                      <a:pt x="50" y="172"/>
                      <a:pt x="48" y="171"/>
                      <a:pt x="47" y="171"/>
                    </a:cubicBezTo>
                    <a:moveTo>
                      <a:pt x="48" y="170"/>
                    </a:moveTo>
                    <a:cubicBezTo>
                      <a:pt x="47" y="171"/>
                      <a:pt x="47" y="171"/>
                      <a:pt x="47" y="171"/>
                    </a:cubicBezTo>
                    <a:cubicBezTo>
                      <a:pt x="48" y="171"/>
                      <a:pt x="50" y="172"/>
                      <a:pt x="51" y="173"/>
                    </a:cubicBezTo>
                    <a:cubicBezTo>
                      <a:pt x="51" y="172"/>
                      <a:pt x="51" y="172"/>
                      <a:pt x="51" y="172"/>
                    </a:cubicBezTo>
                    <a:cubicBezTo>
                      <a:pt x="51" y="172"/>
                      <a:pt x="51" y="171"/>
                      <a:pt x="51" y="171"/>
                    </a:cubicBezTo>
                    <a:cubicBezTo>
                      <a:pt x="50" y="171"/>
                      <a:pt x="49" y="170"/>
                      <a:pt x="48" y="170"/>
                    </a:cubicBezTo>
                    <a:moveTo>
                      <a:pt x="48" y="169"/>
                    </a:moveTo>
                    <a:cubicBezTo>
                      <a:pt x="48" y="170"/>
                      <a:pt x="48" y="170"/>
                      <a:pt x="48" y="170"/>
                    </a:cubicBezTo>
                    <a:cubicBezTo>
                      <a:pt x="49" y="170"/>
                      <a:pt x="50" y="171"/>
                      <a:pt x="51" y="171"/>
                    </a:cubicBezTo>
                    <a:cubicBezTo>
                      <a:pt x="51" y="171"/>
                      <a:pt x="51" y="172"/>
                      <a:pt x="51" y="172"/>
                    </a:cubicBezTo>
                    <a:cubicBezTo>
                      <a:pt x="52" y="172"/>
                      <a:pt x="52" y="171"/>
                      <a:pt x="52" y="171"/>
                    </a:cubicBezTo>
                    <a:cubicBezTo>
                      <a:pt x="51" y="171"/>
                      <a:pt x="50" y="170"/>
                      <a:pt x="49" y="170"/>
                    </a:cubicBezTo>
                    <a:cubicBezTo>
                      <a:pt x="49" y="170"/>
                      <a:pt x="49" y="170"/>
                      <a:pt x="49" y="170"/>
                    </a:cubicBezTo>
                    <a:cubicBezTo>
                      <a:pt x="49" y="170"/>
                      <a:pt x="48" y="169"/>
                      <a:pt x="48" y="169"/>
                    </a:cubicBezTo>
                    <a:moveTo>
                      <a:pt x="44" y="169"/>
                    </a:moveTo>
                    <a:cubicBezTo>
                      <a:pt x="44" y="169"/>
                      <a:pt x="44" y="169"/>
                      <a:pt x="44" y="169"/>
                    </a:cubicBezTo>
                    <a:cubicBezTo>
                      <a:pt x="44" y="169"/>
                      <a:pt x="44" y="169"/>
                      <a:pt x="44" y="169"/>
                    </a:cubicBezTo>
                    <a:cubicBezTo>
                      <a:pt x="44" y="169"/>
                      <a:pt x="45" y="170"/>
                      <a:pt x="45" y="170"/>
                    </a:cubicBezTo>
                    <a:cubicBezTo>
                      <a:pt x="45" y="170"/>
                      <a:pt x="45" y="170"/>
                      <a:pt x="45" y="169"/>
                    </a:cubicBezTo>
                    <a:cubicBezTo>
                      <a:pt x="45" y="169"/>
                      <a:pt x="45" y="169"/>
                      <a:pt x="44" y="169"/>
                    </a:cubicBezTo>
                    <a:moveTo>
                      <a:pt x="31" y="169"/>
                    </a:moveTo>
                    <a:cubicBezTo>
                      <a:pt x="29" y="172"/>
                      <a:pt x="29" y="172"/>
                      <a:pt x="29" y="172"/>
                    </a:cubicBezTo>
                    <a:cubicBezTo>
                      <a:pt x="30" y="172"/>
                      <a:pt x="31" y="172"/>
                      <a:pt x="31" y="173"/>
                    </a:cubicBezTo>
                    <a:cubicBezTo>
                      <a:pt x="32" y="172"/>
                      <a:pt x="32" y="171"/>
                      <a:pt x="33" y="171"/>
                    </a:cubicBezTo>
                    <a:cubicBezTo>
                      <a:pt x="32" y="171"/>
                      <a:pt x="32" y="172"/>
                      <a:pt x="31" y="173"/>
                    </a:cubicBezTo>
                    <a:cubicBezTo>
                      <a:pt x="32" y="173"/>
                      <a:pt x="33" y="173"/>
                      <a:pt x="33" y="173"/>
                    </a:cubicBezTo>
                    <a:cubicBezTo>
                      <a:pt x="34" y="173"/>
                      <a:pt x="34" y="172"/>
                      <a:pt x="35" y="171"/>
                    </a:cubicBezTo>
                    <a:cubicBezTo>
                      <a:pt x="34" y="170"/>
                      <a:pt x="32" y="169"/>
                      <a:pt x="31" y="169"/>
                    </a:cubicBezTo>
                    <a:moveTo>
                      <a:pt x="32" y="168"/>
                    </a:moveTo>
                    <a:cubicBezTo>
                      <a:pt x="31" y="168"/>
                      <a:pt x="31" y="168"/>
                      <a:pt x="31" y="168"/>
                    </a:cubicBezTo>
                    <a:cubicBezTo>
                      <a:pt x="33" y="169"/>
                      <a:pt x="34" y="170"/>
                      <a:pt x="35" y="171"/>
                    </a:cubicBezTo>
                    <a:cubicBezTo>
                      <a:pt x="35" y="170"/>
                      <a:pt x="35" y="170"/>
                      <a:pt x="35" y="170"/>
                    </a:cubicBezTo>
                    <a:cubicBezTo>
                      <a:pt x="34" y="170"/>
                      <a:pt x="33" y="169"/>
                      <a:pt x="32" y="168"/>
                    </a:cubicBezTo>
                    <a:moveTo>
                      <a:pt x="45" y="168"/>
                    </a:moveTo>
                    <a:cubicBezTo>
                      <a:pt x="45" y="168"/>
                      <a:pt x="44" y="168"/>
                      <a:pt x="44" y="169"/>
                    </a:cubicBezTo>
                    <a:cubicBezTo>
                      <a:pt x="45" y="169"/>
                      <a:pt x="45" y="169"/>
                      <a:pt x="45" y="169"/>
                    </a:cubicBezTo>
                    <a:cubicBezTo>
                      <a:pt x="46" y="169"/>
                      <a:pt x="46" y="169"/>
                      <a:pt x="46" y="168"/>
                    </a:cubicBezTo>
                    <a:cubicBezTo>
                      <a:pt x="46" y="168"/>
                      <a:pt x="45" y="168"/>
                      <a:pt x="45" y="168"/>
                    </a:cubicBezTo>
                    <a:moveTo>
                      <a:pt x="30" y="168"/>
                    </a:moveTo>
                    <a:cubicBezTo>
                      <a:pt x="29" y="169"/>
                      <a:pt x="28" y="170"/>
                      <a:pt x="28" y="171"/>
                    </a:cubicBezTo>
                    <a:cubicBezTo>
                      <a:pt x="28" y="171"/>
                      <a:pt x="29" y="171"/>
                      <a:pt x="29" y="172"/>
                    </a:cubicBezTo>
                    <a:cubicBezTo>
                      <a:pt x="30" y="171"/>
                      <a:pt x="30" y="170"/>
                      <a:pt x="31" y="169"/>
                    </a:cubicBezTo>
                    <a:cubicBezTo>
                      <a:pt x="30" y="168"/>
                      <a:pt x="30" y="168"/>
                      <a:pt x="30" y="168"/>
                    </a:cubicBezTo>
                    <a:moveTo>
                      <a:pt x="43" y="168"/>
                    </a:moveTo>
                    <a:cubicBezTo>
                      <a:pt x="42" y="168"/>
                      <a:pt x="42" y="168"/>
                      <a:pt x="42" y="168"/>
                    </a:cubicBezTo>
                    <a:cubicBezTo>
                      <a:pt x="43" y="168"/>
                      <a:pt x="43" y="169"/>
                      <a:pt x="43" y="169"/>
                    </a:cubicBezTo>
                    <a:cubicBezTo>
                      <a:pt x="43" y="169"/>
                      <a:pt x="43" y="168"/>
                      <a:pt x="43" y="168"/>
                    </a:cubicBezTo>
                    <a:cubicBezTo>
                      <a:pt x="43" y="168"/>
                      <a:pt x="43" y="168"/>
                      <a:pt x="43" y="168"/>
                    </a:cubicBezTo>
                    <a:moveTo>
                      <a:pt x="29" y="168"/>
                    </a:moveTo>
                    <a:cubicBezTo>
                      <a:pt x="29" y="169"/>
                      <a:pt x="28" y="170"/>
                      <a:pt x="27" y="171"/>
                    </a:cubicBezTo>
                    <a:cubicBezTo>
                      <a:pt x="27" y="171"/>
                      <a:pt x="27" y="171"/>
                      <a:pt x="28" y="171"/>
                    </a:cubicBezTo>
                    <a:cubicBezTo>
                      <a:pt x="28" y="170"/>
                      <a:pt x="28" y="169"/>
                      <a:pt x="29" y="169"/>
                    </a:cubicBezTo>
                    <a:cubicBezTo>
                      <a:pt x="29" y="169"/>
                      <a:pt x="29" y="168"/>
                      <a:pt x="29" y="168"/>
                    </a:cubicBezTo>
                    <a:cubicBezTo>
                      <a:pt x="29" y="168"/>
                      <a:pt x="29" y="168"/>
                      <a:pt x="29" y="168"/>
                    </a:cubicBezTo>
                    <a:cubicBezTo>
                      <a:pt x="29" y="168"/>
                      <a:pt x="29" y="168"/>
                      <a:pt x="29" y="168"/>
                    </a:cubicBezTo>
                    <a:moveTo>
                      <a:pt x="45" y="168"/>
                    </a:moveTo>
                    <a:cubicBezTo>
                      <a:pt x="45" y="168"/>
                      <a:pt x="45" y="168"/>
                      <a:pt x="45" y="168"/>
                    </a:cubicBezTo>
                    <a:cubicBezTo>
                      <a:pt x="45" y="168"/>
                      <a:pt x="46" y="168"/>
                      <a:pt x="46" y="168"/>
                    </a:cubicBezTo>
                    <a:cubicBezTo>
                      <a:pt x="46" y="168"/>
                      <a:pt x="46" y="168"/>
                      <a:pt x="46" y="168"/>
                    </a:cubicBezTo>
                    <a:cubicBezTo>
                      <a:pt x="46" y="168"/>
                      <a:pt x="45" y="168"/>
                      <a:pt x="45" y="168"/>
                    </a:cubicBezTo>
                    <a:moveTo>
                      <a:pt x="30" y="167"/>
                    </a:moveTo>
                    <a:cubicBezTo>
                      <a:pt x="30" y="167"/>
                      <a:pt x="30" y="167"/>
                      <a:pt x="30" y="167"/>
                    </a:cubicBezTo>
                    <a:cubicBezTo>
                      <a:pt x="30" y="168"/>
                      <a:pt x="31" y="168"/>
                      <a:pt x="31" y="168"/>
                    </a:cubicBezTo>
                    <a:cubicBezTo>
                      <a:pt x="31" y="168"/>
                      <a:pt x="31" y="168"/>
                      <a:pt x="31" y="168"/>
                    </a:cubicBezTo>
                    <a:cubicBezTo>
                      <a:pt x="31" y="168"/>
                      <a:pt x="31" y="167"/>
                      <a:pt x="30" y="167"/>
                    </a:cubicBezTo>
                    <a:moveTo>
                      <a:pt x="43" y="167"/>
                    </a:moveTo>
                    <a:cubicBezTo>
                      <a:pt x="43" y="167"/>
                      <a:pt x="43" y="167"/>
                      <a:pt x="43" y="168"/>
                    </a:cubicBezTo>
                    <a:cubicBezTo>
                      <a:pt x="43" y="168"/>
                      <a:pt x="43" y="168"/>
                      <a:pt x="43" y="168"/>
                    </a:cubicBezTo>
                    <a:cubicBezTo>
                      <a:pt x="44" y="168"/>
                      <a:pt x="44" y="168"/>
                      <a:pt x="44" y="167"/>
                    </a:cubicBezTo>
                    <a:cubicBezTo>
                      <a:pt x="44" y="167"/>
                      <a:pt x="43" y="167"/>
                      <a:pt x="43" y="167"/>
                    </a:cubicBezTo>
                    <a:moveTo>
                      <a:pt x="30" y="167"/>
                    </a:moveTo>
                    <a:cubicBezTo>
                      <a:pt x="30" y="167"/>
                      <a:pt x="30" y="167"/>
                      <a:pt x="30" y="167"/>
                    </a:cubicBezTo>
                    <a:cubicBezTo>
                      <a:pt x="30" y="167"/>
                      <a:pt x="30" y="167"/>
                      <a:pt x="30" y="167"/>
                    </a:cubicBezTo>
                    <a:cubicBezTo>
                      <a:pt x="30" y="167"/>
                      <a:pt x="30" y="167"/>
                      <a:pt x="30" y="167"/>
                    </a:cubicBezTo>
                    <a:cubicBezTo>
                      <a:pt x="30" y="167"/>
                      <a:pt x="30" y="167"/>
                      <a:pt x="30" y="167"/>
                    </a:cubicBezTo>
                    <a:cubicBezTo>
                      <a:pt x="30" y="167"/>
                      <a:pt x="30" y="167"/>
                      <a:pt x="30" y="167"/>
                    </a:cubicBezTo>
                    <a:moveTo>
                      <a:pt x="43" y="167"/>
                    </a:moveTo>
                    <a:cubicBezTo>
                      <a:pt x="43" y="167"/>
                      <a:pt x="43" y="167"/>
                      <a:pt x="43" y="167"/>
                    </a:cubicBezTo>
                    <a:cubicBezTo>
                      <a:pt x="43" y="167"/>
                      <a:pt x="44" y="167"/>
                      <a:pt x="44" y="167"/>
                    </a:cubicBezTo>
                    <a:cubicBezTo>
                      <a:pt x="44" y="167"/>
                      <a:pt x="44" y="167"/>
                      <a:pt x="44" y="167"/>
                    </a:cubicBezTo>
                    <a:cubicBezTo>
                      <a:pt x="44" y="167"/>
                      <a:pt x="44" y="167"/>
                      <a:pt x="43" y="167"/>
                    </a:cubicBezTo>
                    <a:moveTo>
                      <a:pt x="40" y="166"/>
                    </a:moveTo>
                    <a:cubicBezTo>
                      <a:pt x="40" y="167"/>
                      <a:pt x="40" y="167"/>
                      <a:pt x="40" y="167"/>
                    </a:cubicBezTo>
                    <a:cubicBezTo>
                      <a:pt x="41" y="167"/>
                      <a:pt x="41" y="167"/>
                      <a:pt x="42" y="168"/>
                    </a:cubicBezTo>
                    <a:cubicBezTo>
                      <a:pt x="42" y="168"/>
                      <a:pt x="42" y="167"/>
                      <a:pt x="42" y="167"/>
                    </a:cubicBezTo>
                    <a:cubicBezTo>
                      <a:pt x="41" y="167"/>
                      <a:pt x="41" y="167"/>
                      <a:pt x="40" y="166"/>
                    </a:cubicBezTo>
                    <a:moveTo>
                      <a:pt x="50" y="166"/>
                    </a:moveTo>
                    <a:cubicBezTo>
                      <a:pt x="50" y="166"/>
                      <a:pt x="49" y="167"/>
                      <a:pt x="49" y="168"/>
                    </a:cubicBezTo>
                    <a:cubicBezTo>
                      <a:pt x="48" y="169"/>
                      <a:pt x="48" y="169"/>
                      <a:pt x="48" y="169"/>
                    </a:cubicBezTo>
                    <a:cubicBezTo>
                      <a:pt x="48" y="169"/>
                      <a:pt x="49" y="170"/>
                      <a:pt x="49" y="170"/>
                    </a:cubicBezTo>
                    <a:cubicBezTo>
                      <a:pt x="49" y="170"/>
                      <a:pt x="49" y="170"/>
                      <a:pt x="49" y="170"/>
                    </a:cubicBezTo>
                    <a:cubicBezTo>
                      <a:pt x="50" y="170"/>
                      <a:pt x="51" y="171"/>
                      <a:pt x="52" y="171"/>
                    </a:cubicBezTo>
                    <a:cubicBezTo>
                      <a:pt x="52" y="170"/>
                      <a:pt x="53" y="169"/>
                      <a:pt x="54" y="168"/>
                    </a:cubicBezTo>
                    <a:cubicBezTo>
                      <a:pt x="53" y="167"/>
                      <a:pt x="52" y="167"/>
                      <a:pt x="51" y="166"/>
                    </a:cubicBezTo>
                    <a:cubicBezTo>
                      <a:pt x="49" y="168"/>
                      <a:pt x="49" y="168"/>
                      <a:pt x="49" y="168"/>
                    </a:cubicBezTo>
                    <a:cubicBezTo>
                      <a:pt x="50" y="168"/>
                      <a:pt x="50" y="167"/>
                      <a:pt x="51" y="166"/>
                    </a:cubicBezTo>
                    <a:cubicBezTo>
                      <a:pt x="50" y="166"/>
                      <a:pt x="50" y="166"/>
                      <a:pt x="50" y="166"/>
                    </a:cubicBezTo>
                    <a:moveTo>
                      <a:pt x="41" y="166"/>
                    </a:moveTo>
                    <a:cubicBezTo>
                      <a:pt x="41" y="166"/>
                      <a:pt x="41" y="166"/>
                      <a:pt x="40" y="166"/>
                    </a:cubicBezTo>
                    <a:cubicBezTo>
                      <a:pt x="41" y="167"/>
                      <a:pt x="41" y="167"/>
                      <a:pt x="42" y="167"/>
                    </a:cubicBezTo>
                    <a:cubicBezTo>
                      <a:pt x="42" y="167"/>
                      <a:pt x="42" y="167"/>
                      <a:pt x="42" y="166"/>
                    </a:cubicBezTo>
                    <a:cubicBezTo>
                      <a:pt x="42" y="166"/>
                      <a:pt x="41" y="166"/>
                      <a:pt x="41" y="166"/>
                    </a:cubicBezTo>
                    <a:moveTo>
                      <a:pt x="41" y="165"/>
                    </a:moveTo>
                    <a:cubicBezTo>
                      <a:pt x="41" y="165"/>
                      <a:pt x="41" y="165"/>
                      <a:pt x="41" y="166"/>
                    </a:cubicBezTo>
                    <a:cubicBezTo>
                      <a:pt x="41" y="166"/>
                      <a:pt x="42" y="166"/>
                      <a:pt x="42" y="166"/>
                    </a:cubicBezTo>
                    <a:cubicBezTo>
                      <a:pt x="42" y="166"/>
                      <a:pt x="43" y="166"/>
                      <a:pt x="43" y="166"/>
                    </a:cubicBezTo>
                    <a:cubicBezTo>
                      <a:pt x="42" y="166"/>
                      <a:pt x="42" y="166"/>
                      <a:pt x="41" y="165"/>
                    </a:cubicBezTo>
                    <a:moveTo>
                      <a:pt x="47" y="164"/>
                    </a:moveTo>
                    <a:cubicBezTo>
                      <a:pt x="47" y="164"/>
                      <a:pt x="47" y="165"/>
                      <a:pt x="47" y="165"/>
                    </a:cubicBezTo>
                    <a:cubicBezTo>
                      <a:pt x="47" y="165"/>
                      <a:pt x="47" y="165"/>
                      <a:pt x="47" y="165"/>
                    </a:cubicBezTo>
                    <a:cubicBezTo>
                      <a:pt x="46" y="166"/>
                      <a:pt x="46" y="167"/>
                      <a:pt x="45" y="168"/>
                    </a:cubicBezTo>
                    <a:cubicBezTo>
                      <a:pt x="45" y="168"/>
                      <a:pt x="46" y="168"/>
                      <a:pt x="46" y="168"/>
                    </a:cubicBezTo>
                    <a:cubicBezTo>
                      <a:pt x="47" y="167"/>
                      <a:pt x="48" y="166"/>
                      <a:pt x="48" y="165"/>
                    </a:cubicBezTo>
                    <a:cubicBezTo>
                      <a:pt x="48" y="164"/>
                      <a:pt x="48" y="164"/>
                      <a:pt x="47" y="164"/>
                    </a:cubicBezTo>
                    <a:moveTo>
                      <a:pt x="52" y="163"/>
                    </a:moveTo>
                    <a:cubicBezTo>
                      <a:pt x="52" y="164"/>
                      <a:pt x="52" y="164"/>
                      <a:pt x="52" y="164"/>
                    </a:cubicBezTo>
                    <a:cubicBezTo>
                      <a:pt x="53" y="165"/>
                      <a:pt x="54" y="166"/>
                      <a:pt x="55" y="166"/>
                    </a:cubicBezTo>
                    <a:cubicBezTo>
                      <a:pt x="55" y="166"/>
                      <a:pt x="55" y="165"/>
                      <a:pt x="55" y="165"/>
                    </a:cubicBezTo>
                    <a:cubicBezTo>
                      <a:pt x="54" y="164"/>
                      <a:pt x="53" y="164"/>
                      <a:pt x="52" y="163"/>
                    </a:cubicBezTo>
                    <a:moveTo>
                      <a:pt x="52" y="163"/>
                    </a:moveTo>
                    <a:cubicBezTo>
                      <a:pt x="52" y="163"/>
                      <a:pt x="51" y="164"/>
                      <a:pt x="51" y="164"/>
                    </a:cubicBezTo>
                    <a:cubicBezTo>
                      <a:pt x="51" y="164"/>
                      <a:pt x="51" y="164"/>
                      <a:pt x="52" y="164"/>
                    </a:cubicBezTo>
                    <a:cubicBezTo>
                      <a:pt x="52" y="164"/>
                      <a:pt x="52" y="164"/>
                      <a:pt x="52" y="163"/>
                    </a:cubicBezTo>
                    <a:cubicBezTo>
                      <a:pt x="52" y="163"/>
                      <a:pt x="52" y="163"/>
                      <a:pt x="52" y="163"/>
                    </a:cubicBezTo>
                    <a:moveTo>
                      <a:pt x="46" y="163"/>
                    </a:moveTo>
                    <a:cubicBezTo>
                      <a:pt x="45" y="164"/>
                      <a:pt x="44" y="165"/>
                      <a:pt x="43" y="167"/>
                    </a:cubicBezTo>
                    <a:cubicBezTo>
                      <a:pt x="44" y="167"/>
                      <a:pt x="44" y="167"/>
                      <a:pt x="44" y="167"/>
                    </a:cubicBezTo>
                    <a:cubicBezTo>
                      <a:pt x="45" y="166"/>
                      <a:pt x="46" y="165"/>
                      <a:pt x="47" y="164"/>
                    </a:cubicBezTo>
                    <a:cubicBezTo>
                      <a:pt x="46" y="163"/>
                      <a:pt x="46" y="163"/>
                      <a:pt x="46" y="163"/>
                    </a:cubicBezTo>
                    <a:moveTo>
                      <a:pt x="34" y="163"/>
                    </a:moveTo>
                    <a:cubicBezTo>
                      <a:pt x="34" y="163"/>
                      <a:pt x="34" y="163"/>
                      <a:pt x="34" y="163"/>
                    </a:cubicBezTo>
                    <a:cubicBezTo>
                      <a:pt x="35" y="164"/>
                      <a:pt x="37" y="165"/>
                      <a:pt x="38" y="166"/>
                    </a:cubicBezTo>
                    <a:cubicBezTo>
                      <a:pt x="38" y="165"/>
                      <a:pt x="38" y="165"/>
                      <a:pt x="38" y="165"/>
                    </a:cubicBezTo>
                    <a:cubicBezTo>
                      <a:pt x="37" y="164"/>
                      <a:pt x="36" y="163"/>
                      <a:pt x="34" y="163"/>
                    </a:cubicBezTo>
                    <a:moveTo>
                      <a:pt x="35" y="162"/>
                    </a:moveTo>
                    <a:cubicBezTo>
                      <a:pt x="34" y="163"/>
                      <a:pt x="34" y="163"/>
                      <a:pt x="34" y="163"/>
                    </a:cubicBezTo>
                    <a:cubicBezTo>
                      <a:pt x="36" y="163"/>
                      <a:pt x="37" y="164"/>
                      <a:pt x="38" y="165"/>
                    </a:cubicBezTo>
                    <a:cubicBezTo>
                      <a:pt x="38" y="165"/>
                      <a:pt x="38" y="164"/>
                      <a:pt x="39" y="164"/>
                    </a:cubicBezTo>
                    <a:cubicBezTo>
                      <a:pt x="37" y="163"/>
                      <a:pt x="36" y="163"/>
                      <a:pt x="35" y="162"/>
                    </a:cubicBezTo>
                    <a:moveTo>
                      <a:pt x="53" y="162"/>
                    </a:moveTo>
                    <a:cubicBezTo>
                      <a:pt x="53" y="163"/>
                      <a:pt x="53" y="163"/>
                      <a:pt x="53" y="163"/>
                    </a:cubicBezTo>
                    <a:cubicBezTo>
                      <a:pt x="54" y="163"/>
                      <a:pt x="55" y="164"/>
                      <a:pt x="56" y="164"/>
                    </a:cubicBezTo>
                    <a:cubicBezTo>
                      <a:pt x="56" y="164"/>
                      <a:pt x="56" y="164"/>
                      <a:pt x="56" y="164"/>
                    </a:cubicBezTo>
                    <a:cubicBezTo>
                      <a:pt x="55" y="163"/>
                      <a:pt x="54" y="163"/>
                      <a:pt x="53" y="162"/>
                    </a:cubicBezTo>
                    <a:moveTo>
                      <a:pt x="33" y="162"/>
                    </a:moveTo>
                    <a:cubicBezTo>
                      <a:pt x="33" y="162"/>
                      <a:pt x="33" y="162"/>
                      <a:pt x="33" y="163"/>
                    </a:cubicBezTo>
                    <a:cubicBezTo>
                      <a:pt x="33" y="163"/>
                      <a:pt x="34" y="163"/>
                      <a:pt x="34" y="163"/>
                    </a:cubicBezTo>
                    <a:cubicBezTo>
                      <a:pt x="34" y="163"/>
                      <a:pt x="34" y="163"/>
                      <a:pt x="34" y="163"/>
                    </a:cubicBezTo>
                    <a:cubicBezTo>
                      <a:pt x="34" y="162"/>
                      <a:pt x="34" y="162"/>
                      <a:pt x="33" y="162"/>
                    </a:cubicBezTo>
                    <a:moveTo>
                      <a:pt x="33" y="162"/>
                    </a:moveTo>
                    <a:cubicBezTo>
                      <a:pt x="33" y="162"/>
                      <a:pt x="33" y="162"/>
                      <a:pt x="32" y="162"/>
                    </a:cubicBezTo>
                    <a:cubicBezTo>
                      <a:pt x="32" y="162"/>
                      <a:pt x="33" y="163"/>
                      <a:pt x="33" y="163"/>
                    </a:cubicBezTo>
                    <a:cubicBezTo>
                      <a:pt x="33" y="162"/>
                      <a:pt x="33" y="162"/>
                      <a:pt x="33" y="162"/>
                    </a:cubicBezTo>
                    <a:cubicBezTo>
                      <a:pt x="33" y="162"/>
                      <a:pt x="33" y="162"/>
                      <a:pt x="33" y="162"/>
                    </a:cubicBezTo>
                    <a:moveTo>
                      <a:pt x="35" y="162"/>
                    </a:moveTo>
                    <a:cubicBezTo>
                      <a:pt x="35" y="162"/>
                      <a:pt x="35" y="162"/>
                      <a:pt x="35" y="162"/>
                    </a:cubicBezTo>
                    <a:cubicBezTo>
                      <a:pt x="36" y="163"/>
                      <a:pt x="37" y="163"/>
                      <a:pt x="39" y="164"/>
                    </a:cubicBezTo>
                    <a:cubicBezTo>
                      <a:pt x="39" y="164"/>
                      <a:pt x="39" y="164"/>
                      <a:pt x="39" y="164"/>
                    </a:cubicBezTo>
                    <a:cubicBezTo>
                      <a:pt x="37" y="163"/>
                      <a:pt x="36" y="162"/>
                      <a:pt x="35" y="162"/>
                    </a:cubicBezTo>
                    <a:moveTo>
                      <a:pt x="43" y="162"/>
                    </a:moveTo>
                    <a:cubicBezTo>
                      <a:pt x="43" y="163"/>
                      <a:pt x="42" y="164"/>
                      <a:pt x="41" y="165"/>
                    </a:cubicBezTo>
                    <a:cubicBezTo>
                      <a:pt x="42" y="166"/>
                      <a:pt x="42" y="166"/>
                      <a:pt x="43" y="166"/>
                    </a:cubicBezTo>
                    <a:cubicBezTo>
                      <a:pt x="43" y="165"/>
                      <a:pt x="44" y="164"/>
                      <a:pt x="45" y="163"/>
                    </a:cubicBezTo>
                    <a:cubicBezTo>
                      <a:pt x="44" y="162"/>
                      <a:pt x="44" y="162"/>
                      <a:pt x="43" y="162"/>
                    </a:cubicBezTo>
                    <a:moveTo>
                      <a:pt x="53" y="162"/>
                    </a:moveTo>
                    <a:cubicBezTo>
                      <a:pt x="52" y="162"/>
                      <a:pt x="52" y="162"/>
                      <a:pt x="52" y="162"/>
                    </a:cubicBezTo>
                    <a:cubicBezTo>
                      <a:pt x="52" y="162"/>
                      <a:pt x="53" y="162"/>
                      <a:pt x="53" y="162"/>
                    </a:cubicBezTo>
                    <a:cubicBezTo>
                      <a:pt x="53" y="162"/>
                      <a:pt x="53" y="162"/>
                      <a:pt x="53" y="162"/>
                    </a:cubicBezTo>
                    <a:cubicBezTo>
                      <a:pt x="53" y="162"/>
                      <a:pt x="53" y="162"/>
                      <a:pt x="53" y="162"/>
                    </a:cubicBezTo>
                    <a:moveTo>
                      <a:pt x="49" y="161"/>
                    </a:moveTo>
                    <a:cubicBezTo>
                      <a:pt x="49" y="162"/>
                      <a:pt x="49" y="162"/>
                      <a:pt x="48" y="162"/>
                    </a:cubicBezTo>
                    <a:cubicBezTo>
                      <a:pt x="49" y="163"/>
                      <a:pt x="49" y="163"/>
                      <a:pt x="50" y="163"/>
                    </a:cubicBezTo>
                    <a:cubicBezTo>
                      <a:pt x="50" y="163"/>
                      <a:pt x="50" y="162"/>
                      <a:pt x="50" y="162"/>
                    </a:cubicBezTo>
                    <a:cubicBezTo>
                      <a:pt x="50" y="162"/>
                      <a:pt x="49" y="162"/>
                      <a:pt x="49" y="161"/>
                    </a:cubicBezTo>
                    <a:moveTo>
                      <a:pt x="33" y="161"/>
                    </a:moveTo>
                    <a:cubicBezTo>
                      <a:pt x="33" y="161"/>
                      <a:pt x="33" y="161"/>
                      <a:pt x="33" y="162"/>
                    </a:cubicBezTo>
                    <a:cubicBezTo>
                      <a:pt x="33" y="162"/>
                      <a:pt x="33" y="162"/>
                      <a:pt x="33" y="162"/>
                    </a:cubicBezTo>
                    <a:cubicBezTo>
                      <a:pt x="33" y="162"/>
                      <a:pt x="33" y="162"/>
                      <a:pt x="33" y="161"/>
                    </a:cubicBezTo>
                    <a:cubicBezTo>
                      <a:pt x="33" y="162"/>
                      <a:pt x="33" y="162"/>
                      <a:pt x="33" y="162"/>
                    </a:cubicBezTo>
                    <a:cubicBezTo>
                      <a:pt x="34" y="162"/>
                      <a:pt x="34" y="162"/>
                      <a:pt x="34" y="163"/>
                    </a:cubicBezTo>
                    <a:cubicBezTo>
                      <a:pt x="35" y="162"/>
                      <a:pt x="35" y="162"/>
                      <a:pt x="35" y="162"/>
                    </a:cubicBezTo>
                    <a:cubicBezTo>
                      <a:pt x="34" y="162"/>
                      <a:pt x="34" y="161"/>
                      <a:pt x="33" y="161"/>
                    </a:cubicBezTo>
                    <a:moveTo>
                      <a:pt x="33" y="161"/>
                    </a:moveTo>
                    <a:cubicBezTo>
                      <a:pt x="33" y="161"/>
                      <a:pt x="33" y="161"/>
                      <a:pt x="33" y="161"/>
                    </a:cubicBezTo>
                    <a:cubicBezTo>
                      <a:pt x="34" y="161"/>
                      <a:pt x="34" y="162"/>
                      <a:pt x="35" y="162"/>
                    </a:cubicBezTo>
                    <a:cubicBezTo>
                      <a:pt x="35" y="162"/>
                      <a:pt x="35" y="162"/>
                      <a:pt x="35" y="162"/>
                    </a:cubicBezTo>
                    <a:cubicBezTo>
                      <a:pt x="34" y="161"/>
                      <a:pt x="34" y="161"/>
                      <a:pt x="33" y="161"/>
                    </a:cubicBezTo>
                    <a:moveTo>
                      <a:pt x="49" y="161"/>
                    </a:moveTo>
                    <a:cubicBezTo>
                      <a:pt x="49" y="161"/>
                      <a:pt x="49" y="161"/>
                      <a:pt x="49" y="161"/>
                    </a:cubicBezTo>
                    <a:cubicBezTo>
                      <a:pt x="50" y="161"/>
                      <a:pt x="50" y="161"/>
                      <a:pt x="50" y="161"/>
                    </a:cubicBezTo>
                    <a:cubicBezTo>
                      <a:pt x="50" y="161"/>
                      <a:pt x="50" y="161"/>
                      <a:pt x="50" y="161"/>
                    </a:cubicBezTo>
                    <a:cubicBezTo>
                      <a:pt x="50" y="161"/>
                      <a:pt x="50" y="161"/>
                      <a:pt x="49" y="161"/>
                    </a:cubicBezTo>
                    <a:moveTo>
                      <a:pt x="54" y="161"/>
                    </a:moveTo>
                    <a:cubicBezTo>
                      <a:pt x="54" y="161"/>
                      <a:pt x="54" y="161"/>
                      <a:pt x="54" y="161"/>
                    </a:cubicBezTo>
                    <a:cubicBezTo>
                      <a:pt x="55" y="162"/>
                      <a:pt x="56" y="162"/>
                      <a:pt x="57" y="163"/>
                    </a:cubicBezTo>
                    <a:cubicBezTo>
                      <a:pt x="57" y="163"/>
                      <a:pt x="57" y="163"/>
                      <a:pt x="57" y="162"/>
                    </a:cubicBezTo>
                    <a:cubicBezTo>
                      <a:pt x="56" y="162"/>
                      <a:pt x="55" y="161"/>
                      <a:pt x="54" y="161"/>
                    </a:cubicBezTo>
                    <a:moveTo>
                      <a:pt x="47" y="160"/>
                    </a:moveTo>
                    <a:cubicBezTo>
                      <a:pt x="47" y="161"/>
                      <a:pt x="47" y="161"/>
                      <a:pt x="47" y="161"/>
                    </a:cubicBezTo>
                    <a:cubicBezTo>
                      <a:pt x="47" y="161"/>
                      <a:pt x="47" y="162"/>
                      <a:pt x="48" y="162"/>
                    </a:cubicBezTo>
                    <a:cubicBezTo>
                      <a:pt x="48" y="162"/>
                      <a:pt x="48" y="162"/>
                      <a:pt x="48" y="162"/>
                    </a:cubicBezTo>
                    <a:cubicBezTo>
                      <a:pt x="48" y="161"/>
                      <a:pt x="48" y="161"/>
                      <a:pt x="48" y="161"/>
                    </a:cubicBezTo>
                    <a:cubicBezTo>
                      <a:pt x="48" y="161"/>
                      <a:pt x="48" y="161"/>
                      <a:pt x="47" y="160"/>
                    </a:cubicBezTo>
                    <a:moveTo>
                      <a:pt x="53" y="160"/>
                    </a:moveTo>
                    <a:cubicBezTo>
                      <a:pt x="53" y="160"/>
                      <a:pt x="53" y="161"/>
                      <a:pt x="53" y="161"/>
                    </a:cubicBezTo>
                    <a:cubicBezTo>
                      <a:pt x="53" y="161"/>
                      <a:pt x="53" y="161"/>
                      <a:pt x="53" y="161"/>
                    </a:cubicBezTo>
                    <a:cubicBezTo>
                      <a:pt x="54" y="161"/>
                      <a:pt x="54" y="161"/>
                      <a:pt x="54" y="161"/>
                    </a:cubicBezTo>
                    <a:cubicBezTo>
                      <a:pt x="54" y="160"/>
                      <a:pt x="53" y="160"/>
                      <a:pt x="53" y="160"/>
                    </a:cubicBezTo>
                    <a:moveTo>
                      <a:pt x="50" y="160"/>
                    </a:moveTo>
                    <a:cubicBezTo>
                      <a:pt x="50" y="160"/>
                      <a:pt x="50" y="160"/>
                      <a:pt x="50" y="161"/>
                    </a:cubicBezTo>
                    <a:cubicBezTo>
                      <a:pt x="50" y="161"/>
                      <a:pt x="50" y="161"/>
                      <a:pt x="51" y="161"/>
                    </a:cubicBezTo>
                    <a:cubicBezTo>
                      <a:pt x="51" y="161"/>
                      <a:pt x="51" y="161"/>
                      <a:pt x="51" y="161"/>
                    </a:cubicBezTo>
                    <a:cubicBezTo>
                      <a:pt x="51" y="160"/>
                      <a:pt x="50" y="160"/>
                      <a:pt x="50" y="160"/>
                    </a:cubicBezTo>
                    <a:moveTo>
                      <a:pt x="48" y="160"/>
                    </a:moveTo>
                    <a:cubicBezTo>
                      <a:pt x="48" y="160"/>
                      <a:pt x="48" y="160"/>
                      <a:pt x="48" y="160"/>
                    </a:cubicBezTo>
                    <a:cubicBezTo>
                      <a:pt x="48" y="160"/>
                      <a:pt x="48" y="160"/>
                      <a:pt x="49" y="160"/>
                    </a:cubicBezTo>
                    <a:cubicBezTo>
                      <a:pt x="49" y="160"/>
                      <a:pt x="49" y="160"/>
                      <a:pt x="49" y="160"/>
                    </a:cubicBezTo>
                    <a:cubicBezTo>
                      <a:pt x="48" y="160"/>
                      <a:pt x="48" y="160"/>
                      <a:pt x="48" y="160"/>
                    </a:cubicBezTo>
                    <a:moveTo>
                      <a:pt x="54" y="160"/>
                    </a:moveTo>
                    <a:cubicBezTo>
                      <a:pt x="54" y="160"/>
                      <a:pt x="54" y="160"/>
                      <a:pt x="53" y="160"/>
                    </a:cubicBezTo>
                    <a:cubicBezTo>
                      <a:pt x="54" y="160"/>
                      <a:pt x="54" y="160"/>
                      <a:pt x="54" y="160"/>
                    </a:cubicBezTo>
                    <a:cubicBezTo>
                      <a:pt x="54" y="160"/>
                      <a:pt x="54" y="160"/>
                      <a:pt x="54" y="160"/>
                    </a:cubicBezTo>
                    <a:cubicBezTo>
                      <a:pt x="54" y="160"/>
                      <a:pt x="54" y="160"/>
                      <a:pt x="54" y="160"/>
                    </a:cubicBezTo>
                    <a:moveTo>
                      <a:pt x="45" y="159"/>
                    </a:moveTo>
                    <a:cubicBezTo>
                      <a:pt x="45" y="159"/>
                      <a:pt x="45" y="160"/>
                      <a:pt x="45" y="160"/>
                    </a:cubicBezTo>
                    <a:cubicBezTo>
                      <a:pt x="45" y="160"/>
                      <a:pt x="46" y="160"/>
                      <a:pt x="46" y="161"/>
                    </a:cubicBezTo>
                    <a:cubicBezTo>
                      <a:pt x="46" y="161"/>
                      <a:pt x="46" y="160"/>
                      <a:pt x="47" y="160"/>
                    </a:cubicBezTo>
                    <a:cubicBezTo>
                      <a:pt x="46" y="160"/>
                      <a:pt x="46" y="159"/>
                      <a:pt x="45" y="159"/>
                    </a:cubicBezTo>
                    <a:moveTo>
                      <a:pt x="48" y="159"/>
                    </a:moveTo>
                    <a:cubicBezTo>
                      <a:pt x="48" y="159"/>
                      <a:pt x="48" y="159"/>
                      <a:pt x="48" y="160"/>
                    </a:cubicBezTo>
                    <a:cubicBezTo>
                      <a:pt x="48" y="160"/>
                      <a:pt x="48" y="160"/>
                      <a:pt x="49" y="160"/>
                    </a:cubicBezTo>
                    <a:cubicBezTo>
                      <a:pt x="49" y="160"/>
                      <a:pt x="49" y="160"/>
                      <a:pt x="49" y="160"/>
                    </a:cubicBezTo>
                    <a:cubicBezTo>
                      <a:pt x="48" y="159"/>
                      <a:pt x="48" y="159"/>
                      <a:pt x="48" y="159"/>
                    </a:cubicBezTo>
                    <a:moveTo>
                      <a:pt x="48" y="159"/>
                    </a:moveTo>
                    <a:cubicBezTo>
                      <a:pt x="48" y="159"/>
                      <a:pt x="48" y="159"/>
                      <a:pt x="48" y="159"/>
                    </a:cubicBezTo>
                    <a:cubicBezTo>
                      <a:pt x="48" y="159"/>
                      <a:pt x="49" y="159"/>
                      <a:pt x="49" y="160"/>
                    </a:cubicBezTo>
                    <a:cubicBezTo>
                      <a:pt x="49" y="160"/>
                      <a:pt x="49" y="160"/>
                      <a:pt x="49" y="160"/>
                    </a:cubicBezTo>
                    <a:cubicBezTo>
                      <a:pt x="49" y="159"/>
                      <a:pt x="49" y="159"/>
                      <a:pt x="48" y="159"/>
                    </a:cubicBezTo>
                    <a:moveTo>
                      <a:pt x="55" y="159"/>
                    </a:moveTo>
                    <a:cubicBezTo>
                      <a:pt x="54" y="160"/>
                      <a:pt x="54" y="160"/>
                      <a:pt x="54" y="160"/>
                    </a:cubicBezTo>
                    <a:cubicBezTo>
                      <a:pt x="56" y="161"/>
                      <a:pt x="57" y="161"/>
                      <a:pt x="57" y="161"/>
                    </a:cubicBezTo>
                    <a:cubicBezTo>
                      <a:pt x="57" y="161"/>
                      <a:pt x="56" y="161"/>
                      <a:pt x="54" y="160"/>
                    </a:cubicBezTo>
                    <a:cubicBezTo>
                      <a:pt x="54" y="160"/>
                      <a:pt x="54" y="160"/>
                      <a:pt x="54" y="160"/>
                    </a:cubicBezTo>
                    <a:cubicBezTo>
                      <a:pt x="55" y="161"/>
                      <a:pt x="56" y="162"/>
                      <a:pt x="57" y="162"/>
                    </a:cubicBezTo>
                    <a:cubicBezTo>
                      <a:pt x="57" y="162"/>
                      <a:pt x="58" y="161"/>
                      <a:pt x="58" y="161"/>
                    </a:cubicBezTo>
                    <a:cubicBezTo>
                      <a:pt x="57" y="160"/>
                      <a:pt x="56" y="160"/>
                      <a:pt x="55" y="159"/>
                    </a:cubicBezTo>
                    <a:moveTo>
                      <a:pt x="51" y="159"/>
                    </a:moveTo>
                    <a:cubicBezTo>
                      <a:pt x="51" y="159"/>
                      <a:pt x="51" y="159"/>
                      <a:pt x="50" y="159"/>
                    </a:cubicBezTo>
                    <a:cubicBezTo>
                      <a:pt x="51" y="159"/>
                      <a:pt x="51" y="160"/>
                      <a:pt x="51" y="160"/>
                    </a:cubicBezTo>
                    <a:cubicBezTo>
                      <a:pt x="52" y="160"/>
                      <a:pt x="52" y="160"/>
                      <a:pt x="52" y="159"/>
                    </a:cubicBezTo>
                    <a:cubicBezTo>
                      <a:pt x="51" y="159"/>
                      <a:pt x="51" y="159"/>
                      <a:pt x="51" y="159"/>
                    </a:cubicBezTo>
                    <a:moveTo>
                      <a:pt x="54" y="159"/>
                    </a:moveTo>
                    <a:cubicBezTo>
                      <a:pt x="54" y="159"/>
                      <a:pt x="54" y="159"/>
                      <a:pt x="54" y="159"/>
                    </a:cubicBezTo>
                    <a:cubicBezTo>
                      <a:pt x="54" y="159"/>
                      <a:pt x="54" y="160"/>
                      <a:pt x="54" y="160"/>
                    </a:cubicBezTo>
                    <a:cubicBezTo>
                      <a:pt x="54" y="159"/>
                      <a:pt x="55" y="159"/>
                      <a:pt x="55" y="159"/>
                    </a:cubicBezTo>
                    <a:cubicBezTo>
                      <a:pt x="55" y="159"/>
                      <a:pt x="54" y="159"/>
                      <a:pt x="54" y="159"/>
                    </a:cubicBezTo>
                    <a:moveTo>
                      <a:pt x="46" y="158"/>
                    </a:moveTo>
                    <a:cubicBezTo>
                      <a:pt x="46" y="158"/>
                      <a:pt x="45" y="158"/>
                      <a:pt x="45" y="158"/>
                    </a:cubicBezTo>
                    <a:cubicBezTo>
                      <a:pt x="46" y="159"/>
                      <a:pt x="46" y="159"/>
                      <a:pt x="47" y="159"/>
                    </a:cubicBezTo>
                    <a:cubicBezTo>
                      <a:pt x="47" y="159"/>
                      <a:pt x="47" y="159"/>
                      <a:pt x="47" y="159"/>
                    </a:cubicBezTo>
                    <a:cubicBezTo>
                      <a:pt x="46" y="159"/>
                      <a:pt x="46" y="159"/>
                      <a:pt x="46" y="158"/>
                    </a:cubicBezTo>
                    <a:moveTo>
                      <a:pt x="51" y="158"/>
                    </a:moveTo>
                    <a:cubicBezTo>
                      <a:pt x="51" y="158"/>
                      <a:pt x="51" y="158"/>
                      <a:pt x="51" y="158"/>
                    </a:cubicBezTo>
                    <a:cubicBezTo>
                      <a:pt x="51" y="159"/>
                      <a:pt x="52" y="159"/>
                      <a:pt x="52" y="159"/>
                    </a:cubicBezTo>
                    <a:cubicBezTo>
                      <a:pt x="52" y="159"/>
                      <a:pt x="52" y="159"/>
                      <a:pt x="52" y="159"/>
                    </a:cubicBezTo>
                    <a:cubicBezTo>
                      <a:pt x="52" y="159"/>
                      <a:pt x="52" y="158"/>
                      <a:pt x="51" y="158"/>
                    </a:cubicBezTo>
                    <a:moveTo>
                      <a:pt x="56" y="158"/>
                    </a:moveTo>
                    <a:cubicBezTo>
                      <a:pt x="55" y="158"/>
                      <a:pt x="55" y="158"/>
                      <a:pt x="55" y="158"/>
                    </a:cubicBezTo>
                    <a:cubicBezTo>
                      <a:pt x="56" y="159"/>
                      <a:pt x="57" y="159"/>
                      <a:pt x="58" y="160"/>
                    </a:cubicBezTo>
                    <a:cubicBezTo>
                      <a:pt x="58" y="160"/>
                      <a:pt x="58" y="160"/>
                      <a:pt x="59" y="160"/>
                    </a:cubicBezTo>
                    <a:cubicBezTo>
                      <a:pt x="58" y="159"/>
                      <a:pt x="57" y="159"/>
                      <a:pt x="56" y="158"/>
                    </a:cubicBezTo>
                    <a:moveTo>
                      <a:pt x="46" y="158"/>
                    </a:moveTo>
                    <a:cubicBezTo>
                      <a:pt x="46" y="158"/>
                      <a:pt x="46" y="158"/>
                      <a:pt x="46" y="158"/>
                    </a:cubicBezTo>
                    <a:cubicBezTo>
                      <a:pt x="46" y="158"/>
                      <a:pt x="47" y="159"/>
                      <a:pt x="47" y="159"/>
                    </a:cubicBezTo>
                    <a:cubicBezTo>
                      <a:pt x="47" y="159"/>
                      <a:pt x="47" y="159"/>
                      <a:pt x="47" y="159"/>
                    </a:cubicBezTo>
                    <a:cubicBezTo>
                      <a:pt x="46" y="158"/>
                      <a:pt x="46" y="158"/>
                      <a:pt x="46" y="158"/>
                    </a:cubicBezTo>
                    <a:moveTo>
                      <a:pt x="49" y="158"/>
                    </a:moveTo>
                    <a:cubicBezTo>
                      <a:pt x="49" y="158"/>
                      <a:pt x="49" y="158"/>
                      <a:pt x="49" y="158"/>
                    </a:cubicBezTo>
                    <a:cubicBezTo>
                      <a:pt x="49" y="158"/>
                      <a:pt x="49" y="159"/>
                      <a:pt x="50" y="159"/>
                    </a:cubicBezTo>
                    <a:cubicBezTo>
                      <a:pt x="50" y="159"/>
                      <a:pt x="50" y="158"/>
                      <a:pt x="50" y="158"/>
                    </a:cubicBezTo>
                    <a:cubicBezTo>
                      <a:pt x="50" y="158"/>
                      <a:pt x="50" y="158"/>
                      <a:pt x="50" y="158"/>
                    </a:cubicBezTo>
                    <a:cubicBezTo>
                      <a:pt x="50" y="158"/>
                      <a:pt x="50" y="158"/>
                      <a:pt x="50" y="158"/>
                    </a:cubicBezTo>
                    <a:cubicBezTo>
                      <a:pt x="50" y="158"/>
                      <a:pt x="49" y="158"/>
                      <a:pt x="49" y="158"/>
                    </a:cubicBezTo>
                    <a:moveTo>
                      <a:pt x="46" y="158"/>
                    </a:moveTo>
                    <a:cubicBezTo>
                      <a:pt x="46" y="158"/>
                      <a:pt x="46" y="158"/>
                      <a:pt x="46" y="158"/>
                    </a:cubicBezTo>
                    <a:cubicBezTo>
                      <a:pt x="46" y="158"/>
                      <a:pt x="47" y="158"/>
                      <a:pt x="47" y="159"/>
                    </a:cubicBezTo>
                    <a:cubicBezTo>
                      <a:pt x="47" y="159"/>
                      <a:pt x="47" y="159"/>
                      <a:pt x="47" y="158"/>
                    </a:cubicBezTo>
                    <a:cubicBezTo>
                      <a:pt x="47" y="158"/>
                      <a:pt x="46" y="158"/>
                      <a:pt x="46" y="158"/>
                    </a:cubicBezTo>
                    <a:moveTo>
                      <a:pt x="55" y="158"/>
                    </a:moveTo>
                    <a:cubicBezTo>
                      <a:pt x="55" y="158"/>
                      <a:pt x="55" y="158"/>
                      <a:pt x="55" y="158"/>
                    </a:cubicBezTo>
                    <a:cubicBezTo>
                      <a:pt x="55" y="158"/>
                      <a:pt x="55" y="158"/>
                      <a:pt x="55" y="158"/>
                    </a:cubicBezTo>
                    <a:cubicBezTo>
                      <a:pt x="55" y="158"/>
                      <a:pt x="55" y="158"/>
                      <a:pt x="55" y="158"/>
                    </a:cubicBezTo>
                    <a:cubicBezTo>
                      <a:pt x="55" y="158"/>
                      <a:pt x="55" y="158"/>
                      <a:pt x="55" y="158"/>
                    </a:cubicBezTo>
                    <a:moveTo>
                      <a:pt x="49" y="157"/>
                    </a:moveTo>
                    <a:cubicBezTo>
                      <a:pt x="49" y="157"/>
                      <a:pt x="49" y="157"/>
                      <a:pt x="49" y="157"/>
                    </a:cubicBezTo>
                    <a:cubicBezTo>
                      <a:pt x="49" y="158"/>
                      <a:pt x="50" y="158"/>
                      <a:pt x="50" y="158"/>
                    </a:cubicBezTo>
                    <a:cubicBezTo>
                      <a:pt x="50" y="158"/>
                      <a:pt x="50" y="158"/>
                      <a:pt x="50" y="158"/>
                    </a:cubicBezTo>
                    <a:cubicBezTo>
                      <a:pt x="50" y="157"/>
                      <a:pt x="50" y="157"/>
                      <a:pt x="49" y="157"/>
                    </a:cubicBezTo>
                    <a:moveTo>
                      <a:pt x="52" y="157"/>
                    </a:moveTo>
                    <a:cubicBezTo>
                      <a:pt x="52" y="157"/>
                      <a:pt x="51" y="158"/>
                      <a:pt x="51" y="158"/>
                    </a:cubicBezTo>
                    <a:cubicBezTo>
                      <a:pt x="52" y="158"/>
                      <a:pt x="52" y="158"/>
                      <a:pt x="52" y="158"/>
                    </a:cubicBezTo>
                    <a:cubicBezTo>
                      <a:pt x="52" y="158"/>
                      <a:pt x="53" y="158"/>
                      <a:pt x="53" y="158"/>
                    </a:cubicBezTo>
                    <a:cubicBezTo>
                      <a:pt x="53" y="157"/>
                      <a:pt x="52" y="157"/>
                      <a:pt x="52" y="157"/>
                    </a:cubicBezTo>
                    <a:moveTo>
                      <a:pt x="36" y="157"/>
                    </a:moveTo>
                    <a:cubicBezTo>
                      <a:pt x="36" y="157"/>
                      <a:pt x="36" y="157"/>
                      <a:pt x="36" y="157"/>
                    </a:cubicBezTo>
                    <a:cubicBezTo>
                      <a:pt x="36" y="157"/>
                      <a:pt x="36" y="157"/>
                      <a:pt x="36" y="157"/>
                    </a:cubicBezTo>
                    <a:cubicBezTo>
                      <a:pt x="35" y="158"/>
                      <a:pt x="34" y="160"/>
                      <a:pt x="33" y="161"/>
                    </a:cubicBezTo>
                    <a:cubicBezTo>
                      <a:pt x="34" y="161"/>
                      <a:pt x="34" y="161"/>
                      <a:pt x="35" y="162"/>
                    </a:cubicBezTo>
                    <a:cubicBezTo>
                      <a:pt x="35" y="161"/>
                      <a:pt x="35" y="161"/>
                      <a:pt x="36" y="160"/>
                    </a:cubicBezTo>
                    <a:cubicBezTo>
                      <a:pt x="35" y="162"/>
                      <a:pt x="35" y="162"/>
                      <a:pt x="35" y="162"/>
                    </a:cubicBezTo>
                    <a:cubicBezTo>
                      <a:pt x="36" y="162"/>
                      <a:pt x="37" y="163"/>
                      <a:pt x="39" y="164"/>
                    </a:cubicBezTo>
                    <a:cubicBezTo>
                      <a:pt x="39" y="163"/>
                      <a:pt x="40" y="161"/>
                      <a:pt x="41" y="160"/>
                    </a:cubicBezTo>
                    <a:cubicBezTo>
                      <a:pt x="39" y="159"/>
                      <a:pt x="37" y="158"/>
                      <a:pt x="36" y="157"/>
                    </a:cubicBezTo>
                    <a:moveTo>
                      <a:pt x="47" y="156"/>
                    </a:moveTo>
                    <a:cubicBezTo>
                      <a:pt x="47" y="157"/>
                      <a:pt x="47" y="157"/>
                      <a:pt x="47" y="157"/>
                    </a:cubicBezTo>
                    <a:cubicBezTo>
                      <a:pt x="47" y="157"/>
                      <a:pt x="47" y="157"/>
                      <a:pt x="48" y="158"/>
                    </a:cubicBezTo>
                    <a:cubicBezTo>
                      <a:pt x="48" y="158"/>
                      <a:pt x="48" y="157"/>
                      <a:pt x="48" y="157"/>
                    </a:cubicBezTo>
                    <a:cubicBezTo>
                      <a:pt x="48" y="157"/>
                      <a:pt x="47" y="157"/>
                      <a:pt x="47" y="156"/>
                    </a:cubicBezTo>
                    <a:moveTo>
                      <a:pt x="52" y="156"/>
                    </a:moveTo>
                    <a:cubicBezTo>
                      <a:pt x="52" y="156"/>
                      <a:pt x="52" y="156"/>
                      <a:pt x="52" y="156"/>
                    </a:cubicBezTo>
                    <a:cubicBezTo>
                      <a:pt x="53" y="157"/>
                      <a:pt x="53" y="157"/>
                      <a:pt x="53" y="157"/>
                    </a:cubicBezTo>
                    <a:cubicBezTo>
                      <a:pt x="53" y="157"/>
                      <a:pt x="53" y="157"/>
                      <a:pt x="53" y="157"/>
                    </a:cubicBezTo>
                    <a:cubicBezTo>
                      <a:pt x="53" y="157"/>
                      <a:pt x="53" y="156"/>
                      <a:pt x="52" y="156"/>
                    </a:cubicBezTo>
                    <a:moveTo>
                      <a:pt x="50" y="156"/>
                    </a:moveTo>
                    <a:cubicBezTo>
                      <a:pt x="50" y="156"/>
                      <a:pt x="50" y="156"/>
                      <a:pt x="50" y="157"/>
                    </a:cubicBezTo>
                    <a:cubicBezTo>
                      <a:pt x="50" y="157"/>
                      <a:pt x="50" y="157"/>
                      <a:pt x="51" y="157"/>
                    </a:cubicBezTo>
                    <a:cubicBezTo>
                      <a:pt x="51" y="157"/>
                      <a:pt x="51" y="157"/>
                      <a:pt x="51" y="157"/>
                    </a:cubicBezTo>
                    <a:cubicBezTo>
                      <a:pt x="51" y="156"/>
                      <a:pt x="50" y="156"/>
                      <a:pt x="50" y="156"/>
                    </a:cubicBezTo>
                    <a:moveTo>
                      <a:pt x="47" y="156"/>
                    </a:moveTo>
                    <a:cubicBezTo>
                      <a:pt x="47" y="156"/>
                      <a:pt x="47" y="156"/>
                      <a:pt x="47" y="156"/>
                    </a:cubicBezTo>
                    <a:cubicBezTo>
                      <a:pt x="47" y="156"/>
                      <a:pt x="48" y="157"/>
                      <a:pt x="48" y="157"/>
                    </a:cubicBezTo>
                    <a:cubicBezTo>
                      <a:pt x="49" y="157"/>
                      <a:pt x="49" y="157"/>
                      <a:pt x="49" y="157"/>
                    </a:cubicBezTo>
                    <a:cubicBezTo>
                      <a:pt x="48" y="156"/>
                      <a:pt x="48" y="156"/>
                      <a:pt x="47" y="156"/>
                    </a:cubicBezTo>
                    <a:moveTo>
                      <a:pt x="51" y="155"/>
                    </a:moveTo>
                    <a:cubicBezTo>
                      <a:pt x="51" y="155"/>
                      <a:pt x="51" y="155"/>
                      <a:pt x="50" y="155"/>
                    </a:cubicBezTo>
                    <a:cubicBezTo>
                      <a:pt x="51" y="156"/>
                      <a:pt x="51" y="156"/>
                      <a:pt x="51" y="156"/>
                    </a:cubicBezTo>
                    <a:cubicBezTo>
                      <a:pt x="51" y="156"/>
                      <a:pt x="52" y="156"/>
                      <a:pt x="52" y="156"/>
                    </a:cubicBezTo>
                    <a:cubicBezTo>
                      <a:pt x="51" y="155"/>
                      <a:pt x="51" y="155"/>
                      <a:pt x="51" y="155"/>
                    </a:cubicBezTo>
                    <a:moveTo>
                      <a:pt x="48" y="155"/>
                    </a:moveTo>
                    <a:cubicBezTo>
                      <a:pt x="48" y="155"/>
                      <a:pt x="48" y="155"/>
                      <a:pt x="47" y="155"/>
                    </a:cubicBezTo>
                    <a:cubicBezTo>
                      <a:pt x="48" y="156"/>
                      <a:pt x="48" y="156"/>
                      <a:pt x="49" y="156"/>
                    </a:cubicBezTo>
                    <a:cubicBezTo>
                      <a:pt x="49" y="156"/>
                      <a:pt x="49" y="156"/>
                      <a:pt x="49" y="156"/>
                    </a:cubicBezTo>
                    <a:cubicBezTo>
                      <a:pt x="49" y="155"/>
                      <a:pt x="48" y="155"/>
                      <a:pt x="48" y="155"/>
                    </a:cubicBezTo>
                    <a:moveTo>
                      <a:pt x="37" y="155"/>
                    </a:moveTo>
                    <a:cubicBezTo>
                      <a:pt x="37" y="155"/>
                      <a:pt x="37" y="155"/>
                      <a:pt x="37" y="155"/>
                    </a:cubicBezTo>
                    <a:cubicBezTo>
                      <a:pt x="42" y="158"/>
                      <a:pt x="42" y="158"/>
                      <a:pt x="42" y="158"/>
                    </a:cubicBezTo>
                    <a:cubicBezTo>
                      <a:pt x="37" y="155"/>
                      <a:pt x="37" y="155"/>
                      <a:pt x="37" y="155"/>
                    </a:cubicBezTo>
                    <a:cubicBezTo>
                      <a:pt x="37" y="155"/>
                      <a:pt x="37" y="155"/>
                      <a:pt x="37" y="155"/>
                    </a:cubicBezTo>
                    <a:cubicBezTo>
                      <a:pt x="39" y="156"/>
                      <a:pt x="40" y="157"/>
                      <a:pt x="42" y="158"/>
                    </a:cubicBezTo>
                    <a:cubicBezTo>
                      <a:pt x="42" y="158"/>
                      <a:pt x="42" y="158"/>
                      <a:pt x="42" y="158"/>
                    </a:cubicBezTo>
                    <a:cubicBezTo>
                      <a:pt x="41" y="157"/>
                      <a:pt x="39" y="156"/>
                      <a:pt x="37" y="155"/>
                    </a:cubicBezTo>
                    <a:moveTo>
                      <a:pt x="48" y="154"/>
                    </a:moveTo>
                    <a:cubicBezTo>
                      <a:pt x="48" y="154"/>
                      <a:pt x="48" y="154"/>
                      <a:pt x="48" y="154"/>
                    </a:cubicBezTo>
                    <a:cubicBezTo>
                      <a:pt x="49" y="154"/>
                      <a:pt x="49" y="155"/>
                      <a:pt x="50" y="155"/>
                    </a:cubicBezTo>
                    <a:cubicBezTo>
                      <a:pt x="50" y="155"/>
                      <a:pt x="50" y="155"/>
                      <a:pt x="50" y="155"/>
                    </a:cubicBezTo>
                    <a:cubicBezTo>
                      <a:pt x="49" y="154"/>
                      <a:pt x="49" y="154"/>
                      <a:pt x="48" y="154"/>
                    </a:cubicBezTo>
                    <a:moveTo>
                      <a:pt x="38" y="154"/>
                    </a:moveTo>
                    <a:cubicBezTo>
                      <a:pt x="38" y="154"/>
                      <a:pt x="38" y="154"/>
                      <a:pt x="38" y="154"/>
                    </a:cubicBezTo>
                    <a:cubicBezTo>
                      <a:pt x="39" y="155"/>
                      <a:pt x="41" y="156"/>
                      <a:pt x="43" y="157"/>
                    </a:cubicBezTo>
                    <a:cubicBezTo>
                      <a:pt x="43" y="157"/>
                      <a:pt x="43" y="157"/>
                      <a:pt x="43" y="157"/>
                    </a:cubicBezTo>
                    <a:cubicBezTo>
                      <a:pt x="41" y="156"/>
                      <a:pt x="39" y="155"/>
                      <a:pt x="38" y="154"/>
                    </a:cubicBezTo>
                    <a:moveTo>
                      <a:pt x="58" y="154"/>
                    </a:moveTo>
                    <a:cubicBezTo>
                      <a:pt x="56" y="158"/>
                      <a:pt x="56" y="158"/>
                      <a:pt x="56" y="158"/>
                    </a:cubicBezTo>
                    <a:cubicBezTo>
                      <a:pt x="57" y="158"/>
                      <a:pt x="58" y="159"/>
                      <a:pt x="59" y="160"/>
                    </a:cubicBezTo>
                    <a:cubicBezTo>
                      <a:pt x="59" y="158"/>
                      <a:pt x="60" y="157"/>
                      <a:pt x="61" y="155"/>
                    </a:cubicBezTo>
                    <a:cubicBezTo>
                      <a:pt x="60" y="155"/>
                      <a:pt x="59" y="154"/>
                      <a:pt x="58" y="154"/>
                    </a:cubicBezTo>
                    <a:moveTo>
                      <a:pt x="38" y="153"/>
                    </a:moveTo>
                    <a:cubicBezTo>
                      <a:pt x="38" y="153"/>
                      <a:pt x="38" y="153"/>
                      <a:pt x="38" y="153"/>
                    </a:cubicBezTo>
                    <a:cubicBezTo>
                      <a:pt x="40" y="155"/>
                      <a:pt x="41" y="156"/>
                      <a:pt x="43" y="157"/>
                    </a:cubicBezTo>
                    <a:cubicBezTo>
                      <a:pt x="43" y="156"/>
                      <a:pt x="43" y="156"/>
                      <a:pt x="43" y="156"/>
                    </a:cubicBezTo>
                    <a:cubicBezTo>
                      <a:pt x="38" y="153"/>
                      <a:pt x="38" y="153"/>
                      <a:pt x="38" y="153"/>
                    </a:cubicBezTo>
                    <a:moveTo>
                      <a:pt x="57" y="153"/>
                    </a:moveTo>
                    <a:cubicBezTo>
                      <a:pt x="56" y="155"/>
                      <a:pt x="56" y="156"/>
                      <a:pt x="55" y="157"/>
                    </a:cubicBezTo>
                    <a:cubicBezTo>
                      <a:pt x="55" y="158"/>
                      <a:pt x="55" y="158"/>
                      <a:pt x="55" y="158"/>
                    </a:cubicBezTo>
                    <a:cubicBezTo>
                      <a:pt x="56" y="156"/>
                      <a:pt x="57" y="155"/>
                      <a:pt x="58" y="153"/>
                    </a:cubicBezTo>
                    <a:cubicBezTo>
                      <a:pt x="58" y="153"/>
                      <a:pt x="57" y="153"/>
                      <a:pt x="57" y="153"/>
                    </a:cubicBezTo>
                    <a:moveTo>
                      <a:pt x="38" y="153"/>
                    </a:moveTo>
                    <a:cubicBezTo>
                      <a:pt x="38" y="153"/>
                      <a:pt x="38" y="153"/>
                      <a:pt x="38" y="153"/>
                    </a:cubicBezTo>
                    <a:cubicBezTo>
                      <a:pt x="40" y="154"/>
                      <a:pt x="42" y="155"/>
                      <a:pt x="43" y="156"/>
                    </a:cubicBezTo>
                    <a:cubicBezTo>
                      <a:pt x="43" y="156"/>
                      <a:pt x="43" y="156"/>
                      <a:pt x="43" y="156"/>
                    </a:cubicBezTo>
                    <a:cubicBezTo>
                      <a:pt x="42" y="155"/>
                      <a:pt x="40" y="154"/>
                      <a:pt x="38" y="153"/>
                    </a:cubicBezTo>
                    <a:moveTo>
                      <a:pt x="55" y="152"/>
                    </a:moveTo>
                    <a:cubicBezTo>
                      <a:pt x="54" y="153"/>
                      <a:pt x="53" y="155"/>
                      <a:pt x="52" y="156"/>
                    </a:cubicBezTo>
                    <a:cubicBezTo>
                      <a:pt x="53" y="156"/>
                      <a:pt x="53" y="156"/>
                      <a:pt x="53" y="157"/>
                    </a:cubicBezTo>
                    <a:cubicBezTo>
                      <a:pt x="54" y="155"/>
                      <a:pt x="55" y="154"/>
                      <a:pt x="56" y="152"/>
                    </a:cubicBezTo>
                    <a:cubicBezTo>
                      <a:pt x="56" y="152"/>
                      <a:pt x="55" y="152"/>
                      <a:pt x="55" y="152"/>
                    </a:cubicBezTo>
                    <a:moveTo>
                      <a:pt x="39" y="152"/>
                    </a:moveTo>
                    <a:cubicBezTo>
                      <a:pt x="39" y="152"/>
                      <a:pt x="39" y="152"/>
                      <a:pt x="39" y="152"/>
                    </a:cubicBezTo>
                    <a:cubicBezTo>
                      <a:pt x="40" y="153"/>
                      <a:pt x="42" y="154"/>
                      <a:pt x="44" y="155"/>
                    </a:cubicBezTo>
                    <a:cubicBezTo>
                      <a:pt x="44" y="155"/>
                      <a:pt x="44" y="155"/>
                      <a:pt x="44" y="155"/>
                    </a:cubicBezTo>
                    <a:cubicBezTo>
                      <a:pt x="42" y="154"/>
                      <a:pt x="41" y="153"/>
                      <a:pt x="39" y="152"/>
                    </a:cubicBezTo>
                    <a:moveTo>
                      <a:pt x="39" y="151"/>
                    </a:moveTo>
                    <a:cubicBezTo>
                      <a:pt x="39" y="151"/>
                      <a:pt x="39" y="151"/>
                      <a:pt x="39" y="151"/>
                    </a:cubicBezTo>
                    <a:cubicBezTo>
                      <a:pt x="41" y="152"/>
                      <a:pt x="43" y="153"/>
                      <a:pt x="44" y="154"/>
                    </a:cubicBezTo>
                    <a:cubicBezTo>
                      <a:pt x="44" y="154"/>
                      <a:pt x="44" y="154"/>
                      <a:pt x="44" y="154"/>
                    </a:cubicBezTo>
                    <a:cubicBezTo>
                      <a:pt x="43" y="153"/>
                      <a:pt x="41" y="152"/>
                      <a:pt x="39" y="151"/>
                    </a:cubicBezTo>
                    <a:moveTo>
                      <a:pt x="53" y="151"/>
                    </a:moveTo>
                    <a:cubicBezTo>
                      <a:pt x="52" y="152"/>
                      <a:pt x="52" y="154"/>
                      <a:pt x="51" y="155"/>
                    </a:cubicBezTo>
                    <a:cubicBezTo>
                      <a:pt x="51" y="155"/>
                      <a:pt x="51" y="155"/>
                      <a:pt x="52" y="156"/>
                    </a:cubicBezTo>
                    <a:cubicBezTo>
                      <a:pt x="52" y="154"/>
                      <a:pt x="53" y="153"/>
                      <a:pt x="54" y="151"/>
                    </a:cubicBezTo>
                    <a:cubicBezTo>
                      <a:pt x="54" y="151"/>
                      <a:pt x="54" y="151"/>
                      <a:pt x="53" y="151"/>
                    </a:cubicBezTo>
                    <a:moveTo>
                      <a:pt x="40" y="150"/>
                    </a:moveTo>
                    <a:cubicBezTo>
                      <a:pt x="40" y="150"/>
                      <a:pt x="40" y="150"/>
                      <a:pt x="40" y="151"/>
                    </a:cubicBezTo>
                    <a:cubicBezTo>
                      <a:pt x="41" y="152"/>
                      <a:pt x="43" y="153"/>
                      <a:pt x="45" y="154"/>
                    </a:cubicBezTo>
                    <a:cubicBezTo>
                      <a:pt x="45" y="153"/>
                      <a:pt x="45" y="153"/>
                      <a:pt x="45" y="153"/>
                    </a:cubicBezTo>
                    <a:cubicBezTo>
                      <a:pt x="45" y="153"/>
                      <a:pt x="44" y="152"/>
                      <a:pt x="43" y="152"/>
                    </a:cubicBezTo>
                    <a:cubicBezTo>
                      <a:pt x="42" y="151"/>
                      <a:pt x="41" y="151"/>
                      <a:pt x="40" y="150"/>
                    </a:cubicBezTo>
                    <a:moveTo>
                      <a:pt x="64" y="150"/>
                    </a:moveTo>
                    <a:cubicBezTo>
                      <a:pt x="64" y="150"/>
                      <a:pt x="64" y="150"/>
                      <a:pt x="64" y="150"/>
                    </a:cubicBezTo>
                    <a:cubicBezTo>
                      <a:pt x="64" y="150"/>
                      <a:pt x="64" y="150"/>
                      <a:pt x="64" y="150"/>
                    </a:cubicBezTo>
                    <a:cubicBezTo>
                      <a:pt x="64" y="150"/>
                      <a:pt x="64" y="150"/>
                      <a:pt x="64" y="150"/>
                    </a:cubicBezTo>
                    <a:cubicBezTo>
                      <a:pt x="64" y="150"/>
                      <a:pt x="64" y="150"/>
                      <a:pt x="64" y="150"/>
                    </a:cubicBezTo>
                    <a:moveTo>
                      <a:pt x="51" y="150"/>
                    </a:moveTo>
                    <a:cubicBezTo>
                      <a:pt x="50" y="151"/>
                      <a:pt x="49" y="152"/>
                      <a:pt x="48" y="154"/>
                    </a:cubicBezTo>
                    <a:cubicBezTo>
                      <a:pt x="49" y="154"/>
                      <a:pt x="49" y="154"/>
                      <a:pt x="50" y="155"/>
                    </a:cubicBezTo>
                    <a:cubicBezTo>
                      <a:pt x="51" y="153"/>
                      <a:pt x="52" y="152"/>
                      <a:pt x="53" y="150"/>
                    </a:cubicBezTo>
                    <a:cubicBezTo>
                      <a:pt x="53" y="150"/>
                      <a:pt x="52" y="150"/>
                      <a:pt x="52" y="150"/>
                    </a:cubicBezTo>
                    <a:cubicBezTo>
                      <a:pt x="52" y="150"/>
                      <a:pt x="52" y="150"/>
                      <a:pt x="51" y="150"/>
                    </a:cubicBezTo>
                    <a:moveTo>
                      <a:pt x="40" y="149"/>
                    </a:moveTo>
                    <a:cubicBezTo>
                      <a:pt x="40" y="149"/>
                      <a:pt x="40" y="149"/>
                      <a:pt x="40" y="149"/>
                    </a:cubicBezTo>
                    <a:cubicBezTo>
                      <a:pt x="42" y="150"/>
                      <a:pt x="44" y="151"/>
                      <a:pt x="45" y="152"/>
                    </a:cubicBezTo>
                    <a:cubicBezTo>
                      <a:pt x="45" y="152"/>
                      <a:pt x="45" y="152"/>
                      <a:pt x="45" y="152"/>
                    </a:cubicBezTo>
                    <a:cubicBezTo>
                      <a:pt x="44" y="151"/>
                      <a:pt x="42" y="150"/>
                      <a:pt x="40" y="149"/>
                    </a:cubicBezTo>
                    <a:moveTo>
                      <a:pt x="65" y="149"/>
                    </a:moveTo>
                    <a:cubicBezTo>
                      <a:pt x="65" y="149"/>
                      <a:pt x="64" y="149"/>
                      <a:pt x="64" y="149"/>
                    </a:cubicBezTo>
                    <a:cubicBezTo>
                      <a:pt x="64" y="149"/>
                      <a:pt x="65" y="149"/>
                      <a:pt x="65" y="149"/>
                    </a:cubicBezTo>
                    <a:cubicBezTo>
                      <a:pt x="65" y="149"/>
                      <a:pt x="65" y="149"/>
                      <a:pt x="65" y="149"/>
                    </a:cubicBezTo>
                    <a:cubicBezTo>
                      <a:pt x="65" y="149"/>
                      <a:pt x="65" y="149"/>
                      <a:pt x="65" y="149"/>
                    </a:cubicBezTo>
                    <a:moveTo>
                      <a:pt x="61" y="148"/>
                    </a:moveTo>
                    <a:cubicBezTo>
                      <a:pt x="61" y="149"/>
                      <a:pt x="61" y="149"/>
                      <a:pt x="61" y="149"/>
                    </a:cubicBezTo>
                    <a:cubicBezTo>
                      <a:pt x="62" y="149"/>
                      <a:pt x="63" y="150"/>
                      <a:pt x="64" y="150"/>
                    </a:cubicBezTo>
                    <a:cubicBezTo>
                      <a:pt x="64" y="150"/>
                      <a:pt x="64" y="150"/>
                      <a:pt x="64" y="150"/>
                    </a:cubicBezTo>
                    <a:cubicBezTo>
                      <a:pt x="63" y="149"/>
                      <a:pt x="62" y="149"/>
                      <a:pt x="61" y="148"/>
                    </a:cubicBezTo>
                    <a:moveTo>
                      <a:pt x="61" y="148"/>
                    </a:moveTo>
                    <a:cubicBezTo>
                      <a:pt x="60" y="148"/>
                      <a:pt x="60" y="148"/>
                      <a:pt x="60" y="148"/>
                    </a:cubicBezTo>
                    <a:cubicBezTo>
                      <a:pt x="60" y="148"/>
                      <a:pt x="60" y="148"/>
                      <a:pt x="61" y="148"/>
                    </a:cubicBezTo>
                    <a:cubicBezTo>
                      <a:pt x="61" y="148"/>
                      <a:pt x="61" y="148"/>
                      <a:pt x="61" y="148"/>
                    </a:cubicBezTo>
                    <a:cubicBezTo>
                      <a:pt x="61" y="148"/>
                      <a:pt x="61" y="148"/>
                      <a:pt x="61" y="148"/>
                    </a:cubicBezTo>
                    <a:moveTo>
                      <a:pt x="62" y="147"/>
                    </a:moveTo>
                    <a:cubicBezTo>
                      <a:pt x="62" y="148"/>
                      <a:pt x="62" y="148"/>
                      <a:pt x="62" y="148"/>
                    </a:cubicBezTo>
                    <a:cubicBezTo>
                      <a:pt x="63" y="148"/>
                      <a:pt x="63" y="149"/>
                      <a:pt x="64" y="149"/>
                    </a:cubicBezTo>
                    <a:cubicBezTo>
                      <a:pt x="64" y="149"/>
                      <a:pt x="64" y="149"/>
                      <a:pt x="64" y="149"/>
                    </a:cubicBezTo>
                    <a:cubicBezTo>
                      <a:pt x="64" y="148"/>
                      <a:pt x="63" y="148"/>
                      <a:pt x="62" y="147"/>
                    </a:cubicBezTo>
                    <a:moveTo>
                      <a:pt x="61" y="147"/>
                    </a:moveTo>
                    <a:cubicBezTo>
                      <a:pt x="61" y="147"/>
                      <a:pt x="61" y="147"/>
                      <a:pt x="61" y="147"/>
                    </a:cubicBezTo>
                    <a:cubicBezTo>
                      <a:pt x="61" y="147"/>
                      <a:pt x="61" y="147"/>
                      <a:pt x="61" y="147"/>
                    </a:cubicBezTo>
                    <a:cubicBezTo>
                      <a:pt x="61" y="147"/>
                      <a:pt x="61" y="147"/>
                      <a:pt x="61" y="147"/>
                    </a:cubicBezTo>
                    <a:cubicBezTo>
                      <a:pt x="61" y="147"/>
                      <a:pt x="61" y="147"/>
                      <a:pt x="61" y="147"/>
                    </a:cubicBezTo>
                    <a:moveTo>
                      <a:pt x="59" y="146"/>
                    </a:moveTo>
                    <a:cubicBezTo>
                      <a:pt x="58" y="147"/>
                      <a:pt x="58" y="147"/>
                      <a:pt x="58" y="147"/>
                    </a:cubicBezTo>
                    <a:cubicBezTo>
                      <a:pt x="58" y="147"/>
                      <a:pt x="59" y="147"/>
                      <a:pt x="59" y="148"/>
                    </a:cubicBezTo>
                    <a:cubicBezTo>
                      <a:pt x="59" y="147"/>
                      <a:pt x="59" y="147"/>
                      <a:pt x="60" y="147"/>
                    </a:cubicBezTo>
                    <a:cubicBezTo>
                      <a:pt x="59" y="147"/>
                      <a:pt x="59" y="147"/>
                      <a:pt x="59" y="146"/>
                    </a:cubicBezTo>
                    <a:moveTo>
                      <a:pt x="59" y="146"/>
                    </a:moveTo>
                    <a:cubicBezTo>
                      <a:pt x="59" y="146"/>
                      <a:pt x="59" y="146"/>
                      <a:pt x="59" y="146"/>
                    </a:cubicBezTo>
                    <a:cubicBezTo>
                      <a:pt x="59" y="146"/>
                      <a:pt x="59" y="146"/>
                      <a:pt x="60" y="147"/>
                    </a:cubicBezTo>
                    <a:cubicBezTo>
                      <a:pt x="60" y="146"/>
                      <a:pt x="60" y="146"/>
                      <a:pt x="60" y="146"/>
                    </a:cubicBezTo>
                    <a:cubicBezTo>
                      <a:pt x="60" y="146"/>
                      <a:pt x="59" y="146"/>
                      <a:pt x="59" y="146"/>
                    </a:cubicBezTo>
                    <a:moveTo>
                      <a:pt x="57" y="145"/>
                    </a:moveTo>
                    <a:cubicBezTo>
                      <a:pt x="57" y="146"/>
                      <a:pt x="57" y="146"/>
                      <a:pt x="56" y="146"/>
                    </a:cubicBezTo>
                    <a:cubicBezTo>
                      <a:pt x="57" y="146"/>
                      <a:pt x="57" y="146"/>
                      <a:pt x="57" y="147"/>
                    </a:cubicBezTo>
                    <a:cubicBezTo>
                      <a:pt x="57" y="146"/>
                      <a:pt x="58" y="146"/>
                      <a:pt x="58" y="146"/>
                    </a:cubicBezTo>
                    <a:cubicBezTo>
                      <a:pt x="57" y="146"/>
                      <a:pt x="57" y="145"/>
                      <a:pt x="57" y="145"/>
                    </a:cubicBezTo>
                    <a:moveTo>
                      <a:pt x="43" y="145"/>
                    </a:moveTo>
                    <a:cubicBezTo>
                      <a:pt x="42" y="146"/>
                      <a:pt x="41" y="148"/>
                      <a:pt x="40" y="149"/>
                    </a:cubicBezTo>
                    <a:cubicBezTo>
                      <a:pt x="42" y="150"/>
                      <a:pt x="44" y="151"/>
                      <a:pt x="45" y="152"/>
                    </a:cubicBezTo>
                    <a:cubicBezTo>
                      <a:pt x="46" y="151"/>
                      <a:pt x="47" y="149"/>
                      <a:pt x="48" y="148"/>
                    </a:cubicBezTo>
                    <a:cubicBezTo>
                      <a:pt x="46" y="147"/>
                      <a:pt x="45" y="146"/>
                      <a:pt x="43" y="145"/>
                    </a:cubicBezTo>
                    <a:moveTo>
                      <a:pt x="57" y="145"/>
                    </a:moveTo>
                    <a:cubicBezTo>
                      <a:pt x="57" y="145"/>
                      <a:pt x="57" y="145"/>
                      <a:pt x="57" y="145"/>
                    </a:cubicBezTo>
                    <a:cubicBezTo>
                      <a:pt x="57" y="145"/>
                      <a:pt x="58" y="145"/>
                      <a:pt x="58" y="145"/>
                    </a:cubicBezTo>
                    <a:cubicBezTo>
                      <a:pt x="58" y="145"/>
                      <a:pt x="58" y="145"/>
                      <a:pt x="58" y="145"/>
                    </a:cubicBezTo>
                    <a:cubicBezTo>
                      <a:pt x="58" y="145"/>
                      <a:pt x="58" y="145"/>
                      <a:pt x="57" y="145"/>
                    </a:cubicBezTo>
                    <a:moveTo>
                      <a:pt x="67" y="144"/>
                    </a:moveTo>
                    <a:cubicBezTo>
                      <a:pt x="67" y="144"/>
                      <a:pt x="67" y="144"/>
                      <a:pt x="67" y="144"/>
                    </a:cubicBezTo>
                    <a:cubicBezTo>
                      <a:pt x="67" y="144"/>
                      <a:pt x="67" y="144"/>
                      <a:pt x="67" y="144"/>
                    </a:cubicBezTo>
                    <a:cubicBezTo>
                      <a:pt x="67" y="144"/>
                      <a:pt x="68" y="144"/>
                      <a:pt x="68" y="144"/>
                    </a:cubicBezTo>
                    <a:cubicBezTo>
                      <a:pt x="68" y="144"/>
                      <a:pt x="67" y="144"/>
                      <a:pt x="67" y="144"/>
                    </a:cubicBezTo>
                    <a:moveTo>
                      <a:pt x="55" y="144"/>
                    </a:moveTo>
                    <a:cubicBezTo>
                      <a:pt x="55" y="144"/>
                      <a:pt x="54" y="144"/>
                      <a:pt x="54" y="145"/>
                    </a:cubicBezTo>
                    <a:cubicBezTo>
                      <a:pt x="55" y="145"/>
                      <a:pt x="55" y="145"/>
                      <a:pt x="56" y="146"/>
                    </a:cubicBezTo>
                    <a:cubicBezTo>
                      <a:pt x="56" y="145"/>
                      <a:pt x="56" y="145"/>
                      <a:pt x="56" y="145"/>
                    </a:cubicBezTo>
                    <a:cubicBezTo>
                      <a:pt x="56" y="145"/>
                      <a:pt x="55" y="144"/>
                      <a:pt x="55" y="144"/>
                    </a:cubicBezTo>
                    <a:moveTo>
                      <a:pt x="55" y="143"/>
                    </a:moveTo>
                    <a:cubicBezTo>
                      <a:pt x="55" y="143"/>
                      <a:pt x="55" y="144"/>
                      <a:pt x="55" y="144"/>
                    </a:cubicBezTo>
                    <a:cubicBezTo>
                      <a:pt x="55" y="144"/>
                      <a:pt x="56" y="144"/>
                      <a:pt x="56" y="144"/>
                    </a:cubicBezTo>
                    <a:cubicBezTo>
                      <a:pt x="56" y="144"/>
                      <a:pt x="56" y="144"/>
                      <a:pt x="57" y="144"/>
                    </a:cubicBezTo>
                    <a:cubicBezTo>
                      <a:pt x="56" y="144"/>
                      <a:pt x="56" y="144"/>
                      <a:pt x="55" y="143"/>
                    </a:cubicBezTo>
                    <a:moveTo>
                      <a:pt x="65" y="143"/>
                    </a:moveTo>
                    <a:cubicBezTo>
                      <a:pt x="65" y="143"/>
                      <a:pt x="65" y="143"/>
                      <a:pt x="65" y="143"/>
                    </a:cubicBezTo>
                    <a:cubicBezTo>
                      <a:pt x="65" y="143"/>
                      <a:pt x="66" y="144"/>
                      <a:pt x="67" y="144"/>
                    </a:cubicBezTo>
                    <a:cubicBezTo>
                      <a:pt x="67" y="144"/>
                      <a:pt x="67" y="144"/>
                      <a:pt x="67" y="144"/>
                    </a:cubicBezTo>
                    <a:cubicBezTo>
                      <a:pt x="66" y="144"/>
                      <a:pt x="66" y="143"/>
                      <a:pt x="65" y="143"/>
                    </a:cubicBezTo>
                    <a:moveTo>
                      <a:pt x="64" y="142"/>
                    </a:moveTo>
                    <a:cubicBezTo>
                      <a:pt x="64" y="142"/>
                      <a:pt x="64" y="142"/>
                      <a:pt x="64" y="142"/>
                    </a:cubicBezTo>
                    <a:cubicBezTo>
                      <a:pt x="64" y="142"/>
                      <a:pt x="64" y="142"/>
                      <a:pt x="64" y="142"/>
                    </a:cubicBezTo>
                    <a:cubicBezTo>
                      <a:pt x="64" y="142"/>
                      <a:pt x="64" y="142"/>
                      <a:pt x="64" y="142"/>
                    </a:cubicBezTo>
                    <a:cubicBezTo>
                      <a:pt x="64" y="142"/>
                      <a:pt x="64" y="142"/>
                      <a:pt x="64" y="142"/>
                    </a:cubicBezTo>
                    <a:moveTo>
                      <a:pt x="62" y="141"/>
                    </a:moveTo>
                    <a:cubicBezTo>
                      <a:pt x="62" y="141"/>
                      <a:pt x="62" y="141"/>
                      <a:pt x="62" y="141"/>
                    </a:cubicBezTo>
                    <a:cubicBezTo>
                      <a:pt x="62" y="141"/>
                      <a:pt x="62" y="141"/>
                      <a:pt x="63" y="142"/>
                    </a:cubicBezTo>
                    <a:cubicBezTo>
                      <a:pt x="63" y="142"/>
                      <a:pt x="63" y="142"/>
                      <a:pt x="63" y="141"/>
                    </a:cubicBezTo>
                    <a:cubicBezTo>
                      <a:pt x="63" y="141"/>
                      <a:pt x="62" y="141"/>
                      <a:pt x="62" y="141"/>
                    </a:cubicBezTo>
                    <a:moveTo>
                      <a:pt x="60" y="140"/>
                    </a:moveTo>
                    <a:cubicBezTo>
                      <a:pt x="60" y="140"/>
                      <a:pt x="60" y="140"/>
                      <a:pt x="60" y="140"/>
                    </a:cubicBezTo>
                    <a:cubicBezTo>
                      <a:pt x="60" y="140"/>
                      <a:pt x="61" y="140"/>
                      <a:pt x="61" y="141"/>
                    </a:cubicBezTo>
                    <a:cubicBezTo>
                      <a:pt x="61" y="141"/>
                      <a:pt x="61" y="140"/>
                      <a:pt x="61" y="140"/>
                    </a:cubicBezTo>
                    <a:cubicBezTo>
                      <a:pt x="61" y="140"/>
                      <a:pt x="61" y="140"/>
                      <a:pt x="60" y="140"/>
                    </a:cubicBezTo>
                    <a:moveTo>
                      <a:pt x="46" y="139"/>
                    </a:moveTo>
                    <a:cubicBezTo>
                      <a:pt x="46" y="139"/>
                      <a:pt x="46" y="140"/>
                      <a:pt x="46" y="140"/>
                    </a:cubicBezTo>
                    <a:cubicBezTo>
                      <a:pt x="48" y="141"/>
                      <a:pt x="49" y="142"/>
                      <a:pt x="51" y="143"/>
                    </a:cubicBezTo>
                    <a:cubicBezTo>
                      <a:pt x="51" y="142"/>
                      <a:pt x="51" y="142"/>
                      <a:pt x="51" y="142"/>
                    </a:cubicBezTo>
                    <a:cubicBezTo>
                      <a:pt x="50" y="141"/>
                      <a:pt x="48" y="140"/>
                      <a:pt x="46" y="139"/>
                    </a:cubicBezTo>
                    <a:moveTo>
                      <a:pt x="58" y="139"/>
                    </a:moveTo>
                    <a:cubicBezTo>
                      <a:pt x="58" y="139"/>
                      <a:pt x="58" y="139"/>
                      <a:pt x="58" y="139"/>
                    </a:cubicBezTo>
                    <a:cubicBezTo>
                      <a:pt x="58" y="139"/>
                      <a:pt x="59" y="139"/>
                      <a:pt x="59" y="140"/>
                    </a:cubicBezTo>
                    <a:cubicBezTo>
                      <a:pt x="59" y="140"/>
                      <a:pt x="59" y="139"/>
                      <a:pt x="60" y="139"/>
                    </a:cubicBezTo>
                    <a:cubicBezTo>
                      <a:pt x="59" y="139"/>
                      <a:pt x="59" y="139"/>
                      <a:pt x="58" y="139"/>
                    </a:cubicBezTo>
                    <a:moveTo>
                      <a:pt x="47" y="138"/>
                    </a:moveTo>
                    <a:cubicBezTo>
                      <a:pt x="47" y="139"/>
                      <a:pt x="47" y="139"/>
                      <a:pt x="47" y="139"/>
                    </a:cubicBezTo>
                    <a:cubicBezTo>
                      <a:pt x="48" y="140"/>
                      <a:pt x="50" y="141"/>
                      <a:pt x="52" y="142"/>
                    </a:cubicBezTo>
                    <a:cubicBezTo>
                      <a:pt x="52" y="142"/>
                      <a:pt x="52" y="141"/>
                      <a:pt x="52" y="141"/>
                    </a:cubicBezTo>
                    <a:cubicBezTo>
                      <a:pt x="50" y="140"/>
                      <a:pt x="49" y="139"/>
                      <a:pt x="47" y="138"/>
                    </a:cubicBezTo>
                    <a:moveTo>
                      <a:pt x="72" y="136"/>
                    </a:moveTo>
                    <a:cubicBezTo>
                      <a:pt x="72" y="136"/>
                      <a:pt x="72" y="137"/>
                      <a:pt x="71" y="138"/>
                    </a:cubicBezTo>
                    <a:cubicBezTo>
                      <a:pt x="71" y="138"/>
                      <a:pt x="71" y="138"/>
                      <a:pt x="71" y="138"/>
                    </a:cubicBezTo>
                    <a:cubicBezTo>
                      <a:pt x="72" y="137"/>
                      <a:pt x="72" y="137"/>
                      <a:pt x="72" y="136"/>
                    </a:cubicBezTo>
                    <a:cubicBezTo>
                      <a:pt x="72" y="136"/>
                      <a:pt x="72" y="136"/>
                      <a:pt x="73" y="136"/>
                    </a:cubicBezTo>
                    <a:cubicBezTo>
                      <a:pt x="72" y="136"/>
                      <a:pt x="72" y="136"/>
                      <a:pt x="72" y="136"/>
                    </a:cubicBezTo>
                    <a:moveTo>
                      <a:pt x="70" y="134"/>
                    </a:moveTo>
                    <a:cubicBezTo>
                      <a:pt x="69" y="136"/>
                      <a:pt x="69" y="136"/>
                      <a:pt x="69" y="136"/>
                    </a:cubicBezTo>
                    <a:cubicBezTo>
                      <a:pt x="69" y="137"/>
                      <a:pt x="70" y="137"/>
                      <a:pt x="71" y="138"/>
                    </a:cubicBezTo>
                    <a:cubicBezTo>
                      <a:pt x="72" y="135"/>
                      <a:pt x="72" y="135"/>
                      <a:pt x="72" y="135"/>
                    </a:cubicBezTo>
                    <a:cubicBezTo>
                      <a:pt x="71" y="135"/>
                      <a:pt x="71" y="134"/>
                      <a:pt x="70" y="134"/>
                    </a:cubicBezTo>
                    <a:moveTo>
                      <a:pt x="73" y="134"/>
                    </a:moveTo>
                    <a:cubicBezTo>
                      <a:pt x="73" y="134"/>
                      <a:pt x="73" y="134"/>
                      <a:pt x="73" y="135"/>
                    </a:cubicBezTo>
                    <a:cubicBezTo>
                      <a:pt x="73" y="135"/>
                      <a:pt x="73" y="135"/>
                      <a:pt x="73" y="135"/>
                    </a:cubicBezTo>
                    <a:cubicBezTo>
                      <a:pt x="73" y="134"/>
                      <a:pt x="73" y="134"/>
                      <a:pt x="74" y="134"/>
                    </a:cubicBezTo>
                    <a:cubicBezTo>
                      <a:pt x="74" y="134"/>
                      <a:pt x="73" y="134"/>
                      <a:pt x="73" y="134"/>
                    </a:cubicBezTo>
                    <a:moveTo>
                      <a:pt x="50" y="134"/>
                    </a:moveTo>
                    <a:cubicBezTo>
                      <a:pt x="50" y="134"/>
                      <a:pt x="50" y="134"/>
                      <a:pt x="50" y="134"/>
                    </a:cubicBezTo>
                    <a:cubicBezTo>
                      <a:pt x="51" y="135"/>
                      <a:pt x="53" y="136"/>
                      <a:pt x="54" y="137"/>
                    </a:cubicBezTo>
                    <a:cubicBezTo>
                      <a:pt x="54" y="137"/>
                      <a:pt x="55" y="136"/>
                      <a:pt x="55" y="136"/>
                    </a:cubicBezTo>
                    <a:cubicBezTo>
                      <a:pt x="53" y="135"/>
                      <a:pt x="51" y="135"/>
                      <a:pt x="50" y="134"/>
                    </a:cubicBezTo>
                    <a:moveTo>
                      <a:pt x="69" y="133"/>
                    </a:moveTo>
                    <a:cubicBezTo>
                      <a:pt x="68" y="134"/>
                      <a:pt x="68" y="135"/>
                      <a:pt x="67" y="135"/>
                    </a:cubicBezTo>
                    <a:cubicBezTo>
                      <a:pt x="68" y="136"/>
                      <a:pt x="68" y="136"/>
                      <a:pt x="68" y="136"/>
                    </a:cubicBezTo>
                    <a:cubicBezTo>
                      <a:pt x="68" y="135"/>
                      <a:pt x="69" y="134"/>
                      <a:pt x="69" y="134"/>
                    </a:cubicBezTo>
                    <a:cubicBezTo>
                      <a:pt x="69" y="134"/>
                      <a:pt x="69" y="133"/>
                      <a:pt x="69" y="133"/>
                    </a:cubicBezTo>
                    <a:moveTo>
                      <a:pt x="67" y="133"/>
                    </a:moveTo>
                    <a:cubicBezTo>
                      <a:pt x="67" y="133"/>
                      <a:pt x="66" y="134"/>
                      <a:pt x="66" y="135"/>
                    </a:cubicBezTo>
                    <a:cubicBezTo>
                      <a:pt x="66" y="135"/>
                      <a:pt x="67" y="135"/>
                      <a:pt x="67" y="135"/>
                    </a:cubicBezTo>
                    <a:cubicBezTo>
                      <a:pt x="67" y="134"/>
                      <a:pt x="68" y="134"/>
                      <a:pt x="68" y="133"/>
                    </a:cubicBezTo>
                    <a:cubicBezTo>
                      <a:pt x="68" y="133"/>
                      <a:pt x="68" y="133"/>
                      <a:pt x="67" y="133"/>
                    </a:cubicBezTo>
                    <a:moveTo>
                      <a:pt x="71" y="132"/>
                    </a:moveTo>
                    <a:cubicBezTo>
                      <a:pt x="70" y="133"/>
                      <a:pt x="70" y="133"/>
                      <a:pt x="70" y="133"/>
                    </a:cubicBezTo>
                    <a:cubicBezTo>
                      <a:pt x="71" y="133"/>
                      <a:pt x="72" y="134"/>
                      <a:pt x="73" y="134"/>
                    </a:cubicBezTo>
                    <a:cubicBezTo>
                      <a:pt x="73" y="134"/>
                      <a:pt x="73" y="134"/>
                      <a:pt x="73" y="134"/>
                    </a:cubicBezTo>
                    <a:cubicBezTo>
                      <a:pt x="72" y="133"/>
                      <a:pt x="72" y="133"/>
                      <a:pt x="71" y="132"/>
                    </a:cubicBezTo>
                    <a:moveTo>
                      <a:pt x="65" y="131"/>
                    </a:moveTo>
                    <a:cubicBezTo>
                      <a:pt x="65" y="132"/>
                      <a:pt x="65" y="133"/>
                      <a:pt x="64" y="133"/>
                    </a:cubicBezTo>
                    <a:cubicBezTo>
                      <a:pt x="64" y="134"/>
                      <a:pt x="65" y="134"/>
                      <a:pt x="65" y="134"/>
                    </a:cubicBezTo>
                    <a:cubicBezTo>
                      <a:pt x="66" y="133"/>
                      <a:pt x="66" y="133"/>
                      <a:pt x="66" y="132"/>
                    </a:cubicBezTo>
                    <a:cubicBezTo>
                      <a:pt x="66" y="132"/>
                      <a:pt x="66" y="132"/>
                      <a:pt x="65" y="131"/>
                    </a:cubicBezTo>
                    <a:moveTo>
                      <a:pt x="70" y="131"/>
                    </a:moveTo>
                    <a:cubicBezTo>
                      <a:pt x="70" y="132"/>
                      <a:pt x="69" y="132"/>
                      <a:pt x="69" y="132"/>
                    </a:cubicBezTo>
                    <a:cubicBezTo>
                      <a:pt x="69" y="132"/>
                      <a:pt x="70" y="133"/>
                      <a:pt x="70" y="133"/>
                    </a:cubicBezTo>
                    <a:cubicBezTo>
                      <a:pt x="70" y="132"/>
                      <a:pt x="70" y="132"/>
                      <a:pt x="70" y="132"/>
                    </a:cubicBezTo>
                    <a:cubicBezTo>
                      <a:pt x="70" y="132"/>
                      <a:pt x="70" y="132"/>
                      <a:pt x="70" y="131"/>
                    </a:cubicBezTo>
                    <a:moveTo>
                      <a:pt x="68" y="131"/>
                    </a:moveTo>
                    <a:cubicBezTo>
                      <a:pt x="68" y="131"/>
                      <a:pt x="68" y="131"/>
                      <a:pt x="68" y="132"/>
                    </a:cubicBezTo>
                    <a:cubicBezTo>
                      <a:pt x="68" y="132"/>
                      <a:pt x="68" y="132"/>
                      <a:pt x="69" y="132"/>
                    </a:cubicBezTo>
                    <a:cubicBezTo>
                      <a:pt x="69" y="132"/>
                      <a:pt x="69" y="131"/>
                      <a:pt x="69" y="131"/>
                    </a:cubicBezTo>
                    <a:cubicBezTo>
                      <a:pt x="69" y="131"/>
                      <a:pt x="69" y="131"/>
                      <a:pt x="68" y="131"/>
                    </a:cubicBezTo>
                    <a:moveTo>
                      <a:pt x="63" y="130"/>
                    </a:moveTo>
                    <a:cubicBezTo>
                      <a:pt x="63" y="131"/>
                      <a:pt x="62" y="132"/>
                      <a:pt x="62" y="132"/>
                    </a:cubicBezTo>
                    <a:cubicBezTo>
                      <a:pt x="63" y="133"/>
                      <a:pt x="63" y="133"/>
                      <a:pt x="63" y="133"/>
                    </a:cubicBezTo>
                    <a:cubicBezTo>
                      <a:pt x="64" y="132"/>
                      <a:pt x="64" y="132"/>
                      <a:pt x="65" y="131"/>
                    </a:cubicBezTo>
                    <a:cubicBezTo>
                      <a:pt x="64" y="131"/>
                      <a:pt x="64" y="130"/>
                      <a:pt x="63" y="130"/>
                    </a:cubicBezTo>
                    <a:moveTo>
                      <a:pt x="67" y="129"/>
                    </a:moveTo>
                    <a:cubicBezTo>
                      <a:pt x="66" y="130"/>
                      <a:pt x="66" y="130"/>
                      <a:pt x="66" y="130"/>
                    </a:cubicBezTo>
                    <a:cubicBezTo>
                      <a:pt x="66" y="131"/>
                      <a:pt x="67" y="131"/>
                      <a:pt x="67" y="131"/>
                    </a:cubicBezTo>
                    <a:cubicBezTo>
                      <a:pt x="67" y="131"/>
                      <a:pt x="67" y="130"/>
                      <a:pt x="68" y="130"/>
                    </a:cubicBezTo>
                    <a:cubicBezTo>
                      <a:pt x="67" y="130"/>
                      <a:pt x="67" y="130"/>
                      <a:pt x="67" y="129"/>
                    </a:cubicBezTo>
                    <a:moveTo>
                      <a:pt x="65" y="128"/>
                    </a:moveTo>
                    <a:cubicBezTo>
                      <a:pt x="64" y="129"/>
                      <a:pt x="64" y="129"/>
                      <a:pt x="64" y="129"/>
                    </a:cubicBezTo>
                    <a:cubicBezTo>
                      <a:pt x="64" y="130"/>
                      <a:pt x="65" y="130"/>
                      <a:pt x="65" y="130"/>
                    </a:cubicBezTo>
                    <a:cubicBezTo>
                      <a:pt x="66" y="130"/>
                      <a:pt x="66" y="129"/>
                      <a:pt x="66" y="129"/>
                    </a:cubicBezTo>
                    <a:cubicBezTo>
                      <a:pt x="65" y="129"/>
                      <a:pt x="65" y="129"/>
                      <a:pt x="65" y="128"/>
                    </a:cubicBezTo>
                    <a:moveTo>
                      <a:pt x="55" y="125"/>
                    </a:moveTo>
                    <a:cubicBezTo>
                      <a:pt x="54" y="126"/>
                      <a:pt x="54" y="127"/>
                      <a:pt x="54" y="127"/>
                    </a:cubicBezTo>
                    <a:cubicBezTo>
                      <a:pt x="55" y="128"/>
                      <a:pt x="57" y="129"/>
                      <a:pt x="58" y="130"/>
                    </a:cubicBezTo>
                    <a:cubicBezTo>
                      <a:pt x="59" y="129"/>
                      <a:pt x="59" y="129"/>
                      <a:pt x="59" y="128"/>
                    </a:cubicBezTo>
                    <a:cubicBezTo>
                      <a:pt x="58" y="127"/>
                      <a:pt x="56" y="126"/>
                      <a:pt x="55" y="125"/>
                    </a:cubicBezTo>
                    <a:moveTo>
                      <a:pt x="56" y="123"/>
                    </a:moveTo>
                    <a:cubicBezTo>
                      <a:pt x="56" y="123"/>
                      <a:pt x="56" y="124"/>
                      <a:pt x="55" y="124"/>
                    </a:cubicBezTo>
                    <a:cubicBezTo>
                      <a:pt x="57" y="125"/>
                      <a:pt x="58" y="126"/>
                      <a:pt x="60" y="127"/>
                    </a:cubicBezTo>
                    <a:cubicBezTo>
                      <a:pt x="60" y="127"/>
                      <a:pt x="60" y="126"/>
                      <a:pt x="61" y="126"/>
                    </a:cubicBezTo>
                    <a:cubicBezTo>
                      <a:pt x="59" y="125"/>
                      <a:pt x="58" y="124"/>
                      <a:pt x="56" y="123"/>
                    </a:cubicBezTo>
                    <a:moveTo>
                      <a:pt x="79" y="119"/>
                    </a:moveTo>
                    <a:cubicBezTo>
                      <a:pt x="75" y="125"/>
                      <a:pt x="75" y="125"/>
                      <a:pt x="75" y="125"/>
                    </a:cubicBezTo>
                    <a:cubicBezTo>
                      <a:pt x="76" y="125"/>
                      <a:pt x="77" y="126"/>
                      <a:pt x="77" y="126"/>
                    </a:cubicBezTo>
                    <a:cubicBezTo>
                      <a:pt x="80" y="122"/>
                      <a:pt x="80" y="122"/>
                      <a:pt x="80" y="122"/>
                    </a:cubicBezTo>
                    <a:cubicBezTo>
                      <a:pt x="79" y="123"/>
                      <a:pt x="78" y="125"/>
                      <a:pt x="78" y="126"/>
                    </a:cubicBezTo>
                    <a:cubicBezTo>
                      <a:pt x="78" y="126"/>
                      <a:pt x="78" y="126"/>
                      <a:pt x="78" y="127"/>
                    </a:cubicBezTo>
                    <a:cubicBezTo>
                      <a:pt x="79" y="124"/>
                      <a:pt x="80" y="122"/>
                      <a:pt x="81" y="121"/>
                    </a:cubicBezTo>
                    <a:cubicBezTo>
                      <a:pt x="81" y="120"/>
                      <a:pt x="80" y="119"/>
                      <a:pt x="79" y="119"/>
                    </a:cubicBezTo>
                    <a:moveTo>
                      <a:pt x="78" y="119"/>
                    </a:moveTo>
                    <a:cubicBezTo>
                      <a:pt x="77" y="121"/>
                      <a:pt x="76" y="123"/>
                      <a:pt x="75" y="125"/>
                    </a:cubicBezTo>
                    <a:cubicBezTo>
                      <a:pt x="75" y="125"/>
                      <a:pt x="75" y="125"/>
                      <a:pt x="75" y="125"/>
                    </a:cubicBezTo>
                    <a:cubicBezTo>
                      <a:pt x="76" y="123"/>
                      <a:pt x="77" y="121"/>
                      <a:pt x="78" y="119"/>
                    </a:cubicBezTo>
                    <a:cubicBezTo>
                      <a:pt x="78" y="119"/>
                      <a:pt x="78" y="119"/>
                      <a:pt x="78" y="119"/>
                    </a:cubicBezTo>
                    <a:moveTo>
                      <a:pt x="77" y="118"/>
                    </a:moveTo>
                    <a:cubicBezTo>
                      <a:pt x="76" y="120"/>
                      <a:pt x="75" y="122"/>
                      <a:pt x="74" y="124"/>
                    </a:cubicBezTo>
                    <a:cubicBezTo>
                      <a:pt x="74" y="124"/>
                      <a:pt x="74" y="124"/>
                      <a:pt x="74" y="124"/>
                    </a:cubicBezTo>
                    <a:cubicBezTo>
                      <a:pt x="75" y="122"/>
                      <a:pt x="77" y="120"/>
                      <a:pt x="78" y="118"/>
                    </a:cubicBezTo>
                    <a:cubicBezTo>
                      <a:pt x="78" y="118"/>
                      <a:pt x="78" y="118"/>
                      <a:pt x="77" y="118"/>
                    </a:cubicBezTo>
                    <a:moveTo>
                      <a:pt x="77" y="118"/>
                    </a:moveTo>
                    <a:cubicBezTo>
                      <a:pt x="75" y="120"/>
                      <a:pt x="74" y="122"/>
                      <a:pt x="73" y="124"/>
                    </a:cubicBezTo>
                    <a:cubicBezTo>
                      <a:pt x="73" y="124"/>
                      <a:pt x="73" y="124"/>
                      <a:pt x="74" y="124"/>
                    </a:cubicBezTo>
                    <a:cubicBezTo>
                      <a:pt x="75" y="122"/>
                      <a:pt x="76" y="120"/>
                      <a:pt x="77" y="118"/>
                    </a:cubicBezTo>
                    <a:cubicBezTo>
                      <a:pt x="77" y="118"/>
                      <a:pt x="77" y="118"/>
                      <a:pt x="77" y="118"/>
                    </a:cubicBezTo>
                    <a:moveTo>
                      <a:pt x="75" y="116"/>
                    </a:moveTo>
                    <a:cubicBezTo>
                      <a:pt x="73" y="118"/>
                      <a:pt x="72" y="120"/>
                      <a:pt x="71" y="122"/>
                    </a:cubicBezTo>
                    <a:cubicBezTo>
                      <a:pt x="71" y="123"/>
                      <a:pt x="72" y="123"/>
                      <a:pt x="72" y="123"/>
                    </a:cubicBezTo>
                    <a:cubicBezTo>
                      <a:pt x="73" y="121"/>
                      <a:pt x="75" y="119"/>
                      <a:pt x="76" y="117"/>
                    </a:cubicBezTo>
                    <a:cubicBezTo>
                      <a:pt x="75" y="117"/>
                      <a:pt x="75" y="117"/>
                      <a:pt x="75" y="116"/>
                    </a:cubicBezTo>
                    <a:moveTo>
                      <a:pt x="73" y="115"/>
                    </a:moveTo>
                    <a:cubicBezTo>
                      <a:pt x="72" y="117"/>
                      <a:pt x="71" y="118"/>
                      <a:pt x="70" y="120"/>
                    </a:cubicBezTo>
                    <a:cubicBezTo>
                      <a:pt x="70" y="120"/>
                      <a:pt x="69" y="121"/>
                      <a:pt x="69" y="121"/>
                    </a:cubicBezTo>
                    <a:cubicBezTo>
                      <a:pt x="69" y="122"/>
                      <a:pt x="70" y="122"/>
                      <a:pt x="70" y="122"/>
                    </a:cubicBezTo>
                    <a:cubicBezTo>
                      <a:pt x="71" y="121"/>
                      <a:pt x="72" y="120"/>
                      <a:pt x="72" y="119"/>
                    </a:cubicBezTo>
                    <a:cubicBezTo>
                      <a:pt x="72" y="119"/>
                      <a:pt x="72" y="119"/>
                      <a:pt x="72" y="119"/>
                    </a:cubicBezTo>
                    <a:cubicBezTo>
                      <a:pt x="73" y="118"/>
                      <a:pt x="74" y="117"/>
                      <a:pt x="74" y="116"/>
                    </a:cubicBezTo>
                    <a:cubicBezTo>
                      <a:pt x="74" y="116"/>
                      <a:pt x="73" y="115"/>
                      <a:pt x="73" y="115"/>
                    </a:cubicBezTo>
                    <a:moveTo>
                      <a:pt x="64" y="110"/>
                    </a:moveTo>
                    <a:cubicBezTo>
                      <a:pt x="63" y="112"/>
                      <a:pt x="62" y="114"/>
                      <a:pt x="60" y="116"/>
                    </a:cubicBezTo>
                    <a:cubicBezTo>
                      <a:pt x="62" y="117"/>
                      <a:pt x="63" y="118"/>
                      <a:pt x="65" y="119"/>
                    </a:cubicBezTo>
                    <a:cubicBezTo>
                      <a:pt x="66" y="117"/>
                      <a:pt x="67" y="115"/>
                      <a:pt x="68" y="113"/>
                    </a:cubicBezTo>
                    <a:cubicBezTo>
                      <a:pt x="67" y="112"/>
                      <a:pt x="65" y="111"/>
                      <a:pt x="64" y="110"/>
                    </a:cubicBezTo>
                    <a:moveTo>
                      <a:pt x="78" y="108"/>
                    </a:moveTo>
                    <a:cubicBezTo>
                      <a:pt x="78" y="108"/>
                      <a:pt x="78" y="108"/>
                      <a:pt x="79" y="109"/>
                    </a:cubicBezTo>
                    <a:cubicBezTo>
                      <a:pt x="79" y="109"/>
                      <a:pt x="79" y="108"/>
                      <a:pt x="79" y="108"/>
                    </a:cubicBezTo>
                    <a:cubicBezTo>
                      <a:pt x="78" y="108"/>
                      <a:pt x="78" y="108"/>
                      <a:pt x="78" y="108"/>
                    </a:cubicBezTo>
                    <a:moveTo>
                      <a:pt x="89" y="101"/>
                    </a:moveTo>
                    <a:cubicBezTo>
                      <a:pt x="83" y="111"/>
                      <a:pt x="83" y="111"/>
                      <a:pt x="83" y="111"/>
                    </a:cubicBezTo>
                    <a:cubicBezTo>
                      <a:pt x="84" y="112"/>
                      <a:pt x="84" y="112"/>
                      <a:pt x="84" y="112"/>
                    </a:cubicBezTo>
                    <a:cubicBezTo>
                      <a:pt x="86" y="113"/>
                      <a:pt x="86" y="113"/>
                      <a:pt x="86" y="113"/>
                    </a:cubicBezTo>
                    <a:cubicBezTo>
                      <a:pt x="88" y="109"/>
                      <a:pt x="90" y="106"/>
                      <a:pt x="92" y="103"/>
                    </a:cubicBezTo>
                    <a:cubicBezTo>
                      <a:pt x="91" y="102"/>
                      <a:pt x="90" y="102"/>
                      <a:pt x="89" y="101"/>
                    </a:cubicBezTo>
                    <a:moveTo>
                      <a:pt x="89" y="101"/>
                    </a:moveTo>
                    <a:cubicBezTo>
                      <a:pt x="87" y="104"/>
                      <a:pt x="85" y="108"/>
                      <a:pt x="83" y="111"/>
                    </a:cubicBezTo>
                    <a:cubicBezTo>
                      <a:pt x="83" y="111"/>
                      <a:pt x="83" y="111"/>
                      <a:pt x="83" y="111"/>
                    </a:cubicBezTo>
                    <a:cubicBezTo>
                      <a:pt x="85" y="108"/>
                      <a:pt x="87" y="105"/>
                      <a:pt x="89" y="101"/>
                    </a:cubicBezTo>
                    <a:cubicBezTo>
                      <a:pt x="89" y="101"/>
                      <a:pt x="89" y="101"/>
                      <a:pt x="89" y="101"/>
                    </a:cubicBezTo>
                    <a:moveTo>
                      <a:pt x="87" y="100"/>
                    </a:moveTo>
                    <a:cubicBezTo>
                      <a:pt x="85" y="104"/>
                      <a:pt x="83" y="107"/>
                      <a:pt x="81" y="110"/>
                    </a:cubicBezTo>
                    <a:cubicBezTo>
                      <a:pt x="82" y="110"/>
                      <a:pt x="82" y="110"/>
                      <a:pt x="82" y="111"/>
                    </a:cubicBezTo>
                    <a:cubicBezTo>
                      <a:pt x="84" y="107"/>
                      <a:pt x="86" y="104"/>
                      <a:pt x="88" y="101"/>
                    </a:cubicBezTo>
                    <a:cubicBezTo>
                      <a:pt x="88" y="101"/>
                      <a:pt x="87" y="100"/>
                      <a:pt x="87" y="100"/>
                    </a:cubicBezTo>
                    <a:moveTo>
                      <a:pt x="86" y="100"/>
                    </a:moveTo>
                    <a:cubicBezTo>
                      <a:pt x="83" y="104"/>
                      <a:pt x="81" y="107"/>
                      <a:pt x="80" y="109"/>
                    </a:cubicBezTo>
                    <a:cubicBezTo>
                      <a:pt x="80" y="109"/>
                      <a:pt x="80" y="110"/>
                      <a:pt x="80" y="110"/>
                    </a:cubicBezTo>
                    <a:cubicBezTo>
                      <a:pt x="82" y="106"/>
                      <a:pt x="84" y="103"/>
                      <a:pt x="86" y="100"/>
                    </a:cubicBezTo>
                    <a:cubicBezTo>
                      <a:pt x="86" y="100"/>
                      <a:pt x="86" y="100"/>
                      <a:pt x="86" y="100"/>
                    </a:cubicBezTo>
                    <a:moveTo>
                      <a:pt x="85" y="99"/>
                    </a:moveTo>
                    <a:cubicBezTo>
                      <a:pt x="83" y="102"/>
                      <a:pt x="81" y="106"/>
                      <a:pt x="79" y="109"/>
                    </a:cubicBezTo>
                    <a:cubicBezTo>
                      <a:pt x="79" y="109"/>
                      <a:pt x="79" y="109"/>
                      <a:pt x="79" y="109"/>
                    </a:cubicBezTo>
                    <a:cubicBezTo>
                      <a:pt x="79" y="109"/>
                      <a:pt x="79" y="109"/>
                      <a:pt x="79" y="109"/>
                    </a:cubicBezTo>
                    <a:cubicBezTo>
                      <a:pt x="79" y="109"/>
                      <a:pt x="79" y="109"/>
                      <a:pt x="79" y="109"/>
                    </a:cubicBezTo>
                    <a:cubicBezTo>
                      <a:pt x="79" y="109"/>
                      <a:pt x="80" y="109"/>
                      <a:pt x="80" y="109"/>
                    </a:cubicBezTo>
                    <a:cubicBezTo>
                      <a:pt x="81" y="107"/>
                      <a:pt x="83" y="104"/>
                      <a:pt x="86" y="99"/>
                    </a:cubicBezTo>
                    <a:cubicBezTo>
                      <a:pt x="85" y="99"/>
                      <a:pt x="85" y="99"/>
                      <a:pt x="85" y="99"/>
                    </a:cubicBezTo>
                    <a:moveTo>
                      <a:pt x="83" y="98"/>
                    </a:moveTo>
                    <a:cubicBezTo>
                      <a:pt x="81" y="101"/>
                      <a:pt x="79" y="104"/>
                      <a:pt x="77" y="108"/>
                    </a:cubicBezTo>
                    <a:cubicBezTo>
                      <a:pt x="78" y="108"/>
                      <a:pt x="78" y="108"/>
                      <a:pt x="79" y="108"/>
                    </a:cubicBezTo>
                    <a:cubicBezTo>
                      <a:pt x="80" y="107"/>
                      <a:pt x="81" y="105"/>
                      <a:pt x="82" y="103"/>
                    </a:cubicBezTo>
                    <a:cubicBezTo>
                      <a:pt x="83" y="102"/>
                      <a:pt x="84" y="100"/>
                      <a:pt x="85" y="99"/>
                    </a:cubicBezTo>
                    <a:cubicBezTo>
                      <a:pt x="84" y="99"/>
                      <a:pt x="84" y="98"/>
                      <a:pt x="83" y="98"/>
                    </a:cubicBezTo>
                    <a:moveTo>
                      <a:pt x="74" y="93"/>
                    </a:moveTo>
                    <a:cubicBezTo>
                      <a:pt x="72" y="96"/>
                      <a:pt x="70" y="99"/>
                      <a:pt x="69" y="102"/>
                    </a:cubicBezTo>
                    <a:cubicBezTo>
                      <a:pt x="70" y="103"/>
                      <a:pt x="71" y="104"/>
                      <a:pt x="73" y="105"/>
                    </a:cubicBezTo>
                    <a:cubicBezTo>
                      <a:pt x="75" y="102"/>
                      <a:pt x="77" y="99"/>
                      <a:pt x="79" y="95"/>
                    </a:cubicBezTo>
                    <a:cubicBezTo>
                      <a:pt x="77" y="94"/>
                      <a:pt x="76" y="94"/>
                      <a:pt x="74" y="93"/>
                    </a:cubicBezTo>
                    <a:moveTo>
                      <a:pt x="94" y="92"/>
                    </a:moveTo>
                    <a:cubicBezTo>
                      <a:pt x="94" y="93"/>
                      <a:pt x="94" y="94"/>
                      <a:pt x="93" y="94"/>
                    </a:cubicBezTo>
                    <a:cubicBezTo>
                      <a:pt x="93" y="94"/>
                      <a:pt x="93" y="94"/>
                      <a:pt x="93" y="94"/>
                    </a:cubicBezTo>
                    <a:cubicBezTo>
                      <a:pt x="94" y="95"/>
                      <a:pt x="95" y="96"/>
                      <a:pt x="96" y="96"/>
                    </a:cubicBezTo>
                    <a:cubicBezTo>
                      <a:pt x="96" y="95"/>
                      <a:pt x="97" y="94"/>
                      <a:pt x="97" y="94"/>
                    </a:cubicBezTo>
                    <a:cubicBezTo>
                      <a:pt x="96" y="93"/>
                      <a:pt x="95" y="93"/>
                      <a:pt x="94" y="92"/>
                    </a:cubicBezTo>
                    <a:moveTo>
                      <a:pt x="94" y="92"/>
                    </a:moveTo>
                    <a:cubicBezTo>
                      <a:pt x="94" y="93"/>
                      <a:pt x="93" y="94"/>
                      <a:pt x="93" y="94"/>
                    </a:cubicBezTo>
                    <a:cubicBezTo>
                      <a:pt x="93" y="94"/>
                      <a:pt x="93" y="94"/>
                      <a:pt x="93" y="94"/>
                    </a:cubicBezTo>
                    <a:cubicBezTo>
                      <a:pt x="93" y="94"/>
                      <a:pt x="94" y="93"/>
                      <a:pt x="94" y="92"/>
                    </a:cubicBezTo>
                    <a:cubicBezTo>
                      <a:pt x="94" y="92"/>
                      <a:pt x="94" y="92"/>
                      <a:pt x="94" y="92"/>
                    </a:cubicBezTo>
                    <a:moveTo>
                      <a:pt x="93" y="91"/>
                    </a:moveTo>
                    <a:cubicBezTo>
                      <a:pt x="92" y="92"/>
                      <a:pt x="92" y="93"/>
                      <a:pt x="91" y="93"/>
                    </a:cubicBezTo>
                    <a:cubicBezTo>
                      <a:pt x="92" y="94"/>
                      <a:pt x="92" y="94"/>
                      <a:pt x="92" y="94"/>
                    </a:cubicBezTo>
                    <a:cubicBezTo>
                      <a:pt x="92" y="93"/>
                      <a:pt x="93" y="92"/>
                      <a:pt x="93" y="92"/>
                    </a:cubicBezTo>
                    <a:cubicBezTo>
                      <a:pt x="93" y="91"/>
                      <a:pt x="93" y="91"/>
                      <a:pt x="93" y="91"/>
                    </a:cubicBezTo>
                    <a:moveTo>
                      <a:pt x="92" y="91"/>
                    </a:moveTo>
                    <a:cubicBezTo>
                      <a:pt x="91" y="91"/>
                      <a:pt x="91" y="92"/>
                      <a:pt x="90" y="93"/>
                    </a:cubicBezTo>
                    <a:cubicBezTo>
                      <a:pt x="90" y="93"/>
                      <a:pt x="91" y="93"/>
                      <a:pt x="91" y="93"/>
                    </a:cubicBezTo>
                    <a:cubicBezTo>
                      <a:pt x="91" y="92"/>
                      <a:pt x="92" y="92"/>
                      <a:pt x="92" y="91"/>
                    </a:cubicBezTo>
                    <a:cubicBezTo>
                      <a:pt x="92" y="91"/>
                      <a:pt x="92" y="91"/>
                      <a:pt x="92" y="91"/>
                    </a:cubicBezTo>
                    <a:moveTo>
                      <a:pt x="96" y="90"/>
                    </a:moveTo>
                    <a:cubicBezTo>
                      <a:pt x="96" y="90"/>
                      <a:pt x="95" y="91"/>
                      <a:pt x="95" y="91"/>
                    </a:cubicBezTo>
                    <a:cubicBezTo>
                      <a:pt x="96" y="91"/>
                      <a:pt x="97" y="92"/>
                      <a:pt x="98" y="92"/>
                    </a:cubicBezTo>
                    <a:cubicBezTo>
                      <a:pt x="98" y="92"/>
                      <a:pt x="98" y="92"/>
                      <a:pt x="98" y="92"/>
                    </a:cubicBezTo>
                    <a:cubicBezTo>
                      <a:pt x="97" y="91"/>
                      <a:pt x="97" y="91"/>
                      <a:pt x="96" y="90"/>
                    </a:cubicBezTo>
                    <a:moveTo>
                      <a:pt x="91" y="90"/>
                    </a:moveTo>
                    <a:cubicBezTo>
                      <a:pt x="90" y="91"/>
                      <a:pt x="90" y="92"/>
                      <a:pt x="89" y="92"/>
                    </a:cubicBezTo>
                    <a:cubicBezTo>
                      <a:pt x="89" y="92"/>
                      <a:pt x="90" y="92"/>
                      <a:pt x="90" y="92"/>
                    </a:cubicBezTo>
                    <a:cubicBezTo>
                      <a:pt x="90" y="92"/>
                      <a:pt x="91" y="91"/>
                      <a:pt x="91" y="90"/>
                    </a:cubicBezTo>
                    <a:cubicBezTo>
                      <a:pt x="91" y="90"/>
                      <a:pt x="91" y="90"/>
                      <a:pt x="91" y="90"/>
                    </a:cubicBezTo>
                    <a:moveTo>
                      <a:pt x="95" y="90"/>
                    </a:moveTo>
                    <a:cubicBezTo>
                      <a:pt x="95" y="90"/>
                      <a:pt x="95" y="90"/>
                      <a:pt x="95" y="91"/>
                    </a:cubicBezTo>
                    <a:cubicBezTo>
                      <a:pt x="95" y="91"/>
                      <a:pt x="95" y="91"/>
                      <a:pt x="95" y="91"/>
                    </a:cubicBezTo>
                    <a:cubicBezTo>
                      <a:pt x="95" y="91"/>
                      <a:pt x="95" y="90"/>
                      <a:pt x="96" y="90"/>
                    </a:cubicBezTo>
                    <a:cubicBezTo>
                      <a:pt x="96" y="90"/>
                      <a:pt x="95" y="90"/>
                      <a:pt x="95" y="90"/>
                    </a:cubicBezTo>
                    <a:moveTo>
                      <a:pt x="94" y="89"/>
                    </a:moveTo>
                    <a:cubicBezTo>
                      <a:pt x="94" y="89"/>
                      <a:pt x="94" y="90"/>
                      <a:pt x="94" y="90"/>
                    </a:cubicBezTo>
                    <a:cubicBezTo>
                      <a:pt x="94" y="90"/>
                      <a:pt x="94" y="90"/>
                      <a:pt x="94" y="90"/>
                    </a:cubicBezTo>
                    <a:cubicBezTo>
                      <a:pt x="94" y="90"/>
                      <a:pt x="94" y="90"/>
                      <a:pt x="95" y="89"/>
                    </a:cubicBezTo>
                    <a:cubicBezTo>
                      <a:pt x="94" y="89"/>
                      <a:pt x="94" y="89"/>
                      <a:pt x="94" y="89"/>
                    </a:cubicBezTo>
                    <a:moveTo>
                      <a:pt x="89" y="89"/>
                    </a:moveTo>
                    <a:cubicBezTo>
                      <a:pt x="88" y="90"/>
                      <a:pt x="88" y="90"/>
                      <a:pt x="87" y="91"/>
                    </a:cubicBezTo>
                    <a:cubicBezTo>
                      <a:pt x="88" y="91"/>
                      <a:pt x="88" y="92"/>
                      <a:pt x="89" y="92"/>
                    </a:cubicBezTo>
                    <a:cubicBezTo>
                      <a:pt x="89" y="91"/>
                      <a:pt x="90" y="90"/>
                      <a:pt x="90" y="90"/>
                    </a:cubicBezTo>
                    <a:cubicBezTo>
                      <a:pt x="90" y="89"/>
                      <a:pt x="89" y="89"/>
                      <a:pt x="89" y="89"/>
                    </a:cubicBezTo>
                    <a:moveTo>
                      <a:pt x="93" y="88"/>
                    </a:moveTo>
                    <a:cubicBezTo>
                      <a:pt x="93" y="89"/>
                      <a:pt x="93" y="89"/>
                      <a:pt x="92" y="89"/>
                    </a:cubicBezTo>
                    <a:cubicBezTo>
                      <a:pt x="93" y="89"/>
                      <a:pt x="93" y="89"/>
                      <a:pt x="93" y="89"/>
                    </a:cubicBezTo>
                    <a:cubicBezTo>
                      <a:pt x="93" y="89"/>
                      <a:pt x="93" y="89"/>
                      <a:pt x="93" y="89"/>
                    </a:cubicBezTo>
                    <a:cubicBezTo>
                      <a:pt x="93" y="89"/>
                      <a:pt x="93" y="89"/>
                      <a:pt x="93" y="88"/>
                    </a:cubicBezTo>
                    <a:moveTo>
                      <a:pt x="92" y="88"/>
                    </a:moveTo>
                    <a:cubicBezTo>
                      <a:pt x="92" y="88"/>
                      <a:pt x="92" y="88"/>
                      <a:pt x="92" y="89"/>
                    </a:cubicBezTo>
                    <a:cubicBezTo>
                      <a:pt x="92" y="89"/>
                      <a:pt x="92" y="89"/>
                      <a:pt x="92" y="89"/>
                    </a:cubicBezTo>
                    <a:cubicBezTo>
                      <a:pt x="92" y="89"/>
                      <a:pt x="92" y="88"/>
                      <a:pt x="92" y="88"/>
                    </a:cubicBezTo>
                    <a:cubicBezTo>
                      <a:pt x="92" y="88"/>
                      <a:pt x="92" y="88"/>
                      <a:pt x="92" y="88"/>
                    </a:cubicBezTo>
                    <a:moveTo>
                      <a:pt x="90" y="87"/>
                    </a:moveTo>
                    <a:cubicBezTo>
                      <a:pt x="90" y="87"/>
                      <a:pt x="90" y="87"/>
                      <a:pt x="90" y="88"/>
                    </a:cubicBezTo>
                    <a:cubicBezTo>
                      <a:pt x="90" y="88"/>
                      <a:pt x="91" y="88"/>
                      <a:pt x="91" y="88"/>
                    </a:cubicBezTo>
                    <a:cubicBezTo>
                      <a:pt x="91" y="88"/>
                      <a:pt x="91" y="88"/>
                      <a:pt x="91" y="88"/>
                    </a:cubicBezTo>
                    <a:cubicBezTo>
                      <a:pt x="91" y="87"/>
                      <a:pt x="91" y="87"/>
                      <a:pt x="90" y="87"/>
                    </a:cubicBezTo>
                    <a:moveTo>
                      <a:pt x="99" y="85"/>
                    </a:moveTo>
                    <a:cubicBezTo>
                      <a:pt x="98" y="85"/>
                      <a:pt x="98" y="86"/>
                      <a:pt x="98" y="86"/>
                    </a:cubicBezTo>
                    <a:cubicBezTo>
                      <a:pt x="99" y="86"/>
                      <a:pt x="100" y="87"/>
                      <a:pt x="101" y="87"/>
                    </a:cubicBezTo>
                    <a:cubicBezTo>
                      <a:pt x="101" y="87"/>
                      <a:pt x="101" y="87"/>
                      <a:pt x="101" y="87"/>
                    </a:cubicBezTo>
                    <a:cubicBezTo>
                      <a:pt x="100" y="86"/>
                      <a:pt x="99" y="86"/>
                      <a:pt x="99" y="85"/>
                    </a:cubicBezTo>
                    <a:moveTo>
                      <a:pt x="98" y="85"/>
                    </a:moveTo>
                    <a:cubicBezTo>
                      <a:pt x="98" y="85"/>
                      <a:pt x="98" y="86"/>
                      <a:pt x="98" y="86"/>
                    </a:cubicBezTo>
                    <a:cubicBezTo>
                      <a:pt x="98" y="86"/>
                      <a:pt x="98" y="86"/>
                      <a:pt x="98" y="86"/>
                    </a:cubicBezTo>
                    <a:cubicBezTo>
                      <a:pt x="98" y="86"/>
                      <a:pt x="98" y="85"/>
                      <a:pt x="99" y="85"/>
                    </a:cubicBezTo>
                    <a:cubicBezTo>
                      <a:pt x="98" y="85"/>
                      <a:pt x="98" y="85"/>
                      <a:pt x="98" y="85"/>
                    </a:cubicBezTo>
                    <a:moveTo>
                      <a:pt x="97" y="84"/>
                    </a:moveTo>
                    <a:cubicBezTo>
                      <a:pt x="97" y="84"/>
                      <a:pt x="97" y="85"/>
                      <a:pt x="96" y="85"/>
                    </a:cubicBezTo>
                    <a:cubicBezTo>
                      <a:pt x="97" y="85"/>
                      <a:pt x="97" y="85"/>
                      <a:pt x="97" y="85"/>
                    </a:cubicBezTo>
                    <a:cubicBezTo>
                      <a:pt x="97" y="85"/>
                      <a:pt x="97" y="85"/>
                      <a:pt x="98" y="84"/>
                    </a:cubicBezTo>
                    <a:cubicBezTo>
                      <a:pt x="97" y="84"/>
                      <a:pt x="97" y="84"/>
                      <a:pt x="97" y="84"/>
                    </a:cubicBezTo>
                    <a:moveTo>
                      <a:pt x="80" y="84"/>
                    </a:moveTo>
                    <a:cubicBezTo>
                      <a:pt x="79" y="84"/>
                      <a:pt x="79" y="85"/>
                      <a:pt x="78" y="86"/>
                    </a:cubicBezTo>
                    <a:cubicBezTo>
                      <a:pt x="80" y="87"/>
                      <a:pt x="81" y="88"/>
                      <a:pt x="83" y="88"/>
                    </a:cubicBezTo>
                    <a:cubicBezTo>
                      <a:pt x="83" y="88"/>
                      <a:pt x="84" y="87"/>
                      <a:pt x="84" y="86"/>
                    </a:cubicBezTo>
                    <a:cubicBezTo>
                      <a:pt x="83" y="85"/>
                      <a:pt x="81" y="84"/>
                      <a:pt x="80" y="84"/>
                    </a:cubicBezTo>
                    <a:moveTo>
                      <a:pt x="96" y="83"/>
                    </a:moveTo>
                    <a:cubicBezTo>
                      <a:pt x="96" y="84"/>
                      <a:pt x="96" y="84"/>
                      <a:pt x="95" y="84"/>
                    </a:cubicBezTo>
                    <a:cubicBezTo>
                      <a:pt x="96" y="84"/>
                      <a:pt x="96" y="85"/>
                      <a:pt x="96" y="85"/>
                    </a:cubicBezTo>
                    <a:cubicBezTo>
                      <a:pt x="96" y="84"/>
                      <a:pt x="96" y="84"/>
                      <a:pt x="96" y="84"/>
                    </a:cubicBezTo>
                    <a:cubicBezTo>
                      <a:pt x="96" y="84"/>
                      <a:pt x="96" y="84"/>
                      <a:pt x="96" y="83"/>
                    </a:cubicBezTo>
                    <a:moveTo>
                      <a:pt x="95" y="83"/>
                    </a:moveTo>
                    <a:cubicBezTo>
                      <a:pt x="95" y="83"/>
                      <a:pt x="95" y="84"/>
                      <a:pt x="95" y="84"/>
                    </a:cubicBezTo>
                    <a:cubicBezTo>
                      <a:pt x="95" y="84"/>
                      <a:pt x="95" y="84"/>
                      <a:pt x="95" y="84"/>
                    </a:cubicBezTo>
                    <a:cubicBezTo>
                      <a:pt x="95" y="84"/>
                      <a:pt x="95" y="83"/>
                      <a:pt x="95" y="83"/>
                    </a:cubicBezTo>
                    <a:cubicBezTo>
                      <a:pt x="95" y="83"/>
                      <a:pt x="95" y="83"/>
                      <a:pt x="95" y="83"/>
                    </a:cubicBezTo>
                    <a:moveTo>
                      <a:pt x="93" y="82"/>
                    </a:moveTo>
                    <a:cubicBezTo>
                      <a:pt x="93" y="82"/>
                      <a:pt x="93" y="82"/>
                      <a:pt x="93" y="83"/>
                    </a:cubicBezTo>
                    <a:cubicBezTo>
                      <a:pt x="93" y="83"/>
                      <a:pt x="93" y="83"/>
                      <a:pt x="94" y="84"/>
                    </a:cubicBezTo>
                    <a:cubicBezTo>
                      <a:pt x="94" y="83"/>
                      <a:pt x="94" y="83"/>
                      <a:pt x="95" y="83"/>
                    </a:cubicBezTo>
                    <a:cubicBezTo>
                      <a:pt x="94" y="82"/>
                      <a:pt x="94" y="82"/>
                      <a:pt x="93" y="82"/>
                    </a:cubicBezTo>
                    <a:moveTo>
                      <a:pt x="81" y="81"/>
                    </a:moveTo>
                    <a:cubicBezTo>
                      <a:pt x="81" y="82"/>
                      <a:pt x="81" y="82"/>
                      <a:pt x="80" y="82"/>
                    </a:cubicBezTo>
                    <a:cubicBezTo>
                      <a:pt x="82" y="83"/>
                      <a:pt x="84" y="84"/>
                      <a:pt x="85" y="85"/>
                    </a:cubicBezTo>
                    <a:cubicBezTo>
                      <a:pt x="85" y="85"/>
                      <a:pt x="85" y="84"/>
                      <a:pt x="86" y="84"/>
                    </a:cubicBezTo>
                    <a:cubicBezTo>
                      <a:pt x="84" y="83"/>
                      <a:pt x="83" y="82"/>
                      <a:pt x="81" y="81"/>
                    </a:cubicBezTo>
                    <a:moveTo>
                      <a:pt x="102" y="79"/>
                    </a:moveTo>
                    <a:cubicBezTo>
                      <a:pt x="101" y="81"/>
                      <a:pt x="100" y="82"/>
                      <a:pt x="99" y="83"/>
                    </a:cubicBezTo>
                    <a:cubicBezTo>
                      <a:pt x="99" y="83"/>
                      <a:pt x="99" y="84"/>
                      <a:pt x="99" y="84"/>
                    </a:cubicBezTo>
                    <a:cubicBezTo>
                      <a:pt x="100" y="83"/>
                      <a:pt x="100" y="82"/>
                      <a:pt x="101" y="81"/>
                    </a:cubicBezTo>
                    <a:cubicBezTo>
                      <a:pt x="100" y="82"/>
                      <a:pt x="100" y="83"/>
                      <a:pt x="99" y="84"/>
                    </a:cubicBezTo>
                    <a:cubicBezTo>
                      <a:pt x="100" y="84"/>
                      <a:pt x="101" y="85"/>
                      <a:pt x="102" y="85"/>
                    </a:cubicBezTo>
                    <a:cubicBezTo>
                      <a:pt x="103" y="84"/>
                      <a:pt x="104" y="82"/>
                      <a:pt x="104" y="81"/>
                    </a:cubicBezTo>
                    <a:cubicBezTo>
                      <a:pt x="104" y="80"/>
                      <a:pt x="103" y="80"/>
                      <a:pt x="102" y="79"/>
                    </a:cubicBezTo>
                    <a:moveTo>
                      <a:pt x="100" y="78"/>
                    </a:moveTo>
                    <a:cubicBezTo>
                      <a:pt x="100" y="80"/>
                      <a:pt x="99" y="81"/>
                      <a:pt x="98" y="83"/>
                    </a:cubicBezTo>
                    <a:cubicBezTo>
                      <a:pt x="98" y="83"/>
                      <a:pt x="98" y="83"/>
                      <a:pt x="98" y="83"/>
                    </a:cubicBezTo>
                    <a:cubicBezTo>
                      <a:pt x="99" y="82"/>
                      <a:pt x="100" y="80"/>
                      <a:pt x="101" y="79"/>
                    </a:cubicBezTo>
                    <a:cubicBezTo>
                      <a:pt x="101" y="79"/>
                      <a:pt x="101" y="79"/>
                      <a:pt x="101" y="79"/>
                    </a:cubicBezTo>
                    <a:cubicBezTo>
                      <a:pt x="100" y="79"/>
                      <a:pt x="100" y="79"/>
                      <a:pt x="100" y="80"/>
                    </a:cubicBezTo>
                    <a:cubicBezTo>
                      <a:pt x="100" y="79"/>
                      <a:pt x="100" y="79"/>
                      <a:pt x="100" y="79"/>
                    </a:cubicBezTo>
                    <a:cubicBezTo>
                      <a:pt x="100" y="78"/>
                      <a:pt x="100" y="78"/>
                      <a:pt x="100" y="78"/>
                    </a:cubicBezTo>
                    <a:moveTo>
                      <a:pt x="99" y="78"/>
                    </a:moveTo>
                    <a:cubicBezTo>
                      <a:pt x="98" y="79"/>
                      <a:pt x="98" y="81"/>
                      <a:pt x="97" y="82"/>
                    </a:cubicBezTo>
                    <a:cubicBezTo>
                      <a:pt x="97" y="82"/>
                      <a:pt x="97" y="82"/>
                      <a:pt x="97" y="82"/>
                    </a:cubicBezTo>
                    <a:cubicBezTo>
                      <a:pt x="98" y="81"/>
                      <a:pt x="99" y="79"/>
                      <a:pt x="100" y="78"/>
                    </a:cubicBezTo>
                    <a:cubicBezTo>
                      <a:pt x="100" y="78"/>
                      <a:pt x="100" y="78"/>
                      <a:pt x="99" y="78"/>
                    </a:cubicBezTo>
                    <a:moveTo>
                      <a:pt x="99" y="77"/>
                    </a:moveTo>
                    <a:cubicBezTo>
                      <a:pt x="98" y="79"/>
                      <a:pt x="97" y="80"/>
                      <a:pt x="96" y="81"/>
                    </a:cubicBezTo>
                    <a:cubicBezTo>
                      <a:pt x="96" y="82"/>
                      <a:pt x="96" y="82"/>
                      <a:pt x="96" y="82"/>
                    </a:cubicBezTo>
                    <a:cubicBezTo>
                      <a:pt x="97" y="80"/>
                      <a:pt x="98" y="79"/>
                      <a:pt x="99" y="77"/>
                    </a:cubicBezTo>
                    <a:cubicBezTo>
                      <a:pt x="99" y="77"/>
                      <a:pt x="99" y="77"/>
                      <a:pt x="99" y="77"/>
                    </a:cubicBezTo>
                    <a:moveTo>
                      <a:pt x="105" y="77"/>
                    </a:moveTo>
                    <a:cubicBezTo>
                      <a:pt x="106" y="77"/>
                      <a:pt x="106" y="77"/>
                      <a:pt x="106" y="77"/>
                    </a:cubicBezTo>
                    <a:cubicBezTo>
                      <a:pt x="107" y="77"/>
                      <a:pt x="107" y="77"/>
                      <a:pt x="107" y="77"/>
                    </a:cubicBezTo>
                    <a:cubicBezTo>
                      <a:pt x="106" y="77"/>
                      <a:pt x="105" y="77"/>
                      <a:pt x="105" y="77"/>
                    </a:cubicBezTo>
                    <a:moveTo>
                      <a:pt x="84" y="76"/>
                    </a:moveTo>
                    <a:cubicBezTo>
                      <a:pt x="84" y="77"/>
                      <a:pt x="84" y="77"/>
                      <a:pt x="83" y="77"/>
                    </a:cubicBezTo>
                    <a:cubicBezTo>
                      <a:pt x="84" y="78"/>
                      <a:pt x="84" y="78"/>
                      <a:pt x="85" y="78"/>
                    </a:cubicBezTo>
                    <a:cubicBezTo>
                      <a:pt x="86" y="79"/>
                      <a:pt x="87" y="79"/>
                      <a:pt x="88" y="80"/>
                    </a:cubicBezTo>
                    <a:cubicBezTo>
                      <a:pt x="88" y="80"/>
                      <a:pt x="88" y="79"/>
                      <a:pt x="89" y="79"/>
                    </a:cubicBezTo>
                    <a:cubicBezTo>
                      <a:pt x="87" y="78"/>
                      <a:pt x="85" y="77"/>
                      <a:pt x="84" y="76"/>
                    </a:cubicBezTo>
                    <a:moveTo>
                      <a:pt x="84" y="76"/>
                    </a:moveTo>
                    <a:cubicBezTo>
                      <a:pt x="84" y="77"/>
                      <a:pt x="83" y="77"/>
                      <a:pt x="83" y="77"/>
                    </a:cubicBezTo>
                    <a:cubicBezTo>
                      <a:pt x="83" y="77"/>
                      <a:pt x="83" y="77"/>
                      <a:pt x="83" y="77"/>
                    </a:cubicBezTo>
                    <a:cubicBezTo>
                      <a:pt x="83" y="77"/>
                      <a:pt x="84" y="77"/>
                      <a:pt x="84" y="76"/>
                    </a:cubicBezTo>
                    <a:cubicBezTo>
                      <a:pt x="84" y="76"/>
                      <a:pt x="84" y="76"/>
                      <a:pt x="84" y="76"/>
                    </a:cubicBezTo>
                    <a:moveTo>
                      <a:pt x="97" y="76"/>
                    </a:moveTo>
                    <a:cubicBezTo>
                      <a:pt x="96" y="77"/>
                      <a:pt x="95" y="79"/>
                      <a:pt x="94" y="80"/>
                    </a:cubicBezTo>
                    <a:cubicBezTo>
                      <a:pt x="94" y="81"/>
                      <a:pt x="95" y="81"/>
                      <a:pt x="95" y="81"/>
                    </a:cubicBezTo>
                    <a:cubicBezTo>
                      <a:pt x="96" y="80"/>
                      <a:pt x="97" y="78"/>
                      <a:pt x="98" y="77"/>
                    </a:cubicBezTo>
                    <a:cubicBezTo>
                      <a:pt x="98" y="77"/>
                      <a:pt x="97" y="76"/>
                      <a:pt x="97" y="76"/>
                    </a:cubicBezTo>
                    <a:moveTo>
                      <a:pt x="104" y="76"/>
                    </a:moveTo>
                    <a:cubicBezTo>
                      <a:pt x="104" y="76"/>
                      <a:pt x="103" y="77"/>
                      <a:pt x="103" y="77"/>
                    </a:cubicBezTo>
                    <a:cubicBezTo>
                      <a:pt x="104" y="78"/>
                      <a:pt x="105" y="79"/>
                      <a:pt x="106" y="79"/>
                    </a:cubicBezTo>
                    <a:cubicBezTo>
                      <a:pt x="106" y="79"/>
                      <a:pt x="106" y="78"/>
                      <a:pt x="106" y="78"/>
                    </a:cubicBezTo>
                    <a:cubicBezTo>
                      <a:pt x="106" y="77"/>
                      <a:pt x="105" y="76"/>
                      <a:pt x="104" y="76"/>
                    </a:cubicBezTo>
                    <a:moveTo>
                      <a:pt x="103" y="75"/>
                    </a:moveTo>
                    <a:cubicBezTo>
                      <a:pt x="102" y="76"/>
                      <a:pt x="102" y="76"/>
                      <a:pt x="102" y="77"/>
                    </a:cubicBezTo>
                    <a:cubicBezTo>
                      <a:pt x="102" y="77"/>
                      <a:pt x="102" y="77"/>
                      <a:pt x="102" y="77"/>
                    </a:cubicBezTo>
                    <a:cubicBezTo>
                      <a:pt x="102" y="76"/>
                      <a:pt x="103" y="76"/>
                      <a:pt x="103" y="75"/>
                    </a:cubicBezTo>
                    <a:cubicBezTo>
                      <a:pt x="103" y="75"/>
                      <a:pt x="103" y="75"/>
                      <a:pt x="103" y="75"/>
                    </a:cubicBezTo>
                    <a:moveTo>
                      <a:pt x="102" y="75"/>
                    </a:moveTo>
                    <a:cubicBezTo>
                      <a:pt x="102" y="76"/>
                      <a:pt x="102" y="76"/>
                      <a:pt x="101" y="77"/>
                    </a:cubicBezTo>
                    <a:cubicBezTo>
                      <a:pt x="101" y="77"/>
                      <a:pt x="101" y="77"/>
                      <a:pt x="102" y="77"/>
                    </a:cubicBezTo>
                    <a:cubicBezTo>
                      <a:pt x="102" y="76"/>
                      <a:pt x="102" y="76"/>
                      <a:pt x="102" y="75"/>
                    </a:cubicBezTo>
                    <a:cubicBezTo>
                      <a:pt x="102" y="75"/>
                      <a:pt x="102" y="75"/>
                      <a:pt x="102" y="75"/>
                    </a:cubicBezTo>
                    <a:moveTo>
                      <a:pt x="101" y="74"/>
                    </a:moveTo>
                    <a:cubicBezTo>
                      <a:pt x="101" y="75"/>
                      <a:pt x="101" y="76"/>
                      <a:pt x="100" y="76"/>
                    </a:cubicBezTo>
                    <a:cubicBezTo>
                      <a:pt x="101" y="76"/>
                      <a:pt x="101" y="76"/>
                      <a:pt x="101" y="76"/>
                    </a:cubicBezTo>
                    <a:cubicBezTo>
                      <a:pt x="101" y="76"/>
                      <a:pt x="101" y="76"/>
                      <a:pt x="101" y="76"/>
                    </a:cubicBezTo>
                    <a:cubicBezTo>
                      <a:pt x="101" y="75"/>
                      <a:pt x="102" y="75"/>
                      <a:pt x="102" y="75"/>
                    </a:cubicBezTo>
                    <a:cubicBezTo>
                      <a:pt x="102" y="75"/>
                      <a:pt x="102" y="75"/>
                      <a:pt x="101" y="74"/>
                    </a:cubicBezTo>
                    <a:moveTo>
                      <a:pt x="101" y="74"/>
                    </a:moveTo>
                    <a:cubicBezTo>
                      <a:pt x="100" y="74"/>
                      <a:pt x="100" y="75"/>
                      <a:pt x="100" y="76"/>
                    </a:cubicBezTo>
                    <a:cubicBezTo>
                      <a:pt x="100" y="76"/>
                      <a:pt x="100" y="76"/>
                      <a:pt x="100" y="76"/>
                    </a:cubicBezTo>
                    <a:cubicBezTo>
                      <a:pt x="100" y="75"/>
                      <a:pt x="100" y="75"/>
                      <a:pt x="101" y="74"/>
                    </a:cubicBezTo>
                    <a:cubicBezTo>
                      <a:pt x="101" y="74"/>
                      <a:pt x="101" y="74"/>
                      <a:pt x="101" y="74"/>
                    </a:cubicBezTo>
                    <a:moveTo>
                      <a:pt x="103" y="74"/>
                    </a:moveTo>
                    <a:cubicBezTo>
                      <a:pt x="103" y="74"/>
                      <a:pt x="103" y="74"/>
                      <a:pt x="103" y="74"/>
                    </a:cubicBezTo>
                    <a:cubicBezTo>
                      <a:pt x="103" y="74"/>
                      <a:pt x="103" y="74"/>
                      <a:pt x="103" y="74"/>
                    </a:cubicBezTo>
                    <a:cubicBezTo>
                      <a:pt x="103" y="74"/>
                      <a:pt x="103" y="74"/>
                      <a:pt x="103" y="74"/>
                    </a:cubicBezTo>
                    <a:moveTo>
                      <a:pt x="105" y="73"/>
                    </a:moveTo>
                    <a:cubicBezTo>
                      <a:pt x="105" y="73"/>
                      <a:pt x="105" y="74"/>
                      <a:pt x="105" y="74"/>
                    </a:cubicBezTo>
                    <a:cubicBezTo>
                      <a:pt x="106" y="74"/>
                      <a:pt x="107" y="75"/>
                      <a:pt x="108" y="75"/>
                    </a:cubicBezTo>
                    <a:cubicBezTo>
                      <a:pt x="108" y="75"/>
                      <a:pt x="108" y="75"/>
                      <a:pt x="108" y="75"/>
                    </a:cubicBezTo>
                    <a:cubicBezTo>
                      <a:pt x="107" y="74"/>
                      <a:pt x="106" y="74"/>
                      <a:pt x="105" y="73"/>
                    </a:cubicBezTo>
                    <a:moveTo>
                      <a:pt x="102" y="73"/>
                    </a:moveTo>
                    <a:cubicBezTo>
                      <a:pt x="102" y="73"/>
                      <a:pt x="102" y="73"/>
                      <a:pt x="102" y="73"/>
                    </a:cubicBezTo>
                    <a:cubicBezTo>
                      <a:pt x="102" y="73"/>
                      <a:pt x="103" y="73"/>
                      <a:pt x="103" y="73"/>
                    </a:cubicBezTo>
                    <a:cubicBezTo>
                      <a:pt x="103" y="73"/>
                      <a:pt x="103" y="73"/>
                      <a:pt x="103" y="73"/>
                    </a:cubicBezTo>
                    <a:cubicBezTo>
                      <a:pt x="103" y="73"/>
                      <a:pt x="102" y="73"/>
                      <a:pt x="102" y="73"/>
                    </a:cubicBezTo>
                    <a:moveTo>
                      <a:pt x="99" y="73"/>
                    </a:moveTo>
                    <a:cubicBezTo>
                      <a:pt x="98" y="73"/>
                      <a:pt x="98" y="74"/>
                      <a:pt x="98" y="74"/>
                    </a:cubicBezTo>
                    <a:cubicBezTo>
                      <a:pt x="98" y="75"/>
                      <a:pt x="99" y="75"/>
                      <a:pt x="99" y="75"/>
                    </a:cubicBezTo>
                    <a:cubicBezTo>
                      <a:pt x="99" y="75"/>
                      <a:pt x="100" y="74"/>
                      <a:pt x="100" y="74"/>
                    </a:cubicBezTo>
                    <a:cubicBezTo>
                      <a:pt x="100" y="73"/>
                      <a:pt x="99" y="73"/>
                      <a:pt x="99" y="73"/>
                    </a:cubicBezTo>
                    <a:moveTo>
                      <a:pt x="104" y="73"/>
                    </a:moveTo>
                    <a:cubicBezTo>
                      <a:pt x="104" y="73"/>
                      <a:pt x="104" y="73"/>
                      <a:pt x="104" y="73"/>
                    </a:cubicBezTo>
                    <a:cubicBezTo>
                      <a:pt x="104" y="73"/>
                      <a:pt x="104" y="73"/>
                      <a:pt x="104" y="73"/>
                    </a:cubicBezTo>
                    <a:cubicBezTo>
                      <a:pt x="104" y="73"/>
                      <a:pt x="104" y="73"/>
                      <a:pt x="105" y="73"/>
                    </a:cubicBezTo>
                    <a:cubicBezTo>
                      <a:pt x="104" y="73"/>
                      <a:pt x="104" y="73"/>
                      <a:pt x="104" y="73"/>
                    </a:cubicBezTo>
                    <a:moveTo>
                      <a:pt x="101" y="72"/>
                    </a:moveTo>
                    <a:cubicBezTo>
                      <a:pt x="101" y="72"/>
                      <a:pt x="101" y="72"/>
                      <a:pt x="101" y="73"/>
                    </a:cubicBezTo>
                    <a:cubicBezTo>
                      <a:pt x="101" y="73"/>
                      <a:pt x="102" y="73"/>
                      <a:pt x="102" y="73"/>
                    </a:cubicBezTo>
                    <a:cubicBezTo>
                      <a:pt x="102" y="73"/>
                      <a:pt x="102" y="73"/>
                      <a:pt x="102" y="73"/>
                    </a:cubicBezTo>
                    <a:cubicBezTo>
                      <a:pt x="102" y="73"/>
                      <a:pt x="102" y="72"/>
                      <a:pt x="101" y="72"/>
                    </a:cubicBezTo>
                    <a:moveTo>
                      <a:pt x="104" y="72"/>
                    </a:moveTo>
                    <a:cubicBezTo>
                      <a:pt x="104" y="73"/>
                      <a:pt x="104" y="73"/>
                      <a:pt x="104" y="73"/>
                    </a:cubicBezTo>
                    <a:cubicBezTo>
                      <a:pt x="104" y="73"/>
                      <a:pt x="104" y="73"/>
                      <a:pt x="104" y="73"/>
                    </a:cubicBezTo>
                    <a:cubicBezTo>
                      <a:pt x="104" y="73"/>
                      <a:pt x="104" y="73"/>
                      <a:pt x="104" y="73"/>
                    </a:cubicBezTo>
                    <a:cubicBezTo>
                      <a:pt x="104" y="72"/>
                      <a:pt x="104" y="72"/>
                      <a:pt x="104" y="72"/>
                    </a:cubicBezTo>
                    <a:moveTo>
                      <a:pt x="103" y="72"/>
                    </a:moveTo>
                    <a:cubicBezTo>
                      <a:pt x="103" y="72"/>
                      <a:pt x="103" y="72"/>
                      <a:pt x="103" y="72"/>
                    </a:cubicBezTo>
                    <a:cubicBezTo>
                      <a:pt x="103" y="72"/>
                      <a:pt x="103" y="73"/>
                      <a:pt x="103" y="73"/>
                    </a:cubicBezTo>
                    <a:cubicBezTo>
                      <a:pt x="103" y="73"/>
                      <a:pt x="103" y="72"/>
                      <a:pt x="103" y="72"/>
                    </a:cubicBezTo>
                    <a:cubicBezTo>
                      <a:pt x="103" y="72"/>
                      <a:pt x="103" y="72"/>
                      <a:pt x="103" y="72"/>
                    </a:cubicBezTo>
                    <a:moveTo>
                      <a:pt x="102" y="71"/>
                    </a:moveTo>
                    <a:cubicBezTo>
                      <a:pt x="102" y="72"/>
                      <a:pt x="102" y="72"/>
                      <a:pt x="102" y="72"/>
                    </a:cubicBezTo>
                    <a:cubicBezTo>
                      <a:pt x="102" y="72"/>
                      <a:pt x="102" y="72"/>
                      <a:pt x="102" y="72"/>
                    </a:cubicBezTo>
                    <a:cubicBezTo>
                      <a:pt x="102" y="72"/>
                      <a:pt x="102" y="72"/>
                      <a:pt x="102" y="72"/>
                    </a:cubicBezTo>
                    <a:cubicBezTo>
                      <a:pt x="102" y="72"/>
                      <a:pt x="102" y="71"/>
                      <a:pt x="102" y="71"/>
                    </a:cubicBezTo>
                    <a:moveTo>
                      <a:pt x="100" y="71"/>
                    </a:moveTo>
                    <a:cubicBezTo>
                      <a:pt x="99" y="71"/>
                      <a:pt x="99" y="71"/>
                      <a:pt x="99" y="71"/>
                    </a:cubicBezTo>
                    <a:cubicBezTo>
                      <a:pt x="100" y="72"/>
                      <a:pt x="100" y="72"/>
                      <a:pt x="100" y="72"/>
                    </a:cubicBezTo>
                    <a:cubicBezTo>
                      <a:pt x="100" y="72"/>
                      <a:pt x="101" y="72"/>
                      <a:pt x="101" y="72"/>
                    </a:cubicBezTo>
                    <a:cubicBezTo>
                      <a:pt x="101" y="72"/>
                      <a:pt x="101" y="72"/>
                      <a:pt x="101" y="72"/>
                    </a:cubicBezTo>
                    <a:cubicBezTo>
                      <a:pt x="101" y="72"/>
                      <a:pt x="100" y="72"/>
                      <a:pt x="100" y="71"/>
                    </a:cubicBezTo>
                    <a:moveTo>
                      <a:pt x="87" y="70"/>
                    </a:moveTo>
                    <a:cubicBezTo>
                      <a:pt x="87" y="72"/>
                      <a:pt x="86" y="73"/>
                      <a:pt x="85" y="75"/>
                    </a:cubicBezTo>
                    <a:cubicBezTo>
                      <a:pt x="86" y="76"/>
                      <a:pt x="88" y="77"/>
                      <a:pt x="89" y="78"/>
                    </a:cubicBezTo>
                    <a:cubicBezTo>
                      <a:pt x="90" y="76"/>
                      <a:pt x="91" y="75"/>
                      <a:pt x="92" y="73"/>
                    </a:cubicBezTo>
                    <a:cubicBezTo>
                      <a:pt x="91" y="72"/>
                      <a:pt x="89" y="71"/>
                      <a:pt x="87" y="70"/>
                    </a:cubicBezTo>
                    <a:moveTo>
                      <a:pt x="87" y="70"/>
                    </a:moveTo>
                    <a:cubicBezTo>
                      <a:pt x="86" y="72"/>
                      <a:pt x="86" y="73"/>
                      <a:pt x="85" y="75"/>
                    </a:cubicBezTo>
                    <a:cubicBezTo>
                      <a:pt x="85" y="75"/>
                      <a:pt x="85" y="75"/>
                      <a:pt x="85" y="75"/>
                    </a:cubicBezTo>
                    <a:cubicBezTo>
                      <a:pt x="86" y="73"/>
                      <a:pt x="87" y="72"/>
                      <a:pt x="87" y="70"/>
                    </a:cubicBezTo>
                    <a:cubicBezTo>
                      <a:pt x="87" y="70"/>
                      <a:pt x="87" y="70"/>
                      <a:pt x="87" y="70"/>
                    </a:cubicBezTo>
                    <a:moveTo>
                      <a:pt x="100" y="70"/>
                    </a:moveTo>
                    <a:cubicBezTo>
                      <a:pt x="100" y="70"/>
                      <a:pt x="100" y="71"/>
                      <a:pt x="100" y="71"/>
                    </a:cubicBezTo>
                    <a:cubicBezTo>
                      <a:pt x="100" y="71"/>
                      <a:pt x="101" y="71"/>
                      <a:pt x="101" y="72"/>
                    </a:cubicBezTo>
                    <a:cubicBezTo>
                      <a:pt x="101" y="71"/>
                      <a:pt x="101" y="71"/>
                      <a:pt x="102" y="71"/>
                    </a:cubicBezTo>
                    <a:cubicBezTo>
                      <a:pt x="101" y="71"/>
                      <a:pt x="101" y="71"/>
                      <a:pt x="100" y="70"/>
                    </a:cubicBezTo>
                    <a:moveTo>
                      <a:pt x="90" y="68"/>
                    </a:moveTo>
                    <a:cubicBezTo>
                      <a:pt x="89" y="68"/>
                      <a:pt x="89" y="69"/>
                      <a:pt x="89" y="69"/>
                    </a:cubicBezTo>
                    <a:cubicBezTo>
                      <a:pt x="90" y="70"/>
                      <a:pt x="92" y="71"/>
                      <a:pt x="93" y="72"/>
                    </a:cubicBezTo>
                    <a:cubicBezTo>
                      <a:pt x="93" y="71"/>
                      <a:pt x="94" y="71"/>
                      <a:pt x="94" y="70"/>
                    </a:cubicBezTo>
                    <a:cubicBezTo>
                      <a:pt x="93" y="69"/>
                      <a:pt x="91" y="69"/>
                      <a:pt x="90" y="68"/>
                    </a:cubicBezTo>
                    <a:moveTo>
                      <a:pt x="89" y="67"/>
                    </a:moveTo>
                    <a:cubicBezTo>
                      <a:pt x="89" y="68"/>
                      <a:pt x="89" y="68"/>
                      <a:pt x="88" y="69"/>
                    </a:cubicBezTo>
                    <a:cubicBezTo>
                      <a:pt x="89" y="69"/>
                      <a:pt x="89" y="69"/>
                      <a:pt x="89" y="69"/>
                    </a:cubicBezTo>
                    <a:cubicBezTo>
                      <a:pt x="89" y="69"/>
                      <a:pt x="89" y="68"/>
                      <a:pt x="90" y="68"/>
                    </a:cubicBezTo>
                    <a:cubicBezTo>
                      <a:pt x="90" y="68"/>
                      <a:pt x="89" y="68"/>
                      <a:pt x="89" y="67"/>
                    </a:cubicBezTo>
                    <a:moveTo>
                      <a:pt x="89" y="67"/>
                    </a:moveTo>
                    <a:cubicBezTo>
                      <a:pt x="89" y="68"/>
                      <a:pt x="89" y="68"/>
                      <a:pt x="88" y="69"/>
                    </a:cubicBezTo>
                    <a:cubicBezTo>
                      <a:pt x="88" y="69"/>
                      <a:pt x="88" y="69"/>
                      <a:pt x="88" y="69"/>
                    </a:cubicBezTo>
                    <a:cubicBezTo>
                      <a:pt x="89" y="68"/>
                      <a:pt x="89" y="68"/>
                      <a:pt x="89" y="67"/>
                    </a:cubicBezTo>
                    <a:cubicBezTo>
                      <a:pt x="89" y="67"/>
                      <a:pt x="89" y="67"/>
                      <a:pt x="89" y="67"/>
                    </a:cubicBezTo>
                    <a:moveTo>
                      <a:pt x="93" y="67"/>
                    </a:moveTo>
                    <a:cubicBezTo>
                      <a:pt x="94" y="68"/>
                      <a:pt x="94" y="68"/>
                      <a:pt x="95" y="69"/>
                    </a:cubicBezTo>
                    <a:cubicBezTo>
                      <a:pt x="95" y="69"/>
                      <a:pt x="95" y="69"/>
                      <a:pt x="95" y="69"/>
                    </a:cubicBezTo>
                    <a:cubicBezTo>
                      <a:pt x="94" y="68"/>
                      <a:pt x="94" y="68"/>
                      <a:pt x="93" y="67"/>
                    </a:cubicBezTo>
                    <a:moveTo>
                      <a:pt x="109" y="66"/>
                    </a:moveTo>
                    <a:cubicBezTo>
                      <a:pt x="108" y="68"/>
                      <a:pt x="107" y="71"/>
                      <a:pt x="106" y="73"/>
                    </a:cubicBezTo>
                    <a:cubicBezTo>
                      <a:pt x="107" y="73"/>
                      <a:pt x="107" y="74"/>
                      <a:pt x="108" y="74"/>
                    </a:cubicBezTo>
                    <a:cubicBezTo>
                      <a:pt x="110" y="72"/>
                      <a:pt x="111" y="70"/>
                      <a:pt x="112" y="68"/>
                    </a:cubicBezTo>
                    <a:cubicBezTo>
                      <a:pt x="111" y="67"/>
                      <a:pt x="110" y="67"/>
                      <a:pt x="109" y="66"/>
                    </a:cubicBezTo>
                    <a:moveTo>
                      <a:pt x="91" y="66"/>
                    </a:moveTo>
                    <a:cubicBezTo>
                      <a:pt x="91" y="66"/>
                      <a:pt x="91" y="66"/>
                      <a:pt x="91" y="66"/>
                    </a:cubicBezTo>
                    <a:cubicBezTo>
                      <a:pt x="92" y="67"/>
                      <a:pt x="93" y="68"/>
                      <a:pt x="95" y="69"/>
                    </a:cubicBezTo>
                    <a:cubicBezTo>
                      <a:pt x="95" y="69"/>
                      <a:pt x="95" y="69"/>
                      <a:pt x="95" y="69"/>
                    </a:cubicBezTo>
                    <a:cubicBezTo>
                      <a:pt x="94" y="68"/>
                      <a:pt x="92" y="67"/>
                      <a:pt x="91" y="66"/>
                    </a:cubicBezTo>
                    <a:moveTo>
                      <a:pt x="90" y="66"/>
                    </a:moveTo>
                    <a:cubicBezTo>
                      <a:pt x="90" y="66"/>
                      <a:pt x="90" y="66"/>
                      <a:pt x="90" y="66"/>
                    </a:cubicBezTo>
                    <a:cubicBezTo>
                      <a:pt x="90" y="66"/>
                      <a:pt x="90" y="66"/>
                      <a:pt x="91" y="66"/>
                    </a:cubicBezTo>
                    <a:cubicBezTo>
                      <a:pt x="91" y="66"/>
                      <a:pt x="91" y="66"/>
                      <a:pt x="91" y="66"/>
                    </a:cubicBezTo>
                    <a:cubicBezTo>
                      <a:pt x="91" y="66"/>
                      <a:pt x="91" y="66"/>
                      <a:pt x="91" y="66"/>
                    </a:cubicBezTo>
                    <a:cubicBezTo>
                      <a:pt x="91" y="66"/>
                      <a:pt x="90" y="66"/>
                      <a:pt x="90" y="66"/>
                    </a:cubicBezTo>
                    <a:moveTo>
                      <a:pt x="90" y="66"/>
                    </a:moveTo>
                    <a:cubicBezTo>
                      <a:pt x="90" y="66"/>
                      <a:pt x="90" y="66"/>
                      <a:pt x="90" y="66"/>
                    </a:cubicBezTo>
                    <a:cubicBezTo>
                      <a:pt x="90" y="66"/>
                      <a:pt x="90" y="66"/>
                      <a:pt x="90" y="66"/>
                    </a:cubicBezTo>
                    <a:cubicBezTo>
                      <a:pt x="90" y="66"/>
                      <a:pt x="90" y="66"/>
                      <a:pt x="90" y="66"/>
                    </a:cubicBezTo>
                    <a:cubicBezTo>
                      <a:pt x="90" y="66"/>
                      <a:pt x="90" y="66"/>
                      <a:pt x="90" y="66"/>
                    </a:cubicBezTo>
                    <a:moveTo>
                      <a:pt x="108" y="66"/>
                    </a:moveTo>
                    <a:cubicBezTo>
                      <a:pt x="107" y="68"/>
                      <a:pt x="106" y="70"/>
                      <a:pt x="104" y="72"/>
                    </a:cubicBezTo>
                    <a:cubicBezTo>
                      <a:pt x="105" y="72"/>
                      <a:pt x="105" y="72"/>
                      <a:pt x="105" y="72"/>
                    </a:cubicBezTo>
                    <a:cubicBezTo>
                      <a:pt x="106" y="70"/>
                      <a:pt x="108" y="68"/>
                      <a:pt x="109" y="66"/>
                    </a:cubicBezTo>
                    <a:cubicBezTo>
                      <a:pt x="109" y="66"/>
                      <a:pt x="109" y="66"/>
                      <a:pt x="108" y="66"/>
                    </a:cubicBezTo>
                    <a:moveTo>
                      <a:pt x="110" y="65"/>
                    </a:moveTo>
                    <a:cubicBezTo>
                      <a:pt x="110" y="66"/>
                      <a:pt x="110" y="66"/>
                      <a:pt x="110" y="66"/>
                    </a:cubicBezTo>
                    <a:cubicBezTo>
                      <a:pt x="110" y="66"/>
                      <a:pt x="111" y="67"/>
                      <a:pt x="112" y="68"/>
                    </a:cubicBezTo>
                    <a:cubicBezTo>
                      <a:pt x="112" y="67"/>
                      <a:pt x="113" y="67"/>
                      <a:pt x="113" y="67"/>
                    </a:cubicBezTo>
                    <a:cubicBezTo>
                      <a:pt x="112" y="66"/>
                      <a:pt x="111" y="66"/>
                      <a:pt x="110" y="65"/>
                    </a:cubicBezTo>
                    <a:moveTo>
                      <a:pt x="108" y="65"/>
                    </a:moveTo>
                    <a:cubicBezTo>
                      <a:pt x="107" y="67"/>
                      <a:pt x="105" y="70"/>
                      <a:pt x="104" y="72"/>
                    </a:cubicBezTo>
                    <a:cubicBezTo>
                      <a:pt x="104" y="72"/>
                      <a:pt x="104" y="72"/>
                      <a:pt x="104" y="72"/>
                    </a:cubicBezTo>
                    <a:cubicBezTo>
                      <a:pt x="106" y="70"/>
                      <a:pt x="107" y="67"/>
                      <a:pt x="108" y="65"/>
                    </a:cubicBezTo>
                    <a:cubicBezTo>
                      <a:pt x="108" y="65"/>
                      <a:pt x="108" y="65"/>
                      <a:pt x="108" y="65"/>
                    </a:cubicBezTo>
                    <a:moveTo>
                      <a:pt x="91" y="65"/>
                    </a:moveTo>
                    <a:cubicBezTo>
                      <a:pt x="91" y="65"/>
                      <a:pt x="91" y="65"/>
                      <a:pt x="91" y="66"/>
                    </a:cubicBezTo>
                    <a:cubicBezTo>
                      <a:pt x="92" y="66"/>
                      <a:pt x="94" y="67"/>
                      <a:pt x="95" y="68"/>
                    </a:cubicBezTo>
                    <a:cubicBezTo>
                      <a:pt x="95" y="68"/>
                      <a:pt x="95" y="68"/>
                      <a:pt x="95" y="68"/>
                    </a:cubicBezTo>
                    <a:cubicBezTo>
                      <a:pt x="94" y="67"/>
                      <a:pt x="93" y="66"/>
                      <a:pt x="91" y="65"/>
                    </a:cubicBezTo>
                    <a:moveTo>
                      <a:pt x="91" y="65"/>
                    </a:moveTo>
                    <a:cubicBezTo>
                      <a:pt x="91" y="65"/>
                      <a:pt x="91" y="65"/>
                      <a:pt x="90" y="65"/>
                    </a:cubicBezTo>
                    <a:cubicBezTo>
                      <a:pt x="91" y="65"/>
                      <a:pt x="91" y="66"/>
                      <a:pt x="91" y="66"/>
                    </a:cubicBezTo>
                    <a:cubicBezTo>
                      <a:pt x="91" y="65"/>
                      <a:pt x="91" y="65"/>
                      <a:pt x="91" y="65"/>
                    </a:cubicBezTo>
                    <a:cubicBezTo>
                      <a:pt x="91" y="65"/>
                      <a:pt x="91" y="65"/>
                      <a:pt x="91" y="65"/>
                    </a:cubicBezTo>
                    <a:moveTo>
                      <a:pt x="91" y="65"/>
                    </a:moveTo>
                    <a:cubicBezTo>
                      <a:pt x="91" y="65"/>
                      <a:pt x="90" y="65"/>
                      <a:pt x="90" y="65"/>
                    </a:cubicBezTo>
                    <a:cubicBezTo>
                      <a:pt x="90" y="65"/>
                      <a:pt x="90" y="65"/>
                      <a:pt x="90" y="65"/>
                    </a:cubicBezTo>
                    <a:cubicBezTo>
                      <a:pt x="91" y="65"/>
                      <a:pt x="91" y="65"/>
                      <a:pt x="91" y="65"/>
                    </a:cubicBezTo>
                    <a:cubicBezTo>
                      <a:pt x="91" y="65"/>
                      <a:pt x="91" y="65"/>
                      <a:pt x="91" y="65"/>
                    </a:cubicBezTo>
                    <a:moveTo>
                      <a:pt x="107" y="65"/>
                    </a:moveTo>
                    <a:cubicBezTo>
                      <a:pt x="106" y="67"/>
                      <a:pt x="105" y="69"/>
                      <a:pt x="103" y="71"/>
                    </a:cubicBezTo>
                    <a:cubicBezTo>
                      <a:pt x="103" y="71"/>
                      <a:pt x="104" y="72"/>
                      <a:pt x="104" y="72"/>
                    </a:cubicBezTo>
                    <a:cubicBezTo>
                      <a:pt x="105" y="69"/>
                      <a:pt x="106" y="67"/>
                      <a:pt x="108" y="65"/>
                    </a:cubicBezTo>
                    <a:cubicBezTo>
                      <a:pt x="108" y="65"/>
                      <a:pt x="107" y="65"/>
                      <a:pt x="107" y="65"/>
                    </a:cubicBezTo>
                    <a:moveTo>
                      <a:pt x="109" y="65"/>
                    </a:moveTo>
                    <a:cubicBezTo>
                      <a:pt x="109" y="65"/>
                      <a:pt x="109" y="65"/>
                      <a:pt x="109" y="65"/>
                    </a:cubicBezTo>
                    <a:cubicBezTo>
                      <a:pt x="109" y="65"/>
                      <a:pt x="109" y="65"/>
                      <a:pt x="109" y="66"/>
                    </a:cubicBezTo>
                    <a:cubicBezTo>
                      <a:pt x="109" y="65"/>
                      <a:pt x="109" y="65"/>
                      <a:pt x="109" y="65"/>
                    </a:cubicBezTo>
                    <a:cubicBezTo>
                      <a:pt x="109" y="65"/>
                      <a:pt x="109" y="65"/>
                      <a:pt x="109" y="65"/>
                    </a:cubicBezTo>
                    <a:moveTo>
                      <a:pt x="108" y="64"/>
                    </a:moveTo>
                    <a:cubicBezTo>
                      <a:pt x="108" y="65"/>
                      <a:pt x="108" y="65"/>
                      <a:pt x="108" y="65"/>
                    </a:cubicBezTo>
                    <a:cubicBezTo>
                      <a:pt x="108" y="65"/>
                      <a:pt x="108" y="65"/>
                      <a:pt x="108" y="65"/>
                    </a:cubicBezTo>
                    <a:cubicBezTo>
                      <a:pt x="108" y="65"/>
                      <a:pt x="108" y="65"/>
                      <a:pt x="109" y="64"/>
                    </a:cubicBezTo>
                    <a:cubicBezTo>
                      <a:pt x="108" y="64"/>
                      <a:pt x="108" y="64"/>
                      <a:pt x="108" y="64"/>
                    </a:cubicBezTo>
                    <a:moveTo>
                      <a:pt x="106" y="64"/>
                    </a:moveTo>
                    <a:cubicBezTo>
                      <a:pt x="105" y="66"/>
                      <a:pt x="104" y="69"/>
                      <a:pt x="102" y="71"/>
                    </a:cubicBezTo>
                    <a:cubicBezTo>
                      <a:pt x="102" y="71"/>
                      <a:pt x="103" y="71"/>
                      <a:pt x="103" y="71"/>
                    </a:cubicBezTo>
                    <a:cubicBezTo>
                      <a:pt x="104" y="69"/>
                      <a:pt x="105" y="67"/>
                      <a:pt x="107" y="64"/>
                    </a:cubicBezTo>
                    <a:cubicBezTo>
                      <a:pt x="107" y="64"/>
                      <a:pt x="107" y="64"/>
                      <a:pt x="106" y="64"/>
                    </a:cubicBezTo>
                    <a:moveTo>
                      <a:pt x="108" y="64"/>
                    </a:moveTo>
                    <a:cubicBezTo>
                      <a:pt x="108" y="64"/>
                      <a:pt x="108" y="64"/>
                      <a:pt x="107" y="65"/>
                    </a:cubicBezTo>
                    <a:cubicBezTo>
                      <a:pt x="108" y="65"/>
                      <a:pt x="108" y="65"/>
                      <a:pt x="108" y="65"/>
                    </a:cubicBezTo>
                    <a:cubicBezTo>
                      <a:pt x="108" y="65"/>
                      <a:pt x="108" y="64"/>
                      <a:pt x="108" y="64"/>
                    </a:cubicBezTo>
                    <a:cubicBezTo>
                      <a:pt x="108" y="64"/>
                      <a:pt x="108" y="64"/>
                      <a:pt x="108" y="64"/>
                    </a:cubicBezTo>
                    <a:moveTo>
                      <a:pt x="112" y="64"/>
                    </a:moveTo>
                    <a:cubicBezTo>
                      <a:pt x="113" y="64"/>
                      <a:pt x="113" y="64"/>
                      <a:pt x="114" y="65"/>
                    </a:cubicBezTo>
                    <a:cubicBezTo>
                      <a:pt x="114" y="65"/>
                      <a:pt x="114" y="65"/>
                      <a:pt x="114" y="65"/>
                    </a:cubicBezTo>
                    <a:cubicBezTo>
                      <a:pt x="113" y="64"/>
                      <a:pt x="113" y="64"/>
                      <a:pt x="112" y="64"/>
                    </a:cubicBezTo>
                    <a:moveTo>
                      <a:pt x="107" y="63"/>
                    </a:moveTo>
                    <a:cubicBezTo>
                      <a:pt x="107" y="64"/>
                      <a:pt x="107" y="64"/>
                      <a:pt x="107" y="64"/>
                    </a:cubicBezTo>
                    <a:cubicBezTo>
                      <a:pt x="107" y="64"/>
                      <a:pt x="107" y="64"/>
                      <a:pt x="107" y="64"/>
                    </a:cubicBezTo>
                    <a:cubicBezTo>
                      <a:pt x="107" y="64"/>
                      <a:pt x="107" y="64"/>
                      <a:pt x="107" y="64"/>
                    </a:cubicBezTo>
                    <a:cubicBezTo>
                      <a:pt x="107" y="64"/>
                      <a:pt x="107" y="64"/>
                      <a:pt x="107" y="63"/>
                    </a:cubicBezTo>
                    <a:moveTo>
                      <a:pt x="104" y="63"/>
                    </a:moveTo>
                    <a:cubicBezTo>
                      <a:pt x="104" y="64"/>
                      <a:pt x="103" y="66"/>
                      <a:pt x="102" y="67"/>
                    </a:cubicBezTo>
                    <a:cubicBezTo>
                      <a:pt x="102" y="67"/>
                      <a:pt x="102" y="67"/>
                      <a:pt x="102" y="67"/>
                    </a:cubicBezTo>
                    <a:cubicBezTo>
                      <a:pt x="101" y="68"/>
                      <a:pt x="101" y="69"/>
                      <a:pt x="100" y="70"/>
                    </a:cubicBezTo>
                    <a:cubicBezTo>
                      <a:pt x="101" y="70"/>
                      <a:pt x="101" y="70"/>
                      <a:pt x="102" y="71"/>
                    </a:cubicBezTo>
                    <a:cubicBezTo>
                      <a:pt x="103" y="68"/>
                      <a:pt x="105" y="66"/>
                      <a:pt x="106" y="64"/>
                    </a:cubicBezTo>
                    <a:cubicBezTo>
                      <a:pt x="105" y="64"/>
                      <a:pt x="105" y="63"/>
                      <a:pt x="104" y="63"/>
                    </a:cubicBezTo>
                    <a:moveTo>
                      <a:pt x="111" y="63"/>
                    </a:moveTo>
                    <a:cubicBezTo>
                      <a:pt x="111" y="63"/>
                      <a:pt x="111" y="63"/>
                      <a:pt x="111" y="63"/>
                    </a:cubicBezTo>
                    <a:cubicBezTo>
                      <a:pt x="112" y="64"/>
                      <a:pt x="113" y="64"/>
                      <a:pt x="114" y="65"/>
                    </a:cubicBezTo>
                    <a:cubicBezTo>
                      <a:pt x="114" y="65"/>
                      <a:pt x="114" y="64"/>
                      <a:pt x="114" y="64"/>
                    </a:cubicBezTo>
                    <a:cubicBezTo>
                      <a:pt x="113" y="64"/>
                      <a:pt x="112" y="63"/>
                      <a:pt x="111" y="63"/>
                    </a:cubicBezTo>
                    <a:moveTo>
                      <a:pt x="105" y="62"/>
                    </a:moveTo>
                    <a:cubicBezTo>
                      <a:pt x="105" y="62"/>
                      <a:pt x="105" y="63"/>
                      <a:pt x="105" y="63"/>
                    </a:cubicBezTo>
                    <a:cubicBezTo>
                      <a:pt x="105" y="63"/>
                      <a:pt x="106" y="63"/>
                      <a:pt x="106" y="64"/>
                    </a:cubicBezTo>
                    <a:cubicBezTo>
                      <a:pt x="106" y="64"/>
                      <a:pt x="106" y="63"/>
                      <a:pt x="106" y="63"/>
                    </a:cubicBezTo>
                    <a:cubicBezTo>
                      <a:pt x="106" y="63"/>
                      <a:pt x="105" y="63"/>
                      <a:pt x="105" y="62"/>
                    </a:cubicBezTo>
                    <a:moveTo>
                      <a:pt x="111" y="62"/>
                    </a:moveTo>
                    <a:cubicBezTo>
                      <a:pt x="110" y="62"/>
                      <a:pt x="110" y="62"/>
                      <a:pt x="110" y="62"/>
                    </a:cubicBezTo>
                    <a:cubicBezTo>
                      <a:pt x="110" y="63"/>
                      <a:pt x="111" y="63"/>
                      <a:pt x="111" y="63"/>
                    </a:cubicBezTo>
                    <a:cubicBezTo>
                      <a:pt x="111" y="63"/>
                      <a:pt x="111" y="62"/>
                      <a:pt x="111" y="62"/>
                    </a:cubicBezTo>
                    <a:cubicBezTo>
                      <a:pt x="111" y="62"/>
                      <a:pt x="111" y="62"/>
                      <a:pt x="111" y="62"/>
                    </a:cubicBezTo>
                    <a:moveTo>
                      <a:pt x="110" y="62"/>
                    </a:moveTo>
                    <a:cubicBezTo>
                      <a:pt x="110" y="62"/>
                      <a:pt x="110" y="62"/>
                      <a:pt x="110" y="62"/>
                    </a:cubicBezTo>
                    <a:cubicBezTo>
                      <a:pt x="110" y="62"/>
                      <a:pt x="110" y="62"/>
                      <a:pt x="110" y="62"/>
                    </a:cubicBezTo>
                    <a:cubicBezTo>
                      <a:pt x="110" y="62"/>
                      <a:pt x="110" y="62"/>
                      <a:pt x="110" y="62"/>
                    </a:cubicBezTo>
                    <a:cubicBezTo>
                      <a:pt x="110" y="62"/>
                      <a:pt x="110" y="62"/>
                      <a:pt x="110" y="62"/>
                    </a:cubicBezTo>
                    <a:moveTo>
                      <a:pt x="109" y="61"/>
                    </a:moveTo>
                    <a:cubicBezTo>
                      <a:pt x="109" y="61"/>
                      <a:pt x="109" y="62"/>
                      <a:pt x="109" y="62"/>
                    </a:cubicBezTo>
                    <a:cubicBezTo>
                      <a:pt x="109" y="62"/>
                      <a:pt x="109" y="62"/>
                      <a:pt x="110" y="62"/>
                    </a:cubicBezTo>
                    <a:cubicBezTo>
                      <a:pt x="110" y="62"/>
                      <a:pt x="110" y="62"/>
                      <a:pt x="110" y="62"/>
                    </a:cubicBezTo>
                    <a:cubicBezTo>
                      <a:pt x="110" y="62"/>
                      <a:pt x="110" y="61"/>
                      <a:pt x="109" y="61"/>
                    </a:cubicBezTo>
                    <a:moveTo>
                      <a:pt x="108" y="61"/>
                    </a:moveTo>
                    <a:cubicBezTo>
                      <a:pt x="108" y="61"/>
                      <a:pt x="108" y="61"/>
                      <a:pt x="108" y="61"/>
                    </a:cubicBezTo>
                    <a:cubicBezTo>
                      <a:pt x="108" y="61"/>
                      <a:pt x="108" y="61"/>
                      <a:pt x="109" y="61"/>
                    </a:cubicBezTo>
                    <a:cubicBezTo>
                      <a:pt x="109" y="61"/>
                      <a:pt x="109" y="61"/>
                      <a:pt x="109" y="61"/>
                    </a:cubicBezTo>
                    <a:cubicBezTo>
                      <a:pt x="109" y="61"/>
                      <a:pt x="109" y="61"/>
                      <a:pt x="108" y="61"/>
                    </a:cubicBezTo>
                    <a:moveTo>
                      <a:pt x="107" y="60"/>
                    </a:moveTo>
                    <a:cubicBezTo>
                      <a:pt x="106" y="60"/>
                      <a:pt x="106" y="60"/>
                      <a:pt x="106" y="60"/>
                    </a:cubicBezTo>
                    <a:cubicBezTo>
                      <a:pt x="106" y="60"/>
                      <a:pt x="107" y="60"/>
                      <a:pt x="107" y="60"/>
                    </a:cubicBezTo>
                    <a:cubicBezTo>
                      <a:pt x="107" y="61"/>
                      <a:pt x="107" y="61"/>
                      <a:pt x="108" y="61"/>
                    </a:cubicBezTo>
                    <a:cubicBezTo>
                      <a:pt x="108" y="61"/>
                      <a:pt x="108" y="61"/>
                      <a:pt x="108" y="61"/>
                    </a:cubicBezTo>
                    <a:cubicBezTo>
                      <a:pt x="108" y="60"/>
                      <a:pt x="107" y="60"/>
                      <a:pt x="107" y="60"/>
                    </a:cubicBezTo>
                    <a:moveTo>
                      <a:pt x="109" y="59"/>
                    </a:moveTo>
                    <a:cubicBezTo>
                      <a:pt x="109" y="59"/>
                      <a:pt x="109" y="59"/>
                      <a:pt x="109" y="59"/>
                    </a:cubicBezTo>
                    <a:cubicBezTo>
                      <a:pt x="109" y="59"/>
                      <a:pt x="110" y="59"/>
                      <a:pt x="110" y="59"/>
                    </a:cubicBezTo>
                    <a:cubicBezTo>
                      <a:pt x="110" y="59"/>
                      <a:pt x="109" y="59"/>
                      <a:pt x="109" y="59"/>
                    </a:cubicBezTo>
                    <a:moveTo>
                      <a:pt x="107" y="58"/>
                    </a:moveTo>
                    <a:cubicBezTo>
                      <a:pt x="107" y="58"/>
                      <a:pt x="107" y="58"/>
                      <a:pt x="107" y="58"/>
                    </a:cubicBezTo>
                    <a:cubicBezTo>
                      <a:pt x="108" y="58"/>
                      <a:pt x="108" y="59"/>
                      <a:pt x="109" y="59"/>
                    </a:cubicBezTo>
                    <a:cubicBezTo>
                      <a:pt x="109" y="59"/>
                      <a:pt x="109" y="59"/>
                      <a:pt x="109" y="59"/>
                    </a:cubicBezTo>
                    <a:cubicBezTo>
                      <a:pt x="108" y="59"/>
                      <a:pt x="108" y="58"/>
                      <a:pt x="107" y="58"/>
                    </a:cubicBezTo>
                    <a:moveTo>
                      <a:pt x="96" y="58"/>
                    </a:moveTo>
                    <a:cubicBezTo>
                      <a:pt x="94" y="60"/>
                      <a:pt x="93" y="62"/>
                      <a:pt x="92" y="65"/>
                    </a:cubicBezTo>
                    <a:cubicBezTo>
                      <a:pt x="93" y="65"/>
                      <a:pt x="94" y="66"/>
                      <a:pt x="96" y="67"/>
                    </a:cubicBezTo>
                    <a:cubicBezTo>
                      <a:pt x="97" y="65"/>
                      <a:pt x="99" y="62"/>
                      <a:pt x="100" y="60"/>
                    </a:cubicBezTo>
                    <a:cubicBezTo>
                      <a:pt x="99" y="59"/>
                      <a:pt x="97" y="58"/>
                      <a:pt x="96" y="58"/>
                    </a:cubicBezTo>
                    <a:moveTo>
                      <a:pt x="95" y="57"/>
                    </a:moveTo>
                    <a:cubicBezTo>
                      <a:pt x="94" y="60"/>
                      <a:pt x="92" y="62"/>
                      <a:pt x="91" y="64"/>
                    </a:cubicBezTo>
                    <a:cubicBezTo>
                      <a:pt x="91" y="64"/>
                      <a:pt x="91" y="64"/>
                      <a:pt x="91" y="64"/>
                    </a:cubicBezTo>
                    <a:cubicBezTo>
                      <a:pt x="92" y="63"/>
                      <a:pt x="92" y="63"/>
                      <a:pt x="93" y="62"/>
                    </a:cubicBezTo>
                    <a:cubicBezTo>
                      <a:pt x="92" y="63"/>
                      <a:pt x="92" y="63"/>
                      <a:pt x="91" y="64"/>
                    </a:cubicBezTo>
                    <a:cubicBezTo>
                      <a:pt x="91" y="64"/>
                      <a:pt x="91" y="65"/>
                      <a:pt x="92" y="65"/>
                    </a:cubicBezTo>
                    <a:cubicBezTo>
                      <a:pt x="93" y="62"/>
                      <a:pt x="94" y="60"/>
                      <a:pt x="96" y="58"/>
                    </a:cubicBezTo>
                    <a:cubicBezTo>
                      <a:pt x="96" y="57"/>
                      <a:pt x="95" y="57"/>
                      <a:pt x="95" y="57"/>
                    </a:cubicBezTo>
                    <a:moveTo>
                      <a:pt x="96" y="57"/>
                    </a:moveTo>
                    <a:cubicBezTo>
                      <a:pt x="96" y="57"/>
                      <a:pt x="96" y="57"/>
                      <a:pt x="96" y="57"/>
                    </a:cubicBezTo>
                    <a:cubicBezTo>
                      <a:pt x="97" y="58"/>
                      <a:pt x="99" y="59"/>
                      <a:pt x="100" y="60"/>
                    </a:cubicBezTo>
                    <a:cubicBezTo>
                      <a:pt x="100" y="60"/>
                      <a:pt x="100" y="60"/>
                      <a:pt x="100" y="59"/>
                    </a:cubicBezTo>
                    <a:cubicBezTo>
                      <a:pt x="99" y="59"/>
                      <a:pt x="98" y="58"/>
                      <a:pt x="96" y="57"/>
                    </a:cubicBezTo>
                    <a:moveTo>
                      <a:pt x="96" y="56"/>
                    </a:moveTo>
                    <a:cubicBezTo>
                      <a:pt x="96" y="57"/>
                      <a:pt x="95" y="57"/>
                      <a:pt x="95" y="57"/>
                    </a:cubicBezTo>
                    <a:cubicBezTo>
                      <a:pt x="96" y="57"/>
                      <a:pt x="96" y="57"/>
                      <a:pt x="96" y="57"/>
                    </a:cubicBezTo>
                    <a:cubicBezTo>
                      <a:pt x="96" y="57"/>
                      <a:pt x="96" y="57"/>
                      <a:pt x="96" y="57"/>
                    </a:cubicBezTo>
                    <a:cubicBezTo>
                      <a:pt x="96" y="57"/>
                      <a:pt x="96" y="57"/>
                      <a:pt x="96" y="56"/>
                    </a:cubicBezTo>
                    <a:moveTo>
                      <a:pt x="98" y="54"/>
                    </a:moveTo>
                    <a:cubicBezTo>
                      <a:pt x="98" y="55"/>
                      <a:pt x="98" y="55"/>
                      <a:pt x="98" y="55"/>
                    </a:cubicBezTo>
                    <a:cubicBezTo>
                      <a:pt x="99" y="56"/>
                      <a:pt x="100" y="56"/>
                      <a:pt x="102" y="57"/>
                    </a:cubicBezTo>
                    <a:cubicBezTo>
                      <a:pt x="102" y="57"/>
                      <a:pt x="102" y="57"/>
                      <a:pt x="102" y="57"/>
                    </a:cubicBezTo>
                    <a:cubicBezTo>
                      <a:pt x="101" y="56"/>
                      <a:pt x="99" y="55"/>
                      <a:pt x="98" y="54"/>
                    </a:cubicBezTo>
                    <a:moveTo>
                      <a:pt x="97" y="54"/>
                    </a:moveTo>
                    <a:cubicBezTo>
                      <a:pt x="97" y="54"/>
                      <a:pt x="97" y="54"/>
                      <a:pt x="97" y="54"/>
                    </a:cubicBezTo>
                    <a:cubicBezTo>
                      <a:pt x="97" y="54"/>
                      <a:pt x="97" y="55"/>
                      <a:pt x="98" y="55"/>
                    </a:cubicBezTo>
                    <a:cubicBezTo>
                      <a:pt x="98" y="55"/>
                      <a:pt x="98" y="54"/>
                      <a:pt x="98" y="54"/>
                    </a:cubicBezTo>
                    <a:cubicBezTo>
                      <a:pt x="98" y="54"/>
                      <a:pt x="97" y="54"/>
                      <a:pt x="97" y="54"/>
                    </a:cubicBezTo>
                    <a:moveTo>
                      <a:pt x="99" y="53"/>
                    </a:moveTo>
                    <a:cubicBezTo>
                      <a:pt x="99" y="53"/>
                      <a:pt x="99" y="53"/>
                      <a:pt x="99" y="53"/>
                    </a:cubicBezTo>
                    <a:cubicBezTo>
                      <a:pt x="100" y="54"/>
                      <a:pt x="101" y="55"/>
                      <a:pt x="103" y="55"/>
                    </a:cubicBezTo>
                    <a:cubicBezTo>
                      <a:pt x="103" y="55"/>
                      <a:pt x="103" y="55"/>
                      <a:pt x="103" y="55"/>
                    </a:cubicBezTo>
                    <a:cubicBezTo>
                      <a:pt x="102" y="54"/>
                      <a:pt x="100" y="54"/>
                      <a:pt x="99" y="53"/>
                    </a:cubicBezTo>
                    <a:moveTo>
                      <a:pt x="98" y="52"/>
                    </a:moveTo>
                    <a:cubicBezTo>
                      <a:pt x="98" y="52"/>
                      <a:pt x="98" y="53"/>
                      <a:pt x="98" y="53"/>
                    </a:cubicBezTo>
                    <a:cubicBezTo>
                      <a:pt x="98" y="53"/>
                      <a:pt x="98" y="53"/>
                      <a:pt x="99" y="53"/>
                    </a:cubicBezTo>
                    <a:cubicBezTo>
                      <a:pt x="99" y="53"/>
                      <a:pt x="99" y="53"/>
                      <a:pt x="99" y="53"/>
                    </a:cubicBezTo>
                    <a:cubicBezTo>
                      <a:pt x="99" y="53"/>
                      <a:pt x="98" y="52"/>
                      <a:pt x="98" y="52"/>
                    </a:cubicBezTo>
                    <a:moveTo>
                      <a:pt x="118" y="52"/>
                    </a:moveTo>
                    <a:cubicBezTo>
                      <a:pt x="116" y="55"/>
                      <a:pt x="114" y="58"/>
                      <a:pt x="113" y="61"/>
                    </a:cubicBezTo>
                    <a:cubicBezTo>
                      <a:pt x="114" y="61"/>
                      <a:pt x="114" y="62"/>
                      <a:pt x="115" y="62"/>
                    </a:cubicBezTo>
                    <a:cubicBezTo>
                      <a:pt x="117" y="59"/>
                      <a:pt x="119" y="57"/>
                      <a:pt x="121" y="54"/>
                    </a:cubicBezTo>
                    <a:cubicBezTo>
                      <a:pt x="118" y="52"/>
                      <a:pt x="118" y="52"/>
                      <a:pt x="118" y="52"/>
                    </a:cubicBezTo>
                    <a:moveTo>
                      <a:pt x="117" y="51"/>
                    </a:moveTo>
                    <a:cubicBezTo>
                      <a:pt x="115" y="54"/>
                      <a:pt x="114" y="57"/>
                      <a:pt x="112" y="60"/>
                    </a:cubicBezTo>
                    <a:cubicBezTo>
                      <a:pt x="112" y="60"/>
                      <a:pt x="112" y="60"/>
                      <a:pt x="112" y="60"/>
                    </a:cubicBezTo>
                    <a:cubicBezTo>
                      <a:pt x="114" y="57"/>
                      <a:pt x="116" y="55"/>
                      <a:pt x="117" y="52"/>
                    </a:cubicBezTo>
                    <a:cubicBezTo>
                      <a:pt x="117" y="51"/>
                      <a:pt x="117" y="51"/>
                      <a:pt x="117" y="51"/>
                    </a:cubicBezTo>
                    <a:moveTo>
                      <a:pt x="116" y="51"/>
                    </a:moveTo>
                    <a:cubicBezTo>
                      <a:pt x="114" y="54"/>
                      <a:pt x="112" y="57"/>
                      <a:pt x="111" y="59"/>
                    </a:cubicBezTo>
                    <a:cubicBezTo>
                      <a:pt x="111" y="59"/>
                      <a:pt x="111" y="60"/>
                      <a:pt x="111" y="60"/>
                    </a:cubicBezTo>
                    <a:cubicBezTo>
                      <a:pt x="111" y="59"/>
                      <a:pt x="112" y="59"/>
                      <a:pt x="112" y="58"/>
                    </a:cubicBezTo>
                    <a:cubicBezTo>
                      <a:pt x="112" y="59"/>
                      <a:pt x="112" y="59"/>
                      <a:pt x="111" y="60"/>
                    </a:cubicBezTo>
                    <a:cubicBezTo>
                      <a:pt x="111" y="60"/>
                      <a:pt x="111" y="60"/>
                      <a:pt x="111" y="60"/>
                    </a:cubicBezTo>
                    <a:cubicBezTo>
                      <a:pt x="112" y="58"/>
                      <a:pt x="113" y="57"/>
                      <a:pt x="114" y="55"/>
                    </a:cubicBezTo>
                    <a:cubicBezTo>
                      <a:pt x="115" y="54"/>
                      <a:pt x="115" y="52"/>
                      <a:pt x="116" y="51"/>
                    </a:cubicBezTo>
                    <a:cubicBezTo>
                      <a:pt x="116" y="51"/>
                      <a:pt x="116" y="51"/>
                      <a:pt x="116" y="51"/>
                    </a:cubicBezTo>
                    <a:cubicBezTo>
                      <a:pt x="116" y="51"/>
                      <a:pt x="116" y="51"/>
                      <a:pt x="116" y="51"/>
                    </a:cubicBezTo>
                    <a:moveTo>
                      <a:pt x="115" y="50"/>
                    </a:moveTo>
                    <a:cubicBezTo>
                      <a:pt x="113" y="53"/>
                      <a:pt x="111" y="56"/>
                      <a:pt x="110" y="59"/>
                    </a:cubicBezTo>
                    <a:cubicBezTo>
                      <a:pt x="110" y="59"/>
                      <a:pt x="110" y="59"/>
                      <a:pt x="110" y="59"/>
                    </a:cubicBezTo>
                    <a:cubicBezTo>
                      <a:pt x="112" y="56"/>
                      <a:pt x="113" y="53"/>
                      <a:pt x="115" y="50"/>
                    </a:cubicBezTo>
                    <a:cubicBezTo>
                      <a:pt x="115" y="50"/>
                      <a:pt x="115" y="50"/>
                      <a:pt x="115" y="50"/>
                    </a:cubicBezTo>
                    <a:moveTo>
                      <a:pt x="113" y="49"/>
                    </a:moveTo>
                    <a:cubicBezTo>
                      <a:pt x="111" y="52"/>
                      <a:pt x="110" y="55"/>
                      <a:pt x="108" y="58"/>
                    </a:cubicBezTo>
                    <a:cubicBezTo>
                      <a:pt x="108" y="58"/>
                      <a:pt x="109" y="58"/>
                      <a:pt x="109" y="58"/>
                    </a:cubicBezTo>
                    <a:cubicBezTo>
                      <a:pt x="111" y="56"/>
                      <a:pt x="113" y="53"/>
                      <a:pt x="114" y="50"/>
                    </a:cubicBezTo>
                    <a:cubicBezTo>
                      <a:pt x="114" y="50"/>
                      <a:pt x="113" y="49"/>
                      <a:pt x="113" y="49"/>
                    </a:cubicBezTo>
                    <a:moveTo>
                      <a:pt x="120" y="48"/>
                    </a:moveTo>
                    <a:cubicBezTo>
                      <a:pt x="120" y="49"/>
                      <a:pt x="119" y="49"/>
                      <a:pt x="119" y="49"/>
                    </a:cubicBezTo>
                    <a:cubicBezTo>
                      <a:pt x="120" y="50"/>
                      <a:pt x="121" y="51"/>
                      <a:pt x="122" y="51"/>
                    </a:cubicBezTo>
                    <a:cubicBezTo>
                      <a:pt x="122" y="51"/>
                      <a:pt x="122" y="50"/>
                      <a:pt x="123" y="50"/>
                    </a:cubicBezTo>
                    <a:cubicBezTo>
                      <a:pt x="122" y="49"/>
                      <a:pt x="121" y="49"/>
                      <a:pt x="120" y="48"/>
                    </a:cubicBezTo>
                    <a:moveTo>
                      <a:pt x="119" y="48"/>
                    </a:moveTo>
                    <a:cubicBezTo>
                      <a:pt x="119" y="48"/>
                      <a:pt x="119" y="49"/>
                      <a:pt x="118" y="49"/>
                    </a:cubicBezTo>
                    <a:cubicBezTo>
                      <a:pt x="119" y="49"/>
                      <a:pt x="119" y="49"/>
                      <a:pt x="119" y="49"/>
                    </a:cubicBezTo>
                    <a:cubicBezTo>
                      <a:pt x="119" y="49"/>
                      <a:pt x="119" y="48"/>
                      <a:pt x="119" y="48"/>
                    </a:cubicBezTo>
                    <a:cubicBezTo>
                      <a:pt x="119" y="48"/>
                      <a:pt x="119" y="48"/>
                      <a:pt x="119" y="48"/>
                    </a:cubicBezTo>
                    <a:moveTo>
                      <a:pt x="118" y="47"/>
                    </a:moveTo>
                    <a:cubicBezTo>
                      <a:pt x="118" y="48"/>
                      <a:pt x="117" y="48"/>
                      <a:pt x="117" y="48"/>
                    </a:cubicBezTo>
                    <a:cubicBezTo>
                      <a:pt x="117" y="48"/>
                      <a:pt x="118" y="49"/>
                      <a:pt x="118" y="49"/>
                    </a:cubicBezTo>
                    <a:cubicBezTo>
                      <a:pt x="118" y="48"/>
                      <a:pt x="118" y="48"/>
                      <a:pt x="119" y="47"/>
                    </a:cubicBezTo>
                    <a:cubicBezTo>
                      <a:pt x="118" y="47"/>
                      <a:pt x="118" y="47"/>
                      <a:pt x="118" y="47"/>
                    </a:cubicBezTo>
                    <a:moveTo>
                      <a:pt x="117" y="47"/>
                    </a:moveTo>
                    <a:cubicBezTo>
                      <a:pt x="117" y="47"/>
                      <a:pt x="117" y="47"/>
                      <a:pt x="116" y="48"/>
                    </a:cubicBezTo>
                    <a:cubicBezTo>
                      <a:pt x="116" y="48"/>
                      <a:pt x="117" y="48"/>
                      <a:pt x="117" y="48"/>
                    </a:cubicBezTo>
                    <a:cubicBezTo>
                      <a:pt x="117" y="48"/>
                      <a:pt x="117" y="47"/>
                      <a:pt x="117" y="47"/>
                    </a:cubicBezTo>
                    <a:cubicBezTo>
                      <a:pt x="117" y="47"/>
                      <a:pt x="117" y="47"/>
                      <a:pt x="117" y="47"/>
                    </a:cubicBezTo>
                    <a:moveTo>
                      <a:pt x="121" y="46"/>
                    </a:moveTo>
                    <a:cubicBezTo>
                      <a:pt x="121" y="46"/>
                      <a:pt x="121" y="47"/>
                      <a:pt x="121" y="47"/>
                    </a:cubicBezTo>
                    <a:cubicBezTo>
                      <a:pt x="124" y="48"/>
                      <a:pt x="124" y="48"/>
                      <a:pt x="124" y="48"/>
                    </a:cubicBezTo>
                    <a:cubicBezTo>
                      <a:pt x="124" y="48"/>
                      <a:pt x="124" y="48"/>
                      <a:pt x="124" y="48"/>
                    </a:cubicBezTo>
                    <a:cubicBezTo>
                      <a:pt x="123" y="47"/>
                      <a:pt x="122" y="47"/>
                      <a:pt x="121" y="46"/>
                    </a:cubicBezTo>
                    <a:moveTo>
                      <a:pt x="120" y="46"/>
                    </a:moveTo>
                    <a:cubicBezTo>
                      <a:pt x="120" y="46"/>
                      <a:pt x="120" y="46"/>
                      <a:pt x="120" y="46"/>
                    </a:cubicBezTo>
                    <a:cubicBezTo>
                      <a:pt x="120" y="47"/>
                      <a:pt x="120" y="47"/>
                      <a:pt x="120" y="47"/>
                    </a:cubicBezTo>
                    <a:cubicBezTo>
                      <a:pt x="120" y="46"/>
                      <a:pt x="121" y="46"/>
                      <a:pt x="121" y="46"/>
                    </a:cubicBezTo>
                    <a:cubicBezTo>
                      <a:pt x="121" y="46"/>
                      <a:pt x="121" y="46"/>
                      <a:pt x="120" y="46"/>
                    </a:cubicBezTo>
                    <a:moveTo>
                      <a:pt x="115" y="45"/>
                    </a:moveTo>
                    <a:cubicBezTo>
                      <a:pt x="115" y="46"/>
                      <a:pt x="115" y="46"/>
                      <a:pt x="114" y="47"/>
                    </a:cubicBezTo>
                    <a:cubicBezTo>
                      <a:pt x="115" y="47"/>
                      <a:pt x="115" y="47"/>
                      <a:pt x="116" y="47"/>
                    </a:cubicBezTo>
                    <a:cubicBezTo>
                      <a:pt x="116" y="47"/>
                      <a:pt x="116" y="47"/>
                      <a:pt x="117" y="46"/>
                    </a:cubicBezTo>
                    <a:cubicBezTo>
                      <a:pt x="116" y="46"/>
                      <a:pt x="116" y="46"/>
                      <a:pt x="115" y="45"/>
                    </a:cubicBezTo>
                    <a:moveTo>
                      <a:pt x="119" y="45"/>
                    </a:moveTo>
                    <a:cubicBezTo>
                      <a:pt x="119" y="45"/>
                      <a:pt x="119" y="46"/>
                      <a:pt x="119" y="46"/>
                    </a:cubicBezTo>
                    <a:cubicBezTo>
                      <a:pt x="119" y="46"/>
                      <a:pt x="119" y="46"/>
                      <a:pt x="119" y="46"/>
                    </a:cubicBezTo>
                    <a:cubicBezTo>
                      <a:pt x="120" y="46"/>
                      <a:pt x="120" y="46"/>
                      <a:pt x="120" y="45"/>
                    </a:cubicBezTo>
                    <a:cubicBezTo>
                      <a:pt x="120" y="45"/>
                      <a:pt x="119" y="45"/>
                      <a:pt x="119" y="45"/>
                    </a:cubicBezTo>
                    <a:moveTo>
                      <a:pt x="118" y="45"/>
                    </a:moveTo>
                    <a:cubicBezTo>
                      <a:pt x="118" y="45"/>
                      <a:pt x="118" y="45"/>
                      <a:pt x="118" y="45"/>
                    </a:cubicBezTo>
                    <a:cubicBezTo>
                      <a:pt x="118" y="45"/>
                      <a:pt x="118" y="45"/>
                      <a:pt x="118" y="45"/>
                    </a:cubicBezTo>
                    <a:cubicBezTo>
                      <a:pt x="118" y="45"/>
                      <a:pt x="118" y="45"/>
                      <a:pt x="119" y="45"/>
                    </a:cubicBezTo>
                    <a:cubicBezTo>
                      <a:pt x="119" y="45"/>
                      <a:pt x="118" y="45"/>
                      <a:pt x="118" y="45"/>
                    </a:cubicBezTo>
                    <a:moveTo>
                      <a:pt x="104" y="44"/>
                    </a:moveTo>
                    <a:cubicBezTo>
                      <a:pt x="103" y="45"/>
                      <a:pt x="103" y="46"/>
                      <a:pt x="102" y="48"/>
                    </a:cubicBezTo>
                    <a:cubicBezTo>
                      <a:pt x="101" y="49"/>
                      <a:pt x="100" y="51"/>
                      <a:pt x="99" y="52"/>
                    </a:cubicBezTo>
                    <a:cubicBezTo>
                      <a:pt x="101" y="53"/>
                      <a:pt x="102" y="54"/>
                      <a:pt x="103" y="55"/>
                    </a:cubicBezTo>
                    <a:cubicBezTo>
                      <a:pt x="105" y="52"/>
                      <a:pt x="107" y="49"/>
                      <a:pt x="108" y="46"/>
                    </a:cubicBezTo>
                    <a:cubicBezTo>
                      <a:pt x="108" y="46"/>
                      <a:pt x="106" y="45"/>
                      <a:pt x="104" y="44"/>
                    </a:cubicBezTo>
                    <a:moveTo>
                      <a:pt x="122" y="44"/>
                    </a:moveTo>
                    <a:cubicBezTo>
                      <a:pt x="122" y="44"/>
                      <a:pt x="121" y="45"/>
                      <a:pt x="121" y="46"/>
                    </a:cubicBezTo>
                    <a:cubicBezTo>
                      <a:pt x="122" y="47"/>
                      <a:pt x="123" y="47"/>
                      <a:pt x="124" y="48"/>
                    </a:cubicBezTo>
                    <a:cubicBezTo>
                      <a:pt x="124" y="47"/>
                      <a:pt x="125" y="46"/>
                      <a:pt x="125" y="45"/>
                    </a:cubicBezTo>
                    <a:cubicBezTo>
                      <a:pt x="124" y="45"/>
                      <a:pt x="123" y="44"/>
                      <a:pt x="122" y="44"/>
                    </a:cubicBezTo>
                    <a:moveTo>
                      <a:pt x="116" y="43"/>
                    </a:moveTo>
                    <a:cubicBezTo>
                      <a:pt x="116" y="44"/>
                      <a:pt x="116" y="44"/>
                      <a:pt x="116" y="44"/>
                    </a:cubicBezTo>
                    <a:cubicBezTo>
                      <a:pt x="117" y="45"/>
                      <a:pt x="117" y="45"/>
                      <a:pt x="117" y="45"/>
                    </a:cubicBezTo>
                    <a:cubicBezTo>
                      <a:pt x="118" y="45"/>
                      <a:pt x="118" y="45"/>
                      <a:pt x="118" y="44"/>
                    </a:cubicBezTo>
                    <a:cubicBezTo>
                      <a:pt x="117" y="44"/>
                      <a:pt x="117" y="44"/>
                      <a:pt x="116" y="43"/>
                    </a:cubicBezTo>
                    <a:moveTo>
                      <a:pt x="104" y="43"/>
                    </a:moveTo>
                    <a:cubicBezTo>
                      <a:pt x="102" y="46"/>
                      <a:pt x="100" y="49"/>
                      <a:pt x="99" y="52"/>
                    </a:cubicBezTo>
                    <a:cubicBezTo>
                      <a:pt x="99" y="52"/>
                      <a:pt x="99" y="52"/>
                      <a:pt x="99" y="52"/>
                    </a:cubicBezTo>
                    <a:cubicBezTo>
                      <a:pt x="99" y="52"/>
                      <a:pt x="99" y="52"/>
                      <a:pt x="99" y="52"/>
                    </a:cubicBezTo>
                    <a:cubicBezTo>
                      <a:pt x="101" y="49"/>
                      <a:pt x="102" y="46"/>
                      <a:pt x="104" y="44"/>
                    </a:cubicBezTo>
                    <a:cubicBezTo>
                      <a:pt x="104" y="44"/>
                      <a:pt x="104" y="43"/>
                      <a:pt x="104" y="43"/>
                    </a:cubicBezTo>
                    <a:moveTo>
                      <a:pt x="122" y="43"/>
                    </a:moveTo>
                    <a:cubicBezTo>
                      <a:pt x="121" y="44"/>
                      <a:pt x="121" y="45"/>
                      <a:pt x="120" y="46"/>
                    </a:cubicBezTo>
                    <a:cubicBezTo>
                      <a:pt x="121" y="46"/>
                      <a:pt x="121" y="46"/>
                      <a:pt x="121" y="46"/>
                    </a:cubicBezTo>
                    <a:cubicBezTo>
                      <a:pt x="121" y="45"/>
                      <a:pt x="122" y="44"/>
                      <a:pt x="122" y="43"/>
                    </a:cubicBezTo>
                    <a:cubicBezTo>
                      <a:pt x="122" y="43"/>
                      <a:pt x="122" y="43"/>
                      <a:pt x="122" y="43"/>
                    </a:cubicBezTo>
                    <a:moveTo>
                      <a:pt x="123" y="43"/>
                    </a:moveTo>
                    <a:cubicBezTo>
                      <a:pt x="123" y="43"/>
                      <a:pt x="123" y="43"/>
                      <a:pt x="122" y="43"/>
                    </a:cubicBezTo>
                    <a:cubicBezTo>
                      <a:pt x="124" y="44"/>
                      <a:pt x="125" y="45"/>
                      <a:pt x="126" y="45"/>
                    </a:cubicBezTo>
                    <a:cubicBezTo>
                      <a:pt x="126" y="45"/>
                      <a:pt x="126" y="45"/>
                      <a:pt x="126" y="45"/>
                    </a:cubicBezTo>
                    <a:cubicBezTo>
                      <a:pt x="125" y="44"/>
                      <a:pt x="124" y="43"/>
                      <a:pt x="123" y="43"/>
                    </a:cubicBezTo>
                    <a:moveTo>
                      <a:pt x="121" y="43"/>
                    </a:moveTo>
                    <a:cubicBezTo>
                      <a:pt x="120" y="43"/>
                      <a:pt x="120" y="44"/>
                      <a:pt x="119" y="45"/>
                    </a:cubicBezTo>
                    <a:cubicBezTo>
                      <a:pt x="119" y="45"/>
                      <a:pt x="120" y="45"/>
                      <a:pt x="120" y="45"/>
                    </a:cubicBezTo>
                    <a:cubicBezTo>
                      <a:pt x="120" y="45"/>
                      <a:pt x="121" y="44"/>
                      <a:pt x="121" y="43"/>
                    </a:cubicBezTo>
                    <a:cubicBezTo>
                      <a:pt x="121" y="43"/>
                      <a:pt x="121" y="43"/>
                      <a:pt x="121" y="43"/>
                    </a:cubicBezTo>
                    <a:moveTo>
                      <a:pt x="122" y="42"/>
                    </a:moveTo>
                    <a:cubicBezTo>
                      <a:pt x="122" y="43"/>
                      <a:pt x="122" y="43"/>
                      <a:pt x="122" y="43"/>
                    </a:cubicBezTo>
                    <a:cubicBezTo>
                      <a:pt x="122" y="43"/>
                      <a:pt x="122" y="43"/>
                      <a:pt x="122" y="43"/>
                    </a:cubicBezTo>
                    <a:cubicBezTo>
                      <a:pt x="122" y="43"/>
                      <a:pt x="123" y="43"/>
                      <a:pt x="123" y="43"/>
                    </a:cubicBezTo>
                    <a:cubicBezTo>
                      <a:pt x="123" y="43"/>
                      <a:pt x="123" y="43"/>
                      <a:pt x="122" y="42"/>
                    </a:cubicBezTo>
                    <a:moveTo>
                      <a:pt x="120" y="42"/>
                    </a:moveTo>
                    <a:cubicBezTo>
                      <a:pt x="119" y="43"/>
                      <a:pt x="119" y="44"/>
                      <a:pt x="118" y="44"/>
                    </a:cubicBezTo>
                    <a:cubicBezTo>
                      <a:pt x="118" y="45"/>
                      <a:pt x="119" y="45"/>
                      <a:pt x="119" y="45"/>
                    </a:cubicBezTo>
                    <a:cubicBezTo>
                      <a:pt x="119" y="44"/>
                      <a:pt x="120" y="43"/>
                      <a:pt x="120" y="42"/>
                    </a:cubicBezTo>
                    <a:cubicBezTo>
                      <a:pt x="120" y="42"/>
                      <a:pt x="120" y="42"/>
                      <a:pt x="120" y="42"/>
                    </a:cubicBezTo>
                    <a:moveTo>
                      <a:pt x="121" y="42"/>
                    </a:moveTo>
                    <a:cubicBezTo>
                      <a:pt x="121" y="42"/>
                      <a:pt x="121" y="42"/>
                      <a:pt x="121" y="42"/>
                    </a:cubicBezTo>
                    <a:cubicBezTo>
                      <a:pt x="121" y="43"/>
                      <a:pt x="121" y="43"/>
                      <a:pt x="121" y="43"/>
                    </a:cubicBezTo>
                    <a:cubicBezTo>
                      <a:pt x="122" y="43"/>
                      <a:pt x="122" y="42"/>
                      <a:pt x="122" y="42"/>
                    </a:cubicBezTo>
                    <a:cubicBezTo>
                      <a:pt x="122" y="42"/>
                      <a:pt x="121" y="42"/>
                      <a:pt x="121" y="42"/>
                    </a:cubicBezTo>
                    <a:moveTo>
                      <a:pt x="120" y="41"/>
                    </a:moveTo>
                    <a:cubicBezTo>
                      <a:pt x="120" y="41"/>
                      <a:pt x="120" y="42"/>
                      <a:pt x="120" y="42"/>
                    </a:cubicBezTo>
                    <a:cubicBezTo>
                      <a:pt x="120" y="42"/>
                      <a:pt x="120" y="42"/>
                      <a:pt x="120" y="42"/>
                    </a:cubicBezTo>
                    <a:cubicBezTo>
                      <a:pt x="120" y="42"/>
                      <a:pt x="121" y="42"/>
                      <a:pt x="121" y="41"/>
                    </a:cubicBezTo>
                    <a:cubicBezTo>
                      <a:pt x="121" y="41"/>
                      <a:pt x="120" y="41"/>
                      <a:pt x="120" y="41"/>
                    </a:cubicBezTo>
                    <a:moveTo>
                      <a:pt x="118" y="41"/>
                    </a:moveTo>
                    <a:cubicBezTo>
                      <a:pt x="117" y="42"/>
                      <a:pt x="117" y="43"/>
                      <a:pt x="116" y="43"/>
                    </a:cubicBezTo>
                    <a:cubicBezTo>
                      <a:pt x="117" y="44"/>
                      <a:pt x="117" y="44"/>
                      <a:pt x="118" y="44"/>
                    </a:cubicBezTo>
                    <a:cubicBezTo>
                      <a:pt x="118" y="43"/>
                      <a:pt x="119" y="43"/>
                      <a:pt x="119" y="42"/>
                    </a:cubicBezTo>
                    <a:cubicBezTo>
                      <a:pt x="119" y="42"/>
                      <a:pt x="118" y="41"/>
                      <a:pt x="118" y="41"/>
                    </a:cubicBezTo>
                    <a:moveTo>
                      <a:pt x="106" y="40"/>
                    </a:moveTo>
                    <a:cubicBezTo>
                      <a:pt x="106" y="41"/>
                      <a:pt x="106" y="41"/>
                      <a:pt x="106" y="41"/>
                    </a:cubicBezTo>
                    <a:cubicBezTo>
                      <a:pt x="107" y="42"/>
                      <a:pt x="109" y="43"/>
                      <a:pt x="110" y="44"/>
                    </a:cubicBezTo>
                    <a:cubicBezTo>
                      <a:pt x="110" y="43"/>
                      <a:pt x="110" y="43"/>
                      <a:pt x="110" y="43"/>
                    </a:cubicBezTo>
                    <a:cubicBezTo>
                      <a:pt x="109" y="42"/>
                      <a:pt x="108" y="41"/>
                      <a:pt x="106" y="40"/>
                    </a:cubicBezTo>
                    <a:moveTo>
                      <a:pt x="118" y="40"/>
                    </a:moveTo>
                    <a:cubicBezTo>
                      <a:pt x="118" y="40"/>
                      <a:pt x="118" y="41"/>
                      <a:pt x="118" y="41"/>
                    </a:cubicBezTo>
                    <a:cubicBezTo>
                      <a:pt x="118" y="41"/>
                      <a:pt x="119" y="41"/>
                      <a:pt x="119" y="42"/>
                    </a:cubicBezTo>
                    <a:cubicBezTo>
                      <a:pt x="120" y="41"/>
                      <a:pt x="120" y="41"/>
                      <a:pt x="120" y="41"/>
                    </a:cubicBezTo>
                    <a:cubicBezTo>
                      <a:pt x="119" y="41"/>
                      <a:pt x="119" y="40"/>
                      <a:pt x="118" y="40"/>
                    </a:cubicBezTo>
                    <a:moveTo>
                      <a:pt x="124" y="40"/>
                    </a:moveTo>
                    <a:cubicBezTo>
                      <a:pt x="124" y="41"/>
                      <a:pt x="123" y="42"/>
                      <a:pt x="123" y="43"/>
                    </a:cubicBezTo>
                    <a:cubicBezTo>
                      <a:pt x="124" y="43"/>
                      <a:pt x="125" y="44"/>
                      <a:pt x="126" y="44"/>
                    </a:cubicBezTo>
                    <a:cubicBezTo>
                      <a:pt x="127" y="44"/>
                      <a:pt x="127" y="43"/>
                      <a:pt x="127" y="42"/>
                    </a:cubicBezTo>
                    <a:cubicBezTo>
                      <a:pt x="126" y="41"/>
                      <a:pt x="125" y="41"/>
                      <a:pt x="124" y="40"/>
                    </a:cubicBezTo>
                    <a:moveTo>
                      <a:pt x="106" y="40"/>
                    </a:moveTo>
                    <a:cubicBezTo>
                      <a:pt x="105" y="40"/>
                      <a:pt x="105" y="40"/>
                      <a:pt x="105" y="41"/>
                    </a:cubicBezTo>
                    <a:cubicBezTo>
                      <a:pt x="105" y="41"/>
                      <a:pt x="105" y="41"/>
                      <a:pt x="106" y="41"/>
                    </a:cubicBezTo>
                    <a:cubicBezTo>
                      <a:pt x="106" y="41"/>
                      <a:pt x="106" y="41"/>
                      <a:pt x="106" y="40"/>
                    </a:cubicBezTo>
                    <a:cubicBezTo>
                      <a:pt x="106" y="40"/>
                      <a:pt x="106" y="40"/>
                      <a:pt x="106" y="40"/>
                    </a:cubicBezTo>
                    <a:moveTo>
                      <a:pt x="124" y="40"/>
                    </a:moveTo>
                    <a:cubicBezTo>
                      <a:pt x="124" y="41"/>
                      <a:pt x="123" y="41"/>
                      <a:pt x="123" y="42"/>
                    </a:cubicBezTo>
                    <a:cubicBezTo>
                      <a:pt x="123" y="42"/>
                      <a:pt x="123" y="42"/>
                      <a:pt x="123" y="42"/>
                    </a:cubicBezTo>
                    <a:cubicBezTo>
                      <a:pt x="123" y="42"/>
                      <a:pt x="124" y="41"/>
                      <a:pt x="124" y="40"/>
                    </a:cubicBezTo>
                    <a:cubicBezTo>
                      <a:pt x="124" y="40"/>
                      <a:pt x="124" y="40"/>
                      <a:pt x="124" y="40"/>
                    </a:cubicBezTo>
                    <a:moveTo>
                      <a:pt x="123" y="39"/>
                    </a:moveTo>
                    <a:cubicBezTo>
                      <a:pt x="122" y="40"/>
                      <a:pt x="122" y="41"/>
                      <a:pt x="121" y="42"/>
                    </a:cubicBezTo>
                    <a:cubicBezTo>
                      <a:pt x="122" y="42"/>
                      <a:pt x="122" y="42"/>
                      <a:pt x="122" y="42"/>
                    </a:cubicBezTo>
                    <a:cubicBezTo>
                      <a:pt x="122" y="41"/>
                      <a:pt x="123" y="40"/>
                      <a:pt x="123" y="39"/>
                    </a:cubicBezTo>
                    <a:cubicBezTo>
                      <a:pt x="123" y="39"/>
                      <a:pt x="123" y="39"/>
                      <a:pt x="123" y="39"/>
                    </a:cubicBezTo>
                    <a:moveTo>
                      <a:pt x="122" y="39"/>
                    </a:moveTo>
                    <a:cubicBezTo>
                      <a:pt x="121" y="39"/>
                      <a:pt x="121" y="40"/>
                      <a:pt x="120" y="41"/>
                    </a:cubicBezTo>
                    <a:cubicBezTo>
                      <a:pt x="121" y="41"/>
                      <a:pt x="121" y="41"/>
                      <a:pt x="121" y="41"/>
                    </a:cubicBezTo>
                    <a:cubicBezTo>
                      <a:pt x="121" y="40"/>
                      <a:pt x="122" y="40"/>
                      <a:pt x="122" y="39"/>
                    </a:cubicBezTo>
                    <a:cubicBezTo>
                      <a:pt x="122" y="39"/>
                      <a:pt x="122" y="39"/>
                      <a:pt x="122" y="39"/>
                    </a:cubicBezTo>
                    <a:moveTo>
                      <a:pt x="107" y="38"/>
                    </a:moveTo>
                    <a:cubicBezTo>
                      <a:pt x="107" y="39"/>
                      <a:pt x="107" y="39"/>
                      <a:pt x="107" y="39"/>
                    </a:cubicBezTo>
                    <a:cubicBezTo>
                      <a:pt x="109" y="40"/>
                      <a:pt x="110" y="41"/>
                      <a:pt x="111" y="41"/>
                    </a:cubicBezTo>
                    <a:cubicBezTo>
                      <a:pt x="111" y="41"/>
                      <a:pt x="112" y="41"/>
                      <a:pt x="112" y="41"/>
                    </a:cubicBezTo>
                    <a:cubicBezTo>
                      <a:pt x="111" y="40"/>
                      <a:pt x="110" y="40"/>
                      <a:pt x="109" y="39"/>
                    </a:cubicBezTo>
                    <a:cubicBezTo>
                      <a:pt x="109" y="39"/>
                      <a:pt x="109" y="39"/>
                      <a:pt x="109" y="39"/>
                    </a:cubicBezTo>
                    <a:cubicBezTo>
                      <a:pt x="109" y="39"/>
                      <a:pt x="108" y="39"/>
                      <a:pt x="107" y="38"/>
                    </a:cubicBezTo>
                    <a:moveTo>
                      <a:pt x="107" y="38"/>
                    </a:moveTo>
                    <a:cubicBezTo>
                      <a:pt x="107" y="38"/>
                      <a:pt x="107" y="38"/>
                      <a:pt x="107" y="38"/>
                    </a:cubicBezTo>
                    <a:cubicBezTo>
                      <a:pt x="107" y="38"/>
                      <a:pt x="107" y="39"/>
                      <a:pt x="107" y="39"/>
                    </a:cubicBezTo>
                    <a:cubicBezTo>
                      <a:pt x="107" y="39"/>
                      <a:pt x="107" y="38"/>
                      <a:pt x="107" y="38"/>
                    </a:cubicBezTo>
                    <a:cubicBezTo>
                      <a:pt x="107" y="38"/>
                      <a:pt x="107" y="38"/>
                      <a:pt x="107" y="38"/>
                    </a:cubicBezTo>
                    <a:moveTo>
                      <a:pt x="120" y="37"/>
                    </a:moveTo>
                    <a:cubicBezTo>
                      <a:pt x="119" y="38"/>
                      <a:pt x="119" y="39"/>
                      <a:pt x="118" y="40"/>
                    </a:cubicBezTo>
                    <a:cubicBezTo>
                      <a:pt x="119" y="40"/>
                      <a:pt x="119" y="40"/>
                      <a:pt x="120" y="41"/>
                    </a:cubicBezTo>
                    <a:cubicBezTo>
                      <a:pt x="121" y="40"/>
                      <a:pt x="121" y="39"/>
                      <a:pt x="122" y="38"/>
                    </a:cubicBezTo>
                    <a:cubicBezTo>
                      <a:pt x="121" y="38"/>
                      <a:pt x="120" y="38"/>
                      <a:pt x="120" y="37"/>
                    </a:cubicBezTo>
                    <a:moveTo>
                      <a:pt x="127" y="36"/>
                    </a:moveTo>
                    <a:cubicBezTo>
                      <a:pt x="126" y="37"/>
                      <a:pt x="125" y="39"/>
                      <a:pt x="124" y="40"/>
                    </a:cubicBezTo>
                    <a:cubicBezTo>
                      <a:pt x="125" y="41"/>
                      <a:pt x="127" y="41"/>
                      <a:pt x="128" y="42"/>
                    </a:cubicBezTo>
                    <a:cubicBezTo>
                      <a:pt x="128" y="41"/>
                      <a:pt x="129" y="39"/>
                      <a:pt x="130" y="38"/>
                    </a:cubicBezTo>
                    <a:cubicBezTo>
                      <a:pt x="129" y="38"/>
                      <a:pt x="128" y="37"/>
                      <a:pt x="127" y="36"/>
                    </a:cubicBezTo>
                    <a:cubicBezTo>
                      <a:pt x="127" y="37"/>
                      <a:pt x="127" y="37"/>
                      <a:pt x="127" y="38"/>
                    </a:cubicBezTo>
                    <a:cubicBezTo>
                      <a:pt x="127" y="36"/>
                      <a:pt x="127" y="36"/>
                      <a:pt x="127" y="36"/>
                    </a:cubicBezTo>
                    <a:cubicBezTo>
                      <a:pt x="127" y="36"/>
                      <a:pt x="127" y="36"/>
                      <a:pt x="127" y="36"/>
                    </a:cubicBezTo>
                    <a:moveTo>
                      <a:pt x="126" y="36"/>
                    </a:moveTo>
                    <a:cubicBezTo>
                      <a:pt x="126" y="37"/>
                      <a:pt x="125" y="38"/>
                      <a:pt x="124" y="40"/>
                    </a:cubicBezTo>
                    <a:cubicBezTo>
                      <a:pt x="124" y="40"/>
                      <a:pt x="124" y="40"/>
                      <a:pt x="124" y="40"/>
                    </a:cubicBezTo>
                    <a:cubicBezTo>
                      <a:pt x="125" y="39"/>
                      <a:pt x="126" y="37"/>
                      <a:pt x="127" y="36"/>
                    </a:cubicBezTo>
                    <a:cubicBezTo>
                      <a:pt x="127" y="36"/>
                      <a:pt x="126" y="36"/>
                      <a:pt x="126" y="36"/>
                    </a:cubicBezTo>
                    <a:moveTo>
                      <a:pt x="109" y="36"/>
                    </a:moveTo>
                    <a:cubicBezTo>
                      <a:pt x="108" y="37"/>
                      <a:pt x="108" y="37"/>
                      <a:pt x="107" y="38"/>
                    </a:cubicBezTo>
                    <a:cubicBezTo>
                      <a:pt x="109" y="39"/>
                      <a:pt x="110" y="40"/>
                      <a:pt x="112" y="41"/>
                    </a:cubicBezTo>
                    <a:cubicBezTo>
                      <a:pt x="112" y="40"/>
                      <a:pt x="113" y="39"/>
                      <a:pt x="113" y="38"/>
                    </a:cubicBezTo>
                    <a:cubicBezTo>
                      <a:pt x="112" y="37"/>
                      <a:pt x="110" y="37"/>
                      <a:pt x="109" y="36"/>
                    </a:cubicBezTo>
                    <a:moveTo>
                      <a:pt x="108" y="35"/>
                    </a:moveTo>
                    <a:cubicBezTo>
                      <a:pt x="108" y="36"/>
                      <a:pt x="107" y="37"/>
                      <a:pt x="107" y="38"/>
                    </a:cubicBezTo>
                    <a:cubicBezTo>
                      <a:pt x="107" y="38"/>
                      <a:pt x="107" y="38"/>
                      <a:pt x="107" y="38"/>
                    </a:cubicBezTo>
                    <a:cubicBezTo>
                      <a:pt x="108" y="37"/>
                      <a:pt x="108" y="37"/>
                      <a:pt x="109" y="36"/>
                    </a:cubicBezTo>
                    <a:cubicBezTo>
                      <a:pt x="109" y="36"/>
                      <a:pt x="108" y="36"/>
                      <a:pt x="108" y="35"/>
                    </a:cubicBezTo>
                    <a:moveTo>
                      <a:pt x="125" y="35"/>
                    </a:moveTo>
                    <a:cubicBezTo>
                      <a:pt x="124" y="36"/>
                      <a:pt x="124" y="38"/>
                      <a:pt x="123" y="39"/>
                    </a:cubicBezTo>
                    <a:cubicBezTo>
                      <a:pt x="123" y="39"/>
                      <a:pt x="123" y="39"/>
                      <a:pt x="123" y="39"/>
                    </a:cubicBezTo>
                    <a:cubicBezTo>
                      <a:pt x="124" y="38"/>
                      <a:pt x="125" y="37"/>
                      <a:pt x="126" y="36"/>
                    </a:cubicBezTo>
                    <a:cubicBezTo>
                      <a:pt x="126" y="35"/>
                      <a:pt x="125" y="35"/>
                      <a:pt x="125" y="35"/>
                    </a:cubicBezTo>
                    <a:moveTo>
                      <a:pt x="109" y="35"/>
                    </a:moveTo>
                    <a:cubicBezTo>
                      <a:pt x="109" y="35"/>
                      <a:pt x="109" y="35"/>
                      <a:pt x="109" y="36"/>
                    </a:cubicBezTo>
                    <a:cubicBezTo>
                      <a:pt x="110" y="36"/>
                      <a:pt x="112" y="37"/>
                      <a:pt x="113" y="38"/>
                    </a:cubicBezTo>
                    <a:cubicBezTo>
                      <a:pt x="113" y="38"/>
                      <a:pt x="114" y="38"/>
                      <a:pt x="114" y="37"/>
                    </a:cubicBezTo>
                    <a:cubicBezTo>
                      <a:pt x="112" y="36"/>
                      <a:pt x="111" y="36"/>
                      <a:pt x="109" y="35"/>
                    </a:cubicBezTo>
                    <a:moveTo>
                      <a:pt x="124" y="35"/>
                    </a:moveTo>
                    <a:cubicBezTo>
                      <a:pt x="124" y="36"/>
                      <a:pt x="123" y="37"/>
                      <a:pt x="122" y="38"/>
                    </a:cubicBezTo>
                    <a:cubicBezTo>
                      <a:pt x="122" y="39"/>
                      <a:pt x="122" y="39"/>
                      <a:pt x="122" y="39"/>
                    </a:cubicBezTo>
                    <a:cubicBezTo>
                      <a:pt x="123" y="37"/>
                      <a:pt x="124" y="36"/>
                      <a:pt x="125" y="35"/>
                    </a:cubicBezTo>
                    <a:cubicBezTo>
                      <a:pt x="125" y="35"/>
                      <a:pt x="124" y="35"/>
                      <a:pt x="124" y="35"/>
                    </a:cubicBezTo>
                    <a:moveTo>
                      <a:pt x="109" y="34"/>
                    </a:moveTo>
                    <a:cubicBezTo>
                      <a:pt x="109" y="35"/>
                      <a:pt x="109" y="35"/>
                      <a:pt x="108" y="35"/>
                    </a:cubicBezTo>
                    <a:cubicBezTo>
                      <a:pt x="109" y="35"/>
                      <a:pt x="109" y="35"/>
                      <a:pt x="109" y="36"/>
                    </a:cubicBezTo>
                    <a:cubicBezTo>
                      <a:pt x="109" y="35"/>
                      <a:pt x="109" y="35"/>
                      <a:pt x="109" y="35"/>
                    </a:cubicBezTo>
                    <a:cubicBezTo>
                      <a:pt x="109" y="35"/>
                      <a:pt x="109" y="35"/>
                      <a:pt x="109" y="34"/>
                    </a:cubicBezTo>
                    <a:moveTo>
                      <a:pt x="122" y="33"/>
                    </a:moveTo>
                    <a:cubicBezTo>
                      <a:pt x="122" y="35"/>
                      <a:pt x="121" y="36"/>
                      <a:pt x="120" y="37"/>
                    </a:cubicBezTo>
                    <a:cubicBezTo>
                      <a:pt x="121" y="38"/>
                      <a:pt x="121" y="38"/>
                      <a:pt x="122" y="38"/>
                    </a:cubicBezTo>
                    <a:cubicBezTo>
                      <a:pt x="122" y="37"/>
                      <a:pt x="123" y="36"/>
                      <a:pt x="124" y="34"/>
                    </a:cubicBezTo>
                    <a:cubicBezTo>
                      <a:pt x="123" y="34"/>
                      <a:pt x="123" y="34"/>
                      <a:pt x="122" y="33"/>
                    </a:cubicBezTo>
                    <a:moveTo>
                      <a:pt x="111" y="32"/>
                    </a:moveTo>
                    <a:cubicBezTo>
                      <a:pt x="111" y="33"/>
                      <a:pt x="110" y="34"/>
                      <a:pt x="110" y="35"/>
                    </a:cubicBezTo>
                    <a:cubicBezTo>
                      <a:pt x="111" y="35"/>
                      <a:pt x="112" y="36"/>
                      <a:pt x="114" y="37"/>
                    </a:cubicBezTo>
                    <a:cubicBezTo>
                      <a:pt x="114" y="36"/>
                      <a:pt x="115" y="35"/>
                      <a:pt x="115" y="35"/>
                    </a:cubicBezTo>
                    <a:cubicBezTo>
                      <a:pt x="114" y="34"/>
                      <a:pt x="113" y="33"/>
                      <a:pt x="111" y="32"/>
                    </a:cubicBezTo>
                    <a:moveTo>
                      <a:pt x="111" y="32"/>
                    </a:moveTo>
                    <a:cubicBezTo>
                      <a:pt x="110" y="32"/>
                      <a:pt x="110" y="33"/>
                      <a:pt x="109" y="34"/>
                    </a:cubicBezTo>
                    <a:cubicBezTo>
                      <a:pt x="109" y="34"/>
                      <a:pt x="109" y="34"/>
                      <a:pt x="110" y="35"/>
                    </a:cubicBezTo>
                    <a:cubicBezTo>
                      <a:pt x="110" y="34"/>
                      <a:pt x="111" y="33"/>
                      <a:pt x="111" y="32"/>
                    </a:cubicBezTo>
                    <a:cubicBezTo>
                      <a:pt x="111" y="32"/>
                      <a:pt x="111" y="32"/>
                      <a:pt x="111" y="32"/>
                    </a:cubicBezTo>
                    <a:moveTo>
                      <a:pt x="130" y="31"/>
                    </a:moveTo>
                    <a:cubicBezTo>
                      <a:pt x="129" y="33"/>
                      <a:pt x="128" y="35"/>
                      <a:pt x="127" y="36"/>
                    </a:cubicBezTo>
                    <a:cubicBezTo>
                      <a:pt x="128" y="37"/>
                      <a:pt x="129" y="37"/>
                      <a:pt x="130" y="38"/>
                    </a:cubicBezTo>
                    <a:cubicBezTo>
                      <a:pt x="131" y="36"/>
                      <a:pt x="132" y="34"/>
                      <a:pt x="133" y="33"/>
                    </a:cubicBezTo>
                    <a:cubicBezTo>
                      <a:pt x="132" y="32"/>
                      <a:pt x="132" y="32"/>
                      <a:pt x="131" y="32"/>
                    </a:cubicBezTo>
                    <a:cubicBezTo>
                      <a:pt x="131" y="32"/>
                      <a:pt x="131" y="32"/>
                      <a:pt x="131" y="32"/>
                    </a:cubicBezTo>
                    <a:cubicBezTo>
                      <a:pt x="131" y="33"/>
                      <a:pt x="130" y="33"/>
                      <a:pt x="130" y="33"/>
                    </a:cubicBezTo>
                    <a:cubicBezTo>
                      <a:pt x="130" y="33"/>
                      <a:pt x="131" y="32"/>
                      <a:pt x="131" y="32"/>
                    </a:cubicBezTo>
                    <a:cubicBezTo>
                      <a:pt x="131" y="31"/>
                      <a:pt x="131" y="31"/>
                      <a:pt x="130" y="31"/>
                    </a:cubicBezTo>
                    <a:moveTo>
                      <a:pt x="130" y="31"/>
                    </a:moveTo>
                    <a:cubicBezTo>
                      <a:pt x="129" y="32"/>
                      <a:pt x="128" y="34"/>
                      <a:pt x="127" y="36"/>
                    </a:cubicBezTo>
                    <a:cubicBezTo>
                      <a:pt x="127" y="36"/>
                      <a:pt x="127" y="36"/>
                      <a:pt x="127" y="36"/>
                    </a:cubicBezTo>
                    <a:cubicBezTo>
                      <a:pt x="127" y="35"/>
                      <a:pt x="127" y="35"/>
                      <a:pt x="128" y="35"/>
                    </a:cubicBezTo>
                    <a:cubicBezTo>
                      <a:pt x="127" y="35"/>
                      <a:pt x="127" y="35"/>
                      <a:pt x="127" y="36"/>
                    </a:cubicBezTo>
                    <a:cubicBezTo>
                      <a:pt x="127" y="36"/>
                      <a:pt x="127" y="36"/>
                      <a:pt x="127" y="36"/>
                    </a:cubicBezTo>
                    <a:cubicBezTo>
                      <a:pt x="130" y="31"/>
                      <a:pt x="130" y="31"/>
                      <a:pt x="130" y="31"/>
                    </a:cubicBezTo>
                    <a:cubicBezTo>
                      <a:pt x="130" y="31"/>
                      <a:pt x="130" y="31"/>
                      <a:pt x="130" y="31"/>
                    </a:cubicBezTo>
                    <a:moveTo>
                      <a:pt x="128" y="30"/>
                    </a:moveTo>
                    <a:cubicBezTo>
                      <a:pt x="127" y="32"/>
                      <a:pt x="126" y="33"/>
                      <a:pt x="125" y="35"/>
                    </a:cubicBezTo>
                    <a:cubicBezTo>
                      <a:pt x="125" y="35"/>
                      <a:pt x="126" y="35"/>
                      <a:pt x="126" y="35"/>
                    </a:cubicBezTo>
                    <a:cubicBezTo>
                      <a:pt x="127" y="34"/>
                      <a:pt x="128" y="32"/>
                      <a:pt x="129" y="30"/>
                    </a:cubicBezTo>
                    <a:cubicBezTo>
                      <a:pt x="129" y="30"/>
                      <a:pt x="129" y="30"/>
                      <a:pt x="128" y="30"/>
                    </a:cubicBezTo>
                    <a:moveTo>
                      <a:pt x="127" y="29"/>
                    </a:moveTo>
                    <a:cubicBezTo>
                      <a:pt x="126" y="31"/>
                      <a:pt x="125" y="33"/>
                      <a:pt x="124" y="34"/>
                    </a:cubicBezTo>
                    <a:cubicBezTo>
                      <a:pt x="125" y="34"/>
                      <a:pt x="125" y="35"/>
                      <a:pt x="125" y="35"/>
                    </a:cubicBezTo>
                    <a:cubicBezTo>
                      <a:pt x="126" y="33"/>
                      <a:pt x="127" y="31"/>
                      <a:pt x="128" y="30"/>
                    </a:cubicBezTo>
                    <a:cubicBezTo>
                      <a:pt x="128" y="29"/>
                      <a:pt x="128" y="29"/>
                      <a:pt x="127" y="29"/>
                    </a:cubicBezTo>
                    <a:moveTo>
                      <a:pt x="133" y="29"/>
                    </a:moveTo>
                    <a:cubicBezTo>
                      <a:pt x="131" y="31"/>
                      <a:pt x="131" y="31"/>
                      <a:pt x="131" y="31"/>
                    </a:cubicBezTo>
                    <a:cubicBezTo>
                      <a:pt x="132" y="32"/>
                      <a:pt x="133" y="32"/>
                      <a:pt x="133" y="32"/>
                    </a:cubicBezTo>
                    <a:cubicBezTo>
                      <a:pt x="134" y="32"/>
                      <a:pt x="134" y="31"/>
                      <a:pt x="135" y="30"/>
                    </a:cubicBezTo>
                    <a:cubicBezTo>
                      <a:pt x="134" y="29"/>
                      <a:pt x="134" y="29"/>
                      <a:pt x="133" y="29"/>
                    </a:cubicBezTo>
                    <a:moveTo>
                      <a:pt x="132" y="28"/>
                    </a:moveTo>
                    <a:cubicBezTo>
                      <a:pt x="132" y="29"/>
                      <a:pt x="131" y="30"/>
                      <a:pt x="131" y="31"/>
                    </a:cubicBezTo>
                    <a:cubicBezTo>
                      <a:pt x="131" y="31"/>
                      <a:pt x="131" y="31"/>
                      <a:pt x="131" y="31"/>
                    </a:cubicBezTo>
                    <a:cubicBezTo>
                      <a:pt x="132" y="30"/>
                      <a:pt x="132" y="29"/>
                      <a:pt x="133" y="29"/>
                    </a:cubicBezTo>
                    <a:cubicBezTo>
                      <a:pt x="133" y="28"/>
                      <a:pt x="132" y="28"/>
                      <a:pt x="132" y="28"/>
                    </a:cubicBezTo>
                    <a:moveTo>
                      <a:pt x="126" y="28"/>
                    </a:moveTo>
                    <a:cubicBezTo>
                      <a:pt x="125" y="30"/>
                      <a:pt x="123" y="32"/>
                      <a:pt x="122" y="33"/>
                    </a:cubicBezTo>
                    <a:cubicBezTo>
                      <a:pt x="123" y="34"/>
                      <a:pt x="123" y="34"/>
                      <a:pt x="124" y="34"/>
                    </a:cubicBezTo>
                    <a:cubicBezTo>
                      <a:pt x="125" y="32"/>
                      <a:pt x="126" y="31"/>
                      <a:pt x="127" y="29"/>
                    </a:cubicBezTo>
                    <a:cubicBezTo>
                      <a:pt x="127" y="29"/>
                      <a:pt x="127" y="29"/>
                      <a:pt x="127" y="29"/>
                    </a:cubicBezTo>
                    <a:cubicBezTo>
                      <a:pt x="125" y="31"/>
                      <a:pt x="124" y="33"/>
                      <a:pt x="124" y="33"/>
                    </a:cubicBezTo>
                    <a:cubicBezTo>
                      <a:pt x="124" y="33"/>
                      <a:pt x="125" y="31"/>
                      <a:pt x="126" y="29"/>
                    </a:cubicBezTo>
                    <a:cubicBezTo>
                      <a:pt x="126" y="28"/>
                      <a:pt x="126" y="28"/>
                      <a:pt x="126" y="28"/>
                    </a:cubicBezTo>
                    <a:moveTo>
                      <a:pt x="133" y="28"/>
                    </a:moveTo>
                    <a:cubicBezTo>
                      <a:pt x="133" y="28"/>
                      <a:pt x="133" y="28"/>
                      <a:pt x="133" y="28"/>
                    </a:cubicBezTo>
                    <a:cubicBezTo>
                      <a:pt x="134" y="29"/>
                      <a:pt x="134" y="29"/>
                      <a:pt x="135" y="29"/>
                    </a:cubicBezTo>
                    <a:cubicBezTo>
                      <a:pt x="135" y="29"/>
                      <a:pt x="135" y="29"/>
                      <a:pt x="135" y="29"/>
                    </a:cubicBezTo>
                    <a:cubicBezTo>
                      <a:pt x="135" y="29"/>
                      <a:pt x="134" y="28"/>
                      <a:pt x="133" y="28"/>
                    </a:cubicBezTo>
                    <a:moveTo>
                      <a:pt x="131" y="28"/>
                    </a:moveTo>
                    <a:cubicBezTo>
                      <a:pt x="131" y="29"/>
                      <a:pt x="130" y="29"/>
                      <a:pt x="130" y="30"/>
                    </a:cubicBezTo>
                    <a:cubicBezTo>
                      <a:pt x="130" y="30"/>
                      <a:pt x="130" y="31"/>
                      <a:pt x="130" y="31"/>
                    </a:cubicBezTo>
                    <a:cubicBezTo>
                      <a:pt x="132" y="28"/>
                      <a:pt x="132" y="28"/>
                      <a:pt x="132" y="28"/>
                    </a:cubicBezTo>
                    <a:cubicBezTo>
                      <a:pt x="132" y="28"/>
                      <a:pt x="132" y="28"/>
                      <a:pt x="131" y="28"/>
                    </a:cubicBezTo>
                    <a:moveTo>
                      <a:pt x="113" y="28"/>
                    </a:moveTo>
                    <a:cubicBezTo>
                      <a:pt x="112" y="29"/>
                      <a:pt x="111" y="30"/>
                      <a:pt x="111" y="32"/>
                    </a:cubicBezTo>
                    <a:cubicBezTo>
                      <a:pt x="111" y="32"/>
                      <a:pt x="111" y="32"/>
                      <a:pt x="111" y="32"/>
                    </a:cubicBezTo>
                    <a:cubicBezTo>
                      <a:pt x="112" y="31"/>
                      <a:pt x="113" y="30"/>
                      <a:pt x="113" y="28"/>
                    </a:cubicBezTo>
                    <a:cubicBezTo>
                      <a:pt x="113" y="29"/>
                      <a:pt x="112" y="31"/>
                      <a:pt x="111" y="32"/>
                    </a:cubicBezTo>
                    <a:cubicBezTo>
                      <a:pt x="113" y="33"/>
                      <a:pt x="114" y="34"/>
                      <a:pt x="115" y="35"/>
                    </a:cubicBezTo>
                    <a:cubicBezTo>
                      <a:pt x="116" y="33"/>
                      <a:pt x="117" y="32"/>
                      <a:pt x="118" y="31"/>
                    </a:cubicBezTo>
                    <a:cubicBezTo>
                      <a:pt x="116" y="30"/>
                      <a:pt x="115" y="29"/>
                      <a:pt x="113" y="28"/>
                    </a:cubicBezTo>
                    <a:moveTo>
                      <a:pt x="133" y="27"/>
                    </a:moveTo>
                    <a:cubicBezTo>
                      <a:pt x="133" y="28"/>
                      <a:pt x="132" y="28"/>
                      <a:pt x="132" y="28"/>
                    </a:cubicBezTo>
                    <a:cubicBezTo>
                      <a:pt x="133" y="28"/>
                      <a:pt x="133" y="28"/>
                      <a:pt x="133" y="28"/>
                    </a:cubicBezTo>
                    <a:cubicBezTo>
                      <a:pt x="133" y="28"/>
                      <a:pt x="133" y="28"/>
                      <a:pt x="133" y="28"/>
                    </a:cubicBezTo>
                    <a:cubicBezTo>
                      <a:pt x="133" y="28"/>
                      <a:pt x="133" y="28"/>
                      <a:pt x="133" y="27"/>
                    </a:cubicBezTo>
                    <a:moveTo>
                      <a:pt x="134" y="27"/>
                    </a:moveTo>
                    <a:cubicBezTo>
                      <a:pt x="134" y="27"/>
                      <a:pt x="134" y="27"/>
                      <a:pt x="134" y="27"/>
                    </a:cubicBezTo>
                    <a:cubicBezTo>
                      <a:pt x="135" y="27"/>
                      <a:pt x="135" y="28"/>
                      <a:pt x="136" y="28"/>
                    </a:cubicBezTo>
                    <a:cubicBezTo>
                      <a:pt x="136" y="28"/>
                      <a:pt x="136" y="28"/>
                      <a:pt x="136" y="28"/>
                    </a:cubicBezTo>
                    <a:cubicBezTo>
                      <a:pt x="135" y="28"/>
                      <a:pt x="135" y="27"/>
                      <a:pt x="134" y="27"/>
                    </a:cubicBezTo>
                    <a:moveTo>
                      <a:pt x="132" y="27"/>
                    </a:moveTo>
                    <a:cubicBezTo>
                      <a:pt x="132" y="27"/>
                      <a:pt x="132" y="27"/>
                      <a:pt x="132" y="27"/>
                    </a:cubicBezTo>
                    <a:cubicBezTo>
                      <a:pt x="132" y="27"/>
                      <a:pt x="132" y="28"/>
                      <a:pt x="132" y="28"/>
                    </a:cubicBezTo>
                    <a:cubicBezTo>
                      <a:pt x="132" y="27"/>
                      <a:pt x="132" y="27"/>
                      <a:pt x="132" y="27"/>
                    </a:cubicBezTo>
                    <a:cubicBezTo>
                      <a:pt x="132" y="27"/>
                      <a:pt x="132" y="27"/>
                      <a:pt x="132" y="27"/>
                    </a:cubicBezTo>
                    <a:moveTo>
                      <a:pt x="130" y="27"/>
                    </a:moveTo>
                    <a:cubicBezTo>
                      <a:pt x="130" y="28"/>
                      <a:pt x="129" y="29"/>
                      <a:pt x="129" y="30"/>
                    </a:cubicBezTo>
                    <a:cubicBezTo>
                      <a:pt x="129" y="30"/>
                      <a:pt x="129" y="30"/>
                      <a:pt x="129" y="30"/>
                    </a:cubicBezTo>
                    <a:cubicBezTo>
                      <a:pt x="130" y="29"/>
                      <a:pt x="130" y="28"/>
                      <a:pt x="131" y="27"/>
                    </a:cubicBezTo>
                    <a:cubicBezTo>
                      <a:pt x="131" y="27"/>
                      <a:pt x="130" y="27"/>
                      <a:pt x="130" y="27"/>
                    </a:cubicBezTo>
                    <a:moveTo>
                      <a:pt x="133" y="27"/>
                    </a:moveTo>
                    <a:cubicBezTo>
                      <a:pt x="133" y="27"/>
                      <a:pt x="133" y="27"/>
                      <a:pt x="133" y="27"/>
                    </a:cubicBezTo>
                    <a:cubicBezTo>
                      <a:pt x="133" y="27"/>
                      <a:pt x="134" y="27"/>
                      <a:pt x="134" y="27"/>
                    </a:cubicBezTo>
                    <a:cubicBezTo>
                      <a:pt x="134" y="27"/>
                      <a:pt x="134" y="27"/>
                      <a:pt x="134" y="27"/>
                    </a:cubicBezTo>
                    <a:cubicBezTo>
                      <a:pt x="134" y="27"/>
                      <a:pt x="133" y="27"/>
                      <a:pt x="133" y="27"/>
                    </a:cubicBezTo>
                    <a:moveTo>
                      <a:pt x="129" y="26"/>
                    </a:moveTo>
                    <a:cubicBezTo>
                      <a:pt x="129" y="27"/>
                      <a:pt x="128" y="28"/>
                      <a:pt x="128" y="29"/>
                    </a:cubicBezTo>
                    <a:cubicBezTo>
                      <a:pt x="128" y="29"/>
                      <a:pt x="128" y="29"/>
                      <a:pt x="128" y="29"/>
                    </a:cubicBezTo>
                    <a:cubicBezTo>
                      <a:pt x="129" y="28"/>
                      <a:pt x="129" y="27"/>
                      <a:pt x="130" y="27"/>
                    </a:cubicBezTo>
                    <a:cubicBezTo>
                      <a:pt x="129" y="27"/>
                      <a:pt x="129" y="26"/>
                      <a:pt x="129" y="26"/>
                    </a:cubicBezTo>
                    <a:moveTo>
                      <a:pt x="131" y="26"/>
                    </a:moveTo>
                    <a:cubicBezTo>
                      <a:pt x="130" y="26"/>
                      <a:pt x="130" y="26"/>
                      <a:pt x="130" y="26"/>
                    </a:cubicBezTo>
                    <a:cubicBezTo>
                      <a:pt x="131" y="27"/>
                      <a:pt x="131" y="27"/>
                      <a:pt x="131" y="27"/>
                    </a:cubicBezTo>
                    <a:cubicBezTo>
                      <a:pt x="131" y="27"/>
                      <a:pt x="131" y="27"/>
                      <a:pt x="131" y="27"/>
                    </a:cubicBezTo>
                    <a:cubicBezTo>
                      <a:pt x="131" y="26"/>
                      <a:pt x="131" y="26"/>
                      <a:pt x="131" y="26"/>
                    </a:cubicBezTo>
                    <a:moveTo>
                      <a:pt x="133" y="26"/>
                    </a:moveTo>
                    <a:cubicBezTo>
                      <a:pt x="133" y="26"/>
                      <a:pt x="133" y="26"/>
                      <a:pt x="133" y="26"/>
                    </a:cubicBezTo>
                    <a:cubicBezTo>
                      <a:pt x="133" y="26"/>
                      <a:pt x="133" y="26"/>
                      <a:pt x="133" y="26"/>
                    </a:cubicBezTo>
                    <a:cubicBezTo>
                      <a:pt x="133" y="26"/>
                      <a:pt x="133" y="26"/>
                      <a:pt x="133" y="26"/>
                    </a:cubicBezTo>
                    <a:moveTo>
                      <a:pt x="132" y="26"/>
                    </a:moveTo>
                    <a:cubicBezTo>
                      <a:pt x="132" y="26"/>
                      <a:pt x="132" y="26"/>
                      <a:pt x="132" y="26"/>
                    </a:cubicBezTo>
                    <a:cubicBezTo>
                      <a:pt x="132" y="26"/>
                      <a:pt x="132" y="26"/>
                      <a:pt x="133" y="26"/>
                    </a:cubicBezTo>
                    <a:cubicBezTo>
                      <a:pt x="132" y="26"/>
                      <a:pt x="132" y="26"/>
                      <a:pt x="132" y="26"/>
                    </a:cubicBezTo>
                    <a:moveTo>
                      <a:pt x="128" y="26"/>
                    </a:moveTo>
                    <a:cubicBezTo>
                      <a:pt x="128" y="27"/>
                      <a:pt x="127" y="28"/>
                      <a:pt x="127" y="28"/>
                    </a:cubicBezTo>
                    <a:cubicBezTo>
                      <a:pt x="127" y="29"/>
                      <a:pt x="127" y="29"/>
                      <a:pt x="127" y="29"/>
                    </a:cubicBezTo>
                    <a:cubicBezTo>
                      <a:pt x="128" y="28"/>
                      <a:pt x="128" y="27"/>
                      <a:pt x="129" y="26"/>
                    </a:cubicBezTo>
                    <a:cubicBezTo>
                      <a:pt x="129" y="26"/>
                      <a:pt x="129" y="26"/>
                      <a:pt x="128" y="26"/>
                    </a:cubicBezTo>
                    <a:moveTo>
                      <a:pt x="130" y="26"/>
                    </a:moveTo>
                    <a:cubicBezTo>
                      <a:pt x="130" y="26"/>
                      <a:pt x="130" y="26"/>
                      <a:pt x="129" y="26"/>
                    </a:cubicBezTo>
                    <a:cubicBezTo>
                      <a:pt x="130" y="26"/>
                      <a:pt x="130" y="26"/>
                      <a:pt x="130" y="26"/>
                    </a:cubicBezTo>
                    <a:cubicBezTo>
                      <a:pt x="130" y="26"/>
                      <a:pt x="130" y="26"/>
                      <a:pt x="130" y="26"/>
                    </a:cubicBezTo>
                    <a:cubicBezTo>
                      <a:pt x="130" y="26"/>
                      <a:pt x="130" y="26"/>
                      <a:pt x="130" y="26"/>
                    </a:cubicBezTo>
                    <a:moveTo>
                      <a:pt x="131" y="25"/>
                    </a:moveTo>
                    <a:cubicBezTo>
                      <a:pt x="131" y="25"/>
                      <a:pt x="131" y="25"/>
                      <a:pt x="131" y="25"/>
                    </a:cubicBezTo>
                    <a:cubicBezTo>
                      <a:pt x="131" y="25"/>
                      <a:pt x="132" y="26"/>
                      <a:pt x="132" y="26"/>
                    </a:cubicBezTo>
                    <a:cubicBezTo>
                      <a:pt x="132" y="26"/>
                      <a:pt x="132" y="26"/>
                      <a:pt x="132" y="26"/>
                    </a:cubicBezTo>
                    <a:cubicBezTo>
                      <a:pt x="132" y="26"/>
                      <a:pt x="131" y="25"/>
                      <a:pt x="131" y="25"/>
                    </a:cubicBezTo>
                    <a:moveTo>
                      <a:pt x="127" y="25"/>
                    </a:moveTo>
                    <a:cubicBezTo>
                      <a:pt x="127" y="26"/>
                      <a:pt x="126" y="27"/>
                      <a:pt x="126" y="28"/>
                    </a:cubicBezTo>
                    <a:cubicBezTo>
                      <a:pt x="126" y="28"/>
                      <a:pt x="126" y="28"/>
                      <a:pt x="126" y="28"/>
                    </a:cubicBezTo>
                    <a:cubicBezTo>
                      <a:pt x="127" y="28"/>
                      <a:pt x="127" y="27"/>
                      <a:pt x="128" y="26"/>
                    </a:cubicBezTo>
                    <a:cubicBezTo>
                      <a:pt x="128" y="25"/>
                      <a:pt x="128" y="25"/>
                      <a:pt x="127" y="25"/>
                    </a:cubicBezTo>
                    <a:moveTo>
                      <a:pt x="129" y="25"/>
                    </a:moveTo>
                    <a:cubicBezTo>
                      <a:pt x="129" y="25"/>
                      <a:pt x="129" y="25"/>
                      <a:pt x="129" y="25"/>
                    </a:cubicBezTo>
                    <a:cubicBezTo>
                      <a:pt x="129" y="26"/>
                      <a:pt x="129" y="26"/>
                      <a:pt x="129" y="26"/>
                    </a:cubicBezTo>
                    <a:cubicBezTo>
                      <a:pt x="129" y="26"/>
                      <a:pt x="129" y="26"/>
                      <a:pt x="129" y="25"/>
                    </a:cubicBezTo>
                    <a:cubicBezTo>
                      <a:pt x="129" y="25"/>
                      <a:pt x="129" y="25"/>
                      <a:pt x="129" y="25"/>
                    </a:cubicBezTo>
                    <a:moveTo>
                      <a:pt x="130" y="25"/>
                    </a:moveTo>
                    <a:cubicBezTo>
                      <a:pt x="130" y="25"/>
                      <a:pt x="130" y="25"/>
                      <a:pt x="130" y="25"/>
                    </a:cubicBezTo>
                    <a:cubicBezTo>
                      <a:pt x="130" y="25"/>
                      <a:pt x="130" y="25"/>
                      <a:pt x="131" y="25"/>
                    </a:cubicBezTo>
                    <a:cubicBezTo>
                      <a:pt x="131" y="25"/>
                      <a:pt x="131" y="25"/>
                      <a:pt x="131" y="25"/>
                    </a:cubicBezTo>
                    <a:cubicBezTo>
                      <a:pt x="130" y="25"/>
                      <a:pt x="130" y="25"/>
                      <a:pt x="130" y="25"/>
                    </a:cubicBezTo>
                    <a:moveTo>
                      <a:pt x="128" y="24"/>
                    </a:moveTo>
                    <a:cubicBezTo>
                      <a:pt x="128" y="25"/>
                      <a:pt x="128" y="25"/>
                      <a:pt x="128" y="25"/>
                    </a:cubicBezTo>
                    <a:cubicBezTo>
                      <a:pt x="128" y="25"/>
                      <a:pt x="128" y="25"/>
                      <a:pt x="128" y="25"/>
                    </a:cubicBezTo>
                    <a:cubicBezTo>
                      <a:pt x="128" y="25"/>
                      <a:pt x="128" y="25"/>
                      <a:pt x="128" y="25"/>
                    </a:cubicBezTo>
                    <a:cubicBezTo>
                      <a:pt x="128" y="25"/>
                      <a:pt x="128" y="25"/>
                      <a:pt x="128" y="24"/>
                    </a:cubicBezTo>
                    <a:moveTo>
                      <a:pt x="129" y="24"/>
                    </a:moveTo>
                    <a:cubicBezTo>
                      <a:pt x="129" y="24"/>
                      <a:pt x="129" y="24"/>
                      <a:pt x="129" y="24"/>
                    </a:cubicBezTo>
                    <a:cubicBezTo>
                      <a:pt x="129" y="24"/>
                      <a:pt x="130" y="25"/>
                      <a:pt x="130" y="25"/>
                    </a:cubicBezTo>
                    <a:cubicBezTo>
                      <a:pt x="130" y="25"/>
                      <a:pt x="130" y="25"/>
                      <a:pt x="130" y="25"/>
                    </a:cubicBezTo>
                    <a:cubicBezTo>
                      <a:pt x="130" y="24"/>
                      <a:pt x="129" y="24"/>
                      <a:pt x="129" y="24"/>
                    </a:cubicBezTo>
                    <a:moveTo>
                      <a:pt x="128" y="24"/>
                    </a:moveTo>
                    <a:cubicBezTo>
                      <a:pt x="128" y="24"/>
                      <a:pt x="128" y="24"/>
                      <a:pt x="128" y="24"/>
                    </a:cubicBezTo>
                    <a:cubicBezTo>
                      <a:pt x="128" y="24"/>
                      <a:pt x="129" y="24"/>
                      <a:pt x="129" y="24"/>
                    </a:cubicBezTo>
                    <a:cubicBezTo>
                      <a:pt x="129" y="24"/>
                      <a:pt x="129" y="24"/>
                      <a:pt x="129" y="24"/>
                    </a:cubicBezTo>
                    <a:cubicBezTo>
                      <a:pt x="129" y="24"/>
                      <a:pt x="128" y="24"/>
                      <a:pt x="128" y="24"/>
                    </a:cubicBezTo>
                    <a:moveTo>
                      <a:pt x="116" y="22"/>
                    </a:moveTo>
                    <a:cubicBezTo>
                      <a:pt x="115" y="24"/>
                      <a:pt x="114" y="26"/>
                      <a:pt x="113" y="27"/>
                    </a:cubicBezTo>
                    <a:cubicBezTo>
                      <a:pt x="115" y="28"/>
                      <a:pt x="116" y="29"/>
                      <a:pt x="118" y="30"/>
                    </a:cubicBezTo>
                    <a:cubicBezTo>
                      <a:pt x="119" y="29"/>
                      <a:pt x="120" y="27"/>
                      <a:pt x="121" y="25"/>
                    </a:cubicBezTo>
                    <a:cubicBezTo>
                      <a:pt x="119" y="24"/>
                      <a:pt x="118" y="23"/>
                      <a:pt x="116" y="22"/>
                    </a:cubicBezTo>
                    <a:moveTo>
                      <a:pt x="116" y="22"/>
                    </a:moveTo>
                    <a:cubicBezTo>
                      <a:pt x="115" y="24"/>
                      <a:pt x="115" y="25"/>
                      <a:pt x="114" y="26"/>
                    </a:cubicBezTo>
                    <a:cubicBezTo>
                      <a:pt x="116" y="22"/>
                      <a:pt x="116" y="22"/>
                      <a:pt x="116" y="22"/>
                    </a:cubicBezTo>
                    <a:cubicBezTo>
                      <a:pt x="116" y="22"/>
                      <a:pt x="116" y="22"/>
                      <a:pt x="116" y="22"/>
                    </a:cubicBezTo>
                    <a:moveTo>
                      <a:pt x="138" y="20"/>
                    </a:moveTo>
                    <a:cubicBezTo>
                      <a:pt x="134" y="27"/>
                      <a:pt x="134" y="27"/>
                      <a:pt x="134" y="27"/>
                    </a:cubicBezTo>
                    <a:cubicBezTo>
                      <a:pt x="135" y="27"/>
                      <a:pt x="135" y="28"/>
                      <a:pt x="136" y="28"/>
                    </a:cubicBezTo>
                    <a:cubicBezTo>
                      <a:pt x="137" y="26"/>
                      <a:pt x="139" y="23"/>
                      <a:pt x="140" y="21"/>
                    </a:cubicBezTo>
                    <a:cubicBezTo>
                      <a:pt x="139" y="21"/>
                      <a:pt x="139" y="20"/>
                      <a:pt x="138" y="20"/>
                    </a:cubicBezTo>
                    <a:cubicBezTo>
                      <a:pt x="138" y="21"/>
                      <a:pt x="137" y="22"/>
                      <a:pt x="137" y="22"/>
                    </a:cubicBezTo>
                    <a:cubicBezTo>
                      <a:pt x="138" y="20"/>
                      <a:pt x="138" y="20"/>
                      <a:pt x="138" y="20"/>
                    </a:cubicBezTo>
                    <a:cubicBezTo>
                      <a:pt x="138" y="20"/>
                      <a:pt x="138" y="20"/>
                      <a:pt x="138" y="20"/>
                    </a:cubicBezTo>
                    <a:moveTo>
                      <a:pt x="137" y="19"/>
                    </a:moveTo>
                    <a:cubicBezTo>
                      <a:pt x="136" y="22"/>
                      <a:pt x="135" y="24"/>
                      <a:pt x="133" y="26"/>
                    </a:cubicBezTo>
                    <a:cubicBezTo>
                      <a:pt x="133" y="26"/>
                      <a:pt x="134" y="27"/>
                      <a:pt x="134" y="27"/>
                    </a:cubicBezTo>
                    <a:cubicBezTo>
                      <a:pt x="135" y="24"/>
                      <a:pt x="137" y="22"/>
                      <a:pt x="138" y="20"/>
                    </a:cubicBezTo>
                    <a:cubicBezTo>
                      <a:pt x="138" y="20"/>
                      <a:pt x="137" y="20"/>
                      <a:pt x="137" y="19"/>
                    </a:cubicBezTo>
                    <a:moveTo>
                      <a:pt x="139" y="19"/>
                    </a:moveTo>
                    <a:cubicBezTo>
                      <a:pt x="139" y="19"/>
                      <a:pt x="139" y="20"/>
                      <a:pt x="139" y="20"/>
                    </a:cubicBezTo>
                    <a:cubicBezTo>
                      <a:pt x="139" y="20"/>
                      <a:pt x="140" y="20"/>
                      <a:pt x="140" y="21"/>
                    </a:cubicBezTo>
                    <a:cubicBezTo>
                      <a:pt x="140" y="21"/>
                      <a:pt x="140" y="20"/>
                      <a:pt x="140" y="20"/>
                    </a:cubicBezTo>
                    <a:cubicBezTo>
                      <a:pt x="140" y="20"/>
                      <a:pt x="139" y="20"/>
                      <a:pt x="139" y="19"/>
                    </a:cubicBezTo>
                    <a:moveTo>
                      <a:pt x="118" y="19"/>
                    </a:moveTo>
                    <a:cubicBezTo>
                      <a:pt x="117" y="20"/>
                      <a:pt x="117" y="21"/>
                      <a:pt x="116" y="22"/>
                    </a:cubicBezTo>
                    <a:cubicBezTo>
                      <a:pt x="116" y="22"/>
                      <a:pt x="116" y="22"/>
                      <a:pt x="116" y="22"/>
                    </a:cubicBezTo>
                    <a:cubicBezTo>
                      <a:pt x="117" y="20"/>
                      <a:pt x="117" y="20"/>
                      <a:pt x="117" y="20"/>
                    </a:cubicBezTo>
                    <a:cubicBezTo>
                      <a:pt x="117" y="21"/>
                      <a:pt x="117" y="22"/>
                      <a:pt x="116" y="22"/>
                    </a:cubicBezTo>
                    <a:cubicBezTo>
                      <a:pt x="117" y="23"/>
                      <a:pt x="118" y="23"/>
                      <a:pt x="118" y="23"/>
                    </a:cubicBezTo>
                    <a:cubicBezTo>
                      <a:pt x="119" y="24"/>
                      <a:pt x="120" y="25"/>
                      <a:pt x="121" y="25"/>
                    </a:cubicBezTo>
                    <a:cubicBezTo>
                      <a:pt x="122" y="24"/>
                      <a:pt x="122" y="23"/>
                      <a:pt x="123" y="22"/>
                    </a:cubicBezTo>
                    <a:cubicBezTo>
                      <a:pt x="122" y="22"/>
                      <a:pt x="122" y="22"/>
                      <a:pt x="122" y="22"/>
                    </a:cubicBezTo>
                    <a:cubicBezTo>
                      <a:pt x="120" y="21"/>
                      <a:pt x="119" y="20"/>
                      <a:pt x="118" y="19"/>
                    </a:cubicBezTo>
                    <a:moveTo>
                      <a:pt x="139" y="19"/>
                    </a:moveTo>
                    <a:cubicBezTo>
                      <a:pt x="138" y="20"/>
                      <a:pt x="138" y="20"/>
                      <a:pt x="138" y="20"/>
                    </a:cubicBezTo>
                    <a:cubicBezTo>
                      <a:pt x="138" y="20"/>
                      <a:pt x="138" y="20"/>
                      <a:pt x="138" y="20"/>
                    </a:cubicBezTo>
                    <a:cubicBezTo>
                      <a:pt x="139" y="19"/>
                      <a:pt x="139" y="19"/>
                      <a:pt x="139" y="19"/>
                    </a:cubicBezTo>
                    <a:cubicBezTo>
                      <a:pt x="139" y="19"/>
                      <a:pt x="139" y="19"/>
                      <a:pt x="139" y="19"/>
                    </a:cubicBezTo>
                    <a:moveTo>
                      <a:pt x="137" y="19"/>
                    </a:moveTo>
                    <a:cubicBezTo>
                      <a:pt x="136" y="20"/>
                      <a:pt x="135" y="22"/>
                      <a:pt x="134" y="24"/>
                    </a:cubicBezTo>
                    <a:cubicBezTo>
                      <a:pt x="133" y="24"/>
                      <a:pt x="133" y="25"/>
                      <a:pt x="132" y="26"/>
                    </a:cubicBezTo>
                    <a:cubicBezTo>
                      <a:pt x="133" y="26"/>
                      <a:pt x="133" y="26"/>
                      <a:pt x="133" y="26"/>
                    </a:cubicBezTo>
                    <a:cubicBezTo>
                      <a:pt x="137" y="19"/>
                      <a:pt x="137" y="19"/>
                      <a:pt x="137" y="19"/>
                    </a:cubicBezTo>
                    <a:cubicBezTo>
                      <a:pt x="137" y="19"/>
                      <a:pt x="137" y="19"/>
                      <a:pt x="137" y="19"/>
                    </a:cubicBezTo>
                    <a:moveTo>
                      <a:pt x="118" y="19"/>
                    </a:moveTo>
                    <a:cubicBezTo>
                      <a:pt x="118" y="19"/>
                      <a:pt x="118" y="19"/>
                      <a:pt x="118" y="19"/>
                    </a:cubicBezTo>
                    <a:cubicBezTo>
                      <a:pt x="120" y="20"/>
                      <a:pt x="121" y="21"/>
                      <a:pt x="123" y="22"/>
                    </a:cubicBezTo>
                    <a:cubicBezTo>
                      <a:pt x="123" y="22"/>
                      <a:pt x="123" y="22"/>
                      <a:pt x="123" y="22"/>
                    </a:cubicBezTo>
                    <a:cubicBezTo>
                      <a:pt x="121" y="21"/>
                      <a:pt x="120" y="20"/>
                      <a:pt x="118" y="19"/>
                    </a:cubicBezTo>
                    <a:moveTo>
                      <a:pt x="138" y="19"/>
                    </a:moveTo>
                    <a:cubicBezTo>
                      <a:pt x="138" y="19"/>
                      <a:pt x="138" y="19"/>
                      <a:pt x="137" y="19"/>
                    </a:cubicBezTo>
                    <a:cubicBezTo>
                      <a:pt x="138" y="19"/>
                      <a:pt x="138" y="19"/>
                      <a:pt x="138" y="19"/>
                    </a:cubicBezTo>
                    <a:cubicBezTo>
                      <a:pt x="138" y="19"/>
                      <a:pt x="138" y="19"/>
                      <a:pt x="138" y="19"/>
                    </a:cubicBezTo>
                    <a:cubicBezTo>
                      <a:pt x="138" y="19"/>
                      <a:pt x="138" y="19"/>
                      <a:pt x="138" y="19"/>
                    </a:cubicBezTo>
                    <a:moveTo>
                      <a:pt x="137" y="18"/>
                    </a:moveTo>
                    <a:cubicBezTo>
                      <a:pt x="137" y="18"/>
                      <a:pt x="137" y="18"/>
                      <a:pt x="137" y="19"/>
                    </a:cubicBezTo>
                    <a:cubicBezTo>
                      <a:pt x="137" y="19"/>
                      <a:pt x="137" y="19"/>
                      <a:pt x="137" y="19"/>
                    </a:cubicBezTo>
                    <a:cubicBezTo>
                      <a:pt x="137" y="19"/>
                      <a:pt x="137" y="19"/>
                      <a:pt x="137" y="18"/>
                    </a:cubicBezTo>
                    <a:cubicBezTo>
                      <a:pt x="137" y="18"/>
                      <a:pt x="137" y="18"/>
                      <a:pt x="137" y="18"/>
                    </a:cubicBezTo>
                    <a:moveTo>
                      <a:pt x="135" y="18"/>
                    </a:moveTo>
                    <a:cubicBezTo>
                      <a:pt x="134" y="21"/>
                      <a:pt x="133" y="23"/>
                      <a:pt x="131" y="25"/>
                    </a:cubicBezTo>
                    <a:cubicBezTo>
                      <a:pt x="131" y="25"/>
                      <a:pt x="132" y="25"/>
                      <a:pt x="132" y="26"/>
                    </a:cubicBezTo>
                    <a:cubicBezTo>
                      <a:pt x="133" y="23"/>
                      <a:pt x="135" y="21"/>
                      <a:pt x="136" y="19"/>
                    </a:cubicBezTo>
                    <a:cubicBezTo>
                      <a:pt x="136" y="18"/>
                      <a:pt x="136" y="18"/>
                      <a:pt x="135" y="18"/>
                    </a:cubicBezTo>
                    <a:moveTo>
                      <a:pt x="135" y="18"/>
                    </a:moveTo>
                    <a:cubicBezTo>
                      <a:pt x="133" y="20"/>
                      <a:pt x="132" y="22"/>
                      <a:pt x="130" y="25"/>
                    </a:cubicBezTo>
                    <a:cubicBezTo>
                      <a:pt x="130" y="25"/>
                      <a:pt x="131" y="25"/>
                      <a:pt x="131" y="25"/>
                    </a:cubicBezTo>
                    <a:cubicBezTo>
                      <a:pt x="132" y="23"/>
                      <a:pt x="133" y="20"/>
                      <a:pt x="135" y="18"/>
                    </a:cubicBezTo>
                    <a:cubicBezTo>
                      <a:pt x="135" y="18"/>
                      <a:pt x="135" y="18"/>
                      <a:pt x="135" y="18"/>
                    </a:cubicBezTo>
                    <a:moveTo>
                      <a:pt x="136" y="18"/>
                    </a:moveTo>
                    <a:cubicBezTo>
                      <a:pt x="136" y="18"/>
                      <a:pt x="136" y="18"/>
                      <a:pt x="136" y="18"/>
                    </a:cubicBezTo>
                    <a:cubicBezTo>
                      <a:pt x="136" y="18"/>
                      <a:pt x="136" y="18"/>
                      <a:pt x="136" y="18"/>
                    </a:cubicBezTo>
                    <a:cubicBezTo>
                      <a:pt x="136" y="18"/>
                      <a:pt x="136" y="18"/>
                      <a:pt x="136" y="18"/>
                    </a:cubicBezTo>
                    <a:cubicBezTo>
                      <a:pt x="136" y="18"/>
                      <a:pt x="136" y="18"/>
                      <a:pt x="136" y="18"/>
                    </a:cubicBezTo>
                    <a:moveTo>
                      <a:pt x="134" y="17"/>
                    </a:moveTo>
                    <a:cubicBezTo>
                      <a:pt x="132" y="20"/>
                      <a:pt x="131" y="22"/>
                      <a:pt x="129" y="24"/>
                    </a:cubicBezTo>
                    <a:cubicBezTo>
                      <a:pt x="130" y="24"/>
                      <a:pt x="130" y="24"/>
                      <a:pt x="130" y="24"/>
                    </a:cubicBezTo>
                    <a:cubicBezTo>
                      <a:pt x="131" y="22"/>
                      <a:pt x="133" y="20"/>
                      <a:pt x="134" y="17"/>
                    </a:cubicBezTo>
                    <a:cubicBezTo>
                      <a:pt x="134" y="17"/>
                      <a:pt x="134" y="17"/>
                      <a:pt x="134" y="17"/>
                    </a:cubicBezTo>
                    <a:moveTo>
                      <a:pt x="135" y="17"/>
                    </a:moveTo>
                    <a:cubicBezTo>
                      <a:pt x="135" y="17"/>
                      <a:pt x="135" y="17"/>
                      <a:pt x="135" y="17"/>
                    </a:cubicBezTo>
                    <a:cubicBezTo>
                      <a:pt x="135" y="17"/>
                      <a:pt x="135" y="17"/>
                      <a:pt x="135" y="18"/>
                    </a:cubicBezTo>
                    <a:cubicBezTo>
                      <a:pt x="135" y="17"/>
                      <a:pt x="135" y="17"/>
                      <a:pt x="135" y="17"/>
                    </a:cubicBezTo>
                    <a:cubicBezTo>
                      <a:pt x="135" y="17"/>
                      <a:pt x="135" y="17"/>
                      <a:pt x="135" y="17"/>
                    </a:cubicBezTo>
                    <a:moveTo>
                      <a:pt x="134" y="17"/>
                    </a:moveTo>
                    <a:cubicBezTo>
                      <a:pt x="134" y="17"/>
                      <a:pt x="134" y="17"/>
                      <a:pt x="134" y="17"/>
                    </a:cubicBezTo>
                    <a:cubicBezTo>
                      <a:pt x="134" y="17"/>
                      <a:pt x="134" y="17"/>
                      <a:pt x="134" y="17"/>
                    </a:cubicBezTo>
                    <a:cubicBezTo>
                      <a:pt x="134" y="17"/>
                      <a:pt x="134" y="17"/>
                      <a:pt x="135" y="17"/>
                    </a:cubicBezTo>
                    <a:cubicBezTo>
                      <a:pt x="134" y="17"/>
                      <a:pt x="134" y="17"/>
                      <a:pt x="134" y="17"/>
                    </a:cubicBezTo>
                    <a:moveTo>
                      <a:pt x="133" y="16"/>
                    </a:moveTo>
                    <a:cubicBezTo>
                      <a:pt x="131" y="19"/>
                      <a:pt x="130" y="21"/>
                      <a:pt x="128" y="23"/>
                    </a:cubicBezTo>
                    <a:cubicBezTo>
                      <a:pt x="129" y="24"/>
                      <a:pt x="129" y="24"/>
                      <a:pt x="129" y="24"/>
                    </a:cubicBezTo>
                    <a:cubicBezTo>
                      <a:pt x="130" y="22"/>
                      <a:pt x="132" y="20"/>
                      <a:pt x="133" y="17"/>
                    </a:cubicBezTo>
                    <a:cubicBezTo>
                      <a:pt x="133" y="17"/>
                      <a:pt x="133" y="17"/>
                      <a:pt x="133" y="16"/>
                    </a:cubicBezTo>
                    <a:moveTo>
                      <a:pt x="133" y="16"/>
                    </a:moveTo>
                    <a:cubicBezTo>
                      <a:pt x="133" y="16"/>
                      <a:pt x="133" y="16"/>
                      <a:pt x="133" y="16"/>
                    </a:cubicBezTo>
                    <a:cubicBezTo>
                      <a:pt x="133" y="16"/>
                      <a:pt x="133" y="16"/>
                      <a:pt x="133" y="16"/>
                    </a:cubicBezTo>
                    <a:cubicBezTo>
                      <a:pt x="133" y="16"/>
                      <a:pt x="133" y="16"/>
                      <a:pt x="134" y="16"/>
                    </a:cubicBezTo>
                    <a:cubicBezTo>
                      <a:pt x="133" y="16"/>
                      <a:pt x="133" y="16"/>
                      <a:pt x="133" y="16"/>
                    </a:cubicBezTo>
                    <a:moveTo>
                      <a:pt x="125" y="11"/>
                    </a:moveTo>
                    <a:cubicBezTo>
                      <a:pt x="126" y="12"/>
                      <a:pt x="127" y="12"/>
                      <a:pt x="128" y="13"/>
                    </a:cubicBezTo>
                    <a:cubicBezTo>
                      <a:pt x="128" y="13"/>
                      <a:pt x="128" y="13"/>
                      <a:pt x="128" y="13"/>
                    </a:cubicBezTo>
                    <a:cubicBezTo>
                      <a:pt x="127" y="12"/>
                      <a:pt x="126" y="12"/>
                      <a:pt x="125" y="11"/>
                    </a:cubicBezTo>
                    <a:moveTo>
                      <a:pt x="123" y="11"/>
                    </a:moveTo>
                    <a:cubicBezTo>
                      <a:pt x="121" y="13"/>
                      <a:pt x="120" y="16"/>
                      <a:pt x="119" y="18"/>
                    </a:cubicBezTo>
                    <a:cubicBezTo>
                      <a:pt x="120" y="19"/>
                      <a:pt x="122" y="20"/>
                      <a:pt x="124" y="21"/>
                    </a:cubicBezTo>
                    <a:cubicBezTo>
                      <a:pt x="125" y="19"/>
                      <a:pt x="127" y="16"/>
                      <a:pt x="128" y="14"/>
                    </a:cubicBezTo>
                    <a:cubicBezTo>
                      <a:pt x="126" y="13"/>
                      <a:pt x="125" y="12"/>
                      <a:pt x="123" y="11"/>
                    </a:cubicBezTo>
                    <a:moveTo>
                      <a:pt x="123" y="10"/>
                    </a:moveTo>
                    <a:cubicBezTo>
                      <a:pt x="123" y="10"/>
                      <a:pt x="123" y="10"/>
                      <a:pt x="123" y="10"/>
                    </a:cubicBezTo>
                    <a:cubicBezTo>
                      <a:pt x="124" y="10"/>
                      <a:pt x="124" y="11"/>
                      <a:pt x="125" y="11"/>
                    </a:cubicBezTo>
                    <a:cubicBezTo>
                      <a:pt x="124" y="11"/>
                      <a:pt x="124" y="10"/>
                      <a:pt x="123" y="10"/>
                    </a:cubicBezTo>
                    <a:moveTo>
                      <a:pt x="144" y="10"/>
                    </a:moveTo>
                    <a:cubicBezTo>
                      <a:pt x="143" y="13"/>
                      <a:pt x="141" y="16"/>
                      <a:pt x="139" y="19"/>
                    </a:cubicBezTo>
                    <a:cubicBezTo>
                      <a:pt x="139" y="20"/>
                      <a:pt x="140" y="20"/>
                      <a:pt x="141" y="20"/>
                    </a:cubicBezTo>
                    <a:cubicBezTo>
                      <a:pt x="142" y="18"/>
                      <a:pt x="144" y="15"/>
                      <a:pt x="145" y="13"/>
                    </a:cubicBezTo>
                    <a:cubicBezTo>
                      <a:pt x="145" y="12"/>
                      <a:pt x="146" y="11"/>
                      <a:pt x="146" y="11"/>
                    </a:cubicBezTo>
                    <a:cubicBezTo>
                      <a:pt x="146" y="11"/>
                      <a:pt x="145" y="10"/>
                      <a:pt x="144" y="10"/>
                    </a:cubicBezTo>
                    <a:moveTo>
                      <a:pt x="144" y="10"/>
                    </a:moveTo>
                    <a:cubicBezTo>
                      <a:pt x="139" y="19"/>
                      <a:pt x="139" y="19"/>
                      <a:pt x="139" y="19"/>
                    </a:cubicBezTo>
                    <a:cubicBezTo>
                      <a:pt x="139" y="19"/>
                      <a:pt x="139" y="19"/>
                      <a:pt x="139" y="19"/>
                    </a:cubicBezTo>
                    <a:cubicBezTo>
                      <a:pt x="144" y="10"/>
                      <a:pt x="144" y="10"/>
                      <a:pt x="144" y="10"/>
                    </a:cubicBezTo>
                    <a:cubicBezTo>
                      <a:pt x="144" y="10"/>
                      <a:pt x="144" y="10"/>
                      <a:pt x="144" y="10"/>
                    </a:cubicBezTo>
                    <a:moveTo>
                      <a:pt x="143" y="9"/>
                    </a:moveTo>
                    <a:cubicBezTo>
                      <a:pt x="141" y="12"/>
                      <a:pt x="140" y="15"/>
                      <a:pt x="138" y="19"/>
                    </a:cubicBezTo>
                    <a:cubicBezTo>
                      <a:pt x="138" y="19"/>
                      <a:pt x="138" y="19"/>
                      <a:pt x="138" y="19"/>
                    </a:cubicBezTo>
                    <a:cubicBezTo>
                      <a:pt x="140" y="16"/>
                      <a:pt x="142" y="13"/>
                      <a:pt x="144" y="9"/>
                    </a:cubicBezTo>
                    <a:cubicBezTo>
                      <a:pt x="144" y="9"/>
                      <a:pt x="143" y="9"/>
                      <a:pt x="143" y="9"/>
                    </a:cubicBezTo>
                    <a:moveTo>
                      <a:pt x="142" y="9"/>
                    </a:moveTo>
                    <a:cubicBezTo>
                      <a:pt x="141" y="12"/>
                      <a:pt x="139" y="15"/>
                      <a:pt x="137" y="18"/>
                    </a:cubicBezTo>
                    <a:cubicBezTo>
                      <a:pt x="137" y="18"/>
                      <a:pt x="137" y="18"/>
                      <a:pt x="137" y="18"/>
                    </a:cubicBezTo>
                    <a:cubicBezTo>
                      <a:pt x="139" y="15"/>
                      <a:pt x="141" y="12"/>
                      <a:pt x="143" y="9"/>
                    </a:cubicBezTo>
                    <a:cubicBezTo>
                      <a:pt x="143" y="9"/>
                      <a:pt x="143" y="9"/>
                      <a:pt x="143" y="9"/>
                    </a:cubicBezTo>
                    <a:cubicBezTo>
                      <a:pt x="142" y="10"/>
                      <a:pt x="141" y="12"/>
                      <a:pt x="140" y="14"/>
                    </a:cubicBezTo>
                    <a:cubicBezTo>
                      <a:pt x="143" y="9"/>
                      <a:pt x="143" y="9"/>
                      <a:pt x="143" y="9"/>
                    </a:cubicBezTo>
                    <a:cubicBezTo>
                      <a:pt x="143" y="9"/>
                      <a:pt x="142" y="9"/>
                      <a:pt x="142" y="9"/>
                    </a:cubicBezTo>
                    <a:moveTo>
                      <a:pt x="141" y="8"/>
                    </a:moveTo>
                    <a:cubicBezTo>
                      <a:pt x="140" y="10"/>
                      <a:pt x="139" y="12"/>
                      <a:pt x="137" y="15"/>
                    </a:cubicBezTo>
                    <a:cubicBezTo>
                      <a:pt x="137" y="16"/>
                      <a:pt x="136" y="17"/>
                      <a:pt x="136" y="17"/>
                    </a:cubicBezTo>
                    <a:cubicBezTo>
                      <a:pt x="136" y="18"/>
                      <a:pt x="136" y="18"/>
                      <a:pt x="137" y="18"/>
                    </a:cubicBezTo>
                    <a:cubicBezTo>
                      <a:pt x="138" y="15"/>
                      <a:pt x="140" y="12"/>
                      <a:pt x="142" y="8"/>
                    </a:cubicBezTo>
                    <a:cubicBezTo>
                      <a:pt x="142" y="8"/>
                      <a:pt x="142" y="8"/>
                      <a:pt x="141" y="8"/>
                    </a:cubicBezTo>
                    <a:moveTo>
                      <a:pt x="141" y="8"/>
                    </a:moveTo>
                    <a:cubicBezTo>
                      <a:pt x="139" y="11"/>
                      <a:pt x="137" y="14"/>
                      <a:pt x="135" y="17"/>
                    </a:cubicBezTo>
                    <a:cubicBezTo>
                      <a:pt x="135" y="17"/>
                      <a:pt x="135" y="17"/>
                      <a:pt x="135" y="17"/>
                    </a:cubicBezTo>
                    <a:cubicBezTo>
                      <a:pt x="137" y="14"/>
                      <a:pt x="139" y="11"/>
                      <a:pt x="141" y="8"/>
                    </a:cubicBezTo>
                    <a:cubicBezTo>
                      <a:pt x="141" y="8"/>
                      <a:pt x="141" y="8"/>
                      <a:pt x="141" y="8"/>
                    </a:cubicBezTo>
                    <a:moveTo>
                      <a:pt x="140" y="7"/>
                    </a:moveTo>
                    <a:cubicBezTo>
                      <a:pt x="139" y="9"/>
                      <a:pt x="138" y="10"/>
                      <a:pt x="137" y="12"/>
                    </a:cubicBezTo>
                    <a:cubicBezTo>
                      <a:pt x="136" y="13"/>
                      <a:pt x="135" y="15"/>
                      <a:pt x="134" y="16"/>
                    </a:cubicBezTo>
                    <a:cubicBezTo>
                      <a:pt x="134" y="17"/>
                      <a:pt x="134" y="17"/>
                      <a:pt x="135" y="17"/>
                    </a:cubicBezTo>
                    <a:cubicBezTo>
                      <a:pt x="137" y="13"/>
                      <a:pt x="139" y="10"/>
                      <a:pt x="140" y="7"/>
                    </a:cubicBezTo>
                    <a:cubicBezTo>
                      <a:pt x="140" y="7"/>
                      <a:pt x="140" y="7"/>
                      <a:pt x="140" y="7"/>
                    </a:cubicBezTo>
                    <a:moveTo>
                      <a:pt x="139" y="6"/>
                    </a:moveTo>
                    <a:cubicBezTo>
                      <a:pt x="138" y="7"/>
                      <a:pt x="138" y="8"/>
                      <a:pt x="137" y="8"/>
                    </a:cubicBezTo>
                    <a:cubicBezTo>
                      <a:pt x="137" y="9"/>
                      <a:pt x="137" y="9"/>
                      <a:pt x="136" y="10"/>
                    </a:cubicBezTo>
                    <a:cubicBezTo>
                      <a:pt x="136" y="10"/>
                      <a:pt x="136" y="10"/>
                      <a:pt x="136" y="10"/>
                    </a:cubicBezTo>
                    <a:cubicBezTo>
                      <a:pt x="135" y="12"/>
                      <a:pt x="134" y="14"/>
                      <a:pt x="133" y="16"/>
                    </a:cubicBezTo>
                    <a:cubicBezTo>
                      <a:pt x="133" y="16"/>
                      <a:pt x="133" y="16"/>
                      <a:pt x="134" y="16"/>
                    </a:cubicBezTo>
                    <a:cubicBezTo>
                      <a:pt x="135" y="13"/>
                      <a:pt x="137" y="10"/>
                      <a:pt x="139" y="7"/>
                    </a:cubicBezTo>
                    <a:cubicBezTo>
                      <a:pt x="139" y="7"/>
                      <a:pt x="139" y="6"/>
                      <a:pt x="139" y="6"/>
                    </a:cubicBezTo>
                    <a:moveTo>
                      <a:pt x="129" y="1"/>
                    </a:moveTo>
                    <a:cubicBezTo>
                      <a:pt x="127" y="4"/>
                      <a:pt x="125" y="7"/>
                      <a:pt x="123" y="10"/>
                    </a:cubicBezTo>
                    <a:cubicBezTo>
                      <a:pt x="125" y="11"/>
                      <a:pt x="127" y="12"/>
                      <a:pt x="128" y="13"/>
                    </a:cubicBezTo>
                    <a:cubicBezTo>
                      <a:pt x="130" y="10"/>
                      <a:pt x="132" y="7"/>
                      <a:pt x="134" y="4"/>
                    </a:cubicBezTo>
                    <a:cubicBezTo>
                      <a:pt x="132" y="3"/>
                      <a:pt x="131" y="2"/>
                      <a:pt x="129" y="1"/>
                    </a:cubicBezTo>
                    <a:moveTo>
                      <a:pt x="148" y="0"/>
                    </a:moveTo>
                    <a:cubicBezTo>
                      <a:pt x="147" y="2"/>
                      <a:pt x="147" y="3"/>
                      <a:pt x="146" y="4"/>
                    </a:cubicBezTo>
                    <a:cubicBezTo>
                      <a:pt x="146" y="4"/>
                      <a:pt x="146" y="4"/>
                      <a:pt x="146" y="4"/>
                    </a:cubicBezTo>
                    <a:cubicBezTo>
                      <a:pt x="147" y="3"/>
                      <a:pt x="147" y="2"/>
                      <a:pt x="148" y="1"/>
                    </a:cubicBezTo>
                    <a:cubicBezTo>
                      <a:pt x="148" y="1"/>
                      <a:pt x="148" y="1"/>
                      <a:pt x="148" y="0"/>
                    </a:cubicBezTo>
                    <a:moveTo>
                      <a:pt x="147" y="0"/>
                    </a:moveTo>
                    <a:cubicBezTo>
                      <a:pt x="147" y="1"/>
                      <a:pt x="146" y="2"/>
                      <a:pt x="145" y="3"/>
                    </a:cubicBezTo>
                    <a:cubicBezTo>
                      <a:pt x="145" y="3"/>
                      <a:pt x="145" y="3"/>
                      <a:pt x="145" y="3"/>
                    </a:cubicBezTo>
                    <a:cubicBezTo>
                      <a:pt x="147" y="0"/>
                      <a:pt x="147" y="0"/>
                      <a:pt x="147" y="0"/>
                    </a:cubicBezTo>
                    <a:cubicBezTo>
                      <a:pt x="147" y="0"/>
                      <a:pt x="147" y="0"/>
                      <a:pt x="1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94" name="Freeform 10086"/>
              <p:cNvSpPr>
                <a:spLocks/>
              </p:cNvSpPr>
              <p:nvPr/>
            </p:nvSpPr>
            <p:spPr bwMode="auto">
              <a:xfrm>
                <a:off x="-134" y="3618"/>
                <a:ext cx="4" cy="5"/>
              </a:xfrm>
              <a:custGeom>
                <a:avLst/>
                <a:gdLst>
                  <a:gd name="T0" fmla="*/ 0 w 2"/>
                  <a:gd name="T1" fmla="*/ 0 h 2"/>
                  <a:gd name="T2" fmla="*/ 0 w 2"/>
                  <a:gd name="T3" fmla="*/ 0 h 2"/>
                  <a:gd name="T4" fmla="*/ 2 w 2"/>
                  <a:gd name="T5" fmla="*/ 2 h 2"/>
                  <a:gd name="T6" fmla="*/ 2 w 2"/>
                  <a:gd name="T7" fmla="*/ 1 h 2"/>
                  <a:gd name="T8" fmla="*/ 1 w 2"/>
                  <a:gd name="T9" fmla="*/ 1 h 2"/>
                  <a:gd name="T10" fmla="*/ 0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0" y="0"/>
                    </a:moveTo>
                    <a:cubicBezTo>
                      <a:pt x="0" y="0"/>
                      <a:pt x="0" y="0"/>
                      <a:pt x="0" y="0"/>
                    </a:cubicBezTo>
                    <a:cubicBezTo>
                      <a:pt x="1" y="0"/>
                      <a:pt x="2" y="1"/>
                      <a:pt x="2" y="2"/>
                    </a:cubicBezTo>
                    <a:cubicBezTo>
                      <a:pt x="2" y="2"/>
                      <a:pt x="2" y="2"/>
                      <a:pt x="2"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95" name="Freeform 10087"/>
              <p:cNvSpPr>
                <a:spLocks noEditPoints="1"/>
              </p:cNvSpPr>
              <p:nvPr/>
            </p:nvSpPr>
            <p:spPr bwMode="auto">
              <a:xfrm>
                <a:off x="-148" y="3540"/>
                <a:ext cx="42" cy="47"/>
              </a:xfrm>
              <a:custGeom>
                <a:avLst/>
                <a:gdLst>
                  <a:gd name="T0" fmla="*/ 14 w 18"/>
                  <a:gd name="T1" fmla="*/ 18 h 20"/>
                  <a:gd name="T2" fmla="*/ 17 w 18"/>
                  <a:gd name="T3" fmla="*/ 20 h 20"/>
                  <a:gd name="T4" fmla="*/ 15 w 18"/>
                  <a:gd name="T5" fmla="*/ 18 h 20"/>
                  <a:gd name="T6" fmla="*/ 13 w 18"/>
                  <a:gd name="T7" fmla="*/ 18 h 20"/>
                  <a:gd name="T8" fmla="*/ 14 w 18"/>
                  <a:gd name="T9" fmla="*/ 17 h 20"/>
                  <a:gd name="T10" fmla="*/ 13 w 18"/>
                  <a:gd name="T11" fmla="*/ 17 h 20"/>
                  <a:gd name="T12" fmla="*/ 13 w 18"/>
                  <a:gd name="T13" fmla="*/ 17 h 20"/>
                  <a:gd name="T14" fmla="*/ 13 w 18"/>
                  <a:gd name="T15" fmla="*/ 17 h 20"/>
                  <a:gd name="T16" fmla="*/ 12 w 18"/>
                  <a:gd name="T17" fmla="*/ 17 h 20"/>
                  <a:gd name="T18" fmla="*/ 13 w 18"/>
                  <a:gd name="T19" fmla="*/ 17 h 20"/>
                  <a:gd name="T20" fmla="*/ 12 w 18"/>
                  <a:gd name="T21" fmla="*/ 16 h 20"/>
                  <a:gd name="T22" fmla="*/ 12 w 18"/>
                  <a:gd name="T23" fmla="*/ 16 h 20"/>
                  <a:gd name="T24" fmla="*/ 12 w 18"/>
                  <a:gd name="T25" fmla="*/ 16 h 20"/>
                  <a:gd name="T26" fmla="*/ 10 w 18"/>
                  <a:gd name="T27" fmla="*/ 15 h 20"/>
                  <a:gd name="T28" fmla="*/ 11 w 18"/>
                  <a:gd name="T29" fmla="*/ 16 h 20"/>
                  <a:gd name="T30" fmla="*/ 10 w 18"/>
                  <a:gd name="T31" fmla="*/ 15 h 20"/>
                  <a:gd name="T32" fmla="*/ 1 w 18"/>
                  <a:gd name="T33" fmla="*/ 10 h 20"/>
                  <a:gd name="T34" fmla="*/ 5 w 18"/>
                  <a:gd name="T35" fmla="*/ 12 h 20"/>
                  <a:gd name="T36" fmla="*/ 1 w 18"/>
                  <a:gd name="T37" fmla="*/ 9 h 20"/>
                  <a:gd name="T38" fmla="*/ 1 w 18"/>
                  <a:gd name="T39" fmla="*/ 10 h 20"/>
                  <a:gd name="T40" fmla="*/ 1 w 18"/>
                  <a:gd name="T41" fmla="*/ 9 h 20"/>
                  <a:gd name="T42" fmla="*/ 18 w 18"/>
                  <a:gd name="T43" fmla="*/ 8 h 20"/>
                  <a:gd name="T44" fmla="*/ 18 w 18"/>
                  <a:gd name="T45" fmla="*/ 8 h 20"/>
                  <a:gd name="T46" fmla="*/ 17 w 18"/>
                  <a:gd name="T47" fmla="*/ 7 h 20"/>
                  <a:gd name="T48" fmla="*/ 17 w 18"/>
                  <a:gd name="T49" fmla="*/ 7 h 20"/>
                  <a:gd name="T50" fmla="*/ 15 w 18"/>
                  <a:gd name="T51" fmla="*/ 6 h 20"/>
                  <a:gd name="T52" fmla="*/ 16 w 18"/>
                  <a:gd name="T53" fmla="*/ 7 h 20"/>
                  <a:gd name="T54" fmla="*/ 15 w 18"/>
                  <a:gd name="T55" fmla="*/ 6 h 20"/>
                  <a:gd name="T56" fmla="*/ 6 w 18"/>
                  <a:gd name="T57" fmla="*/ 1 h 20"/>
                  <a:gd name="T58" fmla="*/ 10 w 18"/>
                  <a:gd name="T59" fmla="*/ 3 h 20"/>
                  <a:gd name="T60" fmla="*/ 6 w 18"/>
                  <a:gd name="T61" fmla="*/ 0 h 20"/>
                  <a:gd name="T62" fmla="*/ 6 w 18"/>
                  <a:gd name="T63" fmla="*/ 1 h 20"/>
                  <a:gd name="T64" fmla="*/ 6 w 18"/>
                  <a:gd name="T6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0">
                    <a:moveTo>
                      <a:pt x="15" y="18"/>
                    </a:moveTo>
                    <a:cubicBezTo>
                      <a:pt x="15" y="18"/>
                      <a:pt x="14" y="18"/>
                      <a:pt x="14" y="18"/>
                    </a:cubicBezTo>
                    <a:cubicBezTo>
                      <a:pt x="15" y="18"/>
                      <a:pt x="15" y="18"/>
                      <a:pt x="15" y="19"/>
                    </a:cubicBezTo>
                    <a:cubicBezTo>
                      <a:pt x="16" y="19"/>
                      <a:pt x="17" y="19"/>
                      <a:pt x="17" y="20"/>
                    </a:cubicBezTo>
                    <a:cubicBezTo>
                      <a:pt x="17" y="20"/>
                      <a:pt x="17" y="19"/>
                      <a:pt x="17" y="19"/>
                    </a:cubicBezTo>
                    <a:cubicBezTo>
                      <a:pt x="16" y="19"/>
                      <a:pt x="16" y="18"/>
                      <a:pt x="15" y="18"/>
                    </a:cubicBezTo>
                    <a:moveTo>
                      <a:pt x="14" y="17"/>
                    </a:moveTo>
                    <a:cubicBezTo>
                      <a:pt x="14" y="17"/>
                      <a:pt x="14" y="17"/>
                      <a:pt x="13" y="18"/>
                    </a:cubicBezTo>
                    <a:cubicBezTo>
                      <a:pt x="14" y="18"/>
                      <a:pt x="14" y="18"/>
                      <a:pt x="14" y="18"/>
                    </a:cubicBezTo>
                    <a:cubicBezTo>
                      <a:pt x="14" y="18"/>
                      <a:pt x="14" y="17"/>
                      <a:pt x="14" y="17"/>
                    </a:cubicBezTo>
                    <a:cubicBezTo>
                      <a:pt x="14" y="17"/>
                      <a:pt x="14" y="17"/>
                      <a:pt x="14" y="17"/>
                    </a:cubicBezTo>
                    <a:moveTo>
                      <a:pt x="13" y="17"/>
                    </a:moveTo>
                    <a:cubicBezTo>
                      <a:pt x="13" y="17"/>
                      <a:pt x="13" y="17"/>
                      <a:pt x="13" y="17"/>
                    </a:cubicBezTo>
                    <a:cubicBezTo>
                      <a:pt x="13" y="17"/>
                      <a:pt x="13" y="17"/>
                      <a:pt x="13" y="17"/>
                    </a:cubicBezTo>
                    <a:cubicBezTo>
                      <a:pt x="13" y="17"/>
                      <a:pt x="13" y="17"/>
                      <a:pt x="13" y="17"/>
                    </a:cubicBezTo>
                    <a:cubicBezTo>
                      <a:pt x="13" y="17"/>
                      <a:pt x="13" y="17"/>
                      <a:pt x="13" y="17"/>
                    </a:cubicBezTo>
                    <a:moveTo>
                      <a:pt x="13" y="16"/>
                    </a:moveTo>
                    <a:cubicBezTo>
                      <a:pt x="12" y="16"/>
                      <a:pt x="12" y="17"/>
                      <a:pt x="12" y="17"/>
                    </a:cubicBezTo>
                    <a:cubicBezTo>
                      <a:pt x="12" y="17"/>
                      <a:pt x="13" y="17"/>
                      <a:pt x="13" y="17"/>
                    </a:cubicBezTo>
                    <a:cubicBezTo>
                      <a:pt x="13" y="17"/>
                      <a:pt x="13" y="17"/>
                      <a:pt x="13" y="17"/>
                    </a:cubicBezTo>
                    <a:cubicBezTo>
                      <a:pt x="13" y="17"/>
                      <a:pt x="13" y="16"/>
                      <a:pt x="13" y="16"/>
                    </a:cubicBezTo>
                    <a:moveTo>
                      <a:pt x="12" y="16"/>
                    </a:moveTo>
                    <a:cubicBezTo>
                      <a:pt x="12" y="16"/>
                      <a:pt x="12" y="16"/>
                      <a:pt x="11" y="16"/>
                    </a:cubicBezTo>
                    <a:cubicBezTo>
                      <a:pt x="11" y="16"/>
                      <a:pt x="12" y="16"/>
                      <a:pt x="12" y="16"/>
                    </a:cubicBezTo>
                    <a:cubicBezTo>
                      <a:pt x="12" y="16"/>
                      <a:pt x="12" y="16"/>
                      <a:pt x="12" y="16"/>
                    </a:cubicBezTo>
                    <a:cubicBezTo>
                      <a:pt x="12" y="16"/>
                      <a:pt x="12" y="16"/>
                      <a:pt x="12" y="16"/>
                    </a:cubicBezTo>
                    <a:cubicBezTo>
                      <a:pt x="12" y="16"/>
                      <a:pt x="12" y="16"/>
                      <a:pt x="12" y="16"/>
                    </a:cubicBezTo>
                    <a:moveTo>
                      <a:pt x="10" y="15"/>
                    </a:moveTo>
                    <a:cubicBezTo>
                      <a:pt x="10" y="15"/>
                      <a:pt x="10" y="15"/>
                      <a:pt x="9" y="15"/>
                    </a:cubicBezTo>
                    <a:cubicBezTo>
                      <a:pt x="10" y="15"/>
                      <a:pt x="10" y="16"/>
                      <a:pt x="11" y="16"/>
                    </a:cubicBezTo>
                    <a:cubicBezTo>
                      <a:pt x="11" y="16"/>
                      <a:pt x="11" y="16"/>
                      <a:pt x="11" y="15"/>
                    </a:cubicBezTo>
                    <a:cubicBezTo>
                      <a:pt x="11" y="15"/>
                      <a:pt x="10" y="15"/>
                      <a:pt x="10" y="15"/>
                    </a:cubicBezTo>
                    <a:moveTo>
                      <a:pt x="1" y="9"/>
                    </a:moveTo>
                    <a:cubicBezTo>
                      <a:pt x="1" y="9"/>
                      <a:pt x="1" y="10"/>
                      <a:pt x="1" y="10"/>
                    </a:cubicBezTo>
                    <a:cubicBezTo>
                      <a:pt x="2" y="11"/>
                      <a:pt x="4" y="11"/>
                      <a:pt x="5" y="12"/>
                    </a:cubicBezTo>
                    <a:cubicBezTo>
                      <a:pt x="5" y="12"/>
                      <a:pt x="5" y="12"/>
                      <a:pt x="5" y="12"/>
                    </a:cubicBezTo>
                    <a:cubicBezTo>
                      <a:pt x="4" y="11"/>
                      <a:pt x="3" y="10"/>
                      <a:pt x="1" y="9"/>
                    </a:cubicBezTo>
                    <a:moveTo>
                      <a:pt x="1" y="9"/>
                    </a:moveTo>
                    <a:cubicBezTo>
                      <a:pt x="0" y="9"/>
                      <a:pt x="0" y="9"/>
                      <a:pt x="0" y="9"/>
                    </a:cubicBezTo>
                    <a:cubicBezTo>
                      <a:pt x="0" y="9"/>
                      <a:pt x="1" y="10"/>
                      <a:pt x="1" y="10"/>
                    </a:cubicBezTo>
                    <a:cubicBezTo>
                      <a:pt x="1" y="9"/>
                      <a:pt x="1" y="9"/>
                      <a:pt x="1" y="9"/>
                    </a:cubicBezTo>
                    <a:cubicBezTo>
                      <a:pt x="1" y="9"/>
                      <a:pt x="1" y="9"/>
                      <a:pt x="1" y="9"/>
                    </a:cubicBezTo>
                    <a:moveTo>
                      <a:pt x="18" y="8"/>
                    </a:moveTo>
                    <a:cubicBezTo>
                      <a:pt x="18" y="8"/>
                      <a:pt x="18" y="8"/>
                      <a:pt x="18" y="8"/>
                    </a:cubicBezTo>
                    <a:cubicBezTo>
                      <a:pt x="18" y="8"/>
                      <a:pt x="18" y="8"/>
                      <a:pt x="18" y="8"/>
                    </a:cubicBezTo>
                    <a:cubicBezTo>
                      <a:pt x="18" y="8"/>
                      <a:pt x="18" y="8"/>
                      <a:pt x="18" y="8"/>
                    </a:cubicBezTo>
                    <a:moveTo>
                      <a:pt x="17" y="7"/>
                    </a:moveTo>
                    <a:cubicBezTo>
                      <a:pt x="17" y="7"/>
                      <a:pt x="17" y="7"/>
                      <a:pt x="17" y="7"/>
                    </a:cubicBezTo>
                    <a:cubicBezTo>
                      <a:pt x="17" y="7"/>
                      <a:pt x="17" y="7"/>
                      <a:pt x="17" y="7"/>
                    </a:cubicBezTo>
                    <a:cubicBezTo>
                      <a:pt x="17" y="7"/>
                      <a:pt x="17" y="7"/>
                      <a:pt x="17" y="7"/>
                    </a:cubicBezTo>
                    <a:cubicBezTo>
                      <a:pt x="17" y="7"/>
                      <a:pt x="17" y="7"/>
                      <a:pt x="17" y="7"/>
                    </a:cubicBezTo>
                    <a:moveTo>
                      <a:pt x="15" y="6"/>
                    </a:moveTo>
                    <a:cubicBezTo>
                      <a:pt x="15" y="6"/>
                      <a:pt x="15" y="6"/>
                      <a:pt x="15" y="6"/>
                    </a:cubicBezTo>
                    <a:cubicBezTo>
                      <a:pt x="15" y="6"/>
                      <a:pt x="16" y="7"/>
                      <a:pt x="16" y="7"/>
                    </a:cubicBezTo>
                    <a:cubicBezTo>
                      <a:pt x="16" y="7"/>
                      <a:pt x="16" y="7"/>
                      <a:pt x="16" y="7"/>
                    </a:cubicBezTo>
                    <a:cubicBezTo>
                      <a:pt x="15" y="6"/>
                      <a:pt x="15" y="6"/>
                      <a:pt x="15" y="6"/>
                    </a:cubicBezTo>
                    <a:moveTo>
                      <a:pt x="6" y="1"/>
                    </a:moveTo>
                    <a:cubicBezTo>
                      <a:pt x="6" y="1"/>
                      <a:pt x="6" y="1"/>
                      <a:pt x="6" y="1"/>
                    </a:cubicBezTo>
                    <a:cubicBezTo>
                      <a:pt x="8" y="2"/>
                      <a:pt x="10" y="3"/>
                      <a:pt x="10" y="3"/>
                    </a:cubicBezTo>
                    <a:cubicBezTo>
                      <a:pt x="10" y="3"/>
                      <a:pt x="10" y="3"/>
                      <a:pt x="10" y="3"/>
                    </a:cubicBezTo>
                    <a:cubicBezTo>
                      <a:pt x="6" y="1"/>
                      <a:pt x="6" y="1"/>
                      <a:pt x="6" y="1"/>
                    </a:cubicBezTo>
                    <a:moveTo>
                      <a:pt x="6" y="0"/>
                    </a:moveTo>
                    <a:cubicBezTo>
                      <a:pt x="6" y="0"/>
                      <a:pt x="6" y="0"/>
                      <a:pt x="6" y="0"/>
                    </a:cubicBezTo>
                    <a:cubicBezTo>
                      <a:pt x="6" y="0"/>
                      <a:pt x="6" y="1"/>
                      <a:pt x="6" y="1"/>
                    </a:cubicBezTo>
                    <a:cubicBezTo>
                      <a:pt x="6" y="1"/>
                      <a:pt x="6" y="1"/>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96" name="Freeform 10088"/>
              <p:cNvSpPr>
                <a:spLocks noEditPoints="1"/>
              </p:cNvSpPr>
              <p:nvPr/>
            </p:nvSpPr>
            <p:spPr bwMode="auto">
              <a:xfrm>
                <a:off x="-130" y="3528"/>
                <a:ext cx="12" cy="7"/>
              </a:xfrm>
              <a:custGeom>
                <a:avLst/>
                <a:gdLst>
                  <a:gd name="T0" fmla="*/ 1 w 5"/>
                  <a:gd name="T1" fmla="*/ 1 h 3"/>
                  <a:gd name="T2" fmla="*/ 1 w 5"/>
                  <a:gd name="T3" fmla="*/ 1 h 3"/>
                  <a:gd name="T4" fmla="*/ 5 w 5"/>
                  <a:gd name="T5" fmla="*/ 3 h 3"/>
                  <a:gd name="T6" fmla="*/ 5 w 5"/>
                  <a:gd name="T7" fmla="*/ 3 h 3"/>
                  <a:gd name="T8" fmla="*/ 1 w 5"/>
                  <a:gd name="T9" fmla="*/ 1 h 3"/>
                  <a:gd name="T10" fmla="*/ 1 w 5"/>
                  <a:gd name="T11" fmla="*/ 0 h 3"/>
                  <a:gd name="T12" fmla="*/ 0 w 5"/>
                  <a:gd name="T13" fmla="*/ 1 h 3"/>
                  <a:gd name="T14" fmla="*/ 1 w 5"/>
                  <a:gd name="T15" fmla="*/ 1 h 3"/>
                  <a:gd name="T16" fmla="*/ 1 w 5"/>
                  <a:gd name="T17" fmla="*/ 1 h 3"/>
                  <a:gd name="T18" fmla="*/ 1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1" y="1"/>
                    </a:moveTo>
                    <a:cubicBezTo>
                      <a:pt x="1" y="1"/>
                      <a:pt x="1" y="1"/>
                      <a:pt x="1" y="1"/>
                    </a:cubicBezTo>
                    <a:cubicBezTo>
                      <a:pt x="5" y="3"/>
                      <a:pt x="5" y="3"/>
                      <a:pt x="5" y="3"/>
                    </a:cubicBezTo>
                    <a:cubicBezTo>
                      <a:pt x="5" y="3"/>
                      <a:pt x="5" y="3"/>
                      <a:pt x="5" y="3"/>
                    </a:cubicBezTo>
                    <a:cubicBezTo>
                      <a:pt x="4" y="3"/>
                      <a:pt x="3" y="2"/>
                      <a:pt x="1" y="1"/>
                    </a:cubicBezTo>
                    <a:moveTo>
                      <a:pt x="1" y="0"/>
                    </a:moveTo>
                    <a:cubicBezTo>
                      <a:pt x="1" y="0"/>
                      <a:pt x="0" y="1"/>
                      <a:pt x="0" y="1"/>
                    </a:cubicBezTo>
                    <a:cubicBezTo>
                      <a:pt x="1" y="1"/>
                      <a:pt x="1" y="1"/>
                      <a:pt x="1" y="1"/>
                    </a:cubicBezTo>
                    <a:cubicBezTo>
                      <a:pt x="1" y="1"/>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97" name="Freeform 10089"/>
              <p:cNvSpPr>
                <a:spLocks noEditPoints="1"/>
              </p:cNvSpPr>
              <p:nvPr/>
            </p:nvSpPr>
            <p:spPr bwMode="auto">
              <a:xfrm>
                <a:off x="-127" y="3528"/>
                <a:ext cx="40" cy="24"/>
              </a:xfrm>
              <a:custGeom>
                <a:avLst/>
                <a:gdLst>
                  <a:gd name="T0" fmla="*/ 14 w 17"/>
                  <a:gd name="T1" fmla="*/ 8 h 10"/>
                  <a:gd name="T2" fmla="*/ 14 w 17"/>
                  <a:gd name="T3" fmla="*/ 8 h 10"/>
                  <a:gd name="T4" fmla="*/ 17 w 17"/>
                  <a:gd name="T5" fmla="*/ 10 h 10"/>
                  <a:gd name="T6" fmla="*/ 17 w 17"/>
                  <a:gd name="T7" fmla="*/ 10 h 10"/>
                  <a:gd name="T8" fmla="*/ 14 w 17"/>
                  <a:gd name="T9" fmla="*/ 8 h 10"/>
                  <a:gd name="T10" fmla="*/ 13 w 17"/>
                  <a:gd name="T11" fmla="*/ 8 h 10"/>
                  <a:gd name="T12" fmla="*/ 13 w 17"/>
                  <a:gd name="T13" fmla="*/ 8 h 10"/>
                  <a:gd name="T14" fmla="*/ 14 w 17"/>
                  <a:gd name="T15" fmla="*/ 8 h 10"/>
                  <a:gd name="T16" fmla="*/ 14 w 17"/>
                  <a:gd name="T17" fmla="*/ 8 h 10"/>
                  <a:gd name="T18" fmla="*/ 13 w 17"/>
                  <a:gd name="T19" fmla="*/ 8 h 10"/>
                  <a:gd name="T20" fmla="*/ 12 w 17"/>
                  <a:gd name="T21" fmla="*/ 7 h 10"/>
                  <a:gd name="T22" fmla="*/ 12 w 17"/>
                  <a:gd name="T23" fmla="*/ 7 h 10"/>
                  <a:gd name="T24" fmla="*/ 13 w 17"/>
                  <a:gd name="T25" fmla="*/ 7 h 10"/>
                  <a:gd name="T26" fmla="*/ 13 w 17"/>
                  <a:gd name="T27" fmla="*/ 7 h 10"/>
                  <a:gd name="T28" fmla="*/ 12 w 17"/>
                  <a:gd name="T29" fmla="*/ 7 h 10"/>
                  <a:gd name="T30" fmla="*/ 11 w 17"/>
                  <a:gd name="T31" fmla="*/ 6 h 10"/>
                  <a:gd name="T32" fmla="*/ 11 w 17"/>
                  <a:gd name="T33" fmla="*/ 7 h 10"/>
                  <a:gd name="T34" fmla="*/ 12 w 17"/>
                  <a:gd name="T35" fmla="*/ 7 h 10"/>
                  <a:gd name="T36" fmla="*/ 12 w 17"/>
                  <a:gd name="T37" fmla="*/ 7 h 10"/>
                  <a:gd name="T38" fmla="*/ 11 w 17"/>
                  <a:gd name="T39" fmla="*/ 6 h 10"/>
                  <a:gd name="T40" fmla="*/ 9 w 17"/>
                  <a:gd name="T41" fmla="*/ 5 h 10"/>
                  <a:gd name="T42" fmla="*/ 9 w 17"/>
                  <a:gd name="T43" fmla="*/ 5 h 10"/>
                  <a:gd name="T44" fmla="*/ 11 w 17"/>
                  <a:gd name="T45" fmla="*/ 6 h 10"/>
                  <a:gd name="T46" fmla="*/ 11 w 17"/>
                  <a:gd name="T47" fmla="*/ 6 h 10"/>
                  <a:gd name="T48" fmla="*/ 9 w 17"/>
                  <a:gd name="T49" fmla="*/ 5 h 10"/>
                  <a:gd name="T50" fmla="*/ 0 w 17"/>
                  <a:gd name="T51" fmla="*/ 0 h 10"/>
                  <a:gd name="T52" fmla="*/ 0 w 17"/>
                  <a:gd name="T53" fmla="*/ 0 h 10"/>
                  <a:gd name="T54" fmla="*/ 2 w 17"/>
                  <a:gd name="T55" fmla="*/ 1 h 10"/>
                  <a:gd name="T56" fmla="*/ 5 w 17"/>
                  <a:gd name="T57" fmla="*/ 3 h 10"/>
                  <a:gd name="T58" fmla="*/ 5 w 17"/>
                  <a:gd name="T59" fmla="*/ 3 h 10"/>
                  <a:gd name="T60" fmla="*/ 0 w 17"/>
                  <a:gd name="T61" fmla="*/ 0 h 10"/>
                  <a:gd name="T62" fmla="*/ 0 w 17"/>
                  <a:gd name="T63" fmla="*/ 0 h 10"/>
                  <a:gd name="T64" fmla="*/ 0 w 17"/>
                  <a:gd name="T65" fmla="*/ 0 h 10"/>
                  <a:gd name="T66" fmla="*/ 0 w 17"/>
                  <a:gd name="T67" fmla="*/ 0 h 10"/>
                  <a:gd name="T68" fmla="*/ 0 w 17"/>
                  <a:gd name="T69" fmla="*/ 0 h 10"/>
                  <a:gd name="T70" fmla="*/ 0 w 17"/>
                  <a:gd name="T7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 h="10">
                    <a:moveTo>
                      <a:pt x="14" y="8"/>
                    </a:moveTo>
                    <a:cubicBezTo>
                      <a:pt x="14" y="8"/>
                      <a:pt x="14" y="8"/>
                      <a:pt x="14" y="8"/>
                    </a:cubicBezTo>
                    <a:cubicBezTo>
                      <a:pt x="15" y="9"/>
                      <a:pt x="16" y="9"/>
                      <a:pt x="17" y="10"/>
                    </a:cubicBezTo>
                    <a:cubicBezTo>
                      <a:pt x="17" y="10"/>
                      <a:pt x="17" y="10"/>
                      <a:pt x="17" y="10"/>
                    </a:cubicBezTo>
                    <a:cubicBezTo>
                      <a:pt x="16" y="9"/>
                      <a:pt x="15" y="9"/>
                      <a:pt x="14" y="8"/>
                    </a:cubicBezTo>
                    <a:moveTo>
                      <a:pt x="13" y="8"/>
                    </a:moveTo>
                    <a:cubicBezTo>
                      <a:pt x="13" y="8"/>
                      <a:pt x="13" y="8"/>
                      <a:pt x="13" y="8"/>
                    </a:cubicBezTo>
                    <a:cubicBezTo>
                      <a:pt x="14" y="8"/>
                      <a:pt x="14" y="8"/>
                      <a:pt x="14" y="8"/>
                    </a:cubicBezTo>
                    <a:cubicBezTo>
                      <a:pt x="14" y="8"/>
                      <a:pt x="14" y="8"/>
                      <a:pt x="14" y="8"/>
                    </a:cubicBezTo>
                    <a:cubicBezTo>
                      <a:pt x="14" y="8"/>
                      <a:pt x="14" y="8"/>
                      <a:pt x="13" y="8"/>
                    </a:cubicBezTo>
                    <a:moveTo>
                      <a:pt x="12" y="7"/>
                    </a:moveTo>
                    <a:cubicBezTo>
                      <a:pt x="12" y="7"/>
                      <a:pt x="12" y="7"/>
                      <a:pt x="12" y="7"/>
                    </a:cubicBezTo>
                    <a:cubicBezTo>
                      <a:pt x="12" y="7"/>
                      <a:pt x="13" y="7"/>
                      <a:pt x="13" y="7"/>
                    </a:cubicBezTo>
                    <a:cubicBezTo>
                      <a:pt x="13" y="7"/>
                      <a:pt x="13" y="7"/>
                      <a:pt x="13" y="7"/>
                    </a:cubicBezTo>
                    <a:cubicBezTo>
                      <a:pt x="13" y="7"/>
                      <a:pt x="12" y="7"/>
                      <a:pt x="12" y="7"/>
                    </a:cubicBezTo>
                    <a:moveTo>
                      <a:pt x="11" y="6"/>
                    </a:moveTo>
                    <a:cubicBezTo>
                      <a:pt x="11" y="7"/>
                      <a:pt x="11" y="7"/>
                      <a:pt x="11" y="7"/>
                    </a:cubicBezTo>
                    <a:cubicBezTo>
                      <a:pt x="11" y="7"/>
                      <a:pt x="12" y="7"/>
                      <a:pt x="12" y="7"/>
                    </a:cubicBezTo>
                    <a:cubicBezTo>
                      <a:pt x="12" y="7"/>
                      <a:pt x="12" y="7"/>
                      <a:pt x="12" y="7"/>
                    </a:cubicBezTo>
                    <a:cubicBezTo>
                      <a:pt x="12" y="7"/>
                      <a:pt x="11" y="7"/>
                      <a:pt x="11" y="6"/>
                    </a:cubicBezTo>
                    <a:moveTo>
                      <a:pt x="9" y="5"/>
                    </a:moveTo>
                    <a:cubicBezTo>
                      <a:pt x="9" y="5"/>
                      <a:pt x="9" y="5"/>
                      <a:pt x="9" y="5"/>
                    </a:cubicBezTo>
                    <a:cubicBezTo>
                      <a:pt x="10" y="6"/>
                      <a:pt x="10" y="6"/>
                      <a:pt x="11" y="6"/>
                    </a:cubicBezTo>
                    <a:cubicBezTo>
                      <a:pt x="11" y="6"/>
                      <a:pt x="11" y="6"/>
                      <a:pt x="11" y="6"/>
                    </a:cubicBezTo>
                    <a:cubicBezTo>
                      <a:pt x="10" y="6"/>
                      <a:pt x="10" y="6"/>
                      <a:pt x="9" y="5"/>
                    </a:cubicBezTo>
                    <a:moveTo>
                      <a:pt x="0" y="0"/>
                    </a:moveTo>
                    <a:cubicBezTo>
                      <a:pt x="0" y="0"/>
                      <a:pt x="0" y="0"/>
                      <a:pt x="0" y="0"/>
                    </a:cubicBezTo>
                    <a:cubicBezTo>
                      <a:pt x="1" y="1"/>
                      <a:pt x="2" y="1"/>
                      <a:pt x="2" y="1"/>
                    </a:cubicBezTo>
                    <a:cubicBezTo>
                      <a:pt x="3" y="2"/>
                      <a:pt x="4" y="2"/>
                      <a:pt x="5" y="3"/>
                    </a:cubicBezTo>
                    <a:cubicBezTo>
                      <a:pt x="5" y="3"/>
                      <a:pt x="5" y="3"/>
                      <a:pt x="5" y="3"/>
                    </a:cubicBezTo>
                    <a:cubicBezTo>
                      <a:pt x="3" y="2"/>
                      <a:pt x="2" y="1"/>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98" name="Freeform 10090"/>
              <p:cNvSpPr>
                <a:spLocks noEditPoints="1"/>
              </p:cNvSpPr>
              <p:nvPr/>
            </p:nvSpPr>
            <p:spPr bwMode="auto">
              <a:xfrm>
                <a:off x="-123" y="3514"/>
                <a:ext cx="45" cy="31"/>
              </a:xfrm>
              <a:custGeom>
                <a:avLst/>
                <a:gdLst>
                  <a:gd name="T0" fmla="*/ 14 w 19"/>
                  <a:gd name="T1" fmla="*/ 11 h 13"/>
                  <a:gd name="T2" fmla="*/ 17 w 19"/>
                  <a:gd name="T3" fmla="*/ 12 h 13"/>
                  <a:gd name="T4" fmla="*/ 14 w 19"/>
                  <a:gd name="T5" fmla="*/ 10 h 13"/>
                  <a:gd name="T6" fmla="*/ 14 w 19"/>
                  <a:gd name="T7" fmla="*/ 11 h 13"/>
                  <a:gd name="T8" fmla="*/ 14 w 19"/>
                  <a:gd name="T9" fmla="*/ 10 h 13"/>
                  <a:gd name="T10" fmla="*/ 12 w 19"/>
                  <a:gd name="T11" fmla="*/ 10 h 13"/>
                  <a:gd name="T12" fmla="*/ 13 w 19"/>
                  <a:gd name="T13" fmla="*/ 10 h 13"/>
                  <a:gd name="T14" fmla="*/ 11 w 19"/>
                  <a:gd name="T15" fmla="*/ 9 h 13"/>
                  <a:gd name="T16" fmla="*/ 12 w 19"/>
                  <a:gd name="T17" fmla="*/ 9 h 13"/>
                  <a:gd name="T18" fmla="*/ 11 w 19"/>
                  <a:gd name="T19" fmla="*/ 9 h 13"/>
                  <a:gd name="T20" fmla="*/ 15 w 19"/>
                  <a:gd name="T21" fmla="*/ 8 h 13"/>
                  <a:gd name="T22" fmla="*/ 19 w 19"/>
                  <a:gd name="T23" fmla="*/ 10 h 13"/>
                  <a:gd name="T24" fmla="*/ 9 w 19"/>
                  <a:gd name="T25" fmla="*/ 8 h 13"/>
                  <a:gd name="T26" fmla="*/ 11 w 19"/>
                  <a:gd name="T27" fmla="*/ 9 h 13"/>
                  <a:gd name="T28" fmla="*/ 9 w 19"/>
                  <a:gd name="T29" fmla="*/ 8 h 13"/>
                  <a:gd name="T30" fmla="*/ 15 w 19"/>
                  <a:gd name="T31" fmla="*/ 8 h 13"/>
                  <a:gd name="T32" fmla="*/ 15 w 19"/>
                  <a:gd name="T33" fmla="*/ 8 h 13"/>
                  <a:gd name="T34" fmla="*/ 14 w 19"/>
                  <a:gd name="T35" fmla="*/ 7 h 13"/>
                  <a:gd name="T36" fmla="*/ 14 w 19"/>
                  <a:gd name="T37" fmla="*/ 7 h 13"/>
                  <a:gd name="T38" fmla="*/ 14 w 19"/>
                  <a:gd name="T39" fmla="*/ 7 h 13"/>
                  <a:gd name="T40" fmla="*/ 13 w 19"/>
                  <a:gd name="T41" fmla="*/ 7 h 13"/>
                  <a:gd name="T42" fmla="*/ 13 w 19"/>
                  <a:gd name="T43" fmla="*/ 7 h 13"/>
                  <a:gd name="T44" fmla="*/ 11 w 19"/>
                  <a:gd name="T45" fmla="*/ 5 h 13"/>
                  <a:gd name="T46" fmla="*/ 13 w 19"/>
                  <a:gd name="T47" fmla="*/ 6 h 13"/>
                  <a:gd name="T48" fmla="*/ 11 w 19"/>
                  <a:gd name="T49" fmla="*/ 5 h 13"/>
                  <a:gd name="T50" fmla="*/ 0 w 19"/>
                  <a:gd name="T51" fmla="*/ 3 h 13"/>
                  <a:gd name="T52" fmla="*/ 5 w 19"/>
                  <a:gd name="T53" fmla="*/ 5 h 13"/>
                  <a:gd name="T54" fmla="*/ 0 w 19"/>
                  <a:gd name="T55" fmla="*/ 2 h 13"/>
                  <a:gd name="T56" fmla="*/ 0 w 19"/>
                  <a:gd name="T57" fmla="*/ 3 h 13"/>
                  <a:gd name="T58" fmla="*/ 0 w 19"/>
                  <a:gd name="T59" fmla="*/ 2 h 13"/>
                  <a:gd name="T60" fmla="*/ 2 w 19"/>
                  <a:gd name="T61" fmla="*/ 0 h 13"/>
                  <a:gd name="T62" fmla="*/ 6 w 19"/>
                  <a:gd name="T63" fmla="*/ 3 h 13"/>
                  <a:gd name="T64" fmla="*/ 2 w 19"/>
                  <a:gd name="T65" fmla="*/ 0 h 13"/>
                  <a:gd name="T66" fmla="*/ 2 w 19"/>
                  <a:gd name="T67" fmla="*/ 0 h 13"/>
                  <a:gd name="T68" fmla="*/ 2 w 19"/>
                  <a:gd name="T6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 h="13">
                    <a:moveTo>
                      <a:pt x="14" y="11"/>
                    </a:moveTo>
                    <a:cubicBezTo>
                      <a:pt x="14" y="11"/>
                      <a:pt x="14" y="11"/>
                      <a:pt x="14" y="11"/>
                    </a:cubicBezTo>
                    <a:cubicBezTo>
                      <a:pt x="15" y="11"/>
                      <a:pt x="16" y="12"/>
                      <a:pt x="17" y="13"/>
                    </a:cubicBezTo>
                    <a:cubicBezTo>
                      <a:pt x="17" y="12"/>
                      <a:pt x="17" y="12"/>
                      <a:pt x="17" y="12"/>
                    </a:cubicBezTo>
                    <a:cubicBezTo>
                      <a:pt x="16" y="12"/>
                      <a:pt x="15" y="11"/>
                      <a:pt x="14" y="11"/>
                    </a:cubicBezTo>
                    <a:moveTo>
                      <a:pt x="14" y="10"/>
                    </a:moveTo>
                    <a:cubicBezTo>
                      <a:pt x="14" y="10"/>
                      <a:pt x="13" y="10"/>
                      <a:pt x="13" y="10"/>
                    </a:cubicBezTo>
                    <a:cubicBezTo>
                      <a:pt x="14" y="11"/>
                      <a:pt x="14" y="11"/>
                      <a:pt x="14" y="11"/>
                    </a:cubicBezTo>
                    <a:cubicBezTo>
                      <a:pt x="14" y="11"/>
                      <a:pt x="14" y="11"/>
                      <a:pt x="14" y="10"/>
                    </a:cubicBezTo>
                    <a:cubicBezTo>
                      <a:pt x="14" y="10"/>
                      <a:pt x="14" y="10"/>
                      <a:pt x="14" y="10"/>
                    </a:cubicBezTo>
                    <a:moveTo>
                      <a:pt x="12" y="10"/>
                    </a:moveTo>
                    <a:cubicBezTo>
                      <a:pt x="12" y="10"/>
                      <a:pt x="12" y="10"/>
                      <a:pt x="12" y="10"/>
                    </a:cubicBezTo>
                    <a:cubicBezTo>
                      <a:pt x="12" y="10"/>
                      <a:pt x="13" y="10"/>
                      <a:pt x="13" y="10"/>
                    </a:cubicBezTo>
                    <a:cubicBezTo>
                      <a:pt x="13" y="10"/>
                      <a:pt x="13" y="10"/>
                      <a:pt x="13" y="10"/>
                    </a:cubicBezTo>
                    <a:cubicBezTo>
                      <a:pt x="13" y="10"/>
                      <a:pt x="13" y="10"/>
                      <a:pt x="12" y="10"/>
                    </a:cubicBezTo>
                    <a:moveTo>
                      <a:pt x="11" y="9"/>
                    </a:moveTo>
                    <a:cubicBezTo>
                      <a:pt x="11" y="9"/>
                      <a:pt x="11" y="9"/>
                      <a:pt x="11" y="9"/>
                    </a:cubicBezTo>
                    <a:cubicBezTo>
                      <a:pt x="11" y="9"/>
                      <a:pt x="12" y="9"/>
                      <a:pt x="12" y="9"/>
                    </a:cubicBezTo>
                    <a:cubicBezTo>
                      <a:pt x="12" y="9"/>
                      <a:pt x="12" y="9"/>
                      <a:pt x="12" y="9"/>
                    </a:cubicBezTo>
                    <a:cubicBezTo>
                      <a:pt x="12" y="9"/>
                      <a:pt x="12" y="9"/>
                      <a:pt x="11" y="9"/>
                    </a:cubicBezTo>
                    <a:moveTo>
                      <a:pt x="15" y="8"/>
                    </a:moveTo>
                    <a:cubicBezTo>
                      <a:pt x="15" y="8"/>
                      <a:pt x="15" y="8"/>
                      <a:pt x="15" y="8"/>
                    </a:cubicBezTo>
                    <a:cubicBezTo>
                      <a:pt x="16" y="9"/>
                      <a:pt x="17" y="9"/>
                      <a:pt x="18" y="10"/>
                    </a:cubicBezTo>
                    <a:cubicBezTo>
                      <a:pt x="18" y="10"/>
                      <a:pt x="19" y="10"/>
                      <a:pt x="19" y="10"/>
                    </a:cubicBezTo>
                    <a:cubicBezTo>
                      <a:pt x="18" y="9"/>
                      <a:pt x="16" y="9"/>
                      <a:pt x="15" y="8"/>
                    </a:cubicBezTo>
                    <a:moveTo>
                      <a:pt x="9" y="8"/>
                    </a:moveTo>
                    <a:cubicBezTo>
                      <a:pt x="9" y="8"/>
                      <a:pt x="9" y="8"/>
                      <a:pt x="9" y="8"/>
                    </a:cubicBezTo>
                    <a:cubicBezTo>
                      <a:pt x="10" y="8"/>
                      <a:pt x="10" y="9"/>
                      <a:pt x="11" y="9"/>
                    </a:cubicBezTo>
                    <a:cubicBezTo>
                      <a:pt x="11" y="9"/>
                      <a:pt x="11" y="9"/>
                      <a:pt x="11" y="9"/>
                    </a:cubicBezTo>
                    <a:cubicBezTo>
                      <a:pt x="10" y="8"/>
                      <a:pt x="10" y="8"/>
                      <a:pt x="9" y="8"/>
                    </a:cubicBezTo>
                    <a:moveTo>
                      <a:pt x="15" y="8"/>
                    </a:moveTo>
                    <a:cubicBezTo>
                      <a:pt x="15" y="8"/>
                      <a:pt x="15" y="8"/>
                      <a:pt x="15" y="8"/>
                    </a:cubicBezTo>
                    <a:cubicBezTo>
                      <a:pt x="15" y="8"/>
                      <a:pt x="15" y="8"/>
                      <a:pt x="15" y="8"/>
                    </a:cubicBezTo>
                    <a:cubicBezTo>
                      <a:pt x="15" y="8"/>
                      <a:pt x="15" y="8"/>
                      <a:pt x="15" y="8"/>
                    </a:cubicBezTo>
                    <a:cubicBezTo>
                      <a:pt x="15" y="8"/>
                      <a:pt x="15" y="8"/>
                      <a:pt x="15" y="8"/>
                    </a:cubicBezTo>
                    <a:moveTo>
                      <a:pt x="14" y="7"/>
                    </a:moveTo>
                    <a:cubicBezTo>
                      <a:pt x="14" y="7"/>
                      <a:pt x="14" y="7"/>
                      <a:pt x="14" y="7"/>
                    </a:cubicBezTo>
                    <a:cubicBezTo>
                      <a:pt x="14" y="7"/>
                      <a:pt x="14" y="7"/>
                      <a:pt x="14" y="7"/>
                    </a:cubicBezTo>
                    <a:cubicBezTo>
                      <a:pt x="14" y="7"/>
                      <a:pt x="14" y="7"/>
                      <a:pt x="14" y="7"/>
                    </a:cubicBezTo>
                    <a:cubicBezTo>
                      <a:pt x="14" y="7"/>
                      <a:pt x="14" y="7"/>
                      <a:pt x="14" y="7"/>
                    </a:cubicBezTo>
                    <a:moveTo>
                      <a:pt x="13" y="6"/>
                    </a:moveTo>
                    <a:cubicBezTo>
                      <a:pt x="13" y="6"/>
                      <a:pt x="13" y="7"/>
                      <a:pt x="13" y="7"/>
                    </a:cubicBezTo>
                    <a:cubicBezTo>
                      <a:pt x="13" y="7"/>
                      <a:pt x="13" y="7"/>
                      <a:pt x="13" y="7"/>
                    </a:cubicBezTo>
                    <a:cubicBezTo>
                      <a:pt x="13" y="7"/>
                      <a:pt x="13" y="7"/>
                      <a:pt x="13" y="7"/>
                    </a:cubicBezTo>
                    <a:cubicBezTo>
                      <a:pt x="13" y="7"/>
                      <a:pt x="13" y="7"/>
                      <a:pt x="13" y="6"/>
                    </a:cubicBezTo>
                    <a:moveTo>
                      <a:pt x="11" y="5"/>
                    </a:moveTo>
                    <a:cubicBezTo>
                      <a:pt x="11" y="5"/>
                      <a:pt x="11" y="5"/>
                      <a:pt x="11" y="5"/>
                    </a:cubicBezTo>
                    <a:cubicBezTo>
                      <a:pt x="11" y="6"/>
                      <a:pt x="12" y="6"/>
                      <a:pt x="13" y="6"/>
                    </a:cubicBezTo>
                    <a:cubicBezTo>
                      <a:pt x="13" y="6"/>
                      <a:pt x="13" y="6"/>
                      <a:pt x="13" y="6"/>
                    </a:cubicBezTo>
                    <a:cubicBezTo>
                      <a:pt x="12" y="6"/>
                      <a:pt x="12" y="6"/>
                      <a:pt x="11" y="5"/>
                    </a:cubicBezTo>
                    <a:moveTo>
                      <a:pt x="1" y="3"/>
                    </a:moveTo>
                    <a:cubicBezTo>
                      <a:pt x="1" y="3"/>
                      <a:pt x="1" y="3"/>
                      <a:pt x="0" y="3"/>
                    </a:cubicBezTo>
                    <a:cubicBezTo>
                      <a:pt x="2" y="4"/>
                      <a:pt x="3" y="4"/>
                      <a:pt x="5" y="5"/>
                    </a:cubicBezTo>
                    <a:cubicBezTo>
                      <a:pt x="5" y="5"/>
                      <a:pt x="5" y="5"/>
                      <a:pt x="5" y="5"/>
                    </a:cubicBezTo>
                    <a:cubicBezTo>
                      <a:pt x="3" y="4"/>
                      <a:pt x="2" y="3"/>
                      <a:pt x="1" y="3"/>
                    </a:cubicBezTo>
                    <a:moveTo>
                      <a:pt x="0" y="2"/>
                    </a:moveTo>
                    <a:cubicBezTo>
                      <a:pt x="0" y="2"/>
                      <a:pt x="0" y="2"/>
                      <a:pt x="0" y="2"/>
                    </a:cubicBezTo>
                    <a:cubicBezTo>
                      <a:pt x="0" y="3"/>
                      <a:pt x="0" y="3"/>
                      <a:pt x="0" y="3"/>
                    </a:cubicBezTo>
                    <a:cubicBezTo>
                      <a:pt x="0" y="3"/>
                      <a:pt x="0" y="3"/>
                      <a:pt x="1" y="3"/>
                    </a:cubicBezTo>
                    <a:cubicBezTo>
                      <a:pt x="0" y="2"/>
                      <a:pt x="0" y="2"/>
                      <a:pt x="0" y="2"/>
                    </a:cubicBezTo>
                    <a:moveTo>
                      <a:pt x="2" y="0"/>
                    </a:moveTo>
                    <a:cubicBezTo>
                      <a:pt x="2" y="0"/>
                      <a:pt x="2" y="0"/>
                      <a:pt x="2" y="0"/>
                    </a:cubicBezTo>
                    <a:cubicBezTo>
                      <a:pt x="4" y="1"/>
                      <a:pt x="5" y="2"/>
                      <a:pt x="6" y="3"/>
                    </a:cubicBezTo>
                    <a:cubicBezTo>
                      <a:pt x="6" y="3"/>
                      <a:pt x="6" y="3"/>
                      <a:pt x="6" y="3"/>
                    </a:cubicBezTo>
                    <a:cubicBezTo>
                      <a:pt x="5" y="2"/>
                      <a:pt x="4" y="1"/>
                      <a:pt x="2" y="0"/>
                    </a:cubicBezTo>
                    <a:moveTo>
                      <a:pt x="2" y="0"/>
                    </a:moveTo>
                    <a:cubicBezTo>
                      <a:pt x="2" y="0"/>
                      <a:pt x="2" y="0"/>
                      <a:pt x="2" y="0"/>
                    </a:cubicBezTo>
                    <a:cubicBezTo>
                      <a:pt x="2"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699" name="Freeform 10091"/>
              <p:cNvSpPr>
                <a:spLocks noEditPoints="1"/>
              </p:cNvSpPr>
              <p:nvPr/>
            </p:nvSpPr>
            <p:spPr bwMode="auto">
              <a:xfrm>
                <a:off x="-113" y="3502"/>
                <a:ext cx="40" cy="26"/>
              </a:xfrm>
              <a:custGeom>
                <a:avLst/>
                <a:gdLst>
                  <a:gd name="T0" fmla="*/ 14 w 17"/>
                  <a:gd name="T1" fmla="*/ 9 h 11"/>
                  <a:gd name="T2" fmla="*/ 14 w 17"/>
                  <a:gd name="T3" fmla="*/ 9 h 11"/>
                  <a:gd name="T4" fmla="*/ 17 w 17"/>
                  <a:gd name="T5" fmla="*/ 11 h 11"/>
                  <a:gd name="T6" fmla="*/ 17 w 17"/>
                  <a:gd name="T7" fmla="*/ 11 h 11"/>
                  <a:gd name="T8" fmla="*/ 14 w 17"/>
                  <a:gd name="T9" fmla="*/ 9 h 11"/>
                  <a:gd name="T10" fmla="*/ 14 w 17"/>
                  <a:gd name="T11" fmla="*/ 9 h 11"/>
                  <a:gd name="T12" fmla="*/ 14 w 17"/>
                  <a:gd name="T13" fmla="*/ 9 h 11"/>
                  <a:gd name="T14" fmla="*/ 14 w 17"/>
                  <a:gd name="T15" fmla="*/ 9 h 11"/>
                  <a:gd name="T16" fmla="*/ 14 w 17"/>
                  <a:gd name="T17" fmla="*/ 9 h 11"/>
                  <a:gd name="T18" fmla="*/ 14 w 17"/>
                  <a:gd name="T19" fmla="*/ 9 h 11"/>
                  <a:gd name="T20" fmla="*/ 14 w 17"/>
                  <a:gd name="T21" fmla="*/ 9 h 11"/>
                  <a:gd name="T22" fmla="*/ 13 w 17"/>
                  <a:gd name="T23" fmla="*/ 9 h 11"/>
                  <a:gd name="T24" fmla="*/ 14 w 17"/>
                  <a:gd name="T25" fmla="*/ 9 h 11"/>
                  <a:gd name="T26" fmla="*/ 14 w 17"/>
                  <a:gd name="T27" fmla="*/ 9 h 11"/>
                  <a:gd name="T28" fmla="*/ 14 w 17"/>
                  <a:gd name="T29" fmla="*/ 9 h 11"/>
                  <a:gd name="T30" fmla="*/ 12 w 17"/>
                  <a:gd name="T31" fmla="*/ 8 h 11"/>
                  <a:gd name="T32" fmla="*/ 12 w 17"/>
                  <a:gd name="T33" fmla="*/ 8 h 11"/>
                  <a:gd name="T34" fmla="*/ 13 w 17"/>
                  <a:gd name="T35" fmla="*/ 9 h 11"/>
                  <a:gd name="T36" fmla="*/ 13 w 17"/>
                  <a:gd name="T37" fmla="*/ 8 h 11"/>
                  <a:gd name="T38" fmla="*/ 12 w 17"/>
                  <a:gd name="T39" fmla="*/ 8 h 11"/>
                  <a:gd name="T40" fmla="*/ 11 w 17"/>
                  <a:gd name="T41" fmla="*/ 7 h 11"/>
                  <a:gd name="T42" fmla="*/ 11 w 17"/>
                  <a:gd name="T43" fmla="*/ 8 h 11"/>
                  <a:gd name="T44" fmla="*/ 12 w 17"/>
                  <a:gd name="T45" fmla="*/ 8 h 11"/>
                  <a:gd name="T46" fmla="*/ 12 w 17"/>
                  <a:gd name="T47" fmla="*/ 8 h 11"/>
                  <a:gd name="T48" fmla="*/ 11 w 17"/>
                  <a:gd name="T49" fmla="*/ 7 h 11"/>
                  <a:gd name="T50" fmla="*/ 9 w 17"/>
                  <a:gd name="T51" fmla="*/ 6 h 11"/>
                  <a:gd name="T52" fmla="*/ 9 w 17"/>
                  <a:gd name="T53" fmla="*/ 6 h 11"/>
                  <a:gd name="T54" fmla="*/ 11 w 17"/>
                  <a:gd name="T55" fmla="*/ 7 h 11"/>
                  <a:gd name="T56" fmla="*/ 11 w 17"/>
                  <a:gd name="T57" fmla="*/ 7 h 11"/>
                  <a:gd name="T58" fmla="*/ 9 w 17"/>
                  <a:gd name="T59" fmla="*/ 6 h 11"/>
                  <a:gd name="T60" fmla="*/ 0 w 17"/>
                  <a:gd name="T61" fmla="*/ 0 h 11"/>
                  <a:gd name="T62" fmla="*/ 0 w 17"/>
                  <a:gd name="T63" fmla="*/ 1 h 11"/>
                  <a:gd name="T64" fmla="*/ 5 w 17"/>
                  <a:gd name="T65" fmla="*/ 4 h 11"/>
                  <a:gd name="T66" fmla="*/ 5 w 17"/>
                  <a:gd name="T67" fmla="*/ 3 h 11"/>
                  <a:gd name="T68" fmla="*/ 0 w 17"/>
                  <a:gd name="T6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11">
                    <a:moveTo>
                      <a:pt x="14" y="9"/>
                    </a:moveTo>
                    <a:cubicBezTo>
                      <a:pt x="14" y="9"/>
                      <a:pt x="14" y="9"/>
                      <a:pt x="14" y="9"/>
                    </a:cubicBezTo>
                    <a:cubicBezTo>
                      <a:pt x="15" y="10"/>
                      <a:pt x="16" y="11"/>
                      <a:pt x="17" y="11"/>
                    </a:cubicBezTo>
                    <a:cubicBezTo>
                      <a:pt x="17" y="11"/>
                      <a:pt x="17" y="11"/>
                      <a:pt x="17" y="11"/>
                    </a:cubicBezTo>
                    <a:cubicBezTo>
                      <a:pt x="16" y="10"/>
                      <a:pt x="15" y="10"/>
                      <a:pt x="14" y="9"/>
                    </a:cubicBezTo>
                    <a:moveTo>
                      <a:pt x="14" y="9"/>
                    </a:moveTo>
                    <a:cubicBezTo>
                      <a:pt x="14" y="9"/>
                      <a:pt x="14" y="9"/>
                      <a:pt x="14" y="9"/>
                    </a:cubicBezTo>
                    <a:cubicBezTo>
                      <a:pt x="14" y="9"/>
                      <a:pt x="14" y="9"/>
                      <a:pt x="14" y="9"/>
                    </a:cubicBezTo>
                    <a:cubicBezTo>
                      <a:pt x="14" y="9"/>
                      <a:pt x="14" y="9"/>
                      <a:pt x="14" y="9"/>
                    </a:cubicBezTo>
                    <a:cubicBezTo>
                      <a:pt x="14" y="9"/>
                      <a:pt x="14" y="9"/>
                      <a:pt x="14" y="9"/>
                    </a:cubicBezTo>
                    <a:moveTo>
                      <a:pt x="14" y="9"/>
                    </a:moveTo>
                    <a:cubicBezTo>
                      <a:pt x="13" y="9"/>
                      <a:pt x="13" y="9"/>
                      <a:pt x="13" y="9"/>
                    </a:cubicBezTo>
                    <a:cubicBezTo>
                      <a:pt x="13" y="9"/>
                      <a:pt x="14" y="9"/>
                      <a:pt x="14" y="9"/>
                    </a:cubicBezTo>
                    <a:cubicBezTo>
                      <a:pt x="14" y="9"/>
                      <a:pt x="14" y="9"/>
                      <a:pt x="14" y="9"/>
                    </a:cubicBezTo>
                    <a:cubicBezTo>
                      <a:pt x="14" y="9"/>
                      <a:pt x="14" y="9"/>
                      <a:pt x="14" y="9"/>
                    </a:cubicBezTo>
                    <a:moveTo>
                      <a:pt x="12" y="8"/>
                    </a:moveTo>
                    <a:cubicBezTo>
                      <a:pt x="12" y="8"/>
                      <a:pt x="12" y="8"/>
                      <a:pt x="12" y="8"/>
                    </a:cubicBezTo>
                    <a:cubicBezTo>
                      <a:pt x="12" y="8"/>
                      <a:pt x="13" y="8"/>
                      <a:pt x="13" y="9"/>
                    </a:cubicBezTo>
                    <a:cubicBezTo>
                      <a:pt x="13" y="8"/>
                      <a:pt x="13" y="8"/>
                      <a:pt x="13" y="8"/>
                    </a:cubicBezTo>
                    <a:cubicBezTo>
                      <a:pt x="13" y="8"/>
                      <a:pt x="12" y="8"/>
                      <a:pt x="12" y="8"/>
                    </a:cubicBezTo>
                    <a:moveTo>
                      <a:pt x="11" y="7"/>
                    </a:moveTo>
                    <a:cubicBezTo>
                      <a:pt x="11" y="7"/>
                      <a:pt x="11" y="8"/>
                      <a:pt x="11" y="8"/>
                    </a:cubicBezTo>
                    <a:cubicBezTo>
                      <a:pt x="11" y="8"/>
                      <a:pt x="12" y="8"/>
                      <a:pt x="12" y="8"/>
                    </a:cubicBezTo>
                    <a:cubicBezTo>
                      <a:pt x="12" y="8"/>
                      <a:pt x="12" y="8"/>
                      <a:pt x="12" y="8"/>
                    </a:cubicBezTo>
                    <a:cubicBezTo>
                      <a:pt x="12" y="8"/>
                      <a:pt x="12" y="7"/>
                      <a:pt x="11" y="7"/>
                    </a:cubicBezTo>
                    <a:moveTo>
                      <a:pt x="9" y="6"/>
                    </a:moveTo>
                    <a:cubicBezTo>
                      <a:pt x="9" y="6"/>
                      <a:pt x="9" y="6"/>
                      <a:pt x="9" y="6"/>
                    </a:cubicBezTo>
                    <a:cubicBezTo>
                      <a:pt x="10" y="7"/>
                      <a:pt x="10" y="7"/>
                      <a:pt x="11" y="7"/>
                    </a:cubicBezTo>
                    <a:cubicBezTo>
                      <a:pt x="11" y="7"/>
                      <a:pt x="11" y="7"/>
                      <a:pt x="11" y="7"/>
                    </a:cubicBezTo>
                    <a:cubicBezTo>
                      <a:pt x="10" y="7"/>
                      <a:pt x="10" y="7"/>
                      <a:pt x="9" y="6"/>
                    </a:cubicBezTo>
                    <a:moveTo>
                      <a:pt x="0" y="0"/>
                    </a:moveTo>
                    <a:cubicBezTo>
                      <a:pt x="0" y="1"/>
                      <a:pt x="0" y="1"/>
                      <a:pt x="0" y="1"/>
                    </a:cubicBezTo>
                    <a:cubicBezTo>
                      <a:pt x="2" y="2"/>
                      <a:pt x="3" y="3"/>
                      <a:pt x="5" y="4"/>
                    </a:cubicBezTo>
                    <a:cubicBezTo>
                      <a:pt x="5" y="4"/>
                      <a:pt x="5" y="3"/>
                      <a:pt x="5" y="3"/>
                    </a:cubicBezTo>
                    <a:cubicBezTo>
                      <a:pt x="3"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00" name="Freeform 10092"/>
              <p:cNvSpPr>
                <a:spLocks noEditPoints="1"/>
              </p:cNvSpPr>
              <p:nvPr/>
            </p:nvSpPr>
            <p:spPr bwMode="auto">
              <a:xfrm>
                <a:off x="-125" y="3521"/>
                <a:ext cx="43" cy="24"/>
              </a:xfrm>
              <a:custGeom>
                <a:avLst/>
                <a:gdLst>
                  <a:gd name="T0" fmla="*/ 14 w 18"/>
                  <a:gd name="T1" fmla="*/ 8 h 10"/>
                  <a:gd name="T2" fmla="*/ 14 w 18"/>
                  <a:gd name="T3" fmla="*/ 9 h 10"/>
                  <a:gd name="T4" fmla="*/ 17 w 18"/>
                  <a:gd name="T5" fmla="*/ 10 h 10"/>
                  <a:gd name="T6" fmla="*/ 18 w 18"/>
                  <a:gd name="T7" fmla="*/ 10 h 10"/>
                  <a:gd name="T8" fmla="*/ 14 w 18"/>
                  <a:gd name="T9" fmla="*/ 8 h 10"/>
                  <a:gd name="T10" fmla="*/ 14 w 18"/>
                  <a:gd name="T11" fmla="*/ 8 h 10"/>
                  <a:gd name="T12" fmla="*/ 14 w 18"/>
                  <a:gd name="T13" fmla="*/ 8 h 10"/>
                  <a:gd name="T14" fmla="*/ 14 w 18"/>
                  <a:gd name="T15" fmla="*/ 8 h 10"/>
                  <a:gd name="T16" fmla="*/ 14 w 18"/>
                  <a:gd name="T17" fmla="*/ 8 h 10"/>
                  <a:gd name="T18" fmla="*/ 14 w 18"/>
                  <a:gd name="T19" fmla="*/ 8 h 10"/>
                  <a:gd name="T20" fmla="*/ 13 w 18"/>
                  <a:gd name="T21" fmla="*/ 7 h 10"/>
                  <a:gd name="T22" fmla="*/ 13 w 18"/>
                  <a:gd name="T23" fmla="*/ 8 h 10"/>
                  <a:gd name="T24" fmla="*/ 13 w 18"/>
                  <a:gd name="T25" fmla="*/ 8 h 10"/>
                  <a:gd name="T26" fmla="*/ 13 w 18"/>
                  <a:gd name="T27" fmla="*/ 8 h 10"/>
                  <a:gd name="T28" fmla="*/ 13 w 18"/>
                  <a:gd name="T29" fmla="*/ 7 h 10"/>
                  <a:gd name="T30" fmla="*/ 12 w 18"/>
                  <a:gd name="T31" fmla="*/ 7 h 10"/>
                  <a:gd name="T32" fmla="*/ 12 w 18"/>
                  <a:gd name="T33" fmla="*/ 7 h 10"/>
                  <a:gd name="T34" fmla="*/ 12 w 18"/>
                  <a:gd name="T35" fmla="*/ 7 h 10"/>
                  <a:gd name="T36" fmla="*/ 12 w 18"/>
                  <a:gd name="T37" fmla="*/ 7 h 10"/>
                  <a:gd name="T38" fmla="*/ 12 w 18"/>
                  <a:gd name="T39" fmla="*/ 7 h 10"/>
                  <a:gd name="T40" fmla="*/ 10 w 18"/>
                  <a:gd name="T41" fmla="*/ 6 h 10"/>
                  <a:gd name="T42" fmla="*/ 10 w 18"/>
                  <a:gd name="T43" fmla="*/ 6 h 10"/>
                  <a:gd name="T44" fmla="*/ 11 w 18"/>
                  <a:gd name="T45" fmla="*/ 7 h 10"/>
                  <a:gd name="T46" fmla="*/ 11 w 18"/>
                  <a:gd name="T47" fmla="*/ 7 h 10"/>
                  <a:gd name="T48" fmla="*/ 10 w 18"/>
                  <a:gd name="T49" fmla="*/ 6 h 10"/>
                  <a:gd name="T50" fmla="*/ 1 w 18"/>
                  <a:gd name="T51" fmla="*/ 1 h 10"/>
                  <a:gd name="T52" fmla="*/ 1 w 18"/>
                  <a:gd name="T53" fmla="*/ 1 h 10"/>
                  <a:gd name="T54" fmla="*/ 5 w 18"/>
                  <a:gd name="T55" fmla="*/ 3 h 10"/>
                  <a:gd name="T56" fmla="*/ 5 w 18"/>
                  <a:gd name="T57" fmla="*/ 3 h 10"/>
                  <a:gd name="T58" fmla="*/ 1 w 18"/>
                  <a:gd name="T59" fmla="*/ 1 h 10"/>
                  <a:gd name="T60" fmla="*/ 0 w 18"/>
                  <a:gd name="T61" fmla="*/ 0 h 10"/>
                  <a:gd name="T62" fmla="*/ 0 w 18"/>
                  <a:gd name="T63" fmla="*/ 0 h 10"/>
                  <a:gd name="T64" fmla="*/ 1 w 18"/>
                  <a:gd name="T65" fmla="*/ 1 h 10"/>
                  <a:gd name="T66" fmla="*/ 1 w 18"/>
                  <a:gd name="T67" fmla="*/ 1 h 10"/>
                  <a:gd name="T68" fmla="*/ 0 w 18"/>
                  <a:gd name="T6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0">
                    <a:moveTo>
                      <a:pt x="14" y="8"/>
                    </a:moveTo>
                    <a:cubicBezTo>
                      <a:pt x="14" y="8"/>
                      <a:pt x="14" y="9"/>
                      <a:pt x="14" y="9"/>
                    </a:cubicBezTo>
                    <a:cubicBezTo>
                      <a:pt x="15" y="9"/>
                      <a:pt x="16" y="10"/>
                      <a:pt x="17" y="10"/>
                    </a:cubicBezTo>
                    <a:cubicBezTo>
                      <a:pt x="17" y="10"/>
                      <a:pt x="18" y="10"/>
                      <a:pt x="18" y="10"/>
                    </a:cubicBezTo>
                    <a:cubicBezTo>
                      <a:pt x="17" y="10"/>
                      <a:pt x="16" y="9"/>
                      <a:pt x="14" y="8"/>
                    </a:cubicBezTo>
                    <a:moveTo>
                      <a:pt x="14" y="8"/>
                    </a:moveTo>
                    <a:cubicBezTo>
                      <a:pt x="14" y="8"/>
                      <a:pt x="14" y="8"/>
                      <a:pt x="14" y="8"/>
                    </a:cubicBezTo>
                    <a:cubicBezTo>
                      <a:pt x="14" y="8"/>
                      <a:pt x="14" y="8"/>
                      <a:pt x="14" y="8"/>
                    </a:cubicBezTo>
                    <a:cubicBezTo>
                      <a:pt x="14" y="8"/>
                      <a:pt x="14" y="8"/>
                      <a:pt x="14" y="8"/>
                    </a:cubicBezTo>
                    <a:cubicBezTo>
                      <a:pt x="14" y="8"/>
                      <a:pt x="14" y="8"/>
                      <a:pt x="14" y="8"/>
                    </a:cubicBezTo>
                    <a:moveTo>
                      <a:pt x="13" y="7"/>
                    </a:moveTo>
                    <a:cubicBezTo>
                      <a:pt x="13" y="7"/>
                      <a:pt x="13" y="8"/>
                      <a:pt x="13" y="8"/>
                    </a:cubicBezTo>
                    <a:cubicBezTo>
                      <a:pt x="13" y="8"/>
                      <a:pt x="13" y="8"/>
                      <a:pt x="13" y="8"/>
                    </a:cubicBezTo>
                    <a:cubicBezTo>
                      <a:pt x="13" y="8"/>
                      <a:pt x="13" y="8"/>
                      <a:pt x="13" y="8"/>
                    </a:cubicBezTo>
                    <a:cubicBezTo>
                      <a:pt x="13" y="8"/>
                      <a:pt x="13" y="8"/>
                      <a:pt x="13" y="7"/>
                    </a:cubicBezTo>
                    <a:moveTo>
                      <a:pt x="12" y="7"/>
                    </a:moveTo>
                    <a:cubicBezTo>
                      <a:pt x="12" y="7"/>
                      <a:pt x="12" y="7"/>
                      <a:pt x="12" y="7"/>
                    </a:cubicBezTo>
                    <a:cubicBezTo>
                      <a:pt x="12" y="7"/>
                      <a:pt x="12" y="7"/>
                      <a:pt x="12" y="7"/>
                    </a:cubicBezTo>
                    <a:cubicBezTo>
                      <a:pt x="12" y="7"/>
                      <a:pt x="12" y="7"/>
                      <a:pt x="12" y="7"/>
                    </a:cubicBezTo>
                    <a:cubicBezTo>
                      <a:pt x="12" y="7"/>
                      <a:pt x="12" y="7"/>
                      <a:pt x="12" y="7"/>
                    </a:cubicBezTo>
                    <a:moveTo>
                      <a:pt x="10" y="6"/>
                    </a:moveTo>
                    <a:cubicBezTo>
                      <a:pt x="10" y="6"/>
                      <a:pt x="10" y="6"/>
                      <a:pt x="10" y="6"/>
                    </a:cubicBezTo>
                    <a:cubicBezTo>
                      <a:pt x="10" y="6"/>
                      <a:pt x="11" y="7"/>
                      <a:pt x="11" y="7"/>
                    </a:cubicBezTo>
                    <a:cubicBezTo>
                      <a:pt x="11" y="7"/>
                      <a:pt x="11" y="7"/>
                      <a:pt x="11" y="7"/>
                    </a:cubicBezTo>
                    <a:cubicBezTo>
                      <a:pt x="11" y="6"/>
                      <a:pt x="10" y="6"/>
                      <a:pt x="10" y="6"/>
                    </a:cubicBezTo>
                    <a:moveTo>
                      <a:pt x="1" y="1"/>
                    </a:moveTo>
                    <a:cubicBezTo>
                      <a:pt x="1" y="1"/>
                      <a:pt x="1" y="1"/>
                      <a:pt x="1" y="1"/>
                    </a:cubicBezTo>
                    <a:cubicBezTo>
                      <a:pt x="2" y="2"/>
                      <a:pt x="4" y="2"/>
                      <a:pt x="5" y="3"/>
                    </a:cubicBezTo>
                    <a:cubicBezTo>
                      <a:pt x="5" y="3"/>
                      <a:pt x="5" y="3"/>
                      <a:pt x="5" y="3"/>
                    </a:cubicBezTo>
                    <a:cubicBezTo>
                      <a:pt x="4" y="2"/>
                      <a:pt x="2" y="1"/>
                      <a:pt x="1" y="1"/>
                    </a:cubicBezTo>
                    <a:moveTo>
                      <a:pt x="0" y="0"/>
                    </a:moveTo>
                    <a:cubicBezTo>
                      <a:pt x="0" y="0"/>
                      <a:pt x="0" y="0"/>
                      <a:pt x="0" y="0"/>
                    </a:cubicBezTo>
                    <a:cubicBezTo>
                      <a:pt x="0" y="1"/>
                      <a:pt x="1"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01" name="Freeform 10093"/>
              <p:cNvSpPr>
                <a:spLocks noEditPoints="1"/>
              </p:cNvSpPr>
              <p:nvPr/>
            </p:nvSpPr>
            <p:spPr bwMode="auto">
              <a:xfrm>
                <a:off x="-106" y="3483"/>
                <a:ext cx="45" cy="33"/>
              </a:xfrm>
              <a:custGeom>
                <a:avLst/>
                <a:gdLst>
                  <a:gd name="T0" fmla="*/ 15 w 19"/>
                  <a:gd name="T1" fmla="*/ 13 h 14"/>
                  <a:gd name="T2" fmla="*/ 17 w 19"/>
                  <a:gd name="T3" fmla="*/ 13 h 14"/>
                  <a:gd name="T4" fmla="*/ 15 w 19"/>
                  <a:gd name="T5" fmla="*/ 12 h 14"/>
                  <a:gd name="T6" fmla="*/ 15 w 19"/>
                  <a:gd name="T7" fmla="*/ 13 h 14"/>
                  <a:gd name="T8" fmla="*/ 15 w 19"/>
                  <a:gd name="T9" fmla="*/ 12 h 14"/>
                  <a:gd name="T10" fmla="*/ 14 w 19"/>
                  <a:gd name="T11" fmla="*/ 12 h 14"/>
                  <a:gd name="T12" fmla="*/ 14 w 19"/>
                  <a:gd name="T13" fmla="*/ 12 h 14"/>
                  <a:gd name="T14" fmla="*/ 13 w 19"/>
                  <a:gd name="T15" fmla="*/ 11 h 14"/>
                  <a:gd name="T16" fmla="*/ 13 w 19"/>
                  <a:gd name="T17" fmla="*/ 11 h 14"/>
                  <a:gd name="T18" fmla="*/ 13 w 19"/>
                  <a:gd name="T19" fmla="*/ 11 h 14"/>
                  <a:gd name="T20" fmla="*/ 11 w 19"/>
                  <a:gd name="T21" fmla="*/ 10 h 14"/>
                  <a:gd name="T22" fmla="*/ 12 w 19"/>
                  <a:gd name="T23" fmla="*/ 10 h 14"/>
                  <a:gd name="T24" fmla="*/ 11 w 19"/>
                  <a:gd name="T25" fmla="*/ 9 h 14"/>
                  <a:gd name="T26" fmla="*/ 11 w 19"/>
                  <a:gd name="T27" fmla="*/ 10 h 14"/>
                  <a:gd name="T28" fmla="*/ 11 w 19"/>
                  <a:gd name="T29" fmla="*/ 9 h 14"/>
                  <a:gd name="T30" fmla="*/ 17 w 19"/>
                  <a:gd name="T31" fmla="*/ 10 h 14"/>
                  <a:gd name="T32" fmla="*/ 19 w 19"/>
                  <a:gd name="T33" fmla="*/ 11 h 14"/>
                  <a:gd name="T34" fmla="*/ 17 w 19"/>
                  <a:gd name="T35" fmla="*/ 9 h 14"/>
                  <a:gd name="T36" fmla="*/ 19 w 19"/>
                  <a:gd name="T37" fmla="*/ 10 h 14"/>
                  <a:gd name="T38" fmla="*/ 17 w 19"/>
                  <a:gd name="T39" fmla="*/ 9 h 14"/>
                  <a:gd name="T40" fmla="*/ 16 w 19"/>
                  <a:gd name="T41" fmla="*/ 9 h 14"/>
                  <a:gd name="T42" fmla="*/ 17 w 19"/>
                  <a:gd name="T43" fmla="*/ 9 h 14"/>
                  <a:gd name="T44" fmla="*/ 10 w 19"/>
                  <a:gd name="T45" fmla="*/ 9 h 14"/>
                  <a:gd name="T46" fmla="*/ 10 w 19"/>
                  <a:gd name="T47" fmla="*/ 10 h 14"/>
                  <a:gd name="T48" fmla="*/ 10 w 19"/>
                  <a:gd name="T49" fmla="*/ 9 h 14"/>
                  <a:gd name="T50" fmla="*/ 16 w 19"/>
                  <a:gd name="T51" fmla="*/ 9 h 14"/>
                  <a:gd name="T52" fmla="*/ 17 w 19"/>
                  <a:gd name="T53" fmla="*/ 9 h 14"/>
                  <a:gd name="T54" fmla="*/ 15 w 19"/>
                  <a:gd name="T55" fmla="*/ 9 h 14"/>
                  <a:gd name="T56" fmla="*/ 16 w 19"/>
                  <a:gd name="T57" fmla="*/ 9 h 14"/>
                  <a:gd name="T58" fmla="*/ 15 w 19"/>
                  <a:gd name="T59" fmla="*/ 9 h 14"/>
                  <a:gd name="T60" fmla="*/ 16 w 19"/>
                  <a:gd name="T61" fmla="*/ 8 h 14"/>
                  <a:gd name="T62" fmla="*/ 16 w 19"/>
                  <a:gd name="T63" fmla="*/ 9 h 14"/>
                  <a:gd name="T64" fmla="*/ 14 w 19"/>
                  <a:gd name="T65" fmla="*/ 8 h 14"/>
                  <a:gd name="T66" fmla="*/ 15 w 19"/>
                  <a:gd name="T67" fmla="*/ 8 h 14"/>
                  <a:gd name="T68" fmla="*/ 14 w 19"/>
                  <a:gd name="T69" fmla="*/ 8 h 14"/>
                  <a:gd name="T70" fmla="*/ 14 w 19"/>
                  <a:gd name="T71" fmla="*/ 8 h 14"/>
                  <a:gd name="T72" fmla="*/ 15 w 19"/>
                  <a:gd name="T73" fmla="*/ 8 h 14"/>
                  <a:gd name="T74" fmla="*/ 13 w 19"/>
                  <a:gd name="T75" fmla="*/ 7 h 14"/>
                  <a:gd name="T76" fmla="*/ 14 w 19"/>
                  <a:gd name="T77" fmla="*/ 8 h 14"/>
                  <a:gd name="T78" fmla="*/ 13 w 19"/>
                  <a:gd name="T79" fmla="*/ 7 h 14"/>
                  <a:gd name="T80" fmla="*/ 13 w 19"/>
                  <a:gd name="T81" fmla="*/ 7 h 14"/>
                  <a:gd name="T82" fmla="*/ 14 w 19"/>
                  <a:gd name="T83" fmla="*/ 7 h 14"/>
                  <a:gd name="T84" fmla="*/ 12 w 19"/>
                  <a:gd name="T85" fmla="*/ 7 h 14"/>
                  <a:gd name="T86" fmla="*/ 13 w 19"/>
                  <a:gd name="T87" fmla="*/ 7 h 14"/>
                  <a:gd name="T88" fmla="*/ 12 w 19"/>
                  <a:gd name="T89" fmla="*/ 7 h 14"/>
                  <a:gd name="T90" fmla="*/ 12 w 19"/>
                  <a:gd name="T91" fmla="*/ 7 h 14"/>
                  <a:gd name="T92" fmla="*/ 13 w 19"/>
                  <a:gd name="T93" fmla="*/ 7 h 14"/>
                  <a:gd name="T94" fmla="*/ 11 w 19"/>
                  <a:gd name="T95" fmla="*/ 6 h 14"/>
                  <a:gd name="T96" fmla="*/ 12 w 19"/>
                  <a:gd name="T97" fmla="*/ 7 h 14"/>
                  <a:gd name="T98" fmla="*/ 11 w 19"/>
                  <a:gd name="T99" fmla="*/ 6 h 14"/>
                  <a:gd name="T100" fmla="*/ 11 w 19"/>
                  <a:gd name="T101" fmla="*/ 6 h 14"/>
                  <a:gd name="T102" fmla="*/ 12 w 19"/>
                  <a:gd name="T103" fmla="*/ 6 h 14"/>
                  <a:gd name="T104" fmla="*/ 0 w 19"/>
                  <a:gd name="T105" fmla="*/ 3 h 14"/>
                  <a:gd name="T106" fmla="*/ 5 w 19"/>
                  <a:gd name="T107" fmla="*/ 6 h 14"/>
                  <a:gd name="T108" fmla="*/ 2 w 19"/>
                  <a:gd name="T109" fmla="*/ 4 h 14"/>
                  <a:gd name="T110" fmla="*/ 0 w 19"/>
                  <a:gd name="T111" fmla="*/ 3 h 14"/>
                  <a:gd name="T112" fmla="*/ 0 w 19"/>
                  <a:gd name="T113" fmla="*/ 3 h 14"/>
                  <a:gd name="T114" fmla="*/ 0 w 19"/>
                  <a:gd name="T115" fmla="*/ 3 h 14"/>
                  <a:gd name="T116" fmla="*/ 7 w 19"/>
                  <a:gd name="T117" fmla="*/ 3 h 14"/>
                  <a:gd name="T118" fmla="*/ 6 w 19"/>
                  <a:gd name="T119" fmla="*/ 3 h 14"/>
                  <a:gd name="T120" fmla="*/ 2 w 19"/>
                  <a:gd name="T121" fmla="*/ 0 h 14"/>
                  <a:gd name="T122" fmla="*/ 7 w 19"/>
                  <a:gd name="T12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 h="14">
                    <a:moveTo>
                      <a:pt x="15" y="12"/>
                    </a:moveTo>
                    <a:cubicBezTo>
                      <a:pt x="15" y="13"/>
                      <a:pt x="15" y="13"/>
                      <a:pt x="15" y="13"/>
                    </a:cubicBezTo>
                    <a:cubicBezTo>
                      <a:pt x="16" y="13"/>
                      <a:pt x="16" y="13"/>
                      <a:pt x="17" y="14"/>
                    </a:cubicBezTo>
                    <a:cubicBezTo>
                      <a:pt x="17" y="14"/>
                      <a:pt x="17" y="13"/>
                      <a:pt x="17" y="13"/>
                    </a:cubicBezTo>
                    <a:cubicBezTo>
                      <a:pt x="17" y="13"/>
                      <a:pt x="16" y="13"/>
                      <a:pt x="15" y="12"/>
                    </a:cubicBezTo>
                    <a:moveTo>
                      <a:pt x="15" y="12"/>
                    </a:moveTo>
                    <a:cubicBezTo>
                      <a:pt x="15" y="12"/>
                      <a:pt x="15" y="12"/>
                      <a:pt x="14" y="12"/>
                    </a:cubicBezTo>
                    <a:cubicBezTo>
                      <a:pt x="15" y="12"/>
                      <a:pt x="15" y="12"/>
                      <a:pt x="15" y="13"/>
                    </a:cubicBezTo>
                    <a:cubicBezTo>
                      <a:pt x="15" y="12"/>
                      <a:pt x="15" y="12"/>
                      <a:pt x="15" y="12"/>
                    </a:cubicBezTo>
                    <a:cubicBezTo>
                      <a:pt x="15" y="12"/>
                      <a:pt x="15" y="12"/>
                      <a:pt x="15" y="12"/>
                    </a:cubicBezTo>
                    <a:moveTo>
                      <a:pt x="14" y="11"/>
                    </a:moveTo>
                    <a:cubicBezTo>
                      <a:pt x="14" y="11"/>
                      <a:pt x="14" y="12"/>
                      <a:pt x="14" y="12"/>
                    </a:cubicBezTo>
                    <a:cubicBezTo>
                      <a:pt x="14" y="12"/>
                      <a:pt x="14" y="12"/>
                      <a:pt x="14" y="12"/>
                    </a:cubicBezTo>
                    <a:cubicBezTo>
                      <a:pt x="14" y="12"/>
                      <a:pt x="14" y="12"/>
                      <a:pt x="14" y="12"/>
                    </a:cubicBezTo>
                    <a:cubicBezTo>
                      <a:pt x="14" y="12"/>
                      <a:pt x="14" y="11"/>
                      <a:pt x="14" y="11"/>
                    </a:cubicBezTo>
                    <a:moveTo>
                      <a:pt x="13" y="11"/>
                    </a:moveTo>
                    <a:cubicBezTo>
                      <a:pt x="12" y="11"/>
                      <a:pt x="12" y="11"/>
                      <a:pt x="12" y="11"/>
                    </a:cubicBezTo>
                    <a:cubicBezTo>
                      <a:pt x="13" y="11"/>
                      <a:pt x="13" y="11"/>
                      <a:pt x="13" y="11"/>
                    </a:cubicBezTo>
                    <a:cubicBezTo>
                      <a:pt x="13" y="11"/>
                      <a:pt x="13" y="11"/>
                      <a:pt x="13" y="11"/>
                    </a:cubicBezTo>
                    <a:cubicBezTo>
                      <a:pt x="13" y="11"/>
                      <a:pt x="13" y="11"/>
                      <a:pt x="13" y="11"/>
                    </a:cubicBezTo>
                    <a:moveTo>
                      <a:pt x="12" y="10"/>
                    </a:moveTo>
                    <a:cubicBezTo>
                      <a:pt x="12" y="10"/>
                      <a:pt x="12" y="10"/>
                      <a:pt x="11" y="10"/>
                    </a:cubicBezTo>
                    <a:cubicBezTo>
                      <a:pt x="12" y="10"/>
                      <a:pt x="12" y="10"/>
                      <a:pt x="12" y="11"/>
                    </a:cubicBezTo>
                    <a:cubicBezTo>
                      <a:pt x="12" y="10"/>
                      <a:pt x="12" y="10"/>
                      <a:pt x="12" y="10"/>
                    </a:cubicBezTo>
                    <a:cubicBezTo>
                      <a:pt x="12" y="10"/>
                      <a:pt x="12" y="10"/>
                      <a:pt x="12" y="10"/>
                    </a:cubicBezTo>
                    <a:moveTo>
                      <a:pt x="11" y="9"/>
                    </a:moveTo>
                    <a:cubicBezTo>
                      <a:pt x="11" y="10"/>
                      <a:pt x="11" y="10"/>
                      <a:pt x="11" y="10"/>
                    </a:cubicBezTo>
                    <a:cubicBezTo>
                      <a:pt x="11" y="10"/>
                      <a:pt x="11" y="10"/>
                      <a:pt x="11" y="10"/>
                    </a:cubicBezTo>
                    <a:cubicBezTo>
                      <a:pt x="11" y="10"/>
                      <a:pt x="11" y="10"/>
                      <a:pt x="11" y="10"/>
                    </a:cubicBezTo>
                    <a:cubicBezTo>
                      <a:pt x="11" y="10"/>
                      <a:pt x="11" y="10"/>
                      <a:pt x="11" y="9"/>
                    </a:cubicBezTo>
                    <a:moveTo>
                      <a:pt x="17" y="9"/>
                    </a:moveTo>
                    <a:cubicBezTo>
                      <a:pt x="17" y="10"/>
                      <a:pt x="17" y="10"/>
                      <a:pt x="17" y="10"/>
                    </a:cubicBezTo>
                    <a:cubicBezTo>
                      <a:pt x="18" y="10"/>
                      <a:pt x="18" y="10"/>
                      <a:pt x="19" y="11"/>
                    </a:cubicBezTo>
                    <a:cubicBezTo>
                      <a:pt x="19" y="11"/>
                      <a:pt x="19" y="11"/>
                      <a:pt x="19" y="11"/>
                    </a:cubicBezTo>
                    <a:cubicBezTo>
                      <a:pt x="18" y="10"/>
                      <a:pt x="18" y="10"/>
                      <a:pt x="17" y="9"/>
                    </a:cubicBezTo>
                    <a:moveTo>
                      <a:pt x="17" y="9"/>
                    </a:moveTo>
                    <a:cubicBezTo>
                      <a:pt x="17" y="9"/>
                      <a:pt x="17" y="9"/>
                      <a:pt x="17" y="9"/>
                    </a:cubicBezTo>
                    <a:cubicBezTo>
                      <a:pt x="19" y="10"/>
                      <a:pt x="19" y="10"/>
                      <a:pt x="19" y="10"/>
                    </a:cubicBezTo>
                    <a:cubicBezTo>
                      <a:pt x="19" y="10"/>
                      <a:pt x="19" y="10"/>
                      <a:pt x="19" y="10"/>
                    </a:cubicBezTo>
                    <a:cubicBezTo>
                      <a:pt x="18" y="10"/>
                      <a:pt x="18" y="10"/>
                      <a:pt x="17" y="9"/>
                    </a:cubicBezTo>
                    <a:moveTo>
                      <a:pt x="16" y="9"/>
                    </a:moveTo>
                    <a:cubicBezTo>
                      <a:pt x="16" y="9"/>
                      <a:pt x="16" y="9"/>
                      <a:pt x="16" y="9"/>
                    </a:cubicBezTo>
                    <a:cubicBezTo>
                      <a:pt x="16" y="9"/>
                      <a:pt x="17" y="9"/>
                      <a:pt x="17" y="10"/>
                    </a:cubicBezTo>
                    <a:cubicBezTo>
                      <a:pt x="17" y="10"/>
                      <a:pt x="17" y="9"/>
                      <a:pt x="17" y="9"/>
                    </a:cubicBezTo>
                    <a:cubicBezTo>
                      <a:pt x="17" y="9"/>
                      <a:pt x="17" y="9"/>
                      <a:pt x="16" y="9"/>
                    </a:cubicBezTo>
                    <a:moveTo>
                      <a:pt x="10" y="9"/>
                    </a:moveTo>
                    <a:cubicBezTo>
                      <a:pt x="10" y="9"/>
                      <a:pt x="10" y="9"/>
                      <a:pt x="10" y="9"/>
                    </a:cubicBezTo>
                    <a:cubicBezTo>
                      <a:pt x="10" y="9"/>
                      <a:pt x="10" y="9"/>
                      <a:pt x="10" y="10"/>
                    </a:cubicBezTo>
                    <a:cubicBezTo>
                      <a:pt x="10" y="9"/>
                      <a:pt x="10" y="9"/>
                      <a:pt x="10" y="9"/>
                    </a:cubicBezTo>
                    <a:cubicBezTo>
                      <a:pt x="10" y="9"/>
                      <a:pt x="10" y="9"/>
                      <a:pt x="10" y="9"/>
                    </a:cubicBezTo>
                    <a:moveTo>
                      <a:pt x="16" y="9"/>
                    </a:moveTo>
                    <a:cubicBezTo>
                      <a:pt x="16" y="9"/>
                      <a:pt x="16" y="9"/>
                      <a:pt x="16" y="9"/>
                    </a:cubicBezTo>
                    <a:cubicBezTo>
                      <a:pt x="17" y="9"/>
                      <a:pt x="17" y="9"/>
                      <a:pt x="17" y="9"/>
                    </a:cubicBezTo>
                    <a:cubicBezTo>
                      <a:pt x="17" y="9"/>
                      <a:pt x="17" y="9"/>
                      <a:pt x="17" y="9"/>
                    </a:cubicBezTo>
                    <a:cubicBezTo>
                      <a:pt x="17" y="9"/>
                      <a:pt x="17" y="9"/>
                      <a:pt x="16" y="9"/>
                    </a:cubicBezTo>
                    <a:moveTo>
                      <a:pt x="15" y="9"/>
                    </a:moveTo>
                    <a:cubicBezTo>
                      <a:pt x="15" y="9"/>
                      <a:pt x="15" y="9"/>
                      <a:pt x="15" y="9"/>
                    </a:cubicBezTo>
                    <a:cubicBezTo>
                      <a:pt x="16" y="9"/>
                      <a:pt x="16" y="9"/>
                      <a:pt x="16" y="9"/>
                    </a:cubicBezTo>
                    <a:cubicBezTo>
                      <a:pt x="16" y="9"/>
                      <a:pt x="16" y="9"/>
                      <a:pt x="16" y="9"/>
                    </a:cubicBezTo>
                    <a:cubicBezTo>
                      <a:pt x="16" y="9"/>
                      <a:pt x="16" y="9"/>
                      <a:pt x="15" y="9"/>
                    </a:cubicBezTo>
                    <a:moveTo>
                      <a:pt x="16" y="8"/>
                    </a:moveTo>
                    <a:cubicBezTo>
                      <a:pt x="16" y="8"/>
                      <a:pt x="16" y="8"/>
                      <a:pt x="16" y="8"/>
                    </a:cubicBezTo>
                    <a:cubicBezTo>
                      <a:pt x="16" y="9"/>
                      <a:pt x="16" y="9"/>
                      <a:pt x="16" y="9"/>
                    </a:cubicBezTo>
                    <a:cubicBezTo>
                      <a:pt x="16" y="9"/>
                      <a:pt x="16" y="9"/>
                      <a:pt x="16" y="9"/>
                    </a:cubicBezTo>
                    <a:cubicBezTo>
                      <a:pt x="16" y="9"/>
                      <a:pt x="16" y="8"/>
                      <a:pt x="16" y="8"/>
                    </a:cubicBezTo>
                    <a:moveTo>
                      <a:pt x="14" y="8"/>
                    </a:moveTo>
                    <a:cubicBezTo>
                      <a:pt x="14" y="8"/>
                      <a:pt x="14" y="8"/>
                      <a:pt x="14" y="8"/>
                    </a:cubicBezTo>
                    <a:cubicBezTo>
                      <a:pt x="14" y="8"/>
                      <a:pt x="15" y="8"/>
                      <a:pt x="15" y="8"/>
                    </a:cubicBezTo>
                    <a:cubicBezTo>
                      <a:pt x="15" y="8"/>
                      <a:pt x="15" y="8"/>
                      <a:pt x="15" y="8"/>
                    </a:cubicBezTo>
                    <a:cubicBezTo>
                      <a:pt x="15" y="8"/>
                      <a:pt x="14" y="8"/>
                      <a:pt x="14" y="8"/>
                    </a:cubicBezTo>
                    <a:moveTo>
                      <a:pt x="14" y="7"/>
                    </a:moveTo>
                    <a:cubicBezTo>
                      <a:pt x="14" y="8"/>
                      <a:pt x="14" y="8"/>
                      <a:pt x="14" y="8"/>
                    </a:cubicBezTo>
                    <a:cubicBezTo>
                      <a:pt x="15" y="8"/>
                      <a:pt x="15" y="8"/>
                      <a:pt x="15" y="8"/>
                    </a:cubicBezTo>
                    <a:cubicBezTo>
                      <a:pt x="15" y="8"/>
                      <a:pt x="15" y="8"/>
                      <a:pt x="15" y="8"/>
                    </a:cubicBezTo>
                    <a:cubicBezTo>
                      <a:pt x="15" y="8"/>
                      <a:pt x="15" y="8"/>
                      <a:pt x="14" y="7"/>
                    </a:cubicBezTo>
                    <a:moveTo>
                      <a:pt x="13" y="7"/>
                    </a:moveTo>
                    <a:cubicBezTo>
                      <a:pt x="13" y="7"/>
                      <a:pt x="13" y="7"/>
                      <a:pt x="13" y="7"/>
                    </a:cubicBezTo>
                    <a:cubicBezTo>
                      <a:pt x="13" y="7"/>
                      <a:pt x="13" y="8"/>
                      <a:pt x="14" y="8"/>
                    </a:cubicBezTo>
                    <a:cubicBezTo>
                      <a:pt x="14" y="8"/>
                      <a:pt x="14" y="7"/>
                      <a:pt x="14" y="7"/>
                    </a:cubicBezTo>
                    <a:cubicBezTo>
                      <a:pt x="14" y="7"/>
                      <a:pt x="13" y="7"/>
                      <a:pt x="13" y="7"/>
                    </a:cubicBezTo>
                    <a:moveTo>
                      <a:pt x="13" y="7"/>
                    </a:moveTo>
                    <a:cubicBezTo>
                      <a:pt x="13" y="7"/>
                      <a:pt x="13" y="7"/>
                      <a:pt x="13" y="7"/>
                    </a:cubicBezTo>
                    <a:cubicBezTo>
                      <a:pt x="14" y="7"/>
                      <a:pt x="14" y="7"/>
                      <a:pt x="14" y="7"/>
                    </a:cubicBezTo>
                    <a:cubicBezTo>
                      <a:pt x="14" y="7"/>
                      <a:pt x="14" y="7"/>
                      <a:pt x="14" y="7"/>
                    </a:cubicBezTo>
                    <a:cubicBezTo>
                      <a:pt x="14" y="7"/>
                      <a:pt x="14" y="7"/>
                      <a:pt x="13" y="7"/>
                    </a:cubicBezTo>
                    <a:moveTo>
                      <a:pt x="12" y="7"/>
                    </a:moveTo>
                    <a:cubicBezTo>
                      <a:pt x="12" y="7"/>
                      <a:pt x="12" y="7"/>
                      <a:pt x="12" y="7"/>
                    </a:cubicBezTo>
                    <a:cubicBezTo>
                      <a:pt x="13" y="7"/>
                      <a:pt x="13" y="7"/>
                      <a:pt x="13" y="7"/>
                    </a:cubicBezTo>
                    <a:cubicBezTo>
                      <a:pt x="13" y="7"/>
                      <a:pt x="13" y="7"/>
                      <a:pt x="13" y="7"/>
                    </a:cubicBezTo>
                    <a:cubicBezTo>
                      <a:pt x="13" y="7"/>
                      <a:pt x="13" y="7"/>
                      <a:pt x="12" y="7"/>
                    </a:cubicBezTo>
                    <a:moveTo>
                      <a:pt x="13" y="6"/>
                    </a:moveTo>
                    <a:cubicBezTo>
                      <a:pt x="13" y="6"/>
                      <a:pt x="13" y="7"/>
                      <a:pt x="12" y="7"/>
                    </a:cubicBezTo>
                    <a:cubicBezTo>
                      <a:pt x="13" y="7"/>
                      <a:pt x="13" y="7"/>
                      <a:pt x="13" y="7"/>
                    </a:cubicBezTo>
                    <a:cubicBezTo>
                      <a:pt x="13" y="7"/>
                      <a:pt x="13" y="7"/>
                      <a:pt x="13" y="7"/>
                    </a:cubicBezTo>
                    <a:cubicBezTo>
                      <a:pt x="13" y="7"/>
                      <a:pt x="13" y="7"/>
                      <a:pt x="13" y="6"/>
                    </a:cubicBezTo>
                    <a:moveTo>
                      <a:pt x="11" y="6"/>
                    </a:moveTo>
                    <a:cubicBezTo>
                      <a:pt x="11" y="6"/>
                      <a:pt x="11" y="6"/>
                      <a:pt x="11" y="6"/>
                    </a:cubicBezTo>
                    <a:cubicBezTo>
                      <a:pt x="12" y="6"/>
                      <a:pt x="12" y="6"/>
                      <a:pt x="12" y="7"/>
                    </a:cubicBezTo>
                    <a:cubicBezTo>
                      <a:pt x="12" y="7"/>
                      <a:pt x="12" y="6"/>
                      <a:pt x="12" y="6"/>
                    </a:cubicBezTo>
                    <a:cubicBezTo>
                      <a:pt x="12" y="6"/>
                      <a:pt x="12" y="6"/>
                      <a:pt x="11" y="6"/>
                    </a:cubicBezTo>
                    <a:moveTo>
                      <a:pt x="12" y="6"/>
                    </a:moveTo>
                    <a:cubicBezTo>
                      <a:pt x="12" y="6"/>
                      <a:pt x="11" y="6"/>
                      <a:pt x="11" y="6"/>
                    </a:cubicBezTo>
                    <a:cubicBezTo>
                      <a:pt x="12" y="6"/>
                      <a:pt x="12" y="6"/>
                      <a:pt x="12" y="6"/>
                    </a:cubicBezTo>
                    <a:cubicBezTo>
                      <a:pt x="12" y="6"/>
                      <a:pt x="12" y="6"/>
                      <a:pt x="12" y="6"/>
                    </a:cubicBezTo>
                    <a:cubicBezTo>
                      <a:pt x="12" y="6"/>
                      <a:pt x="12" y="6"/>
                      <a:pt x="12" y="6"/>
                    </a:cubicBezTo>
                    <a:moveTo>
                      <a:pt x="0" y="3"/>
                    </a:moveTo>
                    <a:cubicBezTo>
                      <a:pt x="0" y="3"/>
                      <a:pt x="0" y="3"/>
                      <a:pt x="0" y="3"/>
                    </a:cubicBezTo>
                    <a:cubicBezTo>
                      <a:pt x="2" y="4"/>
                      <a:pt x="3" y="5"/>
                      <a:pt x="5" y="6"/>
                    </a:cubicBezTo>
                    <a:cubicBezTo>
                      <a:pt x="5" y="6"/>
                      <a:pt x="5" y="6"/>
                      <a:pt x="5" y="6"/>
                    </a:cubicBezTo>
                    <a:cubicBezTo>
                      <a:pt x="4" y="6"/>
                      <a:pt x="3" y="5"/>
                      <a:pt x="2" y="4"/>
                    </a:cubicBezTo>
                    <a:cubicBezTo>
                      <a:pt x="2" y="4"/>
                      <a:pt x="1" y="4"/>
                      <a:pt x="0" y="3"/>
                    </a:cubicBezTo>
                    <a:moveTo>
                      <a:pt x="0" y="3"/>
                    </a:moveTo>
                    <a:cubicBezTo>
                      <a:pt x="0" y="3"/>
                      <a:pt x="0" y="3"/>
                      <a:pt x="0" y="3"/>
                    </a:cubicBezTo>
                    <a:cubicBezTo>
                      <a:pt x="0" y="3"/>
                      <a:pt x="0" y="3"/>
                      <a:pt x="0" y="3"/>
                    </a:cubicBezTo>
                    <a:cubicBezTo>
                      <a:pt x="0" y="3"/>
                      <a:pt x="0" y="3"/>
                      <a:pt x="0" y="3"/>
                    </a:cubicBezTo>
                    <a:cubicBezTo>
                      <a:pt x="0" y="3"/>
                      <a:pt x="0" y="3"/>
                      <a:pt x="0" y="3"/>
                    </a:cubicBezTo>
                    <a:moveTo>
                      <a:pt x="6" y="3"/>
                    </a:moveTo>
                    <a:cubicBezTo>
                      <a:pt x="6" y="3"/>
                      <a:pt x="6" y="3"/>
                      <a:pt x="7" y="3"/>
                    </a:cubicBezTo>
                    <a:cubicBezTo>
                      <a:pt x="7" y="3"/>
                      <a:pt x="7" y="3"/>
                      <a:pt x="7" y="3"/>
                    </a:cubicBezTo>
                    <a:cubicBezTo>
                      <a:pt x="6" y="3"/>
                      <a:pt x="6" y="3"/>
                      <a:pt x="6" y="3"/>
                    </a:cubicBezTo>
                    <a:moveTo>
                      <a:pt x="2" y="0"/>
                    </a:moveTo>
                    <a:cubicBezTo>
                      <a:pt x="2" y="0"/>
                      <a:pt x="2" y="0"/>
                      <a:pt x="2" y="0"/>
                    </a:cubicBezTo>
                    <a:cubicBezTo>
                      <a:pt x="7" y="3"/>
                      <a:pt x="7" y="3"/>
                      <a:pt x="7" y="3"/>
                    </a:cubicBezTo>
                    <a:cubicBezTo>
                      <a:pt x="7" y="3"/>
                      <a:pt x="7" y="3"/>
                      <a:pt x="7" y="3"/>
                    </a:cubicBezTo>
                    <a:cubicBezTo>
                      <a:pt x="5" y="2"/>
                      <a:pt x="4"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02" name="Freeform 10094"/>
              <p:cNvSpPr>
                <a:spLocks noEditPoints="1"/>
              </p:cNvSpPr>
              <p:nvPr/>
            </p:nvSpPr>
            <p:spPr bwMode="auto">
              <a:xfrm>
                <a:off x="-101" y="3481"/>
                <a:ext cx="42" cy="28"/>
              </a:xfrm>
              <a:custGeom>
                <a:avLst/>
                <a:gdLst>
                  <a:gd name="T0" fmla="*/ 15 w 18"/>
                  <a:gd name="T1" fmla="*/ 10 h 12"/>
                  <a:gd name="T2" fmla="*/ 17 w 18"/>
                  <a:gd name="T3" fmla="*/ 11 h 12"/>
                  <a:gd name="T4" fmla="*/ 14 w 18"/>
                  <a:gd name="T5" fmla="*/ 10 h 12"/>
                  <a:gd name="T6" fmla="*/ 15 w 18"/>
                  <a:gd name="T7" fmla="*/ 10 h 12"/>
                  <a:gd name="T8" fmla="*/ 14 w 18"/>
                  <a:gd name="T9" fmla="*/ 10 h 12"/>
                  <a:gd name="T10" fmla="*/ 13 w 18"/>
                  <a:gd name="T11" fmla="*/ 10 h 12"/>
                  <a:gd name="T12" fmla="*/ 14 w 18"/>
                  <a:gd name="T13" fmla="*/ 10 h 12"/>
                  <a:gd name="T14" fmla="*/ 16 w 18"/>
                  <a:gd name="T15" fmla="*/ 9 h 12"/>
                  <a:gd name="T16" fmla="*/ 17 w 18"/>
                  <a:gd name="T17" fmla="*/ 11 h 12"/>
                  <a:gd name="T18" fmla="*/ 16 w 18"/>
                  <a:gd name="T19" fmla="*/ 9 h 12"/>
                  <a:gd name="T20" fmla="*/ 16 w 18"/>
                  <a:gd name="T21" fmla="*/ 9 h 12"/>
                  <a:gd name="T22" fmla="*/ 18 w 18"/>
                  <a:gd name="T23" fmla="*/ 10 h 12"/>
                  <a:gd name="T24" fmla="*/ 12 w 18"/>
                  <a:gd name="T25" fmla="*/ 9 h 12"/>
                  <a:gd name="T26" fmla="*/ 13 w 18"/>
                  <a:gd name="T27" fmla="*/ 9 h 12"/>
                  <a:gd name="T28" fmla="*/ 12 w 18"/>
                  <a:gd name="T29" fmla="*/ 9 h 12"/>
                  <a:gd name="T30" fmla="*/ 15 w 18"/>
                  <a:gd name="T31" fmla="*/ 9 h 12"/>
                  <a:gd name="T32" fmla="*/ 16 w 18"/>
                  <a:gd name="T33" fmla="*/ 9 h 12"/>
                  <a:gd name="T34" fmla="*/ 15 w 18"/>
                  <a:gd name="T35" fmla="*/ 8 h 12"/>
                  <a:gd name="T36" fmla="*/ 16 w 18"/>
                  <a:gd name="T37" fmla="*/ 9 h 12"/>
                  <a:gd name="T38" fmla="*/ 15 w 18"/>
                  <a:gd name="T39" fmla="*/ 8 h 12"/>
                  <a:gd name="T40" fmla="*/ 11 w 18"/>
                  <a:gd name="T41" fmla="*/ 8 h 12"/>
                  <a:gd name="T42" fmla="*/ 12 w 18"/>
                  <a:gd name="T43" fmla="*/ 8 h 12"/>
                  <a:gd name="T44" fmla="*/ 14 w 18"/>
                  <a:gd name="T45" fmla="*/ 8 h 12"/>
                  <a:gd name="T46" fmla="*/ 14 w 18"/>
                  <a:gd name="T47" fmla="*/ 9 h 12"/>
                  <a:gd name="T48" fmla="*/ 15 w 18"/>
                  <a:gd name="T49" fmla="*/ 8 h 12"/>
                  <a:gd name="T50" fmla="*/ 14 w 18"/>
                  <a:gd name="T51" fmla="*/ 8 h 12"/>
                  <a:gd name="T52" fmla="*/ 15 w 18"/>
                  <a:gd name="T53" fmla="*/ 8 h 12"/>
                  <a:gd name="T54" fmla="*/ 15 w 18"/>
                  <a:gd name="T55" fmla="*/ 8 h 12"/>
                  <a:gd name="T56" fmla="*/ 10 w 18"/>
                  <a:gd name="T57" fmla="*/ 8 h 12"/>
                  <a:gd name="T58" fmla="*/ 11 w 18"/>
                  <a:gd name="T59" fmla="*/ 8 h 12"/>
                  <a:gd name="T60" fmla="*/ 10 w 18"/>
                  <a:gd name="T61" fmla="*/ 8 h 12"/>
                  <a:gd name="T62" fmla="*/ 13 w 18"/>
                  <a:gd name="T63" fmla="*/ 8 h 12"/>
                  <a:gd name="T64" fmla="*/ 14 w 18"/>
                  <a:gd name="T65" fmla="*/ 8 h 12"/>
                  <a:gd name="T66" fmla="*/ 13 w 18"/>
                  <a:gd name="T67" fmla="*/ 7 h 12"/>
                  <a:gd name="T68" fmla="*/ 14 w 18"/>
                  <a:gd name="T69" fmla="*/ 8 h 12"/>
                  <a:gd name="T70" fmla="*/ 13 w 18"/>
                  <a:gd name="T71" fmla="*/ 7 h 12"/>
                  <a:gd name="T72" fmla="*/ 9 w 18"/>
                  <a:gd name="T73" fmla="*/ 7 h 12"/>
                  <a:gd name="T74" fmla="*/ 10 w 18"/>
                  <a:gd name="T75" fmla="*/ 7 h 12"/>
                  <a:gd name="T76" fmla="*/ 12 w 18"/>
                  <a:gd name="T77" fmla="*/ 7 h 12"/>
                  <a:gd name="T78" fmla="*/ 12 w 18"/>
                  <a:gd name="T79" fmla="*/ 8 h 12"/>
                  <a:gd name="T80" fmla="*/ 12 w 18"/>
                  <a:gd name="T81" fmla="*/ 7 h 12"/>
                  <a:gd name="T82" fmla="*/ 12 w 18"/>
                  <a:gd name="T83" fmla="*/ 7 h 12"/>
                  <a:gd name="T84" fmla="*/ 13 w 18"/>
                  <a:gd name="T85" fmla="*/ 7 h 12"/>
                  <a:gd name="T86" fmla="*/ 11 w 18"/>
                  <a:gd name="T87" fmla="*/ 6 h 12"/>
                  <a:gd name="T88" fmla="*/ 11 w 18"/>
                  <a:gd name="T89" fmla="*/ 7 h 12"/>
                  <a:gd name="T90" fmla="*/ 11 w 18"/>
                  <a:gd name="T91" fmla="*/ 6 h 12"/>
                  <a:gd name="T92" fmla="*/ 11 w 18"/>
                  <a:gd name="T93" fmla="*/ 6 h 12"/>
                  <a:gd name="T94" fmla="*/ 12 w 18"/>
                  <a:gd name="T95" fmla="*/ 6 h 12"/>
                  <a:gd name="T96" fmla="*/ 10 w 18"/>
                  <a:gd name="T97" fmla="*/ 6 h 12"/>
                  <a:gd name="T98" fmla="*/ 10 w 18"/>
                  <a:gd name="T99" fmla="*/ 7 h 12"/>
                  <a:gd name="T100" fmla="*/ 10 w 18"/>
                  <a:gd name="T101" fmla="*/ 6 h 12"/>
                  <a:gd name="T102" fmla="*/ 10 w 18"/>
                  <a:gd name="T103" fmla="*/ 6 h 12"/>
                  <a:gd name="T104" fmla="*/ 11 w 18"/>
                  <a:gd name="T105" fmla="*/ 6 h 12"/>
                  <a:gd name="T106" fmla="*/ 0 w 18"/>
                  <a:gd name="T107" fmla="*/ 1 h 12"/>
                  <a:gd name="T108" fmla="*/ 4 w 18"/>
                  <a:gd name="T109" fmla="*/ 4 h 12"/>
                  <a:gd name="T110" fmla="*/ 5 w 18"/>
                  <a:gd name="T111" fmla="*/ 4 h 12"/>
                  <a:gd name="T112" fmla="*/ 1 w 18"/>
                  <a:gd name="T113" fmla="*/ 0 h 12"/>
                  <a:gd name="T114" fmla="*/ 5 w 18"/>
                  <a:gd name="T115" fmla="*/ 4 h 12"/>
                  <a:gd name="T116" fmla="*/ 1 w 18"/>
                  <a:gd name="T1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12">
                    <a:moveTo>
                      <a:pt x="15" y="10"/>
                    </a:moveTo>
                    <a:cubicBezTo>
                      <a:pt x="15" y="10"/>
                      <a:pt x="15" y="10"/>
                      <a:pt x="15" y="10"/>
                    </a:cubicBezTo>
                    <a:cubicBezTo>
                      <a:pt x="16" y="11"/>
                      <a:pt x="16" y="11"/>
                      <a:pt x="17" y="12"/>
                    </a:cubicBezTo>
                    <a:cubicBezTo>
                      <a:pt x="17" y="12"/>
                      <a:pt x="17" y="12"/>
                      <a:pt x="17" y="11"/>
                    </a:cubicBezTo>
                    <a:cubicBezTo>
                      <a:pt x="15" y="10"/>
                      <a:pt x="15" y="10"/>
                      <a:pt x="15" y="10"/>
                    </a:cubicBezTo>
                    <a:moveTo>
                      <a:pt x="14" y="10"/>
                    </a:moveTo>
                    <a:cubicBezTo>
                      <a:pt x="14" y="10"/>
                      <a:pt x="14" y="10"/>
                      <a:pt x="14" y="10"/>
                    </a:cubicBezTo>
                    <a:cubicBezTo>
                      <a:pt x="15" y="10"/>
                      <a:pt x="15" y="10"/>
                      <a:pt x="15" y="10"/>
                    </a:cubicBezTo>
                    <a:cubicBezTo>
                      <a:pt x="15" y="10"/>
                      <a:pt x="15" y="10"/>
                      <a:pt x="15" y="10"/>
                    </a:cubicBezTo>
                    <a:cubicBezTo>
                      <a:pt x="14" y="10"/>
                      <a:pt x="14" y="10"/>
                      <a:pt x="14" y="10"/>
                    </a:cubicBezTo>
                    <a:moveTo>
                      <a:pt x="14" y="9"/>
                    </a:moveTo>
                    <a:cubicBezTo>
                      <a:pt x="14" y="9"/>
                      <a:pt x="13" y="9"/>
                      <a:pt x="13" y="10"/>
                    </a:cubicBezTo>
                    <a:cubicBezTo>
                      <a:pt x="14" y="10"/>
                      <a:pt x="14" y="10"/>
                      <a:pt x="14" y="10"/>
                    </a:cubicBezTo>
                    <a:cubicBezTo>
                      <a:pt x="14" y="10"/>
                      <a:pt x="14" y="10"/>
                      <a:pt x="14" y="10"/>
                    </a:cubicBezTo>
                    <a:cubicBezTo>
                      <a:pt x="14" y="9"/>
                      <a:pt x="14" y="9"/>
                      <a:pt x="14" y="9"/>
                    </a:cubicBezTo>
                    <a:moveTo>
                      <a:pt x="16" y="9"/>
                    </a:moveTo>
                    <a:cubicBezTo>
                      <a:pt x="15" y="10"/>
                      <a:pt x="15" y="10"/>
                      <a:pt x="15" y="10"/>
                    </a:cubicBezTo>
                    <a:cubicBezTo>
                      <a:pt x="16" y="10"/>
                      <a:pt x="17" y="11"/>
                      <a:pt x="17" y="11"/>
                    </a:cubicBezTo>
                    <a:cubicBezTo>
                      <a:pt x="17" y="11"/>
                      <a:pt x="18" y="10"/>
                      <a:pt x="18" y="10"/>
                    </a:cubicBezTo>
                    <a:cubicBezTo>
                      <a:pt x="17" y="10"/>
                      <a:pt x="17" y="9"/>
                      <a:pt x="16" y="9"/>
                    </a:cubicBezTo>
                    <a:moveTo>
                      <a:pt x="16" y="9"/>
                    </a:moveTo>
                    <a:cubicBezTo>
                      <a:pt x="16" y="9"/>
                      <a:pt x="16" y="9"/>
                      <a:pt x="16" y="9"/>
                    </a:cubicBezTo>
                    <a:cubicBezTo>
                      <a:pt x="17" y="9"/>
                      <a:pt x="17" y="10"/>
                      <a:pt x="18" y="10"/>
                    </a:cubicBezTo>
                    <a:cubicBezTo>
                      <a:pt x="18" y="10"/>
                      <a:pt x="18" y="10"/>
                      <a:pt x="18" y="10"/>
                    </a:cubicBezTo>
                    <a:cubicBezTo>
                      <a:pt x="17" y="10"/>
                      <a:pt x="17" y="9"/>
                      <a:pt x="16" y="9"/>
                    </a:cubicBezTo>
                    <a:moveTo>
                      <a:pt x="12" y="9"/>
                    </a:moveTo>
                    <a:cubicBezTo>
                      <a:pt x="12" y="9"/>
                      <a:pt x="12" y="9"/>
                      <a:pt x="12" y="9"/>
                    </a:cubicBezTo>
                    <a:cubicBezTo>
                      <a:pt x="12" y="9"/>
                      <a:pt x="13" y="9"/>
                      <a:pt x="13" y="9"/>
                    </a:cubicBezTo>
                    <a:cubicBezTo>
                      <a:pt x="13" y="9"/>
                      <a:pt x="13" y="9"/>
                      <a:pt x="13" y="9"/>
                    </a:cubicBezTo>
                    <a:cubicBezTo>
                      <a:pt x="12" y="9"/>
                      <a:pt x="12" y="9"/>
                      <a:pt x="12" y="9"/>
                    </a:cubicBezTo>
                    <a:moveTo>
                      <a:pt x="15" y="9"/>
                    </a:moveTo>
                    <a:cubicBezTo>
                      <a:pt x="15" y="9"/>
                      <a:pt x="15" y="9"/>
                      <a:pt x="15" y="9"/>
                    </a:cubicBezTo>
                    <a:cubicBezTo>
                      <a:pt x="15" y="10"/>
                      <a:pt x="15" y="10"/>
                      <a:pt x="15" y="10"/>
                    </a:cubicBezTo>
                    <a:cubicBezTo>
                      <a:pt x="15" y="10"/>
                      <a:pt x="16" y="9"/>
                      <a:pt x="16" y="9"/>
                    </a:cubicBezTo>
                    <a:cubicBezTo>
                      <a:pt x="16" y="9"/>
                      <a:pt x="15" y="9"/>
                      <a:pt x="15" y="9"/>
                    </a:cubicBezTo>
                    <a:moveTo>
                      <a:pt x="15" y="8"/>
                    </a:moveTo>
                    <a:cubicBezTo>
                      <a:pt x="15" y="8"/>
                      <a:pt x="15" y="8"/>
                      <a:pt x="15" y="9"/>
                    </a:cubicBezTo>
                    <a:cubicBezTo>
                      <a:pt x="15" y="9"/>
                      <a:pt x="16" y="9"/>
                      <a:pt x="16" y="9"/>
                    </a:cubicBezTo>
                    <a:cubicBezTo>
                      <a:pt x="16" y="9"/>
                      <a:pt x="16" y="9"/>
                      <a:pt x="16" y="9"/>
                    </a:cubicBezTo>
                    <a:cubicBezTo>
                      <a:pt x="16" y="9"/>
                      <a:pt x="15" y="8"/>
                      <a:pt x="15" y="8"/>
                    </a:cubicBezTo>
                    <a:moveTo>
                      <a:pt x="11" y="8"/>
                    </a:moveTo>
                    <a:cubicBezTo>
                      <a:pt x="11" y="8"/>
                      <a:pt x="11" y="8"/>
                      <a:pt x="11" y="8"/>
                    </a:cubicBezTo>
                    <a:cubicBezTo>
                      <a:pt x="11" y="8"/>
                      <a:pt x="12" y="8"/>
                      <a:pt x="12" y="8"/>
                    </a:cubicBezTo>
                    <a:cubicBezTo>
                      <a:pt x="12" y="8"/>
                      <a:pt x="12" y="8"/>
                      <a:pt x="12" y="8"/>
                    </a:cubicBezTo>
                    <a:cubicBezTo>
                      <a:pt x="11" y="8"/>
                      <a:pt x="11" y="8"/>
                      <a:pt x="11" y="8"/>
                    </a:cubicBezTo>
                    <a:moveTo>
                      <a:pt x="14" y="8"/>
                    </a:moveTo>
                    <a:cubicBezTo>
                      <a:pt x="14" y="8"/>
                      <a:pt x="14" y="9"/>
                      <a:pt x="14" y="9"/>
                    </a:cubicBezTo>
                    <a:cubicBezTo>
                      <a:pt x="14" y="9"/>
                      <a:pt x="14" y="9"/>
                      <a:pt x="14" y="9"/>
                    </a:cubicBezTo>
                    <a:cubicBezTo>
                      <a:pt x="15" y="8"/>
                      <a:pt x="15" y="8"/>
                      <a:pt x="15" y="8"/>
                    </a:cubicBezTo>
                    <a:cubicBezTo>
                      <a:pt x="15" y="8"/>
                      <a:pt x="15" y="8"/>
                      <a:pt x="15" y="8"/>
                    </a:cubicBezTo>
                    <a:cubicBezTo>
                      <a:pt x="14" y="8"/>
                      <a:pt x="14" y="8"/>
                      <a:pt x="14" y="8"/>
                    </a:cubicBezTo>
                    <a:moveTo>
                      <a:pt x="14" y="8"/>
                    </a:moveTo>
                    <a:cubicBezTo>
                      <a:pt x="14" y="8"/>
                      <a:pt x="14" y="8"/>
                      <a:pt x="14" y="8"/>
                    </a:cubicBezTo>
                    <a:cubicBezTo>
                      <a:pt x="14" y="8"/>
                      <a:pt x="14" y="8"/>
                      <a:pt x="15" y="8"/>
                    </a:cubicBezTo>
                    <a:cubicBezTo>
                      <a:pt x="15" y="8"/>
                      <a:pt x="15" y="8"/>
                      <a:pt x="15" y="8"/>
                    </a:cubicBezTo>
                    <a:cubicBezTo>
                      <a:pt x="15" y="8"/>
                      <a:pt x="15" y="8"/>
                      <a:pt x="15" y="8"/>
                    </a:cubicBezTo>
                    <a:cubicBezTo>
                      <a:pt x="15" y="8"/>
                      <a:pt x="15" y="8"/>
                      <a:pt x="14" y="8"/>
                    </a:cubicBezTo>
                    <a:moveTo>
                      <a:pt x="10" y="8"/>
                    </a:moveTo>
                    <a:cubicBezTo>
                      <a:pt x="10" y="8"/>
                      <a:pt x="10" y="8"/>
                      <a:pt x="10" y="8"/>
                    </a:cubicBezTo>
                    <a:cubicBezTo>
                      <a:pt x="11" y="8"/>
                      <a:pt x="11" y="8"/>
                      <a:pt x="11" y="8"/>
                    </a:cubicBezTo>
                    <a:cubicBezTo>
                      <a:pt x="11" y="8"/>
                      <a:pt x="11" y="8"/>
                      <a:pt x="11" y="8"/>
                    </a:cubicBezTo>
                    <a:cubicBezTo>
                      <a:pt x="10" y="8"/>
                      <a:pt x="10" y="8"/>
                      <a:pt x="10" y="8"/>
                    </a:cubicBezTo>
                    <a:moveTo>
                      <a:pt x="13" y="7"/>
                    </a:moveTo>
                    <a:cubicBezTo>
                      <a:pt x="13" y="8"/>
                      <a:pt x="13" y="8"/>
                      <a:pt x="13" y="8"/>
                    </a:cubicBezTo>
                    <a:cubicBezTo>
                      <a:pt x="13" y="8"/>
                      <a:pt x="13" y="8"/>
                      <a:pt x="13" y="9"/>
                    </a:cubicBezTo>
                    <a:cubicBezTo>
                      <a:pt x="13" y="8"/>
                      <a:pt x="14" y="8"/>
                      <a:pt x="14" y="8"/>
                    </a:cubicBezTo>
                    <a:cubicBezTo>
                      <a:pt x="14" y="8"/>
                      <a:pt x="13" y="7"/>
                      <a:pt x="13" y="7"/>
                    </a:cubicBezTo>
                    <a:moveTo>
                      <a:pt x="13" y="7"/>
                    </a:moveTo>
                    <a:cubicBezTo>
                      <a:pt x="13" y="7"/>
                      <a:pt x="13" y="7"/>
                      <a:pt x="13" y="7"/>
                    </a:cubicBezTo>
                    <a:cubicBezTo>
                      <a:pt x="13" y="7"/>
                      <a:pt x="14" y="8"/>
                      <a:pt x="14" y="8"/>
                    </a:cubicBezTo>
                    <a:cubicBezTo>
                      <a:pt x="14" y="8"/>
                      <a:pt x="14" y="8"/>
                      <a:pt x="14" y="8"/>
                    </a:cubicBezTo>
                    <a:cubicBezTo>
                      <a:pt x="14" y="7"/>
                      <a:pt x="13" y="7"/>
                      <a:pt x="13" y="7"/>
                    </a:cubicBezTo>
                    <a:moveTo>
                      <a:pt x="9" y="7"/>
                    </a:moveTo>
                    <a:cubicBezTo>
                      <a:pt x="9" y="7"/>
                      <a:pt x="9" y="7"/>
                      <a:pt x="9" y="7"/>
                    </a:cubicBezTo>
                    <a:cubicBezTo>
                      <a:pt x="10" y="7"/>
                      <a:pt x="10" y="7"/>
                      <a:pt x="10" y="7"/>
                    </a:cubicBezTo>
                    <a:cubicBezTo>
                      <a:pt x="10" y="7"/>
                      <a:pt x="10" y="7"/>
                      <a:pt x="10" y="7"/>
                    </a:cubicBezTo>
                    <a:cubicBezTo>
                      <a:pt x="9" y="7"/>
                      <a:pt x="9" y="7"/>
                      <a:pt x="9" y="7"/>
                    </a:cubicBezTo>
                    <a:moveTo>
                      <a:pt x="12" y="7"/>
                    </a:moveTo>
                    <a:cubicBezTo>
                      <a:pt x="12" y="7"/>
                      <a:pt x="12" y="7"/>
                      <a:pt x="12" y="8"/>
                    </a:cubicBezTo>
                    <a:cubicBezTo>
                      <a:pt x="12" y="8"/>
                      <a:pt x="12" y="8"/>
                      <a:pt x="12" y="8"/>
                    </a:cubicBezTo>
                    <a:cubicBezTo>
                      <a:pt x="12" y="8"/>
                      <a:pt x="12" y="7"/>
                      <a:pt x="13" y="7"/>
                    </a:cubicBezTo>
                    <a:cubicBezTo>
                      <a:pt x="12" y="7"/>
                      <a:pt x="12" y="7"/>
                      <a:pt x="12" y="7"/>
                    </a:cubicBezTo>
                    <a:moveTo>
                      <a:pt x="12" y="7"/>
                    </a:moveTo>
                    <a:cubicBezTo>
                      <a:pt x="12" y="7"/>
                      <a:pt x="12" y="7"/>
                      <a:pt x="12" y="7"/>
                    </a:cubicBezTo>
                    <a:cubicBezTo>
                      <a:pt x="12" y="7"/>
                      <a:pt x="12" y="7"/>
                      <a:pt x="13" y="7"/>
                    </a:cubicBezTo>
                    <a:cubicBezTo>
                      <a:pt x="13" y="7"/>
                      <a:pt x="13" y="7"/>
                      <a:pt x="13" y="7"/>
                    </a:cubicBezTo>
                    <a:cubicBezTo>
                      <a:pt x="13" y="7"/>
                      <a:pt x="12" y="7"/>
                      <a:pt x="12" y="7"/>
                    </a:cubicBezTo>
                    <a:moveTo>
                      <a:pt x="11" y="6"/>
                    </a:moveTo>
                    <a:cubicBezTo>
                      <a:pt x="11" y="7"/>
                      <a:pt x="11" y="7"/>
                      <a:pt x="11" y="7"/>
                    </a:cubicBezTo>
                    <a:cubicBezTo>
                      <a:pt x="11" y="7"/>
                      <a:pt x="11" y="7"/>
                      <a:pt x="11" y="7"/>
                    </a:cubicBezTo>
                    <a:cubicBezTo>
                      <a:pt x="11" y="7"/>
                      <a:pt x="12" y="7"/>
                      <a:pt x="12" y="7"/>
                    </a:cubicBezTo>
                    <a:cubicBezTo>
                      <a:pt x="12" y="7"/>
                      <a:pt x="11" y="6"/>
                      <a:pt x="11" y="6"/>
                    </a:cubicBezTo>
                    <a:moveTo>
                      <a:pt x="11" y="6"/>
                    </a:moveTo>
                    <a:cubicBezTo>
                      <a:pt x="11" y="6"/>
                      <a:pt x="11" y="6"/>
                      <a:pt x="11" y="6"/>
                    </a:cubicBezTo>
                    <a:cubicBezTo>
                      <a:pt x="11" y="6"/>
                      <a:pt x="12" y="6"/>
                      <a:pt x="12" y="7"/>
                    </a:cubicBezTo>
                    <a:cubicBezTo>
                      <a:pt x="12" y="6"/>
                      <a:pt x="12" y="6"/>
                      <a:pt x="12" y="6"/>
                    </a:cubicBezTo>
                    <a:cubicBezTo>
                      <a:pt x="12" y="6"/>
                      <a:pt x="12" y="6"/>
                      <a:pt x="11" y="6"/>
                    </a:cubicBezTo>
                    <a:moveTo>
                      <a:pt x="10" y="6"/>
                    </a:moveTo>
                    <a:cubicBezTo>
                      <a:pt x="10" y="6"/>
                      <a:pt x="10" y="6"/>
                      <a:pt x="10" y="6"/>
                    </a:cubicBezTo>
                    <a:cubicBezTo>
                      <a:pt x="10" y="7"/>
                      <a:pt x="10" y="7"/>
                      <a:pt x="10" y="7"/>
                    </a:cubicBezTo>
                    <a:cubicBezTo>
                      <a:pt x="11" y="7"/>
                      <a:pt x="11" y="6"/>
                      <a:pt x="11" y="6"/>
                    </a:cubicBezTo>
                    <a:cubicBezTo>
                      <a:pt x="11" y="6"/>
                      <a:pt x="10" y="6"/>
                      <a:pt x="10" y="6"/>
                    </a:cubicBezTo>
                    <a:moveTo>
                      <a:pt x="10" y="5"/>
                    </a:moveTo>
                    <a:cubicBezTo>
                      <a:pt x="10" y="5"/>
                      <a:pt x="10" y="6"/>
                      <a:pt x="10" y="6"/>
                    </a:cubicBezTo>
                    <a:cubicBezTo>
                      <a:pt x="10" y="6"/>
                      <a:pt x="11" y="6"/>
                      <a:pt x="11" y="6"/>
                    </a:cubicBezTo>
                    <a:cubicBezTo>
                      <a:pt x="11" y="6"/>
                      <a:pt x="11" y="6"/>
                      <a:pt x="11" y="6"/>
                    </a:cubicBezTo>
                    <a:cubicBezTo>
                      <a:pt x="11" y="6"/>
                      <a:pt x="11" y="6"/>
                      <a:pt x="10" y="5"/>
                    </a:cubicBezTo>
                    <a:moveTo>
                      <a:pt x="0" y="1"/>
                    </a:moveTo>
                    <a:cubicBezTo>
                      <a:pt x="0" y="1"/>
                      <a:pt x="0" y="1"/>
                      <a:pt x="0" y="1"/>
                    </a:cubicBezTo>
                    <a:cubicBezTo>
                      <a:pt x="1" y="2"/>
                      <a:pt x="2" y="3"/>
                      <a:pt x="4" y="4"/>
                    </a:cubicBezTo>
                    <a:cubicBezTo>
                      <a:pt x="4" y="4"/>
                      <a:pt x="4" y="4"/>
                      <a:pt x="5" y="4"/>
                    </a:cubicBezTo>
                    <a:cubicBezTo>
                      <a:pt x="5" y="4"/>
                      <a:pt x="5" y="4"/>
                      <a:pt x="5" y="4"/>
                    </a:cubicBezTo>
                    <a:cubicBezTo>
                      <a:pt x="0" y="1"/>
                      <a:pt x="0" y="1"/>
                      <a:pt x="0" y="1"/>
                    </a:cubicBezTo>
                    <a:moveTo>
                      <a:pt x="1" y="0"/>
                    </a:moveTo>
                    <a:cubicBezTo>
                      <a:pt x="0" y="0"/>
                      <a:pt x="0" y="1"/>
                      <a:pt x="0" y="1"/>
                    </a:cubicBezTo>
                    <a:cubicBezTo>
                      <a:pt x="2" y="2"/>
                      <a:pt x="3" y="3"/>
                      <a:pt x="5" y="4"/>
                    </a:cubicBezTo>
                    <a:cubicBezTo>
                      <a:pt x="5" y="4"/>
                      <a:pt x="5" y="3"/>
                      <a:pt x="6" y="3"/>
                    </a:cubicBezTo>
                    <a:cubicBezTo>
                      <a:pt x="4"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03" name="Freeform 10095"/>
              <p:cNvSpPr>
                <a:spLocks noEditPoints="1"/>
              </p:cNvSpPr>
              <p:nvPr/>
            </p:nvSpPr>
            <p:spPr bwMode="auto">
              <a:xfrm>
                <a:off x="-89" y="3462"/>
                <a:ext cx="42" cy="26"/>
              </a:xfrm>
              <a:custGeom>
                <a:avLst/>
                <a:gdLst>
                  <a:gd name="T0" fmla="*/ 15 w 18"/>
                  <a:gd name="T1" fmla="*/ 10 h 11"/>
                  <a:gd name="T2" fmla="*/ 17 w 18"/>
                  <a:gd name="T3" fmla="*/ 11 h 11"/>
                  <a:gd name="T4" fmla="*/ 15 w 18"/>
                  <a:gd name="T5" fmla="*/ 10 h 11"/>
                  <a:gd name="T6" fmla="*/ 15 w 18"/>
                  <a:gd name="T7" fmla="*/ 10 h 11"/>
                  <a:gd name="T8" fmla="*/ 15 w 18"/>
                  <a:gd name="T9" fmla="*/ 10 h 11"/>
                  <a:gd name="T10" fmla="*/ 16 w 18"/>
                  <a:gd name="T11" fmla="*/ 9 h 11"/>
                  <a:gd name="T12" fmla="*/ 18 w 18"/>
                  <a:gd name="T13" fmla="*/ 10 h 11"/>
                  <a:gd name="T14" fmla="*/ 16 w 18"/>
                  <a:gd name="T15" fmla="*/ 9 h 11"/>
                  <a:gd name="T16" fmla="*/ 16 w 18"/>
                  <a:gd name="T17" fmla="*/ 9 h 11"/>
                  <a:gd name="T18" fmla="*/ 16 w 18"/>
                  <a:gd name="T19" fmla="*/ 9 h 11"/>
                  <a:gd name="T20" fmla="*/ 14 w 18"/>
                  <a:gd name="T21" fmla="*/ 9 h 11"/>
                  <a:gd name="T22" fmla="*/ 15 w 18"/>
                  <a:gd name="T23" fmla="*/ 9 h 11"/>
                  <a:gd name="T24" fmla="*/ 15 w 18"/>
                  <a:gd name="T25" fmla="*/ 9 h 11"/>
                  <a:gd name="T26" fmla="*/ 15 w 18"/>
                  <a:gd name="T27" fmla="*/ 9 h 11"/>
                  <a:gd name="T28" fmla="*/ 15 w 18"/>
                  <a:gd name="T29" fmla="*/ 9 h 11"/>
                  <a:gd name="T30" fmla="*/ 14 w 18"/>
                  <a:gd name="T31" fmla="*/ 9 h 11"/>
                  <a:gd name="T32" fmla="*/ 14 w 18"/>
                  <a:gd name="T33" fmla="*/ 9 h 11"/>
                  <a:gd name="T34" fmla="*/ 14 w 18"/>
                  <a:gd name="T35" fmla="*/ 9 h 11"/>
                  <a:gd name="T36" fmla="*/ 14 w 18"/>
                  <a:gd name="T37" fmla="*/ 8 h 11"/>
                  <a:gd name="T38" fmla="*/ 14 w 18"/>
                  <a:gd name="T39" fmla="*/ 8 h 11"/>
                  <a:gd name="T40" fmla="*/ 13 w 18"/>
                  <a:gd name="T41" fmla="*/ 8 h 11"/>
                  <a:gd name="T42" fmla="*/ 13 w 18"/>
                  <a:gd name="T43" fmla="*/ 9 h 11"/>
                  <a:gd name="T44" fmla="*/ 13 w 18"/>
                  <a:gd name="T45" fmla="*/ 8 h 11"/>
                  <a:gd name="T46" fmla="*/ 13 w 18"/>
                  <a:gd name="T47" fmla="*/ 8 h 11"/>
                  <a:gd name="T48" fmla="*/ 14 w 18"/>
                  <a:gd name="T49" fmla="*/ 8 h 11"/>
                  <a:gd name="T50" fmla="*/ 12 w 18"/>
                  <a:gd name="T51" fmla="*/ 7 h 11"/>
                  <a:gd name="T52" fmla="*/ 12 w 18"/>
                  <a:gd name="T53" fmla="*/ 8 h 11"/>
                  <a:gd name="T54" fmla="*/ 12 w 18"/>
                  <a:gd name="T55" fmla="*/ 7 h 11"/>
                  <a:gd name="T56" fmla="*/ 12 w 18"/>
                  <a:gd name="T57" fmla="*/ 7 h 11"/>
                  <a:gd name="T58" fmla="*/ 12 w 18"/>
                  <a:gd name="T59" fmla="*/ 7 h 11"/>
                  <a:gd name="T60" fmla="*/ 11 w 18"/>
                  <a:gd name="T61" fmla="*/ 7 h 11"/>
                  <a:gd name="T62" fmla="*/ 11 w 18"/>
                  <a:gd name="T63" fmla="*/ 7 h 11"/>
                  <a:gd name="T64" fmla="*/ 11 w 18"/>
                  <a:gd name="T65" fmla="*/ 7 h 11"/>
                  <a:gd name="T66" fmla="*/ 11 w 18"/>
                  <a:gd name="T67" fmla="*/ 7 h 11"/>
                  <a:gd name="T68" fmla="*/ 12 w 18"/>
                  <a:gd name="T69" fmla="*/ 7 h 11"/>
                  <a:gd name="T70" fmla="*/ 10 w 18"/>
                  <a:gd name="T71" fmla="*/ 6 h 11"/>
                  <a:gd name="T72" fmla="*/ 10 w 18"/>
                  <a:gd name="T73" fmla="*/ 7 h 11"/>
                  <a:gd name="T74" fmla="*/ 10 w 18"/>
                  <a:gd name="T75" fmla="*/ 6 h 11"/>
                  <a:gd name="T76" fmla="*/ 10 w 18"/>
                  <a:gd name="T77" fmla="*/ 6 h 11"/>
                  <a:gd name="T78" fmla="*/ 11 w 18"/>
                  <a:gd name="T79" fmla="*/ 6 h 11"/>
                  <a:gd name="T80" fmla="*/ 0 w 18"/>
                  <a:gd name="T81" fmla="*/ 0 h 11"/>
                  <a:gd name="T82" fmla="*/ 5 w 18"/>
                  <a:gd name="T83" fmla="*/ 4 h 11"/>
                  <a:gd name="T84" fmla="*/ 2 w 18"/>
                  <a:gd name="T85" fmla="*/ 1 h 11"/>
                  <a:gd name="T86" fmla="*/ 0 w 18"/>
                  <a:gd name="T87" fmla="*/ 0 h 11"/>
                  <a:gd name="T88" fmla="*/ 2 w 18"/>
                  <a:gd name="T89" fmla="*/ 1 h 11"/>
                  <a:gd name="T90" fmla="*/ 5 w 18"/>
                  <a:gd name="T9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 h="11">
                    <a:moveTo>
                      <a:pt x="16" y="10"/>
                    </a:moveTo>
                    <a:cubicBezTo>
                      <a:pt x="15" y="10"/>
                      <a:pt x="15" y="10"/>
                      <a:pt x="15" y="10"/>
                    </a:cubicBezTo>
                    <a:cubicBezTo>
                      <a:pt x="16" y="10"/>
                      <a:pt x="16" y="11"/>
                      <a:pt x="17" y="11"/>
                    </a:cubicBezTo>
                    <a:cubicBezTo>
                      <a:pt x="17" y="11"/>
                      <a:pt x="17" y="11"/>
                      <a:pt x="17" y="11"/>
                    </a:cubicBezTo>
                    <a:cubicBezTo>
                      <a:pt x="17" y="10"/>
                      <a:pt x="16" y="10"/>
                      <a:pt x="16" y="10"/>
                    </a:cubicBezTo>
                    <a:moveTo>
                      <a:pt x="15" y="10"/>
                    </a:moveTo>
                    <a:cubicBezTo>
                      <a:pt x="15" y="10"/>
                      <a:pt x="15" y="10"/>
                      <a:pt x="15" y="10"/>
                    </a:cubicBezTo>
                    <a:cubicBezTo>
                      <a:pt x="15" y="10"/>
                      <a:pt x="15" y="10"/>
                      <a:pt x="15" y="10"/>
                    </a:cubicBezTo>
                    <a:cubicBezTo>
                      <a:pt x="15" y="10"/>
                      <a:pt x="15" y="10"/>
                      <a:pt x="15" y="10"/>
                    </a:cubicBezTo>
                    <a:cubicBezTo>
                      <a:pt x="15" y="10"/>
                      <a:pt x="15" y="10"/>
                      <a:pt x="15" y="10"/>
                    </a:cubicBezTo>
                    <a:moveTo>
                      <a:pt x="16" y="9"/>
                    </a:moveTo>
                    <a:cubicBezTo>
                      <a:pt x="16" y="9"/>
                      <a:pt x="16" y="9"/>
                      <a:pt x="16" y="9"/>
                    </a:cubicBezTo>
                    <a:cubicBezTo>
                      <a:pt x="16" y="10"/>
                      <a:pt x="17" y="10"/>
                      <a:pt x="17" y="10"/>
                    </a:cubicBezTo>
                    <a:cubicBezTo>
                      <a:pt x="17" y="10"/>
                      <a:pt x="17" y="10"/>
                      <a:pt x="18" y="10"/>
                    </a:cubicBezTo>
                    <a:cubicBezTo>
                      <a:pt x="17" y="10"/>
                      <a:pt x="16" y="10"/>
                      <a:pt x="16" y="9"/>
                    </a:cubicBezTo>
                    <a:moveTo>
                      <a:pt x="16" y="9"/>
                    </a:moveTo>
                    <a:cubicBezTo>
                      <a:pt x="16" y="9"/>
                      <a:pt x="16" y="9"/>
                      <a:pt x="16" y="9"/>
                    </a:cubicBezTo>
                    <a:cubicBezTo>
                      <a:pt x="16" y="9"/>
                      <a:pt x="16" y="9"/>
                      <a:pt x="16" y="9"/>
                    </a:cubicBezTo>
                    <a:cubicBezTo>
                      <a:pt x="16" y="9"/>
                      <a:pt x="16" y="9"/>
                      <a:pt x="16" y="9"/>
                    </a:cubicBezTo>
                    <a:cubicBezTo>
                      <a:pt x="16" y="9"/>
                      <a:pt x="16" y="9"/>
                      <a:pt x="16" y="9"/>
                    </a:cubicBezTo>
                    <a:moveTo>
                      <a:pt x="14" y="9"/>
                    </a:moveTo>
                    <a:cubicBezTo>
                      <a:pt x="14" y="9"/>
                      <a:pt x="14" y="9"/>
                      <a:pt x="14" y="9"/>
                    </a:cubicBezTo>
                    <a:cubicBezTo>
                      <a:pt x="14" y="10"/>
                      <a:pt x="15" y="10"/>
                      <a:pt x="15" y="10"/>
                    </a:cubicBezTo>
                    <a:cubicBezTo>
                      <a:pt x="15" y="10"/>
                      <a:pt x="15" y="10"/>
                      <a:pt x="15" y="9"/>
                    </a:cubicBezTo>
                    <a:cubicBezTo>
                      <a:pt x="15" y="9"/>
                      <a:pt x="15" y="9"/>
                      <a:pt x="14" y="9"/>
                    </a:cubicBezTo>
                    <a:moveTo>
                      <a:pt x="15" y="9"/>
                    </a:moveTo>
                    <a:cubicBezTo>
                      <a:pt x="15" y="9"/>
                      <a:pt x="15" y="9"/>
                      <a:pt x="15" y="9"/>
                    </a:cubicBezTo>
                    <a:cubicBezTo>
                      <a:pt x="15" y="9"/>
                      <a:pt x="15" y="9"/>
                      <a:pt x="15" y="9"/>
                    </a:cubicBezTo>
                    <a:cubicBezTo>
                      <a:pt x="15" y="9"/>
                      <a:pt x="15" y="9"/>
                      <a:pt x="15" y="9"/>
                    </a:cubicBezTo>
                    <a:cubicBezTo>
                      <a:pt x="15" y="9"/>
                      <a:pt x="15" y="9"/>
                      <a:pt x="15" y="9"/>
                    </a:cubicBezTo>
                    <a:moveTo>
                      <a:pt x="14" y="9"/>
                    </a:moveTo>
                    <a:cubicBezTo>
                      <a:pt x="14" y="9"/>
                      <a:pt x="14" y="9"/>
                      <a:pt x="14" y="9"/>
                    </a:cubicBezTo>
                    <a:cubicBezTo>
                      <a:pt x="14" y="9"/>
                      <a:pt x="14" y="9"/>
                      <a:pt x="14" y="9"/>
                    </a:cubicBezTo>
                    <a:cubicBezTo>
                      <a:pt x="14" y="9"/>
                      <a:pt x="14" y="9"/>
                      <a:pt x="14" y="9"/>
                    </a:cubicBezTo>
                    <a:cubicBezTo>
                      <a:pt x="14" y="9"/>
                      <a:pt x="14" y="9"/>
                      <a:pt x="14" y="9"/>
                    </a:cubicBezTo>
                    <a:cubicBezTo>
                      <a:pt x="14" y="9"/>
                      <a:pt x="14" y="9"/>
                      <a:pt x="14" y="9"/>
                    </a:cubicBezTo>
                    <a:moveTo>
                      <a:pt x="14" y="8"/>
                    </a:moveTo>
                    <a:cubicBezTo>
                      <a:pt x="14" y="8"/>
                      <a:pt x="14" y="8"/>
                      <a:pt x="14" y="8"/>
                    </a:cubicBezTo>
                    <a:cubicBezTo>
                      <a:pt x="14" y="8"/>
                      <a:pt x="14" y="8"/>
                      <a:pt x="14" y="8"/>
                    </a:cubicBezTo>
                    <a:cubicBezTo>
                      <a:pt x="14" y="8"/>
                      <a:pt x="14" y="8"/>
                      <a:pt x="14" y="8"/>
                    </a:cubicBezTo>
                    <a:cubicBezTo>
                      <a:pt x="14" y="8"/>
                      <a:pt x="14" y="8"/>
                      <a:pt x="14" y="8"/>
                    </a:cubicBezTo>
                    <a:moveTo>
                      <a:pt x="13" y="8"/>
                    </a:moveTo>
                    <a:cubicBezTo>
                      <a:pt x="12" y="8"/>
                      <a:pt x="12" y="8"/>
                      <a:pt x="12" y="8"/>
                    </a:cubicBezTo>
                    <a:cubicBezTo>
                      <a:pt x="13" y="8"/>
                      <a:pt x="13" y="8"/>
                      <a:pt x="13" y="9"/>
                    </a:cubicBezTo>
                    <a:cubicBezTo>
                      <a:pt x="13" y="9"/>
                      <a:pt x="13" y="8"/>
                      <a:pt x="13" y="8"/>
                    </a:cubicBezTo>
                    <a:cubicBezTo>
                      <a:pt x="13" y="8"/>
                      <a:pt x="13" y="8"/>
                      <a:pt x="13" y="8"/>
                    </a:cubicBezTo>
                    <a:moveTo>
                      <a:pt x="13" y="7"/>
                    </a:moveTo>
                    <a:cubicBezTo>
                      <a:pt x="13" y="7"/>
                      <a:pt x="13" y="8"/>
                      <a:pt x="13" y="8"/>
                    </a:cubicBezTo>
                    <a:cubicBezTo>
                      <a:pt x="13" y="8"/>
                      <a:pt x="13" y="8"/>
                      <a:pt x="13" y="8"/>
                    </a:cubicBezTo>
                    <a:cubicBezTo>
                      <a:pt x="13" y="8"/>
                      <a:pt x="13" y="8"/>
                      <a:pt x="14" y="8"/>
                    </a:cubicBezTo>
                    <a:cubicBezTo>
                      <a:pt x="13" y="8"/>
                      <a:pt x="13" y="8"/>
                      <a:pt x="13" y="7"/>
                    </a:cubicBezTo>
                    <a:moveTo>
                      <a:pt x="12" y="7"/>
                    </a:moveTo>
                    <a:cubicBezTo>
                      <a:pt x="12" y="7"/>
                      <a:pt x="12" y="8"/>
                      <a:pt x="12" y="8"/>
                    </a:cubicBezTo>
                    <a:cubicBezTo>
                      <a:pt x="12" y="8"/>
                      <a:pt x="12" y="8"/>
                      <a:pt x="12" y="8"/>
                    </a:cubicBezTo>
                    <a:cubicBezTo>
                      <a:pt x="12" y="8"/>
                      <a:pt x="12" y="8"/>
                      <a:pt x="12" y="8"/>
                    </a:cubicBezTo>
                    <a:cubicBezTo>
                      <a:pt x="12" y="7"/>
                      <a:pt x="12" y="7"/>
                      <a:pt x="12" y="7"/>
                    </a:cubicBezTo>
                    <a:moveTo>
                      <a:pt x="12" y="7"/>
                    </a:moveTo>
                    <a:cubicBezTo>
                      <a:pt x="12" y="7"/>
                      <a:pt x="12" y="7"/>
                      <a:pt x="12" y="7"/>
                    </a:cubicBezTo>
                    <a:cubicBezTo>
                      <a:pt x="12" y="7"/>
                      <a:pt x="12" y="7"/>
                      <a:pt x="12" y="7"/>
                    </a:cubicBezTo>
                    <a:cubicBezTo>
                      <a:pt x="12" y="7"/>
                      <a:pt x="12" y="7"/>
                      <a:pt x="12" y="7"/>
                    </a:cubicBezTo>
                    <a:cubicBezTo>
                      <a:pt x="12" y="7"/>
                      <a:pt x="12" y="7"/>
                      <a:pt x="12" y="7"/>
                    </a:cubicBezTo>
                    <a:moveTo>
                      <a:pt x="11" y="7"/>
                    </a:moveTo>
                    <a:cubicBezTo>
                      <a:pt x="11" y="7"/>
                      <a:pt x="11" y="7"/>
                      <a:pt x="11" y="7"/>
                    </a:cubicBezTo>
                    <a:cubicBezTo>
                      <a:pt x="11" y="7"/>
                      <a:pt x="11" y="7"/>
                      <a:pt x="11" y="7"/>
                    </a:cubicBezTo>
                    <a:cubicBezTo>
                      <a:pt x="11" y="7"/>
                      <a:pt x="11" y="7"/>
                      <a:pt x="11" y="7"/>
                    </a:cubicBezTo>
                    <a:cubicBezTo>
                      <a:pt x="11" y="7"/>
                      <a:pt x="11" y="7"/>
                      <a:pt x="11" y="7"/>
                    </a:cubicBezTo>
                    <a:moveTo>
                      <a:pt x="11" y="6"/>
                    </a:moveTo>
                    <a:cubicBezTo>
                      <a:pt x="11" y="7"/>
                      <a:pt x="11" y="7"/>
                      <a:pt x="11" y="7"/>
                    </a:cubicBezTo>
                    <a:cubicBezTo>
                      <a:pt x="11" y="7"/>
                      <a:pt x="11" y="7"/>
                      <a:pt x="12" y="7"/>
                    </a:cubicBezTo>
                    <a:cubicBezTo>
                      <a:pt x="12" y="7"/>
                      <a:pt x="12" y="7"/>
                      <a:pt x="12" y="7"/>
                    </a:cubicBezTo>
                    <a:cubicBezTo>
                      <a:pt x="11" y="7"/>
                      <a:pt x="11" y="7"/>
                      <a:pt x="11" y="6"/>
                    </a:cubicBezTo>
                    <a:moveTo>
                      <a:pt x="10" y="6"/>
                    </a:moveTo>
                    <a:cubicBezTo>
                      <a:pt x="10" y="6"/>
                      <a:pt x="10" y="6"/>
                      <a:pt x="10" y="6"/>
                    </a:cubicBezTo>
                    <a:cubicBezTo>
                      <a:pt x="10" y="7"/>
                      <a:pt x="10" y="7"/>
                      <a:pt x="10" y="7"/>
                    </a:cubicBezTo>
                    <a:cubicBezTo>
                      <a:pt x="10" y="7"/>
                      <a:pt x="10" y="7"/>
                      <a:pt x="10" y="6"/>
                    </a:cubicBezTo>
                    <a:cubicBezTo>
                      <a:pt x="10" y="6"/>
                      <a:pt x="10" y="6"/>
                      <a:pt x="10" y="6"/>
                    </a:cubicBezTo>
                    <a:moveTo>
                      <a:pt x="10" y="6"/>
                    </a:moveTo>
                    <a:cubicBezTo>
                      <a:pt x="10" y="6"/>
                      <a:pt x="10" y="6"/>
                      <a:pt x="10" y="6"/>
                    </a:cubicBezTo>
                    <a:cubicBezTo>
                      <a:pt x="10" y="6"/>
                      <a:pt x="10" y="6"/>
                      <a:pt x="11" y="6"/>
                    </a:cubicBezTo>
                    <a:cubicBezTo>
                      <a:pt x="11" y="6"/>
                      <a:pt x="11" y="6"/>
                      <a:pt x="11" y="6"/>
                    </a:cubicBezTo>
                    <a:cubicBezTo>
                      <a:pt x="10" y="6"/>
                      <a:pt x="10" y="6"/>
                      <a:pt x="10" y="6"/>
                    </a:cubicBezTo>
                    <a:moveTo>
                      <a:pt x="0" y="0"/>
                    </a:moveTo>
                    <a:cubicBezTo>
                      <a:pt x="0" y="0"/>
                      <a:pt x="0" y="0"/>
                      <a:pt x="0" y="1"/>
                    </a:cubicBezTo>
                    <a:cubicBezTo>
                      <a:pt x="2" y="2"/>
                      <a:pt x="3" y="3"/>
                      <a:pt x="5" y="4"/>
                    </a:cubicBezTo>
                    <a:cubicBezTo>
                      <a:pt x="5" y="4"/>
                      <a:pt x="5" y="3"/>
                      <a:pt x="5" y="3"/>
                    </a:cubicBezTo>
                    <a:cubicBezTo>
                      <a:pt x="4" y="2"/>
                      <a:pt x="3" y="2"/>
                      <a:pt x="2" y="1"/>
                    </a:cubicBezTo>
                    <a:cubicBezTo>
                      <a:pt x="1" y="1"/>
                      <a:pt x="1" y="0"/>
                      <a:pt x="0" y="0"/>
                    </a:cubicBezTo>
                    <a:moveTo>
                      <a:pt x="0" y="0"/>
                    </a:moveTo>
                    <a:cubicBezTo>
                      <a:pt x="0" y="0"/>
                      <a:pt x="0" y="0"/>
                      <a:pt x="0" y="0"/>
                    </a:cubicBezTo>
                    <a:cubicBezTo>
                      <a:pt x="1" y="0"/>
                      <a:pt x="1" y="1"/>
                      <a:pt x="2" y="1"/>
                    </a:cubicBezTo>
                    <a:cubicBezTo>
                      <a:pt x="3" y="2"/>
                      <a:pt x="4" y="2"/>
                      <a:pt x="5" y="3"/>
                    </a:cubicBezTo>
                    <a:cubicBezTo>
                      <a:pt x="5" y="3"/>
                      <a:pt x="5" y="3"/>
                      <a:pt x="5"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04" name="Freeform 10096"/>
              <p:cNvSpPr>
                <a:spLocks noEditPoints="1"/>
              </p:cNvSpPr>
              <p:nvPr/>
            </p:nvSpPr>
            <p:spPr bwMode="auto">
              <a:xfrm>
                <a:off x="-172" y="3594"/>
                <a:ext cx="42" cy="33"/>
              </a:xfrm>
              <a:custGeom>
                <a:avLst/>
                <a:gdLst>
                  <a:gd name="T0" fmla="*/ 15 w 18"/>
                  <a:gd name="T1" fmla="*/ 11 h 14"/>
                  <a:gd name="T2" fmla="*/ 14 w 18"/>
                  <a:gd name="T3" fmla="*/ 12 h 14"/>
                  <a:gd name="T4" fmla="*/ 17 w 18"/>
                  <a:gd name="T5" fmla="*/ 14 h 14"/>
                  <a:gd name="T6" fmla="*/ 18 w 18"/>
                  <a:gd name="T7" fmla="*/ 13 h 14"/>
                  <a:gd name="T8" fmla="*/ 15 w 18"/>
                  <a:gd name="T9" fmla="*/ 11 h 14"/>
                  <a:gd name="T10" fmla="*/ 14 w 18"/>
                  <a:gd name="T11" fmla="*/ 11 h 14"/>
                  <a:gd name="T12" fmla="*/ 13 w 18"/>
                  <a:gd name="T13" fmla="*/ 11 h 14"/>
                  <a:gd name="T14" fmla="*/ 14 w 18"/>
                  <a:gd name="T15" fmla="*/ 12 h 14"/>
                  <a:gd name="T16" fmla="*/ 14 w 18"/>
                  <a:gd name="T17" fmla="*/ 11 h 14"/>
                  <a:gd name="T18" fmla="*/ 14 w 18"/>
                  <a:gd name="T19" fmla="*/ 11 h 14"/>
                  <a:gd name="T20" fmla="*/ 13 w 18"/>
                  <a:gd name="T21" fmla="*/ 11 h 14"/>
                  <a:gd name="T22" fmla="*/ 13 w 18"/>
                  <a:gd name="T23" fmla="*/ 11 h 14"/>
                  <a:gd name="T24" fmla="*/ 13 w 18"/>
                  <a:gd name="T25" fmla="*/ 11 h 14"/>
                  <a:gd name="T26" fmla="*/ 14 w 18"/>
                  <a:gd name="T27" fmla="*/ 11 h 14"/>
                  <a:gd name="T28" fmla="*/ 13 w 18"/>
                  <a:gd name="T29" fmla="*/ 11 h 14"/>
                  <a:gd name="T30" fmla="*/ 12 w 18"/>
                  <a:gd name="T31" fmla="*/ 10 h 14"/>
                  <a:gd name="T32" fmla="*/ 12 w 18"/>
                  <a:gd name="T33" fmla="*/ 11 h 14"/>
                  <a:gd name="T34" fmla="*/ 12 w 18"/>
                  <a:gd name="T35" fmla="*/ 11 h 14"/>
                  <a:gd name="T36" fmla="*/ 13 w 18"/>
                  <a:gd name="T37" fmla="*/ 10 h 14"/>
                  <a:gd name="T38" fmla="*/ 12 w 18"/>
                  <a:gd name="T39" fmla="*/ 10 h 14"/>
                  <a:gd name="T40" fmla="*/ 12 w 18"/>
                  <a:gd name="T41" fmla="*/ 10 h 14"/>
                  <a:gd name="T42" fmla="*/ 11 w 18"/>
                  <a:gd name="T43" fmla="*/ 10 h 14"/>
                  <a:gd name="T44" fmla="*/ 11 w 18"/>
                  <a:gd name="T45" fmla="*/ 10 h 14"/>
                  <a:gd name="T46" fmla="*/ 12 w 18"/>
                  <a:gd name="T47" fmla="*/ 10 h 14"/>
                  <a:gd name="T48" fmla="*/ 12 w 18"/>
                  <a:gd name="T49" fmla="*/ 10 h 14"/>
                  <a:gd name="T50" fmla="*/ 10 w 18"/>
                  <a:gd name="T51" fmla="*/ 8 h 14"/>
                  <a:gd name="T52" fmla="*/ 9 w 18"/>
                  <a:gd name="T53" fmla="*/ 9 h 14"/>
                  <a:gd name="T54" fmla="*/ 11 w 18"/>
                  <a:gd name="T55" fmla="*/ 10 h 14"/>
                  <a:gd name="T56" fmla="*/ 11 w 18"/>
                  <a:gd name="T57" fmla="*/ 9 h 14"/>
                  <a:gd name="T58" fmla="*/ 10 w 18"/>
                  <a:gd name="T59" fmla="*/ 8 h 14"/>
                  <a:gd name="T60" fmla="*/ 11 w 18"/>
                  <a:gd name="T61" fmla="*/ 5 h 14"/>
                  <a:gd name="T62" fmla="*/ 11 w 18"/>
                  <a:gd name="T63" fmla="*/ 5 h 14"/>
                  <a:gd name="T64" fmla="*/ 12 w 18"/>
                  <a:gd name="T65" fmla="*/ 6 h 14"/>
                  <a:gd name="T66" fmla="*/ 11 w 18"/>
                  <a:gd name="T67" fmla="*/ 5 h 14"/>
                  <a:gd name="T68" fmla="*/ 0 w 18"/>
                  <a:gd name="T69" fmla="*/ 3 h 14"/>
                  <a:gd name="T70" fmla="*/ 0 w 18"/>
                  <a:gd name="T71" fmla="*/ 3 h 14"/>
                  <a:gd name="T72" fmla="*/ 5 w 18"/>
                  <a:gd name="T73" fmla="*/ 6 h 14"/>
                  <a:gd name="T74" fmla="*/ 5 w 18"/>
                  <a:gd name="T75" fmla="*/ 6 h 14"/>
                  <a:gd name="T76" fmla="*/ 1 w 18"/>
                  <a:gd name="T77" fmla="*/ 3 h 14"/>
                  <a:gd name="T78" fmla="*/ 1 w 18"/>
                  <a:gd name="T79" fmla="*/ 3 h 14"/>
                  <a:gd name="T80" fmla="*/ 1 w 18"/>
                  <a:gd name="T81" fmla="*/ 3 h 14"/>
                  <a:gd name="T82" fmla="*/ 0 w 18"/>
                  <a:gd name="T83" fmla="*/ 3 h 14"/>
                  <a:gd name="T84" fmla="*/ 0 w 18"/>
                  <a:gd name="T85" fmla="*/ 3 h 14"/>
                  <a:gd name="T86" fmla="*/ 0 w 18"/>
                  <a:gd name="T87" fmla="*/ 3 h 14"/>
                  <a:gd name="T88" fmla="*/ 0 w 18"/>
                  <a:gd name="T89" fmla="*/ 3 h 14"/>
                  <a:gd name="T90" fmla="*/ 0 w 18"/>
                  <a:gd name="T91" fmla="*/ 3 h 14"/>
                  <a:gd name="T92" fmla="*/ 0 w 18"/>
                  <a:gd name="T93" fmla="*/ 3 h 14"/>
                  <a:gd name="T94" fmla="*/ 3 w 18"/>
                  <a:gd name="T95" fmla="*/ 0 h 14"/>
                  <a:gd name="T96" fmla="*/ 3 w 18"/>
                  <a:gd name="T97" fmla="*/ 0 h 14"/>
                  <a:gd name="T98" fmla="*/ 7 w 18"/>
                  <a:gd name="T99" fmla="*/ 3 h 14"/>
                  <a:gd name="T100" fmla="*/ 7 w 18"/>
                  <a:gd name="T101" fmla="*/ 3 h 14"/>
                  <a:gd name="T102" fmla="*/ 5 w 18"/>
                  <a:gd name="T103" fmla="*/ 1 h 14"/>
                  <a:gd name="T104" fmla="*/ 3 w 18"/>
                  <a:gd name="T105" fmla="*/ 0 h 14"/>
                  <a:gd name="T106" fmla="*/ 3 w 18"/>
                  <a:gd name="T107" fmla="*/ 0 h 14"/>
                  <a:gd name="T108" fmla="*/ 3 w 18"/>
                  <a:gd name="T109" fmla="*/ 0 h 14"/>
                  <a:gd name="T110" fmla="*/ 3 w 18"/>
                  <a:gd name="T111" fmla="*/ 0 h 14"/>
                  <a:gd name="T112" fmla="*/ 3 w 18"/>
                  <a:gd name="T11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 h="14">
                    <a:moveTo>
                      <a:pt x="15" y="11"/>
                    </a:moveTo>
                    <a:cubicBezTo>
                      <a:pt x="15" y="12"/>
                      <a:pt x="15" y="12"/>
                      <a:pt x="14" y="12"/>
                    </a:cubicBezTo>
                    <a:cubicBezTo>
                      <a:pt x="15" y="13"/>
                      <a:pt x="16" y="13"/>
                      <a:pt x="17" y="14"/>
                    </a:cubicBezTo>
                    <a:cubicBezTo>
                      <a:pt x="17" y="14"/>
                      <a:pt x="17" y="13"/>
                      <a:pt x="18" y="13"/>
                    </a:cubicBezTo>
                    <a:cubicBezTo>
                      <a:pt x="17" y="13"/>
                      <a:pt x="16" y="12"/>
                      <a:pt x="15" y="11"/>
                    </a:cubicBezTo>
                    <a:moveTo>
                      <a:pt x="14" y="11"/>
                    </a:moveTo>
                    <a:cubicBezTo>
                      <a:pt x="13" y="11"/>
                      <a:pt x="13" y="11"/>
                      <a:pt x="13" y="11"/>
                    </a:cubicBezTo>
                    <a:cubicBezTo>
                      <a:pt x="13" y="12"/>
                      <a:pt x="13" y="12"/>
                      <a:pt x="14" y="12"/>
                    </a:cubicBezTo>
                    <a:cubicBezTo>
                      <a:pt x="14" y="11"/>
                      <a:pt x="14" y="11"/>
                      <a:pt x="14" y="11"/>
                    </a:cubicBezTo>
                    <a:cubicBezTo>
                      <a:pt x="14" y="11"/>
                      <a:pt x="14" y="11"/>
                      <a:pt x="14" y="11"/>
                    </a:cubicBezTo>
                    <a:moveTo>
                      <a:pt x="13" y="11"/>
                    </a:moveTo>
                    <a:cubicBezTo>
                      <a:pt x="13" y="11"/>
                      <a:pt x="13" y="11"/>
                      <a:pt x="13" y="11"/>
                    </a:cubicBezTo>
                    <a:cubicBezTo>
                      <a:pt x="13" y="11"/>
                      <a:pt x="13" y="11"/>
                      <a:pt x="13" y="11"/>
                    </a:cubicBezTo>
                    <a:cubicBezTo>
                      <a:pt x="13" y="11"/>
                      <a:pt x="13" y="11"/>
                      <a:pt x="14" y="11"/>
                    </a:cubicBezTo>
                    <a:cubicBezTo>
                      <a:pt x="13" y="11"/>
                      <a:pt x="13" y="11"/>
                      <a:pt x="13" y="11"/>
                    </a:cubicBezTo>
                    <a:moveTo>
                      <a:pt x="12" y="10"/>
                    </a:moveTo>
                    <a:cubicBezTo>
                      <a:pt x="12" y="10"/>
                      <a:pt x="12" y="10"/>
                      <a:pt x="12" y="11"/>
                    </a:cubicBezTo>
                    <a:cubicBezTo>
                      <a:pt x="12" y="11"/>
                      <a:pt x="12" y="11"/>
                      <a:pt x="12" y="11"/>
                    </a:cubicBezTo>
                    <a:cubicBezTo>
                      <a:pt x="13" y="11"/>
                      <a:pt x="13" y="11"/>
                      <a:pt x="13" y="10"/>
                    </a:cubicBezTo>
                    <a:cubicBezTo>
                      <a:pt x="13" y="10"/>
                      <a:pt x="13" y="10"/>
                      <a:pt x="12" y="10"/>
                    </a:cubicBezTo>
                    <a:moveTo>
                      <a:pt x="12" y="10"/>
                    </a:moveTo>
                    <a:cubicBezTo>
                      <a:pt x="11" y="10"/>
                      <a:pt x="11" y="10"/>
                      <a:pt x="11" y="10"/>
                    </a:cubicBezTo>
                    <a:cubicBezTo>
                      <a:pt x="11" y="10"/>
                      <a:pt x="11" y="10"/>
                      <a:pt x="11" y="10"/>
                    </a:cubicBezTo>
                    <a:cubicBezTo>
                      <a:pt x="12" y="10"/>
                      <a:pt x="12" y="10"/>
                      <a:pt x="12" y="10"/>
                    </a:cubicBezTo>
                    <a:cubicBezTo>
                      <a:pt x="12" y="10"/>
                      <a:pt x="12" y="10"/>
                      <a:pt x="12" y="10"/>
                    </a:cubicBezTo>
                    <a:moveTo>
                      <a:pt x="10" y="8"/>
                    </a:moveTo>
                    <a:cubicBezTo>
                      <a:pt x="9" y="9"/>
                      <a:pt x="9" y="9"/>
                      <a:pt x="9" y="9"/>
                    </a:cubicBezTo>
                    <a:cubicBezTo>
                      <a:pt x="10" y="9"/>
                      <a:pt x="10" y="10"/>
                      <a:pt x="11" y="10"/>
                    </a:cubicBezTo>
                    <a:cubicBezTo>
                      <a:pt x="11" y="10"/>
                      <a:pt x="11" y="9"/>
                      <a:pt x="11" y="9"/>
                    </a:cubicBezTo>
                    <a:cubicBezTo>
                      <a:pt x="11" y="9"/>
                      <a:pt x="10" y="9"/>
                      <a:pt x="10" y="8"/>
                    </a:cubicBezTo>
                    <a:moveTo>
                      <a:pt x="11" y="5"/>
                    </a:moveTo>
                    <a:cubicBezTo>
                      <a:pt x="11" y="5"/>
                      <a:pt x="11" y="5"/>
                      <a:pt x="11" y="5"/>
                    </a:cubicBezTo>
                    <a:cubicBezTo>
                      <a:pt x="12" y="6"/>
                      <a:pt x="12" y="6"/>
                      <a:pt x="12" y="6"/>
                    </a:cubicBezTo>
                    <a:cubicBezTo>
                      <a:pt x="12" y="6"/>
                      <a:pt x="12" y="6"/>
                      <a:pt x="11" y="5"/>
                    </a:cubicBezTo>
                    <a:moveTo>
                      <a:pt x="0" y="3"/>
                    </a:moveTo>
                    <a:cubicBezTo>
                      <a:pt x="0" y="3"/>
                      <a:pt x="0" y="3"/>
                      <a:pt x="0" y="3"/>
                    </a:cubicBezTo>
                    <a:cubicBezTo>
                      <a:pt x="2" y="4"/>
                      <a:pt x="3" y="5"/>
                      <a:pt x="5" y="6"/>
                    </a:cubicBezTo>
                    <a:cubicBezTo>
                      <a:pt x="5" y="6"/>
                      <a:pt x="5" y="6"/>
                      <a:pt x="5" y="6"/>
                    </a:cubicBezTo>
                    <a:cubicBezTo>
                      <a:pt x="4" y="5"/>
                      <a:pt x="2" y="4"/>
                      <a:pt x="1" y="3"/>
                    </a:cubicBezTo>
                    <a:cubicBezTo>
                      <a:pt x="1" y="3"/>
                      <a:pt x="1" y="3"/>
                      <a:pt x="1" y="3"/>
                    </a:cubicBezTo>
                    <a:cubicBezTo>
                      <a:pt x="1" y="3"/>
                      <a:pt x="1" y="3"/>
                      <a:pt x="1" y="3"/>
                    </a:cubicBezTo>
                    <a:cubicBezTo>
                      <a:pt x="1" y="3"/>
                      <a:pt x="1" y="3"/>
                      <a:pt x="0" y="3"/>
                    </a:cubicBezTo>
                    <a:moveTo>
                      <a:pt x="0" y="3"/>
                    </a:moveTo>
                    <a:cubicBezTo>
                      <a:pt x="0" y="3"/>
                      <a:pt x="0" y="3"/>
                      <a:pt x="0" y="3"/>
                    </a:cubicBezTo>
                    <a:cubicBezTo>
                      <a:pt x="0" y="3"/>
                      <a:pt x="0" y="3"/>
                      <a:pt x="0" y="3"/>
                    </a:cubicBezTo>
                    <a:cubicBezTo>
                      <a:pt x="0" y="3"/>
                      <a:pt x="0" y="3"/>
                      <a:pt x="0" y="3"/>
                    </a:cubicBezTo>
                    <a:cubicBezTo>
                      <a:pt x="0" y="3"/>
                      <a:pt x="0" y="3"/>
                      <a:pt x="0" y="3"/>
                    </a:cubicBezTo>
                    <a:moveTo>
                      <a:pt x="3" y="0"/>
                    </a:moveTo>
                    <a:cubicBezTo>
                      <a:pt x="3" y="0"/>
                      <a:pt x="3" y="0"/>
                      <a:pt x="3" y="0"/>
                    </a:cubicBezTo>
                    <a:cubicBezTo>
                      <a:pt x="4" y="1"/>
                      <a:pt x="6" y="2"/>
                      <a:pt x="7" y="3"/>
                    </a:cubicBezTo>
                    <a:cubicBezTo>
                      <a:pt x="7" y="3"/>
                      <a:pt x="7" y="3"/>
                      <a:pt x="7" y="3"/>
                    </a:cubicBezTo>
                    <a:cubicBezTo>
                      <a:pt x="6" y="2"/>
                      <a:pt x="6" y="2"/>
                      <a:pt x="5" y="1"/>
                    </a:cubicBezTo>
                    <a:cubicBezTo>
                      <a:pt x="4" y="1"/>
                      <a:pt x="4" y="0"/>
                      <a:pt x="3" y="0"/>
                    </a:cubicBezTo>
                    <a:moveTo>
                      <a:pt x="3" y="0"/>
                    </a:moveTo>
                    <a:cubicBezTo>
                      <a:pt x="3" y="0"/>
                      <a:pt x="3" y="0"/>
                      <a:pt x="3" y="0"/>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05" name="Freeform 10097"/>
              <p:cNvSpPr>
                <a:spLocks noEditPoints="1"/>
              </p:cNvSpPr>
              <p:nvPr/>
            </p:nvSpPr>
            <p:spPr bwMode="auto">
              <a:xfrm>
                <a:off x="-345" y="3887"/>
                <a:ext cx="43" cy="28"/>
              </a:xfrm>
              <a:custGeom>
                <a:avLst/>
                <a:gdLst>
                  <a:gd name="T0" fmla="*/ 18 w 18"/>
                  <a:gd name="T1" fmla="*/ 11 h 12"/>
                  <a:gd name="T2" fmla="*/ 18 w 18"/>
                  <a:gd name="T3" fmla="*/ 11 h 12"/>
                  <a:gd name="T4" fmla="*/ 17 w 18"/>
                  <a:gd name="T5" fmla="*/ 11 h 12"/>
                  <a:gd name="T6" fmla="*/ 17 w 18"/>
                  <a:gd name="T7" fmla="*/ 11 h 12"/>
                  <a:gd name="T8" fmla="*/ 17 w 18"/>
                  <a:gd name="T9" fmla="*/ 11 h 12"/>
                  <a:gd name="T10" fmla="*/ 16 w 18"/>
                  <a:gd name="T11" fmla="*/ 12 h 12"/>
                  <a:gd name="T12" fmla="*/ 17 w 18"/>
                  <a:gd name="T13" fmla="*/ 12 h 12"/>
                  <a:gd name="T14" fmla="*/ 17 w 18"/>
                  <a:gd name="T15" fmla="*/ 11 h 12"/>
                  <a:gd name="T16" fmla="*/ 17 w 18"/>
                  <a:gd name="T17" fmla="*/ 11 h 12"/>
                  <a:gd name="T18" fmla="*/ 17 w 18"/>
                  <a:gd name="T19" fmla="*/ 11 h 12"/>
                  <a:gd name="T20" fmla="*/ 17 w 18"/>
                  <a:gd name="T21" fmla="*/ 10 h 12"/>
                  <a:gd name="T22" fmla="*/ 17 w 18"/>
                  <a:gd name="T23" fmla="*/ 11 h 12"/>
                  <a:gd name="T24" fmla="*/ 15 w 18"/>
                  <a:gd name="T25" fmla="*/ 10 h 12"/>
                  <a:gd name="T26" fmla="*/ 16 w 18"/>
                  <a:gd name="T27" fmla="*/ 10 h 12"/>
                  <a:gd name="T28" fmla="*/ 17 w 18"/>
                  <a:gd name="T29" fmla="*/ 10 h 12"/>
                  <a:gd name="T30" fmla="*/ 9 w 18"/>
                  <a:gd name="T31" fmla="*/ 9 h 12"/>
                  <a:gd name="T32" fmla="*/ 9 w 18"/>
                  <a:gd name="T33" fmla="*/ 9 h 12"/>
                  <a:gd name="T34" fmla="*/ 10 w 18"/>
                  <a:gd name="T35" fmla="*/ 9 h 12"/>
                  <a:gd name="T36" fmla="*/ 7 w 18"/>
                  <a:gd name="T37" fmla="*/ 8 h 12"/>
                  <a:gd name="T38" fmla="*/ 8 w 18"/>
                  <a:gd name="T39" fmla="*/ 8 h 12"/>
                  <a:gd name="T40" fmla="*/ 7 w 18"/>
                  <a:gd name="T41" fmla="*/ 8 h 12"/>
                  <a:gd name="T42" fmla="*/ 10 w 18"/>
                  <a:gd name="T43" fmla="*/ 7 h 12"/>
                  <a:gd name="T44" fmla="*/ 12 w 18"/>
                  <a:gd name="T45" fmla="*/ 7 h 12"/>
                  <a:gd name="T46" fmla="*/ 4 w 18"/>
                  <a:gd name="T47" fmla="*/ 6 h 12"/>
                  <a:gd name="T48" fmla="*/ 6 w 18"/>
                  <a:gd name="T49" fmla="*/ 7 h 12"/>
                  <a:gd name="T50" fmla="*/ 9 w 18"/>
                  <a:gd name="T51" fmla="*/ 5 h 12"/>
                  <a:gd name="T52" fmla="*/ 10 w 18"/>
                  <a:gd name="T53" fmla="*/ 6 h 12"/>
                  <a:gd name="T54" fmla="*/ 9 w 18"/>
                  <a:gd name="T55" fmla="*/ 5 h 12"/>
                  <a:gd name="T56" fmla="*/ 5 w 18"/>
                  <a:gd name="T57" fmla="*/ 4 h 12"/>
                  <a:gd name="T58" fmla="*/ 8 w 18"/>
                  <a:gd name="T59" fmla="*/ 5 h 12"/>
                  <a:gd name="T60" fmla="*/ 3 w 18"/>
                  <a:gd name="T61" fmla="*/ 2 h 12"/>
                  <a:gd name="T62" fmla="*/ 5 w 18"/>
                  <a:gd name="T63" fmla="*/ 3 h 12"/>
                  <a:gd name="T64" fmla="*/ 3 w 18"/>
                  <a:gd name="T65" fmla="*/ 2 h 12"/>
                  <a:gd name="T66" fmla="*/ 2 w 18"/>
                  <a:gd name="T67" fmla="*/ 1 h 12"/>
                  <a:gd name="T68" fmla="*/ 3 w 18"/>
                  <a:gd name="T69" fmla="*/ 2 h 12"/>
                  <a:gd name="T70" fmla="*/ 0 w 18"/>
                  <a:gd name="T71" fmla="*/ 0 h 12"/>
                  <a:gd name="T72" fmla="*/ 0 w 18"/>
                  <a:gd name="T73" fmla="*/ 1 h 12"/>
                  <a:gd name="T74" fmla="*/ 0 w 18"/>
                  <a:gd name="T7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 h="12">
                    <a:moveTo>
                      <a:pt x="18" y="11"/>
                    </a:moveTo>
                    <a:cubicBezTo>
                      <a:pt x="18" y="11"/>
                      <a:pt x="18" y="11"/>
                      <a:pt x="18" y="11"/>
                    </a:cubicBezTo>
                    <a:cubicBezTo>
                      <a:pt x="18" y="11"/>
                      <a:pt x="18" y="11"/>
                      <a:pt x="18" y="11"/>
                    </a:cubicBezTo>
                    <a:cubicBezTo>
                      <a:pt x="18" y="11"/>
                      <a:pt x="18" y="11"/>
                      <a:pt x="18" y="11"/>
                    </a:cubicBezTo>
                    <a:moveTo>
                      <a:pt x="17" y="11"/>
                    </a:moveTo>
                    <a:cubicBezTo>
                      <a:pt x="17" y="11"/>
                      <a:pt x="17" y="11"/>
                      <a:pt x="17" y="11"/>
                    </a:cubicBezTo>
                    <a:cubicBezTo>
                      <a:pt x="17" y="11"/>
                      <a:pt x="17" y="11"/>
                      <a:pt x="17" y="11"/>
                    </a:cubicBezTo>
                    <a:cubicBezTo>
                      <a:pt x="17" y="11"/>
                      <a:pt x="17" y="11"/>
                      <a:pt x="17" y="11"/>
                    </a:cubicBezTo>
                    <a:moveTo>
                      <a:pt x="17" y="11"/>
                    </a:moveTo>
                    <a:cubicBezTo>
                      <a:pt x="17" y="11"/>
                      <a:pt x="17" y="11"/>
                      <a:pt x="17" y="11"/>
                    </a:cubicBezTo>
                    <a:cubicBezTo>
                      <a:pt x="17" y="11"/>
                      <a:pt x="17" y="11"/>
                      <a:pt x="17" y="11"/>
                    </a:cubicBezTo>
                    <a:cubicBezTo>
                      <a:pt x="17" y="12"/>
                      <a:pt x="16" y="12"/>
                      <a:pt x="16" y="12"/>
                    </a:cubicBezTo>
                    <a:cubicBezTo>
                      <a:pt x="17" y="12"/>
                      <a:pt x="17" y="12"/>
                      <a:pt x="17" y="12"/>
                    </a:cubicBezTo>
                    <a:cubicBezTo>
                      <a:pt x="17" y="12"/>
                      <a:pt x="17" y="12"/>
                      <a:pt x="17" y="12"/>
                    </a:cubicBezTo>
                    <a:cubicBezTo>
                      <a:pt x="17" y="12"/>
                      <a:pt x="17" y="12"/>
                      <a:pt x="17" y="12"/>
                    </a:cubicBezTo>
                    <a:cubicBezTo>
                      <a:pt x="17" y="11"/>
                      <a:pt x="17" y="11"/>
                      <a:pt x="17" y="11"/>
                    </a:cubicBezTo>
                    <a:cubicBezTo>
                      <a:pt x="17" y="11"/>
                      <a:pt x="17" y="11"/>
                      <a:pt x="17" y="11"/>
                    </a:cubicBezTo>
                    <a:cubicBezTo>
                      <a:pt x="17" y="11"/>
                      <a:pt x="17" y="11"/>
                      <a:pt x="17" y="11"/>
                    </a:cubicBezTo>
                    <a:cubicBezTo>
                      <a:pt x="17" y="11"/>
                      <a:pt x="17" y="11"/>
                      <a:pt x="18" y="11"/>
                    </a:cubicBezTo>
                    <a:cubicBezTo>
                      <a:pt x="17" y="11"/>
                      <a:pt x="17" y="11"/>
                      <a:pt x="17" y="11"/>
                    </a:cubicBezTo>
                    <a:cubicBezTo>
                      <a:pt x="17" y="11"/>
                      <a:pt x="17" y="11"/>
                      <a:pt x="17" y="11"/>
                    </a:cubicBezTo>
                    <a:moveTo>
                      <a:pt x="17" y="10"/>
                    </a:moveTo>
                    <a:cubicBezTo>
                      <a:pt x="17" y="10"/>
                      <a:pt x="17" y="10"/>
                      <a:pt x="17" y="10"/>
                    </a:cubicBezTo>
                    <a:cubicBezTo>
                      <a:pt x="17" y="11"/>
                      <a:pt x="17" y="11"/>
                      <a:pt x="17" y="11"/>
                    </a:cubicBezTo>
                    <a:cubicBezTo>
                      <a:pt x="17" y="10"/>
                      <a:pt x="17" y="10"/>
                      <a:pt x="17" y="10"/>
                    </a:cubicBezTo>
                    <a:moveTo>
                      <a:pt x="15" y="10"/>
                    </a:moveTo>
                    <a:cubicBezTo>
                      <a:pt x="15" y="10"/>
                      <a:pt x="15" y="10"/>
                      <a:pt x="15" y="10"/>
                    </a:cubicBezTo>
                    <a:cubicBezTo>
                      <a:pt x="15" y="10"/>
                      <a:pt x="16" y="10"/>
                      <a:pt x="16" y="10"/>
                    </a:cubicBezTo>
                    <a:cubicBezTo>
                      <a:pt x="17" y="10"/>
                      <a:pt x="17" y="10"/>
                      <a:pt x="17" y="10"/>
                    </a:cubicBezTo>
                    <a:cubicBezTo>
                      <a:pt x="17" y="10"/>
                      <a:pt x="17" y="10"/>
                      <a:pt x="17" y="10"/>
                    </a:cubicBezTo>
                    <a:cubicBezTo>
                      <a:pt x="15" y="10"/>
                      <a:pt x="15" y="10"/>
                      <a:pt x="15" y="10"/>
                    </a:cubicBezTo>
                    <a:moveTo>
                      <a:pt x="9" y="9"/>
                    </a:moveTo>
                    <a:cubicBezTo>
                      <a:pt x="9" y="9"/>
                      <a:pt x="9" y="9"/>
                      <a:pt x="9" y="9"/>
                    </a:cubicBezTo>
                    <a:cubicBezTo>
                      <a:pt x="9" y="9"/>
                      <a:pt x="9" y="9"/>
                      <a:pt x="9" y="9"/>
                    </a:cubicBezTo>
                    <a:cubicBezTo>
                      <a:pt x="10" y="9"/>
                      <a:pt x="10" y="9"/>
                      <a:pt x="10" y="9"/>
                    </a:cubicBezTo>
                    <a:cubicBezTo>
                      <a:pt x="10" y="9"/>
                      <a:pt x="10" y="9"/>
                      <a:pt x="10" y="9"/>
                    </a:cubicBezTo>
                    <a:cubicBezTo>
                      <a:pt x="9" y="9"/>
                      <a:pt x="9" y="9"/>
                      <a:pt x="9" y="9"/>
                    </a:cubicBezTo>
                    <a:moveTo>
                      <a:pt x="7" y="8"/>
                    </a:moveTo>
                    <a:cubicBezTo>
                      <a:pt x="7" y="8"/>
                      <a:pt x="7" y="8"/>
                      <a:pt x="7" y="8"/>
                    </a:cubicBezTo>
                    <a:cubicBezTo>
                      <a:pt x="8" y="8"/>
                      <a:pt x="8" y="8"/>
                      <a:pt x="8" y="8"/>
                    </a:cubicBezTo>
                    <a:cubicBezTo>
                      <a:pt x="8" y="8"/>
                      <a:pt x="8" y="8"/>
                      <a:pt x="8" y="8"/>
                    </a:cubicBezTo>
                    <a:cubicBezTo>
                      <a:pt x="7" y="8"/>
                      <a:pt x="7" y="8"/>
                      <a:pt x="7" y="8"/>
                    </a:cubicBezTo>
                    <a:moveTo>
                      <a:pt x="10" y="7"/>
                    </a:moveTo>
                    <a:cubicBezTo>
                      <a:pt x="10" y="7"/>
                      <a:pt x="10" y="7"/>
                      <a:pt x="10" y="7"/>
                    </a:cubicBezTo>
                    <a:cubicBezTo>
                      <a:pt x="12" y="7"/>
                      <a:pt x="12" y="7"/>
                      <a:pt x="12" y="7"/>
                    </a:cubicBezTo>
                    <a:cubicBezTo>
                      <a:pt x="12" y="7"/>
                      <a:pt x="12" y="7"/>
                      <a:pt x="12" y="7"/>
                    </a:cubicBezTo>
                    <a:cubicBezTo>
                      <a:pt x="11" y="7"/>
                      <a:pt x="11" y="7"/>
                      <a:pt x="10" y="7"/>
                    </a:cubicBezTo>
                    <a:moveTo>
                      <a:pt x="4" y="6"/>
                    </a:moveTo>
                    <a:cubicBezTo>
                      <a:pt x="6" y="7"/>
                      <a:pt x="6" y="7"/>
                      <a:pt x="6" y="7"/>
                    </a:cubicBezTo>
                    <a:cubicBezTo>
                      <a:pt x="6" y="7"/>
                      <a:pt x="6" y="7"/>
                      <a:pt x="6" y="7"/>
                    </a:cubicBezTo>
                    <a:cubicBezTo>
                      <a:pt x="4" y="6"/>
                      <a:pt x="4" y="6"/>
                      <a:pt x="4" y="6"/>
                    </a:cubicBezTo>
                    <a:moveTo>
                      <a:pt x="9" y="5"/>
                    </a:moveTo>
                    <a:cubicBezTo>
                      <a:pt x="9" y="5"/>
                      <a:pt x="9" y="5"/>
                      <a:pt x="9" y="6"/>
                    </a:cubicBezTo>
                    <a:cubicBezTo>
                      <a:pt x="9" y="6"/>
                      <a:pt x="9" y="6"/>
                      <a:pt x="10" y="6"/>
                    </a:cubicBezTo>
                    <a:cubicBezTo>
                      <a:pt x="10" y="6"/>
                      <a:pt x="10" y="6"/>
                      <a:pt x="10" y="6"/>
                    </a:cubicBezTo>
                    <a:cubicBezTo>
                      <a:pt x="9" y="6"/>
                      <a:pt x="9" y="6"/>
                      <a:pt x="9" y="5"/>
                    </a:cubicBezTo>
                    <a:moveTo>
                      <a:pt x="5" y="3"/>
                    </a:moveTo>
                    <a:cubicBezTo>
                      <a:pt x="5" y="3"/>
                      <a:pt x="5" y="3"/>
                      <a:pt x="5" y="4"/>
                    </a:cubicBezTo>
                    <a:cubicBezTo>
                      <a:pt x="6" y="4"/>
                      <a:pt x="7" y="5"/>
                      <a:pt x="8" y="5"/>
                    </a:cubicBezTo>
                    <a:cubicBezTo>
                      <a:pt x="8" y="5"/>
                      <a:pt x="8" y="5"/>
                      <a:pt x="8" y="5"/>
                    </a:cubicBezTo>
                    <a:cubicBezTo>
                      <a:pt x="7" y="5"/>
                      <a:pt x="6" y="4"/>
                      <a:pt x="5" y="3"/>
                    </a:cubicBezTo>
                    <a:moveTo>
                      <a:pt x="3" y="2"/>
                    </a:moveTo>
                    <a:cubicBezTo>
                      <a:pt x="3" y="2"/>
                      <a:pt x="3" y="2"/>
                      <a:pt x="3" y="2"/>
                    </a:cubicBezTo>
                    <a:cubicBezTo>
                      <a:pt x="4" y="3"/>
                      <a:pt x="4" y="3"/>
                      <a:pt x="5" y="3"/>
                    </a:cubicBezTo>
                    <a:cubicBezTo>
                      <a:pt x="5" y="3"/>
                      <a:pt x="5" y="3"/>
                      <a:pt x="5" y="3"/>
                    </a:cubicBezTo>
                    <a:cubicBezTo>
                      <a:pt x="4" y="3"/>
                      <a:pt x="4" y="3"/>
                      <a:pt x="3" y="2"/>
                    </a:cubicBezTo>
                    <a:moveTo>
                      <a:pt x="2" y="1"/>
                    </a:moveTo>
                    <a:cubicBezTo>
                      <a:pt x="2" y="1"/>
                      <a:pt x="2" y="1"/>
                      <a:pt x="2" y="1"/>
                    </a:cubicBezTo>
                    <a:cubicBezTo>
                      <a:pt x="2" y="2"/>
                      <a:pt x="2" y="2"/>
                      <a:pt x="3" y="2"/>
                    </a:cubicBezTo>
                    <a:cubicBezTo>
                      <a:pt x="3" y="2"/>
                      <a:pt x="3" y="2"/>
                      <a:pt x="3" y="2"/>
                    </a:cubicBezTo>
                    <a:cubicBezTo>
                      <a:pt x="3" y="2"/>
                      <a:pt x="2" y="2"/>
                      <a:pt x="2" y="1"/>
                    </a:cubicBezTo>
                    <a:moveTo>
                      <a:pt x="0" y="0"/>
                    </a:moveTo>
                    <a:cubicBezTo>
                      <a:pt x="0" y="0"/>
                      <a:pt x="0" y="0"/>
                      <a:pt x="0" y="0"/>
                    </a:cubicBezTo>
                    <a:cubicBezTo>
                      <a:pt x="0" y="0"/>
                      <a:pt x="0" y="1"/>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06" name="Freeform 10098"/>
              <p:cNvSpPr>
                <a:spLocks noEditPoints="1"/>
              </p:cNvSpPr>
              <p:nvPr/>
            </p:nvSpPr>
            <p:spPr bwMode="auto">
              <a:xfrm>
                <a:off x="-302" y="3819"/>
                <a:ext cx="45" cy="26"/>
              </a:xfrm>
              <a:custGeom>
                <a:avLst/>
                <a:gdLst>
                  <a:gd name="T0" fmla="*/ 16 w 19"/>
                  <a:gd name="T1" fmla="*/ 9 h 11"/>
                  <a:gd name="T2" fmla="*/ 19 w 19"/>
                  <a:gd name="T3" fmla="*/ 10 h 11"/>
                  <a:gd name="T4" fmla="*/ 16 w 19"/>
                  <a:gd name="T5" fmla="*/ 9 h 11"/>
                  <a:gd name="T6" fmla="*/ 15 w 19"/>
                  <a:gd name="T7" fmla="*/ 9 h 11"/>
                  <a:gd name="T8" fmla="*/ 18 w 19"/>
                  <a:gd name="T9" fmla="*/ 11 h 11"/>
                  <a:gd name="T10" fmla="*/ 18 w 19"/>
                  <a:gd name="T11" fmla="*/ 10 h 11"/>
                  <a:gd name="T12" fmla="*/ 15 w 19"/>
                  <a:gd name="T13" fmla="*/ 8 h 11"/>
                  <a:gd name="T14" fmla="*/ 16 w 19"/>
                  <a:gd name="T15" fmla="*/ 9 h 11"/>
                  <a:gd name="T16" fmla="*/ 12 w 19"/>
                  <a:gd name="T17" fmla="*/ 7 h 11"/>
                  <a:gd name="T18" fmla="*/ 13 w 19"/>
                  <a:gd name="T19" fmla="*/ 7 h 11"/>
                  <a:gd name="T20" fmla="*/ 12 w 19"/>
                  <a:gd name="T21" fmla="*/ 7 h 11"/>
                  <a:gd name="T22" fmla="*/ 12 w 19"/>
                  <a:gd name="T23" fmla="*/ 7 h 11"/>
                  <a:gd name="T24" fmla="*/ 13 w 19"/>
                  <a:gd name="T25" fmla="*/ 7 h 11"/>
                  <a:gd name="T26" fmla="*/ 10 w 19"/>
                  <a:gd name="T27" fmla="*/ 6 h 11"/>
                  <a:gd name="T28" fmla="*/ 11 w 19"/>
                  <a:gd name="T29" fmla="*/ 6 h 11"/>
                  <a:gd name="T30" fmla="*/ 10 w 19"/>
                  <a:gd name="T31" fmla="*/ 6 h 11"/>
                  <a:gd name="T32" fmla="*/ 10 w 19"/>
                  <a:gd name="T33" fmla="*/ 6 h 11"/>
                  <a:gd name="T34" fmla="*/ 11 w 19"/>
                  <a:gd name="T35" fmla="*/ 6 h 11"/>
                  <a:gd name="T36" fmla="*/ 8 w 19"/>
                  <a:gd name="T37" fmla="*/ 5 h 11"/>
                  <a:gd name="T38" fmla="*/ 9 w 19"/>
                  <a:gd name="T39" fmla="*/ 5 h 11"/>
                  <a:gd name="T40" fmla="*/ 8 w 19"/>
                  <a:gd name="T41" fmla="*/ 5 h 11"/>
                  <a:gd name="T42" fmla="*/ 8 w 19"/>
                  <a:gd name="T43" fmla="*/ 4 h 11"/>
                  <a:gd name="T44" fmla="*/ 10 w 19"/>
                  <a:gd name="T45" fmla="*/ 5 h 11"/>
                  <a:gd name="T46" fmla="*/ 2 w 19"/>
                  <a:gd name="T47" fmla="*/ 1 h 11"/>
                  <a:gd name="T48" fmla="*/ 6 w 19"/>
                  <a:gd name="T49" fmla="*/ 3 h 11"/>
                  <a:gd name="T50" fmla="*/ 2 w 19"/>
                  <a:gd name="T51" fmla="*/ 1 h 11"/>
                  <a:gd name="T52" fmla="*/ 2 w 19"/>
                  <a:gd name="T53" fmla="*/ 1 h 11"/>
                  <a:gd name="T54" fmla="*/ 6 w 19"/>
                  <a:gd name="T55" fmla="*/ 3 h 11"/>
                  <a:gd name="T56" fmla="*/ 0 w 19"/>
                  <a:gd name="T57" fmla="*/ 0 h 11"/>
                  <a:gd name="T58" fmla="*/ 2 w 19"/>
                  <a:gd name="T59" fmla="*/ 1 h 11"/>
                  <a:gd name="T60" fmla="*/ 0 w 19"/>
                  <a:gd name="T61" fmla="*/ 0 h 11"/>
                  <a:gd name="T62" fmla="*/ 0 w 19"/>
                  <a:gd name="T63" fmla="*/ 0 h 11"/>
                  <a:gd name="T64" fmla="*/ 2 w 19"/>
                  <a:gd name="T6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 h="11">
                    <a:moveTo>
                      <a:pt x="16" y="9"/>
                    </a:moveTo>
                    <a:cubicBezTo>
                      <a:pt x="16" y="9"/>
                      <a:pt x="16" y="9"/>
                      <a:pt x="16" y="9"/>
                    </a:cubicBezTo>
                    <a:cubicBezTo>
                      <a:pt x="17" y="9"/>
                      <a:pt x="18" y="10"/>
                      <a:pt x="19" y="10"/>
                    </a:cubicBezTo>
                    <a:cubicBezTo>
                      <a:pt x="19" y="10"/>
                      <a:pt x="19" y="10"/>
                      <a:pt x="19" y="10"/>
                    </a:cubicBezTo>
                    <a:cubicBezTo>
                      <a:pt x="18" y="10"/>
                      <a:pt x="17" y="9"/>
                      <a:pt x="16" y="9"/>
                    </a:cubicBezTo>
                    <a:cubicBezTo>
                      <a:pt x="16" y="9"/>
                      <a:pt x="16" y="9"/>
                      <a:pt x="16" y="9"/>
                    </a:cubicBezTo>
                    <a:moveTo>
                      <a:pt x="15" y="9"/>
                    </a:moveTo>
                    <a:cubicBezTo>
                      <a:pt x="15" y="9"/>
                      <a:pt x="15" y="9"/>
                      <a:pt x="15" y="9"/>
                    </a:cubicBezTo>
                    <a:cubicBezTo>
                      <a:pt x="16" y="9"/>
                      <a:pt x="17" y="10"/>
                      <a:pt x="18" y="10"/>
                    </a:cubicBezTo>
                    <a:cubicBezTo>
                      <a:pt x="18" y="10"/>
                      <a:pt x="18" y="11"/>
                      <a:pt x="18" y="11"/>
                    </a:cubicBezTo>
                    <a:cubicBezTo>
                      <a:pt x="18" y="11"/>
                      <a:pt x="18" y="11"/>
                      <a:pt x="18" y="11"/>
                    </a:cubicBezTo>
                    <a:cubicBezTo>
                      <a:pt x="18" y="11"/>
                      <a:pt x="18" y="10"/>
                      <a:pt x="18" y="10"/>
                    </a:cubicBezTo>
                    <a:cubicBezTo>
                      <a:pt x="17" y="10"/>
                      <a:pt x="16" y="9"/>
                      <a:pt x="15" y="9"/>
                    </a:cubicBezTo>
                    <a:moveTo>
                      <a:pt x="15" y="8"/>
                    </a:moveTo>
                    <a:cubicBezTo>
                      <a:pt x="15" y="8"/>
                      <a:pt x="15" y="8"/>
                      <a:pt x="15" y="8"/>
                    </a:cubicBezTo>
                    <a:cubicBezTo>
                      <a:pt x="15" y="8"/>
                      <a:pt x="16" y="9"/>
                      <a:pt x="16" y="9"/>
                    </a:cubicBezTo>
                    <a:cubicBezTo>
                      <a:pt x="16" y="9"/>
                      <a:pt x="15" y="8"/>
                      <a:pt x="15" y="8"/>
                    </a:cubicBezTo>
                    <a:moveTo>
                      <a:pt x="12" y="7"/>
                    </a:moveTo>
                    <a:cubicBezTo>
                      <a:pt x="12" y="7"/>
                      <a:pt x="12" y="7"/>
                      <a:pt x="12" y="7"/>
                    </a:cubicBezTo>
                    <a:cubicBezTo>
                      <a:pt x="12" y="7"/>
                      <a:pt x="13" y="7"/>
                      <a:pt x="13" y="7"/>
                    </a:cubicBezTo>
                    <a:cubicBezTo>
                      <a:pt x="13" y="7"/>
                      <a:pt x="13" y="7"/>
                      <a:pt x="13" y="7"/>
                    </a:cubicBezTo>
                    <a:cubicBezTo>
                      <a:pt x="13" y="7"/>
                      <a:pt x="12" y="7"/>
                      <a:pt x="12" y="7"/>
                    </a:cubicBezTo>
                    <a:moveTo>
                      <a:pt x="12" y="7"/>
                    </a:moveTo>
                    <a:cubicBezTo>
                      <a:pt x="12" y="7"/>
                      <a:pt x="12" y="7"/>
                      <a:pt x="12" y="7"/>
                    </a:cubicBezTo>
                    <a:cubicBezTo>
                      <a:pt x="12" y="7"/>
                      <a:pt x="13" y="7"/>
                      <a:pt x="13" y="7"/>
                    </a:cubicBezTo>
                    <a:cubicBezTo>
                      <a:pt x="13" y="7"/>
                      <a:pt x="13" y="7"/>
                      <a:pt x="13" y="7"/>
                    </a:cubicBezTo>
                    <a:cubicBezTo>
                      <a:pt x="13" y="7"/>
                      <a:pt x="12" y="7"/>
                      <a:pt x="12" y="7"/>
                    </a:cubicBezTo>
                    <a:moveTo>
                      <a:pt x="10" y="6"/>
                    </a:moveTo>
                    <a:cubicBezTo>
                      <a:pt x="10" y="6"/>
                      <a:pt x="10" y="6"/>
                      <a:pt x="10" y="6"/>
                    </a:cubicBezTo>
                    <a:cubicBezTo>
                      <a:pt x="10" y="6"/>
                      <a:pt x="11" y="6"/>
                      <a:pt x="11" y="6"/>
                    </a:cubicBezTo>
                    <a:cubicBezTo>
                      <a:pt x="11" y="6"/>
                      <a:pt x="11" y="6"/>
                      <a:pt x="11" y="6"/>
                    </a:cubicBezTo>
                    <a:cubicBezTo>
                      <a:pt x="11" y="6"/>
                      <a:pt x="10" y="6"/>
                      <a:pt x="10" y="6"/>
                    </a:cubicBezTo>
                    <a:moveTo>
                      <a:pt x="10" y="6"/>
                    </a:moveTo>
                    <a:cubicBezTo>
                      <a:pt x="10" y="6"/>
                      <a:pt x="10" y="6"/>
                      <a:pt x="10" y="6"/>
                    </a:cubicBezTo>
                    <a:cubicBezTo>
                      <a:pt x="11" y="6"/>
                      <a:pt x="11" y="6"/>
                      <a:pt x="11" y="6"/>
                    </a:cubicBezTo>
                    <a:cubicBezTo>
                      <a:pt x="11" y="6"/>
                      <a:pt x="11" y="6"/>
                      <a:pt x="11" y="6"/>
                    </a:cubicBezTo>
                    <a:cubicBezTo>
                      <a:pt x="11" y="6"/>
                      <a:pt x="11" y="6"/>
                      <a:pt x="10" y="6"/>
                    </a:cubicBezTo>
                    <a:moveTo>
                      <a:pt x="8" y="5"/>
                    </a:moveTo>
                    <a:cubicBezTo>
                      <a:pt x="8" y="5"/>
                      <a:pt x="8" y="5"/>
                      <a:pt x="8" y="5"/>
                    </a:cubicBezTo>
                    <a:cubicBezTo>
                      <a:pt x="8" y="5"/>
                      <a:pt x="9" y="5"/>
                      <a:pt x="9" y="5"/>
                    </a:cubicBezTo>
                    <a:cubicBezTo>
                      <a:pt x="9" y="5"/>
                      <a:pt x="9" y="5"/>
                      <a:pt x="9" y="5"/>
                    </a:cubicBezTo>
                    <a:cubicBezTo>
                      <a:pt x="9" y="5"/>
                      <a:pt x="8" y="5"/>
                      <a:pt x="8" y="5"/>
                    </a:cubicBezTo>
                    <a:moveTo>
                      <a:pt x="8" y="4"/>
                    </a:moveTo>
                    <a:cubicBezTo>
                      <a:pt x="8" y="4"/>
                      <a:pt x="8" y="4"/>
                      <a:pt x="8" y="4"/>
                    </a:cubicBezTo>
                    <a:cubicBezTo>
                      <a:pt x="9" y="5"/>
                      <a:pt x="9" y="5"/>
                      <a:pt x="10" y="5"/>
                    </a:cubicBezTo>
                    <a:cubicBezTo>
                      <a:pt x="10" y="5"/>
                      <a:pt x="10" y="5"/>
                      <a:pt x="10" y="5"/>
                    </a:cubicBezTo>
                    <a:cubicBezTo>
                      <a:pt x="9" y="5"/>
                      <a:pt x="9" y="5"/>
                      <a:pt x="8" y="4"/>
                    </a:cubicBezTo>
                    <a:moveTo>
                      <a:pt x="2" y="1"/>
                    </a:moveTo>
                    <a:cubicBezTo>
                      <a:pt x="2" y="1"/>
                      <a:pt x="2" y="1"/>
                      <a:pt x="2" y="1"/>
                    </a:cubicBezTo>
                    <a:cubicBezTo>
                      <a:pt x="3" y="2"/>
                      <a:pt x="4" y="2"/>
                      <a:pt x="6" y="3"/>
                    </a:cubicBezTo>
                    <a:cubicBezTo>
                      <a:pt x="6" y="3"/>
                      <a:pt x="6" y="3"/>
                      <a:pt x="6" y="3"/>
                    </a:cubicBezTo>
                    <a:cubicBezTo>
                      <a:pt x="4" y="2"/>
                      <a:pt x="3" y="2"/>
                      <a:pt x="2" y="1"/>
                    </a:cubicBezTo>
                    <a:moveTo>
                      <a:pt x="2" y="1"/>
                    </a:moveTo>
                    <a:cubicBezTo>
                      <a:pt x="2" y="1"/>
                      <a:pt x="2" y="1"/>
                      <a:pt x="2" y="1"/>
                    </a:cubicBezTo>
                    <a:cubicBezTo>
                      <a:pt x="3" y="1"/>
                      <a:pt x="4" y="2"/>
                      <a:pt x="6" y="3"/>
                    </a:cubicBezTo>
                    <a:cubicBezTo>
                      <a:pt x="6" y="3"/>
                      <a:pt x="6" y="3"/>
                      <a:pt x="6" y="3"/>
                    </a:cubicBezTo>
                    <a:cubicBezTo>
                      <a:pt x="4" y="2"/>
                      <a:pt x="3" y="1"/>
                      <a:pt x="2" y="1"/>
                    </a:cubicBezTo>
                    <a:moveTo>
                      <a:pt x="0" y="0"/>
                    </a:moveTo>
                    <a:cubicBezTo>
                      <a:pt x="0" y="0"/>
                      <a:pt x="0" y="0"/>
                      <a:pt x="0" y="0"/>
                    </a:cubicBezTo>
                    <a:cubicBezTo>
                      <a:pt x="1" y="0"/>
                      <a:pt x="1" y="1"/>
                      <a:pt x="2" y="1"/>
                    </a:cubicBezTo>
                    <a:cubicBezTo>
                      <a:pt x="2" y="1"/>
                      <a:pt x="2" y="1"/>
                      <a:pt x="2" y="1"/>
                    </a:cubicBezTo>
                    <a:cubicBezTo>
                      <a:pt x="1" y="1"/>
                      <a:pt x="1" y="0"/>
                      <a:pt x="0" y="0"/>
                    </a:cubicBezTo>
                    <a:moveTo>
                      <a:pt x="0" y="0"/>
                    </a:moveTo>
                    <a:cubicBezTo>
                      <a:pt x="0" y="0"/>
                      <a:pt x="0" y="0"/>
                      <a:pt x="0" y="0"/>
                    </a:cubicBezTo>
                    <a:cubicBezTo>
                      <a:pt x="1" y="0"/>
                      <a:pt x="1" y="0"/>
                      <a:pt x="2" y="1"/>
                    </a:cubicBezTo>
                    <a:cubicBezTo>
                      <a:pt x="2" y="1"/>
                      <a:pt x="2" y="1"/>
                      <a:pt x="2"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07" name="Freeform 10099"/>
              <p:cNvSpPr>
                <a:spLocks noEditPoints="1"/>
              </p:cNvSpPr>
              <p:nvPr/>
            </p:nvSpPr>
            <p:spPr bwMode="auto">
              <a:xfrm>
                <a:off x="-302" y="3821"/>
                <a:ext cx="42" cy="26"/>
              </a:xfrm>
              <a:custGeom>
                <a:avLst/>
                <a:gdLst>
                  <a:gd name="T0" fmla="*/ 14 w 18"/>
                  <a:gd name="T1" fmla="*/ 9 h 11"/>
                  <a:gd name="T2" fmla="*/ 14 w 18"/>
                  <a:gd name="T3" fmla="*/ 9 h 11"/>
                  <a:gd name="T4" fmla="*/ 18 w 18"/>
                  <a:gd name="T5" fmla="*/ 11 h 11"/>
                  <a:gd name="T6" fmla="*/ 18 w 18"/>
                  <a:gd name="T7" fmla="*/ 11 h 11"/>
                  <a:gd name="T8" fmla="*/ 14 w 18"/>
                  <a:gd name="T9" fmla="*/ 9 h 11"/>
                  <a:gd name="T10" fmla="*/ 11 w 18"/>
                  <a:gd name="T11" fmla="*/ 7 h 11"/>
                  <a:gd name="T12" fmla="*/ 11 w 18"/>
                  <a:gd name="T13" fmla="*/ 7 h 11"/>
                  <a:gd name="T14" fmla="*/ 12 w 18"/>
                  <a:gd name="T15" fmla="*/ 7 h 11"/>
                  <a:gd name="T16" fmla="*/ 12 w 18"/>
                  <a:gd name="T17" fmla="*/ 7 h 11"/>
                  <a:gd name="T18" fmla="*/ 11 w 18"/>
                  <a:gd name="T19" fmla="*/ 7 h 11"/>
                  <a:gd name="T20" fmla="*/ 10 w 18"/>
                  <a:gd name="T21" fmla="*/ 6 h 11"/>
                  <a:gd name="T22" fmla="*/ 10 w 18"/>
                  <a:gd name="T23" fmla="*/ 6 h 11"/>
                  <a:gd name="T24" fmla="*/ 10 w 18"/>
                  <a:gd name="T25" fmla="*/ 6 h 11"/>
                  <a:gd name="T26" fmla="*/ 10 w 18"/>
                  <a:gd name="T27" fmla="*/ 6 h 11"/>
                  <a:gd name="T28" fmla="*/ 10 w 18"/>
                  <a:gd name="T29" fmla="*/ 6 h 11"/>
                  <a:gd name="T30" fmla="*/ 7 w 18"/>
                  <a:gd name="T31" fmla="*/ 4 h 11"/>
                  <a:gd name="T32" fmla="*/ 7 w 18"/>
                  <a:gd name="T33" fmla="*/ 4 h 11"/>
                  <a:gd name="T34" fmla="*/ 9 w 18"/>
                  <a:gd name="T35" fmla="*/ 5 h 11"/>
                  <a:gd name="T36" fmla="*/ 9 w 18"/>
                  <a:gd name="T37" fmla="*/ 5 h 11"/>
                  <a:gd name="T38" fmla="*/ 7 w 18"/>
                  <a:gd name="T39" fmla="*/ 4 h 11"/>
                  <a:gd name="T40" fmla="*/ 1 w 18"/>
                  <a:gd name="T41" fmla="*/ 1 h 11"/>
                  <a:gd name="T42" fmla="*/ 1 w 18"/>
                  <a:gd name="T43" fmla="*/ 1 h 11"/>
                  <a:gd name="T44" fmla="*/ 5 w 18"/>
                  <a:gd name="T45" fmla="*/ 3 h 11"/>
                  <a:gd name="T46" fmla="*/ 5 w 18"/>
                  <a:gd name="T47" fmla="*/ 3 h 11"/>
                  <a:gd name="T48" fmla="*/ 1 w 18"/>
                  <a:gd name="T49" fmla="*/ 1 h 11"/>
                  <a:gd name="T50" fmla="*/ 0 w 18"/>
                  <a:gd name="T51" fmla="*/ 0 h 11"/>
                  <a:gd name="T52" fmla="*/ 0 w 18"/>
                  <a:gd name="T53" fmla="*/ 0 h 11"/>
                  <a:gd name="T54" fmla="*/ 1 w 18"/>
                  <a:gd name="T55" fmla="*/ 1 h 11"/>
                  <a:gd name="T56" fmla="*/ 1 w 18"/>
                  <a:gd name="T57" fmla="*/ 1 h 11"/>
                  <a:gd name="T58" fmla="*/ 0 w 18"/>
                  <a:gd name="T59" fmla="*/ 0 h 11"/>
                  <a:gd name="T60" fmla="*/ 0 w 18"/>
                  <a:gd name="T61" fmla="*/ 0 h 11"/>
                  <a:gd name="T62" fmla="*/ 0 w 18"/>
                  <a:gd name="T63" fmla="*/ 0 h 11"/>
                  <a:gd name="T64" fmla="*/ 0 w 18"/>
                  <a:gd name="T65" fmla="*/ 0 h 11"/>
                  <a:gd name="T66" fmla="*/ 0 w 18"/>
                  <a:gd name="T67" fmla="*/ 0 h 11"/>
                  <a:gd name="T68" fmla="*/ 0 w 18"/>
                  <a:gd name="T6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11">
                    <a:moveTo>
                      <a:pt x="14" y="9"/>
                    </a:moveTo>
                    <a:cubicBezTo>
                      <a:pt x="14" y="9"/>
                      <a:pt x="14" y="9"/>
                      <a:pt x="14" y="9"/>
                    </a:cubicBezTo>
                    <a:cubicBezTo>
                      <a:pt x="15" y="9"/>
                      <a:pt x="17" y="10"/>
                      <a:pt x="18" y="11"/>
                    </a:cubicBezTo>
                    <a:cubicBezTo>
                      <a:pt x="18" y="11"/>
                      <a:pt x="18" y="11"/>
                      <a:pt x="18" y="11"/>
                    </a:cubicBezTo>
                    <a:cubicBezTo>
                      <a:pt x="17" y="10"/>
                      <a:pt x="15" y="9"/>
                      <a:pt x="14" y="9"/>
                    </a:cubicBezTo>
                    <a:moveTo>
                      <a:pt x="11" y="7"/>
                    </a:moveTo>
                    <a:cubicBezTo>
                      <a:pt x="11" y="7"/>
                      <a:pt x="11" y="7"/>
                      <a:pt x="11" y="7"/>
                    </a:cubicBezTo>
                    <a:cubicBezTo>
                      <a:pt x="12" y="7"/>
                      <a:pt x="12" y="7"/>
                      <a:pt x="12" y="7"/>
                    </a:cubicBezTo>
                    <a:cubicBezTo>
                      <a:pt x="12" y="7"/>
                      <a:pt x="12" y="7"/>
                      <a:pt x="12" y="7"/>
                    </a:cubicBezTo>
                    <a:cubicBezTo>
                      <a:pt x="12" y="7"/>
                      <a:pt x="12" y="7"/>
                      <a:pt x="11" y="7"/>
                    </a:cubicBezTo>
                    <a:moveTo>
                      <a:pt x="10" y="6"/>
                    </a:moveTo>
                    <a:cubicBezTo>
                      <a:pt x="10" y="6"/>
                      <a:pt x="10" y="6"/>
                      <a:pt x="10" y="6"/>
                    </a:cubicBezTo>
                    <a:cubicBezTo>
                      <a:pt x="10" y="6"/>
                      <a:pt x="10" y="6"/>
                      <a:pt x="10" y="6"/>
                    </a:cubicBezTo>
                    <a:cubicBezTo>
                      <a:pt x="10" y="6"/>
                      <a:pt x="10" y="6"/>
                      <a:pt x="10" y="6"/>
                    </a:cubicBezTo>
                    <a:cubicBezTo>
                      <a:pt x="10" y="6"/>
                      <a:pt x="10" y="6"/>
                      <a:pt x="10" y="6"/>
                    </a:cubicBezTo>
                    <a:moveTo>
                      <a:pt x="7" y="4"/>
                    </a:moveTo>
                    <a:cubicBezTo>
                      <a:pt x="7" y="4"/>
                      <a:pt x="7" y="4"/>
                      <a:pt x="7" y="4"/>
                    </a:cubicBezTo>
                    <a:cubicBezTo>
                      <a:pt x="8" y="5"/>
                      <a:pt x="8" y="5"/>
                      <a:pt x="9" y="5"/>
                    </a:cubicBezTo>
                    <a:cubicBezTo>
                      <a:pt x="9" y="5"/>
                      <a:pt x="9" y="5"/>
                      <a:pt x="9" y="5"/>
                    </a:cubicBezTo>
                    <a:cubicBezTo>
                      <a:pt x="8" y="5"/>
                      <a:pt x="8" y="5"/>
                      <a:pt x="7" y="4"/>
                    </a:cubicBezTo>
                    <a:moveTo>
                      <a:pt x="1" y="1"/>
                    </a:moveTo>
                    <a:cubicBezTo>
                      <a:pt x="1" y="1"/>
                      <a:pt x="1" y="1"/>
                      <a:pt x="1" y="1"/>
                    </a:cubicBezTo>
                    <a:cubicBezTo>
                      <a:pt x="3" y="1"/>
                      <a:pt x="4" y="2"/>
                      <a:pt x="5" y="3"/>
                    </a:cubicBezTo>
                    <a:cubicBezTo>
                      <a:pt x="5" y="3"/>
                      <a:pt x="5" y="3"/>
                      <a:pt x="5" y="3"/>
                    </a:cubicBezTo>
                    <a:cubicBezTo>
                      <a:pt x="4" y="2"/>
                      <a:pt x="3" y="1"/>
                      <a:pt x="1" y="1"/>
                    </a:cubicBezTo>
                    <a:moveTo>
                      <a:pt x="0" y="0"/>
                    </a:moveTo>
                    <a:cubicBezTo>
                      <a:pt x="0" y="0"/>
                      <a:pt x="0" y="0"/>
                      <a:pt x="0" y="0"/>
                    </a:cubicBezTo>
                    <a:cubicBezTo>
                      <a:pt x="1" y="0"/>
                      <a:pt x="1" y="0"/>
                      <a:pt x="1" y="1"/>
                    </a:cubicBezTo>
                    <a:cubicBezTo>
                      <a:pt x="1" y="1"/>
                      <a:pt x="1" y="1"/>
                      <a:pt x="1" y="1"/>
                    </a:cubicBezTo>
                    <a:cubicBezTo>
                      <a:pt x="1" y="0"/>
                      <a:pt x="1"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08" name="Freeform 10100"/>
              <p:cNvSpPr>
                <a:spLocks noEditPoints="1"/>
              </p:cNvSpPr>
              <p:nvPr/>
            </p:nvSpPr>
            <p:spPr bwMode="auto">
              <a:xfrm>
                <a:off x="-286" y="3790"/>
                <a:ext cx="45" cy="26"/>
              </a:xfrm>
              <a:custGeom>
                <a:avLst/>
                <a:gdLst>
                  <a:gd name="T0" fmla="*/ 16 w 19"/>
                  <a:gd name="T1" fmla="*/ 9 h 11"/>
                  <a:gd name="T2" fmla="*/ 16 w 19"/>
                  <a:gd name="T3" fmla="*/ 9 h 11"/>
                  <a:gd name="T4" fmla="*/ 19 w 19"/>
                  <a:gd name="T5" fmla="*/ 11 h 11"/>
                  <a:gd name="T6" fmla="*/ 19 w 19"/>
                  <a:gd name="T7" fmla="*/ 11 h 11"/>
                  <a:gd name="T8" fmla="*/ 16 w 19"/>
                  <a:gd name="T9" fmla="*/ 9 h 11"/>
                  <a:gd name="T10" fmla="*/ 15 w 19"/>
                  <a:gd name="T11" fmla="*/ 8 h 11"/>
                  <a:gd name="T12" fmla="*/ 15 w 19"/>
                  <a:gd name="T13" fmla="*/ 9 h 11"/>
                  <a:gd name="T14" fmla="*/ 15 w 19"/>
                  <a:gd name="T15" fmla="*/ 9 h 11"/>
                  <a:gd name="T16" fmla="*/ 15 w 19"/>
                  <a:gd name="T17" fmla="*/ 9 h 11"/>
                  <a:gd name="T18" fmla="*/ 15 w 19"/>
                  <a:gd name="T19" fmla="*/ 8 h 11"/>
                  <a:gd name="T20" fmla="*/ 12 w 19"/>
                  <a:gd name="T21" fmla="*/ 7 h 11"/>
                  <a:gd name="T22" fmla="*/ 12 w 19"/>
                  <a:gd name="T23" fmla="*/ 7 h 11"/>
                  <a:gd name="T24" fmla="*/ 13 w 19"/>
                  <a:gd name="T25" fmla="*/ 8 h 11"/>
                  <a:gd name="T26" fmla="*/ 13 w 19"/>
                  <a:gd name="T27" fmla="*/ 8 h 11"/>
                  <a:gd name="T28" fmla="*/ 12 w 19"/>
                  <a:gd name="T29" fmla="*/ 7 h 11"/>
                  <a:gd name="T30" fmla="*/ 11 w 19"/>
                  <a:gd name="T31" fmla="*/ 6 h 11"/>
                  <a:gd name="T32" fmla="*/ 11 w 19"/>
                  <a:gd name="T33" fmla="*/ 6 h 11"/>
                  <a:gd name="T34" fmla="*/ 12 w 19"/>
                  <a:gd name="T35" fmla="*/ 7 h 11"/>
                  <a:gd name="T36" fmla="*/ 12 w 19"/>
                  <a:gd name="T37" fmla="*/ 7 h 11"/>
                  <a:gd name="T38" fmla="*/ 11 w 19"/>
                  <a:gd name="T39" fmla="*/ 6 h 11"/>
                  <a:gd name="T40" fmla="*/ 8 w 19"/>
                  <a:gd name="T41" fmla="*/ 5 h 11"/>
                  <a:gd name="T42" fmla="*/ 8 w 19"/>
                  <a:gd name="T43" fmla="*/ 5 h 11"/>
                  <a:gd name="T44" fmla="*/ 10 w 19"/>
                  <a:gd name="T45" fmla="*/ 6 h 11"/>
                  <a:gd name="T46" fmla="*/ 10 w 19"/>
                  <a:gd name="T47" fmla="*/ 6 h 11"/>
                  <a:gd name="T48" fmla="*/ 8 w 19"/>
                  <a:gd name="T49" fmla="*/ 5 h 11"/>
                  <a:gd name="T50" fmla="*/ 0 w 19"/>
                  <a:gd name="T51" fmla="*/ 0 h 11"/>
                  <a:gd name="T52" fmla="*/ 0 w 19"/>
                  <a:gd name="T53" fmla="*/ 0 h 11"/>
                  <a:gd name="T54" fmla="*/ 5 w 19"/>
                  <a:gd name="T55" fmla="*/ 3 h 11"/>
                  <a:gd name="T56" fmla="*/ 5 w 19"/>
                  <a:gd name="T57" fmla="*/ 3 h 11"/>
                  <a:gd name="T58" fmla="*/ 0 w 19"/>
                  <a:gd name="T5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 h="11">
                    <a:moveTo>
                      <a:pt x="16" y="9"/>
                    </a:moveTo>
                    <a:cubicBezTo>
                      <a:pt x="16" y="9"/>
                      <a:pt x="16" y="9"/>
                      <a:pt x="16" y="9"/>
                    </a:cubicBezTo>
                    <a:cubicBezTo>
                      <a:pt x="17" y="10"/>
                      <a:pt x="18" y="10"/>
                      <a:pt x="19" y="11"/>
                    </a:cubicBezTo>
                    <a:cubicBezTo>
                      <a:pt x="19" y="11"/>
                      <a:pt x="19" y="11"/>
                      <a:pt x="19" y="11"/>
                    </a:cubicBezTo>
                    <a:cubicBezTo>
                      <a:pt x="18" y="10"/>
                      <a:pt x="17" y="9"/>
                      <a:pt x="16" y="9"/>
                    </a:cubicBezTo>
                    <a:moveTo>
                      <a:pt x="15" y="8"/>
                    </a:moveTo>
                    <a:cubicBezTo>
                      <a:pt x="15" y="9"/>
                      <a:pt x="15" y="9"/>
                      <a:pt x="15" y="9"/>
                    </a:cubicBezTo>
                    <a:cubicBezTo>
                      <a:pt x="15" y="9"/>
                      <a:pt x="15" y="9"/>
                      <a:pt x="15" y="9"/>
                    </a:cubicBezTo>
                    <a:cubicBezTo>
                      <a:pt x="15" y="9"/>
                      <a:pt x="15" y="9"/>
                      <a:pt x="15" y="9"/>
                    </a:cubicBezTo>
                    <a:cubicBezTo>
                      <a:pt x="15" y="9"/>
                      <a:pt x="15" y="9"/>
                      <a:pt x="15" y="8"/>
                    </a:cubicBezTo>
                    <a:moveTo>
                      <a:pt x="12" y="7"/>
                    </a:moveTo>
                    <a:cubicBezTo>
                      <a:pt x="12" y="7"/>
                      <a:pt x="12" y="7"/>
                      <a:pt x="12" y="7"/>
                    </a:cubicBezTo>
                    <a:cubicBezTo>
                      <a:pt x="13" y="7"/>
                      <a:pt x="13" y="8"/>
                      <a:pt x="13" y="8"/>
                    </a:cubicBezTo>
                    <a:cubicBezTo>
                      <a:pt x="13" y="8"/>
                      <a:pt x="13" y="8"/>
                      <a:pt x="13" y="8"/>
                    </a:cubicBezTo>
                    <a:cubicBezTo>
                      <a:pt x="13" y="7"/>
                      <a:pt x="13" y="7"/>
                      <a:pt x="12" y="7"/>
                    </a:cubicBezTo>
                    <a:moveTo>
                      <a:pt x="11" y="6"/>
                    </a:moveTo>
                    <a:cubicBezTo>
                      <a:pt x="11" y="6"/>
                      <a:pt x="11" y="6"/>
                      <a:pt x="11" y="6"/>
                    </a:cubicBezTo>
                    <a:cubicBezTo>
                      <a:pt x="11" y="6"/>
                      <a:pt x="11" y="6"/>
                      <a:pt x="12" y="7"/>
                    </a:cubicBezTo>
                    <a:cubicBezTo>
                      <a:pt x="12" y="7"/>
                      <a:pt x="12" y="7"/>
                      <a:pt x="12" y="7"/>
                    </a:cubicBezTo>
                    <a:cubicBezTo>
                      <a:pt x="11" y="6"/>
                      <a:pt x="11" y="6"/>
                      <a:pt x="11" y="6"/>
                    </a:cubicBezTo>
                    <a:moveTo>
                      <a:pt x="8" y="5"/>
                    </a:moveTo>
                    <a:cubicBezTo>
                      <a:pt x="8" y="5"/>
                      <a:pt x="8" y="5"/>
                      <a:pt x="8" y="5"/>
                    </a:cubicBezTo>
                    <a:cubicBezTo>
                      <a:pt x="9" y="5"/>
                      <a:pt x="9" y="5"/>
                      <a:pt x="10" y="6"/>
                    </a:cubicBezTo>
                    <a:cubicBezTo>
                      <a:pt x="10" y="6"/>
                      <a:pt x="10" y="6"/>
                      <a:pt x="10" y="6"/>
                    </a:cubicBezTo>
                    <a:cubicBezTo>
                      <a:pt x="9" y="5"/>
                      <a:pt x="9" y="5"/>
                      <a:pt x="8" y="5"/>
                    </a:cubicBezTo>
                    <a:moveTo>
                      <a:pt x="0" y="0"/>
                    </a:moveTo>
                    <a:cubicBezTo>
                      <a:pt x="0" y="0"/>
                      <a:pt x="0" y="0"/>
                      <a:pt x="0" y="0"/>
                    </a:cubicBezTo>
                    <a:cubicBezTo>
                      <a:pt x="2" y="1"/>
                      <a:pt x="4" y="2"/>
                      <a:pt x="5" y="3"/>
                    </a:cubicBezTo>
                    <a:cubicBezTo>
                      <a:pt x="5" y="3"/>
                      <a:pt x="5" y="3"/>
                      <a:pt x="5"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09" name="Freeform 10101"/>
              <p:cNvSpPr>
                <a:spLocks noEditPoints="1"/>
              </p:cNvSpPr>
              <p:nvPr/>
            </p:nvSpPr>
            <p:spPr bwMode="auto">
              <a:xfrm>
                <a:off x="-363" y="3528"/>
                <a:ext cx="276" cy="390"/>
              </a:xfrm>
              <a:custGeom>
                <a:avLst/>
                <a:gdLst>
                  <a:gd name="T0" fmla="*/ 24 w 117"/>
                  <a:gd name="T1" fmla="*/ 163 h 165"/>
                  <a:gd name="T2" fmla="*/ 17 w 117"/>
                  <a:gd name="T3" fmla="*/ 161 h 165"/>
                  <a:gd name="T4" fmla="*/ 26 w 117"/>
                  <a:gd name="T5" fmla="*/ 163 h 165"/>
                  <a:gd name="T6" fmla="*/ 7 w 117"/>
                  <a:gd name="T7" fmla="*/ 160 h 165"/>
                  <a:gd name="T8" fmla="*/ 11 w 117"/>
                  <a:gd name="T9" fmla="*/ 160 h 165"/>
                  <a:gd name="T10" fmla="*/ 13 w 117"/>
                  <a:gd name="T11" fmla="*/ 156 h 165"/>
                  <a:gd name="T12" fmla="*/ 16 w 117"/>
                  <a:gd name="T13" fmla="*/ 157 h 165"/>
                  <a:gd name="T14" fmla="*/ 12 w 117"/>
                  <a:gd name="T15" fmla="*/ 153 h 165"/>
                  <a:gd name="T16" fmla="*/ 9 w 117"/>
                  <a:gd name="T17" fmla="*/ 151 h 165"/>
                  <a:gd name="T18" fmla="*/ 14 w 117"/>
                  <a:gd name="T19" fmla="*/ 149 h 165"/>
                  <a:gd name="T20" fmla="*/ 26 w 117"/>
                  <a:gd name="T21" fmla="*/ 146 h 165"/>
                  <a:gd name="T22" fmla="*/ 15 w 117"/>
                  <a:gd name="T23" fmla="*/ 142 h 165"/>
                  <a:gd name="T24" fmla="*/ 30 w 117"/>
                  <a:gd name="T25" fmla="*/ 137 h 165"/>
                  <a:gd name="T26" fmla="*/ 37 w 117"/>
                  <a:gd name="T27" fmla="*/ 146 h 165"/>
                  <a:gd name="T28" fmla="*/ 37 w 117"/>
                  <a:gd name="T29" fmla="*/ 131 h 165"/>
                  <a:gd name="T30" fmla="*/ 30 w 117"/>
                  <a:gd name="T31" fmla="*/ 134 h 165"/>
                  <a:gd name="T32" fmla="*/ 26 w 117"/>
                  <a:gd name="T33" fmla="*/ 125 h 165"/>
                  <a:gd name="T34" fmla="*/ 39 w 117"/>
                  <a:gd name="T35" fmla="*/ 125 h 165"/>
                  <a:gd name="T36" fmla="*/ 43 w 117"/>
                  <a:gd name="T37" fmla="*/ 123 h 165"/>
                  <a:gd name="T38" fmla="*/ 42 w 117"/>
                  <a:gd name="T39" fmla="*/ 122 h 165"/>
                  <a:gd name="T40" fmla="*/ 38 w 117"/>
                  <a:gd name="T41" fmla="*/ 121 h 165"/>
                  <a:gd name="T42" fmla="*/ 42 w 117"/>
                  <a:gd name="T43" fmla="*/ 120 h 165"/>
                  <a:gd name="T44" fmla="*/ 40 w 117"/>
                  <a:gd name="T45" fmla="*/ 120 h 165"/>
                  <a:gd name="T46" fmla="*/ 43 w 117"/>
                  <a:gd name="T47" fmla="*/ 117 h 165"/>
                  <a:gd name="T48" fmla="*/ 31 w 117"/>
                  <a:gd name="T49" fmla="*/ 116 h 165"/>
                  <a:gd name="T50" fmla="*/ 37 w 117"/>
                  <a:gd name="T51" fmla="*/ 116 h 165"/>
                  <a:gd name="T52" fmla="*/ 50 w 117"/>
                  <a:gd name="T53" fmla="*/ 115 h 165"/>
                  <a:gd name="T54" fmla="*/ 53 w 117"/>
                  <a:gd name="T55" fmla="*/ 109 h 165"/>
                  <a:gd name="T56" fmla="*/ 58 w 117"/>
                  <a:gd name="T57" fmla="*/ 111 h 165"/>
                  <a:gd name="T58" fmla="*/ 53 w 117"/>
                  <a:gd name="T59" fmla="*/ 102 h 165"/>
                  <a:gd name="T60" fmla="*/ 61 w 117"/>
                  <a:gd name="T61" fmla="*/ 106 h 165"/>
                  <a:gd name="T62" fmla="*/ 43 w 117"/>
                  <a:gd name="T63" fmla="*/ 96 h 165"/>
                  <a:gd name="T64" fmla="*/ 51 w 117"/>
                  <a:gd name="T65" fmla="*/ 101 h 165"/>
                  <a:gd name="T66" fmla="*/ 47 w 117"/>
                  <a:gd name="T67" fmla="*/ 89 h 165"/>
                  <a:gd name="T68" fmla="*/ 53 w 117"/>
                  <a:gd name="T69" fmla="*/ 89 h 165"/>
                  <a:gd name="T70" fmla="*/ 57 w 117"/>
                  <a:gd name="T71" fmla="*/ 82 h 165"/>
                  <a:gd name="T72" fmla="*/ 72 w 117"/>
                  <a:gd name="T73" fmla="*/ 71 h 165"/>
                  <a:gd name="T74" fmla="*/ 62 w 117"/>
                  <a:gd name="T75" fmla="*/ 64 h 165"/>
                  <a:gd name="T76" fmla="*/ 79 w 117"/>
                  <a:gd name="T77" fmla="*/ 62 h 165"/>
                  <a:gd name="T78" fmla="*/ 88 w 117"/>
                  <a:gd name="T79" fmla="*/ 53 h 165"/>
                  <a:gd name="T80" fmla="*/ 89 w 117"/>
                  <a:gd name="T81" fmla="*/ 52 h 165"/>
                  <a:gd name="T82" fmla="*/ 89 w 117"/>
                  <a:gd name="T83" fmla="*/ 47 h 165"/>
                  <a:gd name="T84" fmla="*/ 90 w 117"/>
                  <a:gd name="T85" fmla="*/ 46 h 165"/>
                  <a:gd name="T86" fmla="*/ 87 w 117"/>
                  <a:gd name="T87" fmla="*/ 42 h 165"/>
                  <a:gd name="T88" fmla="*/ 74 w 117"/>
                  <a:gd name="T89" fmla="*/ 42 h 165"/>
                  <a:gd name="T90" fmla="*/ 78 w 117"/>
                  <a:gd name="T91" fmla="*/ 37 h 165"/>
                  <a:gd name="T92" fmla="*/ 95 w 117"/>
                  <a:gd name="T93" fmla="*/ 35 h 165"/>
                  <a:gd name="T94" fmla="*/ 96 w 117"/>
                  <a:gd name="T95" fmla="*/ 34 h 165"/>
                  <a:gd name="T96" fmla="*/ 92 w 117"/>
                  <a:gd name="T97" fmla="*/ 34 h 165"/>
                  <a:gd name="T98" fmla="*/ 85 w 117"/>
                  <a:gd name="T99" fmla="*/ 35 h 165"/>
                  <a:gd name="T100" fmla="*/ 103 w 117"/>
                  <a:gd name="T101" fmla="*/ 28 h 165"/>
                  <a:gd name="T102" fmla="*/ 101 w 117"/>
                  <a:gd name="T103" fmla="*/ 28 h 165"/>
                  <a:gd name="T104" fmla="*/ 84 w 117"/>
                  <a:gd name="T105" fmla="*/ 26 h 165"/>
                  <a:gd name="T106" fmla="*/ 98 w 117"/>
                  <a:gd name="T107" fmla="*/ 25 h 165"/>
                  <a:gd name="T108" fmla="*/ 107 w 117"/>
                  <a:gd name="T109" fmla="*/ 26 h 165"/>
                  <a:gd name="T110" fmla="*/ 104 w 117"/>
                  <a:gd name="T111" fmla="*/ 22 h 165"/>
                  <a:gd name="T112" fmla="*/ 91 w 117"/>
                  <a:gd name="T113" fmla="*/ 17 h 165"/>
                  <a:gd name="T114" fmla="*/ 115 w 117"/>
                  <a:gd name="T115" fmla="*/ 13 h 165"/>
                  <a:gd name="T116" fmla="*/ 107 w 117"/>
                  <a:gd name="T117" fmla="*/ 9 h 165"/>
                  <a:gd name="T118" fmla="*/ 109 w 117"/>
                  <a:gd name="T119" fmla="*/ 6 h 165"/>
                  <a:gd name="T120" fmla="*/ 100 w 117"/>
                  <a:gd name="T121" fmla="*/ 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7" h="165">
                    <a:moveTo>
                      <a:pt x="25" y="164"/>
                    </a:moveTo>
                    <a:cubicBezTo>
                      <a:pt x="25" y="164"/>
                      <a:pt x="25" y="164"/>
                      <a:pt x="25" y="164"/>
                    </a:cubicBezTo>
                    <a:cubicBezTo>
                      <a:pt x="25" y="164"/>
                      <a:pt x="25" y="164"/>
                      <a:pt x="25" y="164"/>
                    </a:cubicBezTo>
                    <a:cubicBezTo>
                      <a:pt x="25" y="164"/>
                      <a:pt x="25" y="164"/>
                      <a:pt x="25" y="164"/>
                    </a:cubicBezTo>
                    <a:cubicBezTo>
                      <a:pt x="25" y="164"/>
                      <a:pt x="25" y="164"/>
                      <a:pt x="25" y="164"/>
                    </a:cubicBezTo>
                    <a:moveTo>
                      <a:pt x="1" y="163"/>
                    </a:moveTo>
                    <a:cubicBezTo>
                      <a:pt x="1" y="164"/>
                      <a:pt x="1" y="164"/>
                      <a:pt x="0" y="164"/>
                    </a:cubicBezTo>
                    <a:cubicBezTo>
                      <a:pt x="0" y="165"/>
                      <a:pt x="0" y="165"/>
                      <a:pt x="0" y="165"/>
                    </a:cubicBezTo>
                    <a:cubicBezTo>
                      <a:pt x="0" y="165"/>
                      <a:pt x="0" y="165"/>
                      <a:pt x="0" y="165"/>
                    </a:cubicBezTo>
                    <a:cubicBezTo>
                      <a:pt x="0" y="165"/>
                      <a:pt x="1" y="164"/>
                      <a:pt x="1" y="163"/>
                    </a:cubicBezTo>
                    <a:cubicBezTo>
                      <a:pt x="1" y="163"/>
                      <a:pt x="1" y="163"/>
                      <a:pt x="1" y="163"/>
                    </a:cubicBezTo>
                    <a:moveTo>
                      <a:pt x="24" y="163"/>
                    </a:moveTo>
                    <a:cubicBezTo>
                      <a:pt x="24" y="163"/>
                      <a:pt x="24" y="163"/>
                      <a:pt x="24" y="163"/>
                    </a:cubicBezTo>
                    <a:cubicBezTo>
                      <a:pt x="24" y="163"/>
                      <a:pt x="24" y="163"/>
                      <a:pt x="24" y="163"/>
                    </a:cubicBezTo>
                    <a:cubicBezTo>
                      <a:pt x="24" y="163"/>
                      <a:pt x="24" y="163"/>
                      <a:pt x="24" y="163"/>
                    </a:cubicBezTo>
                    <a:moveTo>
                      <a:pt x="23" y="163"/>
                    </a:moveTo>
                    <a:cubicBezTo>
                      <a:pt x="22" y="163"/>
                      <a:pt x="22" y="163"/>
                      <a:pt x="22" y="163"/>
                    </a:cubicBezTo>
                    <a:cubicBezTo>
                      <a:pt x="22" y="163"/>
                      <a:pt x="22" y="163"/>
                      <a:pt x="22" y="163"/>
                    </a:cubicBezTo>
                    <a:cubicBezTo>
                      <a:pt x="22" y="163"/>
                      <a:pt x="22" y="163"/>
                      <a:pt x="23" y="163"/>
                    </a:cubicBezTo>
                    <a:cubicBezTo>
                      <a:pt x="23" y="163"/>
                      <a:pt x="23" y="163"/>
                      <a:pt x="23" y="163"/>
                    </a:cubicBezTo>
                    <a:cubicBezTo>
                      <a:pt x="23" y="164"/>
                      <a:pt x="23" y="164"/>
                      <a:pt x="23" y="164"/>
                    </a:cubicBezTo>
                    <a:cubicBezTo>
                      <a:pt x="23" y="164"/>
                      <a:pt x="23" y="163"/>
                      <a:pt x="24" y="163"/>
                    </a:cubicBezTo>
                    <a:cubicBezTo>
                      <a:pt x="24" y="163"/>
                      <a:pt x="24" y="163"/>
                      <a:pt x="24" y="163"/>
                    </a:cubicBezTo>
                    <a:cubicBezTo>
                      <a:pt x="23" y="163"/>
                      <a:pt x="23" y="163"/>
                      <a:pt x="23" y="163"/>
                    </a:cubicBezTo>
                    <a:moveTo>
                      <a:pt x="2" y="162"/>
                    </a:moveTo>
                    <a:cubicBezTo>
                      <a:pt x="1" y="163"/>
                      <a:pt x="1" y="163"/>
                      <a:pt x="1" y="163"/>
                    </a:cubicBezTo>
                    <a:cubicBezTo>
                      <a:pt x="1" y="163"/>
                      <a:pt x="1" y="163"/>
                      <a:pt x="1" y="163"/>
                    </a:cubicBezTo>
                    <a:cubicBezTo>
                      <a:pt x="1" y="163"/>
                      <a:pt x="2" y="163"/>
                      <a:pt x="2" y="162"/>
                    </a:cubicBezTo>
                    <a:cubicBezTo>
                      <a:pt x="2" y="162"/>
                      <a:pt x="2" y="162"/>
                      <a:pt x="2" y="162"/>
                    </a:cubicBezTo>
                    <a:moveTo>
                      <a:pt x="23" y="162"/>
                    </a:moveTo>
                    <a:cubicBezTo>
                      <a:pt x="23" y="162"/>
                      <a:pt x="23" y="162"/>
                      <a:pt x="23" y="162"/>
                    </a:cubicBezTo>
                    <a:cubicBezTo>
                      <a:pt x="23" y="163"/>
                      <a:pt x="23" y="163"/>
                      <a:pt x="23" y="163"/>
                    </a:cubicBezTo>
                    <a:cubicBezTo>
                      <a:pt x="23" y="163"/>
                      <a:pt x="24" y="163"/>
                      <a:pt x="24" y="163"/>
                    </a:cubicBezTo>
                    <a:cubicBezTo>
                      <a:pt x="24" y="163"/>
                      <a:pt x="24" y="163"/>
                      <a:pt x="24" y="163"/>
                    </a:cubicBezTo>
                    <a:cubicBezTo>
                      <a:pt x="24" y="163"/>
                      <a:pt x="24" y="163"/>
                      <a:pt x="24" y="163"/>
                    </a:cubicBezTo>
                    <a:cubicBezTo>
                      <a:pt x="24" y="163"/>
                      <a:pt x="24" y="163"/>
                      <a:pt x="24" y="163"/>
                    </a:cubicBezTo>
                    <a:cubicBezTo>
                      <a:pt x="24" y="163"/>
                      <a:pt x="24" y="163"/>
                      <a:pt x="24" y="163"/>
                    </a:cubicBezTo>
                    <a:cubicBezTo>
                      <a:pt x="24" y="163"/>
                      <a:pt x="24" y="163"/>
                      <a:pt x="24" y="163"/>
                    </a:cubicBezTo>
                    <a:cubicBezTo>
                      <a:pt x="24" y="162"/>
                      <a:pt x="24" y="162"/>
                      <a:pt x="24" y="162"/>
                    </a:cubicBezTo>
                    <a:cubicBezTo>
                      <a:pt x="24" y="162"/>
                      <a:pt x="23" y="162"/>
                      <a:pt x="23" y="162"/>
                    </a:cubicBezTo>
                    <a:moveTo>
                      <a:pt x="3" y="161"/>
                    </a:moveTo>
                    <a:cubicBezTo>
                      <a:pt x="2" y="161"/>
                      <a:pt x="2" y="161"/>
                      <a:pt x="2" y="162"/>
                    </a:cubicBezTo>
                    <a:cubicBezTo>
                      <a:pt x="2" y="162"/>
                      <a:pt x="2" y="162"/>
                      <a:pt x="2" y="162"/>
                    </a:cubicBezTo>
                    <a:cubicBezTo>
                      <a:pt x="2" y="161"/>
                      <a:pt x="3" y="161"/>
                      <a:pt x="3" y="161"/>
                    </a:cubicBezTo>
                    <a:cubicBezTo>
                      <a:pt x="3" y="161"/>
                      <a:pt x="3" y="161"/>
                      <a:pt x="3" y="161"/>
                    </a:cubicBezTo>
                    <a:moveTo>
                      <a:pt x="17" y="161"/>
                    </a:moveTo>
                    <a:cubicBezTo>
                      <a:pt x="16" y="161"/>
                      <a:pt x="16" y="162"/>
                      <a:pt x="16" y="162"/>
                    </a:cubicBezTo>
                    <a:cubicBezTo>
                      <a:pt x="17" y="163"/>
                      <a:pt x="17" y="163"/>
                      <a:pt x="17" y="163"/>
                    </a:cubicBezTo>
                    <a:cubicBezTo>
                      <a:pt x="17" y="162"/>
                      <a:pt x="18" y="162"/>
                      <a:pt x="18" y="161"/>
                    </a:cubicBezTo>
                    <a:cubicBezTo>
                      <a:pt x="17" y="161"/>
                      <a:pt x="17" y="161"/>
                      <a:pt x="17" y="161"/>
                    </a:cubicBezTo>
                    <a:cubicBezTo>
                      <a:pt x="17" y="161"/>
                      <a:pt x="17" y="161"/>
                      <a:pt x="17" y="161"/>
                    </a:cubicBezTo>
                    <a:moveTo>
                      <a:pt x="7" y="160"/>
                    </a:moveTo>
                    <a:cubicBezTo>
                      <a:pt x="6" y="160"/>
                      <a:pt x="6" y="161"/>
                      <a:pt x="6" y="161"/>
                    </a:cubicBezTo>
                    <a:cubicBezTo>
                      <a:pt x="6" y="161"/>
                      <a:pt x="6" y="161"/>
                      <a:pt x="7" y="160"/>
                    </a:cubicBezTo>
                    <a:cubicBezTo>
                      <a:pt x="7" y="160"/>
                      <a:pt x="7" y="160"/>
                      <a:pt x="7" y="160"/>
                    </a:cubicBezTo>
                    <a:moveTo>
                      <a:pt x="24" y="160"/>
                    </a:moveTo>
                    <a:cubicBezTo>
                      <a:pt x="23" y="162"/>
                      <a:pt x="23" y="162"/>
                      <a:pt x="23" y="162"/>
                    </a:cubicBezTo>
                    <a:cubicBezTo>
                      <a:pt x="25" y="162"/>
                      <a:pt x="25" y="162"/>
                      <a:pt x="25" y="162"/>
                    </a:cubicBezTo>
                    <a:cubicBezTo>
                      <a:pt x="25" y="162"/>
                      <a:pt x="25" y="162"/>
                      <a:pt x="25" y="162"/>
                    </a:cubicBezTo>
                    <a:cubicBezTo>
                      <a:pt x="24" y="162"/>
                      <a:pt x="25" y="162"/>
                      <a:pt x="25" y="162"/>
                    </a:cubicBezTo>
                    <a:cubicBezTo>
                      <a:pt x="25" y="162"/>
                      <a:pt x="25" y="162"/>
                      <a:pt x="25" y="162"/>
                    </a:cubicBezTo>
                    <a:cubicBezTo>
                      <a:pt x="25" y="162"/>
                      <a:pt x="25" y="162"/>
                      <a:pt x="25" y="162"/>
                    </a:cubicBezTo>
                    <a:cubicBezTo>
                      <a:pt x="25" y="162"/>
                      <a:pt x="25" y="162"/>
                      <a:pt x="25" y="162"/>
                    </a:cubicBezTo>
                    <a:cubicBezTo>
                      <a:pt x="25" y="162"/>
                      <a:pt x="25" y="162"/>
                      <a:pt x="25" y="162"/>
                    </a:cubicBezTo>
                    <a:cubicBezTo>
                      <a:pt x="26" y="162"/>
                      <a:pt x="26" y="163"/>
                      <a:pt x="26" y="163"/>
                    </a:cubicBezTo>
                    <a:cubicBezTo>
                      <a:pt x="25" y="163"/>
                      <a:pt x="25" y="163"/>
                      <a:pt x="25" y="163"/>
                    </a:cubicBezTo>
                    <a:cubicBezTo>
                      <a:pt x="25" y="163"/>
                      <a:pt x="25" y="163"/>
                      <a:pt x="25" y="163"/>
                    </a:cubicBezTo>
                    <a:cubicBezTo>
                      <a:pt x="25" y="163"/>
                      <a:pt x="25" y="163"/>
                      <a:pt x="26" y="163"/>
                    </a:cubicBezTo>
                    <a:cubicBezTo>
                      <a:pt x="26" y="163"/>
                      <a:pt x="26" y="163"/>
                      <a:pt x="26" y="163"/>
                    </a:cubicBezTo>
                    <a:cubicBezTo>
                      <a:pt x="27" y="161"/>
                      <a:pt x="27" y="161"/>
                      <a:pt x="27" y="161"/>
                    </a:cubicBezTo>
                    <a:cubicBezTo>
                      <a:pt x="27" y="161"/>
                      <a:pt x="27" y="161"/>
                      <a:pt x="26" y="161"/>
                    </a:cubicBezTo>
                    <a:cubicBezTo>
                      <a:pt x="26" y="161"/>
                      <a:pt x="26" y="162"/>
                      <a:pt x="26" y="162"/>
                    </a:cubicBezTo>
                    <a:cubicBezTo>
                      <a:pt x="26" y="162"/>
                      <a:pt x="26" y="161"/>
                      <a:pt x="26" y="161"/>
                    </a:cubicBezTo>
                    <a:cubicBezTo>
                      <a:pt x="26" y="161"/>
                      <a:pt x="26" y="161"/>
                      <a:pt x="26" y="161"/>
                    </a:cubicBezTo>
                    <a:cubicBezTo>
                      <a:pt x="25" y="160"/>
                      <a:pt x="25" y="160"/>
                      <a:pt x="25" y="160"/>
                    </a:cubicBezTo>
                    <a:cubicBezTo>
                      <a:pt x="24" y="160"/>
                      <a:pt x="24" y="160"/>
                      <a:pt x="24" y="160"/>
                    </a:cubicBezTo>
                    <a:moveTo>
                      <a:pt x="17" y="160"/>
                    </a:moveTo>
                    <a:cubicBezTo>
                      <a:pt x="17" y="160"/>
                      <a:pt x="17" y="160"/>
                      <a:pt x="17" y="161"/>
                    </a:cubicBezTo>
                    <a:cubicBezTo>
                      <a:pt x="18" y="161"/>
                      <a:pt x="18" y="161"/>
                      <a:pt x="18" y="161"/>
                    </a:cubicBezTo>
                    <a:cubicBezTo>
                      <a:pt x="18" y="161"/>
                      <a:pt x="18" y="161"/>
                      <a:pt x="19" y="161"/>
                    </a:cubicBezTo>
                    <a:cubicBezTo>
                      <a:pt x="17" y="160"/>
                      <a:pt x="17" y="160"/>
                      <a:pt x="17" y="160"/>
                    </a:cubicBezTo>
                    <a:moveTo>
                      <a:pt x="15" y="160"/>
                    </a:moveTo>
                    <a:cubicBezTo>
                      <a:pt x="15" y="160"/>
                      <a:pt x="14" y="161"/>
                      <a:pt x="14" y="161"/>
                    </a:cubicBezTo>
                    <a:cubicBezTo>
                      <a:pt x="14" y="161"/>
                      <a:pt x="14" y="161"/>
                      <a:pt x="14" y="161"/>
                    </a:cubicBezTo>
                    <a:cubicBezTo>
                      <a:pt x="15" y="162"/>
                      <a:pt x="15" y="162"/>
                      <a:pt x="15" y="162"/>
                    </a:cubicBezTo>
                    <a:cubicBezTo>
                      <a:pt x="15" y="161"/>
                      <a:pt x="16" y="161"/>
                      <a:pt x="16" y="160"/>
                    </a:cubicBezTo>
                    <a:cubicBezTo>
                      <a:pt x="15" y="160"/>
                      <a:pt x="15" y="160"/>
                      <a:pt x="15" y="160"/>
                    </a:cubicBezTo>
                    <a:moveTo>
                      <a:pt x="7" y="160"/>
                    </a:moveTo>
                    <a:cubicBezTo>
                      <a:pt x="7" y="160"/>
                      <a:pt x="7" y="160"/>
                      <a:pt x="7" y="160"/>
                    </a:cubicBezTo>
                    <a:cubicBezTo>
                      <a:pt x="7" y="160"/>
                      <a:pt x="6" y="161"/>
                      <a:pt x="6" y="161"/>
                    </a:cubicBezTo>
                    <a:cubicBezTo>
                      <a:pt x="6" y="161"/>
                      <a:pt x="6" y="161"/>
                      <a:pt x="6" y="161"/>
                    </a:cubicBezTo>
                    <a:cubicBezTo>
                      <a:pt x="7" y="160"/>
                      <a:pt x="7" y="160"/>
                      <a:pt x="7" y="160"/>
                    </a:cubicBezTo>
                    <a:moveTo>
                      <a:pt x="16" y="159"/>
                    </a:moveTo>
                    <a:cubicBezTo>
                      <a:pt x="15" y="159"/>
                      <a:pt x="15" y="159"/>
                      <a:pt x="15" y="160"/>
                    </a:cubicBezTo>
                    <a:cubicBezTo>
                      <a:pt x="16" y="160"/>
                      <a:pt x="16" y="160"/>
                      <a:pt x="16" y="160"/>
                    </a:cubicBezTo>
                    <a:cubicBezTo>
                      <a:pt x="16" y="160"/>
                      <a:pt x="16" y="160"/>
                      <a:pt x="17" y="159"/>
                    </a:cubicBezTo>
                    <a:cubicBezTo>
                      <a:pt x="16" y="159"/>
                      <a:pt x="16" y="159"/>
                      <a:pt x="16" y="159"/>
                    </a:cubicBezTo>
                    <a:moveTo>
                      <a:pt x="4" y="159"/>
                    </a:moveTo>
                    <a:cubicBezTo>
                      <a:pt x="4" y="159"/>
                      <a:pt x="3" y="160"/>
                      <a:pt x="3" y="161"/>
                    </a:cubicBezTo>
                    <a:cubicBezTo>
                      <a:pt x="3" y="161"/>
                      <a:pt x="3" y="161"/>
                      <a:pt x="3" y="161"/>
                    </a:cubicBezTo>
                    <a:cubicBezTo>
                      <a:pt x="3" y="160"/>
                      <a:pt x="4" y="159"/>
                      <a:pt x="4" y="159"/>
                    </a:cubicBezTo>
                    <a:cubicBezTo>
                      <a:pt x="4" y="159"/>
                      <a:pt x="4" y="159"/>
                      <a:pt x="4" y="159"/>
                    </a:cubicBezTo>
                    <a:moveTo>
                      <a:pt x="18" y="159"/>
                    </a:moveTo>
                    <a:cubicBezTo>
                      <a:pt x="18" y="159"/>
                      <a:pt x="18" y="159"/>
                      <a:pt x="18" y="159"/>
                    </a:cubicBezTo>
                    <a:cubicBezTo>
                      <a:pt x="18" y="160"/>
                      <a:pt x="19" y="160"/>
                      <a:pt x="19" y="160"/>
                    </a:cubicBezTo>
                    <a:cubicBezTo>
                      <a:pt x="19" y="160"/>
                      <a:pt x="19" y="160"/>
                      <a:pt x="19" y="159"/>
                    </a:cubicBezTo>
                    <a:cubicBezTo>
                      <a:pt x="19" y="159"/>
                      <a:pt x="19" y="159"/>
                      <a:pt x="18" y="159"/>
                    </a:cubicBezTo>
                    <a:moveTo>
                      <a:pt x="17" y="158"/>
                    </a:moveTo>
                    <a:cubicBezTo>
                      <a:pt x="16" y="158"/>
                      <a:pt x="16" y="158"/>
                      <a:pt x="16" y="158"/>
                    </a:cubicBezTo>
                    <a:cubicBezTo>
                      <a:pt x="16" y="159"/>
                      <a:pt x="17" y="159"/>
                      <a:pt x="17" y="159"/>
                    </a:cubicBezTo>
                    <a:cubicBezTo>
                      <a:pt x="17" y="159"/>
                      <a:pt x="17" y="158"/>
                      <a:pt x="18" y="158"/>
                    </a:cubicBezTo>
                    <a:cubicBezTo>
                      <a:pt x="17" y="158"/>
                      <a:pt x="17" y="158"/>
                      <a:pt x="17" y="158"/>
                    </a:cubicBezTo>
                    <a:moveTo>
                      <a:pt x="12" y="157"/>
                    </a:moveTo>
                    <a:cubicBezTo>
                      <a:pt x="12" y="158"/>
                      <a:pt x="12" y="158"/>
                      <a:pt x="12" y="159"/>
                    </a:cubicBezTo>
                    <a:cubicBezTo>
                      <a:pt x="11" y="159"/>
                      <a:pt x="11" y="159"/>
                      <a:pt x="11" y="160"/>
                    </a:cubicBezTo>
                    <a:cubicBezTo>
                      <a:pt x="13" y="161"/>
                      <a:pt x="13" y="161"/>
                      <a:pt x="13" y="161"/>
                    </a:cubicBezTo>
                    <a:cubicBezTo>
                      <a:pt x="13" y="160"/>
                      <a:pt x="14" y="160"/>
                      <a:pt x="14" y="159"/>
                    </a:cubicBezTo>
                    <a:cubicBezTo>
                      <a:pt x="12" y="158"/>
                      <a:pt x="12" y="158"/>
                      <a:pt x="12" y="158"/>
                    </a:cubicBezTo>
                    <a:cubicBezTo>
                      <a:pt x="14" y="159"/>
                      <a:pt x="14" y="159"/>
                      <a:pt x="14" y="159"/>
                    </a:cubicBezTo>
                    <a:cubicBezTo>
                      <a:pt x="15" y="159"/>
                      <a:pt x="15" y="159"/>
                      <a:pt x="15" y="159"/>
                    </a:cubicBezTo>
                    <a:cubicBezTo>
                      <a:pt x="12" y="157"/>
                      <a:pt x="12" y="157"/>
                      <a:pt x="12" y="157"/>
                    </a:cubicBezTo>
                    <a:moveTo>
                      <a:pt x="19" y="157"/>
                    </a:moveTo>
                    <a:cubicBezTo>
                      <a:pt x="19" y="158"/>
                      <a:pt x="19" y="158"/>
                      <a:pt x="18" y="159"/>
                    </a:cubicBezTo>
                    <a:cubicBezTo>
                      <a:pt x="19" y="159"/>
                      <a:pt x="19" y="159"/>
                      <a:pt x="20" y="159"/>
                    </a:cubicBezTo>
                    <a:cubicBezTo>
                      <a:pt x="20" y="159"/>
                      <a:pt x="20" y="158"/>
                      <a:pt x="21" y="158"/>
                    </a:cubicBezTo>
                    <a:cubicBezTo>
                      <a:pt x="19" y="157"/>
                      <a:pt x="19" y="157"/>
                      <a:pt x="19" y="157"/>
                    </a:cubicBezTo>
                    <a:moveTo>
                      <a:pt x="11" y="156"/>
                    </a:moveTo>
                    <a:cubicBezTo>
                      <a:pt x="9" y="159"/>
                      <a:pt x="9" y="159"/>
                      <a:pt x="9" y="159"/>
                    </a:cubicBezTo>
                    <a:cubicBezTo>
                      <a:pt x="11" y="159"/>
                      <a:pt x="11" y="159"/>
                      <a:pt x="11" y="159"/>
                    </a:cubicBezTo>
                    <a:cubicBezTo>
                      <a:pt x="11" y="159"/>
                      <a:pt x="11" y="159"/>
                      <a:pt x="11" y="159"/>
                    </a:cubicBezTo>
                    <a:cubicBezTo>
                      <a:pt x="12" y="157"/>
                      <a:pt x="12" y="157"/>
                      <a:pt x="12" y="157"/>
                    </a:cubicBezTo>
                    <a:cubicBezTo>
                      <a:pt x="11" y="156"/>
                      <a:pt x="11" y="156"/>
                      <a:pt x="11" y="156"/>
                    </a:cubicBezTo>
                    <a:moveTo>
                      <a:pt x="18" y="156"/>
                    </a:moveTo>
                    <a:cubicBezTo>
                      <a:pt x="17" y="156"/>
                      <a:pt x="17" y="157"/>
                      <a:pt x="17" y="157"/>
                    </a:cubicBezTo>
                    <a:cubicBezTo>
                      <a:pt x="17" y="158"/>
                      <a:pt x="17" y="158"/>
                      <a:pt x="18" y="158"/>
                    </a:cubicBezTo>
                    <a:cubicBezTo>
                      <a:pt x="18" y="158"/>
                      <a:pt x="18" y="157"/>
                      <a:pt x="19" y="157"/>
                    </a:cubicBezTo>
                    <a:cubicBezTo>
                      <a:pt x="18" y="156"/>
                      <a:pt x="18" y="156"/>
                      <a:pt x="18" y="156"/>
                    </a:cubicBezTo>
                    <a:moveTo>
                      <a:pt x="13" y="156"/>
                    </a:moveTo>
                    <a:cubicBezTo>
                      <a:pt x="13" y="156"/>
                      <a:pt x="13" y="156"/>
                      <a:pt x="13" y="156"/>
                    </a:cubicBezTo>
                    <a:cubicBezTo>
                      <a:pt x="14" y="157"/>
                      <a:pt x="15" y="157"/>
                      <a:pt x="15" y="158"/>
                    </a:cubicBezTo>
                    <a:cubicBezTo>
                      <a:pt x="16" y="158"/>
                      <a:pt x="16" y="157"/>
                      <a:pt x="16" y="157"/>
                    </a:cubicBezTo>
                    <a:cubicBezTo>
                      <a:pt x="15" y="157"/>
                      <a:pt x="14" y="156"/>
                      <a:pt x="13" y="156"/>
                    </a:cubicBezTo>
                    <a:moveTo>
                      <a:pt x="9" y="155"/>
                    </a:moveTo>
                    <a:cubicBezTo>
                      <a:pt x="8" y="158"/>
                      <a:pt x="8" y="158"/>
                      <a:pt x="8" y="158"/>
                    </a:cubicBezTo>
                    <a:cubicBezTo>
                      <a:pt x="9" y="158"/>
                      <a:pt x="9" y="158"/>
                      <a:pt x="9" y="158"/>
                    </a:cubicBezTo>
                    <a:cubicBezTo>
                      <a:pt x="9" y="158"/>
                      <a:pt x="10" y="157"/>
                      <a:pt x="10" y="156"/>
                    </a:cubicBezTo>
                    <a:cubicBezTo>
                      <a:pt x="10" y="156"/>
                      <a:pt x="10" y="156"/>
                      <a:pt x="10" y="156"/>
                    </a:cubicBezTo>
                    <a:cubicBezTo>
                      <a:pt x="9" y="155"/>
                      <a:pt x="9" y="155"/>
                      <a:pt x="9" y="155"/>
                    </a:cubicBezTo>
                    <a:moveTo>
                      <a:pt x="11" y="154"/>
                    </a:moveTo>
                    <a:cubicBezTo>
                      <a:pt x="11" y="155"/>
                      <a:pt x="11" y="155"/>
                      <a:pt x="11" y="155"/>
                    </a:cubicBezTo>
                    <a:cubicBezTo>
                      <a:pt x="11" y="156"/>
                      <a:pt x="12" y="156"/>
                      <a:pt x="12" y="156"/>
                    </a:cubicBezTo>
                    <a:cubicBezTo>
                      <a:pt x="13" y="155"/>
                      <a:pt x="13" y="155"/>
                      <a:pt x="13" y="155"/>
                    </a:cubicBezTo>
                    <a:cubicBezTo>
                      <a:pt x="12" y="155"/>
                      <a:pt x="12" y="155"/>
                      <a:pt x="11" y="154"/>
                    </a:cubicBezTo>
                    <a:moveTo>
                      <a:pt x="7" y="154"/>
                    </a:moveTo>
                    <a:cubicBezTo>
                      <a:pt x="7" y="155"/>
                      <a:pt x="6" y="156"/>
                      <a:pt x="5" y="156"/>
                    </a:cubicBezTo>
                    <a:cubicBezTo>
                      <a:pt x="6" y="157"/>
                      <a:pt x="6" y="157"/>
                      <a:pt x="6" y="157"/>
                    </a:cubicBezTo>
                    <a:cubicBezTo>
                      <a:pt x="6" y="156"/>
                      <a:pt x="7" y="155"/>
                      <a:pt x="7" y="154"/>
                    </a:cubicBezTo>
                    <a:cubicBezTo>
                      <a:pt x="7" y="154"/>
                      <a:pt x="7" y="154"/>
                      <a:pt x="7" y="154"/>
                    </a:cubicBezTo>
                    <a:moveTo>
                      <a:pt x="14" y="154"/>
                    </a:moveTo>
                    <a:cubicBezTo>
                      <a:pt x="14" y="154"/>
                      <a:pt x="14" y="155"/>
                      <a:pt x="13" y="155"/>
                    </a:cubicBezTo>
                    <a:cubicBezTo>
                      <a:pt x="14" y="156"/>
                      <a:pt x="15" y="157"/>
                      <a:pt x="16" y="157"/>
                    </a:cubicBezTo>
                    <a:cubicBezTo>
                      <a:pt x="16" y="157"/>
                      <a:pt x="17" y="156"/>
                      <a:pt x="17" y="156"/>
                    </a:cubicBezTo>
                    <a:cubicBezTo>
                      <a:pt x="14" y="154"/>
                      <a:pt x="14" y="154"/>
                      <a:pt x="14" y="154"/>
                    </a:cubicBezTo>
                    <a:moveTo>
                      <a:pt x="28" y="154"/>
                    </a:moveTo>
                    <a:cubicBezTo>
                      <a:pt x="27" y="155"/>
                      <a:pt x="27" y="155"/>
                      <a:pt x="27" y="155"/>
                    </a:cubicBezTo>
                    <a:cubicBezTo>
                      <a:pt x="27" y="156"/>
                      <a:pt x="27" y="156"/>
                      <a:pt x="27" y="156"/>
                    </a:cubicBezTo>
                    <a:cubicBezTo>
                      <a:pt x="27" y="156"/>
                      <a:pt x="27" y="157"/>
                      <a:pt x="28" y="157"/>
                    </a:cubicBezTo>
                    <a:cubicBezTo>
                      <a:pt x="30" y="158"/>
                      <a:pt x="30" y="158"/>
                      <a:pt x="30" y="158"/>
                    </a:cubicBezTo>
                    <a:cubicBezTo>
                      <a:pt x="30" y="158"/>
                      <a:pt x="30" y="158"/>
                      <a:pt x="30" y="158"/>
                    </a:cubicBezTo>
                    <a:cubicBezTo>
                      <a:pt x="31" y="157"/>
                      <a:pt x="32" y="157"/>
                      <a:pt x="32" y="156"/>
                    </a:cubicBezTo>
                    <a:cubicBezTo>
                      <a:pt x="30" y="155"/>
                      <a:pt x="30" y="155"/>
                      <a:pt x="30" y="155"/>
                    </a:cubicBezTo>
                    <a:cubicBezTo>
                      <a:pt x="30" y="154"/>
                      <a:pt x="29" y="154"/>
                      <a:pt x="28" y="154"/>
                    </a:cubicBezTo>
                    <a:moveTo>
                      <a:pt x="10" y="153"/>
                    </a:moveTo>
                    <a:cubicBezTo>
                      <a:pt x="9" y="154"/>
                      <a:pt x="9" y="154"/>
                      <a:pt x="9" y="154"/>
                    </a:cubicBezTo>
                    <a:cubicBezTo>
                      <a:pt x="10" y="155"/>
                      <a:pt x="10" y="155"/>
                      <a:pt x="10" y="155"/>
                    </a:cubicBezTo>
                    <a:cubicBezTo>
                      <a:pt x="10" y="155"/>
                      <a:pt x="10" y="155"/>
                      <a:pt x="10" y="155"/>
                    </a:cubicBezTo>
                    <a:cubicBezTo>
                      <a:pt x="11" y="155"/>
                      <a:pt x="11" y="154"/>
                      <a:pt x="11" y="154"/>
                    </a:cubicBezTo>
                    <a:cubicBezTo>
                      <a:pt x="10" y="154"/>
                      <a:pt x="10" y="154"/>
                      <a:pt x="10" y="153"/>
                    </a:cubicBezTo>
                    <a:moveTo>
                      <a:pt x="12" y="153"/>
                    </a:moveTo>
                    <a:cubicBezTo>
                      <a:pt x="12" y="154"/>
                      <a:pt x="12" y="154"/>
                      <a:pt x="12" y="154"/>
                    </a:cubicBezTo>
                    <a:cubicBezTo>
                      <a:pt x="11" y="154"/>
                      <a:pt x="11" y="154"/>
                      <a:pt x="11" y="154"/>
                    </a:cubicBezTo>
                    <a:cubicBezTo>
                      <a:pt x="12" y="155"/>
                      <a:pt x="12" y="155"/>
                      <a:pt x="13" y="155"/>
                    </a:cubicBezTo>
                    <a:cubicBezTo>
                      <a:pt x="14" y="154"/>
                      <a:pt x="14" y="154"/>
                      <a:pt x="14" y="154"/>
                    </a:cubicBezTo>
                    <a:cubicBezTo>
                      <a:pt x="12" y="153"/>
                      <a:pt x="12" y="153"/>
                      <a:pt x="12" y="153"/>
                    </a:cubicBezTo>
                    <a:moveTo>
                      <a:pt x="8" y="152"/>
                    </a:moveTo>
                    <a:cubicBezTo>
                      <a:pt x="8" y="153"/>
                      <a:pt x="8" y="153"/>
                      <a:pt x="8" y="153"/>
                    </a:cubicBezTo>
                    <a:cubicBezTo>
                      <a:pt x="8" y="153"/>
                      <a:pt x="8" y="153"/>
                      <a:pt x="8" y="153"/>
                    </a:cubicBezTo>
                    <a:cubicBezTo>
                      <a:pt x="8" y="153"/>
                      <a:pt x="8" y="153"/>
                      <a:pt x="8" y="153"/>
                    </a:cubicBezTo>
                    <a:cubicBezTo>
                      <a:pt x="8" y="153"/>
                      <a:pt x="8" y="152"/>
                      <a:pt x="8" y="152"/>
                    </a:cubicBezTo>
                    <a:moveTo>
                      <a:pt x="10" y="152"/>
                    </a:moveTo>
                    <a:cubicBezTo>
                      <a:pt x="10" y="153"/>
                      <a:pt x="10" y="153"/>
                      <a:pt x="10" y="153"/>
                    </a:cubicBezTo>
                    <a:cubicBezTo>
                      <a:pt x="10" y="153"/>
                      <a:pt x="10" y="153"/>
                      <a:pt x="10" y="153"/>
                    </a:cubicBezTo>
                    <a:cubicBezTo>
                      <a:pt x="10" y="154"/>
                      <a:pt x="11" y="154"/>
                      <a:pt x="11" y="154"/>
                    </a:cubicBezTo>
                    <a:cubicBezTo>
                      <a:pt x="11" y="154"/>
                      <a:pt x="12" y="153"/>
                      <a:pt x="12" y="152"/>
                    </a:cubicBezTo>
                    <a:cubicBezTo>
                      <a:pt x="12" y="152"/>
                      <a:pt x="12" y="152"/>
                      <a:pt x="12" y="152"/>
                    </a:cubicBezTo>
                    <a:cubicBezTo>
                      <a:pt x="10" y="152"/>
                      <a:pt x="10" y="152"/>
                      <a:pt x="10" y="152"/>
                    </a:cubicBezTo>
                    <a:moveTo>
                      <a:pt x="24" y="151"/>
                    </a:moveTo>
                    <a:cubicBezTo>
                      <a:pt x="23" y="152"/>
                      <a:pt x="23" y="152"/>
                      <a:pt x="23" y="153"/>
                    </a:cubicBezTo>
                    <a:cubicBezTo>
                      <a:pt x="22" y="153"/>
                      <a:pt x="22" y="153"/>
                      <a:pt x="22" y="154"/>
                    </a:cubicBezTo>
                    <a:cubicBezTo>
                      <a:pt x="22" y="154"/>
                      <a:pt x="23" y="154"/>
                      <a:pt x="23" y="154"/>
                    </a:cubicBezTo>
                    <a:cubicBezTo>
                      <a:pt x="24" y="154"/>
                      <a:pt x="24" y="153"/>
                      <a:pt x="25" y="152"/>
                    </a:cubicBezTo>
                    <a:cubicBezTo>
                      <a:pt x="24" y="152"/>
                      <a:pt x="24" y="151"/>
                      <a:pt x="24" y="151"/>
                    </a:cubicBezTo>
                    <a:moveTo>
                      <a:pt x="9" y="151"/>
                    </a:moveTo>
                    <a:cubicBezTo>
                      <a:pt x="9" y="151"/>
                      <a:pt x="8" y="152"/>
                      <a:pt x="8" y="152"/>
                    </a:cubicBezTo>
                    <a:cubicBezTo>
                      <a:pt x="8" y="152"/>
                      <a:pt x="8" y="152"/>
                      <a:pt x="8" y="153"/>
                    </a:cubicBezTo>
                    <a:cubicBezTo>
                      <a:pt x="9" y="152"/>
                      <a:pt x="9" y="151"/>
                      <a:pt x="9" y="151"/>
                    </a:cubicBezTo>
                    <a:cubicBezTo>
                      <a:pt x="9" y="151"/>
                      <a:pt x="9" y="151"/>
                      <a:pt x="9" y="151"/>
                    </a:cubicBezTo>
                    <a:moveTo>
                      <a:pt x="22" y="150"/>
                    </a:moveTo>
                    <a:cubicBezTo>
                      <a:pt x="21" y="151"/>
                      <a:pt x="21" y="152"/>
                      <a:pt x="20" y="153"/>
                    </a:cubicBezTo>
                    <a:cubicBezTo>
                      <a:pt x="20" y="153"/>
                      <a:pt x="21" y="153"/>
                      <a:pt x="21" y="153"/>
                    </a:cubicBezTo>
                    <a:cubicBezTo>
                      <a:pt x="22" y="152"/>
                      <a:pt x="22" y="152"/>
                      <a:pt x="23" y="151"/>
                    </a:cubicBezTo>
                    <a:cubicBezTo>
                      <a:pt x="23" y="151"/>
                      <a:pt x="22" y="150"/>
                      <a:pt x="22" y="150"/>
                    </a:cubicBezTo>
                    <a:moveTo>
                      <a:pt x="19" y="149"/>
                    </a:moveTo>
                    <a:cubicBezTo>
                      <a:pt x="19" y="150"/>
                      <a:pt x="18" y="151"/>
                      <a:pt x="18" y="151"/>
                    </a:cubicBezTo>
                    <a:cubicBezTo>
                      <a:pt x="18" y="152"/>
                      <a:pt x="19" y="152"/>
                      <a:pt x="19" y="152"/>
                    </a:cubicBezTo>
                    <a:cubicBezTo>
                      <a:pt x="20" y="152"/>
                      <a:pt x="21" y="151"/>
                      <a:pt x="21" y="150"/>
                    </a:cubicBezTo>
                    <a:cubicBezTo>
                      <a:pt x="21" y="150"/>
                      <a:pt x="20" y="149"/>
                      <a:pt x="19" y="149"/>
                    </a:cubicBezTo>
                    <a:moveTo>
                      <a:pt x="31" y="149"/>
                    </a:moveTo>
                    <a:cubicBezTo>
                      <a:pt x="30" y="151"/>
                      <a:pt x="30" y="151"/>
                      <a:pt x="30" y="151"/>
                    </a:cubicBezTo>
                    <a:cubicBezTo>
                      <a:pt x="31" y="152"/>
                      <a:pt x="32" y="153"/>
                      <a:pt x="34" y="154"/>
                    </a:cubicBezTo>
                    <a:cubicBezTo>
                      <a:pt x="34" y="153"/>
                      <a:pt x="35" y="152"/>
                      <a:pt x="35" y="151"/>
                    </a:cubicBezTo>
                    <a:cubicBezTo>
                      <a:pt x="31" y="149"/>
                      <a:pt x="31" y="149"/>
                      <a:pt x="31" y="149"/>
                    </a:cubicBezTo>
                    <a:moveTo>
                      <a:pt x="17" y="148"/>
                    </a:moveTo>
                    <a:cubicBezTo>
                      <a:pt x="17" y="149"/>
                      <a:pt x="16" y="149"/>
                      <a:pt x="16" y="150"/>
                    </a:cubicBezTo>
                    <a:cubicBezTo>
                      <a:pt x="16" y="151"/>
                      <a:pt x="17" y="151"/>
                      <a:pt x="18" y="151"/>
                    </a:cubicBezTo>
                    <a:cubicBezTo>
                      <a:pt x="18" y="151"/>
                      <a:pt x="18" y="151"/>
                      <a:pt x="18" y="151"/>
                    </a:cubicBezTo>
                    <a:cubicBezTo>
                      <a:pt x="18" y="151"/>
                      <a:pt x="18" y="150"/>
                      <a:pt x="19" y="149"/>
                    </a:cubicBezTo>
                    <a:cubicBezTo>
                      <a:pt x="18" y="148"/>
                      <a:pt x="18" y="148"/>
                      <a:pt x="17" y="148"/>
                    </a:cubicBezTo>
                    <a:moveTo>
                      <a:pt x="15" y="147"/>
                    </a:moveTo>
                    <a:cubicBezTo>
                      <a:pt x="14" y="149"/>
                      <a:pt x="14" y="149"/>
                      <a:pt x="14" y="149"/>
                    </a:cubicBezTo>
                    <a:cubicBezTo>
                      <a:pt x="14" y="150"/>
                      <a:pt x="15" y="150"/>
                      <a:pt x="15" y="150"/>
                    </a:cubicBezTo>
                    <a:cubicBezTo>
                      <a:pt x="16" y="149"/>
                      <a:pt x="16" y="148"/>
                      <a:pt x="17" y="148"/>
                    </a:cubicBezTo>
                    <a:cubicBezTo>
                      <a:pt x="16" y="147"/>
                      <a:pt x="16" y="147"/>
                      <a:pt x="15" y="147"/>
                    </a:cubicBezTo>
                    <a:moveTo>
                      <a:pt x="27" y="146"/>
                    </a:moveTo>
                    <a:cubicBezTo>
                      <a:pt x="27" y="147"/>
                      <a:pt x="26" y="148"/>
                      <a:pt x="25" y="149"/>
                    </a:cubicBezTo>
                    <a:cubicBezTo>
                      <a:pt x="26" y="149"/>
                      <a:pt x="26" y="149"/>
                      <a:pt x="27" y="149"/>
                    </a:cubicBezTo>
                    <a:cubicBezTo>
                      <a:pt x="27" y="149"/>
                      <a:pt x="27" y="148"/>
                      <a:pt x="28" y="147"/>
                    </a:cubicBezTo>
                    <a:cubicBezTo>
                      <a:pt x="28" y="147"/>
                      <a:pt x="28" y="147"/>
                      <a:pt x="28" y="147"/>
                    </a:cubicBezTo>
                    <a:cubicBezTo>
                      <a:pt x="27" y="146"/>
                      <a:pt x="27" y="146"/>
                      <a:pt x="27" y="146"/>
                    </a:cubicBezTo>
                    <a:moveTo>
                      <a:pt x="14" y="146"/>
                    </a:moveTo>
                    <a:cubicBezTo>
                      <a:pt x="12" y="148"/>
                      <a:pt x="12" y="148"/>
                      <a:pt x="12" y="148"/>
                    </a:cubicBezTo>
                    <a:cubicBezTo>
                      <a:pt x="13" y="149"/>
                      <a:pt x="13" y="149"/>
                      <a:pt x="14" y="149"/>
                    </a:cubicBezTo>
                    <a:cubicBezTo>
                      <a:pt x="14" y="148"/>
                      <a:pt x="14" y="147"/>
                      <a:pt x="15" y="147"/>
                    </a:cubicBezTo>
                    <a:cubicBezTo>
                      <a:pt x="14" y="146"/>
                      <a:pt x="14" y="146"/>
                      <a:pt x="14" y="146"/>
                    </a:cubicBezTo>
                    <a:moveTo>
                      <a:pt x="13" y="145"/>
                    </a:moveTo>
                    <a:cubicBezTo>
                      <a:pt x="12" y="146"/>
                      <a:pt x="12" y="147"/>
                      <a:pt x="11" y="148"/>
                    </a:cubicBezTo>
                    <a:cubicBezTo>
                      <a:pt x="11" y="148"/>
                      <a:pt x="11" y="148"/>
                      <a:pt x="11" y="148"/>
                    </a:cubicBezTo>
                    <a:cubicBezTo>
                      <a:pt x="12" y="147"/>
                      <a:pt x="12" y="146"/>
                      <a:pt x="13" y="145"/>
                    </a:cubicBezTo>
                    <a:cubicBezTo>
                      <a:pt x="13" y="145"/>
                      <a:pt x="13" y="145"/>
                      <a:pt x="13" y="145"/>
                    </a:cubicBezTo>
                    <a:moveTo>
                      <a:pt x="25" y="145"/>
                    </a:moveTo>
                    <a:cubicBezTo>
                      <a:pt x="25" y="146"/>
                      <a:pt x="24" y="147"/>
                      <a:pt x="24" y="148"/>
                    </a:cubicBezTo>
                    <a:cubicBezTo>
                      <a:pt x="24" y="148"/>
                      <a:pt x="24" y="148"/>
                      <a:pt x="25" y="148"/>
                    </a:cubicBezTo>
                    <a:cubicBezTo>
                      <a:pt x="25" y="147"/>
                      <a:pt x="26" y="147"/>
                      <a:pt x="26" y="146"/>
                    </a:cubicBezTo>
                    <a:cubicBezTo>
                      <a:pt x="25" y="145"/>
                      <a:pt x="25" y="145"/>
                      <a:pt x="25" y="145"/>
                    </a:cubicBezTo>
                    <a:moveTo>
                      <a:pt x="23" y="144"/>
                    </a:moveTo>
                    <a:cubicBezTo>
                      <a:pt x="23" y="145"/>
                      <a:pt x="22" y="145"/>
                      <a:pt x="21" y="146"/>
                    </a:cubicBezTo>
                    <a:cubicBezTo>
                      <a:pt x="22" y="147"/>
                      <a:pt x="22" y="147"/>
                      <a:pt x="23" y="147"/>
                    </a:cubicBezTo>
                    <a:cubicBezTo>
                      <a:pt x="24" y="146"/>
                      <a:pt x="24" y="146"/>
                      <a:pt x="25" y="145"/>
                    </a:cubicBezTo>
                    <a:cubicBezTo>
                      <a:pt x="23" y="144"/>
                      <a:pt x="23" y="144"/>
                      <a:pt x="23" y="144"/>
                    </a:cubicBezTo>
                    <a:moveTo>
                      <a:pt x="20" y="142"/>
                    </a:moveTo>
                    <a:cubicBezTo>
                      <a:pt x="20" y="143"/>
                      <a:pt x="19" y="144"/>
                      <a:pt x="19" y="145"/>
                    </a:cubicBezTo>
                    <a:cubicBezTo>
                      <a:pt x="19" y="145"/>
                      <a:pt x="20" y="145"/>
                      <a:pt x="21" y="146"/>
                    </a:cubicBezTo>
                    <a:cubicBezTo>
                      <a:pt x="21" y="145"/>
                      <a:pt x="21" y="144"/>
                      <a:pt x="22" y="143"/>
                    </a:cubicBezTo>
                    <a:cubicBezTo>
                      <a:pt x="20" y="142"/>
                      <a:pt x="20" y="142"/>
                      <a:pt x="20" y="142"/>
                    </a:cubicBezTo>
                    <a:moveTo>
                      <a:pt x="40" y="142"/>
                    </a:moveTo>
                    <a:cubicBezTo>
                      <a:pt x="39" y="143"/>
                      <a:pt x="38" y="145"/>
                      <a:pt x="37" y="146"/>
                    </a:cubicBezTo>
                    <a:cubicBezTo>
                      <a:pt x="38" y="146"/>
                      <a:pt x="38" y="146"/>
                      <a:pt x="38" y="146"/>
                    </a:cubicBezTo>
                    <a:cubicBezTo>
                      <a:pt x="38" y="145"/>
                      <a:pt x="39" y="143"/>
                      <a:pt x="40" y="142"/>
                    </a:cubicBezTo>
                    <a:moveTo>
                      <a:pt x="18" y="141"/>
                    </a:moveTo>
                    <a:cubicBezTo>
                      <a:pt x="17" y="143"/>
                      <a:pt x="17" y="143"/>
                      <a:pt x="17" y="143"/>
                    </a:cubicBezTo>
                    <a:cubicBezTo>
                      <a:pt x="17" y="143"/>
                      <a:pt x="17" y="143"/>
                      <a:pt x="17" y="143"/>
                    </a:cubicBezTo>
                    <a:cubicBezTo>
                      <a:pt x="18" y="144"/>
                      <a:pt x="18" y="144"/>
                      <a:pt x="19" y="144"/>
                    </a:cubicBezTo>
                    <a:cubicBezTo>
                      <a:pt x="19" y="144"/>
                      <a:pt x="20" y="143"/>
                      <a:pt x="20" y="142"/>
                    </a:cubicBezTo>
                    <a:cubicBezTo>
                      <a:pt x="18" y="141"/>
                      <a:pt x="18" y="141"/>
                      <a:pt x="18" y="141"/>
                    </a:cubicBezTo>
                    <a:moveTo>
                      <a:pt x="17" y="140"/>
                    </a:moveTo>
                    <a:cubicBezTo>
                      <a:pt x="16" y="141"/>
                      <a:pt x="16" y="142"/>
                      <a:pt x="15" y="142"/>
                    </a:cubicBezTo>
                    <a:cubicBezTo>
                      <a:pt x="16" y="143"/>
                      <a:pt x="16" y="143"/>
                      <a:pt x="17" y="143"/>
                    </a:cubicBezTo>
                    <a:cubicBezTo>
                      <a:pt x="17" y="142"/>
                      <a:pt x="18" y="142"/>
                      <a:pt x="18" y="141"/>
                    </a:cubicBezTo>
                    <a:cubicBezTo>
                      <a:pt x="17" y="140"/>
                      <a:pt x="17" y="140"/>
                      <a:pt x="17" y="140"/>
                    </a:cubicBezTo>
                    <a:moveTo>
                      <a:pt x="16" y="139"/>
                    </a:moveTo>
                    <a:cubicBezTo>
                      <a:pt x="16" y="140"/>
                      <a:pt x="15" y="141"/>
                      <a:pt x="15" y="142"/>
                    </a:cubicBezTo>
                    <a:cubicBezTo>
                      <a:pt x="15" y="142"/>
                      <a:pt x="15" y="142"/>
                      <a:pt x="15" y="142"/>
                    </a:cubicBezTo>
                    <a:cubicBezTo>
                      <a:pt x="15" y="141"/>
                      <a:pt x="16" y="140"/>
                      <a:pt x="16" y="140"/>
                    </a:cubicBezTo>
                    <a:cubicBezTo>
                      <a:pt x="16" y="139"/>
                      <a:pt x="16" y="139"/>
                      <a:pt x="16" y="139"/>
                    </a:cubicBezTo>
                    <a:moveTo>
                      <a:pt x="33" y="138"/>
                    </a:moveTo>
                    <a:cubicBezTo>
                      <a:pt x="32" y="139"/>
                      <a:pt x="31" y="141"/>
                      <a:pt x="30" y="142"/>
                    </a:cubicBezTo>
                    <a:cubicBezTo>
                      <a:pt x="31" y="143"/>
                      <a:pt x="31" y="143"/>
                      <a:pt x="31" y="143"/>
                    </a:cubicBezTo>
                    <a:cubicBezTo>
                      <a:pt x="32" y="141"/>
                      <a:pt x="33" y="140"/>
                      <a:pt x="34" y="138"/>
                    </a:cubicBezTo>
                    <a:cubicBezTo>
                      <a:pt x="33" y="138"/>
                      <a:pt x="33" y="138"/>
                      <a:pt x="33" y="138"/>
                    </a:cubicBezTo>
                    <a:moveTo>
                      <a:pt x="31" y="137"/>
                    </a:moveTo>
                    <a:cubicBezTo>
                      <a:pt x="30" y="139"/>
                      <a:pt x="29" y="140"/>
                      <a:pt x="28" y="141"/>
                    </a:cubicBezTo>
                    <a:cubicBezTo>
                      <a:pt x="29" y="142"/>
                      <a:pt x="29" y="142"/>
                      <a:pt x="29" y="142"/>
                    </a:cubicBezTo>
                    <a:cubicBezTo>
                      <a:pt x="30" y="140"/>
                      <a:pt x="31" y="139"/>
                      <a:pt x="32" y="138"/>
                    </a:cubicBezTo>
                    <a:cubicBezTo>
                      <a:pt x="31" y="138"/>
                      <a:pt x="31" y="137"/>
                      <a:pt x="31" y="137"/>
                    </a:cubicBezTo>
                    <a:moveTo>
                      <a:pt x="28" y="136"/>
                    </a:moveTo>
                    <a:cubicBezTo>
                      <a:pt x="27" y="137"/>
                      <a:pt x="27" y="139"/>
                      <a:pt x="26" y="140"/>
                    </a:cubicBezTo>
                    <a:cubicBezTo>
                      <a:pt x="27" y="141"/>
                      <a:pt x="27" y="141"/>
                      <a:pt x="27" y="141"/>
                    </a:cubicBezTo>
                    <a:cubicBezTo>
                      <a:pt x="28" y="140"/>
                      <a:pt x="29" y="139"/>
                      <a:pt x="29" y="138"/>
                    </a:cubicBezTo>
                    <a:cubicBezTo>
                      <a:pt x="29" y="138"/>
                      <a:pt x="30" y="137"/>
                      <a:pt x="30" y="137"/>
                    </a:cubicBezTo>
                    <a:cubicBezTo>
                      <a:pt x="29" y="137"/>
                      <a:pt x="29" y="136"/>
                      <a:pt x="28" y="136"/>
                    </a:cubicBezTo>
                    <a:moveTo>
                      <a:pt x="24" y="135"/>
                    </a:moveTo>
                    <a:cubicBezTo>
                      <a:pt x="24" y="136"/>
                      <a:pt x="23" y="137"/>
                      <a:pt x="23" y="138"/>
                    </a:cubicBezTo>
                    <a:cubicBezTo>
                      <a:pt x="24" y="139"/>
                      <a:pt x="24" y="139"/>
                      <a:pt x="24" y="139"/>
                    </a:cubicBezTo>
                    <a:cubicBezTo>
                      <a:pt x="25" y="138"/>
                      <a:pt x="26" y="137"/>
                      <a:pt x="26" y="135"/>
                    </a:cubicBezTo>
                    <a:cubicBezTo>
                      <a:pt x="26" y="135"/>
                      <a:pt x="25" y="135"/>
                      <a:pt x="24" y="135"/>
                    </a:cubicBezTo>
                    <a:moveTo>
                      <a:pt x="22" y="134"/>
                    </a:moveTo>
                    <a:cubicBezTo>
                      <a:pt x="21" y="137"/>
                      <a:pt x="21" y="137"/>
                      <a:pt x="21" y="137"/>
                    </a:cubicBezTo>
                    <a:cubicBezTo>
                      <a:pt x="22" y="138"/>
                      <a:pt x="22" y="138"/>
                      <a:pt x="22" y="138"/>
                    </a:cubicBezTo>
                    <a:cubicBezTo>
                      <a:pt x="23" y="137"/>
                      <a:pt x="24" y="136"/>
                      <a:pt x="24" y="135"/>
                    </a:cubicBezTo>
                    <a:cubicBezTo>
                      <a:pt x="24" y="134"/>
                      <a:pt x="23" y="134"/>
                      <a:pt x="22" y="134"/>
                    </a:cubicBezTo>
                    <a:moveTo>
                      <a:pt x="30" y="134"/>
                    </a:moveTo>
                    <a:cubicBezTo>
                      <a:pt x="30" y="134"/>
                      <a:pt x="30" y="134"/>
                      <a:pt x="30" y="134"/>
                    </a:cubicBezTo>
                    <a:cubicBezTo>
                      <a:pt x="30" y="134"/>
                      <a:pt x="31" y="135"/>
                      <a:pt x="31" y="135"/>
                    </a:cubicBezTo>
                    <a:cubicBezTo>
                      <a:pt x="31" y="135"/>
                      <a:pt x="31" y="135"/>
                      <a:pt x="31" y="135"/>
                    </a:cubicBezTo>
                    <a:cubicBezTo>
                      <a:pt x="31" y="134"/>
                      <a:pt x="30" y="134"/>
                      <a:pt x="30" y="134"/>
                    </a:cubicBezTo>
                    <a:moveTo>
                      <a:pt x="35" y="144"/>
                    </a:moveTo>
                    <a:cubicBezTo>
                      <a:pt x="35" y="142"/>
                      <a:pt x="36" y="141"/>
                      <a:pt x="37" y="140"/>
                    </a:cubicBezTo>
                    <a:cubicBezTo>
                      <a:pt x="36" y="142"/>
                      <a:pt x="35" y="143"/>
                      <a:pt x="34" y="144"/>
                    </a:cubicBezTo>
                    <a:cubicBezTo>
                      <a:pt x="34" y="144"/>
                      <a:pt x="35" y="144"/>
                      <a:pt x="35" y="144"/>
                    </a:cubicBezTo>
                    <a:moveTo>
                      <a:pt x="40" y="133"/>
                    </a:moveTo>
                    <a:cubicBezTo>
                      <a:pt x="34" y="144"/>
                      <a:pt x="34" y="144"/>
                      <a:pt x="34" y="144"/>
                    </a:cubicBezTo>
                    <a:cubicBezTo>
                      <a:pt x="37" y="146"/>
                      <a:pt x="37" y="146"/>
                      <a:pt x="37" y="146"/>
                    </a:cubicBezTo>
                    <a:cubicBezTo>
                      <a:pt x="42" y="138"/>
                      <a:pt x="42" y="138"/>
                      <a:pt x="42" y="138"/>
                    </a:cubicBezTo>
                    <a:cubicBezTo>
                      <a:pt x="41" y="137"/>
                      <a:pt x="40" y="137"/>
                      <a:pt x="40" y="136"/>
                    </a:cubicBezTo>
                    <a:cubicBezTo>
                      <a:pt x="42" y="137"/>
                      <a:pt x="42" y="137"/>
                      <a:pt x="42" y="137"/>
                    </a:cubicBezTo>
                    <a:cubicBezTo>
                      <a:pt x="42" y="137"/>
                      <a:pt x="42" y="137"/>
                      <a:pt x="42" y="137"/>
                    </a:cubicBezTo>
                    <a:cubicBezTo>
                      <a:pt x="44" y="135"/>
                      <a:pt x="44" y="135"/>
                      <a:pt x="44" y="135"/>
                    </a:cubicBezTo>
                    <a:cubicBezTo>
                      <a:pt x="42" y="134"/>
                      <a:pt x="41" y="134"/>
                      <a:pt x="40" y="133"/>
                    </a:cubicBezTo>
                    <a:moveTo>
                      <a:pt x="21" y="133"/>
                    </a:moveTo>
                    <a:cubicBezTo>
                      <a:pt x="20" y="134"/>
                      <a:pt x="20" y="135"/>
                      <a:pt x="19" y="136"/>
                    </a:cubicBezTo>
                    <a:cubicBezTo>
                      <a:pt x="20" y="137"/>
                      <a:pt x="20" y="137"/>
                      <a:pt x="20" y="137"/>
                    </a:cubicBezTo>
                    <a:cubicBezTo>
                      <a:pt x="21" y="136"/>
                      <a:pt x="22" y="135"/>
                      <a:pt x="22" y="134"/>
                    </a:cubicBezTo>
                    <a:cubicBezTo>
                      <a:pt x="22" y="133"/>
                      <a:pt x="21" y="133"/>
                      <a:pt x="21" y="133"/>
                    </a:cubicBezTo>
                    <a:moveTo>
                      <a:pt x="20" y="133"/>
                    </a:moveTo>
                    <a:cubicBezTo>
                      <a:pt x="20" y="134"/>
                      <a:pt x="19" y="135"/>
                      <a:pt x="19" y="136"/>
                    </a:cubicBezTo>
                    <a:cubicBezTo>
                      <a:pt x="19" y="136"/>
                      <a:pt x="19" y="136"/>
                      <a:pt x="19" y="136"/>
                    </a:cubicBezTo>
                    <a:cubicBezTo>
                      <a:pt x="19" y="135"/>
                      <a:pt x="20" y="134"/>
                      <a:pt x="21" y="133"/>
                    </a:cubicBezTo>
                    <a:cubicBezTo>
                      <a:pt x="20" y="133"/>
                      <a:pt x="20" y="133"/>
                      <a:pt x="20" y="133"/>
                    </a:cubicBezTo>
                    <a:moveTo>
                      <a:pt x="37" y="131"/>
                    </a:moveTo>
                    <a:cubicBezTo>
                      <a:pt x="37" y="132"/>
                      <a:pt x="36" y="132"/>
                      <a:pt x="36" y="133"/>
                    </a:cubicBezTo>
                    <a:cubicBezTo>
                      <a:pt x="36" y="133"/>
                      <a:pt x="36" y="133"/>
                      <a:pt x="36" y="133"/>
                    </a:cubicBezTo>
                    <a:cubicBezTo>
                      <a:pt x="35" y="134"/>
                      <a:pt x="34" y="135"/>
                      <a:pt x="34" y="137"/>
                    </a:cubicBezTo>
                    <a:cubicBezTo>
                      <a:pt x="35" y="137"/>
                      <a:pt x="35" y="137"/>
                      <a:pt x="35" y="137"/>
                    </a:cubicBezTo>
                    <a:cubicBezTo>
                      <a:pt x="36" y="135"/>
                      <a:pt x="37" y="134"/>
                      <a:pt x="38" y="132"/>
                    </a:cubicBezTo>
                    <a:cubicBezTo>
                      <a:pt x="38" y="132"/>
                      <a:pt x="37" y="131"/>
                      <a:pt x="37" y="131"/>
                    </a:cubicBezTo>
                    <a:moveTo>
                      <a:pt x="24" y="130"/>
                    </a:moveTo>
                    <a:cubicBezTo>
                      <a:pt x="24" y="131"/>
                      <a:pt x="24" y="131"/>
                      <a:pt x="24" y="131"/>
                    </a:cubicBezTo>
                    <a:cubicBezTo>
                      <a:pt x="25" y="131"/>
                      <a:pt x="27" y="132"/>
                      <a:pt x="28" y="133"/>
                    </a:cubicBezTo>
                    <a:cubicBezTo>
                      <a:pt x="28" y="133"/>
                      <a:pt x="28" y="133"/>
                      <a:pt x="28" y="133"/>
                    </a:cubicBezTo>
                    <a:cubicBezTo>
                      <a:pt x="27" y="132"/>
                      <a:pt x="26" y="131"/>
                      <a:pt x="24" y="130"/>
                    </a:cubicBezTo>
                    <a:moveTo>
                      <a:pt x="35" y="130"/>
                    </a:moveTo>
                    <a:cubicBezTo>
                      <a:pt x="34" y="132"/>
                      <a:pt x="33" y="134"/>
                      <a:pt x="32" y="135"/>
                    </a:cubicBezTo>
                    <a:cubicBezTo>
                      <a:pt x="33" y="136"/>
                      <a:pt x="33" y="136"/>
                      <a:pt x="33" y="136"/>
                    </a:cubicBezTo>
                    <a:cubicBezTo>
                      <a:pt x="34" y="134"/>
                      <a:pt x="35" y="133"/>
                      <a:pt x="36" y="131"/>
                    </a:cubicBezTo>
                    <a:cubicBezTo>
                      <a:pt x="36" y="131"/>
                      <a:pt x="36" y="130"/>
                      <a:pt x="35" y="130"/>
                    </a:cubicBezTo>
                    <a:moveTo>
                      <a:pt x="23" y="129"/>
                    </a:moveTo>
                    <a:cubicBezTo>
                      <a:pt x="23" y="130"/>
                      <a:pt x="23" y="130"/>
                      <a:pt x="23" y="130"/>
                    </a:cubicBezTo>
                    <a:cubicBezTo>
                      <a:pt x="23" y="130"/>
                      <a:pt x="23" y="130"/>
                      <a:pt x="24" y="131"/>
                    </a:cubicBezTo>
                    <a:cubicBezTo>
                      <a:pt x="24" y="130"/>
                      <a:pt x="24" y="130"/>
                      <a:pt x="24" y="130"/>
                    </a:cubicBezTo>
                    <a:cubicBezTo>
                      <a:pt x="24" y="130"/>
                      <a:pt x="23" y="130"/>
                      <a:pt x="23" y="129"/>
                    </a:cubicBezTo>
                    <a:moveTo>
                      <a:pt x="23" y="129"/>
                    </a:moveTo>
                    <a:cubicBezTo>
                      <a:pt x="22" y="129"/>
                      <a:pt x="22" y="129"/>
                      <a:pt x="22" y="130"/>
                    </a:cubicBezTo>
                    <a:cubicBezTo>
                      <a:pt x="22" y="130"/>
                      <a:pt x="22" y="130"/>
                      <a:pt x="22" y="130"/>
                    </a:cubicBezTo>
                    <a:cubicBezTo>
                      <a:pt x="23" y="130"/>
                      <a:pt x="23" y="129"/>
                      <a:pt x="23" y="129"/>
                    </a:cubicBezTo>
                    <a:cubicBezTo>
                      <a:pt x="23" y="129"/>
                      <a:pt x="23" y="129"/>
                      <a:pt x="23" y="129"/>
                    </a:cubicBezTo>
                    <a:moveTo>
                      <a:pt x="33" y="129"/>
                    </a:moveTo>
                    <a:cubicBezTo>
                      <a:pt x="32" y="130"/>
                      <a:pt x="32" y="131"/>
                      <a:pt x="31" y="132"/>
                    </a:cubicBezTo>
                    <a:cubicBezTo>
                      <a:pt x="30" y="133"/>
                      <a:pt x="30" y="133"/>
                      <a:pt x="30" y="134"/>
                    </a:cubicBezTo>
                    <a:cubicBezTo>
                      <a:pt x="30" y="134"/>
                      <a:pt x="31" y="134"/>
                      <a:pt x="31" y="135"/>
                    </a:cubicBezTo>
                    <a:cubicBezTo>
                      <a:pt x="32" y="133"/>
                      <a:pt x="33" y="131"/>
                      <a:pt x="35" y="130"/>
                    </a:cubicBezTo>
                    <a:cubicBezTo>
                      <a:pt x="34" y="129"/>
                      <a:pt x="34" y="129"/>
                      <a:pt x="33" y="129"/>
                    </a:cubicBezTo>
                    <a:moveTo>
                      <a:pt x="45" y="126"/>
                    </a:moveTo>
                    <a:cubicBezTo>
                      <a:pt x="44" y="128"/>
                      <a:pt x="44" y="128"/>
                      <a:pt x="44" y="128"/>
                    </a:cubicBezTo>
                    <a:cubicBezTo>
                      <a:pt x="45" y="129"/>
                      <a:pt x="46" y="129"/>
                      <a:pt x="47" y="130"/>
                    </a:cubicBezTo>
                    <a:cubicBezTo>
                      <a:pt x="47" y="129"/>
                      <a:pt x="47" y="129"/>
                      <a:pt x="48" y="128"/>
                    </a:cubicBezTo>
                    <a:cubicBezTo>
                      <a:pt x="47" y="128"/>
                      <a:pt x="46" y="127"/>
                      <a:pt x="45" y="126"/>
                    </a:cubicBezTo>
                    <a:moveTo>
                      <a:pt x="44" y="126"/>
                    </a:moveTo>
                    <a:cubicBezTo>
                      <a:pt x="44" y="127"/>
                      <a:pt x="43" y="127"/>
                      <a:pt x="43" y="128"/>
                    </a:cubicBezTo>
                    <a:cubicBezTo>
                      <a:pt x="43" y="128"/>
                      <a:pt x="43" y="128"/>
                      <a:pt x="44" y="128"/>
                    </a:cubicBezTo>
                    <a:cubicBezTo>
                      <a:pt x="44" y="127"/>
                      <a:pt x="44" y="127"/>
                      <a:pt x="45" y="126"/>
                    </a:cubicBezTo>
                    <a:cubicBezTo>
                      <a:pt x="44" y="126"/>
                      <a:pt x="44" y="126"/>
                      <a:pt x="44" y="126"/>
                    </a:cubicBezTo>
                    <a:moveTo>
                      <a:pt x="27" y="125"/>
                    </a:moveTo>
                    <a:cubicBezTo>
                      <a:pt x="25" y="130"/>
                      <a:pt x="25" y="130"/>
                      <a:pt x="25" y="130"/>
                    </a:cubicBezTo>
                    <a:cubicBezTo>
                      <a:pt x="26" y="131"/>
                      <a:pt x="27" y="132"/>
                      <a:pt x="28" y="132"/>
                    </a:cubicBezTo>
                    <a:cubicBezTo>
                      <a:pt x="29" y="131"/>
                      <a:pt x="30" y="129"/>
                      <a:pt x="31" y="128"/>
                    </a:cubicBezTo>
                    <a:cubicBezTo>
                      <a:pt x="30" y="127"/>
                      <a:pt x="28" y="126"/>
                      <a:pt x="27" y="125"/>
                    </a:cubicBezTo>
                    <a:moveTo>
                      <a:pt x="26" y="125"/>
                    </a:moveTo>
                    <a:cubicBezTo>
                      <a:pt x="25" y="126"/>
                      <a:pt x="24" y="128"/>
                      <a:pt x="23" y="129"/>
                    </a:cubicBezTo>
                    <a:cubicBezTo>
                      <a:pt x="24" y="129"/>
                      <a:pt x="24" y="130"/>
                      <a:pt x="24" y="130"/>
                    </a:cubicBezTo>
                    <a:cubicBezTo>
                      <a:pt x="25" y="128"/>
                      <a:pt x="26" y="127"/>
                      <a:pt x="27" y="125"/>
                    </a:cubicBezTo>
                    <a:cubicBezTo>
                      <a:pt x="27" y="125"/>
                      <a:pt x="26" y="125"/>
                      <a:pt x="26" y="125"/>
                    </a:cubicBezTo>
                    <a:moveTo>
                      <a:pt x="46" y="125"/>
                    </a:moveTo>
                    <a:cubicBezTo>
                      <a:pt x="45" y="125"/>
                      <a:pt x="45" y="125"/>
                      <a:pt x="45" y="125"/>
                    </a:cubicBezTo>
                    <a:cubicBezTo>
                      <a:pt x="46" y="126"/>
                      <a:pt x="47" y="126"/>
                      <a:pt x="48" y="127"/>
                    </a:cubicBezTo>
                    <a:cubicBezTo>
                      <a:pt x="49" y="127"/>
                      <a:pt x="49" y="127"/>
                      <a:pt x="49" y="126"/>
                    </a:cubicBezTo>
                    <a:cubicBezTo>
                      <a:pt x="48" y="126"/>
                      <a:pt x="47" y="125"/>
                      <a:pt x="46" y="125"/>
                    </a:cubicBezTo>
                    <a:moveTo>
                      <a:pt x="25" y="124"/>
                    </a:moveTo>
                    <a:cubicBezTo>
                      <a:pt x="25" y="126"/>
                      <a:pt x="24" y="127"/>
                      <a:pt x="23" y="128"/>
                    </a:cubicBezTo>
                    <a:cubicBezTo>
                      <a:pt x="23" y="128"/>
                      <a:pt x="23" y="129"/>
                      <a:pt x="23" y="129"/>
                    </a:cubicBezTo>
                    <a:cubicBezTo>
                      <a:pt x="23" y="129"/>
                      <a:pt x="23" y="129"/>
                      <a:pt x="23" y="129"/>
                    </a:cubicBezTo>
                    <a:cubicBezTo>
                      <a:pt x="24" y="127"/>
                      <a:pt x="25" y="126"/>
                      <a:pt x="26" y="125"/>
                    </a:cubicBezTo>
                    <a:cubicBezTo>
                      <a:pt x="26" y="125"/>
                      <a:pt x="25" y="124"/>
                      <a:pt x="25" y="124"/>
                    </a:cubicBezTo>
                    <a:moveTo>
                      <a:pt x="41" y="124"/>
                    </a:moveTo>
                    <a:cubicBezTo>
                      <a:pt x="41" y="125"/>
                      <a:pt x="41" y="125"/>
                      <a:pt x="40" y="126"/>
                    </a:cubicBezTo>
                    <a:cubicBezTo>
                      <a:pt x="41" y="126"/>
                      <a:pt x="41" y="126"/>
                      <a:pt x="41" y="127"/>
                    </a:cubicBezTo>
                    <a:cubicBezTo>
                      <a:pt x="42" y="126"/>
                      <a:pt x="42" y="126"/>
                      <a:pt x="43" y="125"/>
                    </a:cubicBezTo>
                    <a:cubicBezTo>
                      <a:pt x="42" y="125"/>
                      <a:pt x="42" y="125"/>
                      <a:pt x="41" y="124"/>
                    </a:cubicBezTo>
                    <a:moveTo>
                      <a:pt x="45" y="124"/>
                    </a:moveTo>
                    <a:cubicBezTo>
                      <a:pt x="45" y="124"/>
                      <a:pt x="45" y="125"/>
                      <a:pt x="45" y="125"/>
                    </a:cubicBezTo>
                    <a:cubicBezTo>
                      <a:pt x="45" y="125"/>
                      <a:pt x="45" y="125"/>
                      <a:pt x="45" y="125"/>
                    </a:cubicBezTo>
                    <a:cubicBezTo>
                      <a:pt x="45" y="125"/>
                      <a:pt x="46" y="125"/>
                      <a:pt x="46" y="124"/>
                    </a:cubicBezTo>
                    <a:cubicBezTo>
                      <a:pt x="46" y="124"/>
                      <a:pt x="45" y="124"/>
                      <a:pt x="45" y="124"/>
                    </a:cubicBezTo>
                    <a:moveTo>
                      <a:pt x="40" y="123"/>
                    </a:moveTo>
                    <a:cubicBezTo>
                      <a:pt x="39" y="124"/>
                      <a:pt x="39" y="124"/>
                      <a:pt x="39" y="125"/>
                    </a:cubicBezTo>
                    <a:cubicBezTo>
                      <a:pt x="39" y="125"/>
                      <a:pt x="39" y="125"/>
                      <a:pt x="40" y="126"/>
                    </a:cubicBezTo>
                    <a:cubicBezTo>
                      <a:pt x="40" y="125"/>
                      <a:pt x="40" y="124"/>
                      <a:pt x="41" y="124"/>
                    </a:cubicBezTo>
                    <a:cubicBezTo>
                      <a:pt x="40" y="124"/>
                      <a:pt x="40" y="123"/>
                      <a:pt x="40" y="123"/>
                    </a:cubicBezTo>
                    <a:moveTo>
                      <a:pt x="47" y="123"/>
                    </a:moveTo>
                    <a:cubicBezTo>
                      <a:pt x="46" y="124"/>
                      <a:pt x="46" y="124"/>
                      <a:pt x="46" y="124"/>
                    </a:cubicBezTo>
                    <a:cubicBezTo>
                      <a:pt x="47" y="125"/>
                      <a:pt x="48" y="125"/>
                      <a:pt x="49" y="126"/>
                    </a:cubicBezTo>
                    <a:cubicBezTo>
                      <a:pt x="49" y="125"/>
                      <a:pt x="49" y="125"/>
                      <a:pt x="50" y="125"/>
                    </a:cubicBezTo>
                    <a:cubicBezTo>
                      <a:pt x="49" y="124"/>
                      <a:pt x="48" y="124"/>
                      <a:pt x="47" y="123"/>
                    </a:cubicBezTo>
                    <a:moveTo>
                      <a:pt x="42" y="123"/>
                    </a:moveTo>
                    <a:cubicBezTo>
                      <a:pt x="42" y="123"/>
                      <a:pt x="42" y="123"/>
                      <a:pt x="42" y="123"/>
                    </a:cubicBezTo>
                    <a:cubicBezTo>
                      <a:pt x="42" y="124"/>
                      <a:pt x="43" y="124"/>
                      <a:pt x="43" y="124"/>
                    </a:cubicBezTo>
                    <a:cubicBezTo>
                      <a:pt x="43" y="124"/>
                      <a:pt x="43" y="124"/>
                      <a:pt x="43" y="123"/>
                    </a:cubicBezTo>
                    <a:cubicBezTo>
                      <a:pt x="43" y="123"/>
                      <a:pt x="43" y="123"/>
                      <a:pt x="42" y="123"/>
                    </a:cubicBezTo>
                    <a:moveTo>
                      <a:pt x="46" y="123"/>
                    </a:moveTo>
                    <a:cubicBezTo>
                      <a:pt x="46" y="123"/>
                      <a:pt x="46" y="123"/>
                      <a:pt x="46" y="124"/>
                    </a:cubicBezTo>
                    <a:cubicBezTo>
                      <a:pt x="46" y="124"/>
                      <a:pt x="46" y="124"/>
                      <a:pt x="46" y="124"/>
                    </a:cubicBezTo>
                    <a:cubicBezTo>
                      <a:pt x="46" y="124"/>
                      <a:pt x="46" y="123"/>
                      <a:pt x="46" y="123"/>
                    </a:cubicBezTo>
                    <a:cubicBezTo>
                      <a:pt x="46" y="123"/>
                      <a:pt x="46" y="123"/>
                      <a:pt x="46" y="123"/>
                    </a:cubicBezTo>
                    <a:moveTo>
                      <a:pt x="43" y="123"/>
                    </a:moveTo>
                    <a:cubicBezTo>
                      <a:pt x="43" y="123"/>
                      <a:pt x="43" y="123"/>
                      <a:pt x="42" y="123"/>
                    </a:cubicBezTo>
                    <a:cubicBezTo>
                      <a:pt x="43" y="123"/>
                      <a:pt x="43" y="123"/>
                      <a:pt x="43" y="123"/>
                    </a:cubicBezTo>
                    <a:cubicBezTo>
                      <a:pt x="44" y="123"/>
                      <a:pt x="44" y="123"/>
                      <a:pt x="44" y="123"/>
                    </a:cubicBezTo>
                    <a:cubicBezTo>
                      <a:pt x="43" y="123"/>
                      <a:pt x="43" y="123"/>
                      <a:pt x="43" y="123"/>
                    </a:cubicBezTo>
                    <a:moveTo>
                      <a:pt x="47" y="122"/>
                    </a:moveTo>
                    <a:cubicBezTo>
                      <a:pt x="47" y="123"/>
                      <a:pt x="47" y="123"/>
                      <a:pt x="47" y="123"/>
                    </a:cubicBezTo>
                    <a:cubicBezTo>
                      <a:pt x="48" y="123"/>
                      <a:pt x="49" y="124"/>
                      <a:pt x="50" y="124"/>
                    </a:cubicBezTo>
                    <a:cubicBezTo>
                      <a:pt x="50" y="124"/>
                      <a:pt x="50" y="124"/>
                      <a:pt x="50" y="124"/>
                    </a:cubicBezTo>
                    <a:cubicBezTo>
                      <a:pt x="49" y="124"/>
                      <a:pt x="48" y="123"/>
                      <a:pt x="47" y="122"/>
                    </a:cubicBezTo>
                    <a:moveTo>
                      <a:pt x="46" y="122"/>
                    </a:moveTo>
                    <a:cubicBezTo>
                      <a:pt x="46" y="122"/>
                      <a:pt x="46" y="122"/>
                      <a:pt x="46" y="122"/>
                    </a:cubicBezTo>
                    <a:cubicBezTo>
                      <a:pt x="46" y="122"/>
                      <a:pt x="47" y="122"/>
                      <a:pt x="47" y="123"/>
                    </a:cubicBezTo>
                    <a:cubicBezTo>
                      <a:pt x="47" y="122"/>
                      <a:pt x="47" y="122"/>
                      <a:pt x="47" y="122"/>
                    </a:cubicBezTo>
                    <a:cubicBezTo>
                      <a:pt x="47" y="122"/>
                      <a:pt x="47" y="122"/>
                      <a:pt x="46" y="122"/>
                    </a:cubicBezTo>
                    <a:moveTo>
                      <a:pt x="38" y="122"/>
                    </a:moveTo>
                    <a:cubicBezTo>
                      <a:pt x="37" y="122"/>
                      <a:pt x="37" y="123"/>
                      <a:pt x="36" y="124"/>
                    </a:cubicBezTo>
                    <a:cubicBezTo>
                      <a:pt x="37" y="124"/>
                      <a:pt x="37" y="124"/>
                      <a:pt x="38" y="125"/>
                    </a:cubicBezTo>
                    <a:cubicBezTo>
                      <a:pt x="38" y="124"/>
                      <a:pt x="39" y="123"/>
                      <a:pt x="39" y="123"/>
                    </a:cubicBezTo>
                    <a:cubicBezTo>
                      <a:pt x="39" y="122"/>
                      <a:pt x="38" y="122"/>
                      <a:pt x="38" y="122"/>
                    </a:cubicBezTo>
                    <a:moveTo>
                      <a:pt x="47" y="122"/>
                    </a:moveTo>
                    <a:cubicBezTo>
                      <a:pt x="47" y="122"/>
                      <a:pt x="47" y="122"/>
                      <a:pt x="47" y="122"/>
                    </a:cubicBezTo>
                    <a:cubicBezTo>
                      <a:pt x="49" y="123"/>
                      <a:pt x="50" y="123"/>
                      <a:pt x="50" y="123"/>
                    </a:cubicBezTo>
                    <a:cubicBezTo>
                      <a:pt x="50" y="123"/>
                      <a:pt x="49" y="123"/>
                      <a:pt x="47" y="122"/>
                    </a:cubicBezTo>
                    <a:moveTo>
                      <a:pt x="41" y="122"/>
                    </a:moveTo>
                    <a:cubicBezTo>
                      <a:pt x="41" y="122"/>
                      <a:pt x="40" y="122"/>
                      <a:pt x="40" y="122"/>
                    </a:cubicBezTo>
                    <a:cubicBezTo>
                      <a:pt x="41" y="123"/>
                      <a:pt x="41" y="123"/>
                      <a:pt x="41" y="123"/>
                    </a:cubicBezTo>
                    <a:cubicBezTo>
                      <a:pt x="41" y="123"/>
                      <a:pt x="41" y="123"/>
                      <a:pt x="42" y="122"/>
                    </a:cubicBezTo>
                    <a:cubicBezTo>
                      <a:pt x="41" y="122"/>
                      <a:pt x="41" y="122"/>
                      <a:pt x="41" y="122"/>
                    </a:cubicBezTo>
                    <a:moveTo>
                      <a:pt x="41" y="122"/>
                    </a:moveTo>
                    <a:cubicBezTo>
                      <a:pt x="41" y="122"/>
                      <a:pt x="41" y="122"/>
                      <a:pt x="41" y="122"/>
                    </a:cubicBezTo>
                    <a:cubicBezTo>
                      <a:pt x="41" y="122"/>
                      <a:pt x="41" y="122"/>
                      <a:pt x="42" y="122"/>
                    </a:cubicBezTo>
                    <a:cubicBezTo>
                      <a:pt x="42" y="122"/>
                      <a:pt x="42" y="122"/>
                      <a:pt x="42" y="122"/>
                    </a:cubicBezTo>
                    <a:cubicBezTo>
                      <a:pt x="41" y="122"/>
                      <a:pt x="41" y="122"/>
                      <a:pt x="41" y="122"/>
                    </a:cubicBezTo>
                    <a:moveTo>
                      <a:pt x="47" y="121"/>
                    </a:moveTo>
                    <a:cubicBezTo>
                      <a:pt x="47" y="121"/>
                      <a:pt x="47" y="122"/>
                      <a:pt x="47" y="122"/>
                    </a:cubicBezTo>
                    <a:cubicBezTo>
                      <a:pt x="47" y="122"/>
                      <a:pt x="47" y="122"/>
                      <a:pt x="47" y="122"/>
                    </a:cubicBezTo>
                    <a:cubicBezTo>
                      <a:pt x="47" y="122"/>
                      <a:pt x="47" y="122"/>
                      <a:pt x="47" y="122"/>
                    </a:cubicBezTo>
                    <a:cubicBezTo>
                      <a:pt x="47" y="122"/>
                      <a:pt x="47" y="121"/>
                      <a:pt x="47" y="121"/>
                    </a:cubicBezTo>
                    <a:moveTo>
                      <a:pt x="43" y="121"/>
                    </a:moveTo>
                    <a:cubicBezTo>
                      <a:pt x="43" y="121"/>
                      <a:pt x="43" y="122"/>
                      <a:pt x="43" y="122"/>
                    </a:cubicBezTo>
                    <a:cubicBezTo>
                      <a:pt x="43" y="122"/>
                      <a:pt x="44" y="122"/>
                      <a:pt x="44" y="123"/>
                    </a:cubicBezTo>
                    <a:cubicBezTo>
                      <a:pt x="44" y="122"/>
                      <a:pt x="44" y="122"/>
                      <a:pt x="44" y="122"/>
                    </a:cubicBezTo>
                    <a:cubicBezTo>
                      <a:pt x="44" y="122"/>
                      <a:pt x="44" y="121"/>
                      <a:pt x="43" y="121"/>
                    </a:cubicBezTo>
                    <a:moveTo>
                      <a:pt x="41" y="121"/>
                    </a:moveTo>
                    <a:cubicBezTo>
                      <a:pt x="41" y="121"/>
                      <a:pt x="41" y="121"/>
                      <a:pt x="41" y="121"/>
                    </a:cubicBezTo>
                    <a:cubicBezTo>
                      <a:pt x="42" y="122"/>
                      <a:pt x="42" y="122"/>
                      <a:pt x="42" y="122"/>
                    </a:cubicBezTo>
                    <a:cubicBezTo>
                      <a:pt x="42" y="122"/>
                      <a:pt x="42" y="122"/>
                      <a:pt x="42" y="122"/>
                    </a:cubicBezTo>
                    <a:cubicBezTo>
                      <a:pt x="42" y="121"/>
                      <a:pt x="41" y="121"/>
                      <a:pt x="41" y="121"/>
                    </a:cubicBezTo>
                    <a:moveTo>
                      <a:pt x="38" y="120"/>
                    </a:moveTo>
                    <a:cubicBezTo>
                      <a:pt x="38" y="121"/>
                      <a:pt x="38" y="121"/>
                      <a:pt x="38" y="121"/>
                    </a:cubicBezTo>
                    <a:cubicBezTo>
                      <a:pt x="39" y="121"/>
                      <a:pt x="39" y="122"/>
                      <a:pt x="40" y="122"/>
                    </a:cubicBezTo>
                    <a:cubicBezTo>
                      <a:pt x="40" y="122"/>
                      <a:pt x="40" y="122"/>
                      <a:pt x="40" y="121"/>
                    </a:cubicBezTo>
                    <a:cubicBezTo>
                      <a:pt x="39" y="121"/>
                      <a:pt x="39" y="121"/>
                      <a:pt x="38" y="120"/>
                    </a:cubicBezTo>
                    <a:moveTo>
                      <a:pt x="44" y="120"/>
                    </a:moveTo>
                    <a:cubicBezTo>
                      <a:pt x="44" y="121"/>
                      <a:pt x="44" y="121"/>
                      <a:pt x="44" y="121"/>
                    </a:cubicBezTo>
                    <a:cubicBezTo>
                      <a:pt x="44" y="121"/>
                      <a:pt x="44" y="121"/>
                      <a:pt x="45" y="121"/>
                    </a:cubicBezTo>
                    <a:cubicBezTo>
                      <a:pt x="45" y="121"/>
                      <a:pt x="45" y="121"/>
                      <a:pt x="45" y="121"/>
                    </a:cubicBezTo>
                    <a:cubicBezTo>
                      <a:pt x="45" y="121"/>
                      <a:pt x="44" y="121"/>
                      <a:pt x="44" y="120"/>
                    </a:cubicBezTo>
                    <a:moveTo>
                      <a:pt x="48" y="120"/>
                    </a:moveTo>
                    <a:cubicBezTo>
                      <a:pt x="48" y="121"/>
                      <a:pt x="48" y="121"/>
                      <a:pt x="48" y="121"/>
                    </a:cubicBezTo>
                    <a:cubicBezTo>
                      <a:pt x="49" y="122"/>
                      <a:pt x="50" y="122"/>
                      <a:pt x="51" y="123"/>
                    </a:cubicBezTo>
                    <a:cubicBezTo>
                      <a:pt x="51" y="122"/>
                      <a:pt x="51" y="122"/>
                      <a:pt x="51" y="122"/>
                    </a:cubicBezTo>
                    <a:cubicBezTo>
                      <a:pt x="50" y="121"/>
                      <a:pt x="49" y="121"/>
                      <a:pt x="48" y="120"/>
                    </a:cubicBezTo>
                    <a:moveTo>
                      <a:pt x="39" y="120"/>
                    </a:moveTo>
                    <a:cubicBezTo>
                      <a:pt x="39" y="120"/>
                      <a:pt x="39" y="120"/>
                      <a:pt x="39" y="120"/>
                    </a:cubicBezTo>
                    <a:cubicBezTo>
                      <a:pt x="39" y="121"/>
                      <a:pt x="39" y="121"/>
                      <a:pt x="40" y="121"/>
                    </a:cubicBezTo>
                    <a:cubicBezTo>
                      <a:pt x="40" y="121"/>
                      <a:pt x="40" y="121"/>
                      <a:pt x="40" y="121"/>
                    </a:cubicBezTo>
                    <a:cubicBezTo>
                      <a:pt x="40" y="121"/>
                      <a:pt x="39" y="120"/>
                      <a:pt x="39" y="120"/>
                    </a:cubicBezTo>
                    <a:moveTo>
                      <a:pt x="42" y="120"/>
                    </a:moveTo>
                    <a:cubicBezTo>
                      <a:pt x="42" y="120"/>
                      <a:pt x="41" y="121"/>
                      <a:pt x="41" y="121"/>
                    </a:cubicBezTo>
                    <a:cubicBezTo>
                      <a:pt x="42" y="121"/>
                      <a:pt x="42" y="121"/>
                      <a:pt x="42" y="122"/>
                    </a:cubicBezTo>
                    <a:cubicBezTo>
                      <a:pt x="42" y="121"/>
                      <a:pt x="42" y="121"/>
                      <a:pt x="43" y="121"/>
                    </a:cubicBezTo>
                    <a:cubicBezTo>
                      <a:pt x="42" y="121"/>
                      <a:pt x="42" y="120"/>
                      <a:pt x="42" y="120"/>
                    </a:cubicBezTo>
                    <a:moveTo>
                      <a:pt x="48" y="120"/>
                    </a:moveTo>
                    <a:cubicBezTo>
                      <a:pt x="48" y="120"/>
                      <a:pt x="47" y="120"/>
                      <a:pt x="47" y="121"/>
                    </a:cubicBezTo>
                    <a:cubicBezTo>
                      <a:pt x="47" y="121"/>
                      <a:pt x="48" y="121"/>
                      <a:pt x="48" y="121"/>
                    </a:cubicBezTo>
                    <a:cubicBezTo>
                      <a:pt x="48" y="121"/>
                      <a:pt x="48" y="120"/>
                      <a:pt x="48" y="120"/>
                    </a:cubicBezTo>
                    <a:cubicBezTo>
                      <a:pt x="48" y="120"/>
                      <a:pt x="48" y="120"/>
                      <a:pt x="48" y="120"/>
                    </a:cubicBezTo>
                    <a:moveTo>
                      <a:pt x="44" y="120"/>
                    </a:moveTo>
                    <a:cubicBezTo>
                      <a:pt x="44" y="120"/>
                      <a:pt x="44" y="120"/>
                      <a:pt x="44" y="120"/>
                    </a:cubicBezTo>
                    <a:cubicBezTo>
                      <a:pt x="45" y="120"/>
                      <a:pt x="45" y="121"/>
                      <a:pt x="45" y="121"/>
                    </a:cubicBezTo>
                    <a:cubicBezTo>
                      <a:pt x="45" y="121"/>
                      <a:pt x="45" y="121"/>
                      <a:pt x="45" y="120"/>
                    </a:cubicBezTo>
                    <a:cubicBezTo>
                      <a:pt x="45" y="120"/>
                      <a:pt x="45" y="120"/>
                      <a:pt x="44" y="120"/>
                    </a:cubicBezTo>
                    <a:moveTo>
                      <a:pt x="39" y="120"/>
                    </a:moveTo>
                    <a:cubicBezTo>
                      <a:pt x="39" y="120"/>
                      <a:pt x="39" y="120"/>
                      <a:pt x="39" y="120"/>
                    </a:cubicBezTo>
                    <a:cubicBezTo>
                      <a:pt x="40" y="121"/>
                      <a:pt x="40" y="121"/>
                      <a:pt x="40" y="121"/>
                    </a:cubicBezTo>
                    <a:cubicBezTo>
                      <a:pt x="40" y="121"/>
                      <a:pt x="40" y="121"/>
                      <a:pt x="40" y="121"/>
                    </a:cubicBezTo>
                    <a:cubicBezTo>
                      <a:pt x="40" y="120"/>
                      <a:pt x="39" y="120"/>
                      <a:pt x="39" y="120"/>
                    </a:cubicBezTo>
                    <a:moveTo>
                      <a:pt x="42" y="119"/>
                    </a:moveTo>
                    <a:cubicBezTo>
                      <a:pt x="42" y="119"/>
                      <a:pt x="42" y="120"/>
                      <a:pt x="42" y="120"/>
                    </a:cubicBezTo>
                    <a:cubicBezTo>
                      <a:pt x="42" y="120"/>
                      <a:pt x="43" y="120"/>
                      <a:pt x="43" y="120"/>
                    </a:cubicBezTo>
                    <a:cubicBezTo>
                      <a:pt x="43" y="120"/>
                      <a:pt x="43" y="120"/>
                      <a:pt x="43" y="120"/>
                    </a:cubicBezTo>
                    <a:cubicBezTo>
                      <a:pt x="43" y="120"/>
                      <a:pt x="42" y="120"/>
                      <a:pt x="42" y="119"/>
                    </a:cubicBezTo>
                    <a:moveTo>
                      <a:pt x="40" y="119"/>
                    </a:moveTo>
                    <a:cubicBezTo>
                      <a:pt x="39" y="119"/>
                      <a:pt x="39" y="119"/>
                      <a:pt x="39" y="120"/>
                    </a:cubicBezTo>
                    <a:cubicBezTo>
                      <a:pt x="39" y="120"/>
                      <a:pt x="40" y="120"/>
                      <a:pt x="40" y="120"/>
                    </a:cubicBezTo>
                    <a:cubicBezTo>
                      <a:pt x="41" y="120"/>
                      <a:pt x="41" y="120"/>
                      <a:pt x="41" y="120"/>
                    </a:cubicBezTo>
                    <a:cubicBezTo>
                      <a:pt x="40" y="119"/>
                      <a:pt x="40" y="119"/>
                      <a:pt x="40" y="119"/>
                    </a:cubicBezTo>
                    <a:moveTo>
                      <a:pt x="43" y="119"/>
                    </a:moveTo>
                    <a:cubicBezTo>
                      <a:pt x="43" y="119"/>
                      <a:pt x="42" y="119"/>
                      <a:pt x="42" y="119"/>
                    </a:cubicBezTo>
                    <a:cubicBezTo>
                      <a:pt x="43" y="119"/>
                      <a:pt x="43" y="119"/>
                      <a:pt x="43" y="120"/>
                    </a:cubicBezTo>
                    <a:cubicBezTo>
                      <a:pt x="43" y="120"/>
                      <a:pt x="43" y="119"/>
                      <a:pt x="44" y="119"/>
                    </a:cubicBezTo>
                    <a:cubicBezTo>
                      <a:pt x="43" y="119"/>
                      <a:pt x="43" y="119"/>
                      <a:pt x="43" y="119"/>
                    </a:cubicBezTo>
                    <a:moveTo>
                      <a:pt x="45" y="118"/>
                    </a:moveTo>
                    <a:cubicBezTo>
                      <a:pt x="45" y="119"/>
                      <a:pt x="45" y="119"/>
                      <a:pt x="45" y="119"/>
                    </a:cubicBezTo>
                    <a:cubicBezTo>
                      <a:pt x="45" y="119"/>
                      <a:pt x="46" y="119"/>
                      <a:pt x="46" y="120"/>
                    </a:cubicBezTo>
                    <a:cubicBezTo>
                      <a:pt x="46" y="119"/>
                      <a:pt x="46" y="119"/>
                      <a:pt x="46" y="119"/>
                    </a:cubicBezTo>
                    <a:cubicBezTo>
                      <a:pt x="46" y="119"/>
                      <a:pt x="46" y="119"/>
                      <a:pt x="45" y="118"/>
                    </a:cubicBezTo>
                    <a:moveTo>
                      <a:pt x="40" y="118"/>
                    </a:moveTo>
                    <a:cubicBezTo>
                      <a:pt x="40" y="118"/>
                      <a:pt x="40" y="118"/>
                      <a:pt x="40" y="118"/>
                    </a:cubicBezTo>
                    <a:cubicBezTo>
                      <a:pt x="40" y="119"/>
                      <a:pt x="41" y="119"/>
                      <a:pt x="41" y="119"/>
                    </a:cubicBezTo>
                    <a:cubicBezTo>
                      <a:pt x="41" y="119"/>
                      <a:pt x="41" y="119"/>
                      <a:pt x="41" y="119"/>
                    </a:cubicBezTo>
                    <a:cubicBezTo>
                      <a:pt x="41" y="119"/>
                      <a:pt x="40" y="118"/>
                      <a:pt x="40" y="118"/>
                    </a:cubicBezTo>
                    <a:moveTo>
                      <a:pt x="40" y="117"/>
                    </a:moveTo>
                    <a:cubicBezTo>
                      <a:pt x="40" y="118"/>
                      <a:pt x="40" y="118"/>
                      <a:pt x="40" y="118"/>
                    </a:cubicBezTo>
                    <a:cubicBezTo>
                      <a:pt x="41" y="118"/>
                      <a:pt x="41" y="118"/>
                      <a:pt x="42" y="119"/>
                    </a:cubicBezTo>
                    <a:cubicBezTo>
                      <a:pt x="42" y="119"/>
                      <a:pt x="42" y="118"/>
                      <a:pt x="42" y="118"/>
                    </a:cubicBezTo>
                    <a:cubicBezTo>
                      <a:pt x="41" y="118"/>
                      <a:pt x="41" y="118"/>
                      <a:pt x="40" y="117"/>
                    </a:cubicBezTo>
                    <a:moveTo>
                      <a:pt x="43" y="117"/>
                    </a:moveTo>
                    <a:cubicBezTo>
                      <a:pt x="43" y="118"/>
                      <a:pt x="43" y="118"/>
                      <a:pt x="43" y="118"/>
                    </a:cubicBezTo>
                    <a:cubicBezTo>
                      <a:pt x="43" y="118"/>
                      <a:pt x="44" y="118"/>
                      <a:pt x="44" y="119"/>
                    </a:cubicBezTo>
                    <a:cubicBezTo>
                      <a:pt x="44" y="118"/>
                      <a:pt x="44" y="118"/>
                      <a:pt x="44" y="118"/>
                    </a:cubicBezTo>
                    <a:cubicBezTo>
                      <a:pt x="44" y="118"/>
                      <a:pt x="44" y="118"/>
                      <a:pt x="43" y="117"/>
                    </a:cubicBezTo>
                    <a:moveTo>
                      <a:pt x="30" y="117"/>
                    </a:moveTo>
                    <a:cubicBezTo>
                      <a:pt x="29" y="118"/>
                      <a:pt x="29" y="118"/>
                      <a:pt x="29" y="119"/>
                    </a:cubicBezTo>
                    <a:cubicBezTo>
                      <a:pt x="30" y="120"/>
                      <a:pt x="32" y="121"/>
                      <a:pt x="34" y="122"/>
                    </a:cubicBezTo>
                    <a:cubicBezTo>
                      <a:pt x="34" y="121"/>
                      <a:pt x="35" y="121"/>
                      <a:pt x="35" y="120"/>
                    </a:cubicBezTo>
                    <a:cubicBezTo>
                      <a:pt x="33" y="119"/>
                      <a:pt x="32" y="118"/>
                      <a:pt x="30" y="117"/>
                    </a:cubicBezTo>
                    <a:moveTo>
                      <a:pt x="30" y="117"/>
                    </a:moveTo>
                    <a:cubicBezTo>
                      <a:pt x="30" y="117"/>
                      <a:pt x="30" y="117"/>
                      <a:pt x="30" y="117"/>
                    </a:cubicBezTo>
                    <a:cubicBezTo>
                      <a:pt x="35" y="120"/>
                      <a:pt x="35" y="120"/>
                      <a:pt x="35" y="120"/>
                    </a:cubicBezTo>
                    <a:cubicBezTo>
                      <a:pt x="30" y="117"/>
                      <a:pt x="30" y="117"/>
                      <a:pt x="30" y="117"/>
                    </a:cubicBezTo>
                    <a:moveTo>
                      <a:pt x="41" y="116"/>
                    </a:moveTo>
                    <a:cubicBezTo>
                      <a:pt x="41" y="116"/>
                      <a:pt x="41" y="116"/>
                      <a:pt x="41" y="117"/>
                    </a:cubicBezTo>
                    <a:cubicBezTo>
                      <a:pt x="41" y="117"/>
                      <a:pt x="42" y="117"/>
                      <a:pt x="42" y="118"/>
                    </a:cubicBezTo>
                    <a:cubicBezTo>
                      <a:pt x="42" y="117"/>
                      <a:pt x="43" y="117"/>
                      <a:pt x="43" y="117"/>
                    </a:cubicBezTo>
                    <a:cubicBezTo>
                      <a:pt x="42" y="117"/>
                      <a:pt x="42" y="116"/>
                      <a:pt x="41" y="116"/>
                    </a:cubicBezTo>
                    <a:moveTo>
                      <a:pt x="31" y="116"/>
                    </a:moveTo>
                    <a:cubicBezTo>
                      <a:pt x="30" y="116"/>
                      <a:pt x="30" y="116"/>
                      <a:pt x="30" y="117"/>
                    </a:cubicBezTo>
                    <a:cubicBezTo>
                      <a:pt x="32" y="118"/>
                      <a:pt x="34" y="119"/>
                      <a:pt x="35" y="120"/>
                    </a:cubicBezTo>
                    <a:cubicBezTo>
                      <a:pt x="35" y="119"/>
                      <a:pt x="36" y="119"/>
                      <a:pt x="36" y="119"/>
                    </a:cubicBezTo>
                    <a:cubicBezTo>
                      <a:pt x="34" y="118"/>
                      <a:pt x="32" y="117"/>
                      <a:pt x="31" y="116"/>
                    </a:cubicBezTo>
                    <a:moveTo>
                      <a:pt x="31" y="115"/>
                    </a:moveTo>
                    <a:cubicBezTo>
                      <a:pt x="31" y="116"/>
                      <a:pt x="31" y="116"/>
                      <a:pt x="31" y="116"/>
                    </a:cubicBezTo>
                    <a:cubicBezTo>
                      <a:pt x="32" y="117"/>
                      <a:pt x="34" y="118"/>
                      <a:pt x="36" y="119"/>
                    </a:cubicBezTo>
                    <a:cubicBezTo>
                      <a:pt x="36" y="119"/>
                      <a:pt x="36" y="119"/>
                      <a:pt x="36" y="119"/>
                    </a:cubicBezTo>
                    <a:cubicBezTo>
                      <a:pt x="34" y="118"/>
                      <a:pt x="33" y="117"/>
                      <a:pt x="31" y="115"/>
                    </a:cubicBezTo>
                    <a:moveTo>
                      <a:pt x="31" y="115"/>
                    </a:moveTo>
                    <a:cubicBezTo>
                      <a:pt x="31" y="115"/>
                      <a:pt x="31" y="115"/>
                      <a:pt x="31" y="115"/>
                    </a:cubicBezTo>
                    <a:cubicBezTo>
                      <a:pt x="36" y="118"/>
                      <a:pt x="36" y="118"/>
                      <a:pt x="36" y="118"/>
                    </a:cubicBezTo>
                    <a:cubicBezTo>
                      <a:pt x="36" y="118"/>
                      <a:pt x="36" y="118"/>
                      <a:pt x="36" y="118"/>
                    </a:cubicBezTo>
                    <a:cubicBezTo>
                      <a:pt x="35" y="117"/>
                      <a:pt x="33" y="116"/>
                      <a:pt x="31" y="115"/>
                    </a:cubicBezTo>
                    <a:moveTo>
                      <a:pt x="32" y="114"/>
                    </a:moveTo>
                    <a:cubicBezTo>
                      <a:pt x="32" y="114"/>
                      <a:pt x="31" y="115"/>
                      <a:pt x="31" y="115"/>
                    </a:cubicBezTo>
                    <a:cubicBezTo>
                      <a:pt x="33" y="116"/>
                      <a:pt x="35" y="117"/>
                      <a:pt x="36" y="118"/>
                    </a:cubicBezTo>
                    <a:cubicBezTo>
                      <a:pt x="36" y="118"/>
                      <a:pt x="37" y="117"/>
                      <a:pt x="37" y="117"/>
                    </a:cubicBezTo>
                    <a:cubicBezTo>
                      <a:pt x="35" y="116"/>
                      <a:pt x="33" y="115"/>
                      <a:pt x="32" y="114"/>
                    </a:cubicBezTo>
                    <a:moveTo>
                      <a:pt x="32" y="113"/>
                    </a:moveTo>
                    <a:cubicBezTo>
                      <a:pt x="32" y="113"/>
                      <a:pt x="32" y="114"/>
                      <a:pt x="32" y="114"/>
                    </a:cubicBezTo>
                    <a:cubicBezTo>
                      <a:pt x="34" y="115"/>
                      <a:pt x="35" y="116"/>
                      <a:pt x="37" y="117"/>
                    </a:cubicBezTo>
                    <a:cubicBezTo>
                      <a:pt x="37" y="117"/>
                      <a:pt x="37" y="116"/>
                      <a:pt x="37" y="116"/>
                    </a:cubicBezTo>
                    <a:cubicBezTo>
                      <a:pt x="36" y="115"/>
                      <a:pt x="34" y="114"/>
                      <a:pt x="32" y="113"/>
                    </a:cubicBezTo>
                    <a:moveTo>
                      <a:pt x="33" y="113"/>
                    </a:moveTo>
                    <a:cubicBezTo>
                      <a:pt x="33" y="113"/>
                      <a:pt x="32" y="113"/>
                      <a:pt x="32" y="113"/>
                    </a:cubicBezTo>
                    <a:cubicBezTo>
                      <a:pt x="34" y="114"/>
                      <a:pt x="36" y="115"/>
                      <a:pt x="37" y="116"/>
                    </a:cubicBezTo>
                    <a:cubicBezTo>
                      <a:pt x="37" y="116"/>
                      <a:pt x="38" y="116"/>
                      <a:pt x="38" y="116"/>
                    </a:cubicBezTo>
                    <a:cubicBezTo>
                      <a:pt x="36" y="115"/>
                      <a:pt x="34" y="114"/>
                      <a:pt x="33" y="113"/>
                    </a:cubicBezTo>
                    <a:moveTo>
                      <a:pt x="33" y="111"/>
                    </a:moveTo>
                    <a:cubicBezTo>
                      <a:pt x="33" y="112"/>
                      <a:pt x="33" y="112"/>
                      <a:pt x="33" y="112"/>
                    </a:cubicBezTo>
                    <a:cubicBezTo>
                      <a:pt x="34" y="113"/>
                      <a:pt x="35" y="113"/>
                      <a:pt x="36" y="114"/>
                    </a:cubicBezTo>
                    <a:cubicBezTo>
                      <a:pt x="37" y="114"/>
                      <a:pt x="38" y="115"/>
                      <a:pt x="38" y="115"/>
                    </a:cubicBezTo>
                    <a:cubicBezTo>
                      <a:pt x="38" y="115"/>
                      <a:pt x="38" y="115"/>
                      <a:pt x="38" y="114"/>
                    </a:cubicBezTo>
                    <a:cubicBezTo>
                      <a:pt x="37" y="113"/>
                      <a:pt x="35" y="112"/>
                      <a:pt x="33" y="111"/>
                    </a:cubicBezTo>
                    <a:moveTo>
                      <a:pt x="57" y="111"/>
                    </a:moveTo>
                    <a:cubicBezTo>
                      <a:pt x="57" y="111"/>
                      <a:pt x="57" y="112"/>
                      <a:pt x="57" y="112"/>
                    </a:cubicBezTo>
                    <a:cubicBezTo>
                      <a:pt x="57" y="112"/>
                      <a:pt x="57" y="112"/>
                      <a:pt x="57" y="112"/>
                    </a:cubicBezTo>
                    <a:cubicBezTo>
                      <a:pt x="57" y="112"/>
                      <a:pt x="57" y="111"/>
                      <a:pt x="58" y="111"/>
                    </a:cubicBezTo>
                    <a:cubicBezTo>
                      <a:pt x="58" y="111"/>
                      <a:pt x="57" y="111"/>
                      <a:pt x="57" y="111"/>
                    </a:cubicBezTo>
                    <a:moveTo>
                      <a:pt x="54" y="111"/>
                    </a:moveTo>
                    <a:cubicBezTo>
                      <a:pt x="51" y="116"/>
                      <a:pt x="51" y="116"/>
                      <a:pt x="51" y="116"/>
                    </a:cubicBezTo>
                    <a:cubicBezTo>
                      <a:pt x="52" y="116"/>
                      <a:pt x="53" y="117"/>
                      <a:pt x="54" y="117"/>
                    </a:cubicBezTo>
                    <a:cubicBezTo>
                      <a:pt x="55" y="116"/>
                      <a:pt x="56" y="114"/>
                      <a:pt x="57" y="112"/>
                    </a:cubicBezTo>
                    <a:cubicBezTo>
                      <a:pt x="57" y="112"/>
                      <a:pt x="57" y="112"/>
                      <a:pt x="57" y="112"/>
                    </a:cubicBezTo>
                    <a:cubicBezTo>
                      <a:pt x="56" y="114"/>
                      <a:pt x="55" y="115"/>
                      <a:pt x="54" y="117"/>
                    </a:cubicBezTo>
                    <a:cubicBezTo>
                      <a:pt x="57" y="112"/>
                      <a:pt x="57" y="112"/>
                      <a:pt x="57" y="112"/>
                    </a:cubicBezTo>
                    <a:cubicBezTo>
                      <a:pt x="56" y="112"/>
                      <a:pt x="55" y="111"/>
                      <a:pt x="54" y="111"/>
                    </a:cubicBezTo>
                    <a:moveTo>
                      <a:pt x="53" y="110"/>
                    </a:moveTo>
                    <a:cubicBezTo>
                      <a:pt x="52" y="112"/>
                      <a:pt x="51" y="114"/>
                      <a:pt x="50" y="115"/>
                    </a:cubicBezTo>
                    <a:cubicBezTo>
                      <a:pt x="50" y="115"/>
                      <a:pt x="51" y="115"/>
                      <a:pt x="51" y="115"/>
                    </a:cubicBezTo>
                    <a:cubicBezTo>
                      <a:pt x="52" y="114"/>
                      <a:pt x="53" y="112"/>
                      <a:pt x="54" y="110"/>
                    </a:cubicBezTo>
                    <a:cubicBezTo>
                      <a:pt x="53" y="110"/>
                      <a:pt x="53" y="110"/>
                      <a:pt x="53" y="110"/>
                    </a:cubicBezTo>
                    <a:moveTo>
                      <a:pt x="55" y="110"/>
                    </a:moveTo>
                    <a:cubicBezTo>
                      <a:pt x="54" y="110"/>
                      <a:pt x="54" y="110"/>
                      <a:pt x="54" y="110"/>
                    </a:cubicBezTo>
                    <a:cubicBezTo>
                      <a:pt x="54" y="110"/>
                      <a:pt x="54" y="110"/>
                      <a:pt x="54" y="110"/>
                    </a:cubicBezTo>
                    <a:cubicBezTo>
                      <a:pt x="55" y="111"/>
                      <a:pt x="56" y="111"/>
                      <a:pt x="57" y="112"/>
                    </a:cubicBezTo>
                    <a:cubicBezTo>
                      <a:pt x="57" y="111"/>
                      <a:pt x="57" y="111"/>
                      <a:pt x="57" y="111"/>
                    </a:cubicBezTo>
                    <a:cubicBezTo>
                      <a:pt x="56" y="111"/>
                      <a:pt x="56" y="110"/>
                      <a:pt x="55" y="110"/>
                    </a:cubicBezTo>
                    <a:moveTo>
                      <a:pt x="54" y="109"/>
                    </a:moveTo>
                    <a:cubicBezTo>
                      <a:pt x="54" y="109"/>
                      <a:pt x="54" y="109"/>
                      <a:pt x="54" y="110"/>
                    </a:cubicBezTo>
                    <a:cubicBezTo>
                      <a:pt x="54" y="110"/>
                      <a:pt x="54" y="110"/>
                      <a:pt x="54" y="110"/>
                    </a:cubicBezTo>
                    <a:cubicBezTo>
                      <a:pt x="54" y="110"/>
                      <a:pt x="54" y="110"/>
                      <a:pt x="54" y="109"/>
                    </a:cubicBezTo>
                    <a:cubicBezTo>
                      <a:pt x="54" y="109"/>
                      <a:pt x="54" y="109"/>
                      <a:pt x="54" y="109"/>
                    </a:cubicBezTo>
                    <a:moveTo>
                      <a:pt x="51" y="109"/>
                    </a:moveTo>
                    <a:cubicBezTo>
                      <a:pt x="50" y="111"/>
                      <a:pt x="49" y="112"/>
                      <a:pt x="48" y="114"/>
                    </a:cubicBezTo>
                    <a:cubicBezTo>
                      <a:pt x="48" y="114"/>
                      <a:pt x="49" y="114"/>
                      <a:pt x="49" y="114"/>
                    </a:cubicBezTo>
                    <a:cubicBezTo>
                      <a:pt x="49" y="114"/>
                      <a:pt x="50" y="114"/>
                      <a:pt x="50" y="113"/>
                    </a:cubicBezTo>
                    <a:cubicBezTo>
                      <a:pt x="51" y="112"/>
                      <a:pt x="51" y="111"/>
                      <a:pt x="52" y="110"/>
                    </a:cubicBezTo>
                    <a:cubicBezTo>
                      <a:pt x="52" y="109"/>
                      <a:pt x="51" y="109"/>
                      <a:pt x="51" y="109"/>
                    </a:cubicBezTo>
                    <a:moveTo>
                      <a:pt x="52" y="108"/>
                    </a:moveTo>
                    <a:cubicBezTo>
                      <a:pt x="52" y="108"/>
                      <a:pt x="52" y="108"/>
                      <a:pt x="52" y="108"/>
                    </a:cubicBezTo>
                    <a:cubicBezTo>
                      <a:pt x="52" y="109"/>
                      <a:pt x="52" y="109"/>
                      <a:pt x="53" y="109"/>
                    </a:cubicBezTo>
                    <a:cubicBezTo>
                      <a:pt x="53" y="109"/>
                      <a:pt x="53" y="109"/>
                      <a:pt x="53" y="109"/>
                    </a:cubicBezTo>
                    <a:cubicBezTo>
                      <a:pt x="52" y="108"/>
                      <a:pt x="52" y="108"/>
                      <a:pt x="52" y="108"/>
                    </a:cubicBezTo>
                    <a:moveTo>
                      <a:pt x="49" y="108"/>
                    </a:moveTo>
                    <a:cubicBezTo>
                      <a:pt x="48" y="110"/>
                      <a:pt x="47" y="111"/>
                      <a:pt x="46" y="113"/>
                    </a:cubicBezTo>
                    <a:cubicBezTo>
                      <a:pt x="47" y="113"/>
                      <a:pt x="47" y="113"/>
                      <a:pt x="47" y="113"/>
                    </a:cubicBezTo>
                    <a:cubicBezTo>
                      <a:pt x="48" y="113"/>
                      <a:pt x="48" y="112"/>
                      <a:pt x="48" y="111"/>
                    </a:cubicBezTo>
                    <a:cubicBezTo>
                      <a:pt x="48" y="111"/>
                      <a:pt x="48" y="111"/>
                      <a:pt x="48" y="111"/>
                    </a:cubicBezTo>
                    <a:cubicBezTo>
                      <a:pt x="49" y="111"/>
                      <a:pt x="50" y="110"/>
                      <a:pt x="50" y="109"/>
                    </a:cubicBezTo>
                    <a:cubicBezTo>
                      <a:pt x="50" y="108"/>
                      <a:pt x="50" y="108"/>
                      <a:pt x="49" y="108"/>
                    </a:cubicBezTo>
                    <a:moveTo>
                      <a:pt x="50" y="107"/>
                    </a:moveTo>
                    <a:cubicBezTo>
                      <a:pt x="50" y="107"/>
                      <a:pt x="50" y="107"/>
                      <a:pt x="50" y="107"/>
                    </a:cubicBezTo>
                    <a:cubicBezTo>
                      <a:pt x="50" y="107"/>
                      <a:pt x="50" y="108"/>
                      <a:pt x="51" y="108"/>
                    </a:cubicBezTo>
                    <a:cubicBezTo>
                      <a:pt x="51" y="108"/>
                      <a:pt x="51" y="108"/>
                      <a:pt x="51" y="107"/>
                    </a:cubicBezTo>
                    <a:cubicBezTo>
                      <a:pt x="51" y="107"/>
                      <a:pt x="50" y="107"/>
                      <a:pt x="50" y="107"/>
                    </a:cubicBezTo>
                    <a:moveTo>
                      <a:pt x="47" y="107"/>
                    </a:moveTo>
                    <a:cubicBezTo>
                      <a:pt x="46" y="108"/>
                      <a:pt x="45" y="110"/>
                      <a:pt x="44" y="112"/>
                    </a:cubicBezTo>
                    <a:cubicBezTo>
                      <a:pt x="45" y="112"/>
                      <a:pt x="45" y="112"/>
                      <a:pt x="45" y="112"/>
                    </a:cubicBezTo>
                    <a:cubicBezTo>
                      <a:pt x="45" y="112"/>
                      <a:pt x="46" y="112"/>
                      <a:pt x="46" y="112"/>
                    </a:cubicBezTo>
                    <a:cubicBezTo>
                      <a:pt x="47" y="111"/>
                      <a:pt x="48" y="109"/>
                      <a:pt x="49" y="108"/>
                    </a:cubicBezTo>
                    <a:cubicBezTo>
                      <a:pt x="48" y="107"/>
                      <a:pt x="48" y="107"/>
                      <a:pt x="47" y="107"/>
                    </a:cubicBezTo>
                    <a:moveTo>
                      <a:pt x="60" y="106"/>
                    </a:moveTo>
                    <a:cubicBezTo>
                      <a:pt x="59" y="108"/>
                      <a:pt x="58" y="109"/>
                      <a:pt x="58" y="111"/>
                    </a:cubicBezTo>
                    <a:cubicBezTo>
                      <a:pt x="58" y="111"/>
                      <a:pt x="58" y="111"/>
                      <a:pt x="58" y="111"/>
                    </a:cubicBezTo>
                    <a:cubicBezTo>
                      <a:pt x="59" y="110"/>
                      <a:pt x="60" y="108"/>
                      <a:pt x="60" y="106"/>
                    </a:cubicBezTo>
                    <a:cubicBezTo>
                      <a:pt x="60" y="106"/>
                      <a:pt x="60" y="106"/>
                      <a:pt x="60" y="106"/>
                    </a:cubicBezTo>
                    <a:moveTo>
                      <a:pt x="48" y="106"/>
                    </a:moveTo>
                    <a:cubicBezTo>
                      <a:pt x="48" y="106"/>
                      <a:pt x="48" y="106"/>
                      <a:pt x="48" y="106"/>
                    </a:cubicBezTo>
                    <a:cubicBezTo>
                      <a:pt x="48" y="106"/>
                      <a:pt x="49" y="107"/>
                      <a:pt x="49" y="107"/>
                    </a:cubicBezTo>
                    <a:cubicBezTo>
                      <a:pt x="49" y="107"/>
                      <a:pt x="49" y="107"/>
                      <a:pt x="49" y="106"/>
                    </a:cubicBezTo>
                    <a:cubicBezTo>
                      <a:pt x="49" y="106"/>
                      <a:pt x="48" y="106"/>
                      <a:pt x="48" y="106"/>
                    </a:cubicBezTo>
                    <a:moveTo>
                      <a:pt x="58" y="105"/>
                    </a:moveTo>
                    <a:cubicBezTo>
                      <a:pt x="55" y="109"/>
                      <a:pt x="55" y="109"/>
                      <a:pt x="55" y="109"/>
                    </a:cubicBezTo>
                    <a:cubicBezTo>
                      <a:pt x="56" y="110"/>
                      <a:pt x="57" y="110"/>
                      <a:pt x="57" y="111"/>
                    </a:cubicBezTo>
                    <a:cubicBezTo>
                      <a:pt x="60" y="106"/>
                      <a:pt x="60" y="106"/>
                      <a:pt x="60" y="106"/>
                    </a:cubicBezTo>
                    <a:cubicBezTo>
                      <a:pt x="59" y="106"/>
                      <a:pt x="58" y="105"/>
                      <a:pt x="58" y="105"/>
                    </a:cubicBezTo>
                    <a:moveTo>
                      <a:pt x="57" y="104"/>
                    </a:moveTo>
                    <a:cubicBezTo>
                      <a:pt x="56" y="106"/>
                      <a:pt x="55" y="107"/>
                      <a:pt x="54" y="109"/>
                    </a:cubicBezTo>
                    <a:cubicBezTo>
                      <a:pt x="54" y="109"/>
                      <a:pt x="54" y="109"/>
                      <a:pt x="54" y="109"/>
                    </a:cubicBezTo>
                    <a:cubicBezTo>
                      <a:pt x="55" y="108"/>
                      <a:pt x="56" y="106"/>
                      <a:pt x="57" y="104"/>
                    </a:cubicBezTo>
                    <a:cubicBezTo>
                      <a:pt x="57" y="104"/>
                      <a:pt x="57" y="104"/>
                      <a:pt x="57" y="104"/>
                    </a:cubicBezTo>
                    <a:moveTo>
                      <a:pt x="55" y="103"/>
                    </a:moveTo>
                    <a:cubicBezTo>
                      <a:pt x="54" y="105"/>
                      <a:pt x="53" y="106"/>
                      <a:pt x="52" y="108"/>
                    </a:cubicBezTo>
                    <a:cubicBezTo>
                      <a:pt x="52" y="108"/>
                      <a:pt x="53" y="108"/>
                      <a:pt x="53" y="108"/>
                    </a:cubicBezTo>
                    <a:cubicBezTo>
                      <a:pt x="54" y="107"/>
                      <a:pt x="55" y="105"/>
                      <a:pt x="56" y="104"/>
                    </a:cubicBezTo>
                    <a:cubicBezTo>
                      <a:pt x="55" y="103"/>
                      <a:pt x="55" y="103"/>
                      <a:pt x="55" y="103"/>
                    </a:cubicBezTo>
                    <a:moveTo>
                      <a:pt x="53" y="102"/>
                    </a:moveTo>
                    <a:cubicBezTo>
                      <a:pt x="52" y="104"/>
                      <a:pt x="51" y="105"/>
                      <a:pt x="50" y="107"/>
                    </a:cubicBezTo>
                    <a:cubicBezTo>
                      <a:pt x="51" y="107"/>
                      <a:pt x="51" y="107"/>
                      <a:pt x="51" y="107"/>
                    </a:cubicBezTo>
                    <a:cubicBezTo>
                      <a:pt x="52" y="106"/>
                      <a:pt x="53" y="104"/>
                      <a:pt x="54" y="103"/>
                    </a:cubicBezTo>
                    <a:cubicBezTo>
                      <a:pt x="54" y="102"/>
                      <a:pt x="53" y="102"/>
                      <a:pt x="53" y="102"/>
                    </a:cubicBezTo>
                    <a:moveTo>
                      <a:pt x="39" y="102"/>
                    </a:moveTo>
                    <a:cubicBezTo>
                      <a:pt x="38" y="103"/>
                      <a:pt x="37" y="105"/>
                      <a:pt x="36" y="107"/>
                    </a:cubicBezTo>
                    <a:cubicBezTo>
                      <a:pt x="38" y="108"/>
                      <a:pt x="39" y="109"/>
                      <a:pt x="41" y="110"/>
                    </a:cubicBezTo>
                    <a:cubicBezTo>
                      <a:pt x="42" y="108"/>
                      <a:pt x="43" y="106"/>
                      <a:pt x="44" y="105"/>
                    </a:cubicBezTo>
                    <a:cubicBezTo>
                      <a:pt x="42" y="104"/>
                      <a:pt x="41" y="103"/>
                      <a:pt x="39" y="102"/>
                    </a:cubicBezTo>
                    <a:moveTo>
                      <a:pt x="51" y="101"/>
                    </a:moveTo>
                    <a:cubicBezTo>
                      <a:pt x="50" y="102"/>
                      <a:pt x="49" y="104"/>
                      <a:pt x="48" y="105"/>
                    </a:cubicBezTo>
                    <a:cubicBezTo>
                      <a:pt x="49" y="106"/>
                      <a:pt x="49" y="106"/>
                      <a:pt x="50" y="106"/>
                    </a:cubicBezTo>
                    <a:cubicBezTo>
                      <a:pt x="50" y="105"/>
                      <a:pt x="51" y="103"/>
                      <a:pt x="52" y="102"/>
                    </a:cubicBezTo>
                    <a:cubicBezTo>
                      <a:pt x="52" y="101"/>
                      <a:pt x="51" y="101"/>
                      <a:pt x="51" y="101"/>
                    </a:cubicBezTo>
                    <a:moveTo>
                      <a:pt x="40" y="101"/>
                    </a:moveTo>
                    <a:cubicBezTo>
                      <a:pt x="40" y="101"/>
                      <a:pt x="40" y="101"/>
                      <a:pt x="40" y="101"/>
                    </a:cubicBezTo>
                    <a:cubicBezTo>
                      <a:pt x="40" y="101"/>
                      <a:pt x="40" y="101"/>
                      <a:pt x="39" y="101"/>
                    </a:cubicBezTo>
                    <a:cubicBezTo>
                      <a:pt x="41" y="102"/>
                      <a:pt x="43" y="103"/>
                      <a:pt x="44" y="104"/>
                    </a:cubicBezTo>
                    <a:cubicBezTo>
                      <a:pt x="44" y="104"/>
                      <a:pt x="44" y="104"/>
                      <a:pt x="45" y="104"/>
                    </a:cubicBezTo>
                    <a:cubicBezTo>
                      <a:pt x="43" y="103"/>
                      <a:pt x="41" y="102"/>
                      <a:pt x="40" y="101"/>
                    </a:cubicBezTo>
                    <a:moveTo>
                      <a:pt x="64" y="100"/>
                    </a:moveTo>
                    <a:cubicBezTo>
                      <a:pt x="63" y="102"/>
                      <a:pt x="62" y="104"/>
                      <a:pt x="60" y="106"/>
                    </a:cubicBezTo>
                    <a:cubicBezTo>
                      <a:pt x="60" y="106"/>
                      <a:pt x="61" y="106"/>
                      <a:pt x="61" y="106"/>
                    </a:cubicBezTo>
                    <a:cubicBezTo>
                      <a:pt x="62" y="104"/>
                      <a:pt x="63" y="102"/>
                      <a:pt x="64" y="100"/>
                    </a:cubicBezTo>
                    <a:cubicBezTo>
                      <a:pt x="64" y="100"/>
                      <a:pt x="64" y="100"/>
                      <a:pt x="64" y="100"/>
                    </a:cubicBezTo>
                    <a:moveTo>
                      <a:pt x="62" y="98"/>
                    </a:moveTo>
                    <a:cubicBezTo>
                      <a:pt x="58" y="105"/>
                      <a:pt x="58" y="105"/>
                      <a:pt x="58" y="105"/>
                    </a:cubicBezTo>
                    <a:cubicBezTo>
                      <a:pt x="59" y="105"/>
                      <a:pt x="59" y="106"/>
                      <a:pt x="60" y="106"/>
                    </a:cubicBezTo>
                    <a:cubicBezTo>
                      <a:pt x="64" y="100"/>
                      <a:pt x="64" y="100"/>
                      <a:pt x="64" y="100"/>
                    </a:cubicBezTo>
                    <a:cubicBezTo>
                      <a:pt x="63" y="99"/>
                      <a:pt x="62" y="99"/>
                      <a:pt x="62" y="98"/>
                    </a:cubicBezTo>
                    <a:moveTo>
                      <a:pt x="60" y="97"/>
                    </a:moveTo>
                    <a:cubicBezTo>
                      <a:pt x="59" y="100"/>
                      <a:pt x="58" y="102"/>
                      <a:pt x="57" y="104"/>
                    </a:cubicBezTo>
                    <a:cubicBezTo>
                      <a:pt x="57" y="104"/>
                      <a:pt x="57" y="104"/>
                      <a:pt x="57" y="104"/>
                    </a:cubicBezTo>
                    <a:cubicBezTo>
                      <a:pt x="58" y="102"/>
                      <a:pt x="60" y="100"/>
                      <a:pt x="61" y="98"/>
                    </a:cubicBezTo>
                    <a:cubicBezTo>
                      <a:pt x="61" y="98"/>
                      <a:pt x="61" y="98"/>
                      <a:pt x="60" y="97"/>
                    </a:cubicBezTo>
                    <a:moveTo>
                      <a:pt x="59" y="97"/>
                    </a:moveTo>
                    <a:cubicBezTo>
                      <a:pt x="58" y="99"/>
                      <a:pt x="56" y="101"/>
                      <a:pt x="55" y="103"/>
                    </a:cubicBezTo>
                    <a:cubicBezTo>
                      <a:pt x="55" y="103"/>
                      <a:pt x="56" y="103"/>
                      <a:pt x="56" y="103"/>
                    </a:cubicBezTo>
                    <a:cubicBezTo>
                      <a:pt x="57" y="101"/>
                      <a:pt x="59" y="99"/>
                      <a:pt x="60" y="97"/>
                    </a:cubicBezTo>
                    <a:cubicBezTo>
                      <a:pt x="60" y="97"/>
                      <a:pt x="59" y="97"/>
                      <a:pt x="59" y="97"/>
                    </a:cubicBezTo>
                    <a:moveTo>
                      <a:pt x="66" y="97"/>
                    </a:moveTo>
                    <a:cubicBezTo>
                      <a:pt x="66" y="97"/>
                      <a:pt x="66" y="97"/>
                      <a:pt x="65" y="98"/>
                    </a:cubicBezTo>
                    <a:cubicBezTo>
                      <a:pt x="65" y="98"/>
                      <a:pt x="65" y="98"/>
                      <a:pt x="66" y="98"/>
                    </a:cubicBezTo>
                    <a:cubicBezTo>
                      <a:pt x="66" y="97"/>
                      <a:pt x="66" y="97"/>
                      <a:pt x="66" y="97"/>
                    </a:cubicBezTo>
                    <a:cubicBezTo>
                      <a:pt x="66" y="97"/>
                      <a:pt x="66" y="97"/>
                      <a:pt x="66" y="97"/>
                    </a:cubicBezTo>
                    <a:moveTo>
                      <a:pt x="43" y="96"/>
                    </a:moveTo>
                    <a:cubicBezTo>
                      <a:pt x="42" y="97"/>
                      <a:pt x="41" y="99"/>
                      <a:pt x="40" y="100"/>
                    </a:cubicBezTo>
                    <a:cubicBezTo>
                      <a:pt x="42" y="101"/>
                      <a:pt x="43" y="102"/>
                      <a:pt x="45" y="103"/>
                    </a:cubicBezTo>
                    <a:cubicBezTo>
                      <a:pt x="46" y="102"/>
                      <a:pt x="47" y="100"/>
                      <a:pt x="47" y="99"/>
                    </a:cubicBezTo>
                    <a:cubicBezTo>
                      <a:pt x="46" y="98"/>
                      <a:pt x="44" y="97"/>
                      <a:pt x="43" y="96"/>
                    </a:cubicBezTo>
                    <a:moveTo>
                      <a:pt x="57" y="95"/>
                    </a:moveTo>
                    <a:cubicBezTo>
                      <a:pt x="56" y="97"/>
                      <a:pt x="56" y="98"/>
                      <a:pt x="55" y="99"/>
                    </a:cubicBezTo>
                    <a:cubicBezTo>
                      <a:pt x="55" y="99"/>
                      <a:pt x="55" y="99"/>
                      <a:pt x="55" y="99"/>
                    </a:cubicBezTo>
                    <a:cubicBezTo>
                      <a:pt x="54" y="100"/>
                      <a:pt x="54" y="101"/>
                      <a:pt x="53" y="102"/>
                    </a:cubicBezTo>
                    <a:cubicBezTo>
                      <a:pt x="54" y="102"/>
                      <a:pt x="54" y="102"/>
                      <a:pt x="54" y="102"/>
                    </a:cubicBezTo>
                    <a:cubicBezTo>
                      <a:pt x="56" y="100"/>
                      <a:pt x="57" y="98"/>
                      <a:pt x="58" y="96"/>
                    </a:cubicBezTo>
                    <a:cubicBezTo>
                      <a:pt x="58" y="96"/>
                      <a:pt x="57" y="96"/>
                      <a:pt x="57" y="95"/>
                    </a:cubicBezTo>
                    <a:moveTo>
                      <a:pt x="63" y="95"/>
                    </a:moveTo>
                    <a:cubicBezTo>
                      <a:pt x="63" y="96"/>
                      <a:pt x="63" y="96"/>
                      <a:pt x="63" y="96"/>
                    </a:cubicBezTo>
                    <a:cubicBezTo>
                      <a:pt x="64" y="96"/>
                      <a:pt x="64" y="97"/>
                      <a:pt x="65" y="97"/>
                    </a:cubicBezTo>
                    <a:cubicBezTo>
                      <a:pt x="66" y="96"/>
                      <a:pt x="66" y="96"/>
                      <a:pt x="66" y="96"/>
                    </a:cubicBezTo>
                    <a:cubicBezTo>
                      <a:pt x="65" y="96"/>
                      <a:pt x="64" y="95"/>
                      <a:pt x="63" y="95"/>
                    </a:cubicBezTo>
                    <a:moveTo>
                      <a:pt x="62" y="94"/>
                    </a:moveTo>
                    <a:cubicBezTo>
                      <a:pt x="62" y="95"/>
                      <a:pt x="62" y="95"/>
                      <a:pt x="62" y="95"/>
                    </a:cubicBezTo>
                    <a:cubicBezTo>
                      <a:pt x="62" y="95"/>
                      <a:pt x="62" y="96"/>
                      <a:pt x="62" y="96"/>
                    </a:cubicBezTo>
                    <a:cubicBezTo>
                      <a:pt x="62" y="95"/>
                      <a:pt x="62" y="95"/>
                      <a:pt x="63" y="95"/>
                    </a:cubicBezTo>
                    <a:cubicBezTo>
                      <a:pt x="63" y="95"/>
                      <a:pt x="62" y="94"/>
                      <a:pt x="62" y="94"/>
                    </a:cubicBezTo>
                    <a:moveTo>
                      <a:pt x="55" y="94"/>
                    </a:moveTo>
                    <a:cubicBezTo>
                      <a:pt x="54" y="96"/>
                      <a:pt x="52" y="98"/>
                      <a:pt x="51" y="101"/>
                    </a:cubicBezTo>
                    <a:cubicBezTo>
                      <a:pt x="52" y="101"/>
                      <a:pt x="52" y="101"/>
                      <a:pt x="53" y="101"/>
                    </a:cubicBezTo>
                    <a:cubicBezTo>
                      <a:pt x="54" y="99"/>
                      <a:pt x="55" y="97"/>
                      <a:pt x="56" y="95"/>
                    </a:cubicBezTo>
                    <a:cubicBezTo>
                      <a:pt x="56" y="95"/>
                      <a:pt x="56" y="95"/>
                      <a:pt x="55" y="94"/>
                    </a:cubicBezTo>
                    <a:moveTo>
                      <a:pt x="61" y="94"/>
                    </a:moveTo>
                    <a:cubicBezTo>
                      <a:pt x="61" y="94"/>
                      <a:pt x="60" y="94"/>
                      <a:pt x="60" y="95"/>
                    </a:cubicBezTo>
                    <a:cubicBezTo>
                      <a:pt x="61" y="95"/>
                      <a:pt x="61" y="95"/>
                      <a:pt x="61" y="95"/>
                    </a:cubicBezTo>
                    <a:cubicBezTo>
                      <a:pt x="61" y="95"/>
                      <a:pt x="62" y="94"/>
                      <a:pt x="62" y="94"/>
                    </a:cubicBezTo>
                    <a:cubicBezTo>
                      <a:pt x="61" y="94"/>
                      <a:pt x="61" y="94"/>
                      <a:pt x="61" y="94"/>
                    </a:cubicBezTo>
                    <a:moveTo>
                      <a:pt x="59" y="92"/>
                    </a:moveTo>
                    <a:cubicBezTo>
                      <a:pt x="59" y="93"/>
                      <a:pt x="59" y="93"/>
                      <a:pt x="58" y="93"/>
                    </a:cubicBezTo>
                    <a:cubicBezTo>
                      <a:pt x="59" y="94"/>
                      <a:pt x="59" y="94"/>
                      <a:pt x="59" y="94"/>
                    </a:cubicBezTo>
                    <a:cubicBezTo>
                      <a:pt x="60" y="94"/>
                      <a:pt x="60" y="93"/>
                      <a:pt x="60" y="93"/>
                    </a:cubicBezTo>
                    <a:cubicBezTo>
                      <a:pt x="60" y="93"/>
                      <a:pt x="59" y="93"/>
                      <a:pt x="59" y="92"/>
                    </a:cubicBezTo>
                    <a:moveTo>
                      <a:pt x="57" y="91"/>
                    </a:moveTo>
                    <a:cubicBezTo>
                      <a:pt x="57" y="92"/>
                      <a:pt x="57" y="92"/>
                      <a:pt x="56" y="92"/>
                    </a:cubicBezTo>
                    <a:cubicBezTo>
                      <a:pt x="57" y="92"/>
                      <a:pt x="57" y="93"/>
                      <a:pt x="58" y="93"/>
                    </a:cubicBezTo>
                    <a:cubicBezTo>
                      <a:pt x="58" y="93"/>
                      <a:pt x="58" y="92"/>
                      <a:pt x="58" y="92"/>
                    </a:cubicBezTo>
                    <a:cubicBezTo>
                      <a:pt x="58" y="92"/>
                      <a:pt x="57" y="92"/>
                      <a:pt x="57" y="91"/>
                    </a:cubicBezTo>
                    <a:moveTo>
                      <a:pt x="47" y="89"/>
                    </a:moveTo>
                    <a:cubicBezTo>
                      <a:pt x="45" y="91"/>
                      <a:pt x="44" y="93"/>
                      <a:pt x="43" y="96"/>
                    </a:cubicBezTo>
                    <a:cubicBezTo>
                      <a:pt x="44" y="97"/>
                      <a:pt x="46" y="97"/>
                      <a:pt x="48" y="98"/>
                    </a:cubicBezTo>
                    <a:cubicBezTo>
                      <a:pt x="49" y="96"/>
                      <a:pt x="50" y="94"/>
                      <a:pt x="51" y="92"/>
                    </a:cubicBezTo>
                    <a:cubicBezTo>
                      <a:pt x="50" y="91"/>
                      <a:pt x="48" y="90"/>
                      <a:pt x="47" y="89"/>
                    </a:cubicBezTo>
                    <a:moveTo>
                      <a:pt x="71" y="88"/>
                    </a:moveTo>
                    <a:cubicBezTo>
                      <a:pt x="69" y="91"/>
                      <a:pt x="68" y="93"/>
                      <a:pt x="66" y="96"/>
                    </a:cubicBezTo>
                    <a:cubicBezTo>
                      <a:pt x="66" y="96"/>
                      <a:pt x="67" y="96"/>
                      <a:pt x="67" y="96"/>
                    </a:cubicBezTo>
                    <a:cubicBezTo>
                      <a:pt x="68" y="93"/>
                      <a:pt x="70" y="91"/>
                      <a:pt x="71" y="89"/>
                    </a:cubicBezTo>
                    <a:cubicBezTo>
                      <a:pt x="71" y="88"/>
                      <a:pt x="71" y="88"/>
                      <a:pt x="71" y="88"/>
                    </a:cubicBezTo>
                    <a:moveTo>
                      <a:pt x="68" y="87"/>
                    </a:moveTo>
                    <a:cubicBezTo>
                      <a:pt x="64" y="94"/>
                      <a:pt x="64" y="94"/>
                      <a:pt x="64" y="94"/>
                    </a:cubicBezTo>
                    <a:cubicBezTo>
                      <a:pt x="65" y="95"/>
                      <a:pt x="65" y="95"/>
                      <a:pt x="66" y="96"/>
                    </a:cubicBezTo>
                    <a:cubicBezTo>
                      <a:pt x="70" y="88"/>
                      <a:pt x="70" y="88"/>
                      <a:pt x="70" y="88"/>
                    </a:cubicBezTo>
                    <a:cubicBezTo>
                      <a:pt x="70" y="88"/>
                      <a:pt x="69" y="87"/>
                      <a:pt x="68" y="87"/>
                    </a:cubicBezTo>
                    <a:moveTo>
                      <a:pt x="68" y="87"/>
                    </a:moveTo>
                    <a:cubicBezTo>
                      <a:pt x="68" y="87"/>
                      <a:pt x="67" y="88"/>
                      <a:pt x="67" y="89"/>
                    </a:cubicBezTo>
                    <a:cubicBezTo>
                      <a:pt x="67" y="88"/>
                      <a:pt x="68" y="87"/>
                      <a:pt x="68" y="87"/>
                    </a:cubicBezTo>
                    <a:cubicBezTo>
                      <a:pt x="68" y="87"/>
                      <a:pt x="68" y="87"/>
                      <a:pt x="68" y="87"/>
                    </a:cubicBezTo>
                    <a:moveTo>
                      <a:pt x="67" y="86"/>
                    </a:moveTo>
                    <a:cubicBezTo>
                      <a:pt x="66" y="89"/>
                      <a:pt x="64" y="91"/>
                      <a:pt x="63" y="93"/>
                    </a:cubicBezTo>
                    <a:cubicBezTo>
                      <a:pt x="63" y="94"/>
                      <a:pt x="63" y="94"/>
                      <a:pt x="63" y="94"/>
                    </a:cubicBezTo>
                    <a:cubicBezTo>
                      <a:pt x="65" y="91"/>
                      <a:pt x="66" y="89"/>
                      <a:pt x="67" y="86"/>
                    </a:cubicBezTo>
                    <a:cubicBezTo>
                      <a:pt x="67" y="86"/>
                      <a:pt x="67" y="86"/>
                      <a:pt x="67" y="86"/>
                    </a:cubicBezTo>
                    <a:moveTo>
                      <a:pt x="48" y="86"/>
                    </a:moveTo>
                    <a:cubicBezTo>
                      <a:pt x="48" y="87"/>
                      <a:pt x="48" y="87"/>
                      <a:pt x="48" y="87"/>
                    </a:cubicBezTo>
                    <a:cubicBezTo>
                      <a:pt x="49" y="88"/>
                      <a:pt x="51" y="89"/>
                      <a:pt x="52" y="90"/>
                    </a:cubicBezTo>
                    <a:cubicBezTo>
                      <a:pt x="53" y="90"/>
                      <a:pt x="53" y="89"/>
                      <a:pt x="53" y="89"/>
                    </a:cubicBezTo>
                    <a:cubicBezTo>
                      <a:pt x="51" y="88"/>
                      <a:pt x="50" y="87"/>
                      <a:pt x="48" y="86"/>
                    </a:cubicBezTo>
                    <a:moveTo>
                      <a:pt x="66" y="86"/>
                    </a:moveTo>
                    <a:cubicBezTo>
                      <a:pt x="64" y="88"/>
                      <a:pt x="63" y="90"/>
                      <a:pt x="61" y="93"/>
                    </a:cubicBezTo>
                    <a:cubicBezTo>
                      <a:pt x="62" y="93"/>
                      <a:pt x="62" y="93"/>
                      <a:pt x="62" y="93"/>
                    </a:cubicBezTo>
                    <a:cubicBezTo>
                      <a:pt x="64" y="91"/>
                      <a:pt x="65" y="88"/>
                      <a:pt x="67" y="86"/>
                    </a:cubicBezTo>
                    <a:cubicBezTo>
                      <a:pt x="66" y="86"/>
                      <a:pt x="66" y="86"/>
                      <a:pt x="66" y="86"/>
                    </a:cubicBezTo>
                    <a:moveTo>
                      <a:pt x="64" y="84"/>
                    </a:moveTo>
                    <a:cubicBezTo>
                      <a:pt x="63" y="86"/>
                      <a:pt x="62" y="87"/>
                      <a:pt x="62" y="88"/>
                    </a:cubicBezTo>
                    <a:cubicBezTo>
                      <a:pt x="62" y="88"/>
                      <a:pt x="62" y="88"/>
                      <a:pt x="62" y="88"/>
                    </a:cubicBezTo>
                    <a:cubicBezTo>
                      <a:pt x="61" y="89"/>
                      <a:pt x="60" y="90"/>
                      <a:pt x="60" y="91"/>
                    </a:cubicBezTo>
                    <a:cubicBezTo>
                      <a:pt x="60" y="92"/>
                      <a:pt x="60" y="92"/>
                      <a:pt x="61" y="92"/>
                    </a:cubicBezTo>
                    <a:cubicBezTo>
                      <a:pt x="62" y="90"/>
                      <a:pt x="64" y="87"/>
                      <a:pt x="65" y="85"/>
                    </a:cubicBezTo>
                    <a:cubicBezTo>
                      <a:pt x="65" y="85"/>
                      <a:pt x="64" y="85"/>
                      <a:pt x="64" y="84"/>
                    </a:cubicBezTo>
                    <a:moveTo>
                      <a:pt x="62" y="83"/>
                    </a:moveTo>
                    <a:cubicBezTo>
                      <a:pt x="60" y="86"/>
                      <a:pt x="59" y="88"/>
                      <a:pt x="58" y="90"/>
                    </a:cubicBezTo>
                    <a:cubicBezTo>
                      <a:pt x="58" y="91"/>
                      <a:pt x="58" y="91"/>
                      <a:pt x="59" y="91"/>
                    </a:cubicBezTo>
                    <a:cubicBezTo>
                      <a:pt x="60" y="89"/>
                      <a:pt x="62" y="86"/>
                      <a:pt x="63" y="84"/>
                    </a:cubicBezTo>
                    <a:cubicBezTo>
                      <a:pt x="63" y="84"/>
                      <a:pt x="62" y="84"/>
                      <a:pt x="62" y="83"/>
                    </a:cubicBezTo>
                    <a:moveTo>
                      <a:pt x="53" y="78"/>
                    </a:moveTo>
                    <a:cubicBezTo>
                      <a:pt x="52" y="80"/>
                      <a:pt x="52" y="81"/>
                      <a:pt x="51" y="82"/>
                    </a:cubicBezTo>
                    <a:cubicBezTo>
                      <a:pt x="50" y="83"/>
                      <a:pt x="50" y="84"/>
                      <a:pt x="49" y="85"/>
                    </a:cubicBezTo>
                    <a:cubicBezTo>
                      <a:pt x="51" y="86"/>
                      <a:pt x="52" y="87"/>
                      <a:pt x="54" y="88"/>
                    </a:cubicBezTo>
                    <a:cubicBezTo>
                      <a:pt x="56" y="84"/>
                      <a:pt x="57" y="82"/>
                      <a:pt x="57" y="82"/>
                    </a:cubicBezTo>
                    <a:cubicBezTo>
                      <a:pt x="57" y="82"/>
                      <a:pt x="57" y="83"/>
                      <a:pt x="56" y="83"/>
                    </a:cubicBezTo>
                    <a:cubicBezTo>
                      <a:pt x="57" y="82"/>
                      <a:pt x="57" y="81"/>
                      <a:pt x="58" y="81"/>
                    </a:cubicBezTo>
                    <a:cubicBezTo>
                      <a:pt x="56" y="80"/>
                      <a:pt x="55" y="79"/>
                      <a:pt x="53" y="78"/>
                    </a:cubicBezTo>
                    <a:moveTo>
                      <a:pt x="76" y="73"/>
                    </a:moveTo>
                    <a:cubicBezTo>
                      <a:pt x="72" y="81"/>
                      <a:pt x="72" y="81"/>
                      <a:pt x="72" y="81"/>
                    </a:cubicBezTo>
                    <a:cubicBezTo>
                      <a:pt x="73" y="81"/>
                      <a:pt x="74" y="82"/>
                      <a:pt x="74" y="83"/>
                    </a:cubicBezTo>
                    <a:cubicBezTo>
                      <a:pt x="76" y="80"/>
                      <a:pt x="77" y="77"/>
                      <a:pt x="79" y="75"/>
                    </a:cubicBezTo>
                    <a:cubicBezTo>
                      <a:pt x="77" y="74"/>
                      <a:pt x="77" y="74"/>
                      <a:pt x="77" y="74"/>
                    </a:cubicBezTo>
                    <a:cubicBezTo>
                      <a:pt x="77" y="74"/>
                      <a:pt x="77" y="74"/>
                      <a:pt x="76" y="73"/>
                    </a:cubicBezTo>
                    <a:moveTo>
                      <a:pt x="76" y="73"/>
                    </a:moveTo>
                    <a:cubicBezTo>
                      <a:pt x="74" y="76"/>
                      <a:pt x="73" y="78"/>
                      <a:pt x="71" y="81"/>
                    </a:cubicBezTo>
                    <a:cubicBezTo>
                      <a:pt x="71" y="81"/>
                      <a:pt x="71" y="81"/>
                      <a:pt x="71" y="81"/>
                    </a:cubicBezTo>
                    <a:cubicBezTo>
                      <a:pt x="73" y="78"/>
                      <a:pt x="74" y="76"/>
                      <a:pt x="76" y="73"/>
                    </a:cubicBezTo>
                    <a:cubicBezTo>
                      <a:pt x="76" y="73"/>
                      <a:pt x="76" y="73"/>
                      <a:pt x="76" y="73"/>
                    </a:cubicBezTo>
                    <a:moveTo>
                      <a:pt x="74" y="72"/>
                    </a:moveTo>
                    <a:cubicBezTo>
                      <a:pt x="73" y="75"/>
                      <a:pt x="71" y="77"/>
                      <a:pt x="70" y="80"/>
                    </a:cubicBezTo>
                    <a:cubicBezTo>
                      <a:pt x="70" y="80"/>
                      <a:pt x="70" y="80"/>
                      <a:pt x="70" y="80"/>
                    </a:cubicBezTo>
                    <a:cubicBezTo>
                      <a:pt x="72" y="78"/>
                      <a:pt x="73" y="76"/>
                      <a:pt x="74" y="74"/>
                    </a:cubicBezTo>
                    <a:cubicBezTo>
                      <a:pt x="73" y="76"/>
                      <a:pt x="72" y="78"/>
                      <a:pt x="70" y="80"/>
                    </a:cubicBezTo>
                    <a:cubicBezTo>
                      <a:pt x="71" y="80"/>
                      <a:pt x="71" y="80"/>
                      <a:pt x="71" y="80"/>
                    </a:cubicBezTo>
                    <a:cubicBezTo>
                      <a:pt x="72" y="78"/>
                      <a:pt x="74" y="75"/>
                      <a:pt x="75" y="73"/>
                    </a:cubicBezTo>
                    <a:cubicBezTo>
                      <a:pt x="75" y="72"/>
                      <a:pt x="75" y="72"/>
                      <a:pt x="74" y="72"/>
                    </a:cubicBezTo>
                    <a:moveTo>
                      <a:pt x="72" y="71"/>
                    </a:moveTo>
                    <a:cubicBezTo>
                      <a:pt x="72" y="72"/>
                      <a:pt x="71" y="73"/>
                      <a:pt x="70" y="74"/>
                    </a:cubicBezTo>
                    <a:cubicBezTo>
                      <a:pt x="69" y="75"/>
                      <a:pt x="69" y="77"/>
                      <a:pt x="68" y="78"/>
                    </a:cubicBezTo>
                    <a:cubicBezTo>
                      <a:pt x="68" y="79"/>
                      <a:pt x="68" y="79"/>
                      <a:pt x="69" y="79"/>
                    </a:cubicBezTo>
                    <a:cubicBezTo>
                      <a:pt x="70" y="77"/>
                      <a:pt x="72" y="74"/>
                      <a:pt x="73" y="72"/>
                    </a:cubicBezTo>
                    <a:cubicBezTo>
                      <a:pt x="73" y="72"/>
                      <a:pt x="73" y="71"/>
                      <a:pt x="73" y="71"/>
                    </a:cubicBezTo>
                    <a:cubicBezTo>
                      <a:pt x="72" y="73"/>
                      <a:pt x="72" y="73"/>
                      <a:pt x="72" y="73"/>
                    </a:cubicBezTo>
                    <a:cubicBezTo>
                      <a:pt x="72" y="73"/>
                      <a:pt x="72" y="73"/>
                      <a:pt x="73" y="71"/>
                    </a:cubicBezTo>
                    <a:cubicBezTo>
                      <a:pt x="73" y="71"/>
                      <a:pt x="72" y="71"/>
                      <a:pt x="72" y="71"/>
                    </a:cubicBezTo>
                    <a:moveTo>
                      <a:pt x="72" y="71"/>
                    </a:moveTo>
                    <a:cubicBezTo>
                      <a:pt x="72" y="71"/>
                      <a:pt x="72" y="71"/>
                      <a:pt x="72" y="71"/>
                    </a:cubicBezTo>
                    <a:cubicBezTo>
                      <a:pt x="72" y="71"/>
                      <a:pt x="72" y="71"/>
                      <a:pt x="72" y="71"/>
                    </a:cubicBezTo>
                    <a:cubicBezTo>
                      <a:pt x="72" y="71"/>
                      <a:pt x="72" y="71"/>
                      <a:pt x="72" y="71"/>
                    </a:cubicBezTo>
                    <a:moveTo>
                      <a:pt x="70" y="70"/>
                    </a:moveTo>
                    <a:cubicBezTo>
                      <a:pt x="69" y="72"/>
                      <a:pt x="67" y="75"/>
                      <a:pt x="66" y="77"/>
                    </a:cubicBezTo>
                    <a:cubicBezTo>
                      <a:pt x="66" y="77"/>
                      <a:pt x="67" y="78"/>
                      <a:pt x="67" y="78"/>
                    </a:cubicBezTo>
                    <a:cubicBezTo>
                      <a:pt x="68" y="76"/>
                      <a:pt x="70" y="73"/>
                      <a:pt x="71" y="71"/>
                    </a:cubicBezTo>
                    <a:cubicBezTo>
                      <a:pt x="71" y="71"/>
                      <a:pt x="71" y="71"/>
                      <a:pt x="71" y="71"/>
                    </a:cubicBezTo>
                    <a:cubicBezTo>
                      <a:pt x="71" y="71"/>
                      <a:pt x="72" y="71"/>
                      <a:pt x="72" y="71"/>
                    </a:cubicBezTo>
                    <a:cubicBezTo>
                      <a:pt x="71" y="70"/>
                      <a:pt x="71" y="70"/>
                      <a:pt x="71" y="70"/>
                    </a:cubicBezTo>
                    <a:cubicBezTo>
                      <a:pt x="71" y="70"/>
                      <a:pt x="71" y="70"/>
                      <a:pt x="72" y="70"/>
                    </a:cubicBezTo>
                    <a:cubicBezTo>
                      <a:pt x="72" y="70"/>
                      <a:pt x="72" y="70"/>
                      <a:pt x="72" y="70"/>
                    </a:cubicBezTo>
                    <a:cubicBezTo>
                      <a:pt x="71" y="70"/>
                      <a:pt x="71" y="70"/>
                      <a:pt x="70" y="70"/>
                    </a:cubicBezTo>
                    <a:moveTo>
                      <a:pt x="62" y="64"/>
                    </a:moveTo>
                    <a:cubicBezTo>
                      <a:pt x="60" y="67"/>
                      <a:pt x="59" y="69"/>
                      <a:pt x="57" y="72"/>
                    </a:cubicBezTo>
                    <a:cubicBezTo>
                      <a:pt x="58" y="73"/>
                      <a:pt x="60" y="74"/>
                      <a:pt x="61" y="75"/>
                    </a:cubicBezTo>
                    <a:cubicBezTo>
                      <a:pt x="63" y="72"/>
                      <a:pt x="64" y="70"/>
                      <a:pt x="66" y="67"/>
                    </a:cubicBezTo>
                    <a:cubicBezTo>
                      <a:pt x="64" y="66"/>
                      <a:pt x="63" y="65"/>
                      <a:pt x="62" y="64"/>
                    </a:cubicBezTo>
                    <a:moveTo>
                      <a:pt x="86" y="56"/>
                    </a:moveTo>
                    <a:cubicBezTo>
                      <a:pt x="82" y="63"/>
                      <a:pt x="82" y="63"/>
                      <a:pt x="82" y="63"/>
                    </a:cubicBezTo>
                    <a:cubicBezTo>
                      <a:pt x="83" y="64"/>
                      <a:pt x="84" y="64"/>
                      <a:pt x="85" y="65"/>
                    </a:cubicBezTo>
                    <a:cubicBezTo>
                      <a:pt x="86" y="63"/>
                      <a:pt x="87" y="60"/>
                      <a:pt x="89" y="58"/>
                    </a:cubicBezTo>
                    <a:cubicBezTo>
                      <a:pt x="88" y="58"/>
                      <a:pt x="87" y="57"/>
                      <a:pt x="86" y="56"/>
                    </a:cubicBezTo>
                    <a:moveTo>
                      <a:pt x="86" y="56"/>
                    </a:moveTo>
                    <a:cubicBezTo>
                      <a:pt x="85" y="59"/>
                      <a:pt x="83" y="61"/>
                      <a:pt x="82" y="63"/>
                    </a:cubicBezTo>
                    <a:cubicBezTo>
                      <a:pt x="82" y="63"/>
                      <a:pt x="82" y="63"/>
                      <a:pt x="82" y="63"/>
                    </a:cubicBezTo>
                    <a:cubicBezTo>
                      <a:pt x="83" y="61"/>
                      <a:pt x="85" y="59"/>
                      <a:pt x="86" y="56"/>
                    </a:cubicBezTo>
                    <a:cubicBezTo>
                      <a:pt x="86" y="56"/>
                      <a:pt x="86" y="56"/>
                      <a:pt x="86" y="56"/>
                    </a:cubicBezTo>
                    <a:moveTo>
                      <a:pt x="84" y="55"/>
                    </a:moveTo>
                    <a:cubicBezTo>
                      <a:pt x="83" y="58"/>
                      <a:pt x="82" y="60"/>
                      <a:pt x="80" y="62"/>
                    </a:cubicBezTo>
                    <a:cubicBezTo>
                      <a:pt x="80" y="62"/>
                      <a:pt x="81" y="63"/>
                      <a:pt x="81" y="63"/>
                    </a:cubicBezTo>
                    <a:cubicBezTo>
                      <a:pt x="81" y="63"/>
                      <a:pt x="81" y="62"/>
                      <a:pt x="81" y="62"/>
                    </a:cubicBezTo>
                    <a:cubicBezTo>
                      <a:pt x="82" y="60"/>
                      <a:pt x="84" y="58"/>
                      <a:pt x="85" y="56"/>
                    </a:cubicBezTo>
                    <a:cubicBezTo>
                      <a:pt x="85" y="56"/>
                      <a:pt x="85" y="56"/>
                      <a:pt x="84" y="55"/>
                    </a:cubicBezTo>
                    <a:moveTo>
                      <a:pt x="83" y="55"/>
                    </a:moveTo>
                    <a:cubicBezTo>
                      <a:pt x="82" y="57"/>
                      <a:pt x="80" y="60"/>
                      <a:pt x="79" y="62"/>
                    </a:cubicBezTo>
                    <a:cubicBezTo>
                      <a:pt x="79" y="62"/>
                      <a:pt x="79" y="62"/>
                      <a:pt x="79" y="62"/>
                    </a:cubicBezTo>
                    <a:cubicBezTo>
                      <a:pt x="81" y="60"/>
                      <a:pt x="82" y="57"/>
                      <a:pt x="84" y="55"/>
                    </a:cubicBezTo>
                    <a:cubicBezTo>
                      <a:pt x="84" y="55"/>
                      <a:pt x="83" y="55"/>
                      <a:pt x="83" y="55"/>
                    </a:cubicBezTo>
                    <a:moveTo>
                      <a:pt x="82" y="54"/>
                    </a:moveTo>
                    <a:cubicBezTo>
                      <a:pt x="81" y="57"/>
                      <a:pt x="80" y="59"/>
                      <a:pt x="78" y="61"/>
                    </a:cubicBezTo>
                    <a:cubicBezTo>
                      <a:pt x="78" y="61"/>
                      <a:pt x="78" y="61"/>
                      <a:pt x="79" y="61"/>
                    </a:cubicBezTo>
                    <a:cubicBezTo>
                      <a:pt x="79" y="60"/>
                      <a:pt x="81" y="58"/>
                      <a:pt x="82" y="56"/>
                    </a:cubicBezTo>
                    <a:cubicBezTo>
                      <a:pt x="82" y="55"/>
                      <a:pt x="82" y="55"/>
                      <a:pt x="83" y="54"/>
                    </a:cubicBezTo>
                    <a:cubicBezTo>
                      <a:pt x="83" y="54"/>
                      <a:pt x="82" y="54"/>
                      <a:pt x="82" y="54"/>
                    </a:cubicBezTo>
                    <a:moveTo>
                      <a:pt x="80" y="53"/>
                    </a:moveTo>
                    <a:cubicBezTo>
                      <a:pt x="79" y="55"/>
                      <a:pt x="78" y="58"/>
                      <a:pt x="76" y="60"/>
                    </a:cubicBezTo>
                    <a:cubicBezTo>
                      <a:pt x="77" y="60"/>
                      <a:pt x="77" y="61"/>
                      <a:pt x="78" y="61"/>
                    </a:cubicBezTo>
                    <a:cubicBezTo>
                      <a:pt x="79" y="58"/>
                      <a:pt x="80" y="56"/>
                      <a:pt x="82" y="54"/>
                    </a:cubicBezTo>
                    <a:cubicBezTo>
                      <a:pt x="81" y="54"/>
                      <a:pt x="81" y="53"/>
                      <a:pt x="80" y="53"/>
                    </a:cubicBezTo>
                    <a:moveTo>
                      <a:pt x="88" y="53"/>
                    </a:moveTo>
                    <a:cubicBezTo>
                      <a:pt x="88" y="53"/>
                      <a:pt x="88" y="54"/>
                      <a:pt x="87" y="54"/>
                    </a:cubicBezTo>
                    <a:cubicBezTo>
                      <a:pt x="88" y="55"/>
                      <a:pt x="89" y="55"/>
                      <a:pt x="90" y="56"/>
                    </a:cubicBezTo>
                    <a:cubicBezTo>
                      <a:pt x="90" y="55"/>
                      <a:pt x="91" y="55"/>
                      <a:pt x="91" y="54"/>
                    </a:cubicBezTo>
                    <a:cubicBezTo>
                      <a:pt x="90" y="54"/>
                      <a:pt x="89" y="53"/>
                      <a:pt x="88" y="53"/>
                    </a:cubicBezTo>
                    <a:moveTo>
                      <a:pt x="88" y="53"/>
                    </a:moveTo>
                    <a:cubicBezTo>
                      <a:pt x="88" y="53"/>
                      <a:pt x="87" y="54"/>
                      <a:pt x="87" y="54"/>
                    </a:cubicBezTo>
                    <a:cubicBezTo>
                      <a:pt x="87" y="54"/>
                      <a:pt x="87" y="54"/>
                      <a:pt x="87" y="54"/>
                    </a:cubicBezTo>
                    <a:cubicBezTo>
                      <a:pt x="88" y="54"/>
                      <a:pt x="88" y="53"/>
                      <a:pt x="88" y="53"/>
                    </a:cubicBezTo>
                    <a:cubicBezTo>
                      <a:pt x="88" y="53"/>
                      <a:pt x="88" y="53"/>
                      <a:pt x="88" y="53"/>
                    </a:cubicBezTo>
                    <a:moveTo>
                      <a:pt x="87" y="52"/>
                    </a:moveTo>
                    <a:cubicBezTo>
                      <a:pt x="86" y="52"/>
                      <a:pt x="86" y="53"/>
                      <a:pt x="86" y="53"/>
                    </a:cubicBezTo>
                    <a:cubicBezTo>
                      <a:pt x="86" y="53"/>
                      <a:pt x="86" y="53"/>
                      <a:pt x="86" y="54"/>
                    </a:cubicBezTo>
                    <a:cubicBezTo>
                      <a:pt x="87" y="53"/>
                      <a:pt x="87" y="53"/>
                      <a:pt x="87" y="53"/>
                    </a:cubicBezTo>
                    <a:cubicBezTo>
                      <a:pt x="87" y="52"/>
                      <a:pt x="87" y="52"/>
                      <a:pt x="87" y="52"/>
                    </a:cubicBezTo>
                    <a:cubicBezTo>
                      <a:pt x="87" y="52"/>
                      <a:pt x="87" y="52"/>
                      <a:pt x="87" y="52"/>
                    </a:cubicBezTo>
                    <a:moveTo>
                      <a:pt x="85" y="51"/>
                    </a:moveTo>
                    <a:cubicBezTo>
                      <a:pt x="85" y="52"/>
                      <a:pt x="85" y="52"/>
                      <a:pt x="85" y="53"/>
                    </a:cubicBezTo>
                    <a:cubicBezTo>
                      <a:pt x="85" y="53"/>
                      <a:pt x="85" y="53"/>
                      <a:pt x="85" y="53"/>
                    </a:cubicBezTo>
                    <a:cubicBezTo>
                      <a:pt x="85" y="52"/>
                      <a:pt x="86" y="52"/>
                      <a:pt x="86" y="51"/>
                    </a:cubicBezTo>
                    <a:cubicBezTo>
                      <a:pt x="86" y="51"/>
                      <a:pt x="86" y="51"/>
                      <a:pt x="85" y="51"/>
                    </a:cubicBezTo>
                    <a:moveTo>
                      <a:pt x="85" y="51"/>
                    </a:moveTo>
                    <a:cubicBezTo>
                      <a:pt x="84" y="51"/>
                      <a:pt x="84" y="52"/>
                      <a:pt x="84" y="52"/>
                    </a:cubicBezTo>
                    <a:cubicBezTo>
                      <a:pt x="84" y="52"/>
                      <a:pt x="84" y="52"/>
                      <a:pt x="84" y="52"/>
                    </a:cubicBezTo>
                    <a:cubicBezTo>
                      <a:pt x="84" y="52"/>
                      <a:pt x="85" y="51"/>
                      <a:pt x="85" y="51"/>
                    </a:cubicBezTo>
                    <a:cubicBezTo>
                      <a:pt x="85" y="51"/>
                      <a:pt x="85" y="51"/>
                      <a:pt x="85" y="51"/>
                    </a:cubicBezTo>
                    <a:moveTo>
                      <a:pt x="83" y="50"/>
                    </a:moveTo>
                    <a:cubicBezTo>
                      <a:pt x="82" y="50"/>
                      <a:pt x="82" y="50"/>
                      <a:pt x="82" y="51"/>
                    </a:cubicBezTo>
                    <a:cubicBezTo>
                      <a:pt x="82" y="51"/>
                      <a:pt x="83" y="51"/>
                      <a:pt x="83" y="52"/>
                    </a:cubicBezTo>
                    <a:cubicBezTo>
                      <a:pt x="83" y="51"/>
                      <a:pt x="84" y="51"/>
                      <a:pt x="84" y="50"/>
                    </a:cubicBezTo>
                    <a:cubicBezTo>
                      <a:pt x="84" y="50"/>
                      <a:pt x="83" y="50"/>
                      <a:pt x="83" y="50"/>
                    </a:cubicBezTo>
                    <a:moveTo>
                      <a:pt x="91" y="48"/>
                    </a:moveTo>
                    <a:cubicBezTo>
                      <a:pt x="90" y="49"/>
                      <a:pt x="89" y="51"/>
                      <a:pt x="89" y="52"/>
                    </a:cubicBezTo>
                    <a:cubicBezTo>
                      <a:pt x="90" y="53"/>
                      <a:pt x="90" y="53"/>
                      <a:pt x="91" y="54"/>
                    </a:cubicBezTo>
                    <a:cubicBezTo>
                      <a:pt x="92" y="52"/>
                      <a:pt x="93" y="51"/>
                      <a:pt x="94" y="49"/>
                    </a:cubicBezTo>
                    <a:cubicBezTo>
                      <a:pt x="93" y="49"/>
                      <a:pt x="92" y="48"/>
                      <a:pt x="91" y="48"/>
                    </a:cubicBezTo>
                    <a:moveTo>
                      <a:pt x="91" y="48"/>
                    </a:moveTo>
                    <a:cubicBezTo>
                      <a:pt x="90" y="49"/>
                      <a:pt x="89" y="51"/>
                      <a:pt x="88" y="52"/>
                    </a:cubicBezTo>
                    <a:cubicBezTo>
                      <a:pt x="88" y="52"/>
                      <a:pt x="89" y="52"/>
                      <a:pt x="89" y="52"/>
                    </a:cubicBezTo>
                    <a:cubicBezTo>
                      <a:pt x="89" y="51"/>
                      <a:pt x="90" y="49"/>
                      <a:pt x="91" y="48"/>
                    </a:cubicBezTo>
                    <a:cubicBezTo>
                      <a:pt x="91" y="48"/>
                      <a:pt x="91" y="48"/>
                      <a:pt x="91" y="48"/>
                    </a:cubicBezTo>
                    <a:moveTo>
                      <a:pt x="71" y="48"/>
                    </a:moveTo>
                    <a:cubicBezTo>
                      <a:pt x="70" y="50"/>
                      <a:pt x="69" y="52"/>
                      <a:pt x="67" y="55"/>
                    </a:cubicBezTo>
                    <a:cubicBezTo>
                      <a:pt x="69" y="56"/>
                      <a:pt x="70" y="56"/>
                      <a:pt x="72" y="57"/>
                    </a:cubicBezTo>
                    <a:cubicBezTo>
                      <a:pt x="73" y="55"/>
                      <a:pt x="75" y="53"/>
                      <a:pt x="76" y="50"/>
                    </a:cubicBezTo>
                    <a:cubicBezTo>
                      <a:pt x="74" y="50"/>
                      <a:pt x="73" y="49"/>
                      <a:pt x="71" y="48"/>
                    </a:cubicBezTo>
                    <a:moveTo>
                      <a:pt x="89" y="47"/>
                    </a:moveTo>
                    <a:cubicBezTo>
                      <a:pt x="89" y="48"/>
                      <a:pt x="89" y="48"/>
                      <a:pt x="88" y="49"/>
                    </a:cubicBezTo>
                    <a:cubicBezTo>
                      <a:pt x="88" y="50"/>
                      <a:pt x="88" y="50"/>
                      <a:pt x="87" y="51"/>
                    </a:cubicBezTo>
                    <a:cubicBezTo>
                      <a:pt x="87" y="51"/>
                      <a:pt x="87" y="51"/>
                      <a:pt x="88" y="51"/>
                    </a:cubicBezTo>
                    <a:cubicBezTo>
                      <a:pt x="88" y="50"/>
                      <a:pt x="89" y="49"/>
                      <a:pt x="90" y="47"/>
                    </a:cubicBezTo>
                    <a:cubicBezTo>
                      <a:pt x="90" y="47"/>
                      <a:pt x="90" y="47"/>
                      <a:pt x="89" y="47"/>
                    </a:cubicBezTo>
                    <a:moveTo>
                      <a:pt x="88" y="46"/>
                    </a:moveTo>
                    <a:cubicBezTo>
                      <a:pt x="87" y="48"/>
                      <a:pt x="87" y="49"/>
                      <a:pt x="86" y="50"/>
                    </a:cubicBezTo>
                    <a:cubicBezTo>
                      <a:pt x="86" y="51"/>
                      <a:pt x="86" y="51"/>
                      <a:pt x="86" y="51"/>
                    </a:cubicBezTo>
                    <a:cubicBezTo>
                      <a:pt x="87" y="49"/>
                      <a:pt x="88" y="48"/>
                      <a:pt x="89" y="47"/>
                    </a:cubicBezTo>
                    <a:cubicBezTo>
                      <a:pt x="89" y="47"/>
                      <a:pt x="89" y="46"/>
                      <a:pt x="88" y="46"/>
                    </a:cubicBezTo>
                    <a:moveTo>
                      <a:pt x="88" y="46"/>
                    </a:moveTo>
                    <a:cubicBezTo>
                      <a:pt x="87" y="47"/>
                      <a:pt x="86" y="49"/>
                      <a:pt x="85" y="50"/>
                    </a:cubicBezTo>
                    <a:cubicBezTo>
                      <a:pt x="85" y="50"/>
                      <a:pt x="85" y="50"/>
                      <a:pt x="85" y="50"/>
                    </a:cubicBezTo>
                    <a:cubicBezTo>
                      <a:pt x="86" y="49"/>
                      <a:pt x="87" y="47"/>
                      <a:pt x="88" y="46"/>
                    </a:cubicBezTo>
                    <a:cubicBezTo>
                      <a:pt x="88" y="46"/>
                      <a:pt x="88" y="46"/>
                      <a:pt x="88" y="46"/>
                    </a:cubicBezTo>
                    <a:moveTo>
                      <a:pt x="92" y="46"/>
                    </a:moveTo>
                    <a:cubicBezTo>
                      <a:pt x="92" y="46"/>
                      <a:pt x="92" y="47"/>
                      <a:pt x="92" y="47"/>
                    </a:cubicBezTo>
                    <a:cubicBezTo>
                      <a:pt x="92" y="48"/>
                      <a:pt x="93" y="48"/>
                      <a:pt x="94" y="49"/>
                    </a:cubicBezTo>
                    <a:cubicBezTo>
                      <a:pt x="94" y="48"/>
                      <a:pt x="95" y="48"/>
                      <a:pt x="95" y="47"/>
                    </a:cubicBezTo>
                    <a:cubicBezTo>
                      <a:pt x="94" y="47"/>
                      <a:pt x="93" y="46"/>
                      <a:pt x="92" y="46"/>
                    </a:cubicBezTo>
                    <a:moveTo>
                      <a:pt x="92" y="45"/>
                    </a:moveTo>
                    <a:cubicBezTo>
                      <a:pt x="92" y="46"/>
                      <a:pt x="92" y="46"/>
                      <a:pt x="91" y="47"/>
                    </a:cubicBezTo>
                    <a:cubicBezTo>
                      <a:pt x="91" y="47"/>
                      <a:pt x="91" y="47"/>
                      <a:pt x="92" y="47"/>
                    </a:cubicBezTo>
                    <a:cubicBezTo>
                      <a:pt x="92" y="47"/>
                      <a:pt x="92" y="46"/>
                      <a:pt x="92" y="46"/>
                    </a:cubicBezTo>
                    <a:cubicBezTo>
                      <a:pt x="92" y="46"/>
                      <a:pt x="92" y="45"/>
                      <a:pt x="92" y="45"/>
                    </a:cubicBezTo>
                    <a:moveTo>
                      <a:pt x="86" y="45"/>
                    </a:moveTo>
                    <a:cubicBezTo>
                      <a:pt x="85" y="46"/>
                      <a:pt x="84" y="47"/>
                      <a:pt x="83" y="49"/>
                    </a:cubicBezTo>
                    <a:cubicBezTo>
                      <a:pt x="84" y="49"/>
                      <a:pt x="84" y="49"/>
                      <a:pt x="84" y="50"/>
                    </a:cubicBezTo>
                    <a:cubicBezTo>
                      <a:pt x="85" y="48"/>
                      <a:pt x="86" y="47"/>
                      <a:pt x="87" y="46"/>
                    </a:cubicBezTo>
                    <a:cubicBezTo>
                      <a:pt x="86" y="45"/>
                      <a:pt x="86" y="45"/>
                      <a:pt x="86" y="45"/>
                    </a:cubicBezTo>
                    <a:moveTo>
                      <a:pt x="91" y="45"/>
                    </a:moveTo>
                    <a:cubicBezTo>
                      <a:pt x="91" y="45"/>
                      <a:pt x="90" y="46"/>
                      <a:pt x="90" y="46"/>
                    </a:cubicBezTo>
                    <a:cubicBezTo>
                      <a:pt x="90" y="46"/>
                      <a:pt x="90" y="46"/>
                      <a:pt x="91" y="46"/>
                    </a:cubicBezTo>
                    <a:cubicBezTo>
                      <a:pt x="91" y="46"/>
                      <a:pt x="91" y="45"/>
                      <a:pt x="91" y="45"/>
                    </a:cubicBezTo>
                    <a:cubicBezTo>
                      <a:pt x="91" y="45"/>
                      <a:pt x="91" y="45"/>
                      <a:pt x="91" y="45"/>
                    </a:cubicBezTo>
                    <a:moveTo>
                      <a:pt x="73" y="44"/>
                    </a:moveTo>
                    <a:cubicBezTo>
                      <a:pt x="73" y="45"/>
                      <a:pt x="73" y="45"/>
                      <a:pt x="73" y="46"/>
                    </a:cubicBezTo>
                    <a:cubicBezTo>
                      <a:pt x="74" y="46"/>
                      <a:pt x="76" y="47"/>
                      <a:pt x="77" y="48"/>
                    </a:cubicBezTo>
                    <a:cubicBezTo>
                      <a:pt x="78" y="48"/>
                      <a:pt x="78" y="47"/>
                      <a:pt x="78" y="47"/>
                    </a:cubicBezTo>
                    <a:cubicBezTo>
                      <a:pt x="77" y="46"/>
                      <a:pt x="75" y="45"/>
                      <a:pt x="73" y="44"/>
                    </a:cubicBezTo>
                    <a:moveTo>
                      <a:pt x="90" y="44"/>
                    </a:moveTo>
                    <a:cubicBezTo>
                      <a:pt x="89" y="44"/>
                      <a:pt x="89" y="45"/>
                      <a:pt x="89" y="45"/>
                    </a:cubicBezTo>
                    <a:cubicBezTo>
                      <a:pt x="89" y="46"/>
                      <a:pt x="89" y="46"/>
                      <a:pt x="89" y="46"/>
                    </a:cubicBezTo>
                    <a:cubicBezTo>
                      <a:pt x="90" y="45"/>
                      <a:pt x="90" y="45"/>
                      <a:pt x="90" y="44"/>
                    </a:cubicBezTo>
                    <a:cubicBezTo>
                      <a:pt x="90" y="44"/>
                      <a:pt x="90" y="44"/>
                      <a:pt x="90" y="44"/>
                    </a:cubicBezTo>
                    <a:moveTo>
                      <a:pt x="89" y="43"/>
                    </a:moveTo>
                    <a:cubicBezTo>
                      <a:pt x="89" y="44"/>
                      <a:pt x="88" y="44"/>
                      <a:pt x="88" y="45"/>
                    </a:cubicBezTo>
                    <a:cubicBezTo>
                      <a:pt x="88" y="45"/>
                      <a:pt x="88" y="45"/>
                      <a:pt x="88" y="45"/>
                    </a:cubicBezTo>
                    <a:cubicBezTo>
                      <a:pt x="89" y="45"/>
                      <a:pt x="89" y="44"/>
                      <a:pt x="89" y="44"/>
                    </a:cubicBezTo>
                    <a:cubicBezTo>
                      <a:pt x="89" y="44"/>
                      <a:pt x="89" y="44"/>
                      <a:pt x="89" y="43"/>
                    </a:cubicBezTo>
                    <a:moveTo>
                      <a:pt x="87" y="42"/>
                    </a:moveTo>
                    <a:cubicBezTo>
                      <a:pt x="87" y="43"/>
                      <a:pt x="86" y="43"/>
                      <a:pt x="86" y="44"/>
                    </a:cubicBezTo>
                    <a:cubicBezTo>
                      <a:pt x="87" y="44"/>
                      <a:pt x="87" y="44"/>
                      <a:pt x="88" y="45"/>
                    </a:cubicBezTo>
                    <a:cubicBezTo>
                      <a:pt x="88" y="44"/>
                      <a:pt x="88" y="44"/>
                      <a:pt x="88" y="43"/>
                    </a:cubicBezTo>
                    <a:cubicBezTo>
                      <a:pt x="88" y="43"/>
                      <a:pt x="87" y="43"/>
                      <a:pt x="87" y="42"/>
                    </a:cubicBezTo>
                    <a:moveTo>
                      <a:pt x="95" y="40"/>
                    </a:moveTo>
                    <a:cubicBezTo>
                      <a:pt x="95" y="41"/>
                      <a:pt x="95" y="41"/>
                      <a:pt x="95" y="41"/>
                    </a:cubicBezTo>
                    <a:cubicBezTo>
                      <a:pt x="96" y="42"/>
                      <a:pt x="97" y="42"/>
                      <a:pt x="97" y="43"/>
                    </a:cubicBezTo>
                    <a:cubicBezTo>
                      <a:pt x="98" y="43"/>
                      <a:pt x="98" y="42"/>
                      <a:pt x="98" y="42"/>
                    </a:cubicBezTo>
                    <a:cubicBezTo>
                      <a:pt x="97" y="41"/>
                      <a:pt x="96" y="41"/>
                      <a:pt x="95" y="40"/>
                    </a:cubicBezTo>
                    <a:moveTo>
                      <a:pt x="94" y="39"/>
                    </a:moveTo>
                    <a:cubicBezTo>
                      <a:pt x="94" y="40"/>
                      <a:pt x="94" y="40"/>
                      <a:pt x="94" y="41"/>
                    </a:cubicBezTo>
                    <a:cubicBezTo>
                      <a:pt x="94" y="41"/>
                      <a:pt x="94" y="41"/>
                      <a:pt x="94" y="41"/>
                    </a:cubicBezTo>
                    <a:cubicBezTo>
                      <a:pt x="94" y="40"/>
                      <a:pt x="94" y="40"/>
                      <a:pt x="95" y="40"/>
                    </a:cubicBezTo>
                    <a:cubicBezTo>
                      <a:pt x="94" y="40"/>
                      <a:pt x="94" y="40"/>
                      <a:pt x="94" y="39"/>
                    </a:cubicBezTo>
                    <a:moveTo>
                      <a:pt x="76" y="39"/>
                    </a:moveTo>
                    <a:cubicBezTo>
                      <a:pt x="76" y="41"/>
                      <a:pt x="75" y="42"/>
                      <a:pt x="74" y="43"/>
                    </a:cubicBezTo>
                    <a:cubicBezTo>
                      <a:pt x="76" y="44"/>
                      <a:pt x="77" y="45"/>
                      <a:pt x="79" y="46"/>
                    </a:cubicBezTo>
                    <a:cubicBezTo>
                      <a:pt x="79" y="45"/>
                      <a:pt x="80" y="43"/>
                      <a:pt x="81" y="42"/>
                    </a:cubicBezTo>
                    <a:cubicBezTo>
                      <a:pt x="80" y="41"/>
                      <a:pt x="79" y="41"/>
                      <a:pt x="78" y="40"/>
                    </a:cubicBezTo>
                    <a:cubicBezTo>
                      <a:pt x="77" y="40"/>
                      <a:pt x="77" y="40"/>
                      <a:pt x="76" y="39"/>
                    </a:cubicBezTo>
                    <a:moveTo>
                      <a:pt x="94" y="39"/>
                    </a:moveTo>
                    <a:cubicBezTo>
                      <a:pt x="94" y="40"/>
                      <a:pt x="94" y="40"/>
                      <a:pt x="93" y="40"/>
                    </a:cubicBezTo>
                    <a:cubicBezTo>
                      <a:pt x="93" y="40"/>
                      <a:pt x="93" y="40"/>
                      <a:pt x="93" y="41"/>
                    </a:cubicBezTo>
                    <a:cubicBezTo>
                      <a:pt x="94" y="40"/>
                      <a:pt x="94" y="40"/>
                      <a:pt x="94" y="39"/>
                    </a:cubicBezTo>
                    <a:cubicBezTo>
                      <a:pt x="94" y="39"/>
                      <a:pt x="94" y="39"/>
                      <a:pt x="94" y="39"/>
                    </a:cubicBezTo>
                    <a:moveTo>
                      <a:pt x="76" y="39"/>
                    </a:moveTo>
                    <a:cubicBezTo>
                      <a:pt x="76" y="40"/>
                      <a:pt x="75" y="41"/>
                      <a:pt x="74" y="42"/>
                    </a:cubicBezTo>
                    <a:cubicBezTo>
                      <a:pt x="75" y="41"/>
                      <a:pt x="76" y="40"/>
                      <a:pt x="76" y="39"/>
                    </a:cubicBezTo>
                    <a:cubicBezTo>
                      <a:pt x="76" y="39"/>
                      <a:pt x="76" y="39"/>
                      <a:pt x="76" y="39"/>
                    </a:cubicBezTo>
                    <a:moveTo>
                      <a:pt x="93" y="39"/>
                    </a:moveTo>
                    <a:cubicBezTo>
                      <a:pt x="93" y="39"/>
                      <a:pt x="93" y="39"/>
                      <a:pt x="92" y="40"/>
                    </a:cubicBezTo>
                    <a:cubicBezTo>
                      <a:pt x="93" y="40"/>
                      <a:pt x="93" y="40"/>
                      <a:pt x="93" y="40"/>
                    </a:cubicBezTo>
                    <a:cubicBezTo>
                      <a:pt x="93" y="40"/>
                      <a:pt x="93" y="39"/>
                      <a:pt x="93" y="39"/>
                    </a:cubicBezTo>
                    <a:cubicBezTo>
                      <a:pt x="93" y="39"/>
                      <a:pt x="93" y="39"/>
                      <a:pt x="93" y="39"/>
                    </a:cubicBezTo>
                    <a:moveTo>
                      <a:pt x="92" y="38"/>
                    </a:moveTo>
                    <a:cubicBezTo>
                      <a:pt x="92" y="39"/>
                      <a:pt x="92" y="39"/>
                      <a:pt x="92" y="39"/>
                    </a:cubicBezTo>
                    <a:cubicBezTo>
                      <a:pt x="92" y="39"/>
                      <a:pt x="92" y="39"/>
                      <a:pt x="92" y="39"/>
                    </a:cubicBezTo>
                    <a:cubicBezTo>
                      <a:pt x="92" y="39"/>
                      <a:pt x="92" y="39"/>
                      <a:pt x="92" y="38"/>
                    </a:cubicBezTo>
                    <a:cubicBezTo>
                      <a:pt x="92" y="38"/>
                      <a:pt x="92" y="38"/>
                      <a:pt x="92" y="38"/>
                    </a:cubicBezTo>
                    <a:moveTo>
                      <a:pt x="90" y="37"/>
                    </a:moveTo>
                    <a:cubicBezTo>
                      <a:pt x="90" y="37"/>
                      <a:pt x="90" y="38"/>
                      <a:pt x="90" y="38"/>
                    </a:cubicBezTo>
                    <a:cubicBezTo>
                      <a:pt x="90" y="38"/>
                      <a:pt x="91" y="39"/>
                      <a:pt x="91" y="39"/>
                    </a:cubicBezTo>
                    <a:cubicBezTo>
                      <a:pt x="91" y="39"/>
                      <a:pt x="91" y="38"/>
                      <a:pt x="92" y="38"/>
                    </a:cubicBezTo>
                    <a:cubicBezTo>
                      <a:pt x="91" y="38"/>
                      <a:pt x="91" y="37"/>
                      <a:pt x="90" y="37"/>
                    </a:cubicBezTo>
                    <a:moveTo>
                      <a:pt x="78" y="37"/>
                    </a:moveTo>
                    <a:cubicBezTo>
                      <a:pt x="78" y="37"/>
                      <a:pt x="77" y="38"/>
                      <a:pt x="77" y="38"/>
                    </a:cubicBezTo>
                    <a:cubicBezTo>
                      <a:pt x="78" y="39"/>
                      <a:pt x="80" y="40"/>
                      <a:pt x="82" y="41"/>
                    </a:cubicBezTo>
                    <a:cubicBezTo>
                      <a:pt x="82" y="41"/>
                      <a:pt x="82" y="40"/>
                      <a:pt x="82" y="40"/>
                    </a:cubicBezTo>
                    <a:cubicBezTo>
                      <a:pt x="81" y="39"/>
                      <a:pt x="79" y="38"/>
                      <a:pt x="78" y="37"/>
                    </a:cubicBezTo>
                    <a:moveTo>
                      <a:pt x="78" y="37"/>
                    </a:moveTo>
                    <a:cubicBezTo>
                      <a:pt x="77" y="37"/>
                      <a:pt x="77" y="38"/>
                      <a:pt x="77" y="38"/>
                    </a:cubicBezTo>
                    <a:cubicBezTo>
                      <a:pt x="77" y="38"/>
                      <a:pt x="77" y="38"/>
                      <a:pt x="77" y="38"/>
                    </a:cubicBezTo>
                    <a:cubicBezTo>
                      <a:pt x="77" y="38"/>
                      <a:pt x="77" y="37"/>
                      <a:pt x="78" y="37"/>
                    </a:cubicBezTo>
                    <a:cubicBezTo>
                      <a:pt x="78" y="37"/>
                      <a:pt x="78" y="37"/>
                      <a:pt x="78" y="37"/>
                    </a:cubicBezTo>
                    <a:moveTo>
                      <a:pt x="98" y="36"/>
                    </a:moveTo>
                    <a:cubicBezTo>
                      <a:pt x="98" y="36"/>
                      <a:pt x="97" y="37"/>
                      <a:pt x="97" y="37"/>
                    </a:cubicBezTo>
                    <a:cubicBezTo>
                      <a:pt x="97" y="38"/>
                      <a:pt x="97" y="38"/>
                      <a:pt x="97" y="38"/>
                    </a:cubicBezTo>
                    <a:cubicBezTo>
                      <a:pt x="97" y="38"/>
                      <a:pt x="98" y="38"/>
                      <a:pt x="98" y="39"/>
                    </a:cubicBezTo>
                    <a:cubicBezTo>
                      <a:pt x="98" y="39"/>
                      <a:pt x="99" y="39"/>
                      <a:pt x="100" y="39"/>
                    </a:cubicBezTo>
                    <a:cubicBezTo>
                      <a:pt x="100" y="39"/>
                      <a:pt x="100" y="39"/>
                      <a:pt x="100" y="39"/>
                    </a:cubicBezTo>
                    <a:cubicBezTo>
                      <a:pt x="100" y="38"/>
                      <a:pt x="100" y="38"/>
                      <a:pt x="101" y="37"/>
                    </a:cubicBezTo>
                    <a:cubicBezTo>
                      <a:pt x="100" y="37"/>
                      <a:pt x="99" y="36"/>
                      <a:pt x="98" y="36"/>
                    </a:cubicBezTo>
                    <a:moveTo>
                      <a:pt x="97" y="35"/>
                    </a:moveTo>
                    <a:cubicBezTo>
                      <a:pt x="97" y="36"/>
                      <a:pt x="96" y="36"/>
                      <a:pt x="96" y="37"/>
                    </a:cubicBezTo>
                    <a:cubicBezTo>
                      <a:pt x="96" y="37"/>
                      <a:pt x="96" y="37"/>
                      <a:pt x="96" y="37"/>
                    </a:cubicBezTo>
                    <a:cubicBezTo>
                      <a:pt x="96" y="37"/>
                      <a:pt x="96" y="37"/>
                      <a:pt x="96" y="37"/>
                    </a:cubicBezTo>
                    <a:cubicBezTo>
                      <a:pt x="96" y="37"/>
                      <a:pt x="97" y="36"/>
                      <a:pt x="97" y="35"/>
                    </a:cubicBezTo>
                    <a:cubicBezTo>
                      <a:pt x="97" y="35"/>
                      <a:pt x="97" y="35"/>
                      <a:pt x="97" y="35"/>
                    </a:cubicBezTo>
                    <a:moveTo>
                      <a:pt x="95" y="35"/>
                    </a:moveTo>
                    <a:cubicBezTo>
                      <a:pt x="95" y="35"/>
                      <a:pt x="95" y="36"/>
                      <a:pt x="94" y="36"/>
                    </a:cubicBezTo>
                    <a:cubicBezTo>
                      <a:pt x="95" y="37"/>
                      <a:pt x="95" y="37"/>
                      <a:pt x="95" y="37"/>
                    </a:cubicBezTo>
                    <a:cubicBezTo>
                      <a:pt x="95" y="36"/>
                      <a:pt x="95" y="36"/>
                      <a:pt x="96" y="35"/>
                    </a:cubicBezTo>
                    <a:cubicBezTo>
                      <a:pt x="96" y="35"/>
                      <a:pt x="95" y="35"/>
                      <a:pt x="95" y="35"/>
                    </a:cubicBezTo>
                    <a:moveTo>
                      <a:pt x="97" y="35"/>
                    </a:moveTo>
                    <a:cubicBezTo>
                      <a:pt x="96" y="35"/>
                      <a:pt x="96" y="35"/>
                      <a:pt x="96" y="36"/>
                    </a:cubicBezTo>
                    <a:cubicBezTo>
                      <a:pt x="96" y="36"/>
                      <a:pt x="96" y="36"/>
                      <a:pt x="96" y="36"/>
                    </a:cubicBezTo>
                    <a:cubicBezTo>
                      <a:pt x="96" y="36"/>
                      <a:pt x="96" y="36"/>
                      <a:pt x="96" y="36"/>
                    </a:cubicBezTo>
                    <a:cubicBezTo>
                      <a:pt x="96" y="36"/>
                      <a:pt x="96" y="36"/>
                      <a:pt x="95" y="37"/>
                    </a:cubicBezTo>
                    <a:cubicBezTo>
                      <a:pt x="95" y="37"/>
                      <a:pt x="95" y="37"/>
                      <a:pt x="95" y="37"/>
                    </a:cubicBezTo>
                    <a:cubicBezTo>
                      <a:pt x="96" y="36"/>
                      <a:pt x="96" y="36"/>
                      <a:pt x="97" y="35"/>
                    </a:cubicBezTo>
                    <a:cubicBezTo>
                      <a:pt x="97" y="35"/>
                      <a:pt x="97" y="35"/>
                      <a:pt x="97" y="35"/>
                    </a:cubicBezTo>
                    <a:moveTo>
                      <a:pt x="99" y="35"/>
                    </a:moveTo>
                    <a:cubicBezTo>
                      <a:pt x="99" y="35"/>
                      <a:pt x="98" y="35"/>
                      <a:pt x="98" y="35"/>
                    </a:cubicBezTo>
                    <a:cubicBezTo>
                      <a:pt x="99" y="36"/>
                      <a:pt x="100" y="36"/>
                      <a:pt x="101" y="37"/>
                    </a:cubicBezTo>
                    <a:cubicBezTo>
                      <a:pt x="101" y="37"/>
                      <a:pt x="101" y="37"/>
                      <a:pt x="101" y="36"/>
                    </a:cubicBezTo>
                    <a:cubicBezTo>
                      <a:pt x="100" y="36"/>
                      <a:pt x="100" y="35"/>
                      <a:pt x="99" y="35"/>
                    </a:cubicBezTo>
                    <a:moveTo>
                      <a:pt x="94" y="35"/>
                    </a:moveTo>
                    <a:cubicBezTo>
                      <a:pt x="94" y="35"/>
                      <a:pt x="94" y="35"/>
                      <a:pt x="94" y="36"/>
                    </a:cubicBezTo>
                    <a:cubicBezTo>
                      <a:pt x="94" y="36"/>
                      <a:pt x="94" y="36"/>
                      <a:pt x="94" y="36"/>
                    </a:cubicBezTo>
                    <a:cubicBezTo>
                      <a:pt x="94" y="36"/>
                      <a:pt x="94" y="35"/>
                      <a:pt x="95" y="35"/>
                    </a:cubicBezTo>
                    <a:cubicBezTo>
                      <a:pt x="95" y="35"/>
                      <a:pt x="94" y="35"/>
                      <a:pt x="94" y="35"/>
                    </a:cubicBezTo>
                    <a:moveTo>
                      <a:pt x="96" y="34"/>
                    </a:moveTo>
                    <a:cubicBezTo>
                      <a:pt x="96" y="35"/>
                      <a:pt x="95" y="35"/>
                      <a:pt x="95" y="35"/>
                    </a:cubicBezTo>
                    <a:cubicBezTo>
                      <a:pt x="95" y="35"/>
                      <a:pt x="96" y="35"/>
                      <a:pt x="96" y="35"/>
                    </a:cubicBezTo>
                    <a:cubicBezTo>
                      <a:pt x="96" y="35"/>
                      <a:pt x="96" y="35"/>
                      <a:pt x="96" y="35"/>
                    </a:cubicBezTo>
                    <a:cubicBezTo>
                      <a:pt x="96" y="35"/>
                      <a:pt x="96" y="34"/>
                      <a:pt x="96" y="34"/>
                    </a:cubicBezTo>
                    <a:moveTo>
                      <a:pt x="97" y="34"/>
                    </a:moveTo>
                    <a:cubicBezTo>
                      <a:pt x="97" y="34"/>
                      <a:pt x="97" y="34"/>
                      <a:pt x="97" y="35"/>
                    </a:cubicBezTo>
                    <a:cubicBezTo>
                      <a:pt x="97" y="35"/>
                      <a:pt x="97" y="35"/>
                      <a:pt x="98" y="35"/>
                    </a:cubicBezTo>
                    <a:cubicBezTo>
                      <a:pt x="98" y="35"/>
                      <a:pt x="98" y="35"/>
                      <a:pt x="98" y="34"/>
                    </a:cubicBezTo>
                    <a:cubicBezTo>
                      <a:pt x="98" y="34"/>
                      <a:pt x="98" y="34"/>
                      <a:pt x="97" y="34"/>
                    </a:cubicBezTo>
                    <a:moveTo>
                      <a:pt x="95" y="34"/>
                    </a:moveTo>
                    <a:cubicBezTo>
                      <a:pt x="95" y="34"/>
                      <a:pt x="95" y="34"/>
                      <a:pt x="94" y="34"/>
                    </a:cubicBezTo>
                    <a:cubicBezTo>
                      <a:pt x="95" y="34"/>
                      <a:pt x="95" y="35"/>
                      <a:pt x="95" y="35"/>
                    </a:cubicBezTo>
                    <a:cubicBezTo>
                      <a:pt x="95" y="34"/>
                      <a:pt x="95" y="34"/>
                      <a:pt x="95" y="34"/>
                    </a:cubicBezTo>
                    <a:cubicBezTo>
                      <a:pt x="95" y="34"/>
                      <a:pt x="95" y="34"/>
                      <a:pt x="95" y="34"/>
                    </a:cubicBezTo>
                    <a:moveTo>
                      <a:pt x="97" y="34"/>
                    </a:moveTo>
                    <a:cubicBezTo>
                      <a:pt x="97" y="34"/>
                      <a:pt x="97" y="34"/>
                      <a:pt x="97" y="34"/>
                    </a:cubicBezTo>
                    <a:cubicBezTo>
                      <a:pt x="97" y="34"/>
                      <a:pt x="97" y="34"/>
                      <a:pt x="97" y="35"/>
                    </a:cubicBezTo>
                    <a:cubicBezTo>
                      <a:pt x="97" y="34"/>
                      <a:pt x="97" y="34"/>
                      <a:pt x="97" y="34"/>
                    </a:cubicBezTo>
                    <a:cubicBezTo>
                      <a:pt x="97" y="34"/>
                      <a:pt x="97" y="34"/>
                      <a:pt x="97" y="34"/>
                    </a:cubicBezTo>
                    <a:moveTo>
                      <a:pt x="96" y="33"/>
                    </a:moveTo>
                    <a:cubicBezTo>
                      <a:pt x="96" y="34"/>
                      <a:pt x="96" y="34"/>
                      <a:pt x="96" y="34"/>
                    </a:cubicBezTo>
                    <a:cubicBezTo>
                      <a:pt x="96" y="34"/>
                      <a:pt x="96" y="34"/>
                      <a:pt x="96" y="34"/>
                    </a:cubicBezTo>
                    <a:cubicBezTo>
                      <a:pt x="97" y="34"/>
                      <a:pt x="97" y="34"/>
                      <a:pt x="97" y="34"/>
                    </a:cubicBezTo>
                    <a:cubicBezTo>
                      <a:pt x="97" y="34"/>
                      <a:pt x="96" y="33"/>
                      <a:pt x="96" y="33"/>
                    </a:cubicBezTo>
                    <a:moveTo>
                      <a:pt x="92" y="33"/>
                    </a:moveTo>
                    <a:cubicBezTo>
                      <a:pt x="92" y="34"/>
                      <a:pt x="92" y="34"/>
                      <a:pt x="92" y="34"/>
                    </a:cubicBezTo>
                    <a:cubicBezTo>
                      <a:pt x="92" y="34"/>
                      <a:pt x="92" y="34"/>
                      <a:pt x="92" y="34"/>
                    </a:cubicBezTo>
                    <a:cubicBezTo>
                      <a:pt x="92" y="34"/>
                      <a:pt x="92" y="35"/>
                      <a:pt x="92" y="35"/>
                    </a:cubicBezTo>
                    <a:cubicBezTo>
                      <a:pt x="92" y="35"/>
                      <a:pt x="93" y="35"/>
                      <a:pt x="93" y="36"/>
                    </a:cubicBezTo>
                    <a:cubicBezTo>
                      <a:pt x="93" y="35"/>
                      <a:pt x="94" y="35"/>
                      <a:pt x="94" y="34"/>
                    </a:cubicBezTo>
                    <a:cubicBezTo>
                      <a:pt x="94" y="34"/>
                      <a:pt x="93" y="34"/>
                      <a:pt x="93" y="34"/>
                    </a:cubicBezTo>
                    <a:cubicBezTo>
                      <a:pt x="93" y="34"/>
                      <a:pt x="93" y="34"/>
                      <a:pt x="92" y="33"/>
                    </a:cubicBezTo>
                    <a:moveTo>
                      <a:pt x="95" y="33"/>
                    </a:moveTo>
                    <a:cubicBezTo>
                      <a:pt x="95" y="33"/>
                      <a:pt x="95" y="33"/>
                      <a:pt x="95" y="33"/>
                    </a:cubicBezTo>
                    <a:cubicBezTo>
                      <a:pt x="95" y="33"/>
                      <a:pt x="95" y="34"/>
                      <a:pt x="95" y="34"/>
                    </a:cubicBezTo>
                    <a:cubicBezTo>
                      <a:pt x="95" y="33"/>
                      <a:pt x="96" y="33"/>
                      <a:pt x="96" y="33"/>
                    </a:cubicBezTo>
                    <a:cubicBezTo>
                      <a:pt x="96" y="33"/>
                      <a:pt x="95" y="33"/>
                      <a:pt x="95" y="33"/>
                    </a:cubicBezTo>
                    <a:moveTo>
                      <a:pt x="93" y="33"/>
                    </a:moveTo>
                    <a:cubicBezTo>
                      <a:pt x="93" y="33"/>
                      <a:pt x="93" y="33"/>
                      <a:pt x="93" y="33"/>
                    </a:cubicBezTo>
                    <a:cubicBezTo>
                      <a:pt x="93" y="34"/>
                      <a:pt x="94" y="34"/>
                      <a:pt x="94" y="34"/>
                    </a:cubicBezTo>
                    <a:cubicBezTo>
                      <a:pt x="94" y="34"/>
                      <a:pt x="94" y="34"/>
                      <a:pt x="94" y="34"/>
                    </a:cubicBezTo>
                    <a:cubicBezTo>
                      <a:pt x="94" y="33"/>
                      <a:pt x="93" y="33"/>
                      <a:pt x="93" y="33"/>
                    </a:cubicBezTo>
                    <a:moveTo>
                      <a:pt x="93" y="32"/>
                    </a:moveTo>
                    <a:cubicBezTo>
                      <a:pt x="93" y="32"/>
                      <a:pt x="93" y="32"/>
                      <a:pt x="93" y="32"/>
                    </a:cubicBezTo>
                    <a:cubicBezTo>
                      <a:pt x="94" y="33"/>
                      <a:pt x="94" y="33"/>
                      <a:pt x="95" y="33"/>
                    </a:cubicBezTo>
                    <a:cubicBezTo>
                      <a:pt x="95" y="33"/>
                      <a:pt x="95" y="33"/>
                      <a:pt x="95" y="33"/>
                    </a:cubicBezTo>
                    <a:cubicBezTo>
                      <a:pt x="94" y="32"/>
                      <a:pt x="94" y="32"/>
                      <a:pt x="93" y="32"/>
                    </a:cubicBezTo>
                    <a:moveTo>
                      <a:pt x="81" y="31"/>
                    </a:moveTo>
                    <a:cubicBezTo>
                      <a:pt x="81" y="32"/>
                      <a:pt x="81" y="32"/>
                      <a:pt x="80" y="32"/>
                    </a:cubicBezTo>
                    <a:cubicBezTo>
                      <a:pt x="82" y="33"/>
                      <a:pt x="84" y="34"/>
                      <a:pt x="85" y="35"/>
                    </a:cubicBezTo>
                    <a:cubicBezTo>
                      <a:pt x="85" y="35"/>
                      <a:pt x="86" y="35"/>
                      <a:pt x="86" y="34"/>
                    </a:cubicBezTo>
                    <a:cubicBezTo>
                      <a:pt x="84" y="33"/>
                      <a:pt x="83" y="32"/>
                      <a:pt x="81" y="31"/>
                    </a:cubicBezTo>
                    <a:moveTo>
                      <a:pt x="81" y="31"/>
                    </a:moveTo>
                    <a:cubicBezTo>
                      <a:pt x="81" y="32"/>
                      <a:pt x="81" y="32"/>
                      <a:pt x="80" y="32"/>
                    </a:cubicBezTo>
                    <a:cubicBezTo>
                      <a:pt x="80" y="32"/>
                      <a:pt x="80" y="32"/>
                      <a:pt x="80" y="32"/>
                    </a:cubicBezTo>
                    <a:cubicBezTo>
                      <a:pt x="81" y="32"/>
                      <a:pt x="81" y="32"/>
                      <a:pt x="81" y="31"/>
                    </a:cubicBezTo>
                    <a:cubicBezTo>
                      <a:pt x="81" y="31"/>
                      <a:pt x="81" y="31"/>
                      <a:pt x="81" y="31"/>
                    </a:cubicBezTo>
                    <a:moveTo>
                      <a:pt x="84" y="28"/>
                    </a:moveTo>
                    <a:cubicBezTo>
                      <a:pt x="83" y="29"/>
                      <a:pt x="83" y="29"/>
                      <a:pt x="83" y="30"/>
                    </a:cubicBezTo>
                    <a:cubicBezTo>
                      <a:pt x="84" y="31"/>
                      <a:pt x="86" y="31"/>
                      <a:pt x="87" y="32"/>
                    </a:cubicBezTo>
                    <a:cubicBezTo>
                      <a:pt x="87" y="32"/>
                      <a:pt x="88" y="31"/>
                      <a:pt x="88" y="31"/>
                    </a:cubicBezTo>
                    <a:cubicBezTo>
                      <a:pt x="86" y="30"/>
                      <a:pt x="85" y="29"/>
                      <a:pt x="84" y="28"/>
                    </a:cubicBezTo>
                    <a:moveTo>
                      <a:pt x="83" y="28"/>
                    </a:moveTo>
                    <a:cubicBezTo>
                      <a:pt x="83" y="28"/>
                      <a:pt x="83" y="29"/>
                      <a:pt x="82" y="29"/>
                    </a:cubicBezTo>
                    <a:cubicBezTo>
                      <a:pt x="82" y="30"/>
                      <a:pt x="83" y="30"/>
                      <a:pt x="83" y="30"/>
                    </a:cubicBezTo>
                    <a:cubicBezTo>
                      <a:pt x="83" y="29"/>
                      <a:pt x="83" y="29"/>
                      <a:pt x="84" y="28"/>
                    </a:cubicBezTo>
                    <a:cubicBezTo>
                      <a:pt x="83" y="28"/>
                      <a:pt x="83" y="28"/>
                      <a:pt x="83" y="28"/>
                    </a:cubicBezTo>
                    <a:moveTo>
                      <a:pt x="83" y="28"/>
                    </a:moveTo>
                    <a:cubicBezTo>
                      <a:pt x="83" y="28"/>
                      <a:pt x="82" y="29"/>
                      <a:pt x="82" y="29"/>
                    </a:cubicBezTo>
                    <a:cubicBezTo>
                      <a:pt x="82" y="29"/>
                      <a:pt x="82" y="29"/>
                      <a:pt x="82" y="29"/>
                    </a:cubicBezTo>
                    <a:cubicBezTo>
                      <a:pt x="82" y="29"/>
                      <a:pt x="83" y="28"/>
                      <a:pt x="83" y="28"/>
                    </a:cubicBezTo>
                    <a:cubicBezTo>
                      <a:pt x="83" y="28"/>
                      <a:pt x="83" y="28"/>
                      <a:pt x="83" y="28"/>
                    </a:cubicBezTo>
                    <a:moveTo>
                      <a:pt x="103" y="28"/>
                    </a:moveTo>
                    <a:cubicBezTo>
                      <a:pt x="103" y="28"/>
                      <a:pt x="102" y="28"/>
                      <a:pt x="102" y="28"/>
                    </a:cubicBezTo>
                    <a:cubicBezTo>
                      <a:pt x="103" y="29"/>
                      <a:pt x="104" y="29"/>
                      <a:pt x="105" y="30"/>
                    </a:cubicBezTo>
                    <a:cubicBezTo>
                      <a:pt x="105" y="30"/>
                      <a:pt x="105" y="30"/>
                      <a:pt x="105" y="30"/>
                    </a:cubicBezTo>
                    <a:cubicBezTo>
                      <a:pt x="104" y="29"/>
                      <a:pt x="103" y="28"/>
                      <a:pt x="103" y="28"/>
                    </a:cubicBezTo>
                    <a:moveTo>
                      <a:pt x="84" y="28"/>
                    </a:moveTo>
                    <a:cubicBezTo>
                      <a:pt x="84" y="28"/>
                      <a:pt x="84" y="28"/>
                      <a:pt x="84" y="28"/>
                    </a:cubicBezTo>
                    <a:cubicBezTo>
                      <a:pt x="85" y="28"/>
                      <a:pt x="85" y="29"/>
                      <a:pt x="86" y="29"/>
                    </a:cubicBezTo>
                    <a:cubicBezTo>
                      <a:pt x="87" y="30"/>
                      <a:pt x="87" y="30"/>
                      <a:pt x="88" y="31"/>
                    </a:cubicBezTo>
                    <a:cubicBezTo>
                      <a:pt x="88" y="30"/>
                      <a:pt x="88" y="30"/>
                      <a:pt x="88" y="30"/>
                    </a:cubicBezTo>
                    <a:cubicBezTo>
                      <a:pt x="87" y="29"/>
                      <a:pt x="85" y="28"/>
                      <a:pt x="84" y="28"/>
                    </a:cubicBezTo>
                    <a:moveTo>
                      <a:pt x="83" y="27"/>
                    </a:moveTo>
                    <a:cubicBezTo>
                      <a:pt x="83" y="27"/>
                      <a:pt x="83" y="28"/>
                      <a:pt x="83" y="28"/>
                    </a:cubicBezTo>
                    <a:cubicBezTo>
                      <a:pt x="83" y="28"/>
                      <a:pt x="84" y="28"/>
                      <a:pt x="84" y="28"/>
                    </a:cubicBezTo>
                    <a:cubicBezTo>
                      <a:pt x="84" y="28"/>
                      <a:pt x="84" y="28"/>
                      <a:pt x="84" y="28"/>
                    </a:cubicBezTo>
                    <a:cubicBezTo>
                      <a:pt x="84" y="28"/>
                      <a:pt x="84" y="28"/>
                      <a:pt x="84" y="28"/>
                    </a:cubicBezTo>
                    <a:cubicBezTo>
                      <a:pt x="84" y="28"/>
                      <a:pt x="84" y="27"/>
                      <a:pt x="83" y="27"/>
                    </a:cubicBezTo>
                    <a:moveTo>
                      <a:pt x="83" y="27"/>
                    </a:moveTo>
                    <a:cubicBezTo>
                      <a:pt x="83" y="27"/>
                      <a:pt x="83" y="28"/>
                      <a:pt x="83" y="28"/>
                    </a:cubicBezTo>
                    <a:cubicBezTo>
                      <a:pt x="83" y="28"/>
                      <a:pt x="83" y="28"/>
                      <a:pt x="83" y="28"/>
                    </a:cubicBezTo>
                    <a:cubicBezTo>
                      <a:pt x="83" y="28"/>
                      <a:pt x="83" y="27"/>
                      <a:pt x="83" y="27"/>
                    </a:cubicBezTo>
                    <a:cubicBezTo>
                      <a:pt x="83" y="27"/>
                      <a:pt x="83" y="27"/>
                      <a:pt x="83" y="27"/>
                    </a:cubicBezTo>
                    <a:moveTo>
                      <a:pt x="102" y="27"/>
                    </a:moveTo>
                    <a:cubicBezTo>
                      <a:pt x="102" y="27"/>
                      <a:pt x="101" y="27"/>
                      <a:pt x="101" y="28"/>
                    </a:cubicBezTo>
                    <a:cubicBezTo>
                      <a:pt x="102" y="28"/>
                      <a:pt x="102" y="28"/>
                      <a:pt x="102" y="28"/>
                    </a:cubicBezTo>
                    <a:cubicBezTo>
                      <a:pt x="102" y="28"/>
                      <a:pt x="102" y="28"/>
                      <a:pt x="102" y="28"/>
                    </a:cubicBezTo>
                    <a:cubicBezTo>
                      <a:pt x="102" y="27"/>
                      <a:pt x="102" y="27"/>
                      <a:pt x="102" y="27"/>
                    </a:cubicBezTo>
                    <a:moveTo>
                      <a:pt x="101" y="27"/>
                    </a:moveTo>
                    <a:cubicBezTo>
                      <a:pt x="101" y="27"/>
                      <a:pt x="101" y="27"/>
                      <a:pt x="101" y="27"/>
                    </a:cubicBezTo>
                    <a:cubicBezTo>
                      <a:pt x="101" y="27"/>
                      <a:pt x="101" y="27"/>
                      <a:pt x="101" y="27"/>
                    </a:cubicBezTo>
                    <a:cubicBezTo>
                      <a:pt x="101" y="27"/>
                      <a:pt x="101" y="27"/>
                      <a:pt x="101" y="27"/>
                    </a:cubicBezTo>
                    <a:cubicBezTo>
                      <a:pt x="101" y="27"/>
                      <a:pt x="101" y="27"/>
                      <a:pt x="101" y="27"/>
                    </a:cubicBezTo>
                    <a:moveTo>
                      <a:pt x="85" y="27"/>
                    </a:moveTo>
                    <a:cubicBezTo>
                      <a:pt x="84" y="27"/>
                      <a:pt x="84" y="27"/>
                      <a:pt x="84" y="27"/>
                    </a:cubicBezTo>
                    <a:cubicBezTo>
                      <a:pt x="86" y="28"/>
                      <a:pt x="87" y="29"/>
                      <a:pt x="88" y="30"/>
                    </a:cubicBezTo>
                    <a:cubicBezTo>
                      <a:pt x="89" y="29"/>
                      <a:pt x="89" y="29"/>
                      <a:pt x="89" y="29"/>
                    </a:cubicBezTo>
                    <a:cubicBezTo>
                      <a:pt x="87" y="28"/>
                      <a:pt x="86" y="27"/>
                      <a:pt x="85" y="27"/>
                    </a:cubicBezTo>
                    <a:moveTo>
                      <a:pt x="100" y="27"/>
                    </a:moveTo>
                    <a:cubicBezTo>
                      <a:pt x="100" y="27"/>
                      <a:pt x="100" y="27"/>
                      <a:pt x="100" y="27"/>
                    </a:cubicBezTo>
                    <a:cubicBezTo>
                      <a:pt x="100" y="27"/>
                      <a:pt x="101" y="27"/>
                      <a:pt x="101" y="27"/>
                    </a:cubicBezTo>
                    <a:cubicBezTo>
                      <a:pt x="101" y="27"/>
                      <a:pt x="101" y="27"/>
                      <a:pt x="101" y="27"/>
                    </a:cubicBezTo>
                    <a:cubicBezTo>
                      <a:pt x="101" y="27"/>
                      <a:pt x="101" y="27"/>
                      <a:pt x="100" y="27"/>
                    </a:cubicBezTo>
                    <a:moveTo>
                      <a:pt x="84" y="26"/>
                    </a:moveTo>
                    <a:cubicBezTo>
                      <a:pt x="84" y="27"/>
                      <a:pt x="84" y="27"/>
                      <a:pt x="84" y="27"/>
                    </a:cubicBezTo>
                    <a:cubicBezTo>
                      <a:pt x="84" y="27"/>
                      <a:pt x="84" y="27"/>
                      <a:pt x="84" y="27"/>
                    </a:cubicBezTo>
                    <a:cubicBezTo>
                      <a:pt x="84" y="27"/>
                      <a:pt x="84" y="27"/>
                      <a:pt x="85" y="27"/>
                    </a:cubicBezTo>
                    <a:cubicBezTo>
                      <a:pt x="84" y="27"/>
                      <a:pt x="84" y="26"/>
                      <a:pt x="84" y="26"/>
                    </a:cubicBezTo>
                    <a:moveTo>
                      <a:pt x="84" y="26"/>
                    </a:moveTo>
                    <a:cubicBezTo>
                      <a:pt x="84" y="26"/>
                      <a:pt x="84" y="27"/>
                      <a:pt x="84" y="27"/>
                    </a:cubicBezTo>
                    <a:cubicBezTo>
                      <a:pt x="84" y="27"/>
                      <a:pt x="84" y="27"/>
                      <a:pt x="84" y="27"/>
                    </a:cubicBezTo>
                    <a:cubicBezTo>
                      <a:pt x="84" y="27"/>
                      <a:pt x="84" y="27"/>
                      <a:pt x="84" y="26"/>
                    </a:cubicBezTo>
                    <a:cubicBezTo>
                      <a:pt x="84" y="26"/>
                      <a:pt x="84" y="26"/>
                      <a:pt x="84" y="26"/>
                    </a:cubicBezTo>
                    <a:moveTo>
                      <a:pt x="100" y="26"/>
                    </a:moveTo>
                    <a:cubicBezTo>
                      <a:pt x="100" y="26"/>
                      <a:pt x="99" y="26"/>
                      <a:pt x="99" y="26"/>
                    </a:cubicBezTo>
                    <a:cubicBezTo>
                      <a:pt x="100" y="26"/>
                      <a:pt x="100" y="26"/>
                      <a:pt x="100" y="26"/>
                    </a:cubicBezTo>
                    <a:cubicBezTo>
                      <a:pt x="100" y="26"/>
                      <a:pt x="100" y="26"/>
                      <a:pt x="100" y="26"/>
                    </a:cubicBezTo>
                    <a:cubicBezTo>
                      <a:pt x="100" y="26"/>
                      <a:pt x="100" y="26"/>
                      <a:pt x="100" y="26"/>
                    </a:cubicBezTo>
                    <a:moveTo>
                      <a:pt x="104" y="25"/>
                    </a:moveTo>
                    <a:cubicBezTo>
                      <a:pt x="104" y="26"/>
                      <a:pt x="103" y="27"/>
                      <a:pt x="103" y="27"/>
                    </a:cubicBezTo>
                    <a:cubicBezTo>
                      <a:pt x="104" y="28"/>
                      <a:pt x="105" y="28"/>
                      <a:pt x="106" y="29"/>
                    </a:cubicBezTo>
                    <a:cubicBezTo>
                      <a:pt x="106" y="28"/>
                      <a:pt x="106" y="28"/>
                      <a:pt x="107" y="27"/>
                    </a:cubicBezTo>
                    <a:cubicBezTo>
                      <a:pt x="106" y="26"/>
                      <a:pt x="106" y="26"/>
                      <a:pt x="105" y="26"/>
                    </a:cubicBezTo>
                    <a:cubicBezTo>
                      <a:pt x="106" y="26"/>
                      <a:pt x="106" y="26"/>
                      <a:pt x="107" y="27"/>
                    </a:cubicBezTo>
                    <a:cubicBezTo>
                      <a:pt x="107" y="27"/>
                      <a:pt x="107" y="27"/>
                      <a:pt x="107" y="27"/>
                    </a:cubicBezTo>
                    <a:cubicBezTo>
                      <a:pt x="106" y="26"/>
                      <a:pt x="105" y="26"/>
                      <a:pt x="104" y="25"/>
                    </a:cubicBezTo>
                    <a:moveTo>
                      <a:pt x="98" y="25"/>
                    </a:moveTo>
                    <a:cubicBezTo>
                      <a:pt x="98" y="25"/>
                      <a:pt x="98" y="25"/>
                      <a:pt x="97" y="25"/>
                    </a:cubicBezTo>
                    <a:cubicBezTo>
                      <a:pt x="98" y="25"/>
                      <a:pt x="98" y="26"/>
                      <a:pt x="99" y="26"/>
                    </a:cubicBezTo>
                    <a:cubicBezTo>
                      <a:pt x="99" y="26"/>
                      <a:pt x="99" y="26"/>
                      <a:pt x="99" y="26"/>
                    </a:cubicBezTo>
                    <a:cubicBezTo>
                      <a:pt x="99" y="25"/>
                      <a:pt x="98" y="25"/>
                      <a:pt x="98" y="25"/>
                    </a:cubicBezTo>
                    <a:moveTo>
                      <a:pt x="103" y="24"/>
                    </a:moveTo>
                    <a:cubicBezTo>
                      <a:pt x="103" y="25"/>
                      <a:pt x="102" y="26"/>
                      <a:pt x="102" y="27"/>
                    </a:cubicBezTo>
                    <a:cubicBezTo>
                      <a:pt x="102" y="27"/>
                      <a:pt x="102" y="27"/>
                      <a:pt x="102" y="27"/>
                    </a:cubicBezTo>
                    <a:cubicBezTo>
                      <a:pt x="103" y="26"/>
                      <a:pt x="103" y="25"/>
                      <a:pt x="104" y="25"/>
                    </a:cubicBezTo>
                    <a:cubicBezTo>
                      <a:pt x="104" y="25"/>
                      <a:pt x="103" y="25"/>
                      <a:pt x="103" y="24"/>
                    </a:cubicBezTo>
                    <a:moveTo>
                      <a:pt x="103" y="24"/>
                    </a:moveTo>
                    <a:cubicBezTo>
                      <a:pt x="102" y="25"/>
                      <a:pt x="102" y="26"/>
                      <a:pt x="101" y="26"/>
                    </a:cubicBezTo>
                    <a:cubicBezTo>
                      <a:pt x="101" y="26"/>
                      <a:pt x="101" y="26"/>
                      <a:pt x="102" y="26"/>
                    </a:cubicBezTo>
                    <a:cubicBezTo>
                      <a:pt x="102" y="26"/>
                      <a:pt x="102" y="25"/>
                      <a:pt x="103" y="24"/>
                    </a:cubicBezTo>
                    <a:cubicBezTo>
                      <a:pt x="103" y="24"/>
                      <a:pt x="103" y="24"/>
                      <a:pt x="103" y="24"/>
                    </a:cubicBezTo>
                    <a:moveTo>
                      <a:pt x="102" y="24"/>
                    </a:moveTo>
                    <a:cubicBezTo>
                      <a:pt x="102" y="25"/>
                      <a:pt x="101" y="25"/>
                      <a:pt x="101" y="26"/>
                    </a:cubicBezTo>
                    <a:cubicBezTo>
                      <a:pt x="101" y="26"/>
                      <a:pt x="101" y="26"/>
                      <a:pt x="101" y="26"/>
                    </a:cubicBezTo>
                    <a:cubicBezTo>
                      <a:pt x="102" y="26"/>
                      <a:pt x="102" y="25"/>
                      <a:pt x="103" y="24"/>
                    </a:cubicBezTo>
                    <a:cubicBezTo>
                      <a:pt x="102" y="24"/>
                      <a:pt x="102" y="24"/>
                      <a:pt x="102" y="24"/>
                    </a:cubicBezTo>
                    <a:moveTo>
                      <a:pt x="101" y="23"/>
                    </a:moveTo>
                    <a:cubicBezTo>
                      <a:pt x="101" y="24"/>
                      <a:pt x="100" y="25"/>
                      <a:pt x="100" y="25"/>
                    </a:cubicBezTo>
                    <a:cubicBezTo>
                      <a:pt x="100" y="26"/>
                      <a:pt x="100" y="26"/>
                      <a:pt x="100" y="26"/>
                    </a:cubicBezTo>
                    <a:cubicBezTo>
                      <a:pt x="101" y="25"/>
                      <a:pt x="101" y="24"/>
                      <a:pt x="102" y="23"/>
                    </a:cubicBezTo>
                    <a:cubicBezTo>
                      <a:pt x="101" y="23"/>
                      <a:pt x="101" y="23"/>
                      <a:pt x="101" y="23"/>
                    </a:cubicBezTo>
                    <a:moveTo>
                      <a:pt x="105" y="23"/>
                    </a:moveTo>
                    <a:cubicBezTo>
                      <a:pt x="105" y="24"/>
                      <a:pt x="105" y="24"/>
                      <a:pt x="104" y="25"/>
                    </a:cubicBezTo>
                    <a:cubicBezTo>
                      <a:pt x="105" y="25"/>
                      <a:pt x="106" y="26"/>
                      <a:pt x="107" y="26"/>
                    </a:cubicBezTo>
                    <a:cubicBezTo>
                      <a:pt x="108" y="26"/>
                      <a:pt x="108" y="25"/>
                      <a:pt x="108" y="25"/>
                    </a:cubicBezTo>
                    <a:cubicBezTo>
                      <a:pt x="108" y="24"/>
                      <a:pt x="107" y="24"/>
                      <a:pt x="106" y="24"/>
                    </a:cubicBezTo>
                    <a:cubicBezTo>
                      <a:pt x="106" y="23"/>
                      <a:pt x="106" y="23"/>
                      <a:pt x="105" y="23"/>
                    </a:cubicBezTo>
                    <a:moveTo>
                      <a:pt x="104" y="23"/>
                    </a:moveTo>
                    <a:cubicBezTo>
                      <a:pt x="104" y="23"/>
                      <a:pt x="104" y="24"/>
                      <a:pt x="104" y="24"/>
                    </a:cubicBezTo>
                    <a:cubicBezTo>
                      <a:pt x="104" y="24"/>
                      <a:pt x="104" y="24"/>
                      <a:pt x="104" y="24"/>
                    </a:cubicBezTo>
                    <a:cubicBezTo>
                      <a:pt x="104" y="24"/>
                      <a:pt x="105" y="23"/>
                      <a:pt x="105" y="23"/>
                    </a:cubicBezTo>
                    <a:cubicBezTo>
                      <a:pt x="105" y="23"/>
                      <a:pt x="105" y="23"/>
                      <a:pt x="104" y="23"/>
                    </a:cubicBezTo>
                    <a:moveTo>
                      <a:pt x="104" y="22"/>
                    </a:moveTo>
                    <a:cubicBezTo>
                      <a:pt x="104" y="23"/>
                      <a:pt x="103" y="23"/>
                      <a:pt x="103" y="24"/>
                    </a:cubicBezTo>
                    <a:cubicBezTo>
                      <a:pt x="103" y="24"/>
                      <a:pt x="103" y="24"/>
                      <a:pt x="103" y="24"/>
                    </a:cubicBezTo>
                    <a:cubicBezTo>
                      <a:pt x="103" y="23"/>
                      <a:pt x="104" y="23"/>
                      <a:pt x="104" y="22"/>
                    </a:cubicBezTo>
                    <a:cubicBezTo>
                      <a:pt x="104" y="22"/>
                      <a:pt x="104" y="22"/>
                      <a:pt x="104" y="22"/>
                    </a:cubicBezTo>
                    <a:moveTo>
                      <a:pt x="99" y="22"/>
                    </a:moveTo>
                    <a:cubicBezTo>
                      <a:pt x="99" y="23"/>
                      <a:pt x="98" y="24"/>
                      <a:pt x="98" y="24"/>
                    </a:cubicBezTo>
                    <a:cubicBezTo>
                      <a:pt x="98" y="25"/>
                      <a:pt x="99" y="25"/>
                      <a:pt x="99" y="25"/>
                    </a:cubicBezTo>
                    <a:cubicBezTo>
                      <a:pt x="100" y="24"/>
                      <a:pt x="100" y="24"/>
                      <a:pt x="101" y="23"/>
                    </a:cubicBezTo>
                    <a:cubicBezTo>
                      <a:pt x="100" y="23"/>
                      <a:pt x="100" y="23"/>
                      <a:pt x="100" y="22"/>
                    </a:cubicBezTo>
                    <a:cubicBezTo>
                      <a:pt x="100" y="22"/>
                      <a:pt x="99" y="22"/>
                      <a:pt x="99" y="22"/>
                    </a:cubicBezTo>
                    <a:moveTo>
                      <a:pt x="103" y="22"/>
                    </a:moveTo>
                    <a:cubicBezTo>
                      <a:pt x="103" y="22"/>
                      <a:pt x="103" y="23"/>
                      <a:pt x="102" y="23"/>
                    </a:cubicBezTo>
                    <a:cubicBezTo>
                      <a:pt x="103" y="23"/>
                      <a:pt x="103" y="24"/>
                      <a:pt x="103" y="24"/>
                    </a:cubicBezTo>
                    <a:cubicBezTo>
                      <a:pt x="103" y="23"/>
                      <a:pt x="104" y="23"/>
                      <a:pt x="104" y="22"/>
                    </a:cubicBezTo>
                    <a:cubicBezTo>
                      <a:pt x="104" y="22"/>
                      <a:pt x="103" y="22"/>
                      <a:pt x="103" y="22"/>
                    </a:cubicBezTo>
                    <a:moveTo>
                      <a:pt x="102" y="21"/>
                    </a:moveTo>
                    <a:cubicBezTo>
                      <a:pt x="102" y="22"/>
                      <a:pt x="102" y="22"/>
                      <a:pt x="101" y="23"/>
                    </a:cubicBezTo>
                    <a:cubicBezTo>
                      <a:pt x="102" y="23"/>
                      <a:pt x="102" y="23"/>
                      <a:pt x="102" y="23"/>
                    </a:cubicBezTo>
                    <a:cubicBezTo>
                      <a:pt x="102" y="22"/>
                      <a:pt x="102" y="22"/>
                      <a:pt x="103" y="21"/>
                    </a:cubicBezTo>
                    <a:cubicBezTo>
                      <a:pt x="103" y="21"/>
                      <a:pt x="103" y="21"/>
                      <a:pt x="103" y="21"/>
                    </a:cubicBezTo>
                    <a:cubicBezTo>
                      <a:pt x="103" y="21"/>
                      <a:pt x="102" y="21"/>
                      <a:pt x="102" y="21"/>
                    </a:cubicBezTo>
                    <a:moveTo>
                      <a:pt x="100" y="20"/>
                    </a:moveTo>
                    <a:cubicBezTo>
                      <a:pt x="100" y="21"/>
                      <a:pt x="100" y="21"/>
                      <a:pt x="100" y="22"/>
                    </a:cubicBezTo>
                    <a:cubicBezTo>
                      <a:pt x="100" y="22"/>
                      <a:pt x="101" y="22"/>
                      <a:pt x="101" y="23"/>
                    </a:cubicBezTo>
                    <a:cubicBezTo>
                      <a:pt x="101" y="22"/>
                      <a:pt x="102" y="22"/>
                      <a:pt x="102" y="21"/>
                    </a:cubicBezTo>
                    <a:cubicBezTo>
                      <a:pt x="101" y="21"/>
                      <a:pt x="101" y="20"/>
                      <a:pt x="100" y="20"/>
                    </a:cubicBezTo>
                    <a:moveTo>
                      <a:pt x="89" y="19"/>
                    </a:moveTo>
                    <a:cubicBezTo>
                      <a:pt x="89" y="19"/>
                      <a:pt x="89" y="20"/>
                      <a:pt x="89" y="20"/>
                    </a:cubicBezTo>
                    <a:cubicBezTo>
                      <a:pt x="90" y="20"/>
                      <a:pt x="92" y="21"/>
                      <a:pt x="93" y="22"/>
                    </a:cubicBezTo>
                    <a:cubicBezTo>
                      <a:pt x="93" y="22"/>
                      <a:pt x="93" y="22"/>
                      <a:pt x="93" y="22"/>
                    </a:cubicBezTo>
                    <a:cubicBezTo>
                      <a:pt x="92" y="21"/>
                      <a:pt x="90" y="20"/>
                      <a:pt x="89" y="19"/>
                    </a:cubicBezTo>
                    <a:moveTo>
                      <a:pt x="88" y="19"/>
                    </a:moveTo>
                    <a:cubicBezTo>
                      <a:pt x="88" y="19"/>
                      <a:pt x="88" y="19"/>
                      <a:pt x="88" y="19"/>
                    </a:cubicBezTo>
                    <a:cubicBezTo>
                      <a:pt x="88" y="19"/>
                      <a:pt x="89" y="19"/>
                      <a:pt x="89" y="20"/>
                    </a:cubicBezTo>
                    <a:cubicBezTo>
                      <a:pt x="89" y="19"/>
                      <a:pt x="89" y="19"/>
                      <a:pt x="89" y="19"/>
                    </a:cubicBezTo>
                    <a:cubicBezTo>
                      <a:pt x="89" y="19"/>
                      <a:pt x="89" y="19"/>
                      <a:pt x="88" y="19"/>
                    </a:cubicBezTo>
                    <a:moveTo>
                      <a:pt x="91" y="17"/>
                    </a:moveTo>
                    <a:cubicBezTo>
                      <a:pt x="90" y="17"/>
                      <a:pt x="90" y="18"/>
                      <a:pt x="89" y="19"/>
                    </a:cubicBezTo>
                    <a:cubicBezTo>
                      <a:pt x="91" y="20"/>
                      <a:pt x="92" y="21"/>
                      <a:pt x="93" y="21"/>
                    </a:cubicBezTo>
                    <a:cubicBezTo>
                      <a:pt x="94" y="21"/>
                      <a:pt x="94" y="20"/>
                      <a:pt x="95" y="19"/>
                    </a:cubicBezTo>
                    <a:cubicBezTo>
                      <a:pt x="93" y="18"/>
                      <a:pt x="92" y="18"/>
                      <a:pt x="91" y="17"/>
                    </a:cubicBezTo>
                    <a:moveTo>
                      <a:pt x="90" y="16"/>
                    </a:moveTo>
                    <a:cubicBezTo>
                      <a:pt x="90" y="17"/>
                      <a:pt x="89" y="18"/>
                      <a:pt x="89" y="18"/>
                    </a:cubicBezTo>
                    <a:cubicBezTo>
                      <a:pt x="89" y="19"/>
                      <a:pt x="89" y="19"/>
                      <a:pt x="89" y="19"/>
                    </a:cubicBezTo>
                    <a:cubicBezTo>
                      <a:pt x="90" y="18"/>
                      <a:pt x="90" y="17"/>
                      <a:pt x="91" y="17"/>
                    </a:cubicBezTo>
                    <a:cubicBezTo>
                      <a:pt x="90" y="17"/>
                      <a:pt x="90" y="16"/>
                      <a:pt x="90" y="16"/>
                    </a:cubicBezTo>
                    <a:moveTo>
                      <a:pt x="92" y="15"/>
                    </a:moveTo>
                    <a:cubicBezTo>
                      <a:pt x="91" y="15"/>
                      <a:pt x="91" y="16"/>
                      <a:pt x="91" y="16"/>
                    </a:cubicBezTo>
                    <a:cubicBezTo>
                      <a:pt x="92" y="17"/>
                      <a:pt x="94" y="18"/>
                      <a:pt x="95" y="19"/>
                    </a:cubicBezTo>
                    <a:cubicBezTo>
                      <a:pt x="95" y="18"/>
                      <a:pt x="96" y="18"/>
                      <a:pt x="96" y="17"/>
                    </a:cubicBezTo>
                    <a:cubicBezTo>
                      <a:pt x="94" y="17"/>
                      <a:pt x="93" y="16"/>
                      <a:pt x="92" y="15"/>
                    </a:cubicBezTo>
                    <a:moveTo>
                      <a:pt x="91" y="15"/>
                    </a:moveTo>
                    <a:cubicBezTo>
                      <a:pt x="91" y="15"/>
                      <a:pt x="90" y="16"/>
                      <a:pt x="90" y="16"/>
                    </a:cubicBezTo>
                    <a:cubicBezTo>
                      <a:pt x="90" y="16"/>
                      <a:pt x="91" y="16"/>
                      <a:pt x="91" y="16"/>
                    </a:cubicBezTo>
                    <a:cubicBezTo>
                      <a:pt x="91" y="16"/>
                      <a:pt x="91" y="15"/>
                      <a:pt x="92" y="15"/>
                    </a:cubicBezTo>
                    <a:cubicBezTo>
                      <a:pt x="91" y="15"/>
                      <a:pt x="91" y="15"/>
                      <a:pt x="91" y="15"/>
                    </a:cubicBezTo>
                    <a:moveTo>
                      <a:pt x="112" y="11"/>
                    </a:moveTo>
                    <a:cubicBezTo>
                      <a:pt x="112" y="12"/>
                      <a:pt x="111" y="13"/>
                      <a:pt x="111" y="14"/>
                    </a:cubicBezTo>
                    <a:cubicBezTo>
                      <a:pt x="114" y="16"/>
                      <a:pt x="114" y="16"/>
                      <a:pt x="114" y="16"/>
                    </a:cubicBezTo>
                    <a:cubicBezTo>
                      <a:pt x="114" y="15"/>
                      <a:pt x="114" y="14"/>
                      <a:pt x="115" y="13"/>
                    </a:cubicBezTo>
                    <a:cubicBezTo>
                      <a:pt x="114" y="13"/>
                      <a:pt x="113" y="12"/>
                      <a:pt x="112" y="11"/>
                    </a:cubicBezTo>
                    <a:moveTo>
                      <a:pt x="111" y="11"/>
                    </a:moveTo>
                    <a:cubicBezTo>
                      <a:pt x="111" y="12"/>
                      <a:pt x="110" y="13"/>
                      <a:pt x="110" y="13"/>
                    </a:cubicBezTo>
                    <a:cubicBezTo>
                      <a:pt x="110" y="14"/>
                      <a:pt x="110" y="14"/>
                      <a:pt x="110" y="14"/>
                    </a:cubicBezTo>
                    <a:cubicBezTo>
                      <a:pt x="111" y="13"/>
                      <a:pt x="111" y="12"/>
                      <a:pt x="112" y="11"/>
                    </a:cubicBezTo>
                    <a:cubicBezTo>
                      <a:pt x="112" y="11"/>
                      <a:pt x="112" y="11"/>
                      <a:pt x="111" y="11"/>
                    </a:cubicBezTo>
                    <a:moveTo>
                      <a:pt x="110" y="10"/>
                    </a:moveTo>
                    <a:cubicBezTo>
                      <a:pt x="110" y="11"/>
                      <a:pt x="109" y="12"/>
                      <a:pt x="109" y="13"/>
                    </a:cubicBezTo>
                    <a:cubicBezTo>
                      <a:pt x="109" y="13"/>
                      <a:pt x="109" y="13"/>
                      <a:pt x="109" y="13"/>
                    </a:cubicBezTo>
                    <a:cubicBezTo>
                      <a:pt x="109" y="13"/>
                      <a:pt x="109" y="13"/>
                      <a:pt x="109" y="13"/>
                    </a:cubicBezTo>
                    <a:cubicBezTo>
                      <a:pt x="110" y="12"/>
                      <a:pt x="110" y="11"/>
                      <a:pt x="111" y="11"/>
                    </a:cubicBezTo>
                    <a:cubicBezTo>
                      <a:pt x="111" y="11"/>
                      <a:pt x="110" y="10"/>
                      <a:pt x="110" y="10"/>
                    </a:cubicBezTo>
                    <a:moveTo>
                      <a:pt x="109" y="10"/>
                    </a:moveTo>
                    <a:cubicBezTo>
                      <a:pt x="109" y="11"/>
                      <a:pt x="108" y="11"/>
                      <a:pt x="108" y="12"/>
                    </a:cubicBezTo>
                    <a:cubicBezTo>
                      <a:pt x="108" y="12"/>
                      <a:pt x="108" y="12"/>
                      <a:pt x="108" y="12"/>
                    </a:cubicBezTo>
                    <a:cubicBezTo>
                      <a:pt x="109" y="12"/>
                      <a:pt x="109" y="11"/>
                      <a:pt x="110" y="10"/>
                    </a:cubicBezTo>
                    <a:cubicBezTo>
                      <a:pt x="110" y="10"/>
                      <a:pt x="109" y="10"/>
                      <a:pt x="109" y="10"/>
                    </a:cubicBezTo>
                    <a:moveTo>
                      <a:pt x="114" y="9"/>
                    </a:moveTo>
                    <a:cubicBezTo>
                      <a:pt x="113" y="9"/>
                      <a:pt x="113" y="10"/>
                      <a:pt x="113" y="10"/>
                    </a:cubicBezTo>
                    <a:cubicBezTo>
                      <a:pt x="114" y="11"/>
                      <a:pt x="115" y="11"/>
                      <a:pt x="116" y="12"/>
                    </a:cubicBezTo>
                    <a:cubicBezTo>
                      <a:pt x="116" y="11"/>
                      <a:pt x="116" y="11"/>
                      <a:pt x="117" y="10"/>
                    </a:cubicBezTo>
                    <a:cubicBezTo>
                      <a:pt x="114" y="9"/>
                      <a:pt x="114" y="9"/>
                      <a:pt x="114" y="9"/>
                    </a:cubicBezTo>
                    <a:moveTo>
                      <a:pt x="107" y="9"/>
                    </a:moveTo>
                    <a:cubicBezTo>
                      <a:pt x="107" y="9"/>
                      <a:pt x="106" y="10"/>
                      <a:pt x="106" y="11"/>
                    </a:cubicBezTo>
                    <a:cubicBezTo>
                      <a:pt x="107" y="12"/>
                      <a:pt x="107" y="12"/>
                      <a:pt x="107" y="12"/>
                    </a:cubicBezTo>
                    <a:cubicBezTo>
                      <a:pt x="108" y="11"/>
                      <a:pt x="108" y="10"/>
                      <a:pt x="109" y="9"/>
                    </a:cubicBezTo>
                    <a:cubicBezTo>
                      <a:pt x="108" y="9"/>
                      <a:pt x="108" y="9"/>
                      <a:pt x="107" y="9"/>
                    </a:cubicBezTo>
                    <a:moveTo>
                      <a:pt x="113" y="8"/>
                    </a:moveTo>
                    <a:cubicBezTo>
                      <a:pt x="113" y="9"/>
                      <a:pt x="112" y="9"/>
                      <a:pt x="112" y="10"/>
                    </a:cubicBezTo>
                    <a:cubicBezTo>
                      <a:pt x="112" y="10"/>
                      <a:pt x="112" y="10"/>
                      <a:pt x="112" y="10"/>
                    </a:cubicBezTo>
                    <a:cubicBezTo>
                      <a:pt x="113" y="10"/>
                      <a:pt x="113" y="9"/>
                      <a:pt x="113" y="9"/>
                    </a:cubicBezTo>
                    <a:cubicBezTo>
                      <a:pt x="113" y="8"/>
                      <a:pt x="113" y="8"/>
                      <a:pt x="113" y="8"/>
                    </a:cubicBezTo>
                    <a:moveTo>
                      <a:pt x="112" y="8"/>
                    </a:moveTo>
                    <a:cubicBezTo>
                      <a:pt x="112" y="8"/>
                      <a:pt x="112" y="8"/>
                      <a:pt x="112" y="8"/>
                    </a:cubicBezTo>
                    <a:cubicBezTo>
                      <a:pt x="112" y="8"/>
                      <a:pt x="112" y="8"/>
                      <a:pt x="112" y="8"/>
                    </a:cubicBezTo>
                    <a:moveTo>
                      <a:pt x="112" y="8"/>
                    </a:moveTo>
                    <a:cubicBezTo>
                      <a:pt x="112" y="8"/>
                      <a:pt x="111" y="9"/>
                      <a:pt x="111" y="9"/>
                    </a:cubicBezTo>
                    <a:cubicBezTo>
                      <a:pt x="111" y="9"/>
                      <a:pt x="111" y="9"/>
                      <a:pt x="112" y="9"/>
                    </a:cubicBezTo>
                    <a:cubicBezTo>
                      <a:pt x="112" y="9"/>
                      <a:pt x="112" y="9"/>
                      <a:pt x="112" y="8"/>
                    </a:cubicBezTo>
                    <a:cubicBezTo>
                      <a:pt x="112" y="8"/>
                      <a:pt x="112" y="8"/>
                      <a:pt x="112" y="8"/>
                    </a:cubicBezTo>
                    <a:moveTo>
                      <a:pt x="111" y="7"/>
                    </a:moveTo>
                    <a:cubicBezTo>
                      <a:pt x="111" y="8"/>
                      <a:pt x="110" y="8"/>
                      <a:pt x="110" y="9"/>
                    </a:cubicBezTo>
                    <a:cubicBezTo>
                      <a:pt x="110" y="9"/>
                      <a:pt x="110" y="9"/>
                      <a:pt x="110" y="9"/>
                    </a:cubicBezTo>
                    <a:cubicBezTo>
                      <a:pt x="111" y="8"/>
                      <a:pt x="111" y="8"/>
                      <a:pt x="111" y="7"/>
                    </a:cubicBezTo>
                    <a:cubicBezTo>
                      <a:pt x="111" y="7"/>
                      <a:pt x="111" y="7"/>
                      <a:pt x="111" y="7"/>
                    </a:cubicBezTo>
                    <a:moveTo>
                      <a:pt x="109" y="6"/>
                    </a:moveTo>
                    <a:cubicBezTo>
                      <a:pt x="109" y="7"/>
                      <a:pt x="108" y="7"/>
                      <a:pt x="108" y="7"/>
                    </a:cubicBezTo>
                    <a:cubicBezTo>
                      <a:pt x="109" y="8"/>
                      <a:pt x="109" y="8"/>
                      <a:pt x="110" y="8"/>
                    </a:cubicBezTo>
                    <a:cubicBezTo>
                      <a:pt x="110" y="8"/>
                      <a:pt x="110" y="7"/>
                      <a:pt x="110" y="7"/>
                    </a:cubicBezTo>
                    <a:cubicBezTo>
                      <a:pt x="109" y="6"/>
                      <a:pt x="109" y="6"/>
                      <a:pt x="109" y="6"/>
                    </a:cubicBezTo>
                    <a:moveTo>
                      <a:pt x="99" y="3"/>
                    </a:moveTo>
                    <a:cubicBezTo>
                      <a:pt x="98" y="4"/>
                      <a:pt x="98" y="5"/>
                      <a:pt x="97" y="6"/>
                    </a:cubicBezTo>
                    <a:cubicBezTo>
                      <a:pt x="101" y="8"/>
                      <a:pt x="101" y="8"/>
                      <a:pt x="101" y="8"/>
                    </a:cubicBezTo>
                    <a:cubicBezTo>
                      <a:pt x="102" y="7"/>
                      <a:pt x="102" y="7"/>
                      <a:pt x="103" y="6"/>
                    </a:cubicBezTo>
                    <a:cubicBezTo>
                      <a:pt x="102" y="5"/>
                      <a:pt x="100" y="4"/>
                      <a:pt x="99" y="3"/>
                    </a:cubicBezTo>
                    <a:moveTo>
                      <a:pt x="98" y="3"/>
                    </a:moveTo>
                    <a:cubicBezTo>
                      <a:pt x="98" y="4"/>
                      <a:pt x="97" y="4"/>
                      <a:pt x="97" y="5"/>
                    </a:cubicBezTo>
                    <a:cubicBezTo>
                      <a:pt x="97" y="5"/>
                      <a:pt x="97" y="5"/>
                      <a:pt x="97" y="5"/>
                    </a:cubicBezTo>
                    <a:cubicBezTo>
                      <a:pt x="98" y="5"/>
                      <a:pt x="98" y="4"/>
                      <a:pt x="99" y="3"/>
                    </a:cubicBezTo>
                    <a:cubicBezTo>
                      <a:pt x="98" y="3"/>
                      <a:pt x="98" y="3"/>
                      <a:pt x="98" y="3"/>
                    </a:cubicBezTo>
                    <a:moveTo>
                      <a:pt x="100" y="1"/>
                    </a:moveTo>
                    <a:cubicBezTo>
                      <a:pt x="100" y="1"/>
                      <a:pt x="99" y="2"/>
                      <a:pt x="99" y="2"/>
                    </a:cubicBezTo>
                    <a:cubicBezTo>
                      <a:pt x="101" y="3"/>
                      <a:pt x="102" y="4"/>
                      <a:pt x="103" y="5"/>
                    </a:cubicBezTo>
                    <a:cubicBezTo>
                      <a:pt x="104" y="4"/>
                      <a:pt x="104" y="4"/>
                      <a:pt x="104" y="3"/>
                    </a:cubicBezTo>
                    <a:cubicBezTo>
                      <a:pt x="100" y="1"/>
                      <a:pt x="100" y="1"/>
                      <a:pt x="100" y="1"/>
                    </a:cubicBezTo>
                    <a:moveTo>
                      <a:pt x="99" y="1"/>
                    </a:moveTo>
                    <a:cubicBezTo>
                      <a:pt x="99" y="1"/>
                      <a:pt x="99" y="2"/>
                      <a:pt x="99" y="2"/>
                    </a:cubicBezTo>
                    <a:cubicBezTo>
                      <a:pt x="99" y="2"/>
                      <a:pt x="99" y="2"/>
                      <a:pt x="99" y="2"/>
                    </a:cubicBezTo>
                    <a:cubicBezTo>
                      <a:pt x="99" y="2"/>
                      <a:pt x="100" y="1"/>
                      <a:pt x="100" y="1"/>
                    </a:cubicBezTo>
                    <a:cubicBezTo>
                      <a:pt x="99" y="1"/>
                      <a:pt x="99" y="1"/>
                      <a:pt x="99" y="1"/>
                    </a:cubicBezTo>
                    <a:moveTo>
                      <a:pt x="100" y="0"/>
                    </a:moveTo>
                    <a:cubicBezTo>
                      <a:pt x="100" y="0"/>
                      <a:pt x="100" y="0"/>
                      <a:pt x="100" y="0"/>
                    </a:cubicBezTo>
                    <a:cubicBezTo>
                      <a:pt x="101" y="1"/>
                      <a:pt x="102" y="1"/>
                      <a:pt x="102" y="1"/>
                    </a:cubicBezTo>
                    <a:cubicBezTo>
                      <a:pt x="102" y="1"/>
                      <a:pt x="102" y="1"/>
                      <a:pt x="102" y="1"/>
                    </a:cubicBezTo>
                    <a:cubicBezTo>
                      <a:pt x="102" y="1"/>
                      <a:pt x="101" y="1"/>
                      <a:pt x="100" y="0"/>
                    </a:cubicBezTo>
                    <a:moveTo>
                      <a:pt x="100" y="0"/>
                    </a:moveTo>
                    <a:cubicBezTo>
                      <a:pt x="100" y="0"/>
                      <a:pt x="100" y="0"/>
                      <a:pt x="100" y="0"/>
                    </a:cubicBezTo>
                    <a:cubicBezTo>
                      <a:pt x="100" y="0"/>
                      <a:pt x="100" y="0"/>
                      <a:pt x="100" y="0"/>
                    </a:cubicBezTo>
                    <a:cubicBezTo>
                      <a:pt x="100" y="0"/>
                      <a:pt x="100" y="0"/>
                      <a:pt x="100" y="0"/>
                    </a:cubicBezTo>
                    <a:cubicBezTo>
                      <a:pt x="100" y="0"/>
                      <a:pt x="100" y="0"/>
                      <a:pt x="10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10" name="Freeform 10102"/>
              <p:cNvSpPr>
                <a:spLocks noEditPoints="1"/>
              </p:cNvSpPr>
              <p:nvPr/>
            </p:nvSpPr>
            <p:spPr bwMode="auto">
              <a:xfrm>
                <a:off x="-52" y="3441"/>
                <a:ext cx="24" cy="12"/>
              </a:xfrm>
              <a:custGeom>
                <a:avLst/>
                <a:gdLst>
                  <a:gd name="T0" fmla="*/ 0 w 10"/>
                  <a:gd name="T1" fmla="*/ 4 h 5"/>
                  <a:gd name="T2" fmla="*/ 0 w 10"/>
                  <a:gd name="T3" fmla="*/ 5 h 5"/>
                  <a:gd name="T4" fmla="*/ 1 w 10"/>
                  <a:gd name="T5" fmla="*/ 5 h 5"/>
                  <a:gd name="T6" fmla="*/ 1 w 10"/>
                  <a:gd name="T7" fmla="*/ 5 h 5"/>
                  <a:gd name="T8" fmla="*/ 0 w 10"/>
                  <a:gd name="T9" fmla="*/ 4 h 5"/>
                  <a:gd name="T10" fmla="*/ 3 w 10"/>
                  <a:gd name="T11" fmla="*/ 0 h 5"/>
                  <a:gd name="T12" fmla="*/ 2 w 10"/>
                  <a:gd name="T13" fmla="*/ 1 h 5"/>
                  <a:gd name="T14" fmla="*/ 3 w 10"/>
                  <a:gd name="T15" fmla="*/ 1 h 5"/>
                  <a:gd name="T16" fmla="*/ 3 w 10"/>
                  <a:gd name="T17" fmla="*/ 1 h 5"/>
                  <a:gd name="T18" fmla="*/ 3 w 10"/>
                  <a:gd name="T19" fmla="*/ 0 h 5"/>
                  <a:gd name="T20" fmla="*/ 9 w 10"/>
                  <a:gd name="T21" fmla="*/ 0 h 5"/>
                  <a:gd name="T22" fmla="*/ 7 w 10"/>
                  <a:gd name="T23" fmla="*/ 3 h 5"/>
                  <a:gd name="T24" fmla="*/ 8 w 10"/>
                  <a:gd name="T25" fmla="*/ 3 h 5"/>
                  <a:gd name="T26" fmla="*/ 10 w 10"/>
                  <a:gd name="T27" fmla="*/ 0 h 5"/>
                  <a:gd name="T28" fmla="*/ 9 w 10"/>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5">
                    <a:moveTo>
                      <a:pt x="0" y="4"/>
                    </a:moveTo>
                    <a:cubicBezTo>
                      <a:pt x="0" y="4"/>
                      <a:pt x="0" y="5"/>
                      <a:pt x="0" y="5"/>
                    </a:cubicBezTo>
                    <a:cubicBezTo>
                      <a:pt x="0" y="5"/>
                      <a:pt x="0" y="5"/>
                      <a:pt x="1" y="5"/>
                    </a:cubicBezTo>
                    <a:cubicBezTo>
                      <a:pt x="1" y="5"/>
                      <a:pt x="1" y="5"/>
                      <a:pt x="1" y="5"/>
                    </a:cubicBezTo>
                    <a:cubicBezTo>
                      <a:pt x="1" y="5"/>
                      <a:pt x="0" y="4"/>
                      <a:pt x="0" y="4"/>
                    </a:cubicBezTo>
                    <a:moveTo>
                      <a:pt x="3" y="0"/>
                    </a:moveTo>
                    <a:cubicBezTo>
                      <a:pt x="2" y="1"/>
                      <a:pt x="2" y="1"/>
                      <a:pt x="2" y="1"/>
                    </a:cubicBezTo>
                    <a:cubicBezTo>
                      <a:pt x="3" y="1"/>
                      <a:pt x="3" y="1"/>
                      <a:pt x="3" y="1"/>
                    </a:cubicBezTo>
                    <a:cubicBezTo>
                      <a:pt x="3" y="1"/>
                      <a:pt x="3" y="1"/>
                      <a:pt x="3" y="1"/>
                    </a:cubicBezTo>
                    <a:cubicBezTo>
                      <a:pt x="3" y="1"/>
                      <a:pt x="3" y="0"/>
                      <a:pt x="3" y="0"/>
                    </a:cubicBezTo>
                    <a:moveTo>
                      <a:pt x="9" y="0"/>
                    </a:moveTo>
                    <a:cubicBezTo>
                      <a:pt x="8" y="1"/>
                      <a:pt x="8" y="2"/>
                      <a:pt x="7" y="3"/>
                    </a:cubicBezTo>
                    <a:cubicBezTo>
                      <a:pt x="7" y="3"/>
                      <a:pt x="8" y="3"/>
                      <a:pt x="8" y="3"/>
                    </a:cubicBezTo>
                    <a:cubicBezTo>
                      <a:pt x="8" y="2"/>
                      <a:pt x="9" y="1"/>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11" name="Freeform 10103"/>
              <p:cNvSpPr>
                <a:spLocks noEditPoints="1"/>
              </p:cNvSpPr>
              <p:nvPr/>
            </p:nvSpPr>
            <p:spPr bwMode="auto">
              <a:xfrm>
                <a:off x="-52" y="3443"/>
                <a:ext cx="7" cy="10"/>
              </a:xfrm>
              <a:custGeom>
                <a:avLst/>
                <a:gdLst>
                  <a:gd name="T0" fmla="*/ 1 w 3"/>
                  <a:gd name="T1" fmla="*/ 2 h 4"/>
                  <a:gd name="T2" fmla="*/ 0 w 3"/>
                  <a:gd name="T3" fmla="*/ 3 h 4"/>
                  <a:gd name="T4" fmla="*/ 1 w 3"/>
                  <a:gd name="T5" fmla="*/ 4 h 4"/>
                  <a:gd name="T6" fmla="*/ 1 w 3"/>
                  <a:gd name="T7" fmla="*/ 3 h 4"/>
                  <a:gd name="T8" fmla="*/ 1 w 3"/>
                  <a:gd name="T9" fmla="*/ 2 h 4"/>
                  <a:gd name="T10" fmla="*/ 2 w 3"/>
                  <a:gd name="T11" fmla="*/ 0 h 4"/>
                  <a:gd name="T12" fmla="*/ 1 w 3"/>
                  <a:gd name="T13" fmla="*/ 2 h 4"/>
                  <a:gd name="T14" fmla="*/ 2 w 3"/>
                  <a:gd name="T15" fmla="*/ 2 h 4"/>
                  <a:gd name="T16" fmla="*/ 3 w 3"/>
                  <a:gd name="T17" fmla="*/ 0 h 4"/>
                  <a:gd name="T18" fmla="*/ 2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2"/>
                    </a:moveTo>
                    <a:cubicBezTo>
                      <a:pt x="1" y="3"/>
                      <a:pt x="0" y="3"/>
                      <a:pt x="0" y="3"/>
                    </a:cubicBezTo>
                    <a:cubicBezTo>
                      <a:pt x="0" y="3"/>
                      <a:pt x="1" y="4"/>
                      <a:pt x="1" y="4"/>
                    </a:cubicBezTo>
                    <a:cubicBezTo>
                      <a:pt x="1" y="3"/>
                      <a:pt x="1" y="3"/>
                      <a:pt x="1" y="3"/>
                    </a:cubicBezTo>
                    <a:cubicBezTo>
                      <a:pt x="1" y="3"/>
                      <a:pt x="1" y="2"/>
                      <a:pt x="1" y="2"/>
                    </a:cubicBezTo>
                    <a:moveTo>
                      <a:pt x="2" y="0"/>
                    </a:moveTo>
                    <a:cubicBezTo>
                      <a:pt x="2" y="1"/>
                      <a:pt x="1" y="1"/>
                      <a:pt x="1" y="2"/>
                    </a:cubicBezTo>
                    <a:cubicBezTo>
                      <a:pt x="1" y="2"/>
                      <a:pt x="1" y="2"/>
                      <a:pt x="2" y="2"/>
                    </a:cubicBezTo>
                    <a:cubicBezTo>
                      <a:pt x="2" y="2"/>
                      <a:pt x="2" y="1"/>
                      <a:pt x="3"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12" name="Freeform 10104"/>
              <p:cNvSpPr>
                <a:spLocks/>
              </p:cNvSpPr>
              <p:nvPr/>
            </p:nvSpPr>
            <p:spPr bwMode="auto">
              <a:xfrm>
                <a:off x="-49" y="3448"/>
                <a:ext cx="2" cy="2"/>
              </a:xfrm>
              <a:custGeom>
                <a:avLst/>
                <a:gdLst>
                  <a:gd name="T0" fmla="*/ 0 w 1"/>
                  <a:gd name="T1" fmla="*/ 0 h 1"/>
                  <a:gd name="T2" fmla="*/ 0 w 1"/>
                  <a:gd name="T3" fmla="*/ 0 h 1"/>
                  <a:gd name="T4" fmla="*/ 0 w 1"/>
                  <a:gd name="T5" fmla="*/ 1 h 1"/>
                  <a:gd name="T6" fmla="*/ 0 w 1"/>
                  <a:gd name="T7" fmla="*/ 1 h 1"/>
                  <a:gd name="T8" fmla="*/ 1 w 1"/>
                  <a:gd name="T9" fmla="*/ 0 h 1"/>
                  <a:gd name="T10" fmla="*/ 0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0" y="0"/>
                    </a:moveTo>
                    <a:cubicBezTo>
                      <a:pt x="0" y="0"/>
                      <a:pt x="0" y="0"/>
                      <a:pt x="0" y="0"/>
                    </a:cubicBezTo>
                    <a:cubicBezTo>
                      <a:pt x="0" y="0"/>
                      <a:pt x="0" y="1"/>
                      <a:pt x="0" y="1"/>
                    </a:cubicBezTo>
                    <a:cubicBezTo>
                      <a:pt x="0" y="1"/>
                      <a:pt x="0" y="1"/>
                      <a:pt x="0" y="1"/>
                    </a:cubicBezTo>
                    <a:cubicBezTo>
                      <a:pt x="0" y="1"/>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13" name="Freeform 10105"/>
              <p:cNvSpPr>
                <a:spLocks noEditPoints="1"/>
              </p:cNvSpPr>
              <p:nvPr/>
            </p:nvSpPr>
            <p:spPr bwMode="auto">
              <a:xfrm>
                <a:off x="-49" y="3441"/>
                <a:ext cx="101" cy="19"/>
              </a:xfrm>
              <a:custGeom>
                <a:avLst/>
                <a:gdLst>
                  <a:gd name="T0" fmla="*/ 1 w 43"/>
                  <a:gd name="T1" fmla="*/ 5 h 8"/>
                  <a:gd name="T2" fmla="*/ 0 w 43"/>
                  <a:gd name="T3" fmla="*/ 6 h 8"/>
                  <a:gd name="T4" fmla="*/ 1 w 43"/>
                  <a:gd name="T5" fmla="*/ 6 h 8"/>
                  <a:gd name="T6" fmla="*/ 1 w 43"/>
                  <a:gd name="T7" fmla="*/ 5 h 8"/>
                  <a:gd name="T8" fmla="*/ 1 w 43"/>
                  <a:gd name="T9" fmla="*/ 5 h 8"/>
                  <a:gd name="T10" fmla="*/ 3 w 43"/>
                  <a:gd name="T11" fmla="*/ 1 h 8"/>
                  <a:gd name="T12" fmla="*/ 3 w 43"/>
                  <a:gd name="T13" fmla="*/ 2 h 8"/>
                  <a:gd name="T14" fmla="*/ 3 w 43"/>
                  <a:gd name="T15" fmla="*/ 2 h 8"/>
                  <a:gd name="T16" fmla="*/ 3 w 43"/>
                  <a:gd name="T17" fmla="*/ 1 h 8"/>
                  <a:gd name="T18" fmla="*/ 3 w 43"/>
                  <a:gd name="T19" fmla="*/ 1 h 8"/>
                  <a:gd name="T20" fmla="*/ 10 w 43"/>
                  <a:gd name="T21" fmla="*/ 0 h 8"/>
                  <a:gd name="T22" fmla="*/ 8 w 43"/>
                  <a:gd name="T23" fmla="*/ 4 h 8"/>
                  <a:gd name="T24" fmla="*/ 9 w 43"/>
                  <a:gd name="T25" fmla="*/ 5 h 8"/>
                  <a:gd name="T26" fmla="*/ 11 w 43"/>
                  <a:gd name="T27" fmla="*/ 2 h 8"/>
                  <a:gd name="T28" fmla="*/ 10 w 43"/>
                  <a:gd name="T29" fmla="*/ 0 h 8"/>
                  <a:gd name="T30" fmla="*/ 41 w 43"/>
                  <a:gd name="T31" fmla="*/ 0 h 8"/>
                  <a:gd name="T32" fmla="*/ 37 w 43"/>
                  <a:gd name="T33" fmla="*/ 6 h 8"/>
                  <a:gd name="T34" fmla="*/ 39 w 43"/>
                  <a:gd name="T35" fmla="*/ 8 h 8"/>
                  <a:gd name="T36" fmla="*/ 43 w 43"/>
                  <a:gd name="T37" fmla="*/ 2 h 8"/>
                  <a:gd name="T38" fmla="*/ 41 w 43"/>
                  <a:gd name="T3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3" h="8">
                    <a:moveTo>
                      <a:pt x="1" y="5"/>
                    </a:moveTo>
                    <a:cubicBezTo>
                      <a:pt x="0" y="5"/>
                      <a:pt x="0" y="5"/>
                      <a:pt x="0" y="6"/>
                    </a:cubicBezTo>
                    <a:cubicBezTo>
                      <a:pt x="0" y="6"/>
                      <a:pt x="0" y="6"/>
                      <a:pt x="1" y="6"/>
                    </a:cubicBezTo>
                    <a:cubicBezTo>
                      <a:pt x="1" y="6"/>
                      <a:pt x="1" y="5"/>
                      <a:pt x="1" y="5"/>
                    </a:cubicBezTo>
                    <a:cubicBezTo>
                      <a:pt x="1" y="5"/>
                      <a:pt x="1" y="5"/>
                      <a:pt x="1" y="5"/>
                    </a:cubicBezTo>
                    <a:moveTo>
                      <a:pt x="3" y="1"/>
                    </a:moveTo>
                    <a:cubicBezTo>
                      <a:pt x="3" y="1"/>
                      <a:pt x="3" y="2"/>
                      <a:pt x="3" y="2"/>
                    </a:cubicBezTo>
                    <a:cubicBezTo>
                      <a:pt x="3" y="2"/>
                      <a:pt x="3" y="2"/>
                      <a:pt x="3" y="2"/>
                    </a:cubicBezTo>
                    <a:cubicBezTo>
                      <a:pt x="3" y="2"/>
                      <a:pt x="3" y="2"/>
                      <a:pt x="3" y="1"/>
                    </a:cubicBezTo>
                    <a:cubicBezTo>
                      <a:pt x="3" y="1"/>
                      <a:pt x="3" y="1"/>
                      <a:pt x="3" y="1"/>
                    </a:cubicBezTo>
                    <a:moveTo>
                      <a:pt x="10" y="0"/>
                    </a:moveTo>
                    <a:cubicBezTo>
                      <a:pt x="9" y="2"/>
                      <a:pt x="8" y="3"/>
                      <a:pt x="8" y="4"/>
                    </a:cubicBezTo>
                    <a:cubicBezTo>
                      <a:pt x="8" y="4"/>
                      <a:pt x="9" y="5"/>
                      <a:pt x="9" y="5"/>
                    </a:cubicBezTo>
                    <a:cubicBezTo>
                      <a:pt x="10" y="4"/>
                      <a:pt x="11" y="3"/>
                      <a:pt x="11" y="2"/>
                    </a:cubicBezTo>
                    <a:cubicBezTo>
                      <a:pt x="11" y="1"/>
                      <a:pt x="10" y="1"/>
                      <a:pt x="10" y="0"/>
                    </a:cubicBezTo>
                    <a:moveTo>
                      <a:pt x="41" y="0"/>
                    </a:moveTo>
                    <a:cubicBezTo>
                      <a:pt x="37" y="6"/>
                      <a:pt x="37" y="6"/>
                      <a:pt x="37" y="6"/>
                    </a:cubicBezTo>
                    <a:cubicBezTo>
                      <a:pt x="39" y="8"/>
                      <a:pt x="39" y="8"/>
                      <a:pt x="39" y="8"/>
                    </a:cubicBezTo>
                    <a:cubicBezTo>
                      <a:pt x="41" y="6"/>
                      <a:pt x="42" y="4"/>
                      <a:pt x="43" y="2"/>
                    </a:cubicBezTo>
                    <a:cubicBezTo>
                      <a:pt x="42" y="1"/>
                      <a:pt x="41" y="1"/>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14" name="Freeform 10106"/>
              <p:cNvSpPr>
                <a:spLocks noEditPoints="1"/>
              </p:cNvSpPr>
              <p:nvPr/>
            </p:nvSpPr>
            <p:spPr bwMode="auto">
              <a:xfrm>
                <a:off x="-47" y="3446"/>
                <a:ext cx="5" cy="7"/>
              </a:xfrm>
              <a:custGeom>
                <a:avLst/>
                <a:gdLst>
                  <a:gd name="T0" fmla="*/ 0 w 2"/>
                  <a:gd name="T1" fmla="*/ 2 h 3"/>
                  <a:gd name="T2" fmla="*/ 0 w 2"/>
                  <a:gd name="T3" fmla="*/ 3 h 3"/>
                  <a:gd name="T4" fmla="*/ 0 w 2"/>
                  <a:gd name="T5" fmla="*/ 3 h 3"/>
                  <a:gd name="T6" fmla="*/ 0 w 2"/>
                  <a:gd name="T7" fmla="*/ 2 h 3"/>
                  <a:gd name="T8" fmla="*/ 0 w 2"/>
                  <a:gd name="T9" fmla="*/ 2 h 3"/>
                  <a:gd name="T10" fmla="*/ 2 w 2"/>
                  <a:gd name="T11" fmla="*/ 0 h 3"/>
                  <a:gd name="T12" fmla="*/ 0 w 2"/>
                  <a:gd name="T13" fmla="*/ 2 h 3"/>
                  <a:gd name="T14" fmla="*/ 1 w 2"/>
                  <a:gd name="T15" fmla="*/ 2 h 3"/>
                  <a:gd name="T16" fmla="*/ 2 w 2"/>
                  <a:gd name="T17" fmla="*/ 0 h 3"/>
                  <a:gd name="T18" fmla="*/ 2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2"/>
                    </a:moveTo>
                    <a:cubicBezTo>
                      <a:pt x="0" y="2"/>
                      <a:pt x="0" y="3"/>
                      <a:pt x="0" y="3"/>
                    </a:cubicBezTo>
                    <a:cubicBezTo>
                      <a:pt x="0" y="3"/>
                      <a:pt x="0" y="3"/>
                      <a:pt x="0" y="3"/>
                    </a:cubicBezTo>
                    <a:cubicBezTo>
                      <a:pt x="0" y="3"/>
                      <a:pt x="0" y="3"/>
                      <a:pt x="0" y="2"/>
                    </a:cubicBezTo>
                    <a:cubicBezTo>
                      <a:pt x="0" y="2"/>
                      <a:pt x="0" y="2"/>
                      <a:pt x="0" y="2"/>
                    </a:cubicBezTo>
                    <a:moveTo>
                      <a:pt x="2" y="0"/>
                    </a:moveTo>
                    <a:cubicBezTo>
                      <a:pt x="1" y="1"/>
                      <a:pt x="1" y="1"/>
                      <a:pt x="0" y="2"/>
                    </a:cubicBezTo>
                    <a:cubicBezTo>
                      <a:pt x="0" y="2"/>
                      <a:pt x="1" y="2"/>
                      <a:pt x="1" y="2"/>
                    </a:cubicBezTo>
                    <a:cubicBezTo>
                      <a:pt x="1" y="1"/>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15" name="Freeform 10107"/>
              <p:cNvSpPr>
                <a:spLocks/>
              </p:cNvSpPr>
              <p:nvPr/>
            </p:nvSpPr>
            <p:spPr bwMode="auto">
              <a:xfrm>
                <a:off x="-47" y="3450"/>
                <a:ext cx="2"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16" name="Freeform 10108"/>
              <p:cNvSpPr>
                <a:spLocks noEditPoints="1"/>
              </p:cNvSpPr>
              <p:nvPr/>
            </p:nvSpPr>
            <p:spPr bwMode="auto">
              <a:xfrm>
                <a:off x="-47" y="3446"/>
                <a:ext cx="7" cy="9"/>
              </a:xfrm>
              <a:custGeom>
                <a:avLst/>
                <a:gdLst>
                  <a:gd name="T0" fmla="*/ 0 w 3"/>
                  <a:gd name="T1" fmla="*/ 3 h 4"/>
                  <a:gd name="T2" fmla="*/ 0 w 3"/>
                  <a:gd name="T3" fmla="*/ 4 h 4"/>
                  <a:gd name="T4" fmla="*/ 0 w 3"/>
                  <a:gd name="T5" fmla="*/ 4 h 4"/>
                  <a:gd name="T6" fmla="*/ 1 w 3"/>
                  <a:gd name="T7" fmla="*/ 4 h 4"/>
                  <a:gd name="T8" fmla="*/ 0 w 3"/>
                  <a:gd name="T9" fmla="*/ 3 h 4"/>
                  <a:gd name="T10" fmla="*/ 3 w 3"/>
                  <a:gd name="T11" fmla="*/ 0 h 4"/>
                  <a:gd name="T12" fmla="*/ 2 w 3"/>
                  <a:gd name="T13" fmla="*/ 0 h 4"/>
                  <a:gd name="T14" fmla="*/ 3 w 3"/>
                  <a:gd name="T15" fmla="*/ 0 h 4"/>
                  <a:gd name="T16" fmla="*/ 3 w 3"/>
                  <a:gd name="T17" fmla="*/ 0 h 4"/>
                  <a:gd name="T18" fmla="*/ 3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3"/>
                    </a:moveTo>
                    <a:cubicBezTo>
                      <a:pt x="0" y="4"/>
                      <a:pt x="0" y="4"/>
                      <a:pt x="0" y="4"/>
                    </a:cubicBezTo>
                    <a:cubicBezTo>
                      <a:pt x="0" y="4"/>
                      <a:pt x="0" y="4"/>
                      <a:pt x="0" y="4"/>
                    </a:cubicBezTo>
                    <a:cubicBezTo>
                      <a:pt x="0" y="4"/>
                      <a:pt x="1" y="4"/>
                      <a:pt x="1" y="4"/>
                    </a:cubicBezTo>
                    <a:cubicBezTo>
                      <a:pt x="0" y="4"/>
                      <a:pt x="0" y="4"/>
                      <a:pt x="0" y="3"/>
                    </a:cubicBezTo>
                    <a:moveTo>
                      <a:pt x="3" y="0"/>
                    </a:moveTo>
                    <a:cubicBezTo>
                      <a:pt x="2" y="0"/>
                      <a:pt x="2" y="0"/>
                      <a:pt x="2" y="0"/>
                    </a:cubicBezTo>
                    <a:cubicBezTo>
                      <a:pt x="3" y="0"/>
                      <a:pt x="3" y="0"/>
                      <a:pt x="3" y="0"/>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17" name="Freeform 10109"/>
              <p:cNvSpPr>
                <a:spLocks noEditPoints="1"/>
              </p:cNvSpPr>
              <p:nvPr/>
            </p:nvSpPr>
            <p:spPr bwMode="auto">
              <a:xfrm>
                <a:off x="-47" y="3446"/>
                <a:ext cx="7" cy="9"/>
              </a:xfrm>
              <a:custGeom>
                <a:avLst/>
                <a:gdLst>
                  <a:gd name="T0" fmla="*/ 1 w 3"/>
                  <a:gd name="T1" fmla="*/ 3 h 4"/>
                  <a:gd name="T2" fmla="*/ 0 w 3"/>
                  <a:gd name="T3" fmla="*/ 3 h 4"/>
                  <a:gd name="T4" fmla="*/ 1 w 3"/>
                  <a:gd name="T5" fmla="*/ 4 h 4"/>
                  <a:gd name="T6" fmla="*/ 1 w 3"/>
                  <a:gd name="T7" fmla="*/ 3 h 4"/>
                  <a:gd name="T8" fmla="*/ 1 w 3"/>
                  <a:gd name="T9" fmla="*/ 3 h 4"/>
                  <a:gd name="T10" fmla="*/ 2 w 3"/>
                  <a:gd name="T11" fmla="*/ 0 h 4"/>
                  <a:gd name="T12" fmla="*/ 1 w 3"/>
                  <a:gd name="T13" fmla="*/ 2 h 4"/>
                  <a:gd name="T14" fmla="*/ 1 w 3"/>
                  <a:gd name="T15" fmla="*/ 2 h 4"/>
                  <a:gd name="T16" fmla="*/ 3 w 3"/>
                  <a:gd name="T17" fmla="*/ 0 h 4"/>
                  <a:gd name="T18" fmla="*/ 2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3"/>
                    </a:moveTo>
                    <a:cubicBezTo>
                      <a:pt x="1" y="3"/>
                      <a:pt x="0" y="3"/>
                      <a:pt x="0" y="3"/>
                    </a:cubicBezTo>
                    <a:cubicBezTo>
                      <a:pt x="0" y="4"/>
                      <a:pt x="0" y="4"/>
                      <a:pt x="1" y="4"/>
                    </a:cubicBezTo>
                    <a:cubicBezTo>
                      <a:pt x="1" y="3"/>
                      <a:pt x="1" y="3"/>
                      <a:pt x="1" y="3"/>
                    </a:cubicBezTo>
                    <a:cubicBezTo>
                      <a:pt x="1" y="3"/>
                      <a:pt x="1" y="3"/>
                      <a:pt x="1" y="3"/>
                    </a:cubicBezTo>
                    <a:moveTo>
                      <a:pt x="2" y="0"/>
                    </a:moveTo>
                    <a:cubicBezTo>
                      <a:pt x="2" y="1"/>
                      <a:pt x="1" y="2"/>
                      <a:pt x="1" y="2"/>
                    </a:cubicBezTo>
                    <a:cubicBezTo>
                      <a:pt x="1" y="2"/>
                      <a:pt x="1" y="2"/>
                      <a:pt x="1" y="2"/>
                    </a:cubicBezTo>
                    <a:cubicBezTo>
                      <a:pt x="2" y="2"/>
                      <a:pt x="2" y="1"/>
                      <a:pt x="3"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18" name="Freeform 10110"/>
              <p:cNvSpPr>
                <a:spLocks/>
              </p:cNvSpPr>
              <p:nvPr/>
            </p:nvSpPr>
            <p:spPr bwMode="auto">
              <a:xfrm>
                <a:off x="-45" y="3450"/>
                <a:ext cx="0" cy="3"/>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1"/>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19" name="Freeform 10111"/>
              <p:cNvSpPr>
                <a:spLocks noEditPoints="1"/>
              </p:cNvSpPr>
              <p:nvPr/>
            </p:nvSpPr>
            <p:spPr bwMode="auto">
              <a:xfrm>
                <a:off x="-45" y="3446"/>
                <a:ext cx="8" cy="11"/>
              </a:xfrm>
              <a:custGeom>
                <a:avLst/>
                <a:gdLst>
                  <a:gd name="T0" fmla="*/ 0 w 3"/>
                  <a:gd name="T1" fmla="*/ 4 h 5"/>
                  <a:gd name="T2" fmla="*/ 0 w 3"/>
                  <a:gd name="T3" fmla="*/ 4 h 5"/>
                  <a:gd name="T4" fmla="*/ 1 w 3"/>
                  <a:gd name="T5" fmla="*/ 5 h 5"/>
                  <a:gd name="T6" fmla="*/ 1 w 3"/>
                  <a:gd name="T7" fmla="*/ 4 h 5"/>
                  <a:gd name="T8" fmla="*/ 0 w 3"/>
                  <a:gd name="T9" fmla="*/ 4 h 5"/>
                  <a:gd name="T10" fmla="*/ 2 w 3"/>
                  <a:gd name="T11" fmla="*/ 0 h 5"/>
                  <a:gd name="T12" fmla="*/ 2 w 3"/>
                  <a:gd name="T13" fmla="*/ 1 h 5"/>
                  <a:gd name="T14" fmla="*/ 3 w 3"/>
                  <a:gd name="T15" fmla="*/ 1 h 5"/>
                  <a:gd name="T16" fmla="*/ 3 w 3"/>
                  <a:gd name="T17" fmla="*/ 1 h 5"/>
                  <a:gd name="T18" fmla="*/ 2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0" y="4"/>
                    </a:moveTo>
                    <a:cubicBezTo>
                      <a:pt x="0" y="4"/>
                      <a:pt x="0" y="4"/>
                      <a:pt x="0" y="4"/>
                    </a:cubicBezTo>
                    <a:cubicBezTo>
                      <a:pt x="0" y="5"/>
                      <a:pt x="0" y="5"/>
                      <a:pt x="1" y="5"/>
                    </a:cubicBezTo>
                    <a:cubicBezTo>
                      <a:pt x="1" y="5"/>
                      <a:pt x="1" y="5"/>
                      <a:pt x="1" y="4"/>
                    </a:cubicBezTo>
                    <a:cubicBezTo>
                      <a:pt x="1" y="4"/>
                      <a:pt x="0" y="4"/>
                      <a:pt x="0" y="4"/>
                    </a:cubicBezTo>
                    <a:moveTo>
                      <a:pt x="2" y="0"/>
                    </a:moveTo>
                    <a:cubicBezTo>
                      <a:pt x="2" y="0"/>
                      <a:pt x="2" y="1"/>
                      <a:pt x="2" y="1"/>
                    </a:cubicBezTo>
                    <a:cubicBezTo>
                      <a:pt x="3" y="1"/>
                      <a:pt x="3" y="1"/>
                      <a:pt x="3" y="1"/>
                    </a:cubicBezTo>
                    <a:cubicBezTo>
                      <a:pt x="3" y="1"/>
                      <a:pt x="3" y="1"/>
                      <a:pt x="3" y="1"/>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20" name="Freeform 10112"/>
              <p:cNvSpPr>
                <a:spLocks noEditPoints="1"/>
              </p:cNvSpPr>
              <p:nvPr/>
            </p:nvSpPr>
            <p:spPr bwMode="auto">
              <a:xfrm>
                <a:off x="-45" y="3448"/>
                <a:ext cx="8" cy="7"/>
              </a:xfrm>
              <a:custGeom>
                <a:avLst/>
                <a:gdLst>
                  <a:gd name="T0" fmla="*/ 1 w 3"/>
                  <a:gd name="T1" fmla="*/ 2 h 3"/>
                  <a:gd name="T2" fmla="*/ 0 w 3"/>
                  <a:gd name="T3" fmla="*/ 3 h 3"/>
                  <a:gd name="T4" fmla="*/ 1 w 3"/>
                  <a:gd name="T5" fmla="*/ 3 h 3"/>
                  <a:gd name="T6" fmla="*/ 1 w 3"/>
                  <a:gd name="T7" fmla="*/ 2 h 3"/>
                  <a:gd name="T8" fmla="*/ 1 w 3"/>
                  <a:gd name="T9" fmla="*/ 2 h 3"/>
                  <a:gd name="T10" fmla="*/ 2 w 3"/>
                  <a:gd name="T11" fmla="*/ 0 h 3"/>
                  <a:gd name="T12" fmla="*/ 1 w 3"/>
                  <a:gd name="T13" fmla="*/ 2 h 3"/>
                  <a:gd name="T14" fmla="*/ 2 w 3"/>
                  <a:gd name="T15" fmla="*/ 2 h 3"/>
                  <a:gd name="T16" fmla="*/ 3 w 3"/>
                  <a:gd name="T17" fmla="*/ 0 h 3"/>
                  <a:gd name="T18" fmla="*/ 2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2"/>
                    </a:moveTo>
                    <a:cubicBezTo>
                      <a:pt x="0" y="2"/>
                      <a:pt x="0" y="3"/>
                      <a:pt x="0" y="3"/>
                    </a:cubicBezTo>
                    <a:cubicBezTo>
                      <a:pt x="0" y="3"/>
                      <a:pt x="1" y="3"/>
                      <a:pt x="1" y="3"/>
                    </a:cubicBezTo>
                    <a:cubicBezTo>
                      <a:pt x="1" y="3"/>
                      <a:pt x="1" y="3"/>
                      <a:pt x="1" y="2"/>
                    </a:cubicBezTo>
                    <a:cubicBezTo>
                      <a:pt x="1" y="2"/>
                      <a:pt x="1" y="2"/>
                      <a:pt x="1" y="2"/>
                    </a:cubicBezTo>
                    <a:moveTo>
                      <a:pt x="2" y="0"/>
                    </a:moveTo>
                    <a:cubicBezTo>
                      <a:pt x="2" y="0"/>
                      <a:pt x="1" y="1"/>
                      <a:pt x="1" y="2"/>
                    </a:cubicBezTo>
                    <a:cubicBezTo>
                      <a:pt x="1" y="2"/>
                      <a:pt x="1" y="2"/>
                      <a:pt x="2" y="2"/>
                    </a:cubicBezTo>
                    <a:cubicBezTo>
                      <a:pt x="2" y="2"/>
                      <a:pt x="2" y="1"/>
                      <a:pt x="3"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21" name="Freeform 10113"/>
              <p:cNvSpPr>
                <a:spLocks/>
              </p:cNvSpPr>
              <p:nvPr/>
            </p:nvSpPr>
            <p:spPr bwMode="auto">
              <a:xfrm>
                <a:off x="-42" y="3453"/>
                <a:ext cx="2" cy="0"/>
              </a:xfrm>
              <a:custGeom>
                <a:avLst/>
                <a:gdLst>
                  <a:gd name="T0" fmla="*/ 0 w 1"/>
                  <a:gd name="T1" fmla="*/ 0 w 1"/>
                  <a:gd name="T2" fmla="*/ 0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0" y="0"/>
                    </a:cubicBezTo>
                    <a:cubicBezTo>
                      <a:pt x="0"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22" name="Freeform 10114"/>
              <p:cNvSpPr>
                <a:spLocks noEditPoints="1"/>
              </p:cNvSpPr>
              <p:nvPr/>
            </p:nvSpPr>
            <p:spPr bwMode="auto">
              <a:xfrm>
                <a:off x="-42" y="3448"/>
                <a:ext cx="5" cy="9"/>
              </a:xfrm>
              <a:custGeom>
                <a:avLst/>
                <a:gdLst>
                  <a:gd name="T0" fmla="*/ 0 w 2"/>
                  <a:gd name="T1" fmla="*/ 4 h 4"/>
                  <a:gd name="T2" fmla="*/ 0 w 2"/>
                  <a:gd name="T3" fmla="*/ 4 h 4"/>
                  <a:gd name="T4" fmla="*/ 0 w 2"/>
                  <a:gd name="T5" fmla="*/ 4 h 4"/>
                  <a:gd name="T6" fmla="*/ 0 w 2"/>
                  <a:gd name="T7" fmla="*/ 4 h 4"/>
                  <a:gd name="T8" fmla="*/ 0 w 2"/>
                  <a:gd name="T9" fmla="*/ 4 h 4"/>
                  <a:gd name="T10" fmla="*/ 2 w 2"/>
                  <a:gd name="T11" fmla="*/ 0 h 4"/>
                  <a:gd name="T12" fmla="*/ 2 w 2"/>
                  <a:gd name="T13" fmla="*/ 0 h 4"/>
                  <a:gd name="T14" fmla="*/ 2 w 2"/>
                  <a:gd name="T15" fmla="*/ 0 h 4"/>
                  <a:gd name="T16" fmla="*/ 2 w 2"/>
                  <a:gd name="T17" fmla="*/ 0 h 4"/>
                  <a:gd name="T18" fmla="*/ 2 w 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0" y="4"/>
                    </a:moveTo>
                    <a:cubicBezTo>
                      <a:pt x="0" y="4"/>
                      <a:pt x="0" y="4"/>
                      <a:pt x="0" y="4"/>
                    </a:cubicBezTo>
                    <a:cubicBezTo>
                      <a:pt x="0" y="4"/>
                      <a:pt x="0" y="4"/>
                      <a:pt x="0" y="4"/>
                    </a:cubicBezTo>
                    <a:cubicBezTo>
                      <a:pt x="0" y="4"/>
                      <a:pt x="0" y="4"/>
                      <a:pt x="0" y="4"/>
                    </a:cubicBezTo>
                    <a:cubicBezTo>
                      <a:pt x="0" y="4"/>
                      <a:pt x="0" y="4"/>
                      <a:pt x="0" y="4"/>
                    </a:cubicBezTo>
                    <a:moveTo>
                      <a:pt x="2" y="0"/>
                    </a:moveTo>
                    <a:cubicBezTo>
                      <a:pt x="2" y="0"/>
                      <a:pt x="2" y="0"/>
                      <a:pt x="2" y="0"/>
                    </a:cubicBezTo>
                    <a:cubicBezTo>
                      <a:pt x="2"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23" name="Freeform 10115"/>
              <p:cNvSpPr>
                <a:spLocks noEditPoints="1"/>
              </p:cNvSpPr>
              <p:nvPr/>
            </p:nvSpPr>
            <p:spPr bwMode="auto">
              <a:xfrm>
                <a:off x="-42" y="3448"/>
                <a:ext cx="5" cy="9"/>
              </a:xfrm>
              <a:custGeom>
                <a:avLst/>
                <a:gdLst>
                  <a:gd name="T0" fmla="*/ 1 w 2"/>
                  <a:gd name="T1" fmla="*/ 3 h 4"/>
                  <a:gd name="T2" fmla="*/ 0 w 2"/>
                  <a:gd name="T3" fmla="*/ 4 h 4"/>
                  <a:gd name="T4" fmla="*/ 0 w 2"/>
                  <a:gd name="T5" fmla="*/ 4 h 4"/>
                  <a:gd name="T6" fmla="*/ 1 w 2"/>
                  <a:gd name="T7" fmla="*/ 3 h 4"/>
                  <a:gd name="T8" fmla="*/ 1 w 2"/>
                  <a:gd name="T9" fmla="*/ 3 h 4"/>
                  <a:gd name="T10" fmla="*/ 2 w 2"/>
                  <a:gd name="T11" fmla="*/ 0 h 4"/>
                  <a:gd name="T12" fmla="*/ 1 w 2"/>
                  <a:gd name="T13" fmla="*/ 2 h 4"/>
                  <a:gd name="T14" fmla="*/ 1 w 2"/>
                  <a:gd name="T15" fmla="*/ 2 h 4"/>
                  <a:gd name="T16" fmla="*/ 2 w 2"/>
                  <a:gd name="T17" fmla="*/ 0 h 4"/>
                  <a:gd name="T18" fmla="*/ 2 w 2"/>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1" y="3"/>
                    </a:moveTo>
                    <a:cubicBezTo>
                      <a:pt x="0" y="3"/>
                      <a:pt x="0" y="3"/>
                      <a:pt x="0" y="4"/>
                    </a:cubicBezTo>
                    <a:cubicBezTo>
                      <a:pt x="0" y="4"/>
                      <a:pt x="0" y="4"/>
                      <a:pt x="0" y="4"/>
                    </a:cubicBezTo>
                    <a:cubicBezTo>
                      <a:pt x="1" y="3"/>
                      <a:pt x="1" y="3"/>
                      <a:pt x="1" y="3"/>
                    </a:cubicBezTo>
                    <a:cubicBezTo>
                      <a:pt x="1" y="3"/>
                      <a:pt x="1" y="3"/>
                      <a:pt x="1" y="3"/>
                    </a:cubicBezTo>
                    <a:moveTo>
                      <a:pt x="2" y="0"/>
                    </a:moveTo>
                    <a:cubicBezTo>
                      <a:pt x="2" y="1"/>
                      <a:pt x="1" y="2"/>
                      <a:pt x="1" y="2"/>
                    </a:cubicBezTo>
                    <a:cubicBezTo>
                      <a:pt x="1" y="2"/>
                      <a:pt x="1" y="2"/>
                      <a:pt x="1" y="2"/>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24" name="Freeform 10116"/>
              <p:cNvSpPr>
                <a:spLocks/>
              </p:cNvSpPr>
              <p:nvPr/>
            </p:nvSpPr>
            <p:spPr bwMode="auto">
              <a:xfrm>
                <a:off x="-40" y="3453"/>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25" name="Freeform 10117"/>
              <p:cNvSpPr>
                <a:spLocks noEditPoints="1"/>
              </p:cNvSpPr>
              <p:nvPr/>
            </p:nvSpPr>
            <p:spPr bwMode="auto">
              <a:xfrm>
                <a:off x="-42" y="3448"/>
                <a:ext cx="104" cy="19"/>
              </a:xfrm>
              <a:custGeom>
                <a:avLst/>
                <a:gdLst>
                  <a:gd name="T0" fmla="*/ 0 w 44"/>
                  <a:gd name="T1" fmla="*/ 4 h 8"/>
                  <a:gd name="T2" fmla="*/ 0 w 44"/>
                  <a:gd name="T3" fmla="*/ 4 h 8"/>
                  <a:gd name="T4" fmla="*/ 0 w 44"/>
                  <a:gd name="T5" fmla="*/ 4 h 8"/>
                  <a:gd name="T6" fmla="*/ 1 w 44"/>
                  <a:gd name="T7" fmla="*/ 4 h 8"/>
                  <a:gd name="T8" fmla="*/ 0 w 44"/>
                  <a:gd name="T9" fmla="*/ 4 h 8"/>
                  <a:gd name="T10" fmla="*/ 3 w 44"/>
                  <a:gd name="T11" fmla="*/ 0 h 8"/>
                  <a:gd name="T12" fmla="*/ 2 w 44"/>
                  <a:gd name="T13" fmla="*/ 1 h 8"/>
                  <a:gd name="T14" fmla="*/ 3 w 44"/>
                  <a:gd name="T15" fmla="*/ 1 h 8"/>
                  <a:gd name="T16" fmla="*/ 3 w 44"/>
                  <a:gd name="T17" fmla="*/ 0 h 8"/>
                  <a:gd name="T18" fmla="*/ 3 w 44"/>
                  <a:gd name="T19" fmla="*/ 0 h 8"/>
                  <a:gd name="T20" fmla="*/ 42 w 44"/>
                  <a:gd name="T21" fmla="*/ 0 h 8"/>
                  <a:gd name="T22" fmla="*/ 39 w 44"/>
                  <a:gd name="T23" fmla="*/ 6 h 8"/>
                  <a:gd name="T24" fmla="*/ 41 w 44"/>
                  <a:gd name="T25" fmla="*/ 8 h 8"/>
                  <a:gd name="T26" fmla="*/ 44 w 44"/>
                  <a:gd name="T27" fmla="*/ 1 h 8"/>
                  <a:gd name="T28" fmla="*/ 42 w 44"/>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8">
                    <a:moveTo>
                      <a:pt x="0" y="4"/>
                    </a:moveTo>
                    <a:cubicBezTo>
                      <a:pt x="0" y="4"/>
                      <a:pt x="0" y="4"/>
                      <a:pt x="0" y="4"/>
                    </a:cubicBezTo>
                    <a:cubicBezTo>
                      <a:pt x="0" y="4"/>
                      <a:pt x="0" y="4"/>
                      <a:pt x="0" y="4"/>
                    </a:cubicBezTo>
                    <a:cubicBezTo>
                      <a:pt x="0" y="4"/>
                      <a:pt x="1" y="4"/>
                      <a:pt x="1" y="4"/>
                    </a:cubicBezTo>
                    <a:cubicBezTo>
                      <a:pt x="1" y="4"/>
                      <a:pt x="0" y="4"/>
                      <a:pt x="0" y="4"/>
                    </a:cubicBezTo>
                    <a:moveTo>
                      <a:pt x="3" y="0"/>
                    </a:moveTo>
                    <a:cubicBezTo>
                      <a:pt x="3" y="0"/>
                      <a:pt x="2" y="0"/>
                      <a:pt x="2" y="1"/>
                    </a:cubicBezTo>
                    <a:cubicBezTo>
                      <a:pt x="3" y="1"/>
                      <a:pt x="3" y="1"/>
                      <a:pt x="3" y="1"/>
                    </a:cubicBezTo>
                    <a:cubicBezTo>
                      <a:pt x="3" y="1"/>
                      <a:pt x="3" y="0"/>
                      <a:pt x="3" y="0"/>
                    </a:cubicBezTo>
                    <a:cubicBezTo>
                      <a:pt x="3" y="0"/>
                      <a:pt x="3" y="0"/>
                      <a:pt x="3" y="0"/>
                    </a:cubicBezTo>
                    <a:moveTo>
                      <a:pt x="42" y="0"/>
                    </a:moveTo>
                    <a:cubicBezTo>
                      <a:pt x="39" y="6"/>
                      <a:pt x="39" y="6"/>
                      <a:pt x="39" y="6"/>
                    </a:cubicBezTo>
                    <a:cubicBezTo>
                      <a:pt x="41" y="8"/>
                      <a:pt x="41" y="8"/>
                      <a:pt x="41" y="8"/>
                    </a:cubicBezTo>
                    <a:cubicBezTo>
                      <a:pt x="44" y="1"/>
                      <a:pt x="44" y="1"/>
                      <a:pt x="44" y="1"/>
                    </a:cubicBezTo>
                    <a:cubicBezTo>
                      <a:pt x="44" y="1"/>
                      <a:pt x="43" y="0"/>
                      <a:pt x="4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26" name="Freeform 10118"/>
              <p:cNvSpPr>
                <a:spLocks noEditPoints="1"/>
              </p:cNvSpPr>
              <p:nvPr/>
            </p:nvSpPr>
            <p:spPr bwMode="auto">
              <a:xfrm>
                <a:off x="-42" y="3450"/>
                <a:ext cx="7" cy="7"/>
              </a:xfrm>
              <a:custGeom>
                <a:avLst/>
                <a:gdLst>
                  <a:gd name="T0" fmla="*/ 1 w 3"/>
                  <a:gd name="T1" fmla="*/ 2 h 3"/>
                  <a:gd name="T2" fmla="*/ 0 w 3"/>
                  <a:gd name="T3" fmla="*/ 3 h 3"/>
                  <a:gd name="T4" fmla="*/ 1 w 3"/>
                  <a:gd name="T5" fmla="*/ 3 h 3"/>
                  <a:gd name="T6" fmla="*/ 1 w 3"/>
                  <a:gd name="T7" fmla="*/ 2 h 3"/>
                  <a:gd name="T8" fmla="*/ 1 w 3"/>
                  <a:gd name="T9" fmla="*/ 2 h 3"/>
                  <a:gd name="T10" fmla="*/ 2 w 3"/>
                  <a:gd name="T11" fmla="*/ 0 h 3"/>
                  <a:gd name="T12" fmla="*/ 1 w 3"/>
                  <a:gd name="T13" fmla="*/ 2 h 3"/>
                  <a:gd name="T14" fmla="*/ 1 w 3"/>
                  <a:gd name="T15" fmla="*/ 2 h 3"/>
                  <a:gd name="T16" fmla="*/ 3 w 3"/>
                  <a:gd name="T17" fmla="*/ 0 h 3"/>
                  <a:gd name="T18" fmla="*/ 2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2"/>
                    </a:moveTo>
                    <a:cubicBezTo>
                      <a:pt x="1" y="2"/>
                      <a:pt x="1" y="2"/>
                      <a:pt x="0" y="3"/>
                    </a:cubicBezTo>
                    <a:cubicBezTo>
                      <a:pt x="0" y="3"/>
                      <a:pt x="1" y="3"/>
                      <a:pt x="1" y="3"/>
                    </a:cubicBezTo>
                    <a:cubicBezTo>
                      <a:pt x="1" y="3"/>
                      <a:pt x="1" y="2"/>
                      <a:pt x="1" y="2"/>
                    </a:cubicBezTo>
                    <a:cubicBezTo>
                      <a:pt x="1" y="2"/>
                      <a:pt x="1" y="2"/>
                      <a:pt x="1" y="2"/>
                    </a:cubicBezTo>
                    <a:moveTo>
                      <a:pt x="2" y="0"/>
                    </a:moveTo>
                    <a:cubicBezTo>
                      <a:pt x="2" y="0"/>
                      <a:pt x="2" y="1"/>
                      <a:pt x="1" y="2"/>
                    </a:cubicBezTo>
                    <a:cubicBezTo>
                      <a:pt x="1" y="2"/>
                      <a:pt x="1" y="2"/>
                      <a:pt x="1" y="2"/>
                    </a:cubicBezTo>
                    <a:cubicBezTo>
                      <a:pt x="2" y="1"/>
                      <a:pt x="2" y="0"/>
                      <a:pt x="3"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27" name="Oval 10119"/>
              <p:cNvSpPr>
                <a:spLocks noChangeArrowheads="1"/>
              </p:cNvSpPr>
              <p:nvPr/>
            </p:nvSpPr>
            <p:spPr bwMode="auto">
              <a:xfrm>
                <a:off x="-40" y="345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28" name="Freeform 10120"/>
              <p:cNvSpPr>
                <a:spLocks noEditPoints="1"/>
              </p:cNvSpPr>
              <p:nvPr/>
            </p:nvSpPr>
            <p:spPr bwMode="auto">
              <a:xfrm>
                <a:off x="-40" y="3448"/>
                <a:ext cx="7" cy="12"/>
              </a:xfrm>
              <a:custGeom>
                <a:avLst/>
                <a:gdLst>
                  <a:gd name="T0" fmla="*/ 0 w 3"/>
                  <a:gd name="T1" fmla="*/ 4 h 5"/>
                  <a:gd name="T2" fmla="*/ 0 w 3"/>
                  <a:gd name="T3" fmla="*/ 4 h 5"/>
                  <a:gd name="T4" fmla="*/ 0 w 3"/>
                  <a:gd name="T5" fmla="*/ 5 h 5"/>
                  <a:gd name="T6" fmla="*/ 1 w 3"/>
                  <a:gd name="T7" fmla="*/ 4 h 5"/>
                  <a:gd name="T8" fmla="*/ 0 w 3"/>
                  <a:gd name="T9" fmla="*/ 4 h 5"/>
                  <a:gd name="T10" fmla="*/ 2 w 3"/>
                  <a:gd name="T11" fmla="*/ 0 h 5"/>
                  <a:gd name="T12" fmla="*/ 2 w 3"/>
                  <a:gd name="T13" fmla="*/ 1 h 5"/>
                  <a:gd name="T14" fmla="*/ 2 w 3"/>
                  <a:gd name="T15" fmla="*/ 1 h 5"/>
                  <a:gd name="T16" fmla="*/ 3 w 3"/>
                  <a:gd name="T17" fmla="*/ 1 h 5"/>
                  <a:gd name="T18" fmla="*/ 2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0" y="4"/>
                    </a:moveTo>
                    <a:cubicBezTo>
                      <a:pt x="0" y="4"/>
                      <a:pt x="0" y="4"/>
                      <a:pt x="0" y="4"/>
                    </a:cubicBezTo>
                    <a:cubicBezTo>
                      <a:pt x="0" y="5"/>
                      <a:pt x="0" y="5"/>
                      <a:pt x="0" y="5"/>
                    </a:cubicBezTo>
                    <a:cubicBezTo>
                      <a:pt x="0" y="5"/>
                      <a:pt x="0" y="5"/>
                      <a:pt x="1" y="4"/>
                    </a:cubicBezTo>
                    <a:cubicBezTo>
                      <a:pt x="0" y="4"/>
                      <a:pt x="0" y="4"/>
                      <a:pt x="0" y="4"/>
                    </a:cubicBezTo>
                    <a:moveTo>
                      <a:pt x="2" y="0"/>
                    </a:moveTo>
                    <a:cubicBezTo>
                      <a:pt x="2" y="0"/>
                      <a:pt x="2" y="1"/>
                      <a:pt x="2" y="1"/>
                    </a:cubicBezTo>
                    <a:cubicBezTo>
                      <a:pt x="2" y="1"/>
                      <a:pt x="2" y="1"/>
                      <a:pt x="2" y="1"/>
                    </a:cubicBezTo>
                    <a:cubicBezTo>
                      <a:pt x="2" y="1"/>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29" name="Freeform 10121"/>
              <p:cNvSpPr>
                <a:spLocks noEditPoints="1"/>
              </p:cNvSpPr>
              <p:nvPr/>
            </p:nvSpPr>
            <p:spPr bwMode="auto">
              <a:xfrm>
                <a:off x="-40" y="3450"/>
                <a:ext cx="5" cy="7"/>
              </a:xfrm>
              <a:custGeom>
                <a:avLst/>
                <a:gdLst>
                  <a:gd name="T0" fmla="*/ 0 w 2"/>
                  <a:gd name="T1" fmla="*/ 2 h 3"/>
                  <a:gd name="T2" fmla="*/ 0 w 2"/>
                  <a:gd name="T3" fmla="*/ 3 h 3"/>
                  <a:gd name="T4" fmla="*/ 1 w 2"/>
                  <a:gd name="T5" fmla="*/ 3 h 3"/>
                  <a:gd name="T6" fmla="*/ 1 w 2"/>
                  <a:gd name="T7" fmla="*/ 2 h 3"/>
                  <a:gd name="T8" fmla="*/ 0 w 2"/>
                  <a:gd name="T9" fmla="*/ 2 h 3"/>
                  <a:gd name="T10" fmla="*/ 2 w 2"/>
                  <a:gd name="T11" fmla="*/ 0 h 3"/>
                  <a:gd name="T12" fmla="*/ 1 w 2"/>
                  <a:gd name="T13" fmla="*/ 2 h 3"/>
                  <a:gd name="T14" fmla="*/ 1 w 2"/>
                  <a:gd name="T15" fmla="*/ 2 h 3"/>
                  <a:gd name="T16" fmla="*/ 2 w 2"/>
                  <a:gd name="T17" fmla="*/ 0 h 3"/>
                  <a:gd name="T18" fmla="*/ 2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2"/>
                    </a:moveTo>
                    <a:cubicBezTo>
                      <a:pt x="0" y="2"/>
                      <a:pt x="0" y="3"/>
                      <a:pt x="0" y="3"/>
                    </a:cubicBezTo>
                    <a:cubicBezTo>
                      <a:pt x="0" y="3"/>
                      <a:pt x="0" y="3"/>
                      <a:pt x="1" y="3"/>
                    </a:cubicBezTo>
                    <a:cubicBezTo>
                      <a:pt x="1" y="3"/>
                      <a:pt x="1" y="3"/>
                      <a:pt x="1" y="2"/>
                    </a:cubicBezTo>
                    <a:cubicBezTo>
                      <a:pt x="1" y="2"/>
                      <a:pt x="1" y="2"/>
                      <a:pt x="0" y="2"/>
                    </a:cubicBezTo>
                    <a:moveTo>
                      <a:pt x="2" y="0"/>
                    </a:moveTo>
                    <a:cubicBezTo>
                      <a:pt x="1" y="0"/>
                      <a:pt x="1" y="1"/>
                      <a:pt x="1" y="2"/>
                    </a:cubicBezTo>
                    <a:cubicBezTo>
                      <a:pt x="1" y="2"/>
                      <a:pt x="1" y="2"/>
                      <a:pt x="1" y="2"/>
                    </a:cubicBezTo>
                    <a:cubicBezTo>
                      <a:pt x="2" y="2"/>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30" name="Freeform 10122"/>
              <p:cNvSpPr>
                <a:spLocks/>
              </p:cNvSpPr>
              <p:nvPr/>
            </p:nvSpPr>
            <p:spPr bwMode="auto">
              <a:xfrm>
                <a:off x="-40" y="3455"/>
                <a:ext cx="3" cy="0"/>
              </a:xfrm>
              <a:custGeom>
                <a:avLst/>
                <a:gdLst>
                  <a:gd name="T0" fmla="*/ 1 w 1"/>
                  <a:gd name="T1" fmla="*/ 0 w 1"/>
                  <a:gd name="T2" fmla="*/ 1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0" y="0"/>
                      <a:pt x="0" y="0"/>
                      <a:pt x="0"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31" name="Freeform 10123"/>
              <p:cNvSpPr>
                <a:spLocks noEditPoints="1"/>
              </p:cNvSpPr>
              <p:nvPr/>
            </p:nvSpPr>
            <p:spPr bwMode="auto">
              <a:xfrm>
                <a:off x="-37" y="3450"/>
                <a:ext cx="9" cy="12"/>
              </a:xfrm>
              <a:custGeom>
                <a:avLst/>
                <a:gdLst>
                  <a:gd name="T0" fmla="*/ 0 w 4"/>
                  <a:gd name="T1" fmla="*/ 4 h 5"/>
                  <a:gd name="T2" fmla="*/ 0 w 4"/>
                  <a:gd name="T3" fmla="*/ 4 h 5"/>
                  <a:gd name="T4" fmla="*/ 2 w 4"/>
                  <a:gd name="T5" fmla="*/ 5 h 5"/>
                  <a:gd name="T6" fmla="*/ 2 w 4"/>
                  <a:gd name="T7" fmla="*/ 5 h 5"/>
                  <a:gd name="T8" fmla="*/ 0 w 4"/>
                  <a:gd name="T9" fmla="*/ 4 h 5"/>
                  <a:gd name="T10" fmla="*/ 2 w 4"/>
                  <a:gd name="T11" fmla="*/ 0 h 5"/>
                  <a:gd name="T12" fmla="*/ 2 w 4"/>
                  <a:gd name="T13" fmla="*/ 1 h 5"/>
                  <a:gd name="T14" fmla="*/ 4 w 4"/>
                  <a:gd name="T15" fmla="*/ 2 h 5"/>
                  <a:gd name="T16" fmla="*/ 4 w 4"/>
                  <a:gd name="T17" fmla="*/ 1 h 5"/>
                  <a:gd name="T18" fmla="*/ 2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0" y="4"/>
                    </a:moveTo>
                    <a:cubicBezTo>
                      <a:pt x="0" y="4"/>
                      <a:pt x="0" y="4"/>
                      <a:pt x="0" y="4"/>
                    </a:cubicBezTo>
                    <a:cubicBezTo>
                      <a:pt x="0" y="5"/>
                      <a:pt x="1" y="5"/>
                      <a:pt x="2" y="5"/>
                    </a:cubicBezTo>
                    <a:cubicBezTo>
                      <a:pt x="2" y="5"/>
                      <a:pt x="2" y="5"/>
                      <a:pt x="2" y="5"/>
                    </a:cubicBezTo>
                    <a:cubicBezTo>
                      <a:pt x="1" y="4"/>
                      <a:pt x="1" y="4"/>
                      <a:pt x="0" y="4"/>
                    </a:cubicBezTo>
                    <a:moveTo>
                      <a:pt x="2" y="0"/>
                    </a:moveTo>
                    <a:cubicBezTo>
                      <a:pt x="2" y="0"/>
                      <a:pt x="2" y="0"/>
                      <a:pt x="2" y="1"/>
                    </a:cubicBezTo>
                    <a:cubicBezTo>
                      <a:pt x="4" y="2"/>
                      <a:pt x="4" y="2"/>
                      <a:pt x="4" y="2"/>
                    </a:cubicBezTo>
                    <a:cubicBezTo>
                      <a:pt x="4" y="2"/>
                      <a:pt x="4" y="1"/>
                      <a:pt x="4" y="1"/>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32" name="Freeform 10124"/>
              <p:cNvSpPr>
                <a:spLocks noEditPoints="1"/>
              </p:cNvSpPr>
              <p:nvPr/>
            </p:nvSpPr>
            <p:spPr bwMode="auto">
              <a:xfrm>
                <a:off x="-37" y="3453"/>
                <a:ext cx="9" cy="9"/>
              </a:xfrm>
              <a:custGeom>
                <a:avLst/>
                <a:gdLst>
                  <a:gd name="T0" fmla="*/ 1 w 4"/>
                  <a:gd name="T1" fmla="*/ 2 h 4"/>
                  <a:gd name="T2" fmla="*/ 0 w 4"/>
                  <a:gd name="T3" fmla="*/ 3 h 4"/>
                  <a:gd name="T4" fmla="*/ 2 w 4"/>
                  <a:gd name="T5" fmla="*/ 4 h 4"/>
                  <a:gd name="T6" fmla="*/ 2 w 4"/>
                  <a:gd name="T7" fmla="*/ 3 h 4"/>
                  <a:gd name="T8" fmla="*/ 1 w 4"/>
                  <a:gd name="T9" fmla="*/ 2 h 4"/>
                  <a:gd name="T10" fmla="*/ 2 w 4"/>
                  <a:gd name="T11" fmla="*/ 0 h 4"/>
                  <a:gd name="T12" fmla="*/ 1 w 4"/>
                  <a:gd name="T13" fmla="*/ 2 h 4"/>
                  <a:gd name="T14" fmla="*/ 3 w 4"/>
                  <a:gd name="T15" fmla="*/ 3 h 4"/>
                  <a:gd name="T16" fmla="*/ 4 w 4"/>
                  <a:gd name="T17" fmla="*/ 1 h 4"/>
                  <a:gd name="T18" fmla="*/ 2 w 4"/>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4">
                    <a:moveTo>
                      <a:pt x="1" y="2"/>
                    </a:moveTo>
                    <a:cubicBezTo>
                      <a:pt x="1" y="2"/>
                      <a:pt x="0" y="2"/>
                      <a:pt x="0" y="3"/>
                    </a:cubicBezTo>
                    <a:cubicBezTo>
                      <a:pt x="1" y="3"/>
                      <a:pt x="1" y="3"/>
                      <a:pt x="2" y="4"/>
                    </a:cubicBezTo>
                    <a:cubicBezTo>
                      <a:pt x="2" y="3"/>
                      <a:pt x="2" y="3"/>
                      <a:pt x="2" y="3"/>
                    </a:cubicBezTo>
                    <a:cubicBezTo>
                      <a:pt x="2" y="3"/>
                      <a:pt x="1" y="2"/>
                      <a:pt x="1" y="2"/>
                    </a:cubicBezTo>
                    <a:moveTo>
                      <a:pt x="2" y="0"/>
                    </a:moveTo>
                    <a:cubicBezTo>
                      <a:pt x="2" y="0"/>
                      <a:pt x="1" y="1"/>
                      <a:pt x="1" y="2"/>
                    </a:cubicBezTo>
                    <a:cubicBezTo>
                      <a:pt x="1" y="2"/>
                      <a:pt x="2" y="2"/>
                      <a:pt x="3" y="3"/>
                    </a:cubicBezTo>
                    <a:cubicBezTo>
                      <a:pt x="3" y="2"/>
                      <a:pt x="3" y="1"/>
                      <a:pt x="4"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33" name="Freeform 10125"/>
              <p:cNvSpPr>
                <a:spLocks/>
              </p:cNvSpPr>
              <p:nvPr/>
            </p:nvSpPr>
            <p:spPr bwMode="auto">
              <a:xfrm>
                <a:off x="-35" y="3457"/>
                <a:ext cx="5" cy="3"/>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0"/>
                      <a:pt x="1" y="1"/>
                      <a:pt x="1" y="1"/>
                    </a:cubicBezTo>
                    <a:cubicBezTo>
                      <a:pt x="2" y="1"/>
                      <a:pt x="2" y="1"/>
                      <a:pt x="2"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34" name="Freeform 10126"/>
              <p:cNvSpPr>
                <a:spLocks noEditPoints="1"/>
              </p:cNvSpPr>
              <p:nvPr/>
            </p:nvSpPr>
            <p:spPr bwMode="auto">
              <a:xfrm>
                <a:off x="-37" y="3453"/>
                <a:ext cx="40" cy="16"/>
              </a:xfrm>
              <a:custGeom>
                <a:avLst/>
                <a:gdLst>
                  <a:gd name="T0" fmla="*/ 0 w 17"/>
                  <a:gd name="T1" fmla="*/ 3 h 7"/>
                  <a:gd name="T2" fmla="*/ 0 w 17"/>
                  <a:gd name="T3" fmla="*/ 3 h 7"/>
                  <a:gd name="T4" fmla="*/ 0 w 17"/>
                  <a:gd name="T5" fmla="*/ 3 h 7"/>
                  <a:gd name="T6" fmla="*/ 0 w 17"/>
                  <a:gd name="T7" fmla="*/ 3 h 7"/>
                  <a:gd name="T8" fmla="*/ 0 w 17"/>
                  <a:gd name="T9" fmla="*/ 3 h 7"/>
                  <a:gd name="T10" fmla="*/ 12 w 17"/>
                  <a:gd name="T11" fmla="*/ 0 h 7"/>
                  <a:gd name="T12" fmla="*/ 10 w 17"/>
                  <a:gd name="T13" fmla="*/ 3 h 7"/>
                  <a:gd name="T14" fmla="*/ 14 w 17"/>
                  <a:gd name="T15" fmla="*/ 6 h 7"/>
                  <a:gd name="T16" fmla="*/ 16 w 17"/>
                  <a:gd name="T17" fmla="*/ 3 h 7"/>
                  <a:gd name="T18" fmla="*/ 14 w 17"/>
                  <a:gd name="T19" fmla="*/ 6 h 7"/>
                  <a:gd name="T20" fmla="*/ 15 w 17"/>
                  <a:gd name="T21" fmla="*/ 7 h 7"/>
                  <a:gd name="T22" fmla="*/ 17 w 17"/>
                  <a:gd name="T23" fmla="*/ 4 h 7"/>
                  <a:gd name="T24" fmla="*/ 17 w 17"/>
                  <a:gd name="T25" fmla="*/ 3 h 7"/>
                  <a:gd name="T26" fmla="*/ 12 w 17"/>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7">
                    <a:moveTo>
                      <a:pt x="0" y="3"/>
                    </a:moveTo>
                    <a:cubicBezTo>
                      <a:pt x="0" y="3"/>
                      <a:pt x="0" y="3"/>
                      <a:pt x="0" y="3"/>
                    </a:cubicBezTo>
                    <a:cubicBezTo>
                      <a:pt x="0" y="3"/>
                      <a:pt x="0" y="3"/>
                      <a:pt x="0" y="3"/>
                    </a:cubicBezTo>
                    <a:cubicBezTo>
                      <a:pt x="0" y="3"/>
                      <a:pt x="0" y="3"/>
                      <a:pt x="0" y="3"/>
                    </a:cubicBezTo>
                    <a:cubicBezTo>
                      <a:pt x="0" y="3"/>
                      <a:pt x="0" y="3"/>
                      <a:pt x="0" y="3"/>
                    </a:cubicBezTo>
                    <a:moveTo>
                      <a:pt x="12" y="0"/>
                    </a:moveTo>
                    <a:cubicBezTo>
                      <a:pt x="11" y="1"/>
                      <a:pt x="10" y="2"/>
                      <a:pt x="10" y="3"/>
                    </a:cubicBezTo>
                    <a:cubicBezTo>
                      <a:pt x="14" y="6"/>
                      <a:pt x="14" y="6"/>
                      <a:pt x="14" y="6"/>
                    </a:cubicBezTo>
                    <a:cubicBezTo>
                      <a:pt x="15" y="5"/>
                      <a:pt x="16" y="4"/>
                      <a:pt x="16" y="3"/>
                    </a:cubicBezTo>
                    <a:cubicBezTo>
                      <a:pt x="16" y="4"/>
                      <a:pt x="15" y="5"/>
                      <a:pt x="14" y="6"/>
                    </a:cubicBezTo>
                    <a:cubicBezTo>
                      <a:pt x="15" y="7"/>
                      <a:pt x="15" y="7"/>
                      <a:pt x="15" y="7"/>
                    </a:cubicBezTo>
                    <a:cubicBezTo>
                      <a:pt x="15" y="6"/>
                      <a:pt x="16" y="5"/>
                      <a:pt x="17" y="4"/>
                    </a:cubicBezTo>
                    <a:cubicBezTo>
                      <a:pt x="17" y="3"/>
                      <a:pt x="17" y="3"/>
                      <a:pt x="17" y="3"/>
                    </a:cubicBezTo>
                    <a:cubicBezTo>
                      <a:pt x="15" y="2"/>
                      <a:pt x="14" y="1"/>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35" name="Freeform 10127"/>
              <p:cNvSpPr>
                <a:spLocks noEditPoints="1"/>
              </p:cNvSpPr>
              <p:nvPr/>
            </p:nvSpPr>
            <p:spPr bwMode="auto">
              <a:xfrm>
                <a:off x="-37" y="3453"/>
                <a:ext cx="2" cy="7"/>
              </a:xfrm>
              <a:custGeom>
                <a:avLst/>
                <a:gdLst>
                  <a:gd name="T0" fmla="*/ 0 w 1"/>
                  <a:gd name="T1" fmla="*/ 2 h 3"/>
                  <a:gd name="T2" fmla="*/ 0 w 1"/>
                  <a:gd name="T3" fmla="*/ 3 h 3"/>
                  <a:gd name="T4" fmla="*/ 0 w 1"/>
                  <a:gd name="T5" fmla="*/ 3 h 3"/>
                  <a:gd name="T6" fmla="*/ 0 w 1"/>
                  <a:gd name="T7" fmla="*/ 2 h 3"/>
                  <a:gd name="T8" fmla="*/ 0 w 1"/>
                  <a:gd name="T9" fmla="*/ 2 h 3"/>
                  <a:gd name="T10" fmla="*/ 1 w 1"/>
                  <a:gd name="T11" fmla="*/ 0 h 3"/>
                  <a:gd name="T12" fmla="*/ 1 w 1"/>
                  <a:gd name="T13" fmla="*/ 1 h 3"/>
                  <a:gd name="T14" fmla="*/ 1 w 1"/>
                  <a:gd name="T15" fmla="*/ 1 h 3"/>
                  <a:gd name="T16" fmla="*/ 1 w 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3">
                    <a:moveTo>
                      <a:pt x="0" y="2"/>
                    </a:moveTo>
                    <a:cubicBezTo>
                      <a:pt x="0" y="3"/>
                      <a:pt x="0" y="3"/>
                      <a:pt x="0" y="3"/>
                    </a:cubicBezTo>
                    <a:cubicBezTo>
                      <a:pt x="0" y="3"/>
                      <a:pt x="0" y="3"/>
                      <a:pt x="0" y="3"/>
                    </a:cubicBezTo>
                    <a:cubicBezTo>
                      <a:pt x="0" y="2"/>
                      <a:pt x="0" y="2"/>
                      <a:pt x="0" y="2"/>
                    </a:cubicBezTo>
                    <a:cubicBezTo>
                      <a:pt x="0" y="2"/>
                      <a:pt x="0" y="2"/>
                      <a:pt x="0" y="2"/>
                    </a:cubicBezTo>
                    <a:moveTo>
                      <a:pt x="1" y="0"/>
                    </a:moveTo>
                    <a:cubicBezTo>
                      <a:pt x="1" y="1"/>
                      <a:pt x="1" y="1"/>
                      <a:pt x="1"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36" name="Freeform 10128"/>
              <p:cNvSpPr>
                <a:spLocks/>
              </p:cNvSpPr>
              <p:nvPr/>
            </p:nvSpPr>
            <p:spPr bwMode="auto">
              <a:xfrm>
                <a:off x="-37" y="3455"/>
                <a:ext cx="2" cy="2"/>
              </a:xfrm>
              <a:custGeom>
                <a:avLst/>
                <a:gdLst>
                  <a:gd name="T0" fmla="*/ 1 w 1"/>
                  <a:gd name="T1" fmla="*/ 0 h 1"/>
                  <a:gd name="T2" fmla="*/ 0 w 1"/>
                  <a:gd name="T3" fmla="*/ 1 h 1"/>
                  <a:gd name="T4" fmla="*/ 0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1"/>
                      <a:pt x="0" y="1"/>
                      <a:pt x="0" y="1"/>
                    </a:cubicBezTo>
                    <a:cubicBezTo>
                      <a:pt x="0" y="1"/>
                      <a:pt x="0" y="1"/>
                      <a:pt x="0"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37" name="Freeform 10129"/>
              <p:cNvSpPr>
                <a:spLocks noEditPoints="1"/>
              </p:cNvSpPr>
              <p:nvPr/>
            </p:nvSpPr>
            <p:spPr bwMode="auto">
              <a:xfrm>
                <a:off x="29" y="3457"/>
                <a:ext cx="14" cy="17"/>
              </a:xfrm>
              <a:custGeom>
                <a:avLst/>
                <a:gdLst>
                  <a:gd name="T0" fmla="*/ 1 w 6"/>
                  <a:gd name="T1" fmla="*/ 4 h 7"/>
                  <a:gd name="T2" fmla="*/ 0 w 6"/>
                  <a:gd name="T3" fmla="*/ 6 h 7"/>
                  <a:gd name="T4" fmla="*/ 1 w 6"/>
                  <a:gd name="T5" fmla="*/ 7 h 7"/>
                  <a:gd name="T6" fmla="*/ 2 w 6"/>
                  <a:gd name="T7" fmla="*/ 7 h 7"/>
                  <a:gd name="T8" fmla="*/ 4 w 6"/>
                  <a:gd name="T9" fmla="*/ 5 h 7"/>
                  <a:gd name="T10" fmla="*/ 1 w 6"/>
                  <a:gd name="T11" fmla="*/ 4 h 7"/>
                  <a:gd name="T12" fmla="*/ 4 w 6"/>
                  <a:gd name="T13" fmla="*/ 0 h 7"/>
                  <a:gd name="T14" fmla="*/ 1 w 6"/>
                  <a:gd name="T15" fmla="*/ 4 h 7"/>
                  <a:gd name="T16" fmla="*/ 4 w 6"/>
                  <a:gd name="T17" fmla="*/ 5 h 7"/>
                  <a:gd name="T18" fmla="*/ 5 w 6"/>
                  <a:gd name="T19" fmla="*/ 4 h 7"/>
                  <a:gd name="T20" fmla="*/ 3 w 6"/>
                  <a:gd name="T21" fmla="*/ 2 h 7"/>
                  <a:gd name="T22" fmla="*/ 3 w 6"/>
                  <a:gd name="T23" fmla="*/ 2 h 7"/>
                  <a:gd name="T24" fmla="*/ 5 w 6"/>
                  <a:gd name="T25" fmla="*/ 3 h 7"/>
                  <a:gd name="T26" fmla="*/ 6 w 6"/>
                  <a:gd name="T27" fmla="*/ 1 h 7"/>
                  <a:gd name="T28" fmla="*/ 4 w 6"/>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7">
                    <a:moveTo>
                      <a:pt x="1" y="4"/>
                    </a:moveTo>
                    <a:cubicBezTo>
                      <a:pt x="0" y="6"/>
                      <a:pt x="0" y="6"/>
                      <a:pt x="0" y="6"/>
                    </a:cubicBezTo>
                    <a:cubicBezTo>
                      <a:pt x="0" y="6"/>
                      <a:pt x="1" y="6"/>
                      <a:pt x="1" y="7"/>
                    </a:cubicBezTo>
                    <a:cubicBezTo>
                      <a:pt x="2" y="7"/>
                      <a:pt x="2" y="7"/>
                      <a:pt x="2" y="7"/>
                    </a:cubicBezTo>
                    <a:cubicBezTo>
                      <a:pt x="3" y="6"/>
                      <a:pt x="3" y="6"/>
                      <a:pt x="4" y="5"/>
                    </a:cubicBezTo>
                    <a:cubicBezTo>
                      <a:pt x="3" y="5"/>
                      <a:pt x="2" y="4"/>
                      <a:pt x="1" y="4"/>
                    </a:cubicBezTo>
                    <a:moveTo>
                      <a:pt x="4" y="0"/>
                    </a:moveTo>
                    <a:cubicBezTo>
                      <a:pt x="1" y="4"/>
                      <a:pt x="1" y="4"/>
                      <a:pt x="1" y="4"/>
                    </a:cubicBezTo>
                    <a:cubicBezTo>
                      <a:pt x="2" y="4"/>
                      <a:pt x="3" y="4"/>
                      <a:pt x="4" y="5"/>
                    </a:cubicBezTo>
                    <a:cubicBezTo>
                      <a:pt x="4" y="4"/>
                      <a:pt x="4" y="4"/>
                      <a:pt x="5" y="4"/>
                    </a:cubicBezTo>
                    <a:cubicBezTo>
                      <a:pt x="3" y="3"/>
                      <a:pt x="2" y="2"/>
                      <a:pt x="3" y="2"/>
                    </a:cubicBezTo>
                    <a:cubicBezTo>
                      <a:pt x="3" y="2"/>
                      <a:pt x="3" y="2"/>
                      <a:pt x="3" y="2"/>
                    </a:cubicBezTo>
                    <a:cubicBezTo>
                      <a:pt x="3" y="2"/>
                      <a:pt x="4" y="3"/>
                      <a:pt x="5" y="3"/>
                    </a:cubicBezTo>
                    <a:cubicBezTo>
                      <a:pt x="5" y="3"/>
                      <a:pt x="6" y="2"/>
                      <a:pt x="6" y="1"/>
                    </a:cubicBezTo>
                    <a:cubicBezTo>
                      <a:pt x="5" y="1"/>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38" name="Freeform 10130"/>
              <p:cNvSpPr>
                <a:spLocks noEditPoints="1"/>
              </p:cNvSpPr>
              <p:nvPr/>
            </p:nvSpPr>
            <p:spPr bwMode="auto">
              <a:xfrm>
                <a:off x="31" y="3462"/>
                <a:ext cx="9" cy="7"/>
              </a:xfrm>
              <a:custGeom>
                <a:avLst/>
                <a:gdLst>
                  <a:gd name="T0" fmla="*/ 0 w 4"/>
                  <a:gd name="T1" fmla="*/ 2 h 3"/>
                  <a:gd name="T2" fmla="*/ 0 w 4"/>
                  <a:gd name="T3" fmla="*/ 2 h 3"/>
                  <a:gd name="T4" fmla="*/ 3 w 4"/>
                  <a:gd name="T5" fmla="*/ 3 h 3"/>
                  <a:gd name="T6" fmla="*/ 3 w 4"/>
                  <a:gd name="T7" fmla="*/ 3 h 3"/>
                  <a:gd name="T8" fmla="*/ 0 w 4"/>
                  <a:gd name="T9" fmla="*/ 2 h 3"/>
                  <a:gd name="T10" fmla="*/ 2 w 4"/>
                  <a:gd name="T11" fmla="*/ 0 h 3"/>
                  <a:gd name="T12" fmla="*/ 4 w 4"/>
                  <a:gd name="T13" fmla="*/ 2 h 3"/>
                  <a:gd name="T14" fmla="*/ 4 w 4"/>
                  <a:gd name="T15" fmla="*/ 1 h 3"/>
                  <a:gd name="T16" fmla="*/ 2 w 4"/>
                  <a:gd name="T17" fmla="*/ 0 h 3"/>
                  <a:gd name="T18" fmla="*/ 2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0" y="2"/>
                    </a:moveTo>
                    <a:cubicBezTo>
                      <a:pt x="0" y="2"/>
                      <a:pt x="0" y="2"/>
                      <a:pt x="0" y="2"/>
                    </a:cubicBezTo>
                    <a:cubicBezTo>
                      <a:pt x="1" y="2"/>
                      <a:pt x="2" y="3"/>
                      <a:pt x="3" y="3"/>
                    </a:cubicBezTo>
                    <a:cubicBezTo>
                      <a:pt x="3" y="3"/>
                      <a:pt x="3" y="3"/>
                      <a:pt x="3" y="3"/>
                    </a:cubicBezTo>
                    <a:cubicBezTo>
                      <a:pt x="2" y="2"/>
                      <a:pt x="1" y="2"/>
                      <a:pt x="0" y="2"/>
                    </a:cubicBezTo>
                    <a:moveTo>
                      <a:pt x="2" y="0"/>
                    </a:moveTo>
                    <a:cubicBezTo>
                      <a:pt x="1" y="0"/>
                      <a:pt x="2" y="1"/>
                      <a:pt x="4" y="2"/>
                    </a:cubicBezTo>
                    <a:cubicBezTo>
                      <a:pt x="4" y="2"/>
                      <a:pt x="4" y="1"/>
                      <a:pt x="4" y="1"/>
                    </a:cubicBezTo>
                    <a:cubicBezTo>
                      <a:pt x="3" y="1"/>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39" name="Freeform 10131"/>
              <p:cNvSpPr>
                <a:spLocks noEditPoints="1"/>
              </p:cNvSpPr>
              <p:nvPr/>
            </p:nvSpPr>
            <p:spPr bwMode="auto">
              <a:xfrm>
                <a:off x="-21" y="3460"/>
                <a:ext cx="17" cy="16"/>
              </a:xfrm>
              <a:custGeom>
                <a:avLst/>
                <a:gdLst>
                  <a:gd name="T0" fmla="*/ 0 w 7"/>
                  <a:gd name="T1" fmla="*/ 4 h 7"/>
                  <a:gd name="T2" fmla="*/ 0 w 7"/>
                  <a:gd name="T3" fmla="*/ 5 h 7"/>
                  <a:gd name="T4" fmla="*/ 5 w 7"/>
                  <a:gd name="T5" fmla="*/ 7 h 7"/>
                  <a:gd name="T6" fmla="*/ 5 w 7"/>
                  <a:gd name="T7" fmla="*/ 7 h 7"/>
                  <a:gd name="T8" fmla="*/ 0 w 7"/>
                  <a:gd name="T9" fmla="*/ 4 h 7"/>
                  <a:gd name="T10" fmla="*/ 3 w 7"/>
                  <a:gd name="T11" fmla="*/ 0 h 7"/>
                  <a:gd name="T12" fmla="*/ 2 w 7"/>
                  <a:gd name="T13" fmla="*/ 1 h 7"/>
                  <a:gd name="T14" fmla="*/ 7 w 7"/>
                  <a:gd name="T15" fmla="*/ 4 h 7"/>
                  <a:gd name="T16" fmla="*/ 7 w 7"/>
                  <a:gd name="T17" fmla="*/ 3 h 7"/>
                  <a:gd name="T18" fmla="*/ 3 w 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7">
                    <a:moveTo>
                      <a:pt x="0" y="4"/>
                    </a:moveTo>
                    <a:cubicBezTo>
                      <a:pt x="0" y="4"/>
                      <a:pt x="0" y="4"/>
                      <a:pt x="0" y="5"/>
                    </a:cubicBezTo>
                    <a:cubicBezTo>
                      <a:pt x="2" y="5"/>
                      <a:pt x="3" y="6"/>
                      <a:pt x="5" y="7"/>
                    </a:cubicBezTo>
                    <a:cubicBezTo>
                      <a:pt x="5" y="7"/>
                      <a:pt x="5" y="7"/>
                      <a:pt x="5" y="7"/>
                    </a:cubicBezTo>
                    <a:cubicBezTo>
                      <a:pt x="3" y="6"/>
                      <a:pt x="2" y="5"/>
                      <a:pt x="0" y="4"/>
                    </a:cubicBezTo>
                    <a:moveTo>
                      <a:pt x="3" y="0"/>
                    </a:moveTo>
                    <a:cubicBezTo>
                      <a:pt x="2" y="1"/>
                      <a:pt x="2" y="1"/>
                      <a:pt x="2" y="1"/>
                    </a:cubicBezTo>
                    <a:cubicBezTo>
                      <a:pt x="7" y="4"/>
                      <a:pt x="7" y="4"/>
                      <a:pt x="7" y="4"/>
                    </a:cubicBezTo>
                    <a:cubicBezTo>
                      <a:pt x="7" y="4"/>
                      <a:pt x="7" y="4"/>
                      <a:pt x="7" y="3"/>
                    </a:cubicBezTo>
                    <a:cubicBezTo>
                      <a:pt x="6" y="2"/>
                      <a:pt x="4"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0" name="Freeform 10132"/>
              <p:cNvSpPr>
                <a:spLocks noEditPoints="1"/>
              </p:cNvSpPr>
              <p:nvPr/>
            </p:nvSpPr>
            <p:spPr bwMode="auto">
              <a:xfrm>
                <a:off x="-21" y="3462"/>
                <a:ext cx="17" cy="14"/>
              </a:xfrm>
              <a:custGeom>
                <a:avLst/>
                <a:gdLst>
                  <a:gd name="T0" fmla="*/ 1 w 7"/>
                  <a:gd name="T1" fmla="*/ 2 h 6"/>
                  <a:gd name="T2" fmla="*/ 0 w 7"/>
                  <a:gd name="T3" fmla="*/ 3 h 6"/>
                  <a:gd name="T4" fmla="*/ 5 w 7"/>
                  <a:gd name="T5" fmla="*/ 6 h 6"/>
                  <a:gd name="T6" fmla="*/ 6 w 7"/>
                  <a:gd name="T7" fmla="*/ 5 h 6"/>
                  <a:gd name="T8" fmla="*/ 1 w 7"/>
                  <a:gd name="T9" fmla="*/ 2 h 6"/>
                  <a:gd name="T10" fmla="*/ 2 w 7"/>
                  <a:gd name="T11" fmla="*/ 0 h 6"/>
                  <a:gd name="T12" fmla="*/ 1 w 7"/>
                  <a:gd name="T13" fmla="*/ 2 h 6"/>
                  <a:gd name="T14" fmla="*/ 6 w 7"/>
                  <a:gd name="T15" fmla="*/ 4 h 6"/>
                  <a:gd name="T16" fmla="*/ 7 w 7"/>
                  <a:gd name="T17" fmla="*/ 3 h 6"/>
                  <a:gd name="T18" fmla="*/ 2 w 7"/>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6">
                    <a:moveTo>
                      <a:pt x="1" y="2"/>
                    </a:moveTo>
                    <a:cubicBezTo>
                      <a:pt x="1" y="2"/>
                      <a:pt x="1" y="3"/>
                      <a:pt x="0" y="3"/>
                    </a:cubicBezTo>
                    <a:cubicBezTo>
                      <a:pt x="2" y="4"/>
                      <a:pt x="3" y="5"/>
                      <a:pt x="5" y="6"/>
                    </a:cubicBezTo>
                    <a:cubicBezTo>
                      <a:pt x="5" y="5"/>
                      <a:pt x="5" y="5"/>
                      <a:pt x="6" y="5"/>
                    </a:cubicBezTo>
                    <a:cubicBezTo>
                      <a:pt x="4" y="4"/>
                      <a:pt x="2" y="3"/>
                      <a:pt x="1" y="2"/>
                    </a:cubicBezTo>
                    <a:moveTo>
                      <a:pt x="2" y="0"/>
                    </a:moveTo>
                    <a:cubicBezTo>
                      <a:pt x="2" y="1"/>
                      <a:pt x="1" y="1"/>
                      <a:pt x="1" y="2"/>
                    </a:cubicBezTo>
                    <a:cubicBezTo>
                      <a:pt x="3" y="3"/>
                      <a:pt x="4" y="4"/>
                      <a:pt x="6" y="4"/>
                    </a:cubicBezTo>
                    <a:cubicBezTo>
                      <a:pt x="6" y="4"/>
                      <a:pt x="6" y="3"/>
                      <a:pt x="7" y="3"/>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1" name="Freeform 10133"/>
              <p:cNvSpPr>
                <a:spLocks/>
              </p:cNvSpPr>
              <p:nvPr/>
            </p:nvSpPr>
            <p:spPr bwMode="auto">
              <a:xfrm>
                <a:off x="-19" y="3467"/>
                <a:ext cx="12" cy="7"/>
              </a:xfrm>
              <a:custGeom>
                <a:avLst/>
                <a:gdLst>
                  <a:gd name="T0" fmla="*/ 0 w 5"/>
                  <a:gd name="T1" fmla="*/ 0 h 3"/>
                  <a:gd name="T2" fmla="*/ 0 w 5"/>
                  <a:gd name="T3" fmla="*/ 0 h 3"/>
                  <a:gd name="T4" fmla="*/ 5 w 5"/>
                  <a:gd name="T5" fmla="*/ 3 h 3"/>
                  <a:gd name="T6" fmla="*/ 5 w 5"/>
                  <a:gd name="T7" fmla="*/ 2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cubicBezTo>
                      <a:pt x="0" y="0"/>
                      <a:pt x="0" y="0"/>
                      <a:pt x="0" y="0"/>
                    </a:cubicBezTo>
                    <a:cubicBezTo>
                      <a:pt x="1" y="1"/>
                      <a:pt x="3" y="2"/>
                      <a:pt x="5" y="3"/>
                    </a:cubicBezTo>
                    <a:cubicBezTo>
                      <a:pt x="5" y="3"/>
                      <a:pt x="5" y="3"/>
                      <a:pt x="5" y="2"/>
                    </a:cubicBezTo>
                    <a:cubicBezTo>
                      <a:pt x="3"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2" name="Freeform 10134"/>
              <p:cNvSpPr>
                <a:spLocks noEditPoints="1"/>
              </p:cNvSpPr>
              <p:nvPr/>
            </p:nvSpPr>
            <p:spPr bwMode="auto">
              <a:xfrm>
                <a:off x="3" y="3462"/>
                <a:ext cx="52" cy="19"/>
              </a:xfrm>
              <a:custGeom>
                <a:avLst/>
                <a:gdLst>
                  <a:gd name="T0" fmla="*/ 17 w 22"/>
                  <a:gd name="T1" fmla="*/ 4 h 8"/>
                  <a:gd name="T2" fmla="*/ 16 w 22"/>
                  <a:gd name="T3" fmla="*/ 7 h 8"/>
                  <a:gd name="T4" fmla="*/ 19 w 22"/>
                  <a:gd name="T5" fmla="*/ 8 h 8"/>
                  <a:gd name="T6" fmla="*/ 20 w 22"/>
                  <a:gd name="T7" fmla="*/ 6 h 8"/>
                  <a:gd name="T8" fmla="*/ 17 w 22"/>
                  <a:gd name="T9" fmla="*/ 4 h 8"/>
                  <a:gd name="T10" fmla="*/ 18 w 22"/>
                  <a:gd name="T11" fmla="*/ 3 h 8"/>
                  <a:gd name="T12" fmla="*/ 17 w 22"/>
                  <a:gd name="T13" fmla="*/ 4 h 8"/>
                  <a:gd name="T14" fmla="*/ 20 w 22"/>
                  <a:gd name="T15" fmla="*/ 6 h 8"/>
                  <a:gd name="T16" fmla="*/ 21 w 22"/>
                  <a:gd name="T17" fmla="*/ 5 h 8"/>
                  <a:gd name="T18" fmla="*/ 18 w 22"/>
                  <a:gd name="T19" fmla="*/ 3 h 8"/>
                  <a:gd name="T20" fmla="*/ 19 w 22"/>
                  <a:gd name="T21" fmla="*/ 1 h 8"/>
                  <a:gd name="T22" fmla="*/ 19 w 22"/>
                  <a:gd name="T23" fmla="*/ 1 h 8"/>
                  <a:gd name="T24" fmla="*/ 18 w 22"/>
                  <a:gd name="T25" fmla="*/ 3 h 8"/>
                  <a:gd name="T26" fmla="*/ 21 w 22"/>
                  <a:gd name="T27" fmla="*/ 4 h 8"/>
                  <a:gd name="T28" fmla="*/ 21 w 22"/>
                  <a:gd name="T29" fmla="*/ 4 h 8"/>
                  <a:gd name="T30" fmla="*/ 21 w 22"/>
                  <a:gd name="T31" fmla="*/ 3 h 8"/>
                  <a:gd name="T32" fmla="*/ 22 w 22"/>
                  <a:gd name="T33" fmla="*/ 2 h 8"/>
                  <a:gd name="T34" fmla="*/ 19 w 22"/>
                  <a:gd name="T35" fmla="*/ 1 h 8"/>
                  <a:gd name="T36" fmla="*/ 19 w 22"/>
                  <a:gd name="T37" fmla="*/ 1 h 8"/>
                  <a:gd name="T38" fmla="*/ 2 w 22"/>
                  <a:gd name="T39" fmla="*/ 0 h 8"/>
                  <a:gd name="T40" fmla="*/ 0 w 22"/>
                  <a:gd name="T41" fmla="*/ 4 h 8"/>
                  <a:gd name="T42" fmla="*/ 4 w 22"/>
                  <a:gd name="T43" fmla="*/ 6 h 8"/>
                  <a:gd name="T44" fmla="*/ 6 w 22"/>
                  <a:gd name="T45" fmla="*/ 2 h 8"/>
                  <a:gd name="T46" fmla="*/ 2 w 22"/>
                  <a:gd name="T4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8">
                    <a:moveTo>
                      <a:pt x="17" y="4"/>
                    </a:moveTo>
                    <a:cubicBezTo>
                      <a:pt x="17" y="5"/>
                      <a:pt x="17" y="6"/>
                      <a:pt x="16" y="7"/>
                    </a:cubicBezTo>
                    <a:cubicBezTo>
                      <a:pt x="17" y="7"/>
                      <a:pt x="18" y="8"/>
                      <a:pt x="19" y="8"/>
                    </a:cubicBezTo>
                    <a:cubicBezTo>
                      <a:pt x="19" y="7"/>
                      <a:pt x="20" y="7"/>
                      <a:pt x="20" y="6"/>
                    </a:cubicBezTo>
                    <a:cubicBezTo>
                      <a:pt x="19" y="5"/>
                      <a:pt x="18" y="5"/>
                      <a:pt x="17" y="4"/>
                    </a:cubicBezTo>
                    <a:moveTo>
                      <a:pt x="18" y="3"/>
                    </a:moveTo>
                    <a:cubicBezTo>
                      <a:pt x="18" y="3"/>
                      <a:pt x="18" y="4"/>
                      <a:pt x="17" y="4"/>
                    </a:cubicBezTo>
                    <a:cubicBezTo>
                      <a:pt x="18" y="5"/>
                      <a:pt x="19" y="5"/>
                      <a:pt x="20" y="6"/>
                    </a:cubicBezTo>
                    <a:cubicBezTo>
                      <a:pt x="20" y="5"/>
                      <a:pt x="20" y="5"/>
                      <a:pt x="21" y="5"/>
                    </a:cubicBezTo>
                    <a:cubicBezTo>
                      <a:pt x="20" y="4"/>
                      <a:pt x="19" y="3"/>
                      <a:pt x="18" y="3"/>
                    </a:cubicBezTo>
                    <a:moveTo>
                      <a:pt x="19" y="1"/>
                    </a:moveTo>
                    <a:cubicBezTo>
                      <a:pt x="19" y="1"/>
                      <a:pt x="19" y="1"/>
                      <a:pt x="19" y="1"/>
                    </a:cubicBezTo>
                    <a:cubicBezTo>
                      <a:pt x="19" y="1"/>
                      <a:pt x="19" y="2"/>
                      <a:pt x="18" y="3"/>
                    </a:cubicBezTo>
                    <a:cubicBezTo>
                      <a:pt x="19" y="3"/>
                      <a:pt x="20" y="4"/>
                      <a:pt x="21" y="4"/>
                    </a:cubicBezTo>
                    <a:cubicBezTo>
                      <a:pt x="21" y="4"/>
                      <a:pt x="21" y="4"/>
                      <a:pt x="21" y="4"/>
                    </a:cubicBezTo>
                    <a:cubicBezTo>
                      <a:pt x="21" y="4"/>
                      <a:pt x="21" y="4"/>
                      <a:pt x="21" y="3"/>
                    </a:cubicBezTo>
                    <a:cubicBezTo>
                      <a:pt x="22" y="2"/>
                      <a:pt x="22" y="2"/>
                      <a:pt x="22" y="2"/>
                    </a:cubicBezTo>
                    <a:cubicBezTo>
                      <a:pt x="21" y="2"/>
                      <a:pt x="20" y="1"/>
                      <a:pt x="19" y="1"/>
                    </a:cubicBezTo>
                    <a:cubicBezTo>
                      <a:pt x="19" y="1"/>
                      <a:pt x="19" y="1"/>
                      <a:pt x="19" y="1"/>
                    </a:cubicBezTo>
                    <a:moveTo>
                      <a:pt x="2" y="0"/>
                    </a:moveTo>
                    <a:cubicBezTo>
                      <a:pt x="2" y="1"/>
                      <a:pt x="1" y="2"/>
                      <a:pt x="0" y="4"/>
                    </a:cubicBezTo>
                    <a:cubicBezTo>
                      <a:pt x="4" y="6"/>
                      <a:pt x="4" y="6"/>
                      <a:pt x="4" y="6"/>
                    </a:cubicBezTo>
                    <a:cubicBezTo>
                      <a:pt x="6" y="2"/>
                      <a:pt x="6" y="2"/>
                      <a:pt x="6" y="2"/>
                    </a:cubicBezTo>
                    <a:cubicBezTo>
                      <a:pt x="5"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3" name="Freeform 10135"/>
              <p:cNvSpPr>
                <a:spLocks noEditPoints="1"/>
              </p:cNvSpPr>
              <p:nvPr/>
            </p:nvSpPr>
            <p:spPr bwMode="auto">
              <a:xfrm>
                <a:off x="43" y="3469"/>
                <a:ext cx="9" cy="7"/>
              </a:xfrm>
              <a:custGeom>
                <a:avLst/>
                <a:gdLst>
                  <a:gd name="T0" fmla="*/ 0 w 4"/>
                  <a:gd name="T1" fmla="*/ 1 h 3"/>
                  <a:gd name="T2" fmla="*/ 0 w 4"/>
                  <a:gd name="T3" fmla="*/ 1 h 3"/>
                  <a:gd name="T4" fmla="*/ 3 w 4"/>
                  <a:gd name="T5" fmla="*/ 3 h 3"/>
                  <a:gd name="T6" fmla="*/ 3 w 4"/>
                  <a:gd name="T7" fmla="*/ 3 h 3"/>
                  <a:gd name="T8" fmla="*/ 0 w 4"/>
                  <a:gd name="T9" fmla="*/ 1 h 3"/>
                  <a:gd name="T10" fmla="*/ 1 w 4"/>
                  <a:gd name="T11" fmla="*/ 0 h 3"/>
                  <a:gd name="T12" fmla="*/ 1 w 4"/>
                  <a:gd name="T13" fmla="*/ 0 h 3"/>
                  <a:gd name="T14" fmla="*/ 4 w 4"/>
                  <a:gd name="T15" fmla="*/ 2 h 3"/>
                  <a:gd name="T16" fmla="*/ 4 w 4"/>
                  <a:gd name="T17" fmla="*/ 1 h 3"/>
                  <a:gd name="T18" fmla="*/ 4 w 4"/>
                  <a:gd name="T19" fmla="*/ 1 h 3"/>
                  <a:gd name="T20" fmla="*/ 1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0" y="1"/>
                    </a:moveTo>
                    <a:cubicBezTo>
                      <a:pt x="0" y="1"/>
                      <a:pt x="0" y="1"/>
                      <a:pt x="0" y="1"/>
                    </a:cubicBezTo>
                    <a:cubicBezTo>
                      <a:pt x="1" y="2"/>
                      <a:pt x="2" y="2"/>
                      <a:pt x="3" y="3"/>
                    </a:cubicBezTo>
                    <a:cubicBezTo>
                      <a:pt x="3" y="3"/>
                      <a:pt x="3" y="3"/>
                      <a:pt x="3" y="3"/>
                    </a:cubicBezTo>
                    <a:cubicBezTo>
                      <a:pt x="2" y="2"/>
                      <a:pt x="1" y="2"/>
                      <a:pt x="0" y="1"/>
                    </a:cubicBezTo>
                    <a:moveTo>
                      <a:pt x="1" y="0"/>
                    </a:moveTo>
                    <a:cubicBezTo>
                      <a:pt x="1" y="0"/>
                      <a:pt x="1" y="0"/>
                      <a:pt x="1" y="0"/>
                    </a:cubicBezTo>
                    <a:cubicBezTo>
                      <a:pt x="2" y="0"/>
                      <a:pt x="3" y="1"/>
                      <a:pt x="4" y="2"/>
                    </a:cubicBezTo>
                    <a:cubicBezTo>
                      <a:pt x="4" y="1"/>
                      <a:pt x="4" y="1"/>
                      <a:pt x="4" y="1"/>
                    </a:cubicBezTo>
                    <a:cubicBezTo>
                      <a:pt x="4" y="1"/>
                      <a:pt x="4" y="1"/>
                      <a:pt x="4" y="1"/>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4" name="Freeform 10136"/>
              <p:cNvSpPr>
                <a:spLocks noEditPoints="1"/>
              </p:cNvSpPr>
              <p:nvPr/>
            </p:nvSpPr>
            <p:spPr bwMode="auto">
              <a:xfrm>
                <a:off x="-9" y="3469"/>
                <a:ext cx="7" cy="10"/>
              </a:xfrm>
              <a:custGeom>
                <a:avLst/>
                <a:gdLst>
                  <a:gd name="T0" fmla="*/ 0 w 3"/>
                  <a:gd name="T1" fmla="*/ 3 h 4"/>
                  <a:gd name="T2" fmla="*/ 0 w 3"/>
                  <a:gd name="T3" fmla="*/ 3 h 4"/>
                  <a:gd name="T4" fmla="*/ 0 w 3"/>
                  <a:gd name="T5" fmla="*/ 4 h 4"/>
                  <a:gd name="T6" fmla="*/ 1 w 3"/>
                  <a:gd name="T7" fmla="*/ 3 h 4"/>
                  <a:gd name="T8" fmla="*/ 0 w 3"/>
                  <a:gd name="T9" fmla="*/ 3 h 4"/>
                  <a:gd name="T10" fmla="*/ 2 w 3"/>
                  <a:gd name="T11" fmla="*/ 0 h 4"/>
                  <a:gd name="T12" fmla="*/ 2 w 3"/>
                  <a:gd name="T13" fmla="*/ 0 h 4"/>
                  <a:gd name="T14" fmla="*/ 2 w 3"/>
                  <a:gd name="T15" fmla="*/ 0 h 4"/>
                  <a:gd name="T16" fmla="*/ 3 w 3"/>
                  <a:gd name="T17" fmla="*/ 0 h 4"/>
                  <a:gd name="T18" fmla="*/ 2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3"/>
                    </a:moveTo>
                    <a:cubicBezTo>
                      <a:pt x="0" y="3"/>
                      <a:pt x="0" y="3"/>
                      <a:pt x="0" y="3"/>
                    </a:cubicBezTo>
                    <a:cubicBezTo>
                      <a:pt x="0" y="3"/>
                      <a:pt x="0" y="4"/>
                      <a:pt x="0" y="4"/>
                    </a:cubicBezTo>
                    <a:cubicBezTo>
                      <a:pt x="1" y="3"/>
                      <a:pt x="1" y="3"/>
                      <a:pt x="1" y="3"/>
                    </a:cubicBezTo>
                    <a:cubicBezTo>
                      <a:pt x="1" y="3"/>
                      <a:pt x="0" y="3"/>
                      <a:pt x="0" y="3"/>
                    </a:cubicBezTo>
                    <a:moveTo>
                      <a:pt x="2" y="0"/>
                    </a:moveTo>
                    <a:cubicBezTo>
                      <a:pt x="2" y="0"/>
                      <a:pt x="2" y="0"/>
                      <a:pt x="2" y="0"/>
                    </a:cubicBezTo>
                    <a:cubicBezTo>
                      <a:pt x="2" y="0"/>
                      <a:pt x="2" y="0"/>
                      <a:pt x="2" y="0"/>
                    </a:cubicBezTo>
                    <a:cubicBezTo>
                      <a:pt x="3" y="0"/>
                      <a:pt x="3" y="0"/>
                      <a:pt x="3" y="0"/>
                    </a:cubicBezTo>
                    <a:cubicBezTo>
                      <a:pt x="3"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5" name="Freeform 10137"/>
              <p:cNvSpPr>
                <a:spLocks noEditPoints="1"/>
              </p:cNvSpPr>
              <p:nvPr/>
            </p:nvSpPr>
            <p:spPr bwMode="auto">
              <a:xfrm>
                <a:off x="-9" y="3469"/>
                <a:ext cx="5" cy="7"/>
              </a:xfrm>
              <a:custGeom>
                <a:avLst/>
                <a:gdLst>
                  <a:gd name="T0" fmla="*/ 1 w 2"/>
                  <a:gd name="T1" fmla="*/ 2 h 3"/>
                  <a:gd name="T2" fmla="*/ 0 w 2"/>
                  <a:gd name="T3" fmla="*/ 3 h 3"/>
                  <a:gd name="T4" fmla="*/ 1 w 2"/>
                  <a:gd name="T5" fmla="*/ 3 h 3"/>
                  <a:gd name="T6" fmla="*/ 1 w 2"/>
                  <a:gd name="T7" fmla="*/ 2 h 3"/>
                  <a:gd name="T8" fmla="*/ 1 w 2"/>
                  <a:gd name="T9" fmla="*/ 2 h 3"/>
                  <a:gd name="T10" fmla="*/ 2 w 2"/>
                  <a:gd name="T11" fmla="*/ 0 h 3"/>
                  <a:gd name="T12" fmla="*/ 1 w 2"/>
                  <a:gd name="T13" fmla="*/ 2 h 3"/>
                  <a:gd name="T14" fmla="*/ 1 w 2"/>
                  <a:gd name="T15" fmla="*/ 2 h 3"/>
                  <a:gd name="T16" fmla="*/ 2 w 2"/>
                  <a:gd name="T17" fmla="*/ 0 h 3"/>
                  <a:gd name="T18" fmla="*/ 2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2"/>
                    </a:moveTo>
                    <a:cubicBezTo>
                      <a:pt x="1" y="2"/>
                      <a:pt x="0" y="3"/>
                      <a:pt x="0" y="3"/>
                    </a:cubicBezTo>
                    <a:cubicBezTo>
                      <a:pt x="0" y="3"/>
                      <a:pt x="1" y="3"/>
                      <a:pt x="1" y="3"/>
                    </a:cubicBezTo>
                    <a:cubicBezTo>
                      <a:pt x="1" y="3"/>
                      <a:pt x="1" y="3"/>
                      <a:pt x="1" y="2"/>
                    </a:cubicBezTo>
                    <a:cubicBezTo>
                      <a:pt x="1" y="2"/>
                      <a:pt x="1" y="2"/>
                      <a:pt x="1" y="2"/>
                    </a:cubicBezTo>
                    <a:moveTo>
                      <a:pt x="2" y="0"/>
                    </a:moveTo>
                    <a:cubicBezTo>
                      <a:pt x="2" y="1"/>
                      <a:pt x="1" y="1"/>
                      <a:pt x="1" y="2"/>
                    </a:cubicBezTo>
                    <a:cubicBezTo>
                      <a:pt x="1" y="2"/>
                      <a:pt x="1" y="2"/>
                      <a:pt x="1" y="2"/>
                    </a:cubicBezTo>
                    <a:cubicBezTo>
                      <a:pt x="2" y="1"/>
                      <a:pt x="2" y="1"/>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6" name="Oval 10138"/>
              <p:cNvSpPr>
                <a:spLocks noChangeArrowheads="1"/>
              </p:cNvSpPr>
              <p:nvPr/>
            </p:nvSpPr>
            <p:spPr bwMode="auto">
              <a:xfrm>
                <a:off x="-7" y="347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7" name="Freeform 10139"/>
              <p:cNvSpPr>
                <a:spLocks noEditPoints="1"/>
              </p:cNvSpPr>
              <p:nvPr/>
            </p:nvSpPr>
            <p:spPr bwMode="auto">
              <a:xfrm>
                <a:off x="-281" y="3472"/>
                <a:ext cx="270" cy="446"/>
              </a:xfrm>
              <a:custGeom>
                <a:avLst/>
                <a:gdLst>
                  <a:gd name="T0" fmla="*/ 5 w 114"/>
                  <a:gd name="T1" fmla="*/ 187 h 189"/>
                  <a:gd name="T2" fmla="*/ 7 w 114"/>
                  <a:gd name="T3" fmla="*/ 183 h 189"/>
                  <a:gd name="T4" fmla="*/ 11 w 114"/>
                  <a:gd name="T5" fmla="*/ 175 h 189"/>
                  <a:gd name="T6" fmla="*/ 16 w 114"/>
                  <a:gd name="T7" fmla="*/ 167 h 189"/>
                  <a:gd name="T8" fmla="*/ 13 w 114"/>
                  <a:gd name="T9" fmla="*/ 165 h 189"/>
                  <a:gd name="T10" fmla="*/ 14 w 114"/>
                  <a:gd name="T11" fmla="*/ 162 h 189"/>
                  <a:gd name="T12" fmla="*/ 17 w 114"/>
                  <a:gd name="T13" fmla="*/ 164 h 189"/>
                  <a:gd name="T14" fmla="*/ 18 w 114"/>
                  <a:gd name="T15" fmla="*/ 163 h 189"/>
                  <a:gd name="T16" fmla="*/ 15 w 114"/>
                  <a:gd name="T17" fmla="*/ 161 h 189"/>
                  <a:gd name="T18" fmla="*/ 15 w 114"/>
                  <a:gd name="T19" fmla="*/ 161 h 189"/>
                  <a:gd name="T20" fmla="*/ 17 w 114"/>
                  <a:gd name="T21" fmla="*/ 158 h 189"/>
                  <a:gd name="T22" fmla="*/ 20 w 114"/>
                  <a:gd name="T23" fmla="*/ 155 h 189"/>
                  <a:gd name="T24" fmla="*/ 19 w 114"/>
                  <a:gd name="T25" fmla="*/ 154 h 189"/>
                  <a:gd name="T26" fmla="*/ 21 w 114"/>
                  <a:gd name="T27" fmla="*/ 154 h 189"/>
                  <a:gd name="T28" fmla="*/ 20 w 114"/>
                  <a:gd name="T29" fmla="*/ 154 h 189"/>
                  <a:gd name="T30" fmla="*/ 24 w 114"/>
                  <a:gd name="T31" fmla="*/ 154 h 189"/>
                  <a:gd name="T32" fmla="*/ 21 w 114"/>
                  <a:gd name="T33" fmla="*/ 152 h 189"/>
                  <a:gd name="T34" fmla="*/ 22 w 114"/>
                  <a:gd name="T35" fmla="*/ 150 h 189"/>
                  <a:gd name="T36" fmla="*/ 23 w 114"/>
                  <a:gd name="T37" fmla="*/ 150 h 189"/>
                  <a:gd name="T38" fmla="*/ 22 w 114"/>
                  <a:gd name="T39" fmla="*/ 150 h 189"/>
                  <a:gd name="T40" fmla="*/ 28 w 114"/>
                  <a:gd name="T41" fmla="*/ 147 h 189"/>
                  <a:gd name="T42" fmla="*/ 25 w 114"/>
                  <a:gd name="T43" fmla="*/ 145 h 189"/>
                  <a:gd name="T44" fmla="*/ 29 w 114"/>
                  <a:gd name="T45" fmla="*/ 139 h 189"/>
                  <a:gd name="T46" fmla="*/ 27 w 114"/>
                  <a:gd name="T47" fmla="*/ 140 h 189"/>
                  <a:gd name="T48" fmla="*/ 28 w 114"/>
                  <a:gd name="T49" fmla="*/ 139 h 189"/>
                  <a:gd name="T50" fmla="*/ 35 w 114"/>
                  <a:gd name="T51" fmla="*/ 136 h 189"/>
                  <a:gd name="T52" fmla="*/ 31 w 114"/>
                  <a:gd name="T53" fmla="*/ 134 h 189"/>
                  <a:gd name="T54" fmla="*/ 39 w 114"/>
                  <a:gd name="T55" fmla="*/ 129 h 189"/>
                  <a:gd name="T56" fmla="*/ 41 w 114"/>
                  <a:gd name="T57" fmla="*/ 125 h 189"/>
                  <a:gd name="T58" fmla="*/ 45 w 114"/>
                  <a:gd name="T59" fmla="*/ 110 h 189"/>
                  <a:gd name="T60" fmla="*/ 60 w 114"/>
                  <a:gd name="T61" fmla="*/ 83 h 189"/>
                  <a:gd name="T62" fmla="*/ 61 w 114"/>
                  <a:gd name="T63" fmla="*/ 81 h 189"/>
                  <a:gd name="T64" fmla="*/ 68 w 114"/>
                  <a:gd name="T65" fmla="*/ 79 h 189"/>
                  <a:gd name="T66" fmla="*/ 72 w 114"/>
                  <a:gd name="T67" fmla="*/ 73 h 189"/>
                  <a:gd name="T68" fmla="*/ 69 w 114"/>
                  <a:gd name="T69" fmla="*/ 67 h 189"/>
                  <a:gd name="T70" fmla="*/ 71 w 114"/>
                  <a:gd name="T71" fmla="*/ 64 h 189"/>
                  <a:gd name="T72" fmla="*/ 71 w 114"/>
                  <a:gd name="T73" fmla="*/ 63 h 189"/>
                  <a:gd name="T74" fmla="*/ 75 w 114"/>
                  <a:gd name="T75" fmla="*/ 57 h 189"/>
                  <a:gd name="T76" fmla="*/ 76 w 114"/>
                  <a:gd name="T77" fmla="*/ 56 h 189"/>
                  <a:gd name="T78" fmla="*/ 78 w 114"/>
                  <a:gd name="T79" fmla="*/ 54 h 189"/>
                  <a:gd name="T80" fmla="*/ 78 w 114"/>
                  <a:gd name="T81" fmla="*/ 54 h 189"/>
                  <a:gd name="T82" fmla="*/ 77 w 114"/>
                  <a:gd name="T83" fmla="*/ 54 h 189"/>
                  <a:gd name="T84" fmla="*/ 78 w 114"/>
                  <a:gd name="T85" fmla="*/ 54 h 189"/>
                  <a:gd name="T86" fmla="*/ 88 w 114"/>
                  <a:gd name="T87" fmla="*/ 45 h 189"/>
                  <a:gd name="T88" fmla="*/ 87 w 114"/>
                  <a:gd name="T89" fmla="*/ 39 h 189"/>
                  <a:gd name="T90" fmla="*/ 91 w 114"/>
                  <a:gd name="T91" fmla="*/ 40 h 189"/>
                  <a:gd name="T92" fmla="*/ 94 w 114"/>
                  <a:gd name="T93" fmla="*/ 36 h 189"/>
                  <a:gd name="T94" fmla="*/ 91 w 114"/>
                  <a:gd name="T95" fmla="*/ 32 h 189"/>
                  <a:gd name="T96" fmla="*/ 94 w 114"/>
                  <a:gd name="T97" fmla="*/ 28 h 189"/>
                  <a:gd name="T98" fmla="*/ 94 w 114"/>
                  <a:gd name="T99" fmla="*/ 28 h 189"/>
                  <a:gd name="T100" fmla="*/ 103 w 114"/>
                  <a:gd name="T101" fmla="*/ 21 h 189"/>
                  <a:gd name="T102" fmla="*/ 101 w 114"/>
                  <a:gd name="T103" fmla="*/ 24 h 189"/>
                  <a:gd name="T104" fmla="*/ 103 w 114"/>
                  <a:gd name="T105" fmla="*/ 21 h 189"/>
                  <a:gd name="T106" fmla="*/ 103 w 114"/>
                  <a:gd name="T107" fmla="*/ 20 h 189"/>
                  <a:gd name="T108" fmla="*/ 108 w 114"/>
                  <a:gd name="T109" fmla="*/ 12 h 189"/>
                  <a:gd name="T110" fmla="*/ 114 w 114"/>
                  <a:gd name="T111" fmla="*/ 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4" h="189">
                    <a:moveTo>
                      <a:pt x="1" y="185"/>
                    </a:moveTo>
                    <a:cubicBezTo>
                      <a:pt x="1" y="186"/>
                      <a:pt x="0" y="187"/>
                      <a:pt x="0" y="187"/>
                    </a:cubicBezTo>
                    <a:cubicBezTo>
                      <a:pt x="0" y="188"/>
                      <a:pt x="1" y="189"/>
                      <a:pt x="1" y="189"/>
                    </a:cubicBezTo>
                    <a:cubicBezTo>
                      <a:pt x="1" y="189"/>
                      <a:pt x="1" y="189"/>
                      <a:pt x="1" y="189"/>
                    </a:cubicBezTo>
                    <a:cubicBezTo>
                      <a:pt x="2" y="189"/>
                      <a:pt x="2" y="189"/>
                      <a:pt x="2" y="189"/>
                    </a:cubicBezTo>
                    <a:cubicBezTo>
                      <a:pt x="3" y="189"/>
                      <a:pt x="4" y="188"/>
                      <a:pt x="5" y="187"/>
                    </a:cubicBezTo>
                    <a:cubicBezTo>
                      <a:pt x="1" y="185"/>
                      <a:pt x="1" y="185"/>
                      <a:pt x="1" y="185"/>
                    </a:cubicBezTo>
                    <a:moveTo>
                      <a:pt x="4" y="181"/>
                    </a:moveTo>
                    <a:cubicBezTo>
                      <a:pt x="4" y="182"/>
                      <a:pt x="3" y="182"/>
                      <a:pt x="3" y="183"/>
                    </a:cubicBezTo>
                    <a:cubicBezTo>
                      <a:pt x="6" y="184"/>
                      <a:pt x="6" y="184"/>
                      <a:pt x="6" y="184"/>
                    </a:cubicBezTo>
                    <a:cubicBezTo>
                      <a:pt x="6" y="184"/>
                      <a:pt x="6" y="184"/>
                      <a:pt x="6" y="184"/>
                    </a:cubicBezTo>
                    <a:cubicBezTo>
                      <a:pt x="7" y="183"/>
                      <a:pt x="7" y="183"/>
                      <a:pt x="7" y="183"/>
                    </a:cubicBezTo>
                    <a:cubicBezTo>
                      <a:pt x="6" y="182"/>
                      <a:pt x="5" y="182"/>
                      <a:pt x="4" y="181"/>
                    </a:cubicBezTo>
                    <a:moveTo>
                      <a:pt x="9" y="174"/>
                    </a:moveTo>
                    <a:cubicBezTo>
                      <a:pt x="8" y="175"/>
                      <a:pt x="7" y="176"/>
                      <a:pt x="7" y="177"/>
                    </a:cubicBezTo>
                    <a:cubicBezTo>
                      <a:pt x="6" y="177"/>
                      <a:pt x="6" y="178"/>
                      <a:pt x="6" y="179"/>
                    </a:cubicBezTo>
                    <a:cubicBezTo>
                      <a:pt x="8" y="180"/>
                      <a:pt x="8" y="180"/>
                      <a:pt x="8" y="180"/>
                    </a:cubicBezTo>
                    <a:cubicBezTo>
                      <a:pt x="11" y="175"/>
                      <a:pt x="11" y="175"/>
                      <a:pt x="11" y="175"/>
                    </a:cubicBezTo>
                    <a:cubicBezTo>
                      <a:pt x="9" y="174"/>
                      <a:pt x="9" y="174"/>
                      <a:pt x="9" y="174"/>
                    </a:cubicBezTo>
                    <a:moveTo>
                      <a:pt x="14" y="165"/>
                    </a:moveTo>
                    <a:cubicBezTo>
                      <a:pt x="14" y="165"/>
                      <a:pt x="14" y="166"/>
                      <a:pt x="14" y="166"/>
                    </a:cubicBezTo>
                    <a:cubicBezTo>
                      <a:pt x="14" y="166"/>
                      <a:pt x="15" y="167"/>
                      <a:pt x="16" y="167"/>
                    </a:cubicBezTo>
                    <a:cubicBezTo>
                      <a:pt x="16" y="167"/>
                      <a:pt x="16" y="167"/>
                      <a:pt x="16" y="167"/>
                    </a:cubicBezTo>
                    <a:cubicBezTo>
                      <a:pt x="16" y="167"/>
                      <a:pt x="16" y="167"/>
                      <a:pt x="16" y="167"/>
                    </a:cubicBezTo>
                    <a:cubicBezTo>
                      <a:pt x="14" y="165"/>
                      <a:pt x="14" y="165"/>
                      <a:pt x="14" y="165"/>
                    </a:cubicBezTo>
                    <a:moveTo>
                      <a:pt x="13" y="165"/>
                    </a:moveTo>
                    <a:cubicBezTo>
                      <a:pt x="13" y="165"/>
                      <a:pt x="13" y="165"/>
                      <a:pt x="13" y="165"/>
                    </a:cubicBezTo>
                    <a:cubicBezTo>
                      <a:pt x="13" y="165"/>
                      <a:pt x="13" y="165"/>
                      <a:pt x="13" y="165"/>
                    </a:cubicBezTo>
                    <a:cubicBezTo>
                      <a:pt x="13" y="165"/>
                      <a:pt x="13" y="165"/>
                      <a:pt x="13" y="165"/>
                    </a:cubicBezTo>
                    <a:cubicBezTo>
                      <a:pt x="13" y="165"/>
                      <a:pt x="13" y="165"/>
                      <a:pt x="13" y="165"/>
                    </a:cubicBezTo>
                    <a:moveTo>
                      <a:pt x="15" y="163"/>
                    </a:moveTo>
                    <a:cubicBezTo>
                      <a:pt x="15" y="163"/>
                      <a:pt x="15" y="163"/>
                      <a:pt x="15" y="163"/>
                    </a:cubicBezTo>
                    <a:cubicBezTo>
                      <a:pt x="16" y="163"/>
                      <a:pt x="16" y="163"/>
                      <a:pt x="17" y="164"/>
                    </a:cubicBezTo>
                    <a:cubicBezTo>
                      <a:pt x="16" y="163"/>
                      <a:pt x="16" y="163"/>
                      <a:pt x="15" y="163"/>
                    </a:cubicBezTo>
                    <a:moveTo>
                      <a:pt x="15" y="162"/>
                    </a:moveTo>
                    <a:cubicBezTo>
                      <a:pt x="15" y="162"/>
                      <a:pt x="15" y="162"/>
                      <a:pt x="14" y="162"/>
                    </a:cubicBezTo>
                    <a:cubicBezTo>
                      <a:pt x="15" y="162"/>
                      <a:pt x="15" y="162"/>
                      <a:pt x="15" y="163"/>
                    </a:cubicBezTo>
                    <a:cubicBezTo>
                      <a:pt x="15" y="162"/>
                      <a:pt x="15" y="162"/>
                      <a:pt x="15" y="162"/>
                    </a:cubicBezTo>
                    <a:cubicBezTo>
                      <a:pt x="15" y="162"/>
                      <a:pt x="15" y="162"/>
                      <a:pt x="15" y="162"/>
                    </a:cubicBezTo>
                    <a:moveTo>
                      <a:pt x="16" y="162"/>
                    </a:moveTo>
                    <a:cubicBezTo>
                      <a:pt x="16" y="162"/>
                      <a:pt x="16" y="162"/>
                      <a:pt x="15" y="163"/>
                    </a:cubicBezTo>
                    <a:cubicBezTo>
                      <a:pt x="16" y="163"/>
                      <a:pt x="17" y="164"/>
                      <a:pt x="17" y="164"/>
                    </a:cubicBezTo>
                    <a:cubicBezTo>
                      <a:pt x="17" y="164"/>
                      <a:pt x="17" y="164"/>
                      <a:pt x="18" y="164"/>
                    </a:cubicBezTo>
                    <a:cubicBezTo>
                      <a:pt x="18" y="164"/>
                      <a:pt x="18" y="163"/>
                      <a:pt x="18" y="163"/>
                    </a:cubicBezTo>
                    <a:cubicBezTo>
                      <a:pt x="18" y="163"/>
                      <a:pt x="17" y="162"/>
                      <a:pt x="16" y="162"/>
                    </a:cubicBezTo>
                    <a:moveTo>
                      <a:pt x="16" y="161"/>
                    </a:moveTo>
                    <a:cubicBezTo>
                      <a:pt x="16" y="161"/>
                      <a:pt x="16" y="162"/>
                      <a:pt x="16" y="162"/>
                    </a:cubicBezTo>
                    <a:cubicBezTo>
                      <a:pt x="17" y="162"/>
                      <a:pt x="18" y="163"/>
                      <a:pt x="18" y="163"/>
                    </a:cubicBezTo>
                    <a:cubicBezTo>
                      <a:pt x="19" y="163"/>
                      <a:pt x="19" y="163"/>
                      <a:pt x="19" y="163"/>
                    </a:cubicBezTo>
                    <a:cubicBezTo>
                      <a:pt x="18" y="162"/>
                      <a:pt x="17" y="162"/>
                      <a:pt x="16" y="161"/>
                    </a:cubicBezTo>
                    <a:moveTo>
                      <a:pt x="15" y="161"/>
                    </a:moveTo>
                    <a:cubicBezTo>
                      <a:pt x="15" y="162"/>
                      <a:pt x="15" y="162"/>
                      <a:pt x="15" y="162"/>
                    </a:cubicBezTo>
                    <a:cubicBezTo>
                      <a:pt x="15" y="162"/>
                      <a:pt x="15" y="162"/>
                      <a:pt x="15" y="162"/>
                    </a:cubicBezTo>
                    <a:cubicBezTo>
                      <a:pt x="15" y="162"/>
                      <a:pt x="15" y="162"/>
                      <a:pt x="15" y="161"/>
                    </a:cubicBezTo>
                    <a:cubicBezTo>
                      <a:pt x="15" y="161"/>
                      <a:pt x="15" y="161"/>
                      <a:pt x="15" y="161"/>
                    </a:cubicBezTo>
                    <a:moveTo>
                      <a:pt x="15" y="161"/>
                    </a:moveTo>
                    <a:cubicBezTo>
                      <a:pt x="15" y="161"/>
                      <a:pt x="15" y="161"/>
                      <a:pt x="15" y="161"/>
                    </a:cubicBezTo>
                    <a:cubicBezTo>
                      <a:pt x="15" y="161"/>
                      <a:pt x="15" y="161"/>
                      <a:pt x="15" y="161"/>
                    </a:cubicBezTo>
                    <a:cubicBezTo>
                      <a:pt x="15" y="161"/>
                      <a:pt x="15" y="161"/>
                      <a:pt x="16" y="161"/>
                    </a:cubicBezTo>
                    <a:cubicBezTo>
                      <a:pt x="16" y="161"/>
                      <a:pt x="15" y="161"/>
                      <a:pt x="15" y="161"/>
                    </a:cubicBezTo>
                    <a:moveTo>
                      <a:pt x="18" y="158"/>
                    </a:moveTo>
                    <a:cubicBezTo>
                      <a:pt x="18" y="159"/>
                      <a:pt x="17" y="160"/>
                      <a:pt x="16" y="161"/>
                    </a:cubicBezTo>
                    <a:cubicBezTo>
                      <a:pt x="17" y="162"/>
                      <a:pt x="18" y="162"/>
                      <a:pt x="19" y="163"/>
                    </a:cubicBezTo>
                    <a:cubicBezTo>
                      <a:pt x="19" y="162"/>
                      <a:pt x="20" y="161"/>
                      <a:pt x="21" y="160"/>
                    </a:cubicBezTo>
                    <a:cubicBezTo>
                      <a:pt x="20" y="159"/>
                      <a:pt x="19" y="159"/>
                      <a:pt x="18" y="158"/>
                    </a:cubicBezTo>
                    <a:moveTo>
                      <a:pt x="17" y="158"/>
                    </a:moveTo>
                    <a:cubicBezTo>
                      <a:pt x="17" y="159"/>
                      <a:pt x="16" y="160"/>
                      <a:pt x="15" y="161"/>
                    </a:cubicBezTo>
                    <a:cubicBezTo>
                      <a:pt x="15" y="161"/>
                      <a:pt x="16" y="161"/>
                      <a:pt x="16" y="161"/>
                    </a:cubicBezTo>
                    <a:cubicBezTo>
                      <a:pt x="16" y="160"/>
                      <a:pt x="17" y="159"/>
                      <a:pt x="17" y="158"/>
                    </a:cubicBezTo>
                    <a:cubicBezTo>
                      <a:pt x="17" y="158"/>
                      <a:pt x="17" y="158"/>
                      <a:pt x="17" y="158"/>
                    </a:cubicBezTo>
                    <a:moveTo>
                      <a:pt x="20" y="155"/>
                    </a:moveTo>
                    <a:cubicBezTo>
                      <a:pt x="20" y="155"/>
                      <a:pt x="20" y="155"/>
                      <a:pt x="20" y="155"/>
                    </a:cubicBezTo>
                    <a:cubicBezTo>
                      <a:pt x="20" y="155"/>
                      <a:pt x="20" y="156"/>
                      <a:pt x="20" y="156"/>
                    </a:cubicBezTo>
                    <a:cubicBezTo>
                      <a:pt x="19" y="156"/>
                      <a:pt x="19" y="156"/>
                      <a:pt x="19" y="156"/>
                    </a:cubicBezTo>
                    <a:cubicBezTo>
                      <a:pt x="20" y="157"/>
                      <a:pt x="21" y="157"/>
                      <a:pt x="22" y="158"/>
                    </a:cubicBezTo>
                    <a:cubicBezTo>
                      <a:pt x="22" y="157"/>
                      <a:pt x="22" y="157"/>
                      <a:pt x="22" y="156"/>
                    </a:cubicBezTo>
                    <a:cubicBezTo>
                      <a:pt x="22" y="156"/>
                      <a:pt x="21" y="155"/>
                      <a:pt x="20" y="155"/>
                    </a:cubicBezTo>
                    <a:moveTo>
                      <a:pt x="19" y="154"/>
                    </a:moveTo>
                    <a:cubicBezTo>
                      <a:pt x="19" y="155"/>
                      <a:pt x="19" y="155"/>
                      <a:pt x="18" y="156"/>
                    </a:cubicBezTo>
                    <a:cubicBezTo>
                      <a:pt x="18" y="156"/>
                      <a:pt x="18" y="156"/>
                      <a:pt x="19" y="156"/>
                    </a:cubicBezTo>
                    <a:cubicBezTo>
                      <a:pt x="19" y="155"/>
                      <a:pt x="19" y="155"/>
                      <a:pt x="19" y="154"/>
                    </a:cubicBezTo>
                    <a:cubicBezTo>
                      <a:pt x="19" y="154"/>
                      <a:pt x="19" y="154"/>
                      <a:pt x="19" y="154"/>
                    </a:cubicBezTo>
                    <a:moveTo>
                      <a:pt x="21" y="154"/>
                    </a:moveTo>
                    <a:cubicBezTo>
                      <a:pt x="21" y="154"/>
                      <a:pt x="21" y="154"/>
                      <a:pt x="21" y="154"/>
                    </a:cubicBezTo>
                    <a:cubicBezTo>
                      <a:pt x="21" y="155"/>
                      <a:pt x="22" y="155"/>
                      <a:pt x="23" y="156"/>
                    </a:cubicBezTo>
                    <a:cubicBezTo>
                      <a:pt x="23" y="155"/>
                      <a:pt x="23" y="155"/>
                      <a:pt x="23" y="155"/>
                    </a:cubicBezTo>
                    <a:cubicBezTo>
                      <a:pt x="21" y="154"/>
                      <a:pt x="21" y="154"/>
                      <a:pt x="21" y="154"/>
                    </a:cubicBezTo>
                    <a:moveTo>
                      <a:pt x="20" y="153"/>
                    </a:moveTo>
                    <a:cubicBezTo>
                      <a:pt x="20" y="153"/>
                      <a:pt x="20" y="154"/>
                      <a:pt x="20" y="154"/>
                    </a:cubicBezTo>
                    <a:cubicBezTo>
                      <a:pt x="20" y="154"/>
                      <a:pt x="20" y="154"/>
                      <a:pt x="20" y="154"/>
                    </a:cubicBezTo>
                    <a:cubicBezTo>
                      <a:pt x="20" y="154"/>
                      <a:pt x="20" y="153"/>
                      <a:pt x="20" y="153"/>
                    </a:cubicBezTo>
                    <a:cubicBezTo>
                      <a:pt x="20" y="153"/>
                      <a:pt x="20" y="153"/>
                      <a:pt x="20" y="153"/>
                    </a:cubicBezTo>
                    <a:moveTo>
                      <a:pt x="22" y="153"/>
                    </a:moveTo>
                    <a:cubicBezTo>
                      <a:pt x="22" y="153"/>
                      <a:pt x="21" y="153"/>
                      <a:pt x="21" y="153"/>
                    </a:cubicBezTo>
                    <a:cubicBezTo>
                      <a:pt x="22" y="153"/>
                      <a:pt x="23" y="154"/>
                      <a:pt x="24" y="154"/>
                    </a:cubicBezTo>
                    <a:cubicBezTo>
                      <a:pt x="24" y="154"/>
                      <a:pt x="24" y="154"/>
                      <a:pt x="24" y="154"/>
                    </a:cubicBezTo>
                    <a:cubicBezTo>
                      <a:pt x="23" y="153"/>
                      <a:pt x="22" y="153"/>
                      <a:pt x="22" y="153"/>
                    </a:cubicBezTo>
                    <a:moveTo>
                      <a:pt x="21" y="152"/>
                    </a:moveTo>
                    <a:cubicBezTo>
                      <a:pt x="20" y="152"/>
                      <a:pt x="20" y="152"/>
                      <a:pt x="20" y="152"/>
                    </a:cubicBezTo>
                    <a:cubicBezTo>
                      <a:pt x="20" y="152"/>
                      <a:pt x="20" y="152"/>
                      <a:pt x="20" y="152"/>
                    </a:cubicBezTo>
                    <a:cubicBezTo>
                      <a:pt x="21" y="152"/>
                      <a:pt x="21" y="152"/>
                      <a:pt x="21" y="152"/>
                    </a:cubicBezTo>
                    <a:cubicBezTo>
                      <a:pt x="21" y="152"/>
                      <a:pt x="21" y="152"/>
                      <a:pt x="21" y="152"/>
                    </a:cubicBezTo>
                    <a:moveTo>
                      <a:pt x="23" y="151"/>
                    </a:moveTo>
                    <a:cubicBezTo>
                      <a:pt x="22" y="151"/>
                      <a:pt x="22" y="152"/>
                      <a:pt x="22" y="152"/>
                    </a:cubicBezTo>
                    <a:cubicBezTo>
                      <a:pt x="23" y="153"/>
                      <a:pt x="23" y="153"/>
                      <a:pt x="24" y="154"/>
                    </a:cubicBezTo>
                    <a:cubicBezTo>
                      <a:pt x="24" y="153"/>
                      <a:pt x="25" y="153"/>
                      <a:pt x="25" y="152"/>
                    </a:cubicBezTo>
                    <a:cubicBezTo>
                      <a:pt x="24" y="152"/>
                      <a:pt x="23" y="151"/>
                      <a:pt x="23" y="151"/>
                    </a:cubicBezTo>
                    <a:moveTo>
                      <a:pt x="22" y="150"/>
                    </a:moveTo>
                    <a:cubicBezTo>
                      <a:pt x="21" y="151"/>
                      <a:pt x="21" y="151"/>
                      <a:pt x="21" y="152"/>
                    </a:cubicBezTo>
                    <a:cubicBezTo>
                      <a:pt x="21" y="152"/>
                      <a:pt x="21" y="152"/>
                      <a:pt x="21" y="152"/>
                    </a:cubicBezTo>
                    <a:cubicBezTo>
                      <a:pt x="21" y="151"/>
                      <a:pt x="21" y="151"/>
                      <a:pt x="22" y="150"/>
                    </a:cubicBezTo>
                    <a:cubicBezTo>
                      <a:pt x="22" y="150"/>
                      <a:pt x="22" y="150"/>
                      <a:pt x="22" y="150"/>
                    </a:cubicBezTo>
                    <a:moveTo>
                      <a:pt x="23" y="150"/>
                    </a:moveTo>
                    <a:cubicBezTo>
                      <a:pt x="23" y="150"/>
                      <a:pt x="23" y="150"/>
                      <a:pt x="23" y="150"/>
                    </a:cubicBezTo>
                    <a:cubicBezTo>
                      <a:pt x="24" y="151"/>
                      <a:pt x="25" y="151"/>
                      <a:pt x="25" y="151"/>
                    </a:cubicBezTo>
                    <a:cubicBezTo>
                      <a:pt x="26" y="151"/>
                      <a:pt x="26" y="151"/>
                      <a:pt x="26" y="151"/>
                    </a:cubicBezTo>
                    <a:cubicBezTo>
                      <a:pt x="25" y="150"/>
                      <a:pt x="24" y="150"/>
                      <a:pt x="23" y="150"/>
                    </a:cubicBezTo>
                    <a:moveTo>
                      <a:pt x="22" y="149"/>
                    </a:moveTo>
                    <a:cubicBezTo>
                      <a:pt x="22" y="149"/>
                      <a:pt x="22" y="149"/>
                      <a:pt x="22" y="149"/>
                    </a:cubicBezTo>
                    <a:cubicBezTo>
                      <a:pt x="22" y="149"/>
                      <a:pt x="22" y="150"/>
                      <a:pt x="22" y="150"/>
                    </a:cubicBezTo>
                    <a:cubicBezTo>
                      <a:pt x="22" y="149"/>
                      <a:pt x="22" y="149"/>
                      <a:pt x="22" y="149"/>
                    </a:cubicBezTo>
                    <a:cubicBezTo>
                      <a:pt x="22" y="149"/>
                      <a:pt x="22" y="149"/>
                      <a:pt x="22" y="149"/>
                    </a:cubicBezTo>
                    <a:moveTo>
                      <a:pt x="26" y="145"/>
                    </a:moveTo>
                    <a:cubicBezTo>
                      <a:pt x="25" y="147"/>
                      <a:pt x="24" y="148"/>
                      <a:pt x="23" y="149"/>
                    </a:cubicBezTo>
                    <a:cubicBezTo>
                      <a:pt x="24" y="150"/>
                      <a:pt x="25" y="150"/>
                      <a:pt x="26" y="151"/>
                    </a:cubicBezTo>
                    <a:cubicBezTo>
                      <a:pt x="27" y="150"/>
                      <a:pt x="27" y="148"/>
                      <a:pt x="28" y="147"/>
                    </a:cubicBezTo>
                    <a:cubicBezTo>
                      <a:pt x="27" y="146"/>
                      <a:pt x="27" y="146"/>
                      <a:pt x="26" y="145"/>
                    </a:cubicBezTo>
                    <a:moveTo>
                      <a:pt x="25" y="145"/>
                    </a:moveTo>
                    <a:cubicBezTo>
                      <a:pt x="24" y="146"/>
                      <a:pt x="23" y="148"/>
                      <a:pt x="22" y="149"/>
                    </a:cubicBezTo>
                    <a:cubicBezTo>
                      <a:pt x="22" y="149"/>
                      <a:pt x="22" y="149"/>
                      <a:pt x="23" y="149"/>
                    </a:cubicBezTo>
                    <a:cubicBezTo>
                      <a:pt x="23" y="148"/>
                      <a:pt x="24" y="146"/>
                      <a:pt x="25" y="145"/>
                    </a:cubicBezTo>
                    <a:cubicBezTo>
                      <a:pt x="25" y="145"/>
                      <a:pt x="25" y="145"/>
                      <a:pt x="25" y="145"/>
                    </a:cubicBezTo>
                    <a:moveTo>
                      <a:pt x="29" y="140"/>
                    </a:moveTo>
                    <a:cubicBezTo>
                      <a:pt x="29" y="140"/>
                      <a:pt x="29" y="140"/>
                      <a:pt x="29" y="141"/>
                    </a:cubicBezTo>
                    <a:cubicBezTo>
                      <a:pt x="29" y="141"/>
                      <a:pt x="30" y="142"/>
                      <a:pt x="31" y="142"/>
                    </a:cubicBezTo>
                    <a:cubicBezTo>
                      <a:pt x="31" y="142"/>
                      <a:pt x="31" y="141"/>
                      <a:pt x="32" y="141"/>
                    </a:cubicBezTo>
                    <a:cubicBezTo>
                      <a:pt x="31" y="141"/>
                      <a:pt x="30" y="140"/>
                      <a:pt x="29" y="140"/>
                    </a:cubicBezTo>
                    <a:moveTo>
                      <a:pt x="29" y="139"/>
                    </a:moveTo>
                    <a:cubicBezTo>
                      <a:pt x="29" y="139"/>
                      <a:pt x="29" y="139"/>
                      <a:pt x="29" y="139"/>
                    </a:cubicBezTo>
                    <a:cubicBezTo>
                      <a:pt x="30" y="140"/>
                      <a:pt x="31" y="140"/>
                      <a:pt x="32" y="141"/>
                    </a:cubicBezTo>
                    <a:cubicBezTo>
                      <a:pt x="32" y="141"/>
                      <a:pt x="32" y="141"/>
                      <a:pt x="32" y="141"/>
                    </a:cubicBezTo>
                    <a:cubicBezTo>
                      <a:pt x="31" y="140"/>
                      <a:pt x="30" y="140"/>
                      <a:pt x="29" y="139"/>
                    </a:cubicBezTo>
                    <a:moveTo>
                      <a:pt x="28" y="139"/>
                    </a:moveTo>
                    <a:cubicBezTo>
                      <a:pt x="28" y="139"/>
                      <a:pt x="28" y="140"/>
                      <a:pt x="27" y="140"/>
                    </a:cubicBezTo>
                    <a:cubicBezTo>
                      <a:pt x="28" y="140"/>
                      <a:pt x="28" y="140"/>
                      <a:pt x="28" y="140"/>
                    </a:cubicBezTo>
                    <a:cubicBezTo>
                      <a:pt x="28" y="140"/>
                      <a:pt x="28" y="139"/>
                      <a:pt x="28" y="139"/>
                    </a:cubicBezTo>
                    <a:cubicBezTo>
                      <a:pt x="28" y="139"/>
                      <a:pt x="28" y="139"/>
                      <a:pt x="28" y="139"/>
                    </a:cubicBezTo>
                    <a:moveTo>
                      <a:pt x="28" y="138"/>
                    </a:moveTo>
                    <a:cubicBezTo>
                      <a:pt x="28" y="139"/>
                      <a:pt x="28" y="139"/>
                      <a:pt x="28" y="139"/>
                    </a:cubicBezTo>
                    <a:cubicBezTo>
                      <a:pt x="28" y="139"/>
                      <a:pt x="28" y="139"/>
                      <a:pt x="28" y="139"/>
                    </a:cubicBezTo>
                    <a:cubicBezTo>
                      <a:pt x="28" y="139"/>
                      <a:pt x="29" y="139"/>
                      <a:pt x="29" y="139"/>
                    </a:cubicBezTo>
                    <a:cubicBezTo>
                      <a:pt x="28" y="139"/>
                      <a:pt x="28" y="139"/>
                      <a:pt x="28" y="138"/>
                    </a:cubicBezTo>
                    <a:moveTo>
                      <a:pt x="32" y="134"/>
                    </a:moveTo>
                    <a:cubicBezTo>
                      <a:pt x="32" y="134"/>
                      <a:pt x="32" y="134"/>
                      <a:pt x="32" y="134"/>
                    </a:cubicBezTo>
                    <a:cubicBezTo>
                      <a:pt x="33" y="135"/>
                      <a:pt x="34" y="135"/>
                      <a:pt x="35" y="136"/>
                    </a:cubicBezTo>
                    <a:cubicBezTo>
                      <a:pt x="35" y="136"/>
                      <a:pt x="35" y="136"/>
                      <a:pt x="35" y="136"/>
                    </a:cubicBezTo>
                    <a:cubicBezTo>
                      <a:pt x="34" y="135"/>
                      <a:pt x="33" y="135"/>
                      <a:pt x="32" y="134"/>
                    </a:cubicBezTo>
                    <a:moveTo>
                      <a:pt x="31" y="134"/>
                    </a:moveTo>
                    <a:cubicBezTo>
                      <a:pt x="31" y="134"/>
                      <a:pt x="31" y="134"/>
                      <a:pt x="31" y="134"/>
                    </a:cubicBezTo>
                    <a:cubicBezTo>
                      <a:pt x="31" y="134"/>
                      <a:pt x="31" y="134"/>
                      <a:pt x="31" y="134"/>
                    </a:cubicBezTo>
                    <a:cubicBezTo>
                      <a:pt x="31" y="134"/>
                      <a:pt x="31" y="134"/>
                      <a:pt x="31" y="134"/>
                    </a:cubicBezTo>
                    <a:cubicBezTo>
                      <a:pt x="31" y="134"/>
                      <a:pt x="31" y="134"/>
                      <a:pt x="31" y="134"/>
                    </a:cubicBezTo>
                    <a:moveTo>
                      <a:pt x="36" y="125"/>
                    </a:moveTo>
                    <a:cubicBezTo>
                      <a:pt x="36" y="126"/>
                      <a:pt x="35" y="126"/>
                      <a:pt x="35" y="127"/>
                    </a:cubicBezTo>
                    <a:cubicBezTo>
                      <a:pt x="35" y="127"/>
                      <a:pt x="35" y="127"/>
                      <a:pt x="35" y="127"/>
                    </a:cubicBezTo>
                    <a:cubicBezTo>
                      <a:pt x="36" y="126"/>
                      <a:pt x="36" y="126"/>
                      <a:pt x="37" y="125"/>
                    </a:cubicBezTo>
                    <a:cubicBezTo>
                      <a:pt x="36" y="126"/>
                      <a:pt x="36" y="127"/>
                      <a:pt x="36" y="127"/>
                    </a:cubicBezTo>
                    <a:cubicBezTo>
                      <a:pt x="37" y="128"/>
                      <a:pt x="38" y="129"/>
                      <a:pt x="39" y="129"/>
                    </a:cubicBezTo>
                    <a:cubicBezTo>
                      <a:pt x="39" y="129"/>
                      <a:pt x="39" y="128"/>
                      <a:pt x="40" y="127"/>
                    </a:cubicBezTo>
                    <a:cubicBezTo>
                      <a:pt x="39" y="126"/>
                      <a:pt x="37" y="126"/>
                      <a:pt x="36" y="125"/>
                    </a:cubicBezTo>
                    <a:moveTo>
                      <a:pt x="37" y="123"/>
                    </a:moveTo>
                    <a:cubicBezTo>
                      <a:pt x="37" y="123"/>
                      <a:pt x="37" y="124"/>
                      <a:pt x="37" y="124"/>
                    </a:cubicBezTo>
                    <a:cubicBezTo>
                      <a:pt x="38" y="125"/>
                      <a:pt x="39" y="125"/>
                      <a:pt x="40" y="126"/>
                    </a:cubicBezTo>
                    <a:cubicBezTo>
                      <a:pt x="41" y="126"/>
                      <a:pt x="41" y="126"/>
                      <a:pt x="41" y="125"/>
                    </a:cubicBezTo>
                    <a:cubicBezTo>
                      <a:pt x="40" y="125"/>
                      <a:pt x="38" y="124"/>
                      <a:pt x="37" y="123"/>
                    </a:cubicBezTo>
                    <a:moveTo>
                      <a:pt x="45" y="110"/>
                    </a:moveTo>
                    <a:cubicBezTo>
                      <a:pt x="44" y="112"/>
                      <a:pt x="42" y="114"/>
                      <a:pt x="41" y="116"/>
                    </a:cubicBezTo>
                    <a:cubicBezTo>
                      <a:pt x="43" y="116"/>
                      <a:pt x="44" y="117"/>
                      <a:pt x="45" y="118"/>
                    </a:cubicBezTo>
                    <a:cubicBezTo>
                      <a:pt x="46" y="116"/>
                      <a:pt x="47" y="114"/>
                      <a:pt x="49" y="112"/>
                    </a:cubicBezTo>
                    <a:cubicBezTo>
                      <a:pt x="47" y="111"/>
                      <a:pt x="46" y="111"/>
                      <a:pt x="45" y="110"/>
                    </a:cubicBezTo>
                    <a:moveTo>
                      <a:pt x="55" y="92"/>
                    </a:moveTo>
                    <a:cubicBezTo>
                      <a:pt x="53" y="96"/>
                      <a:pt x="51" y="99"/>
                      <a:pt x="49" y="102"/>
                    </a:cubicBezTo>
                    <a:cubicBezTo>
                      <a:pt x="53" y="104"/>
                      <a:pt x="53" y="104"/>
                      <a:pt x="53" y="104"/>
                    </a:cubicBezTo>
                    <a:cubicBezTo>
                      <a:pt x="55" y="101"/>
                      <a:pt x="57" y="98"/>
                      <a:pt x="59" y="95"/>
                    </a:cubicBezTo>
                    <a:cubicBezTo>
                      <a:pt x="58" y="94"/>
                      <a:pt x="56" y="93"/>
                      <a:pt x="55" y="92"/>
                    </a:cubicBezTo>
                    <a:moveTo>
                      <a:pt x="60" y="83"/>
                    </a:moveTo>
                    <a:cubicBezTo>
                      <a:pt x="60" y="84"/>
                      <a:pt x="59" y="84"/>
                      <a:pt x="59" y="85"/>
                    </a:cubicBezTo>
                    <a:cubicBezTo>
                      <a:pt x="60" y="86"/>
                      <a:pt x="62" y="87"/>
                      <a:pt x="63" y="88"/>
                    </a:cubicBezTo>
                    <a:cubicBezTo>
                      <a:pt x="64" y="87"/>
                      <a:pt x="64" y="86"/>
                      <a:pt x="64" y="85"/>
                    </a:cubicBezTo>
                    <a:cubicBezTo>
                      <a:pt x="63" y="84"/>
                      <a:pt x="62" y="84"/>
                      <a:pt x="60" y="83"/>
                    </a:cubicBezTo>
                    <a:moveTo>
                      <a:pt x="61" y="81"/>
                    </a:moveTo>
                    <a:cubicBezTo>
                      <a:pt x="61" y="81"/>
                      <a:pt x="61" y="81"/>
                      <a:pt x="61" y="81"/>
                    </a:cubicBezTo>
                    <a:cubicBezTo>
                      <a:pt x="62" y="82"/>
                      <a:pt x="64" y="83"/>
                      <a:pt x="65" y="84"/>
                    </a:cubicBezTo>
                    <a:cubicBezTo>
                      <a:pt x="65" y="84"/>
                      <a:pt x="65" y="83"/>
                      <a:pt x="66" y="83"/>
                    </a:cubicBezTo>
                    <a:cubicBezTo>
                      <a:pt x="64" y="82"/>
                      <a:pt x="63" y="82"/>
                      <a:pt x="61" y="81"/>
                    </a:cubicBezTo>
                    <a:moveTo>
                      <a:pt x="64" y="76"/>
                    </a:moveTo>
                    <a:cubicBezTo>
                      <a:pt x="64" y="76"/>
                      <a:pt x="64" y="76"/>
                      <a:pt x="64" y="76"/>
                    </a:cubicBezTo>
                    <a:cubicBezTo>
                      <a:pt x="65" y="77"/>
                      <a:pt x="67" y="78"/>
                      <a:pt x="68" y="79"/>
                    </a:cubicBezTo>
                    <a:cubicBezTo>
                      <a:pt x="68" y="79"/>
                      <a:pt x="68" y="79"/>
                      <a:pt x="69" y="78"/>
                    </a:cubicBezTo>
                    <a:cubicBezTo>
                      <a:pt x="67" y="77"/>
                      <a:pt x="66" y="77"/>
                      <a:pt x="64" y="76"/>
                    </a:cubicBezTo>
                    <a:moveTo>
                      <a:pt x="67" y="70"/>
                    </a:moveTo>
                    <a:cubicBezTo>
                      <a:pt x="67" y="72"/>
                      <a:pt x="66" y="73"/>
                      <a:pt x="65" y="74"/>
                    </a:cubicBezTo>
                    <a:cubicBezTo>
                      <a:pt x="67" y="75"/>
                      <a:pt x="68" y="76"/>
                      <a:pt x="69" y="77"/>
                    </a:cubicBezTo>
                    <a:cubicBezTo>
                      <a:pt x="70" y="75"/>
                      <a:pt x="71" y="74"/>
                      <a:pt x="72" y="73"/>
                    </a:cubicBezTo>
                    <a:cubicBezTo>
                      <a:pt x="70" y="72"/>
                      <a:pt x="69" y="71"/>
                      <a:pt x="67" y="70"/>
                    </a:cubicBezTo>
                    <a:moveTo>
                      <a:pt x="69" y="67"/>
                    </a:moveTo>
                    <a:cubicBezTo>
                      <a:pt x="69" y="67"/>
                      <a:pt x="69" y="68"/>
                      <a:pt x="69" y="68"/>
                    </a:cubicBezTo>
                    <a:cubicBezTo>
                      <a:pt x="70" y="69"/>
                      <a:pt x="72" y="70"/>
                      <a:pt x="73" y="71"/>
                    </a:cubicBezTo>
                    <a:cubicBezTo>
                      <a:pt x="73" y="70"/>
                      <a:pt x="74" y="70"/>
                      <a:pt x="74" y="69"/>
                    </a:cubicBezTo>
                    <a:cubicBezTo>
                      <a:pt x="72" y="68"/>
                      <a:pt x="71" y="68"/>
                      <a:pt x="69" y="67"/>
                    </a:cubicBezTo>
                    <a:moveTo>
                      <a:pt x="70" y="66"/>
                    </a:moveTo>
                    <a:cubicBezTo>
                      <a:pt x="70" y="66"/>
                      <a:pt x="70" y="67"/>
                      <a:pt x="69" y="67"/>
                    </a:cubicBezTo>
                    <a:cubicBezTo>
                      <a:pt x="74" y="69"/>
                      <a:pt x="74" y="69"/>
                      <a:pt x="74" y="69"/>
                    </a:cubicBezTo>
                    <a:cubicBezTo>
                      <a:pt x="74" y="69"/>
                      <a:pt x="74" y="69"/>
                      <a:pt x="74" y="69"/>
                    </a:cubicBezTo>
                    <a:cubicBezTo>
                      <a:pt x="73" y="68"/>
                      <a:pt x="71" y="67"/>
                      <a:pt x="70" y="66"/>
                    </a:cubicBezTo>
                    <a:moveTo>
                      <a:pt x="71" y="64"/>
                    </a:moveTo>
                    <a:cubicBezTo>
                      <a:pt x="71" y="64"/>
                      <a:pt x="71" y="64"/>
                      <a:pt x="71" y="64"/>
                    </a:cubicBezTo>
                    <a:cubicBezTo>
                      <a:pt x="72" y="65"/>
                      <a:pt x="74" y="66"/>
                      <a:pt x="75" y="67"/>
                    </a:cubicBezTo>
                    <a:cubicBezTo>
                      <a:pt x="75" y="67"/>
                      <a:pt x="75" y="67"/>
                      <a:pt x="76" y="66"/>
                    </a:cubicBezTo>
                    <a:cubicBezTo>
                      <a:pt x="74" y="66"/>
                      <a:pt x="73" y="65"/>
                      <a:pt x="71" y="64"/>
                    </a:cubicBezTo>
                    <a:moveTo>
                      <a:pt x="75" y="57"/>
                    </a:moveTo>
                    <a:cubicBezTo>
                      <a:pt x="74" y="59"/>
                      <a:pt x="73" y="61"/>
                      <a:pt x="71" y="63"/>
                    </a:cubicBezTo>
                    <a:cubicBezTo>
                      <a:pt x="73" y="64"/>
                      <a:pt x="74" y="65"/>
                      <a:pt x="76" y="66"/>
                    </a:cubicBezTo>
                    <a:cubicBezTo>
                      <a:pt x="77" y="64"/>
                      <a:pt x="78" y="62"/>
                      <a:pt x="80" y="60"/>
                    </a:cubicBezTo>
                    <a:cubicBezTo>
                      <a:pt x="78" y="59"/>
                      <a:pt x="77" y="58"/>
                      <a:pt x="76" y="58"/>
                    </a:cubicBezTo>
                    <a:cubicBezTo>
                      <a:pt x="74" y="60"/>
                      <a:pt x="74" y="61"/>
                      <a:pt x="74" y="61"/>
                    </a:cubicBezTo>
                    <a:cubicBezTo>
                      <a:pt x="74" y="61"/>
                      <a:pt x="75" y="59"/>
                      <a:pt x="76" y="57"/>
                    </a:cubicBezTo>
                    <a:cubicBezTo>
                      <a:pt x="76" y="57"/>
                      <a:pt x="75" y="57"/>
                      <a:pt x="75" y="57"/>
                    </a:cubicBezTo>
                    <a:moveTo>
                      <a:pt x="77" y="57"/>
                    </a:moveTo>
                    <a:cubicBezTo>
                      <a:pt x="76" y="57"/>
                      <a:pt x="76" y="57"/>
                      <a:pt x="76" y="57"/>
                    </a:cubicBezTo>
                    <a:cubicBezTo>
                      <a:pt x="77" y="58"/>
                      <a:pt x="79" y="59"/>
                      <a:pt x="80" y="59"/>
                    </a:cubicBezTo>
                    <a:cubicBezTo>
                      <a:pt x="80" y="59"/>
                      <a:pt x="80" y="59"/>
                      <a:pt x="80" y="59"/>
                    </a:cubicBezTo>
                    <a:cubicBezTo>
                      <a:pt x="79" y="58"/>
                      <a:pt x="78" y="57"/>
                      <a:pt x="77" y="57"/>
                    </a:cubicBezTo>
                    <a:moveTo>
                      <a:pt x="76" y="56"/>
                    </a:moveTo>
                    <a:cubicBezTo>
                      <a:pt x="76" y="56"/>
                      <a:pt x="75" y="57"/>
                      <a:pt x="75" y="57"/>
                    </a:cubicBezTo>
                    <a:cubicBezTo>
                      <a:pt x="76" y="57"/>
                      <a:pt x="76" y="57"/>
                      <a:pt x="76" y="57"/>
                    </a:cubicBezTo>
                    <a:cubicBezTo>
                      <a:pt x="76" y="57"/>
                      <a:pt x="76" y="57"/>
                      <a:pt x="76" y="57"/>
                    </a:cubicBezTo>
                    <a:cubicBezTo>
                      <a:pt x="76" y="57"/>
                      <a:pt x="76" y="57"/>
                      <a:pt x="76" y="56"/>
                    </a:cubicBezTo>
                    <a:cubicBezTo>
                      <a:pt x="76" y="56"/>
                      <a:pt x="76" y="56"/>
                      <a:pt x="76" y="56"/>
                    </a:cubicBezTo>
                    <a:moveTo>
                      <a:pt x="78" y="54"/>
                    </a:moveTo>
                    <a:cubicBezTo>
                      <a:pt x="78" y="54"/>
                      <a:pt x="78" y="55"/>
                      <a:pt x="78" y="55"/>
                    </a:cubicBezTo>
                    <a:cubicBezTo>
                      <a:pt x="79" y="55"/>
                      <a:pt x="80" y="56"/>
                      <a:pt x="81" y="57"/>
                    </a:cubicBezTo>
                    <a:cubicBezTo>
                      <a:pt x="81" y="57"/>
                      <a:pt x="81" y="57"/>
                      <a:pt x="81" y="56"/>
                    </a:cubicBezTo>
                    <a:cubicBezTo>
                      <a:pt x="80" y="56"/>
                      <a:pt x="79" y="55"/>
                      <a:pt x="78" y="54"/>
                    </a:cubicBezTo>
                    <a:moveTo>
                      <a:pt x="78" y="54"/>
                    </a:moveTo>
                    <a:cubicBezTo>
                      <a:pt x="78" y="54"/>
                      <a:pt x="78" y="54"/>
                      <a:pt x="78" y="54"/>
                    </a:cubicBezTo>
                    <a:cubicBezTo>
                      <a:pt x="79" y="55"/>
                      <a:pt x="81" y="56"/>
                      <a:pt x="82" y="56"/>
                    </a:cubicBezTo>
                    <a:cubicBezTo>
                      <a:pt x="82" y="56"/>
                      <a:pt x="82" y="56"/>
                      <a:pt x="82" y="56"/>
                    </a:cubicBezTo>
                    <a:cubicBezTo>
                      <a:pt x="81" y="55"/>
                      <a:pt x="80" y="55"/>
                      <a:pt x="78" y="54"/>
                    </a:cubicBezTo>
                    <a:moveTo>
                      <a:pt x="77" y="54"/>
                    </a:moveTo>
                    <a:cubicBezTo>
                      <a:pt x="77" y="54"/>
                      <a:pt x="77" y="54"/>
                      <a:pt x="77" y="54"/>
                    </a:cubicBezTo>
                    <a:cubicBezTo>
                      <a:pt x="77" y="54"/>
                      <a:pt x="77" y="54"/>
                      <a:pt x="77" y="54"/>
                    </a:cubicBezTo>
                    <a:cubicBezTo>
                      <a:pt x="77" y="54"/>
                      <a:pt x="77" y="54"/>
                      <a:pt x="77" y="54"/>
                    </a:cubicBezTo>
                    <a:cubicBezTo>
                      <a:pt x="77" y="54"/>
                      <a:pt x="77" y="54"/>
                      <a:pt x="77" y="54"/>
                    </a:cubicBezTo>
                    <a:moveTo>
                      <a:pt x="77" y="53"/>
                    </a:moveTo>
                    <a:cubicBezTo>
                      <a:pt x="77" y="53"/>
                      <a:pt x="77" y="54"/>
                      <a:pt x="77" y="54"/>
                    </a:cubicBezTo>
                    <a:cubicBezTo>
                      <a:pt x="77" y="54"/>
                      <a:pt x="77" y="54"/>
                      <a:pt x="78" y="54"/>
                    </a:cubicBezTo>
                    <a:cubicBezTo>
                      <a:pt x="78" y="54"/>
                      <a:pt x="78" y="54"/>
                      <a:pt x="78" y="54"/>
                    </a:cubicBezTo>
                    <a:cubicBezTo>
                      <a:pt x="78" y="53"/>
                      <a:pt x="78" y="53"/>
                      <a:pt x="77" y="53"/>
                    </a:cubicBezTo>
                    <a:moveTo>
                      <a:pt x="85" y="43"/>
                    </a:moveTo>
                    <a:cubicBezTo>
                      <a:pt x="82" y="47"/>
                      <a:pt x="81" y="50"/>
                      <a:pt x="79" y="52"/>
                    </a:cubicBezTo>
                    <a:cubicBezTo>
                      <a:pt x="81" y="53"/>
                      <a:pt x="82" y="53"/>
                      <a:pt x="83" y="54"/>
                    </a:cubicBezTo>
                    <a:cubicBezTo>
                      <a:pt x="85" y="51"/>
                      <a:pt x="86" y="48"/>
                      <a:pt x="88" y="46"/>
                    </a:cubicBezTo>
                    <a:cubicBezTo>
                      <a:pt x="88" y="45"/>
                      <a:pt x="88" y="45"/>
                      <a:pt x="88" y="45"/>
                    </a:cubicBezTo>
                    <a:cubicBezTo>
                      <a:pt x="85" y="43"/>
                      <a:pt x="85" y="43"/>
                      <a:pt x="85" y="43"/>
                    </a:cubicBezTo>
                    <a:moveTo>
                      <a:pt x="87" y="39"/>
                    </a:moveTo>
                    <a:cubicBezTo>
                      <a:pt x="87" y="40"/>
                      <a:pt x="86" y="41"/>
                      <a:pt x="86" y="41"/>
                    </a:cubicBezTo>
                    <a:cubicBezTo>
                      <a:pt x="87" y="42"/>
                      <a:pt x="88" y="42"/>
                      <a:pt x="89" y="43"/>
                    </a:cubicBezTo>
                    <a:cubicBezTo>
                      <a:pt x="90" y="43"/>
                      <a:pt x="90" y="42"/>
                      <a:pt x="90" y="41"/>
                    </a:cubicBezTo>
                    <a:cubicBezTo>
                      <a:pt x="89" y="41"/>
                      <a:pt x="88" y="40"/>
                      <a:pt x="87" y="39"/>
                    </a:cubicBezTo>
                    <a:moveTo>
                      <a:pt x="90" y="35"/>
                    </a:moveTo>
                    <a:cubicBezTo>
                      <a:pt x="89" y="36"/>
                      <a:pt x="89" y="36"/>
                      <a:pt x="88" y="37"/>
                    </a:cubicBezTo>
                    <a:cubicBezTo>
                      <a:pt x="88" y="37"/>
                      <a:pt x="89" y="38"/>
                      <a:pt x="89" y="38"/>
                    </a:cubicBezTo>
                    <a:cubicBezTo>
                      <a:pt x="89" y="38"/>
                      <a:pt x="88" y="37"/>
                      <a:pt x="88" y="37"/>
                    </a:cubicBezTo>
                    <a:cubicBezTo>
                      <a:pt x="88" y="38"/>
                      <a:pt x="88" y="38"/>
                      <a:pt x="88" y="38"/>
                    </a:cubicBezTo>
                    <a:cubicBezTo>
                      <a:pt x="91" y="40"/>
                      <a:pt x="91" y="40"/>
                      <a:pt x="91" y="40"/>
                    </a:cubicBezTo>
                    <a:cubicBezTo>
                      <a:pt x="92" y="39"/>
                      <a:pt x="93" y="38"/>
                      <a:pt x="93" y="37"/>
                    </a:cubicBezTo>
                    <a:cubicBezTo>
                      <a:pt x="92" y="36"/>
                      <a:pt x="91" y="35"/>
                      <a:pt x="90" y="35"/>
                    </a:cubicBezTo>
                    <a:moveTo>
                      <a:pt x="90" y="34"/>
                    </a:moveTo>
                    <a:cubicBezTo>
                      <a:pt x="90" y="34"/>
                      <a:pt x="90" y="34"/>
                      <a:pt x="90" y="35"/>
                    </a:cubicBezTo>
                    <a:cubicBezTo>
                      <a:pt x="91" y="35"/>
                      <a:pt x="92" y="36"/>
                      <a:pt x="93" y="37"/>
                    </a:cubicBezTo>
                    <a:cubicBezTo>
                      <a:pt x="93" y="37"/>
                      <a:pt x="93" y="36"/>
                      <a:pt x="94" y="36"/>
                    </a:cubicBezTo>
                    <a:cubicBezTo>
                      <a:pt x="92" y="35"/>
                      <a:pt x="91" y="35"/>
                      <a:pt x="90" y="34"/>
                    </a:cubicBezTo>
                    <a:moveTo>
                      <a:pt x="91" y="32"/>
                    </a:moveTo>
                    <a:cubicBezTo>
                      <a:pt x="91" y="32"/>
                      <a:pt x="91" y="33"/>
                      <a:pt x="90" y="34"/>
                    </a:cubicBezTo>
                    <a:cubicBezTo>
                      <a:pt x="91" y="35"/>
                      <a:pt x="93" y="35"/>
                      <a:pt x="94" y="36"/>
                    </a:cubicBezTo>
                    <a:cubicBezTo>
                      <a:pt x="94" y="35"/>
                      <a:pt x="95" y="35"/>
                      <a:pt x="95" y="34"/>
                    </a:cubicBezTo>
                    <a:cubicBezTo>
                      <a:pt x="94" y="33"/>
                      <a:pt x="93" y="32"/>
                      <a:pt x="91" y="32"/>
                    </a:cubicBezTo>
                    <a:moveTo>
                      <a:pt x="92" y="31"/>
                    </a:moveTo>
                    <a:cubicBezTo>
                      <a:pt x="92" y="31"/>
                      <a:pt x="92" y="31"/>
                      <a:pt x="91" y="32"/>
                    </a:cubicBezTo>
                    <a:cubicBezTo>
                      <a:pt x="93" y="32"/>
                      <a:pt x="94" y="33"/>
                      <a:pt x="95" y="34"/>
                    </a:cubicBezTo>
                    <a:cubicBezTo>
                      <a:pt x="95" y="33"/>
                      <a:pt x="95" y="33"/>
                      <a:pt x="96" y="33"/>
                    </a:cubicBezTo>
                    <a:cubicBezTo>
                      <a:pt x="93" y="32"/>
                      <a:pt x="92" y="31"/>
                      <a:pt x="92" y="31"/>
                    </a:cubicBezTo>
                    <a:moveTo>
                      <a:pt x="94" y="28"/>
                    </a:moveTo>
                    <a:cubicBezTo>
                      <a:pt x="93" y="29"/>
                      <a:pt x="93" y="30"/>
                      <a:pt x="92" y="31"/>
                    </a:cubicBezTo>
                    <a:cubicBezTo>
                      <a:pt x="92" y="31"/>
                      <a:pt x="93" y="32"/>
                      <a:pt x="96" y="33"/>
                    </a:cubicBezTo>
                    <a:cubicBezTo>
                      <a:pt x="96" y="32"/>
                      <a:pt x="97" y="31"/>
                      <a:pt x="97" y="30"/>
                    </a:cubicBezTo>
                    <a:cubicBezTo>
                      <a:pt x="96" y="29"/>
                      <a:pt x="95" y="28"/>
                      <a:pt x="94" y="28"/>
                    </a:cubicBezTo>
                    <a:moveTo>
                      <a:pt x="97" y="22"/>
                    </a:moveTo>
                    <a:cubicBezTo>
                      <a:pt x="96" y="24"/>
                      <a:pt x="95" y="26"/>
                      <a:pt x="94" y="28"/>
                    </a:cubicBezTo>
                    <a:cubicBezTo>
                      <a:pt x="95" y="28"/>
                      <a:pt x="96" y="29"/>
                      <a:pt x="97" y="30"/>
                    </a:cubicBezTo>
                    <a:cubicBezTo>
                      <a:pt x="99" y="28"/>
                      <a:pt x="100" y="26"/>
                      <a:pt x="101" y="24"/>
                    </a:cubicBezTo>
                    <a:cubicBezTo>
                      <a:pt x="99" y="24"/>
                      <a:pt x="98" y="23"/>
                      <a:pt x="97" y="22"/>
                    </a:cubicBezTo>
                    <a:moveTo>
                      <a:pt x="101" y="20"/>
                    </a:moveTo>
                    <a:cubicBezTo>
                      <a:pt x="101" y="21"/>
                      <a:pt x="102" y="21"/>
                      <a:pt x="103" y="21"/>
                    </a:cubicBezTo>
                    <a:cubicBezTo>
                      <a:pt x="103" y="21"/>
                      <a:pt x="103" y="21"/>
                      <a:pt x="103" y="21"/>
                    </a:cubicBezTo>
                    <a:cubicBezTo>
                      <a:pt x="102" y="21"/>
                      <a:pt x="101" y="21"/>
                      <a:pt x="101" y="20"/>
                    </a:cubicBezTo>
                    <a:moveTo>
                      <a:pt x="99" y="19"/>
                    </a:moveTo>
                    <a:cubicBezTo>
                      <a:pt x="98" y="20"/>
                      <a:pt x="98" y="21"/>
                      <a:pt x="97" y="22"/>
                    </a:cubicBezTo>
                    <a:cubicBezTo>
                      <a:pt x="98" y="23"/>
                      <a:pt x="100" y="23"/>
                      <a:pt x="101" y="24"/>
                    </a:cubicBezTo>
                    <a:cubicBezTo>
                      <a:pt x="101" y="24"/>
                      <a:pt x="101" y="24"/>
                      <a:pt x="101" y="24"/>
                    </a:cubicBezTo>
                    <a:cubicBezTo>
                      <a:pt x="101" y="24"/>
                      <a:pt x="101" y="24"/>
                      <a:pt x="101" y="24"/>
                    </a:cubicBezTo>
                    <a:cubicBezTo>
                      <a:pt x="101" y="24"/>
                      <a:pt x="101" y="24"/>
                      <a:pt x="101" y="24"/>
                    </a:cubicBezTo>
                    <a:cubicBezTo>
                      <a:pt x="101" y="23"/>
                      <a:pt x="102" y="22"/>
                      <a:pt x="102" y="22"/>
                    </a:cubicBezTo>
                    <a:cubicBezTo>
                      <a:pt x="101" y="21"/>
                      <a:pt x="100" y="20"/>
                      <a:pt x="99" y="19"/>
                    </a:cubicBezTo>
                    <a:moveTo>
                      <a:pt x="99" y="19"/>
                    </a:moveTo>
                    <a:cubicBezTo>
                      <a:pt x="99" y="19"/>
                      <a:pt x="99" y="19"/>
                      <a:pt x="99" y="19"/>
                    </a:cubicBezTo>
                    <a:cubicBezTo>
                      <a:pt x="103" y="21"/>
                      <a:pt x="103" y="21"/>
                      <a:pt x="103" y="21"/>
                    </a:cubicBezTo>
                    <a:cubicBezTo>
                      <a:pt x="103" y="21"/>
                      <a:pt x="103" y="21"/>
                      <a:pt x="103" y="21"/>
                    </a:cubicBezTo>
                    <a:cubicBezTo>
                      <a:pt x="102" y="20"/>
                      <a:pt x="101" y="20"/>
                      <a:pt x="101" y="20"/>
                    </a:cubicBezTo>
                    <a:cubicBezTo>
                      <a:pt x="100" y="19"/>
                      <a:pt x="100" y="19"/>
                      <a:pt x="99" y="19"/>
                    </a:cubicBezTo>
                    <a:moveTo>
                      <a:pt x="104" y="11"/>
                    </a:moveTo>
                    <a:cubicBezTo>
                      <a:pt x="102" y="13"/>
                      <a:pt x="101" y="15"/>
                      <a:pt x="100" y="18"/>
                    </a:cubicBezTo>
                    <a:cubicBezTo>
                      <a:pt x="101" y="18"/>
                      <a:pt x="102" y="19"/>
                      <a:pt x="103" y="20"/>
                    </a:cubicBezTo>
                    <a:cubicBezTo>
                      <a:pt x="105" y="18"/>
                      <a:pt x="106" y="15"/>
                      <a:pt x="108" y="13"/>
                    </a:cubicBezTo>
                    <a:cubicBezTo>
                      <a:pt x="106" y="12"/>
                      <a:pt x="105" y="11"/>
                      <a:pt x="104" y="11"/>
                    </a:cubicBezTo>
                    <a:moveTo>
                      <a:pt x="104" y="10"/>
                    </a:moveTo>
                    <a:cubicBezTo>
                      <a:pt x="104" y="10"/>
                      <a:pt x="104" y="10"/>
                      <a:pt x="104" y="10"/>
                    </a:cubicBezTo>
                    <a:cubicBezTo>
                      <a:pt x="105" y="11"/>
                      <a:pt x="107" y="12"/>
                      <a:pt x="108" y="13"/>
                    </a:cubicBezTo>
                    <a:cubicBezTo>
                      <a:pt x="108" y="13"/>
                      <a:pt x="108" y="12"/>
                      <a:pt x="108" y="12"/>
                    </a:cubicBezTo>
                    <a:cubicBezTo>
                      <a:pt x="108" y="12"/>
                      <a:pt x="108" y="12"/>
                      <a:pt x="107" y="11"/>
                    </a:cubicBezTo>
                    <a:cubicBezTo>
                      <a:pt x="106" y="11"/>
                      <a:pt x="105" y="10"/>
                      <a:pt x="104" y="10"/>
                    </a:cubicBezTo>
                    <a:moveTo>
                      <a:pt x="110" y="0"/>
                    </a:moveTo>
                    <a:cubicBezTo>
                      <a:pt x="108" y="4"/>
                      <a:pt x="106" y="7"/>
                      <a:pt x="104" y="10"/>
                    </a:cubicBezTo>
                    <a:cubicBezTo>
                      <a:pt x="106" y="10"/>
                      <a:pt x="107" y="11"/>
                      <a:pt x="108" y="12"/>
                    </a:cubicBezTo>
                    <a:cubicBezTo>
                      <a:pt x="110" y="9"/>
                      <a:pt x="112" y="6"/>
                      <a:pt x="114" y="3"/>
                    </a:cubicBezTo>
                    <a:cubicBezTo>
                      <a:pt x="113" y="2"/>
                      <a:pt x="111" y="1"/>
                      <a:pt x="1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8" name="Freeform 10140"/>
              <p:cNvSpPr>
                <a:spLocks/>
              </p:cNvSpPr>
              <p:nvPr/>
            </p:nvSpPr>
            <p:spPr bwMode="auto">
              <a:xfrm>
                <a:off x="-118" y="3630"/>
                <a:ext cx="12" cy="4"/>
              </a:xfrm>
              <a:custGeom>
                <a:avLst/>
                <a:gdLst>
                  <a:gd name="T0" fmla="*/ 0 w 5"/>
                  <a:gd name="T1" fmla="*/ 0 h 2"/>
                  <a:gd name="T2" fmla="*/ 0 w 5"/>
                  <a:gd name="T3" fmla="*/ 0 h 2"/>
                  <a:gd name="T4" fmla="*/ 5 w 5"/>
                  <a:gd name="T5" fmla="*/ 2 h 2"/>
                  <a:gd name="T6" fmla="*/ 5 w 5"/>
                  <a:gd name="T7" fmla="*/ 2 h 2"/>
                  <a:gd name="T8" fmla="*/ 0 w 5"/>
                  <a:gd name="T9" fmla="*/ 0 h 2"/>
                </a:gdLst>
                <a:ahLst/>
                <a:cxnLst>
                  <a:cxn ang="0">
                    <a:pos x="T0" y="T1"/>
                  </a:cxn>
                  <a:cxn ang="0">
                    <a:pos x="T2" y="T3"/>
                  </a:cxn>
                  <a:cxn ang="0">
                    <a:pos x="T4" y="T5"/>
                  </a:cxn>
                  <a:cxn ang="0">
                    <a:pos x="T6" y="T7"/>
                  </a:cxn>
                  <a:cxn ang="0">
                    <a:pos x="T8" y="T9"/>
                  </a:cxn>
                </a:cxnLst>
                <a:rect l="0" t="0" r="r" b="b"/>
                <a:pathLst>
                  <a:path w="5" h="2">
                    <a:moveTo>
                      <a:pt x="0" y="0"/>
                    </a:moveTo>
                    <a:cubicBezTo>
                      <a:pt x="0" y="0"/>
                      <a:pt x="0" y="0"/>
                      <a:pt x="0" y="0"/>
                    </a:cubicBezTo>
                    <a:cubicBezTo>
                      <a:pt x="2" y="1"/>
                      <a:pt x="3" y="1"/>
                      <a:pt x="5" y="2"/>
                    </a:cubicBezTo>
                    <a:cubicBezTo>
                      <a:pt x="5" y="2"/>
                      <a:pt x="5" y="2"/>
                      <a:pt x="5" y="2"/>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9" name="Freeform 10141"/>
              <p:cNvSpPr>
                <a:spLocks/>
              </p:cNvSpPr>
              <p:nvPr/>
            </p:nvSpPr>
            <p:spPr bwMode="auto">
              <a:xfrm>
                <a:off x="-94" y="3594"/>
                <a:ext cx="9" cy="5"/>
              </a:xfrm>
              <a:custGeom>
                <a:avLst/>
                <a:gdLst>
                  <a:gd name="T0" fmla="*/ 0 w 4"/>
                  <a:gd name="T1" fmla="*/ 0 h 2"/>
                  <a:gd name="T2" fmla="*/ 0 w 4"/>
                  <a:gd name="T3" fmla="*/ 0 h 2"/>
                  <a:gd name="T4" fmla="*/ 4 w 4"/>
                  <a:gd name="T5" fmla="*/ 2 h 2"/>
                  <a:gd name="T6" fmla="*/ 4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0"/>
                      <a:pt x="0" y="0"/>
                      <a:pt x="0" y="0"/>
                    </a:cubicBezTo>
                    <a:cubicBezTo>
                      <a:pt x="1" y="1"/>
                      <a:pt x="3" y="2"/>
                      <a:pt x="4" y="2"/>
                    </a:cubicBezTo>
                    <a:cubicBezTo>
                      <a:pt x="4" y="2"/>
                      <a:pt x="4" y="2"/>
                      <a:pt x="4" y="2"/>
                    </a:cubicBezTo>
                    <a:cubicBezTo>
                      <a:pt x="3" y="1"/>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0" name="Freeform 10142"/>
              <p:cNvSpPr>
                <a:spLocks/>
              </p:cNvSpPr>
              <p:nvPr/>
            </p:nvSpPr>
            <p:spPr bwMode="auto">
              <a:xfrm>
                <a:off x="-73" y="3559"/>
                <a:ext cx="2" cy="2"/>
              </a:xfrm>
              <a:custGeom>
                <a:avLst/>
                <a:gdLst>
                  <a:gd name="T0" fmla="*/ 0 w 1"/>
                  <a:gd name="T1" fmla="*/ 0 h 1"/>
                  <a:gd name="T2" fmla="*/ 0 w 1"/>
                  <a:gd name="T3" fmla="*/ 0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0"/>
                    </a:cubicBezTo>
                    <a:cubicBezTo>
                      <a:pt x="0" y="0"/>
                      <a:pt x="1" y="1"/>
                      <a:pt x="1"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1" name="Freeform 10143"/>
              <p:cNvSpPr>
                <a:spLocks noEditPoints="1"/>
              </p:cNvSpPr>
              <p:nvPr/>
            </p:nvSpPr>
            <p:spPr bwMode="auto">
              <a:xfrm>
                <a:off x="-68" y="3547"/>
                <a:ext cx="12" cy="10"/>
              </a:xfrm>
              <a:custGeom>
                <a:avLst/>
                <a:gdLst>
                  <a:gd name="T0" fmla="*/ 0 w 5"/>
                  <a:gd name="T1" fmla="*/ 2 h 4"/>
                  <a:gd name="T2" fmla="*/ 0 w 5"/>
                  <a:gd name="T3" fmla="*/ 2 h 4"/>
                  <a:gd name="T4" fmla="*/ 4 w 5"/>
                  <a:gd name="T5" fmla="*/ 4 h 4"/>
                  <a:gd name="T6" fmla="*/ 4 w 5"/>
                  <a:gd name="T7" fmla="*/ 4 h 4"/>
                  <a:gd name="T8" fmla="*/ 0 w 5"/>
                  <a:gd name="T9" fmla="*/ 2 h 4"/>
                  <a:gd name="T10" fmla="*/ 1 w 5"/>
                  <a:gd name="T11" fmla="*/ 0 h 4"/>
                  <a:gd name="T12" fmla="*/ 1 w 5"/>
                  <a:gd name="T13" fmla="*/ 0 h 4"/>
                  <a:gd name="T14" fmla="*/ 5 w 5"/>
                  <a:gd name="T15" fmla="*/ 2 h 4"/>
                  <a:gd name="T16" fmla="*/ 5 w 5"/>
                  <a:gd name="T17" fmla="*/ 2 h 4"/>
                  <a:gd name="T18" fmla="*/ 1 w 5"/>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4">
                    <a:moveTo>
                      <a:pt x="0" y="2"/>
                    </a:moveTo>
                    <a:cubicBezTo>
                      <a:pt x="0" y="2"/>
                      <a:pt x="0" y="2"/>
                      <a:pt x="0" y="2"/>
                    </a:cubicBezTo>
                    <a:cubicBezTo>
                      <a:pt x="1" y="3"/>
                      <a:pt x="2" y="3"/>
                      <a:pt x="4" y="4"/>
                    </a:cubicBezTo>
                    <a:cubicBezTo>
                      <a:pt x="4" y="4"/>
                      <a:pt x="4" y="4"/>
                      <a:pt x="4" y="4"/>
                    </a:cubicBezTo>
                    <a:cubicBezTo>
                      <a:pt x="3" y="3"/>
                      <a:pt x="1" y="3"/>
                      <a:pt x="0" y="2"/>
                    </a:cubicBezTo>
                    <a:moveTo>
                      <a:pt x="1" y="0"/>
                    </a:moveTo>
                    <a:cubicBezTo>
                      <a:pt x="1" y="0"/>
                      <a:pt x="1" y="0"/>
                      <a:pt x="1" y="0"/>
                    </a:cubicBezTo>
                    <a:cubicBezTo>
                      <a:pt x="3" y="0"/>
                      <a:pt x="4" y="1"/>
                      <a:pt x="5" y="2"/>
                    </a:cubicBezTo>
                    <a:cubicBezTo>
                      <a:pt x="5" y="2"/>
                      <a:pt x="5" y="2"/>
                      <a:pt x="5" y="2"/>
                    </a:cubicBezTo>
                    <a:cubicBezTo>
                      <a:pt x="4" y="1"/>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2" name="Freeform 10144"/>
              <p:cNvSpPr>
                <a:spLocks/>
              </p:cNvSpPr>
              <p:nvPr/>
            </p:nvSpPr>
            <p:spPr bwMode="auto">
              <a:xfrm>
                <a:off x="-59" y="3538"/>
                <a:ext cx="7" cy="4"/>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0"/>
                      <a:pt x="2" y="1"/>
                      <a:pt x="3" y="2"/>
                    </a:cubicBezTo>
                    <a:cubicBezTo>
                      <a:pt x="3" y="2"/>
                      <a:pt x="3" y="2"/>
                      <a:pt x="3" y="2"/>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3" name="Freeform 10145"/>
              <p:cNvSpPr>
                <a:spLocks noEditPoints="1"/>
              </p:cNvSpPr>
              <p:nvPr/>
            </p:nvSpPr>
            <p:spPr bwMode="auto">
              <a:xfrm>
                <a:off x="-68" y="3545"/>
                <a:ext cx="14" cy="14"/>
              </a:xfrm>
              <a:custGeom>
                <a:avLst/>
                <a:gdLst>
                  <a:gd name="T0" fmla="*/ 0 w 6"/>
                  <a:gd name="T1" fmla="*/ 4 h 6"/>
                  <a:gd name="T2" fmla="*/ 0 w 6"/>
                  <a:gd name="T3" fmla="*/ 4 h 6"/>
                  <a:gd name="T4" fmla="*/ 3 w 6"/>
                  <a:gd name="T5" fmla="*/ 6 h 6"/>
                  <a:gd name="T6" fmla="*/ 3 w 6"/>
                  <a:gd name="T7" fmla="*/ 6 h 6"/>
                  <a:gd name="T8" fmla="*/ 0 w 6"/>
                  <a:gd name="T9" fmla="*/ 4 h 6"/>
                  <a:gd name="T10" fmla="*/ 2 w 6"/>
                  <a:gd name="T11" fmla="*/ 0 h 6"/>
                  <a:gd name="T12" fmla="*/ 2 w 6"/>
                  <a:gd name="T13" fmla="*/ 0 h 6"/>
                  <a:gd name="T14" fmla="*/ 6 w 6"/>
                  <a:gd name="T15" fmla="*/ 2 h 6"/>
                  <a:gd name="T16" fmla="*/ 6 w 6"/>
                  <a:gd name="T17" fmla="*/ 2 h 6"/>
                  <a:gd name="T18" fmla="*/ 2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4"/>
                    </a:moveTo>
                    <a:cubicBezTo>
                      <a:pt x="0" y="4"/>
                      <a:pt x="0" y="4"/>
                      <a:pt x="0" y="4"/>
                    </a:cubicBezTo>
                    <a:cubicBezTo>
                      <a:pt x="1" y="4"/>
                      <a:pt x="2" y="5"/>
                      <a:pt x="3" y="6"/>
                    </a:cubicBezTo>
                    <a:cubicBezTo>
                      <a:pt x="3" y="6"/>
                      <a:pt x="3" y="6"/>
                      <a:pt x="3" y="6"/>
                    </a:cubicBezTo>
                    <a:cubicBezTo>
                      <a:pt x="2" y="5"/>
                      <a:pt x="1" y="4"/>
                      <a:pt x="0" y="4"/>
                    </a:cubicBezTo>
                    <a:moveTo>
                      <a:pt x="2" y="0"/>
                    </a:moveTo>
                    <a:cubicBezTo>
                      <a:pt x="2" y="0"/>
                      <a:pt x="2" y="0"/>
                      <a:pt x="2" y="0"/>
                    </a:cubicBezTo>
                    <a:cubicBezTo>
                      <a:pt x="2" y="0"/>
                      <a:pt x="3" y="1"/>
                      <a:pt x="6" y="2"/>
                    </a:cubicBezTo>
                    <a:cubicBezTo>
                      <a:pt x="6" y="2"/>
                      <a:pt x="6" y="2"/>
                      <a:pt x="6" y="2"/>
                    </a:cubicBezTo>
                    <a:cubicBezTo>
                      <a:pt x="3"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4" name="Freeform 10146"/>
              <p:cNvSpPr>
                <a:spLocks noEditPoints="1"/>
              </p:cNvSpPr>
              <p:nvPr/>
            </p:nvSpPr>
            <p:spPr bwMode="auto">
              <a:xfrm>
                <a:off x="-52" y="3516"/>
                <a:ext cx="15" cy="12"/>
              </a:xfrm>
              <a:custGeom>
                <a:avLst/>
                <a:gdLst>
                  <a:gd name="T0" fmla="*/ 4 w 6"/>
                  <a:gd name="T1" fmla="*/ 5 h 5"/>
                  <a:gd name="T2" fmla="*/ 4 w 6"/>
                  <a:gd name="T3" fmla="*/ 5 h 5"/>
                  <a:gd name="T4" fmla="*/ 4 w 6"/>
                  <a:gd name="T5" fmla="*/ 5 h 5"/>
                  <a:gd name="T6" fmla="*/ 4 w 6"/>
                  <a:gd name="T7" fmla="*/ 5 h 5"/>
                  <a:gd name="T8" fmla="*/ 0 w 6"/>
                  <a:gd name="T9" fmla="*/ 3 h 5"/>
                  <a:gd name="T10" fmla="*/ 0 w 6"/>
                  <a:gd name="T11" fmla="*/ 3 h 5"/>
                  <a:gd name="T12" fmla="*/ 4 w 6"/>
                  <a:gd name="T13" fmla="*/ 5 h 5"/>
                  <a:gd name="T14" fmla="*/ 4 w 6"/>
                  <a:gd name="T15" fmla="*/ 5 h 5"/>
                  <a:gd name="T16" fmla="*/ 0 w 6"/>
                  <a:gd name="T17" fmla="*/ 3 h 5"/>
                  <a:gd name="T18" fmla="*/ 2 w 6"/>
                  <a:gd name="T19" fmla="*/ 0 h 5"/>
                  <a:gd name="T20" fmla="*/ 2 w 6"/>
                  <a:gd name="T21" fmla="*/ 0 h 5"/>
                  <a:gd name="T22" fmla="*/ 5 w 6"/>
                  <a:gd name="T23" fmla="*/ 3 h 5"/>
                  <a:gd name="T24" fmla="*/ 6 w 6"/>
                  <a:gd name="T25" fmla="*/ 2 h 5"/>
                  <a:gd name="T26" fmla="*/ 4 w 6"/>
                  <a:gd name="T27" fmla="*/ 1 h 5"/>
                  <a:gd name="T28" fmla="*/ 2 w 6"/>
                  <a:gd name="T2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4" y="5"/>
                    </a:moveTo>
                    <a:cubicBezTo>
                      <a:pt x="4" y="5"/>
                      <a:pt x="4" y="5"/>
                      <a:pt x="4" y="5"/>
                    </a:cubicBezTo>
                    <a:cubicBezTo>
                      <a:pt x="4" y="5"/>
                      <a:pt x="4" y="5"/>
                      <a:pt x="4" y="5"/>
                    </a:cubicBezTo>
                    <a:cubicBezTo>
                      <a:pt x="4" y="5"/>
                      <a:pt x="4" y="5"/>
                      <a:pt x="4" y="5"/>
                    </a:cubicBezTo>
                    <a:moveTo>
                      <a:pt x="0" y="3"/>
                    </a:moveTo>
                    <a:cubicBezTo>
                      <a:pt x="0" y="3"/>
                      <a:pt x="0" y="3"/>
                      <a:pt x="0" y="3"/>
                    </a:cubicBezTo>
                    <a:cubicBezTo>
                      <a:pt x="1" y="4"/>
                      <a:pt x="2" y="5"/>
                      <a:pt x="4" y="5"/>
                    </a:cubicBezTo>
                    <a:cubicBezTo>
                      <a:pt x="4" y="5"/>
                      <a:pt x="4" y="5"/>
                      <a:pt x="4" y="5"/>
                    </a:cubicBezTo>
                    <a:cubicBezTo>
                      <a:pt x="3" y="4"/>
                      <a:pt x="1" y="4"/>
                      <a:pt x="0" y="3"/>
                    </a:cubicBezTo>
                    <a:moveTo>
                      <a:pt x="2" y="0"/>
                    </a:moveTo>
                    <a:cubicBezTo>
                      <a:pt x="2" y="0"/>
                      <a:pt x="2" y="0"/>
                      <a:pt x="2" y="0"/>
                    </a:cubicBezTo>
                    <a:cubicBezTo>
                      <a:pt x="3" y="1"/>
                      <a:pt x="4" y="2"/>
                      <a:pt x="5" y="3"/>
                    </a:cubicBezTo>
                    <a:cubicBezTo>
                      <a:pt x="5" y="3"/>
                      <a:pt x="5" y="3"/>
                      <a:pt x="6" y="2"/>
                    </a:cubicBezTo>
                    <a:cubicBezTo>
                      <a:pt x="5" y="2"/>
                      <a:pt x="4" y="2"/>
                      <a:pt x="4" y="1"/>
                    </a:cubicBezTo>
                    <a:cubicBezTo>
                      <a:pt x="3" y="1"/>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5" name="Freeform 10147"/>
              <p:cNvSpPr>
                <a:spLocks noEditPoints="1"/>
              </p:cNvSpPr>
              <p:nvPr/>
            </p:nvSpPr>
            <p:spPr bwMode="auto">
              <a:xfrm>
                <a:off x="-47" y="3514"/>
                <a:ext cx="10" cy="7"/>
              </a:xfrm>
              <a:custGeom>
                <a:avLst/>
                <a:gdLst>
                  <a:gd name="T0" fmla="*/ 0 w 4"/>
                  <a:gd name="T1" fmla="*/ 1 h 3"/>
                  <a:gd name="T2" fmla="*/ 0 w 4"/>
                  <a:gd name="T3" fmla="*/ 1 h 3"/>
                  <a:gd name="T4" fmla="*/ 2 w 4"/>
                  <a:gd name="T5" fmla="*/ 2 h 3"/>
                  <a:gd name="T6" fmla="*/ 4 w 4"/>
                  <a:gd name="T7" fmla="*/ 3 h 3"/>
                  <a:gd name="T8" fmla="*/ 4 w 4"/>
                  <a:gd name="T9" fmla="*/ 3 h 3"/>
                  <a:gd name="T10" fmla="*/ 0 w 4"/>
                  <a:gd name="T11" fmla="*/ 1 h 3"/>
                  <a:gd name="T12" fmla="*/ 1 w 4"/>
                  <a:gd name="T13" fmla="*/ 0 h 3"/>
                  <a:gd name="T14" fmla="*/ 0 w 4"/>
                  <a:gd name="T15" fmla="*/ 1 h 3"/>
                  <a:gd name="T16" fmla="*/ 2 w 4"/>
                  <a:gd name="T17" fmla="*/ 2 h 3"/>
                  <a:gd name="T18" fmla="*/ 4 w 4"/>
                  <a:gd name="T19" fmla="*/ 3 h 3"/>
                  <a:gd name="T20" fmla="*/ 4 w 4"/>
                  <a:gd name="T21" fmla="*/ 2 h 3"/>
                  <a:gd name="T22" fmla="*/ 1 w 4"/>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3">
                    <a:moveTo>
                      <a:pt x="0" y="1"/>
                    </a:moveTo>
                    <a:cubicBezTo>
                      <a:pt x="0" y="1"/>
                      <a:pt x="0" y="1"/>
                      <a:pt x="0" y="1"/>
                    </a:cubicBezTo>
                    <a:cubicBezTo>
                      <a:pt x="0" y="2"/>
                      <a:pt x="1" y="2"/>
                      <a:pt x="2" y="2"/>
                    </a:cubicBezTo>
                    <a:cubicBezTo>
                      <a:pt x="2" y="3"/>
                      <a:pt x="3" y="3"/>
                      <a:pt x="4" y="3"/>
                    </a:cubicBezTo>
                    <a:cubicBezTo>
                      <a:pt x="4" y="3"/>
                      <a:pt x="4" y="3"/>
                      <a:pt x="4" y="3"/>
                    </a:cubicBezTo>
                    <a:cubicBezTo>
                      <a:pt x="0" y="1"/>
                      <a:pt x="0" y="1"/>
                      <a:pt x="0" y="1"/>
                    </a:cubicBezTo>
                    <a:moveTo>
                      <a:pt x="1" y="0"/>
                    </a:moveTo>
                    <a:cubicBezTo>
                      <a:pt x="0" y="0"/>
                      <a:pt x="0" y="0"/>
                      <a:pt x="0" y="1"/>
                    </a:cubicBezTo>
                    <a:cubicBezTo>
                      <a:pt x="1" y="1"/>
                      <a:pt x="1" y="1"/>
                      <a:pt x="2" y="2"/>
                    </a:cubicBezTo>
                    <a:cubicBezTo>
                      <a:pt x="2" y="2"/>
                      <a:pt x="3" y="2"/>
                      <a:pt x="4" y="3"/>
                    </a:cubicBezTo>
                    <a:cubicBezTo>
                      <a:pt x="4" y="3"/>
                      <a:pt x="4" y="2"/>
                      <a:pt x="4" y="2"/>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6" name="Freeform 10148"/>
              <p:cNvSpPr>
                <a:spLocks noEditPoints="1"/>
              </p:cNvSpPr>
              <p:nvPr/>
            </p:nvSpPr>
            <p:spPr bwMode="auto">
              <a:xfrm>
                <a:off x="-35" y="3495"/>
                <a:ext cx="9" cy="7"/>
              </a:xfrm>
              <a:custGeom>
                <a:avLst/>
                <a:gdLst>
                  <a:gd name="T0" fmla="*/ 0 w 4"/>
                  <a:gd name="T1" fmla="*/ 0 h 3"/>
                  <a:gd name="T2" fmla="*/ 0 w 4"/>
                  <a:gd name="T3" fmla="*/ 1 h 3"/>
                  <a:gd name="T4" fmla="*/ 4 w 4"/>
                  <a:gd name="T5" fmla="*/ 3 h 3"/>
                  <a:gd name="T6" fmla="*/ 4 w 4"/>
                  <a:gd name="T7" fmla="*/ 3 h 3"/>
                  <a:gd name="T8" fmla="*/ 0 w 4"/>
                  <a:gd name="T9" fmla="*/ 0 h 3"/>
                  <a:gd name="T10" fmla="*/ 0 w 4"/>
                  <a:gd name="T11" fmla="*/ 0 h 3"/>
                  <a:gd name="T12" fmla="*/ 0 w 4"/>
                  <a:gd name="T13" fmla="*/ 0 h 3"/>
                  <a:gd name="T14" fmla="*/ 3 w 4"/>
                  <a:gd name="T15" fmla="*/ 1 h 3"/>
                  <a:gd name="T16" fmla="*/ 4 w 4"/>
                  <a:gd name="T17" fmla="*/ 2 h 3"/>
                  <a:gd name="T18" fmla="*/ 4 w 4"/>
                  <a:gd name="T19" fmla="*/ 2 h 3"/>
                  <a:gd name="T20" fmla="*/ 0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0" y="0"/>
                    </a:moveTo>
                    <a:cubicBezTo>
                      <a:pt x="0" y="0"/>
                      <a:pt x="0" y="0"/>
                      <a:pt x="0" y="1"/>
                    </a:cubicBezTo>
                    <a:cubicBezTo>
                      <a:pt x="1" y="1"/>
                      <a:pt x="2" y="2"/>
                      <a:pt x="4" y="3"/>
                    </a:cubicBezTo>
                    <a:cubicBezTo>
                      <a:pt x="4" y="3"/>
                      <a:pt x="4" y="3"/>
                      <a:pt x="4" y="3"/>
                    </a:cubicBezTo>
                    <a:cubicBezTo>
                      <a:pt x="3" y="2"/>
                      <a:pt x="1" y="1"/>
                      <a:pt x="0" y="0"/>
                    </a:cubicBezTo>
                    <a:moveTo>
                      <a:pt x="0" y="0"/>
                    </a:moveTo>
                    <a:cubicBezTo>
                      <a:pt x="0" y="0"/>
                      <a:pt x="0" y="0"/>
                      <a:pt x="0" y="0"/>
                    </a:cubicBezTo>
                    <a:cubicBezTo>
                      <a:pt x="1" y="0"/>
                      <a:pt x="2" y="1"/>
                      <a:pt x="3" y="1"/>
                    </a:cubicBezTo>
                    <a:cubicBezTo>
                      <a:pt x="4" y="2"/>
                      <a:pt x="4" y="2"/>
                      <a:pt x="4" y="2"/>
                    </a:cubicBezTo>
                    <a:cubicBezTo>
                      <a:pt x="4" y="2"/>
                      <a:pt x="4" y="2"/>
                      <a:pt x="4" y="2"/>
                    </a:cubicBezTo>
                    <a:cubicBezTo>
                      <a:pt x="3" y="1"/>
                      <a:pt x="2"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7" name="Freeform 10149"/>
              <p:cNvSpPr>
                <a:spLocks/>
              </p:cNvSpPr>
              <p:nvPr/>
            </p:nvSpPr>
            <p:spPr bwMode="auto">
              <a:xfrm>
                <a:off x="-120" y="3632"/>
                <a:ext cx="12" cy="10"/>
              </a:xfrm>
              <a:custGeom>
                <a:avLst/>
                <a:gdLst>
                  <a:gd name="T0" fmla="*/ 1 w 5"/>
                  <a:gd name="T1" fmla="*/ 0 h 4"/>
                  <a:gd name="T2" fmla="*/ 0 w 5"/>
                  <a:gd name="T3" fmla="*/ 1 h 4"/>
                  <a:gd name="T4" fmla="*/ 4 w 5"/>
                  <a:gd name="T5" fmla="*/ 4 h 4"/>
                  <a:gd name="T6" fmla="*/ 5 w 5"/>
                  <a:gd name="T7" fmla="*/ 3 h 4"/>
                  <a:gd name="T8" fmla="*/ 1 w 5"/>
                  <a:gd name="T9" fmla="*/ 0 h 4"/>
                </a:gdLst>
                <a:ahLst/>
                <a:cxnLst>
                  <a:cxn ang="0">
                    <a:pos x="T0" y="T1"/>
                  </a:cxn>
                  <a:cxn ang="0">
                    <a:pos x="T2" y="T3"/>
                  </a:cxn>
                  <a:cxn ang="0">
                    <a:pos x="T4" y="T5"/>
                  </a:cxn>
                  <a:cxn ang="0">
                    <a:pos x="T6" y="T7"/>
                  </a:cxn>
                  <a:cxn ang="0">
                    <a:pos x="T8" y="T9"/>
                  </a:cxn>
                </a:cxnLst>
                <a:rect l="0" t="0" r="r" b="b"/>
                <a:pathLst>
                  <a:path w="5" h="4">
                    <a:moveTo>
                      <a:pt x="1" y="0"/>
                    </a:moveTo>
                    <a:cubicBezTo>
                      <a:pt x="0" y="0"/>
                      <a:pt x="0" y="1"/>
                      <a:pt x="0" y="1"/>
                    </a:cubicBezTo>
                    <a:cubicBezTo>
                      <a:pt x="2" y="2"/>
                      <a:pt x="3" y="3"/>
                      <a:pt x="4" y="4"/>
                    </a:cubicBezTo>
                    <a:cubicBezTo>
                      <a:pt x="5" y="3"/>
                      <a:pt x="5" y="3"/>
                      <a:pt x="5" y="3"/>
                    </a:cubicBezTo>
                    <a:cubicBezTo>
                      <a:pt x="4"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8" name="Freeform 10150"/>
              <p:cNvSpPr>
                <a:spLocks/>
              </p:cNvSpPr>
              <p:nvPr/>
            </p:nvSpPr>
            <p:spPr bwMode="auto">
              <a:xfrm>
                <a:off x="-245" y="3856"/>
                <a:ext cx="4" cy="3"/>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0"/>
                      <a:pt x="2" y="1"/>
                    </a:cubicBezTo>
                    <a:cubicBezTo>
                      <a:pt x="2" y="1"/>
                      <a:pt x="2" y="1"/>
                      <a:pt x="2"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9" name="Oval 10151"/>
              <p:cNvSpPr>
                <a:spLocks noChangeArrowheads="1"/>
              </p:cNvSpPr>
              <p:nvPr/>
            </p:nvSpPr>
            <p:spPr bwMode="auto">
              <a:xfrm>
                <a:off x="-245" y="385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60" name="Freeform 10152"/>
              <p:cNvSpPr>
                <a:spLocks noEditPoints="1"/>
              </p:cNvSpPr>
              <p:nvPr/>
            </p:nvSpPr>
            <p:spPr bwMode="auto">
              <a:xfrm>
                <a:off x="-229" y="3823"/>
                <a:ext cx="10" cy="5"/>
              </a:xfrm>
              <a:custGeom>
                <a:avLst/>
                <a:gdLst>
                  <a:gd name="T0" fmla="*/ 1 w 4"/>
                  <a:gd name="T1" fmla="*/ 0 h 2"/>
                  <a:gd name="T2" fmla="*/ 1 w 4"/>
                  <a:gd name="T3" fmla="*/ 1 h 2"/>
                  <a:gd name="T4" fmla="*/ 4 w 4"/>
                  <a:gd name="T5" fmla="*/ 2 h 2"/>
                  <a:gd name="T6" fmla="*/ 4 w 4"/>
                  <a:gd name="T7" fmla="*/ 2 h 2"/>
                  <a:gd name="T8" fmla="*/ 1 w 4"/>
                  <a:gd name="T9" fmla="*/ 0 h 2"/>
                  <a:gd name="T10" fmla="*/ 0 w 4"/>
                  <a:gd name="T11" fmla="*/ 0 h 2"/>
                  <a:gd name="T12" fmla="*/ 0 w 4"/>
                  <a:gd name="T13" fmla="*/ 0 h 2"/>
                  <a:gd name="T14" fmla="*/ 0 w 4"/>
                  <a:gd name="T15" fmla="*/ 0 h 2"/>
                  <a:gd name="T16" fmla="*/ 1 w 4"/>
                  <a:gd name="T17" fmla="*/ 0 h 2"/>
                  <a:gd name="T18" fmla="*/ 0 w 4"/>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
                    <a:moveTo>
                      <a:pt x="1" y="0"/>
                    </a:moveTo>
                    <a:cubicBezTo>
                      <a:pt x="1" y="1"/>
                      <a:pt x="1" y="1"/>
                      <a:pt x="1" y="1"/>
                    </a:cubicBezTo>
                    <a:cubicBezTo>
                      <a:pt x="2" y="1"/>
                      <a:pt x="3" y="1"/>
                      <a:pt x="4" y="2"/>
                    </a:cubicBezTo>
                    <a:cubicBezTo>
                      <a:pt x="4" y="2"/>
                      <a:pt x="4" y="2"/>
                      <a:pt x="4" y="2"/>
                    </a:cubicBezTo>
                    <a:cubicBezTo>
                      <a:pt x="3" y="1"/>
                      <a:pt x="2" y="1"/>
                      <a:pt x="1" y="0"/>
                    </a:cubicBezTo>
                    <a:moveTo>
                      <a:pt x="0" y="0"/>
                    </a:moveTo>
                    <a:cubicBezTo>
                      <a:pt x="0" y="0"/>
                      <a:pt x="0" y="0"/>
                      <a:pt x="0" y="0"/>
                    </a:cubicBezTo>
                    <a:cubicBezTo>
                      <a:pt x="0" y="0"/>
                      <a:pt x="0" y="0"/>
                      <a:pt x="0" y="0"/>
                    </a:cubicBezTo>
                    <a:cubicBezTo>
                      <a:pt x="0" y="0"/>
                      <a:pt x="0"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61" name="Freeform 10153"/>
              <p:cNvSpPr>
                <a:spLocks noEditPoints="1"/>
              </p:cNvSpPr>
              <p:nvPr/>
            </p:nvSpPr>
            <p:spPr bwMode="auto">
              <a:xfrm>
                <a:off x="-278" y="3561"/>
                <a:ext cx="212" cy="352"/>
              </a:xfrm>
              <a:custGeom>
                <a:avLst/>
                <a:gdLst>
                  <a:gd name="T0" fmla="*/ 5 w 90"/>
                  <a:gd name="T1" fmla="*/ 146 h 149"/>
                  <a:gd name="T2" fmla="*/ 6 w 90"/>
                  <a:gd name="T3" fmla="*/ 145 h 149"/>
                  <a:gd name="T4" fmla="*/ 8 w 90"/>
                  <a:gd name="T5" fmla="*/ 136 h 149"/>
                  <a:gd name="T6" fmla="*/ 12 w 90"/>
                  <a:gd name="T7" fmla="*/ 127 h 149"/>
                  <a:gd name="T8" fmla="*/ 14 w 90"/>
                  <a:gd name="T9" fmla="*/ 125 h 149"/>
                  <a:gd name="T10" fmla="*/ 16 w 90"/>
                  <a:gd name="T11" fmla="*/ 126 h 149"/>
                  <a:gd name="T12" fmla="*/ 12 w 90"/>
                  <a:gd name="T13" fmla="*/ 127 h 149"/>
                  <a:gd name="T14" fmla="*/ 18 w 90"/>
                  <a:gd name="T15" fmla="*/ 118 h 149"/>
                  <a:gd name="T16" fmla="*/ 18 w 90"/>
                  <a:gd name="T17" fmla="*/ 118 h 149"/>
                  <a:gd name="T18" fmla="*/ 18 w 90"/>
                  <a:gd name="T19" fmla="*/ 118 h 149"/>
                  <a:gd name="T20" fmla="*/ 21 w 90"/>
                  <a:gd name="T21" fmla="*/ 118 h 149"/>
                  <a:gd name="T22" fmla="*/ 18 w 90"/>
                  <a:gd name="T23" fmla="*/ 116 h 149"/>
                  <a:gd name="T24" fmla="*/ 20 w 90"/>
                  <a:gd name="T25" fmla="*/ 115 h 149"/>
                  <a:gd name="T26" fmla="*/ 20 w 90"/>
                  <a:gd name="T27" fmla="*/ 115 h 149"/>
                  <a:gd name="T28" fmla="*/ 19 w 90"/>
                  <a:gd name="T29" fmla="*/ 114 h 149"/>
                  <a:gd name="T30" fmla="*/ 23 w 90"/>
                  <a:gd name="T31" fmla="*/ 116 h 149"/>
                  <a:gd name="T32" fmla="*/ 20 w 90"/>
                  <a:gd name="T33" fmla="*/ 114 h 149"/>
                  <a:gd name="T34" fmla="*/ 22 w 90"/>
                  <a:gd name="T35" fmla="*/ 112 h 149"/>
                  <a:gd name="T36" fmla="*/ 22 w 90"/>
                  <a:gd name="T37" fmla="*/ 112 h 149"/>
                  <a:gd name="T38" fmla="*/ 21 w 90"/>
                  <a:gd name="T39" fmla="*/ 112 h 149"/>
                  <a:gd name="T40" fmla="*/ 25 w 90"/>
                  <a:gd name="T41" fmla="*/ 107 h 149"/>
                  <a:gd name="T42" fmla="*/ 26 w 90"/>
                  <a:gd name="T43" fmla="*/ 102 h 149"/>
                  <a:gd name="T44" fmla="*/ 26 w 90"/>
                  <a:gd name="T45" fmla="*/ 102 h 149"/>
                  <a:gd name="T46" fmla="*/ 31 w 90"/>
                  <a:gd name="T47" fmla="*/ 103 h 149"/>
                  <a:gd name="T48" fmla="*/ 27 w 90"/>
                  <a:gd name="T49" fmla="*/ 101 h 149"/>
                  <a:gd name="T50" fmla="*/ 28 w 90"/>
                  <a:gd name="T51" fmla="*/ 101 h 149"/>
                  <a:gd name="T52" fmla="*/ 30 w 90"/>
                  <a:gd name="T53" fmla="*/ 96 h 149"/>
                  <a:gd name="T54" fmla="*/ 30 w 90"/>
                  <a:gd name="T55" fmla="*/ 96 h 149"/>
                  <a:gd name="T56" fmla="*/ 38 w 90"/>
                  <a:gd name="T57" fmla="*/ 91 h 149"/>
                  <a:gd name="T58" fmla="*/ 30 w 90"/>
                  <a:gd name="T59" fmla="*/ 96 h 149"/>
                  <a:gd name="T60" fmla="*/ 35 w 90"/>
                  <a:gd name="T61" fmla="*/ 87 h 149"/>
                  <a:gd name="T62" fmla="*/ 40 w 90"/>
                  <a:gd name="T63" fmla="*/ 78 h 149"/>
                  <a:gd name="T64" fmla="*/ 40 w 90"/>
                  <a:gd name="T65" fmla="*/ 78 h 149"/>
                  <a:gd name="T66" fmla="*/ 52 w 90"/>
                  <a:gd name="T67" fmla="*/ 66 h 149"/>
                  <a:gd name="T68" fmla="*/ 58 w 90"/>
                  <a:gd name="T69" fmla="*/ 57 h 149"/>
                  <a:gd name="T70" fmla="*/ 59 w 90"/>
                  <a:gd name="T71" fmla="*/ 45 h 149"/>
                  <a:gd name="T72" fmla="*/ 63 w 90"/>
                  <a:gd name="T73" fmla="*/ 38 h 149"/>
                  <a:gd name="T74" fmla="*/ 67 w 90"/>
                  <a:gd name="T75" fmla="*/ 41 h 149"/>
                  <a:gd name="T76" fmla="*/ 68 w 90"/>
                  <a:gd name="T77" fmla="*/ 40 h 149"/>
                  <a:gd name="T78" fmla="*/ 66 w 90"/>
                  <a:gd name="T79" fmla="*/ 32 h 149"/>
                  <a:gd name="T80" fmla="*/ 70 w 90"/>
                  <a:gd name="T81" fmla="*/ 26 h 149"/>
                  <a:gd name="T82" fmla="*/ 74 w 90"/>
                  <a:gd name="T83" fmla="*/ 29 h 149"/>
                  <a:gd name="T84" fmla="*/ 75 w 90"/>
                  <a:gd name="T85" fmla="*/ 28 h 149"/>
                  <a:gd name="T86" fmla="*/ 75 w 90"/>
                  <a:gd name="T87" fmla="*/ 20 h 149"/>
                  <a:gd name="T88" fmla="*/ 74 w 90"/>
                  <a:gd name="T89" fmla="*/ 19 h 149"/>
                  <a:gd name="T90" fmla="*/ 74 w 90"/>
                  <a:gd name="T91" fmla="*/ 19 h 149"/>
                  <a:gd name="T92" fmla="*/ 80 w 90"/>
                  <a:gd name="T93" fmla="*/ 19 h 149"/>
                  <a:gd name="T94" fmla="*/ 80 w 90"/>
                  <a:gd name="T95" fmla="*/ 18 h 149"/>
                  <a:gd name="T96" fmla="*/ 75 w 90"/>
                  <a:gd name="T97" fmla="*/ 18 h 149"/>
                  <a:gd name="T98" fmla="*/ 76 w 90"/>
                  <a:gd name="T99" fmla="*/ 16 h 149"/>
                  <a:gd name="T100" fmla="*/ 76 w 90"/>
                  <a:gd name="T101" fmla="*/ 16 h 149"/>
                  <a:gd name="T102" fmla="*/ 82 w 90"/>
                  <a:gd name="T103" fmla="*/ 16 h 149"/>
                  <a:gd name="T104" fmla="*/ 77 w 90"/>
                  <a:gd name="T105" fmla="*/ 16 h 149"/>
                  <a:gd name="T106" fmla="*/ 87 w 90"/>
                  <a:gd name="T107" fmla="*/ 7 h 149"/>
                  <a:gd name="T108" fmla="*/ 87 w 90"/>
                  <a:gd name="T109" fmla="*/ 0 h 149"/>
                  <a:gd name="T110" fmla="*/ 87 w 90"/>
                  <a:gd name="T111"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0" h="149">
                    <a:moveTo>
                      <a:pt x="2" y="145"/>
                    </a:moveTo>
                    <a:cubicBezTo>
                      <a:pt x="2" y="146"/>
                      <a:pt x="1" y="146"/>
                      <a:pt x="0" y="147"/>
                    </a:cubicBezTo>
                    <a:cubicBezTo>
                      <a:pt x="4" y="149"/>
                      <a:pt x="4" y="149"/>
                      <a:pt x="4" y="149"/>
                    </a:cubicBezTo>
                    <a:cubicBezTo>
                      <a:pt x="4" y="148"/>
                      <a:pt x="5" y="147"/>
                      <a:pt x="5" y="146"/>
                    </a:cubicBezTo>
                    <a:cubicBezTo>
                      <a:pt x="2" y="145"/>
                      <a:pt x="2" y="145"/>
                      <a:pt x="2" y="145"/>
                    </a:cubicBezTo>
                    <a:moveTo>
                      <a:pt x="5" y="141"/>
                    </a:moveTo>
                    <a:cubicBezTo>
                      <a:pt x="4" y="142"/>
                      <a:pt x="4" y="142"/>
                      <a:pt x="3" y="143"/>
                    </a:cubicBezTo>
                    <a:cubicBezTo>
                      <a:pt x="4" y="144"/>
                      <a:pt x="5" y="144"/>
                      <a:pt x="6" y="145"/>
                    </a:cubicBezTo>
                    <a:cubicBezTo>
                      <a:pt x="7" y="142"/>
                      <a:pt x="7" y="142"/>
                      <a:pt x="7" y="142"/>
                    </a:cubicBezTo>
                    <a:cubicBezTo>
                      <a:pt x="5" y="141"/>
                      <a:pt x="5" y="141"/>
                      <a:pt x="5" y="141"/>
                    </a:cubicBezTo>
                    <a:moveTo>
                      <a:pt x="13" y="128"/>
                    </a:moveTo>
                    <a:cubicBezTo>
                      <a:pt x="11" y="130"/>
                      <a:pt x="9" y="133"/>
                      <a:pt x="8" y="136"/>
                    </a:cubicBezTo>
                    <a:cubicBezTo>
                      <a:pt x="10" y="137"/>
                      <a:pt x="10" y="137"/>
                      <a:pt x="10" y="137"/>
                    </a:cubicBezTo>
                    <a:cubicBezTo>
                      <a:pt x="15" y="129"/>
                      <a:pt x="15" y="129"/>
                      <a:pt x="15" y="129"/>
                    </a:cubicBezTo>
                    <a:cubicBezTo>
                      <a:pt x="14" y="129"/>
                      <a:pt x="13" y="128"/>
                      <a:pt x="13" y="128"/>
                    </a:cubicBezTo>
                    <a:moveTo>
                      <a:pt x="12" y="127"/>
                    </a:moveTo>
                    <a:cubicBezTo>
                      <a:pt x="11" y="129"/>
                      <a:pt x="10" y="130"/>
                      <a:pt x="10" y="130"/>
                    </a:cubicBezTo>
                    <a:cubicBezTo>
                      <a:pt x="10" y="130"/>
                      <a:pt x="11" y="129"/>
                      <a:pt x="12" y="127"/>
                    </a:cubicBezTo>
                    <a:cubicBezTo>
                      <a:pt x="12" y="127"/>
                      <a:pt x="12" y="127"/>
                      <a:pt x="12" y="127"/>
                    </a:cubicBezTo>
                    <a:moveTo>
                      <a:pt x="14" y="125"/>
                    </a:moveTo>
                    <a:cubicBezTo>
                      <a:pt x="14" y="126"/>
                      <a:pt x="13" y="127"/>
                      <a:pt x="13" y="127"/>
                    </a:cubicBezTo>
                    <a:cubicBezTo>
                      <a:pt x="15" y="129"/>
                      <a:pt x="15" y="129"/>
                      <a:pt x="15" y="129"/>
                    </a:cubicBezTo>
                    <a:cubicBezTo>
                      <a:pt x="16" y="128"/>
                      <a:pt x="16" y="127"/>
                      <a:pt x="17" y="126"/>
                    </a:cubicBezTo>
                    <a:cubicBezTo>
                      <a:pt x="16" y="126"/>
                      <a:pt x="16" y="126"/>
                      <a:pt x="16" y="126"/>
                    </a:cubicBezTo>
                    <a:cubicBezTo>
                      <a:pt x="16" y="126"/>
                      <a:pt x="16" y="126"/>
                      <a:pt x="16" y="126"/>
                    </a:cubicBezTo>
                    <a:cubicBezTo>
                      <a:pt x="15" y="125"/>
                      <a:pt x="15" y="125"/>
                      <a:pt x="14" y="125"/>
                    </a:cubicBezTo>
                    <a:moveTo>
                      <a:pt x="13" y="124"/>
                    </a:moveTo>
                    <a:cubicBezTo>
                      <a:pt x="13" y="125"/>
                      <a:pt x="13" y="126"/>
                      <a:pt x="12" y="127"/>
                    </a:cubicBezTo>
                    <a:cubicBezTo>
                      <a:pt x="12" y="127"/>
                      <a:pt x="12" y="127"/>
                      <a:pt x="12" y="127"/>
                    </a:cubicBezTo>
                    <a:cubicBezTo>
                      <a:pt x="13" y="126"/>
                      <a:pt x="13" y="125"/>
                      <a:pt x="14" y="125"/>
                    </a:cubicBezTo>
                    <a:cubicBezTo>
                      <a:pt x="14" y="124"/>
                      <a:pt x="14" y="124"/>
                      <a:pt x="13" y="124"/>
                    </a:cubicBezTo>
                    <a:moveTo>
                      <a:pt x="18" y="118"/>
                    </a:moveTo>
                    <a:cubicBezTo>
                      <a:pt x="18" y="119"/>
                      <a:pt x="18" y="120"/>
                      <a:pt x="17" y="120"/>
                    </a:cubicBezTo>
                    <a:cubicBezTo>
                      <a:pt x="18" y="121"/>
                      <a:pt x="19" y="121"/>
                      <a:pt x="20" y="122"/>
                    </a:cubicBezTo>
                    <a:cubicBezTo>
                      <a:pt x="20" y="121"/>
                      <a:pt x="20" y="120"/>
                      <a:pt x="21" y="120"/>
                    </a:cubicBezTo>
                    <a:cubicBezTo>
                      <a:pt x="20" y="119"/>
                      <a:pt x="19" y="119"/>
                      <a:pt x="18" y="118"/>
                    </a:cubicBezTo>
                    <a:moveTo>
                      <a:pt x="17" y="118"/>
                    </a:moveTo>
                    <a:cubicBezTo>
                      <a:pt x="17" y="118"/>
                      <a:pt x="17" y="119"/>
                      <a:pt x="16" y="120"/>
                    </a:cubicBezTo>
                    <a:cubicBezTo>
                      <a:pt x="16" y="120"/>
                      <a:pt x="16" y="120"/>
                      <a:pt x="16" y="120"/>
                    </a:cubicBezTo>
                    <a:cubicBezTo>
                      <a:pt x="17" y="119"/>
                      <a:pt x="17" y="118"/>
                      <a:pt x="18" y="118"/>
                    </a:cubicBezTo>
                    <a:cubicBezTo>
                      <a:pt x="17" y="118"/>
                      <a:pt x="17" y="118"/>
                      <a:pt x="17" y="118"/>
                    </a:cubicBezTo>
                    <a:moveTo>
                      <a:pt x="20" y="116"/>
                    </a:moveTo>
                    <a:cubicBezTo>
                      <a:pt x="19" y="117"/>
                      <a:pt x="19" y="117"/>
                      <a:pt x="19" y="117"/>
                    </a:cubicBezTo>
                    <a:cubicBezTo>
                      <a:pt x="20" y="117"/>
                      <a:pt x="21" y="118"/>
                      <a:pt x="21" y="118"/>
                    </a:cubicBezTo>
                    <a:cubicBezTo>
                      <a:pt x="22" y="118"/>
                      <a:pt x="22" y="118"/>
                      <a:pt x="22" y="118"/>
                    </a:cubicBezTo>
                    <a:cubicBezTo>
                      <a:pt x="21" y="117"/>
                      <a:pt x="20" y="117"/>
                      <a:pt x="20" y="116"/>
                    </a:cubicBezTo>
                    <a:moveTo>
                      <a:pt x="19" y="116"/>
                    </a:moveTo>
                    <a:cubicBezTo>
                      <a:pt x="18" y="116"/>
                      <a:pt x="18" y="116"/>
                      <a:pt x="18" y="116"/>
                    </a:cubicBezTo>
                    <a:cubicBezTo>
                      <a:pt x="18" y="116"/>
                      <a:pt x="18" y="116"/>
                      <a:pt x="18" y="116"/>
                    </a:cubicBezTo>
                    <a:cubicBezTo>
                      <a:pt x="18" y="116"/>
                      <a:pt x="19" y="116"/>
                      <a:pt x="19" y="116"/>
                    </a:cubicBezTo>
                    <a:cubicBezTo>
                      <a:pt x="19" y="116"/>
                      <a:pt x="19" y="116"/>
                      <a:pt x="19" y="116"/>
                    </a:cubicBezTo>
                    <a:moveTo>
                      <a:pt x="20" y="115"/>
                    </a:moveTo>
                    <a:cubicBezTo>
                      <a:pt x="20" y="115"/>
                      <a:pt x="20" y="115"/>
                      <a:pt x="20" y="116"/>
                    </a:cubicBezTo>
                    <a:cubicBezTo>
                      <a:pt x="22" y="117"/>
                      <a:pt x="22" y="117"/>
                      <a:pt x="22" y="117"/>
                    </a:cubicBezTo>
                    <a:cubicBezTo>
                      <a:pt x="22" y="117"/>
                      <a:pt x="23" y="117"/>
                      <a:pt x="23" y="116"/>
                    </a:cubicBezTo>
                    <a:cubicBezTo>
                      <a:pt x="22" y="116"/>
                      <a:pt x="21" y="115"/>
                      <a:pt x="20" y="115"/>
                    </a:cubicBezTo>
                    <a:moveTo>
                      <a:pt x="19" y="114"/>
                    </a:moveTo>
                    <a:cubicBezTo>
                      <a:pt x="19" y="115"/>
                      <a:pt x="19" y="115"/>
                      <a:pt x="19" y="115"/>
                    </a:cubicBezTo>
                    <a:cubicBezTo>
                      <a:pt x="19" y="115"/>
                      <a:pt x="19" y="115"/>
                      <a:pt x="19" y="115"/>
                    </a:cubicBezTo>
                    <a:cubicBezTo>
                      <a:pt x="19" y="115"/>
                      <a:pt x="19" y="115"/>
                      <a:pt x="19" y="114"/>
                    </a:cubicBezTo>
                    <a:cubicBezTo>
                      <a:pt x="19" y="114"/>
                      <a:pt x="19" y="114"/>
                      <a:pt x="19" y="114"/>
                    </a:cubicBezTo>
                    <a:moveTo>
                      <a:pt x="21" y="114"/>
                    </a:moveTo>
                    <a:cubicBezTo>
                      <a:pt x="21" y="114"/>
                      <a:pt x="21" y="114"/>
                      <a:pt x="21" y="115"/>
                    </a:cubicBezTo>
                    <a:cubicBezTo>
                      <a:pt x="21" y="115"/>
                      <a:pt x="22" y="115"/>
                      <a:pt x="23" y="116"/>
                    </a:cubicBezTo>
                    <a:cubicBezTo>
                      <a:pt x="23" y="116"/>
                      <a:pt x="23" y="116"/>
                      <a:pt x="23" y="116"/>
                    </a:cubicBezTo>
                    <a:cubicBezTo>
                      <a:pt x="22" y="115"/>
                      <a:pt x="22" y="115"/>
                      <a:pt x="21" y="114"/>
                    </a:cubicBezTo>
                    <a:moveTo>
                      <a:pt x="20" y="114"/>
                    </a:moveTo>
                    <a:cubicBezTo>
                      <a:pt x="20" y="114"/>
                      <a:pt x="20" y="114"/>
                      <a:pt x="20" y="114"/>
                    </a:cubicBezTo>
                    <a:cubicBezTo>
                      <a:pt x="20" y="114"/>
                      <a:pt x="20" y="114"/>
                      <a:pt x="20" y="114"/>
                    </a:cubicBezTo>
                    <a:cubicBezTo>
                      <a:pt x="20" y="114"/>
                      <a:pt x="20" y="114"/>
                      <a:pt x="20" y="114"/>
                    </a:cubicBezTo>
                    <a:cubicBezTo>
                      <a:pt x="20" y="114"/>
                      <a:pt x="20" y="114"/>
                      <a:pt x="20" y="114"/>
                    </a:cubicBezTo>
                    <a:moveTo>
                      <a:pt x="22" y="112"/>
                    </a:moveTo>
                    <a:cubicBezTo>
                      <a:pt x="22" y="112"/>
                      <a:pt x="22" y="113"/>
                      <a:pt x="22" y="113"/>
                    </a:cubicBezTo>
                    <a:cubicBezTo>
                      <a:pt x="22" y="113"/>
                      <a:pt x="23" y="114"/>
                      <a:pt x="24" y="114"/>
                    </a:cubicBezTo>
                    <a:cubicBezTo>
                      <a:pt x="24" y="114"/>
                      <a:pt x="24" y="114"/>
                      <a:pt x="24" y="113"/>
                    </a:cubicBezTo>
                    <a:cubicBezTo>
                      <a:pt x="24" y="113"/>
                      <a:pt x="23" y="113"/>
                      <a:pt x="22" y="112"/>
                    </a:cubicBezTo>
                    <a:moveTo>
                      <a:pt x="21" y="111"/>
                    </a:moveTo>
                    <a:cubicBezTo>
                      <a:pt x="21" y="112"/>
                      <a:pt x="21" y="112"/>
                      <a:pt x="21" y="112"/>
                    </a:cubicBezTo>
                    <a:cubicBezTo>
                      <a:pt x="21" y="112"/>
                      <a:pt x="21" y="112"/>
                      <a:pt x="21" y="112"/>
                    </a:cubicBezTo>
                    <a:cubicBezTo>
                      <a:pt x="21" y="112"/>
                      <a:pt x="21" y="112"/>
                      <a:pt x="21" y="112"/>
                    </a:cubicBezTo>
                    <a:cubicBezTo>
                      <a:pt x="21" y="112"/>
                      <a:pt x="21" y="111"/>
                      <a:pt x="21" y="111"/>
                    </a:cubicBezTo>
                    <a:moveTo>
                      <a:pt x="28" y="103"/>
                    </a:moveTo>
                    <a:cubicBezTo>
                      <a:pt x="27" y="103"/>
                      <a:pt x="27" y="104"/>
                      <a:pt x="26" y="105"/>
                    </a:cubicBezTo>
                    <a:cubicBezTo>
                      <a:pt x="26" y="106"/>
                      <a:pt x="25" y="107"/>
                      <a:pt x="25" y="107"/>
                    </a:cubicBezTo>
                    <a:cubicBezTo>
                      <a:pt x="26" y="108"/>
                      <a:pt x="26" y="108"/>
                      <a:pt x="27" y="109"/>
                    </a:cubicBezTo>
                    <a:cubicBezTo>
                      <a:pt x="28" y="107"/>
                      <a:pt x="29" y="106"/>
                      <a:pt x="30" y="104"/>
                    </a:cubicBezTo>
                    <a:cubicBezTo>
                      <a:pt x="29" y="104"/>
                      <a:pt x="28" y="103"/>
                      <a:pt x="28" y="103"/>
                    </a:cubicBezTo>
                    <a:moveTo>
                      <a:pt x="26" y="102"/>
                    </a:moveTo>
                    <a:cubicBezTo>
                      <a:pt x="25" y="104"/>
                      <a:pt x="25" y="105"/>
                      <a:pt x="24" y="107"/>
                    </a:cubicBezTo>
                    <a:cubicBezTo>
                      <a:pt x="24" y="107"/>
                      <a:pt x="24" y="107"/>
                      <a:pt x="24" y="107"/>
                    </a:cubicBezTo>
                    <a:cubicBezTo>
                      <a:pt x="25" y="105"/>
                      <a:pt x="26" y="104"/>
                      <a:pt x="27" y="102"/>
                    </a:cubicBezTo>
                    <a:cubicBezTo>
                      <a:pt x="27" y="102"/>
                      <a:pt x="27" y="102"/>
                      <a:pt x="26" y="102"/>
                    </a:cubicBezTo>
                    <a:moveTo>
                      <a:pt x="28" y="101"/>
                    </a:moveTo>
                    <a:cubicBezTo>
                      <a:pt x="28" y="101"/>
                      <a:pt x="28" y="102"/>
                      <a:pt x="28" y="102"/>
                    </a:cubicBezTo>
                    <a:cubicBezTo>
                      <a:pt x="29" y="102"/>
                      <a:pt x="30" y="103"/>
                      <a:pt x="31" y="103"/>
                    </a:cubicBezTo>
                    <a:cubicBezTo>
                      <a:pt x="31" y="103"/>
                      <a:pt x="31" y="103"/>
                      <a:pt x="31" y="103"/>
                    </a:cubicBezTo>
                    <a:cubicBezTo>
                      <a:pt x="30" y="102"/>
                      <a:pt x="29" y="102"/>
                      <a:pt x="28" y="101"/>
                    </a:cubicBezTo>
                    <a:moveTo>
                      <a:pt x="27" y="101"/>
                    </a:moveTo>
                    <a:cubicBezTo>
                      <a:pt x="27" y="101"/>
                      <a:pt x="27" y="101"/>
                      <a:pt x="27" y="101"/>
                    </a:cubicBezTo>
                    <a:cubicBezTo>
                      <a:pt x="27" y="101"/>
                      <a:pt x="27" y="101"/>
                      <a:pt x="27" y="101"/>
                    </a:cubicBezTo>
                    <a:cubicBezTo>
                      <a:pt x="27" y="101"/>
                      <a:pt x="27" y="101"/>
                      <a:pt x="27" y="101"/>
                    </a:cubicBezTo>
                    <a:cubicBezTo>
                      <a:pt x="27" y="101"/>
                      <a:pt x="27" y="101"/>
                      <a:pt x="27" y="101"/>
                    </a:cubicBezTo>
                    <a:moveTo>
                      <a:pt x="31" y="96"/>
                    </a:moveTo>
                    <a:cubicBezTo>
                      <a:pt x="30" y="98"/>
                      <a:pt x="29" y="100"/>
                      <a:pt x="28" y="101"/>
                    </a:cubicBezTo>
                    <a:cubicBezTo>
                      <a:pt x="29" y="102"/>
                      <a:pt x="30" y="102"/>
                      <a:pt x="31" y="103"/>
                    </a:cubicBezTo>
                    <a:cubicBezTo>
                      <a:pt x="32" y="101"/>
                      <a:pt x="33" y="100"/>
                      <a:pt x="34" y="98"/>
                    </a:cubicBezTo>
                    <a:cubicBezTo>
                      <a:pt x="33" y="97"/>
                      <a:pt x="32" y="97"/>
                      <a:pt x="31" y="96"/>
                    </a:cubicBezTo>
                    <a:moveTo>
                      <a:pt x="30" y="96"/>
                    </a:moveTo>
                    <a:cubicBezTo>
                      <a:pt x="29" y="97"/>
                      <a:pt x="28" y="99"/>
                      <a:pt x="27" y="100"/>
                    </a:cubicBezTo>
                    <a:cubicBezTo>
                      <a:pt x="27" y="101"/>
                      <a:pt x="27" y="101"/>
                      <a:pt x="28" y="101"/>
                    </a:cubicBezTo>
                    <a:cubicBezTo>
                      <a:pt x="29" y="99"/>
                      <a:pt x="29" y="97"/>
                      <a:pt x="30" y="96"/>
                    </a:cubicBezTo>
                    <a:cubicBezTo>
                      <a:pt x="30" y="96"/>
                      <a:pt x="30" y="96"/>
                      <a:pt x="30" y="96"/>
                    </a:cubicBezTo>
                    <a:moveTo>
                      <a:pt x="35" y="89"/>
                    </a:moveTo>
                    <a:cubicBezTo>
                      <a:pt x="33" y="92"/>
                      <a:pt x="32" y="94"/>
                      <a:pt x="31" y="96"/>
                    </a:cubicBezTo>
                    <a:cubicBezTo>
                      <a:pt x="32" y="97"/>
                      <a:pt x="33" y="97"/>
                      <a:pt x="34" y="98"/>
                    </a:cubicBezTo>
                    <a:cubicBezTo>
                      <a:pt x="35" y="96"/>
                      <a:pt x="36" y="93"/>
                      <a:pt x="38" y="91"/>
                    </a:cubicBezTo>
                    <a:cubicBezTo>
                      <a:pt x="37" y="91"/>
                      <a:pt x="36" y="90"/>
                      <a:pt x="35" y="89"/>
                    </a:cubicBezTo>
                    <a:moveTo>
                      <a:pt x="34" y="89"/>
                    </a:moveTo>
                    <a:cubicBezTo>
                      <a:pt x="33" y="91"/>
                      <a:pt x="31" y="93"/>
                      <a:pt x="30" y="96"/>
                    </a:cubicBezTo>
                    <a:cubicBezTo>
                      <a:pt x="30" y="96"/>
                      <a:pt x="30" y="96"/>
                      <a:pt x="30" y="96"/>
                    </a:cubicBezTo>
                    <a:cubicBezTo>
                      <a:pt x="32" y="93"/>
                      <a:pt x="33" y="91"/>
                      <a:pt x="34" y="89"/>
                    </a:cubicBezTo>
                    <a:cubicBezTo>
                      <a:pt x="34" y="89"/>
                      <a:pt x="34" y="89"/>
                      <a:pt x="34" y="89"/>
                    </a:cubicBezTo>
                    <a:moveTo>
                      <a:pt x="36" y="86"/>
                    </a:moveTo>
                    <a:cubicBezTo>
                      <a:pt x="35" y="86"/>
                      <a:pt x="35" y="87"/>
                      <a:pt x="35" y="87"/>
                    </a:cubicBezTo>
                    <a:cubicBezTo>
                      <a:pt x="36" y="88"/>
                      <a:pt x="38" y="88"/>
                      <a:pt x="39" y="89"/>
                    </a:cubicBezTo>
                    <a:cubicBezTo>
                      <a:pt x="39" y="89"/>
                      <a:pt x="39" y="88"/>
                      <a:pt x="39" y="88"/>
                    </a:cubicBezTo>
                    <a:cubicBezTo>
                      <a:pt x="38" y="87"/>
                      <a:pt x="37" y="87"/>
                      <a:pt x="36" y="86"/>
                    </a:cubicBezTo>
                    <a:moveTo>
                      <a:pt x="40" y="78"/>
                    </a:moveTo>
                    <a:cubicBezTo>
                      <a:pt x="39" y="80"/>
                      <a:pt x="37" y="83"/>
                      <a:pt x="36" y="85"/>
                    </a:cubicBezTo>
                    <a:cubicBezTo>
                      <a:pt x="37" y="86"/>
                      <a:pt x="39" y="87"/>
                      <a:pt x="40" y="87"/>
                    </a:cubicBezTo>
                    <a:cubicBezTo>
                      <a:pt x="41" y="85"/>
                      <a:pt x="43" y="83"/>
                      <a:pt x="44" y="80"/>
                    </a:cubicBezTo>
                    <a:cubicBezTo>
                      <a:pt x="43" y="79"/>
                      <a:pt x="42" y="78"/>
                      <a:pt x="40" y="78"/>
                    </a:cubicBezTo>
                    <a:moveTo>
                      <a:pt x="48" y="64"/>
                    </a:moveTo>
                    <a:cubicBezTo>
                      <a:pt x="47" y="67"/>
                      <a:pt x="45" y="69"/>
                      <a:pt x="44" y="72"/>
                    </a:cubicBezTo>
                    <a:cubicBezTo>
                      <a:pt x="45" y="73"/>
                      <a:pt x="46" y="73"/>
                      <a:pt x="48" y="74"/>
                    </a:cubicBezTo>
                    <a:cubicBezTo>
                      <a:pt x="49" y="72"/>
                      <a:pt x="51" y="69"/>
                      <a:pt x="52" y="66"/>
                    </a:cubicBezTo>
                    <a:cubicBezTo>
                      <a:pt x="48" y="64"/>
                      <a:pt x="48" y="64"/>
                      <a:pt x="48" y="64"/>
                    </a:cubicBezTo>
                    <a:moveTo>
                      <a:pt x="58" y="47"/>
                    </a:moveTo>
                    <a:cubicBezTo>
                      <a:pt x="57" y="49"/>
                      <a:pt x="55" y="52"/>
                      <a:pt x="54" y="54"/>
                    </a:cubicBezTo>
                    <a:cubicBezTo>
                      <a:pt x="55" y="55"/>
                      <a:pt x="57" y="56"/>
                      <a:pt x="58" y="57"/>
                    </a:cubicBezTo>
                    <a:cubicBezTo>
                      <a:pt x="59" y="54"/>
                      <a:pt x="61" y="52"/>
                      <a:pt x="62" y="50"/>
                    </a:cubicBezTo>
                    <a:cubicBezTo>
                      <a:pt x="61" y="49"/>
                      <a:pt x="59" y="48"/>
                      <a:pt x="58" y="47"/>
                    </a:cubicBezTo>
                    <a:moveTo>
                      <a:pt x="60" y="43"/>
                    </a:moveTo>
                    <a:cubicBezTo>
                      <a:pt x="60" y="44"/>
                      <a:pt x="59" y="44"/>
                      <a:pt x="59" y="45"/>
                    </a:cubicBezTo>
                    <a:cubicBezTo>
                      <a:pt x="61" y="46"/>
                      <a:pt x="62" y="46"/>
                      <a:pt x="63" y="47"/>
                    </a:cubicBezTo>
                    <a:cubicBezTo>
                      <a:pt x="64" y="47"/>
                      <a:pt x="64" y="46"/>
                      <a:pt x="64" y="46"/>
                    </a:cubicBezTo>
                    <a:cubicBezTo>
                      <a:pt x="63" y="45"/>
                      <a:pt x="61" y="44"/>
                      <a:pt x="60" y="43"/>
                    </a:cubicBezTo>
                    <a:moveTo>
                      <a:pt x="63" y="38"/>
                    </a:moveTo>
                    <a:cubicBezTo>
                      <a:pt x="62" y="40"/>
                      <a:pt x="61" y="41"/>
                      <a:pt x="60" y="43"/>
                    </a:cubicBezTo>
                    <a:cubicBezTo>
                      <a:pt x="62" y="44"/>
                      <a:pt x="63" y="44"/>
                      <a:pt x="65" y="45"/>
                    </a:cubicBezTo>
                    <a:cubicBezTo>
                      <a:pt x="65" y="44"/>
                      <a:pt x="66" y="43"/>
                      <a:pt x="66" y="42"/>
                    </a:cubicBezTo>
                    <a:cubicBezTo>
                      <a:pt x="67" y="42"/>
                      <a:pt x="67" y="41"/>
                      <a:pt x="67" y="41"/>
                    </a:cubicBezTo>
                    <a:cubicBezTo>
                      <a:pt x="66" y="40"/>
                      <a:pt x="64" y="39"/>
                      <a:pt x="63" y="38"/>
                    </a:cubicBezTo>
                    <a:moveTo>
                      <a:pt x="64" y="36"/>
                    </a:moveTo>
                    <a:cubicBezTo>
                      <a:pt x="64" y="37"/>
                      <a:pt x="64" y="37"/>
                      <a:pt x="63" y="38"/>
                    </a:cubicBezTo>
                    <a:cubicBezTo>
                      <a:pt x="65" y="39"/>
                      <a:pt x="66" y="39"/>
                      <a:pt x="68" y="40"/>
                    </a:cubicBezTo>
                    <a:cubicBezTo>
                      <a:pt x="68" y="40"/>
                      <a:pt x="68" y="39"/>
                      <a:pt x="68" y="39"/>
                    </a:cubicBezTo>
                    <a:cubicBezTo>
                      <a:pt x="67" y="38"/>
                      <a:pt x="66" y="37"/>
                      <a:pt x="64" y="36"/>
                    </a:cubicBezTo>
                    <a:moveTo>
                      <a:pt x="67" y="31"/>
                    </a:moveTo>
                    <a:cubicBezTo>
                      <a:pt x="67" y="31"/>
                      <a:pt x="67" y="32"/>
                      <a:pt x="66" y="32"/>
                    </a:cubicBezTo>
                    <a:cubicBezTo>
                      <a:pt x="68" y="33"/>
                      <a:pt x="69" y="34"/>
                      <a:pt x="71" y="35"/>
                    </a:cubicBezTo>
                    <a:cubicBezTo>
                      <a:pt x="71" y="34"/>
                      <a:pt x="71" y="34"/>
                      <a:pt x="71" y="34"/>
                    </a:cubicBezTo>
                    <a:cubicBezTo>
                      <a:pt x="70" y="33"/>
                      <a:pt x="69" y="32"/>
                      <a:pt x="67" y="31"/>
                    </a:cubicBezTo>
                    <a:moveTo>
                      <a:pt x="70" y="26"/>
                    </a:moveTo>
                    <a:cubicBezTo>
                      <a:pt x="69" y="27"/>
                      <a:pt x="69" y="28"/>
                      <a:pt x="69" y="28"/>
                    </a:cubicBezTo>
                    <a:cubicBezTo>
                      <a:pt x="69" y="28"/>
                      <a:pt x="69" y="28"/>
                      <a:pt x="69" y="28"/>
                    </a:cubicBezTo>
                    <a:cubicBezTo>
                      <a:pt x="70" y="29"/>
                      <a:pt x="72" y="30"/>
                      <a:pt x="73" y="31"/>
                    </a:cubicBezTo>
                    <a:cubicBezTo>
                      <a:pt x="73" y="30"/>
                      <a:pt x="74" y="30"/>
                      <a:pt x="74" y="29"/>
                    </a:cubicBezTo>
                    <a:cubicBezTo>
                      <a:pt x="73" y="28"/>
                      <a:pt x="71" y="27"/>
                      <a:pt x="70" y="26"/>
                    </a:cubicBezTo>
                    <a:moveTo>
                      <a:pt x="70" y="25"/>
                    </a:moveTo>
                    <a:cubicBezTo>
                      <a:pt x="70" y="25"/>
                      <a:pt x="70" y="26"/>
                      <a:pt x="70" y="26"/>
                    </a:cubicBezTo>
                    <a:cubicBezTo>
                      <a:pt x="72" y="27"/>
                      <a:pt x="73" y="28"/>
                      <a:pt x="75" y="28"/>
                    </a:cubicBezTo>
                    <a:cubicBezTo>
                      <a:pt x="75" y="28"/>
                      <a:pt x="75" y="28"/>
                      <a:pt x="75" y="28"/>
                    </a:cubicBezTo>
                    <a:cubicBezTo>
                      <a:pt x="73" y="27"/>
                      <a:pt x="72" y="26"/>
                      <a:pt x="70" y="25"/>
                    </a:cubicBezTo>
                    <a:moveTo>
                      <a:pt x="75" y="19"/>
                    </a:moveTo>
                    <a:cubicBezTo>
                      <a:pt x="75" y="19"/>
                      <a:pt x="75" y="19"/>
                      <a:pt x="75" y="20"/>
                    </a:cubicBezTo>
                    <a:cubicBezTo>
                      <a:pt x="76" y="20"/>
                      <a:pt x="77" y="21"/>
                      <a:pt x="79" y="22"/>
                    </a:cubicBezTo>
                    <a:cubicBezTo>
                      <a:pt x="79" y="22"/>
                      <a:pt x="79" y="22"/>
                      <a:pt x="79" y="21"/>
                    </a:cubicBezTo>
                    <a:cubicBezTo>
                      <a:pt x="78" y="21"/>
                      <a:pt x="76" y="20"/>
                      <a:pt x="75" y="19"/>
                    </a:cubicBezTo>
                    <a:moveTo>
                      <a:pt x="74" y="19"/>
                    </a:moveTo>
                    <a:cubicBezTo>
                      <a:pt x="74" y="19"/>
                      <a:pt x="74" y="19"/>
                      <a:pt x="74" y="19"/>
                    </a:cubicBezTo>
                    <a:cubicBezTo>
                      <a:pt x="74" y="19"/>
                      <a:pt x="75" y="19"/>
                      <a:pt x="75" y="19"/>
                    </a:cubicBezTo>
                    <a:cubicBezTo>
                      <a:pt x="75" y="19"/>
                      <a:pt x="75" y="19"/>
                      <a:pt x="75" y="19"/>
                    </a:cubicBezTo>
                    <a:cubicBezTo>
                      <a:pt x="75" y="19"/>
                      <a:pt x="75" y="19"/>
                      <a:pt x="74" y="19"/>
                    </a:cubicBezTo>
                    <a:moveTo>
                      <a:pt x="77" y="17"/>
                    </a:moveTo>
                    <a:cubicBezTo>
                      <a:pt x="76" y="17"/>
                      <a:pt x="76" y="18"/>
                      <a:pt x="76" y="19"/>
                    </a:cubicBezTo>
                    <a:cubicBezTo>
                      <a:pt x="77" y="19"/>
                      <a:pt x="78" y="20"/>
                      <a:pt x="79" y="21"/>
                    </a:cubicBezTo>
                    <a:cubicBezTo>
                      <a:pt x="79" y="20"/>
                      <a:pt x="80" y="19"/>
                      <a:pt x="80" y="19"/>
                    </a:cubicBezTo>
                    <a:cubicBezTo>
                      <a:pt x="79" y="18"/>
                      <a:pt x="78" y="17"/>
                      <a:pt x="77" y="17"/>
                    </a:cubicBezTo>
                    <a:moveTo>
                      <a:pt x="77" y="16"/>
                    </a:moveTo>
                    <a:cubicBezTo>
                      <a:pt x="77" y="16"/>
                      <a:pt x="77" y="16"/>
                      <a:pt x="77" y="16"/>
                    </a:cubicBezTo>
                    <a:cubicBezTo>
                      <a:pt x="78" y="17"/>
                      <a:pt x="79" y="18"/>
                      <a:pt x="80" y="18"/>
                    </a:cubicBezTo>
                    <a:cubicBezTo>
                      <a:pt x="81" y="18"/>
                      <a:pt x="81" y="18"/>
                      <a:pt x="81" y="18"/>
                    </a:cubicBezTo>
                    <a:cubicBezTo>
                      <a:pt x="80" y="18"/>
                      <a:pt x="78" y="17"/>
                      <a:pt x="77" y="16"/>
                    </a:cubicBezTo>
                    <a:moveTo>
                      <a:pt x="76" y="16"/>
                    </a:moveTo>
                    <a:cubicBezTo>
                      <a:pt x="76" y="17"/>
                      <a:pt x="75" y="17"/>
                      <a:pt x="75" y="18"/>
                    </a:cubicBezTo>
                    <a:cubicBezTo>
                      <a:pt x="75" y="18"/>
                      <a:pt x="75" y="18"/>
                      <a:pt x="75" y="18"/>
                    </a:cubicBezTo>
                    <a:cubicBezTo>
                      <a:pt x="76" y="18"/>
                      <a:pt x="76" y="17"/>
                      <a:pt x="76" y="16"/>
                    </a:cubicBezTo>
                    <a:cubicBezTo>
                      <a:pt x="76" y="16"/>
                      <a:pt x="76" y="16"/>
                      <a:pt x="76" y="16"/>
                    </a:cubicBezTo>
                    <a:moveTo>
                      <a:pt x="76" y="16"/>
                    </a:moveTo>
                    <a:cubicBezTo>
                      <a:pt x="76" y="16"/>
                      <a:pt x="76" y="16"/>
                      <a:pt x="76" y="16"/>
                    </a:cubicBezTo>
                    <a:cubicBezTo>
                      <a:pt x="76" y="16"/>
                      <a:pt x="76" y="16"/>
                      <a:pt x="76" y="16"/>
                    </a:cubicBezTo>
                    <a:cubicBezTo>
                      <a:pt x="76" y="16"/>
                      <a:pt x="76" y="16"/>
                      <a:pt x="77" y="16"/>
                    </a:cubicBezTo>
                    <a:cubicBezTo>
                      <a:pt x="76" y="16"/>
                      <a:pt x="76" y="16"/>
                      <a:pt x="76" y="16"/>
                    </a:cubicBezTo>
                    <a:moveTo>
                      <a:pt x="78" y="14"/>
                    </a:moveTo>
                    <a:cubicBezTo>
                      <a:pt x="78" y="15"/>
                      <a:pt x="78" y="15"/>
                      <a:pt x="77" y="16"/>
                    </a:cubicBezTo>
                    <a:cubicBezTo>
                      <a:pt x="79" y="17"/>
                      <a:pt x="80" y="17"/>
                      <a:pt x="81" y="18"/>
                    </a:cubicBezTo>
                    <a:cubicBezTo>
                      <a:pt x="81" y="17"/>
                      <a:pt x="81" y="17"/>
                      <a:pt x="82" y="16"/>
                    </a:cubicBezTo>
                    <a:cubicBezTo>
                      <a:pt x="81" y="16"/>
                      <a:pt x="79" y="15"/>
                      <a:pt x="78" y="14"/>
                    </a:cubicBezTo>
                    <a:moveTo>
                      <a:pt x="77" y="14"/>
                    </a:moveTo>
                    <a:cubicBezTo>
                      <a:pt x="77" y="14"/>
                      <a:pt x="77" y="14"/>
                      <a:pt x="76" y="15"/>
                    </a:cubicBezTo>
                    <a:cubicBezTo>
                      <a:pt x="77" y="15"/>
                      <a:pt x="77" y="15"/>
                      <a:pt x="77" y="16"/>
                    </a:cubicBezTo>
                    <a:cubicBezTo>
                      <a:pt x="77" y="15"/>
                      <a:pt x="78" y="14"/>
                      <a:pt x="77" y="14"/>
                    </a:cubicBezTo>
                    <a:moveTo>
                      <a:pt x="85" y="3"/>
                    </a:moveTo>
                    <a:cubicBezTo>
                      <a:pt x="84" y="4"/>
                      <a:pt x="84" y="5"/>
                      <a:pt x="84" y="5"/>
                    </a:cubicBezTo>
                    <a:cubicBezTo>
                      <a:pt x="87" y="7"/>
                      <a:pt x="87" y="7"/>
                      <a:pt x="87" y="7"/>
                    </a:cubicBezTo>
                    <a:cubicBezTo>
                      <a:pt x="87" y="8"/>
                      <a:pt x="87" y="8"/>
                      <a:pt x="87" y="8"/>
                    </a:cubicBezTo>
                    <a:cubicBezTo>
                      <a:pt x="87" y="7"/>
                      <a:pt x="88" y="6"/>
                      <a:pt x="88" y="5"/>
                    </a:cubicBezTo>
                    <a:cubicBezTo>
                      <a:pt x="87" y="4"/>
                      <a:pt x="86" y="4"/>
                      <a:pt x="85" y="3"/>
                    </a:cubicBezTo>
                    <a:moveTo>
                      <a:pt x="87" y="0"/>
                    </a:moveTo>
                    <a:cubicBezTo>
                      <a:pt x="86" y="0"/>
                      <a:pt x="86" y="1"/>
                      <a:pt x="86" y="1"/>
                    </a:cubicBezTo>
                    <a:cubicBezTo>
                      <a:pt x="87" y="2"/>
                      <a:pt x="88" y="3"/>
                      <a:pt x="89" y="3"/>
                    </a:cubicBezTo>
                    <a:cubicBezTo>
                      <a:pt x="90" y="3"/>
                      <a:pt x="90" y="2"/>
                      <a:pt x="90" y="2"/>
                    </a:cubicBezTo>
                    <a:cubicBezTo>
                      <a:pt x="87" y="0"/>
                      <a:pt x="87" y="0"/>
                      <a:pt x="8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62" name="Freeform 10154"/>
              <p:cNvSpPr>
                <a:spLocks noEditPoints="1"/>
              </p:cNvSpPr>
              <p:nvPr/>
            </p:nvSpPr>
            <p:spPr bwMode="auto">
              <a:xfrm>
                <a:off x="-2" y="3472"/>
                <a:ext cx="14" cy="14"/>
              </a:xfrm>
              <a:custGeom>
                <a:avLst/>
                <a:gdLst>
                  <a:gd name="T0" fmla="*/ 1 w 6"/>
                  <a:gd name="T1" fmla="*/ 4 h 6"/>
                  <a:gd name="T2" fmla="*/ 0 w 6"/>
                  <a:gd name="T3" fmla="*/ 4 h 6"/>
                  <a:gd name="T4" fmla="*/ 4 w 6"/>
                  <a:gd name="T5" fmla="*/ 6 h 6"/>
                  <a:gd name="T6" fmla="*/ 4 w 6"/>
                  <a:gd name="T7" fmla="*/ 6 h 6"/>
                  <a:gd name="T8" fmla="*/ 1 w 6"/>
                  <a:gd name="T9" fmla="*/ 4 h 6"/>
                  <a:gd name="T10" fmla="*/ 2 w 6"/>
                  <a:gd name="T11" fmla="*/ 0 h 6"/>
                  <a:gd name="T12" fmla="*/ 2 w 6"/>
                  <a:gd name="T13" fmla="*/ 1 h 6"/>
                  <a:gd name="T14" fmla="*/ 5 w 6"/>
                  <a:gd name="T15" fmla="*/ 3 h 6"/>
                  <a:gd name="T16" fmla="*/ 6 w 6"/>
                  <a:gd name="T17" fmla="*/ 2 h 6"/>
                  <a:gd name="T18" fmla="*/ 5 w 6"/>
                  <a:gd name="T19" fmla="*/ 2 h 6"/>
                  <a:gd name="T20" fmla="*/ 2 w 6"/>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1" y="4"/>
                    </a:moveTo>
                    <a:cubicBezTo>
                      <a:pt x="0" y="4"/>
                      <a:pt x="0" y="4"/>
                      <a:pt x="0" y="4"/>
                    </a:cubicBezTo>
                    <a:cubicBezTo>
                      <a:pt x="1" y="5"/>
                      <a:pt x="2" y="6"/>
                      <a:pt x="4" y="6"/>
                    </a:cubicBezTo>
                    <a:cubicBezTo>
                      <a:pt x="4" y="6"/>
                      <a:pt x="4" y="6"/>
                      <a:pt x="4" y="6"/>
                    </a:cubicBezTo>
                    <a:cubicBezTo>
                      <a:pt x="3" y="5"/>
                      <a:pt x="2" y="4"/>
                      <a:pt x="1" y="4"/>
                    </a:cubicBezTo>
                    <a:moveTo>
                      <a:pt x="2" y="0"/>
                    </a:moveTo>
                    <a:cubicBezTo>
                      <a:pt x="2" y="0"/>
                      <a:pt x="2" y="1"/>
                      <a:pt x="2" y="1"/>
                    </a:cubicBezTo>
                    <a:cubicBezTo>
                      <a:pt x="5" y="3"/>
                      <a:pt x="5" y="3"/>
                      <a:pt x="5" y="3"/>
                    </a:cubicBezTo>
                    <a:cubicBezTo>
                      <a:pt x="6" y="2"/>
                      <a:pt x="6" y="2"/>
                      <a:pt x="6" y="2"/>
                    </a:cubicBezTo>
                    <a:cubicBezTo>
                      <a:pt x="5" y="2"/>
                      <a:pt x="5" y="2"/>
                      <a:pt x="5" y="2"/>
                    </a:cubicBezTo>
                    <a:cubicBezTo>
                      <a:pt x="4"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78" name="Group 10356"/>
            <p:cNvGrpSpPr>
              <a:grpSpLocks/>
            </p:cNvGrpSpPr>
            <p:nvPr/>
          </p:nvGrpSpPr>
          <p:grpSpPr bwMode="auto">
            <a:xfrm>
              <a:off x="-1203325" y="4892675"/>
              <a:ext cx="1343025" cy="1357313"/>
              <a:chOff x="-758" y="3082"/>
              <a:chExt cx="846" cy="855"/>
            </a:xfrm>
            <a:grpFill/>
          </p:grpSpPr>
          <p:sp>
            <p:nvSpPr>
              <p:cNvPr id="363" name="Freeform 10156"/>
              <p:cNvSpPr>
                <a:spLocks noEditPoints="1"/>
              </p:cNvSpPr>
              <p:nvPr/>
            </p:nvSpPr>
            <p:spPr bwMode="auto">
              <a:xfrm>
                <a:off x="0" y="3474"/>
                <a:ext cx="10" cy="12"/>
              </a:xfrm>
              <a:custGeom>
                <a:avLst/>
                <a:gdLst>
                  <a:gd name="T0" fmla="*/ 0 w 4"/>
                  <a:gd name="T1" fmla="*/ 2 h 5"/>
                  <a:gd name="T2" fmla="*/ 0 w 4"/>
                  <a:gd name="T3" fmla="*/ 3 h 5"/>
                  <a:gd name="T4" fmla="*/ 3 w 4"/>
                  <a:gd name="T5" fmla="*/ 5 h 5"/>
                  <a:gd name="T6" fmla="*/ 3 w 4"/>
                  <a:gd name="T7" fmla="*/ 4 h 5"/>
                  <a:gd name="T8" fmla="*/ 0 w 4"/>
                  <a:gd name="T9" fmla="*/ 2 h 5"/>
                  <a:gd name="T10" fmla="*/ 1 w 4"/>
                  <a:gd name="T11" fmla="*/ 0 h 5"/>
                  <a:gd name="T12" fmla="*/ 0 w 4"/>
                  <a:gd name="T13" fmla="*/ 1 h 5"/>
                  <a:gd name="T14" fmla="*/ 4 w 4"/>
                  <a:gd name="T15" fmla="*/ 3 h 5"/>
                  <a:gd name="T16" fmla="*/ 4 w 4"/>
                  <a:gd name="T17" fmla="*/ 2 h 5"/>
                  <a:gd name="T18" fmla="*/ 1 w 4"/>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0" y="2"/>
                    </a:moveTo>
                    <a:cubicBezTo>
                      <a:pt x="0" y="2"/>
                      <a:pt x="0" y="2"/>
                      <a:pt x="0" y="3"/>
                    </a:cubicBezTo>
                    <a:cubicBezTo>
                      <a:pt x="1" y="3"/>
                      <a:pt x="2" y="4"/>
                      <a:pt x="3" y="5"/>
                    </a:cubicBezTo>
                    <a:cubicBezTo>
                      <a:pt x="3" y="4"/>
                      <a:pt x="3" y="4"/>
                      <a:pt x="3" y="4"/>
                    </a:cubicBezTo>
                    <a:cubicBezTo>
                      <a:pt x="2" y="3"/>
                      <a:pt x="1" y="2"/>
                      <a:pt x="0" y="2"/>
                    </a:cubicBezTo>
                    <a:moveTo>
                      <a:pt x="1" y="0"/>
                    </a:moveTo>
                    <a:cubicBezTo>
                      <a:pt x="1" y="0"/>
                      <a:pt x="0" y="1"/>
                      <a:pt x="0" y="1"/>
                    </a:cubicBezTo>
                    <a:cubicBezTo>
                      <a:pt x="1" y="2"/>
                      <a:pt x="2" y="3"/>
                      <a:pt x="4" y="3"/>
                    </a:cubicBezTo>
                    <a:cubicBezTo>
                      <a:pt x="4" y="2"/>
                      <a:pt x="4" y="2"/>
                      <a:pt x="4" y="2"/>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64" name="Freeform 10157"/>
              <p:cNvSpPr>
                <a:spLocks/>
              </p:cNvSpPr>
              <p:nvPr/>
            </p:nvSpPr>
            <p:spPr bwMode="auto">
              <a:xfrm>
                <a:off x="0" y="3476"/>
                <a:ext cx="10" cy="7"/>
              </a:xfrm>
              <a:custGeom>
                <a:avLst/>
                <a:gdLst>
                  <a:gd name="T0" fmla="*/ 0 w 4"/>
                  <a:gd name="T1" fmla="*/ 0 h 3"/>
                  <a:gd name="T2" fmla="*/ 0 w 4"/>
                  <a:gd name="T3" fmla="*/ 1 h 3"/>
                  <a:gd name="T4" fmla="*/ 3 w 4"/>
                  <a:gd name="T5" fmla="*/ 3 h 3"/>
                  <a:gd name="T6" fmla="*/ 4 w 4"/>
                  <a:gd name="T7" fmla="*/ 2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1"/>
                      <a:pt x="0" y="1"/>
                    </a:cubicBezTo>
                    <a:cubicBezTo>
                      <a:pt x="1" y="1"/>
                      <a:pt x="2" y="2"/>
                      <a:pt x="3" y="3"/>
                    </a:cubicBezTo>
                    <a:cubicBezTo>
                      <a:pt x="4" y="2"/>
                      <a:pt x="4" y="2"/>
                      <a:pt x="4" y="2"/>
                    </a:cubicBezTo>
                    <a:cubicBezTo>
                      <a:pt x="2"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65" name="Freeform 10158"/>
              <p:cNvSpPr>
                <a:spLocks noEditPoints="1"/>
              </p:cNvSpPr>
              <p:nvPr/>
            </p:nvSpPr>
            <p:spPr bwMode="auto">
              <a:xfrm>
                <a:off x="55" y="3472"/>
                <a:ext cx="21" cy="21"/>
              </a:xfrm>
              <a:custGeom>
                <a:avLst/>
                <a:gdLst>
                  <a:gd name="T0" fmla="*/ 5 w 9"/>
                  <a:gd name="T1" fmla="*/ 8 h 9"/>
                  <a:gd name="T2" fmla="*/ 7 w 9"/>
                  <a:gd name="T3" fmla="*/ 7 h 9"/>
                  <a:gd name="T4" fmla="*/ 6 w 9"/>
                  <a:gd name="T5" fmla="*/ 6 h 9"/>
                  <a:gd name="T6" fmla="*/ 7 w 9"/>
                  <a:gd name="T7" fmla="*/ 7 h 9"/>
                  <a:gd name="T8" fmla="*/ 6 w 9"/>
                  <a:gd name="T9" fmla="*/ 6 h 9"/>
                  <a:gd name="T10" fmla="*/ 4 w 9"/>
                  <a:gd name="T11" fmla="*/ 7 h 9"/>
                  <a:gd name="T12" fmla="*/ 5 w 9"/>
                  <a:gd name="T13" fmla="*/ 6 h 9"/>
                  <a:gd name="T14" fmla="*/ 5 w 9"/>
                  <a:gd name="T15" fmla="*/ 6 h 9"/>
                  <a:gd name="T16" fmla="*/ 5 w 9"/>
                  <a:gd name="T17" fmla="*/ 5 h 9"/>
                  <a:gd name="T18" fmla="*/ 6 w 9"/>
                  <a:gd name="T19" fmla="*/ 5 h 9"/>
                  <a:gd name="T20" fmla="*/ 8 w 9"/>
                  <a:gd name="T21" fmla="*/ 6 h 9"/>
                  <a:gd name="T22" fmla="*/ 5 w 9"/>
                  <a:gd name="T23" fmla="*/ 5 h 9"/>
                  <a:gd name="T24" fmla="*/ 5 w 9"/>
                  <a:gd name="T25" fmla="*/ 5 h 9"/>
                  <a:gd name="T26" fmla="*/ 6 w 9"/>
                  <a:gd name="T27" fmla="*/ 5 h 9"/>
                  <a:gd name="T28" fmla="*/ 2 w 9"/>
                  <a:gd name="T29" fmla="*/ 4 h 9"/>
                  <a:gd name="T30" fmla="*/ 2 w 9"/>
                  <a:gd name="T31" fmla="*/ 7 h 9"/>
                  <a:gd name="T32" fmla="*/ 2 w 9"/>
                  <a:gd name="T33" fmla="*/ 6 h 9"/>
                  <a:gd name="T34" fmla="*/ 3 w 9"/>
                  <a:gd name="T35" fmla="*/ 7 h 9"/>
                  <a:gd name="T36" fmla="*/ 2 w 9"/>
                  <a:gd name="T37" fmla="*/ 4 h 9"/>
                  <a:gd name="T38" fmla="*/ 2 w 9"/>
                  <a:gd name="T39" fmla="*/ 3 h 9"/>
                  <a:gd name="T40" fmla="*/ 5 w 9"/>
                  <a:gd name="T41" fmla="*/ 5 h 9"/>
                  <a:gd name="T42" fmla="*/ 2 w 9"/>
                  <a:gd name="T43" fmla="*/ 3 h 9"/>
                  <a:gd name="T44" fmla="*/ 4 w 9"/>
                  <a:gd name="T45" fmla="*/ 1 h 9"/>
                  <a:gd name="T46" fmla="*/ 4 w 9"/>
                  <a:gd name="T47" fmla="*/ 1 h 9"/>
                  <a:gd name="T48" fmla="*/ 3 w 9"/>
                  <a:gd name="T49" fmla="*/ 2 h 9"/>
                  <a:gd name="T50" fmla="*/ 4 w 9"/>
                  <a:gd name="T51" fmla="*/ 3 h 9"/>
                  <a:gd name="T52" fmla="*/ 5 w 9"/>
                  <a:gd name="T53" fmla="*/ 3 h 9"/>
                  <a:gd name="T54" fmla="*/ 5 w 9"/>
                  <a:gd name="T55" fmla="*/ 2 h 9"/>
                  <a:gd name="T56" fmla="*/ 5 w 9"/>
                  <a:gd name="T57" fmla="*/ 2 h 9"/>
                  <a:gd name="T58" fmla="*/ 5 w 9"/>
                  <a:gd name="T59" fmla="*/ 2 h 9"/>
                  <a:gd name="T60" fmla="*/ 7 w 9"/>
                  <a:gd name="T61" fmla="*/ 3 h 9"/>
                  <a:gd name="T62" fmla="*/ 4 w 9"/>
                  <a:gd name="T63" fmla="*/ 3 h 9"/>
                  <a:gd name="T64" fmla="*/ 6 w 9"/>
                  <a:gd name="T65" fmla="*/ 3 h 9"/>
                  <a:gd name="T66" fmla="*/ 6 w 9"/>
                  <a:gd name="T67" fmla="*/ 5 h 9"/>
                  <a:gd name="T68" fmla="*/ 7 w 9"/>
                  <a:gd name="T69" fmla="*/ 3 h 9"/>
                  <a:gd name="T70" fmla="*/ 7 w 9"/>
                  <a:gd name="T71" fmla="*/ 3 h 9"/>
                  <a:gd name="T72" fmla="*/ 7 w 9"/>
                  <a:gd name="T73" fmla="*/ 3 h 9"/>
                  <a:gd name="T74" fmla="*/ 6 w 9"/>
                  <a:gd name="T75" fmla="*/ 5 h 9"/>
                  <a:gd name="T76" fmla="*/ 8 w 9"/>
                  <a:gd name="T77" fmla="*/ 6 h 9"/>
                  <a:gd name="T78" fmla="*/ 9 w 9"/>
                  <a:gd name="T7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 h="9">
                    <a:moveTo>
                      <a:pt x="5" y="6"/>
                    </a:moveTo>
                    <a:cubicBezTo>
                      <a:pt x="5" y="8"/>
                      <a:pt x="5" y="8"/>
                      <a:pt x="5" y="8"/>
                    </a:cubicBezTo>
                    <a:cubicBezTo>
                      <a:pt x="5" y="8"/>
                      <a:pt x="6" y="8"/>
                      <a:pt x="6" y="9"/>
                    </a:cubicBezTo>
                    <a:cubicBezTo>
                      <a:pt x="7" y="7"/>
                      <a:pt x="7" y="7"/>
                      <a:pt x="7" y="7"/>
                    </a:cubicBezTo>
                    <a:cubicBezTo>
                      <a:pt x="7" y="7"/>
                      <a:pt x="6" y="6"/>
                      <a:pt x="5" y="6"/>
                    </a:cubicBezTo>
                    <a:moveTo>
                      <a:pt x="6" y="6"/>
                    </a:moveTo>
                    <a:cubicBezTo>
                      <a:pt x="5" y="6"/>
                      <a:pt x="5" y="6"/>
                      <a:pt x="5" y="6"/>
                    </a:cubicBezTo>
                    <a:cubicBezTo>
                      <a:pt x="6" y="6"/>
                      <a:pt x="7" y="7"/>
                      <a:pt x="7" y="7"/>
                    </a:cubicBezTo>
                    <a:cubicBezTo>
                      <a:pt x="7" y="7"/>
                      <a:pt x="7" y="7"/>
                      <a:pt x="7" y="7"/>
                    </a:cubicBezTo>
                    <a:cubicBezTo>
                      <a:pt x="7" y="7"/>
                      <a:pt x="6" y="6"/>
                      <a:pt x="6" y="6"/>
                    </a:cubicBezTo>
                    <a:moveTo>
                      <a:pt x="5" y="5"/>
                    </a:moveTo>
                    <a:cubicBezTo>
                      <a:pt x="4" y="7"/>
                      <a:pt x="4" y="7"/>
                      <a:pt x="4" y="7"/>
                    </a:cubicBezTo>
                    <a:cubicBezTo>
                      <a:pt x="4" y="8"/>
                      <a:pt x="4" y="8"/>
                      <a:pt x="5" y="8"/>
                    </a:cubicBezTo>
                    <a:cubicBezTo>
                      <a:pt x="5" y="6"/>
                      <a:pt x="5" y="6"/>
                      <a:pt x="5" y="6"/>
                    </a:cubicBezTo>
                    <a:cubicBezTo>
                      <a:pt x="5" y="6"/>
                      <a:pt x="5" y="6"/>
                      <a:pt x="5" y="6"/>
                    </a:cubicBezTo>
                    <a:cubicBezTo>
                      <a:pt x="5" y="6"/>
                      <a:pt x="5" y="6"/>
                      <a:pt x="5" y="6"/>
                    </a:cubicBezTo>
                    <a:cubicBezTo>
                      <a:pt x="6" y="6"/>
                      <a:pt x="6" y="6"/>
                      <a:pt x="6" y="6"/>
                    </a:cubicBezTo>
                    <a:cubicBezTo>
                      <a:pt x="5" y="6"/>
                      <a:pt x="5" y="6"/>
                      <a:pt x="5" y="5"/>
                    </a:cubicBezTo>
                    <a:moveTo>
                      <a:pt x="6" y="5"/>
                    </a:moveTo>
                    <a:cubicBezTo>
                      <a:pt x="6" y="5"/>
                      <a:pt x="6" y="5"/>
                      <a:pt x="6" y="5"/>
                    </a:cubicBezTo>
                    <a:cubicBezTo>
                      <a:pt x="6" y="6"/>
                      <a:pt x="7" y="6"/>
                      <a:pt x="8" y="6"/>
                    </a:cubicBezTo>
                    <a:cubicBezTo>
                      <a:pt x="8" y="6"/>
                      <a:pt x="8" y="6"/>
                      <a:pt x="8" y="6"/>
                    </a:cubicBezTo>
                    <a:cubicBezTo>
                      <a:pt x="7" y="6"/>
                      <a:pt x="7" y="5"/>
                      <a:pt x="6" y="5"/>
                    </a:cubicBezTo>
                    <a:moveTo>
                      <a:pt x="5" y="5"/>
                    </a:moveTo>
                    <a:cubicBezTo>
                      <a:pt x="5" y="5"/>
                      <a:pt x="5" y="5"/>
                      <a:pt x="5" y="5"/>
                    </a:cubicBezTo>
                    <a:cubicBezTo>
                      <a:pt x="5" y="5"/>
                      <a:pt x="5" y="5"/>
                      <a:pt x="5" y="5"/>
                    </a:cubicBezTo>
                    <a:cubicBezTo>
                      <a:pt x="5" y="5"/>
                      <a:pt x="6" y="5"/>
                      <a:pt x="6" y="5"/>
                    </a:cubicBezTo>
                    <a:cubicBezTo>
                      <a:pt x="6" y="5"/>
                      <a:pt x="6" y="5"/>
                      <a:pt x="6" y="5"/>
                    </a:cubicBezTo>
                    <a:cubicBezTo>
                      <a:pt x="6" y="5"/>
                      <a:pt x="5" y="5"/>
                      <a:pt x="5" y="5"/>
                    </a:cubicBezTo>
                    <a:moveTo>
                      <a:pt x="2" y="4"/>
                    </a:moveTo>
                    <a:cubicBezTo>
                      <a:pt x="0" y="6"/>
                      <a:pt x="0" y="6"/>
                      <a:pt x="0" y="6"/>
                    </a:cubicBezTo>
                    <a:cubicBezTo>
                      <a:pt x="1" y="6"/>
                      <a:pt x="2" y="7"/>
                      <a:pt x="2" y="7"/>
                    </a:cubicBezTo>
                    <a:cubicBezTo>
                      <a:pt x="2" y="7"/>
                      <a:pt x="2" y="6"/>
                      <a:pt x="3" y="6"/>
                    </a:cubicBezTo>
                    <a:cubicBezTo>
                      <a:pt x="2" y="6"/>
                      <a:pt x="2" y="6"/>
                      <a:pt x="2" y="6"/>
                    </a:cubicBezTo>
                    <a:cubicBezTo>
                      <a:pt x="2" y="7"/>
                      <a:pt x="2" y="7"/>
                      <a:pt x="2" y="7"/>
                    </a:cubicBezTo>
                    <a:cubicBezTo>
                      <a:pt x="3" y="7"/>
                      <a:pt x="3" y="7"/>
                      <a:pt x="3" y="7"/>
                    </a:cubicBezTo>
                    <a:cubicBezTo>
                      <a:pt x="4" y="6"/>
                      <a:pt x="4" y="6"/>
                      <a:pt x="4" y="5"/>
                    </a:cubicBezTo>
                    <a:cubicBezTo>
                      <a:pt x="4" y="5"/>
                      <a:pt x="3" y="4"/>
                      <a:pt x="2" y="4"/>
                    </a:cubicBezTo>
                    <a:moveTo>
                      <a:pt x="2" y="3"/>
                    </a:moveTo>
                    <a:cubicBezTo>
                      <a:pt x="2" y="3"/>
                      <a:pt x="2" y="3"/>
                      <a:pt x="2" y="3"/>
                    </a:cubicBezTo>
                    <a:cubicBezTo>
                      <a:pt x="2" y="4"/>
                      <a:pt x="2" y="4"/>
                      <a:pt x="2" y="4"/>
                    </a:cubicBezTo>
                    <a:cubicBezTo>
                      <a:pt x="3" y="4"/>
                      <a:pt x="4" y="4"/>
                      <a:pt x="5" y="5"/>
                    </a:cubicBezTo>
                    <a:cubicBezTo>
                      <a:pt x="5" y="5"/>
                      <a:pt x="5" y="5"/>
                      <a:pt x="5" y="4"/>
                    </a:cubicBezTo>
                    <a:cubicBezTo>
                      <a:pt x="4" y="4"/>
                      <a:pt x="3" y="3"/>
                      <a:pt x="2" y="3"/>
                    </a:cubicBezTo>
                    <a:moveTo>
                      <a:pt x="3" y="0"/>
                    </a:moveTo>
                    <a:cubicBezTo>
                      <a:pt x="3" y="0"/>
                      <a:pt x="3" y="0"/>
                      <a:pt x="4" y="1"/>
                    </a:cubicBezTo>
                    <a:cubicBezTo>
                      <a:pt x="4" y="1"/>
                      <a:pt x="4" y="1"/>
                      <a:pt x="4" y="1"/>
                    </a:cubicBezTo>
                    <a:cubicBezTo>
                      <a:pt x="4" y="1"/>
                      <a:pt x="4" y="1"/>
                      <a:pt x="4" y="1"/>
                    </a:cubicBezTo>
                    <a:cubicBezTo>
                      <a:pt x="3" y="1"/>
                      <a:pt x="3" y="1"/>
                      <a:pt x="3" y="1"/>
                    </a:cubicBezTo>
                    <a:cubicBezTo>
                      <a:pt x="3" y="2"/>
                      <a:pt x="3" y="2"/>
                      <a:pt x="3" y="2"/>
                    </a:cubicBezTo>
                    <a:cubicBezTo>
                      <a:pt x="3" y="2"/>
                      <a:pt x="3" y="2"/>
                      <a:pt x="3" y="2"/>
                    </a:cubicBezTo>
                    <a:cubicBezTo>
                      <a:pt x="3" y="3"/>
                      <a:pt x="4" y="3"/>
                      <a:pt x="4" y="3"/>
                    </a:cubicBezTo>
                    <a:cubicBezTo>
                      <a:pt x="5" y="3"/>
                      <a:pt x="5" y="3"/>
                      <a:pt x="5" y="3"/>
                    </a:cubicBezTo>
                    <a:cubicBezTo>
                      <a:pt x="5" y="3"/>
                      <a:pt x="5" y="3"/>
                      <a:pt x="5" y="3"/>
                    </a:cubicBezTo>
                    <a:cubicBezTo>
                      <a:pt x="5" y="3"/>
                      <a:pt x="5" y="3"/>
                      <a:pt x="5" y="3"/>
                    </a:cubicBezTo>
                    <a:cubicBezTo>
                      <a:pt x="5" y="3"/>
                      <a:pt x="5" y="2"/>
                      <a:pt x="5" y="2"/>
                    </a:cubicBezTo>
                    <a:cubicBezTo>
                      <a:pt x="5" y="2"/>
                      <a:pt x="5" y="2"/>
                      <a:pt x="5" y="2"/>
                    </a:cubicBezTo>
                    <a:cubicBezTo>
                      <a:pt x="5" y="2"/>
                      <a:pt x="5" y="2"/>
                      <a:pt x="5" y="2"/>
                    </a:cubicBezTo>
                    <a:cubicBezTo>
                      <a:pt x="5" y="2"/>
                      <a:pt x="5" y="1"/>
                      <a:pt x="5" y="1"/>
                    </a:cubicBezTo>
                    <a:cubicBezTo>
                      <a:pt x="5" y="1"/>
                      <a:pt x="5" y="1"/>
                      <a:pt x="5" y="2"/>
                    </a:cubicBezTo>
                    <a:cubicBezTo>
                      <a:pt x="6" y="2"/>
                      <a:pt x="6" y="2"/>
                      <a:pt x="7" y="3"/>
                    </a:cubicBezTo>
                    <a:cubicBezTo>
                      <a:pt x="7" y="3"/>
                      <a:pt x="7" y="3"/>
                      <a:pt x="7" y="3"/>
                    </a:cubicBezTo>
                    <a:cubicBezTo>
                      <a:pt x="7" y="3"/>
                      <a:pt x="7" y="3"/>
                      <a:pt x="7" y="3"/>
                    </a:cubicBezTo>
                    <a:cubicBezTo>
                      <a:pt x="6" y="3"/>
                      <a:pt x="5" y="3"/>
                      <a:pt x="4" y="3"/>
                    </a:cubicBezTo>
                    <a:cubicBezTo>
                      <a:pt x="5" y="4"/>
                      <a:pt x="5" y="4"/>
                      <a:pt x="5" y="4"/>
                    </a:cubicBezTo>
                    <a:cubicBezTo>
                      <a:pt x="5" y="4"/>
                      <a:pt x="6" y="3"/>
                      <a:pt x="6" y="3"/>
                    </a:cubicBezTo>
                    <a:cubicBezTo>
                      <a:pt x="5" y="4"/>
                      <a:pt x="5" y="4"/>
                      <a:pt x="5" y="4"/>
                    </a:cubicBezTo>
                    <a:cubicBezTo>
                      <a:pt x="6" y="4"/>
                      <a:pt x="6" y="4"/>
                      <a:pt x="6" y="5"/>
                    </a:cubicBezTo>
                    <a:cubicBezTo>
                      <a:pt x="7" y="3"/>
                      <a:pt x="7" y="3"/>
                      <a:pt x="7" y="3"/>
                    </a:cubicBezTo>
                    <a:cubicBezTo>
                      <a:pt x="7" y="3"/>
                      <a:pt x="7" y="3"/>
                      <a:pt x="7" y="3"/>
                    </a:cubicBezTo>
                    <a:cubicBezTo>
                      <a:pt x="7" y="3"/>
                      <a:pt x="7" y="3"/>
                      <a:pt x="7" y="3"/>
                    </a:cubicBezTo>
                    <a:cubicBezTo>
                      <a:pt x="7" y="3"/>
                      <a:pt x="7" y="3"/>
                      <a:pt x="7" y="3"/>
                    </a:cubicBezTo>
                    <a:cubicBezTo>
                      <a:pt x="7" y="3"/>
                      <a:pt x="7" y="3"/>
                      <a:pt x="7" y="3"/>
                    </a:cubicBezTo>
                    <a:cubicBezTo>
                      <a:pt x="7" y="3"/>
                      <a:pt x="7" y="3"/>
                      <a:pt x="7" y="3"/>
                    </a:cubicBezTo>
                    <a:cubicBezTo>
                      <a:pt x="6" y="4"/>
                      <a:pt x="6" y="4"/>
                      <a:pt x="6" y="4"/>
                    </a:cubicBezTo>
                    <a:cubicBezTo>
                      <a:pt x="6" y="5"/>
                      <a:pt x="6" y="5"/>
                      <a:pt x="6" y="5"/>
                    </a:cubicBezTo>
                    <a:cubicBezTo>
                      <a:pt x="6" y="5"/>
                      <a:pt x="6" y="5"/>
                      <a:pt x="7" y="5"/>
                    </a:cubicBezTo>
                    <a:cubicBezTo>
                      <a:pt x="7" y="5"/>
                      <a:pt x="7" y="5"/>
                      <a:pt x="8" y="6"/>
                    </a:cubicBezTo>
                    <a:cubicBezTo>
                      <a:pt x="9" y="4"/>
                      <a:pt x="9" y="4"/>
                      <a:pt x="9" y="4"/>
                    </a:cubicBezTo>
                    <a:cubicBezTo>
                      <a:pt x="9" y="4"/>
                      <a:pt x="9" y="4"/>
                      <a:pt x="9" y="3"/>
                    </a:cubicBezTo>
                    <a:cubicBezTo>
                      <a:pt x="4" y="1"/>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66" name="Freeform 10159"/>
              <p:cNvSpPr>
                <a:spLocks noEditPoints="1"/>
              </p:cNvSpPr>
              <p:nvPr/>
            </p:nvSpPr>
            <p:spPr bwMode="auto">
              <a:xfrm>
                <a:off x="59" y="3476"/>
                <a:ext cx="15" cy="12"/>
              </a:xfrm>
              <a:custGeom>
                <a:avLst/>
                <a:gdLst>
                  <a:gd name="T0" fmla="*/ 3 w 6"/>
                  <a:gd name="T1" fmla="*/ 4 h 5"/>
                  <a:gd name="T2" fmla="*/ 3 w 6"/>
                  <a:gd name="T3" fmla="*/ 4 h 5"/>
                  <a:gd name="T4" fmla="*/ 5 w 6"/>
                  <a:gd name="T5" fmla="*/ 5 h 5"/>
                  <a:gd name="T6" fmla="*/ 5 w 6"/>
                  <a:gd name="T7" fmla="*/ 5 h 5"/>
                  <a:gd name="T8" fmla="*/ 3 w 6"/>
                  <a:gd name="T9" fmla="*/ 4 h 5"/>
                  <a:gd name="T10" fmla="*/ 3 w 6"/>
                  <a:gd name="T11" fmla="*/ 4 h 5"/>
                  <a:gd name="T12" fmla="*/ 3 w 6"/>
                  <a:gd name="T13" fmla="*/ 4 h 5"/>
                  <a:gd name="T14" fmla="*/ 3 w 6"/>
                  <a:gd name="T15" fmla="*/ 4 h 5"/>
                  <a:gd name="T16" fmla="*/ 3 w 6"/>
                  <a:gd name="T17" fmla="*/ 4 h 5"/>
                  <a:gd name="T18" fmla="*/ 4 w 6"/>
                  <a:gd name="T19" fmla="*/ 3 h 5"/>
                  <a:gd name="T20" fmla="*/ 4 w 6"/>
                  <a:gd name="T21" fmla="*/ 4 h 5"/>
                  <a:gd name="T22" fmla="*/ 5 w 6"/>
                  <a:gd name="T23" fmla="*/ 5 h 5"/>
                  <a:gd name="T24" fmla="*/ 5 w 6"/>
                  <a:gd name="T25" fmla="*/ 5 h 5"/>
                  <a:gd name="T26" fmla="*/ 6 w 6"/>
                  <a:gd name="T27" fmla="*/ 4 h 5"/>
                  <a:gd name="T28" fmla="*/ 4 w 6"/>
                  <a:gd name="T29" fmla="*/ 3 h 5"/>
                  <a:gd name="T30" fmla="*/ 3 w 6"/>
                  <a:gd name="T31" fmla="*/ 3 h 5"/>
                  <a:gd name="T32" fmla="*/ 3 w 6"/>
                  <a:gd name="T33" fmla="*/ 3 h 5"/>
                  <a:gd name="T34" fmla="*/ 4 w 6"/>
                  <a:gd name="T35" fmla="*/ 4 h 5"/>
                  <a:gd name="T36" fmla="*/ 4 w 6"/>
                  <a:gd name="T37" fmla="*/ 3 h 5"/>
                  <a:gd name="T38" fmla="*/ 3 w 6"/>
                  <a:gd name="T39" fmla="*/ 3 h 5"/>
                  <a:gd name="T40" fmla="*/ 3 w 6"/>
                  <a:gd name="T41" fmla="*/ 3 h 5"/>
                  <a:gd name="T42" fmla="*/ 4 w 6"/>
                  <a:gd name="T43" fmla="*/ 3 h 5"/>
                  <a:gd name="T44" fmla="*/ 4 w 6"/>
                  <a:gd name="T45" fmla="*/ 3 h 5"/>
                  <a:gd name="T46" fmla="*/ 6 w 6"/>
                  <a:gd name="T47" fmla="*/ 4 h 5"/>
                  <a:gd name="T48" fmla="*/ 6 w 6"/>
                  <a:gd name="T49" fmla="*/ 4 h 5"/>
                  <a:gd name="T50" fmla="*/ 5 w 6"/>
                  <a:gd name="T51" fmla="*/ 3 h 5"/>
                  <a:gd name="T52" fmla="*/ 4 w 6"/>
                  <a:gd name="T53" fmla="*/ 3 h 5"/>
                  <a:gd name="T54" fmla="*/ 3 w 6"/>
                  <a:gd name="T55" fmla="*/ 2 h 5"/>
                  <a:gd name="T56" fmla="*/ 3 w 6"/>
                  <a:gd name="T57" fmla="*/ 3 h 5"/>
                  <a:gd name="T58" fmla="*/ 4 w 6"/>
                  <a:gd name="T59" fmla="*/ 3 h 5"/>
                  <a:gd name="T60" fmla="*/ 4 w 6"/>
                  <a:gd name="T61" fmla="*/ 3 h 5"/>
                  <a:gd name="T62" fmla="*/ 3 w 6"/>
                  <a:gd name="T63" fmla="*/ 2 h 5"/>
                  <a:gd name="T64" fmla="*/ 0 w 6"/>
                  <a:gd name="T65" fmla="*/ 2 h 5"/>
                  <a:gd name="T66" fmla="*/ 0 w 6"/>
                  <a:gd name="T67" fmla="*/ 2 h 5"/>
                  <a:gd name="T68" fmla="*/ 2 w 6"/>
                  <a:gd name="T69" fmla="*/ 3 h 5"/>
                  <a:gd name="T70" fmla="*/ 3 w 6"/>
                  <a:gd name="T71" fmla="*/ 3 h 5"/>
                  <a:gd name="T72" fmla="*/ 0 w 6"/>
                  <a:gd name="T73" fmla="*/ 2 h 5"/>
                  <a:gd name="T74" fmla="*/ 1 w 6"/>
                  <a:gd name="T75" fmla="*/ 0 h 5"/>
                  <a:gd name="T76" fmla="*/ 0 w 6"/>
                  <a:gd name="T77" fmla="*/ 1 h 5"/>
                  <a:gd name="T78" fmla="*/ 3 w 6"/>
                  <a:gd name="T79" fmla="*/ 2 h 5"/>
                  <a:gd name="T80" fmla="*/ 3 w 6"/>
                  <a:gd name="T81" fmla="*/ 2 h 5"/>
                  <a:gd name="T82" fmla="*/ 2 w 6"/>
                  <a:gd name="T83" fmla="*/ 1 h 5"/>
                  <a:gd name="T84" fmla="*/ 2 w 6"/>
                  <a:gd name="T85" fmla="*/ 2 h 5"/>
                  <a:gd name="T86" fmla="*/ 2 w 6"/>
                  <a:gd name="T87" fmla="*/ 2 h 5"/>
                  <a:gd name="T88" fmla="*/ 2 w 6"/>
                  <a:gd name="T89" fmla="*/ 1 h 5"/>
                  <a:gd name="T90" fmla="*/ 1 w 6"/>
                  <a:gd name="T9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 h="5">
                    <a:moveTo>
                      <a:pt x="3" y="4"/>
                    </a:moveTo>
                    <a:cubicBezTo>
                      <a:pt x="3" y="4"/>
                      <a:pt x="3" y="4"/>
                      <a:pt x="3" y="4"/>
                    </a:cubicBezTo>
                    <a:cubicBezTo>
                      <a:pt x="4" y="4"/>
                      <a:pt x="5" y="5"/>
                      <a:pt x="5" y="5"/>
                    </a:cubicBezTo>
                    <a:cubicBezTo>
                      <a:pt x="5" y="5"/>
                      <a:pt x="5" y="5"/>
                      <a:pt x="5" y="5"/>
                    </a:cubicBezTo>
                    <a:cubicBezTo>
                      <a:pt x="5" y="5"/>
                      <a:pt x="4" y="4"/>
                      <a:pt x="3" y="4"/>
                    </a:cubicBezTo>
                    <a:moveTo>
                      <a:pt x="3" y="4"/>
                    </a:moveTo>
                    <a:cubicBezTo>
                      <a:pt x="3" y="4"/>
                      <a:pt x="3" y="4"/>
                      <a:pt x="3" y="4"/>
                    </a:cubicBezTo>
                    <a:cubicBezTo>
                      <a:pt x="3" y="4"/>
                      <a:pt x="3" y="4"/>
                      <a:pt x="3" y="4"/>
                    </a:cubicBezTo>
                    <a:cubicBezTo>
                      <a:pt x="3" y="4"/>
                      <a:pt x="3" y="4"/>
                      <a:pt x="3" y="4"/>
                    </a:cubicBezTo>
                    <a:moveTo>
                      <a:pt x="4" y="3"/>
                    </a:moveTo>
                    <a:cubicBezTo>
                      <a:pt x="4" y="4"/>
                      <a:pt x="4" y="4"/>
                      <a:pt x="4" y="4"/>
                    </a:cubicBezTo>
                    <a:cubicBezTo>
                      <a:pt x="4" y="4"/>
                      <a:pt x="5" y="5"/>
                      <a:pt x="5" y="5"/>
                    </a:cubicBezTo>
                    <a:cubicBezTo>
                      <a:pt x="5" y="5"/>
                      <a:pt x="5" y="5"/>
                      <a:pt x="5" y="5"/>
                    </a:cubicBezTo>
                    <a:cubicBezTo>
                      <a:pt x="6" y="4"/>
                      <a:pt x="6" y="4"/>
                      <a:pt x="6" y="4"/>
                    </a:cubicBezTo>
                    <a:cubicBezTo>
                      <a:pt x="5" y="4"/>
                      <a:pt x="4" y="4"/>
                      <a:pt x="4" y="3"/>
                    </a:cubicBezTo>
                    <a:moveTo>
                      <a:pt x="3" y="3"/>
                    </a:moveTo>
                    <a:cubicBezTo>
                      <a:pt x="3" y="3"/>
                      <a:pt x="3" y="3"/>
                      <a:pt x="3" y="3"/>
                    </a:cubicBezTo>
                    <a:cubicBezTo>
                      <a:pt x="3" y="4"/>
                      <a:pt x="3" y="4"/>
                      <a:pt x="4" y="4"/>
                    </a:cubicBezTo>
                    <a:cubicBezTo>
                      <a:pt x="4" y="3"/>
                      <a:pt x="4" y="3"/>
                      <a:pt x="4" y="3"/>
                    </a:cubicBezTo>
                    <a:cubicBezTo>
                      <a:pt x="4" y="3"/>
                      <a:pt x="3" y="3"/>
                      <a:pt x="3" y="3"/>
                    </a:cubicBezTo>
                    <a:cubicBezTo>
                      <a:pt x="3" y="3"/>
                      <a:pt x="3" y="3"/>
                      <a:pt x="3" y="3"/>
                    </a:cubicBezTo>
                    <a:moveTo>
                      <a:pt x="4" y="3"/>
                    </a:moveTo>
                    <a:cubicBezTo>
                      <a:pt x="4" y="3"/>
                      <a:pt x="4" y="3"/>
                      <a:pt x="4" y="3"/>
                    </a:cubicBezTo>
                    <a:cubicBezTo>
                      <a:pt x="5" y="3"/>
                      <a:pt x="5" y="4"/>
                      <a:pt x="6" y="4"/>
                    </a:cubicBezTo>
                    <a:cubicBezTo>
                      <a:pt x="6" y="4"/>
                      <a:pt x="6" y="4"/>
                      <a:pt x="6" y="4"/>
                    </a:cubicBezTo>
                    <a:cubicBezTo>
                      <a:pt x="5" y="3"/>
                      <a:pt x="5" y="3"/>
                      <a:pt x="5" y="3"/>
                    </a:cubicBezTo>
                    <a:cubicBezTo>
                      <a:pt x="4" y="3"/>
                      <a:pt x="4" y="3"/>
                      <a:pt x="4" y="3"/>
                    </a:cubicBezTo>
                    <a:moveTo>
                      <a:pt x="3" y="2"/>
                    </a:moveTo>
                    <a:cubicBezTo>
                      <a:pt x="3" y="3"/>
                      <a:pt x="3" y="3"/>
                      <a:pt x="3" y="3"/>
                    </a:cubicBezTo>
                    <a:cubicBezTo>
                      <a:pt x="3" y="3"/>
                      <a:pt x="4" y="3"/>
                      <a:pt x="4" y="3"/>
                    </a:cubicBezTo>
                    <a:cubicBezTo>
                      <a:pt x="4" y="3"/>
                      <a:pt x="4" y="3"/>
                      <a:pt x="4" y="3"/>
                    </a:cubicBezTo>
                    <a:cubicBezTo>
                      <a:pt x="4" y="2"/>
                      <a:pt x="4" y="2"/>
                      <a:pt x="3" y="2"/>
                    </a:cubicBezTo>
                    <a:moveTo>
                      <a:pt x="0" y="2"/>
                    </a:moveTo>
                    <a:cubicBezTo>
                      <a:pt x="0" y="2"/>
                      <a:pt x="0" y="2"/>
                      <a:pt x="0" y="2"/>
                    </a:cubicBezTo>
                    <a:cubicBezTo>
                      <a:pt x="1" y="2"/>
                      <a:pt x="2" y="3"/>
                      <a:pt x="2" y="3"/>
                    </a:cubicBezTo>
                    <a:cubicBezTo>
                      <a:pt x="2" y="3"/>
                      <a:pt x="2" y="3"/>
                      <a:pt x="3" y="3"/>
                    </a:cubicBezTo>
                    <a:cubicBezTo>
                      <a:pt x="2" y="2"/>
                      <a:pt x="1" y="2"/>
                      <a:pt x="0" y="2"/>
                    </a:cubicBezTo>
                    <a:moveTo>
                      <a:pt x="1" y="0"/>
                    </a:moveTo>
                    <a:cubicBezTo>
                      <a:pt x="0" y="1"/>
                      <a:pt x="0" y="1"/>
                      <a:pt x="0" y="1"/>
                    </a:cubicBezTo>
                    <a:cubicBezTo>
                      <a:pt x="1" y="1"/>
                      <a:pt x="2" y="2"/>
                      <a:pt x="3" y="2"/>
                    </a:cubicBezTo>
                    <a:cubicBezTo>
                      <a:pt x="3" y="2"/>
                      <a:pt x="3" y="2"/>
                      <a:pt x="3" y="2"/>
                    </a:cubicBezTo>
                    <a:cubicBezTo>
                      <a:pt x="3" y="2"/>
                      <a:pt x="3" y="2"/>
                      <a:pt x="2" y="1"/>
                    </a:cubicBezTo>
                    <a:cubicBezTo>
                      <a:pt x="2" y="1"/>
                      <a:pt x="2" y="1"/>
                      <a:pt x="2" y="2"/>
                    </a:cubicBezTo>
                    <a:cubicBezTo>
                      <a:pt x="2" y="2"/>
                      <a:pt x="2" y="2"/>
                      <a:pt x="2" y="2"/>
                    </a:cubicBezTo>
                    <a:cubicBezTo>
                      <a:pt x="2" y="1"/>
                      <a:pt x="2" y="1"/>
                      <a:pt x="2"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67" name="Freeform 10160"/>
              <p:cNvSpPr>
                <a:spLocks noEditPoints="1"/>
              </p:cNvSpPr>
              <p:nvPr/>
            </p:nvSpPr>
            <p:spPr bwMode="auto">
              <a:xfrm>
                <a:off x="-189" y="3472"/>
                <a:ext cx="222" cy="306"/>
              </a:xfrm>
              <a:custGeom>
                <a:avLst/>
                <a:gdLst>
                  <a:gd name="T0" fmla="*/ 0 w 94"/>
                  <a:gd name="T1" fmla="*/ 130 h 130"/>
                  <a:gd name="T2" fmla="*/ 2 w 94"/>
                  <a:gd name="T3" fmla="*/ 126 h 130"/>
                  <a:gd name="T4" fmla="*/ 3 w 94"/>
                  <a:gd name="T5" fmla="*/ 126 h 130"/>
                  <a:gd name="T6" fmla="*/ 7 w 94"/>
                  <a:gd name="T7" fmla="*/ 118 h 130"/>
                  <a:gd name="T8" fmla="*/ 10 w 94"/>
                  <a:gd name="T9" fmla="*/ 113 h 130"/>
                  <a:gd name="T10" fmla="*/ 16 w 94"/>
                  <a:gd name="T11" fmla="*/ 105 h 130"/>
                  <a:gd name="T12" fmla="*/ 21 w 94"/>
                  <a:gd name="T13" fmla="*/ 95 h 130"/>
                  <a:gd name="T14" fmla="*/ 25 w 94"/>
                  <a:gd name="T15" fmla="*/ 88 h 130"/>
                  <a:gd name="T16" fmla="*/ 27 w 94"/>
                  <a:gd name="T17" fmla="*/ 84 h 130"/>
                  <a:gd name="T18" fmla="*/ 28 w 94"/>
                  <a:gd name="T19" fmla="*/ 84 h 130"/>
                  <a:gd name="T20" fmla="*/ 30 w 94"/>
                  <a:gd name="T21" fmla="*/ 79 h 130"/>
                  <a:gd name="T22" fmla="*/ 30 w 94"/>
                  <a:gd name="T23" fmla="*/ 79 h 130"/>
                  <a:gd name="T24" fmla="*/ 32 w 94"/>
                  <a:gd name="T25" fmla="*/ 78 h 130"/>
                  <a:gd name="T26" fmla="*/ 36 w 94"/>
                  <a:gd name="T27" fmla="*/ 70 h 130"/>
                  <a:gd name="T28" fmla="*/ 36 w 94"/>
                  <a:gd name="T29" fmla="*/ 70 h 130"/>
                  <a:gd name="T30" fmla="*/ 36 w 94"/>
                  <a:gd name="T31" fmla="*/ 70 h 130"/>
                  <a:gd name="T32" fmla="*/ 36 w 94"/>
                  <a:gd name="T33" fmla="*/ 69 h 130"/>
                  <a:gd name="T34" fmla="*/ 38 w 94"/>
                  <a:gd name="T35" fmla="*/ 68 h 130"/>
                  <a:gd name="T36" fmla="*/ 41 w 94"/>
                  <a:gd name="T37" fmla="*/ 60 h 130"/>
                  <a:gd name="T38" fmla="*/ 42 w 94"/>
                  <a:gd name="T39" fmla="*/ 61 h 130"/>
                  <a:gd name="T40" fmla="*/ 41 w 94"/>
                  <a:gd name="T41" fmla="*/ 60 h 130"/>
                  <a:gd name="T42" fmla="*/ 42 w 94"/>
                  <a:gd name="T43" fmla="*/ 59 h 130"/>
                  <a:gd name="T44" fmla="*/ 44 w 94"/>
                  <a:gd name="T45" fmla="*/ 57 h 130"/>
                  <a:gd name="T46" fmla="*/ 44 w 94"/>
                  <a:gd name="T47" fmla="*/ 56 h 130"/>
                  <a:gd name="T48" fmla="*/ 44 w 94"/>
                  <a:gd name="T49" fmla="*/ 57 h 130"/>
                  <a:gd name="T50" fmla="*/ 45 w 94"/>
                  <a:gd name="T51" fmla="*/ 55 h 130"/>
                  <a:gd name="T52" fmla="*/ 50 w 94"/>
                  <a:gd name="T53" fmla="*/ 46 h 130"/>
                  <a:gd name="T54" fmla="*/ 52 w 94"/>
                  <a:gd name="T55" fmla="*/ 44 h 130"/>
                  <a:gd name="T56" fmla="*/ 55 w 94"/>
                  <a:gd name="T57" fmla="*/ 37 h 130"/>
                  <a:gd name="T58" fmla="*/ 55 w 94"/>
                  <a:gd name="T59" fmla="*/ 38 h 130"/>
                  <a:gd name="T60" fmla="*/ 55 w 94"/>
                  <a:gd name="T61" fmla="*/ 37 h 130"/>
                  <a:gd name="T62" fmla="*/ 55 w 94"/>
                  <a:gd name="T63" fmla="*/ 37 h 130"/>
                  <a:gd name="T64" fmla="*/ 56 w 94"/>
                  <a:gd name="T65" fmla="*/ 37 h 130"/>
                  <a:gd name="T66" fmla="*/ 57 w 94"/>
                  <a:gd name="T67" fmla="*/ 33 h 130"/>
                  <a:gd name="T68" fmla="*/ 58 w 94"/>
                  <a:gd name="T69" fmla="*/ 34 h 130"/>
                  <a:gd name="T70" fmla="*/ 57 w 94"/>
                  <a:gd name="T71" fmla="*/ 33 h 130"/>
                  <a:gd name="T72" fmla="*/ 59 w 94"/>
                  <a:gd name="T73" fmla="*/ 30 h 130"/>
                  <a:gd name="T74" fmla="*/ 60 w 94"/>
                  <a:gd name="T75" fmla="*/ 31 h 130"/>
                  <a:gd name="T76" fmla="*/ 63 w 94"/>
                  <a:gd name="T77" fmla="*/ 24 h 130"/>
                  <a:gd name="T78" fmla="*/ 63 w 94"/>
                  <a:gd name="T79" fmla="*/ 25 h 130"/>
                  <a:gd name="T80" fmla="*/ 63 w 94"/>
                  <a:gd name="T81" fmla="*/ 24 h 130"/>
                  <a:gd name="T82" fmla="*/ 64 w 94"/>
                  <a:gd name="T83" fmla="*/ 22 h 130"/>
                  <a:gd name="T84" fmla="*/ 65 w 94"/>
                  <a:gd name="T85" fmla="*/ 22 h 130"/>
                  <a:gd name="T86" fmla="*/ 65 w 94"/>
                  <a:gd name="T87" fmla="*/ 21 h 130"/>
                  <a:gd name="T88" fmla="*/ 65 w 94"/>
                  <a:gd name="T89" fmla="*/ 21 h 130"/>
                  <a:gd name="T90" fmla="*/ 65 w 94"/>
                  <a:gd name="T91" fmla="*/ 20 h 130"/>
                  <a:gd name="T92" fmla="*/ 69 w 94"/>
                  <a:gd name="T93" fmla="*/ 13 h 130"/>
                  <a:gd name="T94" fmla="*/ 70 w 94"/>
                  <a:gd name="T95" fmla="*/ 13 h 130"/>
                  <a:gd name="T96" fmla="*/ 76 w 94"/>
                  <a:gd name="T97" fmla="*/ 3 h 130"/>
                  <a:gd name="T98" fmla="*/ 70 w 94"/>
                  <a:gd name="T99" fmla="*/ 13 h 130"/>
                  <a:gd name="T100" fmla="*/ 91 w 94"/>
                  <a:gd name="T101" fmla="*/ 0 h 130"/>
                  <a:gd name="T102" fmla="*/ 91 w 94"/>
                  <a:gd name="T103" fmla="*/ 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 h="130">
                    <a:moveTo>
                      <a:pt x="1" y="128"/>
                    </a:moveTo>
                    <a:cubicBezTo>
                      <a:pt x="1" y="128"/>
                      <a:pt x="1" y="129"/>
                      <a:pt x="0" y="130"/>
                    </a:cubicBezTo>
                    <a:cubicBezTo>
                      <a:pt x="0" y="130"/>
                      <a:pt x="0" y="130"/>
                      <a:pt x="0" y="130"/>
                    </a:cubicBezTo>
                    <a:cubicBezTo>
                      <a:pt x="2" y="128"/>
                      <a:pt x="2" y="128"/>
                      <a:pt x="2" y="128"/>
                    </a:cubicBezTo>
                    <a:cubicBezTo>
                      <a:pt x="1" y="128"/>
                      <a:pt x="1" y="128"/>
                      <a:pt x="1" y="128"/>
                    </a:cubicBezTo>
                    <a:moveTo>
                      <a:pt x="2" y="126"/>
                    </a:moveTo>
                    <a:cubicBezTo>
                      <a:pt x="2" y="126"/>
                      <a:pt x="2" y="126"/>
                      <a:pt x="2" y="127"/>
                    </a:cubicBezTo>
                    <a:cubicBezTo>
                      <a:pt x="2" y="127"/>
                      <a:pt x="2" y="127"/>
                      <a:pt x="2" y="127"/>
                    </a:cubicBezTo>
                    <a:cubicBezTo>
                      <a:pt x="3" y="126"/>
                      <a:pt x="3" y="126"/>
                      <a:pt x="3" y="126"/>
                    </a:cubicBezTo>
                    <a:cubicBezTo>
                      <a:pt x="3" y="126"/>
                      <a:pt x="2" y="126"/>
                      <a:pt x="2" y="126"/>
                    </a:cubicBezTo>
                    <a:moveTo>
                      <a:pt x="10" y="113"/>
                    </a:moveTo>
                    <a:cubicBezTo>
                      <a:pt x="9" y="114"/>
                      <a:pt x="8" y="116"/>
                      <a:pt x="7" y="118"/>
                    </a:cubicBezTo>
                    <a:cubicBezTo>
                      <a:pt x="7" y="118"/>
                      <a:pt x="7" y="118"/>
                      <a:pt x="7" y="119"/>
                    </a:cubicBezTo>
                    <a:cubicBezTo>
                      <a:pt x="11" y="113"/>
                      <a:pt x="11" y="113"/>
                      <a:pt x="11" y="113"/>
                    </a:cubicBezTo>
                    <a:cubicBezTo>
                      <a:pt x="11" y="113"/>
                      <a:pt x="10" y="113"/>
                      <a:pt x="10" y="113"/>
                    </a:cubicBezTo>
                    <a:moveTo>
                      <a:pt x="21" y="95"/>
                    </a:moveTo>
                    <a:cubicBezTo>
                      <a:pt x="19" y="98"/>
                      <a:pt x="17" y="101"/>
                      <a:pt x="15" y="105"/>
                    </a:cubicBezTo>
                    <a:cubicBezTo>
                      <a:pt x="16" y="105"/>
                      <a:pt x="16" y="105"/>
                      <a:pt x="16" y="105"/>
                    </a:cubicBezTo>
                    <a:cubicBezTo>
                      <a:pt x="18" y="101"/>
                      <a:pt x="18" y="101"/>
                      <a:pt x="18" y="101"/>
                    </a:cubicBezTo>
                    <a:cubicBezTo>
                      <a:pt x="19" y="99"/>
                      <a:pt x="20" y="97"/>
                      <a:pt x="21" y="95"/>
                    </a:cubicBezTo>
                    <a:cubicBezTo>
                      <a:pt x="21" y="95"/>
                      <a:pt x="21" y="95"/>
                      <a:pt x="21" y="95"/>
                    </a:cubicBezTo>
                    <a:moveTo>
                      <a:pt x="26" y="86"/>
                    </a:moveTo>
                    <a:cubicBezTo>
                      <a:pt x="26" y="86"/>
                      <a:pt x="25" y="87"/>
                      <a:pt x="25" y="88"/>
                    </a:cubicBezTo>
                    <a:cubicBezTo>
                      <a:pt x="25" y="88"/>
                      <a:pt x="25" y="88"/>
                      <a:pt x="25" y="88"/>
                    </a:cubicBezTo>
                    <a:cubicBezTo>
                      <a:pt x="26" y="88"/>
                      <a:pt x="26" y="87"/>
                      <a:pt x="27" y="86"/>
                    </a:cubicBezTo>
                    <a:cubicBezTo>
                      <a:pt x="27" y="86"/>
                      <a:pt x="26" y="86"/>
                      <a:pt x="26" y="86"/>
                    </a:cubicBezTo>
                    <a:moveTo>
                      <a:pt x="27" y="84"/>
                    </a:moveTo>
                    <a:cubicBezTo>
                      <a:pt x="27" y="84"/>
                      <a:pt x="27" y="84"/>
                      <a:pt x="27" y="84"/>
                    </a:cubicBezTo>
                    <a:cubicBezTo>
                      <a:pt x="27" y="84"/>
                      <a:pt x="27" y="85"/>
                      <a:pt x="28" y="85"/>
                    </a:cubicBezTo>
                    <a:cubicBezTo>
                      <a:pt x="28" y="84"/>
                      <a:pt x="28" y="84"/>
                      <a:pt x="28" y="84"/>
                    </a:cubicBezTo>
                    <a:cubicBezTo>
                      <a:pt x="28" y="84"/>
                      <a:pt x="28" y="84"/>
                      <a:pt x="27" y="84"/>
                    </a:cubicBezTo>
                    <a:moveTo>
                      <a:pt x="30" y="79"/>
                    </a:moveTo>
                    <a:cubicBezTo>
                      <a:pt x="30" y="79"/>
                      <a:pt x="30" y="79"/>
                      <a:pt x="30" y="79"/>
                    </a:cubicBezTo>
                    <a:cubicBezTo>
                      <a:pt x="30" y="80"/>
                      <a:pt x="30" y="80"/>
                      <a:pt x="30" y="80"/>
                    </a:cubicBezTo>
                    <a:cubicBezTo>
                      <a:pt x="31" y="80"/>
                      <a:pt x="31" y="79"/>
                      <a:pt x="31" y="79"/>
                    </a:cubicBezTo>
                    <a:cubicBezTo>
                      <a:pt x="31" y="79"/>
                      <a:pt x="30" y="79"/>
                      <a:pt x="30" y="79"/>
                    </a:cubicBezTo>
                    <a:moveTo>
                      <a:pt x="34" y="73"/>
                    </a:moveTo>
                    <a:cubicBezTo>
                      <a:pt x="33" y="75"/>
                      <a:pt x="32" y="76"/>
                      <a:pt x="31" y="77"/>
                    </a:cubicBezTo>
                    <a:cubicBezTo>
                      <a:pt x="31" y="77"/>
                      <a:pt x="32" y="77"/>
                      <a:pt x="32" y="78"/>
                    </a:cubicBezTo>
                    <a:cubicBezTo>
                      <a:pt x="33" y="76"/>
                      <a:pt x="33" y="75"/>
                      <a:pt x="34" y="74"/>
                    </a:cubicBezTo>
                    <a:cubicBezTo>
                      <a:pt x="34" y="74"/>
                      <a:pt x="34" y="73"/>
                      <a:pt x="34" y="73"/>
                    </a:cubicBezTo>
                    <a:moveTo>
                      <a:pt x="36" y="70"/>
                    </a:moveTo>
                    <a:cubicBezTo>
                      <a:pt x="35" y="70"/>
                      <a:pt x="35" y="71"/>
                      <a:pt x="35" y="71"/>
                    </a:cubicBezTo>
                    <a:cubicBezTo>
                      <a:pt x="35" y="71"/>
                      <a:pt x="35" y="71"/>
                      <a:pt x="35" y="71"/>
                    </a:cubicBezTo>
                    <a:cubicBezTo>
                      <a:pt x="36" y="71"/>
                      <a:pt x="36" y="71"/>
                      <a:pt x="36" y="70"/>
                    </a:cubicBezTo>
                    <a:cubicBezTo>
                      <a:pt x="36" y="70"/>
                      <a:pt x="36" y="70"/>
                      <a:pt x="36" y="70"/>
                    </a:cubicBezTo>
                    <a:moveTo>
                      <a:pt x="36" y="69"/>
                    </a:moveTo>
                    <a:cubicBezTo>
                      <a:pt x="36" y="70"/>
                      <a:pt x="36" y="70"/>
                      <a:pt x="36" y="70"/>
                    </a:cubicBezTo>
                    <a:cubicBezTo>
                      <a:pt x="36" y="70"/>
                      <a:pt x="36" y="70"/>
                      <a:pt x="36" y="70"/>
                    </a:cubicBezTo>
                    <a:cubicBezTo>
                      <a:pt x="36" y="70"/>
                      <a:pt x="36" y="70"/>
                      <a:pt x="36" y="70"/>
                    </a:cubicBezTo>
                    <a:cubicBezTo>
                      <a:pt x="36" y="70"/>
                      <a:pt x="36" y="70"/>
                      <a:pt x="36" y="69"/>
                    </a:cubicBezTo>
                    <a:moveTo>
                      <a:pt x="37" y="67"/>
                    </a:moveTo>
                    <a:cubicBezTo>
                      <a:pt x="37" y="67"/>
                      <a:pt x="37" y="67"/>
                      <a:pt x="37" y="67"/>
                    </a:cubicBezTo>
                    <a:cubicBezTo>
                      <a:pt x="37" y="67"/>
                      <a:pt x="37" y="68"/>
                      <a:pt x="38" y="68"/>
                    </a:cubicBezTo>
                    <a:cubicBezTo>
                      <a:pt x="38" y="67"/>
                      <a:pt x="38" y="67"/>
                      <a:pt x="38" y="67"/>
                    </a:cubicBezTo>
                    <a:cubicBezTo>
                      <a:pt x="38" y="67"/>
                      <a:pt x="38" y="67"/>
                      <a:pt x="37" y="67"/>
                    </a:cubicBezTo>
                    <a:moveTo>
                      <a:pt x="41" y="60"/>
                    </a:moveTo>
                    <a:cubicBezTo>
                      <a:pt x="40" y="62"/>
                      <a:pt x="39" y="64"/>
                      <a:pt x="38" y="66"/>
                    </a:cubicBezTo>
                    <a:cubicBezTo>
                      <a:pt x="38" y="66"/>
                      <a:pt x="38" y="67"/>
                      <a:pt x="38" y="67"/>
                    </a:cubicBezTo>
                    <a:cubicBezTo>
                      <a:pt x="39" y="65"/>
                      <a:pt x="41" y="63"/>
                      <a:pt x="42" y="61"/>
                    </a:cubicBezTo>
                    <a:cubicBezTo>
                      <a:pt x="42" y="60"/>
                      <a:pt x="41" y="60"/>
                      <a:pt x="41" y="60"/>
                    </a:cubicBezTo>
                    <a:moveTo>
                      <a:pt x="42" y="59"/>
                    </a:moveTo>
                    <a:cubicBezTo>
                      <a:pt x="42" y="60"/>
                      <a:pt x="42" y="60"/>
                      <a:pt x="41" y="60"/>
                    </a:cubicBezTo>
                    <a:cubicBezTo>
                      <a:pt x="42" y="60"/>
                      <a:pt x="42" y="60"/>
                      <a:pt x="42" y="60"/>
                    </a:cubicBezTo>
                    <a:cubicBezTo>
                      <a:pt x="42" y="60"/>
                      <a:pt x="42" y="60"/>
                      <a:pt x="42" y="60"/>
                    </a:cubicBezTo>
                    <a:cubicBezTo>
                      <a:pt x="42" y="60"/>
                      <a:pt x="42" y="59"/>
                      <a:pt x="42" y="59"/>
                    </a:cubicBezTo>
                    <a:moveTo>
                      <a:pt x="43" y="57"/>
                    </a:moveTo>
                    <a:cubicBezTo>
                      <a:pt x="43" y="57"/>
                      <a:pt x="43" y="57"/>
                      <a:pt x="43" y="57"/>
                    </a:cubicBezTo>
                    <a:cubicBezTo>
                      <a:pt x="43" y="57"/>
                      <a:pt x="43" y="57"/>
                      <a:pt x="44" y="57"/>
                    </a:cubicBezTo>
                    <a:cubicBezTo>
                      <a:pt x="44" y="57"/>
                      <a:pt x="44" y="57"/>
                      <a:pt x="44" y="57"/>
                    </a:cubicBezTo>
                    <a:cubicBezTo>
                      <a:pt x="44" y="57"/>
                      <a:pt x="43" y="57"/>
                      <a:pt x="43" y="57"/>
                    </a:cubicBezTo>
                    <a:moveTo>
                      <a:pt x="44" y="56"/>
                    </a:moveTo>
                    <a:cubicBezTo>
                      <a:pt x="43" y="56"/>
                      <a:pt x="43" y="57"/>
                      <a:pt x="43" y="57"/>
                    </a:cubicBezTo>
                    <a:cubicBezTo>
                      <a:pt x="44" y="57"/>
                      <a:pt x="44" y="57"/>
                      <a:pt x="44" y="57"/>
                    </a:cubicBezTo>
                    <a:cubicBezTo>
                      <a:pt x="44" y="57"/>
                      <a:pt x="44" y="57"/>
                      <a:pt x="44" y="57"/>
                    </a:cubicBezTo>
                    <a:cubicBezTo>
                      <a:pt x="44" y="57"/>
                      <a:pt x="44" y="57"/>
                      <a:pt x="44" y="56"/>
                    </a:cubicBezTo>
                    <a:moveTo>
                      <a:pt x="50" y="46"/>
                    </a:moveTo>
                    <a:cubicBezTo>
                      <a:pt x="48" y="49"/>
                      <a:pt x="46" y="52"/>
                      <a:pt x="45" y="55"/>
                    </a:cubicBezTo>
                    <a:cubicBezTo>
                      <a:pt x="45" y="55"/>
                      <a:pt x="45" y="55"/>
                      <a:pt x="45" y="55"/>
                    </a:cubicBezTo>
                    <a:cubicBezTo>
                      <a:pt x="47" y="52"/>
                      <a:pt x="48" y="49"/>
                      <a:pt x="50" y="46"/>
                    </a:cubicBezTo>
                    <a:cubicBezTo>
                      <a:pt x="50" y="46"/>
                      <a:pt x="50" y="46"/>
                      <a:pt x="50" y="46"/>
                    </a:cubicBezTo>
                    <a:moveTo>
                      <a:pt x="52" y="42"/>
                    </a:moveTo>
                    <a:cubicBezTo>
                      <a:pt x="52" y="42"/>
                      <a:pt x="51" y="43"/>
                      <a:pt x="51" y="44"/>
                    </a:cubicBezTo>
                    <a:cubicBezTo>
                      <a:pt x="51" y="44"/>
                      <a:pt x="51" y="44"/>
                      <a:pt x="52" y="44"/>
                    </a:cubicBezTo>
                    <a:cubicBezTo>
                      <a:pt x="52" y="43"/>
                      <a:pt x="52" y="43"/>
                      <a:pt x="53" y="42"/>
                    </a:cubicBezTo>
                    <a:cubicBezTo>
                      <a:pt x="52" y="42"/>
                      <a:pt x="52" y="42"/>
                      <a:pt x="52" y="42"/>
                    </a:cubicBezTo>
                    <a:moveTo>
                      <a:pt x="55" y="37"/>
                    </a:moveTo>
                    <a:cubicBezTo>
                      <a:pt x="54" y="38"/>
                      <a:pt x="54" y="39"/>
                      <a:pt x="53" y="40"/>
                    </a:cubicBezTo>
                    <a:cubicBezTo>
                      <a:pt x="54" y="41"/>
                      <a:pt x="54" y="41"/>
                      <a:pt x="54" y="41"/>
                    </a:cubicBezTo>
                    <a:cubicBezTo>
                      <a:pt x="54" y="40"/>
                      <a:pt x="55" y="39"/>
                      <a:pt x="55" y="38"/>
                    </a:cubicBezTo>
                    <a:cubicBezTo>
                      <a:pt x="55" y="37"/>
                      <a:pt x="55" y="37"/>
                      <a:pt x="55" y="37"/>
                    </a:cubicBezTo>
                    <a:moveTo>
                      <a:pt x="55" y="37"/>
                    </a:moveTo>
                    <a:cubicBezTo>
                      <a:pt x="55" y="37"/>
                      <a:pt x="55" y="37"/>
                      <a:pt x="55" y="37"/>
                    </a:cubicBezTo>
                    <a:cubicBezTo>
                      <a:pt x="55" y="37"/>
                      <a:pt x="55" y="37"/>
                      <a:pt x="55" y="37"/>
                    </a:cubicBezTo>
                    <a:cubicBezTo>
                      <a:pt x="56" y="37"/>
                      <a:pt x="56" y="37"/>
                      <a:pt x="56" y="37"/>
                    </a:cubicBezTo>
                    <a:cubicBezTo>
                      <a:pt x="56" y="37"/>
                      <a:pt x="56" y="37"/>
                      <a:pt x="55" y="37"/>
                    </a:cubicBezTo>
                    <a:moveTo>
                      <a:pt x="57" y="34"/>
                    </a:moveTo>
                    <a:cubicBezTo>
                      <a:pt x="56" y="35"/>
                      <a:pt x="56" y="36"/>
                      <a:pt x="55" y="36"/>
                    </a:cubicBezTo>
                    <a:cubicBezTo>
                      <a:pt x="56" y="36"/>
                      <a:pt x="56" y="37"/>
                      <a:pt x="56" y="37"/>
                    </a:cubicBezTo>
                    <a:cubicBezTo>
                      <a:pt x="56" y="36"/>
                      <a:pt x="57" y="35"/>
                      <a:pt x="57" y="35"/>
                    </a:cubicBezTo>
                    <a:cubicBezTo>
                      <a:pt x="57" y="34"/>
                      <a:pt x="57" y="34"/>
                      <a:pt x="57" y="34"/>
                    </a:cubicBezTo>
                    <a:moveTo>
                      <a:pt x="57" y="33"/>
                    </a:moveTo>
                    <a:cubicBezTo>
                      <a:pt x="57" y="34"/>
                      <a:pt x="57" y="34"/>
                      <a:pt x="57" y="34"/>
                    </a:cubicBezTo>
                    <a:cubicBezTo>
                      <a:pt x="57" y="34"/>
                      <a:pt x="57" y="34"/>
                      <a:pt x="57" y="34"/>
                    </a:cubicBezTo>
                    <a:cubicBezTo>
                      <a:pt x="57" y="34"/>
                      <a:pt x="58" y="34"/>
                      <a:pt x="58" y="34"/>
                    </a:cubicBezTo>
                    <a:cubicBezTo>
                      <a:pt x="58" y="34"/>
                      <a:pt x="57" y="34"/>
                      <a:pt x="57" y="33"/>
                    </a:cubicBezTo>
                    <a:moveTo>
                      <a:pt x="59" y="30"/>
                    </a:moveTo>
                    <a:cubicBezTo>
                      <a:pt x="58" y="31"/>
                      <a:pt x="58" y="32"/>
                      <a:pt x="57" y="33"/>
                    </a:cubicBezTo>
                    <a:cubicBezTo>
                      <a:pt x="57" y="33"/>
                      <a:pt x="58" y="34"/>
                      <a:pt x="58" y="34"/>
                    </a:cubicBezTo>
                    <a:cubicBezTo>
                      <a:pt x="58" y="33"/>
                      <a:pt x="59" y="32"/>
                      <a:pt x="60" y="31"/>
                    </a:cubicBezTo>
                    <a:cubicBezTo>
                      <a:pt x="59" y="31"/>
                      <a:pt x="59" y="30"/>
                      <a:pt x="59" y="30"/>
                    </a:cubicBezTo>
                    <a:moveTo>
                      <a:pt x="62" y="25"/>
                    </a:moveTo>
                    <a:cubicBezTo>
                      <a:pt x="61" y="27"/>
                      <a:pt x="60" y="28"/>
                      <a:pt x="59" y="30"/>
                    </a:cubicBezTo>
                    <a:cubicBezTo>
                      <a:pt x="59" y="30"/>
                      <a:pt x="59" y="30"/>
                      <a:pt x="60" y="31"/>
                    </a:cubicBezTo>
                    <a:cubicBezTo>
                      <a:pt x="61" y="29"/>
                      <a:pt x="62" y="27"/>
                      <a:pt x="63" y="25"/>
                    </a:cubicBezTo>
                    <a:cubicBezTo>
                      <a:pt x="63" y="25"/>
                      <a:pt x="62" y="25"/>
                      <a:pt x="62" y="25"/>
                    </a:cubicBezTo>
                    <a:moveTo>
                      <a:pt x="63" y="24"/>
                    </a:moveTo>
                    <a:cubicBezTo>
                      <a:pt x="63" y="24"/>
                      <a:pt x="63" y="25"/>
                      <a:pt x="62" y="25"/>
                    </a:cubicBezTo>
                    <a:cubicBezTo>
                      <a:pt x="63" y="25"/>
                      <a:pt x="63" y="25"/>
                      <a:pt x="63" y="25"/>
                    </a:cubicBezTo>
                    <a:cubicBezTo>
                      <a:pt x="63" y="25"/>
                      <a:pt x="63" y="25"/>
                      <a:pt x="63" y="25"/>
                    </a:cubicBezTo>
                    <a:cubicBezTo>
                      <a:pt x="63" y="25"/>
                      <a:pt x="63" y="24"/>
                      <a:pt x="63" y="24"/>
                    </a:cubicBezTo>
                    <a:moveTo>
                      <a:pt x="64" y="22"/>
                    </a:moveTo>
                    <a:cubicBezTo>
                      <a:pt x="64" y="23"/>
                      <a:pt x="63" y="24"/>
                      <a:pt x="63" y="24"/>
                    </a:cubicBezTo>
                    <a:cubicBezTo>
                      <a:pt x="63" y="24"/>
                      <a:pt x="63" y="25"/>
                      <a:pt x="63" y="25"/>
                    </a:cubicBezTo>
                    <a:cubicBezTo>
                      <a:pt x="64" y="24"/>
                      <a:pt x="64" y="23"/>
                      <a:pt x="64" y="22"/>
                    </a:cubicBezTo>
                    <a:cubicBezTo>
                      <a:pt x="64" y="22"/>
                      <a:pt x="64" y="22"/>
                      <a:pt x="64" y="22"/>
                    </a:cubicBezTo>
                    <a:moveTo>
                      <a:pt x="64" y="22"/>
                    </a:moveTo>
                    <a:cubicBezTo>
                      <a:pt x="64" y="22"/>
                      <a:pt x="64" y="22"/>
                      <a:pt x="64" y="22"/>
                    </a:cubicBezTo>
                    <a:cubicBezTo>
                      <a:pt x="64" y="22"/>
                      <a:pt x="64" y="22"/>
                      <a:pt x="65" y="22"/>
                    </a:cubicBezTo>
                    <a:cubicBezTo>
                      <a:pt x="65" y="22"/>
                      <a:pt x="65" y="22"/>
                      <a:pt x="65" y="22"/>
                    </a:cubicBezTo>
                    <a:cubicBezTo>
                      <a:pt x="65" y="22"/>
                      <a:pt x="64" y="22"/>
                      <a:pt x="64" y="22"/>
                    </a:cubicBezTo>
                    <a:moveTo>
                      <a:pt x="65" y="21"/>
                    </a:moveTo>
                    <a:cubicBezTo>
                      <a:pt x="64" y="21"/>
                      <a:pt x="64" y="22"/>
                      <a:pt x="64" y="22"/>
                    </a:cubicBezTo>
                    <a:cubicBezTo>
                      <a:pt x="65" y="22"/>
                      <a:pt x="65" y="22"/>
                      <a:pt x="65" y="22"/>
                    </a:cubicBezTo>
                    <a:cubicBezTo>
                      <a:pt x="65" y="22"/>
                      <a:pt x="65" y="22"/>
                      <a:pt x="65" y="21"/>
                    </a:cubicBezTo>
                    <a:cubicBezTo>
                      <a:pt x="65" y="21"/>
                      <a:pt x="65" y="21"/>
                      <a:pt x="65" y="21"/>
                    </a:cubicBezTo>
                    <a:moveTo>
                      <a:pt x="69" y="13"/>
                    </a:moveTo>
                    <a:cubicBezTo>
                      <a:pt x="68" y="16"/>
                      <a:pt x="66" y="18"/>
                      <a:pt x="65" y="20"/>
                    </a:cubicBezTo>
                    <a:cubicBezTo>
                      <a:pt x="65" y="21"/>
                      <a:pt x="65" y="21"/>
                      <a:pt x="65" y="21"/>
                    </a:cubicBezTo>
                    <a:cubicBezTo>
                      <a:pt x="67" y="18"/>
                      <a:pt x="68" y="16"/>
                      <a:pt x="70" y="14"/>
                    </a:cubicBezTo>
                    <a:cubicBezTo>
                      <a:pt x="70" y="14"/>
                      <a:pt x="69" y="13"/>
                      <a:pt x="69" y="13"/>
                    </a:cubicBezTo>
                    <a:moveTo>
                      <a:pt x="70" y="12"/>
                    </a:moveTo>
                    <a:cubicBezTo>
                      <a:pt x="70" y="13"/>
                      <a:pt x="70" y="13"/>
                      <a:pt x="69" y="13"/>
                    </a:cubicBezTo>
                    <a:cubicBezTo>
                      <a:pt x="70" y="13"/>
                      <a:pt x="70" y="13"/>
                      <a:pt x="70" y="13"/>
                    </a:cubicBezTo>
                    <a:cubicBezTo>
                      <a:pt x="70" y="13"/>
                      <a:pt x="70" y="13"/>
                      <a:pt x="70" y="13"/>
                    </a:cubicBezTo>
                    <a:cubicBezTo>
                      <a:pt x="70" y="13"/>
                      <a:pt x="70" y="13"/>
                      <a:pt x="70" y="12"/>
                    </a:cubicBezTo>
                    <a:moveTo>
                      <a:pt x="76" y="3"/>
                    </a:moveTo>
                    <a:cubicBezTo>
                      <a:pt x="74" y="6"/>
                      <a:pt x="72" y="8"/>
                      <a:pt x="71" y="11"/>
                    </a:cubicBezTo>
                    <a:cubicBezTo>
                      <a:pt x="70" y="12"/>
                      <a:pt x="70" y="12"/>
                      <a:pt x="70" y="12"/>
                    </a:cubicBezTo>
                    <a:cubicBezTo>
                      <a:pt x="70" y="12"/>
                      <a:pt x="70" y="13"/>
                      <a:pt x="70" y="13"/>
                    </a:cubicBezTo>
                    <a:cubicBezTo>
                      <a:pt x="72" y="10"/>
                      <a:pt x="74" y="6"/>
                      <a:pt x="76" y="3"/>
                    </a:cubicBezTo>
                    <a:cubicBezTo>
                      <a:pt x="76" y="3"/>
                      <a:pt x="76" y="3"/>
                      <a:pt x="76" y="3"/>
                    </a:cubicBezTo>
                    <a:moveTo>
                      <a:pt x="91" y="0"/>
                    </a:moveTo>
                    <a:cubicBezTo>
                      <a:pt x="89" y="5"/>
                      <a:pt x="89" y="5"/>
                      <a:pt x="89" y="5"/>
                    </a:cubicBezTo>
                    <a:cubicBezTo>
                      <a:pt x="89" y="5"/>
                      <a:pt x="89" y="5"/>
                      <a:pt x="89" y="5"/>
                    </a:cubicBezTo>
                    <a:cubicBezTo>
                      <a:pt x="91" y="6"/>
                      <a:pt x="91" y="6"/>
                      <a:pt x="91" y="6"/>
                    </a:cubicBezTo>
                    <a:cubicBezTo>
                      <a:pt x="92" y="5"/>
                      <a:pt x="93" y="3"/>
                      <a:pt x="94" y="2"/>
                    </a:cubicBezTo>
                    <a:cubicBezTo>
                      <a:pt x="93" y="1"/>
                      <a:pt x="92" y="1"/>
                      <a:pt x="9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68" name="Oval 10161"/>
              <p:cNvSpPr>
                <a:spLocks noChangeArrowheads="1"/>
              </p:cNvSpPr>
              <p:nvPr/>
            </p:nvSpPr>
            <p:spPr bwMode="auto">
              <a:xfrm>
                <a:off x="-104" y="3637"/>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69" name="Oval 10162"/>
              <p:cNvSpPr>
                <a:spLocks noChangeArrowheads="1"/>
              </p:cNvSpPr>
              <p:nvPr/>
            </p:nvSpPr>
            <p:spPr bwMode="auto">
              <a:xfrm>
                <a:off x="-82" y="3601"/>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0" name="Freeform 10163"/>
              <p:cNvSpPr>
                <a:spLocks noEditPoints="1"/>
              </p:cNvSpPr>
              <p:nvPr/>
            </p:nvSpPr>
            <p:spPr bwMode="auto">
              <a:xfrm>
                <a:off x="-59" y="3552"/>
                <a:ext cx="5" cy="7"/>
              </a:xfrm>
              <a:custGeom>
                <a:avLst/>
                <a:gdLst>
                  <a:gd name="T0" fmla="*/ 0 w 2"/>
                  <a:gd name="T1" fmla="*/ 2 h 3"/>
                  <a:gd name="T2" fmla="*/ 0 w 2"/>
                  <a:gd name="T3" fmla="*/ 3 h 3"/>
                  <a:gd name="T4" fmla="*/ 1 w 2"/>
                  <a:gd name="T5" fmla="*/ 3 h 3"/>
                  <a:gd name="T6" fmla="*/ 1 w 2"/>
                  <a:gd name="T7" fmla="*/ 3 h 3"/>
                  <a:gd name="T8" fmla="*/ 0 w 2"/>
                  <a:gd name="T9" fmla="*/ 2 h 3"/>
                  <a:gd name="T10" fmla="*/ 2 w 2"/>
                  <a:gd name="T11" fmla="*/ 0 h 3"/>
                  <a:gd name="T12" fmla="*/ 2 w 2"/>
                  <a:gd name="T13" fmla="*/ 0 h 3"/>
                  <a:gd name="T14" fmla="*/ 2 w 2"/>
                  <a:gd name="T15" fmla="*/ 1 h 3"/>
                  <a:gd name="T16" fmla="*/ 2 w 2"/>
                  <a:gd name="T17" fmla="*/ 0 h 3"/>
                  <a:gd name="T18" fmla="*/ 2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2"/>
                    </a:moveTo>
                    <a:cubicBezTo>
                      <a:pt x="0" y="2"/>
                      <a:pt x="0" y="2"/>
                      <a:pt x="0" y="3"/>
                    </a:cubicBezTo>
                    <a:cubicBezTo>
                      <a:pt x="1" y="3"/>
                      <a:pt x="1" y="3"/>
                      <a:pt x="1" y="3"/>
                    </a:cubicBezTo>
                    <a:cubicBezTo>
                      <a:pt x="1" y="3"/>
                      <a:pt x="1" y="3"/>
                      <a:pt x="1" y="3"/>
                    </a:cubicBezTo>
                    <a:cubicBezTo>
                      <a:pt x="1" y="3"/>
                      <a:pt x="1" y="2"/>
                      <a:pt x="0" y="2"/>
                    </a:cubicBezTo>
                    <a:moveTo>
                      <a:pt x="2" y="0"/>
                    </a:moveTo>
                    <a:cubicBezTo>
                      <a:pt x="2" y="0"/>
                      <a:pt x="2" y="0"/>
                      <a:pt x="2" y="0"/>
                    </a:cubicBezTo>
                    <a:cubicBezTo>
                      <a:pt x="2" y="0"/>
                      <a:pt x="2" y="0"/>
                      <a:pt x="2" y="1"/>
                    </a:cubicBezTo>
                    <a:cubicBezTo>
                      <a:pt x="2" y="1"/>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1" name="Freeform 10164"/>
              <p:cNvSpPr>
                <a:spLocks/>
              </p:cNvSpPr>
              <p:nvPr/>
            </p:nvSpPr>
            <p:spPr bwMode="auto">
              <a:xfrm>
                <a:off x="-49" y="3542"/>
                <a:ext cx="2" cy="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0"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2" name="Freeform 10165"/>
              <p:cNvSpPr>
                <a:spLocks noEditPoints="1"/>
              </p:cNvSpPr>
              <p:nvPr/>
            </p:nvSpPr>
            <p:spPr bwMode="auto">
              <a:xfrm>
                <a:off x="-59" y="3549"/>
                <a:ext cx="7" cy="12"/>
              </a:xfrm>
              <a:custGeom>
                <a:avLst/>
                <a:gdLst>
                  <a:gd name="T0" fmla="*/ 0 w 3"/>
                  <a:gd name="T1" fmla="*/ 4 h 5"/>
                  <a:gd name="T2" fmla="*/ 0 w 3"/>
                  <a:gd name="T3" fmla="*/ 4 h 5"/>
                  <a:gd name="T4" fmla="*/ 0 w 3"/>
                  <a:gd name="T5" fmla="*/ 5 h 5"/>
                  <a:gd name="T6" fmla="*/ 0 w 3"/>
                  <a:gd name="T7" fmla="*/ 4 h 5"/>
                  <a:gd name="T8" fmla="*/ 0 w 3"/>
                  <a:gd name="T9" fmla="*/ 4 h 5"/>
                  <a:gd name="T10" fmla="*/ 2 w 3"/>
                  <a:gd name="T11" fmla="*/ 0 h 5"/>
                  <a:gd name="T12" fmla="*/ 2 w 3"/>
                  <a:gd name="T13" fmla="*/ 0 h 5"/>
                  <a:gd name="T14" fmla="*/ 3 w 3"/>
                  <a:gd name="T15" fmla="*/ 1 h 5"/>
                  <a:gd name="T16" fmla="*/ 3 w 3"/>
                  <a:gd name="T17" fmla="*/ 1 h 5"/>
                  <a:gd name="T18" fmla="*/ 2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0" y="4"/>
                    </a:moveTo>
                    <a:cubicBezTo>
                      <a:pt x="0" y="4"/>
                      <a:pt x="0" y="4"/>
                      <a:pt x="0" y="4"/>
                    </a:cubicBezTo>
                    <a:cubicBezTo>
                      <a:pt x="0" y="4"/>
                      <a:pt x="0" y="4"/>
                      <a:pt x="0" y="5"/>
                    </a:cubicBezTo>
                    <a:cubicBezTo>
                      <a:pt x="0" y="5"/>
                      <a:pt x="0" y="4"/>
                      <a:pt x="0" y="4"/>
                    </a:cubicBezTo>
                    <a:cubicBezTo>
                      <a:pt x="0" y="4"/>
                      <a:pt x="0" y="4"/>
                      <a:pt x="0" y="4"/>
                    </a:cubicBezTo>
                    <a:moveTo>
                      <a:pt x="2" y="0"/>
                    </a:moveTo>
                    <a:cubicBezTo>
                      <a:pt x="2" y="0"/>
                      <a:pt x="2" y="0"/>
                      <a:pt x="2" y="0"/>
                    </a:cubicBezTo>
                    <a:cubicBezTo>
                      <a:pt x="2" y="1"/>
                      <a:pt x="3" y="1"/>
                      <a:pt x="3" y="1"/>
                    </a:cubicBezTo>
                    <a:cubicBezTo>
                      <a:pt x="3" y="1"/>
                      <a:pt x="3" y="1"/>
                      <a:pt x="3" y="1"/>
                    </a:cubicBezTo>
                    <a:cubicBezTo>
                      <a:pt x="3"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3" name="Freeform 10166"/>
              <p:cNvSpPr>
                <a:spLocks noEditPoints="1"/>
              </p:cNvSpPr>
              <p:nvPr/>
            </p:nvSpPr>
            <p:spPr bwMode="auto">
              <a:xfrm>
                <a:off x="-42" y="3523"/>
                <a:ext cx="7" cy="8"/>
              </a:xfrm>
              <a:custGeom>
                <a:avLst/>
                <a:gdLst>
                  <a:gd name="T0" fmla="*/ 0 w 3"/>
                  <a:gd name="T1" fmla="*/ 3 h 3"/>
                  <a:gd name="T2" fmla="*/ 0 w 3"/>
                  <a:gd name="T3" fmla="*/ 3 h 3"/>
                  <a:gd name="T4" fmla="*/ 1 w 3"/>
                  <a:gd name="T5" fmla="*/ 3 h 3"/>
                  <a:gd name="T6" fmla="*/ 1 w 3"/>
                  <a:gd name="T7" fmla="*/ 3 h 3"/>
                  <a:gd name="T8" fmla="*/ 0 w 3"/>
                  <a:gd name="T9" fmla="*/ 3 h 3"/>
                  <a:gd name="T10" fmla="*/ 1 w 3"/>
                  <a:gd name="T11" fmla="*/ 2 h 3"/>
                  <a:gd name="T12" fmla="*/ 1 w 3"/>
                  <a:gd name="T13" fmla="*/ 2 h 3"/>
                  <a:gd name="T14" fmla="*/ 1 w 3"/>
                  <a:gd name="T15" fmla="*/ 3 h 3"/>
                  <a:gd name="T16" fmla="*/ 1 w 3"/>
                  <a:gd name="T17" fmla="*/ 3 h 3"/>
                  <a:gd name="T18" fmla="*/ 1 w 3"/>
                  <a:gd name="T19" fmla="*/ 2 h 3"/>
                  <a:gd name="T20" fmla="*/ 2 w 3"/>
                  <a:gd name="T21" fmla="*/ 0 h 3"/>
                  <a:gd name="T22" fmla="*/ 2 w 3"/>
                  <a:gd name="T23" fmla="*/ 0 h 3"/>
                  <a:gd name="T24" fmla="*/ 2 w 3"/>
                  <a:gd name="T25" fmla="*/ 0 h 3"/>
                  <a:gd name="T26" fmla="*/ 3 w 3"/>
                  <a:gd name="T27" fmla="*/ 0 h 3"/>
                  <a:gd name="T28" fmla="*/ 2 w 3"/>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0" y="3"/>
                    </a:moveTo>
                    <a:cubicBezTo>
                      <a:pt x="0" y="3"/>
                      <a:pt x="0" y="3"/>
                      <a:pt x="0" y="3"/>
                    </a:cubicBezTo>
                    <a:cubicBezTo>
                      <a:pt x="0" y="3"/>
                      <a:pt x="1" y="3"/>
                      <a:pt x="1" y="3"/>
                    </a:cubicBezTo>
                    <a:cubicBezTo>
                      <a:pt x="1" y="3"/>
                      <a:pt x="1" y="3"/>
                      <a:pt x="1" y="3"/>
                    </a:cubicBezTo>
                    <a:cubicBezTo>
                      <a:pt x="1" y="3"/>
                      <a:pt x="1" y="3"/>
                      <a:pt x="0" y="3"/>
                    </a:cubicBezTo>
                    <a:moveTo>
                      <a:pt x="1" y="2"/>
                    </a:moveTo>
                    <a:cubicBezTo>
                      <a:pt x="1" y="2"/>
                      <a:pt x="1" y="2"/>
                      <a:pt x="1" y="2"/>
                    </a:cubicBezTo>
                    <a:cubicBezTo>
                      <a:pt x="1" y="2"/>
                      <a:pt x="1" y="3"/>
                      <a:pt x="1" y="3"/>
                    </a:cubicBezTo>
                    <a:cubicBezTo>
                      <a:pt x="1" y="3"/>
                      <a:pt x="1" y="3"/>
                      <a:pt x="1" y="3"/>
                    </a:cubicBezTo>
                    <a:cubicBezTo>
                      <a:pt x="1" y="3"/>
                      <a:pt x="1" y="2"/>
                      <a:pt x="1" y="2"/>
                    </a:cubicBezTo>
                    <a:moveTo>
                      <a:pt x="2" y="0"/>
                    </a:moveTo>
                    <a:cubicBezTo>
                      <a:pt x="2" y="0"/>
                      <a:pt x="2" y="0"/>
                      <a:pt x="2" y="0"/>
                    </a:cubicBezTo>
                    <a:cubicBezTo>
                      <a:pt x="2" y="0"/>
                      <a:pt x="2" y="0"/>
                      <a:pt x="2" y="0"/>
                    </a:cubicBezTo>
                    <a:cubicBezTo>
                      <a:pt x="2" y="0"/>
                      <a:pt x="3" y="0"/>
                      <a:pt x="3"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4" name="Freeform 10167"/>
              <p:cNvSpPr>
                <a:spLocks noEditPoints="1"/>
              </p:cNvSpPr>
              <p:nvPr/>
            </p:nvSpPr>
            <p:spPr bwMode="auto">
              <a:xfrm>
                <a:off x="-37" y="3519"/>
                <a:ext cx="2" cy="4"/>
              </a:xfrm>
              <a:custGeom>
                <a:avLst/>
                <a:gdLst>
                  <a:gd name="T0" fmla="*/ 0 w 1"/>
                  <a:gd name="T1" fmla="*/ 2 h 2"/>
                  <a:gd name="T2" fmla="*/ 0 w 1"/>
                  <a:gd name="T3" fmla="*/ 2 h 2"/>
                  <a:gd name="T4" fmla="*/ 1 w 1"/>
                  <a:gd name="T5" fmla="*/ 2 h 2"/>
                  <a:gd name="T6" fmla="*/ 1 w 1"/>
                  <a:gd name="T7" fmla="*/ 2 h 2"/>
                  <a:gd name="T8" fmla="*/ 0 w 1"/>
                  <a:gd name="T9" fmla="*/ 2 h 2"/>
                  <a:gd name="T10" fmla="*/ 1 w 1"/>
                  <a:gd name="T11" fmla="*/ 0 h 2"/>
                  <a:gd name="T12" fmla="*/ 1 w 1"/>
                  <a:gd name="T13" fmla="*/ 1 h 2"/>
                  <a:gd name="T14" fmla="*/ 1 w 1"/>
                  <a:gd name="T15" fmla="*/ 1 h 2"/>
                  <a:gd name="T16" fmla="*/ 1 w 1"/>
                  <a:gd name="T17" fmla="*/ 1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1" y="2"/>
                      <a:pt x="1" y="2"/>
                    </a:cubicBezTo>
                    <a:cubicBezTo>
                      <a:pt x="1" y="2"/>
                      <a:pt x="1" y="2"/>
                      <a:pt x="1" y="2"/>
                    </a:cubicBezTo>
                    <a:cubicBezTo>
                      <a:pt x="0" y="2"/>
                      <a:pt x="0" y="2"/>
                      <a:pt x="0" y="2"/>
                    </a:cubicBezTo>
                    <a:moveTo>
                      <a:pt x="1" y="0"/>
                    </a:moveTo>
                    <a:cubicBezTo>
                      <a:pt x="1" y="1"/>
                      <a:pt x="1" y="1"/>
                      <a:pt x="1" y="1"/>
                    </a:cubicBezTo>
                    <a:cubicBezTo>
                      <a:pt x="1" y="1"/>
                      <a:pt x="1" y="1"/>
                      <a:pt x="1" y="1"/>
                    </a:cubicBezTo>
                    <a:cubicBezTo>
                      <a:pt x="1" y="1"/>
                      <a:pt x="1" y="1"/>
                      <a:pt x="1"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5" name="Freeform 10168"/>
              <p:cNvSpPr>
                <a:spLocks noEditPoints="1"/>
              </p:cNvSpPr>
              <p:nvPr/>
            </p:nvSpPr>
            <p:spPr bwMode="auto">
              <a:xfrm>
                <a:off x="-26" y="3500"/>
                <a:ext cx="3" cy="5"/>
              </a:xfrm>
              <a:custGeom>
                <a:avLst/>
                <a:gdLst>
                  <a:gd name="T0" fmla="*/ 0 w 1"/>
                  <a:gd name="T1" fmla="*/ 1 h 2"/>
                  <a:gd name="T2" fmla="*/ 0 w 1"/>
                  <a:gd name="T3" fmla="*/ 1 h 2"/>
                  <a:gd name="T4" fmla="*/ 1 w 1"/>
                  <a:gd name="T5" fmla="*/ 2 h 2"/>
                  <a:gd name="T6" fmla="*/ 1 w 1"/>
                  <a:gd name="T7" fmla="*/ 1 h 2"/>
                  <a:gd name="T8" fmla="*/ 0 w 1"/>
                  <a:gd name="T9" fmla="*/ 1 h 2"/>
                  <a:gd name="T10" fmla="*/ 1 w 1"/>
                  <a:gd name="T11" fmla="*/ 0 h 2"/>
                  <a:gd name="T12" fmla="*/ 1 w 1"/>
                  <a:gd name="T13" fmla="*/ 0 h 2"/>
                  <a:gd name="T14" fmla="*/ 1 w 1"/>
                  <a:gd name="T15" fmla="*/ 1 h 2"/>
                  <a:gd name="T16" fmla="*/ 1 w 1"/>
                  <a:gd name="T17" fmla="*/ 1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1"/>
                      <a:pt x="0" y="1"/>
                      <a:pt x="0" y="1"/>
                    </a:cubicBezTo>
                    <a:cubicBezTo>
                      <a:pt x="0" y="1"/>
                      <a:pt x="1" y="2"/>
                      <a:pt x="1" y="2"/>
                    </a:cubicBezTo>
                    <a:cubicBezTo>
                      <a:pt x="1" y="2"/>
                      <a:pt x="1" y="1"/>
                      <a:pt x="1" y="1"/>
                    </a:cubicBezTo>
                    <a:cubicBezTo>
                      <a:pt x="1" y="1"/>
                      <a:pt x="1" y="1"/>
                      <a:pt x="0" y="1"/>
                    </a:cubicBezTo>
                    <a:moveTo>
                      <a:pt x="1" y="0"/>
                    </a:moveTo>
                    <a:cubicBezTo>
                      <a:pt x="1" y="0"/>
                      <a:pt x="1" y="0"/>
                      <a:pt x="1" y="0"/>
                    </a:cubicBezTo>
                    <a:cubicBezTo>
                      <a:pt x="1" y="1"/>
                      <a:pt x="1" y="1"/>
                      <a:pt x="1" y="1"/>
                    </a:cubicBezTo>
                    <a:cubicBezTo>
                      <a:pt x="1" y="1"/>
                      <a:pt x="1" y="1"/>
                      <a:pt x="1"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6" name="Freeform 10169"/>
              <p:cNvSpPr>
                <a:spLocks/>
              </p:cNvSpPr>
              <p:nvPr/>
            </p:nvSpPr>
            <p:spPr bwMode="auto">
              <a:xfrm>
                <a:off x="-108" y="3639"/>
                <a:ext cx="2" cy="3"/>
              </a:xfrm>
              <a:custGeom>
                <a:avLst/>
                <a:gdLst>
                  <a:gd name="T0" fmla="*/ 1 w 1"/>
                  <a:gd name="T1" fmla="*/ 0 h 1"/>
                  <a:gd name="T2" fmla="*/ 0 w 1"/>
                  <a:gd name="T3" fmla="*/ 1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1" y="1"/>
                      <a:pt x="1"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7" name="Freeform 10170"/>
              <p:cNvSpPr>
                <a:spLocks noEditPoints="1"/>
              </p:cNvSpPr>
              <p:nvPr/>
            </p:nvSpPr>
            <p:spPr bwMode="auto">
              <a:xfrm>
                <a:off x="-193" y="3566"/>
                <a:ext cx="132" cy="222"/>
              </a:xfrm>
              <a:custGeom>
                <a:avLst/>
                <a:gdLst>
                  <a:gd name="T0" fmla="*/ 0 w 56"/>
                  <a:gd name="T1" fmla="*/ 94 h 94"/>
                  <a:gd name="T2" fmla="*/ 2 w 56"/>
                  <a:gd name="T3" fmla="*/ 90 h 94"/>
                  <a:gd name="T4" fmla="*/ 3 w 56"/>
                  <a:gd name="T5" fmla="*/ 88 h 94"/>
                  <a:gd name="T6" fmla="*/ 4 w 56"/>
                  <a:gd name="T7" fmla="*/ 87 h 94"/>
                  <a:gd name="T8" fmla="*/ 9 w 56"/>
                  <a:gd name="T9" fmla="*/ 78 h 94"/>
                  <a:gd name="T10" fmla="*/ 5 w 56"/>
                  <a:gd name="T11" fmla="*/ 86 h 94"/>
                  <a:gd name="T12" fmla="*/ 9 w 56"/>
                  <a:gd name="T13" fmla="*/ 78 h 94"/>
                  <a:gd name="T14" fmla="*/ 12 w 56"/>
                  <a:gd name="T15" fmla="*/ 73 h 94"/>
                  <a:gd name="T16" fmla="*/ 18 w 56"/>
                  <a:gd name="T17" fmla="*/ 65 h 94"/>
                  <a:gd name="T18" fmla="*/ 27 w 56"/>
                  <a:gd name="T19" fmla="*/ 48 h 94"/>
                  <a:gd name="T20" fmla="*/ 23 w 56"/>
                  <a:gd name="T21" fmla="*/ 55 h 94"/>
                  <a:gd name="T22" fmla="*/ 27 w 56"/>
                  <a:gd name="T23" fmla="*/ 48 h 94"/>
                  <a:gd name="T24" fmla="*/ 28 w 56"/>
                  <a:gd name="T25" fmla="*/ 46 h 94"/>
                  <a:gd name="T26" fmla="*/ 30 w 56"/>
                  <a:gd name="T27" fmla="*/ 45 h 94"/>
                  <a:gd name="T28" fmla="*/ 32 w 56"/>
                  <a:gd name="T29" fmla="*/ 39 h 94"/>
                  <a:gd name="T30" fmla="*/ 30 w 56"/>
                  <a:gd name="T31" fmla="*/ 44 h 94"/>
                  <a:gd name="T32" fmla="*/ 32 w 56"/>
                  <a:gd name="T33" fmla="*/ 39 h 94"/>
                  <a:gd name="T34" fmla="*/ 32 w 56"/>
                  <a:gd name="T35" fmla="*/ 39 h 94"/>
                  <a:gd name="T36" fmla="*/ 34 w 56"/>
                  <a:gd name="T37" fmla="*/ 38 h 94"/>
                  <a:gd name="T38" fmla="*/ 36 w 56"/>
                  <a:gd name="T39" fmla="*/ 32 h 94"/>
                  <a:gd name="T40" fmla="*/ 36 w 56"/>
                  <a:gd name="T41" fmla="*/ 34 h 94"/>
                  <a:gd name="T42" fmla="*/ 36 w 56"/>
                  <a:gd name="T43" fmla="*/ 32 h 94"/>
                  <a:gd name="T44" fmla="*/ 38 w 56"/>
                  <a:gd name="T45" fmla="*/ 29 h 94"/>
                  <a:gd name="T46" fmla="*/ 40 w 56"/>
                  <a:gd name="T47" fmla="*/ 28 h 94"/>
                  <a:gd name="T48" fmla="*/ 40 w 56"/>
                  <a:gd name="T49" fmla="*/ 26 h 94"/>
                  <a:gd name="T50" fmla="*/ 40 w 56"/>
                  <a:gd name="T51" fmla="*/ 27 h 94"/>
                  <a:gd name="T52" fmla="*/ 40 w 56"/>
                  <a:gd name="T53" fmla="*/ 26 h 94"/>
                  <a:gd name="T54" fmla="*/ 43 w 56"/>
                  <a:gd name="T55" fmla="*/ 20 h 94"/>
                  <a:gd name="T56" fmla="*/ 44 w 56"/>
                  <a:gd name="T57" fmla="*/ 20 h 94"/>
                  <a:gd name="T58" fmla="*/ 45 w 56"/>
                  <a:gd name="T59" fmla="*/ 17 h 94"/>
                  <a:gd name="T60" fmla="*/ 44 w 56"/>
                  <a:gd name="T61" fmla="*/ 20 h 94"/>
                  <a:gd name="T62" fmla="*/ 45 w 56"/>
                  <a:gd name="T63" fmla="*/ 17 h 94"/>
                  <a:gd name="T64" fmla="*/ 45 w 56"/>
                  <a:gd name="T65" fmla="*/ 17 h 94"/>
                  <a:gd name="T66" fmla="*/ 46 w 56"/>
                  <a:gd name="T67" fmla="*/ 17 h 94"/>
                  <a:gd name="T68" fmla="*/ 47 w 56"/>
                  <a:gd name="T69" fmla="*/ 15 h 94"/>
                  <a:gd name="T70" fmla="*/ 46 w 56"/>
                  <a:gd name="T71" fmla="*/ 17 h 94"/>
                  <a:gd name="T72" fmla="*/ 47 w 56"/>
                  <a:gd name="T73" fmla="*/ 15 h 94"/>
                  <a:gd name="T74" fmla="*/ 52 w 56"/>
                  <a:gd name="T75" fmla="*/ 6 h 94"/>
                  <a:gd name="T76" fmla="*/ 54 w 56"/>
                  <a:gd name="T77" fmla="*/ 4 h 94"/>
                  <a:gd name="T78" fmla="*/ 55 w 56"/>
                  <a:gd name="T79" fmla="*/ 0 h 94"/>
                  <a:gd name="T80" fmla="*/ 55 w 56"/>
                  <a:gd name="T81" fmla="*/ 2 h 94"/>
                  <a:gd name="T82" fmla="*/ 55 w 56"/>
                  <a:gd name="T8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 h="94">
                    <a:moveTo>
                      <a:pt x="2" y="90"/>
                    </a:moveTo>
                    <a:cubicBezTo>
                      <a:pt x="1" y="91"/>
                      <a:pt x="1" y="92"/>
                      <a:pt x="0" y="94"/>
                    </a:cubicBezTo>
                    <a:cubicBezTo>
                      <a:pt x="2" y="90"/>
                      <a:pt x="2" y="90"/>
                      <a:pt x="2" y="90"/>
                    </a:cubicBezTo>
                    <a:cubicBezTo>
                      <a:pt x="2" y="90"/>
                      <a:pt x="2" y="90"/>
                      <a:pt x="2" y="90"/>
                    </a:cubicBezTo>
                    <a:moveTo>
                      <a:pt x="4" y="87"/>
                    </a:moveTo>
                    <a:cubicBezTo>
                      <a:pt x="4" y="87"/>
                      <a:pt x="4" y="87"/>
                      <a:pt x="3" y="88"/>
                    </a:cubicBezTo>
                    <a:cubicBezTo>
                      <a:pt x="3" y="88"/>
                      <a:pt x="3" y="88"/>
                      <a:pt x="4" y="88"/>
                    </a:cubicBezTo>
                    <a:cubicBezTo>
                      <a:pt x="4" y="87"/>
                      <a:pt x="4" y="87"/>
                      <a:pt x="4" y="87"/>
                    </a:cubicBezTo>
                    <a:cubicBezTo>
                      <a:pt x="4" y="87"/>
                      <a:pt x="4" y="87"/>
                      <a:pt x="4" y="87"/>
                    </a:cubicBezTo>
                    <a:moveTo>
                      <a:pt x="9" y="78"/>
                    </a:moveTo>
                    <a:cubicBezTo>
                      <a:pt x="7" y="81"/>
                      <a:pt x="6" y="83"/>
                      <a:pt x="4" y="86"/>
                    </a:cubicBezTo>
                    <a:cubicBezTo>
                      <a:pt x="4" y="86"/>
                      <a:pt x="5" y="86"/>
                      <a:pt x="5" y="86"/>
                    </a:cubicBezTo>
                    <a:cubicBezTo>
                      <a:pt x="9" y="79"/>
                      <a:pt x="9" y="79"/>
                      <a:pt x="9" y="79"/>
                    </a:cubicBezTo>
                    <a:cubicBezTo>
                      <a:pt x="9" y="78"/>
                      <a:pt x="9" y="78"/>
                      <a:pt x="9" y="78"/>
                    </a:cubicBezTo>
                    <a:moveTo>
                      <a:pt x="17" y="65"/>
                    </a:moveTo>
                    <a:cubicBezTo>
                      <a:pt x="15" y="67"/>
                      <a:pt x="14" y="70"/>
                      <a:pt x="12" y="73"/>
                    </a:cubicBezTo>
                    <a:cubicBezTo>
                      <a:pt x="12" y="73"/>
                      <a:pt x="13" y="73"/>
                      <a:pt x="13" y="73"/>
                    </a:cubicBezTo>
                    <a:cubicBezTo>
                      <a:pt x="18" y="65"/>
                      <a:pt x="18" y="65"/>
                      <a:pt x="18" y="65"/>
                    </a:cubicBezTo>
                    <a:cubicBezTo>
                      <a:pt x="17" y="65"/>
                      <a:pt x="17" y="65"/>
                      <a:pt x="17" y="65"/>
                    </a:cubicBezTo>
                    <a:moveTo>
                      <a:pt x="27" y="48"/>
                    </a:moveTo>
                    <a:cubicBezTo>
                      <a:pt x="25" y="50"/>
                      <a:pt x="24" y="53"/>
                      <a:pt x="23" y="55"/>
                    </a:cubicBezTo>
                    <a:cubicBezTo>
                      <a:pt x="23" y="55"/>
                      <a:pt x="23" y="55"/>
                      <a:pt x="23" y="55"/>
                    </a:cubicBezTo>
                    <a:cubicBezTo>
                      <a:pt x="25" y="53"/>
                      <a:pt x="26" y="51"/>
                      <a:pt x="27" y="48"/>
                    </a:cubicBezTo>
                    <a:cubicBezTo>
                      <a:pt x="27" y="48"/>
                      <a:pt x="27" y="48"/>
                      <a:pt x="27" y="48"/>
                    </a:cubicBezTo>
                    <a:moveTo>
                      <a:pt x="29" y="44"/>
                    </a:moveTo>
                    <a:cubicBezTo>
                      <a:pt x="29" y="45"/>
                      <a:pt x="28" y="45"/>
                      <a:pt x="28" y="46"/>
                    </a:cubicBezTo>
                    <a:cubicBezTo>
                      <a:pt x="28" y="46"/>
                      <a:pt x="29" y="46"/>
                      <a:pt x="29" y="46"/>
                    </a:cubicBezTo>
                    <a:cubicBezTo>
                      <a:pt x="29" y="46"/>
                      <a:pt x="29" y="45"/>
                      <a:pt x="30" y="45"/>
                    </a:cubicBezTo>
                    <a:cubicBezTo>
                      <a:pt x="29" y="45"/>
                      <a:pt x="29" y="44"/>
                      <a:pt x="29" y="44"/>
                    </a:cubicBezTo>
                    <a:moveTo>
                      <a:pt x="32" y="39"/>
                    </a:moveTo>
                    <a:cubicBezTo>
                      <a:pt x="31" y="41"/>
                      <a:pt x="30" y="42"/>
                      <a:pt x="29" y="44"/>
                    </a:cubicBezTo>
                    <a:cubicBezTo>
                      <a:pt x="30" y="44"/>
                      <a:pt x="30" y="44"/>
                      <a:pt x="30" y="44"/>
                    </a:cubicBezTo>
                    <a:cubicBezTo>
                      <a:pt x="31" y="43"/>
                      <a:pt x="32" y="41"/>
                      <a:pt x="32" y="40"/>
                    </a:cubicBezTo>
                    <a:cubicBezTo>
                      <a:pt x="32" y="40"/>
                      <a:pt x="32" y="40"/>
                      <a:pt x="32" y="39"/>
                    </a:cubicBezTo>
                    <a:moveTo>
                      <a:pt x="33" y="37"/>
                    </a:moveTo>
                    <a:cubicBezTo>
                      <a:pt x="33" y="38"/>
                      <a:pt x="33" y="38"/>
                      <a:pt x="32" y="39"/>
                    </a:cubicBezTo>
                    <a:cubicBezTo>
                      <a:pt x="32" y="39"/>
                      <a:pt x="33" y="39"/>
                      <a:pt x="33" y="39"/>
                    </a:cubicBezTo>
                    <a:cubicBezTo>
                      <a:pt x="33" y="39"/>
                      <a:pt x="33" y="38"/>
                      <a:pt x="34" y="38"/>
                    </a:cubicBezTo>
                    <a:cubicBezTo>
                      <a:pt x="34" y="37"/>
                      <a:pt x="33" y="37"/>
                      <a:pt x="33" y="37"/>
                    </a:cubicBezTo>
                    <a:moveTo>
                      <a:pt x="36" y="32"/>
                    </a:moveTo>
                    <a:cubicBezTo>
                      <a:pt x="36" y="33"/>
                      <a:pt x="36" y="33"/>
                      <a:pt x="36" y="33"/>
                    </a:cubicBezTo>
                    <a:cubicBezTo>
                      <a:pt x="36" y="33"/>
                      <a:pt x="36" y="34"/>
                      <a:pt x="36" y="34"/>
                    </a:cubicBezTo>
                    <a:cubicBezTo>
                      <a:pt x="36" y="33"/>
                      <a:pt x="37" y="33"/>
                      <a:pt x="37" y="32"/>
                    </a:cubicBezTo>
                    <a:cubicBezTo>
                      <a:pt x="37" y="32"/>
                      <a:pt x="36" y="32"/>
                      <a:pt x="36" y="32"/>
                    </a:cubicBezTo>
                    <a:moveTo>
                      <a:pt x="39" y="27"/>
                    </a:moveTo>
                    <a:cubicBezTo>
                      <a:pt x="39" y="28"/>
                      <a:pt x="38" y="29"/>
                      <a:pt x="38" y="29"/>
                    </a:cubicBezTo>
                    <a:cubicBezTo>
                      <a:pt x="38" y="30"/>
                      <a:pt x="38" y="30"/>
                      <a:pt x="38" y="30"/>
                    </a:cubicBezTo>
                    <a:cubicBezTo>
                      <a:pt x="39" y="29"/>
                      <a:pt x="39" y="28"/>
                      <a:pt x="40" y="28"/>
                    </a:cubicBezTo>
                    <a:cubicBezTo>
                      <a:pt x="39" y="28"/>
                      <a:pt x="39" y="27"/>
                      <a:pt x="39" y="27"/>
                    </a:cubicBezTo>
                    <a:moveTo>
                      <a:pt x="40" y="26"/>
                    </a:moveTo>
                    <a:cubicBezTo>
                      <a:pt x="40" y="26"/>
                      <a:pt x="39" y="27"/>
                      <a:pt x="39" y="27"/>
                    </a:cubicBezTo>
                    <a:cubicBezTo>
                      <a:pt x="40" y="27"/>
                      <a:pt x="40" y="27"/>
                      <a:pt x="40" y="27"/>
                    </a:cubicBezTo>
                    <a:cubicBezTo>
                      <a:pt x="40" y="27"/>
                      <a:pt x="40" y="27"/>
                      <a:pt x="40" y="27"/>
                    </a:cubicBezTo>
                    <a:cubicBezTo>
                      <a:pt x="40" y="27"/>
                      <a:pt x="40" y="26"/>
                      <a:pt x="40" y="26"/>
                    </a:cubicBezTo>
                    <a:moveTo>
                      <a:pt x="43" y="20"/>
                    </a:moveTo>
                    <a:cubicBezTo>
                      <a:pt x="43" y="20"/>
                      <a:pt x="43" y="20"/>
                      <a:pt x="43" y="20"/>
                    </a:cubicBezTo>
                    <a:cubicBezTo>
                      <a:pt x="43" y="20"/>
                      <a:pt x="44" y="20"/>
                      <a:pt x="44" y="21"/>
                    </a:cubicBezTo>
                    <a:cubicBezTo>
                      <a:pt x="44" y="20"/>
                      <a:pt x="44" y="20"/>
                      <a:pt x="44" y="20"/>
                    </a:cubicBezTo>
                    <a:cubicBezTo>
                      <a:pt x="44" y="20"/>
                      <a:pt x="44" y="20"/>
                      <a:pt x="43" y="20"/>
                    </a:cubicBezTo>
                    <a:moveTo>
                      <a:pt x="45" y="17"/>
                    </a:moveTo>
                    <a:cubicBezTo>
                      <a:pt x="45" y="18"/>
                      <a:pt x="44" y="19"/>
                      <a:pt x="44" y="19"/>
                    </a:cubicBezTo>
                    <a:cubicBezTo>
                      <a:pt x="44" y="19"/>
                      <a:pt x="44" y="20"/>
                      <a:pt x="44" y="20"/>
                    </a:cubicBezTo>
                    <a:cubicBezTo>
                      <a:pt x="45" y="19"/>
                      <a:pt x="45" y="18"/>
                      <a:pt x="46" y="17"/>
                    </a:cubicBezTo>
                    <a:cubicBezTo>
                      <a:pt x="45" y="17"/>
                      <a:pt x="45" y="17"/>
                      <a:pt x="45" y="17"/>
                    </a:cubicBezTo>
                    <a:moveTo>
                      <a:pt x="45" y="17"/>
                    </a:moveTo>
                    <a:cubicBezTo>
                      <a:pt x="45" y="17"/>
                      <a:pt x="45" y="17"/>
                      <a:pt x="45" y="17"/>
                    </a:cubicBezTo>
                    <a:cubicBezTo>
                      <a:pt x="45" y="17"/>
                      <a:pt x="46" y="17"/>
                      <a:pt x="46" y="17"/>
                    </a:cubicBezTo>
                    <a:cubicBezTo>
                      <a:pt x="46" y="17"/>
                      <a:pt x="46" y="17"/>
                      <a:pt x="46" y="17"/>
                    </a:cubicBezTo>
                    <a:cubicBezTo>
                      <a:pt x="46" y="17"/>
                      <a:pt x="46" y="17"/>
                      <a:pt x="45" y="17"/>
                    </a:cubicBezTo>
                    <a:moveTo>
                      <a:pt x="47" y="15"/>
                    </a:moveTo>
                    <a:cubicBezTo>
                      <a:pt x="46" y="15"/>
                      <a:pt x="46" y="16"/>
                      <a:pt x="46" y="16"/>
                    </a:cubicBezTo>
                    <a:cubicBezTo>
                      <a:pt x="46" y="17"/>
                      <a:pt x="46" y="17"/>
                      <a:pt x="46" y="17"/>
                    </a:cubicBezTo>
                    <a:cubicBezTo>
                      <a:pt x="46" y="16"/>
                      <a:pt x="47" y="16"/>
                      <a:pt x="47" y="15"/>
                    </a:cubicBezTo>
                    <a:cubicBezTo>
                      <a:pt x="47" y="15"/>
                      <a:pt x="47" y="15"/>
                      <a:pt x="47" y="15"/>
                    </a:cubicBezTo>
                    <a:moveTo>
                      <a:pt x="53" y="4"/>
                    </a:moveTo>
                    <a:cubicBezTo>
                      <a:pt x="53" y="4"/>
                      <a:pt x="52" y="5"/>
                      <a:pt x="52" y="6"/>
                    </a:cubicBezTo>
                    <a:cubicBezTo>
                      <a:pt x="52" y="6"/>
                      <a:pt x="52" y="6"/>
                      <a:pt x="52" y="6"/>
                    </a:cubicBezTo>
                    <a:cubicBezTo>
                      <a:pt x="53" y="6"/>
                      <a:pt x="53" y="5"/>
                      <a:pt x="54" y="4"/>
                    </a:cubicBezTo>
                    <a:cubicBezTo>
                      <a:pt x="53" y="4"/>
                      <a:pt x="53" y="4"/>
                      <a:pt x="53" y="4"/>
                    </a:cubicBezTo>
                    <a:moveTo>
                      <a:pt x="55" y="0"/>
                    </a:moveTo>
                    <a:cubicBezTo>
                      <a:pt x="55" y="1"/>
                      <a:pt x="54" y="1"/>
                      <a:pt x="54" y="2"/>
                    </a:cubicBezTo>
                    <a:cubicBezTo>
                      <a:pt x="54" y="2"/>
                      <a:pt x="54" y="2"/>
                      <a:pt x="55" y="2"/>
                    </a:cubicBezTo>
                    <a:cubicBezTo>
                      <a:pt x="55" y="2"/>
                      <a:pt x="55" y="1"/>
                      <a:pt x="56" y="1"/>
                    </a:cubicBezTo>
                    <a:cubicBezTo>
                      <a:pt x="55" y="0"/>
                      <a:pt x="55" y="0"/>
                      <a:pt x="5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8" name="Freeform 10171"/>
              <p:cNvSpPr>
                <a:spLocks noEditPoints="1"/>
              </p:cNvSpPr>
              <p:nvPr/>
            </p:nvSpPr>
            <p:spPr bwMode="auto">
              <a:xfrm>
                <a:off x="14" y="3479"/>
                <a:ext cx="31" cy="16"/>
              </a:xfrm>
              <a:custGeom>
                <a:avLst/>
                <a:gdLst>
                  <a:gd name="T0" fmla="*/ 1 w 13"/>
                  <a:gd name="T1" fmla="*/ 5 h 7"/>
                  <a:gd name="T2" fmla="*/ 0 w 13"/>
                  <a:gd name="T3" fmla="*/ 5 h 7"/>
                  <a:gd name="T4" fmla="*/ 3 w 13"/>
                  <a:gd name="T5" fmla="*/ 7 h 7"/>
                  <a:gd name="T6" fmla="*/ 3 w 13"/>
                  <a:gd name="T7" fmla="*/ 6 h 7"/>
                  <a:gd name="T8" fmla="*/ 1 w 13"/>
                  <a:gd name="T9" fmla="*/ 5 h 7"/>
                  <a:gd name="T10" fmla="*/ 3 w 13"/>
                  <a:gd name="T11" fmla="*/ 2 h 7"/>
                  <a:gd name="T12" fmla="*/ 2 w 13"/>
                  <a:gd name="T13" fmla="*/ 3 h 7"/>
                  <a:gd name="T14" fmla="*/ 4 w 13"/>
                  <a:gd name="T15" fmla="*/ 4 h 7"/>
                  <a:gd name="T16" fmla="*/ 5 w 13"/>
                  <a:gd name="T17" fmla="*/ 4 h 7"/>
                  <a:gd name="T18" fmla="*/ 5 w 13"/>
                  <a:gd name="T19" fmla="*/ 4 h 7"/>
                  <a:gd name="T20" fmla="*/ 3 w 13"/>
                  <a:gd name="T21" fmla="*/ 2 h 7"/>
                  <a:gd name="T22" fmla="*/ 11 w 13"/>
                  <a:gd name="T23" fmla="*/ 0 h 7"/>
                  <a:gd name="T24" fmla="*/ 8 w 13"/>
                  <a:gd name="T25" fmla="*/ 5 h 7"/>
                  <a:gd name="T26" fmla="*/ 11 w 13"/>
                  <a:gd name="T27" fmla="*/ 6 h 7"/>
                  <a:gd name="T28" fmla="*/ 13 w 13"/>
                  <a:gd name="T29" fmla="*/ 2 h 7"/>
                  <a:gd name="T30" fmla="*/ 11 w 13"/>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7">
                    <a:moveTo>
                      <a:pt x="1" y="5"/>
                    </a:moveTo>
                    <a:cubicBezTo>
                      <a:pt x="0" y="5"/>
                      <a:pt x="0" y="5"/>
                      <a:pt x="0" y="5"/>
                    </a:cubicBezTo>
                    <a:cubicBezTo>
                      <a:pt x="1" y="6"/>
                      <a:pt x="2" y="6"/>
                      <a:pt x="3" y="7"/>
                    </a:cubicBezTo>
                    <a:cubicBezTo>
                      <a:pt x="3" y="7"/>
                      <a:pt x="3" y="7"/>
                      <a:pt x="3" y="6"/>
                    </a:cubicBezTo>
                    <a:cubicBezTo>
                      <a:pt x="2" y="6"/>
                      <a:pt x="2" y="5"/>
                      <a:pt x="1" y="5"/>
                    </a:cubicBezTo>
                    <a:moveTo>
                      <a:pt x="3" y="2"/>
                    </a:moveTo>
                    <a:cubicBezTo>
                      <a:pt x="2" y="3"/>
                      <a:pt x="2" y="3"/>
                      <a:pt x="2" y="3"/>
                    </a:cubicBezTo>
                    <a:cubicBezTo>
                      <a:pt x="4" y="4"/>
                      <a:pt x="4" y="4"/>
                      <a:pt x="4" y="4"/>
                    </a:cubicBezTo>
                    <a:cubicBezTo>
                      <a:pt x="5" y="4"/>
                      <a:pt x="5" y="4"/>
                      <a:pt x="5" y="4"/>
                    </a:cubicBezTo>
                    <a:cubicBezTo>
                      <a:pt x="5" y="4"/>
                      <a:pt x="5" y="4"/>
                      <a:pt x="5" y="4"/>
                    </a:cubicBezTo>
                    <a:cubicBezTo>
                      <a:pt x="3" y="2"/>
                      <a:pt x="3" y="2"/>
                      <a:pt x="3" y="2"/>
                    </a:cubicBezTo>
                    <a:moveTo>
                      <a:pt x="11" y="0"/>
                    </a:moveTo>
                    <a:cubicBezTo>
                      <a:pt x="10" y="2"/>
                      <a:pt x="9" y="3"/>
                      <a:pt x="8" y="5"/>
                    </a:cubicBezTo>
                    <a:cubicBezTo>
                      <a:pt x="11" y="6"/>
                      <a:pt x="11" y="6"/>
                      <a:pt x="11" y="6"/>
                    </a:cubicBezTo>
                    <a:cubicBezTo>
                      <a:pt x="12" y="5"/>
                      <a:pt x="13" y="3"/>
                      <a:pt x="13" y="2"/>
                    </a:cubicBezTo>
                    <a:cubicBezTo>
                      <a:pt x="13" y="1"/>
                      <a:pt x="12" y="1"/>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79" name="Freeform 10172"/>
              <p:cNvSpPr>
                <a:spLocks noEditPoints="1"/>
              </p:cNvSpPr>
              <p:nvPr/>
            </p:nvSpPr>
            <p:spPr bwMode="auto">
              <a:xfrm>
                <a:off x="17" y="3486"/>
                <a:ext cx="9" cy="7"/>
              </a:xfrm>
              <a:custGeom>
                <a:avLst/>
                <a:gdLst>
                  <a:gd name="T0" fmla="*/ 0 w 4"/>
                  <a:gd name="T1" fmla="*/ 1 h 3"/>
                  <a:gd name="T2" fmla="*/ 0 w 4"/>
                  <a:gd name="T3" fmla="*/ 2 h 3"/>
                  <a:gd name="T4" fmla="*/ 2 w 4"/>
                  <a:gd name="T5" fmla="*/ 3 h 3"/>
                  <a:gd name="T6" fmla="*/ 3 w 4"/>
                  <a:gd name="T7" fmla="*/ 2 h 3"/>
                  <a:gd name="T8" fmla="*/ 0 w 4"/>
                  <a:gd name="T9" fmla="*/ 1 h 3"/>
                  <a:gd name="T10" fmla="*/ 1 w 4"/>
                  <a:gd name="T11" fmla="*/ 0 h 3"/>
                  <a:gd name="T12" fmla="*/ 1 w 4"/>
                  <a:gd name="T13" fmla="*/ 1 h 3"/>
                  <a:gd name="T14" fmla="*/ 3 w 4"/>
                  <a:gd name="T15" fmla="*/ 2 h 3"/>
                  <a:gd name="T16" fmla="*/ 4 w 4"/>
                  <a:gd name="T17" fmla="*/ 1 h 3"/>
                  <a:gd name="T18" fmla="*/ 3 w 4"/>
                  <a:gd name="T19" fmla="*/ 1 h 3"/>
                  <a:gd name="T20" fmla="*/ 1 w 4"/>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3">
                    <a:moveTo>
                      <a:pt x="0" y="1"/>
                    </a:moveTo>
                    <a:cubicBezTo>
                      <a:pt x="0" y="2"/>
                      <a:pt x="0" y="2"/>
                      <a:pt x="0" y="2"/>
                    </a:cubicBezTo>
                    <a:cubicBezTo>
                      <a:pt x="1" y="2"/>
                      <a:pt x="1" y="3"/>
                      <a:pt x="2" y="3"/>
                    </a:cubicBezTo>
                    <a:cubicBezTo>
                      <a:pt x="3" y="3"/>
                      <a:pt x="3" y="3"/>
                      <a:pt x="3" y="2"/>
                    </a:cubicBezTo>
                    <a:cubicBezTo>
                      <a:pt x="2" y="2"/>
                      <a:pt x="1" y="2"/>
                      <a:pt x="0" y="1"/>
                    </a:cubicBezTo>
                    <a:moveTo>
                      <a:pt x="1" y="0"/>
                    </a:moveTo>
                    <a:cubicBezTo>
                      <a:pt x="1" y="1"/>
                      <a:pt x="1" y="1"/>
                      <a:pt x="1" y="1"/>
                    </a:cubicBezTo>
                    <a:cubicBezTo>
                      <a:pt x="1" y="1"/>
                      <a:pt x="2" y="2"/>
                      <a:pt x="3" y="2"/>
                    </a:cubicBezTo>
                    <a:cubicBezTo>
                      <a:pt x="3" y="2"/>
                      <a:pt x="4" y="1"/>
                      <a:pt x="4" y="1"/>
                    </a:cubicBezTo>
                    <a:cubicBezTo>
                      <a:pt x="3" y="1"/>
                      <a:pt x="3" y="1"/>
                      <a:pt x="3"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0" name="Freeform 10173"/>
              <p:cNvSpPr>
                <a:spLocks/>
              </p:cNvSpPr>
              <p:nvPr/>
            </p:nvSpPr>
            <p:spPr bwMode="auto">
              <a:xfrm>
                <a:off x="17" y="3488"/>
                <a:ext cx="7" cy="2"/>
              </a:xfrm>
              <a:custGeom>
                <a:avLst/>
                <a:gdLst>
                  <a:gd name="T0" fmla="*/ 1 w 3"/>
                  <a:gd name="T1" fmla="*/ 0 h 1"/>
                  <a:gd name="T2" fmla="*/ 0 w 3"/>
                  <a:gd name="T3" fmla="*/ 0 h 1"/>
                  <a:gd name="T4" fmla="*/ 3 w 3"/>
                  <a:gd name="T5" fmla="*/ 1 h 1"/>
                  <a:gd name="T6" fmla="*/ 3 w 3"/>
                  <a:gd name="T7" fmla="*/ 1 h 1"/>
                  <a:gd name="T8" fmla="*/ 1 w 3"/>
                  <a:gd name="T9" fmla="*/ 0 h 1"/>
                </a:gdLst>
                <a:ahLst/>
                <a:cxnLst>
                  <a:cxn ang="0">
                    <a:pos x="T0" y="T1"/>
                  </a:cxn>
                  <a:cxn ang="0">
                    <a:pos x="T2" y="T3"/>
                  </a:cxn>
                  <a:cxn ang="0">
                    <a:pos x="T4" y="T5"/>
                  </a:cxn>
                  <a:cxn ang="0">
                    <a:pos x="T6" y="T7"/>
                  </a:cxn>
                  <a:cxn ang="0">
                    <a:pos x="T8" y="T9"/>
                  </a:cxn>
                </a:cxnLst>
                <a:rect l="0" t="0" r="r" b="b"/>
                <a:pathLst>
                  <a:path w="3" h="1">
                    <a:moveTo>
                      <a:pt x="1" y="0"/>
                    </a:moveTo>
                    <a:cubicBezTo>
                      <a:pt x="0" y="0"/>
                      <a:pt x="0" y="0"/>
                      <a:pt x="0" y="0"/>
                    </a:cubicBezTo>
                    <a:cubicBezTo>
                      <a:pt x="1" y="1"/>
                      <a:pt x="2" y="1"/>
                      <a:pt x="3" y="1"/>
                    </a:cubicBezTo>
                    <a:cubicBezTo>
                      <a:pt x="3" y="1"/>
                      <a:pt x="3" y="1"/>
                      <a:pt x="3" y="1"/>
                    </a:cubicBezTo>
                    <a:cubicBezTo>
                      <a:pt x="2"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1" name="Freeform 10174"/>
              <p:cNvSpPr>
                <a:spLocks noEditPoints="1"/>
              </p:cNvSpPr>
              <p:nvPr/>
            </p:nvSpPr>
            <p:spPr bwMode="auto">
              <a:xfrm>
                <a:off x="-245" y="3483"/>
                <a:ext cx="267" cy="437"/>
              </a:xfrm>
              <a:custGeom>
                <a:avLst/>
                <a:gdLst>
                  <a:gd name="T0" fmla="*/ 3 w 113"/>
                  <a:gd name="T1" fmla="*/ 176 h 185"/>
                  <a:gd name="T2" fmla="*/ 3 w 113"/>
                  <a:gd name="T3" fmla="*/ 185 h 185"/>
                  <a:gd name="T4" fmla="*/ 4 w 113"/>
                  <a:gd name="T5" fmla="*/ 175 h 185"/>
                  <a:gd name="T6" fmla="*/ 11 w 113"/>
                  <a:gd name="T7" fmla="*/ 163 h 185"/>
                  <a:gd name="T8" fmla="*/ 11 w 113"/>
                  <a:gd name="T9" fmla="*/ 163 h 185"/>
                  <a:gd name="T10" fmla="*/ 15 w 113"/>
                  <a:gd name="T11" fmla="*/ 164 h 185"/>
                  <a:gd name="T12" fmla="*/ 18 w 113"/>
                  <a:gd name="T13" fmla="*/ 159 h 185"/>
                  <a:gd name="T14" fmla="*/ 15 w 113"/>
                  <a:gd name="T15" fmla="*/ 156 h 185"/>
                  <a:gd name="T16" fmla="*/ 17 w 113"/>
                  <a:gd name="T17" fmla="*/ 154 h 185"/>
                  <a:gd name="T18" fmla="*/ 17 w 113"/>
                  <a:gd name="T19" fmla="*/ 153 h 185"/>
                  <a:gd name="T20" fmla="*/ 21 w 113"/>
                  <a:gd name="T21" fmla="*/ 153 h 185"/>
                  <a:gd name="T22" fmla="*/ 24 w 113"/>
                  <a:gd name="T23" fmla="*/ 148 h 185"/>
                  <a:gd name="T24" fmla="*/ 27 w 113"/>
                  <a:gd name="T25" fmla="*/ 142 h 185"/>
                  <a:gd name="T26" fmla="*/ 25 w 113"/>
                  <a:gd name="T27" fmla="*/ 141 h 185"/>
                  <a:gd name="T28" fmla="*/ 33 w 113"/>
                  <a:gd name="T29" fmla="*/ 127 h 185"/>
                  <a:gd name="T30" fmla="*/ 33 w 113"/>
                  <a:gd name="T31" fmla="*/ 126 h 185"/>
                  <a:gd name="T32" fmla="*/ 42 w 113"/>
                  <a:gd name="T33" fmla="*/ 120 h 185"/>
                  <a:gd name="T34" fmla="*/ 50 w 113"/>
                  <a:gd name="T35" fmla="*/ 106 h 185"/>
                  <a:gd name="T36" fmla="*/ 62 w 113"/>
                  <a:gd name="T37" fmla="*/ 87 h 185"/>
                  <a:gd name="T38" fmla="*/ 60 w 113"/>
                  <a:gd name="T39" fmla="*/ 85 h 185"/>
                  <a:gd name="T40" fmla="*/ 60 w 113"/>
                  <a:gd name="T41" fmla="*/ 84 h 185"/>
                  <a:gd name="T42" fmla="*/ 66 w 113"/>
                  <a:gd name="T43" fmla="*/ 81 h 185"/>
                  <a:gd name="T44" fmla="*/ 60 w 113"/>
                  <a:gd name="T45" fmla="*/ 77 h 185"/>
                  <a:gd name="T46" fmla="*/ 63 w 113"/>
                  <a:gd name="T47" fmla="*/ 72 h 185"/>
                  <a:gd name="T48" fmla="*/ 68 w 113"/>
                  <a:gd name="T49" fmla="*/ 72 h 185"/>
                  <a:gd name="T50" fmla="*/ 71 w 113"/>
                  <a:gd name="T51" fmla="*/ 72 h 185"/>
                  <a:gd name="T52" fmla="*/ 68 w 113"/>
                  <a:gd name="T53" fmla="*/ 70 h 185"/>
                  <a:gd name="T54" fmla="*/ 66 w 113"/>
                  <a:gd name="T55" fmla="*/ 68 h 185"/>
                  <a:gd name="T56" fmla="*/ 67 w 113"/>
                  <a:gd name="T57" fmla="*/ 65 h 185"/>
                  <a:gd name="T58" fmla="*/ 71 w 113"/>
                  <a:gd name="T59" fmla="*/ 67 h 185"/>
                  <a:gd name="T60" fmla="*/ 77 w 113"/>
                  <a:gd name="T61" fmla="*/ 62 h 185"/>
                  <a:gd name="T62" fmla="*/ 73 w 113"/>
                  <a:gd name="T63" fmla="*/ 60 h 185"/>
                  <a:gd name="T64" fmla="*/ 74 w 113"/>
                  <a:gd name="T65" fmla="*/ 59 h 185"/>
                  <a:gd name="T66" fmla="*/ 77 w 113"/>
                  <a:gd name="T67" fmla="*/ 57 h 185"/>
                  <a:gd name="T68" fmla="*/ 73 w 113"/>
                  <a:gd name="T69" fmla="*/ 56 h 185"/>
                  <a:gd name="T70" fmla="*/ 76 w 113"/>
                  <a:gd name="T71" fmla="*/ 56 h 185"/>
                  <a:gd name="T72" fmla="*/ 85 w 113"/>
                  <a:gd name="T73" fmla="*/ 49 h 185"/>
                  <a:gd name="T74" fmla="*/ 81 w 113"/>
                  <a:gd name="T75" fmla="*/ 46 h 185"/>
                  <a:gd name="T76" fmla="*/ 86 w 113"/>
                  <a:gd name="T77" fmla="*/ 43 h 185"/>
                  <a:gd name="T78" fmla="*/ 81 w 113"/>
                  <a:gd name="T79" fmla="*/ 40 h 185"/>
                  <a:gd name="T80" fmla="*/ 89 w 113"/>
                  <a:gd name="T81" fmla="*/ 37 h 185"/>
                  <a:gd name="T82" fmla="*/ 89 w 113"/>
                  <a:gd name="T83" fmla="*/ 37 h 185"/>
                  <a:gd name="T84" fmla="*/ 85 w 113"/>
                  <a:gd name="T85" fmla="*/ 40 h 185"/>
                  <a:gd name="T86" fmla="*/ 93 w 113"/>
                  <a:gd name="T87" fmla="*/ 37 h 185"/>
                  <a:gd name="T88" fmla="*/ 87 w 113"/>
                  <a:gd name="T89" fmla="*/ 36 h 185"/>
                  <a:gd name="T90" fmla="*/ 91 w 113"/>
                  <a:gd name="T91" fmla="*/ 34 h 185"/>
                  <a:gd name="T92" fmla="*/ 93 w 113"/>
                  <a:gd name="T93" fmla="*/ 32 h 185"/>
                  <a:gd name="T94" fmla="*/ 86 w 113"/>
                  <a:gd name="T95" fmla="*/ 32 h 185"/>
                  <a:gd name="T96" fmla="*/ 89 w 113"/>
                  <a:gd name="T97" fmla="*/ 33 h 185"/>
                  <a:gd name="T98" fmla="*/ 96 w 113"/>
                  <a:gd name="T99" fmla="*/ 26 h 185"/>
                  <a:gd name="T100" fmla="*/ 97 w 113"/>
                  <a:gd name="T101" fmla="*/ 26 h 185"/>
                  <a:gd name="T102" fmla="*/ 99 w 113"/>
                  <a:gd name="T103" fmla="*/ 27 h 185"/>
                  <a:gd name="T104" fmla="*/ 101 w 113"/>
                  <a:gd name="T105" fmla="*/ 24 h 185"/>
                  <a:gd name="T106" fmla="*/ 91 w 113"/>
                  <a:gd name="T107" fmla="*/ 23 h 185"/>
                  <a:gd name="T108" fmla="*/ 91 w 113"/>
                  <a:gd name="T109" fmla="*/ 22 h 185"/>
                  <a:gd name="T110" fmla="*/ 91 w 113"/>
                  <a:gd name="T111" fmla="*/ 22 h 185"/>
                  <a:gd name="T112" fmla="*/ 95 w 113"/>
                  <a:gd name="T113" fmla="*/ 21 h 185"/>
                  <a:gd name="T114" fmla="*/ 96 w 113"/>
                  <a:gd name="T115" fmla="*/ 20 h 185"/>
                  <a:gd name="T116" fmla="*/ 103 w 113"/>
                  <a:gd name="T117" fmla="*/ 15 h 185"/>
                  <a:gd name="T118" fmla="*/ 97 w 113"/>
                  <a:gd name="T119" fmla="*/ 11 h 185"/>
                  <a:gd name="T120" fmla="*/ 98 w 113"/>
                  <a:gd name="T121" fmla="*/ 11 h 185"/>
                  <a:gd name="T122" fmla="*/ 107 w 113"/>
                  <a:gd name="T123" fmla="*/ 15 h 185"/>
                  <a:gd name="T124" fmla="*/ 101 w 113"/>
                  <a:gd name="T125" fmla="*/ 1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 h="185">
                    <a:moveTo>
                      <a:pt x="2" y="182"/>
                    </a:moveTo>
                    <a:cubicBezTo>
                      <a:pt x="2" y="182"/>
                      <a:pt x="2" y="182"/>
                      <a:pt x="2" y="182"/>
                    </a:cubicBezTo>
                    <a:cubicBezTo>
                      <a:pt x="3" y="180"/>
                      <a:pt x="3" y="180"/>
                      <a:pt x="3" y="180"/>
                    </a:cubicBezTo>
                    <a:cubicBezTo>
                      <a:pt x="3" y="181"/>
                      <a:pt x="2" y="182"/>
                      <a:pt x="2" y="182"/>
                    </a:cubicBezTo>
                    <a:moveTo>
                      <a:pt x="4" y="175"/>
                    </a:moveTo>
                    <a:cubicBezTo>
                      <a:pt x="3" y="176"/>
                      <a:pt x="3" y="176"/>
                      <a:pt x="3" y="176"/>
                    </a:cubicBezTo>
                    <a:cubicBezTo>
                      <a:pt x="0" y="180"/>
                      <a:pt x="0" y="180"/>
                      <a:pt x="0" y="180"/>
                    </a:cubicBezTo>
                    <a:cubicBezTo>
                      <a:pt x="1" y="180"/>
                      <a:pt x="1" y="180"/>
                      <a:pt x="1" y="180"/>
                    </a:cubicBezTo>
                    <a:cubicBezTo>
                      <a:pt x="1" y="182"/>
                      <a:pt x="1" y="183"/>
                      <a:pt x="1" y="184"/>
                    </a:cubicBezTo>
                    <a:cubicBezTo>
                      <a:pt x="1" y="184"/>
                      <a:pt x="2" y="184"/>
                      <a:pt x="2" y="184"/>
                    </a:cubicBezTo>
                    <a:cubicBezTo>
                      <a:pt x="2" y="184"/>
                      <a:pt x="2" y="184"/>
                      <a:pt x="3" y="185"/>
                    </a:cubicBezTo>
                    <a:cubicBezTo>
                      <a:pt x="3" y="185"/>
                      <a:pt x="3" y="185"/>
                      <a:pt x="3" y="185"/>
                    </a:cubicBezTo>
                    <a:cubicBezTo>
                      <a:pt x="4" y="184"/>
                      <a:pt x="4" y="184"/>
                      <a:pt x="4" y="184"/>
                    </a:cubicBezTo>
                    <a:cubicBezTo>
                      <a:pt x="5" y="183"/>
                      <a:pt x="5" y="183"/>
                      <a:pt x="5" y="183"/>
                    </a:cubicBezTo>
                    <a:cubicBezTo>
                      <a:pt x="6" y="180"/>
                      <a:pt x="6" y="180"/>
                      <a:pt x="6" y="180"/>
                    </a:cubicBezTo>
                    <a:cubicBezTo>
                      <a:pt x="8" y="177"/>
                      <a:pt x="8" y="177"/>
                      <a:pt x="8" y="177"/>
                    </a:cubicBezTo>
                    <a:cubicBezTo>
                      <a:pt x="6" y="176"/>
                      <a:pt x="6" y="176"/>
                      <a:pt x="6" y="176"/>
                    </a:cubicBezTo>
                    <a:cubicBezTo>
                      <a:pt x="4" y="175"/>
                      <a:pt x="4" y="175"/>
                      <a:pt x="4" y="175"/>
                    </a:cubicBezTo>
                    <a:moveTo>
                      <a:pt x="9" y="166"/>
                    </a:moveTo>
                    <a:cubicBezTo>
                      <a:pt x="8" y="167"/>
                      <a:pt x="8" y="167"/>
                      <a:pt x="8" y="167"/>
                    </a:cubicBezTo>
                    <a:cubicBezTo>
                      <a:pt x="10" y="168"/>
                      <a:pt x="11" y="169"/>
                      <a:pt x="12" y="170"/>
                    </a:cubicBezTo>
                    <a:cubicBezTo>
                      <a:pt x="13" y="168"/>
                      <a:pt x="13" y="168"/>
                      <a:pt x="13" y="168"/>
                    </a:cubicBezTo>
                    <a:cubicBezTo>
                      <a:pt x="9" y="166"/>
                      <a:pt x="9" y="166"/>
                      <a:pt x="9" y="166"/>
                    </a:cubicBezTo>
                    <a:moveTo>
                      <a:pt x="11" y="163"/>
                    </a:moveTo>
                    <a:cubicBezTo>
                      <a:pt x="10" y="164"/>
                      <a:pt x="10" y="164"/>
                      <a:pt x="10" y="164"/>
                    </a:cubicBezTo>
                    <a:cubicBezTo>
                      <a:pt x="12" y="165"/>
                      <a:pt x="13" y="165"/>
                      <a:pt x="14" y="166"/>
                    </a:cubicBezTo>
                    <a:cubicBezTo>
                      <a:pt x="15" y="165"/>
                      <a:pt x="15" y="165"/>
                      <a:pt x="15" y="165"/>
                    </a:cubicBezTo>
                    <a:cubicBezTo>
                      <a:pt x="14" y="164"/>
                      <a:pt x="12" y="163"/>
                      <a:pt x="11" y="163"/>
                    </a:cubicBezTo>
                    <a:moveTo>
                      <a:pt x="12" y="162"/>
                    </a:moveTo>
                    <a:cubicBezTo>
                      <a:pt x="11" y="163"/>
                      <a:pt x="11" y="163"/>
                      <a:pt x="11" y="163"/>
                    </a:cubicBezTo>
                    <a:cubicBezTo>
                      <a:pt x="12" y="163"/>
                      <a:pt x="14" y="164"/>
                      <a:pt x="15" y="165"/>
                    </a:cubicBezTo>
                    <a:cubicBezTo>
                      <a:pt x="15" y="164"/>
                      <a:pt x="15" y="164"/>
                      <a:pt x="15" y="164"/>
                    </a:cubicBezTo>
                    <a:cubicBezTo>
                      <a:pt x="14" y="164"/>
                      <a:pt x="13" y="163"/>
                      <a:pt x="12" y="162"/>
                    </a:cubicBezTo>
                    <a:moveTo>
                      <a:pt x="13" y="159"/>
                    </a:moveTo>
                    <a:cubicBezTo>
                      <a:pt x="12" y="162"/>
                      <a:pt x="12" y="162"/>
                      <a:pt x="12" y="162"/>
                    </a:cubicBezTo>
                    <a:cubicBezTo>
                      <a:pt x="13" y="163"/>
                      <a:pt x="14" y="164"/>
                      <a:pt x="15" y="164"/>
                    </a:cubicBezTo>
                    <a:cubicBezTo>
                      <a:pt x="16" y="162"/>
                      <a:pt x="16" y="162"/>
                      <a:pt x="16" y="162"/>
                    </a:cubicBezTo>
                    <a:cubicBezTo>
                      <a:pt x="15" y="161"/>
                      <a:pt x="14" y="160"/>
                      <a:pt x="13" y="159"/>
                    </a:cubicBezTo>
                    <a:moveTo>
                      <a:pt x="15" y="157"/>
                    </a:moveTo>
                    <a:cubicBezTo>
                      <a:pt x="14" y="158"/>
                      <a:pt x="14" y="158"/>
                      <a:pt x="14" y="158"/>
                    </a:cubicBezTo>
                    <a:cubicBezTo>
                      <a:pt x="15" y="158"/>
                      <a:pt x="16" y="159"/>
                      <a:pt x="18" y="160"/>
                    </a:cubicBezTo>
                    <a:cubicBezTo>
                      <a:pt x="18" y="159"/>
                      <a:pt x="18" y="159"/>
                      <a:pt x="18" y="159"/>
                    </a:cubicBezTo>
                    <a:cubicBezTo>
                      <a:pt x="17" y="158"/>
                      <a:pt x="16" y="158"/>
                      <a:pt x="15" y="157"/>
                    </a:cubicBezTo>
                    <a:moveTo>
                      <a:pt x="15" y="156"/>
                    </a:moveTo>
                    <a:cubicBezTo>
                      <a:pt x="15" y="157"/>
                      <a:pt x="15" y="157"/>
                      <a:pt x="15" y="157"/>
                    </a:cubicBezTo>
                    <a:cubicBezTo>
                      <a:pt x="16" y="158"/>
                      <a:pt x="17" y="158"/>
                      <a:pt x="18" y="159"/>
                    </a:cubicBezTo>
                    <a:cubicBezTo>
                      <a:pt x="19" y="158"/>
                      <a:pt x="19" y="158"/>
                      <a:pt x="19" y="158"/>
                    </a:cubicBezTo>
                    <a:cubicBezTo>
                      <a:pt x="18" y="157"/>
                      <a:pt x="17" y="156"/>
                      <a:pt x="15" y="156"/>
                    </a:cubicBezTo>
                    <a:moveTo>
                      <a:pt x="16" y="155"/>
                    </a:moveTo>
                    <a:cubicBezTo>
                      <a:pt x="16" y="155"/>
                      <a:pt x="16" y="155"/>
                      <a:pt x="16" y="155"/>
                    </a:cubicBezTo>
                    <a:cubicBezTo>
                      <a:pt x="17" y="156"/>
                      <a:pt x="18" y="156"/>
                      <a:pt x="19" y="157"/>
                    </a:cubicBezTo>
                    <a:cubicBezTo>
                      <a:pt x="19" y="157"/>
                      <a:pt x="19" y="157"/>
                      <a:pt x="19" y="157"/>
                    </a:cubicBezTo>
                    <a:cubicBezTo>
                      <a:pt x="16" y="155"/>
                      <a:pt x="16" y="155"/>
                      <a:pt x="16" y="155"/>
                    </a:cubicBezTo>
                    <a:moveTo>
                      <a:pt x="17" y="154"/>
                    </a:moveTo>
                    <a:cubicBezTo>
                      <a:pt x="17" y="154"/>
                      <a:pt x="17" y="154"/>
                      <a:pt x="17" y="154"/>
                    </a:cubicBezTo>
                    <a:cubicBezTo>
                      <a:pt x="18" y="155"/>
                      <a:pt x="19" y="155"/>
                      <a:pt x="20" y="156"/>
                    </a:cubicBezTo>
                    <a:cubicBezTo>
                      <a:pt x="20" y="155"/>
                      <a:pt x="20" y="155"/>
                      <a:pt x="20" y="155"/>
                    </a:cubicBezTo>
                    <a:cubicBezTo>
                      <a:pt x="19" y="155"/>
                      <a:pt x="18" y="154"/>
                      <a:pt x="17" y="154"/>
                    </a:cubicBezTo>
                    <a:moveTo>
                      <a:pt x="18" y="152"/>
                    </a:moveTo>
                    <a:cubicBezTo>
                      <a:pt x="17" y="153"/>
                      <a:pt x="17" y="153"/>
                      <a:pt x="17" y="153"/>
                    </a:cubicBezTo>
                    <a:cubicBezTo>
                      <a:pt x="18" y="154"/>
                      <a:pt x="19" y="155"/>
                      <a:pt x="20" y="155"/>
                    </a:cubicBezTo>
                    <a:cubicBezTo>
                      <a:pt x="21" y="154"/>
                      <a:pt x="21" y="154"/>
                      <a:pt x="21" y="154"/>
                    </a:cubicBezTo>
                    <a:cubicBezTo>
                      <a:pt x="20" y="153"/>
                      <a:pt x="19" y="153"/>
                      <a:pt x="18" y="152"/>
                    </a:cubicBezTo>
                    <a:moveTo>
                      <a:pt x="19" y="151"/>
                    </a:moveTo>
                    <a:cubicBezTo>
                      <a:pt x="18" y="151"/>
                      <a:pt x="18" y="151"/>
                      <a:pt x="18" y="151"/>
                    </a:cubicBezTo>
                    <a:cubicBezTo>
                      <a:pt x="19" y="152"/>
                      <a:pt x="20" y="152"/>
                      <a:pt x="21" y="153"/>
                    </a:cubicBezTo>
                    <a:cubicBezTo>
                      <a:pt x="22" y="152"/>
                      <a:pt x="22" y="152"/>
                      <a:pt x="22" y="152"/>
                    </a:cubicBezTo>
                    <a:cubicBezTo>
                      <a:pt x="21" y="152"/>
                      <a:pt x="20" y="151"/>
                      <a:pt x="19" y="151"/>
                    </a:cubicBezTo>
                    <a:moveTo>
                      <a:pt x="21" y="147"/>
                    </a:moveTo>
                    <a:cubicBezTo>
                      <a:pt x="19" y="150"/>
                      <a:pt x="19" y="150"/>
                      <a:pt x="19" y="150"/>
                    </a:cubicBezTo>
                    <a:cubicBezTo>
                      <a:pt x="20" y="151"/>
                      <a:pt x="21" y="151"/>
                      <a:pt x="22" y="152"/>
                    </a:cubicBezTo>
                    <a:cubicBezTo>
                      <a:pt x="24" y="148"/>
                      <a:pt x="24" y="148"/>
                      <a:pt x="24" y="148"/>
                    </a:cubicBezTo>
                    <a:cubicBezTo>
                      <a:pt x="23" y="148"/>
                      <a:pt x="22" y="147"/>
                      <a:pt x="21" y="147"/>
                    </a:cubicBezTo>
                    <a:moveTo>
                      <a:pt x="25" y="141"/>
                    </a:moveTo>
                    <a:cubicBezTo>
                      <a:pt x="25" y="141"/>
                      <a:pt x="25" y="141"/>
                      <a:pt x="25" y="141"/>
                    </a:cubicBezTo>
                    <a:cubicBezTo>
                      <a:pt x="24" y="142"/>
                      <a:pt x="24" y="142"/>
                      <a:pt x="24" y="142"/>
                    </a:cubicBezTo>
                    <a:cubicBezTo>
                      <a:pt x="25" y="142"/>
                      <a:pt x="26" y="143"/>
                      <a:pt x="27" y="143"/>
                    </a:cubicBezTo>
                    <a:cubicBezTo>
                      <a:pt x="27" y="142"/>
                      <a:pt x="27" y="142"/>
                      <a:pt x="27" y="142"/>
                    </a:cubicBezTo>
                    <a:cubicBezTo>
                      <a:pt x="26" y="142"/>
                      <a:pt x="26" y="141"/>
                      <a:pt x="25" y="141"/>
                    </a:cubicBezTo>
                    <a:moveTo>
                      <a:pt x="25" y="141"/>
                    </a:moveTo>
                    <a:cubicBezTo>
                      <a:pt x="25" y="141"/>
                      <a:pt x="25" y="141"/>
                      <a:pt x="25" y="141"/>
                    </a:cubicBezTo>
                    <a:cubicBezTo>
                      <a:pt x="26" y="141"/>
                      <a:pt x="27" y="142"/>
                      <a:pt x="27" y="142"/>
                    </a:cubicBezTo>
                    <a:cubicBezTo>
                      <a:pt x="27" y="142"/>
                      <a:pt x="27" y="142"/>
                      <a:pt x="27" y="142"/>
                    </a:cubicBezTo>
                    <a:cubicBezTo>
                      <a:pt x="27" y="142"/>
                      <a:pt x="26" y="141"/>
                      <a:pt x="25" y="141"/>
                    </a:cubicBezTo>
                    <a:moveTo>
                      <a:pt x="28" y="136"/>
                    </a:moveTo>
                    <a:cubicBezTo>
                      <a:pt x="28" y="136"/>
                      <a:pt x="28" y="136"/>
                      <a:pt x="28" y="136"/>
                    </a:cubicBezTo>
                    <a:cubicBezTo>
                      <a:pt x="29" y="137"/>
                      <a:pt x="29" y="137"/>
                      <a:pt x="30" y="137"/>
                    </a:cubicBezTo>
                    <a:cubicBezTo>
                      <a:pt x="30" y="137"/>
                      <a:pt x="30" y="137"/>
                      <a:pt x="30" y="137"/>
                    </a:cubicBezTo>
                    <a:cubicBezTo>
                      <a:pt x="29" y="137"/>
                      <a:pt x="29" y="136"/>
                      <a:pt x="28" y="136"/>
                    </a:cubicBezTo>
                    <a:moveTo>
                      <a:pt x="33" y="127"/>
                    </a:moveTo>
                    <a:cubicBezTo>
                      <a:pt x="32" y="128"/>
                      <a:pt x="32" y="128"/>
                      <a:pt x="32" y="129"/>
                    </a:cubicBezTo>
                    <a:cubicBezTo>
                      <a:pt x="33" y="130"/>
                      <a:pt x="33" y="130"/>
                      <a:pt x="34" y="131"/>
                    </a:cubicBezTo>
                    <a:cubicBezTo>
                      <a:pt x="36" y="129"/>
                      <a:pt x="36" y="129"/>
                      <a:pt x="36" y="129"/>
                    </a:cubicBezTo>
                    <a:cubicBezTo>
                      <a:pt x="35" y="128"/>
                      <a:pt x="34" y="128"/>
                      <a:pt x="33" y="127"/>
                    </a:cubicBezTo>
                    <a:moveTo>
                      <a:pt x="34" y="125"/>
                    </a:moveTo>
                    <a:cubicBezTo>
                      <a:pt x="34" y="126"/>
                      <a:pt x="34" y="126"/>
                      <a:pt x="33" y="126"/>
                    </a:cubicBezTo>
                    <a:cubicBezTo>
                      <a:pt x="34" y="126"/>
                      <a:pt x="35" y="127"/>
                      <a:pt x="36" y="128"/>
                    </a:cubicBezTo>
                    <a:cubicBezTo>
                      <a:pt x="37" y="127"/>
                      <a:pt x="37" y="127"/>
                      <a:pt x="37" y="127"/>
                    </a:cubicBezTo>
                    <a:cubicBezTo>
                      <a:pt x="36" y="126"/>
                      <a:pt x="35" y="126"/>
                      <a:pt x="34" y="125"/>
                    </a:cubicBezTo>
                    <a:moveTo>
                      <a:pt x="41" y="112"/>
                    </a:moveTo>
                    <a:cubicBezTo>
                      <a:pt x="40" y="114"/>
                      <a:pt x="39" y="116"/>
                      <a:pt x="38" y="118"/>
                    </a:cubicBezTo>
                    <a:cubicBezTo>
                      <a:pt x="39" y="118"/>
                      <a:pt x="40" y="119"/>
                      <a:pt x="42" y="120"/>
                    </a:cubicBezTo>
                    <a:cubicBezTo>
                      <a:pt x="42" y="119"/>
                      <a:pt x="43" y="117"/>
                      <a:pt x="45" y="114"/>
                    </a:cubicBezTo>
                    <a:cubicBezTo>
                      <a:pt x="42" y="112"/>
                      <a:pt x="42" y="112"/>
                      <a:pt x="42" y="112"/>
                    </a:cubicBezTo>
                    <a:cubicBezTo>
                      <a:pt x="42" y="112"/>
                      <a:pt x="42" y="112"/>
                      <a:pt x="41" y="112"/>
                    </a:cubicBezTo>
                    <a:moveTo>
                      <a:pt x="51" y="94"/>
                    </a:moveTo>
                    <a:cubicBezTo>
                      <a:pt x="49" y="97"/>
                      <a:pt x="48" y="100"/>
                      <a:pt x="46" y="104"/>
                    </a:cubicBezTo>
                    <a:cubicBezTo>
                      <a:pt x="50" y="106"/>
                      <a:pt x="50" y="106"/>
                      <a:pt x="50" y="106"/>
                    </a:cubicBezTo>
                    <a:cubicBezTo>
                      <a:pt x="52" y="103"/>
                      <a:pt x="54" y="100"/>
                      <a:pt x="56" y="97"/>
                    </a:cubicBezTo>
                    <a:cubicBezTo>
                      <a:pt x="54" y="96"/>
                      <a:pt x="53" y="95"/>
                      <a:pt x="51" y="94"/>
                    </a:cubicBezTo>
                    <a:moveTo>
                      <a:pt x="57" y="84"/>
                    </a:moveTo>
                    <a:cubicBezTo>
                      <a:pt x="56" y="85"/>
                      <a:pt x="56" y="86"/>
                      <a:pt x="55" y="87"/>
                    </a:cubicBezTo>
                    <a:cubicBezTo>
                      <a:pt x="57" y="88"/>
                      <a:pt x="58" y="89"/>
                      <a:pt x="60" y="90"/>
                    </a:cubicBezTo>
                    <a:cubicBezTo>
                      <a:pt x="61" y="89"/>
                      <a:pt x="61" y="88"/>
                      <a:pt x="62" y="87"/>
                    </a:cubicBezTo>
                    <a:cubicBezTo>
                      <a:pt x="61" y="87"/>
                      <a:pt x="60" y="86"/>
                      <a:pt x="59" y="86"/>
                    </a:cubicBezTo>
                    <a:cubicBezTo>
                      <a:pt x="58" y="88"/>
                      <a:pt x="58" y="88"/>
                      <a:pt x="58" y="88"/>
                    </a:cubicBezTo>
                    <a:cubicBezTo>
                      <a:pt x="58" y="87"/>
                      <a:pt x="59" y="86"/>
                      <a:pt x="59" y="86"/>
                    </a:cubicBezTo>
                    <a:cubicBezTo>
                      <a:pt x="58" y="85"/>
                      <a:pt x="57" y="85"/>
                      <a:pt x="57" y="84"/>
                    </a:cubicBezTo>
                    <a:moveTo>
                      <a:pt x="60" y="84"/>
                    </a:moveTo>
                    <a:cubicBezTo>
                      <a:pt x="60" y="85"/>
                      <a:pt x="60" y="85"/>
                      <a:pt x="60" y="85"/>
                    </a:cubicBezTo>
                    <a:cubicBezTo>
                      <a:pt x="62" y="86"/>
                      <a:pt x="62" y="86"/>
                      <a:pt x="62" y="86"/>
                    </a:cubicBezTo>
                    <a:cubicBezTo>
                      <a:pt x="63" y="86"/>
                      <a:pt x="63" y="86"/>
                      <a:pt x="63" y="86"/>
                    </a:cubicBezTo>
                    <a:cubicBezTo>
                      <a:pt x="62" y="85"/>
                      <a:pt x="61" y="85"/>
                      <a:pt x="60" y="84"/>
                    </a:cubicBezTo>
                    <a:moveTo>
                      <a:pt x="58" y="83"/>
                    </a:moveTo>
                    <a:cubicBezTo>
                      <a:pt x="57" y="83"/>
                      <a:pt x="57" y="83"/>
                      <a:pt x="57" y="83"/>
                    </a:cubicBezTo>
                    <a:cubicBezTo>
                      <a:pt x="60" y="84"/>
                      <a:pt x="60" y="84"/>
                      <a:pt x="60" y="84"/>
                    </a:cubicBezTo>
                    <a:cubicBezTo>
                      <a:pt x="60" y="84"/>
                      <a:pt x="60" y="84"/>
                      <a:pt x="60" y="84"/>
                    </a:cubicBezTo>
                    <a:cubicBezTo>
                      <a:pt x="59" y="84"/>
                      <a:pt x="58" y="83"/>
                      <a:pt x="58" y="83"/>
                    </a:cubicBezTo>
                    <a:moveTo>
                      <a:pt x="63" y="79"/>
                    </a:moveTo>
                    <a:cubicBezTo>
                      <a:pt x="63" y="80"/>
                      <a:pt x="63" y="80"/>
                      <a:pt x="63" y="80"/>
                    </a:cubicBezTo>
                    <a:cubicBezTo>
                      <a:pt x="64" y="80"/>
                      <a:pt x="65" y="81"/>
                      <a:pt x="65" y="81"/>
                    </a:cubicBezTo>
                    <a:cubicBezTo>
                      <a:pt x="66" y="81"/>
                      <a:pt x="66" y="81"/>
                      <a:pt x="66" y="81"/>
                    </a:cubicBezTo>
                    <a:cubicBezTo>
                      <a:pt x="65" y="80"/>
                      <a:pt x="64" y="80"/>
                      <a:pt x="63" y="79"/>
                    </a:cubicBezTo>
                    <a:moveTo>
                      <a:pt x="60" y="77"/>
                    </a:moveTo>
                    <a:cubicBezTo>
                      <a:pt x="60" y="78"/>
                      <a:pt x="60" y="78"/>
                      <a:pt x="60" y="78"/>
                    </a:cubicBezTo>
                    <a:cubicBezTo>
                      <a:pt x="61" y="79"/>
                      <a:pt x="62" y="79"/>
                      <a:pt x="63" y="79"/>
                    </a:cubicBezTo>
                    <a:cubicBezTo>
                      <a:pt x="63" y="79"/>
                      <a:pt x="63" y="79"/>
                      <a:pt x="63" y="79"/>
                    </a:cubicBezTo>
                    <a:cubicBezTo>
                      <a:pt x="62" y="78"/>
                      <a:pt x="61" y="78"/>
                      <a:pt x="60" y="77"/>
                    </a:cubicBezTo>
                    <a:moveTo>
                      <a:pt x="67" y="74"/>
                    </a:moveTo>
                    <a:cubicBezTo>
                      <a:pt x="64" y="78"/>
                      <a:pt x="64" y="78"/>
                      <a:pt x="64" y="78"/>
                    </a:cubicBezTo>
                    <a:cubicBezTo>
                      <a:pt x="65" y="78"/>
                      <a:pt x="66" y="79"/>
                      <a:pt x="67" y="79"/>
                    </a:cubicBezTo>
                    <a:cubicBezTo>
                      <a:pt x="67" y="78"/>
                      <a:pt x="68" y="77"/>
                      <a:pt x="69" y="75"/>
                    </a:cubicBezTo>
                    <a:cubicBezTo>
                      <a:pt x="68" y="75"/>
                      <a:pt x="67" y="74"/>
                      <a:pt x="67" y="74"/>
                    </a:cubicBezTo>
                    <a:moveTo>
                      <a:pt x="63" y="72"/>
                    </a:moveTo>
                    <a:cubicBezTo>
                      <a:pt x="63" y="73"/>
                      <a:pt x="62" y="75"/>
                      <a:pt x="61" y="76"/>
                    </a:cubicBezTo>
                    <a:cubicBezTo>
                      <a:pt x="62" y="76"/>
                      <a:pt x="63" y="77"/>
                      <a:pt x="64" y="77"/>
                    </a:cubicBezTo>
                    <a:cubicBezTo>
                      <a:pt x="64" y="76"/>
                      <a:pt x="65" y="75"/>
                      <a:pt x="66" y="74"/>
                    </a:cubicBezTo>
                    <a:cubicBezTo>
                      <a:pt x="65" y="73"/>
                      <a:pt x="64" y="73"/>
                      <a:pt x="63" y="72"/>
                    </a:cubicBezTo>
                    <a:moveTo>
                      <a:pt x="69" y="71"/>
                    </a:moveTo>
                    <a:cubicBezTo>
                      <a:pt x="68" y="72"/>
                      <a:pt x="68" y="72"/>
                      <a:pt x="68" y="72"/>
                    </a:cubicBezTo>
                    <a:cubicBezTo>
                      <a:pt x="69" y="72"/>
                      <a:pt x="70" y="73"/>
                      <a:pt x="71" y="73"/>
                    </a:cubicBezTo>
                    <a:cubicBezTo>
                      <a:pt x="71" y="73"/>
                      <a:pt x="71" y="72"/>
                      <a:pt x="71" y="72"/>
                    </a:cubicBezTo>
                    <a:cubicBezTo>
                      <a:pt x="70" y="72"/>
                      <a:pt x="69" y="71"/>
                      <a:pt x="69" y="71"/>
                    </a:cubicBezTo>
                    <a:moveTo>
                      <a:pt x="69" y="70"/>
                    </a:moveTo>
                    <a:cubicBezTo>
                      <a:pt x="69" y="71"/>
                      <a:pt x="69" y="71"/>
                      <a:pt x="69" y="71"/>
                    </a:cubicBezTo>
                    <a:cubicBezTo>
                      <a:pt x="71" y="72"/>
                      <a:pt x="71" y="72"/>
                      <a:pt x="71" y="72"/>
                    </a:cubicBezTo>
                    <a:cubicBezTo>
                      <a:pt x="71" y="72"/>
                      <a:pt x="71" y="72"/>
                      <a:pt x="72" y="71"/>
                    </a:cubicBezTo>
                    <a:cubicBezTo>
                      <a:pt x="71" y="71"/>
                      <a:pt x="70" y="70"/>
                      <a:pt x="69" y="70"/>
                    </a:cubicBezTo>
                    <a:moveTo>
                      <a:pt x="65" y="69"/>
                    </a:moveTo>
                    <a:cubicBezTo>
                      <a:pt x="65" y="69"/>
                      <a:pt x="65" y="69"/>
                      <a:pt x="65" y="70"/>
                    </a:cubicBezTo>
                    <a:cubicBezTo>
                      <a:pt x="66" y="70"/>
                      <a:pt x="66" y="71"/>
                      <a:pt x="67" y="71"/>
                    </a:cubicBezTo>
                    <a:cubicBezTo>
                      <a:pt x="67" y="71"/>
                      <a:pt x="68" y="70"/>
                      <a:pt x="68" y="70"/>
                    </a:cubicBezTo>
                    <a:cubicBezTo>
                      <a:pt x="67" y="70"/>
                      <a:pt x="66" y="69"/>
                      <a:pt x="65" y="69"/>
                    </a:cubicBezTo>
                    <a:moveTo>
                      <a:pt x="66" y="68"/>
                    </a:moveTo>
                    <a:cubicBezTo>
                      <a:pt x="66" y="68"/>
                      <a:pt x="66" y="68"/>
                      <a:pt x="65" y="68"/>
                    </a:cubicBezTo>
                    <a:cubicBezTo>
                      <a:pt x="68" y="70"/>
                      <a:pt x="68" y="70"/>
                      <a:pt x="68" y="70"/>
                    </a:cubicBezTo>
                    <a:cubicBezTo>
                      <a:pt x="68" y="70"/>
                      <a:pt x="68" y="70"/>
                      <a:pt x="68" y="69"/>
                    </a:cubicBezTo>
                    <a:cubicBezTo>
                      <a:pt x="67" y="69"/>
                      <a:pt x="67" y="68"/>
                      <a:pt x="66" y="68"/>
                    </a:cubicBezTo>
                    <a:moveTo>
                      <a:pt x="71" y="67"/>
                    </a:moveTo>
                    <a:cubicBezTo>
                      <a:pt x="70" y="68"/>
                      <a:pt x="70" y="68"/>
                      <a:pt x="70" y="68"/>
                    </a:cubicBezTo>
                    <a:cubicBezTo>
                      <a:pt x="71" y="68"/>
                      <a:pt x="72" y="69"/>
                      <a:pt x="73" y="69"/>
                    </a:cubicBezTo>
                    <a:cubicBezTo>
                      <a:pt x="73" y="69"/>
                      <a:pt x="73" y="69"/>
                      <a:pt x="73" y="69"/>
                    </a:cubicBezTo>
                    <a:cubicBezTo>
                      <a:pt x="72" y="68"/>
                      <a:pt x="72" y="68"/>
                      <a:pt x="71" y="67"/>
                    </a:cubicBezTo>
                    <a:moveTo>
                      <a:pt x="67" y="65"/>
                    </a:moveTo>
                    <a:cubicBezTo>
                      <a:pt x="67" y="65"/>
                      <a:pt x="67" y="66"/>
                      <a:pt x="67" y="66"/>
                    </a:cubicBezTo>
                    <a:cubicBezTo>
                      <a:pt x="68" y="66"/>
                      <a:pt x="69" y="67"/>
                      <a:pt x="69" y="67"/>
                    </a:cubicBezTo>
                    <a:cubicBezTo>
                      <a:pt x="70" y="67"/>
                      <a:pt x="70" y="67"/>
                      <a:pt x="70" y="67"/>
                    </a:cubicBezTo>
                    <a:cubicBezTo>
                      <a:pt x="69" y="66"/>
                      <a:pt x="68" y="66"/>
                      <a:pt x="67" y="65"/>
                    </a:cubicBezTo>
                    <a:moveTo>
                      <a:pt x="75" y="61"/>
                    </a:moveTo>
                    <a:cubicBezTo>
                      <a:pt x="71" y="67"/>
                      <a:pt x="71" y="67"/>
                      <a:pt x="71" y="67"/>
                    </a:cubicBezTo>
                    <a:cubicBezTo>
                      <a:pt x="72" y="67"/>
                      <a:pt x="73" y="68"/>
                      <a:pt x="74" y="68"/>
                    </a:cubicBezTo>
                    <a:cubicBezTo>
                      <a:pt x="75" y="66"/>
                      <a:pt x="76" y="64"/>
                      <a:pt x="77" y="63"/>
                    </a:cubicBezTo>
                    <a:cubicBezTo>
                      <a:pt x="76" y="62"/>
                      <a:pt x="75" y="62"/>
                      <a:pt x="75" y="61"/>
                    </a:cubicBezTo>
                    <a:moveTo>
                      <a:pt x="75" y="60"/>
                    </a:moveTo>
                    <a:cubicBezTo>
                      <a:pt x="75" y="61"/>
                      <a:pt x="75" y="61"/>
                      <a:pt x="75" y="61"/>
                    </a:cubicBezTo>
                    <a:cubicBezTo>
                      <a:pt x="76" y="61"/>
                      <a:pt x="76" y="62"/>
                      <a:pt x="77" y="62"/>
                    </a:cubicBezTo>
                    <a:cubicBezTo>
                      <a:pt x="77" y="62"/>
                      <a:pt x="77" y="62"/>
                      <a:pt x="78" y="62"/>
                    </a:cubicBezTo>
                    <a:cubicBezTo>
                      <a:pt x="77" y="61"/>
                      <a:pt x="76" y="61"/>
                      <a:pt x="75" y="60"/>
                    </a:cubicBezTo>
                    <a:moveTo>
                      <a:pt x="71" y="59"/>
                    </a:moveTo>
                    <a:cubicBezTo>
                      <a:pt x="70" y="61"/>
                      <a:pt x="69" y="63"/>
                      <a:pt x="68" y="65"/>
                    </a:cubicBezTo>
                    <a:cubicBezTo>
                      <a:pt x="68" y="65"/>
                      <a:pt x="69" y="66"/>
                      <a:pt x="70" y="66"/>
                    </a:cubicBezTo>
                    <a:cubicBezTo>
                      <a:pt x="71" y="64"/>
                      <a:pt x="72" y="62"/>
                      <a:pt x="73" y="60"/>
                    </a:cubicBezTo>
                    <a:cubicBezTo>
                      <a:pt x="73" y="60"/>
                      <a:pt x="72" y="59"/>
                      <a:pt x="71" y="59"/>
                    </a:cubicBezTo>
                    <a:moveTo>
                      <a:pt x="71" y="58"/>
                    </a:moveTo>
                    <a:cubicBezTo>
                      <a:pt x="71" y="58"/>
                      <a:pt x="71" y="58"/>
                      <a:pt x="71" y="58"/>
                    </a:cubicBezTo>
                    <a:cubicBezTo>
                      <a:pt x="71" y="59"/>
                      <a:pt x="72" y="59"/>
                      <a:pt x="72" y="59"/>
                    </a:cubicBezTo>
                    <a:cubicBezTo>
                      <a:pt x="73" y="59"/>
                      <a:pt x="73" y="60"/>
                      <a:pt x="74" y="60"/>
                    </a:cubicBezTo>
                    <a:cubicBezTo>
                      <a:pt x="74" y="60"/>
                      <a:pt x="74" y="60"/>
                      <a:pt x="74" y="59"/>
                    </a:cubicBezTo>
                    <a:cubicBezTo>
                      <a:pt x="73" y="59"/>
                      <a:pt x="72" y="58"/>
                      <a:pt x="71" y="58"/>
                    </a:cubicBezTo>
                    <a:moveTo>
                      <a:pt x="77" y="57"/>
                    </a:moveTo>
                    <a:cubicBezTo>
                      <a:pt x="76" y="58"/>
                      <a:pt x="76" y="58"/>
                      <a:pt x="76" y="58"/>
                    </a:cubicBezTo>
                    <a:cubicBezTo>
                      <a:pt x="77" y="59"/>
                      <a:pt x="78" y="59"/>
                      <a:pt x="79" y="60"/>
                    </a:cubicBezTo>
                    <a:cubicBezTo>
                      <a:pt x="79" y="59"/>
                      <a:pt x="79" y="59"/>
                      <a:pt x="79" y="59"/>
                    </a:cubicBezTo>
                    <a:cubicBezTo>
                      <a:pt x="78" y="58"/>
                      <a:pt x="78" y="58"/>
                      <a:pt x="77" y="57"/>
                    </a:cubicBezTo>
                    <a:moveTo>
                      <a:pt x="77" y="57"/>
                    </a:moveTo>
                    <a:cubicBezTo>
                      <a:pt x="77" y="57"/>
                      <a:pt x="77" y="57"/>
                      <a:pt x="77" y="57"/>
                    </a:cubicBezTo>
                    <a:cubicBezTo>
                      <a:pt x="78" y="58"/>
                      <a:pt x="78" y="58"/>
                      <a:pt x="78" y="58"/>
                    </a:cubicBezTo>
                    <a:cubicBezTo>
                      <a:pt x="78" y="58"/>
                      <a:pt x="78" y="58"/>
                      <a:pt x="77" y="57"/>
                    </a:cubicBezTo>
                    <a:moveTo>
                      <a:pt x="73" y="55"/>
                    </a:moveTo>
                    <a:cubicBezTo>
                      <a:pt x="73" y="55"/>
                      <a:pt x="73" y="55"/>
                      <a:pt x="73" y="56"/>
                    </a:cubicBezTo>
                    <a:cubicBezTo>
                      <a:pt x="73" y="56"/>
                      <a:pt x="74" y="57"/>
                      <a:pt x="75" y="57"/>
                    </a:cubicBezTo>
                    <a:cubicBezTo>
                      <a:pt x="75" y="57"/>
                      <a:pt x="75" y="57"/>
                      <a:pt x="75" y="57"/>
                    </a:cubicBezTo>
                    <a:cubicBezTo>
                      <a:pt x="75" y="56"/>
                      <a:pt x="74" y="56"/>
                      <a:pt x="73" y="55"/>
                    </a:cubicBezTo>
                    <a:moveTo>
                      <a:pt x="73" y="55"/>
                    </a:moveTo>
                    <a:cubicBezTo>
                      <a:pt x="73" y="55"/>
                      <a:pt x="73" y="55"/>
                      <a:pt x="73" y="55"/>
                    </a:cubicBezTo>
                    <a:cubicBezTo>
                      <a:pt x="74" y="55"/>
                      <a:pt x="75" y="56"/>
                      <a:pt x="76" y="56"/>
                    </a:cubicBezTo>
                    <a:cubicBezTo>
                      <a:pt x="76" y="56"/>
                      <a:pt x="76" y="56"/>
                      <a:pt x="76" y="56"/>
                    </a:cubicBezTo>
                    <a:cubicBezTo>
                      <a:pt x="75" y="56"/>
                      <a:pt x="74" y="55"/>
                      <a:pt x="73" y="55"/>
                    </a:cubicBezTo>
                    <a:moveTo>
                      <a:pt x="83" y="47"/>
                    </a:moveTo>
                    <a:cubicBezTo>
                      <a:pt x="78" y="55"/>
                      <a:pt x="78" y="55"/>
                      <a:pt x="78" y="55"/>
                    </a:cubicBezTo>
                    <a:cubicBezTo>
                      <a:pt x="79" y="56"/>
                      <a:pt x="80" y="56"/>
                      <a:pt x="81" y="57"/>
                    </a:cubicBezTo>
                    <a:cubicBezTo>
                      <a:pt x="82" y="54"/>
                      <a:pt x="84" y="52"/>
                      <a:pt x="85" y="49"/>
                    </a:cubicBezTo>
                    <a:cubicBezTo>
                      <a:pt x="86" y="49"/>
                      <a:pt x="86" y="49"/>
                      <a:pt x="86" y="49"/>
                    </a:cubicBezTo>
                    <a:cubicBezTo>
                      <a:pt x="83" y="47"/>
                      <a:pt x="83" y="47"/>
                      <a:pt x="83" y="47"/>
                    </a:cubicBezTo>
                    <a:moveTo>
                      <a:pt x="79" y="44"/>
                    </a:moveTo>
                    <a:cubicBezTo>
                      <a:pt x="77" y="47"/>
                      <a:pt x="76" y="50"/>
                      <a:pt x="74" y="53"/>
                    </a:cubicBezTo>
                    <a:cubicBezTo>
                      <a:pt x="75" y="53"/>
                      <a:pt x="76" y="54"/>
                      <a:pt x="77" y="54"/>
                    </a:cubicBezTo>
                    <a:cubicBezTo>
                      <a:pt x="78" y="52"/>
                      <a:pt x="80" y="49"/>
                      <a:pt x="81" y="46"/>
                    </a:cubicBezTo>
                    <a:cubicBezTo>
                      <a:pt x="79" y="44"/>
                      <a:pt x="79" y="44"/>
                      <a:pt x="79" y="44"/>
                    </a:cubicBezTo>
                    <a:moveTo>
                      <a:pt x="86" y="43"/>
                    </a:moveTo>
                    <a:cubicBezTo>
                      <a:pt x="85" y="45"/>
                      <a:pt x="85" y="45"/>
                      <a:pt x="85" y="45"/>
                    </a:cubicBezTo>
                    <a:cubicBezTo>
                      <a:pt x="86" y="45"/>
                      <a:pt x="86" y="46"/>
                      <a:pt x="87" y="46"/>
                    </a:cubicBezTo>
                    <a:cubicBezTo>
                      <a:pt x="88" y="45"/>
                      <a:pt x="88" y="45"/>
                      <a:pt x="89" y="44"/>
                    </a:cubicBezTo>
                    <a:cubicBezTo>
                      <a:pt x="88" y="44"/>
                      <a:pt x="87" y="43"/>
                      <a:pt x="86" y="43"/>
                    </a:cubicBezTo>
                    <a:moveTo>
                      <a:pt x="81" y="40"/>
                    </a:moveTo>
                    <a:cubicBezTo>
                      <a:pt x="81" y="41"/>
                      <a:pt x="81" y="41"/>
                      <a:pt x="80" y="42"/>
                    </a:cubicBezTo>
                    <a:cubicBezTo>
                      <a:pt x="81" y="42"/>
                      <a:pt x="81" y="43"/>
                      <a:pt x="82" y="43"/>
                    </a:cubicBezTo>
                    <a:cubicBezTo>
                      <a:pt x="82" y="43"/>
                      <a:pt x="82" y="43"/>
                      <a:pt x="83" y="43"/>
                    </a:cubicBezTo>
                    <a:cubicBezTo>
                      <a:pt x="83" y="43"/>
                      <a:pt x="84" y="42"/>
                      <a:pt x="84" y="41"/>
                    </a:cubicBezTo>
                    <a:cubicBezTo>
                      <a:pt x="83" y="41"/>
                      <a:pt x="82" y="40"/>
                      <a:pt x="81" y="40"/>
                    </a:cubicBezTo>
                    <a:moveTo>
                      <a:pt x="89" y="38"/>
                    </a:moveTo>
                    <a:cubicBezTo>
                      <a:pt x="87" y="41"/>
                      <a:pt x="87" y="41"/>
                      <a:pt x="87" y="41"/>
                    </a:cubicBezTo>
                    <a:cubicBezTo>
                      <a:pt x="90" y="43"/>
                      <a:pt x="90" y="43"/>
                      <a:pt x="90" y="43"/>
                    </a:cubicBezTo>
                    <a:cubicBezTo>
                      <a:pt x="90" y="42"/>
                      <a:pt x="91" y="40"/>
                      <a:pt x="91" y="39"/>
                    </a:cubicBezTo>
                    <a:cubicBezTo>
                      <a:pt x="91" y="39"/>
                      <a:pt x="90" y="38"/>
                      <a:pt x="89" y="38"/>
                    </a:cubicBezTo>
                    <a:moveTo>
                      <a:pt x="89" y="37"/>
                    </a:moveTo>
                    <a:cubicBezTo>
                      <a:pt x="89" y="38"/>
                      <a:pt x="89" y="38"/>
                      <a:pt x="89" y="38"/>
                    </a:cubicBezTo>
                    <a:cubicBezTo>
                      <a:pt x="90" y="38"/>
                      <a:pt x="91" y="39"/>
                      <a:pt x="92" y="39"/>
                    </a:cubicBezTo>
                    <a:cubicBezTo>
                      <a:pt x="92" y="39"/>
                      <a:pt x="92" y="39"/>
                      <a:pt x="92" y="39"/>
                    </a:cubicBezTo>
                    <a:cubicBezTo>
                      <a:pt x="91" y="38"/>
                      <a:pt x="90" y="38"/>
                      <a:pt x="89" y="37"/>
                    </a:cubicBezTo>
                    <a:moveTo>
                      <a:pt x="91" y="35"/>
                    </a:moveTo>
                    <a:cubicBezTo>
                      <a:pt x="89" y="37"/>
                      <a:pt x="89" y="37"/>
                      <a:pt x="89" y="37"/>
                    </a:cubicBezTo>
                    <a:cubicBezTo>
                      <a:pt x="90" y="38"/>
                      <a:pt x="91" y="38"/>
                      <a:pt x="92" y="39"/>
                    </a:cubicBezTo>
                    <a:cubicBezTo>
                      <a:pt x="92" y="38"/>
                      <a:pt x="93" y="37"/>
                      <a:pt x="93" y="37"/>
                    </a:cubicBezTo>
                    <a:cubicBezTo>
                      <a:pt x="92" y="36"/>
                      <a:pt x="91" y="36"/>
                      <a:pt x="91" y="35"/>
                    </a:cubicBezTo>
                    <a:moveTo>
                      <a:pt x="84" y="35"/>
                    </a:moveTo>
                    <a:cubicBezTo>
                      <a:pt x="83" y="36"/>
                      <a:pt x="83" y="37"/>
                      <a:pt x="82" y="38"/>
                    </a:cubicBezTo>
                    <a:cubicBezTo>
                      <a:pt x="85" y="40"/>
                      <a:pt x="85" y="40"/>
                      <a:pt x="85" y="40"/>
                    </a:cubicBezTo>
                    <a:cubicBezTo>
                      <a:pt x="85" y="39"/>
                      <a:pt x="86" y="38"/>
                      <a:pt x="86" y="37"/>
                    </a:cubicBezTo>
                    <a:cubicBezTo>
                      <a:pt x="87" y="37"/>
                      <a:pt x="87" y="37"/>
                      <a:pt x="87" y="37"/>
                    </a:cubicBezTo>
                    <a:cubicBezTo>
                      <a:pt x="86" y="36"/>
                      <a:pt x="85" y="36"/>
                      <a:pt x="84" y="35"/>
                    </a:cubicBezTo>
                    <a:moveTo>
                      <a:pt x="91" y="35"/>
                    </a:moveTo>
                    <a:cubicBezTo>
                      <a:pt x="91" y="35"/>
                      <a:pt x="91" y="35"/>
                      <a:pt x="91" y="35"/>
                    </a:cubicBezTo>
                    <a:cubicBezTo>
                      <a:pt x="91" y="36"/>
                      <a:pt x="92" y="36"/>
                      <a:pt x="93" y="37"/>
                    </a:cubicBezTo>
                    <a:cubicBezTo>
                      <a:pt x="93" y="37"/>
                      <a:pt x="93" y="36"/>
                      <a:pt x="93" y="36"/>
                    </a:cubicBezTo>
                    <a:cubicBezTo>
                      <a:pt x="93" y="36"/>
                      <a:pt x="92" y="35"/>
                      <a:pt x="91" y="35"/>
                    </a:cubicBezTo>
                    <a:moveTo>
                      <a:pt x="84" y="34"/>
                    </a:moveTo>
                    <a:cubicBezTo>
                      <a:pt x="84" y="35"/>
                      <a:pt x="84" y="35"/>
                      <a:pt x="84" y="35"/>
                    </a:cubicBezTo>
                    <a:cubicBezTo>
                      <a:pt x="85" y="35"/>
                      <a:pt x="86" y="36"/>
                      <a:pt x="87" y="36"/>
                    </a:cubicBezTo>
                    <a:cubicBezTo>
                      <a:pt x="87" y="36"/>
                      <a:pt x="87" y="36"/>
                      <a:pt x="87" y="36"/>
                    </a:cubicBezTo>
                    <a:cubicBezTo>
                      <a:pt x="86" y="35"/>
                      <a:pt x="85" y="35"/>
                      <a:pt x="84" y="34"/>
                    </a:cubicBezTo>
                    <a:moveTo>
                      <a:pt x="91" y="34"/>
                    </a:moveTo>
                    <a:cubicBezTo>
                      <a:pt x="91" y="35"/>
                      <a:pt x="91" y="35"/>
                      <a:pt x="91" y="35"/>
                    </a:cubicBezTo>
                    <a:cubicBezTo>
                      <a:pt x="92" y="35"/>
                      <a:pt x="93" y="36"/>
                      <a:pt x="94" y="36"/>
                    </a:cubicBezTo>
                    <a:cubicBezTo>
                      <a:pt x="94" y="36"/>
                      <a:pt x="94" y="36"/>
                      <a:pt x="94" y="36"/>
                    </a:cubicBezTo>
                    <a:cubicBezTo>
                      <a:pt x="93" y="35"/>
                      <a:pt x="92" y="35"/>
                      <a:pt x="91" y="34"/>
                    </a:cubicBezTo>
                    <a:moveTo>
                      <a:pt x="86" y="32"/>
                    </a:moveTo>
                    <a:cubicBezTo>
                      <a:pt x="85" y="33"/>
                      <a:pt x="85" y="34"/>
                      <a:pt x="84" y="34"/>
                    </a:cubicBezTo>
                    <a:cubicBezTo>
                      <a:pt x="85" y="35"/>
                      <a:pt x="86" y="35"/>
                      <a:pt x="87" y="36"/>
                    </a:cubicBezTo>
                    <a:cubicBezTo>
                      <a:pt x="88" y="34"/>
                      <a:pt x="88" y="34"/>
                      <a:pt x="88" y="34"/>
                    </a:cubicBezTo>
                    <a:cubicBezTo>
                      <a:pt x="87" y="33"/>
                      <a:pt x="86" y="33"/>
                      <a:pt x="86" y="32"/>
                    </a:cubicBezTo>
                    <a:moveTo>
                      <a:pt x="93" y="32"/>
                    </a:moveTo>
                    <a:cubicBezTo>
                      <a:pt x="91" y="34"/>
                      <a:pt x="91" y="34"/>
                      <a:pt x="91" y="34"/>
                    </a:cubicBezTo>
                    <a:cubicBezTo>
                      <a:pt x="92" y="34"/>
                      <a:pt x="93" y="35"/>
                      <a:pt x="94" y="35"/>
                    </a:cubicBezTo>
                    <a:cubicBezTo>
                      <a:pt x="94" y="35"/>
                      <a:pt x="95" y="34"/>
                      <a:pt x="95" y="33"/>
                    </a:cubicBezTo>
                    <a:cubicBezTo>
                      <a:pt x="95" y="33"/>
                      <a:pt x="94" y="32"/>
                      <a:pt x="93" y="32"/>
                    </a:cubicBezTo>
                    <a:moveTo>
                      <a:pt x="86" y="31"/>
                    </a:moveTo>
                    <a:cubicBezTo>
                      <a:pt x="86" y="32"/>
                      <a:pt x="86" y="32"/>
                      <a:pt x="86" y="32"/>
                    </a:cubicBezTo>
                    <a:cubicBezTo>
                      <a:pt x="86" y="33"/>
                      <a:pt x="87" y="33"/>
                      <a:pt x="88" y="34"/>
                    </a:cubicBezTo>
                    <a:cubicBezTo>
                      <a:pt x="89" y="33"/>
                      <a:pt x="89" y="33"/>
                      <a:pt x="89" y="33"/>
                    </a:cubicBezTo>
                    <a:cubicBezTo>
                      <a:pt x="88" y="33"/>
                      <a:pt x="87" y="32"/>
                      <a:pt x="86" y="31"/>
                    </a:cubicBezTo>
                    <a:moveTo>
                      <a:pt x="88" y="28"/>
                    </a:moveTo>
                    <a:cubicBezTo>
                      <a:pt x="87" y="29"/>
                      <a:pt x="87" y="30"/>
                      <a:pt x="86" y="31"/>
                    </a:cubicBezTo>
                    <a:cubicBezTo>
                      <a:pt x="87" y="32"/>
                      <a:pt x="88" y="32"/>
                      <a:pt x="89" y="33"/>
                    </a:cubicBezTo>
                    <a:cubicBezTo>
                      <a:pt x="89" y="32"/>
                      <a:pt x="89" y="32"/>
                      <a:pt x="89" y="32"/>
                    </a:cubicBezTo>
                    <a:cubicBezTo>
                      <a:pt x="88" y="32"/>
                      <a:pt x="87" y="31"/>
                      <a:pt x="87" y="31"/>
                    </a:cubicBezTo>
                    <a:cubicBezTo>
                      <a:pt x="87" y="31"/>
                      <a:pt x="88" y="32"/>
                      <a:pt x="89" y="32"/>
                    </a:cubicBezTo>
                    <a:cubicBezTo>
                      <a:pt x="90" y="30"/>
                      <a:pt x="90" y="30"/>
                      <a:pt x="90" y="30"/>
                    </a:cubicBezTo>
                    <a:cubicBezTo>
                      <a:pt x="89" y="29"/>
                      <a:pt x="89" y="29"/>
                      <a:pt x="88" y="28"/>
                    </a:cubicBezTo>
                    <a:moveTo>
                      <a:pt x="96" y="26"/>
                    </a:moveTo>
                    <a:cubicBezTo>
                      <a:pt x="93" y="31"/>
                      <a:pt x="93" y="31"/>
                      <a:pt x="93" y="31"/>
                    </a:cubicBezTo>
                    <a:cubicBezTo>
                      <a:pt x="94" y="32"/>
                      <a:pt x="95" y="33"/>
                      <a:pt x="95" y="33"/>
                    </a:cubicBezTo>
                    <a:cubicBezTo>
                      <a:pt x="97" y="31"/>
                      <a:pt x="98" y="29"/>
                      <a:pt x="99" y="27"/>
                    </a:cubicBezTo>
                    <a:cubicBezTo>
                      <a:pt x="98" y="27"/>
                      <a:pt x="97" y="26"/>
                      <a:pt x="96" y="26"/>
                    </a:cubicBezTo>
                    <a:moveTo>
                      <a:pt x="97" y="25"/>
                    </a:moveTo>
                    <a:cubicBezTo>
                      <a:pt x="97" y="26"/>
                      <a:pt x="97" y="26"/>
                      <a:pt x="97" y="26"/>
                    </a:cubicBezTo>
                    <a:cubicBezTo>
                      <a:pt x="97" y="26"/>
                      <a:pt x="98" y="27"/>
                      <a:pt x="99" y="27"/>
                    </a:cubicBezTo>
                    <a:cubicBezTo>
                      <a:pt x="99" y="27"/>
                      <a:pt x="99" y="27"/>
                      <a:pt x="99" y="27"/>
                    </a:cubicBezTo>
                    <a:cubicBezTo>
                      <a:pt x="98" y="26"/>
                      <a:pt x="98" y="26"/>
                      <a:pt x="97" y="25"/>
                    </a:cubicBezTo>
                    <a:moveTo>
                      <a:pt x="98" y="23"/>
                    </a:moveTo>
                    <a:cubicBezTo>
                      <a:pt x="97" y="25"/>
                      <a:pt x="97" y="25"/>
                      <a:pt x="97" y="25"/>
                    </a:cubicBezTo>
                    <a:cubicBezTo>
                      <a:pt x="98" y="26"/>
                      <a:pt x="98" y="26"/>
                      <a:pt x="99" y="27"/>
                    </a:cubicBezTo>
                    <a:cubicBezTo>
                      <a:pt x="100" y="26"/>
                      <a:pt x="100" y="26"/>
                      <a:pt x="100" y="25"/>
                    </a:cubicBezTo>
                    <a:cubicBezTo>
                      <a:pt x="100" y="24"/>
                      <a:pt x="99" y="24"/>
                      <a:pt x="98" y="23"/>
                    </a:cubicBezTo>
                    <a:moveTo>
                      <a:pt x="98" y="23"/>
                    </a:moveTo>
                    <a:cubicBezTo>
                      <a:pt x="98" y="23"/>
                      <a:pt x="98" y="23"/>
                      <a:pt x="98" y="23"/>
                    </a:cubicBezTo>
                    <a:cubicBezTo>
                      <a:pt x="99" y="24"/>
                      <a:pt x="100" y="24"/>
                      <a:pt x="101" y="25"/>
                    </a:cubicBezTo>
                    <a:cubicBezTo>
                      <a:pt x="101" y="25"/>
                      <a:pt x="101" y="24"/>
                      <a:pt x="101" y="24"/>
                    </a:cubicBezTo>
                    <a:cubicBezTo>
                      <a:pt x="100" y="24"/>
                      <a:pt x="99" y="23"/>
                      <a:pt x="98" y="23"/>
                    </a:cubicBezTo>
                    <a:moveTo>
                      <a:pt x="91" y="23"/>
                    </a:moveTo>
                    <a:cubicBezTo>
                      <a:pt x="90" y="24"/>
                      <a:pt x="89" y="26"/>
                      <a:pt x="88" y="28"/>
                    </a:cubicBezTo>
                    <a:cubicBezTo>
                      <a:pt x="89" y="29"/>
                      <a:pt x="90" y="29"/>
                      <a:pt x="90" y="30"/>
                    </a:cubicBezTo>
                    <a:cubicBezTo>
                      <a:pt x="94" y="24"/>
                      <a:pt x="94" y="24"/>
                      <a:pt x="94" y="24"/>
                    </a:cubicBezTo>
                    <a:cubicBezTo>
                      <a:pt x="93" y="24"/>
                      <a:pt x="92" y="23"/>
                      <a:pt x="91" y="23"/>
                    </a:cubicBezTo>
                    <a:moveTo>
                      <a:pt x="99" y="22"/>
                    </a:moveTo>
                    <a:cubicBezTo>
                      <a:pt x="98" y="23"/>
                      <a:pt x="98" y="23"/>
                      <a:pt x="98" y="23"/>
                    </a:cubicBezTo>
                    <a:cubicBezTo>
                      <a:pt x="101" y="24"/>
                      <a:pt x="101" y="24"/>
                      <a:pt x="101" y="24"/>
                    </a:cubicBezTo>
                    <a:cubicBezTo>
                      <a:pt x="101" y="24"/>
                      <a:pt x="101" y="24"/>
                      <a:pt x="101" y="24"/>
                    </a:cubicBezTo>
                    <a:cubicBezTo>
                      <a:pt x="100" y="23"/>
                      <a:pt x="100" y="23"/>
                      <a:pt x="99" y="22"/>
                    </a:cubicBezTo>
                    <a:moveTo>
                      <a:pt x="91" y="22"/>
                    </a:moveTo>
                    <a:cubicBezTo>
                      <a:pt x="91" y="22"/>
                      <a:pt x="91" y="22"/>
                      <a:pt x="91" y="22"/>
                    </a:cubicBezTo>
                    <a:cubicBezTo>
                      <a:pt x="92" y="23"/>
                      <a:pt x="93" y="23"/>
                      <a:pt x="94" y="24"/>
                    </a:cubicBezTo>
                    <a:cubicBezTo>
                      <a:pt x="94" y="24"/>
                      <a:pt x="94" y="24"/>
                      <a:pt x="94" y="24"/>
                    </a:cubicBezTo>
                    <a:cubicBezTo>
                      <a:pt x="93" y="23"/>
                      <a:pt x="92" y="23"/>
                      <a:pt x="91" y="22"/>
                    </a:cubicBezTo>
                    <a:moveTo>
                      <a:pt x="92" y="20"/>
                    </a:moveTo>
                    <a:cubicBezTo>
                      <a:pt x="92" y="21"/>
                      <a:pt x="92" y="21"/>
                      <a:pt x="91" y="22"/>
                    </a:cubicBezTo>
                    <a:cubicBezTo>
                      <a:pt x="92" y="23"/>
                      <a:pt x="93" y="23"/>
                      <a:pt x="94" y="24"/>
                    </a:cubicBezTo>
                    <a:cubicBezTo>
                      <a:pt x="95" y="22"/>
                      <a:pt x="95" y="22"/>
                      <a:pt x="95" y="22"/>
                    </a:cubicBezTo>
                    <a:cubicBezTo>
                      <a:pt x="94" y="21"/>
                      <a:pt x="93" y="20"/>
                      <a:pt x="92" y="20"/>
                    </a:cubicBezTo>
                    <a:moveTo>
                      <a:pt x="93" y="19"/>
                    </a:moveTo>
                    <a:cubicBezTo>
                      <a:pt x="93" y="19"/>
                      <a:pt x="93" y="20"/>
                      <a:pt x="93" y="20"/>
                    </a:cubicBezTo>
                    <a:cubicBezTo>
                      <a:pt x="93" y="20"/>
                      <a:pt x="94" y="21"/>
                      <a:pt x="95" y="21"/>
                    </a:cubicBezTo>
                    <a:cubicBezTo>
                      <a:pt x="95" y="21"/>
                      <a:pt x="95" y="21"/>
                      <a:pt x="95" y="21"/>
                    </a:cubicBezTo>
                    <a:cubicBezTo>
                      <a:pt x="94" y="21"/>
                      <a:pt x="94" y="20"/>
                      <a:pt x="93" y="19"/>
                    </a:cubicBezTo>
                    <a:moveTo>
                      <a:pt x="93" y="19"/>
                    </a:moveTo>
                    <a:cubicBezTo>
                      <a:pt x="93" y="19"/>
                      <a:pt x="93" y="19"/>
                      <a:pt x="93" y="19"/>
                    </a:cubicBezTo>
                    <a:cubicBezTo>
                      <a:pt x="95" y="21"/>
                      <a:pt x="95" y="21"/>
                      <a:pt x="95" y="21"/>
                    </a:cubicBezTo>
                    <a:cubicBezTo>
                      <a:pt x="96" y="20"/>
                      <a:pt x="96" y="20"/>
                      <a:pt x="96" y="20"/>
                    </a:cubicBezTo>
                    <a:cubicBezTo>
                      <a:pt x="95" y="20"/>
                      <a:pt x="94" y="19"/>
                      <a:pt x="93" y="19"/>
                    </a:cubicBezTo>
                    <a:moveTo>
                      <a:pt x="103" y="15"/>
                    </a:moveTo>
                    <a:cubicBezTo>
                      <a:pt x="99" y="22"/>
                      <a:pt x="99" y="22"/>
                      <a:pt x="99" y="22"/>
                    </a:cubicBezTo>
                    <a:cubicBezTo>
                      <a:pt x="100" y="22"/>
                      <a:pt x="101" y="23"/>
                      <a:pt x="102" y="23"/>
                    </a:cubicBezTo>
                    <a:cubicBezTo>
                      <a:pt x="103" y="21"/>
                      <a:pt x="105" y="19"/>
                      <a:pt x="106" y="16"/>
                    </a:cubicBezTo>
                    <a:cubicBezTo>
                      <a:pt x="105" y="16"/>
                      <a:pt x="104" y="15"/>
                      <a:pt x="103" y="15"/>
                    </a:cubicBezTo>
                    <a:moveTo>
                      <a:pt x="104" y="13"/>
                    </a:moveTo>
                    <a:cubicBezTo>
                      <a:pt x="104" y="14"/>
                      <a:pt x="104" y="14"/>
                      <a:pt x="104" y="14"/>
                    </a:cubicBezTo>
                    <a:cubicBezTo>
                      <a:pt x="104" y="15"/>
                      <a:pt x="105" y="15"/>
                      <a:pt x="106" y="16"/>
                    </a:cubicBezTo>
                    <a:cubicBezTo>
                      <a:pt x="106" y="16"/>
                      <a:pt x="107" y="15"/>
                      <a:pt x="107" y="15"/>
                    </a:cubicBezTo>
                    <a:cubicBezTo>
                      <a:pt x="106" y="14"/>
                      <a:pt x="105" y="14"/>
                      <a:pt x="104" y="13"/>
                    </a:cubicBezTo>
                    <a:moveTo>
                      <a:pt x="97" y="11"/>
                    </a:moveTo>
                    <a:cubicBezTo>
                      <a:pt x="96" y="13"/>
                      <a:pt x="95" y="16"/>
                      <a:pt x="93" y="18"/>
                    </a:cubicBezTo>
                    <a:cubicBezTo>
                      <a:pt x="94" y="19"/>
                      <a:pt x="95" y="19"/>
                      <a:pt x="96" y="20"/>
                    </a:cubicBezTo>
                    <a:cubicBezTo>
                      <a:pt x="100" y="13"/>
                      <a:pt x="100" y="13"/>
                      <a:pt x="100" y="13"/>
                    </a:cubicBezTo>
                    <a:cubicBezTo>
                      <a:pt x="99" y="12"/>
                      <a:pt x="98" y="11"/>
                      <a:pt x="97" y="11"/>
                    </a:cubicBezTo>
                    <a:moveTo>
                      <a:pt x="98" y="10"/>
                    </a:moveTo>
                    <a:cubicBezTo>
                      <a:pt x="98" y="10"/>
                      <a:pt x="98" y="10"/>
                      <a:pt x="98" y="11"/>
                    </a:cubicBezTo>
                    <a:cubicBezTo>
                      <a:pt x="98" y="11"/>
                      <a:pt x="99" y="12"/>
                      <a:pt x="100" y="12"/>
                    </a:cubicBezTo>
                    <a:cubicBezTo>
                      <a:pt x="101" y="11"/>
                      <a:pt x="101" y="11"/>
                      <a:pt x="101" y="11"/>
                    </a:cubicBezTo>
                    <a:cubicBezTo>
                      <a:pt x="100" y="11"/>
                      <a:pt x="99" y="10"/>
                      <a:pt x="98" y="10"/>
                    </a:cubicBezTo>
                    <a:moveTo>
                      <a:pt x="110" y="4"/>
                    </a:moveTo>
                    <a:cubicBezTo>
                      <a:pt x="104" y="13"/>
                      <a:pt x="104" y="13"/>
                      <a:pt x="104" y="13"/>
                    </a:cubicBezTo>
                    <a:cubicBezTo>
                      <a:pt x="105" y="14"/>
                      <a:pt x="106" y="14"/>
                      <a:pt x="107" y="15"/>
                    </a:cubicBezTo>
                    <a:cubicBezTo>
                      <a:pt x="109" y="12"/>
                      <a:pt x="111" y="9"/>
                      <a:pt x="113" y="6"/>
                    </a:cubicBezTo>
                    <a:cubicBezTo>
                      <a:pt x="112" y="5"/>
                      <a:pt x="111" y="5"/>
                      <a:pt x="110" y="4"/>
                    </a:cubicBezTo>
                    <a:moveTo>
                      <a:pt x="103" y="0"/>
                    </a:moveTo>
                    <a:cubicBezTo>
                      <a:pt x="102" y="2"/>
                      <a:pt x="102" y="3"/>
                      <a:pt x="101" y="5"/>
                    </a:cubicBezTo>
                    <a:cubicBezTo>
                      <a:pt x="100" y="7"/>
                      <a:pt x="99" y="8"/>
                      <a:pt x="98" y="10"/>
                    </a:cubicBezTo>
                    <a:cubicBezTo>
                      <a:pt x="99" y="10"/>
                      <a:pt x="100" y="11"/>
                      <a:pt x="101" y="11"/>
                    </a:cubicBezTo>
                    <a:cubicBezTo>
                      <a:pt x="106" y="2"/>
                      <a:pt x="106" y="2"/>
                      <a:pt x="106" y="2"/>
                    </a:cubicBezTo>
                    <a:cubicBezTo>
                      <a:pt x="105" y="1"/>
                      <a:pt x="104" y="1"/>
                      <a:pt x="10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2" name="Freeform 10175"/>
              <p:cNvSpPr>
                <a:spLocks noEditPoints="1"/>
              </p:cNvSpPr>
              <p:nvPr/>
            </p:nvSpPr>
            <p:spPr bwMode="auto">
              <a:xfrm>
                <a:off x="-92" y="3644"/>
                <a:ext cx="14" cy="9"/>
              </a:xfrm>
              <a:custGeom>
                <a:avLst/>
                <a:gdLst>
                  <a:gd name="T0" fmla="*/ 4 w 6"/>
                  <a:gd name="T1" fmla="*/ 3 h 4"/>
                  <a:gd name="T2" fmla="*/ 4 w 6"/>
                  <a:gd name="T3" fmla="*/ 3 h 4"/>
                  <a:gd name="T4" fmla="*/ 6 w 6"/>
                  <a:gd name="T5" fmla="*/ 4 h 4"/>
                  <a:gd name="T6" fmla="*/ 6 w 6"/>
                  <a:gd name="T7" fmla="*/ 4 h 4"/>
                  <a:gd name="T8" fmla="*/ 4 w 6"/>
                  <a:gd name="T9" fmla="*/ 3 h 4"/>
                  <a:gd name="T10" fmla="*/ 0 w 6"/>
                  <a:gd name="T11" fmla="*/ 0 h 4"/>
                  <a:gd name="T12" fmla="*/ 0 w 6"/>
                  <a:gd name="T13" fmla="*/ 1 h 4"/>
                  <a:gd name="T14" fmla="*/ 3 w 6"/>
                  <a:gd name="T15" fmla="*/ 2 h 4"/>
                  <a:gd name="T16" fmla="*/ 3 w 6"/>
                  <a:gd name="T17" fmla="*/ 2 h 4"/>
                  <a:gd name="T18" fmla="*/ 0 w 6"/>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4" y="3"/>
                    </a:moveTo>
                    <a:cubicBezTo>
                      <a:pt x="4" y="3"/>
                      <a:pt x="4" y="3"/>
                      <a:pt x="4" y="3"/>
                    </a:cubicBezTo>
                    <a:cubicBezTo>
                      <a:pt x="4" y="3"/>
                      <a:pt x="5" y="4"/>
                      <a:pt x="6" y="4"/>
                    </a:cubicBezTo>
                    <a:cubicBezTo>
                      <a:pt x="6" y="4"/>
                      <a:pt x="6" y="4"/>
                      <a:pt x="6" y="4"/>
                    </a:cubicBezTo>
                    <a:cubicBezTo>
                      <a:pt x="4" y="3"/>
                      <a:pt x="4" y="3"/>
                      <a:pt x="4" y="3"/>
                    </a:cubicBezTo>
                    <a:moveTo>
                      <a:pt x="0" y="0"/>
                    </a:moveTo>
                    <a:cubicBezTo>
                      <a:pt x="0" y="0"/>
                      <a:pt x="0" y="0"/>
                      <a:pt x="0" y="1"/>
                    </a:cubicBezTo>
                    <a:cubicBezTo>
                      <a:pt x="1" y="1"/>
                      <a:pt x="2" y="2"/>
                      <a:pt x="3" y="2"/>
                    </a:cubicBezTo>
                    <a:cubicBezTo>
                      <a:pt x="3" y="2"/>
                      <a:pt x="3" y="2"/>
                      <a:pt x="3" y="2"/>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3" name="Freeform 10176"/>
              <p:cNvSpPr>
                <a:spLocks noEditPoints="1"/>
              </p:cNvSpPr>
              <p:nvPr/>
            </p:nvSpPr>
            <p:spPr bwMode="auto">
              <a:xfrm>
                <a:off x="-52" y="3585"/>
                <a:ext cx="12" cy="7"/>
              </a:xfrm>
              <a:custGeom>
                <a:avLst/>
                <a:gdLst>
                  <a:gd name="T0" fmla="*/ 3 w 5"/>
                  <a:gd name="T1" fmla="*/ 2 h 3"/>
                  <a:gd name="T2" fmla="*/ 3 w 5"/>
                  <a:gd name="T3" fmla="*/ 2 h 3"/>
                  <a:gd name="T4" fmla="*/ 5 w 5"/>
                  <a:gd name="T5" fmla="*/ 3 h 3"/>
                  <a:gd name="T6" fmla="*/ 5 w 5"/>
                  <a:gd name="T7" fmla="*/ 3 h 3"/>
                  <a:gd name="T8" fmla="*/ 3 w 5"/>
                  <a:gd name="T9" fmla="*/ 2 h 3"/>
                  <a:gd name="T10" fmla="*/ 0 w 5"/>
                  <a:gd name="T11" fmla="*/ 0 h 3"/>
                  <a:gd name="T12" fmla="*/ 1 w 5"/>
                  <a:gd name="T13" fmla="*/ 1 h 3"/>
                  <a:gd name="T14" fmla="*/ 1 w 5"/>
                  <a:gd name="T15" fmla="*/ 0 h 3"/>
                  <a:gd name="T16" fmla="*/ 0 w 5"/>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
                    <a:moveTo>
                      <a:pt x="3" y="2"/>
                    </a:moveTo>
                    <a:cubicBezTo>
                      <a:pt x="3" y="2"/>
                      <a:pt x="3" y="2"/>
                      <a:pt x="3" y="2"/>
                    </a:cubicBezTo>
                    <a:cubicBezTo>
                      <a:pt x="4" y="2"/>
                      <a:pt x="4" y="3"/>
                      <a:pt x="5" y="3"/>
                    </a:cubicBezTo>
                    <a:cubicBezTo>
                      <a:pt x="5" y="3"/>
                      <a:pt x="5" y="3"/>
                      <a:pt x="5" y="3"/>
                    </a:cubicBezTo>
                    <a:cubicBezTo>
                      <a:pt x="4" y="3"/>
                      <a:pt x="4" y="2"/>
                      <a:pt x="3" y="2"/>
                    </a:cubicBezTo>
                    <a:moveTo>
                      <a:pt x="0" y="0"/>
                    </a:moveTo>
                    <a:cubicBezTo>
                      <a:pt x="0" y="0"/>
                      <a:pt x="0" y="0"/>
                      <a:pt x="1" y="1"/>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4" name="Freeform 10177"/>
              <p:cNvSpPr>
                <a:spLocks noEditPoints="1"/>
              </p:cNvSpPr>
              <p:nvPr/>
            </p:nvSpPr>
            <p:spPr bwMode="auto">
              <a:xfrm>
                <a:off x="-47" y="3559"/>
                <a:ext cx="21" cy="16"/>
              </a:xfrm>
              <a:custGeom>
                <a:avLst/>
                <a:gdLst>
                  <a:gd name="T0" fmla="*/ 5 w 9"/>
                  <a:gd name="T1" fmla="*/ 5 h 7"/>
                  <a:gd name="T2" fmla="*/ 5 w 9"/>
                  <a:gd name="T3" fmla="*/ 5 h 7"/>
                  <a:gd name="T4" fmla="*/ 8 w 9"/>
                  <a:gd name="T5" fmla="*/ 7 h 7"/>
                  <a:gd name="T6" fmla="*/ 8 w 9"/>
                  <a:gd name="T7" fmla="*/ 7 h 7"/>
                  <a:gd name="T8" fmla="*/ 5 w 9"/>
                  <a:gd name="T9" fmla="*/ 5 h 7"/>
                  <a:gd name="T10" fmla="*/ 7 w 9"/>
                  <a:gd name="T11" fmla="*/ 3 h 7"/>
                  <a:gd name="T12" fmla="*/ 7 w 9"/>
                  <a:gd name="T13" fmla="*/ 3 h 7"/>
                  <a:gd name="T14" fmla="*/ 9 w 9"/>
                  <a:gd name="T15" fmla="*/ 5 h 7"/>
                  <a:gd name="T16" fmla="*/ 9 w 9"/>
                  <a:gd name="T17" fmla="*/ 5 h 7"/>
                  <a:gd name="T18" fmla="*/ 7 w 9"/>
                  <a:gd name="T19" fmla="*/ 3 h 7"/>
                  <a:gd name="T20" fmla="*/ 0 w 9"/>
                  <a:gd name="T21" fmla="*/ 2 h 7"/>
                  <a:gd name="T22" fmla="*/ 0 w 9"/>
                  <a:gd name="T23" fmla="*/ 2 h 7"/>
                  <a:gd name="T24" fmla="*/ 3 w 9"/>
                  <a:gd name="T25" fmla="*/ 4 h 7"/>
                  <a:gd name="T26" fmla="*/ 3 w 9"/>
                  <a:gd name="T27" fmla="*/ 4 h 7"/>
                  <a:gd name="T28" fmla="*/ 0 w 9"/>
                  <a:gd name="T29" fmla="*/ 2 h 7"/>
                  <a:gd name="T30" fmla="*/ 2 w 9"/>
                  <a:gd name="T31" fmla="*/ 0 h 7"/>
                  <a:gd name="T32" fmla="*/ 2 w 9"/>
                  <a:gd name="T33" fmla="*/ 0 h 7"/>
                  <a:gd name="T34" fmla="*/ 4 w 9"/>
                  <a:gd name="T35" fmla="*/ 2 h 7"/>
                  <a:gd name="T36" fmla="*/ 4 w 9"/>
                  <a:gd name="T37" fmla="*/ 2 h 7"/>
                  <a:gd name="T38" fmla="*/ 2 w 9"/>
                  <a:gd name="T3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7">
                    <a:moveTo>
                      <a:pt x="5" y="5"/>
                    </a:moveTo>
                    <a:cubicBezTo>
                      <a:pt x="5" y="5"/>
                      <a:pt x="5" y="5"/>
                      <a:pt x="5" y="5"/>
                    </a:cubicBezTo>
                    <a:cubicBezTo>
                      <a:pt x="6" y="6"/>
                      <a:pt x="7" y="6"/>
                      <a:pt x="8" y="7"/>
                    </a:cubicBezTo>
                    <a:cubicBezTo>
                      <a:pt x="8" y="7"/>
                      <a:pt x="8" y="7"/>
                      <a:pt x="8" y="7"/>
                    </a:cubicBezTo>
                    <a:cubicBezTo>
                      <a:pt x="7" y="6"/>
                      <a:pt x="6" y="6"/>
                      <a:pt x="5" y="5"/>
                    </a:cubicBezTo>
                    <a:moveTo>
                      <a:pt x="7" y="3"/>
                    </a:moveTo>
                    <a:cubicBezTo>
                      <a:pt x="7" y="3"/>
                      <a:pt x="7" y="3"/>
                      <a:pt x="7" y="3"/>
                    </a:cubicBezTo>
                    <a:cubicBezTo>
                      <a:pt x="7" y="4"/>
                      <a:pt x="8" y="4"/>
                      <a:pt x="9" y="5"/>
                    </a:cubicBezTo>
                    <a:cubicBezTo>
                      <a:pt x="9" y="5"/>
                      <a:pt x="9" y="5"/>
                      <a:pt x="9" y="5"/>
                    </a:cubicBezTo>
                    <a:cubicBezTo>
                      <a:pt x="8" y="4"/>
                      <a:pt x="7" y="4"/>
                      <a:pt x="7" y="3"/>
                    </a:cubicBezTo>
                    <a:moveTo>
                      <a:pt x="0" y="2"/>
                    </a:moveTo>
                    <a:cubicBezTo>
                      <a:pt x="0" y="2"/>
                      <a:pt x="0" y="2"/>
                      <a:pt x="0" y="2"/>
                    </a:cubicBezTo>
                    <a:cubicBezTo>
                      <a:pt x="1" y="3"/>
                      <a:pt x="2" y="3"/>
                      <a:pt x="3" y="4"/>
                    </a:cubicBezTo>
                    <a:cubicBezTo>
                      <a:pt x="3" y="4"/>
                      <a:pt x="3" y="4"/>
                      <a:pt x="3" y="4"/>
                    </a:cubicBezTo>
                    <a:cubicBezTo>
                      <a:pt x="2" y="3"/>
                      <a:pt x="1" y="3"/>
                      <a:pt x="0" y="2"/>
                    </a:cubicBezTo>
                    <a:moveTo>
                      <a:pt x="2" y="0"/>
                    </a:moveTo>
                    <a:cubicBezTo>
                      <a:pt x="2" y="0"/>
                      <a:pt x="2" y="0"/>
                      <a:pt x="2" y="0"/>
                    </a:cubicBezTo>
                    <a:cubicBezTo>
                      <a:pt x="2" y="1"/>
                      <a:pt x="3" y="1"/>
                      <a:pt x="4" y="2"/>
                    </a:cubicBezTo>
                    <a:cubicBezTo>
                      <a:pt x="4" y="2"/>
                      <a:pt x="4" y="2"/>
                      <a:pt x="4" y="2"/>
                    </a:cubicBezTo>
                    <a:cubicBezTo>
                      <a:pt x="3" y="1"/>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5" name="Freeform 10178"/>
              <p:cNvSpPr>
                <a:spLocks noEditPoints="1"/>
              </p:cNvSpPr>
              <p:nvPr/>
            </p:nvSpPr>
            <p:spPr bwMode="auto">
              <a:xfrm>
                <a:off x="-37" y="3549"/>
                <a:ext cx="16" cy="12"/>
              </a:xfrm>
              <a:custGeom>
                <a:avLst/>
                <a:gdLst>
                  <a:gd name="T0" fmla="*/ 5 w 7"/>
                  <a:gd name="T1" fmla="*/ 3 h 5"/>
                  <a:gd name="T2" fmla="*/ 5 w 7"/>
                  <a:gd name="T3" fmla="*/ 4 h 5"/>
                  <a:gd name="T4" fmla="*/ 7 w 7"/>
                  <a:gd name="T5" fmla="*/ 5 h 5"/>
                  <a:gd name="T6" fmla="*/ 7 w 7"/>
                  <a:gd name="T7" fmla="*/ 5 h 5"/>
                  <a:gd name="T8" fmla="*/ 5 w 7"/>
                  <a:gd name="T9" fmla="*/ 3 h 5"/>
                  <a:gd name="T10" fmla="*/ 0 w 7"/>
                  <a:gd name="T11" fmla="*/ 0 h 5"/>
                  <a:gd name="T12" fmla="*/ 0 w 7"/>
                  <a:gd name="T13" fmla="*/ 0 h 5"/>
                  <a:gd name="T14" fmla="*/ 2 w 7"/>
                  <a:gd name="T15" fmla="*/ 2 h 5"/>
                  <a:gd name="T16" fmla="*/ 2 w 7"/>
                  <a:gd name="T17" fmla="*/ 2 h 5"/>
                  <a:gd name="T18" fmla="*/ 0 w 7"/>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5" y="3"/>
                    </a:moveTo>
                    <a:cubicBezTo>
                      <a:pt x="5" y="4"/>
                      <a:pt x="5" y="4"/>
                      <a:pt x="5" y="4"/>
                    </a:cubicBezTo>
                    <a:cubicBezTo>
                      <a:pt x="6" y="4"/>
                      <a:pt x="7" y="5"/>
                      <a:pt x="7" y="5"/>
                    </a:cubicBezTo>
                    <a:cubicBezTo>
                      <a:pt x="7" y="5"/>
                      <a:pt x="7" y="5"/>
                      <a:pt x="7" y="5"/>
                    </a:cubicBezTo>
                    <a:cubicBezTo>
                      <a:pt x="7" y="5"/>
                      <a:pt x="6" y="4"/>
                      <a:pt x="5" y="3"/>
                    </a:cubicBezTo>
                    <a:moveTo>
                      <a:pt x="0" y="0"/>
                    </a:moveTo>
                    <a:cubicBezTo>
                      <a:pt x="0" y="0"/>
                      <a:pt x="0" y="0"/>
                      <a:pt x="0" y="0"/>
                    </a:cubicBezTo>
                    <a:cubicBezTo>
                      <a:pt x="1" y="1"/>
                      <a:pt x="1" y="1"/>
                      <a:pt x="2" y="2"/>
                    </a:cubicBezTo>
                    <a:cubicBezTo>
                      <a:pt x="2" y="2"/>
                      <a:pt x="2" y="2"/>
                      <a:pt x="2"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6" name="Freeform 10179"/>
              <p:cNvSpPr>
                <a:spLocks noEditPoints="1"/>
              </p:cNvSpPr>
              <p:nvPr/>
            </p:nvSpPr>
            <p:spPr bwMode="auto">
              <a:xfrm>
                <a:off x="-47" y="3557"/>
                <a:ext cx="24" cy="18"/>
              </a:xfrm>
              <a:custGeom>
                <a:avLst/>
                <a:gdLst>
                  <a:gd name="T0" fmla="*/ 5 w 10"/>
                  <a:gd name="T1" fmla="*/ 7 h 8"/>
                  <a:gd name="T2" fmla="*/ 5 w 10"/>
                  <a:gd name="T3" fmla="*/ 7 h 8"/>
                  <a:gd name="T4" fmla="*/ 7 w 10"/>
                  <a:gd name="T5" fmla="*/ 8 h 8"/>
                  <a:gd name="T6" fmla="*/ 8 w 10"/>
                  <a:gd name="T7" fmla="*/ 8 h 8"/>
                  <a:gd name="T8" fmla="*/ 5 w 10"/>
                  <a:gd name="T9" fmla="*/ 7 h 8"/>
                  <a:gd name="T10" fmla="*/ 0 w 10"/>
                  <a:gd name="T11" fmla="*/ 4 h 8"/>
                  <a:gd name="T12" fmla="*/ 0 w 10"/>
                  <a:gd name="T13" fmla="*/ 4 h 8"/>
                  <a:gd name="T14" fmla="*/ 3 w 10"/>
                  <a:gd name="T15" fmla="*/ 6 h 8"/>
                  <a:gd name="T16" fmla="*/ 3 w 10"/>
                  <a:gd name="T17" fmla="*/ 5 h 8"/>
                  <a:gd name="T18" fmla="*/ 0 w 10"/>
                  <a:gd name="T19" fmla="*/ 4 h 8"/>
                  <a:gd name="T20" fmla="*/ 7 w 10"/>
                  <a:gd name="T21" fmla="*/ 4 h 8"/>
                  <a:gd name="T22" fmla="*/ 7 w 10"/>
                  <a:gd name="T23" fmla="*/ 4 h 8"/>
                  <a:gd name="T24" fmla="*/ 9 w 10"/>
                  <a:gd name="T25" fmla="*/ 5 h 8"/>
                  <a:gd name="T26" fmla="*/ 10 w 10"/>
                  <a:gd name="T27" fmla="*/ 5 h 8"/>
                  <a:gd name="T28" fmla="*/ 7 w 10"/>
                  <a:gd name="T29" fmla="*/ 4 h 8"/>
                  <a:gd name="T30" fmla="*/ 7 w 10"/>
                  <a:gd name="T31" fmla="*/ 3 h 8"/>
                  <a:gd name="T32" fmla="*/ 7 w 10"/>
                  <a:gd name="T33" fmla="*/ 3 h 8"/>
                  <a:gd name="T34" fmla="*/ 10 w 10"/>
                  <a:gd name="T35" fmla="*/ 5 h 8"/>
                  <a:gd name="T36" fmla="*/ 10 w 10"/>
                  <a:gd name="T37" fmla="*/ 4 h 8"/>
                  <a:gd name="T38" fmla="*/ 7 w 10"/>
                  <a:gd name="T39" fmla="*/ 3 h 8"/>
                  <a:gd name="T40" fmla="*/ 2 w 10"/>
                  <a:gd name="T41" fmla="*/ 0 h 8"/>
                  <a:gd name="T42" fmla="*/ 2 w 10"/>
                  <a:gd name="T43" fmla="*/ 0 h 8"/>
                  <a:gd name="T44" fmla="*/ 5 w 10"/>
                  <a:gd name="T45" fmla="*/ 2 h 8"/>
                  <a:gd name="T46" fmla="*/ 5 w 10"/>
                  <a:gd name="T47" fmla="*/ 2 h 8"/>
                  <a:gd name="T48" fmla="*/ 2 w 10"/>
                  <a:gd name="T49" fmla="*/ 0 h 8"/>
                  <a:gd name="T50" fmla="*/ 3 w 10"/>
                  <a:gd name="T51" fmla="*/ 0 h 8"/>
                  <a:gd name="T52" fmla="*/ 5 w 10"/>
                  <a:gd name="T53" fmla="*/ 1 h 8"/>
                  <a:gd name="T54" fmla="*/ 5 w 10"/>
                  <a:gd name="T55" fmla="*/ 1 h 8"/>
                  <a:gd name="T56" fmla="*/ 3 w 10"/>
                  <a:gd name="T5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 h="8">
                    <a:moveTo>
                      <a:pt x="5" y="7"/>
                    </a:moveTo>
                    <a:cubicBezTo>
                      <a:pt x="5" y="7"/>
                      <a:pt x="5" y="7"/>
                      <a:pt x="5" y="7"/>
                    </a:cubicBezTo>
                    <a:cubicBezTo>
                      <a:pt x="6" y="7"/>
                      <a:pt x="7" y="8"/>
                      <a:pt x="7" y="8"/>
                    </a:cubicBezTo>
                    <a:cubicBezTo>
                      <a:pt x="8" y="8"/>
                      <a:pt x="8" y="8"/>
                      <a:pt x="8" y="8"/>
                    </a:cubicBezTo>
                    <a:cubicBezTo>
                      <a:pt x="7" y="8"/>
                      <a:pt x="6" y="7"/>
                      <a:pt x="5" y="7"/>
                    </a:cubicBezTo>
                    <a:moveTo>
                      <a:pt x="0" y="4"/>
                    </a:moveTo>
                    <a:cubicBezTo>
                      <a:pt x="0" y="4"/>
                      <a:pt x="0" y="4"/>
                      <a:pt x="0" y="4"/>
                    </a:cubicBezTo>
                    <a:cubicBezTo>
                      <a:pt x="1" y="5"/>
                      <a:pt x="2" y="5"/>
                      <a:pt x="3" y="6"/>
                    </a:cubicBezTo>
                    <a:cubicBezTo>
                      <a:pt x="3" y="5"/>
                      <a:pt x="3" y="5"/>
                      <a:pt x="3" y="5"/>
                    </a:cubicBezTo>
                    <a:cubicBezTo>
                      <a:pt x="2" y="5"/>
                      <a:pt x="1" y="4"/>
                      <a:pt x="0" y="4"/>
                    </a:cubicBezTo>
                    <a:moveTo>
                      <a:pt x="7" y="4"/>
                    </a:moveTo>
                    <a:cubicBezTo>
                      <a:pt x="7" y="4"/>
                      <a:pt x="7" y="4"/>
                      <a:pt x="7" y="4"/>
                    </a:cubicBezTo>
                    <a:cubicBezTo>
                      <a:pt x="8" y="4"/>
                      <a:pt x="9" y="5"/>
                      <a:pt x="9" y="5"/>
                    </a:cubicBezTo>
                    <a:cubicBezTo>
                      <a:pt x="9" y="5"/>
                      <a:pt x="9" y="5"/>
                      <a:pt x="10" y="5"/>
                    </a:cubicBezTo>
                    <a:cubicBezTo>
                      <a:pt x="9" y="5"/>
                      <a:pt x="8" y="4"/>
                      <a:pt x="7" y="4"/>
                    </a:cubicBezTo>
                    <a:moveTo>
                      <a:pt x="7" y="3"/>
                    </a:moveTo>
                    <a:cubicBezTo>
                      <a:pt x="7" y="3"/>
                      <a:pt x="7" y="3"/>
                      <a:pt x="7" y="3"/>
                    </a:cubicBezTo>
                    <a:cubicBezTo>
                      <a:pt x="8" y="4"/>
                      <a:pt x="9" y="4"/>
                      <a:pt x="10" y="5"/>
                    </a:cubicBezTo>
                    <a:cubicBezTo>
                      <a:pt x="10" y="5"/>
                      <a:pt x="10" y="5"/>
                      <a:pt x="10" y="4"/>
                    </a:cubicBezTo>
                    <a:cubicBezTo>
                      <a:pt x="9" y="4"/>
                      <a:pt x="8" y="3"/>
                      <a:pt x="7" y="3"/>
                    </a:cubicBezTo>
                    <a:moveTo>
                      <a:pt x="2" y="0"/>
                    </a:moveTo>
                    <a:cubicBezTo>
                      <a:pt x="2" y="0"/>
                      <a:pt x="2" y="0"/>
                      <a:pt x="2" y="0"/>
                    </a:cubicBezTo>
                    <a:cubicBezTo>
                      <a:pt x="3" y="1"/>
                      <a:pt x="4" y="2"/>
                      <a:pt x="5" y="2"/>
                    </a:cubicBezTo>
                    <a:cubicBezTo>
                      <a:pt x="5" y="2"/>
                      <a:pt x="5" y="2"/>
                      <a:pt x="5" y="2"/>
                    </a:cubicBezTo>
                    <a:cubicBezTo>
                      <a:pt x="4" y="1"/>
                      <a:pt x="3" y="1"/>
                      <a:pt x="2" y="0"/>
                    </a:cubicBezTo>
                    <a:moveTo>
                      <a:pt x="3" y="0"/>
                    </a:moveTo>
                    <a:cubicBezTo>
                      <a:pt x="3" y="0"/>
                      <a:pt x="4" y="1"/>
                      <a:pt x="5" y="1"/>
                    </a:cubicBezTo>
                    <a:cubicBezTo>
                      <a:pt x="5" y="1"/>
                      <a:pt x="5" y="1"/>
                      <a:pt x="5" y="1"/>
                    </a:cubicBezTo>
                    <a:cubicBezTo>
                      <a:pt x="4" y="1"/>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7" name="Freeform 10180"/>
              <p:cNvSpPr>
                <a:spLocks noEditPoints="1"/>
              </p:cNvSpPr>
              <p:nvPr/>
            </p:nvSpPr>
            <p:spPr bwMode="auto">
              <a:xfrm>
                <a:off x="-30" y="3531"/>
                <a:ext cx="23" cy="16"/>
              </a:xfrm>
              <a:custGeom>
                <a:avLst/>
                <a:gdLst>
                  <a:gd name="T0" fmla="*/ 6 w 10"/>
                  <a:gd name="T1" fmla="*/ 6 h 7"/>
                  <a:gd name="T2" fmla="*/ 5 w 10"/>
                  <a:gd name="T3" fmla="*/ 6 h 7"/>
                  <a:gd name="T4" fmla="*/ 8 w 10"/>
                  <a:gd name="T5" fmla="*/ 7 h 7"/>
                  <a:gd name="T6" fmla="*/ 8 w 10"/>
                  <a:gd name="T7" fmla="*/ 7 h 7"/>
                  <a:gd name="T8" fmla="*/ 6 w 10"/>
                  <a:gd name="T9" fmla="*/ 6 h 7"/>
                  <a:gd name="T10" fmla="*/ 6 w 10"/>
                  <a:gd name="T11" fmla="*/ 5 h 7"/>
                  <a:gd name="T12" fmla="*/ 6 w 10"/>
                  <a:gd name="T13" fmla="*/ 5 h 7"/>
                  <a:gd name="T14" fmla="*/ 8 w 10"/>
                  <a:gd name="T15" fmla="*/ 7 h 7"/>
                  <a:gd name="T16" fmla="*/ 8 w 10"/>
                  <a:gd name="T17" fmla="*/ 7 h 7"/>
                  <a:gd name="T18" fmla="*/ 6 w 10"/>
                  <a:gd name="T19" fmla="*/ 5 h 7"/>
                  <a:gd name="T20" fmla="*/ 7 w 10"/>
                  <a:gd name="T21" fmla="*/ 3 h 7"/>
                  <a:gd name="T22" fmla="*/ 7 w 10"/>
                  <a:gd name="T23" fmla="*/ 3 h 7"/>
                  <a:gd name="T24" fmla="*/ 9 w 10"/>
                  <a:gd name="T25" fmla="*/ 5 h 7"/>
                  <a:gd name="T26" fmla="*/ 10 w 10"/>
                  <a:gd name="T27" fmla="*/ 5 h 7"/>
                  <a:gd name="T28" fmla="*/ 7 w 10"/>
                  <a:gd name="T29" fmla="*/ 3 h 7"/>
                  <a:gd name="T30" fmla="*/ 0 w 10"/>
                  <a:gd name="T31" fmla="*/ 2 h 7"/>
                  <a:gd name="T32" fmla="*/ 0 w 10"/>
                  <a:gd name="T33" fmla="*/ 3 h 7"/>
                  <a:gd name="T34" fmla="*/ 3 w 10"/>
                  <a:gd name="T35" fmla="*/ 4 h 7"/>
                  <a:gd name="T36" fmla="*/ 3 w 10"/>
                  <a:gd name="T37" fmla="*/ 4 h 7"/>
                  <a:gd name="T38" fmla="*/ 0 w 10"/>
                  <a:gd name="T39" fmla="*/ 2 h 7"/>
                  <a:gd name="T40" fmla="*/ 0 w 10"/>
                  <a:gd name="T41" fmla="*/ 2 h 7"/>
                  <a:gd name="T42" fmla="*/ 0 w 10"/>
                  <a:gd name="T43" fmla="*/ 2 h 7"/>
                  <a:gd name="T44" fmla="*/ 3 w 10"/>
                  <a:gd name="T45" fmla="*/ 4 h 7"/>
                  <a:gd name="T46" fmla="*/ 3 w 10"/>
                  <a:gd name="T47" fmla="*/ 4 h 7"/>
                  <a:gd name="T48" fmla="*/ 0 w 10"/>
                  <a:gd name="T49" fmla="*/ 2 h 7"/>
                  <a:gd name="T50" fmla="*/ 2 w 10"/>
                  <a:gd name="T51" fmla="*/ 0 h 7"/>
                  <a:gd name="T52" fmla="*/ 1 w 10"/>
                  <a:gd name="T53" fmla="*/ 0 h 7"/>
                  <a:gd name="T54" fmla="*/ 4 w 10"/>
                  <a:gd name="T55" fmla="*/ 2 h 7"/>
                  <a:gd name="T56" fmla="*/ 4 w 10"/>
                  <a:gd name="T57" fmla="*/ 1 h 7"/>
                  <a:gd name="T58" fmla="*/ 2 w 10"/>
                  <a:gd name="T5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7">
                    <a:moveTo>
                      <a:pt x="6" y="6"/>
                    </a:moveTo>
                    <a:cubicBezTo>
                      <a:pt x="5" y="6"/>
                      <a:pt x="5" y="6"/>
                      <a:pt x="5" y="6"/>
                    </a:cubicBezTo>
                    <a:cubicBezTo>
                      <a:pt x="6" y="6"/>
                      <a:pt x="7" y="7"/>
                      <a:pt x="8" y="7"/>
                    </a:cubicBezTo>
                    <a:cubicBezTo>
                      <a:pt x="8" y="7"/>
                      <a:pt x="8" y="7"/>
                      <a:pt x="8" y="7"/>
                    </a:cubicBezTo>
                    <a:cubicBezTo>
                      <a:pt x="7" y="7"/>
                      <a:pt x="6" y="6"/>
                      <a:pt x="6" y="6"/>
                    </a:cubicBezTo>
                    <a:moveTo>
                      <a:pt x="6" y="5"/>
                    </a:moveTo>
                    <a:cubicBezTo>
                      <a:pt x="6" y="5"/>
                      <a:pt x="6" y="5"/>
                      <a:pt x="6" y="5"/>
                    </a:cubicBezTo>
                    <a:cubicBezTo>
                      <a:pt x="7" y="6"/>
                      <a:pt x="7" y="6"/>
                      <a:pt x="8" y="7"/>
                    </a:cubicBezTo>
                    <a:cubicBezTo>
                      <a:pt x="8" y="7"/>
                      <a:pt x="8" y="7"/>
                      <a:pt x="8" y="7"/>
                    </a:cubicBezTo>
                    <a:cubicBezTo>
                      <a:pt x="7" y="6"/>
                      <a:pt x="7" y="6"/>
                      <a:pt x="6" y="5"/>
                    </a:cubicBezTo>
                    <a:moveTo>
                      <a:pt x="7" y="3"/>
                    </a:moveTo>
                    <a:cubicBezTo>
                      <a:pt x="7" y="3"/>
                      <a:pt x="7" y="3"/>
                      <a:pt x="7" y="3"/>
                    </a:cubicBezTo>
                    <a:cubicBezTo>
                      <a:pt x="8" y="4"/>
                      <a:pt x="9" y="4"/>
                      <a:pt x="9" y="5"/>
                    </a:cubicBezTo>
                    <a:cubicBezTo>
                      <a:pt x="10" y="5"/>
                      <a:pt x="10" y="5"/>
                      <a:pt x="10" y="5"/>
                    </a:cubicBezTo>
                    <a:cubicBezTo>
                      <a:pt x="9" y="4"/>
                      <a:pt x="8" y="4"/>
                      <a:pt x="7" y="3"/>
                    </a:cubicBezTo>
                    <a:moveTo>
                      <a:pt x="0" y="2"/>
                    </a:moveTo>
                    <a:cubicBezTo>
                      <a:pt x="0" y="2"/>
                      <a:pt x="0" y="3"/>
                      <a:pt x="0" y="3"/>
                    </a:cubicBezTo>
                    <a:cubicBezTo>
                      <a:pt x="1" y="3"/>
                      <a:pt x="2" y="4"/>
                      <a:pt x="3" y="4"/>
                    </a:cubicBezTo>
                    <a:cubicBezTo>
                      <a:pt x="3" y="4"/>
                      <a:pt x="3" y="4"/>
                      <a:pt x="3" y="4"/>
                    </a:cubicBezTo>
                    <a:cubicBezTo>
                      <a:pt x="2" y="3"/>
                      <a:pt x="1" y="3"/>
                      <a:pt x="0" y="2"/>
                    </a:cubicBezTo>
                    <a:moveTo>
                      <a:pt x="0" y="2"/>
                    </a:moveTo>
                    <a:cubicBezTo>
                      <a:pt x="0" y="2"/>
                      <a:pt x="0" y="2"/>
                      <a:pt x="0" y="2"/>
                    </a:cubicBezTo>
                    <a:cubicBezTo>
                      <a:pt x="1" y="3"/>
                      <a:pt x="2" y="3"/>
                      <a:pt x="3" y="4"/>
                    </a:cubicBezTo>
                    <a:cubicBezTo>
                      <a:pt x="3" y="4"/>
                      <a:pt x="3" y="4"/>
                      <a:pt x="3" y="4"/>
                    </a:cubicBezTo>
                    <a:cubicBezTo>
                      <a:pt x="2" y="3"/>
                      <a:pt x="1" y="3"/>
                      <a:pt x="0" y="2"/>
                    </a:cubicBezTo>
                    <a:moveTo>
                      <a:pt x="2" y="0"/>
                    </a:moveTo>
                    <a:cubicBezTo>
                      <a:pt x="2" y="0"/>
                      <a:pt x="1" y="0"/>
                      <a:pt x="1" y="0"/>
                    </a:cubicBezTo>
                    <a:cubicBezTo>
                      <a:pt x="2" y="0"/>
                      <a:pt x="3" y="1"/>
                      <a:pt x="4" y="2"/>
                    </a:cubicBezTo>
                    <a:cubicBezTo>
                      <a:pt x="4" y="1"/>
                      <a:pt x="4" y="1"/>
                      <a:pt x="4" y="1"/>
                    </a:cubicBezTo>
                    <a:cubicBezTo>
                      <a:pt x="3"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8" name="Freeform 10181"/>
              <p:cNvSpPr>
                <a:spLocks noEditPoints="1"/>
              </p:cNvSpPr>
              <p:nvPr/>
            </p:nvSpPr>
            <p:spPr bwMode="auto">
              <a:xfrm>
                <a:off x="-26" y="3526"/>
                <a:ext cx="22" cy="14"/>
              </a:xfrm>
              <a:custGeom>
                <a:avLst/>
                <a:gdLst>
                  <a:gd name="T0" fmla="*/ 5 w 9"/>
                  <a:gd name="T1" fmla="*/ 5 h 6"/>
                  <a:gd name="T2" fmla="*/ 5 w 9"/>
                  <a:gd name="T3" fmla="*/ 5 h 6"/>
                  <a:gd name="T4" fmla="*/ 8 w 9"/>
                  <a:gd name="T5" fmla="*/ 6 h 6"/>
                  <a:gd name="T6" fmla="*/ 8 w 9"/>
                  <a:gd name="T7" fmla="*/ 6 h 6"/>
                  <a:gd name="T8" fmla="*/ 5 w 9"/>
                  <a:gd name="T9" fmla="*/ 5 h 6"/>
                  <a:gd name="T10" fmla="*/ 6 w 9"/>
                  <a:gd name="T11" fmla="*/ 4 h 6"/>
                  <a:gd name="T12" fmla="*/ 6 w 9"/>
                  <a:gd name="T13" fmla="*/ 4 h 6"/>
                  <a:gd name="T14" fmla="*/ 8 w 9"/>
                  <a:gd name="T15" fmla="*/ 6 h 6"/>
                  <a:gd name="T16" fmla="*/ 9 w 9"/>
                  <a:gd name="T17" fmla="*/ 5 h 6"/>
                  <a:gd name="T18" fmla="*/ 6 w 9"/>
                  <a:gd name="T19" fmla="*/ 4 h 6"/>
                  <a:gd name="T20" fmla="*/ 0 w 9"/>
                  <a:gd name="T21" fmla="*/ 1 h 6"/>
                  <a:gd name="T22" fmla="*/ 0 w 9"/>
                  <a:gd name="T23" fmla="*/ 1 h 6"/>
                  <a:gd name="T24" fmla="*/ 2 w 9"/>
                  <a:gd name="T25" fmla="*/ 3 h 6"/>
                  <a:gd name="T26" fmla="*/ 2 w 9"/>
                  <a:gd name="T27" fmla="*/ 3 h 6"/>
                  <a:gd name="T28" fmla="*/ 0 w 9"/>
                  <a:gd name="T29" fmla="*/ 1 h 6"/>
                  <a:gd name="T30" fmla="*/ 0 w 9"/>
                  <a:gd name="T31" fmla="*/ 0 h 6"/>
                  <a:gd name="T32" fmla="*/ 0 w 9"/>
                  <a:gd name="T33" fmla="*/ 1 h 6"/>
                  <a:gd name="T34" fmla="*/ 3 w 9"/>
                  <a:gd name="T35" fmla="*/ 2 h 6"/>
                  <a:gd name="T36" fmla="*/ 3 w 9"/>
                  <a:gd name="T37" fmla="*/ 2 h 6"/>
                  <a:gd name="T38" fmla="*/ 0 w 9"/>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6">
                    <a:moveTo>
                      <a:pt x="5" y="5"/>
                    </a:moveTo>
                    <a:cubicBezTo>
                      <a:pt x="5" y="5"/>
                      <a:pt x="5" y="5"/>
                      <a:pt x="5" y="5"/>
                    </a:cubicBezTo>
                    <a:cubicBezTo>
                      <a:pt x="6" y="5"/>
                      <a:pt x="7" y="6"/>
                      <a:pt x="8" y="6"/>
                    </a:cubicBezTo>
                    <a:cubicBezTo>
                      <a:pt x="8" y="6"/>
                      <a:pt x="8" y="6"/>
                      <a:pt x="8" y="6"/>
                    </a:cubicBezTo>
                    <a:cubicBezTo>
                      <a:pt x="5" y="5"/>
                      <a:pt x="5" y="5"/>
                      <a:pt x="5" y="5"/>
                    </a:cubicBezTo>
                    <a:moveTo>
                      <a:pt x="6" y="4"/>
                    </a:moveTo>
                    <a:cubicBezTo>
                      <a:pt x="6" y="4"/>
                      <a:pt x="6" y="4"/>
                      <a:pt x="6" y="4"/>
                    </a:cubicBezTo>
                    <a:cubicBezTo>
                      <a:pt x="7" y="5"/>
                      <a:pt x="7" y="5"/>
                      <a:pt x="8" y="6"/>
                    </a:cubicBezTo>
                    <a:cubicBezTo>
                      <a:pt x="8" y="6"/>
                      <a:pt x="8" y="5"/>
                      <a:pt x="9" y="5"/>
                    </a:cubicBezTo>
                    <a:cubicBezTo>
                      <a:pt x="8" y="5"/>
                      <a:pt x="7" y="4"/>
                      <a:pt x="6" y="4"/>
                    </a:cubicBezTo>
                    <a:moveTo>
                      <a:pt x="0" y="1"/>
                    </a:moveTo>
                    <a:cubicBezTo>
                      <a:pt x="0" y="1"/>
                      <a:pt x="0" y="1"/>
                      <a:pt x="0" y="1"/>
                    </a:cubicBezTo>
                    <a:cubicBezTo>
                      <a:pt x="1" y="2"/>
                      <a:pt x="1" y="3"/>
                      <a:pt x="2" y="3"/>
                    </a:cubicBezTo>
                    <a:cubicBezTo>
                      <a:pt x="2" y="3"/>
                      <a:pt x="2" y="3"/>
                      <a:pt x="2" y="3"/>
                    </a:cubicBezTo>
                    <a:cubicBezTo>
                      <a:pt x="0" y="1"/>
                      <a:pt x="0" y="1"/>
                      <a:pt x="0" y="1"/>
                    </a:cubicBezTo>
                    <a:moveTo>
                      <a:pt x="0" y="0"/>
                    </a:moveTo>
                    <a:cubicBezTo>
                      <a:pt x="0" y="0"/>
                      <a:pt x="0" y="1"/>
                      <a:pt x="0" y="1"/>
                    </a:cubicBezTo>
                    <a:cubicBezTo>
                      <a:pt x="1" y="1"/>
                      <a:pt x="2" y="2"/>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89" name="Freeform 10182"/>
              <p:cNvSpPr>
                <a:spLocks noEditPoints="1"/>
              </p:cNvSpPr>
              <p:nvPr/>
            </p:nvSpPr>
            <p:spPr bwMode="auto">
              <a:xfrm>
                <a:off x="-16" y="3507"/>
                <a:ext cx="23" cy="14"/>
              </a:xfrm>
              <a:custGeom>
                <a:avLst/>
                <a:gdLst>
                  <a:gd name="T0" fmla="*/ 7 w 10"/>
                  <a:gd name="T1" fmla="*/ 4 h 6"/>
                  <a:gd name="T2" fmla="*/ 6 w 10"/>
                  <a:gd name="T3" fmla="*/ 5 h 6"/>
                  <a:gd name="T4" fmla="*/ 9 w 10"/>
                  <a:gd name="T5" fmla="*/ 6 h 6"/>
                  <a:gd name="T6" fmla="*/ 9 w 10"/>
                  <a:gd name="T7" fmla="*/ 6 h 6"/>
                  <a:gd name="T8" fmla="*/ 7 w 10"/>
                  <a:gd name="T9" fmla="*/ 4 h 6"/>
                  <a:gd name="T10" fmla="*/ 7 w 10"/>
                  <a:gd name="T11" fmla="*/ 3 h 6"/>
                  <a:gd name="T12" fmla="*/ 7 w 10"/>
                  <a:gd name="T13" fmla="*/ 3 h 6"/>
                  <a:gd name="T14" fmla="*/ 10 w 10"/>
                  <a:gd name="T15" fmla="*/ 5 h 6"/>
                  <a:gd name="T16" fmla="*/ 10 w 10"/>
                  <a:gd name="T17" fmla="*/ 5 h 6"/>
                  <a:gd name="T18" fmla="*/ 7 w 10"/>
                  <a:gd name="T19" fmla="*/ 3 h 6"/>
                  <a:gd name="T20" fmla="*/ 1 w 10"/>
                  <a:gd name="T21" fmla="*/ 1 h 6"/>
                  <a:gd name="T22" fmla="*/ 0 w 10"/>
                  <a:gd name="T23" fmla="*/ 1 h 6"/>
                  <a:gd name="T24" fmla="*/ 3 w 10"/>
                  <a:gd name="T25" fmla="*/ 3 h 6"/>
                  <a:gd name="T26" fmla="*/ 3 w 10"/>
                  <a:gd name="T27" fmla="*/ 2 h 6"/>
                  <a:gd name="T28" fmla="*/ 1 w 10"/>
                  <a:gd name="T29" fmla="*/ 1 h 6"/>
                  <a:gd name="T30" fmla="*/ 1 w 10"/>
                  <a:gd name="T31" fmla="*/ 0 h 6"/>
                  <a:gd name="T32" fmla="*/ 1 w 10"/>
                  <a:gd name="T33" fmla="*/ 0 h 6"/>
                  <a:gd name="T34" fmla="*/ 4 w 10"/>
                  <a:gd name="T35" fmla="*/ 1 h 6"/>
                  <a:gd name="T36" fmla="*/ 4 w 10"/>
                  <a:gd name="T37" fmla="*/ 1 h 6"/>
                  <a:gd name="T38" fmla="*/ 1 w 10"/>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6">
                    <a:moveTo>
                      <a:pt x="7" y="4"/>
                    </a:moveTo>
                    <a:cubicBezTo>
                      <a:pt x="6" y="5"/>
                      <a:pt x="6" y="5"/>
                      <a:pt x="6" y="5"/>
                    </a:cubicBezTo>
                    <a:cubicBezTo>
                      <a:pt x="7" y="5"/>
                      <a:pt x="8" y="6"/>
                      <a:pt x="9" y="6"/>
                    </a:cubicBezTo>
                    <a:cubicBezTo>
                      <a:pt x="9" y="6"/>
                      <a:pt x="9" y="6"/>
                      <a:pt x="9" y="6"/>
                    </a:cubicBezTo>
                    <a:cubicBezTo>
                      <a:pt x="8" y="5"/>
                      <a:pt x="7" y="5"/>
                      <a:pt x="7" y="4"/>
                    </a:cubicBezTo>
                    <a:moveTo>
                      <a:pt x="7" y="3"/>
                    </a:moveTo>
                    <a:cubicBezTo>
                      <a:pt x="7" y="3"/>
                      <a:pt x="7" y="3"/>
                      <a:pt x="7" y="3"/>
                    </a:cubicBezTo>
                    <a:cubicBezTo>
                      <a:pt x="8" y="4"/>
                      <a:pt x="9" y="4"/>
                      <a:pt x="10" y="5"/>
                    </a:cubicBezTo>
                    <a:cubicBezTo>
                      <a:pt x="10" y="5"/>
                      <a:pt x="10" y="5"/>
                      <a:pt x="10" y="5"/>
                    </a:cubicBezTo>
                    <a:cubicBezTo>
                      <a:pt x="9" y="4"/>
                      <a:pt x="8" y="4"/>
                      <a:pt x="7" y="3"/>
                    </a:cubicBezTo>
                    <a:moveTo>
                      <a:pt x="1" y="1"/>
                    </a:moveTo>
                    <a:cubicBezTo>
                      <a:pt x="1" y="1"/>
                      <a:pt x="0" y="1"/>
                      <a:pt x="0" y="1"/>
                    </a:cubicBezTo>
                    <a:cubicBezTo>
                      <a:pt x="1" y="1"/>
                      <a:pt x="2" y="2"/>
                      <a:pt x="3" y="3"/>
                    </a:cubicBezTo>
                    <a:cubicBezTo>
                      <a:pt x="3" y="2"/>
                      <a:pt x="3" y="2"/>
                      <a:pt x="3" y="2"/>
                    </a:cubicBezTo>
                    <a:cubicBezTo>
                      <a:pt x="2" y="2"/>
                      <a:pt x="1" y="1"/>
                      <a:pt x="1" y="1"/>
                    </a:cubicBezTo>
                    <a:moveTo>
                      <a:pt x="1" y="0"/>
                    </a:moveTo>
                    <a:cubicBezTo>
                      <a:pt x="1" y="0"/>
                      <a:pt x="1" y="0"/>
                      <a:pt x="1" y="0"/>
                    </a:cubicBezTo>
                    <a:cubicBezTo>
                      <a:pt x="2" y="0"/>
                      <a:pt x="3" y="1"/>
                      <a:pt x="4" y="1"/>
                    </a:cubicBezTo>
                    <a:cubicBezTo>
                      <a:pt x="4" y="1"/>
                      <a:pt x="4" y="1"/>
                      <a:pt x="4" y="1"/>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0" name="Freeform 10183"/>
              <p:cNvSpPr>
                <a:spLocks noEditPoints="1"/>
              </p:cNvSpPr>
              <p:nvPr/>
            </p:nvSpPr>
            <p:spPr bwMode="auto">
              <a:xfrm>
                <a:off x="-94" y="3649"/>
                <a:ext cx="16" cy="9"/>
              </a:xfrm>
              <a:custGeom>
                <a:avLst/>
                <a:gdLst>
                  <a:gd name="T0" fmla="*/ 4 w 7"/>
                  <a:gd name="T1" fmla="*/ 2 h 4"/>
                  <a:gd name="T2" fmla="*/ 3 w 7"/>
                  <a:gd name="T3" fmla="*/ 3 h 4"/>
                  <a:gd name="T4" fmla="*/ 6 w 7"/>
                  <a:gd name="T5" fmla="*/ 4 h 4"/>
                  <a:gd name="T6" fmla="*/ 7 w 7"/>
                  <a:gd name="T7" fmla="*/ 3 h 4"/>
                  <a:gd name="T8" fmla="*/ 4 w 7"/>
                  <a:gd name="T9" fmla="*/ 2 h 4"/>
                  <a:gd name="T10" fmla="*/ 1 w 7"/>
                  <a:gd name="T11" fmla="*/ 0 h 4"/>
                  <a:gd name="T12" fmla="*/ 0 w 7"/>
                  <a:gd name="T13" fmla="*/ 1 h 4"/>
                  <a:gd name="T14" fmla="*/ 3 w 7"/>
                  <a:gd name="T15" fmla="*/ 2 h 4"/>
                  <a:gd name="T16" fmla="*/ 3 w 7"/>
                  <a:gd name="T17" fmla="*/ 1 h 4"/>
                  <a:gd name="T18" fmla="*/ 1 w 7"/>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
                    <a:moveTo>
                      <a:pt x="4" y="2"/>
                    </a:moveTo>
                    <a:cubicBezTo>
                      <a:pt x="3" y="3"/>
                      <a:pt x="3" y="3"/>
                      <a:pt x="3" y="3"/>
                    </a:cubicBezTo>
                    <a:cubicBezTo>
                      <a:pt x="4" y="3"/>
                      <a:pt x="5" y="4"/>
                      <a:pt x="6" y="4"/>
                    </a:cubicBezTo>
                    <a:cubicBezTo>
                      <a:pt x="6" y="4"/>
                      <a:pt x="6" y="3"/>
                      <a:pt x="7" y="3"/>
                    </a:cubicBezTo>
                    <a:cubicBezTo>
                      <a:pt x="6" y="3"/>
                      <a:pt x="5" y="2"/>
                      <a:pt x="4" y="2"/>
                    </a:cubicBezTo>
                    <a:moveTo>
                      <a:pt x="1" y="0"/>
                    </a:moveTo>
                    <a:cubicBezTo>
                      <a:pt x="1" y="0"/>
                      <a:pt x="0" y="0"/>
                      <a:pt x="0" y="1"/>
                    </a:cubicBezTo>
                    <a:cubicBezTo>
                      <a:pt x="1" y="1"/>
                      <a:pt x="2" y="2"/>
                      <a:pt x="3" y="2"/>
                    </a:cubicBezTo>
                    <a:cubicBezTo>
                      <a:pt x="3" y="2"/>
                      <a:pt x="3" y="2"/>
                      <a:pt x="3"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1" name="Freeform 10184"/>
              <p:cNvSpPr>
                <a:spLocks noEditPoints="1"/>
              </p:cNvSpPr>
              <p:nvPr/>
            </p:nvSpPr>
            <p:spPr bwMode="auto">
              <a:xfrm>
                <a:off x="-210" y="3837"/>
                <a:ext cx="17" cy="22"/>
              </a:xfrm>
              <a:custGeom>
                <a:avLst/>
                <a:gdLst>
                  <a:gd name="T0" fmla="*/ 0 w 7"/>
                  <a:gd name="T1" fmla="*/ 7 h 9"/>
                  <a:gd name="T2" fmla="*/ 0 w 7"/>
                  <a:gd name="T3" fmla="*/ 7 h 9"/>
                  <a:gd name="T4" fmla="*/ 3 w 7"/>
                  <a:gd name="T5" fmla="*/ 9 h 9"/>
                  <a:gd name="T6" fmla="*/ 3 w 7"/>
                  <a:gd name="T7" fmla="*/ 9 h 9"/>
                  <a:gd name="T8" fmla="*/ 0 w 7"/>
                  <a:gd name="T9" fmla="*/ 7 h 9"/>
                  <a:gd name="T10" fmla="*/ 4 w 7"/>
                  <a:gd name="T11" fmla="*/ 0 h 9"/>
                  <a:gd name="T12" fmla="*/ 4 w 7"/>
                  <a:gd name="T13" fmla="*/ 1 h 9"/>
                  <a:gd name="T14" fmla="*/ 7 w 7"/>
                  <a:gd name="T15" fmla="*/ 2 h 9"/>
                  <a:gd name="T16" fmla="*/ 7 w 7"/>
                  <a:gd name="T17" fmla="*/ 2 h 9"/>
                  <a:gd name="T18" fmla="*/ 4 w 7"/>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9">
                    <a:moveTo>
                      <a:pt x="0" y="7"/>
                    </a:moveTo>
                    <a:cubicBezTo>
                      <a:pt x="0" y="7"/>
                      <a:pt x="0" y="7"/>
                      <a:pt x="0" y="7"/>
                    </a:cubicBezTo>
                    <a:cubicBezTo>
                      <a:pt x="1" y="8"/>
                      <a:pt x="2" y="8"/>
                      <a:pt x="3" y="9"/>
                    </a:cubicBezTo>
                    <a:cubicBezTo>
                      <a:pt x="3" y="9"/>
                      <a:pt x="3" y="9"/>
                      <a:pt x="3" y="9"/>
                    </a:cubicBezTo>
                    <a:cubicBezTo>
                      <a:pt x="2" y="8"/>
                      <a:pt x="1" y="8"/>
                      <a:pt x="0" y="7"/>
                    </a:cubicBezTo>
                    <a:moveTo>
                      <a:pt x="4" y="0"/>
                    </a:moveTo>
                    <a:cubicBezTo>
                      <a:pt x="4" y="1"/>
                      <a:pt x="4" y="1"/>
                      <a:pt x="4" y="1"/>
                    </a:cubicBezTo>
                    <a:cubicBezTo>
                      <a:pt x="5" y="1"/>
                      <a:pt x="6" y="2"/>
                      <a:pt x="7" y="2"/>
                    </a:cubicBezTo>
                    <a:cubicBezTo>
                      <a:pt x="7" y="2"/>
                      <a:pt x="7" y="2"/>
                      <a:pt x="7" y="2"/>
                    </a:cubicBezTo>
                    <a:cubicBezTo>
                      <a:pt x="6" y="1"/>
                      <a:pt x="5"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2" name="Freeform 10185"/>
              <p:cNvSpPr>
                <a:spLocks noEditPoints="1"/>
              </p:cNvSpPr>
              <p:nvPr/>
            </p:nvSpPr>
            <p:spPr bwMode="auto">
              <a:xfrm>
                <a:off x="-250" y="3573"/>
                <a:ext cx="217" cy="345"/>
              </a:xfrm>
              <a:custGeom>
                <a:avLst/>
                <a:gdLst>
                  <a:gd name="T0" fmla="*/ 1 w 92"/>
                  <a:gd name="T1" fmla="*/ 144 h 146"/>
                  <a:gd name="T2" fmla="*/ 2 w 92"/>
                  <a:gd name="T3" fmla="*/ 142 h 146"/>
                  <a:gd name="T4" fmla="*/ 10 w 92"/>
                  <a:gd name="T5" fmla="*/ 139 h 146"/>
                  <a:gd name="T6" fmla="*/ 12 w 92"/>
                  <a:gd name="T7" fmla="*/ 126 h 146"/>
                  <a:gd name="T8" fmla="*/ 12 w 92"/>
                  <a:gd name="T9" fmla="*/ 126 h 146"/>
                  <a:gd name="T10" fmla="*/ 20 w 92"/>
                  <a:gd name="T11" fmla="*/ 122 h 146"/>
                  <a:gd name="T12" fmla="*/ 21 w 92"/>
                  <a:gd name="T13" fmla="*/ 120 h 146"/>
                  <a:gd name="T14" fmla="*/ 18 w 92"/>
                  <a:gd name="T15" fmla="*/ 117 h 146"/>
                  <a:gd name="T16" fmla="*/ 19 w 92"/>
                  <a:gd name="T17" fmla="*/ 115 h 146"/>
                  <a:gd name="T18" fmla="*/ 19 w 92"/>
                  <a:gd name="T19" fmla="*/ 115 h 146"/>
                  <a:gd name="T20" fmla="*/ 23 w 92"/>
                  <a:gd name="T21" fmla="*/ 115 h 146"/>
                  <a:gd name="T22" fmla="*/ 26 w 92"/>
                  <a:gd name="T23" fmla="*/ 110 h 146"/>
                  <a:gd name="T24" fmla="*/ 27 w 92"/>
                  <a:gd name="T25" fmla="*/ 103 h 146"/>
                  <a:gd name="T26" fmla="*/ 30 w 92"/>
                  <a:gd name="T27" fmla="*/ 98 h 146"/>
                  <a:gd name="T28" fmla="*/ 32 w 92"/>
                  <a:gd name="T29" fmla="*/ 99 h 146"/>
                  <a:gd name="T30" fmla="*/ 32 w 92"/>
                  <a:gd name="T31" fmla="*/ 99 h 146"/>
                  <a:gd name="T32" fmla="*/ 35 w 92"/>
                  <a:gd name="T33" fmla="*/ 88 h 146"/>
                  <a:gd name="T34" fmla="*/ 35 w 92"/>
                  <a:gd name="T35" fmla="*/ 88 h 146"/>
                  <a:gd name="T36" fmla="*/ 43 w 92"/>
                  <a:gd name="T37" fmla="*/ 82 h 146"/>
                  <a:gd name="T38" fmla="*/ 44 w 92"/>
                  <a:gd name="T39" fmla="*/ 73 h 146"/>
                  <a:gd name="T40" fmla="*/ 52 w 92"/>
                  <a:gd name="T41" fmla="*/ 68 h 146"/>
                  <a:gd name="T42" fmla="*/ 58 w 92"/>
                  <a:gd name="T43" fmla="*/ 59 h 146"/>
                  <a:gd name="T44" fmla="*/ 61 w 92"/>
                  <a:gd name="T45" fmla="*/ 48 h 146"/>
                  <a:gd name="T46" fmla="*/ 59 w 92"/>
                  <a:gd name="T47" fmla="*/ 45 h 146"/>
                  <a:gd name="T48" fmla="*/ 59 w 92"/>
                  <a:gd name="T49" fmla="*/ 45 h 146"/>
                  <a:gd name="T50" fmla="*/ 67 w 92"/>
                  <a:gd name="T51" fmla="*/ 43 h 146"/>
                  <a:gd name="T52" fmla="*/ 62 w 92"/>
                  <a:gd name="T53" fmla="*/ 46 h 146"/>
                  <a:gd name="T54" fmla="*/ 65 w 92"/>
                  <a:gd name="T55" fmla="*/ 41 h 146"/>
                  <a:gd name="T56" fmla="*/ 63 w 92"/>
                  <a:gd name="T57" fmla="*/ 38 h 146"/>
                  <a:gd name="T58" fmla="*/ 63 w 92"/>
                  <a:gd name="T59" fmla="*/ 38 h 146"/>
                  <a:gd name="T60" fmla="*/ 72 w 92"/>
                  <a:gd name="T61" fmla="*/ 36 h 146"/>
                  <a:gd name="T62" fmla="*/ 68 w 92"/>
                  <a:gd name="T63" fmla="*/ 36 h 146"/>
                  <a:gd name="T64" fmla="*/ 71 w 92"/>
                  <a:gd name="T65" fmla="*/ 32 h 146"/>
                  <a:gd name="T66" fmla="*/ 73 w 92"/>
                  <a:gd name="T67" fmla="*/ 29 h 146"/>
                  <a:gd name="T68" fmla="*/ 73 w 92"/>
                  <a:gd name="T69" fmla="*/ 29 h 146"/>
                  <a:gd name="T70" fmla="*/ 71 w 92"/>
                  <a:gd name="T71" fmla="*/ 29 h 146"/>
                  <a:gd name="T72" fmla="*/ 72 w 92"/>
                  <a:gd name="T73" fmla="*/ 29 h 146"/>
                  <a:gd name="T74" fmla="*/ 77 w 92"/>
                  <a:gd name="T75" fmla="*/ 23 h 146"/>
                  <a:gd name="T76" fmla="*/ 73 w 92"/>
                  <a:gd name="T77" fmla="*/ 20 h 146"/>
                  <a:gd name="T78" fmla="*/ 74 w 92"/>
                  <a:gd name="T79" fmla="*/ 21 h 146"/>
                  <a:gd name="T80" fmla="*/ 80 w 92"/>
                  <a:gd name="T81" fmla="*/ 24 h 146"/>
                  <a:gd name="T82" fmla="*/ 73 w 92"/>
                  <a:gd name="T83" fmla="*/ 20 h 146"/>
                  <a:gd name="T84" fmla="*/ 80 w 92"/>
                  <a:gd name="T85" fmla="*/ 17 h 146"/>
                  <a:gd name="T86" fmla="*/ 79 w 92"/>
                  <a:gd name="T87" fmla="*/ 19 h 146"/>
                  <a:gd name="T88" fmla="*/ 75 w 92"/>
                  <a:gd name="T89" fmla="*/ 17 h 146"/>
                  <a:gd name="T90" fmla="*/ 75 w 92"/>
                  <a:gd name="T91" fmla="*/ 17 h 146"/>
                  <a:gd name="T92" fmla="*/ 79 w 92"/>
                  <a:gd name="T93" fmla="*/ 16 h 146"/>
                  <a:gd name="T94" fmla="*/ 85 w 92"/>
                  <a:gd name="T95" fmla="*/ 9 h 146"/>
                  <a:gd name="T96" fmla="*/ 82 w 92"/>
                  <a:gd name="T97" fmla="*/ 4 h 146"/>
                  <a:gd name="T98" fmla="*/ 84 w 92"/>
                  <a:gd name="T99" fmla="*/ 5 h 146"/>
                  <a:gd name="T100" fmla="*/ 91 w 92"/>
                  <a:gd name="T101" fmla="*/ 6 h 146"/>
                  <a:gd name="T102" fmla="*/ 83 w 92"/>
                  <a:gd name="T103"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2" h="146">
                    <a:moveTo>
                      <a:pt x="2" y="142"/>
                    </a:moveTo>
                    <a:cubicBezTo>
                      <a:pt x="1" y="144"/>
                      <a:pt x="1" y="144"/>
                      <a:pt x="1" y="144"/>
                    </a:cubicBezTo>
                    <a:cubicBezTo>
                      <a:pt x="2" y="144"/>
                      <a:pt x="2" y="144"/>
                      <a:pt x="1" y="144"/>
                    </a:cubicBezTo>
                    <a:cubicBezTo>
                      <a:pt x="1" y="144"/>
                      <a:pt x="1" y="144"/>
                      <a:pt x="1" y="144"/>
                    </a:cubicBezTo>
                    <a:cubicBezTo>
                      <a:pt x="1" y="144"/>
                      <a:pt x="1" y="144"/>
                      <a:pt x="1" y="144"/>
                    </a:cubicBezTo>
                    <a:cubicBezTo>
                      <a:pt x="0" y="144"/>
                      <a:pt x="1" y="144"/>
                      <a:pt x="3" y="146"/>
                    </a:cubicBezTo>
                    <a:cubicBezTo>
                      <a:pt x="3" y="145"/>
                      <a:pt x="3" y="144"/>
                      <a:pt x="3" y="142"/>
                    </a:cubicBezTo>
                    <a:cubicBezTo>
                      <a:pt x="2" y="142"/>
                      <a:pt x="2" y="142"/>
                      <a:pt x="2" y="142"/>
                    </a:cubicBezTo>
                    <a:moveTo>
                      <a:pt x="10" y="129"/>
                    </a:moveTo>
                    <a:cubicBezTo>
                      <a:pt x="6" y="137"/>
                      <a:pt x="6" y="137"/>
                      <a:pt x="6" y="137"/>
                    </a:cubicBezTo>
                    <a:cubicBezTo>
                      <a:pt x="8" y="138"/>
                      <a:pt x="8" y="138"/>
                      <a:pt x="8" y="138"/>
                    </a:cubicBezTo>
                    <a:cubicBezTo>
                      <a:pt x="10" y="139"/>
                      <a:pt x="10" y="139"/>
                      <a:pt x="10" y="139"/>
                    </a:cubicBezTo>
                    <a:cubicBezTo>
                      <a:pt x="14" y="132"/>
                      <a:pt x="14" y="132"/>
                      <a:pt x="14" y="132"/>
                    </a:cubicBezTo>
                    <a:cubicBezTo>
                      <a:pt x="13" y="131"/>
                      <a:pt x="12" y="130"/>
                      <a:pt x="10" y="129"/>
                    </a:cubicBezTo>
                    <a:moveTo>
                      <a:pt x="12" y="126"/>
                    </a:moveTo>
                    <a:cubicBezTo>
                      <a:pt x="12" y="126"/>
                      <a:pt x="12" y="126"/>
                      <a:pt x="12" y="126"/>
                    </a:cubicBezTo>
                    <a:cubicBezTo>
                      <a:pt x="11" y="128"/>
                      <a:pt x="11" y="128"/>
                      <a:pt x="11" y="128"/>
                    </a:cubicBezTo>
                    <a:cubicBezTo>
                      <a:pt x="15" y="130"/>
                      <a:pt x="15" y="130"/>
                      <a:pt x="15" y="130"/>
                    </a:cubicBezTo>
                    <a:cubicBezTo>
                      <a:pt x="16" y="128"/>
                      <a:pt x="16" y="128"/>
                      <a:pt x="16" y="128"/>
                    </a:cubicBezTo>
                    <a:cubicBezTo>
                      <a:pt x="15" y="127"/>
                      <a:pt x="14" y="127"/>
                      <a:pt x="12" y="126"/>
                    </a:cubicBezTo>
                    <a:moveTo>
                      <a:pt x="16" y="120"/>
                    </a:moveTo>
                    <a:cubicBezTo>
                      <a:pt x="15" y="121"/>
                      <a:pt x="15" y="121"/>
                      <a:pt x="15" y="121"/>
                    </a:cubicBezTo>
                    <a:cubicBezTo>
                      <a:pt x="16" y="122"/>
                      <a:pt x="17" y="123"/>
                      <a:pt x="18" y="124"/>
                    </a:cubicBezTo>
                    <a:cubicBezTo>
                      <a:pt x="20" y="122"/>
                      <a:pt x="20" y="122"/>
                      <a:pt x="20" y="122"/>
                    </a:cubicBezTo>
                    <a:cubicBezTo>
                      <a:pt x="18" y="121"/>
                      <a:pt x="17" y="120"/>
                      <a:pt x="16" y="120"/>
                    </a:cubicBezTo>
                    <a:moveTo>
                      <a:pt x="18" y="117"/>
                    </a:moveTo>
                    <a:cubicBezTo>
                      <a:pt x="17" y="118"/>
                      <a:pt x="17" y="118"/>
                      <a:pt x="17" y="118"/>
                    </a:cubicBezTo>
                    <a:cubicBezTo>
                      <a:pt x="19" y="118"/>
                      <a:pt x="20" y="119"/>
                      <a:pt x="21" y="120"/>
                    </a:cubicBezTo>
                    <a:cubicBezTo>
                      <a:pt x="21" y="119"/>
                      <a:pt x="21" y="119"/>
                      <a:pt x="21" y="119"/>
                    </a:cubicBezTo>
                    <a:cubicBezTo>
                      <a:pt x="20" y="118"/>
                      <a:pt x="19" y="118"/>
                      <a:pt x="18" y="117"/>
                    </a:cubicBezTo>
                    <a:moveTo>
                      <a:pt x="19" y="116"/>
                    </a:moveTo>
                    <a:cubicBezTo>
                      <a:pt x="18" y="117"/>
                      <a:pt x="18" y="117"/>
                      <a:pt x="18" y="117"/>
                    </a:cubicBezTo>
                    <a:cubicBezTo>
                      <a:pt x="21" y="119"/>
                      <a:pt x="21" y="119"/>
                      <a:pt x="21" y="119"/>
                    </a:cubicBezTo>
                    <a:cubicBezTo>
                      <a:pt x="22" y="118"/>
                      <a:pt x="22" y="118"/>
                      <a:pt x="22" y="118"/>
                    </a:cubicBezTo>
                    <a:cubicBezTo>
                      <a:pt x="21" y="117"/>
                      <a:pt x="20" y="117"/>
                      <a:pt x="19" y="116"/>
                    </a:cubicBezTo>
                    <a:moveTo>
                      <a:pt x="19" y="115"/>
                    </a:moveTo>
                    <a:cubicBezTo>
                      <a:pt x="19" y="116"/>
                      <a:pt x="19" y="116"/>
                      <a:pt x="19" y="116"/>
                    </a:cubicBezTo>
                    <a:cubicBezTo>
                      <a:pt x="20" y="116"/>
                      <a:pt x="21" y="117"/>
                      <a:pt x="22" y="117"/>
                    </a:cubicBezTo>
                    <a:cubicBezTo>
                      <a:pt x="22" y="117"/>
                      <a:pt x="22" y="117"/>
                      <a:pt x="22" y="117"/>
                    </a:cubicBezTo>
                    <a:cubicBezTo>
                      <a:pt x="21" y="117"/>
                      <a:pt x="20" y="116"/>
                      <a:pt x="19" y="115"/>
                    </a:cubicBezTo>
                    <a:moveTo>
                      <a:pt x="20" y="113"/>
                    </a:moveTo>
                    <a:cubicBezTo>
                      <a:pt x="20" y="114"/>
                      <a:pt x="20" y="114"/>
                      <a:pt x="20" y="114"/>
                    </a:cubicBezTo>
                    <a:cubicBezTo>
                      <a:pt x="21" y="115"/>
                      <a:pt x="22" y="115"/>
                      <a:pt x="23" y="116"/>
                    </a:cubicBezTo>
                    <a:cubicBezTo>
                      <a:pt x="23" y="115"/>
                      <a:pt x="23" y="115"/>
                      <a:pt x="23" y="115"/>
                    </a:cubicBezTo>
                    <a:cubicBezTo>
                      <a:pt x="22" y="114"/>
                      <a:pt x="21" y="114"/>
                      <a:pt x="20" y="113"/>
                    </a:cubicBezTo>
                    <a:moveTo>
                      <a:pt x="26" y="104"/>
                    </a:moveTo>
                    <a:cubicBezTo>
                      <a:pt x="23" y="109"/>
                      <a:pt x="23" y="109"/>
                      <a:pt x="23" y="109"/>
                    </a:cubicBezTo>
                    <a:cubicBezTo>
                      <a:pt x="24" y="109"/>
                      <a:pt x="25" y="110"/>
                      <a:pt x="26" y="110"/>
                    </a:cubicBezTo>
                    <a:cubicBezTo>
                      <a:pt x="29" y="105"/>
                      <a:pt x="29" y="105"/>
                      <a:pt x="29" y="105"/>
                    </a:cubicBezTo>
                    <a:cubicBezTo>
                      <a:pt x="28" y="105"/>
                      <a:pt x="27" y="104"/>
                      <a:pt x="26" y="104"/>
                    </a:cubicBezTo>
                    <a:moveTo>
                      <a:pt x="27" y="103"/>
                    </a:moveTo>
                    <a:cubicBezTo>
                      <a:pt x="27" y="103"/>
                      <a:pt x="27" y="103"/>
                      <a:pt x="27" y="103"/>
                    </a:cubicBezTo>
                    <a:cubicBezTo>
                      <a:pt x="28" y="103"/>
                      <a:pt x="28" y="104"/>
                      <a:pt x="29" y="104"/>
                    </a:cubicBezTo>
                    <a:cubicBezTo>
                      <a:pt x="29" y="104"/>
                      <a:pt x="29" y="104"/>
                      <a:pt x="29" y="104"/>
                    </a:cubicBezTo>
                    <a:cubicBezTo>
                      <a:pt x="29" y="104"/>
                      <a:pt x="28" y="103"/>
                      <a:pt x="27" y="103"/>
                    </a:cubicBezTo>
                    <a:moveTo>
                      <a:pt x="30" y="98"/>
                    </a:moveTo>
                    <a:cubicBezTo>
                      <a:pt x="30" y="98"/>
                      <a:pt x="30" y="98"/>
                      <a:pt x="30" y="98"/>
                    </a:cubicBezTo>
                    <a:cubicBezTo>
                      <a:pt x="27" y="103"/>
                      <a:pt x="27" y="103"/>
                      <a:pt x="27" y="103"/>
                    </a:cubicBezTo>
                    <a:cubicBezTo>
                      <a:pt x="28" y="103"/>
                      <a:pt x="29" y="104"/>
                      <a:pt x="29" y="104"/>
                    </a:cubicBezTo>
                    <a:cubicBezTo>
                      <a:pt x="32" y="99"/>
                      <a:pt x="32" y="99"/>
                      <a:pt x="32" y="99"/>
                    </a:cubicBezTo>
                    <a:cubicBezTo>
                      <a:pt x="31" y="99"/>
                      <a:pt x="31" y="99"/>
                      <a:pt x="30" y="98"/>
                    </a:cubicBezTo>
                    <a:moveTo>
                      <a:pt x="34" y="91"/>
                    </a:moveTo>
                    <a:cubicBezTo>
                      <a:pt x="32" y="93"/>
                      <a:pt x="31" y="96"/>
                      <a:pt x="30" y="98"/>
                    </a:cubicBezTo>
                    <a:cubicBezTo>
                      <a:pt x="31" y="98"/>
                      <a:pt x="31" y="99"/>
                      <a:pt x="32" y="99"/>
                    </a:cubicBezTo>
                    <a:cubicBezTo>
                      <a:pt x="34" y="95"/>
                      <a:pt x="34" y="95"/>
                      <a:pt x="34" y="95"/>
                    </a:cubicBezTo>
                    <a:cubicBezTo>
                      <a:pt x="36" y="93"/>
                      <a:pt x="36" y="93"/>
                      <a:pt x="36" y="93"/>
                    </a:cubicBezTo>
                    <a:cubicBezTo>
                      <a:pt x="35" y="92"/>
                      <a:pt x="35" y="92"/>
                      <a:pt x="34" y="91"/>
                    </a:cubicBezTo>
                    <a:moveTo>
                      <a:pt x="35" y="88"/>
                    </a:moveTo>
                    <a:cubicBezTo>
                      <a:pt x="35" y="88"/>
                      <a:pt x="35" y="89"/>
                      <a:pt x="35" y="89"/>
                    </a:cubicBezTo>
                    <a:cubicBezTo>
                      <a:pt x="36" y="90"/>
                      <a:pt x="37" y="90"/>
                      <a:pt x="38" y="91"/>
                    </a:cubicBezTo>
                    <a:cubicBezTo>
                      <a:pt x="38" y="90"/>
                      <a:pt x="38" y="90"/>
                      <a:pt x="38" y="90"/>
                    </a:cubicBezTo>
                    <a:cubicBezTo>
                      <a:pt x="37" y="89"/>
                      <a:pt x="36" y="88"/>
                      <a:pt x="35" y="88"/>
                    </a:cubicBezTo>
                    <a:moveTo>
                      <a:pt x="40" y="80"/>
                    </a:moveTo>
                    <a:cubicBezTo>
                      <a:pt x="39" y="82"/>
                      <a:pt x="37" y="85"/>
                      <a:pt x="36" y="87"/>
                    </a:cubicBezTo>
                    <a:cubicBezTo>
                      <a:pt x="37" y="88"/>
                      <a:pt x="38" y="88"/>
                      <a:pt x="39" y="89"/>
                    </a:cubicBezTo>
                    <a:cubicBezTo>
                      <a:pt x="43" y="82"/>
                      <a:pt x="43" y="82"/>
                      <a:pt x="43" y="82"/>
                    </a:cubicBezTo>
                    <a:cubicBezTo>
                      <a:pt x="43" y="82"/>
                      <a:pt x="43" y="82"/>
                      <a:pt x="44" y="82"/>
                    </a:cubicBezTo>
                    <a:cubicBezTo>
                      <a:pt x="42" y="81"/>
                      <a:pt x="41" y="80"/>
                      <a:pt x="40" y="80"/>
                    </a:cubicBezTo>
                    <a:moveTo>
                      <a:pt x="48" y="66"/>
                    </a:moveTo>
                    <a:cubicBezTo>
                      <a:pt x="47" y="68"/>
                      <a:pt x="45" y="70"/>
                      <a:pt x="44" y="73"/>
                    </a:cubicBezTo>
                    <a:cubicBezTo>
                      <a:pt x="44" y="73"/>
                      <a:pt x="43" y="74"/>
                      <a:pt x="43" y="74"/>
                    </a:cubicBezTo>
                    <a:cubicBezTo>
                      <a:pt x="44" y="74"/>
                      <a:pt x="44" y="74"/>
                      <a:pt x="44" y="74"/>
                    </a:cubicBezTo>
                    <a:cubicBezTo>
                      <a:pt x="47" y="76"/>
                      <a:pt x="47" y="76"/>
                      <a:pt x="47" y="76"/>
                    </a:cubicBezTo>
                    <a:cubicBezTo>
                      <a:pt x="48" y="74"/>
                      <a:pt x="50" y="71"/>
                      <a:pt x="52" y="68"/>
                    </a:cubicBezTo>
                    <a:cubicBezTo>
                      <a:pt x="48" y="66"/>
                      <a:pt x="48" y="66"/>
                      <a:pt x="48" y="66"/>
                    </a:cubicBezTo>
                    <a:moveTo>
                      <a:pt x="57" y="49"/>
                    </a:moveTo>
                    <a:cubicBezTo>
                      <a:pt x="56" y="51"/>
                      <a:pt x="55" y="54"/>
                      <a:pt x="53" y="56"/>
                    </a:cubicBezTo>
                    <a:cubicBezTo>
                      <a:pt x="55" y="57"/>
                      <a:pt x="56" y="58"/>
                      <a:pt x="58" y="59"/>
                    </a:cubicBezTo>
                    <a:cubicBezTo>
                      <a:pt x="59" y="57"/>
                      <a:pt x="61" y="54"/>
                      <a:pt x="62" y="52"/>
                    </a:cubicBezTo>
                    <a:cubicBezTo>
                      <a:pt x="60" y="51"/>
                      <a:pt x="59" y="50"/>
                      <a:pt x="57" y="49"/>
                    </a:cubicBezTo>
                    <a:moveTo>
                      <a:pt x="62" y="47"/>
                    </a:moveTo>
                    <a:cubicBezTo>
                      <a:pt x="61" y="48"/>
                      <a:pt x="61" y="48"/>
                      <a:pt x="61" y="48"/>
                    </a:cubicBezTo>
                    <a:cubicBezTo>
                      <a:pt x="62" y="48"/>
                      <a:pt x="63" y="49"/>
                      <a:pt x="64" y="49"/>
                    </a:cubicBezTo>
                    <a:cubicBezTo>
                      <a:pt x="64" y="49"/>
                      <a:pt x="64" y="48"/>
                      <a:pt x="64" y="48"/>
                    </a:cubicBezTo>
                    <a:cubicBezTo>
                      <a:pt x="62" y="47"/>
                      <a:pt x="62" y="47"/>
                      <a:pt x="62" y="47"/>
                    </a:cubicBezTo>
                    <a:moveTo>
                      <a:pt x="59" y="45"/>
                    </a:moveTo>
                    <a:cubicBezTo>
                      <a:pt x="59" y="45"/>
                      <a:pt x="59" y="46"/>
                      <a:pt x="59" y="46"/>
                    </a:cubicBezTo>
                    <a:cubicBezTo>
                      <a:pt x="59" y="47"/>
                      <a:pt x="60" y="47"/>
                      <a:pt x="61" y="48"/>
                    </a:cubicBezTo>
                    <a:cubicBezTo>
                      <a:pt x="61" y="47"/>
                      <a:pt x="62" y="47"/>
                      <a:pt x="62" y="46"/>
                    </a:cubicBezTo>
                    <a:cubicBezTo>
                      <a:pt x="59" y="45"/>
                      <a:pt x="59" y="45"/>
                      <a:pt x="59" y="45"/>
                    </a:cubicBezTo>
                    <a:moveTo>
                      <a:pt x="65" y="42"/>
                    </a:moveTo>
                    <a:cubicBezTo>
                      <a:pt x="62" y="46"/>
                      <a:pt x="62" y="46"/>
                      <a:pt x="62" y="46"/>
                    </a:cubicBezTo>
                    <a:cubicBezTo>
                      <a:pt x="63" y="47"/>
                      <a:pt x="64" y="47"/>
                      <a:pt x="65" y="48"/>
                    </a:cubicBezTo>
                    <a:cubicBezTo>
                      <a:pt x="66" y="46"/>
                      <a:pt x="67" y="45"/>
                      <a:pt x="67" y="43"/>
                    </a:cubicBezTo>
                    <a:cubicBezTo>
                      <a:pt x="67" y="43"/>
                      <a:pt x="66" y="42"/>
                      <a:pt x="65" y="42"/>
                    </a:cubicBezTo>
                    <a:moveTo>
                      <a:pt x="62" y="40"/>
                    </a:moveTo>
                    <a:cubicBezTo>
                      <a:pt x="61" y="42"/>
                      <a:pt x="60" y="43"/>
                      <a:pt x="60" y="45"/>
                    </a:cubicBezTo>
                    <a:cubicBezTo>
                      <a:pt x="60" y="45"/>
                      <a:pt x="61" y="46"/>
                      <a:pt x="62" y="46"/>
                    </a:cubicBezTo>
                    <a:cubicBezTo>
                      <a:pt x="63" y="44"/>
                      <a:pt x="64" y="43"/>
                      <a:pt x="65" y="41"/>
                    </a:cubicBezTo>
                    <a:cubicBezTo>
                      <a:pt x="64" y="41"/>
                      <a:pt x="63" y="41"/>
                      <a:pt x="62" y="40"/>
                    </a:cubicBezTo>
                    <a:moveTo>
                      <a:pt x="66" y="40"/>
                    </a:moveTo>
                    <a:cubicBezTo>
                      <a:pt x="65" y="41"/>
                      <a:pt x="65" y="41"/>
                      <a:pt x="65" y="41"/>
                    </a:cubicBezTo>
                    <a:cubicBezTo>
                      <a:pt x="66" y="42"/>
                      <a:pt x="67" y="42"/>
                      <a:pt x="68" y="43"/>
                    </a:cubicBezTo>
                    <a:cubicBezTo>
                      <a:pt x="68" y="42"/>
                      <a:pt x="68" y="42"/>
                      <a:pt x="69" y="41"/>
                    </a:cubicBezTo>
                    <a:cubicBezTo>
                      <a:pt x="68" y="41"/>
                      <a:pt x="67" y="40"/>
                      <a:pt x="66" y="40"/>
                    </a:cubicBezTo>
                    <a:moveTo>
                      <a:pt x="63" y="38"/>
                    </a:moveTo>
                    <a:cubicBezTo>
                      <a:pt x="63" y="38"/>
                      <a:pt x="63" y="39"/>
                      <a:pt x="62" y="39"/>
                    </a:cubicBezTo>
                    <a:cubicBezTo>
                      <a:pt x="63" y="40"/>
                      <a:pt x="64" y="40"/>
                      <a:pt x="65" y="41"/>
                    </a:cubicBezTo>
                    <a:cubicBezTo>
                      <a:pt x="65" y="40"/>
                      <a:pt x="65" y="40"/>
                      <a:pt x="66" y="39"/>
                    </a:cubicBezTo>
                    <a:cubicBezTo>
                      <a:pt x="65" y="39"/>
                      <a:pt x="64" y="38"/>
                      <a:pt x="63" y="38"/>
                    </a:cubicBezTo>
                    <a:moveTo>
                      <a:pt x="69" y="35"/>
                    </a:moveTo>
                    <a:cubicBezTo>
                      <a:pt x="69" y="36"/>
                      <a:pt x="69" y="36"/>
                      <a:pt x="69" y="36"/>
                    </a:cubicBezTo>
                    <a:cubicBezTo>
                      <a:pt x="69" y="36"/>
                      <a:pt x="70" y="37"/>
                      <a:pt x="71" y="37"/>
                    </a:cubicBezTo>
                    <a:cubicBezTo>
                      <a:pt x="71" y="37"/>
                      <a:pt x="71" y="37"/>
                      <a:pt x="72" y="36"/>
                    </a:cubicBezTo>
                    <a:cubicBezTo>
                      <a:pt x="71" y="36"/>
                      <a:pt x="70" y="35"/>
                      <a:pt x="69" y="35"/>
                    </a:cubicBezTo>
                    <a:moveTo>
                      <a:pt x="66" y="33"/>
                    </a:moveTo>
                    <a:cubicBezTo>
                      <a:pt x="66" y="33"/>
                      <a:pt x="66" y="34"/>
                      <a:pt x="65" y="34"/>
                    </a:cubicBezTo>
                    <a:cubicBezTo>
                      <a:pt x="66" y="35"/>
                      <a:pt x="67" y="35"/>
                      <a:pt x="68" y="36"/>
                    </a:cubicBezTo>
                    <a:cubicBezTo>
                      <a:pt x="68" y="35"/>
                      <a:pt x="68" y="35"/>
                      <a:pt x="69" y="34"/>
                    </a:cubicBezTo>
                    <a:cubicBezTo>
                      <a:pt x="68" y="34"/>
                      <a:pt x="67" y="33"/>
                      <a:pt x="66" y="33"/>
                    </a:cubicBezTo>
                    <a:moveTo>
                      <a:pt x="72" y="30"/>
                    </a:moveTo>
                    <a:cubicBezTo>
                      <a:pt x="71" y="32"/>
                      <a:pt x="71" y="32"/>
                      <a:pt x="71" y="32"/>
                    </a:cubicBezTo>
                    <a:cubicBezTo>
                      <a:pt x="72" y="32"/>
                      <a:pt x="73" y="33"/>
                      <a:pt x="74" y="33"/>
                    </a:cubicBezTo>
                    <a:cubicBezTo>
                      <a:pt x="74" y="33"/>
                      <a:pt x="74" y="32"/>
                      <a:pt x="75" y="31"/>
                    </a:cubicBezTo>
                    <a:cubicBezTo>
                      <a:pt x="74" y="31"/>
                      <a:pt x="73" y="30"/>
                      <a:pt x="72" y="30"/>
                    </a:cubicBezTo>
                    <a:moveTo>
                      <a:pt x="73" y="29"/>
                    </a:moveTo>
                    <a:cubicBezTo>
                      <a:pt x="73" y="29"/>
                      <a:pt x="73" y="29"/>
                      <a:pt x="73" y="29"/>
                    </a:cubicBezTo>
                    <a:cubicBezTo>
                      <a:pt x="74" y="30"/>
                      <a:pt x="74" y="30"/>
                      <a:pt x="75" y="31"/>
                    </a:cubicBezTo>
                    <a:cubicBezTo>
                      <a:pt x="75" y="31"/>
                      <a:pt x="75" y="30"/>
                      <a:pt x="76" y="30"/>
                    </a:cubicBezTo>
                    <a:cubicBezTo>
                      <a:pt x="75" y="30"/>
                      <a:pt x="74" y="29"/>
                      <a:pt x="73" y="29"/>
                    </a:cubicBezTo>
                    <a:moveTo>
                      <a:pt x="69" y="28"/>
                    </a:moveTo>
                    <a:cubicBezTo>
                      <a:pt x="69" y="28"/>
                      <a:pt x="68" y="29"/>
                      <a:pt x="68" y="30"/>
                    </a:cubicBezTo>
                    <a:cubicBezTo>
                      <a:pt x="69" y="30"/>
                      <a:pt x="69" y="31"/>
                      <a:pt x="70" y="31"/>
                    </a:cubicBezTo>
                    <a:cubicBezTo>
                      <a:pt x="71" y="31"/>
                      <a:pt x="71" y="30"/>
                      <a:pt x="71" y="29"/>
                    </a:cubicBezTo>
                    <a:cubicBezTo>
                      <a:pt x="71" y="29"/>
                      <a:pt x="70" y="28"/>
                      <a:pt x="69" y="28"/>
                    </a:cubicBezTo>
                    <a:moveTo>
                      <a:pt x="70" y="27"/>
                    </a:moveTo>
                    <a:cubicBezTo>
                      <a:pt x="69" y="27"/>
                      <a:pt x="69" y="27"/>
                      <a:pt x="69" y="27"/>
                    </a:cubicBezTo>
                    <a:cubicBezTo>
                      <a:pt x="70" y="28"/>
                      <a:pt x="71" y="28"/>
                      <a:pt x="72" y="29"/>
                    </a:cubicBezTo>
                    <a:cubicBezTo>
                      <a:pt x="72" y="29"/>
                      <a:pt x="72" y="28"/>
                      <a:pt x="72" y="28"/>
                    </a:cubicBezTo>
                    <a:cubicBezTo>
                      <a:pt x="71" y="28"/>
                      <a:pt x="70" y="27"/>
                      <a:pt x="70" y="27"/>
                    </a:cubicBezTo>
                    <a:moveTo>
                      <a:pt x="77" y="23"/>
                    </a:moveTo>
                    <a:cubicBezTo>
                      <a:pt x="77" y="23"/>
                      <a:pt x="77" y="23"/>
                      <a:pt x="77" y="23"/>
                    </a:cubicBezTo>
                    <a:cubicBezTo>
                      <a:pt x="77" y="24"/>
                      <a:pt x="78" y="24"/>
                      <a:pt x="79" y="25"/>
                    </a:cubicBezTo>
                    <a:cubicBezTo>
                      <a:pt x="79" y="24"/>
                      <a:pt x="79" y="24"/>
                      <a:pt x="79" y="24"/>
                    </a:cubicBezTo>
                    <a:cubicBezTo>
                      <a:pt x="78" y="24"/>
                      <a:pt x="78" y="23"/>
                      <a:pt x="77" y="23"/>
                    </a:cubicBezTo>
                    <a:moveTo>
                      <a:pt x="73" y="20"/>
                    </a:moveTo>
                    <a:cubicBezTo>
                      <a:pt x="73" y="20"/>
                      <a:pt x="73" y="21"/>
                      <a:pt x="73" y="21"/>
                    </a:cubicBezTo>
                    <a:cubicBezTo>
                      <a:pt x="74" y="21"/>
                      <a:pt x="75" y="22"/>
                      <a:pt x="75" y="22"/>
                    </a:cubicBezTo>
                    <a:cubicBezTo>
                      <a:pt x="75" y="22"/>
                      <a:pt x="75" y="22"/>
                      <a:pt x="76" y="22"/>
                    </a:cubicBezTo>
                    <a:cubicBezTo>
                      <a:pt x="75" y="22"/>
                      <a:pt x="75" y="21"/>
                      <a:pt x="74" y="21"/>
                    </a:cubicBezTo>
                    <a:cubicBezTo>
                      <a:pt x="74" y="21"/>
                      <a:pt x="73" y="21"/>
                      <a:pt x="73" y="20"/>
                    </a:cubicBezTo>
                    <a:moveTo>
                      <a:pt x="78" y="20"/>
                    </a:moveTo>
                    <a:cubicBezTo>
                      <a:pt x="77" y="22"/>
                      <a:pt x="77" y="22"/>
                      <a:pt x="77" y="22"/>
                    </a:cubicBezTo>
                    <a:cubicBezTo>
                      <a:pt x="78" y="23"/>
                      <a:pt x="79" y="23"/>
                      <a:pt x="80" y="24"/>
                    </a:cubicBezTo>
                    <a:cubicBezTo>
                      <a:pt x="80" y="23"/>
                      <a:pt x="80" y="22"/>
                      <a:pt x="81" y="22"/>
                    </a:cubicBezTo>
                    <a:cubicBezTo>
                      <a:pt x="80" y="21"/>
                      <a:pt x="79" y="21"/>
                      <a:pt x="78" y="20"/>
                    </a:cubicBezTo>
                    <a:moveTo>
                      <a:pt x="75" y="18"/>
                    </a:moveTo>
                    <a:cubicBezTo>
                      <a:pt x="74" y="18"/>
                      <a:pt x="74" y="19"/>
                      <a:pt x="73" y="20"/>
                    </a:cubicBezTo>
                    <a:cubicBezTo>
                      <a:pt x="74" y="20"/>
                      <a:pt x="75" y="21"/>
                      <a:pt x="76" y="21"/>
                    </a:cubicBezTo>
                    <a:cubicBezTo>
                      <a:pt x="76" y="21"/>
                      <a:pt x="77" y="20"/>
                      <a:pt x="77" y="19"/>
                    </a:cubicBezTo>
                    <a:cubicBezTo>
                      <a:pt x="76" y="19"/>
                      <a:pt x="75" y="18"/>
                      <a:pt x="75" y="18"/>
                    </a:cubicBezTo>
                    <a:moveTo>
                      <a:pt x="80" y="17"/>
                    </a:moveTo>
                    <a:cubicBezTo>
                      <a:pt x="79" y="19"/>
                      <a:pt x="79" y="19"/>
                      <a:pt x="79" y="19"/>
                    </a:cubicBezTo>
                    <a:cubicBezTo>
                      <a:pt x="80" y="20"/>
                      <a:pt x="80" y="20"/>
                      <a:pt x="80" y="20"/>
                    </a:cubicBezTo>
                    <a:cubicBezTo>
                      <a:pt x="80" y="20"/>
                      <a:pt x="80" y="20"/>
                      <a:pt x="79" y="19"/>
                    </a:cubicBezTo>
                    <a:cubicBezTo>
                      <a:pt x="79" y="19"/>
                      <a:pt x="79" y="19"/>
                      <a:pt x="79" y="19"/>
                    </a:cubicBezTo>
                    <a:cubicBezTo>
                      <a:pt x="80" y="20"/>
                      <a:pt x="80" y="20"/>
                      <a:pt x="81" y="21"/>
                    </a:cubicBezTo>
                    <a:cubicBezTo>
                      <a:pt x="82" y="20"/>
                      <a:pt x="82" y="20"/>
                      <a:pt x="83" y="19"/>
                    </a:cubicBezTo>
                    <a:cubicBezTo>
                      <a:pt x="82" y="18"/>
                      <a:pt x="81" y="18"/>
                      <a:pt x="80" y="17"/>
                    </a:cubicBezTo>
                    <a:moveTo>
                      <a:pt x="75" y="17"/>
                    </a:moveTo>
                    <a:cubicBezTo>
                      <a:pt x="75" y="17"/>
                      <a:pt x="75" y="17"/>
                      <a:pt x="75" y="17"/>
                    </a:cubicBezTo>
                    <a:cubicBezTo>
                      <a:pt x="76" y="18"/>
                      <a:pt x="77" y="18"/>
                      <a:pt x="77" y="19"/>
                    </a:cubicBezTo>
                    <a:cubicBezTo>
                      <a:pt x="77" y="19"/>
                      <a:pt x="77" y="18"/>
                      <a:pt x="78" y="18"/>
                    </a:cubicBezTo>
                    <a:cubicBezTo>
                      <a:pt x="77" y="18"/>
                      <a:pt x="76" y="17"/>
                      <a:pt x="75" y="17"/>
                    </a:cubicBezTo>
                    <a:moveTo>
                      <a:pt x="76" y="15"/>
                    </a:moveTo>
                    <a:cubicBezTo>
                      <a:pt x="76" y="16"/>
                      <a:pt x="75" y="16"/>
                      <a:pt x="75" y="17"/>
                    </a:cubicBezTo>
                    <a:cubicBezTo>
                      <a:pt x="76" y="17"/>
                      <a:pt x="77" y="18"/>
                      <a:pt x="78" y="18"/>
                    </a:cubicBezTo>
                    <a:cubicBezTo>
                      <a:pt x="78" y="18"/>
                      <a:pt x="78" y="17"/>
                      <a:pt x="79" y="16"/>
                    </a:cubicBezTo>
                    <a:cubicBezTo>
                      <a:pt x="78" y="16"/>
                      <a:pt x="77" y="15"/>
                      <a:pt x="76" y="15"/>
                    </a:cubicBezTo>
                    <a:moveTo>
                      <a:pt x="87" y="7"/>
                    </a:moveTo>
                    <a:cubicBezTo>
                      <a:pt x="85" y="9"/>
                      <a:pt x="85" y="9"/>
                      <a:pt x="85" y="9"/>
                    </a:cubicBezTo>
                    <a:cubicBezTo>
                      <a:pt x="85" y="9"/>
                      <a:pt x="85" y="9"/>
                      <a:pt x="85" y="9"/>
                    </a:cubicBezTo>
                    <a:cubicBezTo>
                      <a:pt x="88" y="11"/>
                      <a:pt x="88" y="11"/>
                      <a:pt x="88" y="11"/>
                    </a:cubicBezTo>
                    <a:cubicBezTo>
                      <a:pt x="88" y="10"/>
                      <a:pt x="89" y="9"/>
                      <a:pt x="89" y="8"/>
                    </a:cubicBezTo>
                    <a:cubicBezTo>
                      <a:pt x="88" y="8"/>
                      <a:pt x="88" y="7"/>
                      <a:pt x="87" y="7"/>
                    </a:cubicBezTo>
                    <a:moveTo>
                      <a:pt x="82" y="4"/>
                    </a:moveTo>
                    <a:cubicBezTo>
                      <a:pt x="82" y="5"/>
                      <a:pt x="81" y="5"/>
                      <a:pt x="81" y="6"/>
                    </a:cubicBezTo>
                    <a:cubicBezTo>
                      <a:pt x="83" y="8"/>
                      <a:pt x="83" y="8"/>
                      <a:pt x="83" y="8"/>
                    </a:cubicBezTo>
                    <a:cubicBezTo>
                      <a:pt x="84" y="7"/>
                      <a:pt x="84" y="6"/>
                      <a:pt x="85" y="6"/>
                    </a:cubicBezTo>
                    <a:cubicBezTo>
                      <a:pt x="84" y="5"/>
                      <a:pt x="84" y="5"/>
                      <a:pt x="84" y="5"/>
                    </a:cubicBezTo>
                    <a:cubicBezTo>
                      <a:pt x="83" y="5"/>
                      <a:pt x="83" y="4"/>
                      <a:pt x="82" y="4"/>
                    </a:cubicBezTo>
                    <a:moveTo>
                      <a:pt x="89" y="3"/>
                    </a:moveTo>
                    <a:cubicBezTo>
                      <a:pt x="88" y="5"/>
                      <a:pt x="88" y="5"/>
                      <a:pt x="88" y="5"/>
                    </a:cubicBezTo>
                    <a:cubicBezTo>
                      <a:pt x="89" y="5"/>
                      <a:pt x="90" y="6"/>
                      <a:pt x="91" y="6"/>
                    </a:cubicBezTo>
                    <a:cubicBezTo>
                      <a:pt x="91" y="6"/>
                      <a:pt x="91" y="5"/>
                      <a:pt x="92" y="5"/>
                    </a:cubicBezTo>
                    <a:cubicBezTo>
                      <a:pt x="89" y="3"/>
                      <a:pt x="89" y="3"/>
                      <a:pt x="89" y="3"/>
                    </a:cubicBezTo>
                    <a:moveTo>
                      <a:pt x="84" y="0"/>
                    </a:moveTo>
                    <a:cubicBezTo>
                      <a:pt x="84" y="1"/>
                      <a:pt x="84" y="1"/>
                      <a:pt x="83" y="2"/>
                    </a:cubicBezTo>
                    <a:cubicBezTo>
                      <a:pt x="84" y="2"/>
                      <a:pt x="85" y="3"/>
                      <a:pt x="86" y="3"/>
                    </a:cubicBezTo>
                    <a:cubicBezTo>
                      <a:pt x="86" y="3"/>
                      <a:pt x="87" y="2"/>
                      <a:pt x="87" y="2"/>
                    </a:cubicBezTo>
                    <a:cubicBezTo>
                      <a:pt x="84" y="0"/>
                      <a:pt x="84" y="0"/>
                      <a:pt x="8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3" name="Freeform 10186"/>
              <p:cNvSpPr>
                <a:spLocks noEditPoints="1"/>
              </p:cNvSpPr>
              <p:nvPr/>
            </p:nvSpPr>
            <p:spPr bwMode="auto">
              <a:xfrm>
                <a:off x="29" y="3486"/>
                <a:ext cx="40" cy="21"/>
              </a:xfrm>
              <a:custGeom>
                <a:avLst/>
                <a:gdLst>
                  <a:gd name="T0" fmla="*/ 1 w 17"/>
                  <a:gd name="T1" fmla="*/ 5 h 9"/>
                  <a:gd name="T2" fmla="*/ 0 w 17"/>
                  <a:gd name="T3" fmla="*/ 6 h 9"/>
                  <a:gd name="T4" fmla="*/ 3 w 17"/>
                  <a:gd name="T5" fmla="*/ 7 h 9"/>
                  <a:gd name="T6" fmla="*/ 3 w 17"/>
                  <a:gd name="T7" fmla="*/ 7 h 9"/>
                  <a:gd name="T8" fmla="*/ 1 w 17"/>
                  <a:gd name="T9" fmla="*/ 5 h 9"/>
                  <a:gd name="T10" fmla="*/ 2 w 17"/>
                  <a:gd name="T11" fmla="*/ 2 h 9"/>
                  <a:gd name="T12" fmla="*/ 2 w 17"/>
                  <a:gd name="T13" fmla="*/ 3 h 9"/>
                  <a:gd name="T14" fmla="*/ 4 w 17"/>
                  <a:gd name="T15" fmla="*/ 5 h 9"/>
                  <a:gd name="T16" fmla="*/ 5 w 17"/>
                  <a:gd name="T17" fmla="*/ 4 h 9"/>
                  <a:gd name="T18" fmla="*/ 2 w 17"/>
                  <a:gd name="T19" fmla="*/ 2 h 9"/>
                  <a:gd name="T20" fmla="*/ 14 w 17"/>
                  <a:gd name="T21" fmla="*/ 2 h 9"/>
                  <a:gd name="T22" fmla="*/ 11 w 17"/>
                  <a:gd name="T23" fmla="*/ 7 h 9"/>
                  <a:gd name="T24" fmla="*/ 14 w 17"/>
                  <a:gd name="T25" fmla="*/ 9 h 9"/>
                  <a:gd name="T26" fmla="*/ 15 w 17"/>
                  <a:gd name="T27" fmla="*/ 7 h 9"/>
                  <a:gd name="T28" fmla="*/ 17 w 17"/>
                  <a:gd name="T29" fmla="*/ 3 h 9"/>
                  <a:gd name="T30" fmla="*/ 17 w 17"/>
                  <a:gd name="T31" fmla="*/ 3 h 9"/>
                  <a:gd name="T32" fmla="*/ 17 w 17"/>
                  <a:gd name="T33" fmla="*/ 3 h 9"/>
                  <a:gd name="T34" fmla="*/ 15 w 17"/>
                  <a:gd name="T35" fmla="*/ 2 h 9"/>
                  <a:gd name="T36" fmla="*/ 14 w 17"/>
                  <a:gd name="T37" fmla="*/ 4 h 9"/>
                  <a:gd name="T38" fmla="*/ 13 w 17"/>
                  <a:gd name="T39" fmla="*/ 7 h 9"/>
                  <a:gd name="T40" fmla="*/ 14 w 17"/>
                  <a:gd name="T41" fmla="*/ 5 h 9"/>
                  <a:gd name="T42" fmla="*/ 15 w 17"/>
                  <a:gd name="T43" fmla="*/ 2 h 9"/>
                  <a:gd name="T44" fmla="*/ 14 w 17"/>
                  <a:gd name="T45" fmla="*/ 2 h 9"/>
                  <a:gd name="T46" fmla="*/ 13 w 17"/>
                  <a:gd name="T47" fmla="*/ 1 h 9"/>
                  <a:gd name="T48" fmla="*/ 12 w 17"/>
                  <a:gd name="T49" fmla="*/ 3 h 9"/>
                  <a:gd name="T50" fmla="*/ 12 w 17"/>
                  <a:gd name="T51" fmla="*/ 3 h 9"/>
                  <a:gd name="T52" fmla="*/ 10 w 17"/>
                  <a:gd name="T53" fmla="*/ 7 h 9"/>
                  <a:gd name="T54" fmla="*/ 11 w 17"/>
                  <a:gd name="T55" fmla="*/ 7 h 9"/>
                  <a:gd name="T56" fmla="*/ 14 w 17"/>
                  <a:gd name="T57" fmla="*/ 2 h 9"/>
                  <a:gd name="T58" fmla="*/ 13 w 17"/>
                  <a:gd name="T59" fmla="*/ 1 h 9"/>
                  <a:gd name="T60" fmla="*/ 11 w 17"/>
                  <a:gd name="T61" fmla="*/ 0 h 9"/>
                  <a:gd name="T62" fmla="*/ 8 w 17"/>
                  <a:gd name="T63" fmla="*/ 6 h 9"/>
                  <a:gd name="T64" fmla="*/ 10 w 17"/>
                  <a:gd name="T65" fmla="*/ 7 h 9"/>
                  <a:gd name="T66" fmla="*/ 13 w 17"/>
                  <a:gd name="T67" fmla="*/ 1 h 9"/>
                  <a:gd name="T68" fmla="*/ 11 w 17"/>
                  <a:gd name="T6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9">
                    <a:moveTo>
                      <a:pt x="1" y="5"/>
                    </a:moveTo>
                    <a:cubicBezTo>
                      <a:pt x="0" y="5"/>
                      <a:pt x="0" y="6"/>
                      <a:pt x="0" y="6"/>
                    </a:cubicBezTo>
                    <a:cubicBezTo>
                      <a:pt x="1" y="6"/>
                      <a:pt x="2" y="7"/>
                      <a:pt x="3" y="7"/>
                    </a:cubicBezTo>
                    <a:cubicBezTo>
                      <a:pt x="3" y="7"/>
                      <a:pt x="3" y="7"/>
                      <a:pt x="3" y="7"/>
                    </a:cubicBezTo>
                    <a:cubicBezTo>
                      <a:pt x="2" y="6"/>
                      <a:pt x="1" y="6"/>
                      <a:pt x="1" y="5"/>
                    </a:cubicBezTo>
                    <a:moveTo>
                      <a:pt x="2" y="2"/>
                    </a:moveTo>
                    <a:cubicBezTo>
                      <a:pt x="2" y="3"/>
                      <a:pt x="2" y="3"/>
                      <a:pt x="2" y="3"/>
                    </a:cubicBezTo>
                    <a:cubicBezTo>
                      <a:pt x="4" y="5"/>
                      <a:pt x="4" y="5"/>
                      <a:pt x="4" y="5"/>
                    </a:cubicBezTo>
                    <a:cubicBezTo>
                      <a:pt x="4" y="4"/>
                      <a:pt x="4" y="4"/>
                      <a:pt x="5" y="4"/>
                    </a:cubicBezTo>
                    <a:cubicBezTo>
                      <a:pt x="2" y="2"/>
                      <a:pt x="2" y="2"/>
                      <a:pt x="2" y="2"/>
                    </a:cubicBezTo>
                    <a:moveTo>
                      <a:pt x="14" y="2"/>
                    </a:moveTo>
                    <a:cubicBezTo>
                      <a:pt x="11" y="7"/>
                      <a:pt x="11" y="7"/>
                      <a:pt x="11" y="7"/>
                    </a:cubicBezTo>
                    <a:cubicBezTo>
                      <a:pt x="14" y="9"/>
                      <a:pt x="14" y="9"/>
                      <a:pt x="14" y="9"/>
                    </a:cubicBezTo>
                    <a:cubicBezTo>
                      <a:pt x="15" y="7"/>
                      <a:pt x="15" y="7"/>
                      <a:pt x="15" y="7"/>
                    </a:cubicBezTo>
                    <a:cubicBezTo>
                      <a:pt x="17" y="3"/>
                      <a:pt x="17" y="3"/>
                      <a:pt x="17" y="3"/>
                    </a:cubicBezTo>
                    <a:cubicBezTo>
                      <a:pt x="17" y="3"/>
                      <a:pt x="17" y="3"/>
                      <a:pt x="17" y="3"/>
                    </a:cubicBezTo>
                    <a:cubicBezTo>
                      <a:pt x="17" y="3"/>
                      <a:pt x="17" y="3"/>
                      <a:pt x="17" y="3"/>
                    </a:cubicBezTo>
                    <a:cubicBezTo>
                      <a:pt x="16" y="3"/>
                      <a:pt x="16" y="3"/>
                      <a:pt x="15" y="2"/>
                    </a:cubicBezTo>
                    <a:cubicBezTo>
                      <a:pt x="14" y="4"/>
                      <a:pt x="14" y="4"/>
                      <a:pt x="14" y="4"/>
                    </a:cubicBezTo>
                    <a:cubicBezTo>
                      <a:pt x="13" y="7"/>
                      <a:pt x="13" y="7"/>
                      <a:pt x="13" y="7"/>
                    </a:cubicBezTo>
                    <a:cubicBezTo>
                      <a:pt x="14" y="5"/>
                      <a:pt x="14" y="5"/>
                      <a:pt x="14" y="5"/>
                    </a:cubicBezTo>
                    <a:cubicBezTo>
                      <a:pt x="15" y="2"/>
                      <a:pt x="15" y="2"/>
                      <a:pt x="15" y="2"/>
                    </a:cubicBezTo>
                    <a:cubicBezTo>
                      <a:pt x="15" y="2"/>
                      <a:pt x="15" y="2"/>
                      <a:pt x="14" y="2"/>
                    </a:cubicBezTo>
                    <a:moveTo>
                      <a:pt x="13" y="1"/>
                    </a:moveTo>
                    <a:cubicBezTo>
                      <a:pt x="13" y="2"/>
                      <a:pt x="12" y="3"/>
                      <a:pt x="12" y="3"/>
                    </a:cubicBezTo>
                    <a:cubicBezTo>
                      <a:pt x="12" y="3"/>
                      <a:pt x="12" y="3"/>
                      <a:pt x="12" y="3"/>
                    </a:cubicBezTo>
                    <a:cubicBezTo>
                      <a:pt x="11" y="4"/>
                      <a:pt x="10" y="5"/>
                      <a:pt x="10" y="7"/>
                    </a:cubicBezTo>
                    <a:cubicBezTo>
                      <a:pt x="11" y="7"/>
                      <a:pt x="11" y="7"/>
                      <a:pt x="11" y="7"/>
                    </a:cubicBezTo>
                    <a:cubicBezTo>
                      <a:pt x="12" y="5"/>
                      <a:pt x="13" y="3"/>
                      <a:pt x="14" y="2"/>
                    </a:cubicBezTo>
                    <a:cubicBezTo>
                      <a:pt x="14" y="2"/>
                      <a:pt x="13" y="1"/>
                      <a:pt x="13" y="1"/>
                    </a:cubicBezTo>
                    <a:moveTo>
                      <a:pt x="11" y="0"/>
                    </a:moveTo>
                    <a:cubicBezTo>
                      <a:pt x="8" y="6"/>
                      <a:pt x="8" y="6"/>
                      <a:pt x="8" y="6"/>
                    </a:cubicBezTo>
                    <a:cubicBezTo>
                      <a:pt x="10" y="7"/>
                      <a:pt x="10" y="7"/>
                      <a:pt x="10" y="7"/>
                    </a:cubicBezTo>
                    <a:cubicBezTo>
                      <a:pt x="11" y="5"/>
                      <a:pt x="12" y="3"/>
                      <a:pt x="13" y="1"/>
                    </a:cubicBezTo>
                    <a:cubicBezTo>
                      <a:pt x="12" y="1"/>
                      <a:pt x="12" y="1"/>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4" name="Freeform 10187"/>
              <p:cNvSpPr>
                <a:spLocks noEditPoints="1"/>
              </p:cNvSpPr>
              <p:nvPr/>
            </p:nvSpPr>
            <p:spPr bwMode="auto">
              <a:xfrm>
                <a:off x="31" y="3493"/>
                <a:ext cx="7" cy="9"/>
              </a:xfrm>
              <a:custGeom>
                <a:avLst/>
                <a:gdLst>
                  <a:gd name="T0" fmla="*/ 0 w 3"/>
                  <a:gd name="T1" fmla="*/ 1 h 4"/>
                  <a:gd name="T2" fmla="*/ 0 w 3"/>
                  <a:gd name="T3" fmla="*/ 2 h 4"/>
                  <a:gd name="T4" fmla="*/ 2 w 3"/>
                  <a:gd name="T5" fmla="*/ 4 h 4"/>
                  <a:gd name="T6" fmla="*/ 3 w 3"/>
                  <a:gd name="T7" fmla="*/ 3 h 4"/>
                  <a:gd name="T8" fmla="*/ 0 w 3"/>
                  <a:gd name="T9" fmla="*/ 1 h 4"/>
                  <a:gd name="T10" fmla="*/ 1 w 3"/>
                  <a:gd name="T11" fmla="*/ 0 h 4"/>
                  <a:gd name="T12" fmla="*/ 0 w 3"/>
                  <a:gd name="T13" fmla="*/ 1 h 4"/>
                  <a:gd name="T14" fmla="*/ 3 w 3"/>
                  <a:gd name="T15" fmla="*/ 2 h 4"/>
                  <a:gd name="T16" fmla="*/ 3 w 3"/>
                  <a:gd name="T17" fmla="*/ 2 h 4"/>
                  <a:gd name="T18" fmla="*/ 1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0" y="1"/>
                    </a:moveTo>
                    <a:cubicBezTo>
                      <a:pt x="0" y="2"/>
                      <a:pt x="0" y="2"/>
                      <a:pt x="0" y="2"/>
                    </a:cubicBezTo>
                    <a:cubicBezTo>
                      <a:pt x="0" y="3"/>
                      <a:pt x="1" y="3"/>
                      <a:pt x="2" y="4"/>
                    </a:cubicBezTo>
                    <a:cubicBezTo>
                      <a:pt x="2" y="3"/>
                      <a:pt x="2" y="3"/>
                      <a:pt x="3" y="3"/>
                    </a:cubicBezTo>
                    <a:cubicBezTo>
                      <a:pt x="2" y="2"/>
                      <a:pt x="1" y="2"/>
                      <a:pt x="0" y="1"/>
                    </a:cubicBezTo>
                    <a:moveTo>
                      <a:pt x="1" y="0"/>
                    </a:moveTo>
                    <a:cubicBezTo>
                      <a:pt x="1" y="0"/>
                      <a:pt x="0" y="1"/>
                      <a:pt x="0" y="1"/>
                    </a:cubicBezTo>
                    <a:cubicBezTo>
                      <a:pt x="1" y="1"/>
                      <a:pt x="2" y="2"/>
                      <a:pt x="3" y="2"/>
                    </a:cubicBezTo>
                    <a:cubicBezTo>
                      <a:pt x="3" y="2"/>
                      <a:pt x="3" y="2"/>
                      <a:pt x="3" y="2"/>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5" name="Freeform 10188"/>
              <p:cNvSpPr>
                <a:spLocks/>
              </p:cNvSpPr>
              <p:nvPr/>
            </p:nvSpPr>
            <p:spPr bwMode="auto">
              <a:xfrm>
                <a:off x="31" y="3495"/>
                <a:ext cx="7" cy="5"/>
              </a:xfrm>
              <a:custGeom>
                <a:avLst/>
                <a:gdLst>
                  <a:gd name="T0" fmla="*/ 0 w 3"/>
                  <a:gd name="T1" fmla="*/ 0 h 2"/>
                  <a:gd name="T2" fmla="*/ 0 w 3"/>
                  <a:gd name="T3" fmla="*/ 0 h 2"/>
                  <a:gd name="T4" fmla="*/ 3 w 3"/>
                  <a:gd name="T5" fmla="*/ 2 h 2"/>
                  <a:gd name="T6" fmla="*/ 3 w 3"/>
                  <a:gd name="T7" fmla="*/ 1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1"/>
                      <a:pt x="2" y="1"/>
                      <a:pt x="3" y="2"/>
                    </a:cubicBezTo>
                    <a:cubicBezTo>
                      <a:pt x="3" y="2"/>
                      <a:pt x="3" y="1"/>
                      <a:pt x="3"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6" name="Freeform 10189"/>
              <p:cNvSpPr>
                <a:spLocks noEditPoints="1"/>
              </p:cNvSpPr>
              <p:nvPr/>
            </p:nvSpPr>
            <p:spPr bwMode="auto">
              <a:xfrm>
                <a:off x="43" y="3500"/>
                <a:ext cx="7" cy="9"/>
              </a:xfrm>
              <a:custGeom>
                <a:avLst/>
                <a:gdLst>
                  <a:gd name="T0" fmla="*/ 0 w 3"/>
                  <a:gd name="T1" fmla="*/ 2 h 4"/>
                  <a:gd name="T2" fmla="*/ 0 w 3"/>
                  <a:gd name="T3" fmla="*/ 3 h 4"/>
                  <a:gd name="T4" fmla="*/ 0 w 3"/>
                  <a:gd name="T5" fmla="*/ 3 h 4"/>
                  <a:gd name="T6" fmla="*/ 2 w 3"/>
                  <a:gd name="T7" fmla="*/ 4 h 4"/>
                  <a:gd name="T8" fmla="*/ 2 w 3"/>
                  <a:gd name="T9" fmla="*/ 3 h 4"/>
                  <a:gd name="T10" fmla="*/ 0 w 3"/>
                  <a:gd name="T11" fmla="*/ 2 h 4"/>
                  <a:gd name="T12" fmla="*/ 2 w 3"/>
                  <a:gd name="T13" fmla="*/ 0 h 4"/>
                  <a:gd name="T14" fmla="*/ 2 w 3"/>
                  <a:gd name="T15" fmla="*/ 1 h 4"/>
                  <a:gd name="T16" fmla="*/ 3 w 3"/>
                  <a:gd name="T17" fmla="*/ 2 h 4"/>
                  <a:gd name="T18" fmla="*/ 3 w 3"/>
                  <a:gd name="T19" fmla="*/ 1 h 4"/>
                  <a:gd name="T20" fmla="*/ 2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0" y="2"/>
                    </a:moveTo>
                    <a:cubicBezTo>
                      <a:pt x="0" y="3"/>
                      <a:pt x="0" y="3"/>
                      <a:pt x="0" y="3"/>
                    </a:cubicBezTo>
                    <a:cubicBezTo>
                      <a:pt x="0" y="3"/>
                      <a:pt x="0" y="3"/>
                      <a:pt x="0" y="3"/>
                    </a:cubicBezTo>
                    <a:cubicBezTo>
                      <a:pt x="1" y="3"/>
                      <a:pt x="1" y="4"/>
                      <a:pt x="2" y="4"/>
                    </a:cubicBezTo>
                    <a:cubicBezTo>
                      <a:pt x="2" y="4"/>
                      <a:pt x="2" y="4"/>
                      <a:pt x="2" y="3"/>
                    </a:cubicBezTo>
                    <a:cubicBezTo>
                      <a:pt x="1" y="3"/>
                      <a:pt x="1" y="3"/>
                      <a:pt x="0" y="2"/>
                    </a:cubicBezTo>
                    <a:moveTo>
                      <a:pt x="2" y="0"/>
                    </a:moveTo>
                    <a:cubicBezTo>
                      <a:pt x="2" y="1"/>
                      <a:pt x="2" y="1"/>
                      <a:pt x="2" y="1"/>
                    </a:cubicBezTo>
                    <a:cubicBezTo>
                      <a:pt x="3" y="2"/>
                      <a:pt x="3" y="2"/>
                      <a:pt x="3" y="2"/>
                    </a:cubicBezTo>
                    <a:cubicBezTo>
                      <a:pt x="3" y="1"/>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7" name="Freeform 10190"/>
              <p:cNvSpPr>
                <a:spLocks noEditPoints="1"/>
              </p:cNvSpPr>
              <p:nvPr/>
            </p:nvSpPr>
            <p:spPr bwMode="auto">
              <a:xfrm>
                <a:off x="43" y="3502"/>
                <a:ext cx="7" cy="5"/>
              </a:xfrm>
              <a:custGeom>
                <a:avLst/>
                <a:gdLst>
                  <a:gd name="T0" fmla="*/ 1 w 3"/>
                  <a:gd name="T1" fmla="*/ 1 h 2"/>
                  <a:gd name="T2" fmla="*/ 0 w 3"/>
                  <a:gd name="T3" fmla="*/ 1 h 2"/>
                  <a:gd name="T4" fmla="*/ 2 w 3"/>
                  <a:gd name="T5" fmla="*/ 2 h 2"/>
                  <a:gd name="T6" fmla="*/ 3 w 3"/>
                  <a:gd name="T7" fmla="*/ 1 h 2"/>
                  <a:gd name="T8" fmla="*/ 1 w 3"/>
                  <a:gd name="T9" fmla="*/ 1 h 2"/>
                  <a:gd name="T10" fmla="*/ 2 w 3"/>
                  <a:gd name="T11" fmla="*/ 0 h 2"/>
                  <a:gd name="T12" fmla="*/ 1 w 3"/>
                  <a:gd name="T13" fmla="*/ 0 h 2"/>
                  <a:gd name="T14" fmla="*/ 3 w 3"/>
                  <a:gd name="T15" fmla="*/ 1 h 2"/>
                  <a:gd name="T16" fmla="*/ 3 w 3"/>
                  <a:gd name="T17" fmla="*/ 1 h 2"/>
                  <a:gd name="T18" fmla="*/ 2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1" y="1"/>
                    </a:moveTo>
                    <a:cubicBezTo>
                      <a:pt x="0" y="1"/>
                      <a:pt x="0" y="1"/>
                      <a:pt x="0" y="1"/>
                    </a:cubicBezTo>
                    <a:cubicBezTo>
                      <a:pt x="1" y="2"/>
                      <a:pt x="1" y="2"/>
                      <a:pt x="2" y="2"/>
                    </a:cubicBezTo>
                    <a:cubicBezTo>
                      <a:pt x="2" y="2"/>
                      <a:pt x="2" y="2"/>
                      <a:pt x="3" y="1"/>
                    </a:cubicBezTo>
                    <a:cubicBezTo>
                      <a:pt x="2" y="1"/>
                      <a:pt x="2" y="1"/>
                      <a:pt x="1" y="1"/>
                    </a:cubicBezTo>
                    <a:moveTo>
                      <a:pt x="2" y="0"/>
                    </a:moveTo>
                    <a:cubicBezTo>
                      <a:pt x="1" y="0"/>
                      <a:pt x="1" y="0"/>
                      <a:pt x="1" y="0"/>
                    </a:cubicBezTo>
                    <a:cubicBezTo>
                      <a:pt x="2" y="1"/>
                      <a:pt x="2" y="1"/>
                      <a:pt x="3" y="1"/>
                    </a:cubicBezTo>
                    <a:cubicBezTo>
                      <a:pt x="3" y="1"/>
                      <a:pt x="3" y="1"/>
                      <a:pt x="3" y="1"/>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8" name="Freeform 10191"/>
              <p:cNvSpPr>
                <a:spLocks/>
              </p:cNvSpPr>
              <p:nvPr/>
            </p:nvSpPr>
            <p:spPr bwMode="auto">
              <a:xfrm>
                <a:off x="45" y="3502"/>
                <a:ext cx="5" cy="3"/>
              </a:xfrm>
              <a:custGeom>
                <a:avLst/>
                <a:gdLst>
                  <a:gd name="T0" fmla="*/ 0 w 2"/>
                  <a:gd name="T1" fmla="*/ 0 h 1"/>
                  <a:gd name="T2" fmla="*/ 0 w 2"/>
                  <a:gd name="T3" fmla="*/ 1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1"/>
                      <a:pt x="0" y="1"/>
                      <a:pt x="0" y="1"/>
                    </a:cubicBezTo>
                    <a:cubicBezTo>
                      <a:pt x="1" y="1"/>
                      <a:pt x="1" y="1"/>
                      <a:pt x="2" y="1"/>
                    </a:cubicBezTo>
                    <a:cubicBezTo>
                      <a:pt x="2" y="1"/>
                      <a:pt x="2" y="1"/>
                      <a:pt x="2"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99" name="Freeform 10192"/>
              <p:cNvSpPr>
                <a:spLocks noEditPoints="1"/>
              </p:cNvSpPr>
              <p:nvPr/>
            </p:nvSpPr>
            <p:spPr bwMode="auto">
              <a:xfrm>
                <a:off x="-203" y="3502"/>
                <a:ext cx="251" cy="411"/>
              </a:xfrm>
              <a:custGeom>
                <a:avLst/>
                <a:gdLst>
                  <a:gd name="T0" fmla="*/ 5 w 106"/>
                  <a:gd name="T1" fmla="*/ 170 h 174"/>
                  <a:gd name="T2" fmla="*/ 5 w 106"/>
                  <a:gd name="T3" fmla="*/ 163 h 174"/>
                  <a:gd name="T4" fmla="*/ 7 w 106"/>
                  <a:gd name="T5" fmla="*/ 159 h 174"/>
                  <a:gd name="T6" fmla="*/ 9 w 106"/>
                  <a:gd name="T7" fmla="*/ 163 h 174"/>
                  <a:gd name="T8" fmla="*/ 10 w 106"/>
                  <a:gd name="T9" fmla="*/ 155 h 174"/>
                  <a:gd name="T10" fmla="*/ 13 w 106"/>
                  <a:gd name="T11" fmla="*/ 156 h 174"/>
                  <a:gd name="T12" fmla="*/ 14 w 106"/>
                  <a:gd name="T13" fmla="*/ 155 h 174"/>
                  <a:gd name="T14" fmla="*/ 13 w 106"/>
                  <a:gd name="T15" fmla="*/ 149 h 174"/>
                  <a:gd name="T16" fmla="*/ 15 w 106"/>
                  <a:gd name="T17" fmla="*/ 146 h 174"/>
                  <a:gd name="T18" fmla="*/ 25 w 106"/>
                  <a:gd name="T19" fmla="*/ 137 h 174"/>
                  <a:gd name="T20" fmla="*/ 32 w 106"/>
                  <a:gd name="T21" fmla="*/ 127 h 174"/>
                  <a:gd name="T22" fmla="*/ 40 w 106"/>
                  <a:gd name="T23" fmla="*/ 102 h 174"/>
                  <a:gd name="T24" fmla="*/ 45 w 106"/>
                  <a:gd name="T25" fmla="*/ 93 h 174"/>
                  <a:gd name="T26" fmla="*/ 56 w 106"/>
                  <a:gd name="T27" fmla="*/ 86 h 174"/>
                  <a:gd name="T28" fmla="*/ 56 w 106"/>
                  <a:gd name="T29" fmla="*/ 85 h 174"/>
                  <a:gd name="T30" fmla="*/ 52 w 106"/>
                  <a:gd name="T31" fmla="*/ 82 h 174"/>
                  <a:gd name="T32" fmla="*/ 58 w 106"/>
                  <a:gd name="T33" fmla="*/ 79 h 174"/>
                  <a:gd name="T34" fmla="*/ 55 w 106"/>
                  <a:gd name="T35" fmla="*/ 77 h 174"/>
                  <a:gd name="T36" fmla="*/ 62 w 106"/>
                  <a:gd name="T37" fmla="*/ 76 h 174"/>
                  <a:gd name="T38" fmla="*/ 60 w 106"/>
                  <a:gd name="T39" fmla="*/ 75 h 174"/>
                  <a:gd name="T40" fmla="*/ 57 w 106"/>
                  <a:gd name="T41" fmla="*/ 73 h 174"/>
                  <a:gd name="T42" fmla="*/ 63 w 106"/>
                  <a:gd name="T43" fmla="*/ 73 h 174"/>
                  <a:gd name="T44" fmla="*/ 61 w 106"/>
                  <a:gd name="T45" fmla="*/ 72 h 174"/>
                  <a:gd name="T46" fmla="*/ 63 w 106"/>
                  <a:gd name="T47" fmla="*/ 71 h 174"/>
                  <a:gd name="T48" fmla="*/ 60 w 106"/>
                  <a:gd name="T49" fmla="*/ 68 h 174"/>
                  <a:gd name="T50" fmla="*/ 62 w 106"/>
                  <a:gd name="T51" fmla="*/ 70 h 174"/>
                  <a:gd name="T52" fmla="*/ 61 w 106"/>
                  <a:gd name="T53" fmla="*/ 65 h 174"/>
                  <a:gd name="T54" fmla="*/ 70 w 106"/>
                  <a:gd name="T55" fmla="*/ 62 h 174"/>
                  <a:gd name="T56" fmla="*/ 70 w 106"/>
                  <a:gd name="T57" fmla="*/ 62 h 174"/>
                  <a:gd name="T58" fmla="*/ 64 w 106"/>
                  <a:gd name="T59" fmla="*/ 65 h 174"/>
                  <a:gd name="T60" fmla="*/ 66 w 106"/>
                  <a:gd name="T61" fmla="*/ 57 h 174"/>
                  <a:gd name="T62" fmla="*/ 73 w 106"/>
                  <a:gd name="T63" fmla="*/ 58 h 174"/>
                  <a:gd name="T64" fmla="*/ 74 w 106"/>
                  <a:gd name="T65" fmla="*/ 56 h 174"/>
                  <a:gd name="T66" fmla="*/ 80 w 106"/>
                  <a:gd name="T67" fmla="*/ 45 h 174"/>
                  <a:gd name="T68" fmla="*/ 79 w 106"/>
                  <a:gd name="T69" fmla="*/ 44 h 174"/>
                  <a:gd name="T70" fmla="*/ 83 w 106"/>
                  <a:gd name="T71" fmla="*/ 43 h 174"/>
                  <a:gd name="T72" fmla="*/ 82 w 106"/>
                  <a:gd name="T73" fmla="*/ 43 h 174"/>
                  <a:gd name="T74" fmla="*/ 84 w 106"/>
                  <a:gd name="T75" fmla="*/ 42 h 174"/>
                  <a:gd name="T76" fmla="*/ 81 w 106"/>
                  <a:gd name="T77" fmla="*/ 40 h 174"/>
                  <a:gd name="T78" fmla="*/ 86 w 106"/>
                  <a:gd name="T79" fmla="*/ 36 h 174"/>
                  <a:gd name="T80" fmla="*/ 86 w 106"/>
                  <a:gd name="T81" fmla="*/ 35 h 174"/>
                  <a:gd name="T82" fmla="*/ 86 w 106"/>
                  <a:gd name="T83" fmla="*/ 36 h 174"/>
                  <a:gd name="T84" fmla="*/ 79 w 106"/>
                  <a:gd name="T85" fmla="*/ 39 h 174"/>
                  <a:gd name="T86" fmla="*/ 79 w 106"/>
                  <a:gd name="T87" fmla="*/ 34 h 174"/>
                  <a:gd name="T88" fmla="*/ 80 w 106"/>
                  <a:gd name="T89" fmla="*/ 31 h 174"/>
                  <a:gd name="T90" fmla="*/ 80 w 106"/>
                  <a:gd name="T91" fmla="*/ 31 h 174"/>
                  <a:gd name="T92" fmla="*/ 92 w 106"/>
                  <a:gd name="T93" fmla="*/ 28 h 174"/>
                  <a:gd name="T94" fmla="*/ 85 w 106"/>
                  <a:gd name="T95" fmla="*/ 34 h 174"/>
                  <a:gd name="T96" fmla="*/ 90 w 106"/>
                  <a:gd name="T97" fmla="*/ 25 h 174"/>
                  <a:gd name="T98" fmla="*/ 91 w 106"/>
                  <a:gd name="T99" fmla="*/ 25 h 174"/>
                  <a:gd name="T100" fmla="*/ 93 w 106"/>
                  <a:gd name="T101" fmla="*/ 23 h 174"/>
                  <a:gd name="T102" fmla="*/ 94 w 106"/>
                  <a:gd name="T103" fmla="*/ 22 h 174"/>
                  <a:gd name="T104" fmla="*/ 85 w 106"/>
                  <a:gd name="T105" fmla="*/ 22 h 174"/>
                  <a:gd name="T106" fmla="*/ 88 w 106"/>
                  <a:gd name="T107" fmla="*/ 23 h 174"/>
                  <a:gd name="T108" fmla="*/ 86 w 106"/>
                  <a:gd name="T109" fmla="*/ 22 h 174"/>
                  <a:gd name="T110" fmla="*/ 87 w 106"/>
                  <a:gd name="T111" fmla="*/ 18 h 174"/>
                  <a:gd name="T112" fmla="*/ 99 w 106"/>
                  <a:gd name="T113" fmla="*/ 15 h 174"/>
                  <a:gd name="T114" fmla="*/ 101 w 106"/>
                  <a:gd name="T115" fmla="*/ 14 h 174"/>
                  <a:gd name="T116" fmla="*/ 90 w 106"/>
                  <a:gd name="T117" fmla="*/ 19 h 174"/>
                  <a:gd name="T118" fmla="*/ 93 w 106"/>
                  <a:gd name="T119" fmla="*/ 9 h 174"/>
                  <a:gd name="T120" fmla="*/ 105 w 106"/>
                  <a:gd name="T121" fmla="*/ 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6" h="174">
                    <a:moveTo>
                      <a:pt x="0" y="174"/>
                    </a:moveTo>
                    <a:cubicBezTo>
                      <a:pt x="0" y="174"/>
                      <a:pt x="0" y="174"/>
                      <a:pt x="0" y="174"/>
                    </a:cubicBezTo>
                    <a:cubicBezTo>
                      <a:pt x="0" y="174"/>
                      <a:pt x="0" y="174"/>
                      <a:pt x="0" y="174"/>
                    </a:cubicBezTo>
                    <a:cubicBezTo>
                      <a:pt x="0" y="174"/>
                      <a:pt x="0" y="174"/>
                      <a:pt x="0" y="174"/>
                    </a:cubicBezTo>
                    <a:moveTo>
                      <a:pt x="3" y="165"/>
                    </a:moveTo>
                    <a:cubicBezTo>
                      <a:pt x="3" y="166"/>
                      <a:pt x="2" y="167"/>
                      <a:pt x="2" y="167"/>
                    </a:cubicBezTo>
                    <a:cubicBezTo>
                      <a:pt x="3" y="168"/>
                      <a:pt x="4" y="169"/>
                      <a:pt x="5" y="170"/>
                    </a:cubicBezTo>
                    <a:cubicBezTo>
                      <a:pt x="5" y="170"/>
                      <a:pt x="5" y="170"/>
                      <a:pt x="5" y="170"/>
                    </a:cubicBezTo>
                    <a:cubicBezTo>
                      <a:pt x="5" y="170"/>
                      <a:pt x="5" y="170"/>
                      <a:pt x="5" y="170"/>
                    </a:cubicBezTo>
                    <a:cubicBezTo>
                      <a:pt x="7" y="167"/>
                      <a:pt x="7" y="167"/>
                      <a:pt x="7" y="167"/>
                    </a:cubicBezTo>
                    <a:cubicBezTo>
                      <a:pt x="4" y="166"/>
                      <a:pt x="4" y="166"/>
                      <a:pt x="4" y="166"/>
                    </a:cubicBezTo>
                    <a:cubicBezTo>
                      <a:pt x="3" y="165"/>
                      <a:pt x="3" y="165"/>
                      <a:pt x="3" y="165"/>
                    </a:cubicBezTo>
                    <a:moveTo>
                      <a:pt x="8" y="162"/>
                    </a:moveTo>
                    <a:cubicBezTo>
                      <a:pt x="8" y="162"/>
                      <a:pt x="9" y="163"/>
                      <a:pt x="9" y="163"/>
                    </a:cubicBezTo>
                    <a:cubicBezTo>
                      <a:pt x="9" y="163"/>
                      <a:pt x="9" y="163"/>
                      <a:pt x="9" y="163"/>
                    </a:cubicBezTo>
                    <a:cubicBezTo>
                      <a:pt x="9" y="163"/>
                      <a:pt x="8" y="162"/>
                      <a:pt x="8" y="162"/>
                    </a:cubicBezTo>
                    <a:moveTo>
                      <a:pt x="6" y="162"/>
                    </a:moveTo>
                    <a:cubicBezTo>
                      <a:pt x="5" y="162"/>
                      <a:pt x="5" y="163"/>
                      <a:pt x="5" y="163"/>
                    </a:cubicBezTo>
                    <a:cubicBezTo>
                      <a:pt x="6" y="164"/>
                      <a:pt x="7" y="164"/>
                      <a:pt x="8" y="165"/>
                    </a:cubicBezTo>
                    <a:cubicBezTo>
                      <a:pt x="9" y="164"/>
                      <a:pt x="9" y="164"/>
                      <a:pt x="9" y="164"/>
                    </a:cubicBezTo>
                    <a:cubicBezTo>
                      <a:pt x="8" y="163"/>
                      <a:pt x="7" y="162"/>
                      <a:pt x="6" y="162"/>
                    </a:cubicBezTo>
                    <a:moveTo>
                      <a:pt x="6" y="161"/>
                    </a:moveTo>
                    <a:cubicBezTo>
                      <a:pt x="6" y="162"/>
                      <a:pt x="6" y="162"/>
                      <a:pt x="6" y="162"/>
                    </a:cubicBezTo>
                    <a:cubicBezTo>
                      <a:pt x="7" y="162"/>
                      <a:pt x="8" y="163"/>
                      <a:pt x="9" y="164"/>
                    </a:cubicBezTo>
                    <a:cubicBezTo>
                      <a:pt x="9" y="163"/>
                      <a:pt x="9" y="163"/>
                      <a:pt x="9" y="163"/>
                    </a:cubicBezTo>
                    <a:cubicBezTo>
                      <a:pt x="8" y="163"/>
                      <a:pt x="7" y="162"/>
                      <a:pt x="6" y="161"/>
                    </a:cubicBezTo>
                    <a:moveTo>
                      <a:pt x="7" y="159"/>
                    </a:moveTo>
                    <a:cubicBezTo>
                      <a:pt x="7" y="160"/>
                      <a:pt x="6" y="161"/>
                      <a:pt x="6" y="161"/>
                    </a:cubicBezTo>
                    <a:cubicBezTo>
                      <a:pt x="7" y="162"/>
                      <a:pt x="8" y="163"/>
                      <a:pt x="9" y="163"/>
                    </a:cubicBezTo>
                    <a:cubicBezTo>
                      <a:pt x="9" y="163"/>
                      <a:pt x="9" y="163"/>
                      <a:pt x="9" y="163"/>
                    </a:cubicBezTo>
                    <a:cubicBezTo>
                      <a:pt x="9" y="163"/>
                      <a:pt x="8" y="162"/>
                      <a:pt x="8" y="162"/>
                    </a:cubicBezTo>
                    <a:cubicBezTo>
                      <a:pt x="8" y="162"/>
                      <a:pt x="8" y="162"/>
                      <a:pt x="8" y="162"/>
                    </a:cubicBezTo>
                    <a:cubicBezTo>
                      <a:pt x="8" y="162"/>
                      <a:pt x="8" y="162"/>
                      <a:pt x="8" y="162"/>
                    </a:cubicBezTo>
                    <a:cubicBezTo>
                      <a:pt x="8" y="162"/>
                      <a:pt x="8" y="162"/>
                      <a:pt x="8" y="162"/>
                    </a:cubicBezTo>
                    <a:cubicBezTo>
                      <a:pt x="8" y="162"/>
                      <a:pt x="8" y="162"/>
                      <a:pt x="8" y="162"/>
                    </a:cubicBezTo>
                    <a:cubicBezTo>
                      <a:pt x="8" y="162"/>
                      <a:pt x="9" y="163"/>
                      <a:pt x="9" y="163"/>
                    </a:cubicBezTo>
                    <a:cubicBezTo>
                      <a:pt x="10" y="161"/>
                      <a:pt x="10" y="161"/>
                      <a:pt x="10" y="161"/>
                    </a:cubicBezTo>
                    <a:cubicBezTo>
                      <a:pt x="9" y="161"/>
                      <a:pt x="8" y="160"/>
                      <a:pt x="7" y="159"/>
                    </a:cubicBezTo>
                    <a:moveTo>
                      <a:pt x="9" y="157"/>
                    </a:moveTo>
                    <a:cubicBezTo>
                      <a:pt x="9" y="157"/>
                      <a:pt x="9" y="157"/>
                      <a:pt x="9" y="158"/>
                    </a:cubicBezTo>
                    <a:cubicBezTo>
                      <a:pt x="9" y="158"/>
                      <a:pt x="10" y="159"/>
                      <a:pt x="11" y="159"/>
                    </a:cubicBezTo>
                    <a:cubicBezTo>
                      <a:pt x="12" y="158"/>
                      <a:pt x="12" y="158"/>
                      <a:pt x="12" y="158"/>
                    </a:cubicBezTo>
                    <a:cubicBezTo>
                      <a:pt x="12" y="158"/>
                      <a:pt x="12" y="158"/>
                      <a:pt x="12" y="158"/>
                    </a:cubicBezTo>
                    <a:cubicBezTo>
                      <a:pt x="11" y="158"/>
                      <a:pt x="10" y="157"/>
                      <a:pt x="9" y="157"/>
                    </a:cubicBezTo>
                    <a:moveTo>
                      <a:pt x="10" y="155"/>
                    </a:moveTo>
                    <a:cubicBezTo>
                      <a:pt x="10" y="155"/>
                      <a:pt x="10" y="156"/>
                      <a:pt x="10" y="156"/>
                    </a:cubicBezTo>
                    <a:cubicBezTo>
                      <a:pt x="10" y="156"/>
                      <a:pt x="9" y="156"/>
                      <a:pt x="9" y="157"/>
                    </a:cubicBezTo>
                    <a:cubicBezTo>
                      <a:pt x="10" y="157"/>
                      <a:pt x="11" y="158"/>
                      <a:pt x="12" y="158"/>
                    </a:cubicBezTo>
                    <a:cubicBezTo>
                      <a:pt x="13" y="157"/>
                      <a:pt x="13" y="157"/>
                      <a:pt x="13" y="157"/>
                    </a:cubicBezTo>
                    <a:cubicBezTo>
                      <a:pt x="12" y="156"/>
                      <a:pt x="11" y="156"/>
                      <a:pt x="10" y="155"/>
                    </a:cubicBezTo>
                    <a:moveTo>
                      <a:pt x="11" y="154"/>
                    </a:moveTo>
                    <a:cubicBezTo>
                      <a:pt x="11" y="154"/>
                      <a:pt x="11" y="154"/>
                      <a:pt x="11" y="154"/>
                    </a:cubicBezTo>
                    <a:cubicBezTo>
                      <a:pt x="11" y="155"/>
                      <a:pt x="12" y="155"/>
                      <a:pt x="13" y="156"/>
                    </a:cubicBezTo>
                    <a:cubicBezTo>
                      <a:pt x="13" y="156"/>
                      <a:pt x="13" y="156"/>
                      <a:pt x="13" y="156"/>
                    </a:cubicBezTo>
                    <a:cubicBezTo>
                      <a:pt x="11" y="154"/>
                      <a:pt x="11" y="154"/>
                      <a:pt x="11" y="154"/>
                    </a:cubicBezTo>
                    <a:moveTo>
                      <a:pt x="11" y="153"/>
                    </a:moveTo>
                    <a:cubicBezTo>
                      <a:pt x="11" y="153"/>
                      <a:pt x="11" y="153"/>
                      <a:pt x="11" y="154"/>
                    </a:cubicBezTo>
                    <a:cubicBezTo>
                      <a:pt x="12" y="154"/>
                      <a:pt x="13" y="155"/>
                      <a:pt x="14" y="155"/>
                    </a:cubicBezTo>
                    <a:cubicBezTo>
                      <a:pt x="14" y="155"/>
                      <a:pt x="14" y="155"/>
                      <a:pt x="14" y="155"/>
                    </a:cubicBezTo>
                    <a:cubicBezTo>
                      <a:pt x="13" y="154"/>
                      <a:pt x="12" y="154"/>
                      <a:pt x="11" y="153"/>
                    </a:cubicBezTo>
                    <a:moveTo>
                      <a:pt x="12" y="151"/>
                    </a:moveTo>
                    <a:cubicBezTo>
                      <a:pt x="12" y="152"/>
                      <a:pt x="12" y="152"/>
                      <a:pt x="11" y="153"/>
                    </a:cubicBezTo>
                    <a:cubicBezTo>
                      <a:pt x="12" y="154"/>
                      <a:pt x="13" y="154"/>
                      <a:pt x="14" y="155"/>
                    </a:cubicBezTo>
                    <a:cubicBezTo>
                      <a:pt x="15" y="154"/>
                      <a:pt x="15" y="154"/>
                      <a:pt x="15" y="153"/>
                    </a:cubicBezTo>
                    <a:cubicBezTo>
                      <a:pt x="14" y="153"/>
                      <a:pt x="13" y="152"/>
                      <a:pt x="12" y="151"/>
                    </a:cubicBezTo>
                    <a:moveTo>
                      <a:pt x="13" y="150"/>
                    </a:moveTo>
                    <a:cubicBezTo>
                      <a:pt x="13" y="150"/>
                      <a:pt x="13" y="150"/>
                      <a:pt x="13" y="151"/>
                    </a:cubicBezTo>
                    <a:cubicBezTo>
                      <a:pt x="14" y="151"/>
                      <a:pt x="15" y="152"/>
                      <a:pt x="16" y="152"/>
                    </a:cubicBezTo>
                    <a:cubicBezTo>
                      <a:pt x="16" y="152"/>
                      <a:pt x="16" y="152"/>
                      <a:pt x="16" y="151"/>
                    </a:cubicBezTo>
                    <a:cubicBezTo>
                      <a:pt x="15" y="151"/>
                      <a:pt x="14" y="150"/>
                      <a:pt x="13" y="150"/>
                    </a:cubicBezTo>
                    <a:moveTo>
                      <a:pt x="13" y="149"/>
                    </a:moveTo>
                    <a:cubicBezTo>
                      <a:pt x="13" y="149"/>
                      <a:pt x="13" y="149"/>
                      <a:pt x="13" y="149"/>
                    </a:cubicBezTo>
                    <a:cubicBezTo>
                      <a:pt x="14" y="150"/>
                      <a:pt x="15" y="151"/>
                      <a:pt x="16" y="151"/>
                    </a:cubicBezTo>
                    <a:cubicBezTo>
                      <a:pt x="16" y="151"/>
                      <a:pt x="17" y="151"/>
                      <a:pt x="17" y="151"/>
                    </a:cubicBezTo>
                    <a:cubicBezTo>
                      <a:pt x="15" y="150"/>
                      <a:pt x="14" y="150"/>
                      <a:pt x="13" y="149"/>
                    </a:cubicBezTo>
                    <a:moveTo>
                      <a:pt x="15" y="146"/>
                    </a:moveTo>
                    <a:cubicBezTo>
                      <a:pt x="15" y="147"/>
                      <a:pt x="14" y="148"/>
                      <a:pt x="14" y="149"/>
                    </a:cubicBezTo>
                    <a:cubicBezTo>
                      <a:pt x="14" y="149"/>
                      <a:pt x="14" y="150"/>
                      <a:pt x="14" y="150"/>
                    </a:cubicBezTo>
                    <a:cubicBezTo>
                      <a:pt x="15" y="150"/>
                      <a:pt x="16" y="150"/>
                      <a:pt x="17" y="151"/>
                    </a:cubicBezTo>
                    <a:cubicBezTo>
                      <a:pt x="17" y="150"/>
                      <a:pt x="18" y="149"/>
                      <a:pt x="19" y="148"/>
                    </a:cubicBezTo>
                    <a:cubicBezTo>
                      <a:pt x="18" y="147"/>
                      <a:pt x="17" y="146"/>
                      <a:pt x="15" y="146"/>
                    </a:cubicBezTo>
                    <a:moveTo>
                      <a:pt x="19" y="140"/>
                    </a:moveTo>
                    <a:cubicBezTo>
                      <a:pt x="19" y="140"/>
                      <a:pt x="18" y="141"/>
                      <a:pt x="18" y="141"/>
                    </a:cubicBezTo>
                    <a:cubicBezTo>
                      <a:pt x="19" y="142"/>
                      <a:pt x="21" y="142"/>
                      <a:pt x="22" y="143"/>
                    </a:cubicBezTo>
                    <a:cubicBezTo>
                      <a:pt x="22" y="143"/>
                      <a:pt x="22" y="142"/>
                      <a:pt x="22" y="142"/>
                    </a:cubicBezTo>
                    <a:cubicBezTo>
                      <a:pt x="21" y="141"/>
                      <a:pt x="20" y="141"/>
                      <a:pt x="19" y="140"/>
                    </a:cubicBezTo>
                    <a:moveTo>
                      <a:pt x="22" y="135"/>
                    </a:moveTo>
                    <a:cubicBezTo>
                      <a:pt x="22" y="135"/>
                      <a:pt x="22" y="135"/>
                      <a:pt x="21" y="135"/>
                    </a:cubicBezTo>
                    <a:cubicBezTo>
                      <a:pt x="23" y="136"/>
                      <a:pt x="24" y="137"/>
                      <a:pt x="25" y="138"/>
                    </a:cubicBezTo>
                    <a:cubicBezTo>
                      <a:pt x="25" y="137"/>
                      <a:pt x="25" y="137"/>
                      <a:pt x="25" y="137"/>
                    </a:cubicBezTo>
                    <a:cubicBezTo>
                      <a:pt x="24" y="136"/>
                      <a:pt x="23" y="136"/>
                      <a:pt x="22" y="135"/>
                    </a:cubicBezTo>
                    <a:moveTo>
                      <a:pt x="27" y="126"/>
                    </a:moveTo>
                    <a:cubicBezTo>
                      <a:pt x="26" y="127"/>
                      <a:pt x="26" y="127"/>
                      <a:pt x="25" y="128"/>
                    </a:cubicBezTo>
                    <a:cubicBezTo>
                      <a:pt x="27" y="129"/>
                      <a:pt x="28" y="130"/>
                      <a:pt x="30" y="131"/>
                    </a:cubicBezTo>
                    <a:cubicBezTo>
                      <a:pt x="30" y="130"/>
                      <a:pt x="30" y="129"/>
                      <a:pt x="31" y="128"/>
                    </a:cubicBezTo>
                    <a:cubicBezTo>
                      <a:pt x="29" y="128"/>
                      <a:pt x="28" y="127"/>
                      <a:pt x="27" y="126"/>
                    </a:cubicBezTo>
                    <a:moveTo>
                      <a:pt x="27" y="125"/>
                    </a:moveTo>
                    <a:cubicBezTo>
                      <a:pt x="27" y="125"/>
                      <a:pt x="27" y="125"/>
                      <a:pt x="27" y="125"/>
                    </a:cubicBezTo>
                    <a:cubicBezTo>
                      <a:pt x="29" y="126"/>
                      <a:pt x="30" y="127"/>
                      <a:pt x="32" y="127"/>
                    </a:cubicBezTo>
                    <a:cubicBezTo>
                      <a:pt x="32" y="127"/>
                      <a:pt x="32" y="127"/>
                      <a:pt x="32" y="127"/>
                    </a:cubicBezTo>
                    <a:cubicBezTo>
                      <a:pt x="30" y="126"/>
                      <a:pt x="29" y="125"/>
                      <a:pt x="27" y="125"/>
                    </a:cubicBezTo>
                    <a:moveTo>
                      <a:pt x="35" y="111"/>
                    </a:moveTo>
                    <a:cubicBezTo>
                      <a:pt x="34" y="113"/>
                      <a:pt x="33" y="115"/>
                      <a:pt x="32" y="117"/>
                    </a:cubicBezTo>
                    <a:cubicBezTo>
                      <a:pt x="34" y="118"/>
                      <a:pt x="35" y="118"/>
                      <a:pt x="37" y="119"/>
                    </a:cubicBezTo>
                    <a:cubicBezTo>
                      <a:pt x="38" y="118"/>
                      <a:pt x="39" y="116"/>
                      <a:pt x="40" y="114"/>
                    </a:cubicBezTo>
                    <a:cubicBezTo>
                      <a:pt x="35" y="111"/>
                      <a:pt x="35" y="111"/>
                      <a:pt x="35" y="111"/>
                    </a:cubicBezTo>
                    <a:moveTo>
                      <a:pt x="45" y="93"/>
                    </a:moveTo>
                    <a:cubicBezTo>
                      <a:pt x="44" y="96"/>
                      <a:pt x="42" y="99"/>
                      <a:pt x="40" y="102"/>
                    </a:cubicBezTo>
                    <a:cubicBezTo>
                      <a:pt x="45" y="105"/>
                      <a:pt x="45" y="105"/>
                      <a:pt x="45" y="105"/>
                    </a:cubicBezTo>
                    <a:cubicBezTo>
                      <a:pt x="47" y="102"/>
                      <a:pt x="49" y="99"/>
                      <a:pt x="51" y="96"/>
                    </a:cubicBezTo>
                    <a:cubicBezTo>
                      <a:pt x="50" y="96"/>
                      <a:pt x="50" y="96"/>
                      <a:pt x="50" y="96"/>
                    </a:cubicBezTo>
                    <a:cubicBezTo>
                      <a:pt x="50" y="96"/>
                      <a:pt x="50" y="96"/>
                      <a:pt x="49" y="96"/>
                    </a:cubicBezTo>
                    <a:cubicBezTo>
                      <a:pt x="50" y="96"/>
                      <a:pt x="50" y="96"/>
                      <a:pt x="50" y="96"/>
                    </a:cubicBezTo>
                    <a:cubicBezTo>
                      <a:pt x="49" y="96"/>
                      <a:pt x="49" y="95"/>
                      <a:pt x="48" y="95"/>
                    </a:cubicBezTo>
                    <a:cubicBezTo>
                      <a:pt x="47" y="97"/>
                      <a:pt x="45" y="100"/>
                      <a:pt x="43" y="103"/>
                    </a:cubicBezTo>
                    <a:cubicBezTo>
                      <a:pt x="48" y="95"/>
                      <a:pt x="48" y="95"/>
                      <a:pt x="48" y="95"/>
                    </a:cubicBezTo>
                    <a:cubicBezTo>
                      <a:pt x="47" y="94"/>
                      <a:pt x="46" y="94"/>
                      <a:pt x="45" y="93"/>
                    </a:cubicBezTo>
                    <a:moveTo>
                      <a:pt x="56" y="86"/>
                    </a:moveTo>
                    <a:cubicBezTo>
                      <a:pt x="55" y="87"/>
                      <a:pt x="55" y="88"/>
                      <a:pt x="54" y="89"/>
                    </a:cubicBezTo>
                    <a:cubicBezTo>
                      <a:pt x="54" y="89"/>
                      <a:pt x="55" y="89"/>
                      <a:pt x="55" y="90"/>
                    </a:cubicBezTo>
                    <a:cubicBezTo>
                      <a:pt x="55" y="89"/>
                      <a:pt x="56" y="88"/>
                      <a:pt x="57" y="87"/>
                    </a:cubicBezTo>
                    <a:cubicBezTo>
                      <a:pt x="56" y="87"/>
                      <a:pt x="56" y="86"/>
                      <a:pt x="56" y="86"/>
                    </a:cubicBezTo>
                    <a:moveTo>
                      <a:pt x="54" y="85"/>
                    </a:moveTo>
                    <a:cubicBezTo>
                      <a:pt x="53" y="86"/>
                      <a:pt x="53" y="87"/>
                      <a:pt x="52" y="88"/>
                    </a:cubicBezTo>
                    <a:cubicBezTo>
                      <a:pt x="53" y="88"/>
                      <a:pt x="53" y="89"/>
                      <a:pt x="54" y="89"/>
                    </a:cubicBezTo>
                    <a:cubicBezTo>
                      <a:pt x="55" y="88"/>
                      <a:pt x="55" y="87"/>
                      <a:pt x="56" y="86"/>
                    </a:cubicBezTo>
                    <a:cubicBezTo>
                      <a:pt x="55" y="86"/>
                      <a:pt x="54" y="86"/>
                      <a:pt x="54" y="85"/>
                    </a:cubicBezTo>
                    <a:moveTo>
                      <a:pt x="56" y="85"/>
                    </a:moveTo>
                    <a:cubicBezTo>
                      <a:pt x="56" y="85"/>
                      <a:pt x="56" y="85"/>
                      <a:pt x="56" y="85"/>
                    </a:cubicBezTo>
                    <a:cubicBezTo>
                      <a:pt x="57" y="86"/>
                      <a:pt x="57" y="86"/>
                      <a:pt x="57" y="86"/>
                    </a:cubicBezTo>
                    <a:cubicBezTo>
                      <a:pt x="57" y="85"/>
                      <a:pt x="57" y="85"/>
                      <a:pt x="57" y="85"/>
                    </a:cubicBezTo>
                    <a:cubicBezTo>
                      <a:pt x="57" y="85"/>
                      <a:pt x="57" y="85"/>
                      <a:pt x="56" y="85"/>
                    </a:cubicBezTo>
                    <a:moveTo>
                      <a:pt x="55" y="84"/>
                    </a:moveTo>
                    <a:cubicBezTo>
                      <a:pt x="55" y="84"/>
                      <a:pt x="55" y="84"/>
                      <a:pt x="55" y="84"/>
                    </a:cubicBezTo>
                    <a:cubicBezTo>
                      <a:pt x="56" y="85"/>
                      <a:pt x="56" y="85"/>
                      <a:pt x="56" y="85"/>
                    </a:cubicBezTo>
                    <a:cubicBezTo>
                      <a:pt x="56" y="85"/>
                      <a:pt x="56" y="85"/>
                      <a:pt x="56" y="85"/>
                    </a:cubicBezTo>
                    <a:cubicBezTo>
                      <a:pt x="56" y="85"/>
                      <a:pt x="55" y="84"/>
                      <a:pt x="55" y="84"/>
                    </a:cubicBezTo>
                    <a:moveTo>
                      <a:pt x="51" y="84"/>
                    </a:moveTo>
                    <a:cubicBezTo>
                      <a:pt x="50" y="84"/>
                      <a:pt x="50" y="85"/>
                      <a:pt x="49" y="86"/>
                    </a:cubicBezTo>
                    <a:cubicBezTo>
                      <a:pt x="50" y="87"/>
                      <a:pt x="51" y="87"/>
                      <a:pt x="52" y="88"/>
                    </a:cubicBezTo>
                    <a:cubicBezTo>
                      <a:pt x="53" y="85"/>
                      <a:pt x="53" y="85"/>
                      <a:pt x="53" y="85"/>
                    </a:cubicBezTo>
                    <a:cubicBezTo>
                      <a:pt x="53" y="85"/>
                      <a:pt x="52" y="84"/>
                      <a:pt x="51" y="84"/>
                    </a:cubicBezTo>
                    <a:moveTo>
                      <a:pt x="52" y="82"/>
                    </a:moveTo>
                    <a:cubicBezTo>
                      <a:pt x="52" y="82"/>
                      <a:pt x="52" y="82"/>
                      <a:pt x="52" y="82"/>
                    </a:cubicBezTo>
                    <a:cubicBezTo>
                      <a:pt x="54" y="84"/>
                      <a:pt x="54" y="84"/>
                      <a:pt x="54" y="84"/>
                    </a:cubicBezTo>
                    <a:cubicBezTo>
                      <a:pt x="54" y="84"/>
                      <a:pt x="54" y="84"/>
                      <a:pt x="54" y="84"/>
                    </a:cubicBezTo>
                    <a:cubicBezTo>
                      <a:pt x="53" y="83"/>
                      <a:pt x="53" y="82"/>
                      <a:pt x="52" y="82"/>
                    </a:cubicBezTo>
                    <a:moveTo>
                      <a:pt x="60" y="80"/>
                    </a:moveTo>
                    <a:cubicBezTo>
                      <a:pt x="60" y="80"/>
                      <a:pt x="59" y="80"/>
                      <a:pt x="59" y="80"/>
                    </a:cubicBezTo>
                    <a:cubicBezTo>
                      <a:pt x="60" y="80"/>
                      <a:pt x="60" y="80"/>
                      <a:pt x="60" y="81"/>
                    </a:cubicBezTo>
                    <a:cubicBezTo>
                      <a:pt x="60" y="81"/>
                      <a:pt x="60" y="80"/>
                      <a:pt x="60" y="80"/>
                    </a:cubicBezTo>
                    <a:cubicBezTo>
                      <a:pt x="60" y="80"/>
                      <a:pt x="60" y="80"/>
                      <a:pt x="60" y="80"/>
                    </a:cubicBezTo>
                    <a:moveTo>
                      <a:pt x="58" y="79"/>
                    </a:moveTo>
                    <a:cubicBezTo>
                      <a:pt x="58" y="79"/>
                      <a:pt x="58" y="79"/>
                      <a:pt x="58" y="79"/>
                    </a:cubicBezTo>
                    <a:cubicBezTo>
                      <a:pt x="58" y="79"/>
                      <a:pt x="59" y="80"/>
                      <a:pt x="59" y="80"/>
                    </a:cubicBezTo>
                    <a:cubicBezTo>
                      <a:pt x="59" y="80"/>
                      <a:pt x="59" y="80"/>
                      <a:pt x="60" y="80"/>
                    </a:cubicBezTo>
                    <a:cubicBezTo>
                      <a:pt x="59" y="79"/>
                      <a:pt x="58" y="79"/>
                      <a:pt x="58" y="79"/>
                    </a:cubicBezTo>
                    <a:moveTo>
                      <a:pt x="55" y="77"/>
                    </a:moveTo>
                    <a:cubicBezTo>
                      <a:pt x="55" y="77"/>
                      <a:pt x="54" y="77"/>
                      <a:pt x="54" y="77"/>
                    </a:cubicBezTo>
                    <a:cubicBezTo>
                      <a:pt x="55" y="78"/>
                      <a:pt x="56" y="78"/>
                      <a:pt x="57" y="79"/>
                    </a:cubicBezTo>
                    <a:cubicBezTo>
                      <a:pt x="57" y="79"/>
                      <a:pt x="57" y="78"/>
                      <a:pt x="57" y="78"/>
                    </a:cubicBezTo>
                    <a:cubicBezTo>
                      <a:pt x="56" y="78"/>
                      <a:pt x="55" y="77"/>
                      <a:pt x="55" y="77"/>
                    </a:cubicBezTo>
                    <a:moveTo>
                      <a:pt x="62" y="76"/>
                    </a:moveTo>
                    <a:cubicBezTo>
                      <a:pt x="61" y="77"/>
                      <a:pt x="61" y="78"/>
                      <a:pt x="60" y="78"/>
                    </a:cubicBezTo>
                    <a:cubicBezTo>
                      <a:pt x="61" y="79"/>
                      <a:pt x="61" y="79"/>
                      <a:pt x="61" y="79"/>
                    </a:cubicBezTo>
                    <a:cubicBezTo>
                      <a:pt x="62" y="78"/>
                      <a:pt x="62" y="77"/>
                      <a:pt x="63" y="77"/>
                    </a:cubicBezTo>
                    <a:cubicBezTo>
                      <a:pt x="62" y="76"/>
                      <a:pt x="62" y="76"/>
                      <a:pt x="62" y="76"/>
                    </a:cubicBezTo>
                    <a:moveTo>
                      <a:pt x="60" y="75"/>
                    </a:moveTo>
                    <a:cubicBezTo>
                      <a:pt x="60" y="76"/>
                      <a:pt x="59" y="77"/>
                      <a:pt x="59" y="77"/>
                    </a:cubicBezTo>
                    <a:cubicBezTo>
                      <a:pt x="59" y="78"/>
                      <a:pt x="60" y="78"/>
                      <a:pt x="60" y="78"/>
                    </a:cubicBezTo>
                    <a:cubicBezTo>
                      <a:pt x="61" y="78"/>
                      <a:pt x="61" y="77"/>
                      <a:pt x="62" y="76"/>
                    </a:cubicBezTo>
                    <a:cubicBezTo>
                      <a:pt x="60" y="75"/>
                      <a:pt x="60" y="75"/>
                      <a:pt x="60" y="75"/>
                    </a:cubicBezTo>
                    <a:moveTo>
                      <a:pt x="63" y="75"/>
                    </a:moveTo>
                    <a:cubicBezTo>
                      <a:pt x="62" y="75"/>
                      <a:pt x="62" y="75"/>
                      <a:pt x="62" y="76"/>
                    </a:cubicBezTo>
                    <a:cubicBezTo>
                      <a:pt x="62" y="76"/>
                      <a:pt x="63" y="76"/>
                      <a:pt x="63" y="76"/>
                    </a:cubicBezTo>
                    <a:cubicBezTo>
                      <a:pt x="63" y="76"/>
                      <a:pt x="63" y="76"/>
                      <a:pt x="64" y="75"/>
                    </a:cubicBezTo>
                    <a:cubicBezTo>
                      <a:pt x="63" y="75"/>
                      <a:pt x="63" y="75"/>
                      <a:pt x="63" y="75"/>
                    </a:cubicBezTo>
                    <a:moveTo>
                      <a:pt x="61" y="74"/>
                    </a:moveTo>
                    <a:cubicBezTo>
                      <a:pt x="61" y="74"/>
                      <a:pt x="61" y="74"/>
                      <a:pt x="61" y="74"/>
                    </a:cubicBezTo>
                    <a:cubicBezTo>
                      <a:pt x="61" y="74"/>
                      <a:pt x="61" y="74"/>
                      <a:pt x="60" y="75"/>
                    </a:cubicBezTo>
                    <a:cubicBezTo>
                      <a:pt x="61" y="75"/>
                      <a:pt x="62" y="75"/>
                      <a:pt x="62" y="76"/>
                    </a:cubicBezTo>
                    <a:cubicBezTo>
                      <a:pt x="62" y="75"/>
                      <a:pt x="62" y="75"/>
                      <a:pt x="63" y="75"/>
                    </a:cubicBezTo>
                    <a:cubicBezTo>
                      <a:pt x="62" y="74"/>
                      <a:pt x="62" y="74"/>
                      <a:pt x="61" y="74"/>
                    </a:cubicBezTo>
                    <a:moveTo>
                      <a:pt x="64" y="73"/>
                    </a:moveTo>
                    <a:cubicBezTo>
                      <a:pt x="63" y="73"/>
                      <a:pt x="63" y="73"/>
                      <a:pt x="63" y="74"/>
                    </a:cubicBezTo>
                    <a:cubicBezTo>
                      <a:pt x="64" y="74"/>
                      <a:pt x="64" y="74"/>
                      <a:pt x="64" y="74"/>
                    </a:cubicBezTo>
                    <a:cubicBezTo>
                      <a:pt x="64" y="74"/>
                      <a:pt x="64" y="74"/>
                      <a:pt x="64" y="74"/>
                    </a:cubicBezTo>
                    <a:cubicBezTo>
                      <a:pt x="64" y="74"/>
                      <a:pt x="64" y="73"/>
                      <a:pt x="64" y="73"/>
                    </a:cubicBezTo>
                    <a:moveTo>
                      <a:pt x="57" y="73"/>
                    </a:moveTo>
                    <a:cubicBezTo>
                      <a:pt x="56" y="74"/>
                      <a:pt x="56" y="75"/>
                      <a:pt x="55" y="75"/>
                    </a:cubicBezTo>
                    <a:cubicBezTo>
                      <a:pt x="56" y="76"/>
                      <a:pt x="57" y="76"/>
                      <a:pt x="58" y="77"/>
                    </a:cubicBezTo>
                    <a:cubicBezTo>
                      <a:pt x="58" y="76"/>
                      <a:pt x="59" y="75"/>
                      <a:pt x="59" y="74"/>
                    </a:cubicBezTo>
                    <a:cubicBezTo>
                      <a:pt x="57" y="73"/>
                      <a:pt x="57" y="73"/>
                      <a:pt x="57" y="73"/>
                    </a:cubicBezTo>
                    <a:cubicBezTo>
                      <a:pt x="57" y="73"/>
                      <a:pt x="57" y="73"/>
                      <a:pt x="57" y="73"/>
                    </a:cubicBezTo>
                    <a:moveTo>
                      <a:pt x="62" y="72"/>
                    </a:moveTo>
                    <a:cubicBezTo>
                      <a:pt x="62" y="73"/>
                      <a:pt x="62" y="73"/>
                      <a:pt x="62" y="73"/>
                    </a:cubicBezTo>
                    <a:cubicBezTo>
                      <a:pt x="62" y="73"/>
                      <a:pt x="63" y="73"/>
                      <a:pt x="63" y="74"/>
                    </a:cubicBezTo>
                    <a:cubicBezTo>
                      <a:pt x="63" y="73"/>
                      <a:pt x="63" y="73"/>
                      <a:pt x="63" y="73"/>
                    </a:cubicBezTo>
                    <a:cubicBezTo>
                      <a:pt x="63" y="73"/>
                      <a:pt x="62" y="73"/>
                      <a:pt x="62" y="72"/>
                    </a:cubicBezTo>
                    <a:moveTo>
                      <a:pt x="58" y="72"/>
                    </a:moveTo>
                    <a:cubicBezTo>
                      <a:pt x="57" y="72"/>
                      <a:pt x="57" y="72"/>
                      <a:pt x="57" y="73"/>
                    </a:cubicBezTo>
                    <a:cubicBezTo>
                      <a:pt x="58" y="73"/>
                      <a:pt x="59" y="73"/>
                      <a:pt x="60" y="74"/>
                    </a:cubicBezTo>
                    <a:cubicBezTo>
                      <a:pt x="60" y="74"/>
                      <a:pt x="60" y="73"/>
                      <a:pt x="60" y="73"/>
                    </a:cubicBezTo>
                    <a:cubicBezTo>
                      <a:pt x="59" y="73"/>
                      <a:pt x="58" y="72"/>
                      <a:pt x="58" y="72"/>
                    </a:cubicBezTo>
                    <a:moveTo>
                      <a:pt x="58" y="70"/>
                    </a:moveTo>
                    <a:cubicBezTo>
                      <a:pt x="58" y="70"/>
                      <a:pt x="58" y="70"/>
                      <a:pt x="58" y="70"/>
                    </a:cubicBezTo>
                    <a:cubicBezTo>
                      <a:pt x="59" y="71"/>
                      <a:pt x="60" y="71"/>
                      <a:pt x="61" y="72"/>
                    </a:cubicBezTo>
                    <a:cubicBezTo>
                      <a:pt x="61" y="72"/>
                      <a:pt x="61" y="72"/>
                      <a:pt x="61" y="72"/>
                    </a:cubicBezTo>
                    <a:cubicBezTo>
                      <a:pt x="60" y="71"/>
                      <a:pt x="59" y="71"/>
                      <a:pt x="58" y="70"/>
                    </a:cubicBezTo>
                    <a:moveTo>
                      <a:pt x="65" y="70"/>
                    </a:moveTo>
                    <a:cubicBezTo>
                      <a:pt x="65" y="71"/>
                      <a:pt x="65" y="71"/>
                      <a:pt x="64" y="72"/>
                    </a:cubicBezTo>
                    <a:cubicBezTo>
                      <a:pt x="65" y="72"/>
                      <a:pt x="65" y="72"/>
                      <a:pt x="65" y="73"/>
                    </a:cubicBezTo>
                    <a:cubicBezTo>
                      <a:pt x="66" y="72"/>
                      <a:pt x="66" y="71"/>
                      <a:pt x="66" y="71"/>
                    </a:cubicBezTo>
                    <a:cubicBezTo>
                      <a:pt x="66" y="71"/>
                      <a:pt x="66" y="70"/>
                      <a:pt x="65" y="70"/>
                    </a:cubicBezTo>
                    <a:moveTo>
                      <a:pt x="64" y="69"/>
                    </a:moveTo>
                    <a:cubicBezTo>
                      <a:pt x="63" y="71"/>
                      <a:pt x="63" y="71"/>
                      <a:pt x="63" y="71"/>
                    </a:cubicBezTo>
                    <a:cubicBezTo>
                      <a:pt x="63" y="71"/>
                      <a:pt x="64" y="72"/>
                      <a:pt x="64" y="72"/>
                    </a:cubicBezTo>
                    <a:cubicBezTo>
                      <a:pt x="65" y="71"/>
                      <a:pt x="65" y="71"/>
                      <a:pt x="65" y="70"/>
                    </a:cubicBezTo>
                    <a:cubicBezTo>
                      <a:pt x="65" y="70"/>
                      <a:pt x="65" y="70"/>
                      <a:pt x="65" y="70"/>
                    </a:cubicBezTo>
                    <a:cubicBezTo>
                      <a:pt x="64" y="70"/>
                      <a:pt x="64" y="69"/>
                      <a:pt x="64" y="69"/>
                    </a:cubicBezTo>
                    <a:moveTo>
                      <a:pt x="60" y="68"/>
                    </a:moveTo>
                    <a:cubicBezTo>
                      <a:pt x="59" y="68"/>
                      <a:pt x="59" y="69"/>
                      <a:pt x="59" y="69"/>
                    </a:cubicBezTo>
                    <a:cubicBezTo>
                      <a:pt x="60" y="69"/>
                      <a:pt x="61" y="70"/>
                      <a:pt x="62" y="70"/>
                    </a:cubicBezTo>
                    <a:cubicBezTo>
                      <a:pt x="62" y="70"/>
                      <a:pt x="62" y="70"/>
                      <a:pt x="62" y="70"/>
                    </a:cubicBezTo>
                    <a:cubicBezTo>
                      <a:pt x="61" y="69"/>
                      <a:pt x="60" y="69"/>
                      <a:pt x="60" y="68"/>
                    </a:cubicBezTo>
                    <a:moveTo>
                      <a:pt x="67" y="68"/>
                    </a:moveTo>
                    <a:cubicBezTo>
                      <a:pt x="67" y="68"/>
                      <a:pt x="67" y="68"/>
                      <a:pt x="67" y="68"/>
                    </a:cubicBezTo>
                    <a:cubicBezTo>
                      <a:pt x="67" y="68"/>
                      <a:pt x="67" y="68"/>
                      <a:pt x="67" y="68"/>
                    </a:cubicBezTo>
                    <a:cubicBezTo>
                      <a:pt x="68" y="69"/>
                      <a:pt x="68" y="69"/>
                      <a:pt x="68" y="69"/>
                    </a:cubicBezTo>
                    <a:cubicBezTo>
                      <a:pt x="68" y="68"/>
                      <a:pt x="68" y="68"/>
                      <a:pt x="68" y="68"/>
                    </a:cubicBezTo>
                    <a:cubicBezTo>
                      <a:pt x="68" y="68"/>
                      <a:pt x="67" y="68"/>
                      <a:pt x="67" y="68"/>
                    </a:cubicBezTo>
                    <a:moveTo>
                      <a:pt x="60" y="67"/>
                    </a:moveTo>
                    <a:cubicBezTo>
                      <a:pt x="60" y="67"/>
                      <a:pt x="60" y="68"/>
                      <a:pt x="60" y="68"/>
                    </a:cubicBezTo>
                    <a:cubicBezTo>
                      <a:pt x="62" y="70"/>
                      <a:pt x="62" y="70"/>
                      <a:pt x="62" y="70"/>
                    </a:cubicBezTo>
                    <a:cubicBezTo>
                      <a:pt x="62" y="69"/>
                      <a:pt x="62" y="69"/>
                      <a:pt x="63" y="69"/>
                    </a:cubicBezTo>
                    <a:cubicBezTo>
                      <a:pt x="62" y="68"/>
                      <a:pt x="61" y="68"/>
                      <a:pt x="60" y="67"/>
                    </a:cubicBezTo>
                    <a:moveTo>
                      <a:pt x="65" y="67"/>
                    </a:moveTo>
                    <a:cubicBezTo>
                      <a:pt x="65" y="67"/>
                      <a:pt x="65" y="67"/>
                      <a:pt x="65" y="67"/>
                    </a:cubicBezTo>
                    <a:cubicBezTo>
                      <a:pt x="66" y="67"/>
                      <a:pt x="66" y="68"/>
                      <a:pt x="67" y="68"/>
                    </a:cubicBezTo>
                    <a:cubicBezTo>
                      <a:pt x="67" y="68"/>
                      <a:pt x="67" y="68"/>
                      <a:pt x="67" y="68"/>
                    </a:cubicBezTo>
                    <a:cubicBezTo>
                      <a:pt x="66" y="67"/>
                      <a:pt x="66" y="67"/>
                      <a:pt x="65" y="67"/>
                    </a:cubicBezTo>
                    <a:moveTo>
                      <a:pt x="62" y="64"/>
                    </a:moveTo>
                    <a:cubicBezTo>
                      <a:pt x="62" y="65"/>
                      <a:pt x="61" y="65"/>
                      <a:pt x="61" y="65"/>
                    </a:cubicBezTo>
                    <a:cubicBezTo>
                      <a:pt x="62" y="65"/>
                      <a:pt x="63" y="66"/>
                      <a:pt x="64" y="66"/>
                    </a:cubicBezTo>
                    <a:cubicBezTo>
                      <a:pt x="64" y="66"/>
                      <a:pt x="64" y="66"/>
                      <a:pt x="64" y="66"/>
                    </a:cubicBezTo>
                    <a:cubicBezTo>
                      <a:pt x="63" y="65"/>
                      <a:pt x="62" y="65"/>
                      <a:pt x="62" y="64"/>
                    </a:cubicBezTo>
                    <a:moveTo>
                      <a:pt x="70" y="62"/>
                    </a:moveTo>
                    <a:cubicBezTo>
                      <a:pt x="69" y="64"/>
                      <a:pt x="68" y="65"/>
                      <a:pt x="67" y="67"/>
                    </a:cubicBezTo>
                    <a:cubicBezTo>
                      <a:pt x="68" y="67"/>
                      <a:pt x="68" y="67"/>
                      <a:pt x="68" y="68"/>
                    </a:cubicBezTo>
                    <a:cubicBezTo>
                      <a:pt x="68" y="67"/>
                      <a:pt x="69" y="67"/>
                      <a:pt x="69" y="66"/>
                    </a:cubicBezTo>
                    <a:cubicBezTo>
                      <a:pt x="70" y="65"/>
                      <a:pt x="71" y="64"/>
                      <a:pt x="71" y="62"/>
                    </a:cubicBezTo>
                    <a:cubicBezTo>
                      <a:pt x="71" y="62"/>
                      <a:pt x="71" y="62"/>
                      <a:pt x="70" y="62"/>
                    </a:cubicBezTo>
                    <a:moveTo>
                      <a:pt x="71" y="61"/>
                    </a:moveTo>
                    <a:cubicBezTo>
                      <a:pt x="71" y="61"/>
                      <a:pt x="71" y="61"/>
                      <a:pt x="71" y="61"/>
                    </a:cubicBezTo>
                    <a:cubicBezTo>
                      <a:pt x="71" y="62"/>
                      <a:pt x="71" y="62"/>
                      <a:pt x="72" y="62"/>
                    </a:cubicBezTo>
                    <a:cubicBezTo>
                      <a:pt x="72" y="62"/>
                      <a:pt x="72" y="62"/>
                      <a:pt x="72" y="61"/>
                    </a:cubicBezTo>
                    <a:cubicBezTo>
                      <a:pt x="71" y="61"/>
                      <a:pt x="71" y="61"/>
                      <a:pt x="71" y="61"/>
                    </a:cubicBezTo>
                    <a:moveTo>
                      <a:pt x="69" y="61"/>
                    </a:moveTo>
                    <a:cubicBezTo>
                      <a:pt x="66" y="66"/>
                      <a:pt x="66" y="66"/>
                      <a:pt x="66" y="66"/>
                    </a:cubicBezTo>
                    <a:cubicBezTo>
                      <a:pt x="66" y="66"/>
                      <a:pt x="67" y="67"/>
                      <a:pt x="67" y="67"/>
                    </a:cubicBezTo>
                    <a:cubicBezTo>
                      <a:pt x="68" y="65"/>
                      <a:pt x="69" y="63"/>
                      <a:pt x="70" y="62"/>
                    </a:cubicBezTo>
                    <a:cubicBezTo>
                      <a:pt x="70" y="61"/>
                      <a:pt x="69" y="61"/>
                      <a:pt x="69" y="61"/>
                    </a:cubicBezTo>
                    <a:moveTo>
                      <a:pt x="69" y="60"/>
                    </a:moveTo>
                    <a:cubicBezTo>
                      <a:pt x="69" y="60"/>
                      <a:pt x="69" y="60"/>
                      <a:pt x="69" y="60"/>
                    </a:cubicBezTo>
                    <a:cubicBezTo>
                      <a:pt x="70" y="61"/>
                      <a:pt x="70" y="61"/>
                      <a:pt x="71" y="61"/>
                    </a:cubicBezTo>
                    <a:cubicBezTo>
                      <a:pt x="71" y="61"/>
                      <a:pt x="71" y="61"/>
                      <a:pt x="71" y="61"/>
                    </a:cubicBezTo>
                    <a:cubicBezTo>
                      <a:pt x="69" y="60"/>
                      <a:pt x="69" y="60"/>
                      <a:pt x="69" y="60"/>
                    </a:cubicBezTo>
                    <a:moveTo>
                      <a:pt x="65" y="58"/>
                    </a:moveTo>
                    <a:cubicBezTo>
                      <a:pt x="64" y="60"/>
                      <a:pt x="63" y="62"/>
                      <a:pt x="62" y="64"/>
                    </a:cubicBezTo>
                    <a:cubicBezTo>
                      <a:pt x="63" y="64"/>
                      <a:pt x="64" y="65"/>
                      <a:pt x="64" y="65"/>
                    </a:cubicBezTo>
                    <a:cubicBezTo>
                      <a:pt x="66" y="64"/>
                      <a:pt x="67" y="62"/>
                      <a:pt x="68" y="60"/>
                    </a:cubicBezTo>
                    <a:cubicBezTo>
                      <a:pt x="67" y="59"/>
                      <a:pt x="66" y="59"/>
                      <a:pt x="65" y="58"/>
                    </a:cubicBezTo>
                    <a:moveTo>
                      <a:pt x="73" y="58"/>
                    </a:moveTo>
                    <a:cubicBezTo>
                      <a:pt x="73" y="58"/>
                      <a:pt x="73" y="58"/>
                      <a:pt x="72" y="59"/>
                    </a:cubicBezTo>
                    <a:cubicBezTo>
                      <a:pt x="73" y="59"/>
                      <a:pt x="73" y="59"/>
                      <a:pt x="73" y="59"/>
                    </a:cubicBezTo>
                    <a:cubicBezTo>
                      <a:pt x="73" y="59"/>
                      <a:pt x="74" y="59"/>
                      <a:pt x="74" y="58"/>
                    </a:cubicBezTo>
                    <a:cubicBezTo>
                      <a:pt x="74" y="58"/>
                      <a:pt x="74" y="58"/>
                      <a:pt x="74" y="58"/>
                    </a:cubicBezTo>
                    <a:cubicBezTo>
                      <a:pt x="73" y="58"/>
                      <a:pt x="73" y="58"/>
                      <a:pt x="73" y="58"/>
                    </a:cubicBezTo>
                    <a:moveTo>
                      <a:pt x="66" y="57"/>
                    </a:moveTo>
                    <a:cubicBezTo>
                      <a:pt x="65" y="58"/>
                      <a:pt x="65" y="58"/>
                      <a:pt x="65" y="58"/>
                    </a:cubicBezTo>
                    <a:cubicBezTo>
                      <a:pt x="66" y="59"/>
                      <a:pt x="67" y="59"/>
                      <a:pt x="68" y="60"/>
                    </a:cubicBezTo>
                    <a:cubicBezTo>
                      <a:pt x="68" y="59"/>
                      <a:pt x="68" y="59"/>
                      <a:pt x="68" y="59"/>
                    </a:cubicBezTo>
                    <a:cubicBezTo>
                      <a:pt x="67" y="58"/>
                      <a:pt x="66" y="58"/>
                      <a:pt x="66" y="57"/>
                    </a:cubicBezTo>
                    <a:moveTo>
                      <a:pt x="71" y="57"/>
                    </a:moveTo>
                    <a:cubicBezTo>
                      <a:pt x="71" y="58"/>
                      <a:pt x="71" y="58"/>
                      <a:pt x="71" y="58"/>
                    </a:cubicBezTo>
                    <a:cubicBezTo>
                      <a:pt x="71" y="58"/>
                      <a:pt x="71" y="58"/>
                      <a:pt x="72" y="58"/>
                    </a:cubicBezTo>
                    <a:cubicBezTo>
                      <a:pt x="72" y="58"/>
                      <a:pt x="72" y="58"/>
                      <a:pt x="72" y="59"/>
                    </a:cubicBezTo>
                    <a:cubicBezTo>
                      <a:pt x="72" y="58"/>
                      <a:pt x="73" y="58"/>
                      <a:pt x="73" y="58"/>
                    </a:cubicBezTo>
                    <a:cubicBezTo>
                      <a:pt x="72" y="57"/>
                      <a:pt x="72" y="57"/>
                      <a:pt x="72" y="57"/>
                    </a:cubicBezTo>
                    <a:cubicBezTo>
                      <a:pt x="72" y="57"/>
                      <a:pt x="72" y="57"/>
                      <a:pt x="71" y="57"/>
                    </a:cubicBezTo>
                    <a:moveTo>
                      <a:pt x="67" y="54"/>
                    </a:moveTo>
                    <a:cubicBezTo>
                      <a:pt x="67" y="55"/>
                      <a:pt x="67" y="55"/>
                      <a:pt x="67" y="55"/>
                    </a:cubicBezTo>
                    <a:cubicBezTo>
                      <a:pt x="68" y="56"/>
                      <a:pt x="69" y="56"/>
                      <a:pt x="69" y="57"/>
                    </a:cubicBezTo>
                    <a:cubicBezTo>
                      <a:pt x="70" y="56"/>
                      <a:pt x="70" y="56"/>
                      <a:pt x="70" y="56"/>
                    </a:cubicBezTo>
                    <a:cubicBezTo>
                      <a:pt x="69" y="55"/>
                      <a:pt x="68" y="55"/>
                      <a:pt x="67" y="54"/>
                    </a:cubicBezTo>
                    <a:moveTo>
                      <a:pt x="79" y="48"/>
                    </a:moveTo>
                    <a:cubicBezTo>
                      <a:pt x="77" y="50"/>
                      <a:pt x="76" y="53"/>
                      <a:pt x="74" y="56"/>
                    </a:cubicBezTo>
                    <a:cubicBezTo>
                      <a:pt x="75" y="56"/>
                      <a:pt x="75" y="56"/>
                      <a:pt x="75" y="56"/>
                    </a:cubicBezTo>
                    <a:cubicBezTo>
                      <a:pt x="77" y="53"/>
                      <a:pt x="78" y="51"/>
                      <a:pt x="80" y="48"/>
                    </a:cubicBezTo>
                    <a:cubicBezTo>
                      <a:pt x="79" y="48"/>
                      <a:pt x="79" y="48"/>
                      <a:pt x="79" y="48"/>
                    </a:cubicBezTo>
                    <a:moveTo>
                      <a:pt x="77" y="47"/>
                    </a:moveTo>
                    <a:cubicBezTo>
                      <a:pt x="73" y="55"/>
                      <a:pt x="73" y="55"/>
                      <a:pt x="73" y="55"/>
                    </a:cubicBezTo>
                    <a:cubicBezTo>
                      <a:pt x="73" y="55"/>
                      <a:pt x="74" y="55"/>
                      <a:pt x="74" y="56"/>
                    </a:cubicBezTo>
                    <a:cubicBezTo>
                      <a:pt x="76" y="53"/>
                      <a:pt x="77" y="50"/>
                      <a:pt x="79" y="47"/>
                    </a:cubicBezTo>
                    <a:cubicBezTo>
                      <a:pt x="77" y="47"/>
                      <a:pt x="77" y="47"/>
                      <a:pt x="77" y="47"/>
                    </a:cubicBezTo>
                    <a:moveTo>
                      <a:pt x="80" y="45"/>
                    </a:moveTo>
                    <a:cubicBezTo>
                      <a:pt x="80" y="45"/>
                      <a:pt x="80" y="45"/>
                      <a:pt x="80" y="45"/>
                    </a:cubicBezTo>
                    <a:cubicBezTo>
                      <a:pt x="81" y="46"/>
                      <a:pt x="81" y="46"/>
                      <a:pt x="81" y="46"/>
                    </a:cubicBezTo>
                    <a:cubicBezTo>
                      <a:pt x="81" y="46"/>
                      <a:pt x="81" y="46"/>
                      <a:pt x="81" y="46"/>
                    </a:cubicBezTo>
                    <a:cubicBezTo>
                      <a:pt x="81" y="46"/>
                      <a:pt x="81" y="45"/>
                      <a:pt x="80" y="45"/>
                    </a:cubicBezTo>
                    <a:moveTo>
                      <a:pt x="79" y="44"/>
                    </a:moveTo>
                    <a:cubicBezTo>
                      <a:pt x="79" y="44"/>
                      <a:pt x="79" y="44"/>
                      <a:pt x="79" y="44"/>
                    </a:cubicBezTo>
                    <a:cubicBezTo>
                      <a:pt x="79" y="45"/>
                      <a:pt x="80" y="45"/>
                      <a:pt x="80" y="45"/>
                    </a:cubicBezTo>
                    <a:cubicBezTo>
                      <a:pt x="80" y="45"/>
                      <a:pt x="80" y="45"/>
                      <a:pt x="80" y="45"/>
                    </a:cubicBezTo>
                    <a:cubicBezTo>
                      <a:pt x="80" y="45"/>
                      <a:pt x="79" y="44"/>
                      <a:pt x="79" y="44"/>
                    </a:cubicBezTo>
                    <a:moveTo>
                      <a:pt x="73" y="44"/>
                    </a:moveTo>
                    <a:cubicBezTo>
                      <a:pt x="72" y="47"/>
                      <a:pt x="70" y="49"/>
                      <a:pt x="69" y="52"/>
                    </a:cubicBezTo>
                    <a:cubicBezTo>
                      <a:pt x="69" y="53"/>
                      <a:pt x="70" y="53"/>
                      <a:pt x="71" y="54"/>
                    </a:cubicBezTo>
                    <a:cubicBezTo>
                      <a:pt x="73" y="51"/>
                      <a:pt x="74" y="48"/>
                      <a:pt x="76" y="45"/>
                    </a:cubicBezTo>
                    <a:cubicBezTo>
                      <a:pt x="73" y="44"/>
                      <a:pt x="73" y="44"/>
                      <a:pt x="73" y="44"/>
                    </a:cubicBezTo>
                    <a:moveTo>
                      <a:pt x="82" y="43"/>
                    </a:moveTo>
                    <a:cubicBezTo>
                      <a:pt x="82" y="43"/>
                      <a:pt x="81" y="44"/>
                      <a:pt x="81" y="45"/>
                    </a:cubicBezTo>
                    <a:cubicBezTo>
                      <a:pt x="81" y="45"/>
                      <a:pt x="81" y="45"/>
                      <a:pt x="82" y="45"/>
                    </a:cubicBezTo>
                    <a:cubicBezTo>
                      <a:pt x="82" y="45"/>
                      <a:pt x="82" y="44"/>
                      <a:pt x="83" y="43"/>
                    </a:cubicBezTo>
                    <a:cubicBezTo>
                      <a:pt x="83" y="43"/>
                      <a:pt x="82" y="43"/>
                      <a:pt x="82" y="43"/>
                    </a:cubicBezTo>
                    <a:moveTo>
                      <a:pt x="75" y="42"/>
                    </a:moveTo>
                    <a:cubicBezTo>
                      <a:pt x="75" y="42"/>
                      <a:pt x="76" y="43"/>
                      <a:pt x="77" y="43"/>
                    </a:cubicBezTo>
                    <a:cubicBezTo>
                      <a:pt x="77" y="43"/>
                      <a:pt x="77" y="43"/>
                      <a:pt x="77" y="43"/>
                    </a:cubicBezTo>
                    <a:cubicBezTo>
                      <a:pt x="76" y="43"/>
                      <a:pt x="75" y="42"/>
                      <a:pt x="75" y="42"/>
                    </a:cubicBezTo>
                    <a:moveTo>
                      <a:pt x="80" y="42"/>
                    </a:moveTo>
                    <a:cubicBezTo>
                      <a:pt x="79" y="44"/>
                      <a:pt x="79" y="44"/>
                      <a:pt x="79" y="44"/>
                    </a:cubicBezTo>
                    <a:cubicBezTo>
                      <a:pt x="80" y="44"/>
                      <a:pt x="80" y="44"/>
                      <a:pt x="81" y="45"/>
                    </a:cubicBezTo>
                    <a:cubicBezTo>
                      <a:pt x="81" y="44"/>
                      <a:pt x="81" y="43"/>
                      <a:pt x="82" y="43"/>
                    </a:cubicBezTo>
                    <a:cubicBezTo>
                      <a:pt x="81" y="42"/>
                      <a:pt x="81" y="42"/>
                      <a:pt x="80" y="42"/>
                    </a:cubicBezTo>
                    <a:moveTo>
                      <a:pt x="76" y="39"/>
                    </a:moveTo>
                    <a:cubicBezTo>
                      <a:pt x="75" y="40"/>
                      <a:pt x="75" y="41"/>
                      <a:pt x="75" y="41"/>
                    </a:cubicBezTo>
                    <a:cubicBezTo>
                      <a:pt x="76" y="42"/>
                      <a:pt x="76" y="42"/>
                      <a:pt x="77" y="43"/>
                    </a:cubicBezTo>
                    <a:cubicBezTo>
                      <a:pt x="78" y="42"/>
                      <a:pt x="78" y="41"/>
                      <a:pt x="78" y="41"/>
                    </a:cubicBezTo>
                    <a:cubicBezTo>
                      <a:pt x="78" y="40"/>
                      <a:pt x="77" y="40"/>
                      <a:pt x="76" y="39"/>
                    </a:cubicBezTo>
                    <a:moveTo>
                      <a:pt x="85" y="38"/>
                    </a:moveTo>
                    <a:cubicBezTo>
                      <a:pt x="84" y="39"/>
                      <a:pt x="84" y="40"/>
                      <a:pt x="83" y="41"/>
                    </a:cubicBezTo>
                    <a:cubicBezTo>
                      <a:pt x="84" y="42"/>
                      <a:pt x="84" y="42"/>
                      <a:pt x="84" y="42"/>
                    </a:cubicBezTo>
                    <a:cubicBezTo>
                      <a:pt x="84" y="40"/>
                      <a:pt x="85" y="39"/>
                      <a:pt x="86" y="38"/>
                    </a:cubicBezTo>
                    <a:cubicBezTo>
                      <a:pt x="85" y="38"/>
                      <a:pt x="85" y="38"/>
                      <a:pt x="85" y="38"/>
                    </a:cubicBezTo>
                    <a:moveTo>
                      <a:pt x="85" y="37"/>
                    </a:moveTo>
                    <a:cubicBezTo>
                      <a:pt x="85" y="37"/>
                      <a:pt x="85" y="37"/>
                      <a:pt x="85" y="38"/>
                    </a:cubicBezTo>
                    <a:cubicBezTo>
                      <a:pt x="85" y="38"/>
                      <a:pt x="86" y="38"/>
                      <a:pt x="86" y="38"/>
                    </a:cubicBezTo>
                    <a:cubicBezTo>
                      <a:pt x="86" y="38"/>
                      <a:pt x="86" y="38"/>
                      <a:pt x="86" y="37"/>
                    </a:cubicBezTo>
                    <a:cubicBezTo>
                      <a:pt x="86" y="37"/>
                      <a:pt x="86" y="37"/>
                      <a:pt x="85" y="37"/>
                    </a:cubicBezTo>
                    <a:moveTo>
                      <a:pt x="83" y="37"/>
                    </a:moveTo>
                    <a:cubicBezTo>
                      <a:pt x="81" y="40"/>
                      <a:pt x="81" y="40"/>
                      <a:pt x="81" y="40"/>
                    </a:cubicBezTo>
                    <a:cubicBezTo>
                      <a:pt x="83" y="41"/>
                      <a:pt x="83" y="41"/>
                      <a:pt x="83" y="41"/>
                    </a:cubicBezTo>
                    <a:cubicBezTo>
                      <a:pt x="83" y="40"/>
                      <a:pt x="84" y="39"/>
                      <a:pt x="85" y="38"/>
                    </a:cubicBezTo>
                    <a:cubicBezTo>
                      <a:pt x="84" y="38"/>
                      <a:pt x="84" y="37"/>
                      <a:pt x="83" y="37"/>
                    </a:cubicBezTo>
                    <a:moveTo>
                      <a:pt x="84" y="36"/>
                    </a:moveTo>
                    <a:cubicBezTo>
                      <a:pt x="83" y="37"/>
                      <a:pt x="83" y="37"/>
                      <a:pt x="83" y="37"/>
                    </a:cubicBezTo>
                    <a:cubicBezTo>
                      <a:pt x="84" y="37"/>
                      <a:pt x="84" y="37"/>
                      <a:pt x="85" y="38"/>
                    </a:cubicBezTo>
                    <a:cubicBezTo>
                      <a:pt x="85" y="37"/>
                      <a:pt x="85" y="37"/>
                      <a:pt x="85" y="37"/>
                    </a:cubicBezTo>
                    <a:cubicBezTo>
                      <a:pt x="85" y="37"/>
                      <a:pt x="84" y="36"/>
                      <a:pt x="84" y="36"/>
                    </a:cubicBezTo>
                    <a:moveTo>
                      <a:pt x="86" y="36"/>
                    </a:moveTo>
                    <a:cubicBezTo>
                      <a:pt x="86" y="36"/>
                      <a:pt x="86" y="36"/>
                      <a:pt x="86" y="37"/>
                    </a:cubicBezTo>
                    <a:cubicBezTo>
                      <a:pt x="86" y="37"/>
                      <a:pt x="86" y="37"/>
                      <a:pt x="86" y="37"/>
                    </a:cubicBezTo>
                    <a:cubicBezTo>
                      <a:pt x="87" y="37"/>
                      <a:pt x="87" y="37"/>
                      <a:pt x="87" y="36"/>
                    </a:cubicBezTo>
                    <a:cubicBezTo>
                      <a:pt x="87" y="36"/>
                      <a:pt x="86" y="36"/>
                      <a:pt x="86" y="36"/>
                    </a:cubicBezTo>
                    <a:moveTo>
                      <a:pt x="86" y="35"/>
                    </a:moveTo>
                    <a:cubicBezTo>
                      <a:pt x="86" y="35"/>
                      <a:pt x="86" y="36"/>
                      <a:pt x="86" y="36"/>
                    </a:cubicBezTo>
                    <a:cubicBezTo>
                      <a:pt x="86" y="36"/>
                      <a:pt x="87" y="36"/>
                      <a:pt x="87" y="36"/>
                    </a:cubicBezTo>
                    <a:cubicBezTo>
                      <a:pt x="87" y="36"/>
                      <a:pt x="87" y="36"/>
                      <a:pt x="87" y="36"/>
                    </a:cubicBezTo>
                    <a:cubicBezTo>
                      <a:pt x="87" y="36"/>
                      <a:pt x="87" y="36"/>
                      <a:pt x="86" y="35"/>
                    </a:cubicBezTo>
                    <a:moveTo>
                      <a:pt x="87" y="35"/>
                    </a:moveTo>
                    <a:cubicBezTo>
                      <a:pt x="87" y="35"/>
                      <a:pt x="87" y="35"/>
                      <a:pt x="87" y="35"/>
                    </a:cubicBezTo>
                    <a:cubicBezTo>
                      <a:pt x="87" y="35"/>
                      <a:pt x="87" y="35"/>
                      <a:pt x="87" y="36"/>
                    </a:cubicBezTo>
                    <a:cubicBezTo>
                      <a:pt x="87" y="36"/>
                      <a:pt x="87" y="36"/>
                      <a:pt x="87" y="36"/>
                    </a:cubicBezTo>
                    <a:cubicBezTo>
                      <a:pt x="87" y="35"/>
                      <a:pt x="87" y="35"/>
                      <a:pt x="87" y="35"/>
                    </a:cubicBezTo>
                    <a:moveTo>
                      <a:pt x="84" y="35"/>
                    </a:moveTo>
                    <a:cubicBezTo>
                      <a:pt x="84" y="36"/>
                      <a:pt x="84" y="36"/>
                      <a:pt x="84" y="36"/>
                    </a:cubicBezTo>
                    <a:cubicBezTo>
                      <a:pt x="84" y="36"/>
                      <a:pt x="85" y="36"/>
                      <a:pt x="85" y="37"/>
                    </a:cubicBezTo>
                    <a:cubicBezTo>
                      <a:pt x="86" y="36"/>
                      <a:pt x="86" y="36"/>
                      <a:pt x="86" y="36"/>
                    </a:cubicBezTo>
                    <a:cubicBezTo>
                      <a:pt x="85" y="36"/>
                      <a:pt x="85" y="35"/>
                      <a:pt x="84" y="35"/>
                    </a:cubicBezTo>
                    <a:moveTo>
                      <a:pt x="85" y="34"/>
                    </a:moveTo>
                    <a:cubicBezTo>
                      <a:pt x="85" y="35"/>
                      <a:pt x="85" y="35"/>
                      <a:pt x="85" y="35"/>
                    </a:cubicBezTo>
                    <a:cubicBezTo>
                      <a:pt x="85" y="35"/>
                      <a:pt x="86" y="35"/>
                      <a:pt x="86" y="36"/>
                    </a:cubicBezTo>
                    <a:cubicBezTo>
                      <a:pt x="86" y="36"/>
                      <a:pt x="86" y="35"/>
                      <a:pt x="86" y="35"/>
                    </a:cubicBezTo>
                    <a:cubicBezTo>
                      <a:pt x="86" y="35"/>
                      <a:pt x="85" y="35"/>
                      <a:pt x="85" y="34"/>
                    </a:cubicBezTo>
                    <a:moveTo>
                      <a:pt x="79" y="34"/>
                    </a:moveTo>
                    <a:cubicBezTo>
                      <a:pt x="78" y="35"/>
                      <a:pt x="77" y="36"/>
                      <a:pt x="77" y="38"/>
                    </a:cubicBezTo>
                    <a:cubicBezTo>
                      <a:pt x="79" y="39"/>
                      <a:pt x="79" y="39"/>
                      <a:pt x="79" y="39"/>
                    </a:cubicBezTo>
                    <a:cubicBezTo>
                      <a:pt x="80" y="38"/>
                      <a:pt x="81" y="37"/>
                      <a:pt x="81" y="36"/>
                    </a:cubicBezTo>
                    <a:cubicBezTo>
                      <a:pt x="80" y="35"/>
                      <a:pt x="79" y="35"/>
                      <a:pt x="79" y="34"/>
                    </a:cubicBezTo>
                    <a:moveTo>
                      <a:pt x="85" y="34"/>
                    </a:moveTo>
                    <a:cubicBezTo>
                      <a:pt x="85" y="34"/>
                      <a:pt x="85" y="34"/>
                      <a:pt x="85" y="34"/>
                    </a:cubicBezTo>
                    <a:cubicBezTo>
                      <a:pt x="85" y="34"/>
                      <a:pt x="86" y="35"/>
                      <a:pt x="86" y="35"/>
                    </a:cubicBezTo>
                    <a:cubicBezTo>
                      <a:pt x="86" y="35"/>
                      <a:pt x="86" y="35"/>
                      <a:pt x="86" y="35"/>
                    </a:cubicBezTo>
                    <a:cubicBezTo>
                      <a:pt x="86" y="35"/>
                      <a:pt x="85" y="34"/>
                      <a:pt x="85" y="34"/>
                    </a:cubicBezTo>
                    <a:moveTo>
                      <a:pt x="79" y="34"/>
                    </a:moveTo>
                    <a:cubicBezTo>
                      <a:pt x="79" y="34"/>
                      <a:pt x="79" y="34"/>
                      <a:pt x="79" y="34"/>
                    </a:cubicBezTo>
                    <a:cubicBezTo>
                      <a:pt x="80" y="35"/>
                      <a:pt x="80" y="35"/>
                      <a:pt x="81" y="36"/>
                    </a:cubicBezTo>
                    <a:cubicBezTo>
                      <a:pt x="81" y="35"/>
                      <a:pt x="82" y="35"/>
                      <a:pt x="82" y="35"/>
                    </a:cubicBezTo>
                    <a:cubicBezTo>
                      <a:pt x="81" y="34"/>
                      <a:pt x="80" y="34"/>
                      <a:pt x="79" y="34"/>
                    </a:cubicBezTo>
                    <a:moveTo>
                      <a:pt x="80" y="32"/>
                    </a:moveTo>
                    <a:cubicBezTo>
                      <a:pt x="80" y="32"/>
                      <a:pt x="79" y="33"/>
                      <a:pt x="79" y="33"/>
                    </a:cubicBezTo>
                    <a:cubicBezTo>
                      <a:pt x="80" y="34"/>
                      <a:pt x="81" y="34"/>
                      <a:pt x="82" y="35"/>
                    </a:cubicBezTo>
                    <a:cubicBezTo>
                      <a:pt x="82" y="34"/>
                      <a:pt x="82" y="34"/>
                      <a:pt x="82" y="34"/>
                    </a:cubicBezTo>
                    <a:cubicBezTo>
                      <a:pt x="82" y="33"/>
                      <a:pt x="81" y="32"/>
                      <a:pt x="80" y="32"/>
                    </a:cubicBezTo>
                    <a:moveTo>
                      <a:pt x="80" y="31"/>
                    </a:moveTo>
                    <a:cubicBezTo>
                      <a:pt x="80" y="32"/>
                      <a:pt x="80" y="32"/>
                      <a:pt x="80" y="32"/>
                    </a:cubicBezTo>
                    <a:cubicBezTo>
                      <a:pt x="81" y="32"/>
                      <a:pt x="82" y="33"/>
                      <a:pt x="82" y="33"/>
                    </a:cubicBezTo>
                    <a:cubicBezTo>
                      <a:pt x="83" y="33"/>
                      <a:pt x="83" y="33"/>
                      <a:pt x="83" y="33"/>
                    </a:cubicBezTo>
                    <a:cubicBezTo>
                      <a:pt x="82" y="32"/>
                      <a:pt x="81" y="32"/>
                      <a:pt x="80" y="31"/>
                    </a:cubicBezTo>
                    <a:moveTo>
                      <a:pt x="80" y="31"/>
                    </a:moveTo>
                    <a:cubicBezTo>
                      <a:pt x="80" y="31"/>
                      <a:pt x="80" y="31"/>
                      <a:pt x="80" y="31"/>
                    </a:cubicBezTo>
                    <a:cubicBezTo>
                      <a:pt x="81" y="32"/>
                      <a:pt x="82" y="32"/>
                      <a:pt x="83" y="33"/>
                    </a:cubicBezTo>
                    <a:cubicBezTo>
                      <a:pt x="83" y="33"/>
                      <a:pt x="83" y="33"/>
                      <a:pt x="83" y="33"/>
                    </a:cubicBezTo>
                    <a:cubicBezTo>
                      <a:pt x="82" y="32"/>
                      <a:pt x="81" y="31"/>
                      <a:pt x="80" y="31"/>
                    </a:cubicBezTo>
                    <a:moveTo>
                      <a:pt x="82" y="28"/>
                    </a:moveTo>
                    <a:cubicBezTo>
                      <a:pt x="82" y="29"/>
                      <a:pt x="81" y="30"/>
                      <a:pt x="81" y="31"/>
                    </a:cubicBezTo>
                    <a:cubicBezTo>
                      <a:pt x="81" y="31"/>
                      <a:pt x="82" y="32"/>
                      <a:pt x="83" y="32"/>
                    </a:cubicBezTo>
                    <a:cubicBezTo>
                      <a:pt x="84" y="31"/>
                      <a:pt x="84" y="30"/>
                      <a:pt x="85" y="30"/>
                    </a:cubicBezTo>
                    <a:cubicBezTo>
                      <a:pt x="84" y="29"/>
                      <a:pt x="83" y="29"/>
                      <a:pt x="82" y="28"/>
                    </a:cubicBezTo>
                    <a:moveTo>
                      <a:pt x="91" y="27"/>
                    </a:moveTo>
                    <a:cubicBezTo>
                      <a:pt x="90" y="30"/>
                      <a:pt x="88" y="32"/>
                      <a:pt x="87" y="35"/>
                    </a:cubicBezTo>
                    <a:cubicBezTo>
                      <a:pt x="87" y="35"/>
                      <a:pt x="87" y="35"/>
                      <a:pt x="88" y="35"/>
                    </a:cubicBezTo>
                    <a:cubicBezTo>
                      <a:pt x="89" y="33"/>
                      <a:pt x="91" y="30"/>
                      <a:pt x="92" y="28"/>
                    </a:cubicBezTo>
                    <a:cubicBezTo>
                      <a:pt x="92" y="27"/>
                      <a:pt x="92" y="27"/>
                      <a:pt x="91" y="27"/>
                    </a:cubicBezTo>
                    <a:moveTo>
                      <a:pt x="92" y="26"/>
                    </a:moveTo>
                    <a:cubicBezTo>
                      <a:pt x="92" y="26"/>
                      <a:pt x="92" y="27"/>
                      <a:pt x="91" y="27"/>
                    </a:cubicBezTo>
                    <a:cubicBezTo>
                      <a:pt x="92" y="27"/>
                      <a:pt x="92" y="27"/>
                      <a:pt x="92" y="27"/>
                    </a:cubicBezTo>
                    <a:cubicBezTo>
                      <a:pt x="92" y="27"/>
                      <a:pt x="93" y="27"/>
                      <a:pt x="93" y="27"/>
                    </a:cubicBezTo>
                    <a:cubicBezTo>
                      <a:pt x="92" y="26"/>
                      <a:pt x="92" y="26"/>
                      <a:pt x="92" y="26"/>
                    </a:cubicBezTo>
                    <a:moveTo>
                      <a:pt x="90" y="26"/>
                    </a:moveTo>
                    <a:cubicBezTo>
                      <a:pt x="90" y="26"/>
                      <a:pt x="90" y="26"/>
                      <a:pt x="90" y="26"/>
                    </a:cubicBezTo>
                    <a:cubicBezTo>
                      <a:pt x="85" y="34"/>
                      <a:pt x="85" y="34"/>
                      <a:pt x="85" y="34"/>
                    </a:cubicBezTo>
                    <a:cubicBezTo>
                      <a:pt x="86" y="34"/>
                      <a:pt x="86" y="34"/>
                      <a:pt x="87" y="35"/>
                    </a:cubicBezTo>
                    <a:cubicBezTo>
                      <a:pt x="88" y="32"/>
                      <a:pt x="90" y="30"/>
                      <a:pt x="91" y="27"/>
                    </a:cubicBezTo>
                    <a:cubicBezTo>
                      <a:pt x="91" y="27"/>
                      <a:pt x="90" y="26"/>
                      <a:pt x="90" y="26"/>
                    </a:cubicBezTo>
                    <a:moveTo>
                      <a:pt x="92" y="26"/>
                    </a:moveTo>
                    <a:cubicBezTo>
                      <a:pt x="92" y="26"/>
                      <a:pt x="92" y="26"/>
                      <a:pt x="92" y="26"/>
                    </a:cubicBezTo>
                    <a:cubicBezTo>
                      <a:pt x="92" y="26"/>
                      <a:pt x="93" y="26"/>
                      <a:pt x="93" y="26"/>
                    </a:cubicBezTo>
                    <a:cubicBezTo>
                      <a:pt x="93" y="26"/>
                      <a:pt x="93" y="26"/>
                      <a:pt x="93" y="26"/>
                    </a:cubicBezTo>
                    <a:cubicBezTo>
                      <a:pt x="93" y="26"/>
                      <a:pt x="93" y="26"/>
                      <a:pt x="92" y="26"/>
                    </a:cubicBezTo>
                    <a:moveTo>
                      <a:pt x="90" y="25"/>
                    </a:moveTo>
                    <a:cubicBezTo>
                      <a:pt x="90" y="26"/>
                      <a:pt x="90" y="26"/>
                      <a:pt x="90" y="26"/>
                    </a:cubicBezTo>
                    <a:cubicBezTo>
                      <a:pt x="90" y="26"/>
                      <a:pt x="91" y="26"/>
                      <a:pt x="91" y="27"/>
                    </a:cubicBezTo>
                    <a:cubicBezTo>
                      <a:pt x="92" y="27"/>
                      <a:pt x="92" y="26"/>
                      <a:pt x="92" y="26"/>
                    </a:cubicBezTo>
                    <a:cubicBezTo>
                      <a:pt x="91" y="26"/>
                      <a:pt x="91" y="25"/>
                      <a:pt x="90" y="25"/>
                    </a:cubicBezTo>
                    <a:moveTo>
                      <a:pt x="91" y="25"/>
                    </a:moveTo>
                    <a:cubicBezTo>
                      <a:pt x="90" y="25"/>
                      <a:pt x="90" y="25"/>
                      <a:pt x="90" y="25"/>
                    </a:cubicBezTo>
                    <a:cubicBezTo>
                      <a:pt x="91" y="25"/>
                      <a:pt x="91" y="25"/>
                      <a:pt x="92" y="26"/>
                    </a:cubicBezTo>
                    <a:cubicBezTo>
                      <a:pt x="92" y="26"/>
                      <a:pt x="92" y="26"/>
                      <a:pt x="92" y="25"/>
                    </a:cubicBezTo>
                    <a:cubicBezTo>
                      <a:pt x="92" y="25"/>
                      <a:pt x="91" y="25"/>
                      <a:pt x="91" y="25"/>
                    </a:cubicBezTo>
                    <a:moveTo>
                      <a:pt x="93" y="24"/>
                    </a:moveTo>
                    <a:cubicBezTo>
                      <a:pt x="93" y="24"/>
                      <a:pt x="93" y="24"/>
                      <a:pt x="93" y="24"/>
                    </a:cubicBezTo>
                    <a:cubicBezTo>
                      <a:pt x="93" y="24"/>
                      <a:pt x="93" y="24"/>
                      <a:pt x="93" y="24"/>
                    </a:cubicBezTo>
                    <a:cubicBezTo>
                      <a:pt x="93" y="25"/>
                      <a:pt x="93" y="25"/>
                      <a:pt x="92" y="25"/>
                    </a:cubicBezTo>
                    <a:cubicBezTo>
                      <a:pt x="93" y="26"/>
                      <a:pt x="93" y="26"/>
                      <a:pt x="93" y="26"/>
                    </a:cubicBezTo>
                    <a:cubicBezTo>
                      <a:pt x="94" y="25"/>
                      <a:pt x="94" y="25"/>
                      <a:pt x="94" y="24"/>
                    </a:cubicBezTo>
                    <a:cubicBezTo>
                      <a:pt x="94" y="24"/>
                      <a:pt x="94" y="24"/>
                      <a:pt x="93" y="24"/>
                    </a:cubicBezTo>
                    <a:moveTo>
                      <a:pt x="94" y="23"/>
                    </a:moveTo>
                    <a:cubicBezTo>
                      <a:pt x="94" y="23"/>
                      <a:pt x="94" y="23"/>
                      <a:pt x="93" y="23"/>
                    </a:cubicBezTo>
                    <a:cubicBezTo>
                      <a:pt x="94" y="24"/>
                      <a:pt x="94" y="24"/>
                      <a:pt x="94" y="24"/>
                    </a:cubicBezTo>
                    <a:cubicBezTo>
                      <a:pt x="94" y="24"/>
                      <a:pt x="95" y="24"/>
                      <a:pt x="95" y="23"/>
                    </a:cubicBezTo>
                    <a:cubicBezTo>
                      <a:pt x="94" y="23"/>
                      <a:pt x="94" y="23"/>
                      <a:pt x="94" y="23"/>
                    </a:cubicBezTo>
                    <a:moveTo>
                      <a:pt x="92" y="23"/>
                    </a:moveTo>
                    <a:cubicBezTo>
                      <a:pt x="91" y="24"/>
                      <a:pt x="91" y="24"/>
                      <a:pt x="91" y="24"/>
                    </a:cubicBezTo>
                    <a:cubicBezTo>
                      <a:pt x="91" y="25"/>
                      <a:pt x="92" y="25"/>
                      <a:pt x="92" y="25"/>
                    </a:cubicBezTo>
                    <a:cubicBezTo>
                      <a:pt x="93" y="25"/>
                      <a:pt x="93" y="24"/>
                      <a:pt x="93" y="24"/>
                    </a:cubicBezTo>
                    <a:cubicBezTo>
                      <a:pt x="93" y="23"/>
                      <a:pt x="92" y="23"/>
                      <a:pt x="92" y="23"/>
                    </a:cubicBezTo>
                    <a:moveTo>
                      <a:pt x="94" y="22"/>
                    </a:moveTo>
                    <a:cubicBezTo>
                      <a:pt x="94" y="23"/>
                      <a:pt x="94" y="23"/>
                      <a:pt x="94" y="23"/>
                    </a:cubicBezTo>
                    <a:cubicBezTo>
                      <a:pt x="95" y="23"/>
                      <a:pt x="95" y="23"/>
                      <a:pt x="95" y="23"/>
                    </a:cubicBezTo>
                    <a:cubicBezTo>
                      <a:pt x="95" y="23"/>
                      <a:pt x="95" y="23"/>
                      <a:pt x="95" y="23"/>
                    </a:cubicBezTo>
                    <a:cubicBezTo>
                      <a:pt x="95" y="23"/>
                      <a:pt x="94" y="23"/>
                      <a:pt x="94" y="22"/>
                    </a:cubicBezTo>
                    <a:moveTo>
                      <a:pt x="85" y="22"/>
                    </a:moveTo>
                    <a:cubicBezTo>
                      <a:pt x="84" y="24"/>
                      <a:pt x="83" y="26"/>
                      <a:pt x="82" y="28"/>
                    </a:cubicBezTo>
                    <a:cubicBezTo>
                      <a:pt x="83" y="29"/>
                      <a:pt x="84" y="29"/>
                      <a:pt x="85" y="30"/>
                    </a:cubicBezTo>
                    <a:cubicBezTo>
                      <a:pt x="86" y="28"/>
                      <a:pt x="87" y="26"/>
                      <a:pt x="88" y="24"/>
                    </a:cubicBezTo>
                    <a:cubicBezTo>
                      <a:pt x="87" y="23"/>
                      <a:pt x="86" y="23"/>
                      <a:pt x="85" y="22"/>
                    </a:cubicBezTo>
                    <a:moveTo>
                      <a:pt x="92" y="22"/>
                    </a:moveTo>
                    <a:cubicBezTo>
                      <a:pt x="92" y="22"/>
                      <a:pt x="92" y="22"/>
                      <a:pt x="92" y="22"/>
                    </a:cubicBezTo>
                    <a:cubicBezTo>
                      <a:pt x="92" y="23"/>
                      <a:pt x="93" y="23"/>
                      <a:pt x="93" y="23"/>
                    </a:cubicBezTo>
                    <a:cubicBezTo>
                      <a:pt x="94" y="23"/>
                      <a:pt x="94" y="23"/>
                      <a:pt x="94" y="23"/>
                    </a:cubicBezTo>
                    <a:cubicBezTo>
                      <a:pt x="93" y="23"/>
                      <a:pt x="93" y="22"/>
                      <a:pt x="92" y="22"/>
                    </a:cubicBezTo>
                    <a:moveTo>
                      <a:pt x="86" y="22"/>
                    </a:moveTo>
                    <a:cubicBezTo>
                      <a:pt x="86" y="22"/>
                      <a:pt x="86" y="22"/>
                      <a:pt x="86" y="22"/>
                    </a:cubicBezTo>
                    <a:cubicBezTo>
                      <a:pt x="86" y="22"/>
                      <a:pt x="86" y="22"/>
                      <a:pt x="86" y="22"/>
                    </a:cubicBezTo>
                    <a:cubicBezTo>
                      <a:pt x="87" y="23"/>
                      <a:pt x="87" y="23"/>
                      <a:pt x="88" y="23"/>
                    </a:cubicBezTo>
                    <a:cubicBezTo>
                      <a:pt x="88" y="23"/>
                      <a:pt x="88" y="23"/>
                      <a:pt x="88" y="23"/>
                    </a:cubicBezTo>
                    <a:cubicBezTo>
                      <a:pt x="87" y="23"/>
                      <a:pt x="87" y="22"/>
                      <a:pt x="86" y="22"/>
                    </a:cubicBezTo>
                    <a:moveTo>
                      <a:pt x="92" y="21"/>
                    </a:moveTo>
                    <a:cubicBezTo>
                      <a:pt x="92" y="22"/>
                      <a:pt x="92" y="22"/>
                      <a:pt x="92" y="22"/>
                    </a:cubicBezTo>
                    <a:cubicBezTo>
                      <a:pt x="94" y="23"/>
                      <a:pt x="94" y="23"/>
                      <a:pt x="94" y="23"/>
                    </a:cubicBezTo>
                    <a:cubicBezTo>
                      <a:pt x="94" y="23"/>
                      <a:pt x="94" y="23"/>
                      <a:pt x="94" y="22"/>
                    </a:cubicBezTo>
                    <a:cubicBezTo>
                      <a:pt x="94" y="22"/>
                      <a:pt x="93" y="22"/>
                      <a:pt x="92" y="21"/>
                    </a:cubicBezTo>
                    <a:moveTo>
                      <a:pt x="87" y="20"/>
                    </a:moveTo>
                    <a:cubicBezTo>
                      <a:pt x="86" y="20"/>
                      <a:pt x="86" y="21"/>
                      <a:pt x="86" y="22"/>
                    </a:cubicBezTo>
                    <a:cubicBezTo>
                      <a:pt x="87" y="22"/>
                      <a:pt x="87" y="23"/>
                      <a:pt x="88" y="23"/>
                    </a:cubicBezTo>
                    <a:cubicBezTo>
                      <a:pt x="89" y="22"/>
                      <a:pt x="89" y="22"/>
                      <a:pt x="89" y="21"/>
                    </a:cubicBezTo>
                    <a:cubicBezTo>
                      <a:pt x="88" y="21"/>
                      <a:pt x="88" y="20"/>
                      <a:pt x="87" y="20"/>
                    </a:cubicBezTo>
                    <a:moveTo>
                      <a:pt x="87" y="19"/>
                    </a:moveTo>
                    <a:cubicBezTo>
                      <a:pt x="87" y="19"/>
                      <a:pt x="87" y="19"/>
                      <a:pt x="87" y="19"/>
                    </a:cubicBezTo>
                    <a:cubicBezTo>
                      <a:pt x="88" y="20"/>
                      <a:pt x="89" y="20"/>
                      <a:pt x="89" y="21"/>
                    </a:cubicBezTo>
                    <a:cubicBezTo>
                      <a:pt x="90" y="21"/>
                      <a:pt x="90" y="21"/>
                      <a:pt x="90" y="20"/>
                    </a:cubicBezTo>
                    <a:cubicBezTo>
                      <a:pt x="89" y="20"/>
                      <a:pt x="88" y="19"/>
                      <a:pt x="87" y="19"/>
                    </a:cubicBezTo>
                    <a:moveTo>
                      <a:pt x="87" y="18"/>
                    </a:moveTo>
                    <a:cubicBezTo>
                      <a:pt x="87" y="19"/>
                      <a:pt x="87" y="19"/>
                      <a:pt x="87" y="19"/>
                    </a:cubicBezTo>
                    <a:cubicBezTo>
                      <a:pt x="90" y="20"/>
                      <a:pt x="90" y="20"/>
                      <a:pt x="90" y="20"/>
                    </a:cubicBezTo>
                    <a:cubicBezTo>
                      <a:pt x="90" y="20"/>
                      <a:pt x="90" y="20"/>
                      <a:pt x="90" y="20"/>
                    </a:cubicBezTo>
                    <a:cubicBezTo>
                      <a:pt x="89" y="19"/>
                      <a:pt x="88" y="19"/>
                      <a:pt x="87" y="18"/>
                    </a:cubicBezTo>
                    <a:moveTo>
                      <a:pt x="99" y="15"/>
                    </a:moveTo>
                    <a:cubicBezTo>
                      <a:pt x="97" y="17"/>
                      <a:pt x="96" y="19"/>
                      <a:pt x="95" y="22"/>
                    </a:cubicBezTo>
                    <a:cubicBezTo>
                      <a:pt x="95" y="22"/>
                      <a:pt x="95" y="22"/>
                      <a:pt x="95" y="22"/>
                    </a:cubicBezTo>
                    <a:cubicBezTo>
                      <a:pt x="97" y="20"/>
                      <a:pt x="98" y="18"/>
                      <a:pt x="100" y="15"/>
                    </a:cubicBezTo>
                    <a:cubicBezTo>
                      <a:pt x="99" y="15"/>
                      <a:pt x="99" y="15"/>
                      <a:pt x="99" y="15"/>
                    </a:cubicBezTo>
                    <a:moveTo>
                      <a:pt x="97" y="14"/>
                    </a:moveTo>
                    <a:cubicBezTo>
                      <a:pt x="93" y="21"/>
                      <a:pt x="93" y="21"/>
                      <a:pt x="93" y="21"/>
                    </a:cubicBezTo>
                    <a:cubicBezTo>
                      <a:pt x="93" y="21"/>
                      <a:pt x="94" y="21"/>
                      <a:pt x="94" y="22"/>
                    </a:cubicBezTo>
                    <a:cubicBezTo>
                      <a:pt x="96" y="19"/>
                      <a:pt x="97" y="17"/>
                      <a:pt x="99" y="15"/>
                    </a:cubicBezTo>
                    <a:cubicBezTo>
                      <a:pt x="97" y="14"/>
                      <a:pt x="97" y="14"/>
                      <a:pt x="97" y="14"/>
                    </a:cubicBezTo>
                    <a:moveTo>
                      <a:pt x="100" y="13"/>
                    </a:moveTo>
                    <a:cubicBezTo>
                      <a:pt x="99" y="14"/>
                      <a:pt x="99" y="14"/>
                      <a:pt x="99" y="15"/>
                    </a:cubicBezTo>
                    <a:cubicBezTo>
                      <a:pt x="99" y="15"/>
                      <a:pt x="99" y="15"/>
                      <a:pt x="100" y="15"/>
                    </a:cubicBezTo>
                    <a:cubicBezTo>
                      <a:pt x="100" y="15"/>
                      <a:pt x="100" y="14"/>
                      <a:pt x="101" y="14"/>
                    </a:cubicBezTo>
                    <a:cubicBezTo>
                      <a:pt x="100" y="13"/>
                      <a:pt x="100" y="13"/>
                      <a:pt x="100" y="13"/>
                    </a:cubicBezTo>
                    <a:moveTo>
                      <a:pt x="98" y="12"/>
                    </a:moveTo>
                    <a:cubicBezTo>
                      <a:pt x="97" y="14"/>
                      <a:pt x="97" y="14"/>
                      <a:pt x="97" y="14"/>
                    </a:cubicBezTo>
                    <a:cubicBezTo>
                      <a:pt x="98" y="14"/>
                      <a:pt x="98" y="14"/>
                      <a:pt x="99" y="15"/>
                    </a:cubicBezTo>
                    <a:cubicBezTo>
                      <a:pt x="99" y="14"/>
                      <a:pt x="99" y="14"/>
                      <a:pt x="100" y="13"/>
                    </a:cubicBezTo>
                    <a:cubicBezTo>
                      <a:pt x="99" y="13"/>
                      <a:pt x="99" y="12"/>
                      <a:pt x="98" y="12"/>
                    </a:cubicBezTo>
                    <a:moveTo>
                      <a:pt x="92" y="11"/>
                    </a:moveTo>
                    <a:cubicBezTo>
                      <a:pt x="90" y="13"/>
                      <a:pt x="89" y="15"/>
                      <a:pt x="88" y="18"/>
                    </a:cubicBezTo>
                    <a:cubicBezTo>
                      <a:pt x="89" y="18"/>
                      <a:pt x="90" y="19"/>
                      <a:pt x="90" y="19"/>
                    </a:cubicBezTo>
                    <a:cubicBezTo>
                      <a:pt x="92" y="17"/>
                      <a:pt x="93" y="14"/>
                      <a:pt x="94" y="12"/>
                    </a:cubicBezTo>
                    <a:cubicBezTo>
                      <a:pt x="93" y="12"/>
                      <a:pt x="93" y="12"/>
                      <a:pt x="93" y="12"/>
                    </a:cubicBezTo>
                    <a:cubicBezTo>
                      <a:pt x="93" y="11"/>
                      <a:pt x="92" y="11"/>
                      <a:pt x="92" y="11"/>
                    </a:cubicBezTo>
                    <a:moveTo>
                      <a:pt x="93" y="9"/>
                    </a:moveTo>
                    <a:cubicBezTo>
                      <a:pt x="92" y="9"/>
                      <a:pt x="92" y="10"/>
                      <a:pt x="92" y="10"/>
                    </a:cubicBezTo>
                    <a:cubicBezTo>
                      <a:pt x="93" y="11"/>
                      <a:pt x="94" y="11"/>
                      <a:pt x="94" y="12"/>
                    </a:cubicBezTo>
                    <a:cubicBezTo>
                      <a:pt x="95" y="11"/>
                      <a:pt x="95" y="11"/>
                      <a:pt x="95" y="11"/>
                    </a:cubicBezTo>
                    <a:cubicBezTo>
                      <a:pt x="95" y="10"/>
                      <a:pt x="94" y="10"/>
                      <a:pt x="94" y="10"/>
                    </a:cubicBezTo>
                    <a:cubicBezTo>
                      <a:pt x="94" y="10"/>
                      <a:pt x="93" y="9"/>
                      <a:pt x="93" y="9"/>
                    </a:cubicBezTo>
                    <a:moveTo>
                      <a:pt x="105" y="4"/>
                    </a:moveTo>
                    <a:cubicBezTo>
                      <a:pt x="103" y="7"/>
                      <a:pt x="102" y="10"/>
                      <a:pt x="100" y="13"/>
                    </a:cubicBezTo>
                    <a:cubicBezTo>
                      <a:pt x="100" y="13"/>
                      <a:pt x="100" y="13"/>
                      <a:pt x="101" y="14"/>
                    </a:cubicBezTo>
                    <a:cubicBezTo>
                      <a:pt x="102" y="10"/>
                      <a:pt x="104" y="7"/>
                      <a:pt x="106" y="4"/>
                    </a:cubicBezTo>
                    <a:cubicBezTo>
                      <a:pt x="106" y="4"/>
                      <a:pt x="106" y="4"/>
                      <a:pt x="105" y="4"/>
                    </a:cubicBezTo>
                    <a:moveTo>
                      <a:pt x="104" y="3"/>
                    </a:moveTo>
                    <a:cubicBezTo>
                      <a:pt x="98" y="12"/>
                      <a:pt x="98" y="12"/>
                      <a:pt x="98" y="12"/>
                    </a:cubicBezTo>
                    <a:cubicBezTo>
                      <a:pt x="99" y="12"/>
                      <a:pt x="99" y="13"/>
                      <a:pt x="100" y="13"/>
                    </a:cubicBezTo>
                    <a:cubicBezTo>
                      <a:pt x="101" y="10"/>
                      <a:pt x="103" y="7"/>
                      <a:pt x="105" y="4"/>
                    </a:cubicBezTo>
                    <a:cubicBezTo>
                      <a:pt x="105" y="3"/>
                      <a:pt x="104" y="3"/>
                      <a:pt x="104" y="3"/>
                    </a:cubicBezTo>
                    <a:moveTo>
                      <a:pt x="98" y="0"/>
                    </a:moveTo>
                    <a:cubicBezTo>
                      <a:pt x="96" y="2"/>
                      <a:pt x="95" y="4"/>
                      <a:pt x="94" y="7"/>
                    </a:cubicBezTo>
                    <a:cubicBezTo>
                      <a:pt x="93" y="8"/>
                      <a:pt x="93" y="8"/>
                      <a:pt x="93" y="9"/>
                    </a:cubicBezTo>
                    <a:cubicBezTo>
                      <a:pt x="93" y="9"/>
                      <a:pt x="94" y="10"/>
                      <a:pt x="94" y="10"/>
                    </a:cubicBezTo>
                    <a:cubicBezTo>
                      <a:pt x="94" y="10"/>
                      <a:pt x="95" y="10"/>
                      <a:pt x="95" y="11"/>
                    </a:cubicBezTo>
                    <a:cubicBezTo>
                      <a:pt x="97" y="7"/>
                      <a:pt x="99" y="4"/>
                      <a:pt x="100" y="1"/>
                    </a:cubicBezTo>
                    <a:cubicBezTo>
                      <a:pt x="99" y="0"/>
                      <a:pt x="99" y="0"/>
                      <a:pt x="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0" name="Freeform 10193"/>
              <p:cNvSpPr>
                <a:spLocks/>
              </p:cNvSpPr>
              <p:nvPr/>
            </p:nvSpPr>
            <p:spPr bwMode="auto">
              <a:xfrm>
                <a:off x="-61" y="3663"/>
                <a:ext cx="5" cy="4"/>
              </a:xfrm>
              <a:custGeom>
                <a:avLst/>
                <a:gdLst>
                  <a:gd name="T0" fmla="*/ 0 w 2"/>
                  <a:gd name="T1" fmla="*/ 0 h 2"/>
                  <a:gd name="T2" fmla="*/ 0 w 2"/>
                  <a:gd name="T3" fmla="*/ 0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0"/>
                    </a:cubicBezTo>
                    <a:cubicBezTo>
                      <a:pt x="0" y="1"/>
                      <a:pt x="1" y="1"/>
                      <a:pt x="2" y="2"/>
                    </a:cubicBezTo>
                    <a:cubicBezTo>
                      <a:pt x="2" y="2"/>
                      <a:pt x="2" y="2"/>
                      <a:pt x="2" y="2"/>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1" name="Freeform 10194"/>
              <p:cNvSpPr>
                <a:spLocks noEditPoints="1"/>
              </p:cNvSpPr>
              <p:nvPr/>
            </p:nvSpPr>
            <p:spPr bwMode="auto">
              <a:xfrm>
                <a:off x="-33" y="3637"/>
                <a:ext cx="5" cy="5"/>
              </a:xfrm>
              <a:custGeom>
                <a:avLst/>
                <a:gdLst>
                  <a:gd name="T0" fmla="*/ 0 w 2"/>
                  <a:gd name="T1" fmla="*/ 2 h 2"/>
                  <a:gd name="T2" fmla="*/ 0 w 2"/>
                  <a:gd name="T3" fmla="*/ 2 h 2"/>
                  <a:gd name="T4" fmla="*/ 1 w 2"/>
                  <a:gd name="T5" fmla="*/ 2 h 2"/>
                  <a:gd name="T6" fmla="*/ 1 w 2"/>
                  <a:gd name="T7" fmla="*/ 2 h 2"/>
                  <a:gd name="T8" fmla="*/ 0 w 2"/>
                  <a:gd name="T9" fmla="*/ 2 h 2"/>
                  <a:gd name="T10" fmla="*/ 0 w 2"/>
                  <a:gd name="T11" fmla="*/ 1 h 2"/>
                  <a:gd name="T12" fmla="*/ 0 w 2"/>
                  <a:gd name="T13" fmla="*/ 2 h 2"/>
                  <a:gd name="T14" fmla="*/ 0 w 2"/>
                  <a:gd name="T15" fmla="*/ 2 h 2"/>
                  <a:gd name="T16" fmla="*/ 0 w 2"/>
                  <a:gd name="T17" fmla="*/ 1 h 2"/>
                  <a:gd name="T18" fmla="*/ 1 w 2"/>
                  <a:gd name="T19" fmla="*/ 1 h 2"/>
                  <a:gd name="T20" fmla="*/ 1 w 2"/>
                  <a:gd name="T21" fmla="*/ 1 h 2"/>
                  <a:gd name="T22" fmla="*/ 2 w 2"/>
                  <a:gd name="T23" fmla="*/ 1 h 2"/>
                  <a:gd name="T24" fmla="*/ 2 w 2"/>
                  <a:gd name="T25" fmla="*/ 1 h 2"/>
                  <a:gd name="T26" fmla="*/ 2 w 2"/>
                  <a:gd name="T27" fmla="*/ 1 h 2"/>
                  <a:gd name="T28" fmla="*/ 1 w 2"/>
                  <a:gd name="T29" fmla="*/ 1 h 2"/>
                  <a:gd name="T30" fmla="*/ 0 w 2"/>
                  <a:gd name="T31" fmla="*/ 0 h 2"/>
                  <a:gd name="T32" fmla="*/ 1 w 2"/>
                  <a:gd name="T33" fmla="*/ 1 h 2"/>
                  <a:gd name="T34" fmla="*/ 1 w 2"/>
                  <a:gd name="T35" fmla="*/ 1 h 2"/>
                  <a:gd name="T36" fmla="*/ 0 w 2"/>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 h="2">
                    <a:moveTo>
                      <a:pt x="0" y="2"/>
                    </a:moveTo>
                    <a:cubicBezTo>
                      <a:pt x="0" y="2"/>
                      <a:pt x="0" y="2"/>
                      <a:pt x="0" y="2"/>
                    </a:cubicBezTo>
                    <a:cubicBezTo>
                      <a:pt x="1" y="2"/>
                      <a:pt x="1" y="2"/>
                      <a:pt x="1" y="2"/>
                    </a:cubicBezTo>
                    <a:cubicBezTo>
                      <a:pt x="1" y="2"/>
                      <a:pt x="1" y="2"/>
                      <a:pt x="1" y="2"/>
                    </a:cubicBezTo>
                    <a:cubicBezTo>
                      <a:pt x="1" y="2"/>
                      <a:pt x="1" y="2"/>
                      <a:pt x="0" y="2"/>
                    </a:cubicBezTo>
                    <a:moveTo>
                      <a:pt x="0" y="1"/>
                    </a:moveTo>
                    <a:cubicBezTo>
                      <a:pt x="0" y="1"/>
                      <a:pt x="0" y="1"/>
                      <a:pt x="0" y="2"/>
                    </a:cubicBezTo>
                    <a:cubicBezTo>
                      <a:pt x="0" y="2"/>
                      <a:pt x="0" y="2"/>
                      <a:pt x="0" y="2"/>
                    </a:cubicBezTo>
                    <a:cubicBezTo>
                      <a:pt x="0" y="1"/>
                      <a:pt x="0" y="1"/>
                      <a:pt x="0" y="1"/>
                    </a:cubicBezTo>
                    <a:moveTo>
                      <a:pt x="1" y="1"/>
                    </a:moveTo>
                    <a:cubicBezTo>
                      <a:pt x="1" y="1"/>
                      <a:pt x="1" y="1"/>
                      <a:pt x="1" y="1"/>
                    </a:cubicBezTo>
                    <a:cubicBezTo>
                      <a:pt x="2" y="1"/>
                      <a:pt x="2" y="1"/>
                      <a:pt x="2" y="1"/>
                    </a:cubicBezTo>
                    <a:cubicBezTo>
                      <a:pt x="2" y="1"/>
                      <a:pt x="2" y="1"/>
                      <a:pt x="2" y="1"/>
                    </a:cubicBezTo>
                    <a:cubicBezTo>
                      <a:pt x="2" y="1"/>
                      <a:pt x="2" y="1"/>
                      <a:pt x="2" y="1"/>
                    </a:cubicBezTo>
                    <a:cubicBezTo>
                      <a:pt x="2" y="1"/>
                      <a:pt x="1" y="1"/>
                      <a:pt x="1" y="1"/>
                    </a:cubicBezTo>
                    <a:moveTo>
                      <a:pt x="0" y="0"/>
                    </a:moveTo>
                    <a:cubicBezTo>
                      <a:pt x="1" y="1"/>
                      <a:pt x="1" y="1"/>
                      <a:pt x="1" y="1"/>
                    </a:cubicBezTo>
                    <a:cubicBezTo>
                      <a:pt x="1" y="1"/>
                      <a:pt x="1" y="1"/>
                      <a:pt x="1" y="1"/>
                    </a:cubicBezTo>
                    <a:cubicBezTo>
                      <a:pt x="1"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2" name="Freeform 10195"/>
              <p:cNvSpPr>
                <a:spLocks noEditPoints="1"/>
              </p:cNvSpPr>
              <p:nvPr/>
            </p:nvSpPr>
            <p:spPr bwMode="auto">
              <a:xfrm>
                <a:off x="-28" y="3599"/>
                <a:ext cx="19" cy="12"/>
              </a:xfrm>
              <a:custGeom>
                <a:avLst/>
                <a:gdLst>
                  <a:gd name="T0" fmla="*/ 7 w 8"/>
                  <a:gd name="T1" fmla="*/ 4 h 5"/>
                  <a:gd name="T2" fmla="*/ 6 w 8"/>
                  <a:gd name="T3" fmla="*/ 4 h 5"/>
                  <a:gd name="T4" fmla="*/ 7 w 8"/>
                  <a:gd name="T5" fmla="*/ 5 h 5"/>
                  <a:gd name="T6" fmla="*/ 8 w 8"/>
                  <a:gd name="T7" fmla="*/ 4 h 5"/>
                  <a:gd name="T8" fmla="*/ 7 w 8"/>
                  <a:gd name="T9" fmla="*/ 4 h 5"/>
                  <a:gd name="T10" fmla="*/ 5 w 8"/>
                  <a:gd name="T11" fmla="*/ 3 h 5"/>
                  <a:gd name="T12" fmla="*/ 5 w 8"/>
                  <a:gd name="T13" fmla="*/ 3 h 5"/>
                  <a:gd name="T14" fmla="*/ 6 w 8"/>
                  <a:gd name="T15" fmla="*/ 4 h 5"/>
                  <a:gd name="T16" fmla="*/ 7 w 8"/>
                  <a:gd name="T17" fmla="*/ 4 h 5"/>
                  <a:gd name="T18" fmla="*/ 5 w 8"/>
                  <a:gd name="T19" fmla="*/ 3 h 5"/>
                  <a:gd name="T20" fmla="*/ 1 w 8"/>
                  <a:gd name="T21" fmla="*/ 0 h 5"/>
                  <a:gd name="T22" fmla="*/ 0 w 8"/>
                  <a:gd name="T23" fmla="*/ 1 h 5"/>
                  <a:gd name="T24" fmla="*/ 1 w 8"/>
                  <a:gd name="T25" fmla="*/ 1 h 5"/>
                  <a:gd name="T26" fmla="*/ 3 w 8"/>
                  <a:gd name="T27" fmla="*/ 2 h 5"/>
                  <a:gd name="T28" fmla="*/ 3 w 8"/>
                  <a:gd name="T29" fmla="*/ 2 h 5"/>
                  <a:gd name="T30" fmla="*/ 1 w 8"/>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5">
                    <a:moveTo>
                      <a:pt x="7" y="4"/>
                    </a:moveTo>
                    <a:cubicBezTo>
                      <a:pt x="7" y="4"/>
                      <a:pt x="7" y="4"/>
                      <a:pt x="6" y="4"/>
                    </a:cubicBezTo>
                    <a:cubicBezTo>
                      <a:pt x="7" y="4"/>
                      <a:pt x="7" y="5"/>
                      <a:pt x="7" y="5"/>
                    </a:cubicBezTo>
                    <a:cubicBezTo>
                      <a:pt x="7" y="5"/>
                      <a:pt x="8" y="4"/>
                      <a:pt x="8" y="4"/>
                    </a:cubicBezTo>
                    <a:cubicBezTo>
                      <a:pt x="7" y="4"/>
                      <a:pt x="7" y="4"/>
                      <a:pt x="7" y="4"/>
                    </a:cubicBezTo>
                    <a:moveTo>
                      <a:pt x="5" y="3"/>
                    </a:moveTo>
                    <a:cubicBezTo>
                      <a:pt x="5" y="3"/>
                      <a:pt x="5" y="3"/>
                      <a:pt x="5" y="3"/>
                    </a:cubicBezTo>
                    <a:cubicBezTo>
                      <a:pt x="5" y="3"/>
                      <a:pt x="6" y="4"/>
                      <a:pt x="6" y="4"/>
                    </a:cubicBezTo>
                    <a:cubicBezTo>
                      <a:pt x="6" y="4"/>
                      <a:pt x="7" y="4"/>
                      <a:pt x="7" y="4"/>
                    </a:cubicBezTo>
                    <a:cubicBezTo>
                      <a:pt x="6" y="3"/>
                      <a:pt x="6" y="3"/>
                      <a:pt x="5" y="3"/>
                    </a:cubicBezTo>
                    <a:moveTo>
                      <a:pt x="1" y="0"/>
                    </a:moveTo>
                    <a:cubicBezTo>
                      <a:pt x="1" y="0"/>
                      <a:pt x="1" y="1"/>
                      <a:pt x="0" y="1"/>
                    </a:cubicBezTo>
                    <a:cubicBezTo>
                      <a:pt x="1" y="1"/>
                      <a:pt x="1" y="1"/>
                      <a:pt x="1" y="1"/>
                    </a:cubicBezTo>
                    <a:cubicBezTo>
                      <a:pt x="1" y="1"/>
                      <a:pt x="2" y="2"/>
                      <a:pt x="3" y="2"/>
                    </a:cubicBezTo>
                    <a:cubicBezTo>
                      <a:pt x="3" y="2"/>
                      <a:pt x="3" y="2"/>
                      <a:pt x="3" y="2"/>
                    </a:cubicBezTo>
                    <a:cubicBezTo>
                      <a:pt x="2"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3" name="Freeform 10196"/>
              <p:cNvSpPr>
                <a:spLocks noEditPoints="1"/>
              </p:cNvSpPr>
              <p:nvPr/>
            </p:nvSpPr>
            <p:spPr bwMode="auto">
              <a:xfrm>
                <a:off x="-16" y="3578"/>
                <a:ext cx="19" cy="12"/>
              </a:xfrm>
              <a:custGeom>
                <a:avLst/>
                <a:gdLst>
                  <a:gd name="T0" fmla="*/ 7 w 8"/>
                  <a:gd name="T1" fmla="*/ 5 h 5"/>
                  <a:gd name="T2" fmla="*/ 6 w 8"/>
                  <a:gd name="T3" fmla="*/ 5 h 5"/>
                  <a:gd name="T4" fmla="*/ 7 w 8"/>
                  <a:gd name="T5" fmla="*/ 5 h 5"/>
                  <a:gd name="T6" fmla="*/ 7 w 8"/>
                  <a:gd name="T7" fmla="*/ 5 h 5"/>
                  <a:gd name="T8" fmla="*/ 7 w 8"/>
                  <a:gd name="T9" fmla="*/ 5 h 5"/>
                  <a:gd name="T10" fmla="*/ 5 w 8"/>
                  <a:gd name="T11" fmla="*/ 4 h 5"/>
                  <a:gd name="T12" fmla="*/ 5 w 8"/>
                  <a:gd name="T13" fmla="*/ 4 h 5"/>
                  <a:gd name="T14" fmla="*/ 6 w 8"/>
                  <a:gd name="T15" fmla="*/ 5 h 5"/>
                  <a:gd name="T16" fmla="*/ 6 w 8"/>
                  <a:gd name="T17" fmla="*/ 5 h 5"/>
                  <a:gd name="T18" fmla="*/ 5 w 8"/>
                  <a:gd name="T19" fmla="*/ 4 h 5"/>
                  <a:gd name="T20" fmla="*/ 7 w 8"/>
                  <a:gd name="T21" fmla="*/ 4 h 5"/>
                  <a:gd name="T22" fmla="*/ 7 w 8"/>
                  <a:gd name="T23" fmla="*/ 4 h 5"/>
                  <a:gd name="T24" fmla="*/ 8 w 8"/>
                  <a:gd name="T25" fmla="*/ 4 h 5"/>
                  <a:gd name="T26" fmla="*/ 8 w 8"/>
                  <a:gd name="T27" fmla="*/ 4 h 5"/>
                  <a:gd name="T28" fmla="*/ 7 w 8"/>
                  <a:gd name="T29" fmla="*/ 4 h 5"/>
                  <a:gd name="T30" fmla="*/ 6 w 8"/>
                  <a:gd name="T31" fmla="*/ 3 h 5"/>
                  <a:gd name="T32" fmla="*/ 5 w 8"/>
                  <a:gd name="T33" fmla="*/ 3 h 5"/>
                  <a:gd name="T34" fmla="*/ 7 w 8"/>
                  <a:gd name="T35" fmla="*/ 4 h 5"/>
                  <a:gd name="T36" fmla="*/ 7 w 8"/>
                  <a:gd name="T37" fmla="*/ 4 h 5"/>
                  <a:gd name="T38" fmla="*/ 6 w 8"/>
                  <a:gd name="T39" fmla="*/ 3 h 5"/>
                  <a:gd name="T40" fmla="*/ 0 w 8"/>
                  <a:gd name="T41" fmla="*/ 1 h 5"/>
                  <a:gd name="T42" fmla="*/ 0 w 8"/>
                  <a:gd name="T43" fmla="*/ 2 h 5"/>
                  <a:gd name="T44" fmla="*/ 3 w 8"/>
                  <a:gd name="T45" fmla="*/ 3 h 5"/>
                  <a:gd name="T46" fmla="*/ 3 w 8"/>
                  <a:gd name="T47" fmla="*/ 3 h 5"/>
                  <a:gd name="T48" fmla="*/ 0 w 8"/>
                  <a:gd name="T49" fmla="*/ 1 h 5"/>
                  <a:gd name="T50" fmla="*/ 1 w 8"/>
                  <a:gd name="T51" fmla="*/ 0 h 5"/>
                  <a:gd name="T52" fmla="*/ 1 w 8"/>
                  <a:gd name="T53" fmla="*/ 0 h 5"/>
                  <a:gd name="T54" fmla="*/ 3 w 8"/>
                  <a:gd name="T55" fmla="*/ 2 h 5"/>
                  <a:gd name="T56" fmla="*/ 3 w 8"/>
                  <a:gd name="T57" fmla="*/ 1 h 5"/>
                  <a:gd name="T58" fmla="*/ 1 w 8"/>
                  <a:gd name="T5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 h="5">
                    <a:moveTo>
                      <a:pt x="7" y="5"/>
                    </a:moveTo>
                    <a:cubicBezTo>
                      <a:pt x="6" y="5"/>
                      <a:pt x="6" y="5"/>
                      <a:pt x="6" y="5"/>
                    </a:cubicBezTo>
                    <a:cubicBezTo>
                      <a:pt x="7" y="5"/>
                      <a:pt x="7" y="5"/>
                      <a:pt x="7" y="5"/>
                    </a:cubicBezTo>
                    <a:cubicBezTo>
                      <a:pt x="7" y="5"/>
                      <a:pt x="7" y="5"/>
                      <a:pt x="7" y="5"/>
                    </a:cubicBezTo>
                    <a:cubicBezTo>
                      <a:pt x="7" y="5"/>
                      <a:pt x="7" y="5"/>
                      <a:pt x="7" y="5"/>
                    </a:cubicBezTo>
                    <a:moveTo>
                      <a:pt x="5" y="4"/>
                    </a:moveTo>
                    <a:cubicBezTo>
                      <a:pt x="5" y="4"/>
                      <a:pt x="5" y="4"/>
                      <a:pt x="5" y="4"/>
                    </a:cubicBezTo>
                    <a:cubicBezTo>
                      <a:pt x="5" y="4"/>
                      <a:pt x="6" y="5"/>
                      <a:pt x="6" y="5"/>
                    </a:cubicBezTo>
                    <a:cubicBezTo>
                      <a:pt x="6" y="5"/>
                      <a:pt x="6" y="5"/>
                      <a:pt x="6" y="5"/>
                    </a:cubicBezTo>
                    <a:cubicBezTo>
                      <a:pt x="6" y="4"/>
                      <a:pt x="5" y="4"/>
                      <a:pt x="5" y="4"/>
                    </a:cubicBezTo>
                    <a:moveTo>
                      <a:pt x="7" y="4"/>
                    </a:moveTo>
                    <a:cubicBezTo>
                      <a:pt x="7" y="4"/>
                      <a:pt x="7" y="4"/>
                      <a:pt x="7" y="4"/>
                    </a:cubicBezTo>
                    <a:cubicBezTo>
                      <a:pt x="7" y="4"/>
                      <a:pt x="8" y="4"/>
                      <a:pt x="8" y="4"/>
                    </a:cubicBezTo>
                    <a:cubicBezTo>
                      <a:pt x="8" y="4"/>
                      <a:pt x="8" y="4"/>
                      <a:pt x="8" y="4"/>
                    </a:cubicBezTo>
                    <a:cubicBezTo>
                      <a:pt x="8" y="4"/>
                      <a:pt x="7" y="4"/>
                      <a:pt x="7" y="4"/>
                    </a:cubicBezTo>
                    <a:moveTo>
                      <a:pt x="6" y="3"/>
                    </a:moveTo>
                    <a:cubicBezTo>
                      <a:pt x="5" y="3"/>
                      <a:pt x="5" y="3"/>
                      <a:pt x="5" y="3"/>
                    </a:cubicBezTo>
                    <a:cubicBezTo>
                      <a:pt x="6" y="3"/>
                      <a:pt x="6" y="4"/>
                      <a:pt x="7" y="4"/>
                    </a:cubicBezTo>
                    <a:cubicBezTo>
                      <a:pt x="7" y="4"/>
                      <a:pt x="7" y="4"/>
                      <a:pt x="7" y="4"/>
                    </a:cubicBezTo>
                    <a:cubicBezTo>
                      <a:pt x="7" y="3"/>
                      <a:pt x="6" y="3"/>
                      <a:pt x="6" y="3"/>
                    </a:cubicBezTo>
                    <a:moveTo>
                      <a:pt x="0" y="1"/>
                    </a:moveTo>
                    <a:cubicBezTo>
                      <a:pt x="0" y="1"/>
                      <a:pt x="0" y="1"/>
                      <a:pt x="0" y="2"/>
                    </a:cubicBezTo>
                    <a:cubicBezTo>
                      <a:pt x="1" y="2"/>
                      <a:pt x="2" y="2"/>
                      <a:pt x="3" y="3"/>
                    </a:cubicBezTo>
                    <a:cubicBezTo>
                      <a:pt x="3" y="3"/>
                      <a:pt x="3" y="3"/>
                      <a:pt x="3" y="3"/>
                    </a:cubicBezTo>
                    <a:cubicBezTo>
                      <a:pt x="2" y="2"/>
                      <a:pt x="1" y="2"/>
                      <a:pt x="0" y="1"/>
                    </a:cubicBezTo>
                    <a:moveTo>
                      <a:pt x="1" y="0"/>
                    </a:moveTo>
                    <a:cubicBezTo>
                      <a:pt x="1" y="0"/>
                      <a:pt x="1" y="0"/>
                      <a:pt x="1" y="0"/>
                    </a:cubicBezTo>
                    <a:cubicBezTo>
                      <a:pt x="2" y="0"/>
                      <a:pt x="3" y="1"/>
                      <a:pt x="3" y="2"/>
                    </a:cubicBezTo>
                    <a:cubicBezTo>
                      <a:pt x="3" y="2"/>
                      <a:pt x="3" y="1"/>
                      <a:pt x="3" y="1"/>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4" name="Freeform 10197"/>
              <p:cNvSpPr>
                <a:spLocks/>
              </p:cNvSpPr>
              <p:nvPr/>
            </p:nvSpPr>
            <p:spPr bwMode="auto">
              <a:xfrm>
                <a:off x="-9" y="3568"/>
                <a:ext cx="7" cy="5"/>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1"/>
                      <a:pt x="2" y="1"/>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5" name="Freeform 10198"/>
              <p:cNvSpPr>
                <a:spLocks noEditPoints="1"/>
              </p:cNvSpPr>
              <p:nvPr/>
            </p:nvSpPr>
            <p:spPr bwMode="auto">
              <a:xfrm>
                <a:off x="-16" y="3575"/>
                <a:ext cx="21" cy="17"/>
              </a:xfrm>
              <a:custGeom>
                <a:avLst/>
                <a:gdLst>
                  <a:gd name="T0" fmla="*/ 6 w 9"/>
                  <a:gd name="T1" fmla="*/ 7 h 7"/>
                  <a:gd name="T2" fmla="*/ 6 w 9"/>
                  <a:gd name="T3" fmla="*/ 7 h 7"/>
                  <a:gd name="T4" fmla="*/ 7 w 9"/>
                  <a:gd name="T5" fmla="*/ 7 h 7"/>
                  <a:gd name="T6" fmla="*/ 7 w 9"/>
                  <a:gd name="T7" fmla="*/ 7 h 7"/>
                  <a:gd name="T8" fmla="*/ 6 w 9"/>
                  <a:gd name="T9" fmla="*/ 7 h 7"/>
                  <a:gd name="T10" fmla="*/ 4 w 9"/>
                  <a:gd name="T11" fmla="*/ 6 h 7"/>
                  <a:gd name="T12" fmla="*/ 4 w 9"/>
                  <a:gd name="T13" fmla="*/ 6 h 7"/>
                  <a:gd name="T14" fmla="*/ 6 w 9"/>
                  <a:gd name="T15" fmla="*/ 7 h 7"/>
                  <a:gd name="T16" fmla="*/ 6 w 9"/>
                  <a:gd name="T17" fmla="*/ 7 h 7"/>
                  <a:gd name="T18" fmla="*/ 4 w 9"/>
                  <a:gd name="T19" fmla="*/ 6 h 7"/>
                  <a:gd name="T20" fmla="*/ 8 w 9"/>
                  <a:gd name="T21" fmla="*/ 4 h 7"/>
                  <a:gd name="T22" fmla="*/ 7 w 9"/>
                  <a:gd name="T23" fmla="*/ 4 h 7"/>
                  <a:gd name="T24" fmla="*/ 8 w 9"/>
                  <a:gd name="T25" fmla="*/ 5 h 7"/>
                  <a:gd name="T26" fmla="*/ 8 w 9"/>
                  <a:gd name="T27" fmla="*/ 5 h 7"/>
                  <a:gd name="T28" fmla="*/ 8 w 9"/>
                  <a:gd name="T29" fmla="*/ 4 h 7"/>
                  <a:gd name="T30" fmla="*/ 8 w 9"/>
                  <a:gd name="T31" fmla="*/ 4 h 7"/>
                  <a:gd name="T32" fmla="*/ 8 w 9"/>
                  <a:gd name="T33" fmla="*/ 4 h 7"/>
                  <a:gd name="T34" fmla="*/ 8 w 9"/>
                  <a:gd name="T35" fmla="*/ 5 h 7"/>
                  <a:gd name="T36" fmla="*/ 9 w 9"/>
                  <a:gd name="T37" fmla="*/ 4 h 7"/>
                  <a:gd name="T38" fmla="*/ 8 w 9"/>
                  <a:gd name="T39" fmla="*/ 4 h 7"/>
                  <a:gd name="T40" fmla="*/ 0 w 9"/>
                  <a:gd name="T41" fmla="*/ 3 h 7"/>
                  <a:gd name="T42" fmla="*/ 0 w 9"/>
                  <a:gd name="T43" fmla="*/ 3 h 7"/>
                  <a:gd name="T44" fmla="*/ 2 w 9"/>
                  <a:gd name="T45" fmla="*/ 5 h 7"/>
                  <a:gd name="T46" fmla="*/ 2 w 9"/>
                  <a:gd name="T47" fmla="*/ 5 h 7"/>
                  <a:gd name="T48" fmla="*/ 0 w 9"/>
                  <a:gd name="T49" fmla="*/ 3 h 7"/>
                  <a:gd name="T50" fmla="*/ 6 w 9"/>
                  <a:gd name="T51" fmla="*/ 3 h 7"/>
                  <a:gd name="T52" fmla="*/ 6 w 9"/>
                  <a:gd name="T53" fmla="*/ 3 h 7"/>
                  <a:gd name="T54" fmla="*/ 7 w 9"/>
                  <a:gd name="T55" fmla="*/ 4 h 7"/>
                  <a:gd name="T56" fmla="*/ 7 w 9"/>
                  <a:gd name="T57" fmla="*/ 4 h 7"/>
                  <a:gd name="T58" fmla="*/ 6 w 9"/>
                  <a:gd name="T59" fmla="*/ 3 h 7"/>
                  <a:gd name="T60" fmla="*/ 6 w 9"/>
                  <a:gd name="T61" fmla="*/ 3 h 7"/>
                  <a:gd name="T62" fmla="*/ 6 w 9"/>
                  <a:gd name="T63" fmla="*/ 3 h 7"/>
                  <a:gd name="T64" fmla="*/ 7 w 9"/>
                  <a:gd name="T65" fmla="*/ 4 h 7"/>
                  <a:gd name="T66" fmla="*/ 8 w 9"/>
                  <a:gd name="T67" fmla="*/ 4 h 7"/>
                  <a:gd name="T68" fmla="*/ 8 w 9"/>
                  <a:gd name="T69" fmla="*/ 4 h 7"/>
                  <a:gd name="T70" fmla="*/ 6 w 9"/>
                  <a:gd name="T71" fmla="*/ 3 h 7"/>
                  <a:gd name="T72" fmla="*/ 1 w 9"/>
                  <a:gd name="T73" fmla="*/ 0 h 7"/>
                  <a:gd name="T74" fmla="*/ 1 w 9"/>
                  <a:gd name="T75" fmla="*/ 0 h 7"/>
                  <a:gd name="T76" fmla="*/ 4 w 9"/>
                  <a:gd name="T77" fmla="*/ 2 h 7"/>
                  <a:gd name="T78" fmla="*/ 4 w 9"/>
                  <a:gd name="T79" fmla="*/ 2 h 7"/>
                  <a:gd name="T80" fmla="*/ 1 w 9"/>
                  <a:gd name="T81" fmla="*/ 0 h 7"/>
                  <a:gd name="T82" fmla="*/ 2 w 9"/>
                  <a:gd name="T83" fmla="*/ 0 h 7"/>
                  <a:gd name="T84" fmla="*/ 1 w 9"/>
                  <a:gd name="T85" fmla="*/ 0 h 7"/>
                  <a:gd name="T86" fmla="*/ 4 w 9"/>
                  <a:gd name="T87" fmla="*/ 2 h 7"/>
                  <a:gd name="T88" fmla="*/ 4 w 9"/>
                  <a:gd name="T89" fmla="*/ 1 h 7"/>
                  <a:gd name="T90" fmla="*/ 2 w 9"/>
                  <a:gd name="T9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 h="7">
                    <a:moveTo>
                      <a:pt x="6" y="7"/>
                    </a:moveTo>
                    <a:cubicBezTo>
                      <a:pt x="6" y="7"/>
                      <a:pt x="6" y="7"/>
                      <a:pt x="6" y="7"/>
                    </a:cubicBezTo>
                    <a:cubicBezTo>
                      <a:pt x="6" y="7"/>
                      <a:pt x="6" y="7"/>
                      <a:pt x="7" y="7"/>
                    </a:cubicBezTo>
                    <a:cubicBezTo>
                      <a:pt x="7" y="7"/>
                      <a:pt x="7" y="7"/>
                      <a:pt x="7" y="7"/>
                    </a:cubicBezTo>
                    <a:cubicBezTo>
                      <a:pt x="7" y="7"/>
                      <a:pt x="6" y="7"/>
                      <a:pt x="6" y="7"/>
                    </a:cubicBezTo>
                    <a:moveTo>
                      <a:pt x="4" y="6"/>
                    </a:moveTo>
                    <a:cubicBezTo>
                      <a:pt x="4" y="6"/>
                      <a:pt x="4" y="6"/>
                      <a:pt x="4" y="6"/>
                    </a:cubicBezTo>
                    <a:cubicBezTo>
                      <a:pt x="5" y="6"/>
                      <a:pt x="5" y="7"/>
                      <a:pt x="6" y="7"/>
                    </a:cubicBezTo>
                    <a:cubicBezTo>
                      <a:pt x="6" y="7"/>
                      <a:pt x="6" y="7"/>
                      <a:pt x="6" y="7"/>
                    </a:cubicBezTo>
                    <a:cubicBezTo>
                      <a:pt x="5" y="6"/>
                      <a:pt x="5" y="6"/>
                      <a:pt x="4" y="6"/>
                    </a:cubicBezTo>
                    <a:moveTo>
                      <a:pt x="8" y="4"/>
                    </a:moveTo>
                    <a:cubicBezTo>
                      <a:pt x="7" y="4"/>
                      <a:pt x="7" y="4"/>
                      <a:pt x="7" y="4"/>
                    </a:cubicBezTo>
                    <a:cubicBezTo>
                      <a:pt x="8" y="5"/>
                      <a:pt x="8" y="5"/>
                      <a:pt x="8" y="5"/>
                    </a:cubicBezTo>
                    <a:cubicBezTo>
                      <a:pt x="8" y="5"/>
                      <a:pt x="8" y="5"/>
                      <a:pt x="8" y="5"/>
                    </a:cubicBezTo>
                    <a:cubicBezTo>
                      <a:pt x="8" y="4"/>
                      <a:pt x="8" y="4"/>
                      <a:pt x="8" y="4"/>
                    </a:cubicBezTo>
                    <a:moveTo>
                      <a:pt x="8" y="4"/>
                    </a:moveTo>
                    <a:cubicBezTo>
                      <a:pt x="8" y="4"/>
                      <a:pt x="8" y="4"/>
                      <a:pt x="8" y="4"/>
                    </a:cubicBezTo>
                    <a:cubicBezTo>
                      <a:pt x="8" y="4"/>
                      <a:pt x="8" y="4"/>
                      <a:pt x="8" y="5"/>
                    </a:cubicBezTo>
                    <a:cubicBezTo>
                      <a:pt x="8" y="4"/>
                      <a:pt x="9" y="4"/>
                      <a:pt x="9" y="4"/>
                    </a:cubicBezTo>
                    <a:cubicBezTo>
                      <a:pt x="8" y="4"/>
                      <a:pt x="8" y="4"/>
                      <a:pt x="8" y="4"/>
                    </a:cubicBezTo>
                    <a:moveTo>
                      <a:pt x="0" y="3"/>
                    </a:moveTo>
                    <a:cubicBezTo>
                      <a:pt x="0" y="3"/>
                      <a:pt x="0" y="3"/>
                      <a:pt x="0" y="3"/>
                    </a:cubicBezTo>
                    <a:cubicBezTo>
                      <a:pt x="0" y="4"/>
                      <a:pt x="1" y="4"/>
                      <a:pt x="2" y="5"/>
                    </a:cubicBezTo>
                    <a:cubicBezTo>
                      <a:pt x="2" y="5"/>
                      <a:pt x="2" y="5"/>
                      <a:pt x="2" y="5"/>
                    </a:cubicBezTo>
                    <a:cubicBezTo>
                      <a:pt x="1" y="4"/>
                      <a:pt x="1" y="4"/>
                      <a:pt x="0" y="3"/>
                    </a:cubicBezTo>
                    <a:moveTo>
                      <a:pt x="6" y="3"/>
                    </a:moveTo>
                    <a:cubicBezTo>
                      <a:pt x="6" y="3"/>
                      <a:pt x="6" y="3"/>
                      <a:pt x="6" y="3"/>
                    </a:cubicBezTo>
                    <a:cubicBezTo>
                      <a:pt x="6" y="4"/>
                      <a:pt x="7" y="4"/>
                      <a:pt x="7" y="4"/>
                    </a:cubicBezTo>
                    <a:cubicBezTo>
                      <a:pt x="7" y="4"/>
                      <a:pt x="7" y="4"/>
                      <a:pt x="7" y="4"/>
                    </a:cubicBezTo>
                    <a:cubicBezTo>
                      <a:pt x="7" y="4"/>
                      <a:pt x="6" y="3"/>
                      <a:pt x="6" y="3"/>
                    </a:cubicBezTo>
                    <a:moveTo>
                      <a:pt x="6" y="3"/>
                    </a:moveTo>
                    <a:cubicBezTo>
                      <a:pt x="6" y="3"/>
                      <a:pt x="6" y="3"/>
                      <a:pt x="6" y="3"/>
                    </a:cubicBezTo>
                    <a:cubicBezTo>
                      <a:pt x="6" y="3"/>
                      <a:pt x="7" y="4"/>
                      <a:pt x="7" y="4"/>
                    </a:cubicBezTo>
                    <a:cubicBezTo>
                      <a:pt x="8" y="4"/>
                      <a:pt x="8" y="4"/>
                      <a:pt x="8" y="4"/>
                    </a:cubicBezTo>
                    <a:cubicBezTo>
                      <a:pt x="8" y="4"/>
                      <a:pt x="8" y="4"/>
                      <a:pt x="8" y="4"/>
                    </a:cubicBezTo>
                    <a:cubicBezTo>
                      <a:pt x="7" y="3"/>
                      <a:pt x="7" y="3"/>
                      <a:pt x="6" y="3"/>
                    </a:cubicBezTo>
                    <a:moveTo>
                      <a:pt x="1" y="0"/>
                    </a:moveTo>
                    <a:cubicBezTo>
                      <a:pt x="1" y="0"/>
                      <a:pt x="1" y="0"/>
                      <a:pt x="1" y="0"/>
                    </a:cubicBezTo>
                    <a:cubicBezTo>
                      <a:pt x="2" y="1"/>
                      <a:pt x="3" y="1"/>
                      <a:pt x="4" y="2"/>
                    </a:cubicBezTo>
                    <a:cubicBezTo>
                      <a:pt x="4" y="2"/>
                      <a:pt x="4" y="2"/>
                      <a:pt x="4" y="2"/>
                    </a:cubicBezTo>
                    <a:cubicBezTo>
                      <a:pt x="3" y="1"/>
                      <a:pt x="2" y="1"/>
                      <a:pt x="1" y="0"/>
                    </a:cubicBezTo>
                    <a:moveTo>
                      <a:pt x="2" y="0"/>
                    </a:moveTo>
                    <a:cubicBezTo>
                      <a:pt x="2" y="0"/>
                      <a:pt x="2" y="0"/>
                      <a:pt x="1" y="0"/>
                    </a:cubicBezTo>
                    <a:cubicBezTo>
                      <a:pt x="2" y="0"/>
                      <a:pt x="3" y="1"/>
                      <a:pt x="4" y="2"/>
                    </a:cubicBezTo>
                    <a:cubicBezTo>
                      <a:pt x="4" y="1"/>
                      <a:pt x="4" y="1"/>
                      <a:pt x="4" y="1"/>
                    </a:cubicBezTo>
                    <a:cubicBezTo>
                      <a:pt x="3" y="1"/>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6" name="Freeform 10199"/>
              <p:cNvSpPr>
                <a:spLocks noEditPoints="1"/>
              </p:cNvSpPr>
              <p:nvPr/>
            </p:nvSpPr>
            <p:spPr bwMode="auto">
              <a:xfrm>
                <a:off x="-2" y="3547"/>
                <a:ext cx="21" cy="19"/>
              </a:xfrm>
              <a:custGeom>
                <a:avLst/>
                <a:gdLst>
                  <a:gd name="T0" fmla="*/ 7 w 9"/>
                  <a:gd name="T1" fmla="*/ 7 h 8"/>
                  <a:gd name="T2" fmla="*/ 7 w 9"/>
                  <a:gd name="T3" fmla="*/ 7 h 8"/>
                  <a:gd name="T4" fmla="*/ 8 w 9"/>
                  <a:gd name="T5" fmla="*/ 8 h 8"/>
                  <a:gd name="T6" fmla="*/ 8 w 9"/>
                  <a:gd name="T7" fmla="*/ 7 h 8"/>
                  <a:gd name="T8" fmla="*/ 7 w 9"/>
                  <a:gd name="T9" fmla="*/ 7 h 8"/>
                  <a:gd name="T10" fmla="*/ 7 w 9"/>
                  <a:gd name="T11" fmla="*/ 6 h 8"/>
                  <a:gd name="T12" fmla="*/ 7 w 9"/>
                  <a:gd name="T13" fmla="*/ 7 h 8"/>
                  <a:gd name="T14" fmla="*/ 8 w 9"/>
                  <a:gd name="T15" fmla="*/ 7 h 8"/>
                  <a:gd name="T16" fmla="*/ 8 w 9"/>
                  <a:gd name="T17" fmla="*/ 7 h 8"/>
                  <a:gd name="T18" fmla="*/ 7 w 9"/>
                  <a:gd name="T19" fmla="*/ 6 h 8"/>
                  <a:gd name="T20" fmla="*/ 5 w 9"/>
                  <a:gd name="T21" fmla="*/ 6 h 8"/>
                  <a:gd name="T22" fmla="*/ 5 w 9"/>
                  <a:gd name="T23" fmla="*/ 6 h 8"/>
                  <a:gd name="T24" fmla="*/ 7 w 9"/>
                  <a:gd name="T25" fmla="*/ 7 h 8"/>
                  <a:gd name="T26" fmla="*/ 7 w 9"/>
                  <a:gd name="T27" fmla="*/ 7 h 8"/>
                  <a:gd name="T28" fmla="*/ 5 w 9"/>
                  <a:gd name="T29" fmla="*/ 6 h 8"/>
                  <a:gd name="T30" fmla="*/ 6 w 9"/>
                  <a:gd name="T31" fmla="*/ 5 h 8"/>
                  <a:gd name="T32" fmla="*/ 6 w 9"/>
                  <a:gd name="T33" fmla="*/ 6 h 8"/>
                  <a:gd name="T34" fmla="*/ 7 w 9"/>
                  <a:gd name="T35" fmla="*/ 6 h 8"/>
                  <a:gd name="T36" fmla="*/ 7 w 9"/>
                  <a:gd name="T37" fmla="*/ 6 h 8"/>
                  <a:gd name="T38" fmla="*/ 6 w 9"/>
                  <a:gd name="T39" fmla="*/ 5 h 8"/>
                  <a:gd name="T40" fmla="*/ 8 w 9"/>
                  <a:gd name="T41" fmla="*/ 4 h 8"/>
                  <a:gd name="T42" fmla="*/ 8 w 9"/>
                  <a:gd name="T43" fmla="*/ 5 h 8"/>
                  <a:gd name="T44" fmla="*/ 9 w 9"/>
                  <a:gd name="T45" fmla="*/ 5 h 8"/>
                  <a:gd name="T46" fmla="*/ 9 w 9"/>
                  <a:gd name="T47" fmla="*/ 5 h 8"/>
                  <a:gd name="T48" fmla="*/ 8 w 9"/>
                  <a:gd name="T49" fmla="*/ 4 h 8"/>
                  <a:gd name="T50" fmla="*/ 7 w 9"/>
                  <a:gd name="T51" fmla="*/ 3 h 8"/>
                  <a:gd name="T52" fmla="*/ 7 w 9"/>
                  <a:gd name="T53" fmla="*/ 4 h 8"/>
                  <a:gd name="T54" fmla="*/ 8 w 9"/>
                  <a:gd name="T55" fmla="*/ 5 h 8"/>
                  <a:gd name="T56" fmla="*/ 8 w 9"/>
                  <a:gd name="T57" fmla="*/ 4 h 8"/>
                  <a:gd name="T58" fmla="*/ 7 w 9"/>
                  <a:gd name="T59" fmla="*/ 3 h 8"/>
                  <a:gd name="T60" fmla="*/ 1 w 9"/>
                  <a:gd name="T61" fmla="*/ 3 h 8"/>
                  <a:gd name="T62" fmla="*/ 0 w 9"/>
                  <a:gd name="T63" fmla="*/ 3 h 8"/>
                  <a:gd name="T64" fmla="*/ 3 w 9"/>
                  <a:gd name="T65" fmla="*/ 5 h 8"/>
                  <a:gd name="T66" fmla="*/ 3 w 9"/>
                  <a:gd name="T67" fmla="*/ 4 h 8"/>
                  <a:gd name="T68" fmla="*/ 1 w 9"/>
                  <a:gd name="T69" fmla="*/ 3 h 8"/>
                  <a:gd name="T70" fmla="*/ 1 w 9"/>
                  <a:gd name="T71" fmla="*/ 3 h 8"/>
                  <a:gd name="T72" fmla="*/ 1 w 9"/>
                  <a:gd name="T73" fmla="*/ 3 h 8"/>
                  <a:gd name="T74" fmla="*/ 1 w 9"/>
                  <a:gd name="T75" fmla="*/ 3 h 8"/>
                  <a:gd name="T76" fmla="*/ 3 w 9"/>
                  <a:gd name="T77" fmla="*/ 4 h 8"/>
                  <a:gd name="T78" fmla="*/ 3 w 9"/>
                  <a:gd name="T79" fmla="*/ 4 h 8"/>
                  <a:gd name="T80" fmla="*/ 1 w 9"/>
                  <a:gd name="T81" fmla="*/ 3 h 8"/>
                  <a:gd name="T82" fmla="*/ 2 w 9"/>
                  <a:gd name="T83" fmla="*/ 0 h 8"/>
                  <a:gd name="T84" fmla="*/ 2 w 9"/>
                  <a:gd name="T85" fmla="*/ 1 h 8"/>
                  <a:gd name="T86" fmla="*/ 4 w 9"/>
                  <a:gd name="T87" fmla="*/ 2 h 8"/>
                  <a:gd name="T88" fmla="*/ 4 w 9"/>
                  <a:gd name="T89" fmla="*/ 2 h 8"/>
                  <a:gd name="T90" fmla="*/ 2 w 9"/>
                  <a:gd name="T9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 h="8">
                    <a:moveTo>
                      <a:pt x="7" y="7"/>
                    </a:moveTo>
                    <a:cubicBezTo>
                      <a:pt x="7" y="7"/>
                      <a:pt x="7" y="7"/>
                      <a:pt x="7" y="7"/>
                    </a:cubicBezTo>
                    <a:cubicBezTo>
                      <a:pt x="7" y="7"/>
                      <a:pt x="7" y="7"/>
                      <a:pt x="8" y="8"/>
                    </a:cubicBezTo>
                    <a:cubicBezTo>
                      <a:pt x="8" y="8"/>
                      <a:pt x="8" y="7"/>
                      <a:pt x="8" y="7"/>
                    </a:cubicBezTo>
                    <a:cubicBezTo>
                      <a:pt x="8" y="7"/>
                      <a:pt x="7" y="7"/>
                      <a:pt x="7" y="7"/>
                    </a:cubicBezTo>
                    <a:moveTo>
                      <a:pt x="7" y="6"/>
                    </a:moveTo>
                    <a:cubicBezTo>
                      <a:pt x="7" y="6"/>
                      <a:pt x="7" y="6"/>
                      <a:pt x="7" y="7"/>
                    </a:cubicBezTo>
                    <a:cubicBezTo>
                      <a:pt x="8" y="7"/>
                      <a:pt x="8" y="7"/>
                      <a:pt x="8" y="7"/>
                    </a:cubicBezTo>
                    <a:cubicBezTo>
                      <a:pt x="8" y="7"/>
                      <a:pt x="8" y="7"/>
                      <a:pt x="8" y="7"/>
                    </a:cubicBezTo>
                    <a:cubicBezTo>
                      <a:pt x="8" y="7"/>
                      <a:pt x="8" y="7"/>
                      <a:pt x="7" y="6"/>
                    </a:cubicBezTo>
                    <a:moveTo>
                      <a:pt x="5" y="6"/>
                    </a:moveTo>
                    <a:cubicBezTo>
                      <a:pt x="5" y="6"/>
                      <a:pt x="5" y="6"/>
                      <a:pt x="5" y="6"/>
                    </a:cubicBezTo>
                    <a:cubicBezTo>
                      <a:pt x="6" y="6"/>
                      <a:pt x="6" y="7"/>
                      <a:pt x="7" y="7"/>
                    </a:cubicBezTo>
                    <a:cubicBezTo>
                      <a:pt x="7" y="7"/>
                      <a:pt x="7" y="7"/>
                      <a:pt x="7" y="7"/>
                    </a:cubicBezTo>
                    <a:cubicBezTo>
                      <a:pt x="6" y="6"/>
                      <a:pt x="6" y="6"/>
                      <a:pt x="5" y="6"/>
                    </a:cubicBezTo>
                    <a:moveTo>
                      <a:pt x="6" y="5"/>
                    </a:moveTo>
                    <a:cubicBezTo>
                      <a:pt x="6" y="6"/>
                      <a:pt x="6" y="6"/>
                      <a:pt x="6" y="6"/>
                    </a:cubicBezTo>
                    <a:cubicBezTo>
                      <a:pt x="6" y="6"/>
                      <a:pt x="7" y="6"/>
                      <a:pt x="7" y="6"/>
                    </a:cubicBezTo>
                    <a:cubicBezTo>
                      <a:pt x="7" y="6"/>
                      <a:pt x="7" y="6"/>
                      <a:pt x="7" y="6"/>
                    </a:cubicBezTo>
                    <a:cubicBezTo>
                      <a:pt x="7" y="6"/>
                      <a:pt x="6" y="6"/>
                      <a:pt x="6" y="5"/>
                    </a:cubicBezTo>
                    <a:moveTo>
                      <a:pt x="8" y="4"/>
                    </a:moveTo>
                    <a:cubicBezTo>
                      <a:pt x="8" y="5"/>
                      <a:pt x="8" y="5"/>
                      <a:pt x="8" y="5"/>
                    </a:cubicBezTo>
                    <a:cubicBezTo>
                      <a:pt x="9" y="5"/>
                      <a:pt x="9" y="5"/>
                      <a:pt x="9" y="5"/>
                    </a:cubicBezTo>
                    <a:cubicBezTo>
                      <a:pt x="9" y="5"/>
                      <a:pt x="9" y="5"/>
                      <a:pt x="9" y="5"/>
                    </a:cubicBezTo>
                    <a:cubicBezTo>
                      <a:pt x="9" y="5"/>
                      <a:pt x="9" y="5"/>
                      <a:pt x="8" y="4"/>
                    </a:cubicBezTo>
                    <a:moveTo>
                      <a:pt x="7" y="3"/>
                    </a:moveTo>
                    <a:cubicBezTo>
                      <a:pt x="7" y="4"/>
                      <a:pt x="7" y="4"/>
                      <a:pt x="7" y="4"/>
                    </a:cubicBezTo>
                    <a:cubicBezTo>
                      <a:pt x="7" y="4"/>
                      <a:pt x="8" y="4"/>
                      <a:pt x="8" y="5"/>
                    </a:cubicBezTo>
                    <a:cubicBezTo>
                      <a:pt x="8" y="5"/>
                      <a:pt x="8" y="4"/>
                      <a:pt x="8" y="4"/>
                    </a:cubicBezTo>
                    <a:cubicBezTo>
                      <a:pt x="8" y="4"/>
                      <a:pt x="7" y="4"/>
                      <a:pt x="7" y="3"/>
                    </a:cubicBezTo>
                    <a:moveTo>
                      <a:pt x="1" y="3"/>
                    </a:moveTo>
                    <a:cubicBezTo>
                      <a:pt x="0" y="3"/>
                      <a:pt x="0" y="3"/>
                      <a:pt x="0" y="3"/>
                    </a:cubicBezTo>
                    <a:cubicBezTo>
                      <a:pt x="1" y="4"/>
                      <a:pt x="2" y="4"/>
                      <a:pt x="3" y="5"/>
                    </a:cubicBezTo>
                    <a:cubicBezTo>
                      <a:pt x="3" y="5"/>
                      <a:pt x="3" y="4"/>
                      <a:pt x="3" y="4"/>
                    </a:cubicBezTo>
                    <a:cubicBezTo>
                      <a:pt x="2" y="4"/>
                      <a:pt x="2" y="4"/>
                      <a:pt x="1" y="3"/>
                    </a:cubicBezTo>
                    <a:cubicBezTo>
                      <a:pt x="1" y="3"/>
                      <a:pt x="1" y="3"/>
                      <a:pt x="1" y="3"/>
                    </a:cubicBezTo>
                    <a:moveTo>
                      <a:pt x="1" y="3"/>
                    </a:moveTo>
                    <a:cubicBezTo>
                      <a:pt x="1" y="3"/>
                      <a:pt x="1" y="3"/>
                      <a:pt x="1" y="3"/>
                    </a:cubicBezTo>
                    <a:cubicBezTo>
                      <a:pt x="2" y="3"/>
                      <a:pt x="2" y="4"/>
                      <a:pt x="3" y="4"/>
                    </a:cubicBezTo>
                    <a:cubicBezTo>
                      <a:pt x="3" y="4"/>
                      <a:pt x="3" y="4"/>
                      <a:pt x="3" y="4"/>
                    </a:cubicBezTo>
                    <a:cubicBezTo>
                      <a:pt x="2" y="4"/>
                      <a:pt x="2" y="3"/>
                      <a:pt x="1" y="3"/>
                    </a:cubicBezTo>
                    <a:moveTo>
                      <a:pt x="2" y="0"/>
                    </a:moveTo>
                    <a:cubicBezTo>
                      <a:pt x="2" y="0"/>
                      <a:pt x="2" y="1"/>
                      <a:pt x="2" y="1"/>
                    </a:cubicBezTo>
                    <a:cubicBezTo>
                      <a:pt x="3" y="1"/>
                      <a:pt x="3" y="2"/>
                      <a:pt x="4" y="2"/>
                    </a:cubicBezTo>
                    <a:cubicBezTo>
                      <a:pt x="4" y="2"/>
                      <a:pt x="4" y="2"/>
                      <a:pt x="4" y="2"/>
                    </a:cubicBezTo>
                    <a:cubicBezTo>
                      <a:pt x="4"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7" name="Freeform 10200"/>
              <p:cNvSpPr>
                <a:spLocks noEditPoints="1"/>
              </p:cNvSpPr>
              <p:nvPr/>
            </p:nvSpPr>
            <p:spPr bwMode="auto">
              <a:xfrm>
                <a:off x="3" y="3545"/>
                <a:ext cx="19" cy="23"/>
              </a:xfrm>
              <a:custGeom>
                <a:avLst/>
                <a:gdLst>
                  <a:gd name="T0" fmla="*/ 4 w 8"/>
                  <a:gd name="T1" fmla="*/ 9 h 10"/>
                  <a:gd name="T2" fmla="*/ 4 w 8"/>
                  <a:gd name="T3" fmla="*/ 9 h 10"/>
                  <a:gd name="T4" fmla="*/ 5 w 8"/>
                  <a:gd name="T5" fmla="*/ 10 h 10"/>
                  <a:gd name="T6" fmla="*/ 5 w 8"/>
                  <a:gd name="T7" fmla="*/ 9 h 10"/>
                  <a:gd name="T8" fmla="*/ 4 w 8"/>
                  <a:gd name="T9" fmla="*/ 9 h 10"/>
                  <a:gd name="T10" fmla="*/ 3 w 8"/>
                  <a:gd name="T11" fmla="*/ 8 h 10"/>
                  <a:gd name="T12" fmla="*/ 3 w 8"/>
                  <a:gd name="T13" fmla="*/ 8 h 10"/>
                  <a:gd name="T14" fmla="*/ 4 w 8"/>
                  <a:gd name="T15" fmla="*/ 9 h 10"/>
                  <a:gd name="T16" fmla="*/ 4 w 8"/>
                  <a:gd name="T17" fmla="*/ 9 h 10"/>
                  <a:gd name="T18" fmla="*/ 3 w 8"/>
                  <a:gd name="T19" fmla="*/ 8 h 10"/>
                  <a:gd name="T20" fmla="*/ 7 w 8"/>
                  <a:gd name="T21" fmla="*/ 5 h 10"/>
                  <a:gd name="T22" fmla="*/ 7 w 8"/>
                  <a:gd name="T23" fmla="*/ 5 h 10"/>
                  <a:gd name="T24" fmla="*/ 8 w 8"/>
                  <a:gd name="T25" fmla="*/ 5 h 10"/>
                  <a:gd name="T26" fmla="*/ 8 w 8"/>
                  <a:gd name="T27" fmla="*/ 5 h 10"/>
                  <a:gd name="T28" fmla="*/ 7 w 8"/>
                  <a:gd name="T29" fmla="*/ 5 h 10"/>
                  <a:gd name="T30" fmla="*/ 5 w 8"/>
                  <a:gd name="T31" fmla="*/ 4 h 10"/>
                  <a:gd name="T32" fmla="*/ 5 w 8"/>
                  <a:gd name="T33" fmla="*/ 4 h 10"/>
                  <a:gd name="T34" fmla="*/ 7 w 8"/>
                  <a:gd name="T35" fmla="*/ 5 h 10"/>
                  <a:gd name="T36" fmla="*/ 7 w 8"/>
                  <a:gd name="T37" fmla="*/ 5 h 10"/>
                  <a:gd name="T38" fmla="*/ 5 w 8"/>
                  <a:gd name="T39" fmla="*/ 4 h 10"/>
                  <a:gd name="T40" fmla="*/ 8 w 8"/>
                  <a:gd name="T41" fmla="*/ 4 h 10"/>
                  <a:gd name="T42" fmla="*/ 7 w 8"/>
                  <a:gd name="T43" fmla="*/ 4 h 10"/>
                  <a:gd name="T44" fmla="*/ 8 w 8"/>
                  <a:gd name="T45" fmla="*/ 5 h 10"/>
                  <a:gd name="T46" fmla="*/ 8 w 8"/>
                  <a:gd name="T47" fmla="*/ 4 h 10"/>
                  <a:gd name="T48" fmla="*/ 8 w 8"/>
                  <a:gd name="T49" fmla="*/ 4 h 10"/>
                  <a:gd name="T50" fmla="*/ 6 w 8"/>
                  <a:gd name="T51" fmla="*/ 3 h 10"/>
                  <a:gd name="T52" fmla="*/ 5 w 8"/>
                  <a:gd name="T53" fmla="*/ 3 h 10"/>
                  <a:gd name="T54" fmla="*/ 7 w 8"/>
                  <a:gd name="T55" fmla="*/ 4 h 10"/>
                  <a:gd name="T56" fmla="*/ 7 w 8"/>
                  <a:gd name="T57" fmla="*/ 4 h 10"/>
                  <a:gd name="T58" fmla="*/ 6 w 8"/>
                  <a:gd name="T59" fmla="*/ 3 h 10"/>
                  <a:gd name="T60" fmla="*/ 0 w 8"/>
                  <a:gd name="T61" fmla="*/ 1 h 10"/>
                  <a:gd name="T62" fmla="*/ 0 w 8"/>
                  <a:gd name="T63" fmla="*/ 1 h 10"/>
                  <a:gd name="T64" fmla="*/ 3 w 8"/>
                  <a:gd name="T65" fmla="*/ 2 h 10"/>
                  <a:gd name="T66" fmla="*/ 3 w 8"/>
                  <a:gd name="T67" fmla="*/ 2 h 10"/>
                  <a:gd name="T68" fmla="*/ 0 w 8"/>
                  <a:gd name="T69" fmla="*/ 1 h 10"/>
                  <a:gd name="T70" fmla="*/ 1 w 8"/>
                  <a:gd name="T71" fmla="*/ 0 h 10"/>
                  <a:gd name="T72" fmla="*/ 0 w 8"/>
                  <a:gd name="T73" fmla="*/ 0 h 10"/>
                  <a:gd name="T74" fmla="*/ 3 w 8"/>
                  <a:gd name="T75" fmla="*/ 2 h 10"/>
                  <a:gd name="T76" fmla="*/ 3 w 8"/>
                  <a:gd name="T77" fmla="*/ 1 h 10"/>
                  <a:gd name="T78" fmla="*/ 1 w 8"/>
                  <a:gd name="T7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 h="10">
                    <a:moveTo>
                      <a:pt x="4" y="9"/>
                    </a:moveTo>
                    <a:cubicBezTo>
                      <a:pt x="4" y="9"/>
                      <a:pt x="4" y="9"/>
                      <a:pt x="4" y="9"/>
                    </a:cubicBezTo>
                    <a:cubicBezTo>
                      <a:pt x="5" y="9"/>
                      <a:pt x="5" y="9"/>
                      <a:pt x="5" y="10"/>
                    </a:cubicBezTo>
                    <a:cubicBezTo>
                      <a:pt x="5" y="10"/>
                      <a:pt x="5" y="9"/>
                      <a:pt x="5" y="9"/>
                    </a:cubicBezTo>
                    <a:cubicBezTo>
                      <a:pt x="5" y="9"/>
                      <a:pt x="5" y="9"/>
                      <a:pt x="4" y="9"/>
                    </a:cubicBezTo>
                    <a:moveTo>
                      <a:pt x="3" y="8"/>
                    </a:moveTo>
                    <a:cubicBezTo>
                      <a:pt x="3" y="8"/>
                      <a:pt x="3" y="8"/>
                      <a:pt x="3" y="8"/>
                    </a:cubicBezTo>
                    <a:cubicBezTo>
                      <a:pt x="3" y="8"/>
                      <a:pt x="4" y="9"/>
                      <a:pt x="4" y="9"/>
                    </a:cubicBezTo>
                    <a:cubicBezTo>
                      <a:pt x="4" y="9"/>
                      <a:pt x="4" y="9"/>
                      <a:pt x="4" y="9"/>
                    </a:cubicBezTo>
                    <a:cubicBezTo>
                      <a:pt x="4" y="8"/>
                      <a:pt x="3" y="8"/>
                      <a:pt x="3" y="8"/>
                    </a:cubicBezTo>
                    <a:moveTo>
                      <a:pt x="7" y="5"/>
                    </a:moveTo>
                    <a:cubicBezTo>
                      <a:pt x="7" y="5"/>
                      <a:pt x="7" y="5"/>
                      <a:pt x="7" y="5"/>
                    </a:cubicBezTo>
                    <a:cubicBezTo>
                      <a:pt x="7" y="5"/>
                      <a:pt x="7" y="5"/>
                      <a:pt x="8" y="5"/>
                    </a:cubicBezTo>
                    <a:cubicBezTo>
                      <a:pt x="8" y="5"/>
                      <a:pt x="8" y="5"/>
                      <a:pt x="8" y="5"/>
                    </a:cubicBezTo>
                    <a:cubicBezTo>
                      <a:pt x="7" y="5"/>
                      <a:pt x="7" y="5"/>
                      <a:pt x="7" y="5"/>
                    </a:cubicBezTo>
                    <a:moveTo>
                      <a:pt x="5" y="4"/>
                    </a:moveTo>
                    <a:cubicBezTo>
                      <a:pt x="5" y="4"/>
                      <a:pt x="5" y="4"/>
                      <a:pt x="5" y="4"/>
                    </a:cubicBezTo>
                    <a:cubicBezTo>
                      <a:pt x="6" y="4"/>
                      <a:pt x="6" y="5"/>
                      <a:pt x="7" y="5"/>
                    </a:cubicBezTo>
                    <a:cubicBezTo>
                      <a:pt x="7" y="5"/>
                      <a:pt x="7" y="5"/>
                      <a:pt x="7" y="5"/>
                    </a:cubicBezTo>
                    <a:cubicBezTo>
                      <a:pt x="5" y="4"/>
                      <a:pt x="5" y="4"/>
                      <a:pt x="5" y="4"/>
                    </a:cubicBezTo>
                    <a:moveTo>
                      <a:pt x="8" y="4"/>
                    </a:moveTo>
                    <a:cubicBezTo>
                      <a:pt x="7" y="4"/>
                      <a:pt x="7" y="4"/>
                      <a:pt x="7" y="4"/>
                    </a:cubicBezTo>
                    <a:cubicBezTo>
                      <a:pt x="7" y="5"/>
                      <a:pt x="8" y="5"/>
                      <a:pt x="8" y="5"/>
                    </a:cubicBezTo>
                    <a:cubicBezTo>
                      <a:pt x="8" y="5"/>
                      <a:pt x="8" y="4"/>
                      <a:pt x="8" y="4"/>
                    </a:cubicBezTo>
                    <a:cubicBezTo>
                      <a:pt x="8" y="4"/>
                      <a:pt x="8" y="4"/>
                      <a:pt x="8" y="4"/>
                    </a:cubicBezTo>
                    <a:moveTo>
                      <a:pt x="6" y="3"/>
                    </a:moveTo>
                    <a:cubicBezTo>
                      <a:pt x="5" y="3"/>
                      <a:pt x="5" y="3"/>
                      <a:pt x="5" y="3"/>
                    </a:cubicBezTo>
                    <a:cubicBezTo>
                      <a:pt x="6" y="4"/>
                      <a:pt x="7" y="4"/>
                      <a:pt x="7" y="4"/>
                    </a:cubicBezTo>
                    <a:cubicBezTo>
                      <a:pt x="7" y="4"/>
                      <a:pt x="7" y="4"/>
                      <a:pt x="7" y="4"/>
                    </a:cubicBezTo>
                    <a:cubicBezTo>
                      <a:pt x="7" y="3"/>
                      <a:pt x="6" y="3"/>
                      <a:pt x="6" y="3"/>
                    </a:cubicBezTo>
                    <a:moveTo>
                      <a:pt x="0" y="1"/>
                    </a:moveTo>
                    <a:cubicBezTo>
                      <a:pt x="0" y="1"/>
                      <a:pt x="0" y="1"/>
                      <a:pt x="0" y="1"/>
                    </a:cubicBezTo>
                    <a:cubicBezTo>
                      <a:pt x="1" y="1"/>
                      <a:pt x="2" y="2"/>
                      <a:pt x="3" y="2"/>
                    </a:cubicBezTo>
                    <a:cubicBezTo>
                      <a:pt x="3" y="2"/>
                      <a:pt x="3" y="2"/>
                      <a:pt x="3" y="2"/>
                    </a:cubicBezTo>
                    <a:cubicBezTo>
                      <a:pt x="0" y="1"/>
                      <a:pt x="0" y="1"/>
                      <a:pt x="0" y="1"/>
                    </a:cubicBezTo>
                    <a:moveTo>
                      <a:pt x="1" y="0"/>
                    </a:moveTo>
                    <a:cubicBezTo>
                      <a:pt x="1" y="0"/>
                      <a:pt x="1" y="0"/>
                      <a:pt x="0" y="0"/>
                    </a:cubicBezTo>
                    <a:cubicBezTo>
                      <a:pt x="1" y="1"/>
                      <a:pt x="2" y="1"/>
                      <a:pt x="3" y="2"/>
                    </a:cubicBezTo>
                    <a:cubicBezTo>
                      <a:pt x="3" y="2"/>
                      <a:pt x="3" y="1"/>
                      <a:pt x="3" y="1"/>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8" name="Freeform 10201"/>
              <p:cNvSpPr>
                <a:spLocks noEditPoints="1"/>
              </p:cNvSpPr>
              <p:nvPr/>
            </p:nvSpPr>
            <p:spPr bwMode="auto">
              <a:xfrm>
                <a:off x="14" y="3523"/>
                <a:ext cx="22" cy="15"/>
              </a:xfrm>
              <a:custGeom>
                <a:avLst/>
                <a:gdLst>
                  <a:gd name="T0" fmla="*/ 7 w 9"/>
                  <a:gd name="T1" fmla="*/ 6 h 6"/>
                  <a:gd name="T2" fmla="*/ 7 w 9"/>
                  <a:gd name="T3" fmla="*/ 6 h 6"/>
                  <a:gd name="T4" fmla="*/ 8 w 9"/>
                  <a:gd name="T5" fmla="*/ 6 h 6"/>
                  <a:gd name="T6" fmla="*/ 8 w 9"/>
                  <a:gd name="T7" fmla="*/ 6 h 6"/>
                  <a:gd name="T8" fmla="*/ 7 w 9"/>
                  <a:gd name="T9" fmla="*/ 6 h 6"/>
                  <a:gd name="T10" fmla="*/ 5 w 9"/>
                  <a:gd name="T11" fmla="*/ 5 h 6"/>
                  <a:gd name="T12" fmla="*/ 5 w 9"/>
                  <a:gd name="T13" fmla="*/ 5 h 6"/>
                  <a:gd name="T14" fmla="*/ 7 w 9"/>
                  <a:gd name="T15" fmla="*/ 6 h 6"/>
                  <a:gd name="T16" fmla="*/ 7 w 9"/>
                  <a:gd name="T17" fmla="*/ 6 h 6"/>
                  <a:gd name="T18" fmla="*/ 5 w 9"/>
                  <a:gd name="T19" fmla="*/ 5 h 6"/>
                  <a:gd name="T20" fmla="*/ 8 w 9"/>
                  <a:gd name="T21" fmla="*/ 4 h 6"/>
                  <a:gd name="T22" fmla="*/ 8 w 9"/>
                  <a:gd name="T23" fmla="*/ 4 h 6"/>
                  <a:gd name="T24" fmla="*/ 9 w 9"/>
                  <a:gd name="T25" fmla="*/ 5 h 6"/>
                  <a:gd name="T26" fmla="*/ 9 w 9"/>
                  <a:gd name="T27" fmla="*/ 5 h 6"/>
                  <a:gd name="T28" fmla="*/ 8 w 9"/>
                  <a:gd name="T29" fmla="*/ 4 h 6"/>
                  <a:gd name="T30" fmla="*/ 6 w 9"/>
                  <a:gd name="T31" fmla="*/ 3 h 6"/>
                  <a:gd name="T32" fmla="*/ 6 w 9"/>
                  <a:gd name="T33" fmla="*/ 3 h 6"/>
                  <a:gd name="T34" fmla="*/ 8 w 9"/>
                  <a:gd name="T35" fmla="*/ 4 h 6"/>
                  <a:gd name="T36" fmla="*/ 8 w 9"/>
                  <a:gd name="T37" fmla="*/ 4 h 6"/>
                  <a:gd name="T38" fmla="*/ 6 w 9"/>
                  <a:gd name="T39" fmla="*/ 3 h 6"/>
                  <a:gd name="T40" fmla="*/ 0 w 9"/>
                  <a:gd name="T41" fmla="*/ 1 h 6"/>
                  <a:gd name="T42" fmla="*/ 0 w 9"/>
                  <a:gd name="T43" fmla="*/ 2 h 6"/>
                  <a:gd name="T44" fmla="*/ 1 w 9"/>
                  <a:gd name="T45" fmla="*/ 3 h 6"/>
                  <a:gd name="T46" fmla="*/ 2 w 9"/>
                  <a:gd name="T47" fmla="*/ 3 h 6"/>
                  <a:gd name="T48" fmla="*/ 2 w 9"/>
                  <a:gd name="T49" fmla="*/ 3 h 6"/>
                  <a:gd name="T50" fmla="*/ 0 w 9"/>
                  <a:gd name="T51" fmla="*/ 1 h 6"/>
                  <a:gd name="T52" fmla="*/ 2 w 9"/>
                  <a:gd name="T53" fmla="*/ 1 h 6"/>
                  <a:gd name="T54" fmla="*/ 3 w 9"/>
                  <a:gd name="T55" fmla="*/ 2 h 6"/>
                  <a:gd name="T56" fmla="*/ 3 w 9"/>
                  <a:gd name="T57" fmla="*/ 2 h 6"/>
                  <a:gd name="T58" fmla="*/ 2 w 9"/>
                  <a:gd name="T59" fmla="*/ 1 h 6"/>
                  <a:gd name="T60" fmla="*/ 1 w 9"/>
                  <a:gd name="T61" fmla="*/ 0 h 6"/>
                  <a:gd name="T62" fmla="*/ 1 w 9"/>
                  <a:gd name="T63" fmla="*/ 0 h 6"/>
                  <a:gd name="T64" fmla="*/ 2 w 9"/>
                  <a:gd name="T65" fmla="*/ 1 h 6"/>
                  <a:gd name="T66" fmla="*/ 1 w 9"/>
                  <a:gd name="T6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6">
                    <a:moveTo>
                      <a:pt x="7" y="6"/>
                    </a:moveTo>
                    <a:cubicBezTo>
                      <a:pt x="7" y="6"/>
                      <a:pt x="7" y="6"/>
                      <a:pt x="7" y="6"/>
                    </a:cubicBezTo>
                    <a:cubicBezTo>
                      <a:pt x="8" y="6"/>
                      <a:pt x="8" y="6"/>
                      <a:pt x="8" y="6"/>
                    </a:cubicBezTo>
                    <a:cubicBezTo>
                      <a:pt x="8" y="6"/>
                      <a:pt x="8" y="6"/>
                      <a:pt x="8" y="6"/>
                    </a:cubicBezTo>
                    <a:cubicBezTo>
                      <a:pt x="7" y="6"/>
                      <a:pt x="7" y="6"/>
                      <a:pt x="7" y="6"/>
                    </a:cubicBezTo>
                    <a:moveTo>
                      <a:pt x="5" y="5"/>
                    </a:moveTo>
                    <a:cubicBezTo>
                      <a:pt x="5" y="5"/>
                      <a:pt x="5" y="5"/>
                      <a:pt x="5" y="5"/>
                    </a:cubicBezTo>
                    <a:cubicBezTo>
                      <a:pt x="7" y="6"/>
                      <a:pt x="7" y="6"/>
                      <a:pt x="7" y="6"/>
                    </a:cubicBezTo>
                    <a:cubicBezTo>
                      <a:pt x="7" y="6"/>
                      <a:pt x="7" y="6"/>
                      <a:pt x="7" y="6"/>
                    </a:cubicBezTo>
                    <a:cubicBezTo>
                      <a:pt x="6" y="5"/>
                      <a:pt x="6" y="5"/>
                      <a:pt x="5" y="5"/>
                    </a:cubicBezTo>
                    <a:moveTo>
                      <a:pt x="8" y="4"/>
                    </a:moveTo>
                    <a:cubicBezTo>
                      <a:pt x="8" y="4"/>
                      <a:pt x="8" y="4"/>
                      <a:pt x="8" y="4"/>
                    </a:cubicBezTo>
                    <a:cubicBezTo>
                      <a:pt x="8" y="4"/>
                      <a:pt x="8" y="4"/>
                      <a:pt x="9" y="5"/>
                    </a:cubicBezTo>
                    <a:cubicBezTo>
                      <a:pt x="9" y="5"/>
                      <a:pt x="9" y="5"/>
                      <a:pt x="9" y="5"/>
                    </a:cubicBezTo>
                    <a:cubicBezTo>
                      <a:pt x="8" y="4"/>
                      <a:pt x="8" y="4"/>
                      <a:pt x="8" y="4"/>
                    </a:cubicBezTo>
                    <a:moveTo>
                      <a:pt x="6" y="3"/>
                    </a:moveTo>
                    <a:cubicBezTo>
                      <a:pt x="6" y="3"/>
                      <a:pt x="6" y="3"/>
                      <a:pt x="6" y="3"/>
                    </a:cubicBezTo>
                    <a:cubicBezTo>
                      <a:pt x="7" y="3"/>
                      <a:pt x="7" y="4"/>
                      <a:pt x="8" y="4"/>
                    </a:cubicBezTo>
                    <a:cubicBezTo>
                      <a:pt x="8" y="4"/>
                      <a:pt x="8" y="4"/>
                      <a:pt x="8" y="4"/>
                    </a:cubicBezTo>
                    <a:cubicBezTo>
                      <a:pt x="7" y="4"/>
                      <a:pt x="7" y="3"/>
                      <a:pt x="6" y="3"/>
                    </a:cubicBezTo>
                    <a:moveTo>
                      <a:pt x="0" y="1"/>
                    </a:moveTo>
                    <a:cubicBezTo>
                      <a:pt x="0" y="1"/>
                      <a:pt x="0" y="1"/>
                      <a:pt x="0" y="2"/>
                    </a:cubicBezTo>
                    <a:cubicBezTo>
                      <a:pt x="0" y="2"/>
                      <a:pt x="1" y="2"/>
                      <a:pt x="1" y="3"/>
                    </a:cubicBezTo>
                    <a:cubicBezTo>
                      <a:pt x="2" y="3"/>
                      <a:pt x="2" y="3"/>
                      <a:pt x="2" y="3"/>
                    </a:cubicBezTo>
                    <a:cubicBezTo>
                      <a:pt x="2" y="3"/>
                      <a:pt x="2" y="3"/>
                      <a:pt x="2" y="3"/>
                    </a:cubicBezTo>
                    <a:cubicBezTo>
                      <a:pt x="2" y="2"/>
                      <a:pt x="1" y="2"/>
                      <a:pt x="0" y="1"/>
                    </a:cubicBezTo>
                    <a:moveTo>
                      <a:pt x="2" y="1"/>
                    </a:moveTo>
                    <a:cubicBezTo>
                      <a:pt x="2" y="1"/>
                      <a:pt x="3" y="1"/>
                      <a:pt x="3" y="2"/>
                    </a:cubicBezTo>
                    <a:cubicBezTo>
                      <a:pt x="3" y="2"/>
                      <a:pt x="3" y="2"/>
                      <a:pt x="3" y="2"/>
                    </a:cubicBezTo>
                    <a:cubicBezTo>
                      <a:pt x="3" y="1"/>
                      <a:pt x="2" y="1"/>
                      <a:pt x="2" y="1"/>
                    </a:cubicBezTo>
                    <a:moveTo>
                      <a:pt x="1" y="0"/>
                    </a:moveTo>
                    <a:cubicBezTo>
                      <a:pt x="1" y="0"/>
                      <a:pt x="1" y="0"/>
                      <a:pt x="1" y="0"/>
                    </a:cubicBezTo>
                    <a:cubicBezTo>
                      <a:pt x="1" y="0"/>
                      <a:pt x="2" y="1"/>
                      <a:pt x="2" y="1"/>
                    </a:cubicBezTo>
                    <a:cubicBezTo>
                      <a:pt x="2"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09" name="Freeform 10202"/>
              <p:cNvSpPr>
                <a:spLocks noEditPoints="1"/>
              </p:cNvSpPr>
              <p:nvPr/>
            </p:nvSpPr>
            <p:spPr bwMode="auto">
              <a:xfrm>
                <a:off x="-66" y="3665"/>
                <a:ext cx="19" cy="12"/>
              </a:xfrm>
              <a:custGeom>
                <a:avLst/>
                <a:gdLst>
                  <a:gd name="T0" fmla="*/ 6 w 8"/>
                  <a:gd name="T1" fmla="*/ 3 h 5"/>
                  <a:gd name="T2" fmla="*/ 6 w 8"/>
                  <a:gd name="T3" fmla="*/ 4 h 5"/>
                  <a:gd name="T4" fmla="*/ 6 w 8"/>
                  <a:gd name="T5" fmla="*/ 5 h 5"/>
                  <a:gd name="T6" fmla="*/ 7 w 8"/>
                  <a:gd name="T7" fmla="*/ 4 h 5"/>
                  <a:gd name="T8" fmla="*/ 6 w 8"/>
                  <a:gd name="T9" fmla="*/ 3 h 5"/>
                  <a:gd name="T10" fmla="*/ 5 w 8"/>
                  <a:gd name="T11" fmla="*/ 2 h 5"/>
                  <a:gd name="T12" fmla="*/ 4 w 8"/>
                  <a:gd name="T13" fmla="*/ 3 h 5"/>
                  <a:gd name="T14" fmla="*/ 5 w 8"/>
                  <a:gd name="T15" fmla="*/ 4 h 5"/>
                  <a:gd name="T16" fmla="*/ 6 w 8"/>
                  <a:gd name="T17" fmla="*/ 3 h 5"/>
                  <a:gd name="T18" fmla="*/ 5 w 8"/>
                  <a:gd name="T19" fmla="*/ 2 h 5"/>
                  <a:gd name="T20" fmla="*/ 7 w 8"/>
                  <a:gd name="T21" fmla="*/ 1 h 5"/>
                  <a:gd name="T22" fmla="*/ 7 w 8"/>
                  <a:gd name="T23" fmla="*/ 1 h 5"/>
                  <a:gd name="T24" fmla="*/ 8 w 8"/>
                  <a:gd name="T25" fmla="*/ 2 h 5"/>
                  <a:gd name="T26" fmla="*/ 8 w 8"/>
                  <a:gd name="T27" fmla="*/ 2 h 5"/>
                  <a:gd name="T28" fmla="*/ 7 w 8"/>
                  <a:gd name="T29" fmla="*/ 1 h 5"/>
                  <a:gd name="T30" fmla="*/ 7 w 8"/>
                  <a:gd name="T31" fmla="*/ 1 h 5"/>
                  <a:gd name="T32" fmla="*/ 7 w 8"/>
                  <a:gd name="T33" fmla="*/ 1 h 5"/>
                  <a:gd name="T34" fmla="*/ 7 w 8"/>
                  <a:gd name="T35" fmla="*/ 1 h 5"/>
                  <a:gd name="T36" fmla="*/ 7 w 8"/>
                  <a:gd name="T37" fmla="*/ 1 h 5"/>
                  <a:gd name="T38" fmla="*/ 1 w 8"/>
                  <a:gd name="T39" fmla="*/ 0 h 5"/>
                  <a:gd name="T40" fmla="*/ 0 w 8"/>
                  <a:gd name="T41" fmla="*/ 1 h 5"/>
                  <a:gd name="T42" fmla="*/ 3 w 8"/>
                  <a:gd name="T43" fmla="*/ 3 h 5"/>
                  <a:gd name="T44" fmla="*/ 4 w 8"/>
                  <a:gd name="T45" fmla="*/ 1 h 5"/>
                  <a:gd name="T46" fmla="*/ 1 w 8"/>
                  <a:gd name="T4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 h="5">
                    <a:moveTo>
                      <a:pt x="6" y="3"/>
                    </a:moveTo>
                    <a:cubicBezTo>
                      <a:pt x="6" y="3"/>
                      <a:pt x="6" y="4"/>
                      <a:pt x="6" y="4"/>
                    </a:cubicBezTo>
                    <a:cubicBezTo>
                      <a:pt x="6" y="4"/>
                      <a:pt x="6" y="5"/>
                      <a:pt x="6" y="5"/>
                    </a:cubicBezTo>
                    <a:cubicBezTo>
                      <a:pt x="7" y="4"/>
                      <a:pt x="7" y="4"/>
                      <a:pt x="7" y="4"/>
                    </a:cubicBezTo>
                    <a:cubicBezTo>
                      <a:pt x="7" y="3"/>
                      <a:pt x="7" y="3"/>
                      <a:pt x="6" y="3"/>
                    </a:cubicBezTo>
                    <a:moveTo>
                      <a:pt x="5" y="2"/>
                    </a:moveTo>
                    <a:cubicBezTo>
                      <a:pt x="4" y="3"/>
                      <a:pt x="4" y="3"/>
                      <a:pt x="4" y="3"/>
                    </a:cubicBezTo>
                    <a:cubicBezTo>
                      <a:pt x="4" y="4"/>
                      <a:pt x="5" y="4"/>
                      <a:pt x="5" y="4"/>
                    </a:cubicBezTo>
                    <a:cubicBezTo>
                      <a:pt x="6" y="4"/>
                      <a:pt x="6" y="3"/>
                      <a:pt x="6" y="3"/>
                    </a:cubicBezTo>
                    <a:cubicBezTo>
                      <a:pt x="6" y="3"/>
                      <a:pt x="5" y="2"/>
                      <a:pt x="5" y="2"/>
                    </a:cubicBezTo>
                    <a:moveTo>
                      <a:pt x="7" y="1"/>
                    </a:moveTo>
                    <a:cubicBezTo>
                      <a:pt x="7" y="1"/>
                      <a:pt x="7" y="1"/>
                      <a:pt x="7" y="1"/>
                    </a:cubicBezTo>
                    <a:cubicBezTo>
                      <a:pt x="8" y="1"/>
                      <a:pt x="8" y="2"/>
                      <a:pt x="8" y="2"/>
                    </a:cubicBezTo>
                    <a:cubicBezTo>
                      <a:pt x="8" y="2"/>
                      <a:pt x="8" y="2"/>
                      <a:pt x="8" y="2"/>
                    </a:cubicBezTo>
                    <a:cubicBezTo>
                      <a:pt x="8" y="1"/>
                      <a:pt x="8" y="1"/>
                      <a:pt x="7" y="1"/>
                    </a:cubicBezTo>
                    <a:moveTo>
                      <a:pt x="7" y="1"/>
                    </a:moveTo>
                    <a:cubicBezTo>
                      <a:pt x="7" y="1"/>
                      <a:pt x="7" y="1"/>
                      <a:pt x="7" y="1"/>
                    </a:cubicBezTo>
                    <a:cubicBezTo>
                      <a:pt x="7" y="1"/>
                      <a:pt x="7" y="1"/>
                      <a:pt x="7" y="1"/>
                    </a:cubicBezTo>
                    <a:cubicBezTo>
                      <a:pt x="7" y="1"/>
                      <a:pt x="7" y="1"/>
                      <a:pt x="7" y="1"/>
                    </a:cubicBezTo>
                    <a:moveTo>
                      <a:pt x="1" y="0"/>
                    </a:moveTo>
                    <a:cubicBezTo>
                      <a:pt x="1" y="0"/>
                      <a:pt x="1" y="1"/>
                      <a:pt x="0" y="1"/>
                    </a:cubicBezTo>
                    <a:cubicBezTo>
                      <a:pt x="1" y="2"/>
                      <a:pt x="2" y="2"/>
                      <a:pt x="3" y="3"/>
                    </a:cubicBezTo>
                    <a:cubicBezTo>
                      <a:pt x="3" y="2"/>
                      <a:pt x="3" y="2"/>
                      <a:pt x="4" y="1"/>
                    </a:cubicBezTo>
                    <a:cubicBezTo>
                      <a:pt x="3"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0" name="Freeform 10203"/>
              <p:cNvSpPr>
                <a:spLocks noEditPoints="1"/>
              </p:cNvSpPr>
              <p:nvPr/>
            </p:nvSpPr>
            <p:spPr bwMode="auto">
              <a:xfrm>
                <a:off x="-182" y="3854"/>
                <a:ext cx="19" cy="21"/>
              </a:xfrm>
              <a:custGeom>
                <a:avLst/>
                <a:gdLst>
                  <a:gd name="T0" fmla="*/ 0 w 8"/>
                  <a:gd name="T1" fmla="*/ 8 h 9"/>
                  <a:gd name="T2" fmla="*/ 0 w 8"/>
                  <a:gd name="T3" fmla="*/ 8 h 9"/>
                  <a:gd name="T4" fmla="*/ 3 w 8"/>
                  <a:gd name="T5" fmla="*/ 9 h 9"/>
                  <a:gd name="T6" fmla="*/ 3 w 8"/>
                  <a:gd name="T7" fmla="*/ 9 h 9"/>
                  <a:gd name="T8" fmla="*/ 0 w 8"/>
                  <a:gd name="T9" fmla="*/ 8 h 9"/>
                  <a:gd name="T10" fmla="*/ 4 w 8"/>
                  <a:gd name="T11" fmla="*/ 0 h 9"/>
                  <a:gd name="T12" fmla="*/ 4 w 8"/>
                  <a:gd name="T13" fmla="*/ 1 h 9"/>
                  <a:gd name="T14" fmla="*/ 7 w 8"/>
                  <a:gd name="T15" fmla="*/ 2 h 9"/>
                  <a:gd name="T16" fmla="*/ 7 w 8"/>
                  <a:gd name="T17" fmla="*/ 2 h 9"/>
                  <a:gd name="T18" fmla="*/ 4 w 8"/>
                  <a:gd name="T19" fmla="*/ 0 h 9"/>
                  <a:gd name="T20" fmla="*/ 5 w 8"/>
                  <a:gd name="T21" fmla="*/ 0 h 9"/>
                  <a:gd name="T22" fmla="*/ 4 w 8"/>
                  <a:gd name="T23" fmla="*/ 0 h 9"/>
                  <a:gd name="T24" fmla="*/ 8 w 8"/>
                  <a:gd name="T25" fmla="*/ 2 h 9"/>
                  <a:gd name="T26" fmla="*/ 8 w 8"/>
                  <a:gd name="T27" fmla="*/ 2 h 9"/>
                  <a:gd name="T28" fmla="*/ 5 w 8"/>
                  <a:gd name="T29" fmla="*/ 1 h 9"/>
                  <a:gd name="T30" fmla="*/ 5 w 8"/>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9">
                    <a:moveTo>
                      <a:pt x="0" y="8"/>
                    </a:moveTo>
                    <a:cubicBezTo>
                      <a:pt x="0" y="8"/>
                      <a:pt x="0" y="8"/>
                      <a:pt x="0" y="8"/>
                    </a:cubicBezTo>
                    <a:cubicBezTo>
                      <a:pt x="1" y="8"/>
                      <a:pt x="2" y="9"/>
                      <a:pt x="3" y="9"/>
                    </a:cubicBezTo>
                    <a:cubicBezTo>
                      <a:pt x="3" y="9"/>
                      <a:pt x="3" y="9"/>
                      <a:pt x="3" y="9"/>
                    </a:cubicBezTo>
                    <a:cubicBezTo>
                      <a:pt x="2" y="9"/>
                      <a:pt x="1" y="8"/>
                      <a:pt x="0" y="8"/>
                    </a:cubicBezTo>
                    <a:moveTo>
                      <a:pt x="4" y="0"/>
                    </a:moveTo>
                    <a:cubicBezTo>
                      <a:pt x="4" y="1"/>
                      <a:pt x="4" y="1"/>
                      <a:pt x="4" y="1"/>
                    </a:cubicBezTo>
                    <a:cubicBezTo>
                      <a:pt x="5" y="1"/>
                      <a:pt x="6" y="2"/>
                      <a:pt x="7" y="2"/>
                    </a:cubicBezTo>
                    <a:cubicBezTo>
                      <a:pt x="7" y="2"/>
                      <a:pt x="7" y="2"/>
                      <a:pt x="7" y="2"/>
                    </a:cubicBezTo>
                    <a:cubicBezTo>
                      <a:pt x="6" y="2"/>
                      <a:pt x="5" y="1"/>
                      <a:pt x="4" y="0"/>
                    </a:cubicBezTo>
                    <a:moveTo>
                      <a:pt x="5" y="0"/>
                    </a:moveTo>
                    <a:cubicBezTo>
                      <a:pt x="4" y="0"/>
                      <a:pt x="4" y="0"/>
                      <a:pt x="4" y="0"/>
                    </a:cubicBezTo>
                    <a:cubicBezTo>
                      <a:pt x="5" y="1"/>
                      <a:pt x="6" y="1"/>
                      <a:pt x="8" y="2"/>
                    </a:cubicBezTo>
                    <a:cubicBezTo>
                      <a:pt x="8" y="2"/>
                      <a:pt x="8" y="2"/>
                      <a:pt x="8" y="2"/>
                    </a:cubicBezTo>
                    <a:cubicBezTo>
                      <a:pt x="7" y="1"/>
                      <a:pt x="6" y="1"/>
                      <a:pt x="5" y="1"/>
                    </a:cubicBezTo>
                    <a:cubicBezTo>
                      <a:pt x="5" y="1"/>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1" name="Freeform 10204"/>
              <p:cNvSpPr>
                <a:spLocks noEditPoints="1"/>
              </p:cNvSpPr>
              <p:nvPr/>
            </p:nvSpPr>
            <p:spPr bwMode="auto">
              <a:xfrm>
                <a:off x="-208" y="3592"/>
                <a:ext cx="204" cy="323"/>
              </a:xfrm>
              <a:custGeom>
                <a:avLst/>
                <a:gdLst>
                  <a:gd name="T0" fmla="*/ 0 w 86"/>
                  <a:gd name="T1" fmla="*/ 134 h 137"/>
                  <a:gd name="T2" fmla="*/ 2 w 86"/>
                  <a:gd name="T3" fmla="*/ 136 h 137"/>
                  <a:gd name="T4" fmla="*/ 2 w 86"/>
                  <a:gd name="T5" fmla="*/ 136 h 137"/>
                  <a:gd name="T6" fmla="*/ 4 w 86"/>
                  <a:gd name="T7" fmla="*/ 137 h 137"/>
                  <a:gd name="T8" fmla="*/ 5 w 86"/>
                  <a:gd name="T9" fmla="*/ 127 h 137"/>
                  <a:gd name="T10" fmla="*/ 11 w 86"/>
                  <a:gd name="T11" fmla="*/ 120 h 137"/>
                  <a:gd name="T12" fmla="*/ 13 w 86"/>
                  <a:gd name="T13" fmla="*/ 116 h 137"/>
                  <a:gd name="T14" fmla="*/ 13 w 86"/>
                  <a:gd name="T15" fmla="*/ 116 h 137"/>
                  <a:gd name="T16" fmla="*/ 13 w 86"/>
                  <a:gd name="T17" fmla="*/ 116 h 137"/>
                  <a:gd name="T18" fmla="*/ 13 w 86"/>
                  <a:gd name="T19" fmla="*/ 115 h 137"/>
                  <a:gd name="T20" fmla="*/ 15 w 86"/>
                  <a:gd name="T21" fmla="*/ 113 h 137"/>
                  <a:gd name="T22" fmla="*/ 20 w 86"/>
                  <a:gd name="T23" fmla="*/ 103 h 137"/>
                  <a:gd name="T24" fmla="*/ 23 w 86"/>
                  <a:gd name="T25" fmla="*/ 97 h 137"/>
                  <a:gd name="T26" fmla="*/ 27 w 86"/>
                  <a:gd name="T27" fmla="*/ 90 h 137"/>
                  <a:gd name="T28" fmla="*/ 29 w 86"/>
                  <a:gd name="T29" fmla="*/ 87 h 137"/>
                  <a:gd name="T30" fmla="*/ 39 w 86"/>
                  <a:gd name="T31" fmla="*/ 81 h 137"/>
                  <a:gd name="T32" fmla="*/ 47 w 86"/>
                  <a:gd name="T33" fmla="*/ 67 h 137"/>
                  <a:gd name="T34" fmla="*/ 57 w 86"/>
                  <a:gd name="T35" fmla="*/ 52 h 137"/>
                  <a:gd name="T36" fmla="*/ 56 w 86"/>
                  <a:gd name="T37" fmla="*/ 51 h 137"/>
                  <a:gd name="T38" fmla="*/ 54 w 86"/>
                  <a:gd name="T39" fmla="*/ 50 h 137"/>
                  <a:gd name="T40" fmla="*/ 59 w 86"/>
                  <a:gd name="T41" fmla="*/ 48 h 137"/>
                  <a:gd name="T42" fmla="*/ 58 w 86"/>
                  <a:gd name="T43" fmla="*/ 47 h 137"/>
                  <a:gd name="T44" fmla="*/ 56 w 86"/>
                  <a:gd name="T45" fmla="*/ 46 h 137"/>
                  <a:gd name="T46" fmla="*/ 59 w 86"/>
                  <a:gd name="T47" fmla="*/ 47 h 137"/>
                  <a:gd name="T48" fmla="*/ 58 w 86"/>
                  <a:gd name="T49" fmla="*/ 47 h 137"/>
                  <a:gd name="T50" fmla="*/ 62 w 86"/>
                  <a:gd name="T51" fmla="*/ 42 h 137"/>
                  <a:gd name="T52" fmla="*/ 60 w 86"/>
                  <a:gd name="T53" fmla="*/ 41 h 137"/>
                  <a:gd name="T54" fmla="*/ 54 w 86"/>
                  <a:gd name="T55" fmla="*/ 44 h 137"/>
                  <a:gd name="T56" fmla="*/ 64 w 86"/>
                  <a:gd name="T57" fmla="*/ 38 h 137"/>
                  <a:gd name="T58" fmla="*/ 57 w 86"/>
                  <a:gd name="T59" fmla="*/ 39 h 137"/>
                  <a:gd name="T60" fmla="*/ 62 w 86"/>
                  <a:gd name="T61" fmla="*/ 37 h 137"/>
                  <a:gd name="T62" fmla="*/ 65 w 86"/>
                  <a:gd name="T63" fmla="*/ 37 h 137"/>
                  <a:gd name="T64" fmla="*/ 59 w 86"/>
                  <a:gd name="T65" fmla="*/ 35 h 137"/>
                  <a:gd name="T66" fmla="*/ 64 w 86"/>
                  <a:gd name="T67" fmla="*/ 35 h 137"/>
                  <a:gd name="T68" fmla="*/ 60 w 86"/>
                  <a:gd name="T69" fmla="*/ 32 h 137"/>
                  <a:gd name="T70" fmla="*/ 69 w 86"/>
                  <a:gd name="T71" fmla="*/ 30 h 137"/>
                  <a:gd name="T72" fmla="*/ 69 w 86"/>
                  <a:gd name="T73" fmla="*/ 30 h 137"/>
                  <a:gd name="T74" fmla="*/ 67 w 86"/>
                  <a:gd name="T75" fmla="*/ 32 h 137"/>
                  <a:gd name="T76" fmla="*/ 70 w 86"/>
                  <a:gd name="T77" fmla="*/ 30 h 137"/>
                  <a:gd name="T78" fmla="*/ 69 w 86"/>
                  <a:gd name="T79" fmla="*/ 30 h 137"/>
                  <a:gd name="T80" fmla="*/ 65 w 86"/>
                  <a:gd name="T81" fmla="*/ 31 h 137"/>
                  <a:gd name="T82" fmla="*/ 66 w 86"/>
                  <a:gd name="T83" fmla="*/ 28 h 137"/>
                  <a:gd name="T84" fmla="*/ 73 w 86"/>
                  <a:gd name="T85" fmla="*/ 24 h 137"/>
                  <a:gd name="T86" fmla="*/ 72 w 86"/>
                  <a:gd name="T87" fmla="*/ 24 h 137"/>
                  <a:gd name="T88" fmla="*/ 74 w 86"/>
                  <a:gd name="T89" fmla="*/ 23 h 137"/>
                  <a:gd name="T90" fmla="*/ 70 w 86"/>
                  <a:gd name="T91" fmla="*/ 22 h 137"/>
                  <a:gd name="T92" fmla="*/ 73 w 86"/>
                  <a:gd name="T93" fmla="*/ 23 h 137"/>
                  <a:gd name="T94" fmla="*/ 75 w 86"/>
                  <a:gd name="T95" fmla="*/ 20 h 137"/>
                  <a:gd name="T96" fmla="*/ 68 w 86"/>
                  <a:gd name="T97" fmla="*/ 19 h 137"/>
                  <a:gd name="T98" fmla="*/ 75 w 86"/>
                  <a:gd name="T99" fmla="*/ 17 h 137"/>
                  <a:gd name="T100" fmla="*/ 75 w 86"/>
                  <a:gd name="T101" fmla="*/ 17 h 137"/>
                  <a:gd name="T102" fmla="*/ 71 w 86"/>
                  <a:gd name="T103" fmla="*/ 14 h 137"/>
                  <a:gd name="T104" fmla="*/ 82 w 86"/>
                  <a:gd name="T105" fmla="*/ 7 h 137"/>
                  <a:gd name="T106" fmla="*/ 81 w 86"/>
                  <a:gd name="T107" fmla="*/ 6 h 137"/>
                  <a:gd name="T108" fmla="*/ 77 w 86"/>
                  <a:gd name="T109" fmla="*/ 4 h 137"/>
                  <a:gd name="T110" fmla="*/ 86 w 86"/>
                  <a:gd name="T111" fmla="*/ 4 h 137"/>
                  <a:gd name="T112" fmla="*/ 85 w 86"/>
                  <a:gd name="T113" fmla="*/ 3 h 137"/>
                  <a:gd name="T114" fmla="*/ 81 w 86"/>
                  <a:gd name="T115" fmla="*/ 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37">
                    <a:moveTo>
                      <a:pt x="4" y="129"/>
                    </a:moveTo>
                    <a:cubicBezTo>
                      <a:pt x="4" y="130"/>
                      <a:pt x="3" y="130"/>
                      <a:pt x="3" y="131"/>
                    </a:cubicBezTo>
                    <a:cubicBezTo>
                      <a:pt x="1" y="133"/>
                      <a:pt x="1" y="133"/>
                      <a:pt x="1" y="133"/>
                    </a:cubicBezTo>
                    <a:cubicBezTo>
                      <a:pt x="0" y="134"/>
                      <a:pt x="0" y="134"/>
                      <a:pt x="0" y="134"/>
                    </a:cubicBezTo>
                    <a:cubicBezTo>
                      <a:pt x="0" y="134"/>
                      <a:pt x="0" y="134"/>
                      <a:pt x="0" y="134"/>
                    </a:cubicBezTo>
                    <a:cubicBezTo>
                      <a:pt x="1" y="134"/>
                      <a:pt x="1" y="134"/>
                      <a:pt x="1" y="134"/>
                    </a:cubicBezTo>
                    <a:cubicBezTo>
                      <a:pt x="2" y="134"/>
                      <a:pt x="2" y="134"/>
                      <a:pt x="2" y="134"/>
                    </a:cubicBezTo>
                    <a:cubicBezTo>
                      <a:pt x="2" y="134"/>
                      <a:pt x="2" y="134"/>
                      <a:pt x="3" y="134"/>
                    </a:cubicBezTo>
                    <a:cubicBezTo>
                      <a:pt x="3" y="134"/>
                      <a:pt x="3" y="134"/>
                      <a:pt x="3" y="134"/>
                    </a:cubicBezTo>
                    <a:cubicBezTo>
                      <a:pt x="2" y="136"/>
                      <a:pt x="2" y="136"/>
                      <a:pt x="2" y="136"/>
                    </a:cubicBezTo>
                    <a:cubicBezTo>
                      <a:pt x="2" y="136"/>
                      <a:pt x="2" y="136"/>
                      <a:pt x="2" y="136"/>
                    </a:cubicBezTo>
                    <a:cubicBezTo>
                      <a:pt x="2" y="136"/>
                      <a:pt x="2" y="136"/>
                      <a:pt x="2" y="136"/>
                    </a:cubicBezTo>
                    <a:cubicBezTo>
                      <a:pt x="2" y="136"/>
                      <a:pt x="2" y="136"/>
                      <a:pt x="2" y="136"/>
                    </a:cubicBezTo>
                    <a:cubicBezTo>
                      <a:pt x="2" y="136"/>
                      <a:pt x="2" y="136"/>
                      <a:pt x="2" y="136"/>
                    </a:cubicBezTo>
                    <a:cubicBezTo>
                      <a:pt x="2" y="136"/>
                      <a:pt x="2" y="136"/>
                      <a:pt x="2" y="136"/>
                    </a:cubicBezTo>
                    <a:cubicBezTo>
                      <a:pt x="3" y="136"/>
                      <a:pt x="3" y="136"/>
                      <a:pt x="3" y="136"/>
                    </a:cubicBezTo>
                    <a:cubicBezTo>
                      <a:pt x="3" y="135"/>
                      <a:pt x="3" y="135"/>
                      <a:pt x="4" y="135"/>
                    </a:cubicBezTo>
                    <a:cubicBezTo>
                      <a:pt x="4" y="135"/>
                      <a:pt x="4" y="135"/>
                      <a:pt x="4" y="135"/>
                    </a:cubicBezTo>
                    <a:cubicBezTo>
                      <a:pt x="4" y="135"/>
                      <a:pt x="4" y="135"/>
                      <a:pt x="4" y="135"/>
                    </a:cubicBezTo>
                    <a:cubicBezTo>
                      <a:pt x="4" y="136"/>
                      <a:pt x="4" y="137"/>
                      <a:pt x="4" y="137"/>
                    </a:cubicBezTo>
                    <a:cubicBezTo>
                      <a:pt x="5" y="136"/>
                      <a:pt x="6" y="134"/>
                      <a:pt x="7" y="132"/>
                    </a:cubicBezTo>
                    <a:cubicBezTo>
                      <a:pt x="7" y="132"/>
                      <a:pt x="7" y="132"/>
                      <a:pt x="7" y="132"/>
                    </a:cubicBezTo>
                    <a:cubicBezTo>
                      <a:pt x="6" y="131"/>
                      <a:pt x="5" y="130"/>
                      <a:pt x="4" y="129"/>
                    </a:cubicBezTo>
                    <a:moveTo>
                      <a:pt x="7" y="125"/>
                    </a:moveTo>
                    <a:cubicBezTo>
                      <a:pt x="6" y="126"/>
                      <a:pt x="6" y="127"/>
                      <a:pt x="5" y="127"/>
                    </a:cubicBezTo>
                    <a:cubicBezTo>
                      <a:pt x="6" y="128"/>
                      <a:pt x="6" y="128"/>
                      <a:pt x="6" y="128"/>
                    </a:cubicBezTo>
                    <a:cubicBezTo>
                      <a:pt x="9" y="129"/>
                      <a:pt x="9" y="129"/>
                      <a:pt x="9" y="129"/>
                    </a:cubicBezTo>
                    <a:cubicBezTo>
                      <a:pt x="10" y="127"/>
                      <a:pt x="10" y="127"/>
                      <a:pt x="10" y="127"/>
                    </a:cubicBezTo>
                    <a:cubicBezTo>
                      <a:pt x="9" y="126"/>
                      <a:pt x="8" y="126"/>
                      <a:pt x="7" y="125"/>
                    </a:cubicBezTo>
                    <a:moveTo>
                      <a:pt x="11" y="120"/>
                    </a:moveTo>
                    <a:cubicBezTo>
                      <a:pt x="10" y="120"/>
                      <a:pt x="10" y="121"/>
                      <a:pt x="9" y="121"/>
                    </a:cubicBezTo>
                    <a:cubicBezTo>
                      <a:pt x="10" y="122"/>
                      <a:pt x="11" y="123"/>
                      <a:pt x="12" y="123"/>
                    </a:cubicBezTo>
                    <a:cubicBezTo>
                      <a:pt x="13" y="121"/>
                      <a:pt x="13" y="121"/>
                      <a:pt x="13" y="121"/>
                    </a:cubicBezTo>
                    <a:cubicBezTo>
                      <a:pt x="12" y="121"/>
                      <a:pt x="11" y="120"/>
                      <a:pt x="11" y="120"/>
                    </a:cubicBezTo>
                    <a:moveTo>
                      <a:pt x="13" y="116"/>
                    </a:moveTo>
                    <a:cubicBezTo>
                      <a:pt x="12" y="117"/>
                      <a:pt x="12" y="117"/>
                      <a:pt x="12" y="117"/>
                    </a:cubicBezTo>
                    <a:cubicBezTo>
                      <a:pt x="13" y="118"/>
                      <a:pt x="14" y="118"/>
                      <a:pt x="15" y="119"/>
                    </a:cubicBezTo>
                    <a:cubicBezTo>
                      <a:pt x="15" y="118"/>
                      <a:pt x="15" y="118"/>
                      <a:pt x="15" y="118"/>
                    </a:cubicBezTo>
                    <a:cubicBezTo>
                      <a:pt x="14" y="117"/>
                      <a:pt x="13" y="117"/>
                      <a:pt x="13" y="116"/>
                    </a:cubicBezTo>
                    <a:moveTo>
                      <a:pt x="13" y="116"/>
                    </a:moveTo>
                    <a:cubicBezTo>
                      <a:pt x="13" y="116"/>
                      <a:pt x="13" y="116"/>
                      <a:pt x="13" y="116"/>
                    </a:cubicBezTo>
                    <a:cubicBezTo>
                      <a:pt x="15" y="118"/>
                      <a:pt x="15" y="118"/>
                      <a:pt x="15" y="118"/>
                    </a:cubicBezTo>
                    <a:cubicBezTo>
                      <a:pt x="15" y="118"/>
                      <a:pt x="15" y="118"/>
                      <a:pt x="15" y="118"/>
                    </a:cubicBezTo>
                    <a:cubicBezTo>
                      <a:pt x="16" y="118"/>
                      <a:pt x="16" y="117"/>
                      <a:pt x="16" y="117"/>
                    </a:cubicBezTo>
                    <a:cubicBezTo>
                      <a:pt x="15" y="117"/>
                      <a:pt x="14" y="116"/>
                      <a:pt x="13" y="116"/>
                    </a:cubicBezTo>
                    <a:moveTo>
                      <a:pt x="13" y="115"/>
                    </a:moveTo>
                    <a:cubicBezTo>
                      <a:pt x="13" y="115"/>
                      <a:pt x="13" y="115"/>
                      <a:pt x="13" y="115"/>
                    </a:cubicBezTo>
                    <a:cubicBezTo>
                      <a:pt x="14" y="116"/>
                      <a:pt x="15" y="116"/>
                      <a:pt x="16" y="117"/>
                    </a:cubicBezTo>
                    <a:cubicBezTo>
                      <a:pt x="16" y="117"/>
                      <a:pt x="16" y="117"/>
                      <a:pt x="16" y="117"/>
                    </a:cubicBezTo>
                    <a:cubicBezTo>
                      <a:pt x="15" y="116"/>
                      <a:pt x="14" y="116"/>
                      <a:pt x="13" y="115"/>
                    </a:cubicBezTo>
                    <a:moveTo>
                      <a:pt x="15" y="113"/>
                    </a:moveTo>
                    <a:cubicBezTo>
                      <a:pt x="15" y="113"/>
                      <a:pt x="14" y="113"/>
                      <a:pt x="14" y="113"/>
                    </a:cubicBezTo>
                    <a:cubicBezTo>
                      <a:pt x="15" y="114"/>
                      <a:pt x="16" y="115"/>
                      <a:pt x="17" y="115"/>
                    </a:cubicBezTo>
                    <a:cubicBezTo>
                      <a:pt x="17" y="115"/>
                      <a:pt x="18" y="115"/>
                      <a:pt x="18" y="114"/>
                    </a:cubicBezTo>
                    <a:cubicBezTo>
                      <a:pt x="17" y="114"/>
                      <a:pt x="16" y="113"/>
                      <a:pt x="15" y="113"/>
                    </a:cubicBezTo>
                    <a:moveTo>
                      <a:pt x="20" y="103"/>
                    </a:moveTo>
                    <a:cubicBezTo>
                      <a:pt x="19" y="105"/>
                      <a:pt x="18" y="106"/>
                      <a:pt x="17" y="108"/>
                    </a:cubicBezTo>
                    <a:cubicBezTo>
                      <a:pt x="19" y="108"/>
                      <a:pt x="20" y="109"/>
                      <a:pt x="21" y="110"/>
                    </a:cubicBezTo>
                    <a:cubicBezTo>
                      <a:pt x="22" y="108"/>
                      <a:pt x="23" y="107"/>
                      <a:pt x="24" y="105"/>
                    </a:cubicBezTo>
                    <a:cubicBezTo>
                      <a:pt x="23" y="104"/>
                      <a:pt x="21" y="104"/>
                      <a:pt x="20" y="103"/>
                    </a:cubicBezTo>
                    <a:moveTo>
                      <a:pt x="23" y="97"/>
                    </a:moveTo>
                    <a:cubicBezTo>
                      <a:pt x="23" y="99"/>
                      <a:pt x="22" y="100"/>
                      <a:pt x="21" y="102"/>
                    </a:cubicBezTo>
                    <a:cubicBezTo>
                      <a:pt x="22" y="103"/>
                      <a:pt x="23" y="103"/>
                      <a:pt x="24" y="104"/>
                    </a:cubicBezTo>
                    <a:cubicBezTo>
                      <a:pt x="25" y="103"/>
                      <a:pt x="26" y="101"/>
                      <a:pt x="27" y="100"/>
                    </a:cubicBezTo>
                    <a:cubicBezTo>
                      <a:pt x="26" y="99"/>
                      <a:pt x="25" y="98"/>
                      <a:pt x="23" y="97"/>
                    </a:cubicBezTo>
                    <a:moveTo>
                      <a:pt x="27" y="90"/>
                    </a:moveTo>
                    <a:cubicBezTo>
                      <a:pt x="26" y="92"/>
                      <a:pt x="25" y="95"/>
                      <a:pt x="24" y="97"/>
                    </a:cubicBezTo>
                    <a:cubicBezTo>
                      <a:pt x="25" y="98"/>
                      <a:pt x="26" y="98"/>
                      <a:pt x="27" y="99"/>
                    </a:cubicBezTo>
                    <a:cubicBezTo>
                      <a:pt x="29" y="97"/>
                      <a:pt x="30" y="95"/>
                      <a:pt x="32" y="93"/>
                    </a:cubicBezTo>
                    <a:cubicBezTo>
                      <a:pt x="30" y="92"/>
                      <a:pt x="29" y="91"/>
                      <a:pt x="27" y="90"/>
                    </a:cubicBezTo>
                    <a:moveTo>
                      <a:pt x="29" y="87"/>
                    </a:moveTo>
                    <a:cubicBezTo>
                      <a:pt x="29" y="87"/>
                      <a:pt x="29" y="88"/>
                      <a:pt x="29" y="88"/>
                    </a:cubicBezTo>
                    <a:cubicBezTo>
                      <a:pt x="30" y="89"/>
                      <a:pt x="31" y="90"/>
                      <a:pt x="33" y="90"/>
                    </a:cubicBezTo>
                    <a:cubicBezTo>
                      <a:pt x="33" y="90"/>
                      <a:pt x="33" y="90"/>
                      <a:pt x="34" y="89"/>
                    </a:cubicBezTo>
                    <a:cubicBezTo>
                      <a:pt x="32" y="89"/>
                      <a:pt x="31" y="88"/>
                      <a:pt x="29" y="87"/>
                    </a:cubicBezTo>
                    <a:moveTo>
                      <a:pt x="34" y="79"/>
                    </a:moveTo>
                    <a:cubicBezTo>
                      <a:pt x="33" y="81"/>
                      <a:pt x="31" y="84"/>
                      <a:pt x="29" y="87"/>
                    </a:cubicBezTo>
                    <a:cubicBezTo>
                      <a:pt x="31" y="87"/>
                      <a:pt x="32" y="88"/>
                      <a:pt x="34" y="89"/>
                    </a:cubicBezTo>
                    <a:cubicBezTo>
                      <a:pt x="34" y="89"/>
                      <a:pt x="34" y="89"/>
                      <a:pt x="34" y="89"/>
                    </a:cubicBezTo>
                    <a:cubicBezTo>
                      <a:pt x="36" y="86"/>
                      <a:pt x="37" y="84"/>
                      <a:pt x="39" y="81"/>
                    </a:cubicBezTo>
                    <a:cubicBezTo>
                      <a:pt x="37" y="80"/>
                      <a:pt x="36" y="80"/>
                      <a:pt x="34" y="79"/>
                    </a:cubicBezTo>
                    <a:moveTo>
                      <a:pt x="42" y="64"/>
                    </a:moveTo>
                    <a:cubicBezTo>
                      <a:pt x="40" y="67"/>
                      <a:pt x="39" y="70"/>
                      <a:pt x="37" y="73"/>
                    </a:cubicBezTo>
                    <a:cubicBezTo>
                      <a:pt x="42" y="76"/>
                      <a:pt x="42" y="76"/>
                      <a:pt x="42" y="76"/>
                    </a:cubicBezTo>
                    <a:cubicBezTo>
                      <a:pt x="44" y="73"/>
                      <a:pt x="45" y="70"/>
                      <a:pt x="47" y="67"/>
                    </a:cubicBezTo>
                    <a:cubicBezTo>
                      <a:pt x="42" y="64"/>
                      <a:pt x="42" y="64"/>
                      <a:pt x="42" y="64"/>
                    </a:cubicBezTo>
                    <a:moveTo>
                      <a:pt x="56" y="51"/>
                    </a:moveTo>
                    <a:cubicBezTo>
                      <a:pt x="54" y="54"/>
                      <a:pt x="53" y="56"/>
                      <a:pt x="52" y="58"/>
                    </a:cubicBezTo>
                    <a:cubicBezTo>
                      <a:pt x="52" y="58"/>
                      <a:pt x="52" y="58"/>
                      <a:pt x="53" y="58"/>
                    </a:cubicBezTo>
                    <a:cubicBezTo>
                      <a:pt x="54" y="56"/>
                      <a:pt x="55" y="54"/>
                      <a:pt x="57" y="52"/>
                    </a:cubicBezTo>
                    <a:cubicBezTo>
                      <a:pt x="57" y="51"/>
                      <a:pt x="56" y="51"/>
                      <a:pt x="56" y="51"/>
                    </a:cubicBezTo>
                    <a:moveTo>
                      <a:pt x="54" y="50"/>
                    </a:moveTo>
                    <a:cubicBezTo>
                      <a:pt x="53" y="52"/>
                      <a:pt x="52" y="55"/>
                      <a:pt x="50" y="57"/>
                    </a:cubicBezTo>
                    <a:cubicBezTo>
                      <a:pt x="51" y="57"/>
                      <a:pt x="51" y="58"/>
                      <a:pt x="52" y="58"/>
                    </a:cubicBezTo>
                    <a:cubicBezTo>
                      <a:pt x="53" y="56"/>
                      <a:pt x="55" y="53"/>
                      <a:pt x="56" y="51"/>
                    </a:cubicBezTo>
                    <a:cubicBezTo>
                      <a:pt x="55" y="51"/>
                      <a:pt x="55" y="50"/>
                      <a:pt x="54" y="50"/>
                    </a:cubicBezTo>
                    <a:moveTo>
                      <a:pt x="51" y="48"/>
                    </a:moveTo>
                    <a:cubicBezTo>
                      <a:pt x="50" y="51"/>
                      <a:pt x="49" y="53"/>
                      <a:pt x="47" y="55"/>
                    </a:cubicBezTo>
                    <a:cubicBezTo>
                      <a:pt x="48" y="56"/>
                      <a:pt x="49" y="56"/>
                      <a:pt x="50" y="57"/>
                    </a:cubicBezTo>
                    <a:cubicBezTo>
                      <a:pt x="54" y="50"/>
                      <a:pt x="54" y="50"/>
                      <a:pt x="54" y="50"/>
                    </a:cubicBezTo>
                    <a:cubicBezTo>
                      <a:pt x="53" y="49"/>
                      <a:pt x="52" y="49"/>
                      <a:pt x="51" y="48"/>
                    </a:cubicBezTo>
                    <a:moveTo>
                      <a:pt x="58" y="47"/>
                    </a:moveTo>
                    <a:cubicBezTo>
                      <a:pt x="58" y="47"/>
                      <a:pt x="58" y="48"/>
                      <a:pt x="58" y="48"/>
                    </a:cubicBezTo>
                    <a:cubicBezTo>
                      <a:pt x="58" y="48"/>
                      <a:pt x="58" y="49"/>
                      <a:pt x="59" y="49"/>
                    </a:cubicBezTo>
                    <a:cubicBezTo>
                      <a:pt x="59" y="48"/>
                      <a:pt x="59" y="48"/>
                      <a:pt x="59" y="48"/>
                    </a:cubicBezTo>
                    <a:cubicBezTo>
                      <a:pt x="58" y="47"/>
                      <a:pt x="58" y="47"/>
                      <a:pt x="58" y="47"/>
                    </a:cubicBezTo>
                    <a:moveTo>
                      <a:pt x="57" y="46"/>
                    </a:moveTo>
                    <a:cubicBezTo>
                      <a:pt x="56" y="46"/>
                      <a:pt x="56" y="47"/>
                      <a:pt x="56" y="47"/>
                    </a:cubicBezTo>
                    <a:cubicBezTo>
                      <a:pt x="56" y="48"/>
                      <a:pt x="57" y="48"/>
                      <a:pt x="58" y="48"/>
                    </a:cubicBezTo>
                    <a:cubicBezTo>
                      <a:pt x="58" y="48"/>
                      <a:pt x="58" y="47"/>
                      <a:pt x="58" y="47"/>
                    </a:cubicBezTo>
                    <a:cubicBezTo>
                      <a:pt x="57" y="46"/>
                      <a:pt x="57" y="46"/>
                      <a:pt x="57" y="46"/>
                    </a:cubicBezTo>
                    <a:moveTo>
                      <a:pt x="54" y="44"/>
                    </a:moveTo>
                    <a:cubicBezTo>
                      <a:pt x="53" y="45"/>
                      <a:pt x="53" y="45"/>
                      <a:pt x="53" y="46"/>
                    </a:cubicBezTo>
                    <a:cubicBezTo>
                      <a:pt x="54" y="46"/>
                      <a:pt x="55" y="47"/>
                      <a:pt x="55" y="47"/>
                    </a:cubicBezTo>
                    <a:cubicBezTo>
                      <a:pt x="56" y="46"/>
                      <a:pt x="56" y="46"/>
                      <a:pt x="56" y="46"/>
                    </a:cubicBezTo>
                    <a:cubicBezTo>
                      <a:pt x="56" y="46"/>
                      <a:pt x="56" y="46"/>
                      <a:pt x="56" y="46"/>
                    </a:cubicBezTo>
                    <a:cubicBezTo>
                      <a:pt x="54" y="44"/>
                      <a:pt x="54" y="44"/>
                      <a:pt x="54" y="44"/>
                    </a:cubicBezTo>
                    <a:moveTo>
                      <a:pt x="61" y="42"/>
                    </a:moveTo>
                    <a:cubicBezTo>
                      <a:pt x="60" y="44"/>
                      <a:pt x="59" y="45"/>
                      <a:pt x="58" y="47"/>
                    </a:cubicBezTo>
                    <a:cubicBezTo>
                      <a:pt x="59" y="47"/>
                      <a:pt x="59" y="47"/>
                      <a:pt x="59" y="47"/>
                    </a:cubicBezTo>
                    <a:cubicBezTo>
                      <a:pt x="60" y="46"/>
                      <a:pt x="61" y="44"/>
                      <a:pt x="62" y="43"/>
                    </a:cubicBezTo>
                    <a:cubicBezTo>
                      <a:pt x="62" y="42"/>
                      <a:pt x="62" y="42"/>
                      <a:pt x="61" y="42"/>
                    </a:cubicBezTo>
                    <a:moveTo>
                      <a:pt x="60" y="41"/>
                    </a:moveTo>
                    <a:cubicBezTo>
                      <a:pt x="59" y="43"/>
                      <a:pt x="58" y="44"/>
                      <a:pt x="57" y="46"/>
                    </a:cubicBezTo>
                    <a:cubicBezTo>
                      <a:pt x="57" y="46"/>
                      <a:pt x="58" y="47"/>
                      <a:pt x="58" y="47"/>
                    </a:cubicBezTo>
                    <a:cubicBezTo>
                      <a:pt x="59" y="46"/>
                      <a:pt x="59" y="45"/>
                      <a:pt x="60" y="44"/>
                    </a:cubicBezTo>
                    <a:cubicBezTo>
                      <a:pt x="60" y="44"/>
                      <a:pt x="61" y="43"/>
                      <a:pt x="61" y="42"/>
                    </a:cubicBezTo>
                    <a:cubicBezTo>
                      <a:pt x="61" y="42"/>
                      <a:pt x="60" y="41"/>
                      <a:pt x="60" y="41"/>
                    </a:cubicBezTo>
                    <a:moveTo>
                      <a:pt x="62" y="40"/>
                    </a:moveTo>
                    <a:cubicBezTo>
                      <a:pt x="62" y="41"/>
                      <a:pt x="62" y="41"/>
                      <a:pt x="62" y="42"/>
                    </a:cubicBezTo>
                    <a:cubicBezTo>
                      <a:pt x="62" y="42"/>
                      <a:pt x="62" y="42"/>
                      <a:pt x="62" y="42"/>
                    </a:cubicBezTo>
                    <a:cubicBezTo>
                      <a:pt x="63" y="42"/>
                      <a:pt x="63" y="41"/>
                      <a:pt x="63" y="41"/>
                    </a:cubicBezTo>
                    <a:cubicBezTo>
                      <a:pt x="63" y="41"/>
                      <a:pt x="63" y="41"/>
                      <a:pt x="62" y="40"/>
                    </a:cubicBezTo>
                    <a:moveTo>
                      <a:pt x="61" y="39"/>
                    </a:moveTo>
                    <a:cubicBezTo>
                      <a:pt x="60" y="40"/>
                      <a:pt x="60" y="40"/>
                      <a:pt x="60" y="41"/>
                    </a:cubicBezTo>
                    <a:cubicBezTo>
                      <a:pt x="60" y="41"/>
                      <a:pt x="61" y="41"/>
                      <a:pt x="62" y="42"/>
                    </a:cubicBezTo>
                    <a:cubicBezTo>
                      <a:pt x="62" y="41"/>
                      <a:pt x="62" y="41"/>
                      <a:pt x="62" y="40"/>
                    </a:cubicBezTo>
                    <a:cubicBezTo>
                      <a:pt x="62" y="40"/>
                      <a:pt x="61" y="40"/>
                      <a:pt x="61" y="39"/>
                    </a:cubicBezTo>
                    <a:moveTo>
                      <a:pt x="56" y="39"/>
                    </a:moveTo>
                    <a:cubicBezTo>
                      <a:pt x="56" y="41"/>
                      <a:pt x="55" y="42"/>
                      <a:pt x="54" y="44"/>
                    </a:cubicBezTo>
                    <a:cubicBezTo>
                      <a:pt x="55" y="44"/>
                      <a:pt x="55" y="45"/>
                      <a:pt x="56" y="46"/>
                    </a:cubicBezTo>
                    <a:cubicBezTo>
                      <a:pt x="57" y="44"/>
                      <a:pt x="58" y="42"/>
                      <a:pt x="59" y="41"/>
                    </a:cubicBezTo>
                    <a:cubicBezTo>
                      <a:pt x="58" y="40"/>
                      <a:pt x="57" y="40"/>
                      <a:pt x="56" y="39"/>
                    </a:cubicBezTo>
                    <a:moveTo>
                      <a:pt x="64" y="38"/>
                    </a:moveTo>
                    <a:cubicBezTo>
                      <a:pt x="64" y="38"/>
                      <a:pt x="64" y="38"/>
                      <a:pt x="64" y="38"/>
                    </a:cubicBezTo>
                    <a:cubicBezTo>
                      <a:pt x="65" y="39"/>
                      <a:pt x="65" y="39"/>
                      <a:pt x="65" y="39"/>
                    </a:cubicBezTo>
                    <a:cubicBezTo>
                      <a:pt x="65" y="38"/>
                      <a:pt x="65" y="38"/>
                      <a:pt x="65" y="38"/>
                    </a:cubicBezTo>
                    <a:cubicBezTo>
                      <a:pt x="65" y="38"/>
                      <a:pt x="64" y="38"/>
                      <a:pt x="64" y="38"/>
                    </a:cubicBezTo>
                    <a:moveTo>
                      <a:pt x="57" y="37"/>
                    </a:moveTo>
                    <a:cubicBezTo>
                      <a:pt x="57" y="38"/>
                      <a:pt x="57" y="38"/>
                      <a:pt x="57" y="39"/>
                    </a:cubicBezTo>
                    <a:cubicBezTo>
                      <a:pt x="57" y="39"/>
                      <a:pt x="58" y="40"/>
                      <a:pt x="59" y="40"/>
                    </a:cubicBezTo>
                    <a:cubicBezTo>
                      <a:pt x="59" y="40"/>
                      <a:pt x="60" y="39"/>
                      <a:pt x="60" y="39"/>
                    </a:cubicBezTo>
                    <a:cubicBezTo>
                      <a:pt x="59" y="38"/>
                      <a:pt x="58" y="38"/>
                      <a:pt x="57" y="37"/>
                    </a:cubicBezTo>
                    <a:moveTo>
                      <a:pt x="62" y="37"/>
                    </a:moveTo>
                    <a:cubicBezTo>
                      <a:pt x="62" y="37"/>
                      <a:pt x="62" y="37"/>
                      <a:pt x="62" y="37"/>
                    </a:cubicBezTo>
                    <a:cubicBezTo>
                      <a:pt x="64" y="38"/>
                      <a:pt x="64" y="38"/>
                      <a:pt x="64" y="38"/>
                    </a:cubicBezTo>
                    <a:cubicBezTo>
                      <a:pt x="64" y="38"/>
                      <a:pt x="64" y="38"/>
                      <a:pt x="64" y="38"/>
                    </a:cubicBezTo>
                    <a:cubicBezTo>
                      <a:pt x="64" y="37"/>
                      <a:pt x="63" y="37"/>
                      <a:pt x="62" y="37"/>
                    </a:cubicBezTo>
                    <a:moveTo>
                      <a:pt x="65" y="36"/>
                    </a:moveTo>
                    <a:cubicBezTo>
                      <a:pt x="65" y="36"/>
                      <a:pt x="65" y="36"/>
                      <a:pt x="65" y="37"/>
                    </a:cubicBezTo>
                    <a:cubicBezTo>
                      <a:pt x="65" y="37"/>
                      <a:pt x="65" y="37"/>
                      <a:pt x="66" y="37"/>
                    </a:cubicBezTo>
                    <a:cubicBezTo>
                      <a:pt x="66" y="37"/>
                      <a:pt x="66" y="36"/>
                      <a:pt x="66" y="36"/>
                    </a:cubicBezTo>
                    <a:cubicBezTo>
                      <a:pt x="66" y="36"/>
                      <a:pt x="66" y="36"/>
                      <a:pt x="65" y="36"/>
                    </a:cubicBezTo>
                    <a:moveTo>
                      <a:pt x="59" y="35"/>
                    </a:moveTo>
                    <a:cubicBezTo>
                      <a:pt x="59" y="35"/>
                      <a:pt x="59" y="35"/>
                      <a:pt x="59" y="35"/>
                    </a:cubicBezTo>
                    <a:cubicBezTo>
                      <a:pt x="59" y="35"/>
                      <a:pt x="59" y="35"/>
                      <a:pt x="59" y="35"/>
                    </a:cubicBezTo>
                    <a:cubicBezTo>
                      <a:pt x="61" y="36"/>
                      <a:pt x="61" y="36"/>
                      <a:pt x="61" y="36"/>
                    </a:cubicBezTo>
                    <a:cubicBezTo>
                      <a:pt x="61" y="36"/>
                      <a:pt x="62" y="36"/>
                      <a:pt x="62" y="36"/>
                    </a:cubicBezTo>
                    <a:cubicBezTo>
                      <a:pt x="61" y="35"/>
                      <a:pt x="60" y="35"/>
                      <a:pt x="59" y="35"/>
                    </a:cubicBezTo>
                    <a:moveTo>
                      <a:pt x="64" y="35"/>
                    </a:moveTo>
                    <a:cubicBezTo>
                      <a:pt x="63" y="36"/>
                      <a:pt x="63" y="36"/>
                      <a:pt x="63" y="36"/>
                    </a:cubicBezTo>
                    <a:cubicBezTo>
                      <a:pt x="64" y="36"/>
                      <a:pt x="64" y="36"/>
                      <a:pt x="65" y="37"/>
                    </a:cubicBezTo>
                    <a:cubicBezTo>
                      <a:pt x="65" y="36"/>
                      <a:pt x="65" y="36"/>
                      <a:pt x="65" y="36"/>
                    </a:cubicBezTo>
                    <a:cubicBezTo>
                      <a:pt x="65" y="35"/>
                      <a:pt x="64" y="35"/>
                      <a:pt x="64" y="35"/>
                    </a:cubicBezTo>
                    <a:moveTo>
                      <a:pt x="60" y="32"/>
                    </a:moveTo>
                    <a:cubicBezTo>
                      <a:pt x="60" y="33"/>
                      <a:pt x="60" y="33"/>
                      <a:pt x="60" y="34"/>
                    </a:cubicBezTo>
                    <a:cubicBezTo>
                      <a:pt x="60" y="34"/>
                      <a:pt x="61" y="35"/>
                      <a:pt x="62" y="35"/>
                    </a:cubicBezTo>
                    <a:cubicBezTo>
                      <a:pt x="62" y="35"/>
                      <a:pt x="63" y="34"/>
                      <a:pt x="63" y="34"/>
                    </a:cubicBezTo>
                    <a:cubicBezTo>
                      <a:pt x="62" y="33"/>
                      <a:pt x="61" y="33"/>
                      <a:pt x="60" y="32"/>
                    </a:cubicBezTo>
                    <a:moveTo>
                      <a:pt x="69" y="30"/>
                    </a:moveTo>
                    <a:cubicBezTo>
                      <a:pt x="68" y="31"/>
                      <a:pt x="68" y="31"/>
                      <a:pt x="68" y="32"/>
                    </a:cubicBezTo>
                    <a:cubicBezTo>
                      <a:pt x="68" y="32"/>
                      <a:pt x="67" y="32"/>
                      <a:pt x="67" y="32"/>
                    </a:cubicBezTo>
                    <a:cubicBezTo>
                      <a:pt x="68" y="32"/>
                      <a:pt x="68" y="32"/>
                      <a:pt x="68" y="33"/>
                    </a:cubicBezTo>
                    <a:cubicBezTo>
                      <a:pt x="69" y="32"/>
                      <a:pt x="69" y="31"/>
                      <a:pt x="70" y="31"/>
                    </a:cubicBezTo>
                    <a:cubicBezTo>
                      <a:pt x="69" y="30"/>
                      <a:pt x="69" y="30"/>
                      <a:pt x="69" y="30"/>
                    </a:cubicBezTo>
                    <a:cubicBezTo>
                      <a:pt x="69" y="30"/>
                      <a:pt x="69" y="30"/>
                      <a:pt x="69" y="30"/>
                    </a:cubicBezTo>
                    <a:moveTo>
                      <a:pt x="67" y="29"/>
                    </a:moveTo>
                    <a:cubicBezTo>
                      <a:pt x="66" y="31"/>
                      <a:pt x="66" y="31"/>
                      <a:pt x="66" y="31"/>
                    </a:cubicBezTo>
                    <a:cubicBezTo>
                      <a:pt x="66" y="31"/>
                      <a:pt x="66" y="32"/>
                      <a:pt x="67" y="32"/>
                    </a:cubicBezTo>
                    <a:cubicBezTo>
                      <a:pt x="67" y="32"/>
                      <a:pt x="67" y="32"/>
                      <a:pt x="67" y="32"/>
                    </a:cubicBezTo>
                    <a:cubicBezTo>
                      <a:pt x="68" y="31"/>
                      <a:pt x="68" y="31"/>
                      <a:pt x="69" y="30"/>
                    </a:cubicBezTo>
                    <a:cubicBezTo>
                      <a:pt x="68" y="30"/>
                      <a:pt x="68" y="29"/>
                      <a:pt x="67" y="29"/>
                    </a:cubicBezTo>
                    <a:moveTo>
                      <a:pt x="69" y="29"/>
                    </a:moveTo>
                    <a:cubicBezTo>
                      <a:pt x="69" y="29"/>
                      <a:pt x="69" y="29"/>
                      <a:pt x="69" y="30"/>
                    </a:cubicBezTo>
                    <a:cubicBezTo>
                      <a:pt x="69" y="30"/>
                      <a:pt x="70" y="30"/>
                      <a:pt x="70" y="30"/>
                    </a:cubicBezTo>
                    <a:cubicBezTo>
                      <a:pt x="70" y="30"/>
                      <a:pt x="70" y="30"/>
                      <a:pt x="70" y="30"/>
                    </a:cubicBezTo>
                    <a:cubicBezTo>
                      <a:pt x="70" y="29"/>
                      <a:pt x="70" y="29"/>
                      <a:pt x="69" y="29"/>
                    </a:cubicBezTo>
                    <a:moveTo>
                      <a:pt x="68" y="28"/>
                    </a:moveTo>
                    <a:cubicBezTo>
                      <a:pt x="67" y="29"/>
                      <a:pt x="67" y="29"/>
                      <a:pt x="67" y="29"/>
                    </a:cubicBezTo>
                    <a:cubicBezTo>
                      <a:pt x="68" y="29"/>
                      <a:pt x="68" y="29"/>
                      <a:pt x="69" y="30"/>
                    </a:cubicBezTo>
                    <a:cubicBezTo>
                      <a:pt x="69" y="29"/>
                      <a:pt x="69" y="29"/>
                      <a:pt x="69" y="29"/>
                    </a:cubicBezTo>
                    <a:cubicBezTo>
                      <a:pt x="69" y="29"/>
                      <a:pt x="68" y="28"/>
                      <a:pt x="68" y="28"/>
                    </a:cubicBezTo>
                    <a:moveTo>
                      <a:pt x="63" y="27"/>
                    </a:moveTo>
                    <a:cubicBezTo>
                      <a:pt x="63" y="28"/>
                      <a:pt x="63" y="28"/>
                      <a:pt x="62" y="29"/>
                    </a:cubicBezTo>
                    <a:cubicBezTo>
                      <a:pt x="63" y="30"/>
                      <a:pt x="64" y="30"/>
                      <a:pt x="65" y="31"/>
                    </a:cubicBezTo>
                    <a:cubicBezTo>
                      <a:pt x="65" y="30"/>
                      <a:pt x="65" y="29"/>
                      <a:pt x="66" y="28"/>
                    </a:cubicBezTo>
                    <a:cubicBezTo>
                      <a:pt x="65" y="28"/>
                      <a:pt x="64" y="27"/>
                      <a:pt x="63" y="27"/>
                    </a:cubicBezTo>
                    <a:moveTo>
                      <a:pt x="64" y="26"/>
                    </a:moveTo>
                    <a:cubicBezTo>
                      <a:pt x="64" y="26"/>
                      <a:pt x="64" y="26"/>
                      <a:pt x="64" y="26"/>
                    </a:cubicBezTo>
                    <a:cubicBezTo>
                      <a:pt x="64" y="27"/>
                      <a:pt x="65" y="27"/>
                      <a:pt x="66" y="28"/>
                    </a:cubicBezTo>
                    <a:cubicBezTo>
                      <a:pt x="66" y="28"/>
                      <a:pt x="66" y="28"/>
                      <a:pt x="66" y="27"/>
                    </a:cubicBezTo>
                    <a:cubicBezTo>
                      <a:pt x="66" y="27"/>
                      <a:pt x="65" y="26"/>
                      <a:pt x="64" y="26"/>
                    </a:cubicBezTo>
                    <a:moveTo>
                      <a:pt x="73" y="23"/>
                    </a:moveTo>
                    <a:cubicBezTo>
                      <a:pt x="73" y="24"/>
                      <a:pt x="73" y="24"/>
                      <a:pt x="72" y="24"/>
                    </a:cubicBezTo>
                    <a:cubicBezTo>
                      <a:pt x="73" y="24"/>
                      <a:pt x="73" y="24"/>
                      <a:pt x="73" y="24"/>
                    </a:cubicBezTo>
                    <a:cubicBezTo>
                      <a:pt x="73" y="24"/>
                      <a:pt x="74" y="24"/>
                      <a:pt x="74" y="24"/>
                    </a:cubicBezTo>
                    <a:cubicBezTo>
                      <a:pt x="73" y="24"/>
                      <a:pt x="73" y="24"/>
                      <a:pt x="73" y="23"/>
                    </a:cubicBezTo>
                    <a:moveTo>
                      <a:pt x="71" y="22"/>
                    </a:moveTo>
                    <a:cubicBezTo>
                      <a:pt x="71" y="23"/>
                      <a:pt x="71" y="23"/>
                      <a:pt x="71" y="23"/>
                    </a:cubicBezTo>
                    <a:cubicBezTo>
                      <a:pt x="71" y="23"/>
                      <a:pt x="72" y="23"/>
                      <a:pt x="72" y="24"/>
                    </a:cubicBezTo>
                    <a:cubicBezTo>
                      <a:pt x="72" y="24"/>
                      <a:pt x="73" y="23"/>
                      <a:pt x="73" y="23"/>
                    </a:cubicBezTo>
                    <a:cubicBezTo>
                      <a:pt x="72" y="23"/>
                      <a:pt x="72" y="23"/>
                      <a:pt x="71" y="22"/>
                    </a:cubicBezTo>
                    <a:moveTo>
                      <a:pt x="74" y="21"/>
                    </a:moveTo>
                    <a:cubicBezTo>
                      <a:pt x="74" y="21"/>
                      <a:pt x="73" y="22"/>
                      <a:pt x="73" y="23"/>
                    </a:cubicBezTo>
                    <a:cubicBezTo>
                      <a:pt x="74" y="23"/>
                      <a:pt x="74" y="23"/>
                      <a:pt x="74" y="23"/>
                    </a:cubicBezTo>
                    <a:cubicBezTo>
                      <a:pt x="74" y="23"/>
                      <a:pt x="75" y="22"/>
                      <a:pt x="75" y="21"/>
                    </a:cubicBezTo>
                    <a:cubicBezTo>
                      <a:pt x="75" y="21"/>
                      <a:pt x="75" y="21"/>
                      <a:pt x="74" y="21"/>
                    </a:cubicBezTo>
                    <a:moveTo>
                      <a:pt x="67" y="20"/>
                    </a:moveTo>
                    <a:cubicBezTo>
                      <a:pt x="67" y="20"/>
                      <a:pt x="67" y="20"/>
                      <a:pt x="67" y="20"/>
                    </a:cubicBezTo>
                    <a:cubicBezTo>
                      <a:pt x="68" y="21"/>
                      <a:pt x="69" y="21"/>
                      <a:pt x="70" y="22"/>
                    </a:cubicBezTo>
                    <a:cubicBezTo>
                      <a:pt x="70" y="22"/>
                      <a:pt x="70" y="22"/>
                      <a:pt x="70" y="22"/>
                    </a:cubicBezTo>
                    <a:cubicBezTo>
                      <a:pt x="69" y="21"/>
                      <a:pt x="68" y="21"/>
                      <a:pt x="67" y="20"/>
                    </a:cubicBezTo>
                    <a:moveTo>
                      <a:pt x="73" y="20"/>
                    </a:moveTo>
                    <a:cubicBezTo>
                      <a:pt x="71" y="22"/>
                      <a:pt x="71" y="22"/>
                      <a:pt x="71" y="22"/>
                    </a:cubicBezTo>
                    <a:cubicBezTo>
                      <a:pt x="73" y="23"/>
                      <a:pt x="73" y="23"/>
                      <a:pt x="73" y="23"/>
                    </a:cubicBezTo>
                    <a:cubicBezTo>
                      <a:pt x="73" y="22"/>
                      <a:pt x="74" y="21"/>
                      <a:pt x="74" y="21"/>
                    </a:cubicBezTo>
                    <a:cubicBezTo>
                      <a:pt x="74" y="20"/>
                      <a:pt x="74" y="20"/>
                      <a:pt x="74" y="20"/>
                    </a:cubicBezTo>
                    <a:cubicBezTo>
                      <a:pt x="73" y="20"/>
                      <a:pt x="73" y="20"/>
                      <a:pt x="73" y="20"/>
                    </a:cubicBezTo>
                    <a:moveTo>
                      <a:pt x="76" y="18"/>
                    </a:moveTo>
                    <a:cubicBezTo>
                      <a:pt x="76" y="18"/>
                      <a:pt x="75" y="19"/>
                      <a:pt x="75" y="20"/>
                    </a:cubicBezTo>
                    <a:cubicBezTo>
                      <a:pt x="75" y="20"/>
                      <a:pt x="76" y="20"/>
                      <a:pt x="76" y="20"/>
                    </a:cubicBezTo>
                    <a:cubicBezTo>
                      <a:pt x="76" y="19"/>
                      <a:pt x="77" y="19"/>
                      <a:pt x="77" y="18"/>
                    </a:cubicBezTo>
                    <a:cubicBezTo>
                      <a:pt x="77" y="18"/>
                      <a:pt x="77" y="18"/>
                      <a:pt x="76" y="18"/>
                    </a:cubicBezTo>
                    <a:moveTo>
                      <a:pt x="69" y="17"/>
                    </a:moveTo>
                    <a:cubicBezTo>
                      <a:pt x="69" y="18"/>
                      <a:pt x="68" y="18"/>
                      <a:pt x="68" y="19"/>
                    </a:cubicBezTo>
                    <a:cubicBezTo>
                      <a:pt x="68" y="19"/>
                      <a:pt x="68" y="19"/>
                      <a:pt x="68" y="19"/>
                    </a:cubicBezTo>
                    <a:cubicBezTo>
                      <a:pt x="68" y="20"/>
                      <a:pt x="69" y="20"/>
                      <a:pt x="70" y="21"/>
                    </a:cubicBezTo>
                    <a:cubicBezTo>
                      <a:pt x="71" y="20"/>
                      <a:pt x="71" y="20"/>
                      <a:pt x="71" y="19"/>
                    </a:cubicBezTo>
                    <a:cubicBezTo>
                      <a:pt x="71" y="18"/>
                      <a:pt x="70" y="18"/>
                      <a:pt x="69" y="17"/>
                    </a:cubicBezTo>
                    <a:moveTo>
                      <a:pt x="75" y="17"/>
                    </a:moveTo>
                    <a:cubicBezTo>
                      <a:pt x="73" y="19"/>
                      <a:pt x="73" y="19"/>
                      <a:pt x="73" y="19"/>
                    </a:cubicBezTo>
                    <a:cubicBezTo>
                      <a:pt x="74" y="19"/>
                      <a:pt x="74" y="19"/>
                      <a:pt x="74" y="19"/>
                    </a:cubicBezTo>
                    <a:cubicBezTo>
                      <a:pt x="74" y="19"/>
                      <a:pt x="75" y="20"/>
                      <a:pt x="75" y="20"/>
                    </a:cubicBezTo>
                    <a:cubicBezTo>
                      <a:pt x="75" y="19"/>
                      <a:pt x="76" y="18"/>
                      <a:pt x="76" y="18"/>
                    </a:cubicBezTo>
                    <a:cubicBezTo>
                      <a:pt x="76" y="17"/>
                      <a:pt x="75" y="17"/>
                      <a:pt x="75" y="17"/>
                    </a:cubicBezTo>
                    <a:moveTo>
                      <a:pt x="71" y="14"/>
                    </a:moveTo>
                    <a:cubicBezTo>
                      <a:pt x="70" y="15"/>
                      <a:pt x="70" y="16"/>
                      <a:pt x="69" y="16"/>
                    </a:cubicBezTo>
                    <a:cubicBezTo>
                      <a:pt x="70" y="17"/>
                      <a:pt x="71" y="17"/>
                      <a:pt x="72" y="18"/>
                    </a:cubicBezTo>
                    <a:cubicBezTo>
                      <a:pt x="72" y="17"/>
                      <a:pt x="73" y="16"/>
                      <a:pt x="73" y="16"/>
                    </a:cubicBezTo>
                    <a:cubicBezTo>
                      <a:pt x="72" y="15"/>
                      <a:pt x="71" y="15"/>
                      <a:pt x="71" y="14"/>
                    </a:cubicBezTo>
                    <a:moveTo>
                      <a:pt x="82" y="7"/>
                    </a:moveTo>
                    <a:cubicBezTo>
                      <a:pt x="82" y="8"/>
                      <a:pt x="81" y="9"/>
                      <a:pt x="81" y="10"/>
                    </a:cubicBezTo>
                    <a:cubicBezTo>
                      <a:pt x="82" y="10"/>
                      <a:pt x="82" y="10"/>
                      <a:pt x="82" y="10"/>
                    </a:cubicBezTo>
                    <a:cubicBezTo>
                      <a:pt x="82" y="9"/>
                      <a:pt x="83" y="9"/>
                      <a:pt x="83" y="8"/>
                    </a:cubicBezTo>
                    <a:cubicBezTo>
                      <a:pt x="83" y="8"/>
                      <a:pt x="83" y="8"/>
                      <a:pt x="82" y="7"/>
                    </a:cubicBezTo>
                    <a:moveTo>
                      <a:pt x="81" y="6"/>
                    </a:moveTo>
                    <a:cubicBezTo>
                      <a:pt x="79" y="9"/>
                      <a:pt x="79" y="9"/>
                      <a:pt x="79" y="9"/>
                    </a:cubicBezTo>
                    <a:cubicBezTo>
                      <a:pt x="81" y="9"/>
                      <a:pt x="81" y="9"/>
                      <a:pt x="81" y="9"/>
                    </a:cubicBezTo>
                    <a:cubicBezTo>
                      <a:pt x="81" y="9"/>
                      <a:pt x="82" y="8"/>
                      <a:pt x="82" y="7"/>
                    </a:cubicBezTo>
                    <a:cubicBezTo>
                      <a:pt x="82" y="7"/>
                      <a:pt x="81" y="7"/>
                      <a:pt x="81" y="6"/>
                    </a:cubicBezTo>
                    <a:moveTo>
                      <a:pt x="76" y="4"/>
                    </a:moveTo>
                    <a:cubicBezTo>
                      <a:pt x="76" y="4"/>
                      <a:pt x="76" y="5"/>
                      <a:pt x="75" y="6"/>
                    </a:cubicBezTo>
                    <a:cubicBezTo>
                      <a:pt x="78" y="7"/>
                      <a:pt x="78" y="7"/>
                      <a:pt x="78" y="7"/>
                    </a:cubicBezTo>
                    <a:cubicBezTo>
                      <a:pt x="78" y="7"/>
                      <a:pt x="79" y="6"/>
                      <a:pt x="79" y="5"/>
                    </a:cubicBezTo>
                    <a:cubicBezTo>
                      <a:pt x="78" y="5"/>
                      <a:pt x="77" y="4"/>
                      <a:pt x="77" y="4"/>
                    </a:cubicBezTo>
                    <a:cubicBezTo>
                      <a:pt x="77" y="4"/>
                      <a:pt x="77" y="4"/>
                      <a:pt x="76" y="4"/>
                    </a:cubicBezTo>
                    <a:moveTo>
                      <a:pt x="85" y="3"/>
                    </a:moveTo>
                    <a:cubicBezTo>
                      <a:pt x="85" y="4"/>
                      <a:pt x="84" y="4"/>
                      <a:pt x="84" y="5"/>
                    </a:cubicBezTo>
                    <a:cubicBezTo>
                      <a:pt x="84" y="5"/>
                      <a:pt x="85" y="5"/>
                      <a:pt x="85" y="5"/>
                    </a:cubicBezTo>
                    <a:cubicBezTo>
                      <a:pt x="85" y="5"/>
                      <a:pt x="86" y="4"/>
                      <a:pt x="86" y="4"/>
                    </a:cubicBezTo>
                    <a:cubicBezTo>
                      <a:pt x="85" y="3"/>
                      <a:pt x="85" y="3"/>
                      <a:pt x="85" y="3"/>
                    </a:cubicBezTo>
                    <a:moveTo>
                      <a:pt x="83" y="2"/>
                    </a:moveTo>
                    <a:cubicBezTo>
                      <a:pt x="82" y="4"/>
                      <a:pt x="82" y="4"/>
                      <a:pt x="82" y="4"/>
                    </a:cubicBezTo>
                    <a:cubicBezTo>
                      <a:pt x="83" y="4"/>
                      <a:pt x="83" y="4"/>
                      <a:pt x="84" y="5"/>
                    </a:cubicBezTo>
                    <a:cubicBezTo>
                      <a:pt x="84" y="4"/>
                      <a:pt x="85" y="4"/>
                      <a:pt x="85" y="3"/>
                    </a:cubicBezTo>
                    <a:cubicBezTo>
                      <a:pt x="83" y="2"/>
                      <a:pt x="83" y="2"/>
                      <a:pt x="83" y="2"/>
                    </a:cubicBezTo>
                    <a:moveTo>
                      <a:pt x="79" y="0"/>
                    </a:moveTo>
                    <a:cubicBezTo>
                      <a:pt x="78" y="0"/>
                      <a:pt x="78" y="1"/>
                      <a:pt x="78" y="1"/>
                    </a:cubicBezTo>
                    <a:cubicBezTo>
                      <a:pt x="79" y="2"/>
                      <a:pt x="80" y="2"/>
                      <a:pt x="80" y="3"/>
                    </a:cubicBezTo>
                    <a:cubicBezTo>
                      <a:pt x="81" y="2"/>
                      <a:pt x="81" y="2"/>
                      <a:pt x="81" y="1"/>
                    </a:cubicBezTo>
                    <a:cubicBezTo>
                      <a:pt x="79" y="0"/>
                      <a:pt x="79" y="0"/>
                      <a:pt x="7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2" name="Freeform 10205"/>
              <p:cNvSpPr>
                <a:spLocks noEditPoints="1"/>
              </p:cNvSpPr>
              <p:nvPr/>
            </p:nvSpPr>
            <p:spPr bwMode="auto">
              <a:xfrm>
                <a:off x="48" y="3502"/>
                <a:ext cx="4" cy="7"/>
              </a:xfrm>
              <a:custGeom>
                <a:avLst/>
                <a:gdLst>
                  <a:gd name="T0" fmla="*/ 0 w 2"/>
                  <a:gd name="T1" fmla="*/ 2 h 3"/>
                  <a:gd name="T2" fmla="*/ 0 w 2"/>
                  <a:gd name="T3" fmla="*/ 3 h 3"/>
                  <a:gd name="T4" fmla="*/ 1 w 2"/>
                  <a:gd name="T5" fmla="*/ 3 h 3"/>
                  <a:gd name="T6" fmla="*/ 1 w 2"/>
                  <a:gd name="T7" fmla="*/ 3 h 3"/>
                  <a:gd name="T8" fmla="*/ 0 w 2"/>
                  <a:gd name="T9" fmla="*/ 2 h 3"/>
                  <a:gd name="T10" fmla="*/ 1 w 2"/>
                  <a:gd name="T11" fmla="*/ 0 h 3"/>
                  <a:gd name="T12" fmla="*/ 1 w 2"/>
                  <a:gd name="T13" fmla="*/ 1 h 3"/>
                  <a:gd name="T14" fmla="*/ 2 w 2"/>
                  <a:gd name="T15" fmla="*/ 1 h 3"/>
                  <a:gd name="T16" fmla="*/ 2 w 2"/>
                  <a:gd name="T17" fmla="*/ 1 h 3"/>
                  <a:gd name="T18" fmla="*/ 1 w 2"/>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0" y="2"/>
                    </a:moveTo>
                    <a:cubicBezTo>
                      <a:pt x="0" y="3"/>
                      <a:pt x="0" y="3"/>
                      <a:pt x="0" y="3"/>
                    </a:cubicBezTo>
                    <a:cubicBezTo>
                      <a:pt x="0" y="3"/>
                      <a:pt x="0" y="3"/>
                      <a:pt x="1" y="3"/>
                    </a:cubicBezTo>
                    <a:cubicBezTo>
                      <a:pt x="1" y="3"/>
                      <a:pt x="1" y="3"/>
                      <a:pt x="1" y="3"/>
                    </a:cubicBezTo>
                    <a:cubicBezTo>
                      <a:pt x="1" y="3"/>
                      <a:pt x="0" y="3"/>
                      <a:pt x="0" y="2"/>
                    </a:cubicBezTo>
                    <a:moveTo>
                      <a:pt x="1" y="0"/>
                    </a:moveTo>
                    <a:cubicBezTo>
                      <a:pt x="1" y="0"/>
                      <a:pt x="1" y="0"/>
                      <a:pt x="1" y="1"/>
                    </a:cubicBezTo>
                    <a:cubicBezTo>
                      <a:pt x="2" y="1"/>
                      <a:pt x="2" y="1"/>
                      <a:pt x="2" y="1"/>
                    </a:cubicBezTo>
                    <a:cubicBezTo>
                      <a:pt x="2" y="1"/>
                      <a:pt x="2" y="1"/>
                      <a:pt x="2"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3" name="Freeform 10206"/>
              <p:cNvSpPr>
                <a:spLocks noEditPoints="1"/>
              </p:cNvSpPr>
              <p:nvPr/>
            </p:nvSpPr>
            <p:spPr bwMode="auto">
              <a:xfrm>
                <a:off x="48" y="3505"/>
                <a:ext cx="4" cy="4"/>
              </a:xfrm>
              <a:custGeom>
                <a:avLst/>
                <a:gdLst>
                  <a:gd name="T0" fmla="*/ 1 w 2"/>
                  <a:gd name="T1" fmla="*/ 0 h 2"/>
                  <a:gd name="T2" fmla="*/ 0 w 2"/>
                  <a:gd name="T3" fmla="*/ 1 h 2"/>
                  <a:gd name="T4" fmla="*/ 1 w 2"/>
                  <a:gd name="T5" fmla="*/ 2 h 2"/>
                  <a:gd name="T6" fmla="*/ 2 w 2"/>
                  <a:gd name="T7" fmla="*/ 1 h 2"/>
                  <a:gd name="T8" fmla="*/ 1 w 2"/>
                  <a:gd name="T9" fmla="*/ 0 h 2"/>
                  <a:gd name="T10" fmla="*/ 1 w 2"/>
                  <a:gd name="T11" fmla="*/ 0 h 2"/>
                  <a:gd name="T12" fmla="*/ 1 w 2"/>
                  <a:gd name="T13" fmla="*/ 0 h 2"/>
                  <a:gd name="T14" fmla="*/ 2 w 2"/>
                  <a:gd name="T15" fmla="*/ 1 h 2"/>
                  <a:gd name="T16" fmla="*/ 2 w 2"/>
                  <a:gd name="T17" fmla="*/ 0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0"/>
                    </a:moveTo>
                    <a:cubicBezTo>
                      <a:pt x="0" y="1"/>
                      <a:pt x="0" y="1"/>
                      <a:pt x="0" y="1"/>
                    </a:cubicBezTo>
                    <a:cubicBezTo>
                      <a:pt x="0" y="2"/>
                      <a:pt x="1" y="2"/>
                      <a:pt x="1" y="2"/>
                    </a:cubicBezTo>
                    <a:cubicBezTo>
                      <a:pt x="1" y="2"/>
                      <a:pt x="1" y="1"/>
                      <a:pt x="2" y="1"/>
                    </a:cubicBezTo>
                    <a:cubicBezTo>
                      <a:pt x="1" y="1"/>
                      <a:pt x="1" y="1"/>
                      <a:pt x="1" y="0"/>
                    </a:cubicBezTo>
                    <a:moveTo>
                      <a:pt x="1" y="0"/>
                    </a:moveTo>
                    <a:cubicBezTo>
                      <a:pt x="1" y="0"/>
                      <a:pt x="1" y="0"/>
                      <a:pt x="1" y="0"/>
                    </a:cubicBezTo>
                    <a:cubicBezTo>
                      <a:pt x="1" y="0"/>
                      <a:pt x="1" y="1"/>
                      <a:pt x="2" y="1"/>
                    </a:cubicBezTo>
                    <a:cubicBezTo>
                      <a:pt x="2" y="1"/>
                      <a:pt x="2" y="0"/>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4" name="Freeform 10207"/>
              <p:cNvSpPr>
                <a:spLocks/>
              </p:cNvSpPr>
              <p:nvPr/>
            </p:nvSpPr>
            <p:spPr bwMode="auto">
              <a:xfrm>
                <a:off x="50" y="3505"/>
                <a:ext cx="2" cy="2"/>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1" y="1"/>
                    </a:cubicBezTo>
                    <a:cubicBezTo>
                      <a:pt x="1" y="1"/>
                      <a:pt x="1" y="1"/>
                      <a:pt x="1"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5" name="Freeform 10208"/>
              <p:cNvSpPr>
                <a:spLocks noEditPoints="1"/>
              </p:cNvSpPr>
              <p:nvPr/>
            </p:nvSpPr>
            <p:spPr bwMode="auto">
              <a:xfrm>
                <a:off x="50" y="3505"/>
                <a:ext cx="9" cy="9"/>
              </a:xfrm>
              <a:custGeom>
                <a:avLst/>
                <a:gdLst>
                  <a:gd name="T0" fmla="*/ 1 w 4"/>
                  <a:gd name="T1" fmla="*/ 2 h 4"/>
                  <a:gd name="T2" fmla="*/ 0 w 4"/>
                  <a:gd name="T3" fmla="*/ 3 h 4"/>
                  <a:gd name="T4" fmla="*/ 3 w 4"/>
                  <a:gd name="T5" fmla="*/ 4 h 4"/>
                  <a:gd name="T6" fmla="*/ 3 w 4"/>
                  <a:gd name="T7" fmla="*/ 4 h 4"/>
                  <a:gd name="T8" fmla="*/ 2 w 4"/>
                  <a:gd name="T9" fmla="*/ 3 h 4"/>
                  <a:gd name="T10" fmla="*/ 1 w 4"/>
                  <a:gd name="T11" fmla="*/ 2 h 4"/>
                  <a:gd name="T12" fmla="*/ 2 w 4"/>
                  <a:gd name="T13" fmla="*/ 0 h 4"/>
                  <a:gd name="T14" fmla="*/ 2 w 4"/>
                  <a:gd name="T15" fmla="*/ 1 h 4"/>
                  <a:gd name="T16" fmla="*/ 3 w 4"/>
                  <a:gd name="T17" fmla="*/ 1 h 4"/>
                  <a:gd name="T18" fmla="*/ 4 w 4"/>
                  <a:gd name="T19" fmla="*/ 2 h 4"/>
                  <a:gd name="T20" fmla="*/ 4 w 4"/>
                  <a:gd name="T21" fmla="*/ 2 h 4"/>
                  <a:gd name="T22" fmla="*/ 2 w 4"/>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2"/>
                    </a:moveTo>
                    <a:cubicBezTo>
                      <a:pt x="0" y="3"/>
                      <a:pt x="0" y="3"/>
                      <a:pt x="0" y="3"/>
                    </a:cubicBezTo>
                    <a:cubicBezTo>
                      <a:pt x="1" y="3"/>
                      <a:pt x="2" y="4"/>
                      <a:pt x="3" y="4"/>
                    </a:cubicBezTo>
                    <a:cubicBezTo>
                      <a:pt x="3" y="4"/>
                      <a:pt x="3" y="4"/>
                      <a:pt x="3" y="4"/>
                    </a:cubicBezTo>
                    <a:cubicBezTo>
                      <a:pt x="2" y="3"/>
                      <a:pt x="2" y="3"/>
                      <a:pt x="2" y="3"/>
                    </a:cubicBezTo>
                    <a:cubicBezTo>
                      <a:pt x="2" y="3"/>
                      <a:pt x="1" y="3"/>
                      <a:pt x="1" y="2"/>
                    </a:cubicBezTo>
                    <a:moveTo>
                      <a:pt x="2" y="0"/>
                    </a:moveTo>
                    <a:cubicBezTo>
                      <a:pt x="2" y="1"/>
                      <a:pt x="2" y="1"/>
                      <a:pt x="2" y="1"/>
                    </a:cubicBezTo>
                    <a:cubicBezTo>
                      <a:pt x="3" y="1"/>
                      <a:pt x="3" y="1"/>
                      <a:pt x="3" y="1"/>
                    </a:cubicBezTo>
                    <a:cubicBezTo>
                      <a:pt x="3" y="2"/>
                      <a:pt x="4" y="2"/>
                      <a:pt x="4" y="2"/>
                    </a:cubicBezTo>
                    <a:cubicBezTo>
                      <a:pt x="4" y="2"/>
                      <a:pt x="4" y="2"/>
                      <a:pt x="4" y="2"/>
                    </a:cubicBezTo>
                    <a:cubicBezTo>
                      <a:pt x="3" y="1"/>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6" name="Freeform 10209"/>
              <p:cNvSpPr>
                <a:spLocks noEditPoints="1"/>
              </p:cNvSpPr>
              <p:nvPr/>
            </p:nvSpPr>
            <p:spPr bwMode="auto">
              <a:xfrm>
                <a:off x="52" y="3507"/>
                <a:ext cx="7" cy="7"/>
              </a:xfrm>
              <a:custGeom>
                <a:avLst/>
                <a:gdLst>
                  <a:gd name="T0" fmla="*/ 0 w 3"/>
                  <a:gd name="T1" fmla="*/ 0 h 3"/>
                  <a:gd name="T2" fmla="*/ 0 w 3"/>
                  <a:gd name="T3" fmla="*/ 1 h 3"/>
                  <a:gd name="T4" fmla="*/ 1 w 3"/>
                  <a:gd name="T5" fmla="*/ 2 h 3"/>
                  <a:gd name="T6" fmla="*/ 2 w 3"/>
                  <a:gd name="T7" fmla="*/ 3 h 3"/>
                  <a:gd name="T8" fmla="*/ 3 w 3"/>
                  <a:gd name="T9" fmla="*/ 2 h 3"/>
                  <a:gd name="T10" fmla="*/ 0 w 3"/>
                  <a:gd name="T11" fmla="*/ 0 h 3"/>
                  <a:gd name="T12" fmla="*/ 1 w 3"/>
                  <a:gd name="T13" fmla="*/ 0 h 3"/>
                  <a:gd name="T14" fmla="*/ 0 w 3"/>
                  <a:gd name="T15" fmla="*/ 0 h 3"/>
                  <a:gd name="T16" fmla="*/ 3 w 3"/>
                  <a:gd name="T17" fmla="*/ 1 h 3"/>
                  <a:gd name="T18" fmla="*/ 3 w 3"/>
                  <a:gd name="T19" fmla="*/ 1 h 3"/>
                  <a:gd name="T20" fmla="*/ 2 w 3"/>
                  <a:gd name="T21" fmla="*/ 0 h 3"/>
                  <a:gd name="T22" fmla="*/ 1 w 3"/>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 h="3">
                    <a:moveTo>
                      <a:pt x="0" y="0"/>
                    </a:moveTo>
                    <a:cubicBezTo>
                      <a:pt x="0" y="1"/>
                      <a:pt x="0" y="1"/>
                      <a:pt x="0" y="1"/>
                    </a:cubicBezTo>
                    <a:cubicBezTo>
                      <a:pt x="0" y="2"/>
                      <a:pt x="1" y="2"/>
                      <a:pt x="1" y="2"/>
                    </a:cubicBezTo>
                    <a:cubicBezTo>
                      <a:pt x="2" y="3"/>
                      <a:pt x="2" y="3"/>
                      <a:pt x="2" y="3"/>
                    </a:cubicBezTo>
                    <a:cubicBezTo>
                      <a:pt x="3" y="2"/>
                      <a:pt x="3" y="2"/>
                      <a:pt x="3" y="2"/>
                    </a:cubicBezTo>
                    <a:cubicBezTo>
                      <a:pt x="2" y="1"/>
                      <a:pt x="1" y="1"/>
                      <a:pt x="0" y="0"/>
                    </a:cubicBezTo>
                    <a:moveTo>
                      <a:pt x="1" y="0"/>
                    </a:moveTo>
                    <a:cubicBezTo>
                      <a:pt x="0" y="0"/>
                      <a:pt x="0" y="0"/>
                      <a:pt x="0" y="0"/>
                    </a:cubicBezTo>
                    <a:cubicBezTo>
                      <a:pt x="1" y="1"/>
                      <a:pt x="2" y="1"/>
                      <a:pt x="3" y="1"/>
                    </a:cubicBezTo>
                    <a:cubicBezTo>
                      <a:pt x="3" y="1"/>
                      <a:pt x="3" y="1"/>
                      <a:pt x="3" y="1"/>
                    </a:cubicBezTo>
                    <a:cubicBezTo>
                      <a:pt x="3" y="1"/>
                      <a:pt x="2" y="1"/>
                      <a:pt x="2"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7" name="Freeform 10210"/>
              <p:cNvSpPr>
                <a:spLocks/>
              </p:cNvSpPr>
              <p:nvPr/>
            </p:nvSpPr>
            <p:spPr bwMode="auto">
              <a:xfrm>
                <a:off x="52" y="3507"/>
                <a:ext cx="7" cy="5"/>
              </a:xfrm>
              <a:custGeom>
                <a:avLst/>
                <a:gdLst>
                  <a:gd name="T0" fmla="*/ 0 w 3"/>
                  <a:gd name="T1" fmla="*/ 0 h 2"/>
                  <a:gd name="T2" fmla="*/ 0 w 3"/>
                  <a:gd name="T3" fmla="*/ 0 h 2"/>
                  <a:gd name="T4" fmla="*/ 3 w 3"/>
                  <a:gd name="T5" fmla="*/ 2 h 2"/>
                  <a:gd name="T6" fmla="*/ 3 w 3"/>
                  <a:gd name="T7" fmla="*/ 1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1"/>
                      <a:pt x="2" y="1"/>
                      <a:pt x="3" y="2"/>
                    </a:cubicBezTo>
                    <a:cubicBezTo>
                      <a:pt x="3" y="1"/>
                      <a:pt x="3" y="1"/>
                      <a:pt x="3" y="1"/>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8" name="Freeform 10211"/>
              <p:cNvSpPr>
                <a:spLocks noEditPoints="1"/>
              </p:cNvSpPr>
              <p:nvPr/>
            </p:nvSpPr>
            <p:spPr bwMode="auto">
              <a:xfrm>
                <a:off x="-182" y="3512"/>
                <a:ext cx="265" cy="425"/>
              </a:xfrm>
              <a:custGeom>
                <a:avLst/>
                <a:gdLst>
                  <a:gd name="T0" fmla="*/ 17 w 112"/>
                  <a:gd name="T1" fmla="*/ 170 h 180"/>
                  <a:gd name="T2" fmla="*/ 24 w 112"/>
                  <a:gd name="T3" fmla="*/ 169 h 180"/>
                  <a:gd name="T4" fmla="*/ 1 w 112"/>
                  <a:gd name="T5" fmla="*/ 173 h 180"/>
                  <a:gd name="T6" fmla="*/ 47 w 112"/>
                  <a:gd name="T7" fmla="*/ 173 h 180"/>
                  <a:gd name="T8" fmla="*/ 19 w 112"/>
                  <a:gd name="T9" fmla="*/ 164 h 180"/>
                  <a:gd name="T10" fmla="*/ 5 w 112"/>
                  <a:gd name="T11" fmla="*/ 163 h 180"/>
                  <a:gd name="T12" fmla="*/ 20 w 112"/>
                  <a:gd name="T13" fmla="*/ 162 h 180"/>
                  <a:gd name="T14" fmla="*/ 20 w 112"/>
                  <a:gd name="T15" fmla="*/ 160 h 180"/>
                  <a:gd name="T16" fmla="*/ 20 w 112"/>
                  <a:gd name="T17" fmla="*/ 160 h 180"/>
                  <a:gd name="T18" fmla="*/ 79 w 112"/>
                  <a:gd name="T19" fmla="*/ 156 h 180"/>
                  <a:gd name="T20" fmla="*/ 70 w 112"/>
                  <a:gd name="T21" fmla="*/ 153 h 180"/>
                  <a:gd name="T22" fmla="*/ 12 w 112"/>
                  <a:gd name="T23" fmla="*/ 152 h 180"/>
                  <a:gd name="T24" fmla="*/ 65 w 112"/>
                  <a:gd name="T25" fmla="*/ 148 h 180"/>
                  <a:gd name="T26" fmla="*/ 41 w 112"/>
                  <a:gd name="T27" fmla="*/ 147 h 180"/>
                  <a:gd name="T28" fmla="*/ 18 w 112"/>
                  <a:gd name="T29" fmla="*/ 142 h 180"/>
                  <a:gd name="T30" fmla="*/ 23 w 112"/>
                  <a:gd name="T31" fmla="*/ 137 h 180"/>
                  <a:gd name="T32" fmla="*/ 29 w 112"/>
                  <a:gd name="T33" fmla="*/ 131 h 180"/>
                  <a:gd name="T34" fmla="*/ 49 w 112"/>
                  <a:gd name="T35" fmla="*/ 121 h 180"/>
                  <a:gd name="T36" fmla="*/ 76 w 112"/>
                  <a:gd name="T37" fmla="*/ 113 h 180"/>
                  <a:gd name="T38" fmla="*/ 93 w 112"/>
                  <a:gd name="T39" fmla="*/ 104 h 180"/>
                  <a:gd name="T40" fmla="*/ 94 w 112"/>
                  <a:gd name="T41" fmla="*/ 102 h 180"/>
                  <a:gd name="T42" fmla="*/ 44 w 112"/>
                  <a:gd name="T43" fmla="*/ 106 h 180"/>
                  <a:gd name="T44" fmla="*/ 65 w 112"/>
                  <a:gd name="T45" fmla="*/ 94 h 180"/>
                  <a:gd name="T46" fmla="*/ 100 w 112"/>
                  <a:gd name="T47" fmla="*/ 88 h 180"/>
                  <a:gd name="T48" fmla="*/ 106 w 112"/>
                  <a:gd name="T49" fmla="*/ 103 h 180"/>
                  <a:gd name="T50" fmla="*/ 73 w 112"/>
                  <a:gd name="T51" fmla="*/ 83 h 180"/>
                  <a:gd name="T52" fmla="*/ 66 w 112"/>
                  <a:gd name="T53" fmla="*/ 83 h 180"/>
                  <a:gd name="T54" fmla="*/ 67 w 112"/>
                  <a:gd name="T55" fmla="*/ 79 h 180"/>
                  <a:gd name="T56" fmla="*/ 106 w 112"/>
                  <a:gd name="T57" fmla="*/ 78 h 180"/>
                  <a:gd name="T58" fmla="*/ 61 w 112"/>
                  <a:gd name="T59" fmla="*/ 77 h 180"/>
                  <a:gd name="T60" fmla="*/ 59 w 112"/>
                  <a:gd name="T61" fmla="*/ 75 h 180"/>
                  <a:gd name="T62" fmla="*/ 70 w 112"/>
                  <a:gd name="T63" fmla="*/ 74 h 180"/>
                  <a:gd name="T64" fmla="*/ 84 w 112"/>
                  <a:gd name="T65" fmla="*/ 72 h 180"/>
                  <a:gd name="T66" fmla="*/ 61 w 112"/>
                  <a:gd name="T67" fmla="*/ 72 h 180"/>
                  <a:gd name="T68" fmla="*/ 87 w 112"/>
                  <a:gd name="T69" fmla="*/ 69 h 180"/>
                  <a:gd name="T70" fmla="*/ 83 w 112"/>
                  <a:gd name="T71" fmla="*/ 66 h 180"/>
                  <a:gd name="T72" fmla="*/ 89 w 112"/>
                  <a:gd name="T73" fmla="*/ 64 h 180"/>
                  <a:gd name="T74" fmla="*/ 78 w 112"/>
                  <a:gd name="T75" fmla="*/ 62 h 180"/>
                  <a:gd name="T76" fmla="*/ 108 w 112"/>
                  <a:gd name="T77" fmla="*/ 75 h 180"/>
                  <a:gd name="T78" fmla="*/ 79 w 112"/>
                  <a:gd name="T79" fmla="*/ 59 h 180"/>
                  <a:gd name="T80" fmla="*/ 67 w 112"/>
                  <a:gd name="T81" fmla="*/ 56 h 180"/>
                  <a:gd name="T82" fmla="*/ 79 w 112"/>
                  <a:gd name="T83" fmla="*/ 59 h 180"/>
                  <a:gd name="T84" fmla="*/ 74 w 112"/>
                  <a:gd name="T85" fmla="*/ 56 h 180"/>
                  <a:gd name="T86" fmla="*/ 104 w 112"/>
                  <a:gd name="T87" fmla="*/ 50 h 180"/>
                  <a:gd name="T88" fmla="*/ 100 w 112"/>
                  <a:gd name="T89" fmla="*/ 45 h 180"/>
                  <a:gd name="T90" fmla="*/ 96 w 112"/>
                  <a:gd name="T91" fmla="*/ 44 h 180"/>
                  <a:gd name="T92" fmla="*/ 89 w 112"/>
                  <a:gd name="T93" fmla="*/ 41 h 180"/>
                  <a:gd name="T94" fmla="*/ 82 w 112"/>
                  <a:gd name="T95" fmla="*/ 42 h 180"/>
                  <a:gd name="T96" fmla="*/ 107 w 112"/>
                  <a:gd name="T97" fmla="*/ 38 h 180"/>
                  <a:gd name="T98" fmla="*/ 112 w 112"/>
                  <a:gd name="T99" fmla="*/ 49 h 180"/>
                  <a:gd name="T100" fmla="*/ 85 w 112"/>
                  <a:gd name="T101" fmla="*/ 37 h 180"/>
                  <a:gd name="T102" fmla="*/ 79 w 112"/>
                  <a:gd name="T103" fmla="*/ 35 h 180"/>
                  <a:gd name="T104" fmla="*/ 103 w 112"/>
                  <a:gd name="T105" fmla="*/ 33 h 180"/>
                  <a:gd name="T106" fmla="*/ 102 w 112"/>
                  <a:gd name="T107" fmla="*/ 33 h 180"/>
                  <a:gd name="T108" fmla="*/ 95 w 112"/>
                  <a:gd name="T109" fmla="*/ 29 h 180"/>
                  <a:gd name="T110" fmla="*/ 98 w 112"/>
                  <a:gd name="T111" fmla="*/ 28 h 180"/>
                  <a:gd name="T112" fmla="*/ 96 w 112"/>
                  <a:gd name="T113" fmla="*/ 27 h 180"/>
                  <a:gd name="T114" fmla="*/ 87 w 112"/>
                  <a:gd name="T115" fmla="*/ 26 h 180"/>
                  <a:gd name="T116" fmla="*/ 87 w 112"/>
                  <a:gd name="T117" fmla="*/ 21 h 180"/>
                  <a:gd name="T118" fmla="*/ 98 w 112"/>
                  <a:gd name="T119" fmla="*/ 16 h 180"/>
                  <a:gd name="T120" fmla="*/ 93 w 112"/>
                  <a:gd name="T121" fmla="*/ 10 h 180"/>
                  <a:gd name="T122" fmla="*/ 105 w 112"/>
                  <a:gd name="T123" fmla="*/ 1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80">
                    <a:moveTo>
                      <a:pt x="77" y="172"/>
                    </a:moveTo>
                    <a:cubicBezTo>
                      <a:pt x="77" y="172"/>
                      <a:pt x="77" y="172"/>
                      <a:pt x="77" y="172"/>
                    </a:cubicBezTo>
                    <a:cubicBezTo>
                      <a:pt x="77" y="173"/>
                      <a:pt x="77" y="173"/>
                      <a:pt x="77" y="173"/>
                    </a:cubicBezTo>
                    <a:cubicBezTo>
                      <a:pt x="77" y="173"/>
                      <a:pt x="77" y="173"/>
                      <a:pt x="77" y="173"/>
                    </a:cubicBezTo>
                    <a:cubicBezTo>
                      <a:pt x="77" y="173"/>
                      <a:pt x="77" y="173"/>
                      <a:pt x="77" y="172"/>
                    </a:cubicBezTo>
                    <a:cubicBezTo>
                      <a:pt x="77" y="172"/>
                      <a:pt x="77" y="172"/>
                      <a:pt x="77" y="172"/>
                    </a:cubicBezTo>
                    <a:moveTo>
                      <a:pt x="60" y="171"/>
                    </a:moveTo>
                    <a:cubicBezTo>
                      <a:pt x="60" y="172"/>
                      <a:pt x="60" y="172"/>
                      <a:pt x="60" y="172"/>
                    </a:cubicBezTo>
                    <a:cubicBezTo>
                      <a:pt x="60" y="172"/>
                      <a:pt x="60" y="172"/>
                      <a:pt x="60" y="172"/>
                    </a:cubicBezTo>
                    <a:cubicBezTo>
                      <a:pt x="61" y="172"/>
                      <a:pt x="61" y="172"/>
                      <a:pt x="61" y="172"/>
                    </a:cubicBezTo>
                    <a:cubicBezTo>
                      <a:pt x="61" y="172"/>
                      <a:pt x="61" y="172"/>
                      <a:pt x="61" y="172"/>
                    </a:cubicBezTo>
                    <a:cubicBezTo>
                      <a:pt x="61" y="172"/>
                      <a:pt x="61" y="172"/>
                      <a:pt x="60" y="171"/>
                    </a:cubicBezTo>
                    <a:moveTo>
                      <a:pt x="73" y="170"/>
                    </a:moveTo>
                    <a:cubicBezTo>
                      <a:pt x="73" y="170"/>
                      <a:pt x="72" y="170"/>
                      <a:pt x="71" y="171"/>
                    </a:cubicBezTo>
                    <a:cubicBezTo>
                      <a:pt x="71" y="171"/>
                      <a:pt x="71" y="171"/>
                      <a:pt x="71" y="171"/>
                    </a:cubicBezTo>
                    <a:cubicBezTo>
                      <a:pt x="72" y="171"/>
                      <a:pt x="73" y="170"/>
                      <a:pt x="73" y="170"/>
                    </a:cubicBezTo>
                    <a:moveTo>
                      <a:pt x="34" y="170"/>
                    </a:moveTo>
                    <a:cubicBezTo>
                      <a:pt x="34" y="171"/>
                      <a:pt x="34" y="171"/>
                      <a:pt x="34" y="172"/>
                    </a:cubicBezTo>
                    <a:cubicBezTo>
                      <a:pt x="34" y="172"/>
                      <a:pt x="35" y="172"/>
                      <a:pt x="35" y="171"/>
                    </a:cubicBezTo>
                    <a:cubicBezTo>
                      <a:pt x="35" y="171"/>
                      <a:pt x="35" y="171"/>
                      <a:pt x="35" y="171"/>
                    </a:cubicBezTo>
                    <a:cubicBezTo>
                      <a:pt x="34" y="170"/>
                      <a:pt x="34" y="170"/>
                      <a:pt x="34" y="170"/>
                    </a:cubicBezTo>
                    <a:cubicBezTo>
                      <a:pt x="34" y="170"/>
                      <a:pt x="34" y="170"/>
                      <a:pt x="34" y="170"/>
                    </a:cubicBezTo>
                    <a:moveTo>
                      <a:pt x="15" y="169"/>
                    </a:moveTo>
                    <a:cubicBezTo>
                      <a:pt x="15" y="170"/>
                      <a:pt x="15" y="170"/>
                      <a:pt x="15" y="170"/>
                    </a:cubicBezTo>
                    <a:cubicBezTo>
                      <a:pt x="15" y="170"/>
                      <a:pt x="15" y="170"/>
                      <a:pt x="15" y="170"/>
                    </a:cubicBezTo>
                    <a:cubicBezTo>
                      <a:pt x="15" y="170"/>
                      <a:pt x="15" y="170"/>
                      <a:pt x="15" y="169"/>
                    </a:cubicBezTo>
                    <a:moveTo>
                      <a:pt x="13" y="169"/>
                    </a:moveTo>
                    <a:cubicBezTo>
                      <a:pt x="13" y="169"/>
                      <a:pt x="13" y="169"/>
                      <a:pt x="13" y="169"/>
                    </a:cubicBezTo>
                    <a:cubicBezTo>
                      <a:pt x="13" y="169"/>
                      <a:pt x="13" y="169"/>
                      <a:pt x="14" y="170"/>
                    </a:cubicBezTo>
                    <a:cubicBezTo>
                      <a:pt x="14" y="169"/>
                      <a:pt x="14" y="169"/>
                      <a:pt x="14" y="169"/>
                    </a:cubicBezTo>
                    <a:cubicBezTo>
                      <a:pt x="14" y="169"/>
                      <a:pt x="13" y="169"/>
                      <a:pt x="13" y="169"/>
                    </a:cubicBezTo>
                    <a:moveTo>
                      <a:pt x="15" y="169"/>
                    </a:moveTo>
                    <a:cubicBezTo>
                      <a:pt x="15" y="169"/>
                      <a:pt x="15" y="169"/>
                      <a:pt x="15" y="169"/>
                    </a:cubicBezTo>
                    <a:cubicBezTo>
                      <a:pt x="15" y="170"/>
                      <a:pt x="15" y="170"/>
                      <a:pt x="15" y="170"/>
                    </a:cubicBezTo>
                    <a:cubicBezTo>
                      <a:pt x="15" y="169"/>
                      <a:pt x="15" y="169"/>
                      <a:pt x="15" y="169"/>
                    </a:cubicBezTo>
                    <a:cubicBezTo>
                      <a:pt x="16" y="169"/>
                      <a:pt x="17" y="170"/>
                      <a:pt x="17" y="170"/>
                    </a:cubicBezTo>
                    <a:cubicBezTo>
                      <a:pt x="17" y="170"/>
                      <a:pt x="17" y="170"/>
                      <a:pt x="17" y="170"/>
                    </a:cubicBezTo>
                    <a:cubicBezTo>
                      <a:pt x="15" y="169"/>
                      <a:pt x="15" y="169"/>
                      <a:pt x="15" y="169"/>
                    </a:cubicBezTo>
                    <a:moveTo>
                      <a:pt x="14" y="169"/>
                    </a:moveTo>
                    <a:cubicBezTo>
                      <a:pt x="13" y="169"/>
                      <a:pt x="13" y="169"/>
                      <a:pt x="13" y="169"/>
                    </a:cubicBezTo>
                    <a:cubicBezTo>
                      <a:pt x="13" y="169"/>
                      <a:pt x="14" y="169"/>
                      <a:pt x="14" y="169"/>
                    </a:cubicBezTo>
                    <a:cubicBezTo>
                      <a:pt x="14" y="169"/>
                      <a:pt x="14" y="169"/>
                      <a:pt x="14" y="169"/>
                    </a:cubicBezTo>
                    <a:cubicBezTo>
                      <a:pt x="14" y="169"/>
                      <a:pt x="14" y="169"/>
                      <a:pt x="14" y="169"/>
                    </a:cubicBezTo>
                    <a:moveTo>
                      <a:pt x="78" y="168"/>
                    </a:moveTo>
                    <a:cubicBezTo>
                      <a:pt x="78" y="169"/>
                      <a:pt x="78" y="169"/>
                      <a:pt x="78" y="169"/>
                    </a:cubicBezTo>
                    <a:cubicBezTo>
                      <a:pt x="78" y="171"/>
                      <a:pt x="78" y="171"/>
                      <a:pt x="78" y="171"/>
                    </a:cubicBezTo>
                    <a:cubicBezTo>
                      <a:pt x="78" y="171"/>
                      <a:pt x="78" y="171"/>
                      <a:pt x="78" y="171"/>
                    </a:cubicBezTo>
                    <a:cubicBezTo>
                      <a:pt x="79" y="169"/>
                      <a:pt x="79" y="169"/>
                      <a:pt x="79" y="169"/>
                    </a:cubicBezTo>
                    <a:cubicBezTo>
                      <a:pt x="79" y="169"/>
                      <a:pt x="79" y="169"/>
                      <a:pt x="78" y="168"/>
                    </a:cubicBezTo>
                    <a:moveTo>
                      <a:pt x="71" y="168"/>
                    </a:moveTo>
                    <a:cubicBezTo>
                      <a:pt x="70" y="169"/>
                      <a:pt x="70" y="169"/>
                      <a:pt x="70" y="169"/>
                    </a:cubicBezTo>
                    <a:cubicBezTo>
                      <a:pt x="70" y="169"/>
                      <a:pt x="70" y="170"/>
                      <a:pt x="70" y="170"/>
                    </a:cubicBezTo>
                    <a:cubicBezTo>
                      <a:pt x="71" y="169"/>
                      <a:pt x="71" y="169"/>
                      <a:pt x="71" y="169"/>
                    </a:cubicBezTo>
                    <a:cubicBezTo>
                      <a:pt x="71" y="168"/>
                      <a:pt x="71" y="168"/>
                      <a:pt x="71" y="168"/>
                    </a:cubicBezTo>
                    <a:cubicBezTo>
                      <a:pt x="71" y="168"/>
                      <a:pt x="71" y="168"/>
                      <a:pt x="71" y="168"/>
                    </a:cubicBezTo>
                    <a:moveTo>
                      <a:pt x="16" y="168"/>
                    </a:moveTo>
                    <a:cubicBezTo>
                      <a:pt x="15" y="169"/>
                      <a:pt x="15" y="169"/>
                      <a:pt x="15" y="169"/>
                    </a:cubicBezTo>
                    <a:cubicBezTo>
                      <a:pt x="17" y="170"/>
                      <a:pt x="17" y="170"/>
                      <a:pt x="17" y="170"/>
                    </a:cubicBezTo>
                    <a:cubicBezTo>
                      <a:pt x="17" y="169"/>
                      <a:pt x="16" y="169"/>
                      <a:pt x="16" y="169"/>
                    </a:cubicBezTo>
                    <a:cubicBezTo>
                      <a:pt x="16" y="168"/>
                      <a:pt x="16" y="168"/>
                      <a:pt x="16" y="168"/>
                    </a:cubicBezTo>
                    <a:moveTo>
                      <a:pt x="16" y="168"/>
                    </a:moveTo>
                    <a:cubicBezTo>
                      <a:pt x="16" y="168"/>
                      <a:pt x="16" y="168"/>
                      <a:pt x="16" y="168"/>
                    </a:cubicBezTo>
                    <a:cubicBezTo>
                      <a:pt x="16" y="169"/>
                      <a:pt x="16" y="169"/>
                      <a:pt x="16" y="169"/>
                    </a:cubicBezTo>
                    <a:cubicBezTo>
                      <a:pt x="16" y="168"/>
                      <a:pt x="16" y="168"/>
                      <a:pt x="16" y="168"/>
                    </a:cubicBezTo>
                    <a:moveTo>
                      <a:pt x="14" y="168"/>
                    </a:moveTo>
                    <a:cubicBezTo>
                      <a:pt x="14" y="168"/>
                      <a:pt x="14" y="168"/>
                      <a:pt x="14" y="168"/>
                    </a:cubicBezTo>
                    <a:cubicBezTo>
                      <a:pt x="14" y="169"/>
                      <a:pt x="14" y="169"/>
                      <a:pt x="14" y="169"/>
                    </a:cubicBezTo>
                    <a:cubicBezTo>
                      <a:pt x="14" y="169"/>
                      <a:pt x="14" y="169"/>
                      <a:pt x="14" y="169"/>
                    </a:cubicBezTo>
                    <a:cubicBezTo>
                      <a:pt x="14" y="169"/>
                      <a:pt x="14" y="168"/>
                      <a:pt x="15" y="168"/>
                    </a:cubicBezTo>
                    <a:cubicBezTo>
                      <a:pt x="14" y="168"/>
                      <a:pt x="14" y="168"/>
                      <a:pt x="14" y="168"/>
                    </a:cubicBezTo>
                    <a:moveTo>
                      <a:pt x="25" y="168"/>
                    </a:moveTo>
                    <a:cubicBezTo>
                      <a:pt x="25" y="168"/>
                      <a:pt x="25" y="168"/>
                      <a:pt x="25" y="168"/>
                    </a:cubicBezTo>
                    <a:cubicBezTo>
                      <a:pt x="24" y="169"/>
                      <a:pt x="24" y="169"/>
                      <a:pt x="24" y="169"/>
                    </a:cubicBezTo>
                    <a:cubicBezTo>
                      <a:pt x="24" y="169"/>
                      <a:pt x="24" y="169"/>
                      <a:pt x="24" y="169"/>
                    </a:cubicBezTo>
                    <a:cubicBezTo>
                      <a:pt x="24" y="169"/>
                      <a:pt x="24" y="169"/>
                      <a:pt x="24" y="169"/>
                    </a:cubicBezTo>
                    <a:cubicBezTo>
                      <a:pt x="23" y="171"/>
                      <a:pt x="23" y="172"/>
                      <a:pt x="22" y="173"/>
                    </a:cubicBezTo>
                    <a:cubicBezTo>
                      <a:pt x="20" y="176"/>
                      <a:pt x="20" y="176"/>
                      <a:pt x="20" y="176"/>
                    </a:cubicBezTo>
                    <a:cubicBezTo>
                      <a:pt x="20" y="177"/>
                      <a:pt x="20" y="177"/>
                      <a:pt x="20" y="177"/>
                    </a:cubicBezTo>
                    <a:cubicBezTo>
                      <a:pt x="20" y="179"/>
                      <a:pt x="21" y="180"/>
                      <a:pt x="21" y="180"/>
                    </a:cubicBezTo>
                    <a:cubicBezTo>
                      <a:pt x="21" y="180"/>
                      <a:pt x="20" y="179"/>
                      <a:pt x="20" y="178"/>
                    </a:cubicBezTo>
                    <a:cubicBezTo>
                      <a:pt x="20" y="178"/>
                      <a:pt x="20" y="178"/>
                      <a:pt x="20" y="178"/>
                    </a:cubicBezTo>
                    <a:cubicBezTo>
                      <a:pt x="23" y="173"/>
                      <a:pt x="23" y="173"/>
                      <a:pt x="23" y="173"/>
                    </a:cubicBezTo>
                    <a:cubicBezTo>
                      <a:pt x="25" y="169"/>
                      <a:pt x="25" y="169"/>
                      <a:pt x="25" y="169"/>
                    </a:cubicBezTo>
                    <a:cubicBezTo>
                      <a:pt x="26" y="169"/>
                      <a:pt x="26" y="169"/>
                      <a:pt x="27" y="169"/>
                    </a:cubicBezTo>
                    <a:cubicBezTo>
                      <a:pt x="26" y="168"/>
                      <a:pt x="26" y="168"/>
                      <a:pt x="25" y="168"/>
                    </a:cubicBezTo>
                    <a:moveTo>
                      <a:pt x="14" y="168"/>
                    </a:moveTo>
                    <a:cubicBezTo>
                      <a:pt x="14" y="168"/>
                      <a:pt x="14" y="168"/>
                      <a:pt x="14" y="168"/>
                    </a:cubicBezTo>
                    <a:cubicBezTo>
                      <a:pt x="15" y="168"/>
                      <a:pt x="15" y="168"/>
                      <a:pt x="15" y="168"/>
                    </a:cubicBezTo>
                    <a:cubicBezTo>
                      <a:pt x="15" y="168"/>
                      <a:pt x="15" y="168"/>
                      <a:pt x="15" y="168"/>
                    </a:cubicBezTo>
                    <a:cubicBezTo>
                      <a:pt x="14" y="168"/>
                      <a:pt x="14" y="168"/>
                      <a:pt x="14" y="168"/>
                    </a:cubicBezTo>
                    <a:moveTo>
                      <a:pt x="53" y="167"/>
                    </a:moveTo>
                    <a:cubicBezTo>
                      <a:pt x="53" y="168"/>
                      <a:pt x="53" y="168"/>
                      <a:pt x="53" y="168"/>
                    </a:cubicBezTo>
                    <a:cubicBezTo>
                      <a:pt x="53" y="168"/>
                      <a:pt x="53" y="168"/>
                      <a:pt x="53" y="168"/>
                    </a:cubicBezTo>
                    <a:cubicBezTo>
                      <a:pt x="53" y="168"/>
                      <a:pt x="53" y="168"/>
                      <a:pt x="53" y="168"/>
                    </a:cubicBezTo>
                    <a:cubicBezTo>
                      <a:pt x="53" y="168"/>
                      <a:pt x="53" y="168"/>
                      <a:pt x="53" y="167"/>
                    </a:cubicBezTo>
                    <a:moveTo>
                      <a:pt x="15" y="167"/>
                    </a:moveTo>
                    <a:cubicBezTo>
                      <a:pt x="15" y="167"/>
                      <a:pt x="14" y="167"/>
                      <a:pt x="14" y="168"/>
                    </a:cubicBezTo>
                    <a:cubicBezTo>
                      <a:pt x="15" y="168"/>
                      <a:pt x="15" y="168"/>
                      <a:pt x="15" y="168"/>
                    </a:cubicBezTo>
                    <a:cubicBezTo>
                      <a:pt x="15" y="168"/>
                      <a:pt x="15" y="168"/>
                      <a:pt x="15" y="168"/>
                    </a:cubicBezTo>
                    <a:cubicBezTo>
                      <a:pt x="15" y="167"/>
                      <a:pt x="15" y="167"/>
                      <a:pt x="15" y="167"/>
                    </a:cubicBezTo>
                    <a:moveTo>
                      <a:pt x="33" y="166"/>
                    </a:moveTo>
                    <a:cubicBezTo>
                      <a:pt x="33" y="167"/>
                      <a:pt x="33" y="167"/>
                      <a:pt x="32" y="168"/>
                    </a:cubicBezTo>
                    <a:cubicBezTo>
                      <a:pt x="33" y="168"/>
                      <a:pt x="34" y="169"/>
                      <a:pt x="35" y="170"/>
                    </a:cubicBezTo>
                    <a:cubicBezTo>
                      <a:pt x="36" y="169"/>
                      <a:pt x="36" y="169"/>
                      <a:pt x="36" y="169"/>
                    </a:cubicBezTo>
                    <a:cubicBezTo>
                      <a:pt x="35" y="168"/>
                      <a:pt x="34" y="167"/>
                      <a:pt x="33" y="166"/>
                    </a:cubicBezTo>
                    <a:moveTo>
                      <a:pt x="3" y="166"/>
                    </a:moveTo>
                    <a:cubicBezTo>
                      <a:pt x="2" y="168"/>
                      <a:pt x="2" y="168"/>
                      <a:pt x="2" y="168"/>
                    </a:cubicBezTo>
                    <a:cubicBezTo>
                      <a:pt x="0" y="171"/>
                      <a:pt x="0" y="171"/>
                      <a:pt x="0" y="171"/>
                    </a:cubicBezTo>
                    <a:cubicBezTo>
                      <a:pt x="0" y="171"/>
                      <a:pt x="1" y="172"/>
                      <a:pt x="0" y="172"/>
                    </a:cubicBezTo>
                    <a:cubicBezTo>
                      <a:pt x="0" y="172"/>
                      <a:pt x="1" y="172"/>
                      <a:pt x="1" y="172"/>
                    </a:cubicBezTo>
                    <a:cubicBezTo>
                      <a:pt x="1" y="172"/>
                      <a:pt x="1" y="173"/>
                      <a:pt x="1" y="173"/>
                    </a:cubicBezTo>
                    <a:cubicBezTo>
                      <a:pt x="1" y="173"/>
                      <a:pt x="1" y="174"/>
                      <a:pt x="1" y="174"/>
                    </a:cubicBezTo>
                    <a:cubicBezTo>
                      <a:pt x="1" y="174"/>
                      <a:pt x="1" y="174"/>
                      <a:pt x="1" y="174"/>
                    </a:cubicBezTo>
                    <a:cubicBezTo>
                      <a:pt x="1" y="174"/>
                      <a:pt x="1" y="173"/>
                      <a:pt x="1" y="173"/>
                    </a:cubicBezTo>
                    <a:cubicBezTo>
                      <a:pt x="1" y="173"/>
                      <a:pt x="1" y="173"/>
                      <a:pt x="1" y="173"/>
                    </a:cubicBezTo>
                    <a:cubicBezTo>
                      <a:pt x="1" y="173"/>
                      <a:pt x="1" y="173"/>
                      <a:pt x="1" y="173"/>
                    </a:cubicBezTo>
                    <a:cubicBezTo>
                      <a:pt x="1" y="173"/>
                      <a:pt x="1" y="173"/>
                      <a:pt x="1" y="173"/>
                    </a:cubicBezTo>
                    <a:cubicBezTo>
                      <a:pt x="1" y="173"/>
                      <a:pt x="1" y="174"/>
                      <a:pt x="2" y="174"/>
                    </a:cubicBezTo>
                    <a:cubicBezTo>
                      <a:pt x="1" y="174"/>
                      <a:pt x="1" y="174"/>
                      <a:pt x="1" y="174"/>
                    </a:cubicBezTo>
                    <a:cubicBezTo>
                      <a:pt x="1" y="175"/>
                      <a:pt x="1" y="175"/>
                      <a:pt x="1" y="175"/>
                    </a:cubicBezTo>
                    <a:cubicBezTo>
                      <a:pt x="1" y="176"/>
                      <a:pt x="1" y="176"/>
                      <a:pt x="1" y="176"/>
                    </a:cubicBezTo>
                    <a:cubicBezTo>
                      <a:pt x="1" y="176"/>
                      <a:pt x="1" y="176"/>
                      <a:pt x="1" y="176"/>
                    </a:cubicBezTo>
                    <a:cubicBezTo>
                      <a:pt x="2" y="174"/>
                      <a:pt x="2" y="174"/>
                      <a:pt x="2" y="174"/>
                    </a:cubicBezTo>
                    <a:cubicBezTo>
                      <a:pt x="2" y="174"/>
                      <a:pt x="2" y="175"/>
                      <a:pt x="2" y="175"/>
                    </a:cubicBezTo>
                    <a:cubicBezTo>
                      <a:pt x="2" y="175"/>
                      <a:pt x="2" y="176"/>
                      <a:pt x="2" y="177"/>
                    </a:cubicBezTo>
                    <a:cubicBezTo>
                      <a:pt x="7" y="168"/>
                      <a:pt x="7" y="168"/>
                      <a:pt x="7" y="168"/>
                    </a:cubicBezTo>
                    <a:cubicBezTo>
                      <a:pt x="3" y="166"/>
                      <a:pt x="3" y="166"/>
                      <a:pt x="3" y="166"/>
                    </a:cubicBezTo>
                    <a:moveTo>
                      <a:pt x="32" y="166"/>
                    </a:moveTo>
                    <a:cubicBezTo>
                      <a:pt x="32" y="166"/>
                      <a:pt x="32" y="167"/>
                      <a:pt x="32" y="167"/>
                    </a:cubicBezTo>
                    <a:cubicBezTo>
                      <a:pt x="32" y="167"/>
                      <a:pt x="32" y="167"/>
                      <a:pt x="32" y="167"/>
                    </a:cubicBezTo>
                    <a:cubicBezTo>
                      <a:pt x="32" y="167"/>
                      <a:pt x="32" y="166"/>
                      <a:pt x="32" y="166"/>
                    </a:cubicBezTo>
                    <a:cubicBezTo>
                      <a:pt x="32" y="166"/>
                      <a:pt x="32" y="166"/>
                      <a:pt x="32" y="166"/>
                    </a:cubicBezTo>
                    <a:moveTo>
                      <a:pt x="22" y="166"/>
                    </a:moveTo>
                    <a:cubicBezTo>
                      <a:pt x="20" y="169"/>
                      <a:pt x="20" y="169"/>
                      <a:pt x="20" y="169"/>
                    </a:cubicBezTo>
                    <a:cubicBezTo>
                      <a:pt x="20" y="169"/>
                      <a:pt x="20" y="170"/>
                      <a:pt x="20" y="170"/>
                    </a:cubicBezTo>
                    <a:cubicBezTo>
                      <a:pt x="21" y="170"/>
                      <a:pt x="21" y="172"/>
                      <a:pt x="21" y="173"/>
                    </a:cubicBezTo>
                    <a:cubicBezTo>
                      <a:pt x="20" y="174"/>
                      <a:pt x="19" y="174"/>
                      <a:pt x="19" y="174"/>
                    </a:cubicBezTo>
                    <a:cubicBezTo>
                      <a:pt x="19" y="174"/>
                      <a:pt x="19" y="175"/>
                      <a:pt x="19" y="175"/>
                    </a:cubicBezTo>
                    <a:cubicBezTo>
                      <a:pt x="19" y="175"/>
                      <a:pt x="19" y="176"/>
                      <a:pt x="20" y="176"/>
                    </a:cubicBezTo>
                    <a:cubicBezTo>
                      <a:pt x="21" y="173"/>
                      <a:pt x="21" y="173"/>
                      <a:pt x="21" y="173"/>
                    </a:cubicBezTo>
                    <a:cubicBezTo>
                      <a:pt x="22" y="171"/>
                      <a:pt x="23" y="169"/>
                      <a:pt x="24" y="167"/>
                    </a:cubicBezTo>
                    <a:cubicBezTo>
                      <a:pt x="24" y="167"/>
                      <a:pt x="23" y="166"/>
                      <a:pt x="22" y="166"/>
                    </a:cubicBezTo>
                    <a:moveTo>
                      <a:pt x="49" y="165"/>
                    </a:moveTo>
                    <a:cubicBezTo>
                      <a:pt x="46" y="171"/>
                      <a:pt x="46" y="171"/>
                      <a:pt x="46" y="171"/>
                    </a:cubicBezTo>
                    <a:cubicBezTo>
                      <a:pt x="45" y="172"/>
                      <a:pt x="45" y="172"/>
                      <a:pt x="45" y="172"/>
                    </a:cubicBezTo>
                    <a:cubicBezTo>
                      <a:pt x="45" y="172"/>
                      <a:pt x="45" y="172"/>
                      <a:pt x="45" y="172"/>
                    </a:cubicBezTo>
                    <a:cubicBezTo>
                      <a:pt x="45" y="173"/>
                      <a:pt x="45" y="173"/>
                      <a:pt x="45" y="173"/>
                    </a:cubicBezTo>
                    <a:cubicBezTo>
                      <a:pt x="46" y="173"/>
                      <a:pt x="47" y="173"/>
                      <a:pt x="47" y="173"/>
                    </a:cubicBezTo>
                    <a:cubicBezTo>
                      <a:pt x="47" y="173"/>
                      <a:pt x="47" y="173"/>
                      <a:pt x="47" y="173"/>
                    </a:cubicBezTo>
                    <a:cubicBezTo>
                      <a:pt x="47" y="173"/>
                      <a:pt x="47" y="173"/>
                      <a:pt x="47" y="173"/>
                    </a:cubicBezTo>
                    <a:cubicBezTo>
                      <a:pt x="47" y="172"/>
                      <a:pt x="47" y="172"/>
                      <a:pt x="47" y="172"/>
                    </a:cubicBezTo>
                    <a:cubicBezTo>
                      <a:pt x="48" y="170"/>
                      <a:pt x="48" y="170"/>
                      <a:pt x="48" y="170"/>
                    </a:cubicBezTo>
                    <a:cubicBezTo>
                      <a:pt x="50" y="166"/>
                      <a:pt x="50" y="166"/>
                      <a:pt x="50" y="166"/>
                    </a:cubicBezTo>
                    <a:cubicBezTo>
                      <a:pt x="50" y="166"/>
                      <a:pt x="49" y="166"/>
                      <a:pt x="49" y="165"/>
                    </a:cubicBezTo>
                    <a:moveTo>
                      <a:pt x="26" y="165"/>
                    </a:moveTo>
                    <a:cubicBezTo>
                      <a:pt x="25" y="167"/>
                      <a:pt x="25" y="167"/>
                      <a:pt x="25" y="167"/>
                    </a:cubicBezTo>
                    <a:cubicBezTo>
                      <a:pt x="27" y="169"/>
                      <a:pt x="27" y="169"/>
                      <a:pt x="27" y="169"/>
                    </a:cubicBezTo>
                    <a:cubicBezTo>
                      <a:pt x="28" y="168"/>
                      <a:pt x="28" y="168"/>
                      <a:pt x="28" y="168"/>
                    </a:cubicBezTo>
                    <a:cubicBezTo>
                      <a:pt x="28" y="168"/>
                      <a:pt x="29" y="168"/>
                      <a:pt x="29" y="167"/>
                    </a:cubicBezTo>
                    <a:cubicBezTo>
                      <a:pt x="26" y="165"/>
                      <a:pt x="26" y="165"/>
                      <a:pt x="26" y="165"/>
                    </a:cubicBezTo>
                    <a:moveTo>
                      <a:pt x="21" y="165"/>
                    </a:moveTo>
                    <a:cubicBezTo>
                      <a:pt x="21" y="166"/>
                      <a:pt x="21" y="166"/>
                      <a:pt x="20" y="167"/>
                    </a:cubicBezTo>
                    <a:cubicBezTo>
                      <a:pt x="20" y="167"/>
                      <a:pt x="20" y="168"/>
                      <a:pt x="19" y="168"/>
                    </a:cubicBezTo>
                    <a:cubicBezTo>
                      <a:pt x="19" y="169"/>
                      <a:pt x="20" y="169"/>
                      <a:pt x="20" y="169"/>
                    </a:cubicBezTo>
                    <a:cubicBezTo>
                      <a:pt x="21" y="168"/>
                      <a:pt x="21" y="167"/>
                      <a:pt x="22" y="166"/>
                    </a:cubicBezTo>
                    <a:cubicBezTo>
                      <a:pt x="22" y="166"/>
                      <a:pt x="21" y="165"/>
                      <a:pt x="21" y="165"/>
                    </a:cubicBezTo>
                    <a:moveTo>
                      <a:pt x="21" y="165"/>
                    </a:moveTo>
                    <a:cubicBezTo>
                      <a:pt x="21" y="165"/>
                      <a:pt x="21" y="165"/>
                      <a:pt x="21" y="165"/>
                    </a:cubicBezTo>
                    <a:cubicBezTo>
                      <a:pt x="21" y="165"/>
                      <a:pt x="21" y="165"/>
                      <a:pt x="21" y="165"/>
                    </a:cubicBezTo>
                    <a:cubicBezTo>
                      <a:pt x="21" y="165"/>
                      <a:pt x="21" y="165"/>
                      <a:pt x="21" y="165"/>
                    </a:cubicBezTo>
                    <a:moveTo>
                      <a:pt x="39" y="165"/>
                    </a:moveTo>
                    <a:cubicBezTo>
                      <a:pt x="38" y="167"/>
                      <a:pt x="38" y="167"/>
                      <a:pt x="38" y="167"/>
                    </a:cubicBezTo>
                    <a:cubicBezTo>
                      <a:pt x="38" y="167"/>
                      <a:pt x="39" y="168"/>
                      <a:pt x="39" y="168"/>
                    </a:cubicBezTo>
                    <a:cubicBezTo>
                      <a:pt x="41" y="166"/>
                      <a:pt x="41" y="166"/>
                      <a:pt x="41" y="166"/>
                    </a:cubicBezTo>
                    <a:cubicBezTo>
                      <a:pt x="40" y="166"/>
                      <a:pt x="40" y="165"/>
                      <a:pt x="39" y="165"/>
                    </a:cubicBezTo>
                    <a:moveTo>
                      <a:pt x="73" y="165"/>
                    </a:moveTo>
                    <a:cubicBezTo>
                      <a:pt x="71" y="167"/>
                      <a:pt x="71" y="167"/>
                      <a:pt x="71" y="167"/>
                    </a:cubicBezTo>
                    <a:cubicBezTo>
                      <a:pt x="72" y="167"/>
                      <a:pt x="72" y="167"/>
                      <a:pt x="72" y="167"/>
                    </a:cubicBezTo>
                    <a:cubicBezTo>
                      <a:pt x="73" y="165"/>
                      <a:pt x="73" y="165"/>
                      <a:pt x="73" y="165"/>
                    </a:cubicBezTo>
                    <a:cubicBezTo>
                      <a:pt x="73" y="165"/>
                      <a:pt x="73" y="165"/>
                      <a:pt x="73" y="165"/>
                    </a:cubicBezTo>
                    <a:moveTo>
                      <a:pt x="8" y="165"/>
                    </a:moveTo>
                    <a:cubicBezTo>
                      <a:pt x="8" y="165"/>
                      <a:pt x="9" y="165"/>
                      <a:pt x="9" y="165"/>
                    </a:cubicBezTo>
                    <a:cubicBezTo>
                      <a:pt x="9" y="165"/>
                      <a:pt x="9" y="165"/>
                      <a:pt x="9" y="165"/>
                    </a:cubicBezTo>
                    <a:cubicBezTo>
                      <a:pt x="9" y="165"/>
                      <a:pt x="8" y="165"/>
                      <a:pt x="8" y="165"/>
                    </a:cubicBezTo>
                    <a:moveTo>
                      <a:pt x="19" y="164"/>
                    </a:moveTo>
                    <a:cubicBezTo>
                      <a:pt x="18" y="164"/>
                      <a:pt x="18" y="165"/>
                      <a:pt x="17" y="166"/>
                    </a:cubicBezTo>
                    <a:cubicBezTo>
                      <a:pt x="17" y="166"/>
                      <a:pt x="17" y="166"/>
                      <a:pt x="17" y="166"/>
                    </a:cubicBezTo>
                    <a:cubicBezTo>
                      <a:pt x="18" y="167"/>
                      <a:pt x="18" y="167"/>
                      <a:pt x="19" y="168"/>
                    </a:cubicBezTo>
                    <a:cubicBezTo>
                      <a:pt x="19" y="168"/>
                      <a:pt x="19" y="168"/>
                      <a:pt x="19" y="167"/>
                    </a:cubicBezTo>
                    <a:cubicBezTo>
                      <a:pt x="20" y="167"/>
                      <a:pt x="20" y="166"/>
                      <a:pt x="21" y="165"/>
                    </a:cubicBezTo>
                    <a:cubicBezTo>
                      <a:pt x="20" y="165"/>
                      <a:pt x="19" y="164"/>
                      <a:pt x="19" y="164"/>
                    </a:cubicBezTo>
                    <a:moveTo>
                      <a:pt x="23" y="163"/>
                    </a:moveTo>
                    <a:cubicBezTo>
                      <a:pt x="22" y="164"/>
                      <a:pt x="22" y="165"/>
                      <a:pt x="21" y="165"/>
                    </a:cubicBezTo>
                    <a:cubicBezTo>
                      <a:pt x="22" y="166"/>
                      <a:pt x="22" y="166"/>
                      <a:pt x="22" y="166"/>
                    </a:cubicBezTo>
                    <a:cubicBezTo>
                      <a:pt x="22" y="165"/>
                      <a:pt x="23" y="165"/>
                      <a:pt x="23" y="164"/>
                    </a:cubicBezTo>
                    <a:cubicBezTo>
                      <a:pt x="22" y="166"/>
                      <a:pt x="22" y="166"/>
                      <a:pt x="22" y="166"/>
                    </a:cubicBezTo>
                    <a:cubicBezTo>
                      <a:pt x="24" y="167"/>
                      <a:pt x="24" y="167"/>
                      <a:pt x="24" y="167"/>
                    </a:cubicBezTo>
                    <a:cubicBezTo>
                      <a:pt x="25" y="166"/>
                      <a:pt x="25" y="166"/>
                      <a:pt x="25" y="165"/>
                    </a:cubicBezTo>
                    <a:cubicBezTo>
                      <a:pt x="23" y="163"/>
                      <a:pt x="23" y="163"/>
                      <a:pt x="23" y="163"/>
                    </a:cubicBezTo>
                    <a:moveTo>
                      <a:pt x="6" y="163"/>
                    </a:moveTo>
                    <a:cubicBezTo>
                      <a:pt x="7" y="164"/>
                      <a:pt x="8" y="165"/>
                      <a:pt x="9" y="165"/>
                    </a:cubicBezTo>
                    <a:cubicBezTo>
                      <a:pt x="9" y="165"/>
                      <a:pt x="9" y="165"/>
                      <a:pt x="9" y="165"/>
                    </a:cubicBezTo>
                    <a:cubicBezTo>
                      <a:pt x="9" y="165"/>
                      <a:pt x="8" y="165"/>
                      <a:pt x="8" y="165"/>
                    </a:cubicBezTo>
                    <a:cubicBezTo>
                      <a:pt x="7" y="164"/>
                      <a:pt x="7" y="164"/>
                      <a:pt x="6" y="163"/>
                    </a:cubicBezTo>
                    <a:moveTo>
                      <a:pt x="17" y="163"/>
                    </a:moveTo>
                    <a:cubicBezTo>
                      <a:pt x="17" y="164"/>
                      <a:pt x="16" y="165"/>
                      <a:pt x="16" y="165"/>
                    </a:cubicBezTo>
                    <a:cubicBezTo>
                      <a:pt x="16" y="165"/>
                      <a:pt x="16" y="166"/>
                      <a:pt x="16" y="166"/>
                    </a:cubicBezTo>
                    <a:cubicBezTo>
                      <a:pt x="17" y="165"/>
                      <a:pt x="18" y="164"/>
                      <a:pt x="18" y="163"/>
                    </a:cubicBezTo>
                    <a:cubicBezTo>
                      <a:pt x="18" y="163"/>
                      <a:pt x="18" y="163"/>
                      <a:pt x="17" y="163"/>
                    </a:cubicBezTo>
                    <a:moveTo>
                      <a:pt x="5" y="163"/>
                    </a:moveTo>
                    <a:cubicBezTo>
                      <a:pt x="5" y="164"/>
                      <a:pt x="5" y="164"/>
                      <a:pt x="5" y="164"/>
                    </a:cubicBezTo>
                    <a:cubicBezTo>
                      <a:pt x="6" y="165"/>
                      <a:pt x="7" y="166"/>
                      <a:pt x="8" y="166"/>
                    </a:cubicBezTo>
                    <a:cubicBezTo>
                      <a:pt x="9" y="165"/>
                      <a:pt x="9" y="165"/>
                      <a:pt x="9" y="165"/>
                    </a:cubicBezTo>
                    <a:cubicBezTo>
                      <a:pt x="8" y="165"/>
                      <a:pt x="7" y="164"/>
                      <a:pt x="6" y="163"/>
                    </a:cubicBezTo>
                    <a:cubicBezTo>
                      <a:pt x="6" y="163"/>
                      <a:pt x="6" y="163"/>
                      <a:pt x="5" y="163"/>
                    </a:cubicBezTo>
                    <a:moveTo>
                      <a:pt x="5" y="163"/>
                    </a:moveTo>
                    <a:cubicBezTo>
                      <a:pt x="5" y="163"/>
                      <a:pt x="5" y="163"/>
                      <a:pt x="5" y="163"/>
                    </a:cubicBezTo>
                    <a:cubicBezTo>
                      <a:pt x="6" y="163"/>
                      <a:pt x="6" y="163"/>
                      <a:pt x="6" y="163"/>
                    </a:cubicBezTo>
                    <a:cubicBezTo>
                      <a:pt x="6" y="163"/>
                      <a:pt x="6" y="163"/>
                      <a:pt x="5" y="163"/>
                    </a:cubicBezTo>
                    <a:moveTo>
                      <a:pt x="6" y="163"/>
                    </a:moveTo>
                    <a:cubicBezTo>
                      <a:pt x="6" y="163"/>
                      <a:pt x="6" y="163"/>
                      <a:pt x="6" y="163"/>
                    </a:cubicBezTo>
                    <a:cubicBezTo>
                      <a:pt x="5" y="163"/>
                      <a:pt x="5" y="163"/>
                      <a:pt x="5" y="163"/>
                    </a:cubicBezTo>
                    <a:cubicBezTo>
                      <a:pt x="6" y="163"/>
                      <a:pt x="6" y="163"/>
                      <a:pt x="6" y="163"/>
                    </a:cubicBezTo>
                    <a:cubicBezTo>
                      <a:pt x="7" y="164"/>
                      <a:pt x="7" y="164"/>
                      <a:pt x="8" y="165"/>
                    </a:cubicBezTo>
                    <a:cubicBezTo>
                      <a:pt x="7" y="164"/>
                      <a:pt x="6" y="163"/>
                      <a:pt x="6" y="163"/>
                    </a:cubicBezTo>
                    <a:moveTo>
                      <a:pt x="35" y="163"/>
                    </a:moveTo>
                    <a:cubicBezTo>
                      <a:pt x="35" y="163"/>
                      <a:pt x="35" y="163"/>
                      <a:pt x="35" y="163"/>
                    </a:cubicBezTo>
                    <a:cubicBezTo>
                      <a:pt x="34" y="164"/>
                      <a:pt x="34" y="164"/>
                      <a:pt x="34" y="165"/>
                    </a:cubicBezTo>
                    <a:cubicBezTo>
                      <a:pt x="35" y="165"/>
                      <a:pt x="36" y="166"/>
                      <a:pt x="37" y="167"/>
                    </a:cubicBezTo>
                    <a:cubicBezTo>
                      <a:pt x="37" y="166"/>
                      <a:pt x="38" y="165"/>
                      <a:pt x="38" y="164"/>
                    </a:cubicBezTo>
                    <a:cubicBezTo>
                      <a:pt x="37" y="164"/>
                      <a:pt x="36" y="163"/>
                      <a:pt x="35" y="163"/>
                    </a:cubicBezTo>
                    <a:moveTo>
                      <a:pt x="28" y="163"/>
                    </a:moveTo>
                    <a:cubicBezTo>
                      <a:pt x="27" y="163"/>
                      <a:pt x="27" y="164"/>
                      <a:pt x="27" y="164"/>
                    </a:cubicBezTo>
                    <a:cubicBezTo>
                      <a:pt x="28" y="165"/>
                      <a:pt x="29" y="166"/>
                      <a:pt x="30" y="166"/>
                    </a:cubicBezTo>
                    <a:cubicBezTo>
                      <a:pt x="30" y="166"/>
                      <a:pt x="31" y="165"/>
                      <a:pt x="31" y="165"/>
                    </a:cubicBezTo>
                    <a:cubicBezTo>
                      <a:pt x="30" y="164"/>
                      <a:pt x="29" y="163"/>
                      <a:pt x="28" y="163"/>
                    </a:cubicBezTo>
                    <a:moveTo>
                      <a:pt x="6" y="163"/>
                    </a:moveTo>
                    <a:cubicBezTo>
                      <a:pt x="6" y="163"/>
                      <a:pt x="6" y="163"/>
                      <a:pt x="6" y="163"/>
                    </a:cubicBezTo>
                    <a:cubicBezTo>
                      <a:pt x="6" y="163"/>
                      <a:pt x="7" y="164"/>
                      <a:pt x="8" y="165"/>
                    </a:cubicBezTo>
                    <a:cubicBezTo>
                      <a:pt x="8" y="165"/>
                      <a:pt x="9" y="165"/>
                      <a:pt x="9" y="165"/>
                    </a:cubicBezTo>
                    <a:cubicBezTo>
                      <a:pt x="9" y="165"/>
                      <a:pt x="9" y="165"/>
                      <a:pt x="9" y="165"/>
                    </a:cubicBezTo>
                    <a:cubicBezTo>
                      <a:pt x="9" y="165"/>
                      <a:pt x="9" y="165"/>
                      <a:pt x="9" y="165"/>
                    </a:cubicBezTo>
                    <a:cubicBezTo>
                      <a:pt x="8" y="164"/>
                      <a:pt x="8" y="164"/>
                      <a:pt x="8" y="164"/>
                    </a:cubicBezTo>
                    <a:cubicBezTo>
                      <a:pt x="7" y="163"/>
                      <a:pt x="7" y="163"/>
                      <a:pt x="6" y="163"/>
                    </a:cubicBezTo>
                    <a:moveTo>
                      <a:pt x="34" y="162"/>
                    </a:moveTo>
                    <a:cubicBezTo>
                      <a:pt x="34" y="163"/>
                      <a:pt x="33" y="164"/>
                      <a:pt x="33" y="164"/>
                    </a:cubicBezTo>
                    <a:cubicBezTo>
                      <a:pt x="33" y="164"/>
                      <a:pt x="33" y="164"/>
                      <a:pt x="33" y="164"/>
                    </a:cubicBezTo>
                    <a:cubicBezTo>
                      <a:pt x="34" y="164"/>
                      <a:pt x="34" y="163"/>
                      <a:pt x="34" y="162"/>
                    </a:cubicBezTo>
                    <a:cubicBezTo>
                      <a:pt x="34" y="162"/>
                      <a:pt x="34" y="162"/>
                      <a:pt x="34" y="162"/>
                    </a:cubicBezTo>
                    <a:moveTo>
                      <a:pt x="20" y="162"/>
                    </a:moveTo>
                    <a:cubicBezTo>
                      <a:pt x="20" y="162"/>
                      <a:pt x="19" y="163"/>
                      <a:pt x="19" y="164"/>
                    </a:cubicBezTo>
                    <a:cubicBezTo>
                      <a:pt x="19" y="164"/>
                      <a:pt x="20" y="164"/>
                      <a:pt x="21" y="165"/>
                    </a:cubicBezTo>
                    <a:cubicBezTo>
                      <a:pt x="21" y="165"/>
                      <a:pt x="21" y="165"/>
                      <a:pt x="21" y="165"/>
                    </a:cubicBezTo>
                    <a:cubicBezTo>
                      <a:pt x="21" y="164"/>
                      <a:pt x="22" y="164"/>
                      <a:pt x="22" y="163"/>
                    </a:cubicBezTo>
                    <a:cubicBezTo>
                      <a:pt x="22" y="164"/>
                      <a:pt x="22" y="164"/>
                      <a:pt x="22" y="164"/>
                    </a:cubicBezTo>
                    <a:cubicBezTo>
                      <a:pt x="22" y="164"/>
                      <a:pt x="21" y="165"/>
                      <a:pt x="21" y="165"/>
                    </a:cubicBezTo>
                    <a:cubicBezTo>
                      <a:pt x="21" y="165"/>
                      <a:pt x="21" y="165"/>
                      <a:pt x="21" y="165"/>
                    </a:cubicBezTo>
                    <a:cubicBezTo>
                      <a:pt x="22" y="164"/>
                      <a:pt x="22" y="164"/>
                      <a:pt x="22" y="163"/>
                    </a:cubicBezTo>
                    <a:cubicBezTo>
                      <a:pt x="20" y="162"/>
                      <a:pt x="20" y="162"/>
                      <a:pt x="20" y="162"/>
                    </a:cubicBezTo>
                    <a:moveTo>
                      <a:pt x="42" y="162"/>
                    </a:moveTo>
                    <a:cubicBezTo>
                      <a:pt x="40" y="163"/>
                      <a:pt x="40" y="163"/>
                      <a:pt x="40" y="163"/>
                    </a:cubicBezTo>
                    <a:cubicBezTo>
                      <a:pt x="39" y="165"/>
                      <a:pt x="39" y="165"/>
                      <a:pt x="39" y="165"/>
                    </a:cubicBezTo>
                    <a:cubicBezTo>
                      <a:pt x="40" y="165"/>
                      <a:pt x="40" y="165"/>
                      <a:pt x="41" y="166"/>
                    </a:cubicBezTo>
                    <a:cubicBezTo>
                      <a:pt x="41" y="166"/>
                      <a:pt x="41" y="166"/>
                      <a:pt x="41" y="166"/>
                    </a:cubicBezTo>
                    <a:cubicBezTo>
                      <a:pt x="43" y="162"/>
                      <a:pt x="43" y="162"/>
                      <a:pt x="43" y="162"/>
                    </a:cubicBezTo>
                    <a:cubicBezTo>
                      <a:pt x="42" y="162"/>
                      <a:pt x="42" y="162"/>
                      <a:pt x="42" y="162"/>
                    </a:cubicBezTo>
                    <a:moveTo>
                      <a:pt x="19" y="161"/>
                    </a:moveTo>
                    <a:cubicBezTo>
                      <a:pt x="18" y="162"/>
                      <a:pt x="18" y="162"/>
                      <a:pt x="18" y="163"/>
                    </a:cubicBezTo>
                    <a:cubicBezTo>
                      <a:pt x="18" y="163"/>
                      <a:pt x="18" y="163"/>
                      <a:pt x="18" y="163"/>
                    </a:cubicBezTo>
                    <a:cubicBezTo>
                      <a:pt x="19" y="163"/>
                      <a:pt x="19" y="162"/>
                      <a:pt x="19" y="162"/>
                    </a:cubicBezTo>
                    <a:cubicBezTo>
                      <a:pt x="19" y="161"/>
                      <a:pt x="19" y="161"/>
                      <a:pt x="19" y="161"/>
                    </a:cubicBezTo>
                    <a:moveTo>
                      <a:pt x="7" y="161"/>
                    </a:moveTo>
                    <a:cubicBezTo>
                      <a:pt x="6" y="162"/>
                      <a:pt x="6" y="162"/>
                      <a:pt x="6" y="163"/>
                    </a:cubicBezTo>
                    <a:cubicBezTo>
                      <a:pt x="7" y="163"/>
                      <a:pt x="7" y="163"/>
                      <a:pt x="8" y="164"/>
                    </a:cubicBezTo>
                    <a:cubicBezTo>
                      <a:pt x="9" y="165"/>
                      <a:pt x="9" y="165"/>
                      <a:pt x="9" y="165"/>
                    </a:cubicBezTo>
                    <a:cubicBezTo>
                      <a:pt x="10" y="163"/>
                      <a:pt x="10" y="163"/>
                      <a:pt x="10" y="163"/>
                    </a:cubicBezTo>
                    <a:cubicBezTo>
                      <a:pt x="9" y="163"/>
                      <a:pt x="8" y="162"/>
                      <a:pt x="7" y="161"/>
                    </a:cubicBezTo>
                    <a:moveTo>
                      <a:pt x="65" y="161"/>
                    </a:moveTo>
                    <a:cubicBezTo>
                      <a:pt x="65" y="163"/>
                      <a:pt x="65" y="163"/>
                      <a:pt x="65" y="163"/>
                    </a:cubicBezTo>
                    <a:cubicBezTo>
                      <a:pt x="65" y="163"/>
                      <a:pt x="65" y="163"/>
                      <a:pt x="65" y="163"/>
                    </a:cubicBezTo>
                    <a:cubicBezTo>
                      <a:pt x="65" y="163"/>
                      <a:pt x="65" y="163"/>
                      <a:pt x="65" y="163"/>
                    </a:cubicBezTo>
                    <a:cubicBezTo>
                      <a:pt x="66" y="163"/>
                      <a:pt x="66" y="162"/>
                      <a:pt x="66" y="161"/>
                    </a:cubicBezTo>
                    <a:cubicBezTo>
                      <a:pt x="66" y="161"/>
                      <a:pt x="66" y="161"/>
                      <a:pt x="65" y="161"/>
                    </a:cubicBezTo>
                    <a:moveTo>
                      <a:pt x="25" y="160"/>
                    </a:moveTo>
                    <a:cubicBezTo>
                      <a:pt x="24" y="161"/>
                      <a:pt x="24" y="162"/>
                      <a:pt x="23" y="162"/>
                    </a:cubicBezTo>
                    <a:cubicBezTo>
                      <a:pt x="24" y="163"/>
                      <a:pt x="25" y="163"/>
                      <a:pt x="26" y="164"/>
                    </a:cubicBezTo>
                    <a:cubicBezTo>
                      <a:pt x="26" y="163"/>
                      <a:pt x="27" y="163"/>
                      <a:pt x="27" y="162"/>
                    </a:cubicBezTo>
                    <a:cubicBezTo>
                      <a:pt x="26" y="161"/>
                      <a:pt x="25" y="161"/>
                      <a:pt x="25" y="160"/>
                    </a:cubicBezTo>
                    <a:moveTo>
                      <a:pt x="82" y="160"/>
                    </a:moveTo>
                    <a:cubicBezTo>
                      <a:pt x="81" y="162"/>
                      <a:pt x="81" y="162"/>
                      <a:pt x="81" y="162"/>
                    </a:cubicBezTo>
                    <a:cubicBezTo>
                      <a:pt x="81" y="163"/>
                      <a:pt x="81" y="163"/>
                      <a:pt x="81" y="163"/>
                    </a:cubicBezTo>
                    <a:cubicBezTo>
                      <a:pt x="82" y="161"/>
                      <a:pt x="82" y="161"/>
                      <a:pt x="82" y="161"/>
                    </a:cubicBezTo>
                    <a:cubicBezTo>
                      <a:pt x="82" y="160"/>
                      <a:pt x="82" y="160"/>
                      <a:pt x="82" y="160"/>
                    </a:cubicBezTo>
                    <a:moveTo>
                      <a:pt x="20" y="160"/>
                    </a:moveTo>
                    <a:cubicBezTo>
                      <a:pt x="20" y="160"/>
                      <a:pt x="20" y="160"/>
                      <a:pt x="20" y="160"/>
                    </a:cubicBezTo>
                    <a:cubicBezTo>
                      <a:pt x="20" y="160"/>
                      <a:pt x="20" y="160"/>
                      <a:pt x="20" y="160"/>
                    </a:cubicBezTo>
                    <a:cubicBezTo>
                      <a:pt x="20" y="160"/>
                      <a:pt x="20" y="160"/>
                      <a:pt x="20" y="160"/>
                    </a:cubicBezTo>
                    <a:cubicBezTo>
                      <a:pt x="20" y="160"/>
                      <a:pt x="20" y="160"/>
                      <a:pt x="20" y="160"/>
                    </a:cubicBezTo>
                    <a:cubicBezTo>
                      <a:pt x="20" y="160"/>
                      <a:pt x="20" y="160"/>
                      <a:pt x="20" y="160"/>
                    </a:cubicBezTo>
                    <a:moveTo>
                      <a:pt x="29" y="160"/>
                    </a:moveTo>
                    <a:cubicBezTo>
                      <a:pt x="29" y="160"/>
                      <a:pt x="29" y="160"/>
                      <a:pt x="29" y="160"/>
                    </a:cubicBezTo>
                    <a:cubicBezTo>
                      <a:pt x="29" y="161"/>
                      <a:pt x="29" y="161"/>
                      <a:pt x="28" y="161"/>
                    </a:cubicBezTo>
                    <a:cubicBezTo>
                      <a:pt x="29" y="162"/>
                      <a:pt x="31" y="163"/>
                      <a:pt x="32" y="163"/>
                    </a:cubicBezTo>
                    <a:cubicBezTo>
                      <a:pt x="32" y="163"/>
                      <a:pt x="32" y="163"/>
                      <a:pt x="32" y="163"/>
                    </a:cubicBezTo>
                    <a:cubicBezTo>
                      <a:pt x="33" y="161"/>
                      <a:pt x="33" y="161"/>
                      <a:pt x="33" y="161"/>
                    </a:cubicBezTo>
                    <a:cubicBezTo>
                      <a:pt x="32" y="161"/>
                      <a:pt x="30" y="160"/>
                      <a:pt x="29" y="160"/>
                    </a:cubicBezTo>
                    <a:moveTo>
                      <a:pt x="37" y="159"/>
                    </a:moveTo>
                    <a:cubicBezTo>
                      <a:pt x="36" y="160"/>
                      <a:pt x="36" y="161"/>
                      <a:pt x="35" y="162"/>
                    </a:cubicBezTo>
                    <a:cubicBezTo>
                      <a:pt x="36" y="163"/>
                      <a:pt x="37" y="164"/>
                      <a:pt x="38" y="164"/>
                    </a:cubicBezTo>
                    <a:cubicBezTo>
                      <a:pt x="38" y="164"/>
                      <a:pt x="39" y="163"/>
                      <a:pt x="39" y="162"/>
                    </a:cubicBezTo>
                    <a:cubicBezTo>
                      <a:pt x="39" y="162"/>
                      <a:pt x="40" y="161"/>
                      <a:pt x="40" y="161"/>
                    </a:cubicBezTo>
                    <a:cubicBezTo>
                      <a:pt x="39" y="160"/>
                      <a:pt x="38" y="159"/>
                      <a:pt x="37" y="159"/>
                    </a:cubicBezTo>
                    <a:moveTo>
                      <a:pt x="22" y="159"/>
                    </a:moveTo>
                    <a:cubicBezTo>
                      <a:pt x="22" y="159"/>
                      <a:pt x="21" y="160"/>
                      <a:pt x="21" y="160"/>
                    </a:cubicBezTo>
                    <a:cubicBezTo>
                      <a:pt x="21" y="161"/>
                      <a:pt x="22" y="161"/>
                      <a:pt x="22" y="161"/>
                    </a:cubicBezTo>
                    <a:cubicBezTo>
                      <a:pt x="22" y="161"/>
                      <a:pt x="21" y="161"/>
                      <a:pt x="21" y="160"/>
                    </a:cubicBezTo>
                    <a:cubicBezTo>
                      <a:pt x="21" y="160"/>
                      <a:pt x="21" y="161"/>
                      <a:pt x="21" y="161"/>
                    </a:cubicBezTo>
                    <a:cubicBezTo>
                      <a:pt x="21" y="161"/>
                      <a:pt x="22" y="162"/>
                      <a:pt x="23" y="162"/>
                    </a:cubicBezTo>
                    <a:cubicBezTo>
                      <a:pt x="23" y="161"/>
                      <a:pt x="24" y="161"/>
                      <a:pt x="24" y="160"/>
                    </a:cubicBezTo>
                    <a:cubicBezTo>
                      <a:pt x="23" y="160"/>
                      <a:pt x="23" y="159"/>
                      <a:pt x="22" y="159"/>
                    </a:cubicBezTo>
                    <a:moveTo>
                      <a:pt x="83" y="159"/>
                    </a:moveTo>
                    <a:cubicBezTo>
                      <a:pt x="83" y="159"/>
                      <a:pt x="83" y="159"/>
                      <a:pt x="83" y="159"/>
                    </a:cubicBezTo>
                    <a:cubicBezTo>
                      <a:pt x="83" y="159"/>
                      <a:pt x="83" y="159"/>
                      <a:pt x="83" y="159"/>
                    </a:cubicBezTo>
                    <a:cubicBezTo>
                      <a:pt x="83" y="159"/>
                      <a:pt x="83" y="159"/>
                      <a:pt x="83" y="159"/>
                    </a:cubicBezTo>
                    <a:cubicBezTo>
                      <a:pt x="83" y="159"/>
                      <a:pt x="83" y="159"/>
                      <a:pt x="83" y="159"/>
                    </a:cubicBezTo>
                    <a:moveTo>
                      <a:pt x="36" y="158"/>
                    </a:moveTo>
                    <a:cubicBezTo>
                      <a:pt x="35" y="160"/>
                      <a:pt x="35" y="161"/>
                      <a:pt x="34" y="162"/>
                    </a:cubicBezTo>
                    <a:cubicBezTo>
                      <a:pt x="34" y="162"/>
                      <a:pt x="34" y="162"/>
                      <a:pt x="35" y="162"/>
                    </a:cubicBezTo>
                    <a:cubicBezTo>
                      <a:pt x="35" y="161"/>
                      <a:pt x="36" y="160"/>
                      <a:pt x="36" y="159"/>
                    </a:cubicBezTo>
                    <a:cubicBezTo>
                      <a:pt x="36" y="159"/>
                      <a:pt x="36" y="159"/>
                      <a:pt x="36" y="158"/>
                    </a:cubicBezTo>
                    <a:moveTo>
                      <a:pt x="21" y="158"/>
                    </a:moveTo>
                    <a:cubicBezTo>
                      <a:pt x="20" y="159"/>
                      <a:pt x="20" y="159"/>
                      <a:pt x="20" y="160"/>
                    </a:cubicBezTo>
                    <a:cubicBezTo>
                      <a:pt x="20" y="160"/>
                      <a:pt x="20" y="160"/>
                      <a:pt x="20" y="160"/>
                    </a:cubicBezTo>
                    <a:cubicBezTo>
                      <a:pt x="21" y="159"/>
                      <a:pt x="21" y="159"/>
                      <a:pt x="21" y="158"/>
                    </a:cubicBezTo>
                    <a:cubicBezTo>
                      <a:pt x="21" y="158"/>
                      <a:pt x="21" y="158"/>
                      <a:pt x="21" y="158"/>
                    </a:cubicBezTo>
                    <a:moveTo>
                      <a:pt x="26" y="158"/>
                    </a:moveTo>
                    <a:cubicBezTo>
                      <a:pt x="26" y="158"/>
                      <a:pt x="26" y="159"/>
                      <a:pt x="25" y="159"/>
                    </a:cubicBezTo>
                    <a:cubicBezTo>
                      <a:pt x="26" y="160"/>
                      <a:pt x="27" y="160"/>
                      <a:pt x="28" y="161"/>
                    </a:cubicBezTo>
                    <a:cubicBezTo>
                      <a:pt x="28" y="160"/>
                      <a:pt x="28" y="160"/>
                      <a:pt x="29" y="159"/>
                    </a:cubicBezTo>
                    <a:cubicBezTo>
                      <a:pt x="28" y="159"/>
                      <a:pt x="27" y="158"/>
                      <a:pt x="26" y="158"/>
                    </a:cubicBezTo>
                    <a:moveTo>
                      <a:pt x="9" y="158"/>
                    </a:moveTo>
                    <a:cubicBezTo>
                      <a:pt x="8" y="158"/>
                      <a:pt x="8" y="159"/>
                      <a:pt x="8" y="159"/>
                    </a:cubicBezTo>
                    <a:cubicBezTo>
                      <a:pt x="9" y="160"/>
                      <a:pt x="10" y="161"/>
                      <a:pt x="11" y="161"/>
                    </a:cubicBezTo>
                    <a:cubicBezTo>
                      <a:pt x="12" y="160"/>
                      <a:pt x="12" y="160"/>
                      <a:pt x="12" y="160"/>
                    </a:cubicBezTo>
                    <a:cubicBezTo>
                      <a:pt x="11" y="159"/>
                      <a:pt x="10" y="158"/>
                      <a:pt x="9" y="158"/>
                    </a:cubicBezTo>
                    <a:moveTo>
                      <a:pt x="77" y="158"/>
                    </a:moveTo>
                    <a:cubicBezTo>
                      <a:pt x="76" y="160"/>
                      <a:pt x="76" y="160"/>
                      <a:pt x="76" y="160"/>
                    </a:cubicBezTo>
                    <a:cubicBezTo>
                      <a:pt x="76" y="160"/>
                      <a:pt x="76" y="160"/>
                      <a:pt x="76" y="160"/>
                    </a:cubicBezTo>
                    <a:cubicBezTo>
                      <a:pt x="78" y="158"/>
                      <a:pt x="78" y="158"/>
                      <a:pt x="78" y="158"/>
                    </a:cubicBezTo>
                    <a:cubicBezTo>
                      <a:pt x="78" y="158"/>
                      <a:pt x="77" y="158"/>
                      <a:pt x="77" y="158"/>
                    </a:cubicBezTo>
                    <a:moveTo>
                      <a:pt x="59" y="157"/>
                    </a:moveTo>
                    <a:cubicBezTo>
                      <a:pt x="58" y="159"/>
                      <a:pt x="58" y="159"/>
                      <a:pt x="58" y="159"/>
                    </a:cubicBezTo>
                    <a:cubicBezTo>
                      <a:pt x="58" y="159"/>
                      <a:pt x="58" y="159"/>
                      <a:pt x="58" y="159"/>
                    </a:cubicBezTo>
                    <a:cubicBezTo>
                      <a:pt x="58" y="159"/>
                      <a:pt x="58" y="159"/>
                      <a:pt x="58" y="159"/>
                    </a:cubicBezTo>
                    <a:cubicBezTo>
                      <a:pt x="59" y="159"/>
                      <a:pt x="59" y="158"/>
                      <a:pt x="60" y="157"/>
                    </a:cubicBezTo>
                    <a:cubicBezTo>
                      <a:pt x="59" y="157"/>
                      <a:pt x="59" y="157"/>
                      <a:pt x="59" y="157"/>
                    </a:cubicBezTo>
                    <a:moveTo>
                      <a:pt x="24" y="156"/>
                    </a:moveTo>
                    <a:cubicBezTo>
                      <a:pt x="24" y="156"/>
                      <a:pt x="24" y="156"/>
                      <a:pt x="24" y="156"/>
                    </a:cubicBezTo>
                    <a:cubicBezTo>
                      <a:pt x="23" y="157"/>
                      <a:pt x="23" y="157"/>
                      <a:pt x="23" y="158"/>
                    </a:cubicBezTo>
                    <a:cubicBezTo>
                      <a:pt x="23" y="158"/>
                      <a:pt x="24" y="159"/>
                      <a:pt x="25" y="159"/>
                    </a:cubicBezTo>
                    <a:cubicBezTo>
                      <a:pt x="25" y="159"/>
                      <a:pt x="26" y="158"/>
                      <a:pt x="26" y="158"/>
                    </a:cubicBezTo>
                    <a:cubicBezTo>
                      <a:pt x="25" y="157"/>
                      <a:pt x="24" y="157"/>
                      <a:pt x="24" y="156"/>
                    </a:cubicBezTo>
                    <a:moveTo>
                      <a:pt x="10" y="156"/>
                    </a:moveTo>
                    <a:cubicBezTo>
                      <a:pt x="9" y="157"/>
                      <a:pt x="9" y="157"/>
                      <a:pt x="9" y="158"/>
                    </a:cubicBezTo>
                    <a:cubicBezTo>
                      <a:pt x="10" y="158"/>
                      <a:pt x="11" y="159"/>
                      <a:pt x="12" y="160"/>
                    </a:cubicBezTo>
                    <a:cubicBezTo>
                      <a:pt x="13" y="158"/>
                      <a:pt x="13" y="158"/>
                      <a:pt x="13" y="158"/>
                    </a:cubicBezTo>
                    <a:cubicBezTo>
                      <a:pt x="12" y="157"/>
                      <a:pt x="11" y="157"/>
                      <a:pt x="10" y="156"/>
                    </a:cubicBezTo>
                    <a:moveTo>
                      <a:pt x="78" y="156"/>
                    </a:moveTo>
                    <a:cubicBezTo>
                      <a:pt x="78" y="156"/>
                      <a:pt x="78" y="156"/>
                      <a:pt x="78" y="156"/>
                    </a:cubicBezTo>
                    <a:cubicBezTo>
                      <a:pt x="78" y="156"/>
                      <a:pt x="78" y="156"/>
                      <a:pt x="79" y="156"/>
                    </a:cubicBezTo>
                    <a:cubicBezTo>
                      <a:pt x="79" y="156"/>
                      <a:pt x="79" y="156"/>
                      <a:pt x="79" y="156"/>
                    </a:cubicBezTo>
                    <a:cubicBezTo>
                      <a:pt x="79" y="156"/>
                      <a:pt x="78" y="156"/>
                      <a:pt x="78" y="156"/>
                    </a:cubicBezTo>
                    <a:moveTo>
                      <a:pt x="31" y="156"/>
                    </a:moveTo>
                    <a:cubicBezTo>
                      <a:pt x="31" y="157"/>
                      <a:pt x="30" y="158"/>
                      <a:pt x="30" y="159"/>
                    </a:cubicBezTo>
                    <a:cubicBezTo>
                      <a:pt x="31" y="160"/>
                      <a:pt x="32" y="160"/>
                      <a:pt x="33" y="161"/>
                    </a:cubicBezTo>
                    <a:cubicBezTo>
                      <a:pt x="35" y="158"/>
                      <a:pt x="35" y="158"/>
                      <a:pt x="35" y="158"/>
                    </a:cubicBezTo>
                    <a:cubicBezTo>
                      <a:pt x="34" y="157"/>
                      <a:pt x="33" y="157"/>
                      <a:pt x="32" y="156"/>
                    </a:cubicBezTo>
                    <a:cubicBezTo>
                      <a:pt x="32" y="156"/>
                      <a:pt x="32" y="156"/>
                      <a:pt x="31" y="156"/>
                    </a:cubicBezTo>
                    <a:moveTo>
                      <a:pt x="22" y="156"/>
                    </a:moveTo>
                    <a:cubicBezTo>
                      <a:pt x="22" y="156"/>
                      <a:pt x="22" y="156"/>
                      <a:pt x="22" y="156"/>
                    </a:cubicBezTo>
                    <a:cubicBezTo>
                      <a:pt x="22" y="156"/>
                      <a:pt x="22" y="156"/>
                      <a:pt x="22" y="156"/>
                    </a:cubicBezTo>
                    <a:cubicBezTo>
                      <a:pt x="22" y="156"/>
                      <a:pt x="22" y="156"/>
                      <a:pt x="22" y="156"/>
                    </a:cubicBezTo>
                    <a:cubicBezTo>
                      <a:pt x="22" y="156"/>
                      <a:pt x="22" y="157"/>
                      <a:pt x="21" y="157"/>
                    </a:cubicBezTo>
                    <a:cubicBezTo>
                      <a:pt x="22" y="157"/>
                      <a:pt x="22" y="157"/>
                      <a:pt x="22" y="158"/>
                    </a:cubicBezTo>
                    <a:cubicBezTo>
                      <a:pt x="22" y="157"/>
                      <a:pt x="23" y="156"/>
                      <a:pt x="23" y="156"/>
                    </a:cubicBezTo>
                    <a:cubicBezTo>
                      <a:pt x="23" y="156"/>
                      <a:pt x="23" y="156"/>
                      <a:pt x="23" y="156"/>
                    </a:cubicBezTo>
                    <a:cubicBezTo>
                      <a:pt x="22" y="156"/>
                      <a:pt x="22" y="156"/>
                      <a:pt x="22" y="156"/>
                    </a:cubicBezTo>
                    <a:moveTo>
                      <a:pt x="55" y="155"/>
                    </a:moveTo>
                    <a:cubicBezTo>
                      <a:pt x="54" y="156"/>
                      <a:pt x="54" y="156"/>
                      <a:pt x="54" y="156"/>
                    </a:cubicBezTo>
                    <a:cubicBezTo>
                      <a:pt x="54" y="157"/>
                      <a:pt x="55" y="157"/>
                      <a:pt x="55" y="157"/>
                    </a:cubicBezTo>
                    <a:cubicBezTo>
                      <a:pt x="55" y="157"/>
                      <a:pt x="56" y="156"/>
                      <a:pt x="56" y="155"/>
                    </a:cubicBezTo>
                    <a:cubicBezTo>
                      <a:pt x="56" y="155"/>
                      <a:pt x="55" y="155"/>
                      <a:pt x="55" y="155"/>
                    </a:cubicBezTo>
                    <a:moveTo>
                      <a:pt x="11" y="154"/>
                    </a:moveTo>
                    <a:cubicBezTo>
                      <a:pt x="11" y="154"/>
                      <a:pt x="11" y="155"/>
                      <a:pt x="11" y="155"/>
                    </a:cubicBezTo>
                    <a:cubicBezTo>
                      <a:pt x="12" y="155"/>
                      <a:pt x="13" y="156"/>
                      <a:pt x="14" y="156"/>
                    </a:cubicBezTo>
                    <a:cubicBezTo>
                      <a:pt x="14" y="156"/>
                      <a:pt x="14" y="156"/>
                      <a:pt x="14" y="156"/>
                    </a:cubicBezTo>
                    <a:cubicBezTo>
                      <a:pt x="13" y="156"/>
                      <a:pt x="12" y="155"/>
                      <a:pt x="11" y="154"/>
                    </a:cubicBezTo>
                    <a:moveTo>
                      <a:pt x="28" y="154"/>
                    </a:moveTo>
                    <a:cubicBezTo>
                      <a:pt x="28" y="155"/>
                      <a:pt x="28" y="156"/>
                      <a:pt x="27" y="157"/>
                    </a:cubicBezTo>
                    <a:cubicBezTo>
                      <a:pt x="27" y="157"/>
                      <a:pt x="27" y="157"/>
                      <a:pt x="27" y="157"/>
                    </a:cubicBezTo>
                    <a:cubicBezTo>
                      <a:pt x="27" y="158"/>
                      <a:pt x="28" y="158"/>
                      <a:pt x="29" y="159"/>
                    </a:cubicBezTo>
                    <a:cubicBezTo>
                      <a:pt x="29" y="158"/>
                      <a:pt x="30" y="156"/>
                      <a:pt x="30" y="155"/>
                    </a:cubicBezTo>
                    <a:cubicBezTo>
                      <a:pt x="30" y="155"/>
                      <a:pt x="29" y="155"/>
                      <a:pt x="28" y="154"/>
                    </a:cubicBezTo>
                    <a:moveTo>
                      <a:pt x="69" y="153"/>
                    </a:moveTo>
                    <a:cubicBezTo>
                      <a:pt x="68" y="155"/>
                      <a:pt x="68" y="155"/>
                      <a:pt x="68" y="155"/>
                    </a:cubicBezTo>
                    <a:cubicBezTo>
                      <a:pt x="69" y="155"/>
                      <a:pt x="69" y="155"/>
                      <a:pt x="69" y="155"/>
                    </a:cubicBezTo>
                    <a:cubicBezTo>
                      <a:pt x="69" y="155"/>
                      <a:pt x="70" y="154"/>
                      <a:pt x="70" y="153"/>
                    </a:cubicBezTo>
                    <a:cubicBezTo>
                      <a:pt x="70" y="153"/>
                      <a:pt x="70" y="153"/>
                      <a:pt x="69" y="153"/>
                    </a:cubicBezTo>
                    <a:moveTo>
                      <a:pt x="26" y="153"/>
                    </a:moveTo>
                    <a:cubicBezTo>
                      <a:pt x="25" y="154"/>
                      <a:pt x="24" y="155"/>
                      <a:pt x="24" y="156"/>
                    </a:cubicBezTo>
                    <a:cubicBezTo>
                      <a:pt x="25" y="156"/>
                      <a:pt x="25" y="157"/>
                      <a:pt x="26" y="157"/>
                    </a:cubicBezTo>
                    <a:cubicBezTo>
                      <a:pt x="27" y="156"/>
                      <a:pt x="27" y="155"/>
                      <a:pt x="28" y="154"/>
                    </a:cubicBezTo>
                    <a:cubicBezTo>
                      <a:pt x="27" y="154"/>
                      <a:pt x="27" y="153"/>
                      <a:pt x="26" y="153"/>
                    </a:cubicBezTo>
                    <a:moveTo>
                      <a:pt x="12" y="153"/>
                    </a:moveTo>
                    <a:cubicBezTo>
                      <a:pt x="12" y="153"/>
                      <a:pt x="11" y="154"/>
                      <a:pt x="11" y="154"/>
                    </a:cubicBezTo>
                    <a:cubicBezTo>
                      <a:pt x="12" y="155"/>
                      <a:pt x="13" y="155"/>
                      <a:pt x="14" y="156"/>
                    </a:cubicBezTo>
                    <a:cubicBezTo>
                      <a:pt x="15" y="154"/>
                      <a:pt x="15" y="154"/>
                      <a:pt x="15" y="154"/>
                    </a:cubicBezTo>
                    <a:cubicBezTo>
                      <a:pt x="14" y="154"/>
                      <a:pt x="13" y="153"/>
                      <a:pt x="12" y="153"/>
                    </a:cubicBezTo>
                    <a:moveTo>
                      <a:pt x="25" y="152"/>
                    </a:moveTo>
                    <a:cubicBezTo>
                      <a:pt x="24" y="153"/>
                      <a:pt x="23" y="154"/>
                      <a:pt x="23" y="155"/>
                    </a:cubicBezTo>
                    <a:cubicBezTo>
                      <a:pt x="23" y="155"/>
                      <a:pt x="23" y="156"/>
                      <a:pt x="23" y="156"/>
                    </a:cubicBezTo>
                    <a:cubicBezTo>
                      <a:pt x="24" y="155"/>
                      <a:pt x="25" y="153"/>
                      <a:pt x="25" y="153"/>
                    </a:cubicBezTo>
                    <a:cubicBezTo>
                      <a:pt x="25" y="152"/>
                      <a:pt x="25" y="152"/>
                      <a:pt x="25" y="152"/>
                    </a:cubicBezTo>
                    <a:moveTo>
                      <a:pt x="35" y="151"/>
                    </a:moveTo>
                    <a:cubicBezTo>
                      <a:pt x="35" y="151"/>
                      <a:pt x="35" y="151"/>
                      <a:pt x="35" y="151"/>
                    </a:cubicBezTo>
                    <a:cubicBezTo>
                      <a:pt x="35" y="152"/>
                      <a:pt x="35" y="152"/>
                      <a:pt x="36" y="152"/>
                    </a:cubicBezTo>
                    <a:cubicBezTo>
                      <a:pt x="35" y="152"/>
                      <a:pt x="35" y="152"/>
                      <a:pt x="35" y="151"/>
                    </a:cubicBezTo>
                    <a:moveTo>
                      <a:pt x="70" y="151"/>
                    </a:moveTo>
                    <a:cubicBezTo>
                      <a:pt x="70" y="151"/>
                      <a:pt x="70" y="151"/>
                      <a:pt x="70" y="151"/>
                    </a:cubicBezTo>
                    <a:cubicBezTo>
                      <a:pt x="70" y="151"/>
                      <a:pt x="71" y="152"/>
                      <a:pt x="71" y="152"/>
                    </a:cubicBezTo>
                    <a:cubicBezTo>
                      <a:pt x="71" y="152"/>
                      <a:pt x="71" y="152"/>
                      <a:pt x="71" y="152"/>
                    </a:cubicBezTo>
                    <a:cubicBezTo>
                      <a:pt x="71" y="151"/>
                      <a:pt x="70" y="151"/>
                      <a:pt x="70" y="151"/>
                    </a:cubicBezTo>
                    <a:moveTo>
                      <a:pt x="34" y="151"/>
                    </a:moveTo>
                    <a:cubicBezTo>
                      <a:pt x="34" y="151"/>
                      <a:pt x="34" y="151"/>
                      <a:pt x="34" y="151"/>
                    </a:cubicBezTo>
                    <a:cubicBezTo>
                      <a:pt x="34" y="151"/>
                      <a:pt x="34" y="151"/>
                      <a:pt x="34" y="151"/>
                    </a:cubicBezTo>
                    <a:cubicBezTo>
                      <a:pt x="35" y="151"/>
                      <a:pt x="35" y="151"/>
                      <a:pt x="35" y="151"/>
                    </a:cubicBezTo>
                    <a:cubicBezTo>
                      <a:pt x="34" y="151"/>
                      <a:pt x="34" y="151"/>
                      <a:pt x="34" y="151"/>
                    </a:cubicBezTo>
                    <a:moveTo>
                      <a:pt x="48" y="151"/>
                    </a:moveTo>
                    <a:cubicBezTo>
                      <a:pt x="47" y="153"/>
                      <a:pt x="47" y="153"/>
                      <a:pt x="47" y="153"/>
                    </a:cubicBezTo>
                    <a:cubicBezTo>
                      <a:pt x="48" y="153"/>
                      <a:pt x="48" y="153"/>
                      <a:pt x="48" y="153"/>
                    </a:cubicBezTo>
                    <a:cubicBezTo>
                      <a:pt x="50" y="152"/>
                      <a:pt x="50" y="152"/>
                      <a:pt x="50" y="152"/>
                    </a:cubicBezTo>
                    <a:cubicBezTo>
                      <a:pt x="49" y="151"/>
                      <a:pt x="49" y="151"/>
                      <a:pt x="48" y="151"/>
                    </a:cubicBezTo>
                    <a:moveTo>
                      <a:pt x="13" y="151"/>
                    </a:moveTo>
                    <a:cubicBezTo>
                      <a:pt x="13" y="151"/>
                      <a:pt x="13" y="151"/>
                      <a:pt x="12" y="152"/>
                    </a:cubicBezTo>
                    <a:cubicBezTo>
                      <a:pt x="13" y="152"/>
                      <a:pt x="14" y="153"/>
                      <a:pt x="15" y="154"/>
                    </a:cubicBezTo>
                    <a:cubicBezTo>
                      <a:pt x="16" y="152"/>
                      <a:pt x="16" y="152"/>
                      <a:pt x="16" y="152"/>
                    </a:cubicBezTo>
                    <a:cubicBezTo>
                      <a:pt x="15" y="152"/>
                      <a:pt x="14" y="151"/>
                      <a:pt x="13" y="151"/>
                    </a:cubicBezTo>
                    <a:moveTo>
                      <a:pt x="13" y="150"/>
                    </a:moveTo>
                    <a:cubicBezTo>
                      <a:pt x="13" y="150"/>
                      <a:pt x="13" y="151"/>
                      <a:pt x="13" y="151"/>
                    </a:cubicBezTo>
                    <a:cubicBezTo>
                      <a:pt x="14" y="151"/>
                      <a:pt x="15" y="152"/>
                      <a:pt x="16" y="152"/>
                    </a:cubicBezTo>
                    <a:cubicBezTo>
                      <a:pt x="16" y="152"/>
                      <a:pt x="16" y="152"/>
                      <a:pt x="16" y="152"/>
                    </a:cubicBezTo>
                    <a:cubicBezTo>
                      <a:pt x="15" y="151"/>
                      <a:pt x="14" y="151"/>
                      <a:pt x="13" y="150"/>
                    </a:cubicBezTo>
                    <a:moveTo>
                      <a:pt x="63" y="149"/>
                    </a:moveTo>
                    <a:cubicBezTo>
                      <a:pt x="62" y="151"/>
                      <a:pt x="62" y="151"/>
                      <a:pt x="62" y="151"/>
                    </a:cubicBezTo>
                    <a:cubicBezTo>
                      <a:pt x="62" y="151"/>
                      <a:pt x="63" y="152"/>
                      <a:pt x="63" y="152"/>
                    </a:cubicBezTo>
                    <a:cubicBezTo>
                      <a:pt x="63" y="151"/>
                      <a:pt x="64" y="150"/>
                      <a:pt x="64" y="150"/>
                    </a:cubicBezTo>
                    <a:cubicBezTo>
                      <a:pt x="64" y="150"/>
                      <a:pt x="64" y="149"/>
                      <a:pt x="63" y="149"/>
                    </a:cubicBezTo>
                    <a:moveTo>
                      <a:pt x="42" y="148"/>
                    </a:moveTo>
                    <a:cubicBezTo>
                      <a:pt x="42" y="149"/>
                      <a:pt x="42" y="149"/>
                      <a:pt x="42" y="149"/>
                    </a:cubicBezTo>
                    <a:cubicBezTo>
                      <a:pt x="43" y="150"/>
                      <a:pt x="44" y="151"/>
                      <a:pt x="45" y="151"/>
                    </a:cubicBezTo>
                    <a:cubicBezTo>
                      <a:pt x="45" y="151"/>
                      <a:pt x="45" y="150"/>
                      <a:pt x="45" y="150"/>
                    </a:cubicBezTo>
                    <a:cubicBezTo>
                      <a:pt x="45" y="150"/>
                      <a:pt x="44" y="149"/>
                      <a:pt x="42" y="148"/>
                    </a:cubicBezTo>
                    <a:moveTo>
                      <a:pt x="41" y="148"/>
                    </a:moveTo>
                    <a:cubicBezTo>
                      <a:pt x="41" y="148"/>
                      <a:pt x="41" y="148"/>
                      <a:pt x="41" y="149"/>
                    </a:cubicBezTo>
                    <a:cubicBezTo>
                      <a:pt x="41" y="149"/>
                      <a:pt x="41" y="149"/>
                      <a:pt x="41" y="149"/>
                    </a:cubicBezTo>
                    <a:cubicBezTo>
                      <a:pt x="42" y="149"/>
                      <a:pt x="42" y="148"/>
                      <a:pt x="42" y="148"/>
                    </a:cubicBezTo>
                    <a:cubicBezTo>
                      <a:pt x="42" y="148"/>
                      <a:pt x="42" y="148"/>
                      <a:pt x="41" y="148"/>
                    </a:cubicBezTo>
                    <a:moveTo>
                      <a:pt x="29" y="148"/>
                    </a:moveTo>
                    <a:cubicBezTo>
                      <a:pt x="29" y="148"/>
                      <a:pt x="29" y="148"/>
                      <a:pt x="29" y="148"/>
                    </a:cubicBezTo>
                    <a:cubicBezTo>
                      <a:pt x="30" y="149"/>
                      <a:pt x="32" y="150"/>
                      <a:pt x="33" y="151"/>
                    </a:cubicBezTo>
                    <a:cubicBezTo>
                      <a:pt x="33" y="150"/>
                      <a:pt x="33" y="150"/>
                      <a:pt x="33" y="150"/>
                    </a:cubicBezTo>
                    <a:cubicBezTo>
                      <a:pt x="32" y="149"/>
                      <a:pt x="30" y="149"/>
                      <a:pt x="29" y="148"/>
                    </a:cubicBezTo>
                    <a:moveTo>
                      <a:pt x="43" y="148"/>
                    </a:moveTo>
                    <a:cubicBezTo>
                      <a:pt x="43" y="148"/>
                      <a:pt x="43" y="148"/>
                      <a:pt x="42" y="148"/>
                    </a:cubicBezTo>
                    <a:cubicBezTo>
                      <a:pt x="44" y="149"/>
                      <a:pt x="45" y="149"/>
                      <a:pt x="45" y="150"/>
                    </a:cubicBezTo>
                    <a:cubicBezTo>
                      <a:pt x="46" y="150"/>
                      <a:pt x="46" y="150"/>
                      <a:pt x="46" y="149"/>
                    </a:cubicBezTo>
                    <a:cubicBezTo>
                      <a:pt x="45" y="149"/>
                      <a:pt x="45" y="149"/>
                      <a:pt x="45" y="149"/>
                    </a:cubicBezTo>
                    <a:cubicBezTo>
                      <a:pt x="44" y="148"/>
                      <a:pt x="43" y="148"/>
                      <a:pt x="43" y="148"/>
                    </a:cubicBezTo>
                    <a:moveTo>
                      <a:pt x="64" y="148"/>
                    </a:moveTo>
                    <a:cubicBezTo>
                      <a:pt x="64" y="148"/>
                      <a:pt x="64" y="148"/>
                      <a:pt x="64" y="148"/>
                    </a:cubicBezTo>
                    <a:cubicBezTo>
                      <a:pt x="65" y="148"/>
                      <a:pt x="65" y="148"/>
                      <a:pt x="65" y="148"/>
                    </a:cubicBezTo>
                    <a:cubicBezTo>
                      <a:pt x="65" y="148"/>
                      <a:pt x="65" y="148"/>
                      <a:pt x="65" y="148"/>
                    </a:cubicBezTo>
                    <a:cubicBezTo>
                      <a:pt x="65" y="148"/>
                      <a:pt x="65" y="148"/>
                      <a:pt x="64" y="148"/>
                    </a:cubicBezTo>
                    <a:moveTo>
                      <a:pt x="28" y="147"/>
                    </a:moveTo>
                    <a:cubicBezTo>
                      <a:pt x="28" y="147"/>
                      <a:pt x="28" y="147"/>
                      <a:pt x="28" y="147"/>
                    </a:cubicBezTo>
                    <a:cubicBezTo>
                      <a:pt x="28" y="148"/>
                      <a:pt x="28" y="148"/>
                      <a:pt x="28" y="148"/>
                    </a:cubicBezTo>
                    <a:cubicBezTo>
                      <a:pt x="28" y="148"/>
                      <a:pt x="29" y="148"/>
                      <a:pt x="29" y="148"/>
                    </a:cubicBezTo>
                    <a:cubicBezTo>
                      <a:pt x="28" y="147"/>
                      <a:pt x="28" y="147"/>
                      <a:pt x="28" y="147"/>
                    </a:cubicBezTo>
                    <a:moveTo>
                      <a:pt x="42" y="147"/>
                    </a:moveTo>
                    <a:cubicBezTo>
                      <a:pt x="42" y="147"/>
                      <a:pt x="42" y="147"/>
                      <a:pt x="42" y="147"/>
                    </a:cubicBezTo>
                    <a:cubicBezTo>
                      <a:pt x="42" y="147"/>
                      <a:pt x="42" y="148"/>
                      <a:pt x="42" y="148"/>
                    </a:cubicBezTo>
                    <a:cubicBezTo>
                      <a:pt x="42" y="148"/>
                      <a:pt x="42" y="148"/>
                      <a:pt x="42" y="147"/>
                    </a:cubicBezTo>
                    <a:cubicBezTo>
                      <a:pt x="42" y="147"/>
                      <a:pt x="42" y="147"/>
                      <a:pt x="42" y="147"/>
                    </a:cubicBezTo>
                    <a:moveTo>
                      <a:pt x="16" y="147"/>
                    </a:moveTo>
                    <a:cubicBezTo>
                      <a:pt x="15" y="148"/>
                      <a:pt x="14" y="149"/>
                      <a:pt x="14" y="150"/>
                    </a:cubicBezTo>
                    <a:cubicBezTo>
                      <a:pt x="14" y="151"/>
                      <a:pt x="15" y="151"/>
                      <a:pt x="16" y="152"/>
                    </a:cubicBezTo>
                    <a:cubicBezTo>
                      <a:pt x="18" y="148"/>
                      <a:pt x="18" y="148"/>
                      <a:pt x="18" y="148"/>
                    </a:cubicBezTo>
                    <a:cubicBezTo>
                      <a:pt x="17" y="148"/>
                      <a:pt x="16" y="147"/>
                      <a:pt x="16" y="147"/>
                    </a:cubicBezTo>
                    <a:moveTo>
                      <a:pt x="59" y="146"/>
                    </a:moveTo>
                    <a:cubicBezTo>
                      <a:pt x="58" y="147"/>
                      <a:pt x="58" y="148"/>
                      <a:pt x="57" y="149"/>
                    </a:cubicBezTo>
                    <a:cubicBezTo>
                      <a:pt x="58" y="149"/>
                      <a:pt x="59" y="149"/>
                      <a:pt x="59" y="150"/>
                    </a:cubicBezTo>
                    <a:cubicBezTo>
                      <a:pt x="59" y="149"/>
                      <a:pt x="60" y="148"/>
                      <a:pt x="60" y="147"/>
                    </a:cubicBezTo>
                    <a:cubicBezTo>
                      <a:pt x="60" y="147"/>
                      <a:pt x="59" y="147"/>
                      <a:pt x="59" y="146"/>
                    </a:cubicBezTo>
                    <a:moveTo>
                      <a:pt x="38" y="146"/>
                    </a:moveTo>
                    <a:cubicBezTo>
                      <a:pt x="37" y="147"/>
                      <a:pt x="37" y="147"/>
                      <a:pt x="37" y="147"/>
                    </a:cubicBezTo>
                    <a:cubicBezTo>
                      <a:pt x="38" y="147"/>
                      <a:pt x="39" y="148"/>
                      <a:pt x="40" y="149"/>
                    </a:cubicBezTo>
                    <a:cubicBezTo>
                      <a:pt x="41" y="148"/>
                      <a:pt x="41" y="148"/>
                      <a:pt x="41" y="148"/>
                    </a:cubicBezTo>
                    <a:cubicBezTo>
                      <a:pt x="40" y="147"/>
                      <a:pt x="39" y="146"/>
                      <a:pt x="38" y="146"/>
                    </a:cubicBezTo>
                    <a:moveTo>
                      <a:pt x="37" y="145"/>
                    </a:moveTo>
                    <a:cubicBezTo>
                      <a:pt x="37" y="146"/>
                      <a:pt x="37" y="146"/>
                      <a:pt x="37" y="146"/>
                    </a:cubicBezTo>
                    <a:cubicBezTo>
                      <a:pt x="37" y="146"/>
                      <a:pt x="37" y="146"/>
                      <a:pt x="37" y="147"/>
                    </a:cubicBezTo>
                    <a:cubicBezTo>
                      <a:pt x="38" y="146"/>
                      <a:pt x="38" y="146"/>
                      <a:pt x="38" y="146"/>
                    </a:cubicBezTo>
                    <a:cubicBezTo>
                      <a:pt x="37" y="145"/>
                      <a:pt x="37" y="145"/>
                      <a:pt x="37" y="145"/>
                    </a:cubicBezTo>
                    <a:moveTo>
                      <a:pt x="38" y="145"/>
                    </a:moveTo>
                    <a:cubicBezTo>
                      <a:pt x="38" y="145"/>
                      <a:pt x="38" y="145"/>
                      <a:pt x="38" y="145"/>
                    </a:cubicBezTo>
                    <a:cubicBezTo>
                      <a:pt x="38" y="145"/>
                      <a:pt x="38" y="145"/>
                      <a:pt x="38" y="145"/>
                    </a:cubicBezTo>
                    <a:cubicBezTo>
                      <a:pt x="39" y="146"/>
                      <a:pt x="40" y="147"/>
                      <a:pt x="41" y="147"/>
                    </a:cubicBezTo>
                    <a:cubicBezTo>
                      <a:pt x="41" y="147"/>
                      <a:pt x="41" y="147"/>
                      <a:pt x="41" y="147"/>
                    </a:cubicBezTo>
                    <a:cubicBezTo>
                      <a:pt x="40" y="146"/>
                      <a:pt x="39" y="146"/>
                      <a:pt x="38" y="145"/>
                    </a:cubicBezTo>
                    <a:moveTo>
                      <a:pt x="88" y="145"/>
                    </a:moveTo>
                    <a:cubicBezTo>
                      <a:pt x="88" y="147"/>
                      <a:pt x="87" y="148"/>
                      <a:pt x="86" y="150"/>
                    </a:cubicBezTo>
                    <a:cubicBezTo>
                      <a:pt x="87" y="150"/>
                      <a:pt x="87" y="150"/>
                      <a:pt x="87" y="150"/>
                    </a:cubicBezTo>
                    <a:cubicBezTo>
                      <a:pt x="89" y="145"/>
                      <a:pt x="89" y="145"/>
                      <a:pt x="89" y="145"/>
                    </a:cubicBezTo>
                    <a:cubicBezTo>
                      <a:pt x="88" y="145"/>
                      <a:pt x="88" y="145"/>
                      <a:pt x="88" y="145"/>
                    </a:cubicBezTo>
                    <a:moveTo>
                      <a:pt x="37" y="145"/>
                    </a:moveTo>
                    <a:cubicBezTo>
                      <a:pt x="37" y="145"/>
                      <a:pt x="37" y="145"/>
                      <a:pt x="37" y="145"/>
                    </a:cubicBezTo>
                    <a:cubicBezTo>
                      <a:pt x="37" y="145"/>
                      <a:pt x="38" y="145"/>
                      <a:pt x="38" y="145"/>
                    </a:cubicBezTo>
                    <a:cubicBezTo>
                      <a:pt x="38" y="145"/>
                      <a:pt x="38" y="145"/>
                      <a:pt x="38" y="145"/>
                    </a:cubicBezTo>
                    <a:cubicBezTo>
                      <a:pt x="38" y="145"/>
                      <a:pt x="38" y="145"/>
                      <a:pt x="37" y="145"/>
                    </a:cubicBezTo>
                    <a:moveTo>
                      <a:pt x="59" y="145"/>
                    </a:moveTo>
                    <a:cubicBezTo>
                      <a:pt x="59" y="145"/>
                      <a:pt x="59" y="145"/>
                      <a:pt x="59" y="145"/>
                    </a:cubicBezTo>
                    <a:cubicBezTo>
                      <a:pt x="60" y="145"/>
                      <a:pt x="61" y="145"/>
                      <a:pt x="61" y="146"/>
                    </a:cubicBezTo>
                    <a:cubicBezTo>
                      <a:pt x="61" y="146"/>
                      <a:pt x="61" y="146"/>
                      <a:pt x="61" y="146"/>
                    </a:cubicBezTo>
                    <a:cubicBezTo>
                      <a:pt x="61" y="145"/>
                      <a:pt x="60" y="145"/>
                      <a:pt x="59" y="145"/>
                    </a:cubicBezTo>
                    <a:moveTo>
                      <a:pt x="86" y="144"/>
                    </a:moveTo>
                    <a:cubicBezTo>
                      <a:pt x="83" y="148"/>
                      <a:pt x="83" y="148"/>
                      <a:pt x="83" y="148"/>
                    </a:cubicBezTo>
                    <a:cubicBezTo>
                      <a:pt x="84" y="148"/>
                      <a:pt x="84" y="148"/>
                      <a:pt x="84" y="148"/>
                    </a:cubicBezTo>
                    <a:cubicBezTo>
                      <a:pt x="86" y="144"/>
                      <a:pt x="86" y="144"/>
                      <a:pt x="86" y="144"/>
                    </a:cubicBezTo>
                    <a:cubicBezTo>
                      <a:pt x="86" y="144"/>
                      <a:pt x="86" y="144"/>
                      <a:pt x="86" y="144"/>
                    </a:cubicBezTo>
                    <a:moveTo>
                      <a:pt x="36" y="144"/>
                    </a:moveTo>
                    <a:cubicBezTo>
                      <a:pt x="35" y="144"/>
                      <a:pt x="36" y="144"/>
                      <a:pt x="36" y="144"/>
                    </a:cubicBezTo>
                    <a:cubicBezTo>
                      <a:pt x="36" y="144"/>
                      <a:pt x="36" y="144"/>
                      <a:pt x="37" y="144"/>
                    </a:cubicBezTo>
                    <a:cubicBezTo>
                      <a:pt x="36" y="144"/>
                      <a:pt x="36" y="144"/>
                      <a:pt x="36" y="144"/>
                    </a:cubicBezTo>
                    <a:moveTo>
                      <a:pt x="53" y="143"/>
                    </a:moveTo>
                    <a:cubicBezTo>
                      <a:pt x="52" y="145"/>
                      <a:pt x="52" y="145"/>
                      <a:pt x="52" y="145"/>
                    </a:cubicBezTo>
                    <a:cubicBezTo>
                      <a:pt x="52" y="145"/>
                      <a:pt x="53" y="146"/>
                      <a:pt x="53" y="146"/>
                    </a:cubicBezTo>
                    <a:cubicBezTo>
                      <a:pt x="54" y="145"/>
                      <a:pt x="54" y="145"/>
                      <a:pt x="54" y="144"/>
                    </a:cubicBezTo>
                    <a:cubicBezTo>
                      <a:pt x="54" y="144"/>
                      <a:pt x="54" y="143"/>
                      <a:pt x="53" y="143"/>
                    </a:cubicBezTo>
                    <a:moveTo>
                      <a:pt x="31" y="142"/>
                    </a:moveTo>
                    <a:cubicBezTo>
                      <a:pt x="31" y="142"/>
                      <a:pt x="31" y="142"/>
                      <a:pt x="31" y="143"/>
                    </a:cubicBezTo>
                    <a:cubicBezTo>
                      <a:pt x="32" y="144"/>
                      <a:pt x="34" y="145"/>
                      <a:pt x="36" y="146"/>
                    </a:cubicBezTo>
                    <a:cubicBezTo>
                      <a:pt x="36" y="145"/>
                      <a:pt x="36" y="145"/>
                      <a:pt x="36" y="145"/>
                    </a:cubicBezTo>
                    <a:cubicBezTo>
                      <a:pt x="35" y="144"/>
                      <a:pt x="33" y="143"/>
                      <a:pt x="31" y="142"/>
                    </a:cubicBezTo>
                    <a:moveTo>
                      <a:pt x="19" y="141"/>
                    </a:moveTo>
                    <a:cubicBezTo>
                      <a:pt x="19" y="142"/>
                      <a:pt x="19" y="142"/>
                      <a:pt x="18" y="142"/>
                    </a:cubicBezTo>
                    <a:cubicBezTo>
                      <a:pt x="19" y="143"/>
                      <a:pt x="20" y="143"/>
                      <a:pt x="21" y="144"/>
                    </a:cubicBezTo>
                    <a:cubicBezTo>
                      <a:pt x="21" y="143"/>
                      <a:pt x="21" y="143"/>
                      <a:pt x="21" y="143"/>
                    </a:cubicBezTo>
                    <a:cubicBezTo>
                      <a:pt x="21" y="142"/>
                      <a:pt x="20" y="142"/>
                      <a:pt x="19" y="141"/>
                    </a:cubicBezTo>
                    <a:moveTo>
                      <a:pt x="54" y="141"/>
                    </a:moveTo>
                    <a:cubicBezTo>
                      <a:pt x="54" y="141"/>
                      <a:pt x="54" y="141"/>
                      <a:pt x="54" y="141"/>
                    </a:cubicBezTo>
                    <a:cubicBezTo>
                      <a:pt x="55" y="142"/>
                      <a:pt x="55" y="142"/>
                      <a:pt x="55" y="142"/>
                    </a:cubicBezTo>
                    <a:cubicBezTo>
                      <a:pt x="55" y="142"/>
                      <a:pt x="55" y="142"/>
                      <a:pt x="55" y="142"/>
                    </a:cubicBezTo>
                    <a:cubicBezTo>
                      <a:pt x="55" y="142"/>
                      <a:pt x="55" y="142"/>
                      <a:pt x="54" y="141"/>
                    </a:cubicBezTo>
                    <a:moveTo>
                      <a:pt x="47" y="139"/>
                    </a:moveTo>
                    <a:cubicBezTo>
                      <a:pt x="47" y="140"/>
                      <a:pt x="46" y="141"/>
                      <a:pt x="46" y="142"/>
                    </a:cubicBezTo>
                    <a:cubicBezTo>
                      <a:pt x="47" y="142"/>
                      <a:pt x="48" y="143"/>
                      <a:pt x="49" y="143"/>
                    </a:cubicBezTo>
                    <a:cubicBezTo>
                      <a:pt x="49" y="143"/>
                      <a:pt x="50" y="142"/>
                      <a:pt x="50" y="141"/>
                    </a:cubicBezTo>
                    <a:cubicBezTo>
                      <a:pt x="49" y="141"/>
                      <a:pt x="48" y="140"/>
                      <a:pt x="47" y="139"/>
                    </a:cubicBezTo>
                    <a:moveTo>
                      <a:pt x="77" y="138"/>
                    </a:moveTo>
                    <a:cubicBezTo>
                      <a:pt x="76" y="139"/>
                      <a:pt x="75" y="141"/>
                      <a:pt x="74" y="143"/>
                    </a:cubicBezTo>
                    <a:cubicBezTo>
                      <a:pt x="75" y="143"/>
                      <a:pt x="75" y="143"/>
                      <a:pt x="75" y="143"/>
                    </a:cubicBezTo>
                    <a:cubicBezTo>
                      <a:pt x="76" y="142"/>
                      <a:pt x="77" y="140"/>
                      <a:pt x="77" y="138"/>
                    </a:cubicBezTo>
                    <a:cubicBezTo>
                      <a:pt x="77" y="138"/>
                      <a:pt x="77" y="138"/>
                      <a:pt x="77" y="138"/>
                    </a:cubicBezTo>
                    <a:moveTo>
                      <a:pt x="48" y="138"/>
                    </a:moveTo>
                    <a:cubicBezTo>
                      <a:pt x="48" y="138"/>
                      <a:pt x="48" y="138"/>
                      <a:pt x="48" y="138"/>
                    </a:cubicBezTo>
                    <a:cubicBezTo>
                      <a:pt x="49" y="138"/>
                      <a:pt x="50" y="139"/>
                      <a:pt x="51" y="139"/>
                    </a:cubicBezTo>
                    <a:cubicBezTo>
                      <a:pt x="51" y="139"/>
                      <a:pt x="51" y="139"/>
                      <a:pt x="51" y="139"/>
                    </a:cubicBezTo>
                    <a:cubicBezTo>
                      <a:pt x="50" y="139"/>
                      <a:pt x="49" y="138"/>
                      <a:pt x="48" y="138"/>
                    </a:cubicBezTo>
                    <a:moveTo>
                      <a:pt x="43" y="137"/>
                    </a:moveTo>
                    <a:cubicBezTo>
                      <a:pt x="43" y="138"/>
                      <a:pt x="42" y="139"/>
                      <a:pt x="42" y="139"/>
                    </a:cubicBezTo>
                    <a:cubicBezTo>
                      <a:pt x="43" y="140"/>
                      <a:pt x="44" y="141"/>
                      <a:pt x="45" y="141"/>
                    </a:cubicBezTo>
                    <a:cubicBezTo>
                      <a:pt x="46" y="141"/>
                      <a:pt x="46" y="140"/>
                      <a:pt x="47" y="139"/>
                    </a:cubicBezTo>
                    <a:cubicBezTo>
                      <a:pt x="46" y="139"/>
                      <a:pt x="44" y="138"/>
                      <a:pt x="43" y="137"/>
                    </a:cubicBezTo>
                    <a:moveTo>
                      <a:pt x="46" y="137"/>
                    </a:moveTo>
                    <a:cubicBezTo>
                      <a:pt x="47" y="137"/>
                      <a:pt x="47" y="137"/>
                      <a:pt x="48" y="137"/>
                    </a:cubicBezTo>
                    <a:cubicBezTo>
                      <a:pt x="48" y="137"/>
                      <a:pt x="48" y="137"/>
                      <a:pt x="48" y="137"/>
                    </a:cubicBezTo>
                    <a:cubicBezTo>
                      <a:pt x="47" y="137"/>
                      <a:pt x="47" y="137"/>
                      <a:pt x="46" y="137"/>
                    </a:cubicBezTo>
                    <a:moveTo>
                      <a:pt x="22" y="136"/>
                    </a:moveTo>
                    <a:cubicBezTo>
                      <a:pt x="22" y="137"/>
                      <a:pt x="22" y="137"/>
                      <a:pt x="22" y="137"/>
                    </a:cubicBezTo>
                    <a:cubicBezTo>
                      <a:pt x="22" y="137"/>
                      <a:pt x="23" y="138"/>
                      <a:pt x="24" y="138"/>
                    </a:cubicBezTo>
                    <a:cubicBezTo>
                      <a:pt x="24" y="138"/>
                      <a:pt x="24" y="138"/>
                      <a:pt x="24" y="138"/>
                    </a:cubicBezTo>
                    <a:cubicBezTo>
                      <a:pt x="24" y="138"/>
                      <a:pt x="23" y="137"/>
                      <a:pt x="23" y="137"/>
                    </a:cubicBezTo>
                    <a:cubicBezTo>
                      <a:pt x="23" y="137"/>
                      <a:pt x="22" y="137"/>
                      <a:pt x="22" y="136"/>
                    </a:cubicBezTo>
                    <a:moveTo>
                      <a:pt x="42" y="136"/>
                    </a:moveTo>
                    <a:cubicBezTo>
                      <a:pt x="41" y="137"/>
                      <a:pt x="41" y="138"/>
                      <a:pt x="41" y="139"/>
                    </a:cubicBezTo>
                    <a:cubicBezTo>
                      <a:pt x="41" y="139"/>
                      <a:pt x="41" y="139"/>
                      <a:pt x="41" y="139"/>
                    </a:cubicBezTo>
                    <a:cubicBezTo>
                      <a:pt x="42" y="137"/>
                      <a:pt x="42" y="137"/>
                      <a:pt x="42" y="137"/>
                    </a:cubicBezTo>
                    <a:cubicBezTo>
                      <a:pt x="42" y="137"/>
                      <a:pt x="42" y="136"/>
                      <a:pt x="42" y="136"/>
                    </a:cubicBezTo>
                    <a:moveTo>
                      <a:pt x="72" y="135"/>
                    </a:moveTo>
                    <a:cubicBezTo>
                      <a:pt x="71" y="136"/>
                      <a:pt x="70" y="138"/>
                      <a:pt x="69" y="139"/>
                    </a:cubicBezTo>
                    <a:cubicBezTo>
                      <a:pt x="69" y="140"/>
                      <a:pt x="69" y="140"/>
                      <a:pt x="69" y="140"/>
                    </a:cubicBezTo>
                    <a:cubicBezTo>
                      <a:pt x="69" y="140"/>
                      <a:pt x="70" y="140"/>
                      <a:pt x="70" y="140"/>
                    </a:cubicBezTo>
                    <a:cubicBezTo>
                      <a:pt x="71" y="138"/>
                      <a:pt x="72" y="137"/>
                      <a:pt x="72" y="135"/>
                    </a:cubicBezTo>
                    <a:cubicBezTo>
                      <a:pt x="72" y="135"/>
                      <a:pt x="72" y="135"/>
                      <a:pt x="72" y="135"/>
                    </a:cubicBezTo>
                    <a:moveTo>
                      <a:pt x="37" y="133"/>
                    </a:moveTo>
                    <a:cubicBezTo>
                      <a:pt x="36" y="134"/>
                      <a:pt x="36" y="135"/>
                      <a:pt x="35" y="135"/>
                    </a:cubicBezTo>
                    <a:cubicBezTo>
                      <a:pt x="37" y="136"/>
                      <a:pt x="38" y="137"/>
                      <a:pt x="40" y="138"/>
                    </a:cubicBezTo>
                    <a:cubicBezTo>
                      <a:pt x="40" y="138"/>
                      <a:pt x="40" y="138"/>
                      <a:pt x="40" y="138"/>
                    </a:cubicBezTo>
                    <a:cubicBezTo>
                      <a:pt x="40" y="137"/>
                      <a:pt x="41" y="137"/>
                      <a:pt x="41" y="136"/>
                    </a:cubicBezTo>
                    <a:cubicBezTo>
                      <a:pt x="40" y="135"/>
                      <a:pt x="38" y="134"/>
                      <a:pt x="37" y="133"/>
                    </a:cubicBezTo>
                    <a:moveTo>
                      <a:pt x="37" y="132"/>
                    </a:moveTo>
                    <a:cubicBezTo>
                      <a:pt x="37" y="132"/>
                      <a:pt x="37" y="132"/>
                      <a:pt x="37" y="132"/>
                    </a:cubicBezTo>
                    <a:cubicBezTo>
                      <a:pt x="39" y="133"/>
                      <a:pt x="40" y="134"/>
                      <a:pt x="42" y="135"/>
                    </a:cubicBezTo>
                    <a:cubicBezTo>
                      <a:pt x="42" y="135"/>
                      <a:pt x="42" y="135"/>
                      <a:pt x="42" y="135"/>
                    </a:cubicBezTo>
                    <a:cubicBezTo>
                      <a:pt x="40" y="134"/>
                      <a:pt x="39" y="133"/>
                      <a:pt x="37" y="132"/>
                    </a:cubicBezTo>
                    <a:moveTo>
                      <a:pt x="66" y="131"/>
                    </a:moveTo>
                    <a:cubicBezTo>
                      <a:pt x="65" y="133"/>
                      <a:pt x="64" y="135"/>
                      <a:pt x="64" y="136"/>
                    </a:cubicBezTo>
                    <a:cubicBezTo>
                      <a:pt x="64" y="137"/>
                      <a:pt x="65" y="137"/>
                      <a:pt x="65" y="137"/>
                    </a:cubicBezTo>
                    <a:cubicBezTo>
                      <a:pt x="66" y="136"/>
                      <a:pt x="67" y="134"/>
                      <a:pt x="68" y="133"/>
                    </a:cubicBezTo>
                    <a:cubicBezTo>
                      <a:pt x="67" y="132"/>
                      <a:pt x="67" y="132"/>
                      <a:pt x="67" y="132"/>
                    </a:cubicBezTo>
                    <a:cubicBezTo>
                      <a:pt x="66" y="131"/>
                      <a:pt x="66" y="131"/>
                      <a:pt x="66" y="131"/>
                    </a:cubicBezTo>
                    <a:moveTo>
                      <a:pt x="62" y="129"/>
                    </a:moveTo>
                    <a:cubicBezTo>
                      <a:pt x="59" y="134"/>
                      <a:pt x="59" y="134"/>
                      <a:pt x="59" y="134"/>
                    </a:cubicBezTo>
                    <a:cubicBezTo>
                      <a:pt x="59" y="134"/>
                      <a:pt x="60" y="134"/>
                      <a:pt x="60" y="134"/>
                    </a:cubicBezTo>
                    <a:cubicBezTo>
                      <a:pt x="61" y="133"/>
                      <a:pt x="62" y="131"/>
                      <a:pt x="63" y="130"/>
                    </a:cubicBezTo>
                    <a:cubicBezTo>
                      <a:pt x="62" y="129"/>
                      <a:pt x="62" y="129"/>
                      <a:pt x="62" y="129"/>
                    </a:cubicBezTo>
                    <a:moveTo>
                      <a:pt x="27" y="128"/>
                    </a:moveTo>
                    <a:cubicBezTo>
                      <a:pt x="27" y="128"/>
                      <a:pt x="26" y="129"/>
                      <a:pt x="26" y="130"/>
                    </a:cubicBezTo>
                    <a:cubicBezTo>
                      <a:pt x="27" y="130"/>
                      <a:pt x="28" y="131"/>
                      <a:pt x="29" y="131"/>
                    </a:cubicBezTo>
                    <a:cubicBezTo>
                      <a:pt x="30" y="129"/>
                      <a:pt x="30" y="129"/>
                      <a:pt x="30" y="129"/>
                    </a:cubicBezTo>
                    <a:cubicBezTo>
                      <a:pt x="29" y="129"/>
                      <a:pt x="28" y="128"/>
                      <a:pt x="27" y="128"/>
                    </a:cubicBezTo>
                    <a:moveTo>
                      <a:pt x="96" y="127"/>
                    </a:moveTo>
                    <a:cubicBezTo>
                      <a:pt x="96" y="128"/>
                      <a:pt x="96" y="128"/>
                      <a:pt x="95" y="129"/>
                    </a:cubicBezTo>
                    <a:cubicBezTo>
                      <a:pt x="93" y="133"/>
                      <a:pt x="93" y="133"/>
                      <a:pt x="93" y="133"/>
                    </a:cubicBezTo>
                    <a:cubicBezTo>
                      <a:pt x="93" y="134"/>
                      <a:pt x="93" y="134"/>
                      <a:pt x="93" y="134"/>
                    </a:cubicBezTo>
                    <a:cubicBezTo>
                      <a:pt x="94" y="132"/>
                      <a:pt x="94" y="132"/>
                      <a:pt x="94" y="132"/>
                    </a:cubicBezTo>
                    <a:cubicBezTo>
                      <a:pt x="95" y="131"/>
                      <a:pt x="95" y="131"/>
                      <a:pt x="95" y="131"/>
                    </a:cubicBezTo>
                    <a:cubicBezTo>
                      <a:pt x="94" y="132"/>
                      <a:pt x="94" y="133"/>
                      <a:pt x="93" y="134"/>
                    </a:cubicBezTo>
                    <a:cubicBezTo>
                      <a:pt x="94" y="134"/>
                      <a:pt x="94" y="134"/>
                      <a:pt x="94" y="134"/>
                    </a:cubicBezTo>
                    <a:cubicBezTo>
                      <a:pt x="95" y="132"/>
                      <a:pt x="96" y="130"/>
                      <a:pt x="96" y="128"/>
                    </a:cubicBezTo>
                    <a:cubicBezTo>
                      <a:pt x="97" y="127"/>
                      <a:pt x="97" y="127"/>
                      <a:pt x="97" y="127"/>
                    </a:cubicBezTo>
                    <a:cubicBezTo>
                      <a:pt x="97" y="127"/>
                      <a:pt x="96" y="127"/>
                      <a:pt x="96" y="127"/>
                    </a:cubicBezTo>
                    <a:moveTo>
                      <a:pt x="28" y="126"/>
                    </a:moveTo>
                    <a:cubicBezTo>
                      <a:pt x="28" y="126"/>
                      <a:pt x="28" y="126"/>
                      <a:pt x="28" y="126"/>
                    </a:cubicBezTo>
                    <a:cubicBezTo>
                      <a:pt x="29" y="127"/>
                      <a:pt x="30" y="128"/>
                      <a:pt x="30" y="128"/>
                    </a:cubicBezTo>
                    <a:cubicBezTo>
                      <a:pt x="31" y="128"/>
                      <a:pt x="31" y="128"/>
                      <a:pt x="31" y="128"/>
                    </a:cubicBezTo>
                    <a:cubicBezTo>
                      <a:pt x="30" y="127"/>
                      <a:pt x="29" y="127"/>
                      <a:pt x="28" y="126"/>
                    </a:cubicBezTo>
                    <a:moveTo>
                      <a:pt x="55" y="125"/>
                    </a:moveTo>
                    <a:cubicBezTo>
                      <a:pt x="55" y="125"/>
                      <a:pt x="55" y="125"/>
                      <a:pt x="55" y="125"/>
                    </a:cubicBezTo>
                    <a:cubicBezTo>
                      <a:pt x="54" y="127"/>
                      <a:pt x="53" y="128"/>
                      <a:pt x="52" y="130"/>
                    </a:cubicBezTo>
                    <a:cubicBezTo>
                      <a:pt x="53" y="130"/>
                      <a:pt x="54" y="131"/>
                      <a:pt x="55" y="132"/>
                    </a:cubicBezTo>
                    <a:cubicBezTo>
                      <a:pt x="56" y="130"/>
                      <a:pt x="57" y="128"/>
                      <a:pt x="58" y="127"/>
                    </a:cubicBezTo>
                    <a:cubicBezTo>
                      <a:pt x="55" y="125"/>
                      <a:pt x="55" y="125"/>
                      <a:pt x="55" y="125"/>
                    </a:cubicBezTo>
                    <a:moveTo>
                      <a:pt x="52" y="123"/>
                    </a:moveTo>
                    <a:cubicBezTo>
                      <a:pt x="51" y="125"/>
                      <a:pt x="50" y="126"/>
                      <a:pt x="49" y="128"/>
                    </a:cubicBezTo>
                    <a:cubicBezTo>
                      <a:pt x="50" y="128"/>
                      <a:pt x="51" y="129"/>
                      <a:pt x="52" y="130"/>
                    </a:cubicBezTo>
                    <a:cubicBezTo>
                      <a:pt x="53" y="128"/>
                      <a:pt x="54" y="126"/>
                      <a:pt x="55" y="125"/>
                    </a:cubicBezTo>
                    <a:cubicBezTo>
                      <a:pt x="52" y="123"/>
                      <a:pt x="52" y="123"/>
                      <a:pt x="52" y="123"/>
                    </a:cubicBezTo>
                    <a:moveTo>
                      <a:pt x="49" y="121"/>
                    </a:moveTo>
                    <a:cubicBezTo>
                      <a:pt x="48" y="123"/>
                      <a:pt x="47" y="125"/>
                      <a:pt x="46" y="126"/>
                    </a:cubicBezTo>
                    <a:cubicBezTo>
                      <a:pt x="46" y="126"/>
                      <a:pt x="47" y="126"/>
                      <a:pt x="47" y="127"/>
                    </a:cubicBezTo>
                    <a:cubicBezTo>
                      <a:pt x="47" y="126"/>
                      <a:pt x="48" y="125"/>
                      <a:pt x="48" y="125"/>
                    </a:cubicBezTo>
                    <a:cubicBezTo>
                      <a:pt x="48" y="125"/>
                      <a:pt x="47" y="126"/>
                      <a:pt x="47" y="127"/>
                    </a:cubicBezTo>
                    <a:cubicBezTo>
                      <a:pt x="47" y="127"/>
                      <a:pt x="47" y="127"/>
                      <a:pt x="48" y="127"/>
                    </a:cubicBezTo>
                    <a:cubicBezTo>
                      <a:pt x="50" y="122"/>
                      <a:pt x="50" y="122"/>
                      <a:pt x="50" y="122"/>
                    </a:cubicBezTo>
                    <a:cubicBezTo>
                      <a:pt x="49" y="121"/>
                      <a:pt x="49" y="121"/>
                      <a:pt x="49" y="121"/>
                    </a:cubicBezTo>
                    <a:moveTo>
                      <a:pt x="86" y="119"/>
                    </a:moveTo>
                    <a:cubicBezTo>
                      <a:pt x="84" y="122"/>
                      <a:pt x="83" y="125"/>
                      <a:pt x="82" y="127"/>
                    </a:cubicBezTo>
                    <a:cubicBezTo>
                      <a:pt x="83" y="128"/>
                      <a:pt x="83" y="128"/>
                      <a:pt x="83" y="128"/>
                    </a:cubicBezTo>
                    <a:cubicBezTo>
                      <a:pt x="84" y="125"/>
                      <a:pt x="85" y="122"/>
                      <a:pt x="86" y="120"/>
                    </a:cubicBezTo>
                    <a:cubicBezTo>
                      <a:pt x="86" y="120"/>
                      <a:pt x="86" y="119"/>
                      <a:pt x="86" y="119"/>
                    </a:cubicBezTo>
                    <a:moveTo>
                      <a:pt x="45" y="119"/>
                    </a:moveTo>
                    <a:cubicBezTo>
                      <a:pt x="44" y="121"/>
                      <a:pt x="43" y="122"/>
                      <a:pt x="42" y="124"/>
                    </a:cubicBezTo>
                    <a:cubicBezTo>
                      <a:pt x="44" y="125"/>
                      <a:pt x="45" y="125"/>
                      <a:pt x="46" y="126"/>
                    </a:cubicBezTo>
                    <a:cubicBezTo>
                      <a:pt x="48" y="123"/>
                      <a:pt x="48" y="122"/>
                      <a:pt x="49" y="121"/>
                    </a:cubicBezTo>
                    <a:cubicBezTo>
                      <a:pt x="45" y="119"/>
                      <a:pt x="45" y="119"/>
                      <a:pt x="45" y="119"/>
                    </a:cubicBezTo>
                    <a:moveTo>
                      <a:pt x="103" y="119"/>
                    </a:moveTo>
                    <a:cubicBezTo>
                      <a:pt x="103" y="119"/>
                      <a:pt x="102" y="119"/>
                      <a:pt x="102" y="119"/>
                    </a:cubicBezTo>
                    <a:cubicBezTo>
                      <a:pt x="101" y="120"/>
                      <a:pt x="101" y="120"/>
                      <a:pt x="101" y="120"/>
                    </a:cubicBezTo>
                    <a:cubicBezTo>
                      <a:pt x="101" y="120"/>
                      <a:pt x="101" y="120"/>
                      <a:pt x="101" y="120"/>
                    </a:cubicBezTo>
                    <a:cubicBezTo>
                      <a:pt x="102" y="119"/>
                      <a:pt x="102" y="119"/>
                      <a:pt x="102" y="119"/>
                    </a:cubicBezTo>
                    <a:cubicBezTo>
                      <a:pt x="102" y="119"/>
                      <a:pt x="103" y="119"/>
                      <a:pt x="103" y="119"/>
                    </a:cubicBezTo>
                    <a:moveTo>
                      <a:pt x="83" y="117"/>
                    </a:moveTo>
                    <a:cubicBezTo>
                      <a:pt x="81" y="120"/>
                      <a:pt x="79" y="122"/>
                      <a:pt x="78" y="125"/>
                    </a:cubicBezTo>
                    <a:cubicBezTo>
                      <a:pt x="78" y="125"/>
                      <a:pt x="78" y="125"/>
                      <a:pt x="78" y="125"/>
                    </a:cubicBezTo>
                    <a:cubicBezTo>
                      <a:pt x="80" y="123"/>
                      <a:pt x="82" y="120"/>
                      <a:pt x="83" y="118"/>
                    </a:cubicBezTo>
                    <a:cubicBezTo>
                      <a:pt x="83" y="117"/>
                      <a:pt x="83" y="117"/>
                      <a:pt x="83" y="117"/>
                    </a:cubicBezTo>
                    <a:moveTo>
                      <a:pt x="101" y="117"/>
                    </a:moveTo>
                    <a:cubicBezTo>
                      <a:pt x="100" y="119"/>
                      <a:pt x="100" y="119"/>
                      <a:pt x="100" y="119"/>
                    </a:cubicBezTo>
                    <a:cubicBezTo>
                      <a:pt x="100" y="119"/>
                      <a:pt x="100" y="119"/>
                      <a:pt x="100" y="119"/>
                    </a:cubicBezTo>
                    <a:cubicBezTo>
                      <a:pt x="101" y="118"/>
                      <a:pt x="101" y="118"/>
                      <a:pt x="101" y="117"/>
                    </a:cubicBezTo>
                    <a:cubicBezTo>
                      <a:pt x="101" y="117"/>
                      <a:pt x="101" y="117"/>
                      <a:pt x="101" y="117"/>
                    </a:cubicBezTo>
                    <a:cubicBezTo>
                      <a:pt x="101" y="117"/>
                      <a:pt x="101" y="117"/>
                      <a:pt x="101" y="117"/>
                    </a:cubicBezTo>
                    <a:moveTo>
                      <a:pt x="38" y="114"/>
                    </a:moveTo>
                    <a:cubicBezTo>
                      <a:pt x="35" y="119"/>
                      <a:pt x="35" y="119"/>
                      <a:pt x="35" y="119"/>
                    </a:cubicBezTo>
                    <a:cubicBezTo>
                      <a:pt x="35" y="120"/>
                      <a:pt x="35" y="120"/>
                      <a:pt x="36" y="120"/>
                    </a:cubicBezTo>
                    <a:cubicBezTo>
                      <a:pt x="37" y="118"/>
                      <a:pt x="38" y="117"/>
                      <a:pt x="39" y="115"/>
                    </a:cubicBezTo>
                    <a:cubicBezTo>
                      <a:pt x="38" y="114"/>
                      <a:pt x="38" y="114"/>
                      <a:pt x="38" y="114"/>
                    </a:cubicBezTo>
                    <a:moveTo>
                      <a:pt x="76" y="113"/>
                    </a:moveTo>
                    <a:cubicBezTo>
                      <a:pt x="74" y="116"/>
                      <a:pt x="73" y="119"/>
                      <a:pt x="71" y="121"/>
                    </a:cubicBezTo>
                    <a:cubicBezTo>
                      <a:pt x="73" y="122"/>
                      <a:pt x="73" y="122"/>
                      <a:pt x="73" y="122"/>
                    </a:cubicBezTo>
                    <a:cubicBezTo>
                      <a:pt x="75" y="120"/>
                      <a:pt x="76" y="117"/>
                      <a:pt x="78" y="114"/>
                    </a:cubicBezTo>
                    <a:cubicBezTo>
                      <a:pt x="77" y="114"/>
                      <a:pt x="76" y="113"/>
                      <a:pt x="76" y="113"/>
                    </a:cubicBezTo>
                    <a:moveTo>
                      <a:pt x="35" y="113"/>
                    </a:moveTo>
                    <a:cubicBezTo>
                      <a:pt x="34" y="114"/>
                      <a:pt x="33" y="116"/>
                      <a:pt x="32" y="118"/>
                    </a:cubicBezTo>
                    <a:cubicBezTo>
                      <a:pt x="33" y="118"/>
                      <a:pt x="34" y="119"/>
                      <a:pt x="34" y="119"/>
                    </a:cubicBezTo>
                    <a:cubicBezTo>
                      <a:pt x="34" y="119"/>
                      <a:pt x="35" y="119"/>
                      <a:pt x="35" y="119"/>
                    </a:cubicBezTo>
                    <a:cubicBezTo>
                      <a:pt x="36" y="118"/>
                      <a:pt x="37" y="116"/>
                      <a:pt x="38" y="114"/>
                    </a:cubicBezTo>
                    <a:cubicBezTo>
                      <a:pt x="35" y="113"/>
                      <a:pt x="35" y="113"/>
                      <a:pt x="35" y="113"/>
                    </a:cubicBezTo>
                    <a:moveTo>
                      <a:pt x="73" y="111"/>
                    </a:moveTo>
                    <a:cubicBezTo>
                      <a:pt x="72" y="112"/>
                      <a:pt x="72" y="112"/>
                      <a:pt x="72" y="112"/>
                    </a:cubicBezTo>
                    <a:cubicBezTo>
                      <a:pt x="68" y="119"/>
                      <a:pt x="68" y="119"/>
                      <a:pt x="68" y="119"/>
                    </a:cubicBezTo>
                    <a:cubicBezTo>
                      <a:pt x="69" y="120"/>
                      <a:pt x="69" y="120"/>
                      <a:pt x="69" y="120"/>
                    </a:cubicBezTo>
                    <a:cubicBezTo>
                      <a:pt x="71" y="117"/>
                      <a:pt x="73" y="115"/>
                      <a:pt x="74" y="112"/>
                    </a:cubicBezTo>
                    <a:cubicBezTo>
                      <a:pt x="74" y="112"/>
                      <a:pt x="73" y="112"/>
                      <a:pt x="73" y="111"/>
                    </a:cubicBezTo>
                    <a:moveTo>
                      <a:pt x="103" y="111"/>
                    </a:moveTo>
                    <a:cubicBezTo>
                      <a:pt x="102" y="113"/>
                      <a:pt x="102" y="113"/>
                      <a:pt x="102" y="113"/>
                    </a:cubicBezTo>
                    <a:cubicBezTo>
                      <a:pt x="103" y="113"/>
                      <a:pt x="103" y="113"/>
                      <a:pt x="103" y="113"/>
                    </a:cubicBezTo>
                    <a:cubicBezTo>
                      <a:pt x="103" y="113"/>
                      <a:pt x="103" y="112"/>
                      <a:pt x="103" y="111"/>
                    </a:cubicBezTo>
                    <a:cubicBezTo>
                      <a:pt x="103" y="111"/>
                      <a:pt x="103" y="111"/>
                      <a:pt x="103" y="111"/>
                    </a:cubicBezTo>
                    <a:moveTo>
                      <a:pt x="91" y="109"/>
                    </a:moveTo>
                    <a:cubicBezTo>
                      <a:pt x="90" y="110"/>
                      <a:pt x="89" y="111"/>
                      <a:pt x="89" y="112"/>
                    </a:cubicBezTo>
                    <a:cubicBezTo>
                      <a:pt x="89" y="112"/>
                      <a:pt x="90" y="113"/>
                      <a:pt x="90" y="113"/>
                    </a:cubicBezTo>
                    <a:cubicBezTo>
                      <a:pt x="90" y="112"/>
                      <a:pt x="91" y="110"/>
                      <a:pt x="91" y="109"/>
                    </a:cubicBezTo>
                    <a:cubicBezTo>
                      <a:pt x="91" y="109"/>
                      <a:pt x="91" y="109"/>
                      <a:pt x="91" y="109"/>
                    </a:cubicBezTo>
                    <a:moveTo>
                      <a:pt x="89" y="107"/>
                    </a:moveTo>
                    <a:cubicBezTo>
                      <a:pt x="88" y="108"/>
                      <a:pt x="87" y="110"/>
                      <a:pt x="87" y="111"/>
                    </a:cubicBezTo>
                    <a:cubicBezTo>
                      <a:pt x="87" y="111"/>
                      <a:pt x="87" y="111"/>
                      <a:pt x="87" y="111"/>
                    </a:cubicBezTo>
                    <a:cubicBezTo>
                      <a:pt x="88" y="110"/>
                      <a:pt x="89" y="109"/>
                      <a:pt x="89" y="108"/>
                    </a:cubicBezTo>
                    <a:cubicBezTo>
                      <a:pt x="89" y="108"/>
                      <a:pt x="89" y="107"/>
                      <a:pt x="89" y="107"/>
                    </a:cubicBezTo>
                    <a:moveTo>
                      <a:pt x="63" y="105"/>
                    </a:moveTo>
                    <a:cubicBezTo>
                      <a:pt x="61" y="108"/>
                      <a:pt x="60" y="111"/>
                      <a:pt x="58" y="114"/>
                    </a:cubicBezTo>
                    <a:cubicBezTo>
                      <a:pt x="63" y="117"/>
                      <a:pt x="63" y="117"/>
                      <a:pt x="63" y="117"/>
                    </a:cubicBezTo>
                    <a:cubicBezTo>
                      <a:pt x="65" y="114"/>
                      <a:pt x="67" y="111"/>
                      <a:pt x="68" y="108"/>
                    </a:cubicBezTo>
                    <a:cubicBezTo>
                      <a:pt x="66" y="107"/>
                      <a:pt x="65" y="106"/>
                      <a:pt x="63" y="105"/>
                    </a:cubicBezTo>
                    <a:moveTo>
                      <a:pt x="93" y="104"/>
                    </a:moveTo>
                    <a:cubicBezTo>
                      <a:pt x="92" y="106"/>
                      <a:pt x="92" y="106"/>
                      <a:pt x="92" y="106"/>
                    </a:cubicBezTo>
                    <a:cubicBezTo>
                      <a:pt x="92" y="106"/>
                      <a:pt x="92" y="106"/>
                      <a:pt x="93" y="107"/>
                    </a:cubicBezTo>
                    <a:cubicBezTo>
                      <a:pt x="93" y="106"/>
                      <a:pt x="93" y="105"/>
                      <a:pt x="94" y="105"/>
                    </a:cubicBezTo>
                    <a:cubicBezTo>
                      <a:pt x="93" y="105"/>
                      <a:pt x="93" y="104"/>
                      <a:pt x="93" y="104"/>
                    </a:cubicBezTo>
                    <a:moveTo>
                      <a:pt x="91" y="103"/>
                    </a:moveTo>
                    <a:cubicBezTo>
                      <a:pt x="91" y="104"/>
                      <a:pt x="91" y="104"/>
                      <a:pt x="90" y="105"/>
                    </a:cubicBezTo>
                    <a:cubicBezTo>
                      <a:pt x="90" y="105"/>
                      <a:pt x="91" y="105"/>
                      <a:pt x="91" y="105"/>
                    </a:cubicBezTo>
                    <a:cubicBezTo>
                      <a:pt x="91" y="105"/>
                      <a:pt x="92" y="104"/>
                      <a:pt x="92" y="104"/>
                    </a:cubicBezTo>
                    <a:cubicBezTo>
                      <a:pt x="92" y="104"/>
                      <a:pt x="91" y="103"/>
                      <a:pt x="91" y="103"/>
                    </a:cubicBezTo>
                    <a:moveTo>
                      <a:pt x="81" y="102"/>
                    </a:moveTo>
                    <a:cubicBezTo>
                      <a:pt x="80" y="104"/>
                      <a:pt x="80" y="105"/>
                      <a:pt x="79" y="106"/>
                    </a:cubicBezTo>
                    <a:cubicBezTo>
                      <a:pt x="80" y="107"/>
                      <a:pt x="81" y="107"/>
                      <a:pt x="81" y="107"/>
                    </a:cubicBezTo>
                    <a:cubicBezTo>
                      <a:pt x="82" y="106"/>
                      <a:pt x="83" y="105"/>
                      <a:pt x="83" y="104"/>
                    </a:cubicBezTo>
                    <a:cubicBezTo>
                      <a:pt x="81" y="102"/>
                      <a:pt x="81" y="102"/>
                      <a:pt x="81" y="102"/>
                    </a:cubicBezTo>
                    <a:moveTo>
                      <a:pt x="79" y="101"/>
                    </a:moveTo>
                    <a:cubicBezTo>
                      <a:pt x="77" y="105"/>
                      <a:pt x="77" y="105"/>
                      <a:pt x="77" y="105"/>
                    </a:cubicBezTo>
                    <a:cubicBezTo>
                      <a:pt x="77" y="105"/>
                      <a:pt x="78" y="105"/>
                      <a:pt x="78" y="106"/>
                    </a:cubicBezTo>
                    <a:cubicBezTo>
                      <a:pt x="78" y="106"/>
                      <a:pt x="78" y="106"/>
                      <a:pt x="78" y="106"/>
                    </a:cubicBezTo>
                    <a:cubicBezTo>
                      <a:pt x="79" y="104"/>
                      <a:pt x="80" y="103"/>
                      <a:pt x="80" y="102"/>
                    </a:cubicBezTo>
                    <a:cubicBezTo>
                      <a:pt x="79" y="101"/>
                      <a:pt x="79" y="101"/>
                      <a:pt x="79" y="101"/>
                    </a:cubicBezTo>
                    <a:moveTo>
                      <a:pt x="56" y="101"/>
                    </a:moveTo>
                    <a:cubicBezTo>
                      <a:pt x="54" y="104"/>
                      <a:pt x="52" y="107"/>
                      <a:pt x="51" y="110"/>
                    </a:cubicBezTo>
                    <a:cubicBezTo>
                      <a:pt x="54" y="112"/>
                      <a:pt x="54" y="112"/>
                      <a:pt x="54" y="112"/>
                    </a:cubicBezTo>
                    <a:cubicBezTo>
                      <a:pt x="59" y="105"/>
                      <a:pt x="59" y="105"/>
                      <a:pt x="59" y="105"/>
                    </a:cubicBezTo>
                    <a:cubicBezTo>
                      <a:pt x="57" y="107"/>
                      <a:pt x="56" y="110"/>
                      <a:pt x="55" y="112"/>
                    </a:cubicBezTo>
                    <a:cubicBezTo>
                      <a:pt x="56" y="112"/>
                      <a:pt x="56" y="112"/>
                      <a:pt x="56" y="112"/>
                    </a:cubicBezTo>
                    <a:cubicBezTo>
                      <a:pt x="57" y="110"/>
                      <a:pt x="59" y="107"/>
                      <a:pt x="61" y="104"/>
                    </a:cubicBezTo>
                    <a:cubicBezTo>
                      <a:pt x="60" y="104"/>
                      <a:pt x="60" y="104"/>
                      <a:pt x="60" y="104"/>
                    </a:cubicBezTo>
                    <a:cubicBezTo>
                      <a:pt x="60" y="104"/>
                      <a:pt x="60" y="104"/>
                      <a:pt x="60" y="104"/>
                    </a:cubicBezTo>
                    <a:cubicBezTo>
                      <a:pt x="60" y="104"/>
                      <a:pt x="60" y="104"/>
                      <a:pt x="60" y="103"/>
                    </a:cubicBezTo>
                    <a:cubicBezTo>
                      <a:pt x="59" y="103"/>
                      <a:pt x="58" y="102"/>
                      <a:pt x="56" y="101"/>
                    </a:cubicBezTo>
                    <a:cubicBezTo>
                      <a:pt x="55" y="102"/>
                      <a:pt x="55" y="104"/>
                      <a:pt x="54" y="105"/>
                    </a:cubicBezTo>
                    <a:cubicBezTo>
                      <a:pt x="55" y="104"/>
                      <a:pt x="55" y="102"/>
                      <a:pt x="56" y="101"/>
                    </a:cubicBezTo>
                    <a:cubicBezTo>
                      <a:pt x="56" y="101"/>
                      <a:pt x="56" y="101"/>
                      <a:pt x="56" y="101"/>
                    </a:cubicBezTo>
                    <a:moveTo>
                      <a:pt x="83" y="99"/>
                    </a:moveTo>
                    <a:cubicBezTo>
                      <a:pt x="83" y="99"/>
                      <a:pt x="83" y="99"/>
                      <a:pt x="83" y="100"/>
                    </a:cubicBezTo>
                    <a:cubicBezTo>
                      <a:pt x="83" y="100"/>
                      <a:pt x="84" y="101"/>
                      <a:pt x="85" y="101"/>
                    </a:cubicBezTo>
                    <a:cubicBezTo>
                      <a:pt x="85" y="101"/>
                      <a:pt x="85" y="100"/>
                      <a:pt x="85" y="100"/>
                    </a:cubicBezTo>
                    <a:cubicBezTo>
                      <a:pt x="85" y="99"/>
                      <a:pt x="84" y="99"/>
                      <a:pt x="83" y="99"/>
                    </a:cubicBezTo>
                    <a:moveTo>
                      <a:pt x="95" y="99"/>
                    </a:moveTo>
                    <a:cubicBezTo>
                      <a:pt x="94" y="102"/>
                      <a:pt x="94" y="102"/>
                      <a:pt x="94" y="102"/>
                    </a:cubicBezTo>
                    <a:cubicBezTo>
                      <a:pt x="95" y="102"/>
                      <a:pt x="95" y="102"/>
                      <a:pt x="95" y="102"/>
                    </a:cubicBezTo>
                    <a:cubicBezTo>
                      <a:pt x="95" y="101"/>
                      <a:pt x="96" y="100"/>
                      <a:pt x="96" y="99"/>
                    </a:cubicBezTo>
                    <a:cubicBezTo>
                      <a:pt x="95" y="99"/>
                      <a:pt x="95" y="99"/>
                      <a:pt x="95" y="99"/>
                    </a:cubicBezTo>
                    <a:moveTo>
                      <a:pt x="95" y="98"/>
                    </a:moveTo>
                    <a:cubicBezTo>
                      <a:pt x="94" y="99"/>
                      <a:pt x="93" y="100"/>
                      <a:pt x="93" y="101"/>
                    </a:cubicBezTo>
                    <a:cubicBezTo>
                      <a:pt x="93" y="101"/>
                      <a:pt x="93" y="101"/>
                      <a:pt x="93" y="101"/>
                    </a:cubicBezTo>
                    <a:cubicBezTo>
                      <a:pt x="94" y="100"/>
                      <a:pt x="95" y="99"/>
                      <a:pt x="95" y="98"/>
                    </a:cubicBezTo>
                    <a:cubicBezTo>
                      <a:pt x="95" y="98"/>
                      <a:pt x="95" y="98"/>
                      <a:pt x="95" y="98"/>
                    </a:cubicBezTo>
                    <a:moveTo>
                      <a:pt x="82" y="98"/>
                    </a:moveTo>
                    <a:cubicBezTo>
                      <a:pt x="81" y="99"/>
                      <a:pt x="81" y="99"/>
                      <a:pt x="81" y="99"/>
                    </a:cubicBezTo>
                    <a:cubicBezTo>
                      <a:pt x="81" y="99"/>
                      <a:pt x="82" y="99"/>
                      <a:pt x="82" y="99"/>
                    </a:cubicBezTo>
                    <a:cubicBezTo>
                      <a:pt x="82" y="99"/>
                      <a:pt x="83" y="99"/>
                      <a:pt x="83" y="98"/>
                    </a:cubicBezTo>
                    <a:cubicBezTo>
                      <a:pt x="82" y="98"/>
                      <a:pt x="82" y="98"/>
                      <a:pt x="82" y="98"/>
                    </a:cubicBezTo>
                    <a:moveTo>
                      <a:pt x="95" y="97"/>
                    </a:moveTo>
                    <a:cubicBezTo>
                      <a:pt x="95" y="97"/>
                      <a:pt x="95" y="97"/>
                      <a:pt x="95" y="98"/>
                    </a:cubicBezTo>
                    <a:cubicBezTo>
                      <a:pt x="96" y="98"/>
                      <a:pt x="96" y="98"/>
                      <a:pt x="96" y="98"/>
                    </a:cubicBezTo>
                    <a:cubicBezTo>
                      <a:pt x="96" y="98"/>
                      <a:pt x="96" y="98"/>
                      <a:pt x="96" y="98"/>
                    </a:cubicBezTo>
                    <a:cubicBezTo>
                      <a:pt x="96" y="98"/>
                      <a:pt x="96" y="98"/>
                      <a:pt x="96" y="98"/>
                    </a:cubicBezTo>
                    <a:cubicBezTo>
                      <a:pt x="97" y="99"/>
                      <a:pt x="97" y="99"/>
                      <a:pt x="97" y="99"/>
                    </a:cubicBezTo>
                    <a:cubicBezTo>
                      <a:pt x="97" y="98"/>
                      <a:pt x="97" y="98"/>
                      <a:pt x="97" y="98"/>
                    </a:cubicBezTo>
                    <a:cubicBezTo>
                      <a:pt x="95" y="97"/>
                      <a:pt x="95" y="97"/>
                      <a:pt x="95" y="97"/>
                    </a:cubicBezTo>
                    <a:moveTo>
                      <a:pt x="69" y="95"/>
                    </a:moveTo>
                    <a:cubicBezTo>
                      <a:pt x="68" y="96"/>
                      <a:pt x="68" y="98"/>
                      <a:pt x="67" y="99"/>
                    </a:cubicBezTo>
                    <a:cubicBezTo>
                      <a:pt x="69" y="100"/>
                      <a:pt x="70" y="101"/>
                      <a:pt x="72" y="102"/>
                    </a:cubicBezTo>
                    <a:cubicBezTo>
                      <a:pt x="73" y="100"/>
                      <a:pt x="73" y="99"/>
                      <a:pt x="74" y="98"/>
                    </a:cubicBezTo>
                    <a:cubicBezTo>
                      <a:pt x="69" y="95"/>
                      <a:pt x="69" y="95"/>
                      <a:pt x="69" y="95"/>
                    </a:cubicBezTo>
                    <a:moveTo>
                      <a:pt x="97" y="95"/>
                    </a:moveTo>
                    <a:cubicBezTo>
                      <a:pt x="97" y="95"/>
                      <a:pt x="97" y="95"/>
                      <a:pt x="96" y="95"/>
                    </a:cubicBezTo>
                    <a:cubicBezTo>
                      <a:pt x="97" y="96"/>
                      <a:pt x="97" y="96"/>
                      <a:pt x="98" y="96"/>
                    </a:cubicBezTo>
                    <a:cubicBezTo>
                      <a:pt x="98" y="96"/>
                      <a:pt x="98" y="96"/>
                      <a:pt x="98" y="96"/>
                    </a:cubicBezTo>
                    <a:cubicBezTo>
                      <a:pt x="98" y="96"/>
                      <a:pt x="97" y="95"/>
                      <a:pt x="97" y="95"/>
                    </a:cubicBezTo>
                    <a:moveTo>
                      <a:pt x="45" y="95"/>
                    </a:moveTo>
                    <a:cubicBezTo>
                      <a:pt x="44" y="98"/>
                      <a:pt x="42" y="101"/>
                      <a:pt x="40" y="104"/>
                    </a:cubicBezTo>
                    <a:cubicBezTo>
                      <a:pt x="43" y="105"/>
                      <a:pt x="43" y="105"/>
                      <a:pt x="43" y="105"/>
                    </a:cubicBezTo>
                    <a:cubicBezTo>
                      <a:pt x="43" y="105"/>
                      <a:pt x="44" y="105"/>
                      <a:pt x="44" y="105"/>
                    </a:cubicBezTo>
                    <a:cubicBezTo>
                      <a:pt x="43" y="105"/>
                      <a:pt x="43" y="105"/>
                      <a:pt x="43" y="105"/>
                    </a:cubicBezTo>
                    <a:cubicBezTo>
                      <a:pt x="44" y="106"/>
                      <a:pt x="44" y="106"/>
                      <a:pt x="44" y="106"/>
                    </a:cubicBezTo>
                    <a:cubicBezTo>
                      <a:pt x="46" y="103"/>
                      <a:pt x="48" y="100"/>
                      <a:pt x="50" y="97"/>
                    </a:cubicBezTo>
                    <a:cubicBezTo>
                      <a:pt x="49" y="97"/>
                      <a:pt x="49" y="97"/>
                      <a:pt x="49" y="97"/>
                    </a:cubicBezTo>
                    <a:cubicBezTo>
                      <a:pt x="48" y="98"/>
                      <a:pt x="47" y="99"/>
                      <a:pt x="46" y="101"/>
                    </a:cubicBezTo>
                    <a:cubicBezTo>
                      <a:pt x="46" y="101"/>
                      <a:pt x="46" y="102"/>
                      <a:pt x="45" y="102"/>
                    </a:cubicBezTo>
                    <a:cubicBezTo>
                      <a:pt x="49" y="97"/>
                      <a:pt x="49" y="97"/>
                      <a:pt x="49" y="97"/>
                    </a:cubicBezTo>
                    <a:cubicBezTo>
                      <a:pt x="48" y="96"/>
                      <a:pt x="46" y="95"/>
                      <a:pt x="45" y="95"/>
                    </a:cubicBezTo>
                    <a:moveTo>
                      <a:pt x="66" y="94"/>
                    </a:moveTo>
                    <a:cubicBezTo>
                      <a:pt x="66" y="94"/>
                      <a:pt x="65" y="95"/>
                      <a:pt x="65" y="96"/>
                    </a:cubicBezTo>
                    <a:cubicBezTo>
                      <a:pt x="65" y="96"/>
                      <a:pt x="64" y="96"/>
                      <a:pt x="64" y="97"/>
                    </a:cubicBezTo>
                    <a:cubicBezTo>
                      <a:pt x="64" y="97"/>
                      <a:pt x="65" y="97"/>
                      <a:pt x="65" y="97"/>
                    </a:cubicBezTo>
                    <a:cubicBezTo>
                      <a:pt x="65" y="96"/>
                      <a:pt x="66" y="95"/>
                      <a:pt x="67" y="94"/>
                    </a:cubicBezTo>
                    <a:cubicBezTo>
                      <a:pt x="66" y="94"/>
                      <a:pt x="66" y="94"/>
                      <a:pt x="66" y="94"/>
                    </a:cubicBezTo>
                    <a:moveTo>
                      <a:pt x="98" y="93"/>
                    </a:moveTo>
                    <a:cubicBezTo>
                      <a:pt x="98" y="93"/>
                      <a:pt x="98" y="93"/>
                      <a:pt x="98" y="93"/>
                    </a:cubicBezTo>
                    <a:cubicBezTo>
                      <a:pt x="98" y="94"/>
                      <a:pt x="97" y="94"/>
                      <a:pt x="97" y="95"/>
                    </a:cubicBezTo>
                    <a:cubicBezTo>
                      <a:pt x="98" y="96"/>
                      <a:pt x="98" y="96"/>
                      <a:pt x="98" y="96"/>
                    </a:cubicBezTo>
                    <a:cubicBezTo>
                      <a:pt x="99" y="94"/>
                      <a:pt x="99" y="94"/>
                      <a:pt x="99" y="94"/>
                    </a:cubicBezTo>
                    <a:cubicBezTo>
                      <a:pt x="98" y="93"/>
                      <a:pt x="98" y="93"/>
                      <a:pt x="98" y="93"/>
                    </a:cubicBezTo>
                    <a:moveTo>
                      <a:pt x="86" y="93"/>
                    </a:moveTo>
                    <a:cubicBezTo>
                      <a:pt x="86" y="94"/>
                      <a:pt x="85" y="95"/>
                      <a:pt x="85" y="96"/>
                    </a:cubicBezTo>
                    <a:cubicBezTo>
                      <a:pt x="85" y="96"/>
                      <a:pt x="86" y="97"/>
                      <a:pt x="87" y="97"/>
                    </a:cubicBezTo>
                    <a:cubicBezTo>
                      <a:pt x="87" y="96"/>
                      <a:pt x="88" y="95"/>
                      <a:pt x="88" y="94"/>
                    </a:cubicBezTo>
                    <a:cubicBezTo>
                      <a:pt x="86" y="93"/>
                      <a:pt x="86" y="93"/>
                      <a:pt x="86" y="93"/>
                    </a:cubicBezTo>
                    <a:moveTo>
                      <a:pt x="85" y="92"/>
                    </a:moveTo>
                    <a:cubicBezTo>
                      <a:pt x="83" y="95"/>
                      <a:pt x="83" y="95"/>
                      <a:pt x="83" y="95"/>
                    </a:cubicBezTo>
                    <a:cubicBezTo>
                      <a:pt x="84" y="95"/>
                      <a:pt x="84" y="95"/>
                      <a:pt x="85" y="95"/>
                    </a:cubicBezTo>
                    <a:cubicBezTo>
                      <a:pt x="85" y="95"/>
                      <a:pt x="86" y="94"/>
                      <a:pt x="86" y="93"/>
                    </a:cubicBezTo>
                    <a:cubicBezTo>
                      <a:pt x="85" y="92"/>
                      <a:pt x="85" y="92"/>
                      <a:pt x="85" y="92"/>
                    </a:cubicBezTo>
                    <a:moveTo>
                      <a:pt x="71" y="92"/>
                    </a:moveTo>
                    <a:cubicBezTo>
                      <a:pt x="71" y="92"/>
                      <a:pt x="71" y="92"/>
                      <a:pt x="71" y="92"/>
                    </a:cubicBezTo>
                    <a:cubicBezTo>
                      <a:pt x="73" y="93"/>
                      <a:pt x="74" y="94"/>
                      <a:pt x="76" y="95"/>
                    </a:cubicBezTo>
                    <a:cubicBezTo>
                      <a:pt x="76" y="95"/>
                      <a:pt x="76" y="95"/>
                      <a:pt x="76" y="94"/>
                    </a:cubicBezTo>
                    <a:cubicBezTo>
                      <a:pt x="74" y="94"/>
                      <a:pt x="73" y="93"/>
                      <a:pt x="71" y="92"/>
                    </a:cubicBezTo>
                    <a:moveTo>
                      <a:pt x="62" y="91"/>
                    </a:moveTo>
                    <a:cubicBezTo>
                      <a:pt x="61" y="92"/>
                      <a:pt x="61" y="93"/>
                      <a:pt x="60" y="94"/>
                    </a:cubicBezTo>
                    <a:cubicBezTo>
                      <a:pt x="61" y="95"/>
                      <a:pt x="63" y="96"/>
                      <a:pt x="64" y="97"/>
                    </a:cubicBezTo>
                    <a:cubicBezTo>
                      <a:pt x="64" y="96"/>
                      <a:pt x="65" y="95"/>
                      <a:pt x="65" y="94"/>
                    </a:cubicBezTo>
                    <a:cubicBezTo>
                      <a:pt x="65" y="93"/>
                      <a:pt x="65" y="93"/>
                      <a:pt x="65" y="93"/>
                    </a:cubicBezTo>
                    <a:cubicBezTo>
                      <a:pt x="63" y="92"/>
                      <a:pt x="63" y="92"/>
                      <a:pt x="63" y="92"/>
                    </a:cubicBezTo>
                    <a:cubicBezTo>
                      <a:pt x="63" y="92"/>
                      <a:pt x="62" y="92"/>
                      <a:pt x="62" y="91"/>
                    </a:cubicBezTo>
                    <a:moveTo>
                      <a:pt x="86" y="91"/>
                    </a:moveTo>
                    <a:cubicBezTo>
                      <a:pt x="85" y="92"/>
                      <a:pt x="85" y="92"/>
                      <a:pt x="85" y="92"/>
                    </a:cubicBezTo>
                    <a:cubicBezTo>
                      <a:pt x="86" y="92"/>
                      <a:pt x="88" y="93"/>
                      <a:pt x="89" y="94"/>
                    </a:cubicBezTo>
                    <a:cubicBezTo>
                      <a:pt x="89" y="93"/>
                      <a:pt x="89" y="93"/>
                      <a:pt x="89" y="93"/>
                    </a:cubicBezTo>
                    <a:cubicBezTo>
                      <a:pt x="86" y="91"/>
                      <a:pt x="86" y="91"/>
                      <a:pt x="86" y="91"/>
                    </a:cubicBezTo>
                    <a:moveTo>
                      <a:pt x="99" y="91"/>
                    </a:moveTo>
                    <a:cubicBezTo>
                      <a:pt x="98" y="93"/>
                      <a:pt x="98" y="93"/>
                      <a:pt x="98" y="93"/>
                    </a:cubicBezTo>
                    <a:cubicBezTo>
                      <a:pt x="99" y="93"/>
                      <a:pt x="99" y="93"/>
                      <a:pt x="99" y="93"/>
                    </a:cubicBezTo>
                    <a:cubicBezTo>
                      <a:pt x="100" y="91"/>
                      <a:pt x="100" y="91"/>
                      <a:pt x="100" y="91"/>
                    </a:cubicBezTo>
                    <a:cubicBezTo>
                      <a:pt x="100" y="91"/>
                      <a:pt x="100" y="91"/>
                      <a:pt x="100" y="91"/>
                    </a:cubicBezTo>
                    <a:cubicBezTo>
                      <a:pt x="99" y="91"/>
                      <a:pt x="99" y="91"/>
                      <a:pt x="99" y="91"/>
                    </a:cubicBezTo>
                    <a:moveTo>
                      <a:pt x="61" y="91"/>
                    </a:moveTo>
                    <a:cubicBezTo>
                      <a:pt x="60" y="92"/>
                      <a:pt x="60" y="93"/>
                      <a:pt x="59" y="94"/>
                    </a:cubicBezTo>
                    <a:cubicBezTo>
                      <a:pt x="59" y="94"/>
                      <a:pt x="60" y="94"/>
                      <a:pt x="60" y="94"/>
                    </a:cubicBezTo>
                    <a:cubicBezTo>
                      <a:pt x="60" y="93"/>
                      <a:pt x="61" y="92"/>
                      <a:pt x="62" y="91"/>
                    </a:cubicBezTo>
                    <a:cubicBezTo>
                      <a:pt x="61" y="91"/>
                      <a:pt x="61" y="91"/>
                      <a:pt x="61" y="91"/>
                    </a:cubicBezTo>
                    <a:moveTo>
                      <a:pt x="68" y="90"/>
                    </a:moveTo>
                    <a:cubicBezTo>
                      <a:pt x="68" y="90"/>
                      <a:pt x="68" y="90"/>
                      <a:pt x="68" y="90"/>
                    </a:cubicBezTo>
                    <a:cubicBezTo>
                      <a:pt x="68" y="90"/>
                      <a:pt x="69" y="90"/>
                      <a:pt x="69" y="91"/>
                    </a:cubicBezTo>
                    <a:cubicBezTo>
                      <a:pt x="69" y="91"/>
                      <a:pt x="69" y="90"/>
                      <a:pt x="69" y="90"/>
                    </a:cubicBezTo>
                    <a:cubicBezTo>
                      <a:pt x="69" y="90"/>
                      <a:pt x="68" y="90"/>
                      <a:pt x="68" y="90"/>
                    </a:cubicBezTo>
                    <a:moveTo>
                      <a:pt x="87" y="89"/>
                    </a:moveTo>
                    <a:cubicBezTo>
                      <a:pt x="87" y="90"/>
                      <a:pt x="87" y="90"/>
                      <a:pt x="87" y="90"/>
                    </a:cubicBezTo>
                    <a:cubicBezTo>
                      <a:pt x="88" y="90"/>
                      <a:pt x="89" y="91"/>
                      <a:pt x="90" y="91"/>
                    </a:cubicBezTo>
                    <a:cubicBezTo>
                      <a:pt x="90" y="91"/>
                      <a:pt x="90" y="91"/>
                      <a:pt x="90" y="91"/>
                    </a:cubicBezTo>
                    <a:cubicBezTo>
                      <a:pt x="89" y="90"/>
                      <a:pt x="88" y="90"/>
                      <a:pt x="87" y="89"/>
                    </a:cubicBezTo>
                    <a:moveTo>
                      <a:pt x="100" y="88"/>
                    </a:moveTo>
                    <a:cubicBezTo>
                      <a:pt x="100" y="89"/>
                      <a:pt x="100" y="89"/>
                      <a:pt x="100" y="89"/>
                    </a:cubicBezTo>
                    <a:cubicBezTo>
                      <a:pt x="102" y="90"/>
                      <a:pt x="102" y="90"/>
                      <a:pt x="102" y="90"/>
                    </a:cubicBezTo>
                    <a:cubicBezTo>
                      <a:pt x="102" y="89"/>
                      <a:pt x="102" y="89"/>
                      <a:pt x="102" y="89"/>
                    </a:cubicBezTo>
                    <a:cubicBezTo>
                      <a:pt x="102" y="89"/>
                      <a:pt x="102" y="89"/>
                      <a:pt x="101" y="89"/>
                    </a:cubicBezTo>
                    <a:cubicBezTo>
                      <a:pt x="101" y="89"/>
                      <a:pt x="101" y="89"/>
                      <a:pt x="101" y="89"/>
                    </a:cubicBezTo>
                    <a:cubicBezTo>
                      <a:pt x="101" y="89"/>
                      <a:pt x="101" y="89"/>
                      <a:pt x="101" y="89"/>
                    </a:cubicBezTo>
                    <a:cubicBezTo>
                      <a:pt x="101" y="89"/>
                      <a:pt x="101" y="88"/>
                      <a:pt x="100" y="88"/>
                    </a:cubicBezTo>
                    <a:moveTo>
                      <a:pt x="64" y="88"/>
                    </a:moveTo>
                    <a:cubicBezTo>
                      <a:pt x="64" y="88"/>
                      <a:pt x="64" y="88"/>
                      <a:pt x="64" y="88"/>
                    </a:cubicBezTo>
                    <a:cubicBezTo>
                      <a:pt x="65" y="88"/>
                      <a:pt x="66" y="89"/>
                      <a:pt x="68" y="90"/>
                    </a:cubicBezTo>
                    <a:cubicBezTo>
                      <a:pt x="68" y="90"/>
                      <a:pt x="68" y="90"/>
                      <a:pt x="68" y="90"/>
                    </a:cubicBezTo>
                    <a:cubicBezTo>
                      <a:pt x="66" y="89"/>
                      <a:pt x="65" y="88"/>
                      <a:pt x="64" y="88"/>
                    </a:cubicBezTo>
                    <a:moveTo>
                      <a:pt x="88" y="88"/>
                    </a:moveTo>
                    <a:cubicBezTo>
                      <a:pt x="87" y="89"/>
                      <a:pt x="87" y="89"/>
                      <a:pt x="87" y="89"/>
                    </a:cubicBezTo>
                    <a:cubicBezTo>
                      <a:pt x="90" y="91"/>
                      <a:pt x="90" y="91"/>
                      <a:pt x="90" y="91"/>
                    </a:cubicBezTo>
                    <a:cubicBezTo>
                      <a:pt x="90" y="90"/>
                      <a:pt x="91" y="90"/>
                      <a:pt x="91" y="89"/>
                    </a:cubicBezTo>
                    <a:cubicBezTo>
                      <a:pt x="91" y="89"/>
                      <a:pt x="91" y="89"/>
                      <a:pt x="90" y="89"/>
                    </a:cubicBezTo>
                    <a:cubicBezTo>
                      <a:pt x="90" y="88"/>
                      <a:pt x="89" y="88"/>
                      <a:pt x="88" y="88"/>
                    </a:cubicBezTo>
                    <a:moveTo>
                      <a:pt x="63" y="87"/>
                    </a:moveTo>
                    <a:cubicBezTo>
                      <a:pt x="63" y="87"/>
                      <a:pt x="64" y="87"/>
                      <a:pt x="64" y="87"/>
                    </a:cubicBezTo>
                    <a:cubicBezTo>
                      <a:pt x="64" y="87"/>
                      <a:pt x="64" y="87"/>
                      <a:pt x="64" y="87"/>
                    </a:cubicBezTo>
                    <a:cubicBezTo>
                      <a:pt x="64" y="87"/>
                      <a:pt x="63" y="87"/>
                      <a:pt x="63" y="87"/>
                    </a:cubicBezTo>
                    <a:moveTo>
                      <a:pt x="55" y="87"/>
                    </a:moveTo>
                    <a:cubicBezTo>
                      <a:pt x="54" y="88"/>
                      <a:pt x="54" y="89"/>
                      <a:pt x="53" y="90"/>
                    </a:cubicBezTo>
                    <a:cubicBezTo>
                      <a:pt x="53" y="90"/>
                      <a:pt x="54" y="90"/>
                      <a:pt x="54" y="90"/>
                    </a:cubicBezTo>
                    <a:cubicBezTo>
                      <a:pt x="54" y="89"/>
                      <a:pt x="55" y="88"/>
                      <a:pt x="56" y="88"/>
                    </a:cubicBezTo>
                    <a:cubicBezTo>
                      <a:pt x="55" y="87"/>
                      <a:pt x="55" y="87"/>
                      <a:pt x="55" y="87"/>
                    </a:cubicBezTo>
                    <a:moveTo>
                      <a:pt x="89" y="87"/>
                    </a:moveTo>
                    <a:cubicBezTo>
                      <a:pt x="88" y="87"/>
                      <a:pt x="88" y="87"/>
                      <a:pt x="88" y="87"/>
                    </a:cubicBezTo>
                    <a:cubicBezTo>
                      <a:pt x="89" y="88"/>
                      <a:pt x="90" y="88"/>
                      <a:pt x="90" y="89"/>
                    </a:cubicBezTo>
                    <a:cubicBezTo>
                      <a:pt x="91" y="89"/>
                      <a:pt x="91" y="89"/>
                      <a:pt x="91" y="89"/>
                    </a:cubicBezTo>
                    <a:cubicBezTo>
                      <a:pt x="91" y="89"/>
                      <a:pt x="91" y="89"/>
                      <a:pt x="91" y="89"/>
                    </a:cubicBezTo>
                    <a:cubicBezTo>
                      <a:pt x="91" y="88"/>
                      <a:pt x="91" y="88"/>
                      <a:pt x="91" y="88"/>
                    </a:cubicBezTo>
                    <a:cubicBezTo>
                      <a:pt x="90" y="88"/>
                      <a:pt x="90" y="87"/>
                      <a:pt x="89" y="87"/>
                    </a:cubicBezTo>
                    <a:moveTo>
                      <a:pt x="107" y="86"/>
                    </a:moveTo>
                    <a:cubicBezTo>
                      <a:pt x="106" y="86"/>
                      <a:pt x="105" y="86"/>
                      <a:pt x="104" y="87"/>
                    </a:cubicBezTo>
                    <a:cubicBezTo>
                      <a:pt x="103" y="87"/>
                      <a:pt x="102" y="88"/>
                      <a:pt x="102" y="88"/>
                    </a:cubicBezTo>
                    <a:cubicBezTo>
                      <a:pt x="102" y="89"/>
                      <a:pt x="102" y="89"/>
                      <a:pt x="102" y="89"/>
                    </a:cubicBezTo>
                    <a:cubicBezTo>
                      <a:pt x="103" y="88"/>
                      <a:pt x="104" y="88"/>
                      <a:pt x="107" y="87"/>
                    </a:cubicBezTo>
                    <a:cubicBezTo>
                      <a:pt x="107" y="87"/>
                      <a:pt x="107" y="87"/>
                      <a:pt x="107" y="87"/>
                    </a:cubicBezTo>
                    <a:cubicBezTo>
                      <a:pt x="109" y="87"/>
                      <a:pt x="110" y="89"/>
                      <a:pt x="110" y="91"/>
                    </a:cubicBezTo>
                    <a:cubicBezTo>
                      <a:pt x="110" y="92"/>
                      <a:pt x="110" y="94"/>
                      <a:pt x="110" y="94"/>
                    </a:cubicBezTo>
                    <a:cubicBezTo>
                      <a:pt x="110" y="94"/>
                      <a:pt x="110" y="94"/>
                      <a:pt x="110" y="94"/>
                    </a:cubicBezTo>
                    <a:cubicBezTo>
                      <a:pt x="109" y="97"/>
                      <a:pt x="108" y="100"/>
                      <a:pt x="106" y="103"/>
                    </a:cubicBezTo>
                    <a:cubicBezTo>
                      <a:pt x="104" y="108"/>
                      <a:pt x="104" y="108"/>
                      <a:pt x="104" y="108"/>
                    </a:cubicBezTo>
                    <a:cubicBezTo>
                      <a:pt x="105" y="108"/>
                      <a:pt x="105" y="108"/>
                      <a:pt x="105" y="108"/>
                    </a:cubicBezTo>
                    <a:cubicBezTo>
                      <a:pt x="105" y="108"/>
                      <a:pt x="105" y="108"/>
                      <a:pt x="105" y="107"/>
                    </a:cubicBezTo>
                    <a:cubicBezTo>
                      <a:pt x="109" y="98"/>
                      <a:pt x="109" y="98"/>
                      <a:pt x="109" y="98"/>
                    </a:cubicBezTo>
                    <a:cubicBezTo>
                      <a:pt x="109" y="97"/>
                      <a:pt x="110" y="95"/>
                      <a:pt x="110" y="94"/>
                    </a:cubicBezTo>
                    <a:cubicBezTo>
                      <a:pt x="110" y="94"/>
                      <a:pt x="111" y="94"/>
                      <a:pt x="111" y="94"/>
                    </a:cubicBezTo>
                    <a:cubicBezTo>
                      <a:pt x="111" y="94"/>
                      <a:pt x="111" y="92"/>
                      <a:pt x="110" y="90"/>
                    </a:cubicBezTo>
                    <a:cubicBezTo>
                      <a:pt x="110" y="88"/>
                      <a:pt x="109" y="86"/>
                      <a:pt x="107" y="86"/>
                    </a:cubicBezTo>
                    <a:moveTo>
                      <a:pt x="75" y="86"/>
                    </a:moveTo>
                    <a:cubicBezTo>
                      <a:pt x="75" y="87"/>
                      <a:pt x="74" y="87"/>
                      <a:pt x="73" y="88"/>
                    </a:cubicBezTo>
                    <a:cubicBezTo>
                      <a:pt x="75" y="89"/>
                      <a:pt x="76" y="90"/>
                      <a:pt x="78" y="91"/>
                    </a:cubicBezTo>
                    <a:cubicBezTo>
                      <a:pt x="78" y="90"/>
                      <a:pt x="79" y="89"/>
                      <a:pt x="79" y="88"/>
                    </a:cubicBezTo>
                    <a:cubicBezTo>
                      <a:pt x="75" y="86"/>
                      <a:pt x="75" y="86"/>
                      <a:pt x="75" y="86"/>
                    </a:cubicBezTo>
                    <a:moveTo>
                      <a:pt x="89" y="85"/>
                    </a:moveTo>
                    <a:cubicBezTo>
                      <a:pt x="89" y="86"/>
                      <a:pt x="89" y="86"/>
                      <a:pt x="89" y="86"/>
                    </a:cubicBezTo>
                    <a:cubicBezTo>
                      <a:pt x="90" y="87"/>
                      <a:pt x="91" y="87"/>
                      <a:pt x="92" y="88"/>
                    </a:cubicBezTo>
                    <a:cubicBezTo>
                      <a:pt x="92" y="87"/>
                      <a:pt x="92" y="87"/>
                      <a:pt x="92" y="87"/>
                    </a:cubicBezTo>
                    <a:cubicBezTo>
                      <a:pt x="89" y="85"/>
                      <a:pt x="89" y="85"/>
                      <a:pt x="89" y="85"/>
                    </a:cubicBezTo>
                    <a:moveTo>
                      <a:pt x="51" y="85"/>
                    </a:moveTo>
                    <a:cubicBezTo>
                      <a:pt x="50" y="86"/>
                      <a:pt x="50" y="87"/>
                      <a:pt x="49" y="88"/>
                    </a:cubicBezTo>
                    <a:cubicBezTo>
                      <a:pt x="50" y="88"/>
                      <a:pt x="52" y="89"/>
                      <a:pt x="53" y="90"/>
                    </a:cubicBezTo>
                    <a:cubicBezTo>
                      <a:pt x="55" y="87"/>
                      <a:pt x="55" y="87"/>
                      <a:pt x="55" y="87"/>
                    </a:cubicBezTo>
                    <a:cubicBezTo>
                      <a:pt x="53" y="86"/>
                      <a:pt x="52" y="86"/>
                      <a:pt x="51" y="85"/>
                    </a:cubicBezTo>
                    <a:moveTo>
                      <a:pt x="76" y="85"/>
                    </a:moveTo>
                    <a:cubicBezTo>
                      <a:pt x="76" y="85"/>
                      <a:pt x="75" y="85"/>
                      <a:pt x="75" y="85"/>
                    </a:cubicBezTo>
                    <a:cubicBezTo>
                      <a:pt x="77" y="86"/>
                      <a:pt x="78" y="87"/>
                      <a:pt x="80" y="88"/>
                    </a:cubicBezTo>
                    <a:cubicBezTo>
                      <a:pt x="80" y="88"/>
                      <a:pt x="80" y="87"/>
                      <a:pt x="80" y="87"/>
                    </a:cubicBezTo>
                    <a:cubicBezTo>
                      <a:pt x="79" y="86"/>
                      <a:pt x="77" y="85"/>
                      <a:pt x="76" y="85"/>
                    </a:cubicBezTo>
                    <a:moveTo>
                      <a:pt x="72" y="84"/>
                    </a:moveTo>
                    <a:cubicBezTo>
                      <a:pt x="72" y="85"/>
                      <a:pt x="71" y="86"/>
                      <a:pt x="71" y="86"/>
                    </a:cubicBezTo>
                    <a:cubicBezTo>
                      <a:pt x="71" y="86"/>
                      <a:pt x="71" y="87"/>
                      <a:pt x="71" y="87"/>
                    </a:cubicBezTo>
                    <a:cubicBezTo>
                      <a:pt x="72" y="86"/>
                      <a:pt x="72" y="85"/>
                      <a:pt x="73" y="84"/>
                    </a:cubicBezTo>
                    <a:cubicBezTo>
                      <a:pt x="72" y="84"/>
                      <a:pt x="72" y="84"/>
                      <a:pt x="72" y="84"/>
                    </a:cubicBezTo>
                    <a:moveTo>
                      <a:pt x="73" y="83"/>
                    </a:moveTo>
                    <a:cubicBezTo>
                      <a:pt x="73" y="83"/>
                      <a:pt x="72" y="83"/>
                      <a:pt x="72" y="83"/>
                    </a:cubicBezTo>
                    <a:cubicBezTo>
                      <a:pt x="72" y="84"/>
                      <a:pt x="73" y="84"/>
                      <a:pt x="73" y="84"/>
                    </a:cubicBezTo>
                    <a:cubicBezTo>
                      <a:pt x="73" y="83"/>
                      <a:pt x="73" y="83"/>
                      <a:pt x="73" y="83"/>
                    </a:cubicBezTo>
                    <a:cubicBezTo>
                      <a:pt x="73" y="83"/>
                      <a:pt x="73" y="83"/>
                      <a:pt x="73" y="83"/>
                    </a:cubicBezTo>
                    <a:moveTo>
                      <a:pt x="91" y="83"/>
                    </a:moveTo>
                    <a:cubicBezTo>
                      <a:pt x="91" y="83"/>
                      <a:pt x="91" y="83"/>
                      <a:pt x="91" y="83"/>
                    </a:cubicBezTo>
                    <a:cubicBezTo>
                      <a:pt x="93" y="85"/>
                      <a:pt x="93" y="85"/>
                      <a:pt x="93" y="85"/>
                    </a:cubicBezTo>
                    <a:cubicBezTo>
                      <a:pt x="94" y="84"/>
                      <a:pt x="94" y="84"/>
                      <a:pt x="94" y="84"/>
                    </a:cubicBezTo>
                    <a:cubicBezTo>
                      <a:pt x="93" y="84"/>
                      <a:pt x="92" y="83"/>
                      <a:pt x="91" y="83"/>
                    </a:cubicBezTo>
                    <a:moveTo>
                      <a:pt x="77" y="82"/>
                    </a:moveTo>
                    <a:cubicBezTo>
                      <a:pt x="77" y="82"/>
                      <a:pt x="77" y="83"/>
                      <a:pt x="77" y="83"/>
                    </a:cubicBezTo>
                    <a:cubicBezTo>
                      <a:pt x="77" y="83"/>
                      <a:pt x="77" y="83"/>
                      <a:pt x="77" y="83"/>
                    </a:cubicBezTo>
                    <a:cubicBezTo>
                      <a:pt x="78" y="84"/>
                      <a:pt x="79" y="85"/>
                      <a:pt x="81" y="86"/>
                    </a:cubicBezTo>
                    <a:cubicBezTo>
                      <a:pt x="81" y="85"/>
                      <a:pt x="81" y="85"/>
                      <a:pt x="82" y="84"/>
                    </a:cubicBezTo>
                    <a:cubicBezTo>
                      <a:pt x="80" y="84"/>
                      <a:pt x="79" y="83"/>
                      <a:pt x="77" y="82"/>
                    </a:cubicBezTo>
                    <a:moveTo>
                      <a:pt x="104" y="81"/>
                    </a:moveTo>
                    <a:cubicBezTo>
                      <a:pt x="104" y="82"/>
                      <a:pt x="104" y="82"/>
                      <a:pt x="104" y="83"/>
                    </a:cubicBezTo>
                    <a:cubicBezTo>
                      <a:pt x="103" y="82"/>
                      <a:pt x="103" y="82"/>
                      <a:pt x="103" y="82"/>
                    </a:cubicBezTo>
                    <a:cubicBezTo>
                      <a:pt x="103" y="83"/>
                      <a:pt x="103" y="83"/>
                      <a:pt x="103" y="83"/>
                    </a:cubicBezTo>
                    <a:cubicBezTo>
                      <a:pt x="103" y="83"/>
                      <a:pt x="103" y="83"/>
                      <a:pt x="103" y="83"/>
                    </a:cubicBezTo>
                    <a:cubicBezTo>
                      <a:pt x="103" y="83"/>
                      <a:pt x="103" y="83"/>
                      <a:pt x="103" y="83"/>
                    </a:cubicBezTo>
                    <a:cubicBezTo>
                      <a:pt x="103" y="83"/>
                      <a:pt x="103" y="83"/>
                      <a:pt x="103" y="83"/>
                    </a:cubicBezTo>
                    <a:cubicBezTo>
                      <a:pt x="103" y="83"/>
                      <a:pt x="103" y="83"/>
                      <a:pt x="103" y="83"/>
                    </a:cubicBezTo>
                    <a:cubicBezTo>
                      <a:pt x="103" y="83"/>
                      <a:pt x="103" y="83"/>
                      <a:pt x="103" y="83"/>
                    </a:cubicBezTo>
                    <a:cubicBezTo>
                      <a:pt x="103" y="83"/>
                      <a:pt x="103" y="83"/>
                      <a:pt x="103" y="83"/>
                    </a:cubicBezTo>
                    <a:cubicBezTo>
                      <a:pt x="103" y="83"/>
                      <a:pt x="103" y="83"/>
                      <a:pt x="103" y="83"/>
                    </a:cubicBezTo>
                    <a:cubicBezTo>
                      <a:pt x="104" y="83"/>
                      <a:pt x="104" y="82"/>
                      <a:pt x="104" y="81"/>
                    </a:cubicBezTo>
                    <a:moveTo>
                      <a:pt x="67" y="81"/>
                    </a:moveTo>
                    <a:cubicBezTo>
                      <a:pt x="67" y="82"/>
                      <a:pt x="67" y="83"/>
                      <a:pt x="66" y="84"/>
                    </a:cubicBezTo>
                    <a:cubicBezTo>
                      <a:pt x="67" y="84"/>
                      <a:pt x="69" y="85"/>
                      <a:pt x="70" y="86"/>
                    </a:cubicBezTo>
                    <a:cubicBezTo>
                      <a:pt x="71" y="84"/>
                      <a:pt x="71" y="84"/>
                      <a:pt x="71" y="84"/>
                    </a:cubicBezTo>
                    <a:cubicBezTo>
                      <a:pt x="67" y="81"/>
                      <a:pt x="67" y="81"/>
                      <a:pt x="67" y="81"/>
                    </a:cubicBezTo>
                    <a:moveTo>
                      <a:pt x="59" y="81"/>
                    </a:moveTo>
                    <a:cubicBezTo>
                      <a:pt x="59" y="81"/>
                      <a:pt x="59" y="81"/>
                      <a:pt x="59" y="81"/>
                    </a:cubicBezTo>
                    <a:cubicBezTo>
                      <a:pt x="59" y="81"/>
                      <a:pt x="59" y="81"/>
                      <a:pt x="59" y="81"/>
                    </a:cubicBezTo>
                    <a:cubicBezTo>
                      <a:pt x="59" y="81"/>
                      <a:pt x="59" y="81"/>
                      <a:pt x="59" y="81"/>
                    </a:cubicBezTo>
                    <a:cubicBezTo>
                      <a:pt x="59" y="81"/>
                      <a:pt x="59" y="81"/>
                      <a:pt x="59" y="81"/>
                    </a:cubicBezTo>
                    <a:moveTo>
                      <a:pt x="66" y="80"/>
                    </a:moveTo>
                    <a:cubicBezTo>
                      <a:pt x="66" y="81"/>
                      <a:pt x="65" y="82"/>
                      <a:pt x="65" y="83"/>
                    </a:cubicBezTo>
                    <a:cubicBezTo>
                      <a:pt x="65" y="83"/>
                      <a:pt x="65" y="83"/>
                      <a:pt x="66" y="83"/>
                    </a:cubicBezTo>
                    <a:cubicBezTo>
                      <a:pt x="67" y="81"/>
                      <a:pt x="67" y="81"/>
                      <a:pt x="67" y="81"/>
                    </a:cubicBezTo>
                    <a:cubicBezTo>
                      <a:pt x="66" y="80"/>
                      <a:pt x="66" y="80"/>
                      <a:pt x="66" y="80"/>
                    </a:cubicBezTo>
                    <a:moveTo>
                      <a:pt x="105" y="80"/>
                    </a:moveTo>
                    <a:cubicBezTo>
                      <a:pt x="105" y="80"/>
                      <a:pt x="105" y="81"/>
                      <a:pt x="105" y="81"/>
                    </a:cubicBezTo>
                    <a:cubicBezTo>
                      <a:pt x="105" y="81"/>
                      <a:pt x="105" y="81"/>
                      <a:pt x="105" y="81"/>
                    </a:cubicBezTo>
                    <a:cubicBezTo>
                      <a:pt x="105" y="81"/>
                      <a:pt x="105" y="81"/>
                      <a:pt x="105" y="80"/>
                    </a:cubicBezTo>
                    <a:cubicBezTo>
                      <a:pt x="105" y="80"/>
                      <a:pt x="105" y="80"/>
                      <a:pt x="105" y="80"/>
                    </a:cubicBezTo>
                    <a:moveTo>
                      <a:pt x="74" y="80"/>
                    </a:moveTo>
                    <a:cubicBezTo>
                      <a:pt x="74" y="81"/>
                      <a:pt x="74" y="81"/>
                      <a:pt x="74" y="81"/>
                    </a:cubicBezTo>
                    <a:cubicBezTo>
                      <a:pt x="74" y="81"/>
                      <a:pt x="74" y="82"/>
                      <a:pt x="74" y="82"/>
                    </a:cubicBezTo>
                    <a:cubicBezTo>
                      <a:pt x="74" y="81"/>
                      <a:pt x="74" y="81"/>
                      <a:pt x="75" y="81"/>
                    </a:cubicBezTo>
                    <a:cubicBezTo>
                      <a:pt x="75" y="80"/>
                      <a:pt x="74" y="80"/>
                      <a:pt x="74" y="80"/>
                    </a:cubicBezTo>
                    <a:moveTo>
                      <a:pt x="78" y="80"/>
                    </a:moveTo>
                    <a:cubicBezTo>
                      <a:pt x="78" y="80"/>
                      <a:pt x="78" y="81"/>
                      <a:pt x="78" y="81"/>
                    </a:cubicBezTo>
                    <a:cubicBezTo>
                      <a:pt x="78" y="81"/>
                      <a:pt x="78" y="81"/>
                      <a:pt x="78" y="81"/>
                    </a:cubicBezTo>
                    <a:cubicBezTo>
                      <a:pt x="79" y="82"/>
                      <a:pt x="80" y="83"/>
                      <a:pt x="82" y="84"/>
                    </a:cubicBezTo>
                    <a:cubicBezTo>
                      <a:pt x="82" y="83"/>
                      <a:pt x="82" y="83"/>
                      <a:pt x="83" y="83"/>
                    </a:cubicBezTo>
                    <a:cubicBezTo>
                      <a:pt x="81" y="82"/>
                      <a:pt x="80" y="81"/>
                      <a:pt x="79" y="80"/>
                    </a:cubicBezTo>
                    <a:cubicBezTo>
                      <a:pt x="78" y="80"/>
                      <a:pt x="78" y="81"/>
                      <a:pt x="78" y="81"/>
                    </a:cubicBezTo>
                    <a:cubicBezTo>
                      <a:pt x="78" y="81"/>
                      <a:pt x="78" y="80"/>
                      <a:pt x="78" y="80"/>
                    </a:cubicBezTo>
                    <a:cubicBezTo>
                      <a:pt x="78" y="80"/>
                      <a:pt x="78" y="80"/>
                      <a:pt x="78" y="80"/>
                    </a:cubicBezTo>
                    <a:moveTo>
                      <a:pt x="68" y="80"/>
                    </a:moveTo>
                    <a:cubicBezTo>
                      <a:pt x="68" y="80"/>
                      <a:pt x="68" y="80"/>
                      <a:pt x="68" y="81"/>
                    </a:cubicBezTo>
                    <a:cubicBezTo>
                      <a:pt x="69" y="81"/>
                      <a:pt x="70" y="82"/>
                      <a:pt x="72" y="83"/>
                    </a:cubicBezTo>
                    <a:cubicBezTo>
                      <a:pt x="72" y="82"/>
                      <a:pt x="72" y="82"/>
                      <a:pt x="72" y="82"/>
                    </a:cubicBezTo>
                    <a:cubicBezTo>
                      <a:pt x="71" y="81"/>
                      <a:pt x="69" y="81"/>
                      <a:pt x="68" y="80"/>
                    </a:cubicBezTo>
                    <a:moveTo>
                      <a:pt x="79" y="79"/>
                    </a:moveTo>
                    <a:cubicBezTo>
                      <a:pt x="79" y="79"/>
                      <a:pt x="79" y="80"/>
                      <a:pt x="79" y="80"/>
                    </a:cubicBezTo>
                    <a:cubicBezTo>
                      <a:pt x="80" y="81"/>
                      <a:pt x="82" y="81"/>
                      <a:pt x="83" y="82"/>
                    </a:cubicBezTo>
                    <a:cubicBezTo>
                      <a:pt x="83" y="82"/>
                      <a:pt x="83" y="82"/>
                      <a:pt x="83" y="82"/>
                    </a:cubicBezTo>
                    <a:cubicBezTo>
                      <a:pt x="79" y="79"/>
                      <a:pt x="79" y="79"/>
                      <a:pt x="79" y="79"/>
                    </a:cubicBezTo>
                    <a:moveTo>
                      <a:pt x="79" y="79"/>
                    </a:moveTo>
                    <a:cubicBezTo>
                      <a:pt x="79" y="79"/>
                      <a:pt x="79" y="79"/>
                      <a:pt x="79" y="80"/>
                    </a:cubicBezTo>
                    <a:cubicBezTo>
                      <a:pt x="79" y="80"/>
                      <a:pt x="79" y="80"/>
                      <a:pt x="79" y="80"/>
                    </a:cubicBezTo>
                    <a:cubicBezTo>
                      <a:pt x="79" y="80"/>
                      <a:pt x="79" y="79"/>
                      <a:pt x="79" y="79"/>
                    </a:cubicBezTo>
                    <a:cubicBezTo>
                      <a:pt x="79" y="79"/>
                      <a:pt x="79" y="79"/>
                      <a:pt x="79" y="79"/>
                    </a:cubicBezTo>
                    <a:moveTo>
                      <a:pt x="67" y="79"/>
                    </a:moveTo>
                    <a:cubicBezTo>
                      <a:pt x="67" y="79"/>
                      <a:pt x="67" y="80"/>
                      <a:pt x="67" y="80"/>
                    </a:cubicBezTo>
                    <a:cubicBezTo>
                      <a:pt x="67" y="80"/>
                      <a:pt x="67" y="80"/>
                      <a:pt x="67" y="80"/>
                    </a:cubicBezTo>
                    <a:cubicBezTo>
                      <a:pt x="68" y="80"/>
                      <a:pt x="68" y="80"/>
                      <a:pt x="68" y="80"/>
                    </a:cubicBezTo>
                    <a:cubicBezTo>
                      <a:pt x="68" y="79"/>
                      <a:pt x="67" y="79"/>
                      <a:pt x="67" y="79"/>
                    </a:cubicBezTo>
                    <a:moveTo>
                      <a:pt x="105" y="79"/>
                    </a:moveTo>
                    <a:cubicBezTo>
                      <a:pt x="105" y="79"/>
                      <a:pt x="105" y="80"/>
                      <a:pt x="105" y="80"/>
                    </a:cubicBezTo>
                    <a:cubicBezTo>
                      <a:pt x="105" y="80"/>
                      <a:pt x="105" y="79"/>
                      <a:pt x="106" y="79"/>
                    </a:cubicBezTo>
                    <a:cubicBezTo>
                      <a:pt x="106" y="79"/>
                      <a:pt x="105" y="79"/>
                      <a:pt x="105" y="79"/>
                    </a:cubicBezTo>
                    <a:moveTo>
                      <a:pt x="106" y="79"/>
                    </a:moveTo>
                    <a:cubicBezTo>
                      <a:pt x="106" y="79"/>
                      <a:pt x="106" y="79"/>
                      <a:pt x="106" y="79"/>
                    </a:cubicBezTo>
                    <a:cubicBezTo>
                      <a:pt x="106" y="79"/>
                      <a:pt x="105" y="80"/>
                      <a:pt x="105" y="80"/>
                    </a:cubicBezTo>
                    <a:cubicBezTo>
                      <a:pt x="105" y="81"/>
                      <a:pt x="105" y="81"/>
                      <a:pt x="105" y="81"/>
                    </a:cubicBezTo>
                    <a:cubicBezTo>
                      <a:pt x="105" y="81"/>
                      <a:pt x="105" y="81"/>
                      <a:pt x="105" y="81"/>
                    </a:cubicBezTo>
                    <a:cubicBezTo>
                      <a:pt x="104" y="81"/>
                      <a:pt x="104" y="82"/>
                      <a:pt x="103" y="83"/>
                    </a:cubicBezTo>
                    <a:cubicBezTo>
                      <a:pt x="103" y="84"/>
                      <a:pt x="103" y="84"/>
                      <a:pt x="103" y="84"/>
                    </a:cubicBezTo>
                    <a:cubicBezTo>
                      <a:pt x="103" y="84"/>
                      <a:pt x="103" y="84"/>
                      <a:pt x="103" y="83"/>
                    </a:cubicBezTo>
                    <a:cubicBezTo>
                      <a:pt x="103" y="83"/>
                      <a:pt x="103" y="83"/>
                      <a:pt x="103" y="83"/>
                    </a:cubicBezTo>
                    <a:cubicBezTo>
                      <a:pt x="103" y="83"/>
                      <a:pt x="103" y="83"/>
                      <a:pt x="103" y="83"/>
                    </a:cubicBezTo>
                    <a:cubicBezTo>
                      <a:pt x="103" y="83"/>
                      <a:pt x="103" y="83"/>
                      <a:pt x="103" y="83"/>
                    </a:cubicBezTo>
                    <a:cubicBezTo>
                      <a:pt x="101" y="88"/>
                      <a:pt x="101" y="88"/>
                      <a:pt x="101" y="88"/>
                    </a:cubicBezTo>
                    <a:cubicBezTo>
                      <a:pt x="102" y="88"/>
                      <a:pt x="102" y="88"/>
                      <a:pt x="102" y="88"/>
                    </a:cubicBezTo>
                    <a:cubicBezTo>
                      <a:pt x="106" y="80"/>
                      <a:pt x="106" y="80"/>
                      <a:pt x="106" y="80"/>
                    </a:cubicBezTo>
                    <a:cubicBezTo>
                      <a:pt x="106" y="79"/>
                      <a:pt x="106" y="79"/>
                      <a:pt x="106" y="79"/>
                    </a:cubicBezTo>
                    <a:moveTo>
                      <a:pt x="105" y="79"/>
                    </a:moveTo>
                    <a:cubicBezTo>
                      <a:pt x="104" y="80"/>
                      <a:pt x="104" y="80"/>
                      <a:pt x="104" y="80"/>
                    </a:cubicBezTo>
                    <a:cubicBezTo>
                      <a:pt x="105" y="80"/>
                      <a:pt x="105" y="80"/>
                      <a:pt x="105" y="80"/>
                    </a:cubicBezTo>
                    <a:cubicBezTo>
                      <a:pt x="105" y="80"/>
                      <a:pt x="105" y="80"/>
                      <a:pt x="105" y="80"/>
                    </a:cubicBezTo>
                    <a:cubicBezTo>
                      <a:pt x="105" y="80"/>
                      <a:pt x="105" y="80"/>
                      <a:pt x="105" y="80"/>
                    </a:cubicBezTo>
                    <a:cubicBezTo>
                      <a:pt x="105" y="80"/>
                      <a:pt x="105" y="81"/>
                      <a:pt x="105" y="81"/>
                    </a:cubicBezTo>
                    <a:cubicBezTo>
                      <a:pt x="105" y="81"/>
                      <a:pt x="105" y="80"/>
                      <a:pt x="105" y="80"/>
                    </a:cubicBezTo>
                    <a:cubicBezTo>
                      <a:pt x="105" y="80"/>
                      <a:pt x="105" y="80"/>
                      <a:pt x="105" y="79"/>
                    </a:cubicBezTo>
                    <a:cubicBezTo>
                      <a:pt x="105" y="79"/>
                      <a:pt x="105" y="79"/>
                      <a:pt x="105" y="79"/>
                    </a:cubicBezTo>
                    <a:moveTo>
                      <a:pt x="106" y="78"/>
                    </a:moveTo>
                    <a:cubicBezTo>
                      <a:pt x="106" y="78"/>
                      <a:pt x="106" y="78"/>
                      <a:pt x="106" y="78"/>
                    </a:cubicBezTo>
                    <a:cubicBezTo>
                      <a:pt x="106" y="78"/>
                      <a:pt x="106" y="78"/>
                      <a:pt x="106" y="78"/>
                    </a:cubicBezTo>
                    <a:cubicBezTo>
                      <a:pt x="106" y="78"/>
                      <a:pt x="106" y="78"/>
                      <a:pt x="106" y="78"/>
                    </a:cubicBezTo>
                    <a:moveTo>
                      <a:pt x="106" y="78"/>
                    </a:moveTo>
                    <a:cubicBezTo>
                      <a:pt x="106" y="78"/>
                      <a:pt x="106" y="78"/>
                      <a:pt x="106" y="78"/>
                    </a:cubicBezTo>
                    <a:cubicBezTo>
                      <a:pt x="106" y="78"/>
                      <a:pt x="106" y="78"/>
                      <a:pt x="106" y="78"/>
                    </a:cubicBezTo>
                    <a:cubicBezTo>
                      <a:pt x="106" y="78"/>
                      <a:pt x="106" y="78"/>
                      <a:pt x="106" y="78"/>
                    </a:cubicBezTo>
                    <a:cubicBezTo>
                      <a:pt x="106" y="78"/>
                      <a:pt x="106" y="78"/>
                      <a:pt x="106" y="78"/>
                    </a:cubicBezTo>
                    <a:moveTo>
                      <a:pt x="54" y="78"/>
                    </a:moveTo>
                    <a:cubicBezTo>
                      <a:pt x="54" y="78"/>
                      <a:pt x="54" y="78"/>
                      <a:pt x="54" y="78"/>
                    </a:cubicBezTo>
                    <a:cubicBezTo>
                      <a:pt x="56" y="79"/>
                      <a:pt x="57" y="80"/>
                      <a:pt x="58" y="81"/>
                    </a:cubicBezTo>
                    <a:cubicBezTo>
                      <a:pt x="58" y="81"/>
                      <a:pt x="58" y="81"/>
                      <a:pt x="58" y="81"/>
                    </a:cubicBezTo>
                    <a:cubicBezTo>
                      <a:pt x="57" y="80"/>
                      <a:pt x="56" y="79"/>
                      <a:pt x="54" y="78"/>
                    </a:cubicBezTo>
                    <a:moveTo>
                      <a:pt x="75" y="78"/>
                    </a:moveTo>
                    <a:cubicBezTo>
                      <a:pt x="75" y="79"/>
                      <a:pt x="75" y="79"/>
                      <a:pt x="75" y="80"/>
                    </a:cubicBezTo>
                    <a:cubicBezTo>
                      <a:pt x="75" y="80"/>
                      <a:pt x="75" y="80"/>
                      <a:pt x="75" y="80"/>
                    </a:cubicBezTo>
                    <a:cubicBezTo>
                      <a:pt x="75" y="79"/>
                      <a:pt x="76" y="79"/>
                      <a:pt x="76" y="78"/>
                    </a:cubicBezTo>
                    <a:cubicBezTo>
                      <a:pt x="76" y="78"/>
                      <a:pt x="76" y="78"/>
                      <a:pt x="75" y="78"/>
                    </a:cubicBezTo>
                    <a:moveTo>
                      <a:pt x="94" y="78"/>
                    </a:moveTo>
                    <a:cubicBezTo>
                      <a:pt x="94" y="78"/>
                      <a:pt x="94" y="78"/>
                      <a:pt x="94" y="78"/>
                    </a:cubicBezTo>
                    <a:cubicBezTo>
                      <a:pt x="93" y="79"/>
                      <a:pt x="93" y="79"/>
                      <a:pt x="93" y="79"/>
                    </a:cubicBezTo>
                    <a:cubicBezTo>
                      <a:pt x="91" y="82"/>
                      <a:pt x="91" y="82"/>
                      <a:pt x="91" y="82"/>
                    </a:cubicBezTo>
                    <a:cubicBezTo>
                      <a:pt x="92" y="83"/>
                      <a:pt x="93" y="83"/>
                      <a:pt x="94" y="84"/>
                    </a:cubicBezTo>
                    <a:cubicBezTo>
                      <a:pt x="96" y="79"/>
                      <a:pt x="96" y="79"/>
                      <a:pt x="96" y="79"/>
                    </a:cubicBezTo>
                    <a:cubicBezTo>
                      <a:pt x="96" y="79"/>
                      <a:pt x="96" y="79"/>
                      <a:pt x="96" y="79"/>
                    </a:cubicBezTo>
                    <a:cubicBezTo>
                      <a:pt x="94" y="78"/>
                      <a:pt x="94" y="78"/>
                      <a:pt x="94" y="78"/>
                    </a:cubicBezTo>
                    <a:moveTo>
                      <a:pt x="69" y="78"/>
                    </a:moveTo>
                    <a:cubicBezTo>
                      <a:pt x="69" y="78"/>
                      <a:pt x="69" y="78"/>
                      <a:pt x="69" y="78"/>
                    </a:cubicBezTo>
                    <a:cubicBezTo>
                      <a:pt x="70" y="79"/>
                      <a:pt x="72" y="80"/>
                      <a:pt x="73" y="81"/>
                    </a:cubicBezTo>
                    <a:cubicBezTo>
                      <a:pt x="74" y="80"/>
                      <a:pt x="74" y="80"/>
                      <a:pt x="74" y="80"/>
                    </a:cubicBezTo>
                    <a:cubicBezTo>
                      <a:pt x="72" y="79"/>
                      <a:pt x="71" y="78"/>
                      <a:pt x="69" y="78"/>
                    </a:cubicBezTo>
                    <a:moveTo>
                      <a:pt x="76" y="77"/>
                    </a:moveTo>
                    <a:cubicBezTo>
                      <a:pt x="76" y="78"/>
                      <a:pt x="76" y="78"/>
                      <a:pt x="76" y="78"/>
                    </a:cubicBezTo>
                    <a:cubicBezTo>
                      <a:pt x="76" y="78"/>
                      <a:pt x="76" y="78"/>
                      <a:pt x="76" y="78"/>
                    </a:cubicBezTo>
                    <a:cubicBezTo>
                      <a:pt x="76" y="78"/>
                      <a:pt x="76" y="78"/>
                      <a:pt x="76" y="78"/>
                    </a:cubicBezTo>
                    <a:cubicBezTo>
                      <a:pt x="76" y="77"/>
                      <a:pt x="76" y="77"/>
                      <a:pt x="76" y="77"/>
                    </a:cubicBezTo>
                    <a:moveTo>
                      <a:pt x="61" y="77"/>
                    </a:moveTo>
                    <a:cubicBezTo>
                      <a:pt x="60" y="78"/>
                      <a:pt x="60" y="79"/>
                      <a:pt x="59" y="79"/>
                    </a:cubicBezTo>
                    <a:cubicBezTo>
                      <a:pt x="60" y="80"/>
                      <a:pt x="60" y="80"/>
                      <a:pt x="60" y="80"/>
                    </a:cubicBezTo>
                    <a:cubicBezTo>
                      <a:pt x="61" y="79"/>
                      <a:pt x="61" y="78"/>
                      <a:pt x="62" y="77"/>
                    </a:cubicBezTo>
                    <a:cubicBezTo>
                      <a:pt x="61" y="77"/>
                      <a:pt x="61" y="77"/>
                      <a:pt x="61" y="77"/>
                    </a:cubicBezTo>
                    <a:moveTo>
                      <a:pt x="94" y="77"/>
                    </a:moveTo>
                    <a:cubicBezTo>
                      <a:pt x="94" y="77"/>
                      <a:pt x="94" y="77"/>
                      <a:pt x="94" y="78"/>
                    </a:cubicBezTo>
                    <a:cubicBezTo>
                      <a:pt x="95" y="78"/>
                      <a:pt x="96" y="78"/>
                      <a:pt x="96" y="79"/>
                    </a:cubicBezTo>
                    <a:cubicBezTo>
                      <a:pt x="97" y="78"/>
                      <a:pt x="97" y="78"/>
                      <a:pt x="97" y="78"/>
                    </a:cubicBezTo>
                    <a:cubicBezTo>
                      <a:pt x="94" y="77"/>
                      <a:pt x="94" y="77"/>
                      <a:pt x="94" y="77"/>
                    </a:cubicBezTo>
                    <a:moveTo>
                      <a:pt x="68" y="77"/>
                    </a:moveTo>
                    <a:cubicBezTo>
                      <a:pt x="68" y="77"/>
                      <a:pt x="68" y="78"/>
                      <a:pt x="68" y="78"/>
                    </a:cubicBezTo>
                    <a:cubicBezTo>
                      <a:pt x="68" y="78"/>
                      <a:pt x="68" y="78"/>
                      <a:pt x="68" y="78"/>
                    </a:cubicBezTo>
                    <a:cubicBezTo>
                      <a:pt x="69" y="77"/>
                      <a:pt x="69" y="77"/>
                      <a:pt x="69" y="77"/>
                    </a:cubicBezTo>
                    <a:cubicBezTo>
                      <a:pt x="69" y="77"/>
                      <a:pt x="68" y="77"/>
                      <a:pt x="68" y="77"/>
                    </a:cubicBezTo>
                    <a:moveTo>
                      <a:pt x="81" y="77"/>
                    </a:moveTo>
                    <a:cubicBezTo>
                      <a:pt x="81" y="77"/>
                      <a:pt x="80" y="77"/>
                      <a:pt x="80" y="77"/>
                    </a:cubicBezTo>
                    <a:cubicBezTo>
                      <a:pt x="84" y="80"/>
                      <a:pt x="84" y="80"/>
                      <a:pt x="84" y="80"/>
                    </a:cubicBezTo>
                    <a:cubicBezTo>
                      <a:pt x="84" y="79"/>
                      <a:pt x="84" y="79"/>
                      <a:pt x="85" y="79"/>
                    </a:cubicBezTo>
                    <a:cubicBezTo>
                      <a:pt x="83" y="78"/>
                      <a:pt x="82" y="77"/>
                      <a:pt x="81" y="77"/>
                    </a:cubicBezTo>
                    <a:moveTo>
                      <a:pt x="80" y="77"/>
                    </a:moveTo>
                    <a:cubicBezTo>
                      <a:pt x="80" y="77"/>
                      <a:pt x="80" y="77"/>
                      <a:pt x="80" y="77"/>
                    </a:cubicBezTo>
                    <a:cubicBezTo>
                      <a:pt x="80" y="77"/>
                      <a:pt x="80" y="77"/>
                      <a:pt x="80" y="77"/>
                    </a:cubicBezTo>
                    <a:cubicBezTo>
                      <a:pt x="80" y="77"/>
                      <a:pt x="80" y="77"/>
                      <a:pt x="80" y="77"/>
                    </a:cubicBezTo>
                    <a:cubicBezTo>
                      <a:pt x="80" y="77"/>
                      <a:pt x="80" y="77"/>
                      <a:pt x="80" y="77"/>
                    </a:cubicBezTo>
                    <a:moveTo>
                      <a:pt x="62" y="76"/>
                    </a:moveTo>
                    <a:cubicBezTo>
                      <a:pt x="62" y="76"/>
                      <a:pt x="61" y="76"/>
                      <a:pt x="61" y="77"/>
                    </a:cubicBezTo>
                    <a:cubicBezTo>
                      <a:pt x="61" y="77"/>
                      <a:pt x="62" y="77"/>
                      <a:pt x="62" y="77"/>
                    </a:cubicBezTo>
                    <a:cubicBezTo>
                      <a:pt x="62" y="77"/>
                      <a:pt x="62" y="77"/>
                      <a:pt x="62" y="76"/>
                    </a:cubicBezTo>
                    <a:cubicBezTo>
                      <a:pt x="62" y="76"/>
                      <a:pt x="62" y="76"/>
                      <a:pt x="62" y="76"/>
                    </a:cubicBezTo>
                    <a:moveTo>
                      <a:pt x="71" y="75"/>
                    </a:moveTo>
                    <a:cubicBezTo>
                      <a:pt x="70" y="76"/>
                      <a:pt x="70" y="76"/>
                      <a:pt x="70" y="77"/>
                    </a:cubicBezTo>
                    <a:cubicBezTo>
                      <a:pt x="71" y="77"/>
                      <a:pt x="73" y="78"/>
                      <a:pt x="74" y="79"/>
                    </a:cubicBezTo>
                    <a:cubicBezTo>
                      <a:pt x="75" y="78"/>
                      <a:pt x="75" y="78"/>
                      <a:pt x="75" y="78"/>
                    </a:cubicBezTo>
                    <a:cubicBezTo>
                      <a:pt x="73" y="77"/>
                      <a:pt x="72" y="76"/>
                      <a:pt x="71" y="75"/>
                    </a:cubicBezTo>
                    <a:moveTo>
                      <a:pt x="77" y="75"/>
                    </a:moveTo>
                    <a:cubicBezTo>
                      <a:pt x="77" y="75"/>
                      <a:pt x="77" y="75"/>
                      <a:pt x="77" y="75"/>
                    </a:cubicBezTo>
                    <a:cubicBezTo>
                      <a:pt x="78" y="76"/>
                      <a:pt x="78" y="76"/>
                      <a:pt x="78" y="76"/>
                    </a:cubicBezTo>
                    <a:cubicBezTo>
                      <a:pt x="78" y="75"/>
                      <a:pt x="78" y="75"/>
                      <a:pt x="78" y="75"/>
                    </a:cubicBezTo>
                    <a:cubicBezTo>
                      <a:pt x="78" y="75"/>
                      <a:pt x="78" y="75"/>
                      <a:pt x="77" y="75"/>
                    </a:cubicBezTo>
                    <a:moveTo>
                      <a:pt x="60" y="75"/>
                    </a:moveTo>
                    <a:cubicBezTo>
                      <a:pt x="60" y="75"/>
                      <a:pt x="59" y="75"/>
                      <a:pt x="59" y="75"/>
                    </a:cubicBezTo>
                    <a:cubicBezTo>
                      <a:pt x="60" y="76"/>
                      <a:pt x="60" y="76"/>
                      <a:pt x="61" y="76"/>
                    </a:cubicBezTo>
                    <a:cubicBezTo>
                      <a:pt x="61" y="76"/>
                      <a:pt x="61" y="76"/>
                      <a:pt x="61" y="76"/>
                    </a:cubicBezTo>
                    <a:cubicBezTo>
                      <a:pt x="61" y="75"/>
                      <a:pt x="60" y="75"/>
                      <a:pt x="60" y="75"/>
                    </a:cubicBezTo>
                    <a:moveTo>
                      <a:pt x="71" y="75"/>
                    </a:moveTo>
                    <a:cubicBezTo>
                      <a:pt x="71" y="75"/>
                      <a:pt x="71" y="75"/>
                      <a:pt x="71" y="75"/>
                    </a:cubicBezTo>
                    <a:cubicBezTo>
                      <a:pt x="72" y="76"/>
                      <a:pt x="74" y="77"/>
                      <a:pt x="75" y="77"/>
                    </a:cubicBezTo>
                    <a:cubicBezTo>
                      <a:pt x="75" y="77"/>
                      <a:pt x="75" y="77"/>
                      <a:pt x="75" y="77"/>
                    </a:cubicBezTo>
                    <a:cubicBezTo>
                      <a:pt x="71" y="75"/>
                      <a:pt x="71" y="75"/>
                      <a:pt x="71" y="75"/>
                    </a:cubicBezTo>
                    <a:moveTo>
                      <a:pt x="96" y="75"/>
                    </a:moveTo>
                    <a:cubicBezTo>
                      <a:pt x="96" y="75"/>
                      <a:pt x="96" y="75"/>
                      <a:pt x="96" y="75"/>
                    </a:cubicBezTo>
                    <a:cubicBezTo>
                      <a:pt x="98" y="76"/>
                      <a:pt x="98" y="76"/>
                      <a:pt x="98" y="76"/>
                    </a:cubicBezTo>
                    <a:cubicBezTo>
                      <a:pt x="98" y="76"/>
                      <a:pt x="98" y="76"/>
                      <a:pt x="98" y="76"/>
                    </a:cubicBezTo>
                    <a:cubicBezTo>
                      <a:pt x="96" y="75"/>
                      <a:pt x="96" y="75"/>
                      <a:pt x="96" y="75"/>
                    </a:cubicBezTo>
                    <a:cubicBezTo>
                      <a:pt x="96" y="75"/>
                      <a:pt x="96" y="75"/>
                      <a:pt x="96" y="75"/>
                    </a:cubicBezTo>
                    <a:moveTo>
                      <a:pt x="70" y="74"/>
                    </a:moveTo>
                    <a:cubicBezTo>
                      <a:pt x="69" y="75"/>
                      <a:pt x="69" y="75"/>
                      <a:pt x="69" y="76"/>
                    </a:cubicBezTo>
                    <a:cubicBezTo>
                      <a:pt x="69" y="76"/>
                      <a:pt x="69" y="76"/>
                      <a:pt x="69" y="76"/>
                    </a:cubicBezTo>
                    <a:cubicBezTo>
                      <a:pt x="70" y="75"/>
                      <a:pt x="70" y="75"/>
                      <a:pt x="70" y="75"/>
                    </a:cubicBezTo>
                    <a:cubicBezTo>
                      <a:pt x="70" y="75"/>
                      <a:pt x="70" y="75"/>
                      <a:pt x="70" y="74"/>
                    </a:cubicBezTo>
                    <a:moveTo>
                      <a:pt x="60" y="78"/>
                    </a:moveTo>
                    <a:cubicBezTo>
                      <a:pt x="60" y="78"/>
                      <a:pt x="60" y="78"/>
                      <a:pt x="60" y="78"/>
                    </a:cubicBezTo>
                    <a:moveTo>
                      <a:pt x="57" y="74"/>
                    </a:moveTo>
                    <a:cubicBezTo>
                      <a:pt x="56" y="75"/>
                      <a:pt x="56" y="76"/>
                      <a:pt x="55" y="77"/>
                    </a:cubicBezTo>
                    <a:cubicBezTo>
                      <a:pt x="56" y="77"/>
                      <a:pt x="56" y="77"/>
                      <a:pt x="56" y="77"/>
                    </a:cubicBezTo>
                    <a:cubicBezTo>
                      <a:pt x="57" y="78"/>
                      <a:pt x="58" y="79"/>
                      <a:pt x="59" y="79"/>
                    </a:cubicBezTo>
                    <a:cubicBezTo>
                      <a:pt x="60" y="78"/>
                      <a:pt x="60" y="78"/>
                      <a:pt x="61" y="77"/>
                    </a:cubicBezTo>
                    <a:cubicBezTo>
                      <a:pt x="57" y="74"/>
                      <a:pt x="57" y="74"/>
                      <a:pt x="57" y="74"/>
                    </a:cubicBezTo>
                    <a:moveTo>
                      <a:pt x="63" y="74"/>
                    </a:moveTo>
                    <a:cubicBezTo>
                      <a:pt x="63" y="74"/>
                      <a:pt x="63" y="74"/>
                      <a:pt x="62" y="75"/>
                    </a:cubicBezTo>
                    <a:cubicBezTo>
                      <a:pt x="63" y="75"/>
                      <a:pt x="63" y="75"/>
                      <a:pt x="63" y="75"/>
                    </a:cubicBezTo>
                    <a:cubicBezTo>
                      <a:pt x="63" y="75"/>
                      <a:pt x="64" y="75"/>
                      <a:pt x="64" y="74"/>
                    </a:cubicBezTo>
                    <a:cubicBezTo>
                      <a:pt x="63" y="74"/>
                      <a:pt x="63" y="74"/>
                      <a:pt x="63" y="74"/>
                    </a:cubicBezTo>
                    <a:moveTo>
                      <a:pt x="70" y="74"/>
                    </a:moveTo>
                    <a:cubicBezTo>
                      <a:pt x="70" y="74"/>
                      <a:pt x="70" y="74"/>
                      <a:pt x="70" y="74"/>
                    </a:cubicBezTo>
                    <a:cubicBezTo>
                      <a:pt x="70" y="74"/>
                      <a:pt x="70" y="74"/>
                      <a:pt x="70" y="75"/>
                    </a:cubicBezTo>
                    <a:cubicBezTo>
                      <a:pt x="71" y="74"/>
                      <a:pt x="71" y="74"/>
                      <a:pt x="71" y="74"/>
                    </a:cubicBezTo>
                    <a:cubicBezTo>
                      <a:pt x="70" y="74"/>
                      <a:pt x="70" y="74"/>
                      <a:pt x="70" y="74"/>
                    </a:cubicBezTo>
                    <a:moveTo>
                      <a:pt x="96" y="74"/>
                    </a:moveTo>
                    <a:cubicBezTo>
                      <a:pt x="96" y="74"/>
                      <a:pt x="96" y="74"/>
                      <a:pt x="96" y="74"/>
                    </a:cubicBezTo>
                    <a:cubicBezTo>
                      <a:pt x="97" y="75"/>
                      <a:pt x="97" y="75"/>
                      <a:pt x="98" y="76"/>
                    </a:cubicBezTo>
                    <a:cubicBezTo>
                      <a:pt x="98" y="75"/>
                      <a:pt x="98" y="75"/>
                      <a:pt x="98" y="75"/>
                    </a:cubicBezTo>
                    <a:cubicBezTo>
                      <a:pt x="98" y="75"/>
                      <a:pt x="97" y="74"/>
                      <a:pt x="96" y="74"/>
                    </a:cubicBezTo>
                    <a:moveTo>
                      <a:pt x="57" y="73"/>
                    </a:moveTo>
                    <a:cubicBezTo>
                      <a:pt x="57" y="73"/>
                      <a:pt x="57" y="74"/>
                      <a:pt x="57" y="74"/>
                    </a:cubicBezTo>
                    <a:cubicBezTo>
                      <a:pt x="58" y="74"/>
                      <a:pt x="58" y="75"/>
                      <a:pt x="59" y="75"/>
                    </a:cubicBezTo>
                    <a:cubicBezTo>
                      <a:pt x="60" y="75"/>
                      <a:pt x="60" y="75"/>
                      <a:pt x="60" y="75"/>
                    </a:cubicBezTo>
                    <a:cubicBezTo>
                      <a:pt x="59" y="74"/>
                      <a:pt x="58" y="74"/>
                      <a:pt x="57" y="73"/>
                    </a:cubicBezTo>
                    <a:moveTo>
                      <a:pt x="61" y="73"/>
                    </a:moveTo>
                    <a:cubicBezTo>
                      <a:pt x="61" y="73"/>
                      <a:pt x="61" y="73"/>
                      <a:pt x="60" y="73"/>
                    </a:cubicBezTo>
                    <a:cubicBezTo>
                      <a:pt x="61" y="74"/>
                      <a:pt x="62" y="74"/>
                      <a:pt x="62" y="74"/>
                    </a:cubicBezTo>
                    <a:cubicBezTo>
                      <a:pt x="62" y="74"/>
                      <a:pt x="63" y="74"/>
                      <a:pt x="63" y="74"/>
                    </a:cubicBezTo>
                    <a:cubicBezTo>
                      <a:pt x="62" y="73"/>
                      <a:pt x="61" y="73"/>
                      <a:pt x="61" y="73"/>
                    </a:cubicBezTo>
                    <a:moveTo>
                      <a:pt x="97" y="73"/>
                    </a:moveTo>
                    <a:cubicBezTo>
                      <a:pt x="97" y="73"/>
                      <a:pt x="96" y="73"/>
                      <a:pt x="96" y="73"/>
                    </a:cubicBezTo>
                    <a:cubicBezTo>
                      <a:pt x="97" y="73"/>
                      <a:pt x="97" y="73"/>
                      <a:pt x="97" y="73"/>
                    </a:cubicBezTo>
                    <a:cubicBezTo>
                      <a:pt x="98" y="74"/>
                      <a:pt x="98" y="74"/>
                      <a:pt x="99" y="74"/>
                    </a:cubicBezTo>
                    <a:cubicBezTo>
                      <a:pt x="99" y="74"/>
                      <a:pt x="99" y="74"/>
                      <a:pt x="99" y="74"/>
                    </a:cubicBezTo>
                    <a:cubicBezTo>
                      <a:pt x="97" y="73"/>
                      <a:pt x="97" y="73"/>
                      <a:pt x="97" y="73"/>
                    </a:cubicBezTo>
                    <a:moveTo>
                      <a:pt x="97" y="72"/>
                    </a:moveTo>
                    <a:cubicBezTo>
                      <a:pt x="97" y="72"/>
                      <a:pt x="97" y="72"/>
                      <a:pt x="97" y="72"/>
                    </a:cubicBezTo>
                    <a:cubicBezTo>
                      <a:pt x="99" y="74"/>
                      <a:pt x="99" y="74"/>
                      <a:pt x="99" y="74"/>
                    </a:cubicBezTo>
                    <a:cubicBezTo>
                      <a:pt x="99" y="73"/>
                      <a:pt x="99" y="73"/>
                      <a:pt x="99" y="73"/>
                    </a:cubicBezTo>
                    <a:cubicBezTo>
                      <a:pt x="98" y="73"/>
                      <a:pt x="98" y="73"/>
                      <a:pt x="97" y="72"/>
                    </a:cubicBezTo>
                    <a:moveTo>
                      <a:pt x="72" y="72"/>
                    </a:moveTo>
                    <a:cubicBezTo>
                      <a:pt x="72" y="72"/>
                      <a:pt x="72" y="72"/>
                      <a:pt x="72" y="72"/>
                    </a:cubicBezTo>
                    <a:cubicBezTo>
                      <a:pt x="77" y="75"/>
                      <a:pt x="77" y="75"/>
                      <a:pt x="77" y="75"/>
                    </a:cubicBezTo>
                    <a:cubicBezTo>
                      <a:pt x="77" y="75"/>
                      <a:pt x="77" y="75"/>
                      <a:pt x="77" y="75"/>
                    </a:cubicBezTo>
                    <a:cubicBezTo>
                      <a:pt x="75" y="74"/>
                      <a:pt x="74" y="73"/>
                      <a:pt x="72" y="72"/>
                    </a:cubicBezTo>
                    <a:moveTo>
                      <a:pt x="84" y="72"/>
                    </a:moveTo>
                    <a:cubicBezTo>
                      <a:pt x="82" y="74"/>
                      <a:pt x="82" y="74"/>
                      <a:pt x="82" y="74"/>
                    </a:cubicBezTo>
                    <a:cubicBezTo>
                      <a:pt x="82" y="75"/>
                      <a:pt x="81" y="76"/>
                      <a:pt x="81" y="76"/>
                    </a:cubicBezTo>
                    <a:cubicBezTo>
                      <a:pt x="82" y="77"/>
                      <a:pt x="84" y="78"/>
                      <a:pt x="85" y="78"/>
                    </a:cubicBezTo>
                    <a:cubicBezTo>
                      <a:pt x="86" y="77"/>
                      <a:pt x="87" y="75"/>
                      <a:pt x="87" y="74"/>
                    </a:cubicBezTo>
                    <a:cubicBezTo>
                      <a:pt x="84" y="72"/>
                      <a:pt x="84" y="72"/>
                      <a:pt x="84" y="72"/>
                    </a:cubicBezTo>
                    <a:moveTo>
                      <a:pt x="58" y="71"/>
                    </a:moveTo>
                    <a:cubicBezTo>
                      <a:pt x="58" y="72"/>
                      <a:pt x="58" y="72"/>
                      <a:pt x="58" y="72"/>
                    </a:cubicBezTo>
                    <a:cubicBezTo>
                      <a:pt x="59" y="72"/>
                      <a:pt x="60" y="73"/>
                      <a:pt x="60" y="73"/>
                    </a:cubicBezTo>
                    <a:cubicBezTo>
                      <a:pt x="61" y="73"/>
                      <a:pt x="61" y="73"/>
                      <a:pt x="61" y="73"/>
                    </a:cubicBezTo>
                    <a:cubicBezTo>
                      <a:pt x="60" y="72"/>
                      <a:pt x="59" y="72"/>
                      <a:pt x="58" y="71"/>
                    </a:cubicBezTo>
                    <a:moveTo>
                      <a:pt x="71" y="71"/>
                    </a:moveTo>
                    <a:cubicBezTo>
                      <a:pt x="71" y="71"/>
                      <a:pt x="71" y="72"/>
                      <a:pt x="71" y="72"/>
                    </a:cubicBezTo>
                    <a:cubicBezTo>
                      <a:pt x="72" y="72"/>
                      <a:pt x="72" y="72"/>
                      <a:pt x="72" y="72"/>
                    </a:cubicBezTo>
                    <a:cubicBezTo>
                      <a:pt x="72" y="72"/>
                      <a:pt x="72" y="72"/>
                      <a:pt x="72" y="72"/>
                    </a:cubicBezTo>
                    <a:cubicBezTo>
                      <a:pt x="72" y="72"/>
                      <a:pt x="71" y="71"/>
                      <a:pt x="71" y="71"/>
                    </a:cubicBezTo>
                    <a:moveTo>
                      <a:pt x="83" y="71"/>
                    </a:moveTo>
                    <a:cubicBezTo>
                      <a:pt x="82" y="73"/>
                      <a:pt x="82" y="74"/>
                      <a:pt x="81" y="76"/>
                    </a:cubicBezTo>
                    <a:cubicBezTo>
                      <a:pt x="81" y="76"/>
                      <a:pt x="81" y="76"/>
                      <a:pt x="81" y="76"/>
                    </a:cubicBezTo>
                    <a:cubicBezTo>
                      <a:pt x="82" y="74"/>
                      <a:pt x="83" y="73"/>
                      <a:pt x="83" y="71"/>
                    </a:cubicBezTo>
                    <a:cubicBezTo>
                      <a:pt x="83" y="71"/>
                      <a:pt x="83" y="71"/>
                      <a:pt x="83" y="71"/>
                    </a:cubicBezTo>
                    <a:moveTo>
                      <a:pt x="65" y="71"/>
                    </a:moveTo>
                    <a:cubicBezTo>
                      <a:pt x="64" y="72"/>
                      <a:pt x="64" y="72"/>
                      <a:pt x="64" y="73"/>
                    </a:cubicBezTo>
                    <a:cubicBezTo>
                      <a:pt x="64" y="73"/>
                      <a:pt x="64" y="73"/>
                      <a:pt x="64" y="73"/>
                    </a:cubicBezTo>
                    <a:cubicBezTo>
                      <a:pt x="65" y="73"/>
                      <a:pt x="65" y="72"/>
                      <a:pt x="65" y="72"/>
                    </a:cubicBezTo>
                    <a:cubicBezTo>
                      <a:pt x="65" y="72"/>
                      <a:pt x="65" y="71"/>
                      <a:pt x="65" y="71"/>
                    </a:cubicBezTo>
                    <a:moveTo>
                      <a:pt x="65" y="71"/>
                    </a:moveTo>
                    <a:cubicBezTo>
                      <a:pt x="65" y="71"/>
                      <a:pt x="65" y="71"/>
                      <a:pt x="65" y="71"/>
                    </a:cubicBezTo>
                    <a:cubicBezTo>
                      <a:pt x="65" y="71"/>
                      <a:pt x="65" y="71"/>
                      <a:pt x="65" y="71"/>
                    </a:cubicBezTo>
                    <a:cubicBezTo>
                      <a:pt x="65" y="71"/>
                      <a:pt x="65" y="71"/>
                      <a:pt x="65" y="71"/>
                    </a:cubicBezTo>
                    <a:cubicBezTo>
                      <a:pt x="65" y="71"/>
                      <a:pt x="65" y="71"/>
                      <a:pt x="65" y="71"/>
                    </a:cubicBezTo>
                    <a:moveTo>
                      <a:pt x="84" y="71"/>
                    </a:moveTo>
                    <a:cubicBezTo>
                      <a:pt x="84" y="71"/>
                      <a:pt x="84" y="71"/>
                      <a:pt x="84" y="71"/>
                    </a:cubicBezTo>
                    <a:cubicBezTo>
                      <a:pt x="85" y="72"/>
                      <a:pt x="86" y="73"/>
                      <a:pt x="88" y="74"/>
                    </a:cubicBezTo>
                    <a:cubicBezTo>
                      <a:pt x="88" y="73"/>
                      <a:pt x="88" y="73"/>
                      <a:pt x="88" y="73"/>
                    </a:cubicBezTo>
                    <a:cubicBezTo>
                      <a:pt x="84" y="71"/>
                      <a:pt x="84" y="71"/>
                      <a:pt x="84" y="71"/>
                    </a:cubicBezTo>
                    <a:moveTo>
                      <a:pt x="84" y="70"/>
                    </a:moveTo>
                    <a:cubicBezTo>
                      <a:pt x="84" y="71"/>
                      <a:pt x="84" y="71"/>
                      <a:pt x="84" y="71"/>
                    </a:cubicBezTo>
                    <a:cubicBezTo>
                      <a:pt x="84" y="71"/>
                      <a:pt x="84" y="71"/>
                      <a:pt x="84" y="71"/>
                    </a:cubicBezTo>
                    <a:cubicBezTo>
                      <a:pt x="84" y="71"/>
                      <a:pt x="84" y="71"/>
                      <a:pt x="84" y="70"/>
                    </a:cubicBezTo>
                    <a:cubicBezTo>
                      <a:pt x="84" y="70"/>
                      <a:pt x="84" y="70"/>
                      <a:pt x="84" y="70"/>
                    </a:cubicBezTo>
                    <a:moveTo>
                      <a:pt x="62" y="70"/>
                    </a:moveTo>
                    <a:cubicBezTo>
                      <a:pt x="62" y="71"/>
                      <a:pt x="62" y="71"/>
                      <a:pt x="61" y="72"/>
                    </a:cubicBezTo>
                    <a:cubicBezTo>
                      <a:pt x="62" y="72"/>
                      <a:pt x="63" y="72"/>
                      <a:pt x="63" y="73"/>
                    </a:cubicBezTo>
                    <a:cubicBezTo>
                      <a:pt x="64" y="72"/>
                      <a:pt x="64" y="72"/>
                      <a:pt x="64" y="71"/>
                    </a:cubicBezTo>
                    <a:cubicBezTo>
                      <a:pt x="64" y="71"/>
                      <a:pt x="63" y="70"/>
                      <a:pt x="62" y="70"/>
                    </a:cubicBezTo>
                    <a:moveTo>
                      <a:pt x="63" y="70"/>
                    </a:moveTo>
                    <a:cubicBezTo>
                      <a:pt x="63" y="70"/>
                      <a:pt x="63" y="70"/>
                      <a:pt x="63" y="70"/>
                    </a:cubicBezTo>
                    <a:cubicBezTo>
                      <a:pt x="63" y="70"/>
                      <a:pt x="64" y="70"/>
                      <a:pt x="64" y="71"/>
                    </a:cubicBezTo>
                    <a:cubicBezTo>
                      <a:pt x="64" y="71"/>
                      <a:pt x="64" y="71"/>
                      <a:pt x="64" y="71"/>
                    </a:cubicBezTo>
                    <a:cubicBezTo>
                      <a:pt x="63" y="70"/>
                      <a:pt x="63" y="70"/>
                      <a:pt x="63" y="70"/>
                    </a:cubicBezTo>
                    <a:moveTo>
                      <a:pt x="81" y="70"/>
                    </a:moveTo>
                    <a:cubicBezTo>
                      <a:pt x="80" y="71"/>
                      <a:pt x="79" y="73"/>
                      <a:pt x="78" y="74"/>
                    </a:cubicBezTo>
                    <a:cubicBezTo>
                      <a:pt x="78" y="74"/>
                      <a:pt x="78" y="74"/>
                      <a:pt x="78" y="75"/>
                    </a:cubicBezTo>
                    <a:cubicBezTo>
                      <a:pt x="79" y="73"/>
                      <a:pt x="80" y="71"/>
                      <a:pt x="81" y="70"/>
                    </a:cubicBezTo>
                    <a:cubicBezTo>
                      <a:pt x="81" y="70"/>
                      <a:pt x="81" y="70"/>
                      <a:pt x="81" y="70"/>
                    </a:cubicBezTo>
                    <a:moveTo>
                      <a:pt x="98" y="69"/>
                    </a:moveTo>
                    <a:cubicBezTo>
                      <a:pt x="98" y="70"/>
                      <a:pt x="98" y="70"/>
                      <a:pt x="98" y="70"/>
                    </a:cubicBezTo>
                    <a:cubicBezTo>
                      <a:pt x="99" y="70"/>
                      <a:pt x="100" y="71"/>
                      <a:pt x="100" y="71"/>
                    </a:cubicBezTo>
                    <a:cubicBezTo>
                      <a:pt x="101" y="71"/>
                      <a:pt x="101" y="71"/>
                      <a:pt x="101" y="71"/>
                    </a:cubicBezTo>
                    <a:cubicBezTo>
                      <a:pt x="101" y="71"/>
                      <a:pt x="100" y="71"/>
                      <a:pt x="100" y="71"/>
                    </a:cubicBezTo>
                    <a:cubicBezTo>
                      <a:pt x="100" y="70"/>
                      <a:pt x="99" y="70"/>
                      <a:pt x="98" y="69"/>
                    </a:cubicBezTo>
                    <a:moveTo>
                      <a:pt x="81" y="69"/>
                    </a:moveTo>
                    <a:cubicBezTo>
                      <a:pt x="81" y="69"/>
                      <a:pt x="81" y="69"/>
                      <a:pt x="81" y="69"/>
                    </a:cubicBezTo>
                    <a:cubicBezTo>
                      <a:pt x="81" y="69"/>
                      <a:pt x="81" y="69"/>
                      <a:pt x="81" y="70"/>
                    </a:cubicBezTo>
                    <a:cubicBezTo>
                      <a:pt x="81" y="69"/>
                      <a:pt x="82" y="69"/>
                      <a:pt x="82" y="69"/>
                    </a:cubicBezTo>
                    <a:cubicBezTo>
                      <a:pt x="81" y="69"/>
                      <a:pt x="81" y="69"/>
                      <a:pt x="81" y="69"/>
                    </a:cubicBezTo>
                    <a:moveTo>
                      <a:pt x="60" y="68"/>
                    </a:moveTo>
                    <a:cubicBezTo>
                      <a:pt x="60" y="69"/>
                      <a:pt x="59" y="70"/>
                      <a:pt x="59" y="70"/>
                    </a:cubicBezTo>
                    <a:cubicBezTo>
                      <a:pt x="60" y="71"/>
                      <a:pt x="61" y="71"/>
                      <a:pt x="61" y="72"/>
                    </a:cubicBezTo>
                    <a:cubicBezTo>
                      <a:pt x="62" y="70"/>
                      <a:pt x="62" y="70"/>
                      <a:pt x="62" y="70"/>
                    </a:cubicBezTo>
                    <a:cubicBezTo>
                      <a:pt x="62" y="69"/>
                      <a:pt x="61" y="69"/>
                      <a:pt x="60" y="68"/>
                    </a:cubicBezTo>
                    <a:moveTo>
                      <a:pt x="66" y="68"/>
                    </a:moveTo>
                    <a:cubicBezTo>
                      <a:pt x="66" y="69"/>
                      <a:pt x="66" y="69"/>
                      <a:pt x="66" y="69"/>
                    </a:cubicBezTo>
                    <a:cubicBezTo>
                      <a:pt x="67" y="69"/>
                      <a:pt x="67" y="69"/>
                      <a:pt x="67" y="69"/>
                    </a:cubicBezTo>
                    <a:cubicBezTo>
                      <a:pt x="67" y="69"/>
                      <a:pt x="67" y="69"/>
                      <a:pt x="67" y="69"/>
                    </a:cubicBezTo>
                    <a:cubicBezTo>
                      <a:pt x="67" y="69"/>
                      <a:pt x="67" y="69"/>
                      <a:pt x="66" y="68"/>
                    </a:cubicBezTo>
                    <a:moveTo>
                      <a:pt x="86" y="68"/>
                    </a:moveTo>
                    <a:cubicBezTo>
                      <a:pt x="86" y="69"/>
                      <a:pt x="86" y="69"/>
                      <a:pt x="86" y="69"/>
                    </a:cubicBezTo>
                    <a:cubicBezTo>
                      <a:pt x="87" y="69"/>
                      <a:pt x="87" y="69"/>
                      <a:pt x="87" y="69"/>
                    </a:cubicBezTo>
                    <a:cubicBezTo>
                      <a:pt x="89" y="71"/>
                      <a:pt x="89" y="71"/>
                      <a:pt x="89" y="71"/>
                    </a:cubicBezTo>
                    <a:cubicBezTo>
                      <a:pt x="89" y="70"/>
                      <a:pt x="89" y="70"/>
                      <a:pt x="90" y="70"/>
                    </a:cubicBezTo>
                    <a:cubicBezTo>
                      <a:pt x="88" y="69"/>
                      <a:pt x="87" y="69"/>
                      <a:pt x="86" y="68"/>
                    </a:cubicBezTo>
                    <a:moveTo>
                      <a:pt x="85" y="68"/>
                    </a:moveTo>
                    <a:cubicBezTo>
                      <a:pt x="85" y="68"/>
                      <a:pt x="85" y="68"/>
                      <a:pt x="85" y="68"/>
                    </a:cubicBezTo>
                    <a:cubicBezTo>
                      <a:pt x="85" y="68"/>
                      <a:pt x="85" y="68"/>
                      <a:pt x="85" y="68"/>
                    </a:cubicBezTo>
                    <a:cubicBezTo>
                      <a:pt x="85" y="68"/>
                      <a:pt x="85" y="68"/>
                      <a:pt x="85" y="68"/>
                    </a:cubicBezTo>
                    <a:cubicBezTo>
                      <a:pt x="85" y="68"/>
                      <a:pt x="85" y="68"/>
                      <a:pt x="85" y="68"/>
                    </a:cubicBezTo>
                    <a:moveTo>
                      <a:pt x="86" y="67"/>
                    </a:moveTo>
                    <a:cubicBezTo>
                      <a:pt x="86" y="67"/>
                      <a:pt x="86" y="67"/>
                      <a:pt x="86" y="67"/>
                    </a:cubicBezTo>
                    <a:cubicBezTo>
                      <a:pt x="86" y="67"/>
                      <a:pt x="86" y="67"/>
                      <a:pt x="86" y="67"/>
                    </a:cubicBezTo>
                    <a:cubicBezTo>
                      <a:pt x="86" y="67"/>
                      <a:pt x="86" y="67"/>
                      <a:pt x="86" y="67"/>
                    </a:cubicBezTo>
                    <a:moveTo>
                      <a:pt x="64" y="67"/>
                    </a:moveTo>
                    <a:cubicBezTo>
                      <a:pt x="64" y="67"/>
                      <a:pt x="64" y="68"/>
                      <a:pt x="64" y="68"/>
                    </a:cubicBezTo>
                    <a:cubicBezTo>
                      <a:pt x="66" y="69"/>
                      <a:pt x="66" y="69"/>
                      <a:pt x="66" y="69"/>
                    </a:cubicBezTo>
                    <a:cubicBezTo>
                      <a:pt x="66" y="69"/>
                      <a:pt x="66" y="68"/>
                      <a:pt x="66" y="68"/>
                    </a:cubicBezTo>
                    <a:cubicBezTo>
                      <a:pt x="65" y="68"/>
                      <a:pt x="65" y="68"/>
                      <a:pt x="64" y="67"/>
                    </a:cubicBezTo>
                    <a:moveTo>
                      <a:pt x="87" y="67"/>
                    </a:moveTo>
                    <a:cubicBezTo>
                      <a:pt x="87" y="67"/>
                      <a:pt x="87" y="67"/>
                      <a:pt x="87" y="67"/>
                    </a:cubicBezTo>
                    <a:cubicBezTo>
                      <a:pt x="90" y="69"/>
                      <a:pt x="90" y="69"/>
                      <a:pt x="90" y="69"/>
                    </a:cubicBezTo>
                    <a:cubicBezTo>
                      <a:pt x="90" y="69"/>
                      <a:pt x="90" y="69"/>
                      <a:pt x="90" y="69"/>
                    </a:cubicBezTo>
                    <a:cubicBezTo>
                      <a:pt x="90" y="69"/>
                      <a:pt x="90" y="69"/>
                      <a:pt x="90" y="68"/>
                    </a:cubicBezTo>
                    <a:cubicBezTo>
                      <a:pt x="89" y="68"/>
                      <a:pt x="88" y="67"/>
                      <a:pt x="87" y="67"/>
                    </a:cubicBezTo>
                    <a:moveTo>
                      <a:pt x="75" y="66"/>
                    </a:moveTo>
                    <a:cubicBezTo>
                      <a:pt x="74" y="68"/>
                      <a:pt x="74" y="70"/>
                      <a:pt x="73" y="71"/>
                    </a:cubicBezTo>
                    <a:cubicBezTo>
                      <a:pt x="74" y="72"/>
                      <a:pt x="76" y="73"/>
                      <a:pt x="77" y="74"/>
                    </a:cubicBezTo>
                    <a:cubicBezTo>
                      <a:pt x="80" y="69"/>
                      <a:pt x="80" y="69"/>
                      <a:pt x="80" y="69"/>
                    </a:cubicBezTo>
                    <a:cubicBezTo>
                      <a:pt x="75" y="66"/>
                      <a:pt x="75" y="66"/>
                      <a:pt x="75" y="66"/>
                    </a:cubicBezTo>
                    <a:moveTo>
                      <a:pt x="86" y="66"/>
                    </a:moveTo>
                    <a:cubicBezTo>
                      <a:pt x="86" y="66"/>
                      <a:pt x="86" y="67"/>
                      <a:pt x="86" y="67"/>
                    </a:cubicBezTo>
                    <a:cubicBezTo>
                      <a:pt x="86" y="67"/>
                      <a:pt x="86" y="67"/>
                      <a:pt x="86" y="67"/>
                    </a:cubicBezTo>
                    <a:cubicBezTo>
                      <a:pt x="86" y="67"/>
                      <a:pt x="86" y="67"/>
                      <a:pt x="86" y="66"/>
                    </a:cubicBezTo>
                    <a:cubicBezTo>
                      <a:pt x="86" y="66"/>
                      <a:pt x="86" y="66"/>
                      <a:pt x="86" y="66"/>
                    </a:cubicBezTo>
                    <a:moveTo>
                      <a:pt x="83" y="66"/>
                    </a:moveTo>
                    <a:cubicBezTo>
                      <a:pt x="83" y="66"/>
                      <a:pt x="82" y="66"/>
                      <a:pt x="82" y="67"/>
                    </a:cubicBezTo>
                    <a:cubicBezTo>
                      <a:pt x="83" y="67"/>
                      <a:pt x="83" y="67"/>
                      <a:pt x="83" y="67"/>
                    </a:cubicBezTo>
                    <a:cubicBezTo>
                      <a:pt x="83" y="67"/>
                      <a:pt x="83" y="67"/>
                      <a:pt x="83" y="66"/>
                    </a:cubicBezTo>
                    <a:cubicBezTo>
                      <a:pt x="83" y="66"/>
                      <a:pt x="83" y="66"/>
                      <a:pt x="83" y="66"/>
                    </a:cubicBezTo>
                    <a:moveTo>
                      <a:pt x="74" y="66"/>
                    </a:moveTo>
                    <a:cubicBezTo>
                      <a:pt x="73" y="67"/>
                      <a:pt x="72" y="69"/>
                      <a:pt x="72" y="71"/>
                    </a:cubicBezTo>
                    <a:cubicBezTo>
                      <a:pt x="72" y="71"/>
                      <a:pt x="72" y="71"/>
                      <a:pt x="72" y="71"/>
                    </a:cubicBezTo>
                    <a:cubicBezTo>
                      <a:pt x="75" y="66"/>
                      <a:pt x="75" y="66"/>
                      <a:pt x="75" y="66"/>
                    </a:cubicBezTo>
                    <a:cubicBezTo>
                      <a:pt x="74" y="66"/>
                      <a:pt x="74" y="66"/>
                      <a:pt x="74" y="66"/>
                    </a:cubicBezTo>
                    <a:moveTo>
                      <a:pt x="83" y="66"/>
                    </a:moveTo>
                    <a:cubicBezTo>
                      <a:pt x="83" y="66"/>
                      <a:pt x="83" y="66"/>
                      <a:pt x="83" y="66"/>
                    </a:cubicBezTo>
                    <a:cubicBezTo>
                      <a:pt x="83" y="66"/>
                      <a:pt x="83" y="66"/>
                      <a:pt x="83" y="66"/>
                    </a:cubicBezTo>
                    <a:cubicBezTo>
                      <a:pt x="83" y="66"/>
                      <a:pt x="83" y="66"/>
                      <a:pt x="83" y="66"/>
                    </a:cubicBezTo>
                    <a:cubicBezTo>
                      <a:pt x="83" y="66"/>
                      <a:pt x="83" y="66"/>
                      <a:pt x="83" y="66"/>
                    </a:cubicBezTo>
                    <a:moveTo>
                      <a:pt x="62" y="66"/>
                    </a:moveTo>
                    <a:cubicBezTo>
                      <a:pt x="61" y="66"/>
                      <a:pt x="61" y="66"/>
                      <a:pt x="61" y="66"/>
                    </a:cubicBezTo>
                    <a:cubicBezTo>
                      <a:pt x="64" y="68"/>
                      <a:pt x="64" y="68"/>
                      <a:pt x="64" y="68"/>
                    </a:cubicBezTo>
                    <a:cubicBezTo>
                      <a:pt x="64" y="67"/>
                      <a:pt x="64" y="67"/>
                      <a:pt x="64" y="67"/>
                    </a:cubicBezTo>
                    <a:cubicBezTo>
                      <a:pt x="63" y="67"/>
                      <a:pt x="62" y="66"/>
                      <a:pt x="62" y="66"/>
                    </a:cubicBezTo>
                    <a:moveTo>
                      <a:pt x="76" y="65"/>
                    </a:moveTo>
                    <a:cubicBezTo>
                      <a:pt x="76" y="66"/>
                      <a:pt x="76" y="66"/>
                      <a:pt x="76" y="66"/>
                    </a:cubicBezTo>
                    <a:cubicBezTo>
                      <a:pt x="77" y="67"/>
                      <a:pt x="79" y="68"/>
                      <a:pt x="80" y="69"/>
                    </a:cubicBezTo>
                    <a:cubicBezTo>
                      <a:pt x="81" y="68"/>
                      <a:pt x="81" y="68"/>
                      <a:pt x="81" y="68"/>
                    </a:cubicBezTo>
                    <a:cubicBezTo>
                      <a:pt x="76" y="65"/>
                      <a:pt x="76" y="65"/>
                      <a:pt x="76" y="65"/>
                    </a:cubicBezTo>
                    <a:moveTo>
                      <a:pt x="83" y="65"/>
                    </a:moveTo>
                    <a:cubicBezTo>
                      <a:pt x="83" y="65"/>
                      <a:pt x="83" y="65"/>
                      <a:pt x="83" y="65"/>
                    </a:cubicBezTo>
                    <a:cubicBezTo>
                      <a:pt x="84" y="65"/>
                      <a:pt x="84" y="65"/>
                      <a:pt x="84" y="65"/>
                    </a:cubicBezTo>
                    <a:cubicBezTo>
                      <a:pt x="84" y="65"/>
                      <a:pt x="84" y="65"/>
                      <a:pt x="84" y="65"/>
                    </a:cubicBezTo>
                    <a:cubicBezTo>
                      <a:pt x="84" y="65"/>
                      <a:pt x="84" y="65"/>
                      <a:pt x="83" y="65"/>
                    </a:cubicBezTo>
                    <a:moveTo>
                      <a:pt x="75" y="65"/>
                    </a:moveTo>
                    <a:cubicBezTo>
                      <a:pt x="75" y="65"/>
                      <a:pt x="75" y="65"/>
                      <a:pt x="74" y="65"/>
                    </a:cubicBezTo>
                    <a:cubicBezTo>
                      <a:pt x="75" y="65"/>
                      <a:pt x="75" y="66"/>
                      <a:pt x="75" y="66"/>
                    </a:cubicBezTo>
                    <a:cubicBezTo>
                      <a:pt x="75" y="65"/>
                      <a:pt x="75" y="65"/>
                      <a:pt x="75" y="65"/>
                    </a:cubicBezTo>
                    <a:cubicBezTo>
                      <a:pt x="75" y="65"/>
                      <a:pt x="75" y="65"/>
                      <a:pt x="75" y="65"/>
                    </a:cubicBezTo>
                    <a:moveTo>
                      <a:pt x="89" y="64"/>
                    </a:moveTo>
                    <a:cubicBezTo>
                      <a:pt x="88" y="65"/>
                      <a:pt x="88" y="65"/>
                      <a:pt x="88" y="65"/>
                    </a:cubicBezTo>
                    <a:cubicBezTo>
                      <a:pt x="89" y="65"/>
                      <a:pt x="90" y="66"/>
                      <a:pt x="92" y="66"/>
                    </a:cubicBezTo>
                    <a:cubicBezTo>
                      <a:pt x="92" y="67"/>
                      <a:pt x="92" y="67"/>
                      <a:pt x="92" y="67"/>
                    </a:cubicBezTo>
                    <a:cubicBezTo>
                      <a:pt x="92" y="66"/>
                      <a:pt x="92" y="66"/>
                      <a:pt x="92" y="66"/>
                    </a:cubicBezTo>
                    <a:cubicBezTo>
                      <a:pt x="91" y="65"/>
                      <a:pt x="90" y="65"/>
                      <a:pt x="89" y="64"/>
                    </a:cubicBezTo>
                    <a:moveTo>
                      <a:pt x="88" y="64"/>
                    </a:moveTo>
                    <a:cubicBezTo>
                      <a:pt x="87" y="64"/>
                      <a:pt x="87" y="64"/>
                      <a:pt x="87" y="64"/>
                    </a:cubicBezTo>
                    <a:cubicBezTo>
                      <a:pt x="87" y="64"/>
                      <a:pt x="87" y="64"/>
                      <a:pt x="87" y="64"/>
                    </a:cubicBezTo>
                    <a:cubicBezTo>
                      <a:pt x="88" y="64"/>
                      <a:pt x="88" y="64"/>
                      <a:pt x="88" y="64"/>
                    </a:cubicBezTo>
                    <a:cubicBezTo>
                      <a:pt x="88" y="64"/>
                      <a:pt x="88" y="64"/>
                      <a:pt x="88" y="64"/>
                    </a:cubicBezTo>
                    <a:moveTo>
                      <a:pt x="77" y="63"/>
                    </a:moveTo>
                    <a:cubicBezTo>
                      <a:pt x="77" y="63"/>
                      <a:pt x="77" y="63"/>
                      <a:pt x="77" y="63"/>
                    </a:cubicBezTo>
                    <a:cubicBezTo>
                      <a:pt x="82" y="66"/>
                      <a:pt x="82" y="66"/>
                      <a:pt x="82" y="66"/>
                    </a:cubicBezTo>
                    <a:cubicBezTo>
                      <a:pt x="82" y="66"/>
                      <a:pt x="82" y="66"/>
                      <a:pt x="82" y="66"/>
                    </a:cubicBezTo>
                    <a:cubicBezTo>
                      <a:pt x="82" y="66"/>
                      <a:pt x="82" y="66"/>
                      <a:pt x="81" y="66"/>
                    </a:cubicBezTo>
                    <a:cubicBezTo>
                      <a:pt x="77" y="63"/>
                      <a:pt x="77" y="63"/>
                      <a:pt x="77" y="63"/>
                    </a:cubicBezTo>
                    <a:moveTo>
                      <a:pt x="70" y="63"/>
                    </a:moveTo>
                    <a:cubicBezTo>
                      <a:pt x="69" y="65"/>
                      <a:pt x="68" y="66"/>
                      <a:pt x="67" y="68"/>
                    </a:cubicBezTo>
                    <a:cubicBezTo>
                      <a:pt x="67" y="68"/>
                      <a:pt x="67" y="68"/>
                      <a:pt x="67" y="68"/>
                    </a:cubicBezTo>
                    <a:cubicBezTo>
                      <a:pt x="68" y="67"/>
                      <a:pt x="69" y="65"/>
                      <a:pt x="70" y="63"/>
                    </a:cubicBezTo>
                    <a:cubicBezTo>
                      <a:pt x="70" y="63"/>
                      <a:pt x="70" y="63"/>
                      <a:pt x="70" y="63"/>
                    </a:cubicBezTo>
                    <a:moveTo>
                      <a:pt x="76" y="62"/>
                    </a:moveTo>
                    <a:cubicBezTo>
                      <a:pt x="76" y="62"/>
                      <a:pt x="76" y="62"/>
                      <a:pt x="76" y="63"/>
                    </a:cubicBezTo>
                    <a:cubicBezTo>
                      <a:pt x="77" y="63"/>
                      <a:pt x="77" y="63"/>
                      <a:pt x="77" y="63"/>
                    </a:cubicBezTo>
                    <a:cubicBezTo>
                      <a:pt x="77" y="63"/>
                      <a:pt x="77" y="63"/>
                      <a:pt x="77" y="63"/>
                    </a:cubicBezTo>
                    <a:cubicBezTo>
                      <a:pt x="76" y="62"/>
                      <a:pt x="76" y="62"/>
                      <a:pt x="76" y="62"/>
                    </a:cubicBezTo>
                    <a:moveTo>
                      <a:pt x="85" y="62"/>
                    </a:moveTo>
                    <a:cubicBezTo>
                      <a:pt x="85" y="62"/>
                      <a:pt x="85" y="63"/>
                      <a:pt x="85" y="63"/>
                    </a:cubicBezTo>
                    <a:cubicBezTo>
                      <a:pt x="85" y="63"/>
                      <a:pt x="85" y="63"/>
                      <a:pt x="85" y="63"/>
                    </a:cubicBezTo>
                    <a:cubicBezTo>
                      <a:pt x="85" y="63"/>
                      <a:pt x="85" y="63"/>
                      <a:pt x="86" y="62"/>
                    </a:cubicBezTo>
                    <a:cubicBezTo>
                      <a:pt x="85" y="62"/>
                      <a:pt x="85" y="62"/>
                      <a:pt x="85" y="62"/>
                    </a:cubicBezTo>
                    <a:moveTo>
                      <a:pt x="78" y="62"/>
                    </a:moveTo>
                    <a:cubicBezTo>
                      <a:pt x="77" y="62"/>
                      <a:pt x="77" y="62"/>
                      <a:pt x="77" y="63"/>
                    </a:cubicBezTo>
                    <a:cubicBezTo>
                      <a:pt x="79" y="64"/>
                      <a:pt x="81" y="65"/>
                      <a:pt x="82" y="65"/>
                    </a:cubicBezTo>
                    <a:cubicBezTo>
                      <a:pt x="82" y="65"/>
                      <a:pt x="82" y="65"/>
                      <a:pt x="82" y="65"/>
                    </a:cubicBezTo>
                    <a:cubicBezTo>
                      <a:pt x="81" y="64"/>
                      <a:pt x="79" y="63"/>
                      <a:pt x="78" y="62"/>
                    </a:cubicBezTo>
                    <a:moveTo>
                      <a:pt x="70" y="62"/>
                    </a:moveTo>
                    <a:cubicBezTo>
                      <a:pt x="70" y="62"/>
                      <a:pt x="70" y="62"/>
                      <a:pt x="70" y="62"/>
                    </a:cubicBezTo>
                    <a:cubicBezTo>
                      <a:pt x="70" y="63"/>
                      <a:pt x="70" y="63"/>
                      <a:pt x="71" y="63"/>
                    </a:cubicBezTo>
                    <a:cubicBezTo>
                      <a:pt x="71" y="63"/>
                      <a:pt x="71" y="63"/>
                      <a:pt x="71" y="62"/>
                    </a:cubicBezTo>
                    <a:cubicBezTo>
                      <a:pt x="70" y="62"/>
                      <a:pt x="70" y="62"/>
                      <a:pt x="70" y="62"/>
                    </a:cubicBezTo>
                    <a:moveTo>
                      <a:pt x="78" y="62"/>
                    </a:moveTo>
                    <a:cubicBezTo>
                      <a:pt x="78" y="62"/>
                      <a:pt x="78" y="62"/>
                      <a:pt x="78" y="62"/>
                    </a:cubicBezTo>
                    <a:cubicBezTo>
                      <a:pt x="83" y="65"/>
                      <a:pt x="83" y="65"/>
                      <a:pt x="83" y="65"/>
                    </a:cubicBezTo>
                    <a:cubicBezTo>
                      <a:pt x="83" y="65"/>
                      <a:pt x="83" y="65"/>
                      <a:pt x="83" y="65"/>
                    </a:cubicBezTo>
                    <a:cubicBezTo>
                      <a:pt x="81" y="64"/>
                      <a:pt x="80" y="63"/>
                      <a:pt x="78" y="62"/>
                    </a:cubicBezTo>
                    <a:moveTo>
                      <a:pt x="68" y="62"/>
                    </a:moveTo>
                    <a:cubicBezTo>
                      <a:pt x="67" y="63"/>
                      <a:pt x="66" y="65"/>
                      <a:pt x="65" y="67"/>
                    </a:cubicBezTo>
                    <a:cubicBezTo>
                      <a:pt x="65" y="67"/>
                      <a:pt x="66" y="67"/>
                      <a:pt x="66" y="68"/>
                    </a:cubicBezTo>
                    <a:cubicBezTo>
                      <a:pt x="67" y="66"/>
                      <a:pt x="68" y="64"/>
                      <a:pt x="69" y="63"/>
                    </a:cubicBezTo>
                    <a:cubicBezTo>
                      <a:pt x="69" y="62"/>
                      <a:pt x="68" y="62"/>
                      <a:pt x="68" y="62"/>
                    </a:cubicBezTo>
                    <a:moveTo>
                      <a:pt x="77" y="61"/>
                    </a:moveTo>
                    <a:cubicBezTo>
                      <a:pt x="76" y="62"/>
                      <a:pt x="76" y="62"/>
                      <a:pt x="76" y="62"/>
                    </a:cubicBezTo>
                    <a:cubicBezTo>
                      <a:pt x="76" y="62"/>
                      <a:pt x="77" y="62"/>
                      <a:pt x="77" y="62"/>
                    </a:cubicBezTo>
                    <a:cubicBezTo>
                      <a:pt x="77" y="62"/>
                      <a:pt x="77" y="62"/>
                      <a:pt x="77" y="62"/>
                    </a:cubicBezTo>
                    <a:cubicBezTo>
                      <a:pt x="77" y="62"/>
                      <a:pt x="77" y="62"/>
                      <a:pt x="77" y="61"/>
                    </a:cubicBezTo>
                    <a:moveTo>
                      <a:pt x="106" y="61"/>
                    </a:moveTo>
                    <a:cubicBezTo>
                      <a:pt x="104" y="64"/>
                      <a:pt x="103" y="66"/>
                      <a:pt x="103" y="66"/>
                    </a:cubicBezTo>
                    <a:cubicBezTo>
                      <a:pt x="103" y="66"/>
                      <a:pt x="103" y="66"/>
                      <a:pt x="104" y="64"/>
                    </a:cubicBezTo>
                    <a:cubicBezTo>
                      <a:pt x="103" y="64"/>
                      <a:pt x="103" y="64"/>
                      <a:pt x="103" y="64"/>
                    </a:cubicBezTo>
                    <a:cubicBezTo>
                      <a:pt x="103" y="64"/>
                      <a:pt x="103" y="64"/>
                      <a:pt x="103" y="64"/>
                    </a:cubicBezTo>
                    <a:cubicBezTo>
                      <a:pt x="103" y="64"/>
                      <a:pt x="103" y="64"/>
                      <a:pt x="103" y="64"/>
                    </a:cubicBezTo>
                    <a:cubicBezTo>
                      <a:pt x="102" y="63"/>
                      <a:pt x="102" y="63"/>
                      <a:pt x="102" y="63"/>
                    </a:cubicBezTo>
                    <a:cubicBezTo>
                      <a:pt x="101" y="63"/>
                      <a:pt x="101" y="64"/>
                      <a:pt x="101" y="64"/>
                    </a:cubicBezTo>
                    <a:cubicBezTo>
                      <a:pt x="100" y="66"/>
                      <a:pt x="99" y="68"/>
                      <a:pt x="98" y="69"/>
                    </a:cubicBezTo>
                    <a:cubicBezTo>
                      <a:pt x="99" y="70"/>
                      <a:pt x="100" y="70"/>
                      <a:pt x="101" y="71"/>
                    </a:cubicBezTo>
                    <a:cubicBezTo>
                      <a:pt x="101" y="69"/>
                      <a:pt x="101" y="69"/>
                      <a:pt x="101" y="69"/>
                    </a:cubicBezTo>
                    <a:cubicBezTo>
                      <a:pt x="107" y="72"/>
                      <a:pt x="109" y="73"/>
                      <a:pt x="108" y="73"/>
                    </a:cubicBezTo>
                    <a:cubicBezTo>
                      <a:pt x="108" y="73"/>
                      <a:pt x="108" y="73"/>
                      <a:pt x="108" y="73"/>
                    </a:cubicBezTo>
                    <a:cubicBezTo>
                      <a:pt x="108" y="72"/>
                      <a:pt x="107" y="72"/>
                      <a:pt x="107" y="72"/>
                    </a:cubicBezTo>
                    <a:cubicBezTo>
                      <a:pt x="107" y="72"/>
                      <a:pt x="107" y="72"/>
                      <a:pt x="108" y="73"/>
                    </a:cubicBezTo>
                    <a:cubicBezTo>
                      <a:pt x="108" y="73"/>
                      <a:pt x="108" y="73"/>
                      <a:pt x="108" y="73"/>
                    </a:cubicBezTo>
                    <a:cubicBezTo>
                      <a:pt x="108" y="73"/>
                      <a:pt x="108" y="73"/>
                      <a:pt x="108" y="73"/>
                    </a:cubicBezTo>
                    <a:cubicBezTo>
                      <a:pt x="105" y="78"/>
                      <a:pt x="105" y="78"/>
                      <a:pt x="105" y="78"/>
                    </a:cubicBezTo>
                    <a:cubicBezTo>
                      <a:pt x="106" y="78"/>
                      <a:pt x="106" y="78"/>
                      <a:pt x="106" y="78"/>
                    </a:cubicBezTo>
                    <a:cubicBezTo>
                      <a:pt x="106" y="78"/>
                      <a:pt x="106" y="78"/>
                      <a:pt x="106" y="78"/>
                    </a:cubicBezTo>
                    <a:cubicBezTo>
                      <a:pt x="106" y="78"/>
                      <a:pt x="106" y="78"/>
                      <a:pt x="106" y="78"/>
                    </a:cubicBezTo>
                    <a:cubicBezTo>
                      <a:pt x="106" y="78"/>
                      <a:pt x="106" y="79"/>
                      <a:pt x="106" y="79"/>
                    </a:cubicBezTo>
                    <a:cubicBezTo>
                      <a:pt x="108" y="75"/>
                      <a:pt x="108" y="75"/>
                      <a:pt x="108" y="75"/>
                    </a:cubicBezTo>
                    <a:cubicBezTo>
                      <a:pt x="108" y="74"/>
                      <a:pt x="108" y="74"/>
                      <a:pt x="108" y="74"/>
                    </a:cubicBezTo>
                    <a:cubicBezTo>
                      <a:pt x="109" y="74"/>
                      <a:pt x="109" y="74"/>
                      <a:pt x="109" y="74"/>
                    </a:cubicBezTo>
                    <a:cubicBezTo>
                      <a:pt x="109" y="73"/>
                      <a:pt x="109" y="73"/>
                      <a:pt x="109" y="73"/>
                    </a:cubicBezTo>
                    <a:cubicBezTo>
                      <a:pt x="110" y="74"/>
                      <a:pt x="111" y="74"/>
                      <a:pt x="111" y="74"/>
                    </a:cubicBezTo>
                    <a:cubicBezTo>
                      <a:pt x="111" y="74"/>
                      <a:pt x="108" y="73"/>
                      <a:pt x="106" y="71"/>
                    </a:cubicBezTo>
                    <a:cubicBezTo>
                      <a:pt x="104" y="70"/>
                      <a:pt x="103" y="70"/>
                      <a:pt x="102" y="69"/>
                    </a:cubicBezTo>
                    <a:cubicBezTo>
                      <a:pt x="106" y="61"/>
                      <a:pt x="106" y="61"/>
                      <a:pt x="106" y="61"/>
                    </a:cubicBezTo>
                    <a:moveTo>
                      <a:pt x="68" y="61"/>
                    </a:moveTo>
                    <a:cubicBezTo>
                      <a:pt x="68" y="61"/>
                      <a:pt x="68" y="61"/>
                      <a:pt x="68" y="61"/>
                    </a:cubicBezTo>
                    <a:cubicBezTo>
                      <a:pt x="68" y="62"/>
                      <a:pt x="69" y="62"/>
                      <a:pt x="70" y="62"/>
                    </a:cubicBezTo>
                    <a:cubicBezTo>
                      <a:pt x="70" y="62"/>
                      <a:pt x="70" y="62"/>
                      <a:pt x="70" y="62"/>
                    </a:cubicBezTo>
                    <a:cubicBezTo>
                      <a:pt x="68" y="61"/>
                      <a:pt x="68" y="61"/>
                      <a:pt x="68" y="61"/>
                    </a:cubicBezTo>
                    <a:moveTo>
                      <a:pt x="65" y="60"/>
                    </a:moveTo>
                    <a:cubicBezTo>
                      <a:pt x="64" y="62"/>
                      <a:pt x="63" y="63"/>
                      <a:pt x="62" y="65"/>
                    </a:cubicBezTo>
                    <a:cubicBezTo>
                      <a:pt x="63" y="66"/>
                      <a:pt x="63" y="66"/>
                      <a:pt x="64" y="66"/>
                    </a:cubicBezTo>
                    <a:cubicBezTo>
                      <a:pt x="67" y="61"/>
                      <a:pt x="67" y="61"/>
                      <a:pt x="67" y="61"/>
                    </a:cubicBezTo>
                    <a:cubicBezTo>
                      <a:pt x="66" y="61"/>
                      <a:pt x="66" y="60"/>
                      <a:pt x="65" y="60"/>
                    </a:cubicBezTo>
                    <a:moveTo>
                      <a:pt x="79" y="59"/>
                    </a:moveTo>
                    <a:cubicBezTo>
                      <a:pt x="79" y="59"/>
                      <a:pt x="79" y="59"/>
                      <a:pt x="79" y="59"/>
                    </a:cubicBezTo>
                    <a:cubicBezTo>
                      <a:pt x="81" y="60"/>
                      <a:pt x="82" y="61"/>
                      <a:pt x="84" y="62"/>
                    </a:cubicBezTo>
                    <a:cubicBezTo>
                      <a:pt x="84" y="62"/>
                      <a:pt x="84" y="62"/>
                      <a:pt x="84" y="62"/>
                    </a:cubicBezTo>
                    <a:cubicBezTo>
                      <a:pt x="84" y="62"/>
                      <a:pt x="84" y="62"/>
                      <a:pt x="84" y="62"/>
                    </a:cubicBezTo>
                    <a:cubicBezTo>
                      <a:pt x="82" y="61"/>
                      <a:pt x="81" y="60"/>
                      <a:pt x="79" y="59"/>
                    </a:cubicBezTo>
                    <a:moveTo>
                      <a:pt x="65" y="59"/>
                    </a:moveTo>
                    <a:cubicBezTo>
                      <a:pt x="65" y="59"/>
                      <a:pt x="65" y="59"/>
                      <a:pt x="65" y="59"/>
                    </a:cubicBezTo>
                    <a:cubicBezTo>
                      <a:pt x="66" y="60"/>
                      <a:pt x="67" y="60"/>
                      <a:pt x="67" y="61"/>
                    </a:cubicBezTo>
                    <a:cubicBezTo>
                      <a:pt x="68" y="60"/>
                      <a:pt x="68" y="60"/>
                      <a:pt x="68" y="60"/>
                    </a:cubicBezTo>
                    <a:cubicBezTo>
                      <a:pt x="65" y="59"/>
                      <a:pt x="65" y="59"/>
                      <a:pt x="65" y="59"/>
                    </a:cubicBezTo>
                    <a:moveTo>
                      <a:pt x="72" y="59"/>
                    </a:moveTo>
                    <a:cubicBezTo>
                      <a:pt x="72" y="59"/>
                      <a:pt x="72" y="59"/>
                      <a:pt x="72" y="59"/>
                    </a:cubicBezTo>
                    <a:cubicBezTo>
                      <a:pt x="72" y="60"/>
                      <a:pt x="72" y="60"/>
                      <a:pt x="72" y="60"/>
                    </a:cubicBezTo>
                    <a:cubicBezTo>
                      <a:pt x="73" y="60"/>
                      <a:pt x="73" y="59"/>
                      <a:pt x="73" y="59"/>
                    </a:cubicBezTo>
                    <a:cubicBezTo>
                      <a:pt x="73" y="59"/>
                      <a:pt x="72" y="59"/>
                      <a:pt x="72" y="59"/>
                    </a:cubicBezTo>
                    <a:moveTo>
                      <a:pt x="78" y="58"/>
                    </a:moveTo>
                    <a:cubicBezTo>
                      <a:pt x="78" y="59"/>
                      <a:pt x="78" y="59"/>
                      <a:pt x="78" y="59"/>
                    </a:cubicBezTo>
                    <a:cubicBezTo>
                      <a:pt x="78" y="59"/>
                      <a:pt x="78" y="59"/>
                      <a:pt x="79" y="59"/>
                    </a:cubicBezTo>
                    <a:cubicBezTo>
                      <a:pt x="79" y="59"/>
                      <a:pt x="79" y="59"/>
                      <a:pt x="79" y="59"/>
                    </a:cubicBezTo>
                    <a:cubicBezTo>
                      <a:pt x="79" y="59"/>
                      <a:pt x="78" y="58"/>
                      <a:pt x="78" y="58"/>
                    </a:cubicBezTo>
                    <a:moveTo>
                      <a:pt x="92" y="57"/>
                    </a:moveTo>
                    <a:cubicBezTo>
                      <a:pt x="91" y="59"/>
                      <a:pt x="90" y="61"/>
                      <a:pt x="89" y="63"/>
                    </a:cubicBezTo>
                    <a:cubicBezTo>
                      <a:pt x="89" y="64"/>
                      <a:pt x="89" y="64"/>
                      <a:pt x="89" y="64"/>
                    </a:cubicBezTo>
                    <a:cubicBezTo>
                      <a:pt x="90" y="65"/>
                      <a:pt x="91" y="65"/>
                      <a:pt x="92" y="66"/>
                    </a:cubicBezTo>
                    <a:cubicBezTo>
                      <a:pt x="93" y="64"/>
                      <a:pt x="94" y="62"/>
                      <a:pt x="96" y="59"/>
                    </a:cubicBezTo>
                    <a:cubicBezTo>
                      <a:pt x="92" y="57"/>
                      <a:pt x="92" y="57"/>
                      <a:pt x="92" y="57"/>
                    </a:cubicBezTo>
                    <a:moveTo>
                      <a:pt x="70" y="57"/>
                    </a:moveTo>
                    <a:cubicBezTo>
                      <a:pt x="70" y="58"/>
                      <a:pt x="70" y="58"/>
                      <a:pt x="70" y="58"/>
                    </a:cubicBezTo>
                    <a:cubicBezTo>
                      <a:pt x="70" y="59"/>
                      <a:pt x="71" y="59"/>
                      <a:pt x="71" y="59"/>
                    </a:cubicBezTo>
                    <a:cubicBezTo>
                      <a:pt x="72" y="59"/>
                      <a:pt x="72" y="59"/>
                      <a:pt x="72" y="59"/>
                    </a:cubicBezTo>
                    <a:cubicBezTo>
                      <a:pt x="71" y="58"/>
                      <a:pt x="71" y="58"/>
                      <a:pt x="70" y="57"/>
                    </a:cubicBezTo>
                    <a:moveTo>
                      <a:pt x="105" y="57"/>
                    </a:moveTo>
                    <a:cubicBezTo>
                      <a:pt x="104" y="58"/>
                      <a:pt x="104" y="59"/>
                      <a:pt x="103" y="60"/>
                    </a:cubicBezTo>
                    <a:cubicBezTo>
                      <a:pt x="104" y="60"/>
                      <a:pt x="105" y="61"/>
                      <a:pt x="105" y="61"/>
                    </a:cubicBezTo>
                    <a:cubicBezTo>
                      <a:pt x="105" y="61"/>
                      <a:pt x="104" y="60"/>
                      <a:pt x="103" y="60"/>
                    </a:cubicBezTo>
                    <a:cubicBezTo>
                      <a:pt x="103" y="60"/>
                      <a:pt x="103" y="61"/>
                      <a:pt x="103" y="61"/>
                    </a:cubicBezTo>
                    <a:cubicBezTo>
                      <a:pt x="104" y="62"/>
                      <a:pt x="104" y="62"/>
                      <a:pt x="104" y="62"/>
                    </a:cubicBezTo>
                    <a:cubicBezTo>
                      <a:pt x="105" y="61"/>
                      <a:pt x="106" y="60"/>
                      <a:pt x="107" y="60"/>
                    </a:cubicBezTo>
                    <a:cubicBezTo>
                      <a:pt x="107" y="58"/>
                      <a:pt x="107" y="58"/>
                      <a:pt x="107" y="58"/>
                    </a:cubicBezTo>
                    <a:cubicBezTo>
                      <a:pt x="107" y="58"/>
                      <a:pt x="107" y="58"/>
                      <a:pt x="107" y="58"/>
                    </a:cubicBezTo>
                    <a:cubicBezTo>
                      <a:pt x="107" y="58"/>
                      <a:pt x="106" y="58"/>
                      <a:pt x="106" y="58"/>
                    </a:cubicBezTo>
                    <a:cubicBezTo>
                      <a:pt x="106" y="58"/>
                      <a:pt x="106" y="58"/>
                      <a:pt x="106" y="58"/>
                    </a:cubicBezTo>
                    <a:cubicBezTo>
                      <a:pt x="105" y="58"/>
                      <a:pt x="105" y="58"/>
                      <a:pt x="105" y="58"/>
                    </a:cubicBezTo>
                    <a:cubicBezTo>
                      <a:pt x="105" y="57"/>
                      <a:pt x="105" y="57"/>
                      <a:pt x="105" y="57"/>
                    </a:cubicBezTo>
                    <a:moveTo>
                      <a:pt x="91" y="57"/>
                    </a:moveTo>
                    <a:cubicBezTo>
                      <a:pt x="90" y="59"/>
                      <a:pt x="89" y="61"/>
                      <a:pt x="88" y="63"/>
                    </a:cubicBezTo>
                    <a:cubicBezTo>
                      <a:pt x="88" y="64"/>
                      <a:pt x="88" y="64"/>
                      <a:pt x="88" y="64"/>
                    </a:cubicBezTo>
                    <a:cubicBezTo>
                      <a:pt x="89" y="61"/>
                      <a:pt x="90" y="59"/>
                      <a:pt x="92" y="57"/>
                    </a:cubicBezTo>
                    <a:cubicBezTo>
                      <a:pt x="91" y="57"/>
                      <a:pt x="91" y="57"/>
                      <a:pt x="91" y="57"/>
                    </a:cubicBezTo>
                    <a:moveTo>
                      <a:pt x="74" y="56"/>
                    </a:moveTo>
                    <a:cubicBezTo>
                      <a:pt x="74" y="56"/>
                      <a:pt x="74" y="56"/>
                      <a:pt x="74" y="56"/>
                    </a:cubicBezTo>
                    <a:cubicBezTo>
                      <a:pt x="74" y="57"/>
                      <a:pt x="74" y="57"/>
                      <a:pt x="74" y="57"/>
                    </a:cubicBezTo>
                    <a:cubicBezTo>
                      <a:pt x="75" y="56"/>
                      <a:pt x="75" y="56"/>
                      <a:pt x="75" y="56"/>
                    </a:cubicBezTo>
                    <a:cubicBezTo>
                      <a:pt x="74" y="56"/>
                      <a:pt x="74" y="56"/>
                      <a:pt x="74" y="56"/>
                    </a:cubicBezTo>
                    <a:moveTo>
                      <a:pt x="67" y="56"/>
                    </a:moveTo>
                    <a:cubicBezTo>
                      <a:pt x="67" y="56"/>
                      <a:pt x="67" y="56"/>
                      <a:pt x="67" y="56"/>
                    </a:cubicBezTo>
                    <a:cubicBezTo>
                      <a:pt x="67" y="57"/>
                      <a:pt x="68" y="57"/>
                      <a:pt x="69" y="58"/>
                    </a:cubicBezTo>
                    <a:cubicBezTo>
                      <a:pt x="70" y="57"/>
                      <a:pt x="70" y="57"/>
                      <a:pt x="70" y="57"/>
                    </a:cubicBezTo>
                    <a:cubicBezTo>
                      <a:pt x="69" y="57"/>
                      <a:pt x="68" y="56"/>
                      <a:pt x="67" y="56"/>
                    </a:cubicBezTo>
                    <a:moveTo>
                      <a:pt x="89" y="55"/>
                    </a:moveTo>
                    <a:cubicBezTo>
                      <a:pt x="87" y="59"/>
                      <a:pt x="87" y="59"/>
                      <a:pt x="87" y="59"/>
                    </a:cubicBezTo>
                    <a:cubicBezTo>
                      <a:pt x="86" y="60"/>
                      <a:pt x="86" y="61"/>
                      <a:pt x="85" y="62"/>
                    </a:cubicBezTo>
                    <a:cubicBezTo>
                      <a:pt x="85" y="62"/>
                      <a:pt x="85" y="62"/>
                      <a:pt x="86" y="62"/>
                    </a:cubicBezTo>
                    <a:cubicBezTo>
                      <a:pt x="87" y="60"/>
                      <a:pt x="88" y="58"/>
                      <a:pt x="90" y="56"/>
                    </a:cubicBezTo>
                    <a:cubicBezTo>
                      <a:pt x="89" y="55"/>
                      <a:pt x="89" y="55"/>
                      <a:pt x="89" y="55"/>
                    </a:cubicBezTo>
                    <a:moveTo>
                      <a:pt x="94" y="54"/>
                    </a:moveTo>
                    <a:cubicBezTo>
                      <a:pt x="94" y="55"/>
                      <a:pt x="94" y="55"/>
                      <a:pt x="94" y="55"/>
                    </a:cubicBezTo>
                    <a:cubicBezTo>
                      <a:pt x="97" y="57"/>
                      <a:pt x="97" y="57"/>
                      <a:pt x="97" y="57"/>
                    </a:cubicBezTo>
                    <a:cubicBezTo>
                      <a:pt x="97" y="57"/>
                      <a:pt x="97" y="57"/>
                      <a:pt x="97" y="56"/>
                    </a:cubicBezTo>
                    <a:cubicBezTo>
                      <a:pt x="96" y="56"/>
                      <a:pt x="95" y="55"/>
                      <a:pt x="94" y="54"/>
                    </a:cubicBezTo>
                    <a:moveTo>
                      <a:pt x="93" y="54"/>
                    </a:moveTo>
                    <a:cubicBezTo>
                      <a:pt x="93" y="54"/>
                      <a:pt x="93" y="54"/>
                      <a:pt x="93" y="55"/>
                    </a:cubicBezTo>
                    <a:cubicBezTo>
                      <a:pt x="93" y="55"/>
                      <a:pt x="93" y="55"/>
                      <a:pt x="93" y="55"/>
                    </a:cubicBezTo>
                    <a:cubicBezTo>
                      <a:pt x="93" y="55"/>
                      <a:pt x="93" y="54"/>
                      <a:pt x="93" y="54"/>
                    </a:cubicBezTo>
                    <a:cubicBezTo>
                      <a:pt x="93" y="54"/>
                      <a:pt x="93" y="54"/>
                      <a:pt x="93" y="54"/>
                    </a:cubicBezTo>
                    <a:moveTo>
                      <a:pt x="91" y="52"/>
                    </a:moveTo>
                    <a:cubicBezTo>
                      <a:pt x="90" y="53"/>
                      <a:pt x="90" y="53"/>
                      <a:pt x="90" y="53"/>
                    </a:cubicBezTo>
                    <a:cubicBezTo>
                      <a:pt x="91" y="54"/>
                      <a:pt x="91" y="54"/>
                      <a:pt x="91" y="54"/>
                    </a:cubicBezTo>
                    <a:cubicBezTo>
                      <a:pt x="91" y="53"/>
                      <a:pt x="91" y="53"/>
                      <a:pt x="91" y="53"/>
                    </a:cubicBezTo>
                    <a:cubicBezTo>
                      <a:pt x="91" y="53"/>
                      <a:pt x="91" y="53"/>
                      <a:pt x="91" y="52"/>
                    </a:cubicBezTo>
                    <a:moveTo>
                      <a:pt x="96" y="52"/>
                    </a:moveTo>
                    <a:cubicBezTo>
                      <a:pt x="95" y="53"/>
                      <a:pt x="95" y="53"/>
                      <a:pt x="94" y="54"/>
                    </a:cubicBezTo>
                    <a:cubicBezTo>
                      <a:pt x="95" y="55"/>
                      <a:pt x="96" y="56"/>
                      <a:pt x="97" y="56"/>
                    </a:cubicBezTo>
                    <a:cubicBezTo>
                      <a:pt x="98" y="56"/>
                      <a:pt x="98" y="56"/>
                      <a:pt x="98" y="56"/>
                    </a:cubicBezTo>
                    <a:cubicBezTo>
                      <a:pt x="98" y="55"/>
                      <a:pt x="99" y="55"/>
                      <a:pt x="99" y="54"/>
                    </a:cubicBezTo>
                    <a:cubicBezTo>
                      <a:pt x="96" y="52"/>
                      <a:pt x="96" y="52"/>
                      <a:pt x="96" y="52"/>
                    </a:cubicBezTo>
                    <a:moveTo>
                      <a:pt x="107" y="52"/>
                    </a:moveTo>
                    <a:cubicBezTo>
                      <a:pt x="107" y="52"/>
                      <a:pt x="107" y="52"/>
                      <a:pt x="107" y="53"/>
                    </a:cubicBezTo>
                    <a:cubicBezTo>
                      <a:pt x="107" y="53"/>
                      <a:pt x="107" y="53"/>
                      <a:pt x="107" y="53"/>
                    </a:cubicBezTo>
                    <a:cubicBezTo>
                      <a:pt x="107" y="53"/>
                      <a:pt x="108" y="52"/>
                      <a:pt x="108" y="52"/>
                    </a:cubicBezTo>
                    <a:cubicBezTo>
                      <a:pt x="108" y="52"/>
                      <a:pt x="108" y="52"/>
                      <a:pt x="107" y="52"/>
                    </a:cubicBezTo>
                    <a:moveTo>
                      <a:pt x="83" y="52"/>
                    </a:moveTo>
                    <a:cubicBezTo>
                      <a:pt x="82" y="54"/>
                      <a:pt x="81" y="57"/>
                      <a:pt x="79" y="59"/>
                    </a:cubicBezTo>
                    <a:cubicBezTo>
                      <a:pt x="81" y="60"/>
                      <a:pt x="83" y="61"/>
                      <a:pt x="84" y="62"/>
                    </a:cubicBezTo>
                    <a:cubicBezTo>
                      <a:pt x="88" y="55"/>
                      <a:pt x="88" y="55"/>
                      <a:pt x="88" y="55"/>
                    </a:cubicBezTo>
                    <a:cubicBezTo>
                      <a:pt x="85" y="53"/>
                      <a:pt x="85" y="53"/>
                      <a:pt x="85" y="53"/>
                    </a:cubicBezTo>
                    <a:cubicBezTo>
                      <a:pt x="84" y="55"/>
                      <a:pt x="84" y="55"/>
                      <a:pt x="84" y="55"/>
                    </a:cubicBezTo>
                    <a:cubicBezTo>
                      <a:pt x="84" y="55"/>
                      <a:pt x="85" y="54"/>
                      <a:pt x="85" y="53"/>
                    </a:cubicBezTo>
                    <a:cubicBezTo>
                      <a:pt x="83" y="52"/>
                      <a:pt x="83" y="52"/>
                      <a:pt x="83" y="52"/>
                    </a:cubicBezTo>
                    <a:moveTo>
                      <a:pt x="95" y="51"/>
                    </a:moveTo>
                    <a:cubicBezTo>
                      <a:pt x="94" y="52"/>
                      <a:pt x="94" y="53"/>
                      <a:pt x="93" y="54"/>
                    </a:cubicBezTo>
                    <a:cubicBezTo>
                      <a:pt x="93" y="54"/>
                      <a:pt x="93" y="54"/>
                      <a:pt x="93" y="54"/>
                    </a:cubicBezTo>
                    <a:cubicBezTo>
                      <a:pt x="94" y="53"/>
                      <a:pt x="94" y="52"/>
                      <a:pt x="95" y="51"/>
                    </a:cubicBezTo>
                    <a:cubicBezTo>
                      <a:pt x="95" y="51"/>
                      <a:pt x="95" y="51"/>
                      <a:pt x="95" y="51"/>
                    </a:cubicBezTo>
                    <a:moveTo>
                      <a:pt x="82" y="51"/>
                    </a:moveTo>
                    <a:cubicBezTo>
                      <a:pt x="81" y="53"/>
                      <a:pt x="80" y="56"/>
                      <a:pt x="78" y="58"/>
                    </a:cubicBezTo>
                    <a:cubicBezTo>
                      <a:pt x="78" y="58"/>
                      <a:pt x="79" y="59"/>
                      <a:pt x="79" y="59"/>
                    </a:cubicBezTo>
                    <a:cubicBezTo>
                      <a:pt x="83" y="51"/>
                      <a:pt x="83" y="51"/>
                      <a:pt x="83" y="51"/>
                    </a:cubicBezTo>
                    <a:cubicBezTo>
                      <a:pt x="82" y="51"/>
                      <a:pt x="82" y="51"/>
                      <a:pt x="82" y="51"/>
                    </a:cubicBezTo>
                    <a:moveTo>
                      <a:pt x="87" y="50"/>
                    </a:moveTo>
                    <a:cubicBezTo>
                      <a:pt x="86" y="51"/>
                      <a:pt x="86" y="51"/>
                      <a:pt x="86" y="51"/>
                    </a:cubicBezTo>
                    <a:cubicBezTo>
                      <a:pt x="90" y="53"/>
                      <a:pt x="90" y="53"/>
                      <a:pt x="90" y="53"/>
                    </a:cubicBezTo>
                    <a:cubicBezTo>
                      <a:pt x="90" y="52"/>
                      <a:pt x="90" y="52"/>
                      <a:pt x="90" y="52"/>
                    </a:cubicBezTo>
                    <a:cubicBezTo>
                      <a:pt x="89" y="51"/>
                      <a:pt x="88" y="51"/>
                      <a:pt x="87" y="50"/>
                    </a:cubicBezTo>
                    <a:moveTo>
                      <a:pt x="92" y="50"/>
                    </a:moveTo>
                    <a:cubicBezTo>
                      <a:pt x="91" y="52"/>
                      <a:pt x="91" y="52"/>
                      <a:pt x="91" y="52"/>
                    </a:cubicBezTo>
                    <a:cubicBezTo>
                      <a:pt x="91" y="52"/>
                      <a:pt x="91" y="52"/>
                      <a:pt x="91" y="53"/>
                    </a:cubicBezTo>
                    <a:cubicBezTo>
                      <a:pt x="92" y="52"/>
                      <a:pt x="92" y="51"/>
                      <a:pt x="93" y="50"/>
                    </a:cubicBezTo>
                    <a:cubicBezTo>
                      <a:pt x="92" y="50"/>
                      <a:pt x="92" y="50"/>
                      <a:pt x="92" y="50"/>
                    </a:cubicBezTo>
                    <a:moveTo>
                      <a:pt x="103" y="49"/>
                    </a:moveTo>
                    <a:cubicBezTo>
                      <a:pt x="104" y="49"/>
                      <a:pt x="104" y="50"/>
                      <a:pt x="104" y="50"/>
                    </a:cubicBezTo>
                    <a:cubicBezTo>
                      <a:pt x="104" y="50"/>
                      <a:pt x="104" y="50"/>
                      <a:pt x="105" y="50"/>
                    </a:cubicBezTo>
                    <a:cubicBezTo>
                      <a:pt x="104" y="50"/>
                      <a:pt x="104" y="49"/>
                      <a:pt x="103" y="49"/>
                    </a:cubicBezTo>
                    <a:moveTo>
                      <a:pt x="85" y="49"/>
                    </a:moveTo>
                    <a:cubicBezTo>
                      <a:pt x="85" y="49"/>
                      <a:pt x="84" y="49"/>
                      <a:pt x="84" y="50"/>
                    </a:cubicBezTo>
                    <a:cubicBezTo>
                      <a:pt x="86" y="51"/>
                      <a:pt x="86" y="51"/>
                      <a:pt x="86" y="51"/>
                    </a:cubicBezTo>
                    <a:cubicBezTo>
                      <a:pt x="86" y="51"/>
                      <a:pt x="87" y="50"/>
                      <a:pt x="87" y="50"/>
                    </a:cubicBezTo>
                    <a:cubicBezTo>
                      <a:pt x="86" y="50"/>
                      <a:pt x="85" y="49"/>
                      <a:pt x="85" y="49"/>
                    </a:cubicBezTo>
                    <a:moveTo>
                      <a:pt x="78" y="49"/>
                    </a:moveTo>
                    <a:cubicBezTo>
                      <a:pt x="77" y="51"/>
                      <a:pt x="75" y="53"/>
                      <a:pt x="74" y="56"/>
                    </a:cubicBezTo>
                    <a:cubicBezTo>
                      <a:pt x="74" y="56"/>
                      <a:pt x="74" y="56"/>
                      <a:pt x="74" y="56"/>
                    </a:cubicBezTo>
                    <a:cubicBezTo>
                      <a:pt x="74" y="56"/>
                      <a:pt x="75" y="56"/>
                      <a:pt x="75" y="56"/>
                    </a:cubicBezTo>
                    <a:cubicBezTo>
                      <a:pt x="79" y="49"/>
                      <a:pt x="79" y="49"/>
                      <a:pt x="79" y="49"/>
                    </a:cubicBezTo>
                    <a:cubicBezTo>
                      <a:pt x="78" y="49"/>
                      <a:pt x="78" y="49"/>
                      <a:pt x="78" y="49"/>
                    </a:cubicBezTo>
                    <a:moveTo>
                      <a:pt x="109" y="49"/>
                    </a:moveTo>
                    <a:cubicBezTo>
                      <a:pt x="109" y="49"/>
                      <a:pt x="109" y="49"/>
                      <a:pt x="109" y="49"/>
                    </a:cubicBezTo>
                    <a:cubicBezTo>
                      <a:pt x="109" y="49"/>
                      <a:pt x="109" y="49"/>
                      <a:pt x="109" y="49"/>
                    </a:cubicBezTo>
                    <a:cubicBezTo>
                      <a:pt x="109" y="49"/>
                      <a:pt x="109" y="49"/>
                      <a:pt x="109" y="49"/>
                    </a:cubicBezTo>
                    <a:cubicBezTo>
                      <a:pt x="109" y="49"/>
                      <a:pt x="109" y="49"/>
                      <a:pt x="109" y="49"/>
                    </a:cubicBezTo>
                    <a:moveTo>
                      <a:pt x="84" y="48"/>
                    </a:moveTo>
                    <a:cubicBezTo>
                      <a:pt x="83" y="48"/>
                      <a:pt x="83" y="49"/>
                      <a:pt x="83" y="49"/>
                    </a:cubicBezTo>
                    <a:cubicBezTo>
                      <a:pt x="83" y="49"/>
                      <a:pt x="84" y="49"/>
                      <a:pt x="84" y="49"/>
                    </a:cubicBezTo>
                    <a:cubicBezTo>
                      <a:pt x="84" y="49"/>
                      <a:pt x="84" y="49"/>
                      <a:pt x="84" y="49"/>
                    </a:cubicBezTo>
                    <a:cubicBezTo>
                      <a:pt x="84" y="49"/>
                      <a:pt x="84" y="49"/>
                      <a:pt x="84" y="49"/>
                    </a:cubicBezTo>
                    <a:cubicBezTo>
                      <a:pt x="84" y="48"/>
                      <a:pt x="84" y="48"/>
                      <a:pt x="84" y="48"/>
                    </a:cubicBezTo>
                    <a:moveTo>
                      <a:pt x="88" y="48"/>
                    </a:moveTo>
                    <a:cubicBezTo>
                      <a:pt x="87" y="49"/>
                      <a:pt x="87" y="49"/>
                      <a:pt x="87" y="49"/>
                    </a:cubicBezTo>
                    <a:cubicBezTo>
                      <a:pt x="87" y="50"/>
                      <a:pt x="87" y="50"/>
                      <a:pt x="87" y="50"/>
                    </a:cubicBezTo>
                    <a:cubicBezTo>
                      <a:pt x="88" y="51"/>
                      <a:pt x="89" y="51"/>
                      <a:pt x="90" y="52"/>
                    </a:cubicBezTo>
                    <a:cubicBezTo>
                      <a:pt x="92" y="50"/>
                      <a:pt x="92" y="50"/>
                      <a:pt x="92" y="50"/>
                    </a:cubicBezTo>
                    <a:cubicBezTo>
                      <a:pt x="91" y="49"/>
                      <a:pt x="91" y="49"/>
                      <a:pt x="91" y="49"/>
                    </a:cubicBezTo>
                    <a:cubicBezTo>
                      <a:pt x="90" y="49"/>
                      <a:pt x="89" y="48"/>
                      <a:pt x="88" y="48"/>
                    </a:cubicBezTo>
                    <a:moveTo>
                      <a:pt x="76" y="47"/>
                    </a:moveTo>
                    <a:cubicBezTo>
                      <a:pt x="76" y="48"/>
                      <a:pt x="75" y="49"/>
                      <a:pt x="75" y="50"/>
                    </a:cubicBezTo>
                    <a:cubicBezTo>
                      <a:pt x="74" y="51"/>
                      <a:pt x="73" y="53"/>
                      <a:pt x="71" y="55"/>
                    </a:cubicBezTo>
                    <a:cubicBezTo>
                      <a:pt x="72" y="56"/>
                      <a:pt x="73" y="56"/>
                      <a:pt x="73" y="56"/>
                    </a:cubicBezTo>
                    <a:cubicBezTo>
                      <a:pt x="75" y="54"/>
                      <a:pt x="76" y="51"/>
                      <a:pt x="78" y="49"/>
                    </a:cubicBezTo>
                    <a:cubicBezTo>
                      <a:pt x="76" y="47"/>
                      <a:pt x="76" y="47"/>
                      <a:pt x="76" y="47"/>
                    </a:cubicBezTo>
                    <a:moveTo>
                      <a:pt x="104" y="47"/>
                    </a:moveTo>
                    <a:cubicBezTo>
                      <a:pt x="103" y="48"/>
                      <a:pt x="103" y="48"/>
                      <a:pt x="103" y="48"/>
                    </a:cubicBezTo>
                    <a:cubicBezTo>
                      <a:pt x="104" y="48"/>
                      <a:pt x="106" y="48"/>
                      <a:pt x="107" y="49"/>
                    </a:cubicBezTo>
                    <a:cubicBezTo>
                      <a:pt x="107" y="48"/>
                      <a:pt x="107" y="48"/>
                      <a:pt x="107" y="48"/>
                    </a:cubicBezTo>
                    <a:cubicBezTo>
                      <a:pt x="106" y="48"/>
                      <a:pt x="105" y="47"/>
                      <a:pt x="104" y="47"/>
                    </a:cubicBezTo>
                    <a:moveTo>
                      <a:pt x="99" y="47"/>
                    </a:moveTo>
                    <a:cubicBezTo>
                      <a:pt x="98" y="48"/>
                      <a:pt x="97" y="49"/>
                      <a:pt x="97" y="50"/>
                    </a:cubicBezTo>
                    <a:cubicBezTo>
                      <a:pt x="101" y="52"/>
                      <a:pt x="101" y="52"/>
                      <a:pt x="101" y="52"/>
                    </a:cubicBezTo>
                    <a:cubicBezTo>
                      <a:pt x="102" y="52"/>
                      <a:pt x="103" y="51"/>
                      <a:pt x="104" y="50"/>
                    </a:cubicBezTo>
                    <a:cubicBezTo>
                      <a:pt x="103" y="50"/>
                      <a:pt x="103" y="49"/>
                      <a:pt x="102" y="49"/>
                    </a:cubicBezTo>
                    <a:cubicBezTo>
                      <a:pt x="101" y="51"/>
                      <a:pt x="101" y="51"/>
                      <a:pt x="101" y="51"/>
                    </a:cubicBezTo>
                    <a:cubicBezTo>
                      <a:pt x="101" y="51"/>
                      <a:pt x="102" y="50"/>
                      <a:pt x="102" y="49"/>
                    </a:cubicBezTo>
                    <a:cubicBezTo>
                      <a:pt x="102" y="48"/>
                      <a:pt x="101" y="48"/>
                      <a:pt x="101" y="48"/>
                    </a:cubicBezTo>
                    <a:cubicBezTo>
                      <a:pt x="100" y="47"/>
                      <a:pt x="99" y="47"/>
                      <a:pt x="99" y="47"/>
                    </a:cubicBezTo>
                    <a:moveTo>
                      <a:pt x="86" y="46"/>
                    </a:moveTo>
                    <a:cubicBezTo>
                      <a:pt x="86" y="47"/>
                      <a:pt x="85" y="48"/>
                      <a:pt x="85" y="49"/>
                    </a:cubicBezTo>
                    <a:cubicBezTo>
                      <a:pt x="85" y="49"/>
                      <a:pt x="86" y="49"/>
                      <a:pt x="87" y="50"/>
                    </a:cubicBezTo>
                    <a:cubicBezTo>
                      <a:pt x="87" y="49"/>
                      <a:pt x="88" y="48"/>
                      <a:pt x="88" y="47"/>
                    </a:cubicBezTo>
                    <a:cubicBezTo>
                      <a:pt x="87" y="47"/>
                      <a:pt x="87" y="47"/>
                      <a:pt x="86" y="46"/>
                    </a:cubicBezTo>
                    <a:moveTo>
                      <a:pt x="80" y="46"/>
                    </a:moveTo>
                    <a:cubicBezTo>
                      <a:pt x="80" y="46"/>
                      <a:pt x="80" y="46"/>
                      <a:pt x="80" y="47"/>
                    </a:cubicBezTo>
                    <a:cubicBezTo>
                      <a:pt x="80" y="47"/>
                      <a:pt x="80" y="47"/>
                      <a:pt x="80" y="47"/>
                    </a:cubicBezTo>
                    <a:cubicBezTo>
                      <a:pt x="81" y="46"/>
                      <a:pt x="81" y="46"/>
                      <a:pt x="81" y="46"/>
                    </a:cubicBezTo>
                    <a:cubicBezTo>
                      <a:pt x="80" y="46"/>
                      <a:pt x="80" y="46"/>
                      <a:pt x="80" y="46"/>
                    </a:cubicBezTo>
                    <a:moveTo>
                      <a:pt x="98" y="46"/>
                    </a:moveTo>
                    <a:cubicBezTo>
                      <a:pt x="97" y="47"/>
                      <a:pt x="96" y="48"/>
                      <a:pt x="96" y="49"/>
                    </a:cubicBezTo>
                    <a:cubicBezTo>
                      <a:pt x="96" y="50"/>
                      <a:pt x="96" y="50"/>
                      <a:pt x="96" y="50"/>
                    </a:cubicBezTo>
                    <a:cubicBezTo>
                      <a:pt x="97" y="48"/>
                      <a:pt x="97" y="47"/>
                      <a:pt x="98" y="46"/>
                    </a:cubicBezTo>
                    <a:cubicBezTo>
                      <a:pt x="98" y="46"/>
                      <a:pt x="98" y="46"/>
                      <a:pt x="98" y="46"/>
                    </a:cubicBezTo>
                    <a:moveTo>
                      <a:pt x="85" y="46"/>
                    </a:moveTo>
                    <a:cubicBezTo>
                      <a:pt x="85" y="46"/>
                      <a:pt x="84" y="47"/>
                      <a:pt x="84" y="48"/>
                    </a:cubicBezTo>
                    <a:cubicBezTo>
                      <a:pt x="84" y="48"/>
                      <a:pt x="84" y="48"/>
                      <a:pt x="84" y="48"/>
                    </a:cubicBezTo>
                    <a:cubicBezTo>
                      <a:pt x="86" y="46"/>
                      <a:pt x="86" y="46"/>
                      <a:pt x="86" y="46"/>
                    </a:cubicBezTo>
                    <a:cubicBezTo>
                      <a:pt x="85" y="46"/>
                      <a:pt x="85" y="46"/>
                      <a:pt x="85" y="46"/>
                    </a:cubicBezTo>
                    <a:moveTo>
                      <a:pt x="99" y="46"/>
                    </a:moveTo>
                    <a:cubicBezTo>
                      <a:pt x="99" y="46"/>
                      <a:pt x="99" y="46"/>
                      <a:pt x="99" y="46"/>
                    </a:cubicBezTo>
                    <a:cubicBezTo>
                      <a:pt x="100" y="46"/>
                      <a:pt x="101" y="47"/>
                      <a:pt x="102" y="47"/>
                    </a:cubicBezTo>
                    <a:cubicBezTo>
                      <a:pt x="101" y="47"/>
                      <a:pt x="101" y="46"/>
                      <a:pt x="100" y="46"/>
                    </a:cubicBezTo>
                    <a:cubicBezTo>
                      <a:pt x="100" y="46"/>
                      <a:pt x="100" y="46"/>
                      <a:pt x="100" y="46"/>
                    </a:cubicBezTo>
                    <a:cubicBezTo>
                      <a:pt x="99" y="46"/>
                      <a:pt x="99" y="46"/>
                      <a:pt x="99" y="46"/>
                    </a:cubicBezTo>
                    <a:moveTo>
                      <a:pt x="73" y="45"/>
                    </a:moveTo>
                    <a:cubicBezTo>
                      <a:pt x="71" y="48"/>
                      <a:pt x="70" y="51"/>
                      <a:pt x="68" y="53"/>
                    </a:cubicBezTo>
                    <a:cubicBezTo>
                      <a:pt x="69" y="54"/>
                      <a:pt x="70" y="54"/>
                      <a:pt x="71" y="55"/>
                    </a:cubicBezTo>
                    <a:cubicBezTo>
                      <a:pt x="75" y="47"/>
                      <a:pt x="75" y="47"/>
                      <a:pt x="75" y="47"/>
                    </a:cubicBezTo>
                    <a:cubicBezTo>
                      <a:pt x="73" y="45"/>
                      <a:pt x="73" y="45"/>
                      <a:pt x="73" y="45"/>
                    </a:cubicBezTo>
                    <a:moveTo>
                      <a:pt x="100" y="45"/>
                    </a:moveTo>
                    <a:cubicBezTo>
                      <a:pt x="99" y="45"/>
                      <a:pt x="99" y="45"/>
                      <a:pt x="99" y="45"/>
                    </a:cubicBezTo>
                    <a:cubicBezTo>
                      <a:pt x="99" y="46"/>
                      <a:pt x="99" y="46"/>
                      <a:pt x="100" y="46"/>
                    </a:cubicBezTo>
                    <a:cubicBezTo>
                      <a:pt x="101" y="46"/>
                      <a:pt x="102" y="47"/>
                      <a:pt x="103" y="47"/>
                    </a:cubicBezTo>
                    <a:cubicBezTo>
                      <a:pt x="103" y="47"/>
                      <a:pt x="103" y="47"/>
                      <a:pt x="103" y="47"/>
                    </a:cubicBezTo>
                    <a:cubicBezTo>
                      <a:pt x="103" y="47"/>
                      <a:pt x="103" y="47"/>
                      <a:pt x="104" y="47"/>
                    </a:cubicBezTo>
                    <a:cubicBezTo>
                      <a:pt x="102" y="46"/>
                      <a:pt x="101" y="46"/>
                      <a:pt x="100" y="45"/>
                    </a:cubicBezTo>
                    <a:moveTo>
                      <a:pt x="98" y="45"/>
                    </a:moveTo>
                    <a:cubicBezTo>
                      <a:pt x="98" y="45"/>
                      <a:pt x="98" y="45"/>
                      <a:pt x="98" y="45"/>
                    </a:cubicBezTo>
                    <a:cubicBezTo>
                      <a:pt x="98" y="45"/>
                      <a:pt x="98" y="45"/>
                      <a:pt x="98" y="45"/>
                    </a:cubicBezTo>
                    <a:cubicBezTo>
                      <a:pt x="98" y="45"/>
                      <a:pt x="98" y="45"/>
                      <a:pt x="98" y="45"/>
                    </a:cubicBezTo>
                    <a:cubicBezTo>
                      <a:pt x="98" y="45"/>
                      <a:pt x="98" y="45"/>
                      <a:pt x="98" y="45"/>
                    </a:cubicBezTo>
                    <a:moveTo>
                      <a:pt x="78" y="45"/>
                    </a:moveTo>
                    <a:cubicBezTo>
                      <a:pt x="78" y="45"/>
                      <a:pt x="78" y="45"/>
                      <a:pt x="77" y="45"/>
                    </a:cubicBezTo>
                    <a:cubicBezTo>
                      <a:pt x="78" y="46"/>
                      <a:pt x="79" y="46"/>
                      <a:pt x="79" y="46"/>
                    </a:cubicBezTo>
                    <a:cubicBezTo>
                      <a:pt x="79" y="46"/>
                      <a:pt x="80" y="46"/>
                      <a:pt x="80" y="46"/>
                    </a:cubicBezTo>
                    <a:cubicBezTo>
                      <a:pt x="79" y="46"/>
                      <a:pt x="78" y="45"/>
                      <a:pt x="78" y="45"/>
                    </a:cubicBezTo>
                    <a:moveTo>
                      <a:pt x="95" y="45"/>
                    </a:moveTo>
                    <a:cubicBezTo>
                      <a:pt x="93" y="48"/>
                      <a:pt x="93" y="48"/>
                      <a:pt x="93" y="48"/>
                    </a:cubicBezTo>
                    <a:cubicBezTo>
                      <a:pt x="94" y="48"/>
                      <a:pt x="94" y="48"/>
                      <a:pt x="94" y="48"/>
                    </a:cubicBezTo>
                    <a:cubicBezTo>
                      <a:pt x="95" y="47"/>
                      <a:pt x="95" y="46"/>
                      <a:pt x="96" y="45"/>
                    </a:cubicBezTo>
                    <a:cubicBezTo>
                      <a:pt x="96" y="45"/>
                      <a:pt x="96" y="45"/>
                      <a:pt x="95" y="45"/>
                    </a:cubicBezTo>
                    <a:moveTo>
                      <a:pt x="98" y="44"/>
                    </a:moveTo>
                    <a:cubicBezTo>
                      <a:pt x="98" y="44"/>
                      <a:pt x="98" y="45"/>
                      <a:pt x="98" y="45"/>
                    </a:cubicBezTo>
                    <a:cubicBezTo>
                      <a:pt x="98" y="45"/>
                      <a:pt x="98" y="45"/>
                      <a:pt x="98" y="45"/>
                    </a:cubicBezTo>
                    <a:cubicBezTo>
                      <a:pt x="98" y="45"/>
                      <a:pt x="98" y="45"/>
                      <a:pt x="98" y="45"/>
                    </a:cubicBezTo>
                    <a:cubicBezTo>
                      <a:pt x="98" y="45"/>
                      <a:pt x="98" y="45"/>
                      <a:pt x="98" y="45"/>
                    </a:cubicBezTo>
                    <a:cubicBezTo>
                      <a:pt x="98" y="45"/>
                      <a:pt x="98" y="45"/>
                      <a:pt x="99" y="45"/>
                    </a:cubicBezTo>
                    <a:cubicBezTo>
                      <a:pt x="99" y="45"/>
                      <a:pt x="99" y="45"/>
                      <a:pt x="99" y="45"/>
                    </a:cubicBezTo>
                    <a:cubicBezTo>
                      <a:pt x="99" y="45"/>
                      <a:pt x="99" y="44"/>
                      <a:pt x="98" y="44"/>
                    </a:cubicBezTo>
                    <a:moveTo>
                      <a:pt x="81" y="44"/>
                    </a:moveTo>
                    <a:cubicBezTo>
                      <a:pt x="81" y="44"/>
                      <a:pt x="81" y="45"/>
                      <a:pt x="80" y="46"/>
                    </a:cubicBezTo>
                    <a:cubicBezTo>
                      <a:pt x="80" y="46"/>
                      <a:pt x="81" y="46"/>
                      <a:pt x="81" y="46"/>
                    </a:cubicBezTo>
                    <a:cubicBezTo>
                      <a:pt x="82" y="44"/>
                      <a:pt x="82" y="44"/>
                      <a:pt x="82" y="44"/>
                    </a:cubicBezTo>
                    <a:cubicBezTo>
                      <a:pt x="82" y="44"/>
                      <a:pt x="82" y="44"/>
                      <a:pt x="81" y="44"/>
                    </a:cubicBezTo>
                    <a:moveTo>
                      <a:pt x="96" y="44"/>
                    </a:moveTo>
                    <a:cubicBezTo>
                      <a:pt x="96" y="44"/>
                      <a:pt x="96" y="44"/>
                      <a:pt x="96" y="44"/>
                    </a:cubicBezTo>
                    <a:cubicBezTo>
                      <a:pt x="96" y="44"/>
                      <a:pt x="96" y="44"/>
                      <a:pt x="96" y="44"/>
                    </a:cubicBezTo>
                    <a:cubicBezTo>
                      <a:pt x="96" y="44"/>
                      <a:pt x="97" y="44"/>
                      <a:pt x="97" y="44"/>
                    </a:cubicBezTo>
                    <a:cubicBezTo>
                      <a:pt x="96" y="44"/>
                      <a:pt x="96" y="44"/>
                      <a:pt x="96" y="44"/>
                    </a:cubicBezTo>
                    <a:moveTo>
                      <a:pt x="96" y="44"/>
                    </a:moveTo>
                    <a:cubicBezTo>
                      <a:pt x="97" y="44"/>
                      <a:pt x="97" y="44"/>
                      <a:pt x="97" y="44"/>
                    </a:cubicBezTo>
                    <a:cubicBezTo>
                      <a:pt x="97" y="44"/>
                      <a:pt x="97" y="44"/>
                      <a:pt x="97" y="44"/>
                    </a:cubicBezTo>
                    <a:cubicBezTo>
                      <a:pt x="97" y="44"/>
                      <a:pt x="97" y="44"/>
                      <a:pt x="96" y="44"/>
                    </a:cubicBezTo>
                    <a:moveTo>
                      <a:pt x="74" y="43"/>
                    </a:moveTo>
                    <a:cubicBezTo>
                      <a:pt x="74" y="43"/>
                      <a:pt x="74" y="43"/>
                      <a:pt x="74" y="43"/>
                    </a:cubicBezTo>
                    <a:cubicBezTo>
                      <a:pt x="75" y="44"/>
                      <a:pt x="76" y="44"/>
                      <a:pt x="76" y="45"/>
                    </a:cubicBezTo>
                    <a:cubicBezTo>
                      <a:pt x="77" y="44"/>
                      <a:pt x="77" y="44"/>
                      <a:pt x="77" y="44"/>
                    </a:cubicBezTo>
                    <a:cubicBezTo>
                      <a:pt x="76" y="44"/>
                      <a:pt x="75" y="43"/>
                      <a:pt x="74" y="43"/>
                    </a:cubicBezTo>
                    <a:moveTo>
                      <a:pt x="91" y="43"/>
                    </a:moveTo>
                    <a:cubicBezTo>
                      <a:pt x="90" y="46"/>
                      <a:pt x="90" y="46"/>
                      <a:pt x="90" y="46"/>
                    </a:cubicBezTo>
                    <a:cubicBezTo>
                      <a:pt x="92" y="47"/>
                      <a:pt x="92" y="47"/>
                      <a:pt x="92" y="47"/>
                    </a:cubicBezTo>
                    <a:cubicBezTo>
                      <a:pt x="93" y="48"/>
                      <a:pt x="93" y="48"/>
                      <a:pt x="93" y="48"/>
                    </a:cubicBezTo>
                    <a:cubicBezTo>
                      <a:pt x="95" y="44"/>
                      <a:pt x="95" y="44"/>
                      <a:pt x="95" y="44"/>
                    </a:cubicBezTo>
                    <a:cubicBezTo>
                      <a:pt x="94" y="44"/>
                      <a:pt x="93" y="43"/>
                      <a:pt x="91" y="43"/>
                    </a:cubicBezTo>
                    <a:moveTo>
                      <a:pt x="79" y="42"/>
                    </a:moveTo>
                    <a:cubicBezTo>
                      <a:pt x="79" y="43"/>
                      <a:pt x="78" y="44"/>
                      <a:pt x="78" y="45"/>
                    </a:cubicBezTo>
                    <a:cubicBezTo>
                      <a:pt x="79" y="45"/>
                      <a:pt x="79" y="45"/>
                      <a:pt x="80" y="46"/>
                    </a:cubicBezTo>
                    <a:cubicBezTo>
                      <a:pt x="80" y="45"/>
                      <a:pt x="81" y="44"/>
                      <a:pt x="81" y="43"/>
                    </a:cubicBezTo>
                    <a:cubicBezTo>
                      <a:pt x="80" y="43"/>
                      <a:pt x="80" y="43"/>
                      <a:pt x="79" y="42"/>
                    </a:cubicBezTo>
                    <a:moveTo>
                      <a:pt x="92" y="42"/>
                    </a:moveTo>
                    <a:cubicBezTo>
                      <a:pt x="92" y="42"/>
                      <a:pt x="92" y="42"/>
                      <a:pt x="92" y="42"/>
                    </a:cubicBezTo>
                    <a:cubicBezTo>
                      <a:pt x="93" y="42"/>
                      <a:pt x="93" y="43"/>
                      <a:pt x="94" y="43"/>
                    </a:cubicBezTo>
                    <a:cubicBezTo>
                      <a:pt x="92" y="42"/>
                      <a:pt x="92" y="42"/>
                      <a:pt x="92" y="42"/>
                    </a:cubicBezTo>
                    <a:moveTo>
                      <a:pt x="92" y="41"/>
                    </a:moveTo>
                    <a:cubicBezTo>
                      <a:pt x="92" y="41"/>
                      <a:pt x="92" y="41"/>
                      <a:pt x="92" y="41"/>
                    </a:cubicBezTo>
                    <a:cubicBezTo>
                      <a:pt x="93" y="42"/>
                      <a:pt x="94" y="43"/>
                      <a:pt x="95" y="44"/>
                    </a:cubicBezTo>
                    <a:cubicBezTo>
                      <a:pt x="96" y="43"/>
                      <a:pt x="96" y="43"/>
                      <a:pt x="96" y="43"/>
                    </a:cubicBezTo>
                    <a:cubicBezTo>
                      <a:pt x="95" y="43"/>
                      <a:pt x="95" y="43"/>
                      <a:pt x="95" y="43"/>
                    </a:cubicBezTo>
                    <a:cubicBezTo>
                      <a:pt x="94" y="42"/>
                      <a:pt x="93" y="42"/>
                      <a:pt x="92" y="41"/>
                    </a:cubicBezTo>
                    <a:moveTo>
                      <a:pt x="89" y="41"/>
                    </a:moveTo>
                    <a:cubicBezTo>
                      <a:pt x="88" y="42"/>
                      <a:pt x="88" y="43"/>
                      <a:pt x="87" y="45"/>
                    </a:cubicBezTo>
                    <a:cubicBezTo>
                      <a:pt x="89" y="46"/>
                      <a:pt x="89" y="46"/>
                      <a:pt x="89" y="46"/>
                    </a:cubicBezTo>
                    <a:cubicBezTo>
                      <a:pt x="90" y="45"/>
                      <a:pt x="90" y="43"/>
                      <a:pt x="91" y="42"/>
                    </a:cubicBezTo>
                    <a:cubicBezTo>
                      <a:pt x="90" y="42"/>
                      <a:pt x="90" y="42"/>
                      <a:pt x="89" y="41"/>
                    </a:cubicBezTo>
                    <a:moveTo>
                      <a:pt x="91" y="41"/>
                    </a:moveTo>
                    <a:cubicBezTo>
                      <a:pt x="91" y="41"/>
                      <a:pt x="91" y="41"/>
                      <a:pt x="91" y="41"/>
                    </a:cubicBezTo>
                    <a:cubicBezTo>
                      <a:pt x="92" y="41"/>
                      <a:pt x="92" y="41"/>
                      <a:pt x="92" y="41"/>
                    </a:cubicBezTo>
                    <a:cubicBezTo>
                      <a:pt x="91" y="41"/>
                      <a:pt x="91" y="41"/>
                      <a:pt x="91" y="41"/>
                    </a:cubicBezTo>
                    <a:moveTo>
                      <a:pt x="88" y="41"/>
                    </a:moveTo>
                    <a:cubicBezTo>
                      <a:pt x="87" y="42"/>
                      <a:pt x="87" y="43"/>
                      <a:pt x="86" y="44"/>
                    </a:cubicBezTo>
                    <a:cubicBezTo>
                      <a:pt x="87" y="44"/>
                      <a:pt x="87" y="44"/>
                      <a:pt x="87" y="44"/>
                    </a:cubicBezTo>
                    <a:cubicBezTo>
                      <a:pt x="87" y="44"/>
                      <a:pt x="87" y="44"/>
                      <a:pt x="87" y="44"/>
                    </a:cubicBezTo>
                    <a:cubicBezTo>
                      <a:pt x="88" y="41"/>
                      <a:pt x="88" y="41"/>
                      <a:pt x="88" y="41"/>
                    </a:cubicBezTo>
                    <a:cubicBezTo>
                      <a:pt x="88" y="41"/>
                      <a:pt x="88" y="41"/>
                      <a:pt x="88" y="41"/>
                    </a:cubicBezTo>
                    <a:moveTo>
                      <a:pt x="76" y="40"/>
                    </a:moveTo>
                    <a:cubicBezTo>
                      <a:pt x="75" y="41"/>
                      <a:pt x="75" y="42"/>
                      <a:pt x="74" y="42"/>
                    </a:cubicBezTo>
                    <a:cubicBezTo>
                      <a:pt x="75" y="43"/>
                      <a:pt x="76" y="43"/>
                      <a:pt x="77" y="44"/>
                    </a:cubicBezTo>
                    <a:cubicBezTo>
                      <a:pt x="78" y="42"/>
                      <a:pt x="78" y="42"/>
                      <a:pt x="78" y="42"/>
                    </a:cubicBezTo>
                    <a:cubicBezTo>
                      <a:pt x="77" y="41"/>
                      <a:pt x="77" y="41"/>
                      <a:pt x="76" y="40"/>
                    </a:cubicBezTo>
                    <a:moveTo>
                      <a:pt x="89" y="40"/>
                    </a:moveTo>
                    <a:cubicBezTo>
                      <a:pt x="89" y="40"/>
                      <a:pt x="89" y="40"/>
                      <a:pt x="89" y="41"/>
                    </a:cubicBezTo>
                    <a:cubicBezTo>
                      <a:pt x="90" y="41"/>
                      <a:pt x="90" y="41"/>
                      <a:pt x="91" y="42"/>
                    </a:cubicBezTo>
                    <a:cubicBezTo>
                      <a:pt x="91" y="42"/>
                      <a:pt x="91" y="41"/>
                      <a:pt x="91" y="41"/>
                    </a:cubicBezTo>
                    <a:cubicBezTo>
                      <a:pt x="89" y="40"/>
                      <a:pt x="89" y="40"/>
                      <a:pt x="89" y="40"/>
                    </a:cubicBezTo>
                    <a:moveTo>
                      <a:pt x="90" y="39"/>
                    </a:moveTo>
                    <a:cubicBezTo>
                      <a:pt x="90" y="40"/>
                      <a:pt x="90" y="40"/>
                      <a:pt x="90" y="40"/>
                    </a:cubicBezTo>
                    <a:cubicBezTo>
                      <a:pt x="90" y="40"/>
                      <a:pt x="91" y="40"/>
                      <a:pt x="92" y="40"/>
                    </a:cubicBezTo>
                    <a:cubicBezTo>
                      <a:pt x="91" y="40"/>
                      <a:pt x="90" y="40"/>
                      <a:pt x="90" y="39"/>
                    </a:cubicBezTo>
                    <a:moveTo>
                      <a:pt x="88" y="39"/>
                    </a:moveTo>
                    <a:cubicBezTo>
                      <a:pt x="88" y="40"/>
                      <a:pt x="88" y="40"/>
                      <a:pt x="88" y="40"/>
                    </a:cubicBezTo>
                    <a:cubicBezTo>
                      <a:pt x="88" y="40"/>
                      <a:pt x="88" y="40"/>
                      <a:pt x="89" y="40"/>
                    </a:cubicBezTo>
                    <a:cubicBezTo>
                      <a:pt x="89" y="40"/>
                      <a:pt x="89" y="40"/>
                      <a:pt x="89" y="40"/>
                    </a:cubicBezTo>
                    <a:cubicBezTo>
                      <a:pt x="89" y="40"/>
                      <a:pt x="89" y="40"/>
                      <a:pt x="89" y="40"/>
                    </a:cubicBezTo>
                    <a:cubicBezTo>
                      <a:pt x="89" y="40"/>
                      <a:pt x="89" y="39"/>
                      <a:pt x="88" y="39"/>
                    </a:cubicBezTo>
                    <a:moveTo>
                      <a:pt x="89" y="39"/>
                    </a:moveTo>
                    <a:cubicBezTo>
                      <a:pt x="89" y="39"/>
                      <a:pt x="89" y="39"/>
                      <a:pt x="89" y="39"/>
                    </a:cubicBezTo>
                    <a:cubicBezTo>
                      <a:pt x="89" y="39"/>
                      <a:pt x="89" y="39"/>
                      <a:pt x="89" y="39"/>
                    </a:cubicBezTo>
                    <a:cubicBezTo>
                      <a:pt x="89" y="39"/>
                      <a:pt x="89" y="39"/>
                      <a:pt x="89" y="39"/>
                    </a:cubicBezTo>
                    <a:cubicBezTo>
                      <a:pt x="89" y="39"/>
                      <a:pt x="89" y="39"/>
                      <a:pt x="89" y="39"/>
                    </a:cubicBezTo>
                    <a:moveTo>
                      <a:pt x="84" y="39"/>
                    </a:moveTo>
                    <a:cubicBezTo>
                      <a:pt x="84" y="40"/>
                      <a:pt x="83" y="41"/>
                      <a:pt x="82" y="42"/>
                    </a:cubicBezTo>
                    <a:cubicBezTo>
                      <a:pt x="83" y="42"/>
                      <a:pt x="83" y="42"/>
                      <a:pt x="83" y="42"/>
                    </a:cubicBezTo>
                    <a:cubicBezTo>
                      <a:pt x="85" y="39"/>
                      <a:pt x="85" y="39"/>
                      <a:pt x="85" y="39"/>
                    </a:cubicBezTo>
                    <a:cubicBezTo>
                      <a:pt x="85" y="39"/>
                      <a:pt x="85" y="39"/>
                      <a:pt x="84" y="39"/>
                    </a:cubicBezTo>
                    <a:moveTo>
                      <a:pt x="85" y="38"/>
                    </a:moveTo>
                    <a:cubicBezTo>
                      <a:pt x="85" y="38"/>
                      <a:pt x="85" y="38"/>
                      <a:pt x="85" y="38"/>
                    </a:cubicBezTo>
                    <a:cubicBezTo>
                      <a:pt x="85" y="38"/>
                      <a:pt x="85" y="39"/>
                      <a:pt x="85" y="39"/>
                    </a:cubicBezTo>
                    <a:cubicBezTo>
                      <a:pt x="86" y="38"/>
                      <a:pt x="86" y="38"/>
                      <a:pt x="86" y="38"/>
                    </a:cubicBezTo>
                    <a:cubicBezTo>
                      <a:pt x="86" y="38"/>
                      <a:pt x="85" y="38"/>
                      <a:pt x="85" y="38"/>
                    </a:cubicBezTo>
                    <a:moveTo>
                      <a:pt x="82" y="37"/>
                    </a:moveTo>
                    <a:cubicBezTo>
                      <a:pt x="82" y="39"/>
                      <a:pt x="81" y="40"/>
                      <a:pt x="80" y="41"/>
                    </a:cubicBezTo>
                    <a:cubicBezTo>
                      <a:pt x="82" y="42"/>
                      <a:pt x="82" y="42"/>
                      <a:pt x="82" y="42"/>
                    </a:cubicBezTo>
                    <a:cubicBezTo>
                      <a:pt x="83" y="41"/>
                      <a:pt x="83" y="40"/>
                      <a:pt x="84" y="38"/>
                    </a:cubicBezTo>
                    <a:cubicBezTo>
                      <a:pt x="83" y="38"/>
                      <a:pt x="83" y="38"/>
                      <a:pt x="82" y="37"/>
                    </a:cubicBezTo>
                    <a:moveTo>
                      <a:pt x="85" y="37"/>
                    </a:moveTo>
                    <a:cubicBezTo>
                      <a:pt x="85" y="37"/>
                      <a:pt x="85" y="37"/>
                      <a:pt x="85" y="37"/>
                    </a:cubicBezTo>
                    <a:cubicBezTo>
                      <a:pt x="85" y="37"/>
                      <a:pt x="86" y="38"/>
                      <a:pt x="86" y="38"/>
                    </a:cubicBezTo>
                    <a:cubicBezTo>
                      <a:pt x="86" y="38"/>
                      <a:pt x="86" y="38"/>
                      <a:pt x="86" y="38"/>
                    </a:cubicBezTo>
                    <a:cubicBezTo>
                      <a:pt x="86" y="38"/>
                      <a:pt x="86" y="37"/>
                      <a:pt x="85" y="37"/>
                    </a:cubicBezTo>
                    <a:moveTo>
                      <a:pt x="86" y="37"/>
                    </a:moveTo>
                    <a:cubicBezTo>
                      <a:pt x="86" y="37"/>
                      <a:pt x="85" y="37"/>
                      <a:pt x="85" y="37"/>
                    </a:cubicBezTo>
                    <a:cubicBezTo>
                      <a:pt x="86" y="37"/>
                      <a:pt x="86" y="37"/>
                      <a:pt x="86" y="38"/>
                    </a:cubicBezTo>
                    <a:cubicBezTo>
                      <a:pt x="86" y="37"/>
                      <a:pt x="86" y="37"/>
                      <a:pt x="86" y="37"/>
                    </a:cubicBezTo>
                    <a:cubicBezTo>
                      <a:pt x="86" y="37"/>
                      <a:pt x="86" y="37"/>
                      <a:pt x="86" y="37"/>
                    </a:cubicBezTo>
                    <a:moveTo>
                      <a:pt x="83" y="36"/>
                    </a:moveTo>
                    <a:cubicBezTo>
                      <a:pt x="83" y="37"/>
                      <a:pt x="83" y="37"/>
                      <a:pt x="82" y="37"/>
                    </a:cubicBezTo>
                    <a:cubicBezTo>
                      <a:pt x="83" y="37"/>
                      <a:pt x="84" y="38"/>
                      <a:pt x="84" y="38"/>
                    </a:cubicBezTo>
                    <a:cubicBezTo>
                      <a:pt x="84" y="38"/>
                      <a:pt x="85" y="38"/>
                      <a:pt x="85" y="37"/>
                    </a:cubicBezTo>
                    <a:cubicBezTo>
                      <a:pt x="84" y="37"/>
                      <a:pt x="83" y="37"/>
                      <a:pt x="83" y="36"/>
                    </a:cubicBezTo>
                    <a:moveTo>
                      <a:pt x="103" y="36"/>
                    </a:moveTo>
                    <a:cubicBezTo>
                      <a:pt x="99" y="43"/>
                      <a:pt x="99" y="43"/>
                      <a:pt x="99" y="43"/>
                    </a:cubicBezTo>
                    <a:cubicBezTo>
                      <a:pt x="99" y="43"/>
                      <a:pt x="99" y="44"/>
                      <a:pt x="99" y="44"/>
                    </a:cubicBezTo>
                    <a:cubicBezTo>
                      <a:pt x="99" y="44"/>
                      <a:pt x="99" y="44"/>
                      <a:pt x="99" y="44"/>
                    </a:cubicBezTo>
                    <a:cubicBezTo>
                      <a:pt x="100" y="42"/>
                      <a:pt x="101" y="40"/>
                      <a:pt x="102" y="38"/>
                    </a:cubicBezTo>
                    <a:cubicBezTo>
                      <a:pt x="104" y="36"/>
                      <a:pt x="104" y="36"/>
                      <a:pt x="104" y="36"/>
                    </a:cubicBezTo>
                    <a:cubicBezTo>
                      <a:pt x="103" y="36"/>
                      <a:pt x="103" y="36"/>
                      <a:pt x="103" y="36"/>
                    </a:cubicBezTo>
                    <a:moveTo>
                      <a:pt x="107" y="36"/>
                    </a:moveTo>
                    <a:cubicBezTo>
                      <a:pt x="107" y="38"/>
                      <a:pt x="107" y="38"/>
                      <a:pt x="107" y="38"/>
                    </a:cubicBezTo>
                    <a:cubicBezTo>
                      <a:pt x="107" y="38"/>
                      <a:pt x="107" y="38"/>
                      <a:pt x="107" y="38"/>
                    </a:cubicBezTo>
                    <a:cubicBezTo>
                      <a:pt x="107" y="38"/>
                      <a:pt x="107" y="38"/>
                      <a:pt x="107" y="39"/>
                    </a:cubicBezTo>
                    <a:cubicBezTo>
                      <a:pt x="107" y="38"/>
                      <a:pt x="107" y="38"/>
                      <a:pt x="107" y="38"/>
                    </a:cubicBezTo>
                    <a:cubicBezTo>
                      <a:pt x="106" y="38"/>
                      <a:pt x="106" y="38"/>
                      <a:pt x="106" y="38"/>
                    </a:cubicBezTo>
                    <a:cubicBezTo>
                      <a:pt x="104" y="37"/>
                      <a:pt x="104" y="37"/>
                      <a:pt x="104" y="37"/>
                    </a:cubicBezTo>
                    <a:cubicBezTo>
                      <a:pt x="100" y="44"/>
                      <a:pt x="100" y="44"/>
                      <a:pt x="100" y="44"/>
                    </a:cubicBezTo>
                    <a:cubicBezTo>
                      <a:pt x="100" y="44"/>
                      <a:pt x="100" y="44"/>
                      <a:pt x="100" y="44"/>
                    </a:cubicBezTo>
                    <a:cubicBezTo>
                      <a:pt x="101" y="45"/>
                      <a:pt x="103" y="46"/>
                      <a:pt x="104" y="46"/>
                    </a:cubicBezTo>
                    <a:cubicBezTo>
                      <a:pt x="104" y="46"/>
                      <a:pt x="105" y="46"/>
                      <a:pt x="105" y="45"/>
                    </a:cubicBezTo>
                    <a:cubicBezTo>
                      <a:pt x="106" y="44"/>
                      <a:pt x="107" y="44"/>
                      <a:pt x="108" y="44"/>
                    </a:cubicBezTo>
                    <a:cubicBezTo>
                      <a:pt x="108" y="44"/>
                      <a:pt x="108" y="44"/>
                      <a:pt x="108" y="45"/>
                    </a:cubicBezTo>
                    <a:cubicBezTo>
                      <a:pt x="108" y="45"/>
                      <a:pt x="108" y="45"/>
                      <a:pt x="108" y="45"/>
                    </a:cubicBezTo>
                    <a:cubicBezTo>
                      <a:pt x="107" y="45"/>
                      <a:pt x="105" y="45"/>
                      <a:pt x="104" y="46"/>
                    </a:cubicBezTo>
                    <a:cubicBezTo>
                      <a:pt x="104" y="46"/>
                      <a:pt x="104" y="46"/>
                      <a:pt x="104" y="46"/>
                    </a:cubicBezTo>
                    <a:cubicBezTo>
                      <a:pt x="105" y="47"/>
                      <a:pt x="107" y="48"/>
                      <a:pt x="108" y="48"/>
                    </a:cubicBezTo>
                    <a:cubicBezTo>
                      <a:pt x="108" y="48"/>
                      <a:pt x="109" y="48"/>
                      <a:pt x="109" y="48"/>
                    </a:cubicBezTo>
                    <a:cubicBezTo>
                      <a:pt x="109" y="48"/>
                      <a:pt x="109" y="48"/>
                      <a:pt x="109" y="48"/>
                    </a:cubicBezTo>
                    <a:cubicBezTo>
                      <a:pt x="109" y="48"/>
                      <a:pt x="109" y="48"/>
                      <a:pt x="109" y="48"/>
                    </a:cubicBezTo>
                    <a:cubicBezTo>
                      <a:pt x="109" y="47"/>
                      <a:pt x="109" y="46"/>
                      <a:pt x="108" y="45"/>
                    </a:cubicBezTo>
                    <a:cubicBezTo>
                      <a:pt x="108" y="45"/>
                      <a:pt x="108" y="45"/>
                      <a:pt x="108" y="45"/>
                    </a:cubicBezTo>
                    <a:cubicBezTo>
                      <a:pt x="108" y="45"/>
                      <a:pt x="108" y="44"/>
                      <a:pt x="108" y="44"/>
                    </a:cubicBezTo>
                    <a:cubicBezTo>
                      <a:pt x="108" y="44"/>
                      <a:pt x="108" y="44"/>
                      <a:pt x="108" y="44"/>
                    </a:cubicBezTo>
                    <a:cubicBezTo>
                      <a:pt x="108" y="44"/>
                      <a:pt x="109" y="45"/>
                      <a:pt x="109" y="48"/>
                    </a:cubicBezTo>
                    <a:cubicBezTo>
                      <a:pt x="109" y="48"/>
                      <a:pt x="109" y="48"/>
                      <a:pt x="109" y="48"/>
                    </a:cubicBezTo>
                    <a:cubicBezTo>
                      <a:pt x="109" y="48"/>
                      <a:pt x="109" y="48"/>
                      <a:pt x="109" y="48"/>
                    </a:cubicBezTo>
                    <a:cubicBezTo>
                      <a:pt x="109" y="49"/>
                      <a:pt x="109" y="49"/>
                      <a:pt x="109" y="50"/>
                    </a:cubicBezTo>
                    <a:cubicBezTo>
                      <a:pt x="109" y="51"/>
                      <a:pt x="109" y="51"/>
                      <a:pt x="108" y="52"/>
                    </a:cubicBezTo>
                    <a:cubicBezTo>
                      <a:pt x="109" y="52"/>
                      <a:pt x="109" y="52"/>
                      <a:pt x="109" y="52"/>
                    </a:cubicBezTo>
                    <a:cubicBezTo>
                      <a:pt x="109" y="52"/>
                      <a:pt x="108" y="52"/>
                      <a:pt x="108" y="52"/>
                    </a:cubicBezTo>
                    <a:cubicBezTo>
                      <a:pt x="108" y="53"/>
                      <a:pt x="108" y="53"/>
                      <a:pt x="107" y="53"/>
                    </a:cubicBezTo>
                    <a:cubicBezTo>
                      <a:pt x="107" y="53"/>
                      <a:pt x="107" y="53"/>
                      <a:pt x="107" y="53"/>
                    </a:cubicBezTo>
                    <a:cubicBezTo>
                      <a:pt x="106" y="54"/>
                      <a:pt x="106" y="54"/>
                      <a:pt x="106" y="55"/>
                    </a:cubicBezTo>
                    <a:cubicBezTo>
                      <a:pt x="106" y="55"/>
                      <a:pt x="106" y="55"/>
                      <a:pt x="106" y="55"/>
                    </a:cubicBezTo>
                    <a:cubicBezTo>
                      <a:pt x="108" y="57"/>
                      <a:pt x="108" y="57"/>
                      <a:pt x="108" y="57"/>
                    </a:cubicBezTo>
                    <a:cubicBezTo>
                      <a:pt x="110" y="53"/>
                      <a:pt x="110" y="53"/>
                      <a:pt x="110" y="53"/>
                    </a:cubicBezTo>
                    <a:cubicBezTo>
                      <a:pt x="111" y="50"/>
                      <a:pt x="111" y="50"/>
                      <a:pt x="111" y="50"/>
                    </a:cubicBezTo>
                    <a:cubicBezTo>
                      <a:pt x="112" y="49"/>
                      <a:pt x="112" y="49"/>
                      <a:pt x="112" y="49"/>
                    </a:cubicBezTo>
                    <a:cubicBezTo>
                      <a:pt x="112" y="49"/>
                      <a:pt x="112" y="49"/>
                      <a:pt x="112" y="49"/>
                    </a:cubicBezTo>
                    <a:cubicBezTo>
                      <a:pt x="110" y="43"/>
                      <a:pt x="110" y="41"/>
                      <a:pt x="109" y="41"/>
                    </a:cubicBezTo>
                    <a:cubicBezTo>
                      <a:pt x="109" y="41"/>
                      <a:pt x="109" y="41"/>
                      <a:pt x="109" y="42"/>
                    </a:cubicBezTo>
                    <a:cubicBezTo>
                      <a:pt x="109" y="42"/>
                      <a:pt x="109" y="42"/>
                      <a:pt x="109" y="42"/>
                    </a:cubicBezTo>
                    <a:cubicBezTo>
                      <a:pt x="109" y="42"/>
                      <a:pt x="109" y="42"/>
                      <a:pt x="109" y="41"/>
                    </a:cubicBezTo>
                    <a:cubicBezTo>
                      <a:pt x="108" y="41"/>
                      <a:pt x="108" y="41"/>
                      <a:pt x="108" y="41"/>
                    </a:cubicBezTo>
                    <a:cubicBezTo>
                      <a:pt x="107" y="41"/>
                      <a:pt x="106" y="41"/>
                      <a:pt x="106" y="42"/>
                    </a:cubicBezTo>
                    <a:cubicBezTo>
                      <a:pt x="108" y="37"/>
                      <a:pt x="108" y="37"/>
                      <a:pt x="108" y="37"/>
                    </a:cubicBezTo>
                    <a:cubicBezTo>
                      <a:pt x="109" y="37"/>
                      <a:pt x="109" y="37"/>
                      <a:pt x="109" y="37"/>
                    </a:cubicBezTo>
                    <a:cubicBezTo>
                      <a:pt x="109" y="37"/>
                      <a:pt x="109" y="37"/>
                      <a:pt x="109" y="37"/>
                    </a:cubicBezTo>
                    <a:cubicBezTo>
                      <a:pt x="108" y="37"/>
                      <a:pt x="108" y="37"/>
                      <a:pt x="108" y="37"/>
                    </a:cubicBezTo>
                    <a:cubicBezTo>
                      <a:pt x="108" y="36"/>
                      <a:pt x="107" y="36"/>
                      <a:pt x="107" y="36"/>
                    </a:cubicBezTo>
                    <a:moveTo>
                      <a:pt x="107" y="36"/>
                    </a:moveTo>
                    <a:cubicBezTo>
                      <a:pt x="107" y="36"/>
                      <a:pt x="107" y="36"/>
                      <a:pt x="107" y="36"/>
                    </a:cubicBezTo>
                    <a:cubicBezTo>
                      <a:pt x="107" y="36"/>
                      <a:pt x="107" y="36"/>
                      <a:pt x="107" y="36"/>
                    </a:cubicBezTo>
                    <a:cubicBezTo>
                      <a:pt x="107" y="36"/>
                      <a:pt x="107" y="36"/>
                      <a:pt x="107" y="36"/>
                    </a:cubicBezTo>
                    <a:moveTo>
                      <a:pt x="83" y="36"/>
                    </a:moveTo>
                    <a:cubicBezTo>
                      <a:pt x="83" y="36"/>
                      <a:pt x="83" y="36"/>
                      <a:pt x="83" y="36"/>
                    </a:cubicBezTo>
                    <a:cubicBezTo>
                      <a:pt x="84" y="36"/>
                      <a:pt x="84" y="37"/>
                      <a:pt x="85" y="37"/>
                    </a:cubicBezTo>
                    <a:cubicBezTo>
                      <a:pt x="85" y="37"/>
                      <a:pt x="85" y="37"/>
                      <a:pt x="85" y="37"/>
                    </a:cubicBezTo>
                    <a:cubicBezTo>
                      <a:pt x="84" y="37"/>
                      <a:pt x="84" y="36"/>
                      <a:pt x="83" y="36"/>
                    </a:cubicBezTo>
                    <a:moveTo>
                      <a:pt x="105" y="36"/>
                    </a:moveTo>
                    <a:cubicBezTo>
                      <a:pt x="104" y="36"/>
                      <a:pt x="104" y="36"/>
                      <a:pt x="104" y="36"/>
                    </a:cubicBezTo>
                    <a:cubicBezTo>
                      <a:pt x="106" y="37"/>
                      <a:pt x="106" y="37"/>
                      <a:pt x="106" y="37"/>
                    </a:cubicBezTo>
                    <a:cubicBezTo>
                      <a:pt x="106" y="37"/>
                      <a:pt x="106" y="37"/>
                      <a:pt x="106" y="37"/>
                    </a:cubicBezTo>
                    <a:cubicBezTo>
                      <a:pt x="106" y="37"/>
                      <a:pt x="106" y="37"/>
                      <a:pt x="107" y="38"/>
                    </a:cubicBezTo>
                    <a:cubicBezTo>
                      <a:pt x="107" y="38"/>
                      <a:pt x="107" y="38"/>
                      <a:pt x="107" y="38"/>
                    </a:cubicBezTo>
                    <a:cubicBezTo>
                      <a:pt x="107" y="37"/>
                      <a:pt x="106" y="37"/>
                      <a:pt x="106" y="36"/>
                    </a:cubicBezTo>
                    <a:cubicBezTo>
                      <a:pt x="106" y="36"/>
                      <a:pt x="105" y="36"/>
                      <a:pt x="105" y="36"/>
                    </a:cubicBezTo>
                    <a:moveTo>
                      <a:pt x="78" y="35"/>
                    </a:moveTo>
                    <a:cubicBezTo>
                      <a:pt x="78" y="36"/>
                      <a:pt x="77" y="38"/>
                      <a:pt x="77" y="39"/>
                    </a:cubicBezTo>
                    <a:cubicBezTo>
                      <a:pt x="79" y="40"/>
                      <a:pt x="79" y="40"/>
                      <a:pt x="79" y="40"/>
                    </a:cubicBezTo>
                    <a:cubicBezTo>
                      <a:pt x="81" y="37"/>
                      <a:pt x="81" y="37"/>
                      <a:pt x="81" y="37"/>
                    </a:cubicBezTo>
                    <a:cubicBezTo>
                      <a:pt x="80" y="36"/>
                      <a:pt x="79" y="36"/>
                      <a:pt x="78" y="35"/>
                    </a:cubicBezTo>
                    <a:moveTo>
                      <a:pt x="83" y="35"/>
                    </a:moveTo>
                    <a:cubicBezTo>
                      <a:pt x="83" y="35"/>
                      <a:pt x="83" y="36"/>
                      <a:pt x="83" y="36"/>
                    </a:cubicBezTo>
                    <a:cubicBezTo>
                      <a:pt x="84" y="36"/>
                      <a:pt x="84" y="36"/>
                      <a:pt x="85" y="37"/>
                    </a:cubicBezTo>
                    <a:cubicBezTo>
                      <a:pt x="85" y="37"/>
                      <a:pt x="85" y="37"/>
                      <a:pt x="85" y="36"/>
                    </a:cubicBezTo>
                    <a:cubicBezTo>
                      <a:pt x="85" y="36"/>
                      <a:pt x="84" y="36"/>
                      <a:pt x="83" y="35"/>
                    </a:cubicBezTo>
                    <a:moveTo>
                      <a:pt x="101" y="35"/>
                    </a:moveTo>
                    <a:cubicBezTo>
                      <a:pt x="97" y="42"/>
                      <a:pt x="97" y="42"/>
                      <a:pt x="97" y="42"/>
                    </a:cubicBezTo>
                    <a:cubicBezTo>
                      <a:pt x="97" y="43"/>
                      <a:pt x="97" y="43"/>
                      <a:pt x="97" y="43"/>
                    </a:cubicBezTo>
                    <a:cubicBezTo>
                      <a:pt x="97" y="43"/>
                      <a:pt x="97" y="43"/>
                      <a:pt x="97" y="43"/>
                    </a:cubicBezTo>
                    <a:cubicBezTo>
                      <a:pt x="97" y="43"/>
                      <a:pt x="98" y="42"/>
                      <a:pt x="98" y="41"/>
                    </a:cubicBezTo>
                    <a:cubicBezTo>
                      <a:pt x="99" y="40"/>
                      <a:pt x="100" y="37"/>
                      <a:pt x="102" y="35"/>
                    </a:cubicBezTo>
                    <a:cubicBezTo>
                      <a:pt x="101" y="35"/>
                      <a:pt x="101" y="35"/>
                      <a:pt x="101" y="35"/>
                    </a:cubicBezTo>
                    <a:cubicBezTo>
                      <a:pt x="101" y="35"/>
                      <a:pt x="101" y="35"/>
                      <a:pt x="101" y="35"/>
                    </a:cubicBezTo>
                    <a:moveTo>
                      <a:pt x="105" y="35"/>
                    </a:moveTo>
                    <a:cubicBezTo>
                      <a:pt x="105" y="35"/>
                      <a:pt x="105" y="35"/>
                      <a:pt x="105" y="35"/>
                    </a:cubicBezTo>
                    <a:cubicBezTo>
                      <a:pt x="106" y="35"/>
                      <a:pt x="106" y="35"/>
                      <a:pt x="106" y="35"/>
                    </a:cubicBezTo>
                    <a:cubicBezTo>
                      <a:pt x="106" y="36"/>
                      <a:pt x="106" y="36"/>
                      <a:pt x="106" y="36"/>
                    </a:cubicBezTo>
                    <a:cubicBezTo>
                      <a:pt x="106" y="36"/>
                      <a:pt x="106" y="35"/>
                      <a:pt x="106" y="35"/>
                    </a:cubicBezTo>
                    <a:cubicBezTo>
                      <a:pt x="106" y="35"/>
                      <a:pt x="106" y="35"/>
                      <a:pt x="106" y="35"/>
                    </a:cubicBezTo>
                    <a:cubicBezTo>
                      <a:pt x="105" y="35"/>
                      <a:pt x="105" y="35"/>
                      <a:pt x="105" y="35"/>
                    </a:cubicBezTo>
                    <a:moveTo>
                      <a:pt x="104" y="35"/>
                    </a:moveTo>
                    <a:cubicBezTo>
                      <a:pt x="103" y="36"/>
                      <a:pt x="103" y="36"/>
                      <a:pt x="103" y="36"/>
                    </a:cubicBezTo>
                    <a:cubicBezTo>
                      <a:pt x="104" y="36"/>
                      <a:pt x="104" y="36"/>
                      <a:pt x="104" y="36"/>
                    </a:cubicBezTo>
                    <a:cubicBezTo>
                      <a:pt x="104" y="36"/>
                      <a:pt x="104" y="36"/>
                      <a:pt x="104" y="36"/>
                    </a:cubicBezTo>
                    <a:cubicBezTo>
                      <a:pt x="104" y="35"/>
                      <a:pt x="104" y="35"/>
                      <a:pt x="104" y="35"/>
                    </a:cubicBezTo>
                    <a:cubicBezTo>
                      <a:pt x="104" y="35"/>
                      <a:pt x="104" y="35"/>
                      <a:pt x="104" y="35"/>
                    </a:cubicBezTo>
                    <a:moveTo>
                      <a:pt x="107" y="35"/>
                    </a:moveTo>
                    <a:cubicBezTo>
                      <a:pt x="107" y="35"/>
                      <a:pt x="107" y="35"/>
                      <a:pt x="107" y="36"/>
                    </a:cubicBezTo>
                    <a:cubicBezTo>
                      <a:pt x="107" y="36"/>
                      <a:pt x="107" y="36"/>
                      <a:pt x="107" y="36"/>
                    </a:cubicBezTo>
                    <a:cubicBezTo>
                      <a:pt x="107" y="35"/>
                      <a:pt x="107" y="35"/>
                      <a:pt x="107" y="35"/>
                    </a:cubicBezTo>
                    <a:moveTo>
                      <a:pt x="109" y="35"/>
                    </a:moveTo>
                    <a:cubicBezTo>
                      <a:pt x="108" y="35"/>
                      <a:pt x="108" y="36"/>
                      <a:pt x="107" y="36"/>
                    </a:cubicBezTo>
                    <a:cubicBezTo>
                      <a:pt x="107" y="36"/>
                      <a:pt x="108" y="36"/>
                      <a:pt x="108" y="36"/>
                    </a:cubicBezTo>
                    <a:cubicBezTo>
                      <a:pt x="108" y="36"/>
                      <a:pt x="108" y="36"/>
                      <a:pt x="108" y="36"/>
                    </a:cubicBezTo>
                    <a:cubicBezTo>
                      <a:pt x="109" y="36"/>
                      <a:pt x="109" y="36"/>
                      <a:pt x="109" y="36"/>
                    </a:cubicBezTo>
                    <a:cubicBezTo>
                      <a:pt x="109" y="36"/>
                      <a:pt x="109" y="36"/>
                      <a:pt x="109" y="36"/>
                    </a:cubicBezTo>
                    <a:cubicBezTo>
                      <a:pt x="109" y="35"/>
                      <a:pt x="109" y="35"/>
                      <a:pt x="109" y="35"/>
                    </a:cubicBezTo>
                    <a:cubicBezTo>
                      <a:pt x="109" y="35"/>
                      <a:pt x="109" y="35"/>
                      <a:pt x="109" y="35"/>
                    </a:cubicBezTo>
                    <a:moveTo>
                      <a:pt x="79" y="34"/>
                    </a:moveTo>
                    <a:cubicBezTo>
                      <a:pt x="79" y="35"/>
                      <a:pt x="79" y="35"/>
                      <a:pt x="79" y="35"/>
                    </a:cubicBezTo>
                    <a:cubicBezTo>
                      <a:pt x="79" y="35"/>
                      <a:pt x="80" y="36"/>
                      <a:pt x="81" y="36"/>
                    </a:cubicBezTo>
                    <a:cubicBezTo>
                      <a:pt x="81" y="36"/>
                      <a:pt x="81" y="36"/>
                      <a:pt x="81" y="36"/>
                    </a:cubicBezTo>
                    <a:cubicBezTo>
                      <a:pt x="81" y="35"/>
                      <a:pt x="80" y="35"/>
                      <a:pt x="79" y="34"/>
                    </a:cubicBezTo>
                    <a:moveTo>
                      <a:pt x="104" y="34"/>
                    </a:moveTo>
                    <a:cubicBezTo>
                      <a:pt x="104" y="34"/>
                      <a:pt x="104" y="34"/>
                      <a:pt x="104" y="34"/>
                    </a:cubicBezTo>
                    <a:cubicBezTo>
                      <a:pt x="105" y="35"/>
                      <a:pt x="105" y="35"/>
                      <a:pt x="105" y="35"/>
                    </a:cubicBezTo>
                    <a:cubicBezTo>
                      <a:pt x="105" y="34"/>
                      <a:pt x="105" y="34"/>
                      <a:pt x="105" y="34"/>
                    </a:cubicBezTo>
                    <a:cubicBezTo>
                      <a:pt x="104" y="34"/>
                      <a:pt x="104" y="34"/>
                      <a:pt x="104" y="34"/>
                    </a:cubicBezTo>
                    <a:moveTo>
                      <a:pt x="108" y="34"/>
                    </a:moveTo>
                    <a:cubicBezTo>
                      <a:pt x="108" y="34"/>
                      <a:pt x="108" y="34"/>
                      <a:pt x="108" y="34"/>
                    </a:cubicBezTo>
                    <a:cubicBezTo>
                      <a:pt x="108" y="34"/>
                      <a:pt x="108" y="34"/>
                      <a:pt x="109" y="35"/>
                    </a:cubicBezTo>
                    <a:cubicBezTo>
                      <a:pt x="109" y="34"/>
                      <a:pt x="109" y="34"/>
                      <a:pt x="109" y="34"/>
                    </a:cubicBezTo>
                    <a:cubicBezTo>
                      <a:pt x="108" y="34"/>
                      <a:pt x="108" y="34"/>
                      <a:pt x="108" y="34"/>
                    </a:cubicBezTo>
                    <a:moveTo>
                      <a:pt x="106" y="34"/>
                    </a:moveTo>
                    <a:cubicBezTo>
                      <a:pt x="105" y="35"/>
                      <a:pt x="105" y="35"/>
                      <a:pt x="105" y="35"/>
                    </a:cubicBezTo>
                    <a:cubicBezTo>
                      <a:pt x="106" y="35"/>
                      <a:pt x="106" y="35"/>
                      <a:pt x="106" y="35"/>
                    </a:cubicBezTo>
                    <a:cubicBezTo>
                      <a:pt x="106" y="34"/>
                      <a:pt x="106" y="34"/>
                      <a:pt x="106" y="34"/>
                    </a:cubicBezTo>
                    <a:moveTo>
                      <a:pt x="80" y="33"/>
                    </a:moveTo>
                    <a:cubicBezTo>
                      <a:pt x="79" y="34"/>
                      <a:pt x="79" y="34"/>
                      <a:pt x="79" y="34"/>
                    </a:cubicBezTo>
                    <a:cubicBezTo>
                      <a:pt x="80" y="35"/>
                      <a:pt x="81" y="35"/>
                      <a:pt x="82" y="35"/>
                    </a:cubicBezTo>
                    <a:cubicBezTo>
                      <a:pt x="82" y="35"/>
                      <a:pt x="82" y="35"/>
                      <a:pt x="82" y="35"/>
                    </a:cubicBezTo>
                    <a:cubicBezTo>
                      <a:pt x="81" y="34"/>
                      <a:pt x="80" y="34"/>
                      <a:pt x="80" y="33"/>
                    </a:cubicBezTo>
                    <a:moveTo>
                      <a:pt x="102" y="33"/>
                    </a:moveTo>
                    <a:cubicBezTo>
                      <a:pt x="102" y="33"/>
                      <a:pt x="102" y="33"/>
                      <a:pt x="102" y="34"/>
                    </a:cubicBezTo>
                    <a:cubicBezTo>
                      <a:pt x="102" y="35"/>
                      <a:pt x="102" y="35"/>
                      <a:pt x="102" y="35"/>
                    </a:cubicBezTo>
                    <a:cubicBezTo>
                      <a:pt x="102" y="35"/>
                      <a:pt x="102" y="35"/>
                      <a:pt x="102" y="35"/>
                    </a:cubicBezTo>
                    <a:cubicBezTo>
                      <a:pt x="102" y="34"/>
                      <a:pt x="102" y="34"/>
                      <a:pt x="103" y="34"/>
                    </a:cubicBezTo>
                    <a:cubicBezTo>
                      <a:pt x="103" y="34"/>
                      <a:pt x="102" y="33"/>
                      <a:pt x="102" y="33"/>
                    </a:cubicBezTo>
                    <a:moveTo>
                      <a:pt x="107" y="33"/>
                    </a:moveTo>
                    <a:cubicBezTo>
                      <a:pt x="107" y="33"/>
                      <a:pt x="107" y="33"/>
                      <a:pt x="107" y="33"/>
                    </a:cubicBezTo>
                    <a:cubicBezTo>
                      <a:pt x="108" y="34"/>
                      <a:pt x="108" y="34"/>
                      <a:pt x="108" y="34"/>
                    </a:cubicBezTo>
                    <a:cubicBezTo>
                      <a:pt x="108" y="34"/>
                      <a:pt x="108" y="34"/>
                      <a:pt x="108" y="34"/>
                    </a:cubicBezTo>
                    <a:cubicBezTo>
                      <a:pt x="108" y="34"/>
                      <a:pt x="108" y="34"/>
                      <a:pt x="108" y="34"/>
                    </a:cubicBezTo>
                    <a:cubicBezTo>
                      <a:pt x="107" y="33"/>
                      <a:pt x="107" y="33"/>
                      <a:pt x="107" y="33"/>
                    </a:cubicBezTo>
                    <a:moveTo>
                      <a:pt x="102" y="33"/>
                    </a:moveTo>
                    <a:cubicBezTo>
                      <a:pt x="102" y="33"/>
                      <a:pt x="102" y="33"/>
                      <a:pt x="102" y="33"/>
                    </a:cubicBezTo>
                    <a:cubicBezTo>
                      <a:pt x="102" y="33"/>
                      <a:pt x="102" y="33"/>
                      <a:pt x="103" y="33"/>
                    </a:cubicBezTo>
                    <a:cubicBezTo>
                      <a:pt x="103" y="34"/>
                      <a:pt x="103" y="34"/>
                      <a:pt x="103" y="34"/>
                    </a:cubicBezTo>
                    <a:cubicBezTo>
                      <a:pt x="103" y="34"/>
                      <a:pt x="103" y="34"/>
                      <a:pt x="103" y="33"/>
                    </a:cubicBezTo>
                    <a:cubicBezTo>
                      <a:pt x="102" y="33"/>
                      <a:pt x="102" y="33"/>
                      <a:pt x="102" y="33"/>
                    </a:cubicBezTo>
                    <a:moveTo>
                      <a:pt x="80" y="33"/>
                    </a:moveTo>
                    <a:cubicBezTo>
                      <a:pt x="80" y="33"/>
                      <a:pt x="80" y="33"/>
                      <a:pt x="80" y="33"/>
                    </a:cubicBezTo>
                    <a:cubicBezTo>
                      <a:pt x="80" y="34"/>
                      <a:pt x="81" y="34"/>
                      <a:pt x="82" y="35"/>
                    </a:cubicBezTo>
                    <a:cubicBezTo>
                      <a:pt x="82" y="34"/>
                      <a:pt x="82" y="34"/>
                      <a:pt x="82" y="34"/>
                    </a:cubicBezTo>
                    <a:cubicBezTo>
                      <a:pt x="81" y="34"/>
                      <a:pt x="81" y="33"/>
                      <a:pt x="80" y="33"/>
                    </a:cubicBezTo>
                    <a:moveTo>
                      <a:pt x="97" y="33"/>
                    </a:moveTo>
                    <a:cubicBezTo>
                      <a:pt x="93" y="41"/>
                      <a:pt x="93" y="41"/>
                      <a:pt x="93" y="41"/>
                    </a:cubicBezTo>
                    <a:cubicBezTo>
                      <a:pt x="93" y="41"/>
                      <a:pt x="94" y="42"/>
                      <a:pt x="95" y="42"/>
                    </a:cubicBezTo>
                    <a:cubicBezTo>
                      <a:pt x="95" y="42"/>
                      <a:pt x="95" y="42"/>
                      <a:pt x="96" y="43"/>
                    </a:cubicBezTo>
                    <a:cubicBezTo>
                      <a:pt x="97" y="41"/>
                      <a:pt x="97" y="41"/>
                      <a:pt x="97" y="41"/>
                    </a:cubicBezTo>
                    <a:cubicBezTo>
                      <a:pt x="99" y="40"/>
                      <a:pt x="99" y="36"/>
                      <a:pt x="100" y="34"/>
                    </a:cubicBezTo>
                    <a:cubicBezTo>
                      <a:pt x="99" y="34"/>
                      <a:pt x="98" y="33"/>
                      <a:pt x="97" y="33"/>
                    </a:cubicBezTo>
                    <a:moveTo>
                      <a:pt x="109" y="32"/>
                    </a:moveTo>
                    <a:cubicBezTo>
                      <a:pt x="108" y="32"/>
                      <a:pt x="108" y="32"/>
                      <a:pt x="108" y="32"/>
                    </a:cubicBezTo>
                    <a:cubicBezTo>
                      <a:pt x="108" y="32"/>
                      <a:pt x="108" y="32"/>
                      <a:pt x="108" y="32"/>
                    </a:cubicBezTo>
                    <a:cubicBezTo>
                      <a:pt x="109" y="33"/>
                      <a:pt x="109" y="33"/>
                      <a:pt x="109" y="33"/>
                    </a:cubicBezTo>
                    <a:cubicBezTo>
                      <a:pt x="109" y="33"/>
                      <a:pt x="109" y="33"/>
                      <a:pt x="109" y="33"/>
                    </a:cubicBezTo>
                    <a:cubicBezTo>
                      <a:pt x="109" y="33"/>
                      <a:pt x="109" y="33"/>
                      <a:pt x="109" y="33"/>
                    </a:cubicBezTo>
                    <a:cubicBezTo>
                      <a:pt x="109" y="33"/>
                      <a:pt x="109" y="33"/>
                      <a:pt x="109" y="33"/>
                    </a:cubicBezTo>
                    <a:cubicBezTo>
                      <a:pt x="109" y="33"/>
                      <a:pt x="109" y="33"/>
                      <a:pt x="109" y="33"/>
                    </a:cubicBezTo>
                    <a:cubicBezTo>
                      <a:pt x="108" y="33"/>
                      <a:pt x="108" y="33"/>
                      <a:pt x="107" y="33"/>
                    </a:cubicBezTo>
                    <a:cubicBezTo>
                      <a:pt x="109" y="34"/>
                      <a:pt x="109" y="34"/>
                      <a:pt x="109" y="34"/>
                    </a:cubicBezTo>
                    <a:cubicBezTo>
                      <a:pt x="109" y="34"/>
                      <a:pt x="109" y="34"/>
                      <a:pt x="109" y="34"/>
                    </a:cubicBezTo>
                    <a:cubicBezTo>
                      <a:pt x="109" y="35"/>
                      <a:pt x="109" y="35"/>
                      <a:pt x="109" y="35"/>
                    </a:cubicBezTo>
                    <a:cubicBezTo>
                      <a:pt x="109" y="35"/>
                      <a:pt x="109" y="35"/>
                      <a:pt x="109" y="35"/>
                    </a:cubicBezTo>
                    <a:cubicBezTo>
                      <a:pt x="110" y="35"/>
                      <a:pt x="110" y="35"/>
                      <a:pt x="110" y="35"/>
                    </a:cubicBezTo>
                    <a:cubicBezTo>
                      <a:pt x="110" y="36"/>
                      <a:pt x="110" y="37"/>
                      <a:pt x="110" y="37"/>
                    </a:cubicBezTo>
                    <a:cubicBezTo>
                      <a:pt x="110" y="37"/>
                      <a:pt x="110" y="34"/>
                      <a:pt x="109" y="32"/>
                    </a:cubicBezTo>
                    <a:cubicBezTo>
                      <a:pt x="109" y="32"/>
                      <a:pt x="109" y="32"/>
                      <a:pt x="109" y="32"/>
                    </a:cubicBezTo>
                    <a:moveTo>
                      <a:pt x="98" y="31"/>
                    </a:moveTo>
                    <a:cubicBezTo>
                      <a:pt x="98" y="32"/>
                      <a:pt x="98" y="32"/>
                      <a:pt x="98" y="32"/>
                    </a:cubicBezTo>
                    <a:cubicBezTo>
                      <a:pt x="98" y="32"/>
                      <a:pt x="98" y="33"/>
                      <a:pt x="99" y="33"/>
                    </a:cubicBezTo>
                    <a:cubicBezTo>
                      <a:pt x="101" y="34"/>
                      <a:pt x="101" y="34"/>
                      <a:pt x="101" y="34"/>
                    </a:cubicBezTo>
                    <a:cubicBezTo>
                      <a:pt x="101" y="34"/>
                      <a:pt x="101" y="33"/>
                      <a:pt x="102" y="33"/>
                    </a:cubicBezTo>
                    <a:cubicBezTo>
                      <a:pt x="102" y="33"/>
                      <a:pt x="101" y="33"/>
                      <a:pt x="101" y="33"/>
                    </a:cubicBezTo>
                    <a:cubicBezTo>
                      <a:pt x="101" y="33"/>
                      <a:pt x="101" y="33"/>
                      <a:pt x="101" y="33"/>
                    </a:cubicBezTo>
                    <a:cubicBezTo>
                      <a:pt x="100" y="33"/>
                      <a:pt x="99" y="32"/>
                      <a:pt x="98" y="31"/>
                    </a:cubicBezTo>
                    <a:moveTo>
                      <a:pt x="99" y="31"/>
                    </a:moveTo>
                    <a:cubicBezTo>
                      <a:pt x="98" y="31"/>
                      <a:pt x="98" y="31"/>
                      <a:pt x="98" y="31"/>
                    </a:cubicBezTo>
                    <a:cubicBezTo>
                      <a:pt x="100" y="32"/>
                      <a:pt x="101" y="32"/>
                      <a:pt x="102" y="33"/>
                    </a:cubicBezTo>
                    <a:cubicBezTo>
                      <a:pt x="102" y="33"/>
                      <a:pt x="102" y="33"/>
                      <a:pt x="102" y="33"/>
                    </a:cubicBezTo>
                    <a:cubicBezTo>
                      <a:pt x="99" y="31"/>
                      <a:pt x="99" y="31"/>
                      <a:pt x="99" y="31"/>
                    </a:cubicBezTo>
                    <a:moveTo>
                      <a:pt x="94" y="31"/>
                    </a:moveTo>
                    <a:cubicBezTo>
                      <a:pt x="90" y="39"/>
                      <a:pt x="90" y="39"/>
                      <a:pt x="90" y="39"/>
                    </a:cubicBezTo>
                    <a:cubicBezTo>
                      <a:pt x="91" y="39"/>
                      <a:pt x="91" y="40"/>
                      <a:pt x="92" y="40"/>
                    </a:cubicBezTo>
                    <a:cubicBezTo>
                      <a:pt x="93" y="37"/>
                      <a:pt x="95" y="35"/>
                      <a:pt x="96" y="32"/>
                    </a:cubicBezTo>
                    <a:cubicBezTo>
                      <a:pt x="96" y="32"/>
                      <a:pt x="95" y="31"/>
                      <a:pt x="94" y="31"/>
                    </a:cubicBezTo>
                    <a:moveTo>
                      <a:pt x="93" y="30"/>
                    </a:moveTo>
                    <a:cubicBezTo>
                      <a:pt x="92" y="33"/>
                      <a:pt x="90" y="35"/>
                      <a:pt x="89" y="38"/>
                    </a:cubicBezTo>
                    <a:cubicBezTo>
                      <a:pt x="89" y="38"/>
                      <a:pt x="89" y="38"/>
                      <a:pt x="90" y="39"/>
                    </a:cubicBezTo>
                    <a:cubicBezTo>
                      <a:pt x="94" y="30"/>
                      <a:pt x="94" y="30"/>
                      <a:pt x="94" y="30"/>
                    </a:cubicBezTo>
                    <a:cubicBezTo>
                      <a:pt x="94" y="30"/>
                      <a:pt x="94" y="30"/>
                      <a:pt x="93" y="30"/>
                    </a:cubicBezTo>
                    <a:moveTo>
                      <a:pt x="95" y="29"/>
                    </a:moveTo>
                    <a:cubicBezTo>
                      <a:pt x="95" y="30"/>
                      <a:pt x="95" y="30"/>
                      <a:pt x="95" y="30"/>
                    </a:cubicBezTo>
                    <a:cubicBezTo>
                      <a:pt x="95" y="31"/>
                      <a:pt x="96" y="31"/>
                      <a:pt x="97" y="32"/>
                    </a:cubicBezTo>
                    <a:cubicBezTo>
                      <a:pt x="97" y="31"/>
                      <a:pt x="97" y="31"/>
                      <a:pt x="97" y="31"/>
                    </a:cubicBezTo>
                    <a:cubicBezTo>
                      <a:pt x="96" y="30"/>
                      <a:pt x="96" y="30"/>
                      <a:pt x="95" y="29"/>
                    </a:cubicBezTo>
                    <a:moveTo>
                      <a:pt x="100" y="29"/>
                    </a:moveTo>
                    <a:cubicBezTo>
                      <a:pt x="99" y="29"/>
                      <a:pt x="99" y="29"/>
                      <a:pt x="99" y="29"/>
                    </a:cubicBezTo>
                    <a:cubicBezTo>
                      <a:pt x="99" y="30"/>
                      <a:pt x="99" y="30"/>
                      <a:pt x="99" y="30"/>
                    </a:cubicBezTo>
                    <a:cubicBezTo>
                      <a:pt x="99" y="31"/>
                      <a:pt x="99" y="31"/>
                      <a:pt x="99" y="31"/>
                    </a:cubicBezTo>
                    <a:cubicBezTo>
                      <a:pt x="100" y="32"/>
                      <a:pt x="102" y="32"/>
                      <a:pt x="103" y="33"/>
                    </a:cubicBezTo>
                    <a:cubicBezTo>
                      <a:pt x="103" y="33"/>
                      <a:pt x="104" y="33"/>
                      <a:pt x="104" y="33"/>
                    </a:cubicBezTo>
                    <a:cubicBezTo>
                      <a:pt x="104" y="33"/>
                      <a:pt x="105" y="33"/>
                      <a:pt x="105" y="33"/>
                    </a:cubicBezTo>
                    <a:cubicBezTo>
                      <a:pt x="104" y="34"/>
                      <a:pt x="104" y="34"/>
                      <a:pt x="104" y="34"/>
                    </a:cubicBezTo>
                    <a:cubicBezTo>
                      <a:pt x="104" y="34"/>
                      <a:pt x="105" y="34"/>
                      <a:pt x="105" y="34"/>
                    </a:cubicBezTo>
                    <a:cubicBezTo>
                      <a:pt x="104" y="34"/>
                      <a:pt x="106" y="34"/>
                      <a:pt x="106" y="33"/>
                    </a:cubicBezTo>
                    <a:cubicBezTo>
                      <a:pt x="106" y="33"/>
                      <a:pt x="106" y="33"/>
                      <a:pt x="106" y="33"/>
                    </a:cubicBezTo>
                    <a:cubicBezTo>
                      <a:pt x="104" y="32"/>
                      <a:pt x="102" y="31"/>
                      <a:pt x="100" y="29"/>
                    </a:cubicBezTo>
                    <a:moveTo>
                      <a:pt x="95" y="29"/>
                    </a:moveTo>
                    <a:cubicBezTo>
                      <a:pt x="95" y="29"/>
                      <a:pt x="95" y="29"/>
                      <a:pt x="95" y="29"/>
                    </a:cubicBezTo>
                    <a:cubicBezTo>
                      <a:pt x="96" y="29"/>
                      <a:pt x="97" y="30"/>
                      <a:pt x="97" y="30"/>
                    </a:cubicBezTo>
                    <a:cubicBezTo>
                      <a:pt x="97" y="30"/>
                      <a:pt x="97" y="30"/>
                      <a:pt x="97" y="30"/>
                    </a:cubicBezTo>
                    <a:cubicBezTo>
                      <a:pt x="97" y="30"/>
                      <a:pt x="96" y="29"/>
                      <a:pt x="95" y="29"/>
                    </a:cubicBezTo>
                    <a:moveTo>
                      <a:pt x="100" y="29"/>
                    </a:moveTo>
                    <a:cubicBezTo>
                      <a:pt x="100" y="29"/>
                      <a:pt x="100" y="29"/>
                      <a:pt x="100" y="29"/>
                    </a:cubicBezTo>
                    <a:cubicBezTo>
                      <a:pt x="101" y="30"/>
                      <a:pt x="103" y="31"/>
                      <a:pt x="104" y="32"/>
                    </a:cubicBezTo>
                    <a:cubicBezTo>
                      <a:pt x="106" y="33"/>
                      <a:pt x="106" y="33"/>
                      <a:pt x="106" y="33"/>
                    </a:cubicBezTo>
                    <a:cubicBezTo>
                      <a:pt x="106" y="33"/>
                      <a:pt x="106" y="33"/>
                      <a:pt x="106" y="33"/>
                    </a:cubicBezTo>
                    <a:cubicBezTo>
                      <a:pt x="106" y="33"/>
                      <a:pt x="106" y="33"/>
                      <a:pt x="106" y="33"/>
                    </a:cubicBezTo>
                    <a:cubicBezTo>
                      <a:pt x="101" y="30"/>
                      <a:pt x="101" y="30"/>
                      <a:pt x="101" y="30"/>
                    </a:cubicBezTo>
                    <a:cubicBezTo>
                      <a:pt x="100" y="29"/>
                      <a:pt x="100" y="29"/>
                      <a:pt x="100" y="29"/>
                    </a:cubicBezTo>
                    <a:moveTo>
                      <a:pt x="94" y="29"/>
                    </a:moveTo>
                    <a:cubicBezTo>
                      <a:pt x="94" y="29"/>
                      <a:pt x="94" y="29"/>
                      <a:pt x="94" y="30"/>
                    </a:cubicBezTo>
                    <a:cubicBezTo>
                      <a:pt x="94" y="30"/>
                      <a:pt x="94" y="30"/>
                      <a:pt x="94" y="30"/>
                    </a:cubicBezTo>
                    <a:cubicBezTo>
                      <a:pt x="95" y="29"/>
                      <a:pt x="95" y="29"/>
                      <a:pt x="95" y="29"/>
                    </a:cubicBezTo>
                    <a:cubicBezTo>
                      <a:pt x="94" y="29"/>
                      <a:pt x="94" y="29"/>
                      <a:pt x="94" y="29"/>
                    </a:cubicBezTo>
                    <a:moveTo>
                      <a:pt x="91" y="28"/>
                    </a:moveTo>
                    <a:cubicBezTo>
                      <a:pt x="89" y="31"/>
                      <a:pt x="88" y="34"/>
                      <a:pt x="86" y="36"/>
                    </a:cubicBezTo>
                    <a:cubicBezTo>
                      <a:pt x="86" y="36"/>
                      <a:pt x="86" y="36"/>
                      <a:pt x="87" y="37"/>
                    </a:cubicBezTo>
                    <a:cubicBezTo>
                      <a:pt x="91" y="29"/>
                      <a:pt x="91" y="29"/>
                      <a:pt x="91" y="29"/>
                    </a:cubicBezTo>
                    <a:cubicBezTo>
                      <a:pt x="91" y="29"/>
                      <a:pt x="91" y="28"/>
                      <a:pt x="91" y="28"/>
                    </a:cubicBezTo>
                    <a:moveTo>
                      <a:pt x="94" y="28"/>
                    </a:moveTo>
                    <a:cubicBezTo>
                      <a:pt x="94" y="28"/>
                      <a:pt x="94" y="28"/>
                      <a:pt x="94" y="28"/>
                    </a:cubicBezTo>
                    <a:cubicBezTo>
                      <a:pt x="94" y="29"/>
                      <a:pt x="95" y="29"/>
                      <a:pt x="95" y="29"/>
                    </a:cubicBezTo>
                    <a:cubicBezTo>
                      <a:pt x="95" y="29"/>
                      <a:pt x="95" y="29"/>
                      <a:pt x="95" y="29"/>
                    </a:cubicBezTo>
                    <a:cubicBezTo>
                      <a:pt x="95" y="28"/>
                      <a:pt x="95" y="28"/>
                      <a:pt x="94" y="28"/>
                    </a:cubicBezTo>
                    <a:moveTo>
                      <a:pt x="101" y="28"/>
                    </a:moveTo>
                    <a:cubicBezTo>
                      <a:pt x="100" y="28"/>
                      <a:pt x="100" y="28"/>
                      <a:pt x="100" y="29"/>
                    </a:cubicBezTo>
                    <a:cubicBezTo>
                      <a:pt x="102" y="30"/>
                      <a:pt x="102" y="30"/>
                      <a:pt x="102" y="30"/>
                    </a:cubicBezTo>
                    <a:cubicBezTo>
                      <a:pt x="107" y="33"/>
                      <a:pt x="107" y="33"/>
                      <a:pt x="107" y="33"/>
                    </a:cubicBezTo>
                    <a:cubicBezTo>
                      <a:pt x="107" y="32"/>
                      <a:pt x="108" y="32"/>
                      <a:pt x="108" y="32"/>
                    </a:cubicBezTo>
                    <a:cubicBezTo>
                      <a:pt x="106" y="31"/>
                      <a:pt x="103" y="29"/>
                      <a:pt x="101" y="28"/>
                    </a:cubicBezTo>
                    <a:moveTo>
                      <a:pt x="96" y="27"/>
                    </a:moveTo>
                    <a:cubicBezTo>
                      <a:pt x="95" y="29"/>
                      <a:pt x="95" y="29"/>
                      <a:pt x="95" y="29"/>
                    </a:cubicBezTo>
                    <a:cubicBezTo>
                      <a:pt x="96" y="29"/>
                      <a:pt x="97" y="30"/>
                      <a:pt x="97" y="30"/>
                    </a:cubicBezTo>
                    <a:cubicBezTo>
                      <a:pt x="97" y="30"/>
                      <a:pt x="98" y="30"/>
                      <a:pt x="98" y="30"/>
                    </a:cubicBezTo>
                    <a:cubicBezTo>
                      <a:pt x="98" y="29"/>
                      <a:pt x="98" y="29"/>
                      <a:pt x="98" y="28"/>
                    </a:cubicBezTo>
                    <a:cubicBezTo>
                      <a:pt x="98" y="28"/>
                      <a:pt x="97" y="28"/>
                      <a:pt x="96" y="27"/>
                    </a:cubicBezTo>
                    <a:moveTo>
                      <a:pt x="91" y="27"/>
                    </a:moveTo>
                    <a:cubicBezTo>
                      <a:pt x="91" y="27"/>
                      <a:pt x="91" y="28"/>
                      <a:pt x="91" y="28"/>
                    </a:cubicBezTo>
                    <a:cubicBezTo>
                      <a:pt x="91" y="28"/>
                      <a:pt x="91" y="28"/>
                      <a:pt x="92" y="28"/>
                    </a:cubicBezTo>
                    <a:cubicBezTo>
                      <a:pt x="92" y="28"/>
                      <a:pt x="92" y="28"/>
                      <a:pt x="92" y="28"/>
                    </a:cubicBezTo>
                    <a:cubicBezTo>
                      <a:pt x="92" y="28"/>
                      <a:pt x="92" y="27"/>
                      <a:pt x="91" y="27"/>
                    </a:cubicBezTo>
                    <a:moveTo>
                      <a:pt x="89" y="27"/>
                    </a:moveTo>
                    <a:cubicBezTo>
                      <a:pt x="87" y="30"/>
                      <a:pt x="85" y="32"/>
                      <a:pt x="84" y="35"/>
                    </a:cubicBezTo>
                    <a:cubicBezTo>
                      <a:pt x="84" y="35"/>
                      <a:pt x="85" y="36"/>
                      <a:pt x="86" y="36"/>
                    </a:cubicBezTo>
                    <a:cubicBezTo>
                      <a:pt x="87" y="33"/>
                      <a:pt x="89" y="31"/>
                      <a:pt x="90" y="28"/>
                    </a:cubicBezTo>
                    <a:cubicBezTo>
                      <a:pt x="90" y="28"/>
                      <a:pt x="89" y="27"/>
                      <a:pt x="89" y="27"/>
                    </a:cubicBezTo>
                    <a:moveTo>
                      <a:pt x="96" y="27"/>
                    </a:moveTo>
                    <a:cubicBezTo>
                      <a:pt x="96" y="27"/>
                      <a:pt x="96" y="27"/>
                      <a:pt x="96" y="27"/>
                    </a:cubicBezTo>
                    <a:cubicBezTo>
                      <a:pt x="97" y="27"/>
                      <a:pt x="98" y="28"/>
                      <a:pt x="98" y="28"/>
                    </a:cubicBezTo>
                    <a:cubicBezTo>
                      <a:pt x="98" y="28"/>
                      <a:pt x="98" y="28"/>
                      <a:pt x="98" y="28"/>
                    </a:cubicBezTo>
                    <a:cubicBezTo>
                      <a:pt x="96" y="27"/>
                      <a:pt x="96" y="27"/>
                      <a:pt x="96" y="27"/>
                    </a:cubicBezTo>
                    <a:moveTo>
                      <a:pt x="95" y="27"/>
                    </a:moveTo>
                    <a:cubicBezTo>
                      <a:pt x="95" y="27"/>
                      <a:pt x="95" y="28"/>
                      <a:pt x="94" y="28"/>
                    </a:cubicBezTo>
                    <a:cubicBezTo>
                      <a:pt x="95" y="28"/>
                      <a:pt x="95" y="28"/>
                      <a:pt x="95" y="29"/>
                    </a:cubicBezTo>
                    <a:cubicBezTo>
                      <a:pt x="96" y="27"/>
                      <a:pt x="96" y="27"/>
                      <a:pt x="96" y="27"/>
                    </a:cubicBezTo>
                    <a:cubicBezTo>
                      <a:pt x="96" y="27"/>
                      <a:pt x="95" y="27"/>
                      <a:pt x="95" y="27"/>
                    </a:cubicBezTo>
                    <a:moveTo>
                      <a:pt x="92" y="27"/>
                    </a:moveTo>
                    <a:cubicBezTo>
                      <a:pt x="92" y="27"/>
                      <a:pt x="92" y="27"/>
                      <a:pt x="92" y="27"/>
                    </a:cubicBezTo>
                    <a:cubicBezTo>
                      <a:pt x="92" y="27"/>
                      <a:pt x="92" y="27"/>
                      <a:pt x="92" y="27"/>
                    </a:cubicBezTo>
                    <a:cubicBezTo>
                      <a:pt x="92" y="27"/>
                      <a:pt x="92" y="27"/>
                      <a:pt x="92" y="27"/>
                    </a:cubicBezTo>
                    <a:cubicBezTo>
                      <a:pt x="92" y="27"/>
                      <a:pt x="92" y="27"/>
                      <a:pt x="92" y="27"/>
                    </a:cubicBezTo>
                    <a:moveTo>
                      <a:pt x="105" y="26"/>
                    </a:moveTo>
                    <a:cubicBezTo>
                      <a:pt x="105" y="26"/>
                      <a:pt x="105" y="26"/>
                      <a:pt x="105" y="26"/>
                    </a:cubicBezTo>
                    <a:cubicBezTo>
                      <a:pt x="105" y="26"/>
                      <a:pt x="105" y="26"/>
                      <a:pt x="105" y="26"/>
                    </a:cubicBezTo>
                    <a:cubicBezTo>
                      <a:pt x="103" y="26"/>
                      <a:pt x="102" y="27"/>
                      <a:pt x="101" y="27"/>
                    </a:cubicBezTo>
                    <a:cubicBezTo>
                      <a:pt x="106" y="31"/>
                      <a:pt x="106" y="31"/>
                      <a:pt x="106" y="31"/>
                    </a:cubicBezTo>
                    <a:cubicBezTo>
                      <a:pt x="109" y="32"/>
                      <a:pt x="109" y="32"/>
                      <a:pt x="109" y="32"/>
                    </a:cubicBezTo>
                    <a:cubicBezTo>
                      <a:pt x="109" y="32"/>
                      <a:pt x="109" y="32"/>
                      <a:pt x="109" y="31"/>
                    </a:cubicBezTo>
                    <a:cubicBezTo>
                      <a:pt x="108" y="29"/>
                      <a:pt x="107" y="26"/>
                      <a:pt x="105" y="26"/>
                    </a:cubicBezTo>
                    <a:moveTo>
                      <a:pt x="95" y="26"/>
                    </a:moveTo>
                    <a:cubicBezTo>
                      <a:pt x="95" y="26"/>
                      <a:pt x="95" y="26"/>
                      <a:pt x="95" y="26"/>
                    </a:cubicBezTo>
                    <a:cubicBezTo>
                      <a:pt x="96" y="26"/>
                      <a:pt x="96" y="27"/>
                      <a:pt x="96" y="27"/>
                    </a:cubicBezTo>
                    <a:cubicBezTo>
                      <a:pt x="96" y="27"/>
                      <a:pt x="96" y="27"/>
                      <a:pt x="96" y="27"/>
                    </a:cubicBezTo>
                    <a:cubicBezTo>
                      <a:pt x="95" y="26"/>
                      <a:pt x="95" y="26"/>
                      <a:pt x="95" y="26"/>
                    </a:cubicBezTo>
                    <a:moveTo>
                      <a:pt x="89" y="26"/>
                    </a:moveTo>
                    <a:cubicBezTo>
                      <a:pt x="89" y="26"/>
                      <a:pt x="89" y="26"/>
                      <a:pt x="89" y="27"/>
                    </a:cubicBezTo>
                    <a:cubicBezTo>
                      <a:pt x="89" y="27"/>
                      <a:pt x="90" y="27"/>
                      <a:pt x="90" y="28"/>
                    </a:cubicBezTo>
                    <a:cubicBezTo>
                      <a:pt x="90" y="28"/>
                      <a:pt x="90" y="28"/>
                      <a:pt x="91" y="28"/>
                    </a:cubicBezTo>
                    <a:cubicBezTo>
                      <a:pt x="91" y="28"/>
                      <a:pt x="91" y="27"/>
                      <a:pt x="91" y="27"/>
                    </a:cubicBezTo>
                    <a:cubicBezTo>
                      <a:pt x="90" y="27"/>
                      <a:pt x="90" y="26"/>
                      <a:pt x="89" y="26"/>
                    </a:cubicBezTo>
                    <a:moveTo>
                      <a:pt x="97" y="26"/>
                    </a:moveTo>
                    <a:cubicBezTo>
                      <a:pt x="97" y="27"/>
                      <a:pt x="97" y="27"/>
                      <a:pt x="97" y="27"/>
                    </a:cubicBezTo>
                    <a:cubicBezTo>
                      <a:pt x="98" y="28"/>
                      <a:pt x="98" y="28"/>
                      <a:pt x="98" y="28"/>
                    </a:cubicBezTo>
                    <a:cubicBezTo>
                      <a:pt x="99" y="28"/>
                      <a:pt x="99" y="27"/>
                      <a:pt x="99" y="27"/>
                    </a:cubicBezTo>
                    <a:cubicBezTo>
                      <a:pt x="98" y="26"/>
                      <a:pt x="98" y="26"/>
                      <a:pt x="97" y="26"/>
                    </a:cubicBezTo>
                    <a:moveTo>
                      <a:pt x="90" y="25"/>
                    </a:moveTo>
                    <a:cubicBezTo>
                      <a:pt x="89" y="25"/>
                      <a:pt x="89" y="25"/>
                      <a:pt x="89" y="26"/>
                    </a:cubicBezTo>
                    <a:cubicBezTo>
                      <a:pt x="90" y="26"/>
                      <a:pt x="91" y="26"/>
                      <a:pt x="91" y="27"/>
                    </a:cubicBezTo>
                    <a:cubicBezTo>
                      <a:pt x="91" y="27"/>
                      <a:pt x="91" y="27"/>
                      <a:pt x="91" y="26"/>
                    </a:cubicBezTo>
                    <a:cubicBezTo>
                      <a:pt x="91" y="26"/>
                      <a:pt x="90" y="26"/>
                      <a:pt x="90" y="25"/>
                    </a:cubicBezTo>
                    <a:moveTo>
                      <a:pt x="93" y="25"/>
                    </a:moveTo>
                    <a:cubicBezTo>
                      <a:pt x="92" y="26"/>
                      <a:pt x="92" y="26"/>
                      <a:pt x="92" y="27"/>
                    </a:cubicBezTo>
                    <a:cubicBezTo>
                      <a:pt x="92" y="27"/>
                      <a:pt x="92" y="27"/>
                      <a:pt x="93" y="27"/>
                    </a:cubicBezTo>
                    <a:cubicBezTo>
                      <a:pt x="93" y="26"/>
                      <a:pt x="93" y="26"/>
                      <a:pt x="93" y="26"/>
                    </a:cubicBezTo>
                    <a:cubicBezTo>
                      <a:pt x="93" y="25"/>
                      <a:pt x="93" y="25"/>
                      <a:pt x="93" y="25"/>
                    </a:cubicBezTo>
                    <a:moveTo>
                      <a:pt x="96" y="25"/>
                    </a:moveTo>
                    <a:cubicBezTo>
                      <a:pt x="96" y="25"/>
                      <a:pt x="96" y="26"/>
                      <a:pt x="95" y="26"/>
                    </a:cubicBezTo>
                    <a:cubicBezTo>
                      <a:pt x="96" y="27"/>
                      <a:pt x="96" y="27"/>
                      <a:pt x="96" y="27"/>
                    </a:cubicBezTo>
                    <a:cubicBezTo>
                      <a:pt x="97" y="25"/>
                      <a:pt x="97" y="25"/>
                      <a:pt x="97" y="25"/>
                    </a:cubicBezTo>
                    <a:cubicBezTo>
                      <a:pt x="97" y="25"/>
                      <a:pt x="96" y="25"/>
                      <a:pt x="96" y="25"/>
                    </a:cubicBezTo>
                    <a:moveTo>
                      <a:pt x="93" y="25"/>
                    </a:moveTo>
                    <a:cubicBezTo>
                      <a:pt x="93" y="25"/>
                      <a:pt x="93" y="25"/>
                      <a:pt x="93" y="25"/>
                    </a:cubicBezTo>
                    <a:cubicBezTo>
                      <a:pt x="93" y="25"/>
                      <a:pt x="93" y="25"/>
                      <a:pt x="94" y="25"/>
                    </a:cubicBezTo>
                    <a:cubicBezTo>
                      <a:pt x="94" y="25"/>
                      <a:pt x="94" y="25"/>
                      <a:pt x="94" y="25"/>
                    </a:cubicBezTo>
                    <a:cubicBezTo>
                      <a:pt x="93" y="25"/>
                      <a:pt x="93" y="25"/>
                      <a:pt x="93" y="25"/>
                    </a:cubicBezTo>
                    <a:moveTo>
                      <a:pt x="85" y="24"/>
                    </a:moveTo>
                    <a:cubicBezTo>
                      <a:pt x="80" y="32"/>
                      <a:pt x="80" y="32"/>
                      <a:pt x="80" y="32"/>
                    </a:cubicBezTo>
                    <a:cubicBezTo>
                      <a:pt x="81" y="33"/>
                      <a:pt x="82" y="33"/>
                      <a:pt x="83" y="34"/>
                    </a:cubicBezTo>
                    <a:cubicBezTo>
                      <a:pt x="87" y="26"/>
                      <a:pt x="87" y="26"/>
                      <a:pt x="87" y="26"/>
                    </a:cubicBezTo>
                    <a:cubicBezTo>
                      <a:pt x="86" y="25"/>
                      <a:pt x="85" y="25"/>
                      <a:pt x="85" y="24"/>
                    </a:cubicBezTo>
                    <a:moveTo>
                      <a:pt x="91" y="24"/>
                    </a:moveTo>
                    <a:cubicBezTo>
                      <a:pt x="90" y="24"/>
                      <a:pt x="90" y="25"/>
                      <a:pt x="90" y="25"/>
                    </a:cubicBezTo>
                    <a:cubicBezTo>
                      <a:pt x="90" y="25"/>
                      <a:pt x="90" y="25"/>
                      <a:pt x="90" y="25"/>
                    </a:cubicBezTo>
                    <a:cubicBezTo>
                      <a:pt x="90" y="26"/>
                      <a:pt x="91" y="26"/>
                      <a:pt x="91" y="26"/>
                    </a:cubicBezTo>
                    <a:cubicBezTo>
                      <a:pt x="92" y="26"/>
                      <a:pt x="92" y="25"/>
                      <a:pt x="92" y="25"/>
                    </a:cubicBezTo>
                    <a:cubicBezTo>
                      <a:pt x="92" y="25"/>
                      <a:pt x="92" y="25"/>
                      <a:pt x="92" y="24"/>
                    </a:cubicBezTo>
                    <a:cubicBezTo>
                      <a:pt x="91" y="24"/>
                      <a:pt x="91" y="24"/>
                      <a:pt x="91" y="24"/>
                    </a:cubicBezTo>
                    <a:moveTo>
                      <a:pt x="94" y="24"/>
                    </a:moveTo>
                    <a:cubicBezTo>
                      <a:pt x="93" y="24"/>
                      <a:pt x="93" y="24"/>
                      <a:pt x="93" y="25"/>
                    </a:cubicBezTo>
                    <a:cubicBezTo>
                      <a:pt x="94" y="25"/>
                      <a:pt x="94" y="25"/>
                      <a:pt x="94" y="25"/>
                    </a:cubicBezTo>
                    <a:cubicBezTo>
                      <a:pt x="94" y="24"/>
                      <a:pt x="94" y="24"/>
                      <a:pt x="94" y="24"/>
                    </a:cubicBezTo>
                    <a:cubicBezTo>
                      <a:pt x="94" y="24"/>
                      <a:pt x="94" y="24"/>
                      <a:pt x="94" y="24"/>
                    </a:cubicBezTo>
                    <a:moveTo>
                      <a:pt x="85" y="23"/>
                    </a:moveTo>
                    <a:cubicBezTo>
                      <a:pt x="85" y="24"/>
                      <a:pt x="85" y="24"/>
                      <a:pt x="85" y="24"/>
                    </a:cubicBezTo>
                    <a:cubicBezTo>
                      <a:pt x="85" y="25"/>
                      <a:pt x="86" y="25"/>
                      <a:pt x="87" y="26"/>
                    </a:cubicBezTo>
                    <a:cubicBezTo>
                      <a:pt x="88" y="25"/>
                      <a:pt x="88" y="25"/>
                      <a:pt x="88" y="25"/>
                    </a:cubicBezTo>
                    <a:cubicBezTo>
                      <a:pt x="87" y="24"/>
                      <a:pt x="86" y="24"/>
                      <a:pt x="85" y="23"/>
                    </a:cubicBezTo>
                    <a:moveTo>
                      <a:pt x="91" y="23"/>
                    </a:moveTo>
                    <a:cubicBezTo>
                      <a:pt x="91" y="23"/>
                      <a:pt x="91" y="23"/>
                      <a:pt x="91" y="23"/>
                    </a:cubicBezTo>
                    <a:cubicBezTo>
                      <a:pt x="91" y="24"/>
                      <a:pt x="92" y="24"/>
                      <a:pt x="93" y="25"/>
                    </a:cubicBezTo>
                    <a:cubicBezTo>
                      <a:pt x="93" y="24"/>
                      <a:pt x="93" y="24"/>
                      <a:pt x="93" y="24"/>
                    </a:cubicBezTo>
                    <a:cubicBezTo>
                      <a:pt x="91" y="23"/>
                      <a:pt x="91" y="23"/>
                      <a:pt x="91" y="23"/>
                    </a:cubicBezTo>
                    <a:moveTo>
                      <a:pt x="85" y="23"/>
                    </a:moveTo>
                    <a:cubicBezTo>
                      <a:pt x="85" y="23"/>
                      <a:pt x="85" y="23"/>
                      <a:pt x="85" y="23"/>
                    </a:cubicBezTo>
                    <a:cubicBezTo>
                      <a:pt x="86" y="24"/>
                      <a:pt x="87" y="24"/>
                      <a:pt x="88" y="25"/>
                    </a:cubicBezTo>
                    <a:cubicBezTo>
                      <a:pt x="88" y="24"/>
                      <a:pt x="88" y="24"/>
                      <a:pt x="88" y="24"/>
                    </a:cubicBezTo>
                    <a:cubicBezTo>
                      <a:pt x="87" y="24"/>
                      <a:pt x="86" y="23"/>
                      <a:pt x="85" y="23"/>
                    </a:cubicBezTo>
                    <a:moveTo>
                      <a:pt x="91" y="22"/>
                    </a:moveTo>
                    <a:cubicBezTo>
                      <a:pt x="91" y="23"/>
                      <a:pt x="91" y="23"/>
                      <a:pt x="91" y="23"/>
                    </a:cubicBezTo>
                    <a:cubicBezTo>
                      <a:pt x="93" y="24"/>
                      <a:pt x="93" y="24"/>
                      <a:pt x="93" y="24"/>
                    </a:cubicBezTo>
                    <a:cubicBezTo>
                      <a:pt x="93" y="24"/>
                      <a:pt x="93" y="24"/>
                      <a:pt x="93" y="23"/>
                    </a:cubicBezTo>
                    <a:cubicBezTo>
                      <a:pt x="93" y="23"/>
                      <a:pt x="92" y="23"/>
                      <a:pt x="91" y="22"/>
                    </a:cubicBezTo>
                    <a:moveTo>
                      <a:pt x="87" y="21"/>
                    </a:moveTo>
                    <a:cubicBezTo>
                      <a:pt x="88" y="21"/>
                      <a:pt x="88" y="22"/>
                      <a:pt x="89" y="22"/>
                    </a:cubicBezTo>
                    <a:cubicBezTo>
                      <a:pt x="89" y="22"/>
                      <a:pt x="89" y="22"/>
                      <a:pt x="89" y="22"/>
                    </a:cubicBezTo>
                    <a:cubicBezTo>
                      <a:pt x="87" y="21"/>
                      <a:pt x="87" y="21"/>
                      <a:pt x="87" y="21"/>
                    </a:cubicBezTo>
                    <a:moveTo>
                      <a:pt x="86" y="21"/>
                    </a:moveTo>
                    <a:cubicBezTo>
                      <a:pt x="85" y="23"/>
                      <a:pt x="85" y="23"/>
                      <a:pt x="85" y="23"/>
                    </a:cubicBezTo>
                    <a:cubicBezTo>
                      <a:pt x="86" y="23"/>
                      <a:pt x="87" y="24"/>
                      <a:pt x="88" y="24"/>
                    </a:cubicBezTo>
                    <a:cubicBezTo>
                      <a:pt x="89" y="23"/>
                      <a:pt x="89" y="23"/>
                      <a:pt x="89" y="23"/>
                    </a:cubicBezTo>
                    <a:cubicBezTo>
                      <a:pt x="88" y="22"/>
                      <a:pt x="87" y="22"/>
                      <a:pt x="86" y="21"/>
                    </a:cubicBezTo>
                    <a:moveTo>
                      <a:pt x="87" y="20"/>
                    </a:moveTo>
                    <a:cubicBezTo>
                      <a:pt x="87" y="21"/>
                      <a:pt x="87" y="21"/>
                      <a:pt x="87" y="21"/>
                    </a:cubicBezTo>
                    <a:cubicBezTo>
                      <a:pt x="87" y="21"/>
                      <a:pt x="87" y="21"/>
                      <a:pt x="87" y="21"/>
                    </a:cubicBezTo>
                    <a:cubicBezTo>
                      <a:pt x="87" y="21"/>
                      <a:pt x="87" y="21"/>
                      <a:pt x="87" y="21"/>
                    </a:cubicBezTo>
                    <a:cubicBezTo>
                      <a:pt x="87" y="21"/>
                      <a:pt x="87" y="21"/>
                      <a:pt x="87" y="21"/>
                    </a:cubicBezTo>
                    <a:cubicBezTo>
                      <a:pt x="89" y="22"/>
                      <a:pt x="89" y="22"/>
                      <a:pt x="89" y="22"/>
                    </a:cubicBezTo>
                    <a:cubicBezTo>
                      <a:pt x="89" y="22"/>
                      <a:pt x="89" y="22"/>
                      <a:pt x="89" y="22"/>
                    </a:cubicBezTo>
                    <a:cubicBezTo>
                      <a:pt x="89" y="21"/>
                      <a:pt x="88" y="21"/>
                      <a:pt x="87" y="20"/>
                    </a:cubicBezTo>
                    <a:moveTo>
                      <a:pt x="87" y="20"/>
                    </a:moveTo>
                    <a:cubicBezTo>
                      <a:pt x="87" y="20"/>
                      <a:pt x="87" y="20"/>
                      <a:pt x="87" y="20"/>
                    </a:cubicBezTo>
                    <a:cubicBezTo>
                      <a:pt x="89" y="22"/>
                      <a:pt x="89" y="22"/>
                      <a:pt x="89" y="22"/>
                    </a:cubicBezTo>
                    <a:cubicBezTo>
                      <a:pt x="90" y="21"/>
                      <a:pt x="90" y="21"/>
                      <a:pt x="90" y="21"/>
                    </a:cubicBezTo>
                    <a:cubicBezTo>
                      <a:pt x="89" y="21"/>
                      <a:pt x="88" y="20"/>
                      <a:pt x="87" y="20"/>
                    </a:cubicBezTo>
                    <a:moveTo>
                      <a:pt x="101" y="18"/>
                    </a:moveTo>
                    <a:cubicBezTo>
                      <a:pt x="100" y="21"/>
                      <a:pt x="100" y="21"/>
                      <a:pt x="100" y="21"/>
                    </a:cubicBezTo>
                    <a:cubicBezTo>
                      <a:pt x="97" y="25"/>
                      <a:pt x="97" y="25"/>
                      <a:pt x="97" y="25"/>
                    </a:cubicBezTo>
                    <a:cubicBezTo>
                      <a:pt x="99" y="26"/>
                      <a:pt x="99" y="26"/>
                      <a:pt x="99" y="26"/>
                    </a:cubicBezTo>
                    <a:cubicBezTo>
                      <a:pt x="101" y="24"/>
                      <a:pt x="102" y="21"/>
                      <a:pt x="103" y="19"/>
                    </a:cubicBezTo>
                    <a:cubicBezTo>
                      <a:pt x="103" y="19"/>
                      <a:pt x="103" y="19"/>
                      <a:pt x="103" y="19"/>
                    </a:cubicBezTo>
                    <a:cubicBezTo>
                      <a:pt x="103" y="19"/>
                      <a:pt x="103" y="19"/>
                      <a:pt x="103" y="19"/>
                    </a:cubicBezTo>
                    <a:cubicBezTo>
                      <a:pt x="101" y="18"/>
                      <a:pt x="101" y="18"/>
                      <a:pt x="101" y="18"/>
                    </a:cubicBezTo>
                    <a:moveTo>
                      <a:pt x="100" y="17"/>
                    </a:moveTo>
                    <a:cubicBezTo>
                      <a:pt x="99" y="20"/>
                      <a:pt x="98" y="22"/>
                      <a:pt x="96" y="24"/>
                    </a:cubicBezTo>
                    <a:cubicBezTo>
                      <a:pt x="97" y="25"/>
                      <a:pt x="97" y="25"/>
                      <a:pt x="97" y="25"/>
                    </a:cubicBezTo>
                    <a:cubicBezTo>
                      <a:pt x="99" y="21"/>
                      <a:pt x="99" y="21"/>
                      <a:pt x="99" y="21"/>
                    </a:cubicBezTo>
                    <a:cubicBezTo>
                      <a:pt x="101" y="18"/>
                      <a:pt x="101" y="18"/>
                      <a:pt x="101" y="18"/>
                    </a:cubicBezTo>
                    <a:cubicBezTo>
                      <a:pt x="100" y="17"/>
                      <a:pt x="100" y="17"/>
                      <a:pt x="100" y="17"/>
                    </a:cubicBezTo>
                    <a:moveTo>
                      <a:pt x="98" y="16"/>
                    </a:moveTo>
                    <a:cubicBezTo>
                      <a:pt x="97" y="18"/>
                      <a:pt x="95" y="21"/>
                      <a:pt x="94" y="23"/>
                    </a:cubicBezTo>
                    <a:cubicBezTo>
                      <a:pt x="94" y="23"/>
                      <a:pt x="94" y="23"/>
                      <a:pt x="95" y="23"/>
                    </a:cubicBezTo>
                    <a:cubicBezTo>
                      <a:pt x="99" y="16"/>
                      <a:pt x="99" y="16"/>
                      <a:pt x="99" y="16"/>
                    </a:cubicBezTo>
                    <a:cubicBezTo>
                      <a:pt x="98" y="16"/>
                      <a:pt x="98" y="16"/>
                      <a:pt x="98" y="16"/>
                    </a:cubicBezTo>
                    <a:moveTo>
                      <a:pt x="103" y="15"/>
                    </a:moveTo>
                    <a:cubicBezTo>
                      <a:pt x="101" y="18"/>
                      <a:pt x="101" y="18"/>
                      <a:pt x="101" y="18"/>
                    </a:cubicBezTo>
                    <a:cubicBezTo>
                      <a:pt x="101" y="18"/>
                      <a:pt x="101" y="18"/>
                      <a:pt x="101" y="18"/>
                    </a:cubicBezTo>
                    <a:cubicBezTo>
                      <a:pt x="103" y="19"/>
                      <a:pt x="103" y="19"/>
                      <a:pt x="103" y="19"/>
                    </a:cubicBezTo>
                    <a:cubicBezTo>
                      <a:pt x="103" y="19"/>
                      <a:pt x="103" y="19"/>
                      <a:pt x="103" y="19"/>
                    </a:cubicBezTo>
                    <a:cubicBezTo>
                      <a:pt x="103" y="19"/>
                      <a:pt x="103" y="19"/>
                      <a:pt x="103" y="19"/>
                    </a:cubicBezTo>
                    <a:cubicBezTo>
                      <a:pt x="104" y="18"/>
                      <a:pt x="104" y="17"/>
                      <a:pt x="105" y="16"/>
                    </a:cubicBezTo>
                    <a:cubicBezTo>
                      <a:pt x="104" y="16"/>
                      <a:pt x="104" y="16"/>
                      <a:pt x="104" y="16"/>
                    </a:cubicBezTo>
                    <a:cubicBezTo>
                      <a:pt x="104" y="16"/>
                      <a:pt x="103" y="16"/>
                      <a:pt x="103" y="15"/>
                    </a:cubicBezTo>
                    <a:moveTo>
                      <a:pt x="101" y="15"/>
                    </a:moveTo>
                    <a:cubicBezTo>
                      <a:pt x="101" y="16"/>
                      <a:pt x="101" y="16"/>
                      <a:pt x="100" y="17"/>
                    </a:cubicBezTo>
                    <a:cubicBezTo>
                      <a:pt x="101" y="18"/>
                      <a:pt x="101" y="18"/>
                      <a:pt x="101" y="18"/>
                    </a:cubicBezTo>
                    <a:cubicBezTo>
                      <a:pt x="102" y="15"/>
                      <a:pt x="102" y="15"/>
                      <a:pt x="102" y="15"/>
                    </a:cubicBezTo>
                    <a:cubicBezTo>
                      <a:pt x="102" y="15"/>
                      <a:pt x="102" y="15"/>
                      <a:pt x="101" y="15"/>
                    </a:cubicBezTo>
                    <a:moveTo>
                      <a:pt x="96" y="15"/>
                    </a:moveTo>
                    <a:cubicBezTo>
                      <a:pt x="94" y="17"/>
                      <a:pt x="94" y="17"/>
                      <a:pt x="94" y="17"/>
                    </a:cubicBezTo>
                    <a:cubicBezTo>
                      <a:pt x="94" y="19"/>
                      <a:pt x="93" y="20"/>
                      <a:pt x="92" y="22"/>
                    </a:cubicBezTo>
                    <a:cubicBezTo>
                      <a:pt x="92" y="22"/>
                      <a:pt x="93" y="22"/>
                      <a:pt x="94" y="23"/>
                    </a:cubicBezTo>
                    <a:cubicBezTo>
                      <a:pt x="95" y="20"/>
                      <a:pt x="96" y="18"/>
                      <a:pt x="98" y="16"/>
                    </a:cubicBezTo>
                    <a:cubicBezTo>
                      <a:pt x="96" y="15"/>
                      <a:pt x="96" y="15"/>
                      <a:pt x="96" y="15"/>
                    </a:cubicBezTo>
                    <a:moveTo>
                      <a:pt x="99" y="14"/>
                    </a:moveTo>
                    <a:cubicBezTo>
                      <a:pt x="99" y="15"/>
                      <a:pt x="99" y="15"/>
                      <a:pt x="98" y="16"/>
                    </a:cubicBezTo>
                    <a:cubicBezTo>
                      <a:pt x="99" y="16"/>
                      <a:pt x="99" y="16"/>
                      <a:pt x="99" y="16"/>
                    </a:cubicBezTo>
                    <a:cubicBezTo>
                      <a:pt x="100" y="14"/>
                      <a:pt x="100" y="14"/>
                      <a:pt x="100" y="14"/>
                    </a:cubicBezTo>
                    <a:cubicBezTo>
                      <a:pt x="100" y="14"/>
                      <a:pt x="100" y="14"/>
                      <a:pt x="99" y="14"/>
                    </a:cubicBezTo>
                    <a:moveTo>
                      <a:pt x="97" y="13"/>
                    </a:moveTo>
                    <a:cubicBezTo>
                      <a:pt x="96" y="14"/>
                      <a:pt x="96" y="14"/>
                      <a:pt x="96" y="14"/>
                    </a:cubicBezTo>
                    <a:cubicBezTo>
                      <a:pt x="98" y="16"/>
                      <a:pt x="98" y="16"/>
                      <a:pt x="98" y="16"/>
                    </a:cubicBezTo>
                    <a:cubicBezTo>
                      <a:pt x="98" y="15"/>
                      <a:pt x="99" y="14"/>
                      <a:pt x="99" y="14"/>
                    </a:cubicBezTo>
                    <a:cubicBezTo>
                      <a:pt x="99" y="14"/>
                      <a:pt x="99" y="14"/>
                      <a:pt x="99" y="13"/>
                    </a:cubicBezTo>
                    <a:cubicBezTo>
                      <a:pt x="98" y="13"/>
                      <a:pt x="98" y="13"/>
                      <a:pt x="97" y="13"/>
                    </a:cubicBezTo>
                    <a:moveTo>
                      <a:pt x="92" y="12"/>
                    </a:moveTo>
                    <a:cubicBezTo>
                      <a:pt x="88" y="19"/>
                      <a:pt x="88" y="19"/>
                      <a:pt x="88" y="19"/>
                    </a:cubicBezTo>
                    <a:cubicBezTo>
                      <a:pt x="88" y="19"/>
                      <a:pt x="89" y="20"/>
                      <a:pt x="90" y="20"/>
                    </a:cubicBezTo>
                    <a:cubicBezTo>
                      <a:pt x="94" y="13"/>
                      <a:pt x="94" y="13"/>
                      <a:pt x="94" y="13"/>
                    </a:cubicBezTo>
                    <a:cubicBezTo>
                      <a:pt x="92" y="12"/>
                      <a:pt x="92" y="12"/>
                      <a:pt x="92" y="12"/>
                    </a:cubicBezTo>
                    <a:moveTo>
                      <a:pt x="93" y="10"/>
                    </a:moveTo>
                    <a:cubicBezTo>
                      <a:pt x="92" y="12"/>
                      <a:pt x="92" y="12"/>
                      <a:pt x="92" y="12"/>
                    </a:cubicBezTo>
                    <a:cubicBezTo>
                      <a:pt x="94" y="13"/>
                      <a:pt x="94" y="13"/>
                      <a:pt x="94" y="13"/>
                    </a:cubicBezTo>
                    <a:cubicBezTo>
                      <a:pt x="95" y="12"/>
                      <a:pt x="95" y="12"/>
                      <a:pt x="95" y="12"/>
                    </a:cubicBezTo>
                    <a:cubicBezTo>
                      <a:pt x="94" y="11"/>
                      <a:pt x="93" y="11"/>
                      <a:pt x="93" y="10"/>
                    </a:cubicBezTo>
                    <a:moveTo>
                      <a:pt x="102" y="3"/>
                    </a:moveTo>
                    <a:cubicBezTo>
                      <a:pt x="102" y="3"/>
                      <a:pt x="102" y="3"/>
                      <a:pt x="103" y="3"/>
                    </a:cubicBezTo>
                    <a:cubicBezTo>
                      <a:pt x="103" y="4"/>
                      <a:pt x="103" y="4"/>
                      <a:pt x="103" y="4"/>
                    </a:cubicBezTo>
                    <a:cubicBezTo>
                      <a:pt x="103" y="4"/>
                      <a:pt x="103" y="4"/>
                      <a:pt x="103" y="3"/>
                    </a:cubicBezTo>
                    <a:cubicBezTo>
                      <a:pt x="103" y="4"/>
                      <a:pt x="103" y="4"/>
                      <a:pt x="103" y="4"/>
                    </a:cubicBezTo>
                    <a:cubicBezTo>
                      <a:pt x="102" y="4"/>
                      <a:pt x="102" y="4"/>
                      <a:pt x="102" y="4"/>
                    </a:cubicBezTo>
                    <a:cubicBezTo>
                      <a:pt x="100" y="9"/>
                      <a:pt x="100" y="9"/>
                      <a:pt x="100" y="9"/>
                    </a:cubicBezTo>
                    <a:cubicBezTo>
                      <a:pt x="97" y="13"/>
                      <a:pt x="97" y="13"/>
                      <a:pt x="97" y="13"/>
                    </a:cubicBezTo>
                    <a:cubicBezTo>
                      <a:pt x="98" y="13"/>
                      <a:pt x="98" y="13"/>
                      <a:pt x="99" y="14"/>
                    </a:cubicBezTo>
                    <a:cubicBezTo>
                      <a:pt x="100" y="12"/>
                      <a:pt x="101" y="10"/>
                      <a:pt x="103" y="8"/>
                    </a:cubicBezTo>
                    <a:cubicBezTo>
                      <a:pt x="103" y="8"/>
                      <a:pt x="103" y="8"/>
                      <a:pt x="103" y="8"/>
                    </a:cubicBezTo>
                    <a:cubicBezTo>
                      <a:pt x="103" y="8"/>
                      <a:pt x="103" y="7"/>
                      <a:pt x="104" y="6"/>
                    </a:cubicBezTo>
                    <a:cubicBezTo>
                      <a:pt x="104" y="6"/>
                      <a:pt x="104" y="5"/>
                      <a:pt x="104" y="5"/>
                    </a:cubicBezTo>
                    <a:cubicBezTo>
                      <a:pt x="105" y="5"/>
                      <a:pt x="105" y="5"/>
                      <a:pt x="105" y="5"/>
                    </a:cubicBezTo>
                    <a:cubicBezTo>
                      <a:pt x="105" y="5"/>
                      <a:pt x="105" y="5"/>
                      <a:pt x="105" y="5"/>
                    </a:cubicBezTo>
                    <a:cubicBezTo>
                      <a:pt x="104" y="7"/>
                      <a:pt x="104" y="7"/>
                      <a:pt x="104" y="7"/>
                    </a:cubicBezTo>
                    <a:cubicBezTo>
                      <a:pt x="101" y="12"/>
                      <a:pt x="101" y="12"/>
                      <a:pt x="101" y="12"/>
                    </a:cubicBezTo>
                    <a:cubicBezTo>
                      <a:pt x="100" y="13"/>
                      <a:pt x="100" y="13"/>
                      <a:pt x="99" y="14"/>
                    </a:cubicBezTo>
                    <a:cubicBezTo>
                      <a:pt x="100" y="14"/>
                      <a:pt x="100" y="14"/>
                      <a:pt x="100" y="14"/>
                    </a:cubicBezTo>
                    <a:cubicBezTo>
                      <a:pt x="102" y="12"/>
                      <a:pt x="102" y="12"/>
                      <a:pt x="102" y="12"/>
                    </a:cubicBezTo>
                    <a:cubicBezTo>
                      <a:pt x="103" y="11"/>
                      <a:pt x="105" y="6"/>
                      <a:pt x="105" y="6"/>
                    </a:cubicBezTo>
                    <a:cubicBezTo>
                      <a:pt x="106" y="6"/>
                      <a:pt x="106" y="6"/>
                      <a:pt x="106" y="7"/>
                    </a:cubicBezTo>
                    <a:cubicBezTo>
                      <a:pt x="102" y="15"/>
                      <a:pt x="102" y="15"/>
                      <a:pt x="102" y="15"/>
                    </a:cubicBezTo>
                    <a:cubicBezTo>
                      <a:pt x="102" y="15"/>
                      <a:pt x="102" y="15"/>
                      <a:pt x="101" y="15"/>
                    </a:cubicBezTo>
                    <a:cubicBezTo>
                      <a:pt x="102" y="15"/>
                      <a:pt x="102" y="15"/>
                      <a:pt x="102" y="15"/>
                    </a:cubicBezTo>
                    <a:cubicBezTo>
                      <a:pt x="105" y="10"/>
                      <a:pt x="105" y="10"/>
                      <a:pt x="105" y="10"/>
                    </a:cubicBezTo>
                    <a:cubicBezTo>
                      <a:pt x="107" y="7"/>
                      <a:pt x="107" y="7"/>
                      <a:pt x="107" y="7"/>
                    </a:cubicBezTo>
                    <a:cubicBezTo>
                      <a:pt x="107" y="7"/>
                      <a:pt x="107" y="7"/>
                      <a:pt x="107" y="7"/>
                    </a:cubicBezTo>
                    <a:cubicBezTo>
                      <a:pt x="107" y="7"/>
                      <a:pt x="107" y="7"/>
                      <a:pt x="107" y="7"/>
                    </a:cubicBezTo>
                    <a:cubicBezTo>
                      <a:pt x="105" y="12"/>
                      <a:pt x="105" y="12"/>
                      <a:pt x="105" y="12"/>
                    </a:cubicBezTo>
                    <a:cubicBezTo>
                      <a:pt x="103" y="15"/>
                      <a:pt x="103" y="15"/>
                      <a:pt x="103" y="15"/>
                    </a:cubicBezTo>
                    <a:cubicBezTo>
                      <a:pt x="103" y="16"/>
                      <a:pt x="104" y="16"/>
                      <a:pt x="104" y="16"/>
                    </a:cubicBezTo>
                    <a:cubicBezTo>
                      <a:pt x="104" y="16"/>
                      <a:pt x="104" y="16"/>
                      <a:pt x="105" y="16"/>
                    </a:cubicBezTo>
                    <a:cubicBezTo>
                      <a:pt x="106" y="15"/>
                      <a:pt x="107" y="13"/>
                      <a:pt x="108" y="11"/>
                    </a:cubicBezTo>
                    <a:cubicBezTo>
                      <a:pt x="109" y="9"/>
                      <a:pt x="109" y="9"/>
                      <a:pt x="109" y="9"/>
                    </a:cubicBezTo>
                    <a:cubicBezTo>
                      <a:pt x="109" y="7"/>
                      <a:pt x="109" y="7"/>
                      <a:pt x="109" y="7"/>
                    </a:cubicBezTo>
                    <a:cubicBezTo>
                      <a:pt x="109" y="7"/>
                      <a:pt x="109" y="7"/>
                      <a:pt x="109" y="7"/>
                    </a:cubicBezTo>
                    <a:cubicBezTo>
                      <a:pt x="110" y="7"/>
                      <a:pt x="110" y="7"/>
                      <a:pt x="110" y="7"/>
                    </a:cubicBezTo>
                    <a:cubicBezTo>
                      <a:pt x="104" y="4"/>
                      <a:pt x="102" y="3"/>
                      <a:pt x="102" y="3"/>
                    </a:cubicBezTo>
                    <a:moveTo>
                      <a:pt x="98" y="0"/>
                    </a:moveTo>
                    <a:cubicBezTo>
                      <a:pt x="97" y="3"/>
                      <a:pt x="97" y="3"/>
                      <a:pt x="97" y="3"/>
                    </a:cubicBezTo>
                    <a:cubicBezTo>
                      <a:pt x="93" y="10"/>
                      <a:pt x="93" y="10"/>
                      <a:pt x="93" y="10"/>
                    </a:cubicBezTo>
                    <a:cubicBezTo>
                      <a:pt x="93" y="11"/>
                      <a:pt x="94" y="11"/>
                      <a:pt x="95" y="11"/>
                    </a:cubicBezTo>
                    <a:cubicBezTo>
                      <a:pt x="101" y="2"/>
                      <a:pt x="101" y="2"/>
                      <a:pt x="101" y="2"/>
                    </a:cubicBezTo>
                    <a:cubicBezTo>
                      <a:pt x="100" y="1"/>
                      <a:pt x="99" y="1"/>
                      <a:pt x="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19" name="Freeform 10212"/>
              <p:cNvSpPr>
                <a:spLocks noEditPoints="1"/>
              </p:cNvSpPr>
              <p:nvPr/>
            </p:nvSpPr>
            <p:spPr bwMode="auto">
              <a:xfrm>
                <a:off x="-23" y="3644"/>
                <a:ext cx="75" cy="45"/>
              </a:xfrm>
              <a:custGeom>
                <a:avLst/>
                <a:gdLst>
                  <a:gd name="T0" fmla="*/ 29 w 32"/>
                  <a:gd name="T1" fmla="*/ 18 h 19"/>
                  <a:gd name="T2" fmla="*/ 32 w 32"/>
                  <a:gd name="T3" fmla="*/ 18 h 19"/>
                  <a:gd name="T4" fmla="*/ 29 w 32"/>
                  <a:gd name="T5" fmla="*/ 17 h 19"/>
                  <a:gd name="T6" fmla="*/ 19 w 32"/>
                  <a:gd name="T7" fmla="*/ 12 h 19"/>
                  <a:gd name="T8" fmla="*/ 23 w 32"/>
                  <a:gd name="T9" fmla="*/ 13 h 19"/>
                  <a:gd name="T10" fmla="*/ 19 w 32"/>
                  <a:gd name="T11" fmla="*/ 11 h 19"/>
                  <a:gd name="T12" fmla="*/ 19 w 32"/>
                  <a:gd name="T13" fmla="*/ 11 h 19"/>
                  <a:gd name="T14" fmla="*/ 18 w 32"/>
                  <a:gd name="T15" fmla="*/ 12 h 19"/>
                  <a:gd name="T16" fmla="*/ 19 w 32"/>
                  <a:gd name="T17" fmla="*/ 11 h 19"/>
                  <a:gd name="T18" fmla="*/ 16 w 32"/>
                  <a:gd name="T19" fmla="*/ 10 h 19"/>
                  <a:gd name="T20" fmla="*/ 16 w 32"/>
                  <a:gd name="T21" fmla="*/ 10 h 19"/>
                  <a:gd name="T22" fmla="*/ 16 w 32"/>
                  <a:gd name="T23" fmla="*/ 10 h 19"/>
                  <a:gd name="T24" fmla="*/ 16 w 32"/>
                  <a:gd name="T25" fmla="*/ 10 h 19"/>
                  <a:gd name="T26" fmla="*/ 17 w 32"/>
                  <a:gd name="T27" fmla="*/ 9 h 19"/>
                  <a:gd name="T28" fmla="*/ 10 w 32"/>
                  <a:gd name="T29" fmla="*/ 7 h 19"/>
                  <a:gd name="T30" fmla="*/ 14 w 32"/>
                  <a:gd name="T31" fmla="*/ 10 h 19"/>
                  <a:gd name="T32" fmla="*/ 15 w 32"/>
                  <a:gd name="T33" fmla="*/ 9 h 19"/>
                  <a:gd name="T34" fmla="*/ 9 w 32"/>
                  <a:gd name="T35" fmla="*/ 6 h 19"/>
                  <a:gd name="T36" fmla="*/ 10 w 32"/>
                  <a:gd name="T37" fmla="*/ 7 h 19"/>
                  <a:gd name="T38" fmla="*/ 9 w 32"/>
                  <a:gd name="T39" fmla="*/ 6 h 19"/>
                  <a:gd name="T40" fmla="*/ 11 w 32"/>
                  <a:gd name="T41" fmla="*/ 6 h 19"/>
                  <a:gd name="T42" fmla="*/ 16 w 32"/>
                  <a:gd name="T43" fmla="*/ 9 h 19"/>
                  <a:gd name="T44" fmla="*/ 10 w 32"/>
                  <a:gd name="T45" fmla="*/ 5 h 19"/>
                  <a:gd name="T46" fmla="*/ 10 w 32"/>
                  <a:gd name="T47" fmla="*/ 6 h 19"/>
                  <a:gd name="T48" fmla="*/ 10 w 32"/>
                  <a:gd name="T49" fmla="*/ 5 h 19"/>
                  <a:gd name="T50" fmla="*/ 5 w 32"/>
                  <a:gd name="T51" fmla="*/ 4 h 19"/>
                  <a:gd name="T52" fmla="*/ 5 w 32"/>
                  <a:gd name="T53" fmla="*/ 4 h 19"/>
                  <a:gd name="T54" fmla="*/ 5 w 32"/>
                  <a:gd name="T55" fmla="*/ 3 h 19"/>
                  <a:gd name="T56" fmla="*/ 6 w 32"/>
                  <a:gd name="T57" fmla="*/ 3 h 19"/>
                  <a:gd name="T58" fmla="*/ 5 w 32"/>
                  <a:gd name="T59" fmla="*/ 3 h 19"/>
                  <a:gd name="T60" fmla="*/ 2 w 32"/>
                  <a:gd name="T61" fmla="*/ 2 h 19"/>
                  <a:gd name="T62" fmla="*/ 4 w 32"/>
                  <a:gd name="T63" fmla="*/ 3 h 19"/>
                  <a:gd name="T64" fmla="*/ 3 w 32"/>
                  <a:gd name="T65" fmla="*/ 1 h 19"/>
                  <a:gd name="T66" fmla="*/ 5 w 32"/>
                  <a:gd name="T67" fmla="*/ 3 h 19"/>
                  <a:gd name="T68" fmla="*/ 3 w 32"/>
                  <a:gd name="T69" fmla="*/ 1 h 19"/>
                  <a:gd name="T70" fmla="*/ 0 w 32"/>
                  <a:gd name="T71" fmla="*/ 1 h 19"/>
                  <a:gd name="T72" fmla="*/ 2 w 32"/>
                  <a:gd name="T73" fmla="*/ 2 h 19"/>
                  <a:gd name="T74" fmla="*/ 0 w 32"/>
                  <a:gd name="T75" fmla="*/ 0 h 19"/>
                  <a:gd name="T76" fmla="*/ 3 w 32"/>
                  <a:gd name="T77" fmla="*/ 1 h 19"/>
                  <a:gd name="T78" fmla="*/ 2 w 32"/>
                  <a:gd name="T79"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19">
                    <a:moveTo>
                      <a:pt x="29" y="17"/>
                    </a:moveTo>
                    <a:cubicBezTo>
                      <a:pt x="29" y="17"/>
                      <a:pt x="29" y="18"/>
                      <a:pt x="29" y="18"/>
                    </a:cubicBezTo>
                    <a:cubicBezTo>
                      <a:pt x="30" y="18"/>
                      <a:pt x="31" y="19"/>
                      <a:pt x="31" y="19"/>
                    </a:cubicBezTo>
                    <a:cubicBezTo>
                      <a:pt x="32" y="18"/>
                      <a:pt x="32" y="18"/>
                      <a:pt x="32" y="18"/>
                    </a:cubicBezTo>
                    <a:cubicBezTo>
                      <a:pt x="31" y="18"/>
                      <a:pt x="31" y="18"/>
                      <a:pt x="30" y="17"/>
                    </a:cubicBezTo>
                    <a:cubicBezTo>
                      <a:pt x="30" y="17"/>
                      <a:pt x="30" y="17"/>
                      <a:pt x="29" y="17"/>
                    </a:cubicBezTo>
                    <a:moveTo>
                      <a:pt x="20" y="11"/>
                    </a:moveTo>
                    <a:cubicBezTo>
                      <a:pt x="19" y="12"/>
                      <a:pt x="19" y="12"/>
                      <a:pt x="19" y="12"/>
                    </a:cubicBezTo>
                    <a:cubicBezTo>
                      <a:pt x="20" y="13"/>
                      <a:pt x="21" y="13"/>
                      <a:pt x="23" y="14"/>
                    </a:cubicBezTo>
                    <a:cubicBezTo>
                      <a:pt x="23" y="14"/>
                      <a:pt x="23" y="14"/>
                      <a:pt x="23" y="13"/>
                    </a:cubicBezTo>
                    <a:cubicBezTo>
                      <a:pt x="20" y="11"/>
                      <a:pt x="20" y="11"/>
                      <a:pt x="20" y="11"/>
                    </a:cubicBezTo>
                    <a:moveTo>
                      <a:pt x="19" y="11"/>
                    </a:moveTo>
                    <a:cubicBezTo>
                      <a:pt x="19" y="11"/>
                      <a:pt x="19" y="11"/>
                      <a:pt x="19" y="11"/>
                    </a:cubicBezTo>
                    <a:cubicBezTo>
                      <a:pt x="19" y="11"/>
                      <a:pt x="19" y="11"/>
                      <a:pt x="19" y="11"/>
                    </a:cubicBezTo>
                    <a:cubicBezTo>
                      <a:pt x="19" y="11"/>
                      <a:pt x="19" y="11"/>
                      <a:pt x="19" y="11"/>
                    </a:cubicBezTo>
                    <a:cubicBezTo>
                      <a:pt x="18" y="11"/>
                      <a:pt x="18" y="12"/>
                      <a:pt x="18" y="12"/>
                    </a:cubicBezTo>
                    <a:cubicBezTo>
                      <a:pt x="18" y="12"/>
                      <a:pt x="18" y="12"/>
                      <a:pt x="18" y="12"/>
                    </a:cubicBezTo>
                    <a:cubicBezTo>
                      <a:pt x="19" y="11"/>
                      <a:pt x="19" y="11"/>
                      <a:pt x="19" y="11"/>
                    </a:cubicBezTo>
                    <a:cubicBezTo>
                      <a:pt x="19" y="11"/>
                      <a:pt x="19" y="11"/>
                      <a:pt x="19" y="11"/>
                    </a:cubicBezTo>
                    <a:moveTo>
                      <a:pt x="16" y="10"/>
                    </a:moveTo>
                    <a:cubicBezTo>
                      <a:pt x="16" y="10"/>
                      <a:pt x="16" y="10"/>
                      <a:pt x="16" y="10"/>
                    </a:cubicBezTo>
                    <a:cubicBezTo>
                      <a:pt x="16" y="10"/>
                      <a:pt x="16" y="10"/>
                      <a:pt x="16" y="10"/>
                    </a:cubicBezTo>
                    <a:cubicBezTo>
                      <a:pt x="16" y="10"/>
                      <a:pt x="16" y="10"/>
                      <a:pt x="16" y="10"/>
                    </a:cubicBezTo>
                    <a:cubicBezTo>
                      <a:pt x="16" y="10"/>
                      <a:pt x="16" y="10"/>
                      <a:pt x="16" y="10"/>
                    </a:cubicBezTo>
                    <a:moveTo>
                      <a:pt x="16" y="9"/>
                    </a:moveTo>
                    <a:cubicBezTo>
                      <a:pt x="16" y="9"/>
                      <a:pt x="16" y="9"/>
                      <a:pt x="16" y="10"/>
                    </a:cubicBezTo>
                    <a:cubicBezTo>
                      <a:pt x="16" y="10"/>
                      <a:pt x="16" y="10"/>
                      <a:pt x="16" y="10"/>
                    </a:cubicBezTo>
                    <a:cubicBezTo>
                      <a:pt x="17" y="10"/>
                      <a:pt x="17" y="10"/>
                      <a:pt x="17" y="9"/>
                    </a:cubicBezTo>
                    <a:cubicBezTo>
                      <a:pt x="16" y="9"/>
                      <a:pt x="16" y="9"/>
                      <a:pt x="16" y="9"/>
                    </a:cubicBezTo>
                    <a:moveTo>
                      <a:pt x="10" y="7"/>
                    </a:moveTo>
                    <a:cubicBezTo>
                      <a:pt x="10" y="7"/>
                      <a:pt x="10" y="7"/>
                      <a:pt x="10" y="7"/>
                    </a:cubicBezTo>
                    <a:cubicBezTo>
                      <a:pt x="14" y="10"/>
                      <a:pt x="14" y="10"/>
                      <a:pt x="14" y="10"/>
                    </a:cubicBezTo>
                    <a:cubicBezTo>
                      <a:pt x="15" y="10"/>
                      <a:pt x="15" y="10"/>
                      <a:pt x="15" y="10"/>
                    </a:cubicBezTo>
                    <a:cubicBezTo>
                      <a:pt x="15" y="9"/>
                      <a:pt x="15" y="9"/>
                      <a:pt x="15" y="9"/>
                    </a:cubicBezTo>
                    <a:cubicBezTo>
                      <a:pt x="14" y="9"/>
                      <a:pt x="12" y="8"/>
                      <a:pt x="10" y="7"/>
                    </a:cubicBezTo>
                    <a:moveTo>
                      <a:pt x="9" y="6"/>
                    </a:moveTo>
                    <a:cubicBezTo>
                      <a:pt x="9" y="6"/>
                      <a:pt x="9" y="6"/>
                      <a:pt x="9" y="6"/>
                    </a:cubicBezTo>
                    <a:cubicBezTo>
                      <a:pt x="10" y="7"/>
                      <a:pt x="10" y="7"/>
                      <a:pt x="10" y="7"/>
                    </a:cubicBezTo>
                    <a:cubicBezTo>
                      <a:pt x="10" y="6"/>
                      <a:pt x="10" y="6"/>
                      <a:pt x="10" y="6"/>
                    </a:cubicBezTo>
                    <a:cubicBezTo>
                      <a:pt x="10" y="6"/>
                      <a:pt x="9" y="6"/>
                      <a:pt x="9" y="6"/>
                    </a:cubicBezTo>
                    <a:moveTo>
                      <a:pt x="11" y="6"/>
                    </a:moveTo>
                    <a:cubicBezTo>
                      <a:pt x="11" y="6"/>
                      <a:pt x="11" y="6"/>
                      <a:pt x="11" y="6"/>
                    </a:cubicBezTo>
                    <a:cubicBezTo>
                      <a:pt x="12" y="7"/>
                      <a:pt x="14" y="8"/>
                      <a:pt x="15" y="9"/>
                    </a:cubicBezTo>
                    <a:cubicBezTo>
                      <a:pt x="16" y="9"/>
                      <a:pt x="16" y="9"/>
                      <a:pt x="16" y="9"/>
                    </a:cubicBezTo>
                    <a:cubicBezTo>
                      <a:pt x="11" y="6"/>
                      <a:pt x="11" y="6"/>
                      <a:pt x="11" y="6"/>
                    </a:cubicBezTo>
                    <a:moveTo>
                      <a:pt x="10" y="5"/>
                    </a:moveTo>
                    <a:cubicBezTo>
                      <a:pt x="10" y="5"/>
                      <a:pt x="10" y="5"/>
                      <a:pt x="10" y="5"/>
                    </a:cubicBezTo>
                    <a:cubicBezTo>
                      <a:pt x="10" y="6"/>
                      <a:pt x="10" y="6"/>
                      <a:pt x="10" y="6"/>
                    </a:cubicBezTo>
                    <a:cubicBezTo>
                      <a:pt x="10" y="5"/>
                      <a:pt x="10" y="5"/>
                      <a:pt x="10" y="5"/>
                    </a:cubicBezTo>
                    <a:cubicBezTo>
                      <a:pt x="10" y="5"/>
                      <a:pt x="10" y="5"/>
                      <a:pt x="10" y="5"/>
                    </a:cubicBezTo>
                    <a:moveTo>
                      <a:pt x="5" y="3"/>
                    </a:moveTo>
                    <a:cubicBezTo>
                      <a:pt x="5" y="4"/>
                      <a:pt x="5" y="4"/>
                      <a:pt x="5" y="4"/>
                    </a:cubicBezTo>
                    <a:cubicBezTo>
                      <a:pt x="5" y="4"/>
                      <a:pt x="5" y="4"/>
                      <a:pt x="5" y="4"/>
                    </a:cubicBezTo>
                    <a:cubicBezTo>
                      <a:pt x="5" y="4"/>
                      <a:pt x="5" y="4"/>
                      <a:pt x="5" y="4"/>
                    </a:cubicBezTo>
                    <a:cubicBezTo>
                      <a:pt x="5" y="4"/>
                      <a:pt x="5" y="4"/>
                      <a:pt x="5" y="3"/>
                    </a:cubicBezTo>
                    <a:moveTo>
                      <a:pt x="5" y="3"/>
                    </a:moveTo>
                    <a:cubicBezTo>
                      <a:pt x="5" y="3"/>
                      <a:pt x="5" y="3"/>
                      <a:pt x="5" y="3"/>
                    </a:cubicBezTo>
                    <a:cubicBezTo>
                      <a:pt x="5" y="3"/>
                      <a:pt x="6" y="3"/>
                      <a:pt x="6" y="3"/>
                    </a:cubicBezTo>
                    <a:cubicBezTo>
                      <a:pt x="6" y="3"/>
                      <a:pt x="6" y="3"/>
                      <a:pt x="6" y="3"/>
                    </a:cubicBezTo>
                    <a:cubicBezTo>
                      <a:pt x="6" y="3"/>
                      <a:pt x="6" y="3"/>
                      <a:pt x="5" y="3"/>
                    </a:cubicBezTo>
                    <a:moveTo>
                      <a:pt x="3" y="2"/>
                    </a:moveTo>
                    <a:cubicBezTo>
                      <a:pt x="3" y="2"/>
                      <a:pt x="3" y="2"/>
                      <a:pt x="2" y="2"/>
                    </a:cubicBezTo>
                    <a:cubicBezTo>
                      <a:pt x="3" y="3"/>
                      <a:pt x="4" y="3"/>
                      <a:pt x="4" y="4"/>
                    </a:cubicBezTo>
                    <a:cubicBezTo>
                      <a:pt x="4" y="3"/>
                      <a:pt x="4" y="3"/>
                      <a:pt x="4" y="3"/>
                    </a:cubicBezTo>
                    <a:cubicBezTo>
                      <a:pt x="4" y="3"/>
                      <a:pt x="3" y="3"/>
                      <a:pt x="3" y="2"/>
                    </a:cubicBezTo>
                    <a:moveTo>
                      <a:pt x="3" y="1"/>
                    </a:moveTo>
                    <a:cubicBezTo>
                      <a:pt x="3" y="1"/>
                      <a:pt x="3" y="1"/>
                      <a:pt x="3" y="1"/>
                    </a:cubicBezTo>
                    <a:cubicBezTo>
                      <a:pt x="4" y="2"/>
                      <a:pt x="4" y="2"/>
                      <a:pt x="5" y="3"/>
                    </a:cubicBezTo>
                    <a:cubicBezTo>
                      <a:pt x="5" y="2"/>
                      <a:pt x="5" y="2"/>
                      <a:pt x="5" y="2"/>
                    </a:cubicBezTo>
                    <a:cubicBezTo>
                      <a:pt x="4" y="2"/>
                      <a:pt x="4" y="2"/>
                      <a:pt x="3" y="1"/>
                    </a:cubicBezTo>
                    <a:moveTo>
                      <a:pt x="0" y="0"/>
                    </a:moveTo>
                    <a:cubicBezTo>
                      <a:pt x="0" y="1"/>
                      <a:pt x="0" y="1"/>
                      <a:pt x="0" y="1"/>
                    </a:cubicBezTo>
                    <a:cubicBezTo>
                      <a:pt x="0" y="1"/>
                      <a:pt x="1" y="2"/>
                      <a:pt x="2" y="2"/>
                    </a:cubicBezTo>
                    <a:cubicBezTo>
                      <a:pt x="2" y="2"/>
                      <a:pt x="2" y="2"/>
                      <a:pt x="2" y="2"/>
                    </a:cubicBezTo>
                    <a:cubicBezTo>
                      <a:pt x="1" y="1"/>
                      <a:pt x="0" y="1"/>
                      <a:pt x="0" y="0"/>
                    </a:cubicBezTo>
                    <a:moveTo>
                      <a:pt x="0" y="0"/>
                    </a:moveTo>
                    <a:cubicBezTo>
                      <a:pt x="0" y="0"/>
                      <a:pt x="0" y="0"/>
                      <a:pt x="0" y="0"/>
                    </a:cubicBezTo>
                    <a:cubicBezTo>
                      <a:pt x="1" y="0"/>
                      <a:pt x="2" y="1"/>
                      <a:pt x="3" y="1"/>
                    </a:cubicBezTo>
                    <a:cubicBezTo>
                      <a:pt x="3" y="1"/>
                      <a:pt x="3" y="1"/>
                      <a:pt x="3" y="1"/>
                    </a:cubicBezTo>
                    <a:cubicBezTo>
                      <a:pt x="3" y="1"/>
                      <a:pt x="3" y="1"/>
                      <a:pt x="2" y="1"/>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0" name="Freeform 10213"/>
              <p:cNvSpPr>
                <a:spLocks noEditPoints="1"/>
              </p:cNvSpPr>
              <p:nvPr/>
            </p:nvSpPr>
            <p:spPr bwMode="auto">
              <a:xfrm>
                <a:off x="-7" y="3611"/>
                <a:ext cx="76" cy="87"/>
              </a:xfrm>
              <a:custGeom>
                <a:avLst/>
                <a:gdLst>
                  <a:gd name="T0" fmla="*/ 31 w 32"/>
                  <a:gd name="T1" fmla="*/ 37 h 37"/>
                  <a:gd name="T2" fmla="*/ 31 w 32"/>
                  <a:gd name="T3" fmla="*/ 37 h 37"/>
                  <a:gd name="T4" fmla="*/ 31 w 32"/>
                  <a:gd name="T5" fmla="*/ 37 h 37"/>
                  <a:gd name="T6" fmla="*/ 32 w 32"/>
                  <a:gd name="T7" fmla="*/ 37 h 37"/>
                  <a:gd name="T8" fmla="*/ 32 w 32"/>
                  <a:gd name="T9" fmla="*/ 37 h 37"/>
                  <a:gd name="T10" fmla="*/ 32 w 32"/>
                  <a:gd name="T11" fmla="*/ 36 h 37"/>
                  <a:gd name="T12" fmla="*/ 32 w 32"/>
                  <a:gd name="T13" fmla="*/ 37 h 37"/>
                  <a:gd name="T14" fmla="*/ 32 w 32"/>
                  <a:gd name="T15" fmla="*/ 37 h 37"/>
                  <a:gd name="T16" fmla="*/ 31 w 32"/>
                  <a:gd name="T17" fmla="*/ 36 h 37"/>
                  <a:gd name="T18" fmla="*/ 32 w 32"/>
                  <a:gd name="T19" fmla="*/ 36 h 37"/>
                  <a:gd name="T20" fmla="*/ 32 w 32"/>
                  <a:gd name="T21" fmla="*/ 36 h 37"/>
                  <a:gd name="T22" fmla="*/ 32 w 32"/>
                  <a:gd name="T23" fmla="*/ 36 h 37"/>
                  <a:gd name="T24" fmla="*/ 32 w 32"/>
                  <a:gd name="T25" fmla="*/ 37 h 37"/>
                  <a:gd name="T26" fmla="*/ 32 w 32"/>
                  <a:gd name="T27" fmla="*/ 37 h 37"/>
                  <a:gd name="T28" fmla="*/ 31 w 32"/>
                  <a:gd name="T29" fmla="*/ 36 h 37"/>
                  <a:gd name="T30" fmla="*/ 22 w 32"/>
                  <a:gd name="T31" fmla="*/ 33 h 37"/>
                  <a:gd name="T32" fmla="*/ 24 w 32"/>
                  <a:gd name="T33" fmla="*/ 34 h 37"/>
                  <a:gd name="T34" fmla="*/ 22 w 32"/>
                  <a:gd name="T35" fmla="*/ 32 h 37"/>
                  <a:gd name="T36" fmla="*/ 23 w 32"/>
                  <a:gd name="T37" fmla="*/ 31 h 37"/>
                  <a:gd name="T38" fmla="*/ 25 w 32"/>
                  <a:gd name="T39" fmla="*/ 32 h 37"/>
                  <a:gd name="T40" fmla="*/ 13 w 32"/>
                  <a:gd name="T41" fmla="*/ 27 h 37"/>
                  <a:gd name="T42" fmla="*/ 15 w 32"/>
                  <a:gd name="T43" fmla="*/ 29 h 37"/>
                  <a:gd name="T44" fmla="*/ 16 w 32"/>
                  <a:gd name="T45" fmla="*/ 26 h 37"/>
                  <a:gd name="T46" fmla="*/ 16 w 32"/>
                  <a:gd name="T47" fmla="*/ 27 h 37"/>
                  <a:gd name="T48" fmla="*/ 29 w 32"/>
                  <a:gd name="T49" fmla="*/ 18 h 37"/>
                  <a:gd name="T50" fmla="*/ 31 w 32"/>
                  <a:gd name="T51" fmla="*/ 19 h 37"/>
                  <a:gd name="T52" fmla="*/ 20 w 32"/>
                  <a:gd name="T53" fmla="*/ 12 h 37"/>
                  <a:gd name="T54" fmla="*/ 23 w 32"/>
                  <a:gd name="T55" fmla="*/ 14 h 37"/>
                  <a:gd name="T56" fmla="*/ 20 w 32"/>
                  <a:gd name="T57" fmla="*/ 12 h 37"/>
                  <a:gd name="T58" fmla="*/ 19 w 32"/>
                  <a:gd name="T59" fmla="*/ 12 h 37"/>
                  <a:gd name="T60" fmla="*/ 19 w 32"/>
                  <a:gd name="T61" fmla="*/ 12 h 37"/>
                  <a:gd name="T62" fmla="*/ 17 w 32"/>
                  <a:gd name="T63" fmla="*/ 10 h 37"/>
                  <a:gd name="T64" fmla="*/ 17 w 32"/>
                  <a:gd name="T65" fmla="*/ 11 h 37"/>
                  <a:gd name="T66" fmla="*/ 17 w 32"/>
                  <a:gd name="T67" fmla="*/ 10 h 37"/>
                  <a:gd name="T68" fmla="*/ 13 w 32"/>
                  <a:gd name="T69" fmla="*/ 8 h 37"/>
                  <a:gd name="T70" fmla="*/ 16 w 32"/>
                  <a:gd name="T71" fmla="*/ 10 h 37"/>
                  <a:gd name="T72" fmla="*/ 11 w 32"/>
                  <a:gd name="T73" fmla="*/ 7 h 37"/>
                  <a:gd name="T74" fmla="*/ 13 w 32"/>
                  <a:gd name="T75" fmla="*/ 8 h 37"/>
                  <a:gd name="T76" fmla="*/ 11 w 32"/>
                  <a:gd name="T77" fmla="*/ 7 h 37"/>
                  <a:gd name="T78" fmla="*/ 10 w 32"/>
                  <a:gd name="T79" fmla="*/ 6 h 37"/>
                  <a:gd name="T80" fmla="*/ 10 w 32"/>
                  <a:gd name="T81" fmla="*/ 6 h 37"/>
                  <a:gd name="T82" fmla="*/ 6 w 32"/>
                  <a:gd name="T83" fmla="*/ 4 h 37"/>
                  <a:gd name="T84" fmla="*/ 7 w 32"/>
                  <a:gd name="T85" fmla="*/ 4 h 37"/>
                  <a:gd name="T86" fmla="*/ 6 w 32"/>
                  <a:gd name="T87" fmla="*/ 4 h 37"/>
                  <a:gd name="T88" fmla="*/ 4 w 32"/>
                  <a:gd name="T89" fmla="*/ 3 h 37"/>
                  <a:gd name="T90" fmla="*/ 6 w 32"/>
                  <a:gd name="T91" fmla="*/ 4 h 37"/>
                  <a:gd name="T92" fmla="*/ 0 w 32"/>
                  <a:gd name="T93" fmla="*/ 0 h 37"/>
                  <a:gd name="T94" fmla="*/ 3 w 32"/>
                  <a:gd name="T95" fmla="*/ 2 h 37"/>
                  <a:gd name="T96" fmla="*/ 0 w 32"/>
                  <a:gd name="T97"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 h="37">
                    <a:moveTo>
                      <a:pt x="31" y="37"/>
                    </a:moveTo>
                    <a:cubicBezTo>
                      <a:pt x="31" y="37"/>
                      <a:pt x="31" y="37"/>
                      <a:pt x="31" y="37"/>
                    </a:cubicBezTo>
                    <a:cubicBezTo>
                      <a:pt x="31" y="37"/>
                      <a:pt x="31" y="37"/>
                      <a:pt x="31" y="37"/>
                    </a:cubicBezTo>
                    <a:cubicBezTo>
                      <a:pt x="31" y="37"/>
                      <a:pt x="31" y="37"/>
                      <a:pt x="31" y="37"/>
                    </a:cubicBezTo>
                    <a:moveTo>
                      <a:pt x="32" y="36"/>
                    </a:moveTo>
                    <a:cubicBezTo>
                      <a:pt x="32" y="37"/>
                      <a:pt x="32" y="37"/>
                      <a:pt x="31" y="37"/>
                    </a:cubicBezTo>
                    <a:cubicBezTo>
                      <a:pt x="31" y="37"/>
                      <a:pt x="32" y="37"/>
                      <a:pt x="32" y="37"/>
                    </a:cubicBezTo>
                    <a:cubicBezTo>
                      <a:pt x="32" y="37"/>
                      <a:pt x="32" y="37"/>
                      <a:pt x="32" y="37"/>
                    </a:cubicBezTo>
                    <a:cubicBezTo>
                      <a:pt x="32" y="37"/>
                      <a:pt x="32" y="37"/>
                      <a:pt x="32" y="37"/>
                    </a:cubicBezTo>
                    <a:cubicBezTo>
                      <a:pt x="32" y="37"/>
                      <a:pt x="32" y="37"/>
                      <a:pt x="32" y="37"/>
                    </a:cubicBezTo>
                    <a:cubicBezTo>
                      <a:pt x="32" y="36"/>
                      <a:pt x="32" y="36"/>
                      <a:pt x="32" y="36"/>
                    </a:cubicBezTo>
                    <a:cubicBezTo>
                      <a:pt x="32" y="36"/>
                      <a:pt x="32" y="36"/>
                      <a:pt x="32" y="36"/>
                    </a:cubicBezTo>
                    <a:moveTo>
                      <a:pt x="32" y="36"/>
                    </a:moveTo>
                    <a:cubicBezTo>
                      <a:pt x="32" y="37"/>
                      <a:pt x="32" y="37"/>
                      <a:pt x="32" y="37"/>
                    </a:cubicBezTo>
                    <a:cubicBezTo>
                      <a:pt x="32" y="37"/>
                      <a:pt x="32" y="37"/>
                      <a:pt x="32" y="37"/>
                    </a:cubicBezTo>
                    <a:cubicBezTo>
                      <a:pt x="32" y="37"/>
                      <a:pt x="32" y="37"/>
                      <a:pt x="32" y="37"/>
                    </a:cubicBezTo>
                    <a:cubicBezTo>
                      <a:pt x="32" y="37"/>
                      <a:pt x="32" y="36"/>
                      <a:pt x="32" y="36"/>
                    </a:cubicBezTo>
                    <a:moveTo>
                      <a:pt x="31" y="36"/>
                    </a:moveTo>
                    <a:cubicBezTo>
                      <a:pt x="31" y="36"/>
                      <a:pt x="31" y="36"/>
                      <a:pt x="31" y="36"/>
                    </a:cubicBezTo>
                    <a:cubicBezTo>
                      <a:pt x="31" y="36"/>
                      <a:pt x="32" y="36"/>
                      <a:pt x="32" y="36"/>
                    </a:cubicBezTo>
                    <a:cubicBezTo>
                      <a:pt x="32" y="36"/>
                      <a:pt x="32" y="36"/>
                      <a:pt x="32" y="36"/>
                    </a:cubicBezTo>
                    <a:cubicBezTo>
                      <a:pt x="32" y="36"/>
                      <a:pt x="32" y="36"/>
                      <a:pt x="32" y="36"/>
                    </a:cubicBezTo>
                    <a:cubicBezTo>
                      <a:pt x="32" y="37"/>
                      <a:pt x="32" y="37"/>
                      <a:pt x="32" y="37"/>
                    </a:cubicBezTo>
                    <a:cubicBezTo>
                      <a:pt x="32" y="36"/>
                      <a:pt x="32" y="36"/>
                      <a:pt x="32" y="36"/>
                    </a:cubicBezTo>
                    <a:cubicBezTo>
                      <a:pt x="32" y="36"/>
                      <a:pt x="32" y="37"/>
                      <a:pt x="32" y="37"/>
                    </a:cubicBezTo>
                    <a:cubicBezTo>
                      <a:pt x="32" y="37"/>
                      <a:pt x="32" y="37"/>
                      <a:pt x="32" y="37"/>
                    </a:cubicBezTo>
                    <a:cubicBezTo>
                      <a:pt x="32" y="37"/>
                      <a:pt x="32" y="37"/>
                      <a:pt x="32" y="37"/>
                    </a:cubicBezTo>
                    <a:cubicBezTo>
                      <a:pt x="32" y="37"/>
                      <a:pt x="32" y="37"/>
                      <a:pt x="32" y="37"/>
                    </a:cubicBezTo>
                    <a:cubicBezTo>
                      <a:pt x="32" y="37"/>
                      <a:pt x="32" y="36"/>
                      <a:pt x="32" y="36"/>
                    </a:cubicBezTo>
                    <a:cubicBezTo>
                      <a:pt x="32" y="36"/>
                      <a:pt x="32" y="36"/>
                      <a:pt x="31" y="36"/>
                    </a:cubicBezTo>
                    <a:moveTo>
                      <a:pt x="22" y="32"/>
                    </a:moveTo>
                    <a:cubicBezTo>
                      <a:pt x="22" y="32"/>
                      <a:pt x="22" y="32"/>
                      <a:pt x="22" y="33"/>
                    </a:cubicBezTo>
                    <a:cubicBezTo>
                      <a:pt x="22" y="33"/>
                      <a:pt x="22" y="33"/>
                      <a:pt x="22" y="33"/>
                    </a:cubicBezTo>
                    <a:cubicBezTo>
                      <a:pt x="24" y="34"/>
                      <a:pt x="24" y="34"/>
                      <a:pt x="24" y="34"/>
                    </a:cubicBezTo>
                    <a:cubicBezTo>
                      <a:pt x="24" y="34"/>
                      <a:pt x="24" y="34"/>
                      <a:pt x="24" y="34"/>
                    </a:cubicBezTo>
                    <a:cubicBezTo>
                      <a:pt x="23" y="33"/>
                      <a:pt x="23" y="33"/>
                      <a:pt x="22" y="32"/>
                    </a:cubicBezTo>
                    <a:moveTo>
                      <a:pt x="23" y="30"/>
                    </a:moveTo>
                    <a:cubicBezTo>
                      <a:pt x="23" y="30"/>
                      <a:pt x="23" y="31"/>
                      <a:pt x="23" y="31"/>
                    </a:cubicBezTo>
                    <a:cubicBezTo>
                      <a:pt x="25" y="32"/>
                      <a:pt x="25" y="32"/>
                      <a:pt x="25" y="32"/>
                    </a:cubicBezTo>
                    <a:cubicBezTo>
                      <a:pt x="25" y="32"/>
                      <a:pt x="25" y="32"/>
                      <a:pt x="25" y="32"/>
                    </a:cubicBezTo>
                    <a:cubicBezTo>
                      <a:pt x="23" y="30"/>
                      <a:pt x="23" y="30"/>
                      <a:pt x="23" y="30"/>
                    </a:cubicBezTo>
                    <a:moveTo>
                      <a:pt x="13" y="27"/>
                    </a:moveTo>
                    <a:cubicBezTo>
                      <a:pt x="15" y="29"/>
                      <a:pt x="15" y="29"/>
                      <a:pt x="15" y="29"/>
                    </a:cubicBezTo>
                    <a:cubicBezTo>
                      <a:pt x="15" y="29"/>
                      <a:pt x="15" y="29"/>
                      <a:pt x="15" y="29"/>
                    </a:cubicBezTo>
                    <a:cubicBezTo>
                      <a:pt x="13" y="27"/>
                      <a:pt x="13" y="27"/>
                      <a:pt x="13" y="27"/>
                    </a:cubicBezTo>
                    <a:moveTo>
                      <a:pt x="16" y="26"/>
                    </a:moveTo>
                    <a:cubicBezTo>
                      <a:pt x="16" y="27"/>
                      <a:pt x="16" y="27"/>
                      <a:pt x="16" y="27"/>
                    </a:cubicBezTo>
                    <a:cubicBezTo>
                      <a:pt x="16" y="27"/>
                      <a:pt x="16" y="27"/>
                      <a:pt x="16" y="27"/>
                    </a:cubicBezTo>
                    <a:cubicBezTo>
                      <a:pt x="16" y="27"/>
                      <a:pt x="16" y="27"/>
                      <a:pt x="16" y="26"/>
                    </a:cubicBezTo>
                    <a:moveTo>
                      <a:pt x="29" y="18"/>
                    </a:moveTo>
                    <a:cubicBezTo>
                      <a:pt x="29" y="18"/>
                      <a:pt x="29" y="18"/>
                      <a:pt x="29" y="18"/>
                    </a:cubicBezTo>
                    <a:cubicBezTo>
                      <a:pt x="30" y="18"/>
                      <a:pt x="31" y="19"/>
                      <a:pt x="31" y="19"/>
                    </a:cubicBezTo>
                    <a:cubicBezTo>
                      <a:pt x="31" y="19"/>
                      <a:pt x="30" y="18"/>
                      <a:pt x="29" y="18"/>
                    </a:cubicBezTo>
                    <a:moveTo>
                      <a:pt x="20" y="12"/>
                    </a:moveTo>
                    <a:cubicBezTo>
                      <a:pt x="20" y="12"/>
                      <a:pt x="20" y="12"/>
                      <a:pt x="20" y="12"/>
                    </a:cubicBezTo>
                    <a:cubicBezTo>
                      <a:pt x="21" y="13"/>
                      <a:pt x="22" y="14"/>
                      <a:pt x="23" y="14"/>
                    </a:cubicBezTo>
                    <a:cubicBezTo>
                      <a:pt x="23" y="14"/>
                      <a:pt x="23" y="14"/>
                      <a:pt x="23" y="14"/>
                    </a:cubicBezTo>
                    <a:cubicBezTo>
                      <a:pt x="22" y="14"/>
                      <a:pt x="21" y="13"/>
                      <a:pt x="20" y="12"/>
                    </a:cubicBezTo>
                    <a:moveTo>
                      <a:pt x="19" y="12"/>
                    </a:moveTo>
                    <a:cubicBezTo>
                      <a:pt x="19" y="12"/>
                      <a:pt x="19" y="12"/>
                      <a:pt x="19" y="12"/>
                    </a:cubicBezTo>
                    <a:cubicBezTo>
                      <a:pt x="19" y="12"/>
                      <a:pt x="19" y="12"/>
                      <a:pt x="19" y="12"/>
                    </a:cubicBezTo>
                    <a:cubicBezTo>
                      <a:pt x="19" y="12"/>
                      <a:pt x="19" y="12"/>
                      <a:pt x="19" y="12"/>
                    </a:cubicBezTo>
                    <a:cubicBezTo>
                      <a:pt x="19" y="12"/>
                      <a:pt x="19" y="12"/>
                      <a:pt x="19" y="12"/>
                    </a:cubicBezTo>
                    <a:moveTo>
                      <a:pt x="17" y="10"/>
                    </a:moveTo>
                    <a:cubicBezTo>
                      <a:pt x="17" y="10"/>
                      <a:pt x="17" y="10"/>
                      <a:pt x="17" y="10"/>
                    </a:cubicBezTo>
                    <a:cubicBezTo>
                      <a:pt x="17" y="11"/>
                      <a:pt x="17" y="11"/>
                      <a:pt x="17" y="11"/>
                    </a:cubicBezTo>
                    <a:cubicBezTo>
                      <a:pt x="17" y="11"/>
                      <a:pt x="17" y="11"/>
                      <a:pt x="17" y="11"/>
                    </a:cubicBezTo>
                    <a:cubicBezTo>
                      <a:pt x="17" y="10"/>
                      <a:pt x="17" y="10"/>
                      <a:pt x="17" y="10"/>
                    </a:cubicBezTo>
                    <a:moveTo>
                      <a:pt x="13" y="8"/>
                    </a:moveTo>
                    <a:cubicBezTo>
                      <a:pt x="13" y="8"/>
                      <a:pt x="13" y="8"/>
                      <a:pt x="13" y="8"/>
                    </a:cubicBezTo>
                    <a:cubicBezTo>
                      <a:pt x="14" y="9"/>
                      <a:pt x="15" y="9"/>
                      <a:pt x="16" y="10"/>
                    </a:cubicBezTo>
                    <a:cubicBezTo>
                      <a:pt x="16" y="10"/>
                      <a:pt x="16" y="10"/>
                      <a:pt x="16" y="10"/>
                    </a:cubicBezTo>
                    <a:cubicBezTo>
                      <a:pt x="15" y="9"/>
                      <a:pt x="14" y="9"/>
                      <a:pt x="13" y="8"/>
                    </a:cubicBezTo>
                    <a:moveTo>
                      <a:pt x="11" y="7"/>
                    </a:moveTo>
                    <a:cubicBezTo>
                      <a:pt x="11" y="7"/>
                      <a:pt x="11" y="7"/>
                      <a:pt x="11" y="7"/>
                    </a:cubicBezTo>
                    <a:cubicBezTo>
                      <a:pt x="11" y="7"/>
                      <a:pt x="12" y="8"/>
                      <a:pt x="13" y="8"/>
                    </a:cubicBezTo>
                    <a:cubicBezTo>
                      <a:pt x="13" y="8"/>
                      <a:pt x="13" y="8"/>
                      <a:pt x="13" y="8"/>
                    </a:cubicBezTo>
                    <a:cubicBezTo>
                      <a:pt x="12" y="7"/>
                      <a:pt x="11" y="7"/>
                      <a:pt x="11" y="7"/>
                    </a:cubicBezTo>
                    <a:moveTo>
                      <a:pt x="10" y="6"/>
                    </a:moveTo>
                    <a:cubicBezTo>
                      <a:pt x="10" y="6"/>
                      <a:pt x="10" y="6"/>
                      <a:pt x="10" y="6"/>
                    </a:cubicBezTo>
                    <a:cubicBezTo>
                      <a:pt x="10" y="6"/>
                      <a:pt x="10" y="6"/>
                      <a:pt x="10" y="7"/>
                    </a:cubicBezTo>
                    <a:cubicBezTo>
                      <a:pt x="10" y="6"/>
                      <a:pt x="10" y="6"/>
                      <a:pt x="10" y="6"/>
                    </a:cubicBezTo>
                    <a:cubicBezTo>
                      <a:pt x="10" y="6"/>
                      <a:pt x="10" y="6"/>
                      <a:pt x="10" y="6"/>
                    </a:cubicBezTo>
                    <a:moveTo>
                      <a:pt x="6" y="4"/>
                    </a:moveTo>
                    <a:cubicBezTo>
                      <a:pt x="6" y="4"/>
                      <a:pt x="6" y="4"/>
                      <a:pt x="6" y="4"/>
                    </a:cubicBezTo>
                    <a:cubicBezTo>
                      <a:pt x="6" y="4"/>
                      <a:pt x="6" y="4"/>
                      <a:pt x="7" y="4"/>
                    </a:cubicBezTo>
                    <a:cubicBezTo>
                      <a:pt x="7" y="4"/>
                      <a:pt x="7" y="4"/>
                      <a:pt x="7" y="4"/>
                    </a:cubicBezTo>
                    <a:cubicBezTo>
                      <a:pt x="7" y="4"/>
                      <a:pt x="6" y="4"/>
                      <a:pt x="6" y="4"/>
                    </a:cubicBezTo>
                    <a:moveTo>
                      <a:pt x="4" y="3"/>
                    </a:moveTo>
                    <a:cubicBezTo>
                      <a:pt x="4" y="3"/>
                      <a:pt x="4" y="3"/>
                      <a:pt x="4" y="3"/>
                    </a:cubicBezTo>
                    <a:cubicBezTo>
                      <a:pt x="4" y="3"/>
                      <a:pt x="5" y="4"/>
                      <a:pt x="6" y="4"/>
                    </a:cubicBezTo>
                    <a:cubicBezTo>
                      <a:pt x="6" y="4"/>
                      <a:pt x="6" y="4"/>
                      <a:pt x="6" y="4"/>
                    </a:cubicBezTo>
                    <a:cubicBezTo>
                      <a:pt x="5" y="3"/>
                      <a:pt x="5" y="3"/>
                      <a:pt x="4" y="3"/>
                    </a:cubicBezTo>
                    <a:moveTo>
                      <a:pt x="0" y="0"/>
                    </a:moveTo>
                    <a:cubicBezTo>
                      <a:pt x="0" y="1"/>
                      <a:pt x="0" y="1"/>
                      <a:pt x="0" y="1"/>
                    </a:cubicBezTo>
                    <a:cubicBezTo>
                      <a:pt x="1" y="1"/>
                      <a:pt x="2" y="2"/>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1" name="Freeform 10214"/>
              <p:cNvSpPr>
                <a:spLocks noEditPoints="1"/>
              </p:cNvSpPr>
              <p:nvPr/>
            </p:nvSpPr>
            <p:spPr bwMode="auto">
              <a:xfrm>
                <a:off x="5" y="3590"/>
                <a:ext cx="71" cy="47"/>
              </a:xfrm>
              <a:custGeom>
                <a:avLst/>
                <a:gdLst>
                  <a:gd name="T0" fmla="*/ 29 w 30"/>
                  <a:gd name="T1" fmla="*/ 19 h 20"/>
                  <a:gd name="T2" fmla="*/ 28 w 30"/>
                  <a:gd name="T3" fmla="*/ 20 h 20"/>
                  <a:gd name="T4" fmla="*/ 28 w 30"/>
                  <a:gd name="T5" fmla="*/ 20 h 20"/>
                  <a:gd name="T6" fmla="*/ 29 w 30"/>
                  <a:gd name="T7" fmla="*/ 19 h 20"/>
                  <a:gd name="T8" fmla="*/ 24 w 30"/>
                  <a:gd name="T9" fmla="*/ 16 h 20"/>
                  <a:gd name="T10" fmla="*/ 25 w 30"/>
                  <a:gd name="T11" fmla="*/ 17 h 20"/>
                  <a:gd name="T12" fmla="*/ 24 w 30"/>
                  <a:gd name="T13" fmla="*/ 16 h 20"/>
                  <a:gd name="T14" fmla="*/ 30 w 30"/>
                  <a:gd name="T15" fmla="*/ 15 h 20"/>
                  <a:gd name="T16" fmla="*/ 30 w 30"/>
                  <a:gd name="T17" fmla="*/ 16 h 20"/>
                  <a:gd name="T18" fmla="*/ 29 w 30"/>
                  <a:gd name="T19" fmla="*/ 19 h 20"/>
                  <a:gd name="T20" fmla="*/ 30 w 30"/>
                  <a:gd name="T21" fmla="*/ 17 h 20"/>
                  <a:gd name="T22" fmla="*/ 22 w 30"/>
                  <a:gd name="T23" fmla="*/ 15 h 20"/>
                  <a:gd name="T24" fmla="*/ 23 w 30"/>
                  <a:gd name="T25" fmla="*/ 16 h 20"/>
                  <a:gd name="T26" fmla="*/ 25 w 30"/>
                  <a:gd name="T27" fmla="*/ 13 h 20"/>
                  <a:gd name="T28" fmla="*/ 28 w 30"/>
                  <a:gd name="T29" fmla="*/ 15 h 20"/>
                  <a:gd name="T30" fmla="*/ 30 w 30"/>
                  <a:gd name="T31" fmla="*/ 15 h 20"/>
                  <a:gd name="T32" fmla="*/ 25 w 30"/>
                  <a:gd name="T33" fmla="*/ 13 h 20"/>
                  <a:gd name="T34" fmla="*/ 21 w 30"/>
                  <a:gd name="T35" fmla="*/ 12 h 20"/>
                  <a:gd name="T36" fmla="*/ 25 w 30"/>
                  <a:gd name="T37" fmla="*/ 13 h 20"/>
                  <a:gd name="T38" fmla="*/ 20 w 30"/>
                  <a:gd name="T39" fmla="*/ 11 h 20"/>
                  <a:gd name="T40" fmla="*/ 20 w 30"/>
                  <a:gd name="T41" fmla="*/ 12 h 20"/>
                  <a:gd name="T42" fmla="*/ 20 w 30"/>
                  <a:gd name="T43" fmla="*/ 11 h 20"/>
                  <a:gd name="T44" fmla="*/ 17 w 30"/>
                  <a:gd name="T45" fmla="*/ 10 h 20"/>
                  <a:gd name="T46" fmla="*/ 18 w 30"/>
                  <a:gd name="T47" fmla="*/ 10 h 20"/>
                  <a:gd name="T48" fmla="*/ 16 w 30"/>
                  <a:gd name="T49" fmla="*/ 9 h 20"/>
                  <a:gd name="T50" fmla="*/ 17 w 30"/>
                  <a:gd name="T51" fmla="*/ 10 h 20"/>
                  <a:gd name="T52" fmla="*/ 13 w 30"/>
                  <a:gd name="T53" fmla="*/ 8 h 20"/>
                  <a:gd name="T54" fmla="*/ 15 w 30"/>
                  <a:gd name="T55" fmla="*/ 10 h 20"/>
                  <a:gd name="T56" fmla="*/ 16 w 30"/>
                  <a:gd name="T57" fmla="*/ 11 h 20"/>
                  <a:gd name="T58" fmla="*/ 13 w 30"/>
                  <a:gd name="T59" fmla="*/ 8 h 20"/>
                  <a:gd name="T60" fmla="*/ 16 w 30"/>
                  <a:gd name="T61" fmla="*/ 10 h 20"/>
                  <a:gd name="T62" fmla="*/ 11 w 30"/>
                  <a:gd name="T63" fmla="*/ 7 h 20"/>
                  <a:gd name="T64" fmla="*/ 10 w 30"/>
                  <a:gd name="T65" fmla="*/ 7 h 20"/>
                  <a:gd name="T66" fmla="*/ 12 w 30"/>
                  <a:gd name="T67" fmla="*/ 8 h 20"/>
                  <a:gd name="T68" fmla="*/ 13 w 30"/>
                  <a:gd name="T69" fmla="*/ 8 h 20"/>
                  <a:gd name="T70" fmla="*/ 13 w 30"/>
                  <a:gd name="T71" fmla="*/ 7 h 20"/>
                  <a:gd name="T72" fmla="*/ 10 w 30"/>
                  <a:gd name="T73" fmla="*/ 6 h 20"/>
                  <a:gd name="T74" fmla="*/ 10 w 30"/>
                  <a:gd name="T75" fmla="*/ 7 h 20"/>
                  <a:gd name="T76" fmla="*/ 10 w 30"/>
                  <a:gd name="T77" fmla="*/ 6 h 20"/>
                  <a:gd name="T78" fmla="*/ 6 w 30"/>
                  <a:gd name="T79" fmla="*/ 4 h 20"/>
                  <a:gd name="T80" fmla="*/ 7 w 30"/>
                  <a:gd name="T81" fmla="*/ 5 h 20"/>
                  <a:gd name="T82" fmla="*/ 6 w 30"/>
                  <a:gd name="T83" fmla="*/ 4 h 20"/>
                  <a:gd name="T84" fmla="*/ 6 w 30"/>
                  <a:gd name="T85" fmla="*/ 4 h 20"/>
                  <a:gd name="T86" fmla="*/ 7 w 30"/>
                  <a:gd name="T87" fmla="*/ 5 h 20"/>
                  <a:gd name="T88" fmla="*/ 4 w 30"/>
                  <a:gd name="T89" fmla="*/ 3 h 20"/>
                  <a:gd name="T90" fmla="*/ 6 w 30"/>
                  <a:gd name="T91" fmla="*/ 4 h 20"/>
                  <a:gd name="T92" fmla="*/ 4 w 30"/>
                  <a:gd name="T93" fmla="*/ 3 h 20"/>
                  <a:gd name="T94" fmla="*/ 4 w 30"/>
                  <a:gd name="T95" fmla="*/ 3 h 20"/>
                  <a:gd name="T96" fmla="*/ 6 w 30"/>
                  <a:gd name="T97" fmla="*/ 4 h 20"/>
                  <a:gd name="T98" fmla="*/ 0 w 30"/>
                  <a:gd name="T99" fmla="*/ 1 h 20"/>
                  <a:gd name="T100" fmla="*/ 2 w 30"/>
                  <a:gd name="T101" fmla="*/ 3 h 20"/>
                  <a:gd name="T102" fmla="*/ 0 w 30"/>
                  <a:gd name="T103" fmla="*/ 1 h 20"/>
                  <a:gd name="T104" fmla="*/ 1 w 30"/>
                  <a:gd name="T105" fmla="*/ 0 h 20"/>
                  <a:gd name="T106" fmla="*/ 3 w 30"/>
                  <a:gd name="T10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 h="20">
                    <a:moveTo>
                      <a:pt x="29" y="19"/>
                    </a:moveTo>
                    <a:cubicBezTo>
                      <a:pt x="29" y="19"/>
                      <a:pt x="29" y="19"/>
                      <a:pt x="29" y="19"/>
                    </a:cubicBezTo>
                    <a:cubicBezTo>
                      <a:pt x="29" y="19"/>
                      <a:pt x="29" y="19"/>
                      <a:pt x="29" y="19"/>
                    </a:cubicBezTo>
                    <a:cubicBezTo>
                      <a:pt x="29" y="19"/>
                      <a:pt x="28" y="20"/>
                      <a:pt x="28" y="20"/>
                    </a:cubicBezTo>
                    <a:cubicBezTo>
                      <a:pt x="28" y="20"/>
                      <a:pt x="28" y="20"/>
                      <a:pt x="28" y="20"/>
                    </a:cubicBezTo>
                    <a:cubicBezTo>
                      <a:pt x="28" y="20"/>
                      <a:pt x="28" y="20"/>
                      <a:pt x="28" y="20"/>
                    </a:cubicBezTo>
                    <a:cubicBezTo>
                      <a:pt x="28" y="20"/>
                      <a:pt x="28" y="20"/>
                      <a:pt x="28" y="20"/>
                    </a:cubicBezTo>
                    <a:cubicBezTo>
                      <a:pt x="29" y="20"/>
                      <a:pt x="29" y="20"/>
                      <a:pt x="29" y="19"/>
                    </a:cubicBezTo>
                    <a:cubicBezTo>
                      <a:pt x="29" y="19"/>
                      <a:pt x="29" y="19"/>
                      <a:pt x="29" y="19"/>
                    </a:cubicBezTo>
                    <a:moveTo>
                      <a:pt x="24" y="16"/>
                    </a:moveTo>
                    <a:cubicBezTo>
                      <a:pt x="23" y="16"/>
                      <a:pt x="23" y="16"/>
                      <a:pt x="23" y="16"/>
                    </a:cubicBezTo>
                    <a:cubicBezTo>
                      <a:pt x="24" y="16"/>
                      <a:pt x="24" y="17"/>
                      <a:pt x="25" y="17"/>
                    </a:cubicBezTo>
                    <a:cubicBezTo>
                      <a:pt x="25" y="17"/>
                      <a:pt x="25" y="17"/>
                      <a:pt x="25" y="17"/>
                    </a:cubicBezTo>
                    <a:cubicBezTo>
                      <a:pt x="25" y="17"/>
                      <a:pt x="25" y="16"/>
                      <a:pt x="24" y="16"/>
                    </a:cubicBezTo>
                    <a:cubicBezTo>
                      <a:pt x="24" y="16"/>
                      <a:pt x="24" y="16"/>
                      <a:pt x="24" y="16"/>
                    </a:cubicBezTo>
                    <a:moveTo>
                      <a:pt x="30" y="15"/>
                    </a:moveTo>
                    <a:cubicBezTo>
                      <a:pt x="30" y="16"/>
                      <a:pt x="30" y="16"/>
                      <a:pt x="30" y="16"/>
                    </a:cubicBezTo>
                    <a:cubicBezTo>
                      <a:pt x="30" y="16"/>
                      <a:pt x="30" y="16"/>
                      <a:pt x="30" y="16"/>
                    </a:cubicBezTo>
                    <a:cubicBezTo>
                      <a:pt x="30" y="16"/>
                      <a:pt x="30" y="16"/>
                      <a:pt x="30" y="16"/>
                    </a:cubicBezTo>
                    <a:cubicBezTo>
                      <a:pt x="30" y="17"/>
                      <a:pt x="30" y="18"/>
                      <a:pt x="29" y="19"/>
                    </a:cubicBezTo>
                    <a:cubicBezTo>
                      <a:pt x="29" y="19"/>
                      <a:pt x="29" y="19"/>
                      <a:pt x="29" y="19"/>
                    </a:cubicBezTo>
                    <a:cubicBezTo>
                      <a:pt x="30" y="18"/>
                      <a:pt x="30" y="18"/>
                      <a:pt x="30" y="17"/>
                    </a:cubicBezTo>
                    <a:cubicBezTo>
                      <a:pt x="30" y="16"/>
                      <a:pt x="30" y="16"/>
                      <a:pt x="30" y="15"/>
                    </a:cubicBezTo>
                    <a:moveTo>
                      <a:pt x="22" y="15"/>
                    </a:moveTo>
                    <a:cubicBezTo>
                      <a:pt x="22" y="15"/>
                      <a:pt x="23" y="15"/>
                      <a:pt x="23" y="16"/>
                    </a:cubicBezTo>
                    <a:cubicBezTo>
                      <a:pt x="23" y="16"/>
                      <a:pt x="23" y="16"/>
                      <a:pt x="23" y="16"/>
                    </a:cubicBezTo>
                    <a:cubicBezTo>
                      <a:pt x="23" y="15"/>
                      <a:pt x="22" y="15"/>
                      <a:pt x="22" y="15"/>
                    </a:cubicBezTo>
                    <a:moveTo>
                      <a:pt x="25" y="13"/>
                    </a:moveTo>
                    <a:cubicBezTo>
                      <a:pt x="25" y="14"/>
                      <a:pt x="25" y="14"/>
                      <a:pt x="25" y="14"/>
                    </a:cubicBezTo>
                    <a:cubicBezTo>
                      <a:pt x="26" y="14"/>
                      <a:pt x="27" y="15"/>
                      <a:pt x="28" y="15"/>
                    </a:cubicBezTo>
                    <a:cubicBezTo>
                      <a:pt x="29" y="15"/>
                      <a:pt x="29" y="15"/>
                      <a:pt x="30" y="15"/>
                    </a:cubicBezTo>
                    <a:cubicBezTo>
                      <a:pt x="30" y="15"/>
                      <a:pt x="30" y="15"/>
                      <a:pt x="30" y="15"/>
                    </a:cubicBezTo>
                    <a:cubicBezTo>
                      <a:pt x="30" y="15"/>
                      <a:pt x="29" y="15"/>
                      <a:pt x="29" y="15"/>
                    </a:cubicBezTo>
                    <a:cubicBezTo>
                      <a:pt x="28" y="15"/>
                      <a:pt x="26" y="14"/>
                      <a:pt x="25" y="13"/>
                    </a:cubicBezTo>
                    <a:moveTo>
                      <a:pt x="21" y="11"/>
                    </a:moveTo>
                    <a:cubicBezTo>
                      <a:pt x="21" y="12"/>
                      <a:pt x="21" y="12"/>
                      <a:pt x="21" y="12"/>
                    </a:cubicBezTo>
                    <a:cubicBezTo>
                      <a:pt x="22" y="13"/>
                      <a:pt x="23" y="13"/>
                      <a:pt x="25" y="14"/>
                    </a:cubicBezTo>
                    <a:cubicBezTo>
                      <a:pt x="25" y="14"/>
                      <a:pt x="25" y="13"/>
                      <a:pt x="25" y="13"/>
                    </a:cubicBezTo>
                    <a:cubicBezTo>
                      <a:pt x="24" y="13"/>
                      <a:pt x="22" y="12"/>
                      <a:pt x="21" y="11"/>
                    </a:cubicBezTo>
                    <a:moveTo>
                      <a:pt x="20" y="11"/>
                    </a:moveTo>
                    <a:cubicBezTo>
                      <a:pt x="20" y="11"/>
                      <a:pt x="20" y="11"/>
                      <a:pt x="19" y="11"/>
                    </a:cubicBezTo>
                    <a:cubicBezTo>
                      <a:pt x="20" y="11"/>
                      <a:pt x="20" y="12"/>
                      <a:pt x="20" y="12"/>
                    </a:cubicBezTo>
                    <a:cubicBezTo>
                      <a:pt x="20" y="11"/>
                      <a:pt x="20" y="11"/>
                      <a:pt x="20" y="11"/>
                    </a:cubicBezTo>
                    <a:cubicBezTo>
                      <a:pt x="20" y="11"/>
                      <a:pt x="20" y="11"/>
                      <a:pt x="20" y="11"/>
                    </a:cubicBezTo>
                    <a:moveTo>
                      <a:pt x="18" y="10"/>
                    </a:moveTo>
                    <a:cubicBezTo>
                      <a:pt x="17" y="10"/>
                      <a:pt x="17" y="10"/>
                      <a:pt x="17" y="10"/>
                    </a:cubicBezTo>
                    <a:cubicBezTo>
                      <a:pt x="18" y="10"/>
                      <a:pt x="18" y="10"/>
                      <a:pt x="18" y="10"/>
                    </a:cubicBezTo>
                    <a:cubicBezTo>
                      <a:pt x="18" y="10"/>
                      <a:pt x="18" y="10"/>
                      <a:pt x="18" y="10"/>
                    </a:cubicBezTo>
                    <a:cubicBezTo>
                      <a:pt x="18" y="10"/>
                      <a:pt x="18" y="10"/>
                      <a:pt x="18" y="10"/>
                    </a:cubicBezTo>
                    <a:moveTo>
                      <a:pt x="16" y="9"/>
                    </a:moveTo>
                    <a:cubicBezTo>
                      <a:pt x="16" y="9"/>
                      <a:pt x="16" y="10"/>
                      <a:pt x="17" y="10"/>
                    </a:cubicBezTo>
                    <a:cubicBezTo>
                      <a:pt x="17" y="10"/>
                      <a:pt x="17" y="10"/>
                      <a:pt x="17" y="10"/>
                    </a:cubicBezTo>
                    <a:cubicBezTo>
                      <a:pt x="16" y="9"/>
                      <a:pt x="16" y="9"/>
                      <a:pt x="16" y="9"/>
                    </a:cubicBezTo>
                    <a:moveTo>
                      <a:pt x="13" y="8"/>
                    </a:moveTo>
                    <a:cubicBezTo>
                      <a:pt x="13" y="9"/>
                      <a:pt x="13" y="9"/>
                      <a:pt x="13" y="9"/>
                    </a:cubicBezTo>
                    <a:cubicBezTo>
                      <a:pt x="15" y="10"/>
                      <a:pt x="15" y="10"/>
                      <a:pt x="15" y="10"/>
                    </a:cubicBezTo>
                    <a:cubicBezTo>
                      <a:pt x="15" y="10"/>
                      <a:pt x="16" y="10"/>
                      <a:pt x="16" y="11"/>
                    </a:cubicBezTo>
                    <a:cubicBezTo>
                      <a:pt x="16" y="11"/>
                      <a:pt x="16" y="11"/>
                      <a:pt x="16" y="11"/>
                    </a:cubicBezTo>
                    <a:cubicBezTo>
                      <a:pt x="15" y="10"/>
                      <a:pt x="14" y="9"/>
                      <a:pt x="13" y="8"/>
                    </a:cubicBezTo>
                    <a:moveTo>
                      <a:pt x="13" y="8"/>
                    </a:moveTo>
                    <a:cubicBezTo>
                      <a:pt x="13" y="8"/>
                      <a:pt x="13" y="8"/>
                      <a:pt x="13" y="8"/>
                    </a:cubicBezTo>
                    <a:cubicBezTo>
                      <a:pt x="14" y="9"/>
                      <a:pt x="15" y="9"/>
                      <a:pt x="16" y="10"/>
                    </a:cubicBezTo>
                    <a:cubicBezTo>
                      <a:pt x="15" y="9"/>
                      <a:pt x="14" y="9"/>
                      <a:pt x="13" y="8"/>
                    </a:cubicBezTo>
                    <a:moveTo>
                      <a:pt x="11" y="7"/>
                    </a:moveTo>
                    <a:cubicBezTo>
                      <a:pt x="11" y="7"/>
                      <a:pt x="11" y="7"/>
                      <a:pt x="11" y="7"/>
                    </a:cubicBezTo>
                    <a:cubicBezTo>
                      <a:pt x="11" y="7"/>
                      <a:pt x="11" y="7"/>
                      <a:pt x="10" y="7"/>
                    </a:cubicBezTo>
                    <a:cubicBezTo>
                      <a:pt x="12" y="8"/>
                      <a:pt x="12" y="8"/>
                      <a:pt x="12" y="8"/>
                    </a:cubicBezTo>
                    <a:cubicBezTo>
                      <a:pt x="12" y="8"/>
                      <a:pt x="12" y="8"/>
                      <a:pt x="12" y="8"/>
                    </a:cubicBezTo>
                    <a:cubicBezTo>
                      <a:pt x="12" y="8"/>
                      <a:pt x="12" y="8"/>
                      <a:pt x="12" y="8"/>
                    </a:cubicBezTo>
                    <a:cubicBezTo>
                      <a:pt x="12" y="8"/>
                      <a:pt x="12" y="8"/>
                      <a:pt x="13" y="8"/>
                    </a:cubicBezTo>
                    <a:cubicBezTo>
                      <a:pt x="13" y="8"/>
                      <a:pt x="13" y="8"/>
                      <a:pt x="13" y="8"/>
                    </a:cubicBezTo>
                    <a:cubicBezTo>
                      <a:pt x="13" y="8"/>
                      <a:pt x="13" y="8"/>
                      <a:pt x="13" y="7"/>
                    </a:cubicBezTo>
                    <a:cubicBezTo>
                      <a:pt x="12" y="7"/>
                      <a:pt x="11" y="7"/>
                      <a:pt x="11" y="7"/>
                    </a:cubicBezTo>
                    <a:moveTo>
                      <a:pt x="10" y="6"/>
                    </a:moveTo>
                    <a:cubicBezTo>
                      <a:pt x="9" y="6"/>
                      <a:pt x="9" y="6"/>
                      <a:pt x="9" y="6"/>
                    </a:cubicBezTo>
                    <a:cubicBezTo>
                      <a:pt x="10" y="6"/>
                      <a:pt x="10" y="7"/>
                      <a:pt x="10" y="7"/>
                    </a:cubicBezTo>
                    <a:cubicBezTo>
                      <a:pt x="10" y="7"/>
                      <a:pt x="10" y="7"/>
                      <a:pt x="10" y="7"/>
                    </a:cubicBezTo>
                    <a:cubicBezTo>
                      <a:pt x="10" y="6"/>
                      <a:pt x="10" y="6"/>
                      <a:pt x="10" y="6"/>
                    </a:cubicBezTo>
                    <a:cubicBezTo>
                      <a:pt x="10" y="6"/>
                      <a:pt x="10" y="6"/>
                      <a:pt x="10" y="6"/>
                    </a:cubicBezTo>
                    <a:moveTo>
                      <a:pt x="6" y="4"/>
                    </a:moveTo>
                    <a:cubicBezTo>
                      <a:pt x="6" y="4"/>
                      <a:pt x="6" y="4"/>
                      <a:pt x="6" y="5"/>
                    </a:cubicBezTo>
                    <a:cubicBezTo>
                      <a:pt x="6" y="5"/>
                      <a:pt x="7" y="5"/>
                      <a:pt x="7" y="5"/>
                    </a:cubicBezTo>
                    <a:cubicBezTo>
                      <a:pt x="7" y="5"/>
                      <a:pt x="7" y="5"/>
                      <a:pt x="7" y="5"/>
                    </a:cubicBezTo>
                    <a:cubicBezTo>
                      <a:pt x="7" y="5"/>
                      <a:pt x="6" y="4"/>
                      <a:pt x="6" y="4"/>
                    </a:cubicBezTo>
                    <a:moveTo>
                      <a:pt x="6" y="4"/>
                    </a:moveTo>
                    <a:cubicBezTo>
                      <a:pt x="6" y="4"/>
                      <a:pt x="6" y="4"/>
                      <a:pt x="6" y="4"/>
                    </a:cubicBezTo>
                    <a:cubicBezTo>
                      <a:pt x="7" y="4"/>
                      <a:pt x="7" y="5"/>
                      <a:pt x="7" y="5"/>
                    </a:cubicBezTo>
                    <a:cubicBezTo>
                      <a:pt x="7" y="5"/>
                      <a:pt x="7" y="5"/>
                      <a:pt x="7" y="5"/>
                    </a:cubicBezTo>
                    <a:cubicBezTo>
                      <a:pt x="7" y="4"/>
                      <a:pt x="7" y="4"/>
                      <a:pt x="6" y="4"/>
                    </a:cubicBezTo>
                    <a:moveTo>
                      <a:pt x="4" y="3"/>
                    </a:moveTo>
                    <a:cubicBezTo>
                      <a:pt x="4" y="3"/>
                      <a:pt x="4" y="3"/>
                      <a:pt x="4" y="3"/>
                    </a:cubicBezTo>
                    <a:cubicBezTo>
                      <a:pt x="4" y="4"/>
                      <a:pt x="5" y="4"/>
                      <a:pt x="6" y="4"/>
                    </a:cubicBezTo>
                    <a:cubicBezTo>
                      <a:pt x="6" y="4"/>
                      <a:pt x="6" y="4"/>
                      <a:pt x="6" y="4"/>
                    </a:cubicBezTo>
                    <a:cubicBezTo>
                      <a:pt x="5" y="4"/>
                      <a:pt x="5" y="3"/>
                      <a:pt x="4" y="3"/>
                    </a:cubicBezTo>
                    <a:moveTo>
                      <a:pt x="4" y="3"/>
                    </a:moveTo>
                    <a:cubicBezTo>
                      <a:pt x="4" y="3"/>
                      <a:pt x="4" y="3"/>
                      <a:pt x="4" y="3"/>
                    </a:cubicBezTo>
                    <a:cubicBezTo>
                      <a:pt x="5" y="3"/>
                      <a:pt x="5" y="4"/>
                      <a:pt x="6" y="4"/>
                    </a:cubicBezTo>
                    <a:cubicBezTo>
                      <a:pt x="6" y="4"/>
                      <a:pt x="6" y="4"/>
                      <a:pt x="6" y="4"/>
                    </a:cubicBezTo>
                    <a:cubicBezTo>
                      <a:pt x="5" y="3"/>
                      <a:pt x="5" y="3"/>
                      <a:pt x="4" y="3"/>
                    </a:cubicBezTo>
                    <a:moveTo>
                      <a:pt x="0" y="1"/>
                    </a:moveTo>
                    <a:cubicBezTo>
                      <a:pt x="0" y="1"/>
                      <a:pt x="0" y="1"/>
                      <a:pt x="0" y="1"/>
                    </a:cubicBezTo>
                    <a:cubicBezTo>
                      <a:pt x="1" y="2"/>
                      <a:pt x="2" y="2"/>
                      <a:pt x="2" y="3"/>
                    </a:cubicBezTo>
                    <a:cubicBezTo>
                      <a:pt x="3" y="2"/>
                      <a:pt x="3" y="2"/>
                      <a:pt x="3" y="2"/>
                    </a:cubicBezTo>
                    <a:cubicBezTo>
                      <a:pt x="2" y="2"/>
                      <a:pt x="1" y="2"/>
                      <a:pt x="0" y="1"/>
                    </a:cubicBezTo>
                    <a:moveTo>
                      <a:pt x="1" y="0"/>
                    </a:moveTo>
                    <a:cubicBezTo>
                      <a:pt x="1" y="0"/>
                      <a:pt x="1" y="0"/>
                      <a:pt x="1" y="0"/>
                    </a:cubicBezTo>
                    <a:cubicBezTo>
                      <a:pt x="1" y="1"/>
                      <a:pt x="2" y="1"/>
                      <a:pt x="3" y="2"/>
                    </a:cubicBezTo>
                    <a:cubicBezTo>
                      <a:pt x="3" y="2"/>
                      <a:pt x="3" y="2"/>
                      <a:pt x="3" y="2"/>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2" name="Freeform 10215"/>
              <p:cNvSpPr>
                <a:spLocks noEditPoints="1"/>
              </p:cNvSpPr>
              <p:nvPr/>
            </p:nvSpPr>
            <p:spPr bwMode="auto">
              <a:xfrm>
                <a:off x="3" y="3587"/>
                <a:ext cx="73" cy="47"/>
              </a:xfrm>
              <a:custGeom>
                <a:avLst/>
                <a:gdLst>
                  <a:gd name="T0" fmla="*/ 31 w 31"/>
                  <a:gd name="T1" fmla="*/ 17 h 20"/>
                  <a:gd name="T2" fmla="*/ 30 w 31"/>
                  <a:gd name="T3" fmla="*/ 20 h 20"/>
                  <a:gd name="T4" fmla="*/ 30 w 31"/>
                  <a:gd name="T5" fmla="*/ 20 h 20"/>
                  <a:gd name="T6" fmla="*/ 31 w 31"/>
                  <a:gd name="T7" fmla="*/ 20 h 20"/>
                  <a:gd name="T8" fmla="*/ 30 w 31"/>
                  <a:gd name="T9" fmla="*/ 20 h 20"/>
                  <a:gd name="T10" fmla="*/ 31 w 31"/>
                  <a:gd name="T11" fmla="*/ 17 h 20"/>
                  <a:gd name="T12" fmla="*/ 25 w 31"/>
                  <a:gd name="T13" fmla="*/ 17 h 20"/>
                  <a:gd name="T14" fmla="*/ 27 w 31"/>
                  <a:gd name="T15" fmla="*/ 18 h 20"/>
                  <a:gd name="T16" fmla="*/ 25 w 31"/>
                  <a:gd name="T17" fmla="*/ 16 h 20"/>
                  <a:gd name="T18" fmla="*/ 21 w 31"/>
                  <a:gd name="T19" fmla="*/ 15 h 20"/>
                  <a:gd name="T20" fmla="*/ 24 w 31"/>
                  <a:gd name="T21" fmla="*/ 17 h 20"/>
                  <a:gd name="T22" fmla="*/ 25 w 31"/>
                  <a:gd name="T23" fmla="*/ 15 h 20"/>
                  <a:gd name="T24" fmla="*/ 22 w 31"/>
                  <a:gd name="T25" fmla="*/ 14 h 20"/>
                  <a:gd name="T26" fmla="*/ 24 w 31"/>
                  <a:gd name="T27" fmla="*/ 15 h 20"/>
                  <a:gd name="T28" fmla="*/ 21 w 31"/>
                  <a:gd name="T29" fmla="*/ 13 h 20"/>
                  <a:gd name="T30" fmla="*/ 22 w 31"/>
                  <a:gd name="T31" fmla="*/ 14 h 20"/>
                  <a:gd name="T32" fmla="*/ 20 w 31"/>
                  <a:gd name="T33" fmla="*/ 13 h 20"/>
                  <a:gd name="T34" fmla="*/ 20 w 31"/>
                  <a:gd name="T35" fmla="*/ 14 h 20"/>
                  <a:gd name="T36" fmla="*/ 20 w 31"/>
                  <a:gd name="T37" fmla="*/ 13 h 20"/>
                  <a:gd name="T38" fmla="*/ 20 w 31"/>
                  <a:gd name="T39" fmla="*/ 13 h 20"/>
                  <a:gd name="T40" fmla="*/ 21 w 31"/>
                  <a:gd name="T41" fmla="*/ 13 h 20"/>
                  <a:gd name="T42" fmla="*/ 20 w 31"/>
                  <a:gd name="T43" fmla="*/ 13 h 20"/>
                  <a:gd name="T44" fmla="*/ 20 w 31"/>
                  <a:gd name="T45" fmla="*/ 13 h 20"/>
                  <a:gd name="T46" fmla="*/ 18 w 31"/>
                  <a:gd name="T47" fmla="*/ 12 h 20"/>
                  <a:gd name="T48" fmla="*/ 18 w 31"/>
                  <a:gd name="T49" fmla="*/ 13 h 20"/>
                  <a:gd name="T50" fmla="*/ 18 w 31"/>
                  <a:gd name="T51" fmla="*/ 12 h 20"/>
                  <a:gd name="T52" fmla="*/ 18 w 31"/>
                  <a:gd name="T53" fmla="*/ 12 h 20"/>
                  <a:gd name="T54" fmla="*/ 19 w 31"/>
                  <a:gd name="T55" fmla="*/ 12 h 20"/>
                  <a:gd name="T56" fmla="*/ 19 w 31"/>
                  <a:gd name="T57" fmla="*/ 12 h 20"/>
                  <a:gd name="T58" fmla="*/ 18 w 31"/>
                  <a:gd name="T59" fmla="*/ 11 h 20"/>
                  <a:gd name="T60" fmla="*/ 13 w 31"/>
                  <a:gd name="T61" fmla="*/ 11 h 20"/>
                  <a:gd name="T62" fmla="*/ 17 w 31"/>
                  <a:gd name="T63" fmla="*/ 12 h 20"/>
                  <a:gd name="T64" fmla="*/ 14 w 31"/>
                  <a:gd name="T65" fmla="*/ 10 h 20"/>
                  <a:gd name="T66" fmla="*/ 14 w 31"/>
                  <a:gd name="T67" fmla="*/ 9 h 20"/>
                  <a:gd name="T68" fmla="*/ 18 w 31"/>
                  <a:gd name="T69" fmla="*/ 11 h 20"/>
                  <a:gd name="T70" fmla="*/ 17 w 31"/>
                  <a:gd name="T71" fmla="*/ 10 h 20"/>
                  <a:gd name="T72" fmla="*/ 11 w 31"/>
                  <a:gd name="T73" fmla="*/ 9 h 20"/>
                  <a:gd name="T74" fmla="*/ 13 w 31"/>
                  <a:gd name="T75" fmla="*/ 10 h 20"/>
                  <a:gd name="T76" fmla="*/ 11 w 31"/>
                  <a:gd name="T77" fmla="*/ 9 h 20"/>
                  <a:gd name="T78" fmla="*/ 10 w 31"/>
                  <a:gd name="T79" fmla="*/ 9 h 20"/>
                  <a:gd name="T80" fmla="*/ 11 w 31"/>
                  <a:gd name="T81" fmla="*/ 8 h 20"/>
                  <a:gd name="T82" fmla="*/ 12 w 31"/>
                  <a:gd name="T83" fmla="*/ 7 h 20"/>
                  <a:gd name="T84" fmla="*/ 14 w 31"/>
                  <a:gd name="T85" fmla="*/ 8 h 20"/>
                  <a:gd name="T86" fmla="*/ 14 w 31"/>
                  <a:gd name="T87" fmla="*/ 8 h 20"/>
                  <a:gd name="T88" fmla="*/ 7 w 31"/>
                  <a:gd name="T89" fmla="*/ 6 h 20"/>
                  <a:gd name="T90" fmla="*/ 7 w 31"/>
                  <a:gd name="T91" fmla="*/ 7 h 20"/>
                  <a:gd name="T92" fmla="*/ 7 w 31"/>
                  <a:gd name="T93" fmla="*/ 6 h 20"/>
                  <a:gd name="T94" fmla="*/ 11 w 31"/>
                  <a:gd name="T95" fmla="*/ 7 h 20"/>
                  <a:gd name="T96" fmla="*/ 12 w 31"/>
                  <a:gd name="T97" fmla="*/ 7 h 20"/>
                  <a:gd name="T98" fmla="*/ 4 w 31"/>
                  <a:gd name="T99" fmla="*/ 5 h 20"/>
                  <a:gd name="T100" fmla="*/ 6 w 31"/>
                  <a:gd name="T101" fmla="*/ 6 h 20"/>
                  <a:gd name="T102" fmla="*/ 4 w 31"/>
                  <a:gd name="T103" fmla="*/ 5 h 20"/>
                  <a:gd name="T104" fmla="*/ 8 w 31"/>
                  <a:gd name="T105" fmla="*/ 5 h 20"/>
                  <a:gd name="T106" fmla="*/ 9 w 31"/>
                  <a:gd name="T107" fmla="*/ 5 h 20"/>
                  <a:gd name="T108" fmla="*/ 1 w 31"/>
                  <a:gd name="T109" fmla="*/ 3 h 20"/>
                  <a:gd name="T110" fmla="*/ 0 w 31"/>
                  <a:gd name="T111" fmla="*/ 3 h 20"/>
                  <a:gd name="T112" fmla="*/ 3 w 31"/>
                  <a:gd name="T113" fmla="*/ 4 h 20"/>
                  <a:gd name="T114" fmla="*/ 6 w 31"/>
                  <a:gd name="T115" fmla="*/ 3 h 20"/>
                  <a:gd name="T116" fmla="*/ 7 w 31"/>
                  <a:gd name="T117" fmla="*/ 4 h 20"/>
                  <a:gd name="T118" fmla="*/ 6 w 31"/>
                  <a:gd name="T119" fmla="*/ 3 h 20"/>
                  <a:gd name="T120" fmla="*/ 2 w 31"/>
                  <a:gd name="T121" fmla="*/ 1 h 20"/>
                  <a:gd name="T122" fmla="*/ 5 w 31"/>
                  <a:gd name="T1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 h="20">
                    <a:moveTo>
                      <a:pt x="31" y="17"/>
                    </a:moveTo>
                    <a:cubicBezTo>
                      <a:pt x="31" y="17"/>
                      <a:pt x="31" y="17"/>
                      <a:pt x="31" y="17"/>
                    </a:cubicBezTo>
                    <a:cubicBezTo>
                      <a:pt x="30" y="18"/>
                      <a:pt x="30" y="19"/>
                      <a:pt x="29" y="20"/>
                    </a:cubicBezTo>
                    <a:cubicBezTo>
                      <a:pt x="30" y="20"/>
                      <a:pt x="30" y="20"/>
                      <a:pt x="30" y="20"/>
                    </a:cubicBezTo>
                    <a:cubicBezTo>
                      <a:pt x="30" y="20"/>
                      <a:pt x="30" y="20"/>
                      <a:pt x="30" y="20"/>
                    </a:cubicBezTo>
                    <a:cubicBezTo>
                      <a:pt x="30" y="20"/>
                      <a:pt x="30" y="20"/>
                      <a:pt x="30" y="20"/>
                    </a:cubicBezTo>
                    <a:cubicBezTo>
                      <a:pt x="30" y="20"/>
                      <a:pt x="30" y="20"/>
                      <a:pt x="30" y="20"/>
                    </a:cubicBezTo>
                    <a:cubicBezTo>
                      <a:pt x="30" y="20"/>
                      <a:pt x="31" y="20"/>
                      <a:pt x="31" y="20"/>
                    </a:cubicBezTo>
                    <a:cubicBezTo>
                      <a:pt x="31" y="20"/>
                      <a:pt x="31" y="20"/>
                      <a:pt x="30" y="20"/>
                    </a:cubicBezTo>
                    <a:cubicBezTo>
                      <a:pt x="30" y="20"/>
                      <a:pt x="30" y="20"/>
                      <a:pt x="30" y="20"/>
                    </a:cubicBezTo>
                    <a:cubicBezTo>
                      <a:pt x="31" y="19"/>
                      <a:pt x="31" y="18"/>
                      <a:pt x="31" y="17"/>
                    </a:cubicBezTo>
                    <a:cubicBezTo>
                      <a:pt x="31" y="17"/>
                      <a:pt x="31" y="17"/>
                      <a:pt x="31" y="17"/>
                    </a:cubicBezTo>
                    <a:moveTo>
                      <a:pt x="25" y="16"/>
                    </a:moveTo>
                    <a:cubicBezTo>
                      <a:pt x="25" y="17"/>
                      <a:pt x="25" y="17"/>
                      <a:pt x="25" y="17"/>
                    </a:cubicBezTo>
                    <a:cubicBezTo>
                      <a:pt x="25" y="17"/>
                      <a:pt x="25" y="17"/>
                      <a:pt x="25" y="17"/>
                    </a:cubicBezTo>
                    <a:cubicBezTo>
                      <a:pt x="26" y="17"/>
                      <a:pt x="26" y="18"/>
                      <a:pt x="27" y="18"/>
                    </a:cubicBezTo>
                    <a:cubicBezTo>
                      <a:pt x="27" y="17"/>
                      <a:pt x="28" y="17"/>
                      <a:pt x="29" y="17"/>
                    </a:cubicBezTo>
                    <a:cubicBezTo>
                      <a:pt x="28" y="16"/>
                      <a:pt x="26" y="16"/>
                      <a:pt x="25" y="16"/>
                    </a:cubicBezTo>
                    <a:moveTo>
                      <a:pt x="21" y="14"/>
                    </a:moveTo>
                    <a:cubicBezTo>
                      <a:pt x="21" y="14"/>
                      <a:pt x="21" y="14"/>
                      <a:pt x="21" y="15"/>
                    </a:cubicBezTo>
                    <a:cubicBezTo>
                      <a:pt x="21" y="15"/>
                      <a:pt x="22" y="15"/>
                      <a:pt x="23" y="16"/>
                    </a:cubicBezTo>
                    <a:cubicBezTo>
                      <a:pt x="23" y="16"/>
                      <a:pt x="24" y="16"/>
                      <a:pt x="24" y="17"/>
                    </a:cubicBezTo>
                    <a:cubicBezTo>
                      <a:pt x="25" y="16"/>
                      <a:pt x="25" y="16"/>
                      <a:pt x="25" y="16"/>
                    </a:cubicBezTo>
                    <a:cubicBezTo>
                      <a:pt x="25" y="16"/>
                      <a:pt x="25" y="16"/>
                      <a:pt x="25" y="15"/>
                    </a:cubicBezTo>
                    <a:cubicBezTo>
                      <a:pt x="25" y="15"/>
                      <a:pt x="25" y="15"/>
                      <a:pt x="25" y="15"/>
                    </a:cubicBezTo>
                    <a:cubicBezTo>
                      <a:pt x="24" y="15"/>
                      <a:pt x="23" y="14"/>
                      <a:pt x="22" y="14"/>
                    </a:cubicBezTo>
                    <a:cubicBezTo>
                      <a:pt x="22" y="14"/>
                      <a:pt x="22" y="14"/>
                      <a:pt x="22" y="14"/>
                    </a:cubicBezTo>
                    <a:cubicBezTo>
                      <a:pt x="23" y="14"/>
                      <a:pt x="23" y="15"/>
                      <a:pt x="24" y="15"/>
                    </a:cubicBezTo>
                    <a:cubicBezTo>
                      <a:pt x="23" y="15"/>
                      <a:pt x="22" y="14"/>
                      <a:pt x="21" y="14"/>
                    </a:cubicBezTo>
                    <a:moveTo>
                      <a:pt x="21" y="13"/>
                    </a:moveTo>
                    <a:cubicBezTo>
                      <a:pt x="21" y="14"/>
                      <a:pt x="21" y="14"/>
                      <a:pt x="21" y="14"/>
                    </a:cubicBezTo>
                    <a:cubicBezTo>
                      <a:pt x="21" y="14"/>
                      <a:pt x="21" y="14"/>
                      <a:pt x="22" y="14"/>
                    </a:cubicBezTo>
                    <a:cubicBezTo>
                      <a:pt x="21" y="14"/>
                      <a:pt x="21" y="14"/>
                      <a:pt x="21" y="13"/>
                    </a:cubicBezTo>
                    <a:moveTo>
                      <a:pt x="20" y="13"/>
                    </a:moveTo>
                    <a:cubicBezTo>
                      <a:pt x="20" y="13"/>
                      <a:pt x="20" y="14"/>
                      <a:pt x="20" y="14"/>
                    </a:cubicBezTo>
                    <a:cubicBezTo>
                      <a:pt x="20" y="14"/>
                      <a:pt x="20" y="14"/>
                      <a:pt x="20" y="14"/>
                    </a:cubicBezTo>
                    <a:cubicBezTo>
                      <a:pt x="20" y="14"/>
                      <a:pt x="20" y="14"/>
                      <a:pt x="20" y="13"/>
                    </a:cubicBezTo>
                    <a:cubicBezTo>
                      <a:pt x="20" y="13"/>
                      <a:pt x="20" y="13"/>
                      <a:pt x="20" y="13"/>
                    </a:cubicBezTo>
                    <a:moveTo>
                      <a:pt x="20" y="13"/>
                    </a:moveTo>
                    <a:cubicBezTo>
                      <a:pt x="20" y="13"/>
                      <a:pt x="20" y="13"/>
                      <a:pt x="20" y="13"/>
                    </a:cubicBezTo>
                    <a:cubicBezTo>
                      <a:pt x="20" y="13"/>
                      <a:pt x="20" y="13"/>
                      <a:pt x="20" y="13"/>
                    </a:cubicBezTo>
                    <a:cubicBezTo>
                      <a:pt x="20" y="13"/>
                      <a:pt x="21" y="13"/>
                      <a:pt x="21" y="13"/>
                    </a:cubicBezTo>
                    <a:cubicBezTo>
                      <a:pt x="20" y="13"/>
                      <a:pt x="20" y="13"/>
                      <a:pt x="20" y="13"/>
                    </a:cubicBezTo>
                    <a:moveTo>
                      <a:pt x="20" y="13"/>
                    </a:moveTo>
                    <a:cubicBezTo>
                      <a:pt x="20" y="13"/>
                      <a:pt x="20" y="13"/>
                      <a:pt x="20" y="13"/>
                    </a:cubicBezTo>
                    <a:cubicBezTo>
                      <a:pt x="20" y="13"/>
                      <a:pt x="20" y="13"/>
                      <a:pt x="20" y="13"/>
                    </a:cubicBezTo>
                    <a:cubicBezTo>
                      <a:pt x="20" y="13"/>
                      <a:pt x="20" y="13"/>
                      <a:pt x="20" y="13"/>
                    </a:cubicBezTo>
                    <a:moveTo>
                      <a:pt x="18" y="12"/>
                    </a:moveTo>
                    <a:cubicBezTo>
                      <a:pt x="17" y="13"/>
                      <a:pt x="17" y="13"/>
                      <a:pt x="17" y="13"/>
                    </a:cubicBezTo>
                    <a:cubicBezTo>
                      <a:pt x="18" y="13"/>
                      <a:pt x="18" y="13"/>
                      <a:pt x="18" y="13"/>
                    </a:cubicBezTo>
                    <a:cubicBezTo>
                      <a:pt x="18" y="13"/>
                      <a:pt x="18" y="13"/>
                      <a:pt x="18" y="12"/>
                    </a:cubicBezTo>
                    <a:cubicBezTo>
                      <a:pt x="18" y="12"/>
                      <a:pt x="18" y="12"/>
                      <a:pt x="18" y="12"/>
                    </a:cubicBezTo>
                    <a:moveTo>
                      <a:pt x="18" y="11"/>
                    </a:moveTo>
                    <a:cubicBezTo>
                      <a:pt x="18" y="12"/>
                      <a:pt x="18" y="12"/>
                      <a:pt x="18" y="12"/>
                    </a:cubicBezTo>
                    <a:cubicBezTo>
                      <a:pt x="18" y="12"/>
                      <a:pt x="18" y="12"/>
                      <a:pt x="19" y="12"/>
                    </a:cubicBezTo>
                    <a:cubicBezTo>
                      <a:pt x="19" y="12"/>
                      <a:pt x="19" y="12"/>
                      <a:pt x="19" y="12"/>
                    </a:cubicBezTo>
                    <a:cubicBezTo>
                      <a:pt x="19" y="12"/>
                      <a:pt x="19" y="12"/>
                      <a:pt x="18" y="12"/>
                    </a:cubicBezTo>
                    <a:cubicBezTo>
                      <a:pt x="19" y="12"/>
                      <a:pt x="19" y="12"/>
                      <a:pt x="19" y="12"/>
                    </a:cubicBezTo>
                    <a:cubicBezTo>
                      <a:pt x="19" y="12"/>
                      <a:pt x="19" y="12"/>
                      <a:pt x="19" y="11"/>
                    </a:cubicBezTo>
                    <a:cubicBezTo>
                      <a:pt x="19" y="11"/>
                      <a:pt x="19" y="11"/>
                      <a:pt x="18" y="11"/>
                    </a:cubicBezTo>
                    <a:moveTo>
                      <a:pt x="14" y="10"/>
                    </a:moveTo>
                    <a:cubicBezTo>
                      <a:pt x="13" y="11"/>
                      <a:pt x="13" y="11"/>
                      <a:pt x="13" y="11"/>
                    </a:cubicBezTo>
                    <a:cubicBezTo>
                      <a:pt x="15" y="11"/>
                      <a:pt x="16" y="12"/>
                      <a:pt x="17" y="12"/>
                    </a:cubicBezTo>
                    <a:cubicBezTo>
                      <a:pt x="17" y="12"/>
                      <a:pt x="17" y="12"/>
                      <a:pt x="17" y="12"/>
                    </a:cubicBezTo>
                    <a:cubicBezTo>
                      <a:pt x="17" y="11"/>
                      <a:pt x="16" y="11"/>
                      <a:pt x="16" y="11"/>
                    </a:cubicBezTo>
                    <a:cubicBezTo>
                      <a:pt x="15" y="11"/>
                      <a:pt x="15" y="10"/>
                      <a:pt x="14" y="10"/>
                    </a:cubicBezTo>
                    <a:moveTo>
                      <a:pt x="15" y="9"/>
                    </a:moveTo>
                    <a:cubicBezTo>
                      <a:pt x="14" y="9"/>
                      <a:pt x="14" y="9"/>
                      <a:pt x="14" y="9"/>
                    </a:cubicBezTo>
                    <a:cubicBezTo>
                      <a:pt x="15" y="10"/>
                      <a:pt x="16" y="10"/>
                      <a:pt x="17" y="11"/>
                    </a:cubicBezTo>
                    <a:cubicBezTo>
                      <a:pt x="17" y="11"/>
                      <a:pt x="17" y="11"/>
                      <a:pt x="18" y="11"/>
                    </a:cubicBezTo>
                    <a:cubicBezTo>
                      <a:pt x="18" y="11"/>
                      <a:pt x="18" y="11"/>
                      <a:pt x="18" y="11"/>
                    </a:cubicBezTo>
                    <a:cubicBezTo>
                      <a:pt x="17" y="11"/>
                      <a:pt x="17" y="10"/>
                      <a:pt x="17" y="10"/>
                    </a:cubicBezTo>
                    <a:cubicBezTo>
                      <a:pt x="16" y="10"/>
                      <a:pt x="15" y="9"/>
                      <a:pt x="15" y="9"/>
                    </a:cubicBezTo>
                    <a:moveTo>
                      <a:pt x="11" y="9"/>
                    </a:moveTo>
                    <a:cubicBezTo>
                      <a:pt x="11" y="9"/>
                      <a:pt x="11" y="9"/>
                      <a:pt x="11" y="9"/>
                    </a:cubicBezTo>
                    <a:cubicBezTo>
                      <a:pt x="12" y="10"/>
                      <a:pt x="12" y="10"/>
                      <a:pt x="13" y="10"/>
                    </a:cubicBezTo>
                    <a:cubicBezTo>
                      <a:pt x="13" y="10"/>
                      <a:pt x="13" y="10"/>
                      <a:pt x="13" y="10"/>
                    </a:cubicBezTo>
                    <a:cubicBezTo>
                      <a:pt x="12" y="9"/>
                      <a:pt x="12" y="9"/>
                      <a:pt x="11" y="9"/>
                    </a:cubicBezTo>
                    <a:moveTo>
                      <a:pt x="10" y="8"/>
                    </a:moveTo>
                    <a:cubicBezTo>
                      <a:pt x="10" y="8"/>
                      <a:pt x="10" y="8"/>
                      <a:pt x="10" y="9"/>
                    </a:cubicBezTo>
                    <a:cubicBezTo>
                      <a:pt x="10" y="9"/>
                      <a:pt x="10" y="9"/>
                      <a:pt x="10" y="9"/>
                    </a:cubicBezTo>
                    <a:cubicBezTo>
                      <a:pt x="11" y="8"/>
                      <a:pt x="11" y="8"/>
                      <a:pt x="11" y="8"/>
                    </a:cubicBezTo>
                    <a:cubicBezTo>
                      <a:pt x="10" y="8"/>
                      <a:pt x="10" y="8"/>
                      <a:pt x="10" y="8"/>
                    </a:cubicBezTo>
                    <a:moveTo>
                      <a:pt x="12" y="7"/>
                    </a:moveTo>
                    <a:cubicBezTo>
                      <a:pt x="12" y="7"/>
                      <a:pt x="12" y="7"/>
                      <a:pt x="12" y="7"/>
                    </a:cubicBezTo>
                    <a:cubicBezTo>
                      <a:pt x="12" y="8"/>
                      <a:pt x="13" y="8"/>
                      <a:pt x="14" y="8"/>
                    </a:cubicBezTo>
                    <a:cubicBezTo>
                      <a:pt x="14" y="9"/>
                      <a:pt x="14" y="9"/>
                      <a:pt x="14" y="9"/>
                    </a:cubicBezTo>
                    <a:cubicBezTo>
                      <a:pt x="14" y="8"/>
                      <a:pt x="14" y="8"/>
                      <a:pt x="14" y="8"/>
                    </a:cubicBezTo>
                    <a:cubicBezTo>
                      <a:pt x="13" y="8"/>
                      <a:pt x="13" y="7"/>
                      <a:pt x="12" y="7"/>
                    </a:cubicBezTo>
                    <a:moveTo>
                      <a:pt x="7" y="6"/>
                    </a:moveTo>
                    <a:cubicBezTo>
                      <a:pt x="7" y="6"/>
                      <a:pt x="6" y="7"/>
                      <a:pt x="6" y="7"/>
                    </a:cubicBezTo>
                    <a:cubicBezTo>
                      <a:pt x="7" y="7"/>
                      <a:pt x="7" y="7"/>
                      <a:pt x="7" y="7"/>
                    </a:cubicBezTo>
                    <a:cubicBezTo>
                      <a:pt x="7" y="7"/>
                      <a:pt x="7" y="7"/>
                      <a:pt x="7" y="7"/>
                    </a:cubicBezTo>
                    <a:cubicBezTo>
                      <a:pt x="7" y="7"/>
                      <a:pt x="7" y="6"/>
                      <a:pt x="7" y="6"/>
                    </a:cubicBezTo>
                    <a:moveTo>
                      <a:pt x="11" y="6"/>
                    </a:moveTo>
                    <a:cubicBezTo>
                      <a:pt x="11" y="6"/>
                      <a:pt x="11" y="7"/>
                      <a:pt x="11" y="7"/>
                    </a:cubicBezTo>
                    <a:cubicBezTo>
                      <a:pt x="11" y="7"/>
                      <a:pt x="11" y="7"/>
                      <a:pt x="11" y="7"/>
                    </a:cubicBezTo>
                    <a:cubicBezTo>
                      <a:pt x="12" y="7"/>
                      <a:pt x="12" y="7"/>
                      <a:pt x="12" y="7"/>
                    </a:cubicBezTo>
                    <a:cubicBezTo>
                      <a:pt x="11" y="6"/>
                      <a:pt x="11" y="6"/>
                      <a:pt x="11" y="6"/>
                    </a:cubicBezTo>
                    <a:moveTo>
                      <a:pt x="4" y="5"/>
                    </a:moveTo>
                    <a:cubicBezTo>
                      <a:pt x="4" y="5"/>
                      <a:pt x="4" y="5"/>
                      <a:pt x="4" y="5"/>
                    </a:cubicBezTo>
                    <a:cubicBezTo>
                      <a:pt x="5" y="6"/>
                      <a:pt x="5" y="6"/>
                      <a:pt x="6" y="6"/>
                    </a:cubicBezTo>
                    <a:cubicBezTo>
                      <a:pt x="6" y="6"/>
                      <a:pt x="6" y="6"/>
                      <a:pt x="6" y="6"/>
                    </a:cubicBezTo>
                    <a:cubicBezTo>
                      <a:pt x="6" y="6"/>
                      <a:pt x="5" y="5"/>
                      <a:pt x="4" y="5"/>
                    </a:cubicBezTo>
                    <a:moveTo>
                      <a:pt x="8" y="4"/>
                    </a:moveTo>
                    <a:cubicBezTo>
                      <a:pt x="8" y="4"/>
                      <a:pt x="8" y="4"/>
                      <a:pt x="8" y="5"/>
                    </a:cubicBezTo>
                    <a:cubicBezTo>
                      <a:pt x="8" y="5"/>
                      <a:pt x="8" y="5"/>
                      <a:pt x="8" y="5"/>
                    </a:cubicBezTo>
                    <a:cubicBezTo>
                      <a:pt x="9" y="5"/>
                      <a:pt x="9" y="5"/>
                      <a:pt x="9" y="5"/>
                    </a:cubicBezTo>
                    <a:cubicBezTo>
                      <a:pt x="8" y="4"/>
                      <a:pt x="8" y="4"/>
                      <a:pt x="8" y="4"/>
                    </a:cubicBezTo>
                    <a:moveTo>
                      <a:pt x="1" y="3"/>
                    </a:moveTo>
                    <a:cubicBezTo>
                      <a:pt x="1" y="3"/>
                      <a:pt x="1" y="3"/>
                      <a:pt x="1" y="3"/>
                    </a:cubicBezTo>
                    <a:cubicBezTo>
                      <a:pt x="1" y="3"/>
                      <a:pt x="1" y="3"/>
                      <a:pt x="0" y="3"/>
                    </a:cubicBezTo>
                    <a:cubicBezTo>
                      <a:pt x="1" y="4"/>
                      <a:pt x="2" y="4"/>
                      <a:pt x="3" y="5"/>
                    </a:cubicBezTo>
                    <a:cubicBezTo>
                      <a:pt x="3" y="4"/>
                      <a:pt x="3" y="4"/>
                      <a:pt x="3" y="4"/>
                    </a:cubicBezTo>
                    <a:cubicBezTo>
                      <a:pt x="2" y="4"/>
                      <a:pt x="1" y="3"/>
                      <a:pt x="1" y="3"/>
                    </a:cubicBezTo>
                    <a:moveTo>
                      <a:pt x="6" y="3"/>
                    </a:moveTo>
                    <a:cubicBezTo>
                      <a:pt x="6" y="3"/>
                      <a:pt x="6" y="3"/>
                      <a:pt x="5" y="3"/>
                    </a:cubicBezTo>
                    <a:cubicBezTo>
                      <a:pt x="6" y="4"/>
                      <a:pt x="7" y="4"/>
                      <a:pt x="7" y="4"/>
                    </a:cubicBezTo>
                    <a:cubicBezTo>
                      <a:pt x="7" y="4"/>
                      <a:pt x="8" y="4"/>
                      <a:pt x="8" y="4"/>
                    </a:cubicBezTo>
                    <a:cubicBezTo>
                      <a:pt x="7" y="4"/>
                      <a:pt x="6" y="3"/>
                      <a:pt x="6" y="3"/>
                    </a:cubicBezTo>
                    <a:moveTo>
                      <a:pt x="2" y="0"/>
                    </a:moveTo>
                    <a:cubicBezTo>
                      <a:pt x="2" y="1"/>
                      <a:pt x="2" y="1"/>
                      <a:pt x="2" y="1"/>
                    </a:cubicBezTo>
                    <a:cubicBezTo>
                      <a:pt x="3" y="1"/>
                      <a:pt x="3" y="2"/>
                      <a:pt x="4" y="2"/>
                    </a:cubicBezTo>
                    <a:cubicBezTo>
                      <a:pt x="5" y="2"/>
                      <a:pt x="5" y="2"/>
                      <a:pt x="5" y="2"/>
                    </a:cubicBezTo>
                    <a:cubicBezTo>
                      <a:pt x="4"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3" name="Freeform 10216"/>
              <p:cNvSpPr>
                <a:spLocks noEditPoints="1"/>
              </p:cNvSpPr>
              <p:nvPr/>
            </p:nvSpPr>
            <p:spPr bwMode="auto">
              <a:xfrm>
                <a:off x="19" y="3561"/>
                <a:ext cx="57" cy="38"/>
              </a:xfrm>
              <a:custGeom>
                <a:avLst/>
                <a:gdLst>
                  <a:gd name="T0" fmla="*/ 23 w 24"/>
                  <a:gd name="T1" fmla="*/ 16 h 16"/>
                  <a:gd name="T2" fmla="*/ 23 w 24"/>
                  <a:gd name="T3" fmla="*/ 15 h 16"/>
                  <a:gd name="T4" fmla="*/ 20 w 24"/>
                  <a:gd name="T5" fmla="*/ 15 h 16"/>
                  <a:gd name="T6" fmla="*/ 20 w 24"/>
                  <a:gd name="T7" fmla="*/ 14 h 16"/>
                  <a:gd name="T8" fmla="*/ 21 w 24"/>
                  <a:gd name="T9" fmla="*/ 14 h 16"/>
                  <a:gd name="T10" fmla="*/ 19 w 24"/>
                  <a:gd name="T11" fmla="*/ 14 h 16"/>
                  <a:gd name="T12" fmla="*/ 24 w 24"/>
                  <a:gd name="T13" fmla="*/ 13 h 16"/>
                  <a:gd name="T14" fmla="*/ 24 w 24"/>
                  <a:gd name="T15" fmla="*/ 14 h 16"/>
                  <a:gd name="T16" fmla="*/ 19 w 24"/>
                  <a:gd name="T17" fmla="*/ 13 h 16"/>
                  <a:gd name="T18" fmla="*/ 19 w 24"/>
                  <a:gd name="T19" fmla="*/ 13 h 16"/>
                  <a:gd name="T20" fmla="*/ 18 w 24"/>
                  <a:gd name="T21" fmla="*/ 13 h 16"/>
                  <a:gd name="T22" fmla="*/ 22 w 24"/>
                  <a:gd name="T23" fmla="*/ 12 h 16"/>
                  <a:gd name="T24" fmla="*/ 22 w 24"/>
                  <a:gd name="T25" fmla="*/ 12 h 16"/>
                  <a:gd name="T26" fmla="*/ 22 w 24"/>
                  <a:gd name="T27" fmla="*/ 15 h 16"/>
                  <a:gd name="T28" fmla="*/ 23 w 24"/>
                  <a:gd name="T29" fmla="*/ 13 h 16"/>
                  <a:gd name="T30" fmla="*/ 22 w 24"/>
                  <a:gd name="T31" fmla="*/ 12 h 16"/>
                  <a:gd name="T32" fmla="*/ 16 w 24"/>
                  <a:gd name="T33" fmla="*/ 12 h 16"/>
                  <a:gd name="T34" fmla="*/ 13 w 24"/>
                  <a:gd name="T35" fmla="*/ 10 h 16"/>
                  <a:gd name="T36" fmla="*/ 17 w 24"/>
                  <a:gd name="T37" fmla="*/ 12 h 16"/>
                  <a:gd name="T38" fmla="*/ 14 w 24"/>
                  <a:gd name="T39" fmla="*/ 10 h 16"/>
                  <a:gd name="T40" fmla="*/ 12 w 24"/>
                  <a:gd name="T41" fmla="*/ 9 h 16"/>
                  <a:gd name="T42" fmla="*/ 21 w 24"/>
                  <a:gd name="T43" fmla="*/ 12 h 16"/>
                  <a:gd name="T44" fmla="*/ 21 w 24"/>
                  <a:gd name="T45" fmla="*/ 12 h 16"/>
                  <a:gd name="T46" fmla="*/ 19 w 24"/>
                  <a:gd name="T47" fmla="*/ 11 h 16"/>
                  <a:gd name="T48" fmla="*/ 12 w 24"/>
                  <a:gd name="T49" fmla="*/ 9 h 16"/>
                  <a:gd name="T50" fmla="*/ 15 w 24"/>
                  <a:gd name="T51" fmla="*/ 8 h 16"/>
                  <a:gd name="T52" fmla="*/ 17 w 24"/>
                  <a:gd name="T53" fmla="*/ 9 h 16"/>
                  <a:gd name="T54" fmla="*/ 10 w 24"/>
                  <a:gd name="T55" fmla="*/ 8 h 16"/>
                  <a:gd name="T56" fmla="*/ 9 w 24"/>
                  <a:gd name="T57" fmla="*/ 7 h 16"/>
                  <a:gd name="T58" fmla="*/ 11 w 24"/>
                  <a:gd name="T59" fmla="*/ 6 h 16"/>
                  <a:gd name="T60" fmla="*/ 11 w 24"/>
                  <a:gd name="T61" fmla="*/ 6 h 16"/>
                  <a:gd name="T62" fmla="*/ 7 w 24"/>
                  <a:gd name="T63" fmla="*/ 6 h 16"/>
                  <a:gd name="T64" fmla="*/ 13 w 24"/>
                  <a:gd name="T65" fmla="*/ 7 h 16"/>
                  <a:gd name="T66" fmla="*/ 7 w 24"/>
                  <a:gd name="T67" fmla="*/ 6 h 16"/>
                  <a:gd name="T68" fmla="*/ 7 w 24"/>
                  <a:gd name="T69" fmla="*/ 6 h 16"/>
                  <a:gd name="T70" fmla="*/ 11 w 24"/>
                  <a:gd name="T71" fmla="*/ 6 h 16"/>
                  <a:gd name="T72" fmla="*/ 11 w 24"/>
                  <a:gd name="T73" fmla="*/ 6 h 16"/>
                  <a:gd name="T74" fmla="*/ 4 w 24"/>
                  <a:gd name="T75" fmla="*/ 5 h 16"/>
                  <a:gd name="T76" fmla="*/ 5 w 24"/>
                  <a:gd name="T77" fmla="*/ 4 h 16"/>
                  <a:gd name="T78" fmla="*/ 5 w 24"/>
                  <a:gd name="T79" fmla="*/ 4 h 16"/>
                  <a:gd name="T80" fmla="*/ 8 w 24"/>
                  <a:gd name="T81" fmla="*/ 5 h 16"/>
                  <a:gd name="T82" fmla="*/ 8 w 24"/>
                  <a:gd name="T83" fmla="*/ 4 h 16"/>
                  <a:gd name="T84" fmla="*/ 6 w 24"/>
                  <a:gd name="T85" fmla="*/ 2 h 16"/>
                  <a:gd name="T86" fmla="*/ 8 w 24"/>
                  <a:gd name="T87" fmla="*/ 4 h 16"/>
                  <a:gd name="T88" fmla="*/ 8 w 24"/>
                  <a:gd name="T89" fmla="*/ 3 h 16"/>
                  <a:gd name="T90" fmla="*/ 0 w 24"/>
                  <a:gd name="T91" fmla="*/ 2 h 16"/>
                  <a:gd name="T92" fmla="*/ 0 w 24"/>
                  <a:gd name="T93" fmla="*/ 2 h 16"/>
                  <a:gd name="T94" fmla="*/ 0 w 24"/>
                  <a:gd name="T95" fmla="*/ 2 h 16"/>
                  <a:gd name="T96" fmla="*/ 2 w 24"/>
                  <a:gd name="T97" fmla="*/ 0 h 16"/>
                  <a:gd name="T98" fmla="*/ 1 w 24"/>
                  <a:gd name="T99" fmla="*/ 0 h 16"/>
                  <a:gd name="T100" fmla="*/ 2 w 24"/>
                  <a:gd name="T10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 h="16">
                    <a:moveTo>
                      <a:pt x="22" y="15"/>
                    </a:moveTo>
                    <a:cubicBezTo>
                      <a:pt x="22" y="15"/>
                      <a:pt x="22" y="15"/>
                      <a:pt x="22" y="15"/>
                    </a:cubicBezTo>
                    <a:cubicBezTo>
                      <a:pt x="22" y="15"/>
                      <a:pt x="22" y="15"/>
                      <a:pt x="22" y="15"/>
                    </a:cubicBezTo>
                    <a:cubicBezTo>
                      <a:pt x="22" y="15"/>
                      <a:pt x="23" y="15"/>
                      <a:pt x="23" y="16"/>
                    </a:cubicBezTo>
                    <a:cubicBezTo>
                      <a:pt x="23" y="16"/>
                      <a:pt x="23" y="16"/>
                      <a:pt x="24" y="16"/>
                    </a:cubicBezTo>
                    <a:cubicBezTo>
                      <a:pt x="24" y="16"/>
                      <a:pt x="24" y="16"/>
                      <a:pt x="24" y="16"/>
                    </a:cubicBezTo>
                    <a:cubicBezTo>
                      <a:pt x="24" y="15"/>
                      <a:pt x="24" y="15"/>
                      <a:pt x="24" y="15"/>
                    </a:cubicBezTo>
                    <a:cubicBezTo>
                      <a:pt x="24" y="15"/>
                      <a:pt x="24" y="15"/>
                      <a:pt x="23" y="15"/>
                    </a:cubicBezTo>
                    <a:cubicBezTo>
                      <a:pt x="23" y="15"/>
                      <a:pt x="23" y="15"/>
                      <a:pt x="23" y="15"/>
                    </a:cubicBezTo>
                    <a:cubicBezTo>
                      <a:pt x="23" y="15"/>
                      <a:pt x="22" y="15"/>
                      <a:pt x="22" y="15"/>
                    </a:cubicBezTo>
                    <a:moveTo>
                      <a:pt x="20" y="14"/>
                    </a:moveTo>
                    <a:cubicBezTo>
                      <a:pt x="20" y="15"/>
                      <a:pt x="20" y="15"/>
                      <a:pt x="20" y="15"/>
                    </a:cubicBezTo>
                    <a:cubicBezTo>
                      <a:pt x="20" y="15"/>
                      <a:pt x="21" y="15"/>
                      <a:pt x="21" y="15"/>
                    </a:cubicBezTo>
                    <a:cubicBezTo>
                      <a:pt x="21" y="15"/>
                      <a:pt x="21" y="15"/>
                      <a:pt x="21" y="15"/>
                    </a:cubicBezTo>
                    <a:cubicBezTo>
                      <a:pt x="21" y="15"/>
                      <a:pt x="21" y="15"/>
                      <a:pt x="21" y="14"/>
                    </a:cubicBezTo>
                    <a:cubicBezTo>
                      <a:pt x="20" y="14"/>
                      <a:pt x="20" y="14"/>
                      <a:pt x="20" y="14"/>
                    </a:cubicBezTo>
                    <a:moveTo>
                      <a:pt x="20" y="14"/>
                    </a:moveTo>
                    <a:cubicBezTo>
                      <a:pt x="20" y="14"/>
                      <a:pt x="20" y="14"/>
                      <a:pt x="20" y="14"/>
                    </a:cubicBezTo>
                    <a:cubicBezTo>
                      <a:pt x="21" y="14"/>
                      <a:pt x="21" y="14"/>
                      <a:pt x="21" y="14"/>
                    </a:cubicBezTo>
                    <a:cubicBezTo>
                      <a:pt x="21" y="14"/>
                      <a:pt x="21" y="14"/>
                      <a:pt x="21" y="14"/>
                    </a:cubicBezTo>
                    <a:cubicBezTo>
                      <a:pt x="21" y="14"/>
                      <a:pt x="21" y="14"/>
                      <a:pt x="21" y="14"/>
                    </a:cubicBezTo>
                    <a:cubicBezTo>
                      <a:pt x="21" y="14"/>
                      <a:pt x="21" y="14"/>
                      <a:pt x="20" y="14"/>
                    </a:cubicBezTo>
                    <a:moveTo>
                      <a:pt x="19" y="13"/>
                    </a:moveTo>
                    <a:cubicBezTo>
                      <a:pt x="19" y="14"/>
                      <a:pt x="19" y="14"/>
                      <a:pt x="19" y="14"/>
                    </a:cubicBezTo>
                    <a:cubicBezTo>
                      <a:pt x="19" y="14"/>
                      <a:pt x="19" y="14"/>
                      <a:pt x="19" y="14"/>
                    </a:cubicBezTo>
                    <a:cubicBezTo>
                      <a:pt x="20" y="14"/>
                      <a:pt x="20" y="14"/>
                      <a:pt x="20" y="14"/>
                    </a:cubicBezTo>
                    <a:cubicBezTo>
                      <a:pt x="19" y="13"/>
                      <a:pt x="19" y="13"/>
                      <a:pt x="19" y="13"/>
                    </a:cubicBezTo>
                    <a:moveTo>
                      <a:pt x="24" y="13"/>
                    </a:moveTo>
                    <a:cubicBezTo>
                      <a:pt x="24" y="13"/>
                      <a:pt x="24" y="13"/>
                      <a:pt x="24" y="14"/>
                    </a:cubicBezTo>
                    <a:cubicBezTo>
                      <a:pt x="24" y="14"/>
                      <a:pt x="24" y="14"/>
                      <a:pt x="24" y="14"/>
                    </a:cubicBezTo>
                    <a:cubicBezTo>
                      <a:pt x="24" y="14"/>
                      <a:pt x="24" y="14"/>
                      <a:pt x="24" y="15"/>
                    </a:cubicBezTo>
                    <a:cubicBezTo>
                      <a:pt x="24" y="14"/>
                      <a:pt x="24" y="14"/>
                      <a:pt x="24" y="14"/>
                    </a:cubicBezTo>
                    <a:cubicBezTo>
                      <a:pt x="24" y="14"/>
                      <a:pt x="24" y="14"/>
                      <a:pt x="24" y="14"/>
                    </a:cubicBezTo>
                    <a:cubicBezTo>
                      <a:pt x="24" y="14"/>
                      <a:pt x="24" y="14"/>
                      <a:pt x="24" y="13"/>
                    </a:cubicBezTo>
                    <a:moveTo>
                      <a:pt x="19" y="13"/>
                    </a:moveTo>
                    <a:cubicBezTo>
                      <a:pt x="19" y="13"/>
                      <a:pt x="19" y="13"/>
                      <a:pt x="19" y="13"/>
                    </a:cubicBezTo>
                    <a:cubicBezTo>
                      <a:pt x="20" y="13"/>
                      <a:pt x="20" y="13"/>
                      <a:pt x="20" y="13"/>
                    </a:cubicBezTo>
                    <a:cubicBezTo>
                      <a:pt x="20" y="13"/>
                      <a:pt x="20" y="13"/>
                      <a:pt x="20" y="13"/>
                    </a:cubicBezTo>
                    <a:cubicBezTo>
                      <a:pt x="20" y="13"/>
                      <a:pt x="20" y="13"/>
                      <a:pt x="20" y="13"/>
                    </a:cubicBezTo>
                    <a:cubicBezTo>
                      <a:pt x="20" y="13"/>
                      <a:pt x="19" y="13"/>
                      <a:pt x="19" y="13"/>
                    </a:cubicBezTo>
                    <a:moveTo>
                      <a:pt x="17" y="12"/>
                    </a:moveTo>
                    <a:cubicBezTo>
                      <a:pt x="17" y="12"/>
                      <a:pt x="17" y="12"/>
                      <a:pt x="17" y="12"/>
                    </a:cubicBezTo>
                    <a:cubicBezTo>
                      <a:pt x="17" y="12"/>
                      <a:pt x="18" y="13"/>
                      <a:pt x="18" y="13"/>
                    </a:cubicBezTo>
                    <a:cubicBezTo>
                      <a:pt x="18" y="13"/>
                      <a:pt x="18" y="13"/>
                      <a:pt x="18" y="13"/>
                    </a:cubicBezTo>
                    <a:cubicBezTo>
                      <a:pt x="18" y="12"/>
                      <a:pt x="18" y="12"/>
                      <a:pt x="18" y="12"/>
                    </a:cubicBezTo>
                    <a:cubicBezTo>
                      <a:pt x="17" y="12"/>
                      <a:pt x="17" y="12"/>
                      <a:pt x="17" y="12"/>
                    </a:cubicBezTo>
                    <a:moveTo>
                      <a:pt x="22" y="12"/>
                    </a:moveTo>
                    <a:cubicBezTo>
                      <a:pt x="22" y="12"/>
                      <a:pt x="22" y="12"/>
                      <a:pt x="22" y="12"/>
                    </a:cubicBezTo>
                    <a:cubicBezTo>
                      <a:pt x="23" y="13"/>
                      <a:pt x="23" y="13"/>
                      <a:pt x="23" y="13"/>
                    </a:cubicBezTo>
                    <a:cubicBezTo>
                      <a:pt x="23" y="13"/>
                      <a:pt x="23" y="13"/>
                      <a:pt x="23" y="13"/>
                    </a:cubicBezTo>
                    <a:cubicBezTo>
                      <a:pt x="23" y="13"/>
                      <a:pt x="23" y="13"/>
                      <a:pt x="23" y="13"/>
                    </a:cubicBezTo>
                    <a:cubicBezTo>
                      <a:pt x="22" y="12"/>
                      <a:pt x="22" y="12"/>
                      <a:pt x="22" y="12"/>
                    </a:cubicBezTo>
                    <a:cubicBezTo>
                      <a:pt x="22" y="12"/>
                      <a:pt x="22" y="12"/>
                      <a:pt x="22" y="12"/>
                    </a:cubicBezTo>
                    <a:cubicBezTo>
                      <a:pt x="22" y="13"/>
                      <a:pt x="22" y="13"/>
                      <a:pt x="22" y="14"/>
                    </a:cubicBezTo>
                    <a:cubicBezTo>
                      <a:pt x="22" y="14"/>
                      <a:pt x="22" y="14"/>
                      <a:pt x="22" y="15"/>
                    </a:cubicBezTo>
                    <a:cubicBezTo>
                      <a:pt x="22" y="15"/>
                      <a:pt x="22" y="15"/>
                      <a:pt x="22" y="15"/>
                    </a:cubicBezTo>
                    <a:cubicBezTo>
                      <a:pt x="22" y="15"/>
                      <a:pt x="22" y="15"/>
                      <a:pt x="22" y="15"/>
                    </a:cubicBezTo>
                    <a:cubicBezTo>
                      <a:pt x="22" y="15"/>
                      <a:pt x="22" y="15"/>
                      <a:pt x="22" y="15"/>
                    </a:cubicBezTo>
                    <a:cubicBezTo>
                      <a:pt x="23" y="15"/>
                      <a:pt x="23" y="14"/>
                      <a:pt x="24" y="14"/>
                    </a:cubicBezTo>
                    <a:cubicBezTo>
                      <a:pt x="23" y="13"/>
                      <a:pt x="23" y="13"/>
                      <a:pt x="23" y="13"/>
                    </a:cubicBezTo>
                    <a:cubicBezTo>
                      <a:pt x="23" y="13"/>
                      <a:pt x="23" y="13"/>
                      <a:pt x="23" y="13"/>
                    </a:cubicBezTo>
                    <a:cubicBezTo>
                      <a:pt x="23" y="13"/>
                      <a:pt x="23" y="13"/>
                      <a:pt x="24" y="13"/>
                    </a:cubicBezTo>
                    <a:cubicBezTo>
                      <a:pt x="24" y="13"/>
                      <a:pt x="24" y="13"/>
                      <a:pt x="24" y="13"/>
                    </a:cubicBezTo>
                    <a:cubicBezTo>
                      <a:pt x="22" y="12"/>
                      <a:pt x="22" y="12"/>
                      <a:pt x="22" y="12"/>
                    </a:cubicBezTo>
                    <a:moveTo>
                      <a:pt x="13" y="10"/>
                    </a:moveTo>
                    <a:cubicBezTo>
                      <a:pt x="13" y="10"/>
                      <a:pt x="13" y="10"/>
                      <a:pt x="13" y="10"/>
                    </a:cubicBezTo>
                    <a:cubicBezTo>
                      <a:pt x="13" y="10"/>
                      <a:pt x="13" y="10"/>
                      <a:pt x="13" y="10"/>
                    </a:cubicBezTo>
                    <a:cubicBezTo>
                      <a:pt x="14" y="11"/>
                      <a:pt x="15" y="12"/>
                      <a:pt x="16" y="12"/>
                    </a:cubicBezTo>
                    <a:cubicBezTo>
                      <a:pt x="16" y="12"/>
                      <a:pt x="16" y="12"/>
                      <a:pt x="16" y="12"/>
                    </a:cubicBezTo>
                    <a:cubicBezTo>
                      <a:pt x="16" y="12"/>
                      <a:pt x="17" y="12"/>
                      <a:pt x="17" y="12"/>
                    </a:cubicBezTo>
                    <a:cubicBezTo>
                      <a:pt x="17" y="12"/>
                      <a:pt x="17" y="12"/>
                      <a:pt x="17" y="12"/>
                    </a:cubicBezTo>
                    <a:cubicBezTo>
                      <a:pt x="16" y="11"/>
                      <a:pt x="15" y="11"/>
                      <a:pt x="13" y="10"/>
                    </a:cubicBezTo>
                    <a:moveTo>
                      <a:pt x="14" y="10"/>
                    </a:moveTo>
                    <a:cubicBezTo>
                      <a:pt x="14" y="10"/>
                      <a:pt x="14" y="10"/>
                      <a:pt x="14" y="10"/>
                    </a:cubicBezTo>
                    <a:cubicBezTo>
                      <a:pt x="17" y="12"/>
                      <a:pt x="17" y="12"/>
                      <a:pt x="17" y="12"/>
                    </a:cubicBezTo>
                    <a:cubicBezTo>
                      <a:pt x="17" y="12"/>
                      <a:pt x="17" y="12"/>
                      <a:pt x="17" y="12"/>
                    </a:cubicBezTo>
                    <a:cubicBezTo>
                      <a:pt x="17" y="12"/>
                      <a:pt x="17" y="12"/>
                      <a:pt x="17" y="12"/>
                    </a:cubicBezTo>
                    <a:cubicBezTo>
                      <a:pt x="18" y="12"/>
                      <a:pt x="18" y="12"/>
                      <a:pt x="18" y="12"/>
                    </a:cubicBezTo>
                    <a:cubicBezTo>
                      <a:pt x="18" y="12"/>
                      <a:pt x="18" y="12"/>
                      <a:pt x="18" y="12"/>
                    </a:cubicBezTo>
                    <a:cubicBezTo>
                      <a:pt x="17" y="11"/>
                      <a:pt x="15" y="11"/>
                      <a:pt x="14" y="10"/>
                    </a:cubicBezTo>
                    <a:moveTo>
                      <a:pt x="10" y="8"/>
                    </a:moveTo>
                    <a:cubicBezTo>
                      <a:pt x="10" y="8"/>
                      <a:pt x="10" y="8"/>
                      <a:pt x="10" y="8"/>
                    </a:cubicBezTo>
                    <a:cubicBezTo>
                      <a:pt x="11" y="9"/>
                      <a:pt x="11" y="9"/>
                      <a:pt x="12" y="10"/>
                    </a:cubicBezTo>
                    <a:cubicBezTo>
                      <a:pt x="12" y="10"/>
                      <a:pt x="12" y="9"/>
                      <a:pt x="12" y="9"/>
                    </a:cubicBezTo>
                    <a:cubicBezTo>
                      <a:pt x="12" y="9"/>
                      <a:pt x="11" y="8"/>
                      <a:pt x="10" y="8"/>
                    </a:cubicBezTo>
                    <a:moveTo>
                      <a:pt x="15" y="8"/>
                    </a:moveTo>
                    <a:cubicBezTo>
                      <a:pt x="15" y="8"/>
                      <a:pt x="15" y="8"/>
                      <a:pt x="15" y="8"/>
                    </a:cubicBezTo>
                    <a:cubicBezTo>
                      <a:pt x="17" y="10"/>
                      <a:pt x="19" y="11"/>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3"/>
                      <a:pt x="21" y="13"/>
                    </a:cubicBezTo>
                    <a:cubicBezTo>
                      <a:pt x="21" y="13"/>
                      <a:pt x="21" y="12"/>
                      <a:pt x="21" y="12"/>
                    </a:cubicBezTo>
                    <a:cubicBezTo>
                      <a:pt x="19" y="11"/>
                      <a:pt x="19" y="11"/>
                      <a:pt x="19" y="11"/>
                    </a:cubicBezTo>
                    <a:cubicBezTo>
                      <a:pt x="18" y="10"/>
                      <a:pt x="16" y="9"/>
                      <a:pt x="15" y="8"/>
                    </a:cubicBezTo>
                    <a:moveTo>
                      <a:pt x="10" y="8"/>
                    </a:moveTo>
                    <a:cubicBezTo>
                      <a:pt x="10" y="8"/>
                      <a:pt x="10" y="8"/>
                      <a:pt x="10" y="8"/>
                    </a:cubicBezTo>
                    <a:cubicBezTo>
                      <a:pt x="11" y="8"/>
                      <a:pt x="12" y="9"/>
                      <a:pt x="12" y="9"/>
                    </a:cubicBezTo>
                    <a:cubicBezTo>
                      <a:pt x="12" y="9"/>
                      <a:pt x="12" y="9"/>
                      <a:pt x="12" y="9"/>
                    </a:cubicBezTo>
                    <a:cubicBezTo>
                      <a:pt x="12" y="9"/>
                      <a:pt x="11" y="8"/>
                      <a:pt x="10" y="8"/>
                    </a:cubicBezTo>
                    <a:moveTo>
                      <a:pt x="15" y="8"/>
                    </a:moveTo>
                    <a:cubicBezTo>
                      <a:pt x="15" y="8"/>
                      <a:pt x="15" y="8"/>
                      <a:pt x="15" y="8"/>
                    </a:cubicBezTo>
                    <a:cubicBezTo>
                      <a:pt x="16" y="9"/>
                      <a:pt x="16" y="9"/>
                      <a:pt x="16" y="9"/>
                    </a:cubicBezTo>
                    <a:cubicBezTo>
                      <a:pt x="21" y="12"/>
                      <a:pt x="21" y="12"/>
                      <a:pt x="21" y="12"/>
                    </a:cubicBezTo>
                    <a:cubicBezTo>
                      <a:pt x="21" y="12"/>
                      <a:pt x="21" y="12"/>
                      <a:pt x="22" y="12"/>
                    </a:cubicBezTo>
                    <a:cubicBezTo>
                      <a:pt x="17" y="9"/>
                      <a:pt x="17" y="9"/>
                      <a:pt x="17" y="9"/>
                    </a:cubicBezTo>
                    <a:cubicBezTo>
                      <a:pt x="15" y="8"/>
                      <a:pt x="15" y="8"/>
                      <a:pt x="15" y="8"/>
                    </a:cubicBezTo>
                    <a:moveTo>
                      <a:pt x="9" y="7"/>
                    </a:moveTo>
                    <a:cubicBezTo>
                      <a:pt x="9" y="8"/>
                      <a:pt x="9" y="8"/>
                      <a:pt x="9" y="8"/>
                    </a:cubicBezTo>
                    <a:cubicBezTo>
                      <a:pt x="9" y="8"/>
                      <a:pt x="9" y="8"/>
                      <a:pt x="10" y="8"/>
                    </a:cubicBezTo>
                    <a:cubicBezTo>
                      <a:pt x="10" y="8"/>
                      <a:pt x="10" y="8"/>
                      <a:pt x="10" y="8"/>
                    </a:cubicBezTo>
                    <a:cubicBezTo>
                      <a:pt x="10" y="8"/>
                      <a:pt x="9" y="8"/>
                      <a:pt x="9" y="7"/>
                    </a:cubicBezTo>
                    <a:moveTo>
                      <a:pt x="9" y="7"/>
                    </a:moveTo>
                    <a:cubicBezTo>
                      <a:pt x="9" y="7"/>
                      <a:pt x="9" y="7"/>
                      <a:pt x="9" y="7"/>
                    </a:cubicBezTo>
                    <a:cubicBezTo>
                      <a:pt x="10" y="7"/>
                      <a:pt x="10" y="7"/>
                      <a:pt x="10" y="8"/>
                    </a:cubicBezTo>
                    <a:cubicBezTo>
                      <a:pt x="10" y="8"/>
                      <a:pt x="10" y="8"/>
                      <a:pt x="10" y="8"/>
                    </a:cubicBezTo>
                    <a:cubicBezTo>
                      <a:pt x="10" y="7"/>
                      <a:pt x="10" y="7"/>
                      <a:pt x="9" y="7"/>
                    </a:cubicBezTo>
                    <a:moveTo>
                      <a:pt x="11" y="6"/>
                    </a:moveTo>
                    <a:cubicBezTo>
                      <a:pt x="11" y="6"/>
                      <a:pt x="11" y="6"/>
                      <a:pt x="11" y="6"/>
                    </a:cubicBezTo>
                    <a:cubicBezTo>
                      <a:pt x="12" y="7"/>
                      <a:pt x="13" y="7"/>
                      <a:pt x="13" y="7"/>
                    </a:cubicBezTo>
                    <a:cubicBezTo>
                      <a:pt x="13" y="7"/>
                      <a:pt x="13" y="7"/>
                      <a:pt x="13" y="7"/>
                    </a:cubicBezTo>
                    <a:cubicBezTo>
                      <a:pt x="13" y="7"/>
                      <a:pt x="12" y="6"/>
                      <a:pt x="11" y="6"/>
                    </a:cubicBezTo>
                    <a:moveTo>
                      <a:pt x="7" y="6"/>
                    </a:moveTo>
                    <a:cubicBezTo>
                      <a:pt x="6" y="6"/>
                      <a:pt x="6" y="6"/>
                      <a:pt x="6" y="6"/>
                    </a:cubicBezTo>
                    <a:cubicBezTo>
                      <a:pt x="7" y="6"/>
                      <a:pt x="7" y="7"/>
                      <a:pt x="7" y="7"/>
                    </a:cubicBezTo>
                    <a:cubicBezTo>
                      <a:pt x="7" y="6"/>
                      <a:pt x="7" y="6"/>
                      <a:pt x="7" y="6"/>
                    </a:cubicBezTo>
                    <a:cubicBezTo>
                      <a:pt x="7" y="6"/>
                      <a:pt x="7" y="6"/>
                      <a:pt x="7" y="6"/>
                    </a:cubicBezTo>
                    <a:moveTo>
                      <a:pt x="12" y="6"/>
                    </a:moveTo>
                    <a:cubicBezTo>
                      <a:pt x="11" y="6"/>
                      <a:pt x="11" y="6"/>
                      <a:pt x="11" y="6"/>
                    </a:cubicBezTo>
                    <a:cubicBezTo>
                      <a:pt x="13" y="7"/>
                      <a:pt x="13" y="7"/>
                      <a:pt x="13" y="7"/>
                    </a:cubicBezTo>
                    <a:cubicBezTo>
                      <a:pt x="13" y="7"/>
                      <a:pt x="13" y="7"/>
                      <a:pt x="13" y="7"/>
                    </a:cubicBezTo>
                    <a:cubicBezTo>
                      <a:pt x="12" y="6"/>
                      <a:pt x="12" y="6"/>
                      <a:pt x="12" y="6"/>
                    </a:cubicBezTo>
                    <a:moveTo>
                      <a:pt x="7" y="6"/>
                    </a:moveTo>
                    <a:cubicBezTo>
                      <a:pt x="7" y="6"/>
                      <a:pt x="7" y="6"/>
                      <a:pt x="7" y="6"/>
                    </a:cubicBezTo>
                    <a:cubicBezTo>
                      <a:pt x="7" y="6"/>
                      <a:pt x="7" y="6"/>
                      <a:pt x="7" y="6"/>
                    </a:cubicBezTo>
                    <a:cubicBezTo>
                      <a:pt x="7" y="6"/>
                      <a:pt x="7" y="6"/>
                      <a:pt x="7" y="6"/>
                    </a:cubicBezTo>
                    <a:cubicBezTo>
                      <a:pt x="8" y="6"/>
                      <a:pt x="8" y="6"/>
                      <a:pt x="8" y="6"/>
                    </a:cubicBezTo>
                    <a:cubicBezTo>
                      <a:pt x="7" y="6"/>
                      <a:pt x="7" y="6"/>
                      <a:pt x="7" y="6"/>
                    </a:cubicBezTo>
                    <a:moveTo>
                      <a:pt x="10" y="5"/>
                    </a:moveTo>
                    <a:cubicBezTo>
                      <a:pt x="10" y="5"/>
                      <a:pt x="10" y="6"/>
                      <a:pt x="10" y="6"/>
                    </a:cubicBezTo>
                    <a:cubicBezTo>
                      <a:pt x="10" y="6"/>
                      <a:pt x="11" y="6"/>
                      <a:pt x="11" y="6"/>
                    </a:cubicBezTo>
                    <a:cubicBezTo>
                      <a:pt x="11" y="6"/>
                      <a:pt x="11" y="6"/>
                      <a:pt x="11" y="6"/>
                    </a:cubicBezTo>
                    <a:cubicBezTo>
                      <a:pt x="11" y="6"/>
                      <a:pt x="11" y="5"/>
                      <a:pt x="10" y="5"/>
                    </a:cubicBezTo>
                    <a:moveTo>
                      <a:pt x="10" y="5"/>
                    </a:moveTo>
                    <a:cubicBezTo>
                      <a:pt x="10" y="5"/>
                      <a:pt x="10" y="5"/>
                      <a:pt x="10" y="5"/>
                    </a:cubicBezTo>
                    <a:cubicBezTo>
                      <a:pt x="11" y="6"/>
                      <a:pt x="11" y="6"/>
                      <a:pt x="11" y="6"/>
                    </a:cubicBezTo>
                    <a:cubicBezTo>
                      <a:pt x="11" y="6"/>
                      <a:pt x="11" y="6"/>
                      <a:pt x="11" y="6"/>
                    </a:cubicBezTo>
                    <a:cubicBezTo>
                      <a:pt x="10" y="5"/>
                      <a:pt x="10" y="5"/>
                      <a:pt x="10" y="5"/>
                    </a:cubicBezTo>
                    <a:moveTo>
                      <a:pt x="4" y="5"/>
                    </a:moveTo>
                    <a:cubicBezTo>
                      <a:pt x="4" y="5"/>
                      <a:pt x="4" y="5"/>
                      <a:pt x="4" y="5"/>
                    </a:cubicBezTo>
                    <a:cubicBezTo>
                      <a:pt x="5" y="5"/>
                      <a:pt x="5" y="6"/>
                      <a:pt x="6" y="6"/>
                    </a:cubicBezTo>
                    <a:cubicBezTo>
                      <a:pt x="6" y="6"/>
                      <a:pt x="6" y="6"/>
                      <a:pt x="6" y="6"/>
                    </a:cubicBezTo>
                    <a:cubicBezTo>
                      <a:pt x="6" y="5"/>
                      <a:pt x="5" y="5"/>
                      <a:pt x="4" y="5"/>
                    </a:cubicBezTo>
                    <a:moveTo>
                      <a:pt x="5" y="4"/>
                    </a:moveTo>
                    <a:cubicBezTo>
                      <a:pt x="5" y="4"/>
                      <a:pt x="5" y="4"/>
                      <a:pt x="5" y="4"/>
                    </a:cubicBezTo>
                    <a:cubicBezTo>
                      <a:pt x="5" y="5"/>
                      <a:pt x="6" y="5"/>
                      <a:pt x="6" y="5"/>
                    </a:cubicBezTo>
                    <a:cubicBezTo>
                      <a:pt x="6" y="5"/>
                      <a:pt x="6" y="5"/>
                      <a:pt x="6" y="5"/>
                    </a:cubicBezTo>
                    <a:cubicBezTo>
                      <a:pt x="6" y="5"/>
                      <a:pt x="5" y="5"/>
                      <a:pt x="5" y="4"/>
                    </a:cubicBezTo>
                    <a:cubicBezTo>
                      <a:pt x="5" y="4"/>
                      <a:pt x="5" y="4"/>
                      <a:pt x="5" y="4"/>
                    </a:cubicBezTo>
                    <a:moveTo>
                      <a:pt x="8" y="4"/>
                    </a:moveTo>
                    <a:cubicBezTo>
                      <a:pt x="8" y="4"/>
                      <a:pt x="8" y="4"/>
                      <a:pt x="8" y="4"/>
                    </a:cubicBezTo>
                    <a:cubicBezTo>
                      <a:pt x="8" y="4"/>
                      <a:pt x="8" y="4"/>
                      <a:pt x="8" y="5"/>
                    </a:cubicBezTo>
                    <a:cubicBezTo>
                      <a:pt x="9" y="4"/>
                      <a:pt x="9" y="4"/>
                      <a:pt x="9" y="4"/>
                    </a:cubicBezTo>
                    <a:cubicBezTo>
                      <a:pt x="8" y="4"/>
                      <a:pt x="8" y="4"/>
                      <a:pt x="8" y="4"/>
                    </a:cubicBezTo>
                    <a:moveTo>
                      <a:pt x="8" y="4"/>
                    </a:moveTo>
                    <a:cubicBezTo>
                      <a:pt x="8" y="4"/>
                      <a:pt x="8" y="4"/>
                      <a:pt x="8" y="4"/>
                    </a:cubicBezTo>
                    <a:cubicBezTo>
                      <a:pt x="9" y="4"/>
                      <a:pt x="9" y="4"/>
                      <a:pt x="9" y="4"/>
                    </a:cubicBezTo>
                    <a:cubicBezTo>
                      <a:pt x="9" y="4"/>
                      <a:pt x="9" y="4"/>
                      <a:pt x="9" y="4"/>
                    </a:cubicBezTo>
                    <a:cubicBezTo>
                      <a:pt x="8" y="4"/>
                      <a:pt x="8" y="4"/>
                      <a:pt x="8" y="4"/>
                    </a:cubicBezTo>
                    <a:moveTo>
                      <a:pt x="6" y="2"/>
                    </a:moveTo>
                    <a:cubicBezTo>
                      <a:pt x="6" y="2"/>
                      <a:pt x="6" y="3"/>
                      <a:pt x="6" y="3"/>
                    </a:cubicBezTo>
                    <a:cubicBezTo>
                      <a:pt x="6" y="3"/>
                      <a:pt x="6" y="3"/>
                      <a:pt x="7" y="3"/>
                    </a:cubicBezTo>
                    <a:cubicBezTo>
                      <a:pt x="7" y="4"/>
                      <a:pt x="7" y="4"/>
                      <a:pt x="7" y="4"/>
                    </a:cubicBezTo>
                    <a:cubicBezTo>
                      <a:pt x="7" y="4"/>
                      <a:pt x="8" y="4"/>
                      <a:pt x="8" y="4"/>
                    </a:cubicBezTo>
                    <a:cubicBezTo>
                      <a:pt x="7" y="3"/>
                      <a:pt x="6" y="3"/>
                      <a:pt x="6" y="2"/>
                    </a:cubicBezTo>
                    <a:moveTo>
                      <a:pt x="6" y="2"/>
                    </a:moveTo>
                    <a:cubicBezTo>
                      <a:pt x="6" y="2"/>
                      <a:pt x="6" y="2"/>
                      <a:pt x="6" y="2"/>
                    </a:cubicBezTo>
                    <a:cubicBezTo>
                      <a:pt x="8" y="3"/>
                      <a:pt x="8" y="3"/>
                      <a:pt x="8" y="3"/>
                    </a:cubicBezTo>
                    <a:cubicBezTo>
                      <a:pt x="8" y="3"/>
                      <a:pt x="8" y="3"/>
                      <a:pt x="8" y="3"/>
                    </a:cubicBezTo>
                    <a:cubicBezTo>
                      <a:pt x="6" y="2"/>
                      <a:pt x="6" y="2"/>
                      <a:pt x="6" y="2"/>
                    </a:cubicBezTo>
                    <a:moveTo>
                      <a:pt x="0" y="2"/>
                    </a:moveTo>
                    <a:cubicBezTo>
                      <a:pt x="0" y="2"/>
                      <a:pt x="0" y="2"/>
                      <a:pt x="0" y="2"/>
                    </a:cubicBezTo>
                    <a:cubicBezTo>
                      <a:pt x="1" y="3"/>
                      <a:pt x="2" y="3"/>
                      <a:pt x="3" y="4"/>
                    </a:cubicBezTo>
                    <a:cubicBezTo>
                      <a:pt x="3" y="4"/>
                      <a:pt x="3" y="4"/>
                      <a:pt x="3" y="4"/>
                    </a:cubicBezTo>
                    <a:cubicBezTo>
                      <a:pt x="2" y="3"/>
                      <a:pt x="1" y="3"/>
                      <a:pt x="0" y="2"/>
                    </a:cubicBezTo>
                    <a:moveTo>
                      <a:pt x="0" y="2"/>
                    </a:moveTo>
                    <a:cubicBezTo>
                      <a:pt x="0" y="2"/>
                      <a:pt x="0" y="2"/>
                      <a:pt x="0" y="2"/>
                    </a:cubicBezTo>
                    <a:cubicBezTo>
                      <a:pt x="1" y="2"/>
                      <a:pt x="2" y="3"/>
                      <a:pt x="3" y="3"/>
                    </a:cubicBezTo>
                    <a:cubicBezTo>
                      <a:pt x="3" y="3"/>
                      <a:pt x="3" y="3"/>
                      <a:pt x="3" y="3"/>
                    </a:cubicBezTo>
                    <a:cubicBezTo>
                      <a:pt x="2" y="3"/>
                      <a:pt x="1" y="2"/>
                      <a:pt x="0" y="2"/>
                    </a:cubicBezTo>
                    <a:moveTo>
                      <a:pt x="2" y="0"/>
                    </a:moveTo>
                    <a:cubicBezTo>
                      <a:pt x="4" y="1"/>
                      <a:pt x="4" y="1"/>
                      <a:pt x="4" y="1"/>
                    </a:cubicBezTo>
                    <a:cubicBezTo>
                      <a:pt x="4" y="1"/>
                      <a:pt x="4" y="1"/>
                      <a:pt x="4" y="1"/>
                    </a:cubicBezTo>
                    <a:cubicBezTo>
                      <a:pt x="2" y="0"/>
                      <a:pt x="2" y="0"/>
                      <a:pt x="2" y="0"/>
                    </a:cubicBezTo>
                    <a:moveTo>
                      <a:pt x="2" y="0"/>
                    </a:moveTo>
                    <a:cubicBezTo>
                      <a:pt x="2" y="0"/>
                      <a:pt x="2" y="0"/>
                      <a:pt x="2" y="0"/>
                    </a:cubicBezTo>
                    <a:moveTo>
                      <a:pt x="2" y="0"/>
                    </a:moveTo>
                    <a:cubicBezTo>
                      <a:pt x="1" y="0"/>
                      <a:pt x="1" y="0"/>
                      <a:pt x="1" y="0"/>
                    </a:cubicBezTo>
                    <a:cubicBezTo>
                      <a:pt x="2" y="1"/>
                      <a:pt x="3" y="1"/>
                      <a:pt x="4" y="2"/>
                    </a:cubicBezTo>
                    <a:cubicBezTo>
                      <a:pt x="4" y="1"/>
                      <a:pt x="4" y="1"/>
                      <a:pt x="4" y="1"/>
                    </a:cubicBezTo>
                    <a:cubicBezTo>
                      <a:pt x="3" y="1"/>
                      <a:pt x="3"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4" name="Freeform 10217"/>
              <p:cNvSpPr>
                <a:spLocks noEditPoints="1"/>
              </p:cNvSpPr>
              <p:nvPr/>
            </p:nvSpPr>
            <p:spPr bwMode="auto">
              <a:xfrm>
                <a:off x="19" y="3557"/>
                <a:ext cx="57" cy="47"/>
              </a:xfrm>
              <a:custGeom>
                <a:avLst/>
                <a:gdLst>
                  <a:gd name="T0" fmla="*/ 19 w 24"/>
                  <a:gd name="T1" fmla="*/ 18 h 20"/>
                  <a:gd name="T2" fmla="*/ 22 w 24"/>
                  <a:gd name="T3" fmla="*/ 19 h 20"/>
                  <a:gd name="T4" fmla="*/ 22 w 24"/>
                  <a:gd name="T5" fmla="*/ 19 h 20"/>
                  <a:gd name="T6" fmla="*/ 21 w 24"/>
                  <a:gd name="T7" fmla="*/ 18 h 20"/>
                  <a:gd name="T8" fmla="*/ 19 w 24"/>
                  <a:gd name="T9" fmla="*/ 17 h 20"/>
                  <a:gd name="T10" fmla="*/ 18 w 24"/>
                  <a:gd name="T11" fmla="*/ 17 h 20"/>
                  <a:gd name="T12" fmla="*/ 19 w 24"/>
                  <a:gd name="T13" fmla="*/ 17 h 20"/>
                  <a:gd name="T14" fmla="*/ 18 w 24"/>
                  <a:gd name="T15" fmla="*/ 17 h 20"/>
                  <a:gd name="T16" fmla="*/ 16 w 24"/>
                  <a:gd name="T17" fmla="*/ 16 h 20"/>
                  <a:gd name="T18" fmla="*/ 17 w 24"/>
                  <a:gd name="T19" fmla="*/ 16 h 20"/>
                  <a:gd name="T20" fmla="*/ 17 w 24"/>
                  <a:gd name="T21" fmla="*/ 16 h 20"/>
                  <a:gd name="T22" fmla="*/ 21 w 24"/>
                  <a:gd name="T23" fmla="*/ 14 h 20"/>
                  <a:gd name="T24" fmla="*/ 21 w 24"/>
                  <a:gd name="T25" fmla="*/ 14 h 20"/>
                  <a:gd name="T26" fmla="*/ 24 w 24"/>
                  <a:gd name="T27" fmla="*/ 14 h 20"/>
                  <a:gd name="T28" fmla="*/ 24 w 24"/>
                  <a:gd name="T29" fmla="*/ 14 h 20"/>
                  <a:gd name="T30" fmla="*/ 12 w 24"/>
                  <a:gd name="T31" fmla="*/ 14 h 20"/>
                  <a:gd name="T32" fmla="*/ 16 w 24"/>
                  <a:gd name="T33" fmla="*/ 15 h 20"/>
                  <a:gd name="T34" fmla="*/ 13 w 24"/>
                  <a:gd name="T35" fmla="*/ 13 h 20"/>
                  <a:gd name="T36" fmla="*/ 22 w 24"/>
                  <a:gd name="T37" fmla="*/ 14 h 20"/>
                  <a:gd name="T38" fmla="*/ 21 w 24"/>
                  <a:gd name="T39" fmla="*/ 14 h 20"/>
                  <a:gd name="T40" fmla="*/ 21 w 24"/>
                  <a:gd name="T41" fmla="*/ 15 h 20"/>
                  <a:gd name="T42" fmla="*/ 21 w 24"/>
                  <a:gd name="T43" fmla="*/ 15 h 20"/>
                  <a:gd name="T44" fmla="*/ 21 w 24"/>
                  <a:gd name="T45" fmla="*/ 16 h 20"/>
                  <a:gd name="T46" fmla="*/ 21 w 24"/>
                  <a:gd name="T47" fmla="*/ 17 h 20"/>
                  <a:gd name="T48" fmla="*/ 22 w 24"/>
                  <a:gd name="T49" fmla="*/ 19 h 20"/>
                  <a:gd name="T50" fmla="*/ 22 w 24"/>
                  <a:gd name="T51" fmla="*/ 17 h 20"/>
                  <a:gd name="T52" fmla="*/ 22 w 24"/>
                  <a:gd name="T53" fmla="*/ 17 h 20"/>
                  <a:gd name="T54" fmla="*/ 22 w 24"/>
                  <a:gd name="T55" fmla="*/ 14 h 20"/>
                  <a:gd name="T56" fmla="*/ 22 w 24"/>
                  <a:gd name="T57" fmla="*/ 14 h 20"/>
                  <a:gd name="T58" fmla="*/ 24 w 24"/>
                  <a:gd name="T59" fmla="*/ 14 h 20"/>
                  <a:gd name="T60" fmla="*/ 23 w 24"/>
                  <a:gd name="T61" fmla="*/ 13 h 20"/>
                  <a:gd name="T62" fmla="*/ 10 w 24"/>
                  <a:gd name="T63" fmla="*/ 11 h 20"/>
                  <a:gd name="T64" fmla="*/ 11 w 24"/>
                  <a:gd name="T65" fmla="*/ 13 h 20"/>
                  <a:gd name="T66" fmla="*/ 10 w 24"/>
                  <a:gd name="T67" fmla="*/ 11 h 20"/>
                  <a:gd name="T68" fmla="*/ 8 w 24"/>
                  <a:gd name="T69" fmla="*/ 11 h 20"/>
                  <a:gd name="T70" fmla="*/ 9 w 24"/>
                  <a:gd name="T71" fmla="*/ 11 h 20"/>
                  <a:gd name="T72" fmla="*/ 6 w 24"/>
                  <a:gd name="T73" fmla="*/ 9 h 20"/>
                  <a:gd name="T74" fmla="*/ 6 w 24"/>
                  <a:gd name="T75" fmla="*/ 10 h 20"/>
                  <a:gd name="T76" fmla="*/ 6 w 24"/>
                  <a:gd name="T77" fmla="*/ 9 h 20"/>
                  <a:gd name="T78" fmla="*/ 16 w 24"/>
                  <a:gd name="T79" fmla="*/ 9 h 20"/>
                  <a:gd name="T80" fmla="*/ 24 w 24"/>
                  <a:gd name="T81" fmla="*/ 13 h 20"/>
                  <a:gd name="T82" fmla="*/ 24 w 24"/>
                  <a:gd name="T83" fmla="*/ 13 h 20"/>
                  <a:gd name="T84" fmla="*/ 16 w 24"/>
                  <a:gd name="T85" fmla="*/ 8 h 20"/>
                  <a:gd name="T86" fmla="*/ 4 w 24"/>
                  <a:gd name="T87" fmla="*/ 8 h 20"/>
                  <a:gd name="T88" fmla="*/ 6 w 24"/>
                  <a:gd name="T89" fmla="*/ 9 h 20"/>
                  <a:gd name="T90" fmla="*/ 4 w 24"/>
                  <a:gd name="T91" fmla="*/ 8 h 20"/>
                  <a:gd name="T92" fmla="*/ 12 w 24"/>
                  <a:gd name="T93" fmla="*/ 7 h 20"/>
                  <a:gd name="T94" fmla="*/ 14 w 24"/>
                  <a:gd name="T95" fmla="*/ 7 h 20"/>
                  <a:gd name="T96" fmla="*/ 11 w 24"/>
                  <a:gd name="T97" fmla="*/ 5 h 20"/>
                  <a:gd name="T98" fmla="*/ 12 w 24"/>
                  <a:gd name="T99" fmla="*/ 6 h 20"/>
                  <a:gd name="T100" fmla="*/ 11 w 24"/>
                  <a:gd name="T101" fmla="*/ 5 h 20"/>
                  <a:gd name="T102" fmla="*/ 0 w 24"/>
                  <a:gd name="T103" fmla="*/ 5 h 20"/>
                  <a:gd name="T104" fmla="*/ 2 w 24"/>
                  <a:gd name="T105" fmla="*/ 7 h 20"/>
                  <a:gd name="T106" fmla="*/ 9 w 24"/>
                  <a:gd name="T107" fmla="*/ 4 h 20"/>
                  <a:gd name="T108" fmla="*/ 9 w 24"/>
                  <a:gd name="T109" fmla="*/ 5 h 20"/>
                  <a:gd name="T110" fmla="*/ 9 w 24"/>
                  <a:gd name="T111" fmla="*/ 4 h 20"/>
                  <a:gd name="T112" fmla="*/ 6 w 24"/>
                  <a:gd name="T113" fmla="*/ 3 h 20"/>
                  <a:gd name="T114" fmla="*/ 9 w 24"/>
                  <a:gd name="T115" fmla="*/ 4 h 20"/>
                  <a:gd name="T116" fmla="*/ 2 w 24"/>
                  <a:gd name="T117" fmla="*/ 1 h 20"/>
                  <a:gd name="T118" fmla="*/ 4 w 24"/>
                  <a:gd name="T119" fmla="*/ 3 h 20"/>
                  <a:gd name="T120" fmla="*/ 2 w 24"/>
                  <a:gd name="T121" fmla="*/ 1 h 20"/>
                  <a:gd name="T122" fmla="*/ 2 w 24"/>
                  <a:gd name="T123" fmla="*/ 1 h 20"/>
                  <a:gd name="T124" fmla="*/ 5 w 24"/>
                  <a:gd name="T125"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 h="20">
                    <a:moveTo>
                      <a:pt x="19" y="17"/>
                    </a:moveTo>
                    <a:cubicBezTo>
                      <a:pt x="19" y="18"/>
                      <a:pt x="19" y="18"/>
                      <a:pt x="19" y="18"/>
                    </a:cubicBezTo>
                    <a:cubicBezTo>
                      <a:pt x="21" y="19"/>
                      <a:pt x="21" y="19"/>
                      <a:pt x="21" y="19"/>
                    </a:cubicBezTo>
                    <a:cubicBezTo>
                      <a:pt x="22" y="19"/>
                      <a:pt x="22" y="19"/>
                      <a:pt x="22" y="19"/>
                    </a:cubicBezTo>
                    <a:cubicBezTo>
                      <a:pt x="22" y="20"/>
                      <a:pt x="22" y="20"/>
                      <a:pt x="22" y="20"/>
                    </a:cubicBezTo>
                    <a:cubicBezTo>
                      <a:pt x="22" y="19"/>
                      <a:pt x="22" y="19"/>
                      <a:pt x="22" y="19"/>
                    </a:cubicBezTo>
                    <a:cubicBezTo>
                      <a:pt x="22" y="19"/>
                      <a:pt x="22" y="19"/>
                      <a:pt x="22" y="19"/>
                    </a:cubicBezTo>
                    <a:cubicBezTo>
                      <a:pt x="21" y="18"/>
                      <a:pt x="21" y="18"/>
                      <a:pt x="21" y="18"/>
                    </a:cubicBezTo>
                    <a:cubicBezTo>
                      <a:pt x="21" y="18"/>
                      <a:pt x="21" y="18"/>
                      <a:pt x="21" y="18"/>
                    </a:cubicBezTo>
                    <a:cubicBezTo>
                      <a:pt x="19" y="17"/>
                      <a:pt x="19" y="17"/>
                      <a:pt x="19" y="17"/>
                    </a:cubicBezTo>
                    <a:moveTo>
                      <a:pt x="18" y="17"/>
                    </a:moveTo>
                    <a:cubicBezTo>
                      <a:pt x="18" y="17"/>
                      <a:pt x="18" y="17"/>
                      <a:pt x="18" y="17"/>
                    </a:cubicBezTo>
                    <a:cubicBezTo>
                      <a:pt x="19" y="17"/>
                      <a:pt x="19" y="17"/>
                      <a:pt x="19" y="17"/>
                    </a:cubicBezTo>
                    <a:cubicBezTo>
                      <a:pt x="19" y="17"/>
                      <a:pt x="19" y="17"/>
                      <a:pt x="19" y="17"/>
                    </a:cubicBezTo>
                    <a:cubicBezTo>
                      <a:pt x="19" y="17"/>
                      <a:pt x="19" y="17"/>
                      <a:pt x="19" y="17"/>
                    </a:cubicBezTo>
                    <a:cubicBezTo>
                      <a:pt x="18" y="17"/>
                      <a:pt x="18" y="17"/>
                      <a:pt x="18" y="17"/>
                    </a:cubicBezTo>
                    <a:moveTo>
                      <a:pt x="17" y="16"/>
                    </a:moveTo>
                    <a:cubicBezTo>
                      <a:pt x="16" y="16"/>
                      <a:pt x="16" y="16"/>
                      <a:pt x="16" y="16"/>
                    </a:cubicBezTo>
                    <a:cubicBezTo>
                      <a:pt x="16" y="16"/>
                      <a:pt x="16" y="16"/>
                      <a:pt x="16" y="16"/>
                    </a:cubicBezTo>
                    <a:cubicBezTo>
                      <a:pt x="17" y="16"/>
                      <a:pt x="17" y="16"/>
                      <a:pt x="17" y="16"/>
                    </a:cubicBezTo>
                    <a:cubicBezTo>
                      <a:pt x="17" y="16"/>
                      <a:pt x="17" y="16"/>
                      <a:pt x="17" y="16"/>
                    </a:cubicBezTo>
                    <a:cubicBezTo>
                      <a:pt x="17" y="16"/>
                      <a:pt x="17" y="16"/>
                      <a:pt x="17" y="16"/>
                    </a:cubicBezTo>
                    <a:moveTo>
                      <a:pt x="21" y="14"/>
                    </a:moveTo>
                    <a:cubicBezTo>
                      <a:pt x="21" y="14"/>
                      <a:pt x="21" y="14"/>
                      <a:pt x="21" y="14"/>
                    </a:cubicBezTo>
                    <a:cubicBezTo>
                      <a:pt x="21" y="14"/>
                      <a:pt x="21" y="14"/>
                      <a:pt x="21" y="14"/>
                    </a:cubicBezTo>
                    <a:cubicBezTo>
                      <a:pt x="21" y="14"/>
                      <a:pt x="21" y="14"/>
                      <a:pt x="21" y="14"/>
                    </a:cubicBezTo>
                    <a:moveTo>
                      <a:pt x="24" y="14"/>
                    </a:moveTo>
                    <a:cubicBezTo>
                      <a:pt x="24" y="14"/>
                      <a:pt x="24" y="14"/>
                      <a:pt x="24" y="14"/>
                    </a:cubicBezTo>
                    <a:cubicBezTo>
                      <a:pt x="24" y="14"/>
                      <a:pt x="24" y="14"/>
                      <a:pt x="24" y="14"/>
                    </a:cubicBezTo>
                    <a:cubicBezTo>
                      <a:pt x="24" y="14"/>
                      <a:pt x="24" y="14"/>
                      <a:pt x="24" y="14"/>
                    </a:cubicBezTo>
                    <a:moveTo>
                      <a:pt x="13" y="13"/>
                    </a:moveTo>
                    <a:cubicBezTo>
                      <a:pt x="12" y="14"/>
                      <a:pt x="12" y="14"/>
                      <a:pt x="12" y="14"/>
                    </a:cubicBezTo>
                    <a:cubicBezTo>
                      <a:pt x="13" y="14"/>
                      <a:pt x="14" y="15"/>
                      <a:pt x="15" y="15"/>
                    </a:cubicBezTo>
                    <a:cubicBezTo>
                      <a:pt x="15" y="15"/>
                      <a:pt x="16" y="15"/>
                      <a:pt x="16" y="15"/>
                    </a:cubicBezTo>
                    <a:cubicBezTo>
                      <a:pt x="14" y="14"/>
                      <a:pt x="14" y="14"/>
                      <a:pt x="14" y="14"/>
                    </a:cubicBezTo>
                    <a:cubicBezTo>
                      <a:pt x="13" y="14"/>
                      <a:pt x="13" y="13"/>
                      <a:pt x="13" y="13"/>
                    </a:cubicBezTo>
                    <a:moveTo>
                      <a:pt x="23" y="13"/>
                    </a:moveTo>
                    <a:cubicBezTo>
                      <a:pt x="23" y="13"/>
                      <a:pt x="22" y="13"/>
                      <a:pt x="22" y="14"/>
                    </a:cubicBezTo>
                    <a:cubicBezTo>
                      <a:pt x="21" y="14"/>
                      <a:pt x="21" y="14"/>
                      <a:pt x="21" y="14"/>
                    </a:cubicBezTo>
                    <a:cubicBezTo>
                      <a:pt x="21" y="14"/>
                      <a:pt x="21" y="14"/>
                      <a:pt x="21" y="14"/>
                    </a:cubicBezTo>
                    <a:cubicBezTo>
                      <a:pt x="21" y="14"/>
                      <a:pt x="21" y="14"/>
                      <a:pt x="21" y="14"/>
                    </a:cubicBezTo>
                    <a:cubicBezTo>
                      <a:pt x="21" y="14"/>
                      <a:pt x="21" y="15"/>
                      <a:pt x="21" y="15"/>
                    </a:cubicBezTo>
                    <a:cubicBezTo>
                      <a:pt x="21" y="15"/>
                      <a:pt x="21" y="14"/>
                      <a:pt x="21" y="14"/>
                    </a:cubicBezTo>
                    <a:cubicBezTo>
                      <a:pt x="21" y="15"/>
                      <a:pt x="21" y="15"/>
                      <a:pt x="21" y="15"/>
                    </a:cubicBezTo>
                    <a:cubicBezTo>
                      <a:pt x="21" y="15"/>
                      <a:pt x="21" y="15"/>
                      <a:pt x="21" y="16"/>
                    </a:cubicBezTo>
                    <a:cubicBezTo>
                      <a:pt x="21" y="16"/>
                      <a:pt x="21" y="16"/>
                      <a:pt x="21" y="16"/>
                    </a:cubicBezTo>
                    <a:cubicBezTo>
                      <a:pt x="21" y="16"/>
                      <a:pt x="21" y="17"/>
                      <a:pt x="21" y="17"/>
                    </a:cubicBezTo>
                    <a:cubicBezTo>
                      <a:pt x="21" y="17"/>
                      <a:pt x="21" y="17"/>
                      <a:pt x="21" y="17"/>
                    </a:cubicBezTo>
                    <a:cubicBezTo>
                      <a:pt x="21" y="18"/>
                      <a:pt x="22" y="18"/>
                      <a:pt x="22" y="19"/>
                    </a:cubicBezTo>
                    <a:cubicBezTo>
                      <a:pt x="22" y="19"/>
                      <a:pt x="22" y="19"/>
                      <a:pt x="22" y="19"/>
                    </a:cubicBezTo>
                    <a:cubicBezTo>
                      <a:pt x="22" y="19"/>
                      <a:pt x="22" y="19"/>
                      <a:pt x="22" y="17"/>
                    </a:cubicBezTo>
                    <a:cubicBezTo>
                      <a:pt x="22" y="17"/>
                      <a:pt x="22" y="17"/>
                      <a:pt x="22" y="17"/>
                    </a:cubicBezTo>
                    <a:cubicBezTo>
                      <a:pt x="22" y="17"/>
                      <a:pt x="22" y="17"/>
                      <a:pt x="22" y="17"/>
                    </a:cubicBezTo>
                    <a:cubicBezTo>
                      <a:pt x="22" y="17"/>
                      <a:pt x="22" y="17"/>
                      <a:pt x="22" y="17"/>
                    </a:cubicBezTo>
                    <a:cubicBezTo>
                      <a:pt x="22" y="16"/>
                      <a:pt x="22" y="16"/>
                      <a:pt x="22" y="16"/>
                    </a:cubicBezTo>
                    <a:cubicBezTo>
                      <a:pt x="22" y="15"/>
                      <a:pt x="22" y="15"/>
                      <a:pt x="22" y="14"/>
                    </a:cubicBezTo>
                    <a:cubicBezTo>
                      <a:pt x="22" y="14"/>
                      <a:pt x="22" y="14"/>
                      <a:pt x="22" y="14"/>
                    </a:cubicBezTo>
                    <a:cubicBezTo>
                      <a:pt x="22" y="14"/>
                      <a:pt x="22" y="14"/>
                      <a:pt x="22" y="14"/>
                    </a:cubicBezTo>
                    <a:cubicBezTo>
                      <a:pt x="22" y="14"/>
                      <a:pt x="22" y="14"/>
                      <a:pt x="22" y="14"/>
                    </a:cubicBezTo>
                    <a:cubicBezTo>
                      <a:pt x="23" y="14"/>
                      <a:pt x="23" y="14"/>
                      <a:pt x="24" y="14"/>
                    </a:cubicBezTo>
                    <a:cubicBezTo>
                      <a:pt x="24" y="14"/>
                      <a:pt x="24" y="14"/>
                      <a:pt x="24" y="14"/>
                    </a:cubicBezTo>
                    <a:cubicBezTo>
                      <a:pt x="24" y="14"/>
                      <a:pt x="24" y="14"/>
                      <a:pt x="23" y="13"/>
                    </a:cubicBezTo>
                    <a:cubicBezTo>
                      <a:pt x="23" y="13"/>
                      <a:pt x="23" y="13"/>
                      <a:pt x="23" y="13"/>
                    </a:cubicBezTo>
                    <a:moveTo>
                      <a:pt x="10" y="11"/>
                    </a:moveTo>
                    <a:cubicBezTo>
                      <a:pt x="9" y="12"/>
                      <a:pt x="9" y="12"/>
                      <a:pt x="9" y="12"/>
                    </a:cubicBezTo>
                    <a:cubicBezTo>
                      <a:pt x="10" y="12"/>
                      <a:pt x="11" y="13"/>
                      <a:pt x="11" y="13"/>
                    </a:cubicBezTo>
                    <a:cubicBezTo>
                      <a:pt x="11" y="13"/>
                      <a:pt x="12" y="13"/>
                      <a:pt x="12" y="13"/>
                    </a:cubicBezTo>
                    <a:cubicBezTo>
                      <a:pt x="11" y="12"/>
                      <a:pt x="10" y="12"/>
                      <a:pt x="10" y="11"/>
                    </a:cubicBezTo>
                    <a:moveTo>
                      <a:pt x="9" y="11"/>
                    </a:moveTo>
                    <a:cubicBezTo>
                      <a:pt x="8" y="11"/>
                      <a:pt x="8" y="11"/>
                      <a:pt x="8" y="11"/>
                    </a:cubicBezTo>
                    <a:cubicBezTo>
                      <a:pt x="9" y="11"/>
                      <a:pt x="9" y="11"/>
                      <a:pt x="9" y="11"/>
                    </a:cubicBezTo>
                    <a:cubicBezTo>
                      <a:pt x="9" y="11"/>
                      <a:pt x="9" y="11"/>
                      <a:pt x="9" y="11"/>
                    </a:cubicBezTo>
                    <a:cubicBezTo>
                      <a:pt x="9" y="11"/>
                      <a:pt x="9" y="11"/>
                      <a:pt x="9" y="11"/>
                    </a:cubicBezTo>
                    <a:moveTo>
                      <a:pt x="6" y="9"/>
                    </a:moveTo>
                    <a:cubicBezTo>
                      <a:pt x="6" y="9"/>
                      <a:pt x="6" y="9"/>
                      <a:pt x="6" y="9"/>
                    </a:cubicBezTo>
                    <a:cubicBezTo>
                      <a:pt x="6" y="9"/>
                      <a:pt x="6" y="10"/>
                      <a:pt x="6" y="10"/>
                    </a:cubicBezTo>
                    <a:cubicBezTo>
                      <a:pt x="7" y="9"/>
                      <a:pt x="7" y="9"/>
                      <a:pt x="7" y="9"/>
                    </a:cubicBezTo>
                    <a:cubicBezTo>
                      <a:pt x="6" y="9"/>
                      <a:pt x="6" y="9"/>
                      <a:pt x="6" y="9"/>
                    </a:cubicBezTo>
                    <a:moveTo>
                      <a:pt x="16" y="8"/>
                    </a:moveTo>
                    <a:cubicBezTo>
                      <a:pt x="16" y="8"/>
                      <a:pt x="16" y="9"/>
                      <a:pt x="16" y="9"/>
                    </a:cubicBezTo>
                    <a:cubicBezTo>
                      <a:pt x="18" y="10"/>
                      <a:pt x="21" y="12"/>
                      <a:pt x="23" y="13"/>
                    </a:cubicBezTo>
                    <a:cubicBezTo>
                      <a:pt x="23" y="13"/>
                      <a:pt x="23" y="13"/>
                      <a:pt x="24" y="13"/>
                    </a:cubicBezTo>
                    <a:cubicBezTo>
                      <a:pt x="24" y="13"/>
                      <a:pt x="24" y="13"/>
                      <a:pt x="24" y="13"/>
                    </a:cubicBezTo>
                    <a:cubicBezTo>
                      <a:pt x="24" y="13"/>
                      <a:pt x="24" y="13"/>
                      <a:pt x="24" y="13"/>
                    </a:cubicBezTo>
                    <a:cubicBezTo>
                      <a:pt x="21" y="12"/>
                      <a:pt x="21" y="12"/>
                      <a:pt x="21" y="12"/>
                    </a:cubicBezTo>
                    <a:cubicBezTo>
                      <a:pt x="16" y="8"/>
                      <a:pt x="16" y="8"/>
                      <a:pt x="16" y="8"/>
                    </a:cubicBezTo>
                    <a:moveTo>
                      <a:pt x="4" y="8"/>
                    </a:moveTo>
                    <a:cubicBezTo>
                      <a:pt x="4" y="8"/>
                      <a:pt x="4" y="8"/>
                      <a:pt x="4" y="8"/>
                    </a:cubicBezTo>
                    <a:cubicBezTo>
                      <a:pt x="4" y="8"/>
                      <a:pt x="5" y="9"/>
                      <a:pt x="5" y="9"/>
                    </a:cubicBezTo>
                    <a:cubicBezTo>
                      <a:pt x="5" y="9"/>
                      <a:pt x="6" y="9"/>
                      <a:pt x="6" y="9"/>
                    </a:cubicBezTo>
                    <a:cubicBezTo>
                      <a:pt x="5" y="9"/>
                      <a:pt x="5" y="9"/>
                      <a:pt x="5" y="9"/>
                    </a:cubicBezTo>
                    <a:cubicBezTo>
                      <a:pt x="5" y="8"/>
                      <a:pt x="4" y="8"/>
                      <a:pt x="4" y="8"/>
                    </a:cubicBezTo>
                    <a:moveTo>
                      <a:pt x="12" y="6"/>
                    </a:moveTo>
                    <a:cubicBezTo>
                      <a:pt x="12" y="7"/>
                      <a:pt x="12" y="7"/>
                      <a:pt x="12" y="7"/>
                    </a:cubicBezTo>
                    <a:cubicBezTo>
                      <a:pt x="13" y="7"/>
                      <a:pt x="13" y="7"/>
                      <a:pt x="14" y="8"/>
                    </a:cubicBezTo>
                    <a:cubicBezTo>
                      <a:pt x="14" y="8"/>
                      <a:pt x="14" y="7"/>
                      <a:pt x="14" y="7"/>
                    </a:cubicBezTo>
                    <a:cubicBezTo>
                      <a:pt x="12" y="6"/>
                      <a:pt x="12" y="6"/>
                      <a:pt x="12" y="6"/>
                    </a:cubicBezTo>
                    <a:moveTo>
                      <a:pt x="11" y="5"/>
                    </a:moveTo>
                    <a:cubicBezTo>
                      <a:pt x="11" y="6"/>
                      <a:pt x="11" y="6"/>
                      <a:pt x="11" y="6"/>
                    </a:cubicBezTo>
                    <a:cubicBezTo>
                      <a:pt x="11" y="6"/>
                      <a:pt x="12" y="6"/>
                      <a:pt x="12" y="6"/>
                    </a:cubicBezTo>
                    <a:cubicBezTo>
                      <a:pt x="12" y="6"/>
                      <a:pt x="12" y="6"/>
                      <a:pt x="12" y="6"/>
                    </a:cubicBezTo>
                    <a:cubicBezTo>
                      <a:pt x="11" y="5"/>
                      <a:pt x="11" y="5"/>
                      <a:pt x="11" y="5"/>
                    </a:cubicBezTo>
                    <a:moveTo>
                      <a:pt x="0" y="5"/>
                    </a:moveTo>
                    <a:cubicBezTo>
                      <a:pt x="0" y="5"/>
                      <a:pt x="0" y="5"/>
                      <a:pt x="0" y="5"/>
                    </a:cubicBezTo>
                    <a:cubicBezTo>
                      <a:pt x="0" y="6"/>
                      <a:pt x="1" y="6"/>
                      <a:pt x="2" y="7"/>
                    </a:cubicBezTo>
                    <a:cubicBezTo>
                      <a:pt x="2" y="7"/>
                      <a:pt x="2" y="7"/>
                      <a:pt x="2" y="7"/>
                    </a:cubicBezTo>
                    <a:cubicBezTo>
                      <a:pt x="1" y="6"/>
                      <a:pt x="0" y="6"/>
                      <a:pt x="0" y="5"/>
                    </a:cubicBezTo>
                    <a:moveTo>
                      <a:pt x="9" y="4"/>
                    </a:moveTo>
                    <a:cubicBezTo>
                      <a:pt x="9" y="4"/>
                      <a:pt x="9" y="4"/>
                      <a:pt x="9" y="5"/>
                    </a:cubicBezTo>
                    <a:cubicBezTo>
                      <a:pt x="9" y="5"/>
                      <a:pt x="9" y="5"/>
                      <a:pt x="9" y="5"/>
                    </a:cubicBezTo>
                    <a:cubicBezTo>
                      <a:pt x="10" y="4"/>
                      <a:pt x="10" y="4"/>
                      <a:pt x="10" y="4"/>
                    </a:cubicBezTo>
                    <a:cubicBezTo>
                      <a:pt x="9" y="4"/>
                      <a:pt x="9" y="4"/>
                      <a:pt x="9" y="4"/>
                    </a:cubicBezTo>
                    <a:moveTo>
                      <a:pt x="7" y="3"/>
                    </a:moveTo>
                    <a:cubicBezTo>
                      <a:pt x="7" y="3"/>
                      <a:pt x="7" y="3"/>
                      <a:pt x="6" y="3"/>
                    </a:cubicBezTo>
                    <a:cubicBezTo>
                      <a:pt x="7" y="4"/>
                      <a:pt x="8" y="4"/>
                      <a:pt x="8" y="4"/>
                    </a:cubicBezTo>
                    <a:cubicBezTo>
                      <a:pt x="8" y="4"/>
                      <a:pt x="9" y="4"/>
                      <a:pt x="9" y="4"/>
                    </a:cubicBezTo>
                    <a:cubicBezTo>
                      <a:pt x="8" y="3"/>
                      <a:pt x="7" y="3"/>
                      <a:pt x="7" y="3"/>
                    </a:cubicBezTo>
                    <a:moveTo>
                      <a:pt x="2" y="1"/>
                    </a:moveTo>
                    <a:cubicBezTo>
                      <a:pt x="2" y="1"/>
                      <a:pt x="2" y="1"/>
                      <a:pt x="2" y="1"/>
                    </a:cubicBezTo>
                    <a:cubicBezTo>
                      <a:pt x="3" y="2"/>
                      <a:pt x="4" y="2"/>
                      <a:pt x="4" y="3"/>
                    </a:cubicBezTo>
                    <a:cubicBezTo>
                      <a:pt x="4" y="3"/>
                      <a:pt x="4" y="3"/>
                      <a:pt x="4" y="3"/>
                    </a:cubicBezTo>
                    <a:cubicBezTo>
                      <a:pt x="2" y="1"/>
                      <a:pt x="2" y="1"/>
                      <a:pt x="2" y="1"/>
                    </a:cubicBezTo>
                    <a:moveTo>
                      <a:pt x="3" y="0"/>
                    </a:moveTo>
                    <a:cubicBezTo>
                      <a:pt x="2" y="1"/>
                      <a:pt x="2" y="1"/>
                      <a:pt x="2" y="1"/>
                    </a:cubicBezTo>
                    <a:cubicBezTo>
                      <a:pt x="3" y="1"/>
                      <a:pt x="4" y="2"/>
                      <a:pt x="5" y="2"/>
                    </a:cubicBezTo>
                    <a:cubicBezTo>
                      <a:pt x="5" y="1"/>
                      <a:pt x="5" y="1"/>
                      <a:pt x="5" y="1"/>
                    </a:cubicBezTo>
                    <a:cubicBezTo>
                      <a:pt x="4" y="1"/>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5" name="Freeform 10218"/>
              <p:cNvSpPr>
                <a:spLocks noEditPoints="1"/>
              </p:cNvSpPr>
              <p:nvPr/>
            </p:nvSpPr>
            <p:spPr bwMode="auto">
              <a:xfrm>
                <a:off x="36" y="3535"/>
                <a:ext cx="30" cy="22"/>
              </a:xfrm>
              <a:custGeom>
                <a:avLst/>
                <a:gdLst>
                  <a:gd name="T0" fmla="*/ 11 w 13"/>
                  <a:gd name="T1" fmla="*/ 9 h 9"/>
                  <a:gd name="T2" fmla="*/ 11 w 13"/>
                  <a:gd name="T3" fmla="*/ 9 h 9"/>
                  <a:gd name="T4" fmla="*/ 11 w 13"/>
                  <a:gd name="T5" fmla="*/ 9 h 9"/>
                  <a:gd name="T6" fmla="*/ 11 w 13"/>
                  <a:gd name="T7" fmla="*/ 9 h 9"/>
                  <a:gd name="T8" fmla="*/ 11 w 13"/>
                  <a:gd name="T9" fmla="*/ 9 h 9"/>
                  <a:gd name="T10" fmla="*/ 9 w 13"/>
                  <a:gd name="T11" fmla="*/ 8 h 9"/>
                  <a:gd name="T12" fmla="*/ 9 w 13"/>
                  <a:gd name="T13" fmla="*/ 8 h 9"/>
                  <a:gd name="T14" fmla="*/ 11 w 13"/>
                  <a:gd name="T15" fmla="*/ 9 h 9"/>
                  <a:gd name="T16" fmla="*/ 11 w 13"/>
                  <a:gd name="T17" fmla="*/ 9 h 9"/>
                  <a:gd name="T18" fmla="*/ 9 w 13"/>
                  <a:gd name="T19" fmla="*/ 8 h 9"/>
                  <a:gd name="T20" fmla="*/ 9 w 13"/>
                  <a:gd name="T21" fmla="*/ 8 h 9"/>
                  <a:gd name="T22" fmla="*/ 8 w 13"/>
                  <a:gd name="T23" fmla="*/ 7 h 9"/>
                  <a:gd name="T24" fmla="*/ 8 w 13"/>
                  <a:gd name="T25" fmla="*/ 7 h 9"/>
                  <a:gd name="T26" fmla="*/ 9 w 13"/>
                  <a:gd name="T27" fmla="*/ 8 h 9"/>
                  <a:gd name="T28" fmla="*/ 9 w 13"/>
                  <a:gd name="T29" fmla="*/ 8 h 9"/>
                  <a:gd name="T30" fmla="*/ 8 w 13"/>
                  <a:gd name="T31" fmla="*/ 7 h 9"/>
                  <a:gd name="T32" fmla="*/ 6 w 13"/>
                  <a:gd name="T33" fmla="*/ 6 h 9"/>
                  <a:gd name="T34" fmla="*/ 6 w 13"/>
                  <a:gd name="T35" fmla="*/ 6 h 9"/>
                  <a:gd name="T36" fmla="*/ 7 w 13"/>
                  <a:gd name="T37" fmla="*/ 6 h 9"/>
                  <a:gd name="T38" fmla="*/ 7 w 13"/>
                  <a:gd name="T39" fmla="*/ 6 h 9"/>
                  <a:gd name="T40" fmla="*/ 6 w 13"/>
                  <a:gd name="T41" fmla="*/ 6 h 9"/>
                  <a:gd name="T42" fmla="*/ 11 w 13"/>
                  <a:gd name="T43" fmla="*/ 5 h 9"/>
                  <a:gd name="T44" fmla="*/ 11 w 13"/>
                  <a:gd name="T45" fmla="*/ 5 h 9"/>
                  <a:gd name="T46" fmla="*/ 12 w 13"/>
                  <a:gd name="T47" fmla="*/ 6 h 9"/>
                  <a:gd name="T48" fmla="*/ 13 w 13"/>
                  <a:gd name="T49" fmla="*/ 6 h 9"/>
                  <a:gd name="T50" fmla="*/ 13 w 13"/>
                  <a:gd name="T51" fmla="*/ 6 h 9"/>
                  <a:gd name="T52" fmla="*/ 12 w 13"/>
                  <a:gd name="T53" fmla="*/ 6 h 9"/>
                  <a:gd name="T54" fmla="*/ 11 w 13"/>
                  <a:gd name="T55" fmla="*/ 5 h 9"/>
                  <a:gd name="T56" fmla="*/ 9 w 13"/>
                  <a:gd name="T57" fmla="*/ 5 h 9"/>
                  <a:gd name="T58" fmla="*/ 9 w 13"/>
                  <a:gd name="T59" fmla="*/ 5 h 9"/>
                  <a:gd name="T60" fmla="*/ 10 w 13"/>
                  <a:gd name="T61" fmla="*/ 5 h 9"/>
                  <a:gd name="T62" fmla="*/ 10 w 13"/>
                  <a:gd name="T63" fmla="*/ 5 h 9"/>
                  <a:gd name="T64" fmla="*/ 9 w 13"/>
                  <a:gd name="T65" fmla="*/ 5 h 9"/>
                  <a:gd name="T66" fmla="*/ 4 w 13"/>
                  <a:gd name="T67" fmla="*/ 4 h 9"/>
                  <a:gd name="T68" fmla="*/ 4 w 13"/>
                  <a:gd name="T69" fmla="*/ 5 h 9"/>
                  <a:gd name="T70" fmla="*/ 6 w 13"/>
                  <a:gd name="T71" fmla="*/ 6 h 9"/>
                  <a:gd name="T72" fmla="*/ 6 w 13"/>
                  <a:gd name="T73" fmla="*/ 6 h 9"/>
                  <a:gd name="T74" fmla="*/ 4 w 13"/>
                  <a:gd name="T75" fmla="*/ 4 h 9"/>
                  <a:gd name="T76" fmla="*/ 7 w 13"/>
                  <a:gd name="T77" fmla="*/ 4 h 9"/>
                  <a:gd name="T78" fmla="*/ 7 w 13"/>
                  <a:gd name="T79" fmla="*/ 4 h 9"/>
                  <a:gd name="T80" fmla="*/ 8 w 13"/>
                  <a:gd name="T81" fmla="*/ 4 h 9"/>
                  <a:gd name="T82" fmla="*/ 8 w 13"/>
                  <a:gd name="T83" fmla="*/ 4 h 9"/>
                  <a:gd name="T84" fmla="*/ 7 w 13"/>
                  <a:gd name="T85" fmla="*/ 4 h 9"/>
                  <a:gd name="T86" fmla="*/ 5 w 13"/>
                  <a:gd name="T87" fmla="*/ 3 h 9"/>
                  <a:gd name="T88" fmla="*/ 5 w 13"/>
                  <a:gd name="T89" fmla="*/ 3 h 9"/>
                  <a:gd name="T90" fmla="*/ 7 w 13"/>
                  <a:gd name="T91" fmla="*/ 3 h 9"/>
                  <a:gd name="T92" fmla="*/ 7 w 13"/>
                  <a:gd name="T93" fmla="*/ 4 h 9"/>
                  <a:gd name="T94" fmla="*/ 7 w 13"/>
                  <a:gd name="T95" fmla="*/ 4 h 9"/>
                  <a:gd name="T96" fmla="*/ 5 w 13"/>
                  <a:gd name="T97" fmla="*/ 3 h 9"/>
                  <a:gd name="T98" fmla="*/ 0 w 13"/>
                  <a:gd name="T99" fmla="*/ 2 h 9"/>
                  <a:gd name="T100" fmla="*/ 0 w 13"/>
                  <a:gd name="T101" fmla="*/ 2 h 9"/>
                  <a:gd name="T102" fmla="*/ 2 w 13"/>
                  <a:gd name="T103" fmla="*/ 3 h 9"/>
                  <a:gd name="T104" fmla="*/ 2 w 13"/>
                  <a:gd name="T105" fmla="*/ 3 h 9"/>
                  <a:gd name="T106" fmla="*/ 0 w 13"/>
                  <a:gd name="T107" fmla="*/ 2 h 9"/>
                  <a:gd name="T108" fmla="*/ 1 w 13"/>
                  <a:gd name="T109" fmla="*/ 0 h 9"/>
                  <a:gd name="T110" fmla="*/ 1 w 13"/>
                  <a:gd name="T111" fmla="*/ 0 h 9"/>
                  <a:gd name="T112" fmla="*/ 3 w 13"/>
                  <a:gd name="T113" fmla="*/ 2 h 9"/>
                  <a:gd name="T114" fmla="*/ 3 w 13"/>
                  <a:gd name="T115" fmla="*/ 1 h 9"/>
                  <a:gd name="T116" fmla="*/ 1 w 13"/>
                  <a:gd name="T1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 h="9">
                    <a:moveTo>
                      <a:pt x="11" y="9"/>
                    </a:moveTo>
                    <a:cubicBezTo>
                      <a:pt x="11" y="9"/>
                      <a:pt x="11" y="9"/>
                      <a:pt x="11" y="9"/>
                    </a:cubicBezTo>
                    <a:cubicBezTo>
                      <a:pt x="11" y="9"/>
                      <a:pt x="11" y="9"/>
                      <a:pt x="11" y="9"/>
                    </a:cubicBezTo>
                    <a:cubicBezTo>
                      <a:pt x="11" y="9"/>
                      <a:pt x="11" y="9"/>
                      <a:pt x="11" y="9"/>
                    </a:cubicBezTo>
                    <a:cubicBezTo>
                      <a:pt x="11" y="9"/>
                      <a:pt x="11" y="9"/>
                      <a:pt x="11" y="9"/>
                    </a:cubicBezTo>
                    <a:moveTo>
                      <a:pt x="9" y="8"/>
                    </a:moveTo>
                    <a:cubicBezTo>
                      <a:pt x="9" y="8"/>
                      <a:pt x="9" y="8"/>
                      <a:pt x="9" y="8"/>
                    </a:cubicBezTo>
                    <a:cubicBezTo>
                      <a:pt x="11" y="9"/>
                      <a:pt x="11" y="9"/>
                      <a:pt x="11" y="9"/>
                    </a:cubicBezTo>
                    <a:cubicBezTo>
                      <a:pt x="11" y="9"/>
                      <a:pt x="11" y="9"/>
                      <a:pt x="11" y="9"/>
                    </a:cubicBezTo>
                    <a:cubicBezTo>
                      <a:pt x="9" y="8"/>
                      <a:pt x="9" y="8"/>
                      <a:pt x="9" y="8"/>
                    </a:cubicBezTo>
                    <a:cubicBezTo>
                      <a:pt x="9" y="8"/>
                      <a:pt x="9" y="8"/>
                      <a:pt x="9" y="8"/>
                    </a:cubicBezTo>
                    <a:moveTo>
                      <a:pt x="8" y="7"/>
                    </a:moveTo>
                    <a:cubicBezTo>
                      <a:pt x="8" y="7"/>
                      <a:pt x="8" y="7"/>
                      <a:pt x="8" y="7"/>
                    </a:cubicBezTo>
                    <a:cubicBezTo>
                      <a:pt x="9" y="8"/>
                      <a:pt x="9" y="8"/>
                      <a:pt x="9" y="8"/>
                    </a:cubicBezTo>
                    <a:cubicBezTo>
                      <a:pt x="9" y="8"/>
                      <a:pt x="9" y="8"/>
                      <a:pt x="9" y="8"/>
                    </a:cubicBezTo>
                    <a:cubicBezTo>
                      <a:pt x="8" y="7"/>
                      <a:pt x="8" y="7"/>
                      <a:pt x="8" y="7"/>
                    </a:cubicBezTo>
                    <a:moveTo>
                      <a:pt x="6" y="6"/>
                    </a:moveTo>
                    <a:cubicBezTo>
                      <a:pt x="6" y="6"/>
                      <a:pt x="6" y="6"/>
                      <a:pt x="6" y="6"/>
                    </a:cubicBezTo>
                    <a:cubicBezTo>
                      <a:pt x="7" y="6"/>
                      <a:pt x="7" y="6"/>
                      <a:pt x="7" y="6"/>
                    </a:cubicBezTo>
                    <a:cubicBezTo>
                      <a:pt x="7" y="6"/>
                      <a:pt x="7" y="6"/>
                      <a:pt x="7" y="6"/>
                    </a:cubicBezTo>
                    <a:cubicBezTo>
                      <a:pt x="6" y="6"/>
                      <a:pt x="6" y="6"/>
                      <a:pt x="6" y="6"/>
                    </a:cubicBezTo>
                    <a:moveTo>
                      <a:pt x="11" y="5"/>
                    </a:moveTo>
                    <a:cubicBezTo>
                      <a:pt x="11" y="5"/>
                      <a:pt x="11" y="5"/>
                      <a:pt x="11" y="5"/>
                    </a:cubicBezTo>
                    <a:cubicBezTo>
                      <a:pt x="11" y="6"/>
                      <a:pt x="12" y="6"/>
                      <a:pt x="12" y="6"/>
                    </a:cubicBezTo>
                    <a:cubicBezTo>
                      <a:pt x="12" y="6"/>
                      <a:pt x="12" y="6"/>
                      <a:pt x="13" y="6"/>
                    </a:cubicBezTo>
                    <a:cubicBezTo>
                      <a:pt x="13" y="6"/>
                      <a:pt x="13" y="6"/>
                      <a:pt x="13" y="6"/>
                    </a:cubicBezTo>
                    <a:cubicBezTo>
                      <a:pt x="12" y="6"/>
                      <a:pt x="12" y="6"/>
                      <a:pt x="12" y="6"/>
                    </a:cubicBezTo>
                    <a:cubicBezTo>
                      <a:pt x="12" y="6"/>
                      <a:pt x="11" y="6"/>
                      <a:pt x="11" y="5"/>
                    </a:cubicBezTo>
                    <a:moveTo>
                      <a:pt x="9" y="5"/>
                    </a:moveTo>
                    <a:cubicBezTo>
                      <a:pt x="9" y="5"/>
                      <a:pt x="9" y="5"/>
                      <a:pt x="9" y="5"/>
                    </a:cubicBezTo>
                    <a:cubicBezTo>
                      <a:pt x="10" y="5"/>
                      <a:pt x="10" y="5"/>
                      <a:pt x="10" y="5"/>
                    </a:cubicBezTo>
                    <a:cubicBezTo>
                      <a:pt x="10" y="5"/>
                      <a:pt x="10" y="5"/>
                      <a:pt x="10" y="5"/>
                    </a:cubicBezTo>
                    <a:cubicBezTo>
                      <a:pt x="10" y="5"/>
                      <a:pt x="10" y="5"/>
                      <a:pt x="9" y="5"/>
                    </a:cubicBezTo>
                    <a:moveTo>
                      <a:pt x="4" y="4"/>
                    </a:moveTo>
                    <a:cubicBezTo>
                      <a:pt x="4" y="5"/>
                      <a:pt x="4" y="5"/>
                      <a:pt x="4" y="5"/>
                    </a:cubicBezTo>
                    <a:cubicBezTo>
                      <a:pt x="6" y="6"/>
                      <a:pt x="6" y="6"/>
                      <a:pt x="6" y="6"/>
                    </a:cubicBezTo>
                    <a:cubicBezTo>
                      <a:pt x="6" y="6"/>
                      <a:pt x="6" y="6"/>
                      <a:pt x="6" y="6"/>
                    </a:cubicBezTo>
                    <a:cubicBezTo>
                      <a:pt x="4" y="4"/>
                      <a:pt x="4" y="4"/>
                      <a:pt x="4" y="4"/>
                    </a:cubicBezTo>
                    <a:moveTo>
                      <a:pt x="7" y="4"/>
                    </a:moveTo>
                    <a:cubicBezTo>
                      <a:pt x="7" y="4"/>
                      <a:pt x="7" y="4"/>
                      <a:pt x="7" y="4"/>
                    </a:cubicBezTo>
                    <a:cubicBezTo>
                      <a:pt x="8" y="4"/>
                      <a:pt x="8" y="4"/>
                      <a:pt x="8" y="4"/>
                    </a:cubicBezTo>
                    <a:cubicBezTo>
                      <a:pt x="8" y="4"/>
                      <a:pt x="8" y="4"/>
                      <a:pt x="8" y="4"/>
                    </a:cubicBezTo>
                    <a:cubicBezTo>
                      <a:pt x="8" y="4"/>
                      <a:pt x="8" y="4"/>
                      <a:pt x="7" y="4"/>
                    </a:cubicBezTo>
                    <a:moveTo>
                      <a:pt x="5" y="3"/>
                    </a:moveTo>
                    <a:cubicBezTo>
                      <a:pt x="5" y="3"/>
                      <a:pt x="5" y="3"/>
                      <a:pt x="5" y="3"/>
                    </a:cubicBezTo>
                    <a:cubicBezTo>
                      <a:pt x="6" y="3"/>
                      <a:pt x="6" y="3"/>
                      <a:pt x="7" y="3"/>
                    </a:cubicBezTo>
                    <a:cubicBezTo>
                      <a:pt x="7" y="4"/>
                      <a:pt x="7" y="4"/>
                      <a:pt x="7" y="4"/>
                    </a:cubicBezTo>
                    <a:cubicBezTo>
                      <a:pt x="7" y="4"/>
                      <a:pt x="7" y="4"/>
                      <a:pt x="7" y="4"/>
                    </a:cubicBezTo>
                    <a:cubicBezTo>
                      <a:pt x="6" y="3"/>
                      <a:pt x="6" y="3"/>
                      <a:pt x="5" y="3"/>
                    </a:cubicBezTo>
                    <a:moveTo>
                      <a:pt x="0" y="2"/>
                    </a:moveTo>
                    <a:cubicBezTo>
                      <a:pt x="0" y="2"/>
                      <a:pt x="0" y="2"/>
                      <a:pt x="0" y="2"/>
                    </a:cubicBezTo>
                    <a:cubicBezTo>
                      <a:pt x="2" y="3"/>
                      <a:pt x="2" y="3"/>
                      <a:pt x="2" y="3"/>
                    </a:cubicBezTo>
                    <a:cubicBezTo>
                      <a:pt x="2" y="3"/>
                      <a:pt x="2" y="3"/>
                      <a:pt x="2" y="3"/>
                    </a:cubicBezTo>
                    <a:cubicBezTo>
                      <a:pt x="0" y="2"/>
                      <a:pt x="0" y="2"/>
                      <a:pt x="0" y="2"/>
                    </a:cubicBezTo>
                    <a:moveTo>
                      <a:pt x="1" y="0"/>
                    </a:moveTo>
                    <a:cubicBezTo>
                      <a:pt x="1" y="0"/>
                      <a:pt x="1" y="0"/>
                      <a:pt x="1" y="0"/>
                    </a:cubicBezTo>
                    <a:cubicBezTo>
                      <a:pt x="1" y="1"/>
                      <a:pt x="2" y="1"/>
                      <a:pt x="3" y="2"/>
                    </a:cubicBezTo>
                    <a:cubicBezTo>
                      <a:pt x="3" y="1"/>
                      <a:pt x="3" y="1"/>
                      <a:pt x="3" y="1"/>
                    </a:cubicBezTo>
                    <a:cubicBezTo>
                      <a:pt x="2"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6" name="Freeform 10219"/>
              <p:cNvSpPr>
                <a:spLocks noEditPoints="1"/>
              </p:cNvSpPr>
              <p:nvPr/>
            </p:nvSpPr>
            <p:spPr bwMode="auto">
              <a:xfrm>
                <a:off x="-45" y="3672"/>
                <a:ext cx="97" cy="62"/>
              </a:xfrm>
              <a:custGeom>
                <a:avLst/>
                <a:gdLst>
                  <a:gd name="T0" fmla="*/ 40 w 41"/>
                  <a:gd name="T1" fmla="*/ 25 h 26"/>
                  <a:gd name="T2" fmla="*/ 41 w 41"/>
                  <a:gd name="T3" fmla="*/ 25 h 26"/>
                  <a:gd name="T4" fmla="*/ 32 w 41"/>
                  <a:gd name="T5" fmla="*/ 21 h 26"/>
                  <a:gd name="T6" fmla="*/ 33 w 41"/>
                  <a:gd name="T7" fmla="*/ 21 h 26"/>
                  <a:gd name="T8" fmla="*/ 30 w 41"/>
                  <a:gd name="T9" fmla="*/ 19 h 26"/>
                  <a:gd name="T10" fmla="*/ 32 w 41"/>
                  <a:gd name="T11" fmla="*/ 21 h 26"/>
                  <a:gd name="T12" fmla="*/ 31 w 41"/>
                  <a:gd name="T13" fmla="*/ 18 h 26"/>
                  <a:gd name="T14" fmla="*/ 33 w 41"/>
                  <a:gd name="T15" fmla="*/ 20 h 26"/>
                  <a:gd name="T16" fmla="*/ 31 w 41"/>
                  <a:gd name="T17" fmla="*/ 18 h 26"/>
                  <a:gd name="T18" fmla="*/ 19 w 41"/>
                  <a:gd name="T19" fmla="*/ 14 h 26"/>
                  <a:gd name="T20" fmla="*/ 24 w 41"/>
                  <a:gd name="T21" fmla="*/ 16 h 26"/>
                  <a:gd name="T22" fmla="*/ 21 w 41"/>
                  <a:gd name="T23" fmla="*/ 12 h 26"/>
                  <a:gd name="T24" fmla="*/ 25 w 41"/>
                  <a:gd name="T25" fmla="*/ 15 h 26"/>
                  <a:gd name="T26" fmla="*/ 21 w 41"/>
                  <a:gd name="T27" fmla="*/ 12 h 26"/>
                  <a:gd name="T28" fmla="*/ 20 w 41"/>
                  <a:gd name="T29" fmla="*/ 12 h 26"/>
                  <a:gd name="T30" fmla="*/ 21 w 41"/>
                  <a:gd name="T31" fmla="*/ 12 h 26"/>
                  <a:gd name="T32" fmla="*/ 17 w 41"/>
                  <a:gd name="T33" fmla="*/ 12 h 26"/>
                  <a:gd name="T34" fmla="*/ 17 w 41"/>
                  <a:gd name="T35" fmla="*/ 13 h 26"/>
                  <a:gd name="T36" fmla="*/ 17 w 41"/>
                  <a:gd name="T37" fmla="*/ 12 h 26"/>
                  <a:gd name="T38" fmla="*/ 17 w 41"/>
                  <a:gd name="T39" fmla="*/ 10 h 26"/>
                  <a:gd name="T40" fmla="*/ 18 w 41"/>
                  <a:gd name="T41" fmla="*/ 10 h 26"/>
                  <a:gd name="T42" fmla="*/ 12 w 41"/>
                  <a:gd name="T43" fmla="*/ 9 h 26"/>
                  <a:gd name="T44" fmla="*/ 16 w 41"/>
                  <a:gd name="T45" fmla="*/ 12 h 26"/>
                  <a:gd name="T46" fmla="*/ 12 w 41"/>
                  <a:gd name="T47" fmla="*/ 9 h 26"/>
                  <a:gd name="T48" fmla="*/ 11 w 41"/>
                  <a:gd name="T49" fmla="*/ 8 h 26"/>
                  <a:gd name="T50" fmla="*/ 11 w 41"/>
                  <a:gd name="T51" fmla="*/ 9 h 26"/>
                  <a:gd name="T52" fmla="*/ 11 w 41"/>
                  <a:gd name="T53" fmla="*/ 8 h 26"/>
                  <a:gd name="T54" fmla="*/ 13 w 41"/>
                  <a:gd name="T55" fmla="*/ 7 h 26"/>
                  <a:gd name="T56" fmla="*/ 17 w 41"/>
                  <a:gd name="T57" fmla="*/ 9 h 26"/>
                  <a:gd name="T58" fmla="*/ 12 w 41"/>
                  <a:gd name="T59" fmla="*/ 6 h 26"/>
                  <a:gd name="T60" fmla="*/ 12 w 41"/>
                  <a:gd name="T61" fmla="*/ 7 h 26"/>
                  <a:gd name="T62" fmla="*/ 12 w 41"/>
                  <a:gd name="T63" fmla="*/ 6 h 26"/>
                  <a:gd name="T64" fmla="*/ 5 w 41"/>
                  <a:gd name="T65" fmla="*/ 6 h 26"/>
                  <a:gd name="T66" fmla="*/ 6 w 41"/>
                  <a:gd name="T67" fmla="*/ 5 h 26"/>
                  <a:gd name="T68" fmla="*/ 3 w 41"/>
                  <a:gd name="T69" fmla="*/ 4 h 26"/>
                  <a:gd name="T70" fmla="*/ 5 w 41"/>
                  <a:gd name="T71" fmla="*/ 6 h 26"/>
                  <a:gd name="T72" fmla="*/ 3 w 41"/>
                  <a:gd name="T73" fmla="*/ 4 h 26"/>
                  <a:gd name="T74" fmla="*/ 7 w 41"/>
                  <a:gd name="T75" fmla="*/ 3 h 26"/>
                  <a:gd name="T76" fmla="*/ 7 w 41"/>
                  <a:gd name="T77" fmla="*/ 3 h 26"/>
                  <a:gd name="T78" fmla="*/ 1 w 41"/>
                  <a:gd name="T79" fmla="*/ 2 h 26"/>
                  <a:gd name="T80" fmla="*/ 3 w 41"/>
                  <a:gd name="T81" fmla="*/ 5 h 26"/>
                  <a:gd name="T82" fmla="*/ 1 w 41"/>
                  <a:gd name="T83" fmla="*/ 2 h 26"/>
                  <a:gd name="T84" fmla="*/ 4 w 41"/>
                  <a:gd name="T85" fmla="*/ 2 h 26"/>
                  <a:gd name="T86" fmla="*/ 6 w 41"/>
                  <a:gd name="T87" fmla="*/ 3 h 26"/>
                  <a:gd name="T88" fmla="*/ 5 w 41"/>
                  <a:gd name="T89" fmla="*/ 2 h 26"/>
                  <a:gd name="T90" fmla="*/ 5 w 41"/>
                  <a:gd name="T91" fmla="*/ 2 h 26"/>
                  <a:gd name="T92" fmla="*/ 2 w 41"/>
                  <a:gd name="T93" fmla="*/ 0 h 26"/>
                  <a:gd name="T94" fmla="*/ 4 w 41"/>
                  <a:gd name="T95" fmla="*/ 2 h 26"/>
                  <a:gd name="T96" fmla="*/ 2 w 41"/>
                  <a:gd name="T9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 h="26">
                    <a:moveTo>
                      <a:pt x="40" y="25"/>
                    </a:moveTo>
                    <a:cubicBezTo>
                      <a:pt x="40" y="25"/>
                      <a:pt x="40" y="25"/>
                      <a:pt x="40" y="25"/>
                    </a:cubicBezTo>
                    <a:cubicBezTo>
                      <a:pt x="41" y="26"/>
                      <a:pt x="41" y="26"/>
                      <a:pt x="41" y="26"/>
                    </a:cubicBezTo>
                    <a:cubicBezTo>
                      <a:pt x="41" y="25"/>
                      <a:pt x="41" y="25"/>
                      <a:pt x="41" y="25"/>
                    </a:cubicBezTo>
                    <a:cubicBezTo>
                      <a:pt x="41" y="25"/>
                      <a:pt x="41" y="25"/>
                      <a:pt x="40" y="25"/>
                    </a:cubicBezTo>
                    <a:moveTo>
                      <a:pt x="32" y="21"/>
                    </a:moveTo>
                    <a:cubicBezTo>
                      <a:pt x="33" y="21"/>
                      <a:pt x="33" y="21"/>
                      <a:pt x="33" y="21"/>
                    </a:cubicBezTo>
                    <a:cubicBezTo>
                      <a:pt x="33" y="21"/>
                      <a:pt x="33" y="21"/>
                      <a:pt x="33" y="21"/>
                    </a:cubicBezTo>
                    <a:cubicBezTo>
                      <a:pt x="33" y="21"/>
                      <a:pt x="33" y="21"/>
                      <a:pt x="32" y="21"/>
                    </a:cubicBezTo>
                    <a:moveTo>
                      <a:pt x="30" y="19"/>
                    </a:moveTo>
                    <a:cubicBezTo>
                      <a:pt x="30" y="20"/>
                      <a:pt x="30" y="20"/>
                      <a:pt x="30" y="20"/>
                    </a:cubicBezTo>
                    <a:cubicBezTo>
                      <a:pt x="31" y="20"/>
                      <a:pt x="32" y="20"/>
                      <a:pt x="32" y="21"/>
                    </a:cubicBezTo>
                    <a:cubicBezTo>
                      <a:pt x="32" y="20"/>
                      <a:pt x="31" y="20"/>
                      <a:pt x="30" y="19"/>
                    </a:cubicBezTo>
                    <a:moveTo>
                      <a:pt x="31" y="18"/>
                    </a:moveTo>
                    <a:cubicBezTo>
                      <a:pt x="31" y="19"/>
                      <a:pt x="31" y="19"/>
                      <a:pt x="31" y="19"/>
                    </a:cubicBezTo>
                    <a:cubicBezTo>
                      <a:pt x="32" y="19"/>
                      <a:pt x="32" y="20"/>
                      <a:pt x="33" y="20"/>
                    </a:cubicBezTo>
                    <a:cubicBezTo>
                      <a:pt x="34" y="20"/>
                      <a:pt x="34" y="20"/>
                      <a:pt x="34" y="20"/>
                    </a:cubicBezTo>
                    <a:cubicBezTo>
                      <a:pt x="33" y="19"/>
                      <a:pt x="32" y="19"/>
                      <a:pt x="31" y="18"/>
                    </a:cubicBezTo>
                    <a:moveTo>
                      <a:pt x="20" y="13"/>
                    </a:moveTo>
                    <a:cubicBezTo>
                      <a:pt x="20" y="14"/>
                      <a:pt x="19" y="14"/>
                      <a:pt x="19" y="14"/>
                    </a:cubicBezTo>
                    <a:cubicBezTo>
                      <a:pt x="21" y="15"/>
                      <a:pt x="22" y="16"/>
                      <a:pt x="24" y="16"/>
                    </a:cubicBezTo>
                    <a:cubicBezTo>
                      <a:pt x="24" y="16"/>
                      <a:pt x="24" y="16"/>
                      <a:pt x="24" y="16"/>
                    </a:cubicBezTo>
                    <a:cubicBezTo>
                      <a:pt x="22" y="15"/>
                      <a:pt x="21" y="14"/>
                      <a:pt x="20" y="13"/>
                    </a:cubicBezTo>
                    <a:moveTo>
                      <a:pt x="21" y="12"/>
                    </a:moveTo>
                    <a:cubicBezTo>
                      <a:pt x="21" y="12"/>
                      <a:pt x="21" y="12"/>
                      <a:pt x="21" y="12"/>
                    </a:cubicBezTo>
                    <a:cubicBezTo>
                      <a:pt x="22" y="13"/>
                      <a:pt x="23" y="14"/>
                      <a:pt x="25" y="15"/>
                    </a:cubicBezTo>
                    <a:cubicBezTo>
                      <a:pt x="25" y="15"/>
                      <a:pt x="25" y="14"/>
                      <a:pt x="25" y="14"/>
                    </a:cubicBezTo>
                    <a:cubicBezTo>
                      <a:pt x="24" y="13"/>
                      <a:pt x="22" y="13"/>
                      <a:pt x="21" y="12"/>
                    </a:cubicBezTo>
                    <a:moveTo>
                      <a:pt x="21" y="12"/>
                    </a:moveTo>
                    <a:cubicBezTo>
                      <a:pt x="21" y="12"/>
                      <a:pt x="20" y="12"/>
                      <a:pt x="20" y="12"/>
                    </a:cubicBezTo>
                    <a:cubicBezTo>
                      <a:pt x="20" y="12"/>
                      <a:pt x="20" y="12"/>
                      <a:pt x="20" y="12"/>
                    </a:cubicBezTo>
                    <a:cubicBezTo>
                      <a:pt x="21" y="12"/>
                      <a:pt x="21" y="12"/>
                      <a:pt x="21" y="12"/>
                    </a:cubicBezTo>
                    <a:cubicBezTo>
                      <a:pt x="21" y="12"/>
                      <a:pt x="21" y="12"/>
                      <a:pt x="21" y="12"/>
                    </a:cubicBezTo>
                    <a:moveTo>
                      <a:pt x="17" y="12"/>
                    </a:moveTo>
                    <a:cubicBezTo>
                      <a:pt x="17" y="12"/>
                      <a:pt x="16" y="12"/>
                      <a:pt x="16" y="12"/>
                    </a:cubicBezTo>
                    <a:cubicBezTo>
                      <a:pt x="16" y="12"/>
                      <a:pt x="17" y="12"/>
                      <a:pt x="17" y="13"/>
                    </a:cubicBezTo>
                    <a:cubicBezTo>
                      <a:pt x="17" y="12"/>
                      <a:pt x="17" y="12"/>
                      <a:pt x="17" y="12"/>
                    </a:cubicBezTo>
                    <a:cubicBezTo>
                      <a:pt x="17" y="12"/>
                      <a:pt x="17" y="12"/>
                      <a:pt x="17" y="12"/>
                    </a:cubicBezTo>
                    <a:moveTo>
                      <a:pt x="18" y="10"/>
                    </a:moveTo>
                    <a:cubicBezTo>
                      <a:pt x="18" y="10"/>
                      <a:pt x="18" y="10"/>
                      <a:pt x="17" y="10"/>
                    </a:cubicBezTo>
                    <a:cubicBezTo>
                      <a:pt x="18" y="10"/>
                      <a:pt x="18" y="10"/>
                      <a:pt x="18" y="10"/>
                    </a:cubicBezTo>
                    <a:cubicBezTo>
                      <a:pt x="18" y="10"/>
                      <a:pt x="18" y="10"/>
                      <a:pt x="18" y="10"/>
                    </a:cubicBezTo>
                    <a:cubicBezTo>
                      <a:pt x="18" y="10"/>
                      <a:pt x="18" y="10"/>
                      <a:pt x="18" y="10"/>
                    </a:cubicBezTo>
                    <a:moveTo>
                      <a:pt x="12" y="9"/>
                    </a:moveTo>
                    <a:cubicBezTo>
                      <a:pt x="12" y="9"/>
                      <a:pt x="12" y="9"/>
                      <a:pt x="11" y="10"/>
                    </a:cubicBezTo>
                    <a:cubicBezTo>
                      <a:pt x="13" y="10"/>
                      <a:pt x="14" y="11"/>
                      <a:pt x="16" y="12"/>
                    </a:cubicBezTo>
                    <a:cubicBezTo>
                      <a:pt x="16" y="11"/>
                      <a:pt x="16" y="11"/>
                      <a:pt x="16" y="11"/>
                    </a:cubicBezTo>
                    <a:cubicBezTo>
                      <a:pt x="15" y="10"/>
                      <a:pt x="13" y="9"/>
                      <a:pt x="12" y="9"/>
                    </a:cubicBezTo>
                    <a:moveTo>
                      <a:pt x="11" y="8"/>
                    </a:moveTo>
                    <a:cubicBezTo>
                      <a:pt x="11" y="8"/>
                      <a:pt x="11" y="8"/>
                      <a:pt x="11" y="8"/>
                    </a:cubicBezTo>
                    <a:cubicBezTo>
                      <a:pt x="10" y="9"/>
                      <a:pt x="10" y="9"/>
                      <a:pt x="10" y="9"/>
                    </a:cubicBezTo>
                    <a:cubicBezTo>
                      <a:pt x="10" y="9"/>
                      <a:pt x="11" y="9"/>
                      <a:pt x="11" y="9"/>
                    </a:cubicBezTo>
                    <a:cubicBezTo>
                      <a:pt x="11" y="8"/>
                      <a:pt x="11" y="8"/>
                      <a:pt x="11" y="8"/>
                    </a:cubicBezTo>
                    <a:cubicBezTo>
                      <a:pt x="11" y="8"/>
                      <a:pt x="11" y="8"/>
                      <a:pt x="11" y="8"/>
                    </a:cubicBezTo>
                    <a:moveTo>
                      <a:pt x="13" y="7"/>
                    </a:moveTo>
                    <a:cubicBezTo>
                      <a:pt x="13" y="7"/>
                      <a:pt x="13" y="7"/>
                      <a:pt x="13" y="7"/>
                    </a:cubicBezTo>
                    <a:cubicBezTo>
                      <a:pt x="14" y="8"/>
                      <a:pt x="15" y="9"/>
                      <a:pt x="17" y="10"/>
                    </a:cubicBezTo>
                    <a:cubicBezTo>
                      <a:pt x="17" y="9"/>
                      <a:pt x="17" y="9"/>
                      <a:pt x="17" y="9"/>
                    </a:cubicBezTo>
                    <a:cubicBezTo>
                      <a:pt x="16" y="9"/>
                      <a:pt x="14" y="8"/>
                      <a:pt x="13" y="7"/>
                    </a:cubicBezTo>
                    <a:moveTo>
                      <a:pt x="12" y="6"/>
                    </a:moveTo>
                    <a:cubicBezTo>
                      <a:pt x="12" y="6"/>
                      <a:pt x="12" y="6"/>
                      <a:pt x="12" y="6"/>
                    </a:cubicBezTo>
                    <a:cubicBezTo>
                      <a:pt x="12" y="7"/>
                      <a:pt x="12" y="7"/>
                      <a:pt x="12" y="7"/>
                    </a:cubicBezTo>
                    <a:cubicBezTo>
                      <a:pt x="12" y="7"/>
                      <a:pt x="12" y="7"/>
                      <a:pt x="12" y="7"/>
                    </a:cubicBezTo>
                    <a:cubicBezTo>
                      <a:pt x="12" y="6"/>
                      <a:pt x="12" y="6"/>
                      <a:pt x="12" y="6"/>
                    </a:cubicBezTo>
                    <a:moveTo>
                      <a:pt x="6" y="5"/>
                    </a:moveTo>
                    <a:cubicBezTo>
                      <a:pt x="5" y="5"/>
                      <a:pt x="5" y="6"/>
                      <a:pt x="5" y="6"/>
                    </a:cubicBezTo>
                    <a:cubicBezTo>
                      <a:pt x="5" y="6"/>
                      <a:pt x="5" y="6"/>
                      <a:pt x="6" y="6"/>
                    </a:cubicBezTo>
                    <a:cubicBezTo>
                      <a:pt x="6" y="6"/>
                      <a:pt x="6" y="6"/>
                      <a:pt x="6" y="5"/>
                    </a:cubicBezTo>
                    <a:cubicBezTo>
                      <a:pt x="6" y="5"/>
                      <a:pt x="6" y="5"/>
                      <a:pt x="6" y="5"/>
                    </a:cubicBezTo>
                    <a:moveTo>
                      <a:pt x="3" y="4"/>
                    </a:moveTo>
                    <a:cubicBezTo>
                      <a:pt x="3" y="4"/>
                      <a:pt x="3" y="4"/>
                      <a:pt x="3" y="5"/>
                    </a:cubicBezTo>
                    <a:cubicBezTo>
                      <a:pt x="3" y="5"/>
                      <a:pt x="4" y="5"/>
                      <a:pt x="5" y="6"/>
                    </a:cubicBezTo>
                    <a:cubicBezTo>
                      <a:pt x="5" y="5"/>
                      <a:pt x="5" y="5"/>
                      <a:pt x="5" y="5"/>
                    </a:cubicBezTo>
                    <a:cubicBezTo>
                      <a:pt x="5" y="4"/>
                      <a:pt x="4" y="4"/>
                      <a:pt x="3" y="4"/>
                    </a:cubicBezTo>
                    <a:moveTo>
                      <a:pt x="7" y="3"/>
                    </a:moveTo>
                    <a:cubicBezTo>
                      <a:pt x="7" y="3"/>
                      <a:pt x="7" y="3"/>
                      <a:pt x="7" y="3"/>
                    </a:cubicBezTo>
                    <a:cubicBezTo>
                      <a:pt x="7" y="3"/>
                      <a:pt x="7" y="4"/>
                      <a:pt x="7" y="4"/>
                    </a:cubicBezTo>
                    <a:cubicBezTo>
                      <a:pt x="7" y="4"/>
                      <a:pt x="7" y="4"/>
                      <a:pt x="7" y="3"/>
                    </a:cubicBezTo>
                    <a:cubicBezTo>
                      <a:pt x="7" y="3"/>
                      <a:pt x="7" y="3"/>
                      <a:pt x="7" y="3"/>
                    </a:cubicBezTo>
                    <a:moveTo>
                      <a:pt x="1" y="2"/>
                    </a:moveTo>
                    <a:cubicBezTo>
                      <a:pt x="1" y="3"/>
                      <a:pt x="1" y="3"/>
                      <a:pt x="0" y="3"/>
                    </a:cubicBezTo>
                    <a:cubicBezTo>
                      <a:pt x="1" y="4"/>
                      <a:pt x="2" y="4"/>
                      <a:pt x="3" y="5"/>
                    </a:cubicBezTo>
                    <a:cubicBezTo>
                      <a:pt x="3" y="4"/>
                      <a:pt x="3" y="4"/>
                      <a:pt x="3" y="4"/>
                    </a:cubicBezTo>
                    <a:cubicBezTo>
                      <a:pt x="3" y="3"/>
                      <a:pt x="2" y="3"/>
                      <a:pt x="1" y="2"/>
                    </a:cubicBezTo>
                    <a:moveTo>
                      <a:pt x="5" y="2"/>
                    </a:moveTo>
                    <a:cubicBezTo>
                      <a:pt x="5" y="2"/>
                      <a:pt x="5" y="2"/>
                      <a:pt x="4" y="2"/>
                    </a:cubicBezTo>
                    <a:cubicBezTo>
                      <a:pt x="5" y="2"/>
                      <a:pt x="6" y="3"/>
                      <a:pt x="6" y="3"/>
                    </a:cubicBezTo>
                    <a:cubicBezTo>
                      <a:pt x="6" y="3"/>
                      <a:pt x="6" y="3"/>
                      <a:pt x="6" y="3"/>
                    </a:cubicBezTo>
                    <a:cubicBezTo>
                      <a:pt x="6" y="3"/>
                      <a:pt x="6" y="3"/>
                      <a:pt x="6" y="3"/>
                    </a:cubicBezTo>
                    <a:cubicBezTo>
                      <a:pt x="6" y="2"/>
                      <a:pt x="5" y="2"/>
                      <a:pt x="5" y="2"/>
                    </a:cubicBezTo>
                    <a:cubicBezTo>
                      <a:pt x="5" y="2"/>
                      <a:pt x="5" y="2"/>
                      <a:pt x="5" y="2"/>
                    </a:cubicBezTo>
                    <a:cubicBezTo>
                      <a:pt x="5" y="2"/>
                      <a:pt x="5" y="2"/>
                      <a:pt x="5" y="2"/>
                    </a:cubicBezTo>
                    <a:moveTo>
                      <a:pt x="2" y="0"/>
                    </a:moveTo>
                    <a:cubicBezTo>
                      <a:pt x="2" y="0"/>
                      <a:pt x="2" y="0"/>
                      <a:pt x="2" y="0"/>
                    </a:cubicBezTo>
                    <a:cubicBezTo>
                      <a:pt x="3" y="1"/>
                      <a:pt x="4" y="1"/>
                      <a:pt x="4" y="2"/>
                    </a:cubicBezTo>
                    <a:cubicBezTo>
                      <a:pt x="4" y="2"/>
                      <a:pt x="4" y="2"/>
                      <a:pt x="4" y="2"/>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7" name="Freeform 10220"/>
              <p:cNvSpPr>
                <a:spLocks noEditPoints="1"/>
              </p:cNvSpPr>
              <p:nvPr/>
            </p:nvSpPr>
            <p:spPr bwMode="auto">
              <a:xfrm>
                <a:off x="-170" y="3897"/>
                <a:ext cx="29" cy="16"/>
              </a:xfrm>
              <a:custGeom>
                <a:avLst/>
                <a:gdLst>
                  <a:gd name="T0" fmla="*/ 10 w 12"/>
                  <a:gd name="T1" fmla="*/ 6 h 7"/>
                  <a:gd name="T2" fmla="*/ 10 w 12"/>
                  <a:gd name="T3" fmla="*/ 7 h 7"/>
                  <a:gd name="T4" fmla="*/ 8 w 12"/>
                  <a:gd name="T5" fmla="*/ 6 h 7"/>
                  <a:gd name="T6" fmla="*/ 9 w 12"/>
                  <a:gd name="T7" fmla="*/ 6 h 7"/>
                  <a:gd name="T8" fmla="*/ 8 w 12"/>
                  <a:gd name="T9" fmla="*/ 6 h 7"/>
                  <a:gd name="T10" fmla="*/ 10 w 12"/>
                  <a:gd name="T11" fmla="*/ 6 h 7"/>
                  <a:gd name="T12" fmla="*/ 12 w 12"/>
                  <a:gd name="T13" fmla="*/ 7 h 7"/>
                  <a:gd name="T14" fmla="*/ 9 w 12"/>
                  <a:gd name="T15" fmla="*/ 6 h 7"/>
                  <a:gd name="T16" fmla="*/ 9 w 12"/>
                  <a:gd name="T17" fmla="*/ 6 h 7"/>
                  <a:gd name="T18" fmla="*/ 9 w 12"/>
                  <a:gd name="T19" fmla="*/ 6 h 7"/>
                  <a:gd name="T20" fmla="*/ 11 w 12"/>
                  <a:gd name="T21" fmla="*/ 5 h 7"/>
                  <a:gd name="T22" fmla="*/ 11 w 12"/>
                  <a:gd name="T23" fmla="*/ 6 h 7"/>
                  <a:gd name="T24" fmla="*/ 9 w 12"/>
                  <a:gd name="T25" fmla="*/ 5 h 7"/>
                  <a:gd name="T26" fmla="*/ 10 w 12"/>
                  <a:gd name="T27" fmla="*/ 5 h 7"/>
                  <a:gd name="T28" fmla="*/ 9 w 12"/>
                  <a:gd name="T29" fmla="*/ 5 h 7"/>
                  <a:gd name="T30" fmla="*/ 9 w 12"/>
                  <a:gd name="T31" fmla="*/ 5 h 7"/>
                  <a:gd name="T32" fmla="*/ 10 w 12"/>
                  <a:gd name="T33" fmla="*/ 5 h 7"/>
                  <a:gd name="T34" fmla="*/ 3 w 12"/>
                  <a:gd name="T35" fmla="*/ 2 h 7"/>
                  <a:gd name="T36" fmla="*/ 4 w 12"/>
                  <a:gd name="T37" fmla="*/ 2 h 7"/>
                  <a:gd name="T38" fmla="*/ 3 w 12"/>
                  <a:gd name="T39" fmla="*/ 2 h 7"/>
                  <a:gd name="T40" fmla="*/ 4 w 12"/>
                  <a:gd name="T41" fmla="*/ 2 h 7"/>
                  <a:gd name="T42" fmla="*/ 3 w 12"/>
                  <a:gd name="T43" fmla="*/ 2 h 7"/>
                  <a:gd name="T44" fmla="*/ 0 w 12"/>
                  <a:gd name="T45" fmla="*/ 0 h 7"/>
                  <a:gd name="T46" fmla="*/ 1 w 12"/>
                  <a:gd name="T47" fmla="*/ 0 h 7"/>
                  <a:gd name="T48" fmla="*/ 0 w 12"/>
                  <a:gd name="T49" fmla="*/ 0 h 7"/>
                  <a:gd name="T50" fmla="*/ 4 w 12"/>
                  <a:gd name="T51" fmla="*/ 2 h 7"/>
                  <a:gd name="T52" fmla="*/ 1 w 12"/>
                  <a:gd name="T53" fmla="*/ 0 h 7"/>
                  <a:gd name="T54" fmla="*/ 3 w 12"/>
                  <a:gd name="T55" fmla="*/ 2 h 7"/>
                  <a:gd name="T56" fmla="*/ 0 w 12"/>
                  <a:gd name="T57" fmla="*/ 0 h 7"/>
                  <a:gd name="T58" fmla="*/ 1 w 12"/>
                  <a:gd name="T59" fmla="*/ 0 h 7"/>
                  <a:gd name="T60" fmla="*/ 3 w 12"/>
                  <a:gd name="T61" fmla="*/ 2 h 7"/>
                  <a:gd name="T62" fmla="*/ 1 w 12"/>
                  <a:gd name="T63" fmla="*/ 0 h 7"/>
                  <a:gd name="T64" fmla="*/ 3 w 12"/>
                  <a:gd name="T65" fmla="*/ 1 h 7"/>
                  <a:gd name="T66" fmla="*/ 3 w 12"/>
                  <a:gd name="T6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 h="7">
                    <a:moveTo>
                      <a:pt x="10" y="6"/>
                    </a:moveTo>
                    <a:cubicBezTo>
                      <a:pt x="10" y="6"/>
                      <a:pt x="10" y="6"/>
                      <a:pt x="10" y="6"/>
                    </a:cubicBezTo>
                    <a:cubicBezTo>
                      <a:pt x="10" y="7"/>
                      <a:pt x="10" y="7"/>
                      <a:pt x="10" y="7"/>
                    </a:cubicBezTo>
                    <a:cubicBezTo>
                      <a:pt x="10" y="7"/>
                      <a:pt x="10" y="7"/>
                      <a:pt x="10" y="7"/>
                    </a:cubicBezTo>
                    <a:cubicBezTo>
                      <a:pt x="10" y="7"/>
                      <a:pt x="10" y="7"/>
                      <a:pt x="10" y="6"/>
                    </a:cubicBezTo>
                    <a:moveTo>
                      <a:pt x="8" y="6"/>
                    </a:moveTo>
                    <a:cubicBezTo>
                      <a:pt x="8" y="6"/>
                      <a:pt x="8" y="6"/>
                      <a:pt x="8" y="6"/>
                    </a:cubicBezTo>
                    <a:cubicBezTo>
                      <a:pt x="8" y="6"/>
                      <a:pt x="9" y="6"/>
                      <a:pt x="9" y="6"/>
                    </a:cubicBezTo>
                    <a:cubicBezTo>
                      <a:pt x="9" y="6"/>
                      <a:pt x="9" y="6"/>
                      <a:pt x="9" y="6"/>
                    </a:cubicBezTo>
                    <a:cubicBezTo>
                      <a:pt x="9" y="6"/>
                      <a:pt x="8" y="6"/>
                      <a:pt x="8" y="6"/>
                    </a:cubicBezTo>
                    <a:moveTo>
                      <a:pt x="10" y="6"/>
                    </a:moveTo>
                    <a:cubicBezTo>
                      <a:pt x="10" y="6"/>
                      <a:pt x="10" y="6"/>
                      <a:pt x="10" y="6"/>
                    </a:cubicBezTo>
                    <a:cubicBezTo>
                      <a:pt x="12" y="7"/>
                      <a:pt x="12" y="7"/>
                      <a:pt x="12" y="7"/>
                    </a:cubicBezTo>
                    <a:cubicBezTo>
                      <a:pt x="12" y="7"/>
                      <a:pt x="12" y="7"/>
                      <a:pt x="12" y="7"/>
                    </a:cubicBezTo>
                    <a:cubicBezTo>
                      <a:pt x="10" y="6"/>
                      <a:pt x="10" y="6"/>
                      <a:pt x="10" y="6"/>
                    </a:cubicBezTo>
                    <a:moveTo>
                      <a:pt x="9" y="6"/>
                    </a:moveTo>
                    <a:cubicBezTo>
                      <a:pt x="9" y="6"/>
                      <a:pt x="9" y="6"/>
                      <a:pt x="9" y="6"/>
                    </a:cubicBezTo>
                    <a:cubicBezTo>
                      <a:pt x="9" y="6"/>
                      <a:pt x="9" y="6"/>
                      <a:pt x="9" y="6"/>
                    </a:cubicBezTo>
                    <a:cubicBezTo>
                      <a:pt x="9" y="6"/>
                      <a:pt x="9" y="6"/>
                      <a:pt x="9" y="6"/>
                    </a:cubicBezTo>
                    <a:cubicBezTo>
                      <a:pt x="9" y="6"/>
                      <a:pt x="9" y="6"/>
                      <a:pt x="9" y="6"/>
                    </a:cubicBezTo>
                    <a:moveTo>
                      <a:pt x="11" y="5"/>
                    </a:moveTo>
                    <a:cubicBezTo>
                      <a:pt x="11" y="5"/>
                      <a:pt x="11" y="5"/>
                      <a:pt x="11" y="5"/>
                    </a:cubicBezTo>
                    <a:cubicBezTo>
                      <a:pt x="11" y="6"/>
                      <a:pt x="11" y="6"/>
                      <a:pt x="11" y="6"/>
                    </a:cubicBezTo>
                    <a:cubicBezTo>
                      <a:pt x="11" y="6"/>
                      <a:pt x="11" y="6"/>
                      <a:pt x="11" y="6"/>
                    </a:cubicBezTo>
                    <a:cubicBezTo>
                      <a:pt x="11" y="5"/>
                      <a:pt x="11" y="5"/>
                      <a:pt x="11" y="5"/>
                    </a:cubicBezTo>
                    <a:moveTo>
                      <a:pt x="9" y="5"/>
                    </a:moveTo>
                    <a:cubicBezTo>
                      <a:pt x="9" y="5"/>
                      <a:pt x="9" y="5"/>
                      <a:pt x="9" y="5"/>
                    </a:cubicBezTo>
                    <a:cubicBezTo>
                      <a:pt x="10" y="5"/>
                      <a:pt x="10" y="5"/>
                      <a:pt x="10" y="5"/>
                    </a:cubicBezTo>
                    <a:cubicBezTo>
                      <a:pt x="10" y="5"/>
                      <a:pt x="10" y="5"/>
                      <a:pt x="10" y="5"/>
                    </a:cubicBezTo>
                    <a:cubicBezTo>
                      <a:pt x="9" y="5"/>
                      <a:pt x="9" y="5"/>
                      <a:pt x="9" y="5"/>
                    </a:cubicBezTo>
                    <a:moveTo>
                      <a:pt x="9" y="5"/>
                    </a:moveTo>
                    <a:cubicBezTo>
                      <a:pt x="9" y="5"/>
                      <a:pt x="9" y="5"/>
                      <a:pt x="9" y="5"/>
                    </a:cubicBezTo>
                    <a:cubicBezTo>
                      <a:pt x="10" y="5"/>
                      <a:pt x="10" y="5"/>
                      <a:pt x="10" y="5"/>
                    </a:cubicBezTo>
                    <a:cubicBezTo>
                      <a:pt x="10" y="5"/>
                      <a:pt x="10" y="5"/>
                      <a:pt x="10" y="5"/>
                    </a:cubicBezTo>
                    <a:cubicBezTo>
                      <a:pt x="9" y="5"/>
                      <a:pt x="9" y="5"/>
                      <a:pt x="9" y="5"/>
                    </a:cubicBezTo>
                    <a:moveTo>
                      <a:pt x="3" y="2"/>
                    </a:moveTo>
                    <a:cubicBezTo>
                      <a:pt x="3" y="2"/>
                      <a:pt x="3" y="2"/>
                      <a:pt x="3" y="2"/>
                    </a:cubicBezTo>
                    <a:cubicBezTo>
                      <a:pt x="3" y="2"/>
                      <a:pt x="4" y="2"/>
                      <a:pt x="4" y="2"/>
                    </a:cubicBezTo>
                    <a:cubicBezTo>
                      <a:pt x="4" y="2"/>
                      <a:pt x="4" y="2"/>
                      <a:pt x="4" y="2"/>
                    </a:cubicBezTo>
                    <a:cubicBezTo>
                      <a:pt x="4" y="2"/>
                      <a:pt x="3" y="2"/>
                      <a:pt x="3" y="2"/>
                    </a:cubicBezTo>
                    <a:moveTo>
                      <a:pt x="3" y="2"/>
                    </a:moveTo>
                    <a:cubicBezTo>
                      <a:pt x="3" y="2"/>
                      <a:pt x="4" y="2"/>
                      <a:pt x="4" y="2"/>
                    </a:cubicBezTo>
                    <a:cubicBezTo>
                      <a:pt x="4" y="2"/>
                      <a:pt x="4" y="2"/>
                      <a:pt x="4" y="2"/>
                    </a:cubicBezTo>
                    <a:cubicBezTo>
                      <a:pt x="4" y="2"/>
                      <a:pt x="3" y="2"/>
                      <a:pt x="3" y="2"/>
                    </a:cubicBezTo>
                    <a:cubicBezTo>
                      <a:pt x="3" y="2"/>
                      <a:pt x="3" y="2"/>
                      <a:pt x="3" y="2"/>
                    </a:cubicBezTo>
                    <a:moveTo>
                      <a:pt x="0" y="0"/>
                    </a:moveTo>
                    <a:cubicBezTo>
                      <a:pt x="0" y="0"/>
                      <a:pt x="0" y="0"/>
                      <a:pt x="0" y="0"/>
                    </a:cubicBezTo>
                    <a:cubicBezTo>
                      <a:pt x="1" y="0"/>
                      <a:pt x="1" y="0"/>
                      <a:pt x="1" y="0"/>
                    </a:cubicBezTo>
                    <a:cubicBezTo>
                      <a:pt x="1" y="0"/>
                      <a:pt x="1" y="0"/>
                      <a:pt x="0" y="0"/>
                    </a:cubicBezTo>
                    <a:cubicBezTo>
                      <a:pt x="0" y="0"/>
                      <a:pt x="0" y="0"/>
                      <a:pt x="0" y="0"/>
                    </a:cubicBezTo>
                    <a:cubicBezTo>
                      <a:pt x="1" y="0"/>
                      <a:pt x="1" y="0"/>
                      <a:pt x="1" y="0"/>
                    </a:cubicBezTo>
                    <a:cubicBezTo>
                      <a:pt x="2" y="1"/>
                      <a:pt x="3" y="2"/>
                      <a:pt x="4" y="2"/>
                    </a:cubicBezTo>
                    <a:cubicBezTo>
                      <a:pt x="4" y="2"/>
                      <a:pt x="4" y="2"/>
                      <a:pt x="4" y="2"/>
                    </a:cubicBezTo>
                    <a:cubicBezTo>
                      <a:pt x="3" y="2"/>
                      <a:pt x="2" y="1"/>
                      <a:pt x="1" y="0"/>
                    </a:cubicBezTo>
                    <a:cubicBezTo>
                      <a:pt x="2" y="1"/>
                      <a:pt x="2" y="1"/>
                      <a:pt x="3" y="2"/>
                    </a:cubicBezTo>
                    <a:cubicBezTo>
                      <a:pt x="3" y="2"/>
                      <a:pt x="3" y="2"/>
                      <a:pt x="3" y="2"/>
                    </a:cubicBezTo>
                    <a:cubicBezTo>
                      <a:pt x="2" y="1"/>
                      <a:pt x="2" y="1"/>
                      <a:pt x="1" y="0"/>
                    </a:cubicBezTo>
                    <a:cubicBezTo>
                      <a:pt x="1" y="0"/>
                      <a:pt x="1" y="0"/>
                      <a:pt x="0" y="0"/>
                    </a:cubicBezTo>
                    <a:moveTo>
                      <a:pt x="1" y="0"/>
                    </a:moveTo>
                    <a:cubicBezTo>
                      <a:pt x="1" y="0"/>
                      <a:pt x="1" y="0"/>
                      <a:pt x="1" y="0"/>
                    </a:cubicBezTo>
                    <a:cubicBezTo>
                      <a:pt x="1" y="0"/>
                      <a:pt x="2" y="1"/>
                      <a:pt x="3" y="2"/>
                    </a:cubicBezTo>
                    <a:cubicBezTo>
                      <a:pt x="3" y="2"/>
                      <a:pt x="3" y="2"/>
                      <a:pt x="3" y="2"/>
                    </a:cubicBezTo>
                    <a:cubicBezTo>
                      <a:pt x="2" y="1"/>
                      <a:pt x="1" y="0"/>
                      <a:pt x="1" y="0"/>
                    </a:cubicBezTo>
                    <a:moveTo>
                      <a:pt x="1" y="0"/>
                    </a:moveTo>
                    <a:cubicBezTo>
                      <a:pt x="1" y="0"/>
                      <a:pt x="1" y="0"/>
                      <a:pt x="1" y="0"/>
                    </a:cubicBezTo>
                    <a:cubicBezTo>
                      <a:pt x="2" y="0"/>
                      <a:pt x="2" y="0"/>
                      <a:pt x="3" y="1"/>
                    </a:cubicBezTo>
                    <a:cubicBezTo>
                      <a:pt x="4" y="2"/>
                      <a:pt x="4" y="2"/>
                      <a:pt x="4" y="2"/>
                    </a:cubicBezTo>
                    <a:cubicBezTo>
                      <a:pt x="3" y="1"/>
                      <a:pt x="3" y="1"/>
                      <a:pt x="3"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8" name="Freeform 10221"/>
              <p:cNvSpPr>
                <a:spLocks noEditPoints="1"/>
              </p:cNvSpPr>
              <p:nvPr/>
            </p:nvSpPr>
            <p:spPr bwMode="auto">
              <a:xfrm>
                <a:off x="-160" y="3866"/>
                <a:ext cx="75" cy="45"/>
              </a:xfrm>
              <a:custGeom>
                <a:avLst/>
                <a:gdLst>
                  <a:gd name="T0" fmla="*/ 16 w 32"/>
                  <a:gd name="T1" fmla="*/ 18 h 19"/>
                  <a:gd name="T2" fmla="*/ 18 w 32"/>
                  <a:gd name="T3" fmla="*/ 19 h 19"/>
                  <a:gd name="T4" fmla="*/ 13 w 32"/>
                  <a:gd name="T5" fmla="*/ 16 h 19"/>
                  <a:gd name="T6" fmla="*/ 15 w 32"/>
                  <a:gd name="T7" fmla="*/ 17 h 19"/>
                  <a:gd name="T8" fmla="*/ 13 w 32"/>
                  <a:gd name="T9" fmla="*/ 16 h 19"/>
                  <a:gd name="T10" fmla="*/ 12 w 32"/>
                  <a:gd name="T11" fmla="*/ 15 h 19"/>
                  <a:gd name="T12" fmla="*/ 13 w 32"/>
                  <a:gd name="T13" fmla="*/ 16 h 19"/>
                  <a:gd name="T14" fmla="*/ 12 w 32"/>
                  <a:gd name="T15" fmla="*/ 15 h 19"/>
                  <a:gd name="T16" fmla="*/ 12 w 32"/>
                  <a:gd name="T17" fmla="*/ 15 h 19"/>
                  <a:gd name="T18" fmla="*/ 12 w 32"/>
                  <a:gd name="T19" fmla="*/ 15 h 19"/>
                  <a:gd name="T20" fmla="*/ 30 w 32"/>
                  <a:gd name="T21" fmla="*/ 15 h 19"/>
                  <a:gd name="T22" fmla="*/ 32 w 32"/>
                  <a:gd name="T23" fmla="*/ 16 h 19"/>
                  <a:gd name="T24" fmla="*/ 32 w 32"/>
                  <a:gd name="T25" fmla="*/ 16 h 19"/>
                  <a:gd name="T26" fmla="*/ 10 w 32"/>
                  <a:gd name="T27" fmla="*/ 14 h 19"/>
                  <a:gd name="T28" fmla="*/ 12 w 32"/>
                  <a:gd name="T29" fmla="*/ 15 h 19"/>
                  <a:gd name="T30" fmla="*/ 12 w 32"/>
                  <a:gd name="T31" fmla="*/ 15 h 19"/>
                  <a:gd name="T32" fmla="*/ 9 w 32"/>
                  <a:gd name="T33" fmla="*/ 13 h 19"/>
                  <a:gd name="T34" fmla="*/ 9 w 32"/>
                  <a:gd name="T35" fmla="*/ 13 h 19"/>
                  <a:gd name="T36" fmla="*/ 9 w 32"/>
                  <a:gd name="T37" fmla="*/ 13 h 19"/>
                  <a:gd name="T38" fmla="*/ 26 w 32"/>
                  <a:gd name="T39" fmla="*/ 13 h 19"/>
                  <a:gd name="T40" fmla="*/ 29 w 32"/>
                  <a:gd name="T41" fmla="*/ 14 h 19"/>
                  <a:gd name="T42" fmla="*/ 25 w 32"/>
                  <a:gd name="T43" fmla="*/ 12 h 19"/>
                  <a:gd name="T44" fmla="*/ 25 w 32"/>
                  <a:gd name="T45" fmla="*/ 12 h 19"/>
                  <a:gd name="T46" fmla="*/ 25 w 32"/>
                  <a:gd name="T47" fmla="*/ 12 h 19"/>
                  <a:gd name="T48" fmla="*/ 20 w 32"/>
                  <a:gd name="T49" fmla="*/ 10 h 19"/>
                  <a:gd name="T50" fmla="*/ 24 w 32"/>
                  <a:gd name="T51" fmla="*/ 11 h 19"/>
                  <a:gd name="T52" fmla="*/ 0 w 32"/>
                  <a:gd name="T53" fmla="*/ 8 h 19"/>
                  <a:gd name="T54" fmla="*/ 3 w 32"/>
                  <a:gd name="T55" fmla="*/ 10 h 19"/>
                  <a:gd name="T56" fmla="*/ 0 w 32"/>
                  <a:gd name="T57" fmla="*/ 8 h 19"/>
                  <a:gd name="T58" fmla="*/ 17 w 32"/>
                  <a:gd name="T59" fmla="*/ 8 h 19"/>
                  <a:gd name="T60" fmla="*/ 20 w 32"/>
                  <a:gd name="T61" fmla="*/ 9 h 19"/>
                  <a:gd name="T62" fmla="*/ 15 w 32"/>
                  <a:gd name="T63" fmla="*/ 6 h 19"/>
                  <a:gd name="T64" fmla="*/ 17 w 32"/>
                  <a:gd name="T65" fmla="*/ 8 h 19"/>
                  <a:gd name="T66" fmla="*/ 15 w 32"/>
                  <a:gd name="T67" fmla="*/ 6 h 19"/>
                  <a:gd name="T68" fmla="*/ 13 w 32"/>
                  <a:gd name="T69" fmla="*/ 6 h 19"/>
                  <a:gd name="T70" fmla="*/ 13 w 32"/>
                  <a:gd name="T71" fmla="*/ 6 h 19"/>
                  <a:gd name="T72" fmla="*/ 13 w 32"/>
                  <a:gd name="T73" fmla="*/ 6 h 19"/>
                  <a:gd name="T74" fmla="*/ 14 w 32"/>
                  <a:gd name="T75" fmla="*/ 6 h 19"/>
                  <a:gd name="T76" fmla="*/ 14 w 32"/>
                  <a:gd name="T77" fmla="*/ 5 h 19"/>
                  <a:gd name="T78" fmla="*/ 4 w 32"/>
                  <a:gd name="T79" fmla="*/ 1 h 19"/>
                  <a:gd name="T80" fmla="*/ 7 w 32"/>
                  <a:gd name="T81" fmla="*/ 2 h 19"/>
                  <a:gd name="T82" fmla="*/ 5 w 32"/>
                  <a:gd name="T83" fmla="*/ 0 h 19"/>
                  <a:gd name="T84" fmla="*/ 7 w 32"/>
                  <a:gd name="T85" fmla="*/ 2 h 19"/>
                  <a:gd name="T86" fmla="*/ 5 w 32"/>
                  <a:gd name="T8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 h="19">
                    <a:moveTo>
                      <a:pt x="16" y="17"/>
                    </a:moveTo>
                    <a:cubicBezTo>
                      <a:pt x="16" y="18"/>
                      <a:pt x="16" y="18"/>
                      <a:pt x="16" y="18"/>
                    </a:cubicBezTo>
                    <a:cubicBezTo>
                      <a:pt x="17" y="18"/>
                      <a:pt x="17" y="18"/>
                      <a:pt x="18" y="19"/>
                    </a:cubicBezTo>
                    <a:cubicBezTo>
                      <a:pt x="18" y="19"/>
                      <a:pt x="18" y="19"/>
                      <a:pt x="18" y="19"/>
                    </a:cubicBezTo>
                    <a:cubicBezTo>
                      <a:pt x="16" y="17"/>
                      <a:pt x="16" y="17"/>
                      <a:pt x="16" y="17"/>
                    </a:cubicBezTo>
                    <a:moveTo>
                      <a:pt x="13" y="16"/>
                    </a:moveTo>
                    <a:cubicBezTo>
                      <a:pt x="13" y="16"/>
                      <a:pt x="13" y="16"/>
                      <a:pt x="13" y="16"/>
                    </a:cubicBezTo>
                    <a:cubicBezTo>
                      <a:pt x="14" y="16"/>
                      <a:pt x="15" y="17"/>
                      <a:pt x="15" y="17"/>
                    </a:cubicBezTo>
                    <a:cubicBezTo>
                      <a:pt x="15" y="17"/>
                      <a:pt x="15" y="17"/>
                      <a:pt x="15" y="17"/>
                    </a:cubicBezTo>
                    <a:cubicBezTo>
                      <a:pt x="13" y="16"/>
                      <a:pt x="13" y="16"/>
                      <a:pt x="13" y="16"/>
                    </a:cubicBezTo>
                    <a:moveTo>
                      <a:pt x="12" y="15"/>
                    </a:moveTo>
                    <a:cubicBezTo>
                      <a:pt x="12" y="15"/>
                      <a:pt x="12" y="15"/>
                      <a:pt x="12" y="15"/>
                    </a:cubicBezTo>
                    <a:cubicBezTo>
                      <a:pt x="12" y="15"/>
                      <a:pt x="13" y="16"/>
                      <a:pt x="13" y="16"/>
                    </a:cubicBezTo>
                    <a:cubicBezTo>
                      <a:pt x="13" y="16"/>
                      <a:pt x="13" y="16"/>
                      <a:pt x="13" y="16"/>
                    </a:cubicBezTo>
                    <a:cubicBezTo>
                      <a:pt x="12" y="15"/>
                      <a:pt x="12" y="15"/>
                      <a:pt x="12" y="15"/>
                    </a:cubicBezTo>
                    <a:moveTo>
                      <a:pt x="12" y="15"/>
                    </a:moveTo>
                    <a:cubicBezTo>
                      <a:pt x="12" y="15"/>
                      <a:pt x="12" y="15"/>
                      <a:pt x="12" y="15"/>
                    </a:cubicBezTo>
                    <a:cubicBezTo>
                      <a:pt x="12" y="15"/>
                      <a:pt x="12" y="15"/>
                      <a:pt x="12" y="15"/>
                    </a:cubicBezTo>
                    <a:cubicBezTo>
                      <a:pt x="12" y="15"/>
                      <a:pt x="12" y="15"/>
                      <a:pt x="12" y="15"/>
                    </a:cubicBezTo>
                    <a:cubicBezTo>
                      <a:pt x="12" y="15"/>
                      <a:pt x="12" y="15"/>
                      <a:pt x="12" y="15"/>
                    </a:cubicBezTo>
                    <a:moveTo>
                      <a:pt x="30" y="15"/>
                    </a:moveTo>
                    <a:cubicBezTo>
                      <a:pt x="30" y="15"/>
                      <a:pt x="30" y="15"/>
                      <a:pt x="30" y="15"/>
                    </a:cubicBezTo>
                    <a:cubicBezTo>
                      <a:pt x="31" y="15"/>
                      <a:pt x="31" y="16"/>
                      <a:pt x="32" y="16"/>
                    </a:cubicBezTo>
                    <a:cubicBezTo>
                      <a:pt x="32" y="16"/>
                      <a:pt x="32" y="16"/>
                      <a:pt x="32" y="16"/>
                    </a:cubicBezTo>
                    <a:cubicBezTo>
                      <a:pt x="32" y="16"/>
                      <a:pt x="32" y="16"/>
                      <a:pt x="32" y="16"/>
                    </a:cubicBezTo>
                    <a:cubicBezTo>
                      <a:pt x="32" y="16"/>
                      <a:pt x="32" y="16"/>
                      <a:pt x="32" y="16"/>
                    </a:cubicBezTo>
                    <a:cubicBezTo>
                      <a:pt x="31" y="15"/>
                      <a:pt x="31" y="15"/>
                      <a:pt x="30" y="15"/>
                    </a:cubicBezTo>
                    <a:moveTo>
                      <a:pt x="10" y="14"/>
                    </a:moveTo>
                    <a:cubicBezTo>
                      <a:pt x="10" y="14"/>
                      <a:pt x="10" y="14"/>
                      <a:pt x="10" y="14"/>
                    </a:cubicBezTo>
                    <a:cubicBezTo>
                      <a:pt x="10" y="14"/>
                      <a:pt x="11" y="15"/>
                      <a:pt x="12" y="15"/>
                    </a:cubicBezTo>
                    <a:cubicBezTo>
                      <a:pt x="12" y="15"/>
                      <a:pt x="12" y="15"/>
                      <a:pt x="12" y="15"/>
                    </a:cubicBezTo>
                    <a:cubicBezTo>
                      <a:pt x="12" y="15"/>
                      <a:pt x="12" y="15"/>
                      <a:pt x="12" y="15"/>
                    </a:cubicBezTo>
                    <a:cubicBezTo>
                      <a:pt x="11" y="14"/>
                      <a:pt x="10" y="14"/>
                      <a:pt x="10" y="14"/>
                    </a:cubicBezTo>
                    <a:moveTo>
                      <a:pt x="9" y="13"/>
                    </a:moveTo>
                    <a:cubicBezTo>
                      <a:pt x="9" y="13"/>
                      <a:pt x="8" y="13"/>
                      <a:pt x="8" y="13"/>
                    </a:cubicBezTo>
                    <a:cubicBezTo>
                      <a:pt x="9" y="13"/>
                      <a:pt x="9" y="13"/>
                      <a:pt x="9" y="13"/>
                    </a:cubicBezTo>
                    <a:cubicBezTo>
                      <a:pt x="9" y="13"/>
                      <a:pt x="9" y="13"/>
                      <a:pt x="9" y="13"/>
                    </a:cubicBezTo>
                    <a:cubicBezTo>
                      <a:pt x="9" y="13"/>
                      <a:pt x="9" y="13"/>
                      <a:pt x="9" y="13"/>
                    </a:cubicBezTo>
                    <a:moveTo>
                      <a:pt x="26" y="12"/>
                    </a:moveTo>
                    <a:cubicBezTo>
                      <a:pt x="26" y="12"/>
                      <a:pt x="26" y="13"/>
                      <a:pt x="26" y="13"/>
                    </a:cubicBezTo>
                    <a:cubicBezTo>
                      <a:pt x="27" y="13"/>
                      <a:pt x="28" y="14"/>
                      <a:pt x="29" y="14"/>
                    </a:cubicBezTo>
                    <a:cubicBezTo>
                      <a:pt x="29" y="14"/>
                      <a:pt x="29" y="14"/>
                      <a:pt x="29" y="14"/>
                    </a:cubicBezTo>
                    <a:cubicBezTo>
                      <a:pt x="28" y="14"/>
                      <a:pt x="27" y="13"/>
                      <a:pt x="26" y="12"/>
                    </a:cubicBezTo>
                    <a:moveTo>
                      <a:pt x="25" y="12"/>
                    </a:moveTo>
                    <a:cubicBezTo>
                      <a:pt x="25" y="12"/>
                      <a:pt x="25" y="12"/>
                      <a:pt x="25" y="12"/>
                    </a:cubicBezTo>
                    <a:cubicBezTo>
                      <a:pt x="25" y="12"/>
                      <a:pt x="25" y="12"/>
                      <a:pt x="25" y="12"/>
                    </a:cubicBezTo>
                    <a:cubicBezTo>
                      <a:pt x="25" y="12"/>
                      <a:pt x="25" y="12"/>
                      <a:pt x="26" y="12"/>
                    </a:cubicBezTo>
                    <a:cubicBezTo>
                      <a:pt x="25" y="12"/>
                      <a:pt x="25" y="12"/>
                      <a:pt x="25" y="12"/>
                    </a:cubicBezTo>
                    <a:moveTo>
                      <a:pt x="21" y="9"/>
                    </a:moveTo>
                    <a:cubicBezTo>
                      <a:pt x="20" y="9"/>
                      <a:pt x="20" y="9"/>
                      <a:pt x="20" y="10"/>
                    </a:cubicBezTo>
                    <a:cubicBezTo>
                      <a:pt x="21" y="10"/>
                      <a:pt x="23" y="11"/>
                      <a:pt x="24" y="11"/>
                    </a:cubicBezTo>
                    <a:cubicBezTo>
                      <a:pt x="24" y="11"/>
                      <a:pt x="24" y="11"/>
                      <a:pt x="24" y="11"/>
                    </a:cubicBezTo>
                    <a:cubicBezTo>
                      <a:pt x="23" y="10"/>
                      <a:pt x="22" y="10"/>
                      <a:pt x="21" y="9"/>
                    </a:cubicBezTo>
                    <a:moveTo>
                      <a:pt x="0" y="8"/>
                    </a:moveTo>
                    <a:cubicBezTo>
                      <a:pt x="0" y="8"/>
                      <a:pt x="0" y="8"/>
                      <a:pt x="0" y="8"/>
                    </a:cubicBezTo>
                    <a:cubicBezTo>
                      <a:pt x="1" y="8"/>
                      <a:pt x="2" y="9"/>
                      <a:pt x="3" y="10"/>
                    </a:cubicBezTo>
                    <a:cubicBezTo>
                      <a:pt x="3" y="10"/>
                      <a:pt x="3" y="10"/>
                      <a:pt x="3" y="10"/>
                    </a:cubicBezTo>
                    <a:cubicBezTo>
                      <a:pt x="2" y="9"/>
                      <a:pt x="1" y="8"/>
                      <a:pt x="0" y="8"/>
                    </a:cubicBezTo>
                    <a:moveTo>
                      <a:pt x="18" y="7"/>
                    </a:moveTo>
                    <a:cubicBezTo>
                      <a:pt x="17" y="8"/>
                      <a:pt x="17" y="8"/>
                      <a:pt x="17" y="8"/>
                    </a:cubicBezTo>
                    <a:cubicBezTo>
                      <a:pt x="18" y="8"/>
                      <a:pt x="19" y="9"/>
                      <a:pt x="20" y="9"/>
                    </a:cubicBezTo>
                    <a:cubicBezTo>
                      <a:pt x="20" y="9"/>
                      <a:pt x="20" y="9"/>
                      <a:pt x="20" y="9"/>
                    </a:cubicBezTo>
                    <a:cubicBezTo>
                      <a:pt x="19" y="8"/>
                      <a:pt x="18" y="8"/>
                      <a:pt x="18" y="7"/>
                    </a:cubicBezTo>
                    <a:moveTo>
                      <a:pt x="15" y="6"/>
                    </a:moveTo>
                    <a:cubicBezTo>
                      <a:pt x="15" y="6"/>
                      <a:pt x="15" y="6"/>
                      <a:pt x="15" y="6"/>
                    </a:cubicBezTo>
                    <a:cubicBezTo>
                      <a:pt x="15" y="7"/>
                      <a:pt x="16" y="7"/>
                      <a:pt x="17" y="8"/>
                    </a:cubicBezTo>
                    <a:cubicBezTo>
                      <a:pt x="17" y="7"/>
                      <a:pt x="17" y="7"/>
                      <a:pt x="17" y="7"/>
                    </a:cubicBezTo>
                    <a:cubicBezTo>
                      <a:pt x="16" y="7"/>
                      <a:pt x="16" y="6"/>
                      <a:pt x="15" y="6"/>
                    </a:cubicBezTo>
                    <a:moveTo>
                      <a:pt x="13" y="6"/>
                    </a:moveTo>
                    <a:cubicBezTo>
                      <a:pt x="13" y="6"/>
                      <a:pt x="13" y="6"/>
                      <a:pt x="13" y="6"/>
                    </a:cubicBezTo>
                    <a:cubicBezTo>
                      <a:pt x="13" y="6"/>
                      <a:pt x="13" y="6"/>
                      <a:pt x="13" y="6"/>
                    </a:cubicBezTo>
                    <a:cubicBezTo>
                      <a:pt x="13" y="6"/>
                      <a:pt x="13" y="6"/>
                      <a:pt x="13" y="6"/>
                    </a:cubicBezTo>
                    <a:moveTo>
                      <a:pt x="14" y="5"/>
                    </a:moveTo>
                    <a:cubicBezTo>
                      <a:pt x="14" y="5"/>
                      <a:pt x="13" y="5"/>
                      <a:pt x="13" y="6"/>
                    </a:cubicBezTo>
                    <a:cubicBezTo>
                      <a:pt x="13" y="6"/>
                      <a:pt x="13" y="6"/>
                      <a:pt x="14" y="6"/>
                    </a:cubicBezTo>
                    <a:cubicBezTo>
                      <a:pt x="14" y="6"/>
                      <a:pt x="14" y="6"/>
                      <a:pt x="14" y="6"/>
                    </a:cubicBezTo>
                    <a:cubicBezTo>
                      <a:pt x="14" y="6"/>
                      <a:pt x="14" y="6"/>
                      <a:pt x="14" y="6"/>
                    </a:cubicBezTo>
                    <a:cubicBezTo>
                      <a:pt x="14" y="6"/>
                      <a:pt x="14" y="5"/>
                      <a:pt x="14" y="5"/>
                    </a:cubicBezTo>
                    <a:moveTo>
                      <a:pt x="4" y="1"/>
                    </a:moveTo>
                    <a:cubicBezTo>
                      <a:pt x="4" y="1"/>
                      <a:pt x="4" y="1"/>
                      <a:pt x="4" y="1"/>
                    </a:cubicBezTo>
                    <a:cubicBezTo>
                      <a:pt x="5" y="1"/>
                      <a:pt x="6" y="2"/>
                      <a:pt x="7" y="2"/>
                    </a:cubicBezTo>
                    <a:cubicBezTo>
                      <a:pt x="7" y="2"/>
                      <a:pt x="7" y="2"/>
                      <a:pt x="7" y="2"/>
                    </a:cubicBezTo>
                    <a:cubicBezTo>
                      <a:pt x="6" y="2"/>
                      <a:pt x="5" y="1"/>
                      <a:pt x="4" y="1"/>
                    </a:cubicBezTo>
                    <a:moveTo>
                      <a:pt x="5" y="0"/>
                    </a:moveTo>
                    <a:cubicBezTo>
                      <a:pt x="4" y="0"/>
                      <a:pt x="4" y="0"/>
                      <a:pt x="4" y="0"/>
                    </a:cubicBezTo>
                    <a:cubicBezTo>
                      <a:pt x="5" y="1"/>
                      <a:pt x="6" y="1"/>
                      <a:pt x="7" y="2"/>
                    </a:cubicBezTo>
                    <a:cubicBezTo>
                      <a:pt x="7" y="2"/>
                      <a:pt x="7" y="2"/>
                      <a:pt x="7" y="2"/>
                    </a:cubicBezTo>
                    <a:cubicBezTo>
                      <a:pt x="6" y="1"/>
                      <a:pt x="5" y="1"/>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29" name="Freeform 10222"/>
              <p:cNvSpPr>
                <a:spLocks noEditPoints="1"/>
              </p:cNvSpPr>
              <p:nvPr/>
            </p:nvSpPr>
            <p:spPr bwMode="auto">
              <a:xfrm>
                <a:off x="-186" y="3604"/>
                <a:ext cx="260" cy="318"/>
              </a:xfrm>
              <a:custGeom>
                <a:avLst/>
                <a:gdLst>
                  <a:gd name="T0" fmla="*/ 22 w 110"/>
                  <a:gd name="T1" fmla="*/ 130 h 135"/>
                  <a:gd name="T2" fmla="*/ 21 w 110"/>
                  <a:gd name="T3" fmla="*/ 129 h 135"/>
                  <a:gd name="T4" fmla="*/ 18 w 110"/>
                  <a:gd name="T5" fmla="*/ 130 h 135"/>
                  <a:gd name="T6" fmla="*/ 41 w 110"/>
                  <a:gd name="T7" fmla="*/ 130 h 135"/>
                  <a:gd name="T8" fmla="*/ 34 w 110"/>
                  <a:gd name="T9" fmla="*/ 127 h 135"/>
                  <a:gd name="T10" fmla="*/ 25 w 110"/>
                  <a:gd name="T11" fmla="*/ 123 h 135"/>
                  <a:gd name="T12" fmla="*/ 75 w 110"/>
                  <a:gd name="T13" fmla="*/ 126 h 135"/>
                  <a:gd name="T14" fmla="*/ 57 w 110"/>
                  <a:gd name="T15" fmla="*/ 125 h 135"/>
                  <a:gd name="T16" fmla="*/ 26 w 110"/>
                  <a:gd name="T17" fmla="*/ 121 h 135"/>
                  <a:gd name="T18" fmla="*/ 67 w 110"/>
                  <a:gd name="T19" fmla="*/ 122 h 135"/>
                  <a:gd name="T20" fmla="*/ 14 w 110"/>
                  <a:gd name="T21" fmla="*/ 114 h 135"/>
                  <a:gd name="T22" fmla="*/ 44 w 110"/>
                  <a:gd name="T23" fmla="*/ 110 h 135"/>
                  <a:gd name="T24" fmla="*/ 30 w 110"/>
                  <a:gd name="T25" fmla="*/ 115 h 135"/>
                  <a:gd name="T26" fmla="*/ 27 w 110"/>
                  <a:gd name="T27" fmla="*/ 114 h 135"/>
                  <a:gd name="T28" fmla="*/ 39 w 110"/>
                  <a:gd name="T29" fmla="*/ 108 h 135"/>
                  <a:gd name="T30" fmla="*/ 40 w 110"/>
                  <a:gd name="T31" fmla="*/ 106 h 135"/>
                  <a:gd name="T32" fmla="*/ 33 w 110"/>
                  <a:gd name="T33" fmla="*/ 104 h 135"/>
                  <a:gd name="T34" fmla="*/ 71 w 110"/>
                  <a:gd name="T35" fmla="*/ 101 h 135"/>
                  <a:gd name="T36" fmla="*/ 23 w 110"/>
                  <a:gd name="T37" fmla="*/ 99 h 135"/>
                  <a:gd name="T38" fmla="*/ 91 w 110"/>
                  <a:gd name="T39" fmla="*/ 106 h 135"/>
                  <a:gd name="T40" fmla="*/ 50 w 110"/>
                  <a:gd name="T41" fmla="*/ 99 h 135"/>
                  <a:gd name="T42" fmla="*/ 79 w 110"/>
                  <a:gd name="T43" fmla="*/ 99 h 135"/>
                  <a:gd name="T44" fmla="*/ 49 w 110"/>
                  <a:gd name="T45" fmla="*/ 88 h 135"/>
                  <a:gd name="T46" fmla="*/ 103 w 110"/>
                  <a:gd name="T47" fmla="*/ 82 h 135"/>
                  <a:gd name="T48" fmla="*/ 57 w 110"/>
                  <a:gd name="T49" fmla="*/ 85 h 135"/>
                  <a:gd name="T50" fmla="*/ 56 w 110"/>
                  <a:gd name="T51" fmla="*/ 76 h 135"/>
                  <a:gd name="T52" fmla="*/ 105 w 110"/>
                  <a:gd name="T53" fmla="*/ 72 h 135"/>
                  <a:gd name="T54" fmla="*/ 91 w 110"/>
                  <a:gd name="T55" fmla="*/ 68 h 135"/>
                  <a:gd name="T56" fmla="*/ 95 w 110"/>
                  <a:gd name="T57" fmla="*/ 62 h 135"/>
                  <a:gd name="T58" fmla="*/ 98 w 110"/>
                  <a:gd name="T59" fmla="*/ 59 h 135"/>
                  <a:gd name="T60" fmla="*/ 97 w 110"/>
                  <a:gd name="T61" fmla="*/ 58 h 135"/>
                  <a:gd name="T62" fmla="*/ 61 w 110"/>
                  <a:gd name="T63" fmla="*/ 55 h 135"/>
                  <a:gd name="T64" fmla="*/ 71 w 110"/>
                  <a:gd name="T65" fmla="*/ 52 h 135"/>
                  <a:gd name="T66" fmla="*/ 104 w 110"/>
                  <a:gd name="T67" fmla="*/ 51 h 135"/>
                  <a:gd name="T68" fmla="*/ 55 w 110"/>
                  <a:gd name="T69" fmla="*/ 51 h 135"/>
                  <a:gd name="T70" fmla="*/ 72 w 110"/>
                  <a:gd name="T71" fmla="*/ 47 h 135"/>
                  <a:gd name="T72" fmla="*/ 105 w 110"/>
                  <a:gd name="T73" fmla="*/ 45 h 135"/>
                  <a:gd name="T74" fmla="*/ 93 w 110"/>
                  <a:gd name="T75" fmla="*/ 44 h 135"/>
                  <a:gd name="T76" fmla="*/ 107 w 110"/>
                  <a:gd name="T77" fmla="*/ 42 h 135"/>
                  <a:gd name="T78" fmla="*/ 108 w 110"/>
                  <a:gd name="T79" fmla="*/ 39 h 135"/>
                  <a:gd name="T80" fmla="*/ 106 w 110"/>
                  <a:gd name="T81" fmla="*/ 41 h 135"/>
                  <a:gd name="T82" fmla="*/ 108 w 110"/>
                  <a:gd name="T83" fmla="*/ 39 h 135"/>
                  <a:gd name="T84" fmla="*/ 81 w 110"/>
                  <a:gd name="T85" fmla="*/ 40 h 135"/>
                  <a:gd name="T86" fmla="*/ 82 w 110"/>
                  <a:gd name="T87" fmla="*/ 38 h 135"/>
                  <a:gd name="T88" fmla="*/ 80 w 110"/>
                  <a:gd name="T89" fmla="*/ 36 h 135"/>
                  <a:gd name="T90" fmla="*/ 59 w 110"/>
                  <a:gd name="T91" fmla="*/ 34 h 135"/>
                  <a:gd name="T92" fmla="*/ 85 w 110"/>
                  <a:gd name="T93" fmla="*/ 32 h 135"/>
                  <a:gd name="T94" fmla="*/ 83 w 110"/>
                  <a:gd name="T95" fmla="*/ 31 h 135"/>
                  <a:gd name="T96" fmla="*/ 69 w 110"/>
                  <a:gd name="T97" fmla="*/ 30 h 135"/>
                  <a:gd name="T98" fmla="*/ 62 w 110"/>
                  <a:gd name="T99" fmla="*/ 29 h 135"/>
                  <a:gd name="T100" fmla="*/ 92 w 110"/>
                  <a:gd name="T101" fmla="*/ 29 h 135"/>
                  <a:gd name="T102" fmla="*/ 78 w 110"/>
                  <a:gd name="T103" fmla="*/ 26 h 135"/>
                  <a:gd name="T104" fmla="*/ 87 w 110"/>
                  <a:gd name="T105" fmla="*/ 23 h 135"/>
                  <a:gd name="T106" fmla="*/ 106 w 110"/>
                  <a:gd name="T107" fmla="*/ 25 h 135"/>
                  <a:gd name="T108" fmla="*/ 79 w 110"/>
                  <a:gd name="T109" fmla="*/ 22 h 135"/>
                  <a:gd name="T110" fmla="*/ 76 w 110"/>
                  <a:gd name="T111" fmla="*/ 19 h 135"/>
                  <a:gd name="T112" fmla="*/ 107 w 110"/>
                  <a:gd name="T113" fmla="*/ 19 h 135"/>
                  <a:gd name="T114" fmla="*/ 92 w 110"/>
                  <a:gd name="T115" fmla="*/ 17 h 135"/>
                  <a:gd name="T116" fmla="*/ 97 w 110"/>
                  <a:gd name="T117" fmla="*/ 12 h 135"/>
                  <a:gd name="T118" fmla="*/ 90 w 110"/>
                  <a:gd name="T119" fmla="*/ 9 h 135"/>
                  <a:gd name="T120" fmla="*/ 76 w 110"/>
                  <a:gd name="T121"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135">
                    <a:moveTo>
                      <a:pt x="2" y="132"/>
                    </a:moveTo>
                    <a:cubicBezTo>
                      <a:pt x="2" y="132"/>
                      <a:pt x="2" y="132"/>
                      <a:pt x="2" y="132"/>
                    </a:cubicBezTo>
                    <a:cubicBezTo>
                      <a:pt x="1" y="133"/>
                      <a:pt x="1" y="133"/>
                      <a:pt x="1" y="133"/>
                    </a:cubicBezTo>
                    <a:cubicBezTo>
                      <a:pt x="0" y="134"/>
                      <a:pt x="0" y="134"/>
                      <a:pt x="0" y="134"/>
                    </a:cubicBezTo>
                    <a:cubicBezTo>
                      <a:pt x="0" y="134"/>
                      <a:pt x="0" y="134"/>
                      <a:pt x="0" y="134"/>
                    </a:cubicBezTo>
                    <a:cubicBezTo>
                      <a:pt x="0" y="134"/>
                      <a:pt x="1" y="134"/>
                      <a:pt x="1" y="134"/>
                    </a:cubicBezTo>
                    <a:cubicBezTo>
                      <a:pt x="1" y="133"/>
                      <a:pt x="2" y="133"/>
                      <a:pt x="2" y="133"/>
                    </a:cubicBezTo>
                    <a:cubicBezTo>
                      <a:pt x="2" y="133"/>
                      <a:pt x="2" y="133"/>
                      <a:pt x="2" y="133"/>
                    </a:cubicBezTo>
                    <a:cubicBezTo>
                      <a:pt x="3" y="133"/>
                      <a:pt x="2" y="132"/>
                      <a:pt x="2" y="132"/>
                    </a:cubicBezTo>
                    <a:moveTo>
                      <a:pt x="80" y="132"/>
                    </a:moveTo>
                    <a:cubicBezTo>
                      <a:pt x="79" y="133"/>
                      <a:pt x="79" y="133"/>
                      <a:pt x="79" y="133"/>
                    </a:cubicBezTo>
                    <a:cubicBezTo>
                      <a:pt x="79" y="133"/>
                      <a:pt x="79" y="133"/>
                      <a:pt x="79" y="133"/>
                    </a:cubicBezTo>
                    <a:cubicBezTo>
                      <a:pt x="79" y="133"/>
                      <a:pt x="79" y="133"/>
                      <a:pt x="79" y="133"/>
                    </a:cubicBezTo>
                    <a:cubicBezTo>
                      <a:pt x="80" y="132"/>
                      <a:pt x="80" y="132"/>
                      <a:pt x="80" y="132"/>
                    </a:cubicBezTo>
                    <a:cubicBezTo>
                      <a:pt x="80" y="132"/>
                      <a:pt x="80" y="132"/>
                      <a:pt x="80" y="132"/>
                    </a:cubicBezTo>
                    <a:moveTo>
                      <a:pt x="22" y="130"/>
                    </a:moveTo>
                    <a:cubicBezTo>
                      <a:pt x="21" y="134"/>
                      <a:pt x="21" y="134"/>
                      <a:pt x="21" y="134"/>
                    </a:cubicBezTo>
                    <a:cubicBezTo>
                      <a:pt x="21" y="134"/>
                      <a:pt x="21" y="134"/>
                      <a:pt x="21" y="135"/>
                    </a:cubicBezTo>
                    <a:cubicBezTo>
                      <a:pt x="21" y="135"/>
                      <a:pt x="22" y="135"/>
                      <a:pt x="23" y="134"/>
                    </a:cubicBezTo>
                    <a:cubicBezTo>
                      <a:pt x="23" y="133"/>
                      <a:pt x="23" y="131"/>
                      <a:pt x="22" y="131"/>
                    </a:cubicBezTo>
                    <a:cubicBezTo>
                      <a:pt x="22" y="131"/>
                      <a:pt x="22" y="130"/>
                      <a:pt x="22" y="130"/>
                    </a:cubicBezTo>
                    <a:moveTo>
                      <a:pt x="72" y="130"/>
                    </a:moveTo>
                    <a:cubicBezTo>
                      <a:pt x="72" y="131"/>
                      <a:pt x="72" y="131"/>
                      <a:pt x="72" y="131"/>
                    </a:cubicBezTo>
                    <a:cubicBezTo>
                      <a:pt x="71" y="132"/>
                      <a:pt x="71" y="132"/>
                      <a:pt x="71" y="132"/>
                    </a:cubicBezTo>
                    <a:cubicBezTo>
                      <a:pt x="71" y="132"/>
                      <a:pt x="71" y="132"/>
                      <a:pt x="71" y="132"/>
                    </a:cubicBezTo>
                    <a:cubicBezTo>
                      <a:pt x="72" y="132"/>
                      <a:pt x="72" y="132"/>
                      <a:pt x="73" y="132"/>
                    </a:cubicBezTo>
                    <a:cubicBezTo>
                      <a:pt x="73" y="132"/>
                      <a:pt x="73" y="132"/>
                      <a:pt x="73" y="132"/>
                    </a:cubicBezTo>
                    <a:cubicBezTo>
                      <a:pt x="72" y="132"/>
                      <a:pt x="72" y="132"/>
                      <a:pt x="71" y="132"/>
                    </a:cubicBezTo>
                    <a:cubicBezTo>
                      <a:pt x="72" y="131"/>
                      <a:pt x="72" y="131"/>
                      <a:pt x="72" y="131"/>
                    </a:cubicBezTo>
                    <a:cubicBezTo>
                      <a:pt x="72" y="131"/>
                      <a:pt x="72" y="130"/>
                      <a:pt x="72" y="130"/>
                    </a:cubicBezTo>
                    <a:moveTo>
                      <a:pt x="15" y="130"/>
                    </a:moveTo>
                    <a:cubicBezTo>
                      <a:pt x="14" y="131"/>
                      <a:pt x="14" y="131"/>
                      <a:pt x="14" y="131"/>
                    </a:cubicBezTo>
                    <a:cubicBezTo>
                      <a:pt x="14" y="132"/>
                      <a:pt x="14" y="132"/>
                      <a:pt x="14" y="132"/>
                    </a:cubicBezTo>
                    <a:cubicBezTo>
                      <a:pt x="14" y="131"/>
                      <a:pt x="14" y="131"/>
                      <a:pt x="15" y="131"/>
                    </a:cubicBezTo>
                    <a:cubicBezTo>
                      <a:pt x="15" y="131"/>
                      <a:pt x="15" y="131"/>
                      <a:pt x="15" y="131"/>
                    </a:cubicBezTo>
                    <a:cubicBezTo>
                      <a:pt x="15" y="131"/>
                      <a:pt x="16" y="131"/>
                      <a:pt x="16" y="131"/>
                    </a:cubicBezTo>
                    <a:cubicBezTo>
                      <a:pt x="15" y="130"/>
                      <a:pt x="15" y="130"/>
                      <a:pt x="15" y="130"/>
                    </a:cubicBezTo>
                    <a:moveTo>
                      <a:pt x="21" y="129"/>
                    </a:moveTo>
                    <a:cubicBezTo>
                      <a:pt x="21" y="130"/>
                      <a:pt x="20" y="131"/>
                      <a:pt x="20" y="132"/>
                    </a:cubicBezTo>
                    <a:cubicBezTo>
                      <a:pt x="20" y="132"/>
                      <a:pt x="20" y="132"/>
                      <a:pt x="20" y="132"/>
                    </a:cubicBezTo>
                    <a:cubicBezTo>
                      <a:pt x="21" y="132"/>
                      <a:pt x="21" y="131"/>
                      <a:pt x="22" y="130"/>
                    </a:cubicBezTo>
                    <a:cubicBezTo>
                      <a:pt x="22" y="130"/>
                      <a:pt x="21" y="130"/>
                      <a:pt x="21" y="129"/>
                    </a:cubicBezTo>
                    <a:moveTo>
                      <a:pt x="34" y="129"/>
                    </a:moveTo>
                    <a:cubicBezTo>
                      <a:pt x="34" y="129"/>
                      <a:pt x="34" y="129"/>
                      <a:pt x="34" y="129"/>
                    </a:cubicBezTo>
                    <a:cubicBezTo>
                      <a:pt x="35" y="129"/>
                      <a:pt x="35" y="129"/>
                      <a:pt x="35" y="129"/>
                    </a:cubicBezTo>
                    <a:cubicBezTo>
                      <a:pt x="36" y="130"/>
                      <a:pt x="36" y="131"/>
                      <a:pt x="36" y="131"/>
                    </a:cubicBezTo>
                    <a:cubicBezTo>
                      <a:pt x="36" y="131"/>
                      <a:pt x="36" y="131"/>
                      <a:pt x="36" y="131"/>
                    </a:cubicBezTo>
                    <a:cubicBezTo>
                      <a:pt x="37" y="132"/>
                      <a:pt x="37" y="132"/>
                      <a:pt x="37" y="132"/>
                    </a:cubicBezTo>
                    <a:cubicBezTo>
                      <a:pt x="37" y="131"/>
                      <a:pt x="37" y="131"/>
                      <a:pt x="37" y="131"/>
                    </a:cubicBezTo>
                    <a:cubicBezTo>
                      <a:pt x="36" y="130"/>
                      <a:pt x="35" y="129"/>
                      <a:pt x="34" y="129"/>
                    </a:cubicBezTo>
                    <a:moveTo>
                      <a:pt x="34" y="128"/>
                    </a:moveTo>
                    <a:cubicBezTo>
                      <a:pt x="33" y="128"/>
                      <a:pt x="33" y="128"/>
                      <a:pt x="33" y="129"/>
                    </a:cubicBezTo>
                    <a:cubicBezTo>
                      <a:pt x="33" y="129"/>
                      <a:pt x="33" y="129"/>
                      <a:pt x="34" y="129"/>
                    </a:cubicBezTo>
                    <a:cubicBezTo>
                      <a:pt x="34" y="128"/>
                      <a:pt x="34" y="128"/>
                      <a:pt x="34" y="128"/>
                    </a:cubicBezTo>
                    <a:cubicBezTo>
                      <a:pt x="34" y="128"/>
                      <a:pt x="34" y="128"/>
                      <a:pt x="34" y="128"/>
                    </a:cubicBezTo>
                    <a:moveTo>
                      <a:pt x="73" y="128"/>
                    </a:moveTo>
                    <a:cubicBezTo>
                      <a:pt x="73" y="129"/>
                      <a:pt x="73" y="129"/>
                      <a:pt x="73" y="129"/>
                    </a:cubicBezTo>
                    <a:cubicBezTo>
                      <a:pt x="73" y="129"/>
                      <a:pt x="73" y="129"/>
                      <a:pt x="73" y="129"/>
                    </a:cubicBezTo>
                    <a:cubicBezTo>
                      <a:pt x="74" y="128"/>
                      <a:pt x="74" y="128"/>
                      <a:pt x="74" y="128"/>
                    </a:cubicBezTo>
                    <a:cubicBezTo>
                      <a:pt x="73" y="128"/>
                      <a:pt x="73" y="128"/>
                      <a:pt x="73" y="128"/>
                    </a:cubicBezTo>
                    <a:moveTo>
                      <a:pt x="19" y="127"/>
                    </a:moveTo>
                    <a:cubicBezTo>
                      <a:pt x="18" y="129"/>
                      <a:pt x="18" y="129"/>
                      <a:pt x="18" y="129"/>
                    </a:cubicBezTo>
                    <a:cubicBezTo>
                      <a:pt x="18" y="129"/>
                      <a:pt x="18" y="129"/>
                      <a:pt x="18" y="130"/>
                    </a:cubicBezTo>
                    <a:cubicBezTo>
                      <a:pt x="18" y="130"/>
                      <a:pt x="18" y="130"/>
                      <a:pt x="18" y="130"/>
                    </a:cubicBezTo>
                    <a:cubicBezTo>
                      <a:pt x="18" y="130"/>
                      <a:pt x="19" y="130"/>
                      <a:pt x="19" y="131"/>
                    </a:cubicBezTo>
                    <a:cubicBezTo>
                      <a:pt x="19" y="131"/>
                      <a:pt x="19" y="131"/>
                      <a:pt x="19" y="131"/>
                    </a:cubicBezTo>
                    <a:cubicBezTo>
                      <a:pt x="19" y="131"/>
                      <a:pt x="19" y="131"/>
                      <a:pt x="19" y="131"/>
                    </a:cubicBezTo>
                    <a:cubicBezTo>
                      <a:pt x="19" y="131"/>
                      <a:pt x="19" y="131"/>
                      <a:pt x="19" y="131"/>
                    </a:cubicBezTo>
                    <a:cubicBezTo>
                      <a:pt x="19" y="131"/>
                      <a:pt x="19" y="131"/>
                      <a:pt x="19" y="131"/>
                    </a:cubicBezTo>
                    <a:cubicBezTo>
                      <a:pt x="19" y="131"/>
                      <a:pt x="19" y="131"/>
                      <a:pt x="19" y="131"/>
                    </a:cubicBezTo>
                    <a:cubicBezTo>
                      <a:pt x="20" y="130"/>
                      <a:pt x="20" y="130"/>
                      <a:pt x="21" y="129"/>
                    </a:cubicBezTo>
                    <a:cubicBezTo>
                      <a:pt x="20" y="128"/>
                      <a:pt x="20" y="128"/>
                      <a:pt x="19" y="127"/>
                    </a:cubicBezTo>
                    <a:moveTo>
                      <a:pt x="18" y="126"/>
                    </a:moveTo>
                    <a:cubicBezTo>
                      <a:pt x="17" y="127"/>
                      <a:pt x="17" y="127"/>
                      <a:pt x="17" y="128"/>
                    </a:cubicBezTo>
                    <a:cubicBezTo>
                      <a:pt x="17" y="128"/>
                      <a:pt x="17" y="128"/>
                      <a:pt x="17" y="129"/>
                    </a:cubicBezTo>
                    <a:cubicBezTo>
                      <a:pt x="17" y="128"/>
                      <a:pt x="17" y="128"/>
                      <a:pt x="17" y="128"/>
                    </a:cubicBezTo>
                    <a:cubicBezTo>
                      <a:pt x="18" y="128"/>
                      <a:pt x="18" y="127"/>
                      <a:pt x="18" y="127"/>
                    </a:cubicBezTo>
                    <a:cubicBezTo>
                      <a:pt x="18" y="127"/>
                      <a:pt x="18" y="126"/>
                      <a:pt x="18" y="126"/>
                    </a:cubicBezTo>
                    <a:moveTo>
                      <a:pt x="36" y="126"/>
                    </a:moveTo>
                    <a:cubicBezTo>
                      <a:pt x="36" y="126"/>
                      <a:pt x="35" y="127"/>
                      <a:pt x="35" y="127"/>
                    </a:cubicBezTo>
                    <a:cubicBezTo>
                      <a:pt x="36" y="128"/>
                      <a:pt x="37" y="129"/>
                      <a:pt x="38" y="130"/>
                    </a:cubicBezTo>
                    <a:cubicBezTo>
                      <a:pt x="38" y="129"/>
                      <a:pt x="38" y="129"/>
                      <a:pt x="38" y="129"/>
                    </a:cubicBezTo>
                    <a:cubicBezTo>
                      <a:pt x="39" y="129"/>
                      <a:pt x="40" y="129"/>
                      <a:pt x="40" y="130"/>
                    </a:cubicBezTo>
                    <a:cubicBezTo>
                      <a:pt x="41" y="130"/>
                      <a:pt x="41" y="130"/>
                      <a:pt x="41" y="130"/>
                    </a:cubicBezTo>
                    <a:cubicBezTo>
                      <a:pt x="41" y="129"/>
                      <a:pt x="41" y="129"/>
                      <a:pt x="41" y="129"/>
                    </a:cubicBezTo>
                    <a:cubicBezTo>
                      <a:pt x="41" y="129"/>
                      <a:pt x="41" y="129"/>
                      <a:pt x="41" y="129"/>
                    </a:cubicBezTo>
                    <a:cubicBezTo>
                      <a:pt x="41" y="129"/>
                      <a:pt x="40" y="128"/>
                      <a:pt x="40" y="128"/>
                    </a:cubicBezTo>
                    <a:cubicBezTo>
                      <a:pt x="40" y="128"/>
                      <a:pt x="40" y="128"/>
                      <a:pt x="40" y="128"/>
                    </a:cubicBezTo>
                    <a:cubicBezTo>
                      <a:pt x="39" y="129"/>
                      <a:pt x="39" y="129"/>
                      <a:pt x="39" y="129"/>
                    </a:cubicBezTo>
                    <a:cubicBezTo>
                      <a:pt x="39" y="129"/>
                      <a:pt x="39" y="129"/>
                      <a:pt x="38" y="128"/>
                    </a:cubicBezTo>
                    <a:cubicBezTo>
                      <a:pt x="39" y="128"/>
                      <a:pt x="39" y="128"/>
                      <a:pt x="39" y="128"/>
                    </a:cubicBezTo>
                    <a:cubicBezTo>
                      <a:pt x="38" y="127"/>
                      <a:pt x="37" y="126"/>
                      <a:pt x="36" y="126"/>
                    </a:cubicBezTo>
                    <a:moveTo>
                      <a:pt x="29" y="125"/>
                    </a:moveTo>
                    <a:cubicBezTo>
                      <a:pt x="29" y="125"/>
                      <a:pt x="29" y="125"/>
                      <a:pt x="29" y="125"/>
                    </a:cubicBezTo>
                    <a:cubicBezTo>
                      <a:pt x="28" y="126"/>
                      <a:pt x="28" y="126"/>
                      <a:pt x="28" y="126"/>
                    </a:cubicBezTo>
                    <a:cubicBezTo>
                      <a:pt x="31" y="128"/>
                      <a:pt x="31" y="128"/>
                      <a:pt x="31" y="128"/>
                    </a:cubicBezTo>
                    <a:cubicBezTo>
                      <a:pt x="31" y="128"/>
                      <a:pt x="32" y="127"/>
                      <a:pt x="32" y="127"/>
                    </a:cubicBezTo>
                    <a:cubicBezTo>
                      <a:pt x="31" y="127"/>
                      <a:pt x="30" y="126"/>
                      <a:pt x="29" y="125"/>
                    </a:cubicBezTo>
                    <a:moveTo>
                      <a:pt x="7" y="125"/>
                    </a:moveTo>
                    <a:cubicBezTo>
                      <a:pt x="5" y="127"/>
                      <a:pt x="5" y="127"/>
                      <a:pt x="5" y="127"/>
                    </a:cubicBezTo>
                    <a:cubicBezTo>
                      <a:pt x="9" y="129"/>
                      <a:pt x="9" y="129"/>
                      <a:pt x="9" y="129"/>
                    </a:cubicBezTo>
                    <a:cubicBezTo>
                      <a:pt x="10" y="127"/>
                      <a:pt x="10" y="127"/>
                      <a:pt x="10" y="127"/>
                    </a:cubicBezTo>
                    <a:cubicBezTo>
                      <a:pt x="9" y="127"/>
                      <a:pt x="8" y="126"/>
                      <a:pt x="7" y="125"/>
                    </a:cubicBezTo>
                    <a:moveTo>
                      <a:pt x="35" y="125"/>
                    </a:moveTo>
                    <a:cubicBezTo>
                      <a:pt x="35" y="126"/>
                      <a:pt x="35" y="126"/>
                      <a:pt x="34" y="127"/>
                    </a:cubicBezTo>
                    <a:cubicBezTo>
                      <a:pt x="34" y="127"/>
                      <a:pt x="34" y="127"/>
                      <a:pt x="34" y="127"/>
                    </a:cubicBezTo>
                    <a:cubicBezTo>
                      <a:pt x="35" y="126"/>
                      <a:pt x="35" y="126"/>
                      <a:pt x="35" y="125"/>
                    </a:cubicBezTo>
                    <a:cubicBezTo>
                      <a:pt x="35" y="125"/>
                      <a:pt x="35" y="125"/>
                      <a:pt x="35" y="125"/>
                    </a:cubicBezTo>
                    <a:moveTo>
                      <a:pt x="67" y="124"/>
                    </a:moveTo>
                    <a:cubicBezTo>
                      <a:pt x="62" y="132"/>
                      <a:pt x="62" y="132"/>
                      <a:pt x="62" y="132"/>
                    </a:cubicBezTo>
                    <a:cubicBezTo>
                      <a:pt x="63" y="133"/>
                      <a:pt x="63" y="133"/>
                      <a:pt x="63" y="133"/>
                    </a:cubicBezTo>
                    <a:cubicBezTo>
                      <a:pt x="63" y="133"/>
                      <a:pt x="63" y="133"/>
                      <a:pt x="63" y="133"/>
                    </a:cubicBezTo>
                    <a:cubicBezTo>
                      <a:pt x="65" y="129"/>
                      <a:pt x="65" y="129"/>
                      <a:pt x="65" y="129"/>
                    </a:cubicBezTo>
                    <a:cubicBezTo>
                      <a:pt x="66" y="127"/>
                      <a:pt x="67" y="126"/>
                      <a:pt x="67" y="124"/>
                    </a:cubicBezTo>
                    <a:cubicBezTo>
                      <a:pt x="67" y="124"/>
                      <a:pt x="67" y="124"/>
                      <a:pt x="67" y="124"/>
                    </a:cubicBezTo>
                    <a:moveTo>
                      <a:pt x="83" y="123"/>
                    </a:moveTo>
                    <a:cubicBezTo>
                      <a:pt x="80" y="129"/>
                      <a:pt x="80" y="129"/>
                      <a:pt x="80" y="129"/>
                    </a:cubicBezTo>
                    <a:cubicBezTo>
                      <a:pt x="81" y="130"/>
                      <a:pt x="81" y="130"/>
                      <a:pt x="81" y="130"/>
                    </a:cubicBezTo>
                    <a:cubicBezTo>
                      <a:pt x="81" y="129"/>
                      <a:pt x="81" y="129"/>
                      <a:pt x="81" y="129"/>
                    </a:cubicBezTo>
                    <a:cubicBezTo>
                      <a:pt x="83" y="124"/>
                      <a:pt x="83" y="124"/>
                      <a:pt x="83" y="124"/>
                    </a:cubicBezTo>
                    <a:cubicBezTo>
                      <a:pt x="83" y="124"/>
                      <a:pt x="83" y="124"/>
                      <a:pt x="83" y="123"/>
                    </a:cubicBezTo>
                    <a:moveTo>
                      <a:pt x="25" y="123"/>
                    </a:moveTo>
                    <a:cubicBezTo>
                      <a:pt x="25" y="124"/>
                      <a:pt x="25" y="124"/>
                      <a:pt x="25" y="124"/>
                    </a:cubicBezTo>
                    <a:cubicBezTo>
                      <a:pt x="27" y="126"/>
                      <a:pt x="27" y="126"/>
                      <a:pt x="27" y="126"/>
                    </a:cubicBezTo>
                    <a:cubicBezTo>
                      <a:pt x="28" y="126"/>
                      <a:pt x="28" y="125"/>
                      <a:pt x="28" y="125"/>
                    </a:cubicBezTo>
                    <a:cubicBezTo>
                      <a:pt x="27" y="124"/>
                      <a:pt x="26" y="124"/>
                      <a:pt x="25" y="123"/>
                    </a:cubicBezTo>
                    <a:moveTo>
                      <a:pt x="30" y="122"/>
                    </a:moveTo>
                    <a:cubicBezTo>
                      <a:pt x="30" y="123"/>
                      <a:pt x="30" y="123"/>
                      <a:pt x="30" y="124"/>
                    </a:cubicBezTo>
                    <a:cubicBezTo>
                      <a:pt x="31" y="124"/>
                      <a:pt x="32" y="125"/>
                      <a:pt x="33" y="126"/>
                    </a:cubicBezTo>
                    <a:cubicBezTo>
                      <a:pt x="33" y="125"/>
                      <a:pt x="34" y="125"/>
                      <a:pt x="34" y="124"/>
                    </a:cubicBezTo>
                    <a:cubicBezTo>
                      <a:pt x="33" y="124"/>
                      <a:pt x="31" y="123"/>
                      <a:pt x="30" y="122"/>
                    </a:cubicBezTo>
                    <a:moveTo>
                      <a:pt x="23" y="122"/>
                    </a:moveTo>
                    <a:cubicBezTo>
                      <a:pt x="22" y="122"/>
                      <a:pt x="22" y="123"/>
                      <a:pt x="22" y="123"/>
                    </a:cubicBezTo>
                    <a:cubicBezTo>
                      <a:pt x="24" y="124"/>
                      <a:pt x="24" y="124"/>
                      <a:pt x="24" y="124"/>
                    </a:cubicBezTo>
                    <a:cubicBezTo>
                      <a:pt x="25" y="124"/>
                      <a:pt x="25" y="123"/>
                      <a:pt x="25" y="123"/>
                    </a:cubicBezTo>
                    <a:cubicBezTo>
                      <a:pt x="24" y="123"/>
                      <a:pt x="23" y="122"/>
                      <a:pt x="23" y="122"/>
                    </a:cubicBezTo>
                    <a:moveTo>
                      <a:pt x="23" y="121"/>
                    </a:moveTo>
                    <a:cubicBezTo>
                      <a:pt x="23" y="121"/>
                      <a:pt x="23" y="121"/>
                      <a:pt x="23" y="121"/>
                    </a:cubicBezTo>
                    <a:cubicBezTo>
                      <a:pt x="23" y="122"/>
                      <a:pt x="24" y="122"/>
                      <a:pt x="24" y="122"/>
                    </a:cubicBezTo>
                    <a:cubicBezTo>
                      <a:pt x="24" y="122"/>
                      <a:pt x="23" y="122"/>
                      <a:pt x="23" y="121"/>
                    </a:cubicBezTo>
                    <a:moveTo>
                      <a:pt x="22" y="121"/>
                    </a:moveTo>
                    <a:cubicBezTo>
                      <a:pt x="21" y="121"/>
                      <a:pt x="21" y="122"/>
                      <a:pt x="21" y="122"/>
                    </a:cubicBezTo>
                    <a:cubicBezTo>
                      <a:pt x="21" y="123"/>
                      <a:pt x="21" y="123"/>
                      <a:pt x="21" y="123"/>
                    </a:cubicBezTo>
                    <a:cubicBezTo>
                      <a:pt x="22" y="122"/>
                      <a:pt x="22" y="122"/>
                      <a:pt x="22" y="121"/>
                    </a:cubicBezTo>
                    <a:cubicBezTo>
                      <a:pt x="22" y="121"/>
                      <a:pt x="22" y="121"/>
                      <a:pt x="22" y="121"/>
                    </a:cubicBezTo>
                    <a:moveTo>
                      <a:pt x="78" y="121"/>
                    </a:moveTo>
                    <a:cubicBezTo>
                      <a:pt x="75" y="126"/>
                      <a:pt x="75" y="126"/>
                      <a:pt x="75" y="126"/>
                    </a:cubicBezTo>
                    <a:cubicBezTo>
                      <a:pt x="75" y="126"/>
                      <a:pt x="75" y="126"/>
                      <a:pt x="75" y="126"/>
                    </a:cubicBezTo>
                    <a:cubicBezTo>
                      <a:pt x="77" y="123"/>
                      <a:pt x="77" y="123"/>
                      <a:pt x="77" y="123"/>
                    </a:cubicBezTo>
                    <a:cubicBezTo>
                      <a:pt x="78" y="121"/>
                      <a:pt x="78" y="121"/>
                      <a:pt x="78" y="121"/>
                    </a:cubicBezTo>
                    <a:cubicBezTo>
                      <a:pt x="78" y="121"/>
                      <a:pt x="78" y="121"/>
                      <a:pt x="78" y="121"/>
                    </a:cubicBezTo>
                    <a:moveTo>
                      <a:pt x="22" y="121"/>
                    </a:moveTo>
                    <a:cubicBezTo>
                      <a:pt x="22" y="121"/>
                      <a:pt x="22" y="121"/>
                      <a:pt x="22" y="121"/>
                    </a:cubicBezTo>
                    <a:cubicBezTo>
                      <a:pt x="22" y="121"/>
                      <a:pt x="22" y="121"/>
                      <a:pt x="22" y="121"/>
                    </a:cubicBezTo>
                    <a:cubicBezTo>
                      <a:pt x="22" y="121"/>
                      <a:pt x="22" y="121"/>
                      <a:pt x="22" y="121"/>
                    </a:cubicBezTo>
                    <a:cubicBezTo>
                      <a:pt x="22" y="121"/>
                      <a:pt x="22" y="121"/>
                      <a:pt x="22" y="121"/>
                    </a:cubicBezTo>
                    <a:moveTo>
                      <a:pt x="27" y="120"/>
                    </a:moveTo>
                    <a:cubicBezTo>
                      <a:pt x="27" y="121"/>
                      <a:pt x="27" y="121"/>
                      <a:pt x="27" y="121"/>
                    </a:cubicBezTo>
                    <a:cubicBezTo>
                      <a:pt x="27" y="122"/>
                      <a:pt x="28" y="122"/>
                      <a:pt x="29" y="123"/>
                    </a:cubicBezTo>
                    <a:cubicBezTo>
                      <a:pt x="29" y="123"/>
                      <a:pt x="29" y="122"/>
                      <a:pt x="30" y="122"/>
                    </a:cubicBezTo>
                    <a:cubicBezTo>
                      <a:pt x="29" y="121"/>
                      <a:pt x="28" y="121"/>
                      <a:pt x="27" y="120"/>
                    </a:cubicBezTo>
                    <a:moveTo>
                      <a:pt x="10" y="120"/>
                    </a:moveTo>
                    <a:cubicBezTo>
                      <a:pt x="9" y="121"/>
                      <a:pt x="9" y="122"/>
                      <a:pt x="9" y="122"/>
                    </a:cubicBezTo>
                    <a:cubicBezTo>
                      <a:pt x="10" y="123"/>
                      <a:pt x="11" y="124"/>
                      <a:pt x="12" y="124"/>
                    </a:cubicBezTo>
                    <a:cubicBezTo>
                      <a:pt x="13" y="122"/>
                      <a:pt x="13" y="122"/>
                      <a:pt x="13" y="122"/>
                    </a:cubicBezTo>
                    <a:cubicBezTo>
                      <a:pt x="12" y="122"/>
                      <a:pt x="11" y="121"/>
                      <a:pt x="10" y="120"/>
                    </a:cubicBezTo>
                    <a:moveTo>
                      <a:pt x="60" y="120"/>
                    </a:moveTo>
                    <a:cubicBezTo>
                      <a:pt x="57" y="125"/>
                      <a:pt x="57" y="125"/>
                      <a:pt x="57" y="125"/>
                    </a:cubicBezTo>
                    <a:cubicBezTo>
                      <a:pt x="56" y="127"/>
                      <a:pt x="56" y="127"/>
                      <a:pt x="56" y="127"/>
                    </a:cubicBezTo>
                    <a:cubicBezTo>
                      <a:pt x="55" y="128"/>
                      <a:pt x="55" y="128"/>
                      <a:pt x="55" y="128"/>
                    </a:cubicBezTo>
                    <a:cubicBezTo>
                      <a:pt x="55" y="128"/>
                      <a:pt x="55" y="128"/>
                      <a:pt x="55" y="128"/>
                    </a:cubicBezTo>
                    <a:cubicBezTo>
                      <a:pt x="55" y="129"/>
                      <a:pt x="55" y="129"/>
                      <a:pt x="55" y="129"/>
                    </a:cubicBezTo>
                    <a:cubicBezTo>
                      <a:pt x="55" y="129"/>
                      <a:pt x="55" y="129"/>
                      <a:pt x="55" y="129"/>
                    </a:cubicBezTo>
                    <a:cubicBezTo>
                      <a:pt x="56" y="128"/>
                      <a:pt x="56" y="128"/>
                      <a:pt x="56" y="128"/>
                    </a:cubicBezTo>
                    <a:cubicBezTo>
                      <a:pt x="56" y="127"/>
                      <a:pt x="56" y="127"/>
                      <a:pt x="56" y="127"/>
                    </a:cubicBezTo>
                    <a:cubicBezTo>
                      <a:pt x="58" y="125"/>
                      <a:pt x="58" y="125"/>
                      <a:pt x="58" y="125"/>
                    </a:cubicBezTo>
                    <a:cubicBezTo>
                      <a:pt x="60" y="121"/>
                      <a:pt x="60" y="121"/>
                      <a:pt x="60" y="121"/>
                    </a:cubicBezTo>
                    <a:cubicBezTo>
                      <a:pt x="60" y="121"/>
                      <a:pt x="60" y="120"/>
                      <a:pt x="60" y="120"/>
                    </a:cubicBezTo>
                    <a:cubicBezTo>
                      <a:pt x="60" y="120"/>
                      <a:pt x="60" y="120"/>
                      <a:pt x="60" y="120"/>
                    </a:cubicBezTo>
                    <a:cubicBezTo>
                      <a:pt x="60" y="120"/>
                      <a:pt x="60" y="120"/>
                      <a:pt x="60" y="120"/>
                    </a:cubicBezTo>
                    <a:moveTo>
                      <a:pt x="85" y="120"/>
                    </a:moveTo>
                    <a:cubicBezTo>
                      <a:pt x="84" y="121"/>
                      <a:pt x="84" y="121"/>
                      <a:pt x="84" y="121"/>
                    </a:cubicBezTo>
                    <a:cubicBezTo>
                      <a:pt x="84" y="121"/>
                      <a:pt x="84" y="121"/>
                      <a:pt x="84" y="122"/>
                    </a:cubicBezTo>
                    <a:cubicBezTo>
                      <a:pt x="85" y="120"/>
                      <a:pt x="85" y="120"/>
                      <a:pt x="85" y="120"/>
                    </a:cubicBezTo>
                    <a:cubicBezTo>
                      <a:pt x="85" y="120"/>
                      <a:pt x="85" y="120"/>
                      <a:pt x="85" y="120"/>
                    </a:cubicBezTo>
                    <a:cubicBezTo>
                      <a:pt x="85" y="120"/>
                      <a:pt x="85" y="120"/>
                      <a:pt x="85" y="120"/>
                    </a:cubicBezTo>
                    <a:moveTo>
                      <a:pt x="25" y="119"/>
                    </a:moveTo>
                    <a:cubicBezTo>
                      <a:pt x="24" y="119"/>
                      <a:pt x="24" y="119"/>
                      <a:pt x="24" y="120"/>
                    </a:cubicBezTo>
                    <a:cubicBezTo>
                      <a:pt x="25" y="120"/>
                      <a:pt x="25" y="121"/>
                      <a:pt x="26" y="121"/>
                    </a:cubicBezTo>
                    <a:cubicBezTo>
                      <a:pt x="26" y="121"/>
                      <a:pt x="26" y="121"/>
                      <a:pt x="26" y="121"/>
                    </a:cubicBezTo>
                    <a:cubicBezTo>
                      <a:pt x="26" y="121"/>
                      <a:pt x="27" y="120"/>
                      <a:pt x="27" y="120"/>
                    </a:cubicBezTo>
                    <a:cubicBezTo>
                      <a:pt x="26" y="120"/>
                      <a:pt x="25" y="119"/>
                      <a:pt x="25" y="119"/>
                    </a:cubicBezTo>
                    <a:moveTo>
                      <a:pt x="23" y="118"/>
                    </a:moveTo>
                    <a:cubicBezTo>
                      <a:pt x="23" y="118"/>
                      <a:pt x="23" y="119"/>
                      <a:pt x="23" y="119"/>
                    </a:cubicBezTo>
                    <a:cubicBezTo>
                      <a:pt x="23" y="119"/>
                      <a:pt x="23" y="119"/>
                      <a:pt x="23" y="119"/>
                    </a:cubicBezTo>
                    <a:cubicBezTo>
                      <a:pt x="24" y="119"/>
                      <a:pt x="24" y="119"/>
                      <a:pt x="24" y="119"/>
                    </a:cubicBezTo>
                    <a:cubicBezTo>
                      <a:pt x="24" y="118"/>
                      <a:pt x="24" y="118"/>
                      <a:pt x="23" y="118"/>
                    </a:cubicBezTo>
                    <a:moveTo>
                      <a:pt x="56" y="117"/>
                    </a:moveTo>
                    <a:cubicBezTo>
                      <a:pt x="51" y="126"/>
                      <a:pt x="51" y="126"/>
                      <a:pt x="51" y="126"/>
                    </a:cubicBezTo>
                    <a:cubicBezTo>
                      <a:pt x="51" y="127"/>
                      <a:pt x="52" y="127"/>
                      <a:pt x="52" y="127"/>
                    </a:cubicBezTo>
                    <a:cubicBezTo>
                      <a:pt x="55" y="122"/>
                      <a:pt x="55" y="122"/>
                      <a:pt x="55" y="122"/>
                    </a:cubicBezTo>
                    <a:cubicBezTo>
                      <a:pt x="56" y="121"/>
                      <a:pt x="56" y="119"/>
                      <a:pt x="57" y="118"/>
                    </a:cubicBezTo>
                    <a:cubicBezTo>
                      <a:pt x="57" y="118"/>
                      <a:pt x="56" y="118"/>
                      <a:pt x="56" y="117"/>
                    </a:cubicBezTo>
                    <a:moveTo>
                      <a:pt x="80" y="117"/>
                    </a:moveTo>
                    <a:cubicBezTo>
                      <a:pt x="79" y="119"/>
                      <a:pt x="79" y="119"/>
                      <a:pt x="79" y="119"/>
                    </a:cubicBezTo>
                    <a:cubicBezTo>
                      <a:pt x="79" y="119"/>
                      <a:pt x="80" y="119"/>
                      <a:pt x="80" y="119"/>
                    </a:cubicBezTo>
                    <a:cubicBezTo>
                      <a:pt x="81" y="117"/>
                      <a:pt x="81" y="117"/>
                      <a:pt x="81" y="117"/>
                    </a:cubicBezTo>
                    <a:cubicBezTo>
                      <a:pt x="80" y="117"/>
                      <a:pt x="80" y="117"/>
                      <a:pt x="80" y="117"/>
                    </a:cubicBezTo>
                    <a:moveTo>
                      <a:pt x="70" y="116"/>
                    </a:moveTo>
                    <a:cubicBezTo>
                      <a:pt x="67" y="122"/>
                      <a:pt x="67" y="122"/>
                      <a:pt x="67" y="122"/>
                    </a:cubicBezTo>
                    <a:cubicBezTo>
                      <a:pt x="68" y="122"/>
                      <a:pt x="68" y="122"/>
                      <a:pt x="68" y="122"/>
                    </a:cubicBezTo>
                    <a:cubicBezTo>
                      <a:pt x="69" y="120"/>
                      <a:pt x="70" y="118"/>
                      <a:pt x="71" y="116"/>
                    </a:cubicBezTo>
                    <a:cubicBezTo>
                      <a:pt x="71" y="116"/>
                      <a:pt x="71" y="116"/>
                      <a:pt x="70" y="116"/>
                    </a:cubicBezTo>
                    <a:moveTo>
                      <a:pt x="13" y="116"/>
                    </a:moveTo>
                    <a:cubicBezTo>
                      <a:pt x="12" y="116"/>
                      <a:pt x="12" y="117"/>
                      <a:pt x="12" y="117"/>
                    </a:cubicBezTo>
                    <a:cubicBezTo>
                      <a:pt x="13" y="118"/>
                      <a:pt x="14" y="118"/>
                      <a:pt x="15" y="119"/>
                    </a:cubicBezTo>
                    <a:cubicBezTo>
                      <a:pt x="16" y="117"/>
                      <a:pt x="16" y="117"/>
                      <a:pt x="16" y="117"/>
                    </a:cubicBezTo>
                    <a:cubicBezTo>
                      <a:pt x="15" y="117"/>
                      <a:pt x="14" y="116"/>
                      <a:pt x="13" y="116"/>
                    </a:cubicBezTo>
                    <a:moveTo>
                      <a:pt x="13" y="115"/>
                    </a:moveTo>
                    <a:cubicBezTo>
                      <a:pt x="13" y="115"/>
                      <a:pt x="13" y="115"/>
                      <a:pt x="13" y="115"/>
                    </a:cubicBezTo>
                    <a:cubicBezTo>
                      <a:pt x="14" y="116"/>
                      <a:pt x="15" y="117"/>
                      <a:pt x="16" y="117"/>
                    </a:cubicBezTo>
                    <a:cubicBezTo>
                      <a:pt x="16" y="117"/>
                      <a:pt x="16" y="117"/>
                      <a:pt x="16" y="117"/>
                    </a:cubicBezTo>
                    <a:cubicBezTo>
                      <a:pt x="15" y="116"/>
                      <a:pt x="14" y="116"/>
                      <a:pt x="13" y="115"/>
                    </a:cubicBezTo>
                    <a:moveTo>
                      <a:pt x="49" y="114"/>
                    </a:moveTo>
                    <a:cubicBezTo>
                      <a:pt x="44" y="123"/>
                      <a:pt x="44" y="123"/>
                      <a:pt x="44" y="123"/>
                    </a:cubicBezTo>
                    <a:cubicBezTo>
                      <a:pt x="44" y="123"/>
                      <a:pt x="44" y="123"/>
                      <a:pt x="45" y="123"/>
                    </a:cubicBezTo>
                    <a:cubicBezTo>
                      <a:pt x="46" y="122"/>
                      <a:pt x="46" y="122"/>
                      <a:pt x="46" y="122"/>
                    </a:cubicBezTo>
                    <a:cubicBezTo>
                      <a:pt x="50" y="114"/>
                      <a:pt x="50" y="114"/>
                      <a:pt x="50" y="114"/>
                    </a:cubicBezTo>
                    <a:cubicBezTo>
                      <a:pt x="50" y="114"/>
                      <a:pt x="50" y="114"/>
                      <a:pt x="49" y="114"/>
                    </a:cubicBezTo>
                    <a:moveTo>
                      <a:pt x="14" y="113"/>
                    </a:moveTo>
                    <a:cubicBezTo>
                      <a:pt x="14" y="113"/>
                      <a:pt x="14" y="113"/>
                      <a:pt x="14" y="114"/>
                    </a:cubicBezTo>
                    <a:cubicBezTo>
                      <a:pt x="15" y="114"/>
                      <a:pt x="16" y="115"/>
                      <a:pt x="17" y="115"/>
                    </a:cubicBezTo>
                    <a:cubicBezTo>
                      <a:pt x="17" y="115"/>
                      <a:pt x="17" y="115"/>
                      <a:pt x="17" y="115"/>
                    </a:cubicBezTo>
                    <a:cubicBezTo>
                      <a:pt x="16" y="114"/>
                      <a:pt x="15" y="113"/>
                      <a:pt x="14" y="113"/>
                    </a:cubicBezTo>
                    <a:moveTo>
                      <a:pt x="64" y="112"/>
                    </a:moveTo>
                    <a:cubicBezTo>
                      <a:pt x="62" y="117"/>
                      <a:pt x="62" y="117"/>
                      <a:pt x="62" y="117"/>
                    </a:cubicBezTo>
                    <a:cubicBezTo>
                      <a:pt x="61" y="118"/>
                      <a:pt x="61" y="118"/>
                      <a:pt x="61" y="118"/>
                    </a:cubicBezTo>
                    <a:cubicBezTo>
                      <a:pt x="61" y="118"/>
                      <a:pt x="61" y="118"/>
                      <a:pt x="62" y="118"/>
                    </a:cubicBezTo>
                    <a:cubicBezTo>
                      <a:pt x="63" y="117"/>
                      <a:pt x="64" y="115"/>
                      <a:pt x="65" y="113"/>
                    </a:cubicBezTo>
                    <a:cubicBezTo>
                      <a:pt x="65" y="113"/>
                      <a:pt x="64" y="112"/>
                      <a:pt x="64" y="112"/>
                    </a:cubicBezTo>
                    <a:moveTo>
                      <a:pt x="72" y="112"/>
                    </a:moveTo>
                    <a:cubicBezTo>
                      <a:pt x="71" y="114"/>
                      <a:pt x="71" y="114"/>
                      <a:pt x="71" y="114"/>
                    </a:cubicBezTo>
                    <a:cubicBezTo>
                      <a:pt x="72" y="114"/>
                      <a:pt x="72" y="114"/>
                      <a:pt x="72" y="114"/>
                    </a:cubicBezTo>
                    <a:cubicBezTo>
                      <a:pt x="72" y="114"/>
                      <a:pt x="73" y="113"/>
                      <a:pt x="73" y="113"/>
                    </a:cubicBezTo>
                    <a:cubicBezTo>
                      <a:pt x="73" y="113"/>
                      <a:pt x="72" y="112"/>
                      <a:pt x="72" y="112"/>
                    </a:cubicBezTo>
                    <a:moveTo>
                      <a:pt x="88" y="111"/>
                    </a:moveTo>
                    <a:cubicBezTo>
                      <a:pt x="88" y="112"/>
                      <a:pt x="87" y="113"/>
                      <a:pt x="87" y="114"/>
                    </a:cubicBezTo>
                    <a:cubicBezTo>
                      <a:pt x="85" y="120"/>
                      <a:pt x="85" y="120"/>
                      <a:pt x="85" y="120"/>
                    </a:cubicBezTo>
                    <a:cubicBezTo>
                      <a:pt x="85" y="120"/>
                      <a:pt x="85" y="120"/>
                      <a:pt x="85" y="120"/>
                    </a:cubicBezTo>
                    <a:cubicBezTo>
                      <a:pt x="89" y="111"/>
                      <a:pt x="89" y="111"/>
                      <a:pt x="89" y="111"/>
                    </a:cubicBezTo>
                    <a:cubicBezTo>
                      <a:pt x="89" y="111"/>
                      <a:pt x="89" y="111"/>
                      <a:pt x="88" y="111"/>
                    </a:cubicBezTo>
                    <a:moveTo>
                      <a:pt x="44" y="110"/>
                    </a:moveTo>
                    <a:cubicBezTo>
                      <a:pt x="42" y="114"/>
                      <a:pt x="40" y="117"/>
                      <a:pt x="39" y="120"/>
                    </a:cubicBezTo>
                    <a:cubicBezTo>
                      <a:pt x="40" y="120"/>
                      <a:pt x="41" y="121"/>
                      <a:pt x="42" y="122"/>
                    </a:cubicBezTo>
                    <a:cubicBezTo>
                      <a:pt x="43" y="118"/>
                      <a:pt x="45" y="115"/>
                      <a:pt x="47" y="112"/>
                    </a:cubicBezTo>
                    <a:cubicBezTo>
                      <a:pt x="46" y="112"/>
                      <a:pt x="45" y="111"/>
                      <a:pt x="44" y="110"/>
                    </a:cubicBezTo>
                    <a:moveTo>
                      <a:pt x="43" y="110"/>
                    </a:moveTo>
                    <a:cubicBezTo>
                      <a:pt x="41" y="113"/>
                      <a:pt x="39" y="117"/>
                      <a:pt x="38" y="119"/>
                    </a:cubicBezTo>
                    <a:cubicBezTo>
                      <a:pt x="38" y="120"/>
                      <a:pt x="38" y="120"/>
                      <a:pt x="38" y="120"/>
                    </a:cubicBezTo>
                    <a:cubicBezTo>
                      <a:pt x="40" y="117"/>
                      <a:pt x="42" y="114"/>
                      <a:pt x="43" y="110"/>
                    </a:cubicBezTo>
                    <a:cubicBezTo>
                      <a:pt x="43" y="110"/>
                      <a:pt x="43" y="110"/>
                      <a:pt x="43" y="110"/>
                    </a:cubicBezTo>
                    <a:moveTo>
                      <a:pt x="59" y="110"/>
                    </a:moveTo>
                    <a:cubicBezTo>
                      <a:pt x="59" y="110"/>
                      <a:pt x="59" y="110"/>
                      <a:pt x="59" y="110"/>
                    </a:cubicBezTo>
                    <a:cubicBezTo>
                      <a:pt x="59" y="110"/>
                      <a:pt x="59" y="110"/>
                      <a:pt x="59" y="110"/>
                    </a:cubicBezTo>
                    <a:cubicBezTo>
                      <a:pt x="57" y="116"/>
                      <a:pt x="57" y="116"/>
                      <a:pt x="57" y="116"/>
                    </a:cubicBezTo>
                    <a:cubicBezTo>
                      <a:pt x="57" y="116"/>
                      <a:pt x="58" y="116"/>
                      <a:pt x="58" y="116"/>
                    </a:cubicBezTo>
                    <a:cubicBezTo>
                      <a:pt x="59" y="114"/>
                      <a:pt x="60" y="112"/>
                      <a:pt x="61" y="111"/>
                    </a:cubicBezTo>
                    <a:cubicBezTo>
                      <a:pt x="61" y="110"/>
                      <a:pt x="60" y="110"/>
                      <a:pt x="59" y="110"/>
                    </a:cubicBezTo>
                    <a:moveTo>
                      <a:pt x="31" y="109"/>
                    </a:moveTo>
                    <a:cubicBezTo>
                      <a:pt x="30" y="110"/>
                      <a:pt x="29" y="112"/>
                      <a:pt x="28" y="114"/>
                    </a:cubicBezTo>
                    <a:cubicBezTo>
                      <a:pt x="29" y="114"/>
                      <a:pt x="29" y="115"/>
                      <a:pt x="30" y="115"/>
                    </a:cubicBezTo>
                    <a:cubicBezTo>
                      <a:pt x="31" y="114"/>
                      <a:pt x="32" y="113"/>
                      <a:pt x="32" y="112"/>
                    </a:cubicBezTo>
                    <a:cubicBezTo>
                      <a:pt x="32" y="113"/>
                      <a:pt x="31" y="114"/>
                      <a:pt x="30" y="115"/>
                    </a:cubicBezTo>
                    <a:cubicBezTo>
                      <a:pt x="31" y="116"/>
                      <a:pt x="32" y="116"/>
                      <a:pt x="32" y="116"/>
                    </a:cubicBezTo>
                    <a:cubicBezTo>
                      <a:pt x="33" y="115"/>
                      <a:pt x="34" y="113"/>
                      <a:pt x="35" y="112"/>
                    </a:cubicBezTo>
                    <a:cubicBezTo>
                      <a:pt x="34" y="111"/>
                      <a:pt x="32" y="110"/>
                      <a:pt x="31" y="109"/>
                    </a:cubicBezTo>
                    <a:moveTo>
                      <a:pt x="44" y="109"/>
                    </a:moveTo>
                    <a:cubicBezTo>
                      <a:pt x="44" y="109"/>
                      <a:pt x="44" y="109"/>
                      <a:pt x="44" y="109"/>
                    </a:cubicBezTo>
                    <a:cubicBezTo>
                      <a:pt x="46" y="110"/>
                      <a:pt x="47" y="111"/>
                      <a:pt x="47" y="111"/>
                    </a:cubicBezTo>
                    <a:cubicBezTo>
                      <a:pt x="47" y="111"/>
                      <a:pt x="47" y="111"/>
                      <a:pt x="47" y="111"/>
                    </a:cubicBezTo>
                    <a:cubicBezTo>
                      <a:pt x="47" y="110"/>
                      <a:pt x="46" y="110"/>
                      <a:pt x="44" y="109"/>
                    </a:cubicBezTo>
                    <a:moveTo>
                      <a:pt x="85" y="109"/>
                    </a:moveTo>
                    <a:cubicBezTo>
                      <a:pt x="80" y="117"/>
                      <a:pt x="80" y="117"/>
                      <a:pt x="80" y="117"/>
                    </a:cubicBezTo>
                    <a:cubicBezTo>
                      <a:pt x="80" y="117"/>
                      <a:pt x="81" y="117"/>
                      <a:pt x="81" y="117"/>
                    </a:cubicBezTo>
                    <a:cubicBezTo>
                      <a:pt x="86" y="109"/>
                      <a:pt x="86" y="109"/>
                      <a:pt x="86" y="109"/>
                    </a:cubicBezTo>
                    <a:cubicBezTo>
                      <a:pt x="86" y="109"/>
                      <a:pt x="86" y="109"/>
                      <a:pt x="85" y="109"/>
                    </a:cubicBezTo>
                    <a:moveTo>
                      <a:pt x="66" y="109"/>
                    </a:moveTo>
                    <a:cubicBezTo>
                      <a:pt x="65" y="110"/>
                      <a:pt x="65" y="110"/>
                      <a:pt x="65" y="110"/>
                    </a:cubicBezTo>
                    <a:cubicBezTo>
                      <a:pt x="66" y="110"/>
                      <a:pt x="66" y="111"/>
                      <a:pt x="66" y="111"/>
                    </a:cubicBezTo>
                    <a:cubicBezTo>
                      <a:pt x="66" y="110"/>
                      <a:pt x="67" y="110"/>
                      <a:pt x="67" y="109"/>
                    </a:cubicBezTo>
                    <a:cubicBezTo>
                      <a:pt x="67" y="109"/>
                      <a:pt x="67" y="109"/>
                      <a:pt x="66" y="109"/>
                    </a:cubicBezTo>
                    <a:moveTo>
                      <a:pt x="30" y="108"/>
                    </a:moveTo>
                    <a:cubicBezTo>
                      <a:pt x="29" y="110"/>
                      <a:pt x="28" y="112"/>
                      <a:pt x="27" y="113"/>
                    </a:cubicBezTo>
                    <a:cubicBezTo>
                      <a:pt x="27" y="113"/>
                      <a:pt x="27" y="113"/>
                      <a:pt x="27" y="114"/>
                    </a:cubicBezTo>
                    <a:cubicBezTo>
                      <a:pt x="27" y="113"/>
                      <a:pt x="28" y="113"/>
                      <a:pt x="28" y="113"/>
                    </a:cubicBezTo>
                    <a:cubicBezTo>
                      <a:pt x="29" y="111"/>
                      <a:pt x="30" y="110"/>
                      <a:pt x="30" y="109"/>
                    </a:cubicBezTo>
                    <a:cubicBezTo>
                      <a:pt x="30" y="109"/>
                      <a:pt x="30" y="109"/>
                      <a:pt x="30" y="108"/>
                    </a:cubicBezTo>
                    <a:moveTo>
                      <a:pt x="44" y="108"/>
                    </a:moveTo>
                    <a:cubicBezTo>
                      <a:pt x="43" y="108"/>
                      <a:pt x="43" y="109"/>
                      <a:pt x="43" y="109"/>
                    </a:cubicBezTo>
                    <a:cubicBezTo>
                      <a:pt x="44" y="109"/>
                      <a:pt x="44" y="109"/>
                      <a:pt x="44" y="109"/>
                    </a:cubicBezTo>
                    <a:cubicBezTo>
                      <a:pt x="44" y="109"/>
                      <a:pt x="44" y="109"/>
                      <a:pt x="44" y="109"/>
                    </a:cubicBezTo>
                    <a:cubicBezTo>
                      <a:pt x="44" y="109"/>
                      <a:pt x="44" y="108"/>
                      <a:pt x="44" y="108"/>
                    </a:cubicBezTo>
                    <a:moveTo>
                      <a:pt x="39" y="108"/>
                    </a:moveTo>
                    <a:cubicBezTo>
                      <a:pt x="37" y="112"/>
                      <a:pt x="37" y="112"/>
                      <a:pt x="37" y="112"/>
                    </a:cubicBezTo>
                    <a:cubicBezTo>
                      <a:pt x="37" y="113"/>
                      <a:pt x="37" y="113"/>
                      <a:pt x="38" y="113"/>
                    </a:cubicBezTo>
                    <a:cubicBezTo>
                      <a:pt x="37" y="113"/>
                      <a:pt x="37" y="113"/>
                      <a:pt x="37" y="112"/>
                    </a:cubicBezTo>
                    <a:cubicBezTo>
                      <a:pt x="35" y="116"/>
                      <a:pt x="35" y="116"/>
                      <a:pt x="35" y="116"/>
                    </a:cubicBezTo>
                    <a:cubicBezTo>
                      <a:pt x="35" y="115"/>
                      <a:pt x="35" y="115"/>
                      <a:pt x="35" y="115"/>
                    </a:cubicBezTo>
                    <a:cubicBezTo>
                      <a:pt x="36" y="112"/>
                      <a:pt x="36" y="112"/>
                      <a:pt x="36" y="112"/>
                    </a:cubicBezTo>
                    <a:cubicBezTo>
                      <a:pt x="36" y="112"/>
                      <a:pt x="36" y="112"/>
                      <a:pt x="36" y="112"/>
                    </a:cubicBezTo>
                    <a:cubicBezTo>
                      <a:pt x="35" y="114"/>
                      <a:pt x="34" y="115"/>
                      <a:pt x="33" y="117"/>
                    </a:cubicBezTo>
                    <a:cubicBezTo>
                      <a:pt x="34" y="117"/>
                      <a:pt x="34" y="117"/>
                      <a:pt x="34" y="117"/>
                    </a:cubicBezTo>
                    <a:cubicBezTo>
                      <a:pt x="35" y="118"/>
                      <a:pt x="36" y="118"/>
                      <a:pt x="37" y="119"/>
                    </a:cubicBezTo>
                    <a:cubicBezTo>
                      <a:pt x="42" y="110"/>
                      <a:pt x="42" y="110"/>
                      <a:pt x="42" y="110"/>
                    </a:cubicBezTo>
                    <a:cubicBezTo>
                      <a:pt x="41" y="109"/>
                      <a:pt x="40" y="108"/>
                      <a:pt x="39" y="108"/>
                    </a:cubicBezTo>
                    <a:moveTo>
                      <a:pt x="39" y="107"/>
                    </a:moveTo>
                    <a:cubicBezTo>
                      <a:pt x="38" y="109"/>
                      <a:pt x="37" y="110"/>
                      <a:pt x="36" y="112"/>
                    </a:cubicBezTo>
                    <a:cubicBezTo>
                      <a:pt x="36" y="112"/>
                      <a:pt x="36" y="112"/>
                      <a:pt x="37" y="112"/>
                    </a:cubicBezTo>
                    <a:cubicBezTo>
                      <a:pt x="39" y="108"/>
                      <a:pt x="39" y="108"/>
                      <a:pt x="39" y="108"/>
                    </a:cubicBezTo>
                    <a:cubicBezTo>
                      <a:pt x="39" y="107"/>
                      <a:pt x="39" y="107"/>
                      <a:pt x="39" y="107"/>
                    </a:cubicBezTo>
                    <a:moveTo>
                      <a:pt x="40" y="106"/>
                    </a:moveTo>
                    <a:cubicBezTo>
                      <a:pt x="40" y="107"/>
                      <a:pt x="40" y="107"/>
                      <a:pt x="40" y="107"/>
                    </a:cubicBezTo>
                    <a:cubicBezTo>
                      <a:pt x="41" y="107"/>
                      <a:pt x="42" y="108"/>
                      <a:pt x="43" y="109"/>
                    </a:cubicBezTo>
                    <a:cubicBezTo>
                      <a:pt x="43" y="108"/>
                      <a:pt x="43" y="108"/>
                      <a:pt x="43" y="108"/>
                    </a:cubicBezTo>
                    <a:cubicBezTo>
                      <a:pt x="42" y="108"/>
                      <a:pt x="41" y="107"/>
                      <a:pt x="40" y="106"/>
                    </a:cubicBezTo>
                    <a:moveTo>
                      <a:pt x="54" y="106"/>
                    </a:moveTo>
                    <a:cubicBezTo>
                      <a:pt x="53" y="107"/>
                      <a:pt x="53" y="107"/>
                      <a:pt x="53" y="107"/>
                    </a:cubicBezTo>
                    <a:cubicBezTo>
                      <a:pt x="50" y="112"/>
                      <a:pt x="50" y="112"/>
                      <a:pt x="50" y="112"/>
                    </a:cubicBezTo>
                    <a:cubicBezTo>
                      <a:pt x="51" y="112"/>
                      <a:pt x="51" y="112"/>
                      <a:pt x="52" y="113"/>
                    </a:cubicBezTo>
                    <a:cubicBezTo>
                      <a:pt x="52" y="111"/>
                      <a:pt x="52" y="111"/>
                      <a:pt x="52" y="111"/>
                    </a:cubicBezTo>
                    <a:cubicBezTo>
                      <a:pt x="53" y="110"/>
                      <a:pt x="54" y="108"/>
                      <a:pt x="55" y="107"/>
                    </a:cubicBezTo>
                    <a:cubicBezTo>
                      <a:pt x="55" y="107"/>
                      <a:pt x="54" y="106"/>
                      <a:pt x="54" y="106"/>
                    </a:cubicBezTo>
                    <a:moveTo>
                      <a:pt x="39" y="106"/>
                    </a:moveTo>
                    <a:cubicBezTo>
                      <a:pt x="39" y="106"/>
                      <a:pt x="39" y="106"/>
                      <a:pt x="39" y="106"/>
                    </a:cubicBezTo>
                    <a:cubicBezTo>
                      <a:pt x="39" y="106"/>
                      <a:pt x="39" y="106"/>
                      <a:pt x="40" y="107"/>
                    </a:cubicBezTo>
                    <a:cubicBezTo>
                      <a:pt x="40" y="106"/>
                      <a:pt x="40" y="106"/>
                      <a:pt x="40" y="106"/>
                    </a:cubicBezTo>
                    <a:cubicBezTo>
                      <a:pt x="40" y="106"/>
                      <a:pt x="39" y="106"/>
                      <a:pt x="39" y="106"/>
                    </a:cubicBezTo>
                    <a:moveTo>
                      <a:pt x="61" y="106"/>
                    </a:moveTo>
                    <a:cubicBezTo>
                      <a:pt x="61" y="106"/>
                      <a:pt x="61" y="107"/>
                      <a:pt x="61" y="107"/>
                    </a:cubicBezTo>
                    <a:cubicBezTo>
                      <a:pt x="61" y="108"/>
                      <a:pt x="62" y="108"/>
                      <a:pt x="62" y="108"/>
                    </a:cubicBezTo>
                    <a:cubicBezTo>
                      <a:pt x="63" y="108"/>
                      <a:pt x="63" y="107"/>
                      <a:pt x="63" y="107"/>
                    </a:cubicBezTo>
                    <a:cubicBezTo>
                      <a:pt x="63" y="106"/>
                      <a:pt x="62" y="106"/>
                      <a:pt x="61" y="106"/>
                    </a:cubicBezTo>
                    <a:moveTo>
                      <a:pt x="76" y="104"/>
                    </a:moveTo>
                    <a:cubicBezTo>
                      <a:pt x="76" y="104"/>
                      <a:pt x="76" y="105"/>
                      <a:pt x="75" y="105"/>
                    </a:cubicBezTo>
                    <a:cubicBezTo>
                      <a:pt x="72" y="112"/>
                      <a:pt x="72" y="112"/>
                      <a:pt x="72" y="112"/>
                    </a:cubicBezTo>
                    <a:cubicBezTo>
                      <a:pt x="72" y="112"/>
                      <a:pt x="73" y="112"/>
                      <a:pt x="73" y="113"/>
                    </a:cubicBezTo>
                    <a:cubicBezTo>
                      <a:pt x="74" y="110"/>
                      <a:pt x="76" y="107"/>
                      <a:pt x="77" y="104"/>
                    </a:cubicBezTo>
                    <a:cubicBezTo>
                      <a:pt x="77" y="104"/>
                      <a:pt x="77" y="104"/>
                      <a:pt x="76" y="104"/>
                    </a:cubicBezTo>
                    <a:moveTo>
                      <a:pt x="33" y="104"/>
                    </a:moveTo>
                    <a:cubicBezTo>
                      <a:pt x="32" y="105"/>
                      <a:pt x="31" y="107"/>
                      <a:pt x="30" y="108"/>
                    </a:cubicBezTo>
                    <a:cubicBezTo>
                      <a:pt x="30" y="108"/>
                      <a:pt x="30" y="108"/>
                      <a:pt x="31" y="109"/>
                    </a:cubicBezTo>
                    <a:cubicBezTo>
                      <a:pt x="32" y="106"/>
                      <a:pt x="33" y="104"/>
                      <a:pt x="33" y="104"/>
                    </a:cubicBezTo>
                    <a:cubicBezTo>
                      <a:pt x="33" y="104"/>
                      <a:pt x="33" y="105"/>
                      <a:pt x="32" y="106"/>
                    </a:cubicBezTo>
                    <a:cubicBezTo>
                      <a:pt x="32" y="107"/>
                      <a:pt x="31" y="108"/>
                      <a:pt x="31" y="109"/>
                    </a:cubicBezTo>
                    <a:cubicBezTo>
                      <a:pt x="32" y="110"/>
                      <a:pt x="34" y="110"/>
                      <a:pt x="35" y="111"/>
                    </a:cubicBezTo>
                    <a:cubicBezTo>
                      <a:pt x="36" y="110"/>
                      <a:pt x="37" y="108"/>
                      <a:pt x="38" y="107"/>
                    </a:cubicBezTo>
                    <a:cubicBezTo>
                      <a:pt x="36" y="106"/>
                      <a:pt x="34" y="105"/>
                      <a:pt x="33" y="104"/>
                    </a:cubicBezTo>
                    <a:moveTo>
                      <a:pt x="20" y="103"/>
                    </a:moveTo>
                    <a:cubicBezTo>
                      <a:pt x="19" y="105"/>
                      <a:pt x="19" y="106"/>
                      <a:pt x="18" y="108"/>
                    </a:cubicBezTo>
                    <a:cubicBezTo>
                      <a:pt x="18" y="108"/>
                      <a:pt x="19" y="109"/>
                      <a:pt x="20" y="109"/>
                    </a:cubicBezTo>
                    <a:cubicBezTo>
                      <a:pt x="23" y="105"/>
                      <a:pt x="23" y="105"/>
                      <a:pt x="23" y="105"/>
                    </a:cubicBezTo>
                    <a:cubicBezTo>
                      <a:pt x="22" y="104"/>
                      <a:pt x="21" y="104"/>
                      <a:pt x="20" y="103"/>
                    </a:cubicBezTo>
                    <a:moveTo>
                      <a:pt x="48" y="103"/>
                    </a:moveTo>
                    <a:cubicBezTo>
                      <a:pt x="47" y="105"/>
                      <a:pt x="46" y="107"/>
                      <a:pt x="45" y="109"/>
                    </a:cubicBezTo>
                    <a:cubicBezTo>
                      <a:pt x="45" y="109"/>
                      <a:pt x="46" y="109"/>
                      <a:pt x="47" y="110"/>
                    </a:cubicBezTo>
                    <a:cubicBezTo>
                      <a:pt x="47" y="110"/>
                      <a:pt x="47" y="110"/>
                      <a:pt x="48" y="110"/>
                    </a:cubicBezTo>
                    <a:cubicBezTo>
                      <a:pt x="49" y="108"/>
                      <a:pt x="50" y="106"/>
                      <a:pt x="51" y="104"/>
                    </a:cubicBezTo>
                    <a:cubicBezTo>
                      <a:pt x="50" y="104"/>
                      <a:pt x="49" y="103"/>
                      <a:pt x="48" y="103"/>
                    </a:cubicBezTo>
                    <a:moveTo>
                      <a:pt x="56" y="102"/>
                    </a:moveTo>
                    <a:cubicBezTo>
                      <a:pt x="55" y="104"/>
                      <a:pt x="55" y="104"/>
                      <a:pt x="55" y="104"/>
                    </a:cubicBezTo>
                    <a:cubicBezTo>
                      <a:pt x="56" y="104"/>
                      <a:pt x="56" y="105"/>
                      <a:pt x="56" y="105"/>
                    </a:cubicBezTo>
                    <a:cubicBezTo>
                      <a:pt x="57" y="104"/>
                      <a:pt x="57" y="104"/>
                      <a:pt x="57" y="103"/>
                    </a:cubicBezTo>
                    <a:cubicBezTo>
                      <a:pt x="57" y="103"/>
                      <a:pt x="57" y="103"/>
                      <a:pt x="56" y="102"/>
                    </a:cubicBezTo>
                    <a:moveTo>
                      <a:pt x="71" y="101"/>
                    </a:moveTo>
                    <a:cubicBezTo>
                      <a:pt x="66" y="109"/>
                      <a:pt x="66" y="109"/>
                      <a:pt x="66" y="109"/>
                    </a:cubicBezTo>
                    <a:cubicBezTo>
                      <a:pt x="67" y="109"/>
                      <a:pt x="67" y="109"/>
                      <a:pt x="67" y="109"/>
                    </a:cubicBezTo>
                    <a:cubicBezTo>
                      <a:pt x="69" y="106"/>
                      <a:pt x="70" y="104"/>
                      <a:pt x="72" y="101"/>
                    </a:cubicBezTo>
                    <a:cubicBezTo>
                      <a:pt x="72" y="101"/>
                      <a:pt x="71" y="101"/>
                      <a:pt x="71" y="101"/>
                    </a:cubicBezTo>
                    <a:moveTo>
                      <a:pt x="44" y="100"/>
                    </a:moveTo>
                    <a:cubicBezTo>
                      <a:pt x="43" y="102"/>
                      <a:pt x="42" y="104"/>
                      <a:pt x="40" y="106"/>
                    </a:cubicBezTo>
                    <a:cubicBezTo>
                      <a:pt x="41" y="107"/>
                      <a:pt x="42" y="107"/>
                      <a:pt x="43" y="108"/>
                    </a:cubicBezTo>
                    <a:cubicBezTo>
                      <a:pt x="44" y="107"/>
                      <a:pt x="44" y="107"/>
                      <a:pt x="44" y="107"/>
                    </a:cubicBezTo>
                    <a:cubicBezTo>
                      <a:pt x="45" y="106"/>
                      <a:pt x="45" y="105"/>
                      <a:pt x="46" y="104"/>
                    </a:cubicBezTo>
                    <a:cubicBezTo>
                      <a:pt x="45" y="105"/>
                      <a:pt x="44" y="107"/>
                      <a:pt x="44" y="108"/>
                    </a:cubicBezTo>
                    <a:cubicBezTo>
                      <a:pt x="44" y="108"/>
                      <a:pt x="44" y="108"/>
                      <a:pt x="44" y="108"/>
                    </a:cubicBezTo>
                    <a:cubicBezTo>
                      <a:pt x="45" y="106"/>
                      <a:pt x="46" y="104"/>
                      <a:pt x="47" y="102"/>
                    </a:cubicBezTo>
                    <a:cubicBezTo>
                      <a:pt x="46" y="102"/>
                      <a:pt x="45" y="101"/>
                      <a:pt x="44" y="100"/>
                    </a:cubicBezTo>
                    <a:moveTo>
                      <a:pt x="43" y="100"/>
                    </a:moveTo>
                    <a:cubicBezTo>
                      <a:pt x="42" y="102"/>
                      <a:pt x="40" y="104"/>
                      <a:pt x="39" y="106"/>
                    </a:cubicBezTo>
                    <a:cubicBezTo>
                      <a:pt x="40" y="106"/>
                      <a:pt x="40" y="106"/>
                      <a:pt x="40" y="106"/>
                    </a:cubicBezTo>
                    <a:cubicBezTo>
                      <a:pt x="43" y="100"/>
                      <a:pt x="43" y="100"/>
                      <a:pt x="43" y="100"/>
                    </a:cubicBezTo>
                    <a:cubicBezTo>
                      <a:pt x="43" y="100"/>
                      <a:pt x="43" y="100"/>
                      <a:pt x="43" y="100"/>
                    </a:cubicBezTo>
                    <a:moveTo>
                      <a:pt x="50" y="99"/>
                    </a:moveTo>
                    <a:cubicBezTo>
                      <a:pt x="50" y="99"/>
                      <a:pt x="49" y="100"/>
                      <a:pt x="49" y="100"/>
                    </a:cubicBezTo>
                    <a:cubicBezTo>
                      <a:pt x="50" y="101"/>
                      <a:pt x="51" y="102"/>
                      <a:pt x="52" y="102"/>
                    </a:cubicBezTo>
                    <a:cubicBezTo>
                      <a:pt x="52" y="102"/>
                      <a:pt x="53" y="101"/>
                      <a:pt x="53" y="100"/>
                    </a:cubicBezTo>
                    <a:cubicBezTo>
                      <a:pt x="52" y="100"/>
                      <a:pt x="51" y="99"/>
                      <a:pt x="50" y="99"/>
                    </a:cubicBezTo>
                    <a:moveTo>
                      <a:pt x="24" y="98"/>
                    </a:moveTo>
                    <a:cubicBezTo>
                      <a:pt x="23" y="98"/>
                      <a:pt x="23" y="99"/>
                      <a:pt x="23" y="99"/>
                    </a:cubicBezTo>
                    <a:cubicBezTo>
                      <a:pt x="22" y="100"/>
                      <a:pt x="22" y="101"/>
                      <a:pt x="21" y="102"/>
                    </a:cubicBezTo>
                    <a:cubicBezTo>
                      <a:pt x="22" y="103"/>
                      <a:pt x="23" y="103"/>
                      <a:pt x="23" y="104"/>
                    </a:cubicBezTo>
                    <a:cubicBezTo>
                      <a:pt x="24" y="102"/>
                      <a:pt x="24" y="102"/>
                      <a:pt x="24" y="102"/>
                    </a:cubicBezTo>
                    <a:cubicBezTo>
                      <a:pt x="26" y="99"/>
                      <a:pt x="26" y="99"/>
                      <a:pt x="26" y="99"/>
                    </a:cubicBezTo>
                    <a:cubicBezTo>
                      <a:pt x="25" y="99"/>
                      <a:pt x="24" y="98"/>
                      <a:pt x="24" y="98"/>
                    </a:cubicBezTo>
                    <a:moveTo>
                      <a:pt x="66" y="97"/>
                    </a:moveTo>
                    <a:cubicBezTo>
                      <a:pt x="64" y="101"/>
                      <a:pt x="62" y="103"/>
                      <a:pt x="61" y="106"/>
                    </a:cubicBezTo>
                    <a:cubicBezTo>
                      <a:pt x="62" y="106"/>
                      <a:pt x="63" y="106"/>
                      <a:pt x="63" y="107"/>
                    </a:cubicBezTo>
                    <a:cubicBezTo>
                      <a:pt x="65" y="104"/>
                      <a:pt x="66" y="101"/>
                      <a:pt x="67" y="98"/>
                    </a:cubicBezTo>
                    <a:cubicBezTo>
                      <a:pt x="67" y="98"/>
                      <a:pt x="66" y="98"/>
                      <a:pt x="66" y="97"/>
                    </a:cubicBezTo>
                    <a:moveTo>
                      <a:pt x="37" y="96"/>
                    </a:moveTo>
                    <a:cubicBezTo>
                      <a:pt x="36" y="98"/>
                      <a:pt x="35" y="101"/>
                      <a:pt x="33" y="103"/>
                    </a:cubicBezTo>
                    <a:cubicBezTo>
                      <a:pt x="35" y="104"/>
                      <a:pt x="37" y="105"/>
                      <a:pt x="38" y="106"/>
                    </a:cubicBezTo>
                    <a:cubicBezTo>
                      <a:pt x="38" y="106"/>
                      <a:pt x="38" y="105"/>
                      <a:pt x="38" y="105"/>
                    </a:cubicBezTo>
                    <a:cubicBezTo>
                      <a:pt x="38" y="105"/>
                      <a:pt x="37" y="105"/>
                      <a:pt x="38" y="105"/>
                    </a:cubicBezTo>
                    <a:cubicBezTo>
                      <a:pt x="38" y="105"/>
                      <a:pt x="38" y="105"/>
                      <a:pt x="39" y="105"/>
                    </a:cubicBezTo>
                    <a:cubicBezTo>
                      <a:pt x="40" y="103"/>
                      <a:pt x="41" y="101"/>
                      <a:pt x="42" y="99"/>
                    </a:cubicBezTo>
                    <a:cubicBezTo>
                      <a:pt x="40" y="98"/>
                      <a:pt x="39" y="97"/>
                      <a:pt x="37" y="96"/>
                    </a:cubicBezTo>
                    <a:moveTo>
                      <a:pt x="95" y="95"/>
                    </a:moveTo>
                    <a:cubicBezTo>
                      <a:pt x="94" y="99"/>
                      <a:pt x="92" y="102"/>
                      <a:pt x="90" y="106"/>
                    </a:cubicBezTo>
                    <a:cubicBezTo>
                      <a:pt x="91" y="106"/>
                      <a:pt x="91" y="106"/>
                      <a:pt x="91" y="106"/>
                    </a:cubicBezTo>
                    <a:cubicBezTo>
                      <a:pt x="92" y="103"/>
                      <a:pt x="92" y="103"/>
                      <a:pt x="92" y="103"/>
                    </a:cubicBezTo>
                    <a:cubicBezTo>
                      <a:pt x="93" y="100"/>
                      <a:pt x="95" y="98"/>
                      <a:pt x="96" y="95"/>
                    </a:cubicBezTo>
                    <a:cubicBezTo>
                      <a:pt x="95" y="95"/>
                      <a:pt x="95" y="95"/>
                      <a:pt x="95" y="95"/>
                    </a:cubicBezTo>
                    <a:moveTo>
                      <a:pt x="61" y="95"/>
                    </a:moveTo>
                    <a:cubicBezTo>
                      <a:pt x="56" y="102"/>
                      <a:pt x="56" y="102"/>
                      <a:pt x="56" y="102"/>
                    </a:cubicBezTo>
                    <a:cubicBezTo>
                      <a:pt x="57" y="103"/>
                      <a:pt x="57" y="103"/>
                      <a:pt x="57" y="103"/>
                    </a:cubicBezTo>
                    <a:cubicBezTo>
                      <a:pt x="59" y="101"/>
                      <a:pt x="61" y="98"/>
                      <a:pt x="62" y="95"/>
                    </a:cubicBezTo>
                    <a:cubicBezTo>
                      <a:pt x="62" y="95"/>
                      <a:pt x="61" y="95"/>
                      <a:pt x="61" y="95"/>
                    </a:cubicBezTo>
                    <a:moveTo>
                      <a:pt x="95" y="94"/>
                    </a:moveTo>
                    <a:cubicBezTo>
                      <a:pt x="91" y="100"/>
                      <a:pt x="91" y="100"/>
                      <a:pt x="91" y="100"/>
                    </a:cubicBezTo>
                    <a:cubicBezTo>
                      <a:pt x="88" y="105"/>
                      <a:pt x="88" y="105"/>
                      <a:pt x="88" y="105"/>
                    </a:cubicBezTo>
                    <a:cubicBezTo>
                      <a:pt x="88" y="105"/>
                      <a:pt x="88" y="105"/>
                      <a:pt x="88" y="105"/>
                    </a:cubicBezTo>
                    <a:cubicBezTo>
                      <a:pt x="95" y="95"/>
                      <a:pt x="95" y="95"/>
                      <a:pt x="95" y="95"/>
                    </a:cubicBezTo>
                    <a:cubicBezTo>
                      <a:pt x="95" y="94"/>
                      <a:pt x="95" y="94"/>
                      <a:pt x="95" y="94"/>
                    </a:cubicBezTo>
                    <a:moveTo>
                      <a:pt x="39" y="93"/>
                    </a:moveTo>
                    <a:cubicBezTo>
                      <a:pt x="39" y="94"/>
                      <a:pt x="39" y="94"/>
                      <a:pt x="39" y="94"/>
                    </a:cubicBezTo>
                    <a:cubicBezTo>
                      <a:pt x="40" y="95"/>
                      <a:pt x="42" y="96"/>
                      <a:pt x="43" y="97"/>
                    </a:cubicBezTo>
                    <a:cubicBezTo>
                      <a:pt x="43" y="97"/>
                      <a:pt x="44" y="96"/>
                      <a:pt x="44" y="96"/>
                    </a:cubicBezTo>
                    <a:cubicBezTo>
                      <a:pt x="42" y="95"/>
                      <a:pt x="41" y="94"/>
                      <a:pt x="39" y="93"/>
                    </a:cubicBezTo>
                    <a:moveTo>
                      <a:pt x="54" y="91"/>
                    </a:moveTo>
                    <a:cubicBezTo>
                      <a:pt x="53" y="93"/>
                      <a:pt x="51" y="96"/>
                      <a:pt x="50" y="99"/>
                    </a:cubicBezTo>
                    <a:cubicBezTo>
                      <a:pt x="51" y="99"/>
                      <a:pt x="52" y="100"/>
                      <a:pt x="53" y="100"/>
                    </a:cubicBezTo>
                    <a:cubicBezTo>
                      <a:pt x="55" y="98"/>
                      <a:pt x="56" y="95"/>
                      <a:pt x="57" y="93"/>
                    </a:cubicBezTo>
                    <a:cubicBezTo>
                      <a:pt x="56" y="92"/>
                      <a:pt x="55" y="91"/>
                      <a:pt x="54" y="91"/>
                    </a:cubicBezTo>
                    <a:moveTo>
                      <a:pt x="28" y="91"/>
                    </a:moveTo>
                    <a:cubicBezTo>
                      <a:pt x="26" y="93"/>
                      <a:pt x="25" y="95"/>
                      <a:pt x="24" y="97"/>
                    </a:cubicBezTo>
                    <a:cubicBezTo>
                      <a:pt x="24" y="98"/>
                      <a:pt x="25" y="98"/>
                      <a:pt x="25" y="98"/>
                    </a:cubicBezTo>
                    <a:cubicBezTo>
                      <a:pt x="25" y="98"/>
                      <a:pt x="26" y="99"/>
                      <a:pt x="26" y="99"/>
                    </a:cubicBezTo>
                    <a:cubicBezTo>
                      <a:pt x="31" y="92"/>
                      <a:pt x="31" y="92"/>
                      <a:pt x="31" y="92"/>
                    </a:cubicBezTo>
                    <a:cubicBezTo>
                      <a:pt x="30" y="92"/>
                      <a:pt x="29" y="91"/>
                      <a:pt x="28" y="91"/>
                    </a:cubicBezTo>
                    <a:moveTo>
                      <a:pt x="51" y="89"/>
                    </a:moveTo>
                    <a:cubicBezTo>
                      <a:pt x="49" y="92"/>
                      <a:pt x="47" y="95"/>
                      <a:pt x="45" y="98"/>
                    </a:cubicBezTo>
                    <a:cubicBezTo>
                      <a:pt x="46" y="99"/>
                      <a:pt x="48" y="100"/>
                      <a:pt x="49" y="100"/>
                    </a:cubicBezTo>
                    <a:cubicBezTo>
                      <a:pt x="49" y="100"/>
                      <a:pt x="49" y="99"/>
                      <a:pt x="50" y="98"/>
                    </a:cubicBezTo>
                    <a:cubicBezTo>
                      <a:pt x="49" y="98"/>
                      <a:pt x="49" y="98"/>
                      <a:pt x="48" y="98"/>
                    </a:cubicBezTo>
                    <a:cubicBezTo>
                      <a:pt x="49" y="98"/>
                      <a:pt x="49" y="98"/>
                      <a:pt x="50" y="98"/>
                    </a:cubicBezTo>
                    <a:cubicBezTo>
                      <a:pt x="50" y="97"/>
                      <a:pt x="51" y="96"/>
                      <a:pt x="52" y="95"/>
                    </a:cubicBezTo>
                    <a:cubicBezTo>
                      <a:pt x="52" y="93"/>
                      <a:pt x="53" y="92"/>
                      <a:pt x="54" y="91"/>
                    </a:cubicBezTo>
                    <a:cubicBezTo>
                      <a:pt x="53" y="90"/>
                      <a:pt x="52" y="89"/>
                      <a:pt x="51" y="89"/>
                    </a:cubicBezTo>
                    <a:moveTo>
                      <a:pt x="84" y="88"/>
                    </a:moveTo>
                    <a:cubicBezTo>
                      <a:pt x="82" y="92"/>
                      <a:pt x="80" y="95"/>
                      <a:pt x="79" y="99"/>
                    </a:cubicBezTo>
                    <a:cubicBezTo>
                      <a:pt x="79" y="99"/>
                      <a:pt x="79" y="99"/>
                      <a:pt x="79" y="99"/>
                    </a:cubicBezTo>
                    <a:cubicBezTo>
                      <a:pt x="81" y="96"/>
                      <a:pt x="83" y="92"/>
                      <a:pt x="85" y="89"/>
                    </a:cubicBezTo>
                    <a:cubicBezTo>
                      <a:pt x="84" y="88"/>
                      <a:pt x="84" y="88"/>
                      <a:pt x="84" y="88"/>
                    </a:cubicBezTo>
                    <a:moveTo>
                      <a:pt x="49" y="88"/>
                    </a:moveTo>
                    <a:cubicBezTo>
                      <a:pt x="47" y="91"/>
                      <a:pt x="45" y="94"/>
                      <a:pt x="44" y="97"/>
                    </a:cubicBezTo>
                    <a:cubicBezTo>
                      <a:pt x="44" y="97"/>
                      <a:pt x="44" y="98"/>
                      <a:pt x="44" y="98"/>
                    </a:cubicBezTo>
                    <a:cubicBezTo>
                      <a:pt x="50" y="88"/>
                      <a:pt x="50" y="88"/>
                      <a:pt x="50" y="88"/>
                    </a:cubicBezTo>
                    <a:cubicBezTo>
                      <a:pt x="49" y="88"/>
                      <a:pt x="49" y="88"/>
                      <a:pt x="49" y="88"/>
                    </a:cubicBezTo>
                    <a:moveTo>
                      <a:pt x="30" y="87"/>
                    </a:moveTo>
                    <a:cubicBezTo>
                      <a:pt x="29" y="88"/>
                      <a:pt x="29" y="88"/>
                      <a:pt x="29" y="89"/>
                    </a:cubicBezTo>
                    <a:cubicBezTo>
                      <a:pt x="30" y="89"/>
                      <a:pt x="31" y="90"/>
                      <a:pt x="32" y="90"/>
                    </a:cubicBezTo>
                    <a:cubicBezTo>
                      <a:pt x="32" y="89"/>
                      <a:pt x="32" y="89"/>
                      <a:pt x="32" y="89"/>
                    </a:cubicBezTo>
                    <a:cubicBezTo>
                      <a:pt x="32" y="89"/>
                      <a:pt x="31" y="88"/>
                      <a:pt x="30" y="87"/>
                    </a:cubicBezTo>
                    <a:moveTo>
                      <a:pt x="80" y="86"/>
                    </a:moveTo>
                    <a:cubicBezTo>
                      <a:pt x="78" y="89"/>
                      <a:pt x="76" y="93"/>
                      <a:pt x="74" y="96"/>
                    </a:cubicBezTo>
                    <a:cubicBezTo>
                      <a:pt x="74" y="96"/>
                      <a:pt x="74" y="96"/>
                      <a:pt x="74" y="96"/>
                    </a:cubicBezTo>
                    <a:cubicBezTo>
                      <a:pt x="76" y="93"/>
                      <a:pt x="78" y="90"/>
                      <a:pt x="80" y="86"/>
                    </a:cubicBezTo>
                    <a:cubicBezTo>
                      <a:pt x="80" y="86"/>
                      <a:pt x="80" y="86"/>
                      <a:pt x="80" y="86"/>
                    </a:cubicBezTo>
                    <a:moveTo>
                      <a:pt x="44" y="85"/>
                    </a:moveTo>
                    <a:cubicBezTo>
                      <a:pt x="43" y="88"/>
                      <a:pt x="41" y="90"/>
                      <a:pt x="39" y="93"/>
                    </a:cubicBezTo>
                    <a:cubicBezTo>
                      <a:pt x="41" y="94"/>
                      <a:pt x="42" y="95"/>
                      <a:pt x="44" y="96"/>
                    </a:cubicBezTo>
                    <a:cubicBezTo>
                      <a:pt x="45" y="93"/>
                      <a:pt x="47" y="90"/>
                      <a:pt x="49" y="88"/>
                    </a:cubicBezTo>
                    <a:cubicBezTo>
                      <a:pt x="49" y="87"/>
                      <a:pt x="48" y="87"/>
                      <a:pt x="48" y="87"/>
                    </a:cubicBezTo>
                    <a:cubicBezTo>
                      <a:pt x="48" y="88"/>
                      <a:pt x="47" y="89"/>
                      <a:pt x="47" y="90"/>
                    </a:cubicBezTo>
                    <a:cubicBezTo>
                      <a:pt x="47" y="89"/>
                      <a:pt x="48" y="88"/>
                      <a:pt x="48" y="87"/>
                    </a:cubicBezTo>
                    <a:cubicBezTo>
                      <a:pt x="47" y="86"/>
                      <a:pt x="46" y="86"/>
                      <a:pt x="44" y="85"/>
                    </a:cubicBezTo>
                    <a:moveTo>
                      <a:pt x="73" y="82"/>
                    </a:moveTo>
                    <a:cubicBezTo>
                      <a:pt x="71" y="86"/>
                      <a:pt x="70" y="89"/>
                      <a:pt x="68" y="92"/>
                    </a:cubicBezTo>
                    <a:cubicBezTo>
                      <a:pt x="69" y="93"/>
                      <a:pt x="69" y="93"/>
                      <a:pt x="69" y="93"/>
                    </a:cubicBezTo>
                    <a:cubicBezTo>
                      <a:pt x="70" y="94"/>
                      <a:pt x="70" y="94"/>
                      <a:pt x="70" y="94"/>
                    </a:cubicBezTo>
                    <a:cubicBezTo>
                      <a:pt x="72" y="90"/>
                      <a:pt x="74" y="87"/>
                      <a:pt x="75" y="83"/>
                    </a:cubicBezTo>
                    <a:cubicBezTo>
                      <a:pt x="73" y="82"/>
                      <a:pt x="73" y="82"/>
                      <a:pt x="73" y="82"/>
                    </a:cubicBezTo>
                    <a:moveTo>
                      <a:pt x="70" y="80"/>
                    </a:moveTo>
                    <a:cubicBezTo>
                      <a:pt x="64" y="90"/>
                      <a:pt x="64" y="90"/>
                      <a:pt x="64" y="90"/>
                    </a:cubicBezTo>
                    <a:cubicBezTo>
                      <a:pt x="65" y="91"/>
                      <a:pt x="65" y="91"/>
                      <a:pt x="65" y="91"/>
                    </a:cubicBezTo>
                    <a:cubicBezTo>
                      <a:pt x="67" y="87"/>
                      <a:pt x="69" y="84"/>
                      <a:pt x="71" y="81"/>
                    </a:cubicBezTo>
                    <a:cubicBezTo>
                      <a:pt x="70" y="80"/>
                      <a:pt x="70" y="80"/>
                      <a:pt x="70" y="80"/>
                    </a:cubicBezTo>
                    <a:moveTo>
                      <a:pt x="102" y="80"/>
                    </a:moveTo>
                    <a:cubicBezTo>
                      <a:pt x="101" y="81"/>
                      <a:pt x="101" y="81"/>
                      <a:pt x="101" y="81"/>
                    </a:cubicBezTo>
                    <a:cubicBezTo>
                      <a:pt x="100" y="83"/>
                      <a:pt x="99" y="86"/>
                      <a:pt x="98" y="88"/>
                    </a:cubicBezTo>
                    <a:cubicBezTo>
                      <a:pt x="98" y="88"/>
                      <a:pt x="99" y="88"/>
                      <a:pt x="99" y="88"/>
                    </a:cubicBezTo>
                    <a:cubicBezTo>
                      <a:pt x="100" y="86"/>
                      <a:pt x="100" y="86"/>
                      <a:pt x="100" y="86"/>
                    </a:cubicBezTo>
                    <a:cubicBezTo>
                      <a:pt x="103" y="82"/>
                      <a:pt x="103" y="82"/>
                      <a:pt x="103" y="82"/>
                    </a:cubicBezTo>
                    <a:cubicBezTo>
                      <a:pt x="103" y="81"/>
                      <a:pt x="103" y="81"/>
                      <a:pt x="103" y="81"/>
                    </a:cubicBezTo>
                    <a:cubicBezTo>
                      <a:pt x="103" y="81"/>
                      <a:pt x="103" y="81"/>
                      <a:pt x="103" y="81"/>
                    </a:cubicBezTo>
                    <a:cubicBezTo>
                      <a:pt x="101" y="84"/>
                      <a:pt x="101" y="84"/>
                      <a:pt x="101" y="84"/>
                    </a:cubicBezTo>
                    <a:cubicBezTo>
                      <a:pt x="99" y="87"/>
                      <a:pt x="99" y="87"/>
                      <a:pt x="99" y="87"/>
                    </a:cubicBezTo>
                    <a:cubicBezTo>
                      <a:pt x="100" y="85"/>
                      <a:pt x="101" y="82"/>
                      <a:pt x="102" y="80"/>
                    </a:cubicBezTo>
                    <a:cubicBezTo>
                      <a:pt x="102" y="80"/>
                      <a:pt x="102" y="80"/>
                      <a:pt x="102" y="80"/>
                    </a:cubicBezTo>
                    <a:moveTo>
                      <a:pt x="34" y="79"/>
                    </a:moveTo>
                    <a:cubicBezTo>
                      <a:pt x="33" y="82"/>
                      <a:pt x="31" y="84"/>
                      <a:pt x="30" y="87"/>
                    </a:cubicBezTo>
                    <a:cubicBezTo>
                      <a:pt x="31" y="88"/>
                      <a:pt x="32" y="88"/>
                      <a:pt x="33" y="89"/>
                    </a:cubicBezTo>
                    <a:cubicBezTo>
                      <a:pt x="37" y="82"/>
                      <a:pt x="37" y="82"/>
                      <a:pt x="37" y="82"/>
                    </a:cubicBezTo>
                    <a:cubicBezTo>
                      <a:pt x="37" y="82"/>
                      <a:pt x="37" y="81"/>
                      <a:pt x="38" y="81"/>
                    </a:cubicBezTo>
                    <a:cubicBezTo>
                      <a:pt x="37" y="81"/>
                      <a:pt x="37" y="81"/>
                      <a:pt x="37" y="80"/>
                    </a:cubicBezTo>
                    <a:cubicBezTo>
                      <a:pt x="34" y="85"/>
                      <a:pt x="34" y="85"/>
                      <a:pt x="34" y="85"/>
                    </a:cubicBezTo>
                    <a:cubicBezTo>
                      <a:pt x="35" y="82"/>
                      <a:pt x="35" y="82"/>
                      <a:pt x="35" y="82"/>
                    </a:cubicBezTo>
                    <a:cubicBezTo>
                      <a:pt x="36" y="82"/>
                      <a:pt x="36" y="81"/>
                      <a:pt x="37" y="80"/>
                    </a:cubicBezTo>
                    <a:cubicBezTo>
                      <a:pt x="37" y="80"/>
                      <a:pt x="36" y="80"/>
                      <a:pt x="36" y="80"/>
                    </a:cubicBezTo>
                    <a:cubicBezTo>
                      <a:pt x="36" y="80"/>
                      <a:pt x="35" y="79"/>
                      <a:pt x="34" y="79"/>
                    </a:cubicBezTo>
                    <a:moveTo>
                      <a:pt x="60" y="75"/>
                    </a:moveTo>
                    <a:cubicBezTo>
                      <a:pt x="58" y="78"/>
                      <a:pt x="56" y="81"/>
                      <a:pt x="54" y="84"/>
                    </a:cubicBezTo>
                    <a:cubicBezTo>
                      <a:pt x="57" y="86"/>
                      <a:pt x="57" y="86"/>
                      <a:pt x="57" y="86"/>
                    </a:cubicBezTo>
                    <a:cubicBezTo>
                      <a:pt x="57" y="86"/>
                      <a:pt x="57" y="85"/>
                      <a:pt x="57" y="85"/>
                    </a:cubicBezTo>
                    <a:cubicBezTo>
                      <a:pt x="57" y="85"/>
                      <a:pt x="57" y="86"/>
                      <a:pt x="57" y="86"/>
                    </a:cubicBezTo>
                    <a:cubicBezTo>
                      <a:pt x="60" y="88"/>
                      <a:pt x="60" y="88"/>
                      <a:pt x="60" y="88"/>
                    </a:cubicBezTo>
                    <a:cubicBezTo>
                      <a:pt x="60" y="87"/>
                      <a:pt x="61" y="87"/>
                      <a:pt x="61" y="86"/>
                    </a:cubicBezTo>
                    <a:cubicBezTo>
                      <a:pt x="62" y="83"/>
                      <a:pt x="64" y="81"/>
                      <a:pt x="65" y="78"/>
                    </a:cubicBezTo>
                    <a:cubicBezTo>
                      <a:pt x="60" y="75"/>
                      <a:pt x="60" y="75"/>
                      <a:pt x="60" y="75"/>
                    </a:cubicBezTo>
                    <a:moveTo>
                      <a:pt x="104" y="74"/>
                    </a:moveTo>
                    <a:cubicBezTo>
                      <a:pt x="103" y="78"/>
                      <a:pt x="103" y="78"/>
                      <a:pt x="103" y="78"/>
                    </a:cubicBezTo>
                    <a:cubicBezTo>
                      <a:pt x="103" y="78"/>
                      <a:pt x="103" y="78"/>
                      <a:pt x="103" y="78"/>
                    </a:cubicBezTo>
                    <a:cubicBezTo>
                      <a:pt x="103" y="78"/>
                      <a:pt x="103" y="78"/>
                      <a:pt x="103" y="78"/>
                    </a:cubicBezTo>
                    <a:cubicBezTo>
                      <a:pt x="104" y="77"/>
                      <a:pt x="104" y="76"/>
                      <a:pt x="105" y="74"/>
                    </a:cubicBezTo>
                    <a:cubicBezTo>
                      <a:pt x="104" y="74"/>
                      <a:pt x="104" y="74"/>
                      <a:pt x="104" y="74"/>
                    </a:cubicBezTo>
                    <a:moveTo>
                      <a:pt x="91" y="73"/>
                    </a:moveTo>
                    <a:cubicBezTo>
                      <a:pt x="90" y="76"/>
                      <a:pt x="89" y="78"/>
                      <a:pt x="88" y="80"/>
                    </a:cubicBezTo>
                    <a:cubicBezTo>
                      <a:pt x="88" y="80"/>
                      <a:pt x="88" y="81"/>
                      <a:pt x="88" y="81"/>
                    </a:cubicBezTo>
                    <a:cubicBezTo>
                      <a:pt x="90" y="78"/>
                      <a:pt x="91" y="76"/>
                      <a:pt x="92" y="74"/>
                    </a:cubicBezTo>
                    <a:cubicBezTo>
                      <a:pt x="92" y="74"/>
                      <a:pt x="91" y="73"/>
                      <a:pt x="91" y="73"/>
                    </a:cubicBezTo>
                    <a:moveTo>
                      <a:pt x="57" y="73"/>
                    </a:moveTo>
                    <a:cubicBezTo>
                      <a:pt x="56" y="74"/>
                      <a:pt x="56" y="74"/>
                      <a:pt x="56" y="75"/>
                    </a:cubicBezTo>
                    <a:cubicBezTo>
                      <a:pt x="54" y="78"/>
                      <a:pt x="53" y="80"/>
                      <a:pt x="51" y="82"/>
                    </a:cubicBezTo>
                    <a:cubicBezTo>
                      <a:pt x="52" y="83"/>
                      <a:pt x="52" y="83"/>
                      <a:pt x="52" y="83"/>
                    </a:cubicBezTo>
                    <a:cubicBezTo>
                      <a:pt x="56" y="76"/>
                      <a:pt x="56" y="76"/>
                      <a:pt x="56" y="76"/>
                    </a:cubicBezTo>
                    <a:cubicBezTo>
                      <a:pt x="56" y="76"/>
                      <a:pt x="56" y="76"/>
                      <a:pt x="56" y="76"/>
                    </a:cubicBezTo>
                    <a:cubicBezTo>
                      <a:pt x="57" y="75"/>
                      <a:pt x="57" y="74"/>
                      <a:pt x="58" y="73"/>
                    </a:cubicBezTo>
                    <a:cubicBezTo>
                      <a:pt x="57" y="73"/>
                      <a:pt x="57" y="73"/>
                      <a:pt x="57" y="73"/>
                    </a:cubicBezTo>
                    <a:moveTo>
                      <a:pt x="89" y="72"/>
                    </a:moveTo>
                    <a:cubicBezTo>
                      <a:pt x="87" y="74"/>
                      <a:pt x="86" y="76"/>
                      <a:pt x="85" y="78"/>
                    </a:cubicBezTo>
                    <a:cubicBezTo>
                      <a:pt x="85" y="78"/>
                      <a:pt x="85" y="78"/>
                      <a:pt x="85" y="79"/>
                    </a:cubicBezTo>
                    <a:cubicBezTo>
                      <a:pt x="86" y="76"/>
                      <a:pt x="88" y="74"/>
                      <a:pt x="89" y="72"/>
                    </a:cubicBezTo>
                    <a:cubicBezTo>
                      <a:pt x="89" y="72"/>
                      <a:pt x="89" y="72"/>
                      <a:pt x="89" y="72"/>
                    </a:cubicBezTo>
                    <a:moveTo>
                      <a:pt x="53" y="71"/>
                    </a:moveTo>
                    <a:cubicBezTo>
                      <a:pt x="52" y="72"/>
                      <a:pt x="51" y="74"/>
                      <a:pt x="50" y="75"/>
                    </a:cubicBezTo>
                    <a:cubicBezTo>
                      <a:pt x="49" y="77"/>
                      <a:pt x="48" y="78"/>
                      <a:pt x="47" y="80"/>
                    </a:cubicBezTo>
                    <a:cubicBezTo>
                      <a:pt x="51" y="82"/>
                      <a:pt x="51" y="82"/>
                      <a:pt x="51" y="82"/>
                    </a:cubicBezTo>
                    <a:cubicBezTo>
                      <a:pt x="51" y="81"/>
                      <a:pt x="51" y="81"/>
                      <a:pt x="51" y="81"/>
                    </a:cubicBezTo>
                    <a:cubicBezTo>
                      <a:pt x="51" y="81"/>
                      <a:pt x="51" y="81"/>
                      <a:pt x="51" y="81"/>
                    </a:cubicBezTo>
                    <a:cubicBezTo>
                      <a:pt x="51" y="82"/>
                      <a:pt x="51" y="82"/>
                      <a:pt x="51" y="82"/>
                    </a:cubicBezTo>
                    <a:cubicBezTo>
                      <a:pt x="51" y="82"/>
                      <a:pt x="52" y="80"/>
                      <a:pt x="56" y="73"/>
                    </a:cubicBezTo>
                    <a:cubicBezTo>
                      <a:pt x="56" y="73"/>
                      <a:pt x="56" y="73"/>
                      <a:pt x="56" y="73"/>
                    </a:cubicBezTo>
                    <a:cubicBezTo>
                      <a:pt x="53" y="71"/>
                      <a:pt x="53" y="71"/>
                      <a:pt x="53" y="71"/>
                    </a:cubicBezTo>
                    <a:moveTo>
                      <a:pt x="106" y="69"/>
                    </a:moveTo>
                    <a:cubicBezTo>
                      <a:pt x="105" y="72"/>
                      <a:pt x="105" y="72"/>
                      <a:pt x="105" y="72"/>
                    </a:cubicBezTo>
                    <a:cubicBezTo>
                      <a:pt x="105" y="72"/>
                      <a:pt x="105" y="72"/>
                      <a:pt x="105" y="72"/>
                    </a:cubicBezTo>
                    <a:cubicBezTo>
                      <a:pt x="106" y="71"/>
                      <a:pt x="106" y="70"/>
                      <a:pt x="107" y="69"/>
                    </a:cubicBezTo>
                    <a:cubicBezTo>
                      <a:pt x="106" y="69"/>
                      <a:pt x="106" y="69"/>
                      <a:pt x="106" y="69"/>
                    </a:cubicBezTo>
                    <a:moveTo>
                      <a:pt x="81" y="67"/>
                    </a:moveTo>
                    <a:cubicBezTo>
                      <a:pt x="80" y="69"/>
                      <a:pt x="79" y="72"/>
                      <a:pt x="78" y="74"/>
                    </a:cubicBezTo>
                    <a:cubicBezTo>
                      <a:pt x="78" y="74"/>
                      <a:pt x="79" y="75"/>
                      <a:pt x="80" y="75"/>
                    </a:cubicBezTo>
                    <a:cubicBezTo>
                      <a:pt x="81" y="73"/>
                      <a:pt x="82" y="71"/>
                      <a:pt x="83" y="68"/>
                    </a:cubicBezTo>
                    <a:cubicBezTo>
                      <a:pt x="83" y="68"/>
                      <a:pt x="82" y="68"/>
                      <a:pt x="81" y="67"/>
                    </a:cubicBezTo>
                    <a:moveTo>
                      <a:pt x="94" y="67"/>
                    </a:moveTo>
                    <a:cubicBezTo>
                      <a:pt x="93" y="68"/>
                      <a:pt x="93" y="68"/>
                      <a:pt x="93" y="68"/>
                    </a:cubicBezTo>
                    <a:cubicBezTo>
                      <a:pt x="93" y="69"/>
                      <a:pt x="93" y="69"/>
                      <a:pt x="93" y="70"/>
                    </a:cubicBezTo>
                    <a:cubicBezTo>
                      <a:pt x="93" y="70"/>
                      <a:pt x="93" y="70"/>
                      <a:pt x="93" y="70"/>
                    </a:cubicBezTo>
                    <a:cubicBezTo>
                      <a:pt x="94" y="69"/>
                      <a:pt x="94" y="69"/>
                      <a:pt x="95" y="68"/>
                    </a:cubicBezTo>
                    <a:cubicBezTo>
                      <a:pt x="94" y="67"/>
                      <a:pt x="94" y="67"/>
                      <a:pt x="94" y="67"/>
                    </a:cubicBezTo>
                    <a:moveTo>
                      <a:pt x="45" y="66"/>
                    </a:moveTo>
                    <a:cubicBezTo>
                      <a:pt x="40" y="75"/>
                      <a:pt x="40" y="75"/>
                      <a:pt x="40" y="75"/>
                    </a:cubicBezTo>
                    <a:cubicBezTo>
                      <a:pt x="41" y="76"/>
                      <a:pt x="41" y="76"/>
                      <a:pt x="41" y="76"/>
                    </a:cubicBezTo>
                    <a:cubicBezTo>
                      <a:pt x="43" y="73"/>
                      <a:pt x="44" y="70"/>
                      <a:pt x="46" y="67"/>
                    </a:cubicBezTo>
                    <a:cubicBezTo>
                      <a:pt x="45" y="66"/>
                      <a:pt x="45" y="66"/>
                      <a:pt x="45" y="66"/>
                    </a:cubicBezTo>
                    <a:moveTo>
                      <a:pt x="92" y="66"/>
                    </a:moveTo>
                    <a:cubicBezTo>
                      <a:pt x="92" y="66"/>
                      <a:pt x="92" y="67"/>
                      <a:pt x="91" y="67"/>
                    </a:cubicBezTo>
                    <a:cubicBezTo>
                      <a:pt x="91" y="68"/>
                      <a:pt x="91" y="68"/>
                      <a:pt x="91" y="68"/>
                    </a:cubicBezTo>
                    <a:cubicBezTo>
                      <a:pt x="91" y="68"/>
                      <a:pt x="91" y="69"/>
                      <a:pt x="91" y="69"/>
                    </a:cubicBezTo>
                    <a:cubicBezTo>
                      <a:pt x="92" y="68"/>
                      <a:pt x="92" y="67"/>
                      <a:pt x="93" y="66"/>
                    </a:cubicBezTo>
                    <a:cubicBezTo>
                      <a:pt x="93" y="66"/>
                      <a:pt x="92" y="66"/>
                      <a:pt x="92" y="66"/>
                    </a:cubicBezTo>
                    <a:moveTo>
                      <a:pt x="79" y="66"/>
                    </a:moveTo>
                    <a:cubicBezTo>
                      <a:pt x="75" y="72"/>
                      <a:pt x="75" y="72"/>
                      <a:pt x="75" y="72"/>
                    </a:cubicBezTo>
                    <a:cubicBezTo>
                      <a:pt x="75" y="73"/>
                      <a:pt x="76" y="73"/>
                      <a:pt x="76" y="73"/>
                    </a:cubicBezTo>
                    <a:cubicBezTo>
                      <a:pt x="76" y="73"/>
                      <a:pt x="77" y="72"/>
                      <a:pt x="77" y="72"/>
                    </a:cubicBezTo>
                    <a:cubicBezTo>
                      <a:pt x="78" y="70"/>
                      <a:pt x="79" y="68"/>
                      <a:pt x="80" y="67"/>
                    </a:cubicBezTo>
                    <a:cubicBezTo>
                      <a:pt x="80" y="67"/>
                      <a:pt x="80" y="67"/>
                      <a:pt x="80" y="67"/>
                    </a:cubicBezTo>
                    <a:cubicBezTo>
                      <a:pt x="80" y="66"/>
                      <a:pt x="79" y="66"/>
                      <a:pt x="79" y="66"/>
                    </a:cubicBezTo>
                    <a:moveTo>
                      <a:pt x="42" y="65"/>
                    </a:moveTo>
                    <a:cubicBezTo>
                      <a:pt x="41" y="68"/>
                      <a:pt x="39" y="71"/>
                      <a:pt x="37" y="74"/>
                    </a:cubicBezTo>
                    <a:cubicBezTo>
                      <a:pt x="40" y="75"/>
                      <a:pt x="40" y="75"/>
                      <a:pt x="40" y="75"/>
                    </a:cubicBezTo>
                    <a:cubicBezTo>
                      <a:pt x="42" y="72"/>
                      <a:pt x="43" y="69"/>
                      <a:pt x="45" y="66"/>
                    </a:cubicBezTo>
                    <a:cubicBezTo>
                      <a:pt x="42" y="65"/>
                      <a:pt x="42" y="65"/>
                      <a:pt x="42" y="65"/>
                    </a:cubicBezTo>
                    <a:moveTo>
                      <a:pt x="96" y="63"/>
                    </a:moveTo>
                    <a:cubicBezTo>
                      <a:pt x="95" y="65"/>
                      <a:pt x="95" y="65"/>
                      <a:pt x="95" y="65"/>
                    </a:cubicBezTo>
                    <a:cubicBezTo>
                      <a:pt x="95" y="65"/>
                      <a:pt x="95" y="66"/>
                      <a:pt x="96" y="66"/>
                    </a:cubicBezTo>
                    <a:cubicBezTo>
                      <a:pt x="96" y="65"/>
                      <a:pt x="97" y="64"/>
                      <a:pt x="97" y="63"/>
                    </a:cubicBezTo>
                    <a:cubicBezTo>
                      <a:pt x="96" y="63"/>
                      <a:pt x="96" y="63"/>
                      <a:pt x="96" y="63"/>
                    </a:cubicBezTo>
                    <a:moveTo>
                      <a:pt x="95" y="62"/>
                    </a:moveTo>
                    <a:cubicBezTo>
                      <a:pt x="94" y="63"/>
                      <a:pt x="94" y="64"/>
                      <a:pt x="93" y="64"/>
                    </a:cubicBezTo>
                    <a:cubicBezTo>
                      <a:pt x="93" y="64"/>
                      <a:pt x="94" y="65"/>
                      <a:pt x="94" y="65"/>
                    </a:cubicBezTo>
                    <a:cubicBezTo>
                      <a:pt x="94" y="64"/>
                      <a:pt x="95" y="63"/>
                      <a:pt x="95" y="62"/>
                    </a:cubicBezTo>
                    <a:cubicBezTo>
                      <a:pt x="95" y="62"/>
                      <a:pt x="95" y="62"/>
                      <a:pt x="95" y="62"/>
                    </a:cubicBezTo>
                    <a:moveTo>
                      <a:pt x="85" y="61"/>
                    </a:moveTo>
                    <a:cubicBezTo>
                      <a:pt x="84" y="61"/>
                      <a:pt x="84" y="62"/>
                      <a:pt x="83" y="63"/>
                    </a:cubicBezTo>
                    <a:cubicBezTo>
                      <a:pt x="83" y="63"/>
                      <a:pt x="83" y="63"/>
                      <a:pt x="83" y="63"/>
                    </a:cubicBezTo>
                    <a:cubicBezTo>
                      <a:pt x="85" y="65"/>
                      <a:pt x="85" y="65"/>
                      <a:pt x="85" y="65"/>
                    </a:cubicBezTo>
                    <a:cubicBezTo>
                      <a:pt x="86" y="64"/>
                      <a:pt x="86" y="63"/>
                      <a:pt x="87" y="62"/>
                    </a:cubicBezTo>
                    <a:cubicBezTo>
                      <a:pt x="86" y="62"/>
                      <a:pt x="85" y="61"/>
                      <a:pt x="85" y="61"/>
                    </a:cubicBezTo>
                    <a:moveTo>
                      <a:pt x="83" y="60"/>
                    </a:moveTo>
                    <a:cubicBezTo>
                      <a:pt x="81" y="62"/>
                      <a:pt x="81" y="62"/>
                      <a:pt x="81" y="62"/>
                    </a:cubicBezTo>
                    <a:cubicBezTo>
                      <a:pt x="82" y="63"/>
                      <a:pt x="82" y="63"/>
                      <a:pt x="82" y="63"/>
                    </a:cubicBezTo>
                    <a:cubicBezTo>
                      <a:pt x="83" y="62"/>
                      <a:pt x="84" y="61"/>
                      <a:pt x="84" y="60"/>
                    </a:cubicBezTo>
                    <a:cubicBezTo>
                      <a:pt x="84" y="60"/>
                      <a:pt x="83" y="60"/>
                      <a:pt x="83" y="60"/>
                    </a:cubicBezTo>
                    <a:moveTo>
                      <a:pt x="69" y="60"/>
                    </a:moveTo>
                    <a:cubicBezTo>
                      <a:pt x="68" y="62"/>
                      <a:pt x="66" y="64"/>
                      <a:pt x="65" y="66"/>
                    </a:cubicBezTo>
                    <a:cubicBezTo>
                      <a:pt x="67" y="67"/>
                      <a:pt x="68" y="68"/>
                      <a:pt x="70" y="69"/>
                    </a:cubicBezTo>
                    <a:cubicBezTo>
                      <a:pt x="71" y="67"/>
                      <a:pt x="73" y="65"/>
                      <a:pt x="74" y="63"/>
                    </a:cubicBezTo>
                    <a:cubicBezTo>
                      <a:pt x="72" y="62"/>
                      <a:pt x="71" y="61"/>
                      <a:pt x="69" y="60"/>
                    </a:cubicBezTo>
                    <a:moveTo>
                      <a:pt x="98" y="59"/>
                    </a:moveTo>
                    <a:cubicBezTo>
                      <a:pt x="97" y="60"/>
                      <a:pt x="97" y="60"/>
                      <a:pt x="97" y="60"/>
                    </a:cubicBezTo>
                    <a:cubicBezTo>
                      <a:pt x="98" y="60"/>
                      <a:pt x="98" y="60"/>
                      <a:pt x="98" y="60"/>
                    </a:cubicBezTo>
                    <a:cubicBezTo>
                      <a:pt x="98" y="60"/>
                      <a:pt x="99" y="60"/>
                      <a:pt x="99" y="60"/>
                    </a:cubicBezTo>
                    <a:cubicBezTo>
                      <a:pt x="98" y="59"/>
                      <a:pt x="98" y="59"/>
                      <a:pt x="98" y="59"/>
                    </a:cubicBezTo>
                    <a:moveTo>
                      <a:pt x="97" y="59"/>
                    </a:moveTo>
                    <a:cubicBezTo>
                      <a:pt x="97" y="59"/>
                      <a:pt x="97" y="59"/>
                      <a:pt x="97" y="59"/>
                    </a:cubicBezTo>
                    <a:cubicBezTo>
                      <a:pt x="97" y="59"/>
                      <a:pt x="97" y="59"/>
                      <a:pt x="97" y="59"/>
                    </a:cubicBezTo>
                    <a:cubicBezTo>
                      <a:pt x="97" y="59"/>
                      <a:pt x="98" y="59"/>
                      <a:pt x="98" y="59"/>
                    </a:cubicBezTo>
                    <a:cubicBezTo>
                      <a:pt x="97" y="59"/>
                      <a:pt x="97" y="59"/>
                      <a:pt x="97" y="59"/>
                    </a:cubicBezTo>
                    <a:moveTo>
                      <a:pt x="66" y="58"/>
                    </a:moveTo>
                    <a:cubicBezTo>
                      <a:pt x="65" y="60"/>
                      <a:pt x="63" y="62"/>
                      <a:pt x="62" y="65"/>
                    </a:cubicBezTo>
                    <a:cubicBezTo>
                      <a:pt x="62" y="65"/>
                      <a:pt x="62" y="65"/>
                      <a:pt x="63" y="65"/>
                    </a:cubicBezTo>
                    <a:cubicBezTo>
                      <a:pt x="64" y="63"/>
                      <a:pt x="65" y="60"/>
                      <a:pt x="67" y="58"/>
                    </a:cubicBezTo>
                    <a:cubicBezTo>
                      <a:pt x="67" y="58"/>
                      <a:pt x="66" y="58"/>
                      <a:pt x="66" y="58"/>
                    </a:cubicBezTo>
                    <a:moveTo>
                      <a:pt x="87" y="57"/>
                    </a:moveTo>
                    <a:cubicBezTo>
                      <a:pt x="86" y="58"/>
                      <a:pt x="86" y="59"/>
                      <a:pt x="85" y="60"/>
                    </a:cubicBezTo>
                    <a:cubicBezTo>
                      <a:pt x="86" y="60"/>
                      <a:pt x="87" y="60"/>
                      <a:pt x="87" y="61"/>
                    </a:cubicBezTo>
                    <a:cubicBezTo>
                      <a:pt x="88" y="60"/>
                      <a:pt x="88" y="59"/>
                      <a:pt x="89" y="58"/>
                    </a:cubicBezTo>
                    <a:cubicBezTo>
                      <a:pt x="88" y="58"/>
                      <a:pt x="87" y="57"/>
                      <a:pt x="87" y="57"/>
                    </a:cubicBezTo>
                    <a:moveTo>
                      <a:pt x="98" y="56"/>
                    </a:moveTo>
                    <a:cubicBezTo>
                      <a:pt x="98" y="57"/>
                      <a:pt x="98" y="57"/>
                      <a:pt x="97" y="58"/>
                    </a:cubicBezTo>
                    <a:cubicBezTo>
                      <a:pt x="99" y="59"/>
                      <a:pt x="99" y="59"/>
                      <a:pt x="99" y="59"/>
                    </a:cubicBezTo>
                    <a:cubicBezTo>
                      <a:pt x="99" y="59"/>
                      <a:pt x="99" y="59"/>
                      <a:pt x="99" y="58"/>
                    </a:cubicBezTo>
                    <a:cubicBezTo>
                      <a:pt x="100" y="57"/>
                      <a:pt x="100" y="57"/>
                      <a:pt x="100" y="57"/>
                    </a:cubicBezTo>
                    <a:cubicBezTo>
                      <a:pt x="99" y="57"/>
                      <a:pt x="99" y="57"/>
                      <a:pt x="98" y="56"/>
                    </a:cubicBezTo>
                    <a:moveTo>
                      <a:pt x="99" y="56"/>
                    </a:moveTo>
                    <a:cubicBezTo>
                      <a:pt x="99" y="56"/>
                      <a:pt x="99" y="56"/>
                      <a:pt x="99" y="56"/>
                    </a:cubicBezTo>
                    <a:cubicBezTo>
                      <a:pt x="99" y="56"/>
                      <a:pt x="100" y="57"/>
                      <a:pt x="100" y="57"/>
                    </a:cubicBezTo>
                    <a:cubicBezTo>
                      <a:pt x="100" y="57"/>
                      <a:pt x="100" y="57"/>
                      <a:pt x="100" y="57"/>
                    </a:cubicBezTo>
                    <a:cubicBezTo>
                      <a:pt x="99" y="56"/>
                      <a:pt x="99" y="56"/>
                      <a:pt x="99" y="56"/>
                    </a:cubicBezTo>
                    <a:moveTo>
                      <a:pt x="85" y="56"/>
                    </a:moveTo>
                    <a:cubicBezTo>
                      <a:pt x="84" y="59"/>
                      <a:pt x="84" y="59"/>
                      <a:pt x="84" y="59"/>
                    </a:cubicBezTo>
                    <a:cubicBezTo>
                      <a:pt x="84" y="59"/>
                      <a:pt x="84" y="59"/>
                      <a:pt x="85" y="59"/>
                    </a:cubicBezTo>
                    <a:cubicBezTo>
                      <a:pt x="85" y="58"/>
                      <a:pt x="86" y="57"/>
                      <a:pt x="87" y="56"/>
                    </a:cubicBezTo>
                    <a:cubicBezTo>
                      <a:pt x="86" y="56"/>
                      <a:pt x="86" y="56"/>
                      <a:pt x="85" y="56"/>
                    </a:cubicBezTo>
                    <a:moveTo>
                      <a:pt x="62" y="55"/>
                    </a:moveTo>
                    <a:cubicBezTo>
                      <a:pt x="62" y="55"/>
                      <a:pt x="62" y="56"/>
                      <a:pt x="62" y="56"/>
                    </a:cubicBezTo>
                    <a:cubicBezTo>
                      <a:pt x="61" y="58"/>
                      <a:pt x="60" y="60"/>
                      <a:pt x="58" y="62"/>
                    </a:cubicBezTo>
                    <a:cubicBezTo>
                      <a:pt x="60" y="63"/>
                      <a:pt x="61" y="64"/>
                      <a:pt x="62" y="64"/>
                    </a:cubicBezTo>
                    <a:cubicBezTo>
                      <a:pt x="63" y="62"/>
                      <a:pt x="65" y="60"/>
                      <a:pt x="66" y="58"/>
                    </a:cubicBezTo>
                    <a:cubicBezTo>
                      <a:pt x="65" y="57"/>
                      <a:pt x="63" y="56"/>
                      <a:pt x="62" y="55"/>
                    </a:cubicBezTo>
                    <a:moveTo>
                      <a:pt x="61" y="55"/>
                    </a:moveTo>
                    <a:cubicBezTo>
                      <a:pt x="60" y="57"/>
                      <a:pt x="59" y="59"/>
                      <a:pt x="58" y="62"/>
                    </a:cubicBezTo>
                    <a:cubicBezTo>
                      <a:pt x="58" y="62"/>
                      <a:pt x="58" y="62"/>
                      <a:pt x="58" y="62"/>
                    </a:cubicBezTo>
                    <a:cubicBezTo>
                      <a:pt x="59" y="60"/>
                      <a:pt x="61" y="57"/>
                      <a:pt x="62" y="55"/>
                    </a:cubicBezTo>
                    <a:cubicBezTo>
                      <a:pt x="62" y="55"/>
                      <a:pt x="61" y="55"/>
                      <a:pt x="61" y="55"/>
                    </a:cubicBezTo>
                    <a:moveTo>
                      <a:pt x="73" y="53"/>
                    </a:moveTo>
                    <a:cubicBezTo>
                      <a:pt x="72" y="54"/>
                      <a:pt x="72" y="55"/>
                      <a:pt x="71" y="56"/>
                    </a:cubicBezTo>
                    <a:cubicBezTo>
                      <a:pt x="76" y="59"/>
                      <a:pt x="76" y="59"/>
                      <a:pt x="76" y="59"/>
                    </a:cubicBezTo>
                    <a:cubicBezTo>
                      <a:pt x="76" y="58"/>
                      <a:pt x="77" y="57"/>
                      <a:pt x="78" y="56"/>
                    </a:cubicBezTo>
                    <a:cubicBezTo>
                      <a:pt x="76" y="55"/>
                      <a:pt x="75" y="54"/>
                      <a:pt x="73" y="53"/>
                    </a:cubicBezTo>
                    <a:moveTo>
                      <a:pt x="87" y="53"/>
                    </a:moveTo>
                    <a:cubicBezTo>
                      <a:pt x="87" y="53"/>
                      <a:pt x="87" y="53"/>
                      <a:pt x="87" y="53"/>
                    </a:cubicBezTo>
                    <a:cubicBezTo>
                      <a:pt x="88" y="54"/>
                      <a:pt x="88" y="54"/>
                      <a:pt x="88" y="54"/>
                    </a:cubicBezTo>
                    <a:cubicBezTo>
                      <a:pt x="88" y="54"/>
                      <a:pt x="88" y="54"/>
                      <a:pt x="88" y="54"/>
                    </a:cubicBezTo>
                    <a:cubicBezTo>
                      <a:pt x="88" y="54"/>
                      <a:pt x="88" y="54"/>
                      <a:pt x="88" y="54"/>
                    </a:cubicBezTo>
                    <a:cubicBezTo>
                      <a:pt x="90" y="55"/>
                      <a:pt x="90" y="55"/>
                      <a:pt x="90" y="55"/>
                    </a:cubicBezTo>
                    <a:cubicBezTo>
                      <a:pt x="90" y="55"/>
                      <a:pt x="91" y="55"/>
                      <a:pt x="91" y="55"/>
                    </a:cubicBezTo>
                    <a:cubicBezTo>
                      <a:pt x="90" y="54"/>
                      <a:pt x="88" y="53"/>
                      <a:pt x="87" y="53"/>
                    </a:cubicBezTo>
                    <a:moveTo>
                      <a:pt x="70" y="51"/>
                    </a:moveTo>
                    <a:cubicBezTo>
                      <a:pt x="69" y="52"/>
                      <a:pt x="69" y="54"/>
                      <a:pt x="68" y="55"/>
                    </a:cubicBezTo>
                    <a:cubicBezTo>
                      <a:pt x="69" y="55"/>
                      <a:pt x="69" y="55"/>
                      <a:pt x="69" y="55"/>
                    </a:cubicBezTo>
                    <a:cubicBezTo>
                      <a:pt x="69" y="54"/>
                      <a:pt x="70" y="53"/>
                      <a:pt x="71" y="52"/>
                    </a:cubicBezTo>
                    <a:cubicBezTo>
                      <a:pt x="71" y="51"/>
                      <a:pt x="70" y="51"/>
                      <a:pt x="70" y="51"/>
                    </a:cubicBezTo>
                    <a:moveTo>
                      <a:pt x="55" y="51"/>
                    </a:moveTo>
                    <a:cubicBezTo>
                      <a:pt x="54" y="53"/>
                      <a:pt x="52" y="55"/>
                      <a:pt x="51" y="58"/>
                    </a:cubicBezTo>
                    <a:cubicBezTo>
                      <a:pt x="51" y="58"/>
                      <a:pt x="51" y="58"/>
                      <a:pt x="52" y="58"/>
                    </a:cubicBezTo>
                    <a:cubicBezTo>
                      <a:pt x="53" y="56"/>
                      <a:pt x="54" y="54"/>
                      <a:pt x="56" y="51"/>
                    </a:cubicBezTo>
                    <a:cubicBezTo>
                      <a:pt x="56" y="51"/>
                      <a:pt x="55" y="51"/>
                      <a:pt x="55" y="51"/>
                    </a:cubicBezTo>
                    <a:moveTo>
                      <a:pt x="89" y="51"/>
                    </a:moveTo>
                    <a:cubicBezTo>
                      <a:pt x="88" y="52"/>
                      <a:pt x="88" y="52"/>
                      <a:pt x="88" y="52"/>
                    </a:cubicBezTo>
                    <a:cubicBezTo>
                      <a:pt x="91" y="54"/>
                      <a:pt x="91" y="54"/>
                      <a:pt x="91" y="54"/>
                    </a:cubicBezTo>
                    <a:cubicBezTo>
                      <a:pt x="91" y="53"/>
                      <a:pt x="91" y="53"/>
                      <a:pt x="92" y="52"/>
                    </a:cubicBezTo>
                    <a:cubicBezTo>
                      <a:pt x="91" y="52"/>
                      <a:pt x="90" y="51"/>
                      <a:pt x="89" y="51"/>
                    </a:cubicBezTo>
                    <a:moveTo>
                      <a:pt x="89" y="50"/>
                    </a:moveTo>
                    <a:cubicBezTo>
                      <a:pt x="89" y="50"/>
                      <a:pt x="89" y="50"/>
                      <a:pt x="89" y="50"/>
                    </a:cubicBezTo>
                    <a:cubicBezTo>
                      <a:pt x="90" y="51"/>
                      <a:pt x="91" y="51"/>
                      <a:pt x="92" y="52"/>
                    </a:cubicBezTo>
                    <a:cubicBezTo>
                      <a:pt x="92" y="52"/>
                      <a:pt x="92" y="52"/>
                      <a:pt x="92" y="52"/>
                    </a:cubicBezTo>
                    <a:cubicBezTo>
                      <a:pt x="89" y="50"/>
                      <a:pt x="89" y="50"/>
                      <a:pt x="89" y="50"/>
                    </a:cubicBezTo>
                    <a:moveTo>
                      <a:pt x="102" y="50"/>
                    </a:moveTo>
                    <a:cubicBezTo>
                      <a:pt x="101" y="52"/>
                      <a:pt x="101" y="52"/>
                      <a:pt x="101" y="52"/>
                    </a:cubicBezTo>
                    <a:cubicBezTo>
                      <a:pt x="102" y="52"/>
                      <a:pt x="102" y="52"/>
                      <a:pt x="102" y="52"/>
                    </a:cubicBezTo>
                    <a:cubicBezTo>
                      <a:pt x="102" y="52"/>
                      <a:pt x="103" y="51"/>
                      <a:pt x="103" y="51"/>
                    </a:cubicBezTo>
                    <a:cubicBezTo>
                      <a:pt x="104" y="51"/>
                      <a:pt x="104" y="51"/>
                      <a:pt x="104" y="51"/>
                    </a:cubicBezTo>
                    <a:cubicBezTo>
                      <a:pt x="102" y="50"/>
                      <a:pt x="102" y="50"/>
                      <a:pt x="102" y="50"/>
                    </a:cubicBezTo>
                    <a:moveTo>
                      <a:pt x="75" y="49"/>
                    </a:moveTo>
                    <a:cubicBezTo>
                      <a:pt x="75" y="50"/>
                      <a:pt x="74" y="52"/>
                      <a:pt x="73" y="53"/>
                    </a:cubicBezTo>
                    <a:cubicBezTo>
                      <a:pt x="75" y="54"/>
                      <a:pt x="76" y="55"/>
                      <a:pt x="78" y="55"/>
                    </a:cubicBezTo>
                    <a:cubicBezTo>
                      <a:pt x="79" y="54"/>
                      <a:pt x="79" y="53"/>
                      <a:pt x="80" y="52"/>
                    </a:cubicBezTo>
                    <a:cubicBezTo>
                      <a:pt x="78" y="51"/>
                      <a:pt x="77" y="50"/>
                      <a:pt x="75" y="49"/>
                    </a:cubicBezTo>
                    <a:moveTo>
                      <a:pt x="104" y="49"/>
                    </a:moveTo>
                    <a:cubicBezTo>
                      <a:pt x="104" y="49"/>
                      <a:pt x="104" y="50"/>
                      <a:pt x="103" y="50"/>
                    </a:cubicBezTo>
                    <a:cubicBezTo>
                      <a:pt x="104" y="50"/>
                      <a:pt x="104" y="50"/>
                      <a:pt x="104" y="50"/>
                    </a:cubicBezTo>
                    <a:cubicBezTo>
                      <a:pt x="104" y="50"/>
                      <a:pt x="104" y="50"/>
                      <a:pt x="104" y="50"/>
                    </a:cubicBezTo>
                    <a:cubicBezTo>
                      <a:pt x="104" y="49"/>
                      <a:pt x="104" y="49"/>
                      <a:pt x="104" y="49"/>
                    </a:cubicBezTo>
                    <a:moveTo>
                      <a:pt x="66" y="49"/>
                    </a:moveTo>
                    <a:cubicBezTo>
                      <a:pt x="65" y="50"/>
                      <a:pt x="65" y="51"/>
                      <a:pt x="64" y="52"/>
                    </a:cubicBezTo>
                    <a:cubicBezTo>
                      <a:pt x="64" y="53"/>
                      <a:pt x="65" y="53"/>
                      <a:pt x="65" y="53"/>
                    </a:cubicBezTo>
                    <a:cubicBezTo>
                      <a:pt x="67" y="54"/>
                      <a:pt x="67" y="54"/>
                      <a:pt x="67" y="54"/>
                    </a:cubicBezTo>
                    <a:cubicBezTo>
                      <a:pt x="70" y="51"/>
                      <a:pt x="70" y="51"/>
                      <a:pt x="70" y="51"/>
                    </a:cubicBezTo>
                    <a:cubicBezTo>
                      <a:pt x="68" y="50"/>
                      <a:pt x="67" y="49"/>
                      <a:pt x="66" y="49"/>
                    </a:cubicBezTo>
                    <a:moveTo>
                      <a:pt x="51" y="49"/>
                    </a:moveTo>
                    <a:cubicBezTo>
                      <a:pt x="50" y="51"/>
                      <a:pt x="49" y="53"/>
                      <a:pt x="47" y="56"/>
                    </a:cubicBezTo>
                    <a:cubicBezTo>
                      <a:pt x="48" y="56"/>
                      <a:pt x="50" y="57"/>
                      <a:pt x="51" y="58"/>
                    </a:cubicBezTo>
                    <a:cubicBezTo>
                      <a:pt x="55" y="51"/>
                      <a:pt x="55" y="51"/>
                      <a:pt x="55" y="51"/>
                    </a:cubicBezTo>
                    <a:cubicBezTo>
                      <a:pt x="54" y="50"/>
                      <a:pt x="52" y="49"/>
                      <a:pt x="51" y="49"/>
                    </a:cubicBezTo>
                    <a:moveTo>
                      <a:pt x="103" y="49"/>
                    </a:moveTo>
                    <a:cubicBezTo>
                      <a:pt x="103" y="49"/>
                      <a:pt x="103" y="49"/>
                      <a:pt x="103" y="49"/>
                    </a:cubicBezTo>
                    <a:cubicBezTo>
                      <a:pt x="102" y="49"/>
                      <a:pt x="102" y="49"/>
                      <a:pt x="102" y="49"/>
                    </a:cubicBezTo>
                    <a:cubicBezTo>
                      <a:pt x="103" y="49"/>
                      <a:pt x="103" y="50"/>
                      <a:pt x="103" y="50"/>
                    </a:cubicBezTo>
                    <a:cubicBezTo>
                      <a:pt x="104" y="49"/>
                      <a:pt x="104" y="49"/>
                      <a:pt x="104" y="49"/>
                    </a:cubicBezTo>
                    <a:cubicBezTo>
                      <a:pt x="103" y="49"/>
                      <a:pt x="103" y="49"/>
                      <a:pt x="103" y="49"/>
                    </a:cubicBezTo>
                    <a:moveTo>
                      <a:pt x="73" y="47"/>
                    </a:moveTo>
                    <a:cubicBezTo>
                      <a:pt x="72" y="49"/>
                      <a:pt x="71" y="50"/>
                      <a:pt x="70" y="51"/>
                    </a:cubicBezTo>
                    <a:cubicBezTo>
                      <a:pt x="70" y="51"/>
                      <a:pt x="71" y="51"/>
                      <a:pt x="71" y="51"/>
                    </a:cubicBezTo>
                    <a:cubicBezTo>
                      <a:pt x="72" y="50"/>
                      <a:pt x="72" y="49"/>
                      <a:pt x="73" y="48"/>
                    </a:cubicBezTo>
                    <a:cubicBezTo>
                      <a:pt x="73" y="48"/>
                      <a:pt x="73" y="47"/>
                      <a:pt x="73" y="47"/>
                    </a:cubicBezTo>
                    <a:moveTo>
                      <a:pt x="77" y="46"/>
                    </a:moveTo>
                    <a:cubicBezTo>
                      <a:pt x="77" y="46"/>
                      <a:pt x="77" y="47"/>
                      <a:pt x="77" y="47"/>
                    </a:cubicBezTo>
                    <a:cubicBezTo>
                      <a:pt x="81" y="49"/>
                      <a:pt x="81" y="49"/>
                      <a:pt x="81" y="49"/>
                    </a:cubicBezTo>
                    <a:cubicBezTo>
                      <a:pt x="81" y="49"/>
                      <a:pt x="81" y="49"/>
                      <a:pt x="82" y="49"/>
                    </a:cubicBezTo>
                    <a:cubicBezTo>
                      <a:pt x="80" y="48"/>
                      <a:pt x="79" y="47"/>
                      <a:pt x="77" y="46"/>
                    </a:cubicBezTo>
                    <a:moveTo>
                      <a:pt x="68" y="45"/>
                    </a:moveTo>
                    <a:cubicBezTo>
                      <a:pt x="67" y="46"/>
                      <a:pt x="67" y="47"/>
                      <a:pt x="66" y="49"/>
                    </a:cubicBezTo>
                    <a:cubicBezTo>
                      <a:pt x="67" y="49"/>
                      <a:pt x="68" y="50"/>
                      <a:pt x="70" y="51"/>
                    </a:cubicBezTo>
                    <a:cubicBezTo>
                      <a:pt x="72" y="47"/>
                      <a:pt x="72" y="47"/>
                      <a:pt x="72" y="47"/>
                    </a:cubicBezTo>
                    <a:cubicBezTo>
                      <a:pt x="71" y="46"/>
                      <a:pt x="69" y="45"/>
                      <a:pt x="68" y="45"/>
                    </a:cubicBezTo>
                    <a:moveTo>
                      <a:pt x="74" y="44"/>
                    </a:moveTo>
                    <a:cubicBezTo>
                      <a:pt x="74" y="45"/>
                      <a:pt x="74" y="45"/>
                      <a:pt x="74" y="45"/>
                    </a:cubicBezTo>
                    <a:cubicBezTo>
                      <a:pt x="75" y="45"/>
                      <a:pt x="75" y="45"/>
                      <a:pt x="75" y="45"/>
                    </a:cubicBezTo>
                    <a:cubicBezTo>
                      <a:pt x="75" y="45"/>
                      <a:pt x="75" y="45"/>
                      <a:pt x="75" y="45"/>
                    </a:cubicBezTo>
                    <a:cubicBezTo>
                      <a:pt x="75" y="45"/>
                      <a:pt x="74" y="45"/>
                      <a:pt x="74" y="44"/>
                    </a:cubicBezTo>
                    <a:moveTo>
                      <a:pt x="79" y="44"/>
                    </a:moveTo>
                    <a:cubicBezTo>
                      <a:pt x="78" y="45"/>
                      <a:pt x="78" y="45"/>
                      <a:pt x="78" y="46"/>
                    </a:cubicBezTo>
                    <a:cubicBezTo>
                      <a:pt x="79" y="46"/>
                      <a:pt x="81" y="47"/>
                      <a:pt x="82" y="48"/>
                    </a:cubicBezTo>
                    <a:cubicBezTo>
                      <a:pt x="82" y="48"/>
                      <a:pt x="82" y="47"/>
                      <a:pt x="83" y="47"/>
                    </a:cubicBezTo>
                    <a:cubicBezTo>
                      <a:pt x="81" y="46"/>
                      <a:pt x="80" y="45"/>
                      <a:pt x="79" y="44"/>
                    </a:cubicBezTo>
                    <a:moveTo>
                      <a:pt x="93" y="44"/>
                    </a:moveTo>
                    <a:cubicBezTo>
                      <a:pt x="91" y="46"/>
                      <a:pt x="91" y="46"/>
                      <a:pt x="91" y="46"/>
                    </a:cubicBezTo>
                    <a:cubicBezTo>
                      <a:pt x="94" y="48"/>
                      <a:pt x="94" y="48"/>
                      <a:pt x="94" y="48"/>
                    </a:cubicBezTo>
                    <a:cubicBezTo>
                      <a:pt x="95" y="46"/>
                      <a:pt x="95" y="46"/>
                      <a:pt x="95" y="46"/>
                    </a:cubicBezTo>
                    <a:cubicBezTo>
                      <a:pt x="93" y="44"/>
                      <a:pt x="93" y="44"/>
                      <a:pt x="93" y="44"/>
                    </a:cubicBezTo>
                    <a:moveTo>
                      <a:pt x="105" y="44"/>
                    </a:moveTo>
                    <a:cubicBezTo>
                      <a:pt x="105" y="44"/>
                      <a:pt x="105" y="44"/>
                      <a:pt x="105" y="44"/>
                    </a:cubicBezTo>
                    <a:cubicBezTo>
                      <a:pt x="105" y="44"/>
                      <a:pt x="105" y="44"/>
                      <a:pt x="105" y="44"/>
                    </a:cubicBezTo>
                    <a:cubicBezTo>
                      <a:pt x="105" y="44"/>
                      <a:pt x="105" y="44"/>
                      <a:pt x="105" y="44"/>
                    </a:cubicBezTo>
                    <a:cubicBezTo>
                      <a:pt x="105" y="45"/>
                      <a:pt x="105" y="45"/>
                      <a:pt x="105" y="45"/>
                    </a:cubicBezTo>
                    <a:cubicBezTo>
                      <a:pt x="105" y="45"/>
                      <a:pt x="105" y="45"/>
                      <a:pt x="105" y="44"/>
                    </a:cubicBezTo>
                    <a:moveTo>
                      <a:pt x="105" y="44"/>
                    </a:move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cubicBezTo>
                      <a:pt x="105" y="44"/>
                      <a:pt x="105" y="44"/>
                      <a:pt x="105" y="44"/>
                    </a:cubicBezTo>
                    <a:moveTo>
                      <a:pt x="67" y="44"/>
                    </a:moveTo>
                    <a:cubicBezTo>
                      <a:pt x="66" y="47"/>
                      <a:pt x="64" y="49"/>
                      <a:pt x="63" y="52"/>
                    </a:cubicBezTo>
                    <a:cubicBezTo>
                      <a:pt x="63" y="52"/>
                      <a:pt x="63" y="52"/>
                      <a:pt x="64" y="52"/>
                    </a:cubicBezTo>
                    <a:cubicBezTo>
                      <a:pt x="64" y="52"/>
                      <a:pt x="64" y="51"/>
                      <a:pt x="64" y="51"/>
                    </a:cubicBezTo>
                    <a:cubicBezTo>
                      <a:pt x="66" y="48"/>
                      <a:pt x="66" y="48"/>
                      <a:pt x="66" y="48"/>
                    </a:cubicBezTo>
                    <a:cubicBezTo>
                      <a:pt x="66" y="48"/>
                      <a:pt x="65" y="48"/>
                      <a:pt x="65" y="48"/>
                    </a:cubicBezTo>
                    <a:cubicBezTo>
                      <a:pt x="65" y="48"/>
                      <a:pt x="66" y="48"/>
                      <a:pt x="66" y="48"/>
                    </a:cubicBezTo>
                    <a:cubicBezTo>
                      <a:pt x="68" y="44"/>
                      <a:pt x="68" y="44"/>
                      <a:pt x="68" y="44"/>
                    </a:cubicBezTo>
                    <a:cubicBezTo>
                      <a:pt x="67" y="44"/>
                      <a:pt x="67" y="44"/>
                      <a:pt x="67" y="44"/>
                    </a:cubicBezTo>
                    <a:moveTo>
                      <a:pt x="93" y="43"/>
                    </a:moveTo>
                    <a:cubicBezTo>
                      <a:pt x="93" y="44"/>
                      <a:pt x="93" y="44"/>
                      <a:pt x="93" y="44"/>
                    </a:cubicBezTo>
                    <a:cubicBezTo>
                      <a:pt x="94" y="44"/>
                      <a:pt x="95" y="45"/>
                      <a:pt x="96" y="45"/>
                    </a:cubicBezTo>
                    <a:cubicBezTo>
                      <a:pt x="96" y="45"/>
                      <a:pt x="96" y="45"/>
                      <a:pt x="96" y="45"/>
                    </a:cubicBezTo>
                    <a:cubicBezTo>
                      <a:pt x="95" y="44"/>
                      <a:pt x="94" y="44"/>
                      <a:pt x="93" y="43"/>
                    </a:cubicBezTo>
                    <a:moveTo>
                      <a:pt x="76" y="42"/>
                    </a:moveTo>
                    <a:cubicBezTo>
                      <a:pt x="75" y="43"/>
                      <a:pt x="75" y="43"/>
                      <a:pt x="75" y="44"/>
                    </a:cubicBezTo>
                    <a:cubicBezTo>
                      <a:pt x="75" y="44"/>
                      <a:pt x="75" y="44"/>
                      <a:pt x="75" y="44"/>
                    </a:cubicBezTo>
                    <a:cubicBezTo>
                      <a:pt x="75" y="44"/>
                      <a:pt x="76" y="43"/>
                      <a:pt x="76" y="43"/>
                    </a:cubicBezTo>
                    <a:cubicBezTo>
                      <a:pt x="76" y="43"/>
                      <a:pt x="76" y="42"/>
                      <a:pt x="76" y="42"/>
                    </a:cubicBezTo>
                    <a:moveTo>
                      <a:pt x="61" y="42"/>
                    </a:moveTo>
                    <a:cubicBezTo>
                      <a:pt x="59" y="44"/>
                      <a:pt x="58" y="46"/>
                      <a:pt x="57" y="48"/>
                    </a:cubicBezTo>
                    <a:cubicBezTo>
                      <a:pt x="57" y="48"/>
                      <a:pt x="57" y="48"/>
                      <a:pt x="58" y="49"/>
                    </a:cubicBezTo>
                    <a:cubicBezTo>
                      <a:pt x="59" y="46"/>
                      <a:pt x="60" y="44"/>
                      <a:pt x="61" y="42"/>
                    </a:cubicBezTo>
                    <a:cubicBezTo>
                      <a:pt x="61" y="42"/>
                      <a:pt x="61" y="42"/>
                      <a:pt x="61" y="42"/>
                    </a:cubicBezTo>
                    <a:moveTo>
                      <a:pt x="70" y="42"/>
                    </a:moveTo>
                    <a:cubicBezTo>
                      <a:pt x="70" y="42"/>
                      <a:pt x="70" y="42"/>
                      <a:pt x="69" y="42"/>
                    </a:cubicBezTo>
                    <a:cubicBezTo>
                      <a:pt x="73" y="45"/>
                      <a:pt x="73" y="45"/>
                      <a:pt x="73" y="45"/>
                    </a:cubicBezTo>
                    <a:cubicBezTo>
                      <a:pt x="74" y="44"/>
                      <a:pt x="74" y="44"/>
                      <a:pt x="74" y="44"/>
                    </a:cubicBezTo>
                    <a:cubicBezTo>
                      <a:pt x="72" y="43"/>
                      <a:pt x="71" y="42"/>
                      <a:pt x="70" y="42"/>
                    </a:cubicBezTo>
                    <a:moveTo>
                      <a:pt x="107" y="41"/>
                    </a:moveTo>
                    <a:cubicBezTo>
                      <a:pt x="107" y="42"/>
                      <a:pt x="107" y="42"/>
                      <a:pt x="107" y="42"/>
                    </a:cubicBezTo>
                    <a:cubicBezTo>
                      <a:pt x="107" y="42"/>
                      <a:pt x="107" y="42"/>
                      <a:pt x="107" y="42"/>
                    </a:cubicBezTo>
                    <a:cubicBezTo>
                      <a:pt x="107" y="42"/>
                      <a:pt x="107" y="42"/>
                      <a:pt x="107" y="41"/>
                    </a:cubicBezTo>
                    <a:moveTo>
                      <a:pt x="69" y="41"/>
                    </a:moveTo>
                    <a:cubicBezTo>
                      <a:pt x="69" y="41"/>
                      <a:pt x="68" y="41"/>
                      <a:pt x="68" y="41"/>
                    </a:cubicBezTo>
                    <a:cubicBezTo>
                      <a:pt x="69" y="42"/>
                      <a:pt x="69" y="42"/>
                      <a:pt x="69" y="42"/>
                    </a:cubicBezTo>
                    <a:cubicBezTo>
                      <a:pt x="69" y="41"/>
                      <a:pt x="69" y="41"/>
                      <a:pt x="69" y="41"/>
                    </a:cubicBezTo>
                    <a:cubicBezTo>
                      <a:pt x="69" y="41"/>
                      <a:pt x="69" y="41"/>
                      <a:pt x="69" y="41"/>
                    </a:cubicBezTo>
                    <a:moveTo>
                      <a:pt x="61" y="40"/>
                    </a:moveTo>
                    <a:cubicBezTo>
                      <a:pt x="61" y="41"/>
                      <a:pt x="61" y="41"/>
                      <a:pt x="61" y="42"/>
                    </a:cubicBezTo>
                    <a:cubicBezTo>
                      <a:pt x="61" y="42"/>
                      <a:pt x="61" y="42"/>
                      <a:pt x="61" y="42"/>
                    </a:cubicBezTo>
                    <a:cubicBezTo>
                      <a:pt x="62" y="42"/>
                      <a:pt x="62" y="41"/>
                      <a:pt x="62" y="41"/>
                    </a:cubicBezTo>
                    <a:cubicBezTo>
                      <a:pt x="62" y="41"/>
                      <a:pt x="62" y="41"/>
                      <a:pt x="61" y="40"/>
                    </a:cubicBezTo>
                    <a:moveTo>
                      <a:pt x="71" y="39"/>
                    </a:moveTo>
                    <a:cubicBezTo>
                      <a:pt x="71" y="40"/>
                      <a:pt x="71" y="40"/>
                      <a:pt x="71" y="40"/>
                    </a:cubicBezTo>
                    <a:cubicBezTo>
                      <a:pt x="70" y="40"/>
                      <a:pt x="70" y="41"/>
                      <a:pt x="70" y="41"/>
                    </a:cubicBezTo>
                    <a:cubicBezTo>
                      <a:pt x="71" y="42"/>
                      <a:pt x="73" y="42"/>
                      <a:pt x="74" y="43"/>
                    </a:cubicBezTo>
                    <a:cubicBezTo>
                      <a:pt x="75" y="42"/>
                      <a:pt x="75" y="42"/>
                      <a:pt x="75" y="42"/>
                    </a:cubicBezTo>
                    <a:cubicBezTo>
                      <a:pt x="74" y="41"/>
                      <a:pt x="72" y="40"/>
                      <a:pt x="71" y="39"/>
                    </a:cubicBezTo>
                    <a:moveTo>
                      <a:pt x="108" y="39"/>
                    </a:moveTo>
                    <a:cubicBezTo>
                      <a:pt x="108" y="39"/>
                      <a:pt x="108" y="39"/>
                      <a:pt x="108" y="40"/>
                    </a:cubicBezTo>
                    <a:cubicBezTo>
                      <a:pt x="108" y="40"/>
                      <a:pt x="108" y="40"/>
                      <a:pt x="108" y="40"/>
                    </a:cubicBezTo>
                    <a:cubicBezTo>
                      <a:pt x="108" y="40"/>
                      <a:pt x="108" y="39"/>
                      <a:pt x="108" y="39"/>
                    </a:cubicBezTo>
                    <a:moveTo>
                      <a:pt x="56" y="39"/>
                    </a:moveTo>
                    <a:cubicBezTo>
                      <a:pt x="55" y="42"/>
                      <a:pt x="54" y="44"/>
                      <a:pt x="53" y="46"/>
                    </a:cubicBezTo>
                    <a:cubicBezTo>
                      <a:pt x="54" y="47"/>
                      <a:pt x="55" y="47"/>
                      <a:pt x="57" y="48"/>
                    </a:cubicBezTo>
                    <a:cubicBezTo>
                      <a:pt x="57" y="47"/>
                      <a:pt x="57" y="47"/>
                      <a:pt x="57" y="47"/>
                    </a:cubicBezTo>
                    <a:cubicBezTo>
                      <a:pt x="58" y="46"/>
                      <a:pt x="59" y="44"/>
                      <a:pt x="60" y="42"/>
                    </a:cubicBezTo>
                    <a:cubicBezTo>
                      <a:pt x="59" y="41"/>
                      <a:pt x="58" y="40"/>
                      <a:pt x="56" y="39"/>
                    </a:cubicBezTo>
                    <a:moveTo>
                      <a:pt x="70" y="39"/>
                    </a:moveTo>
                    <a:cubicBezTo>
                      <a:pt x="70" y="39"/>
                      <a:pt x="69" y="40"/>
                      <a:pt x="69" y="40"/>
                    </a:cubicBezTo>
                    <a:cubicBezTo>
                      <a:pt x="69" y="40"/>
                      <a:pt x="70" y="40"/>
                      <a:pt x="70" y="41"/>
                    </a:cubicBezTo>
                    <a:cubicBezTo>
                      <a:pt x="70" y="39"/>
                      <a:pt x="70" y="39"/>
                      <a:pt x="70" y="39"/>
                    </a:cubicBezTo>
                    <a:cubicBezTo>
                      <a:pt x="70" y="39"/>
                      <a:pt x="70" y="39"/>
                      <a:pt x="70" y="39"/>
                    </a:cubicBezTo>
                    <a:moveTo>
                      <a:pt x="107" y="39"/>
                    </a:moveTo>
                    <a:cubicBezTo>
                      <a:pt x="107" y="39"/>
                      <a:pt x="107" y="39"/>
                      <a:pt x="107" y="39"/>
                    </a:cubicBezTo>
                    <a:cubicBezTo>
                      <a:pt x="107" y="40"/>
                      <a:pt x="107" y="40"/>
                      <a:pt x="107" y="40"/>
                    </a:cubicBezTo>
                    <a:cubicBezTo>
                      <a:pt x="107" y="40"/>
                      <a:pt x="107" y="40"/>
                      <a:pt x="107" y="40"/>
                    </a:cubicBezTo>
                    <a:cubicBezTo>
                      <a:pt x="107" y="41"/>
                      <a:pt x="107" y="41"/>
                      <a:pt x="107" y="41"/>
                    </a:cubicBezTo>
                    <a:cubicBezTo>
                      <a:pt x="107" y="41"/>
                      <a:pt x="107" y="42"/>
                      <a:pt x="107" y="42"/>
                    </a:cubicBezTo>
                    <a:cubicBezTo>
                      <a:pt x="107" y="42"/>
                      <a:pt x="107" y="41"/>
                      <a:pt x="107" y="41"/>
                    </a:cubicBezTo>
                    <a:cubicBezTo>
                      <a:pt x="107" y="41"/>
                      <a:pt x="107" y="41"/>
                      <a:pt x="107" y="41"/>
                    </a:cubicBezTo>
                    <a:cubicBezTo>
                      <a:pt x="107" y="41"/>
                      <a:pt x="107" y="41"/>
                      <a:pt x="107" y="41"/>
                    </a:cubicBezTo>
                    <a:cubicBezTo>
                      <a:pt x="106" y="41"/>
                      <a:pt x="106" y="41"/>
                      <a:pt x="106" y="41"/>
                    </a:cubicBezTo>
                    <a:cubicBezTo>
                      <a:pt x="105" y="43"/>
                      <a:pt x="105" y="43"/>
                      <a:pt x="105" y="43"/>
                    </a:cubicBezTo>
                    <a:cubicBezTo>
                      <a:pt x="106" y="44"/>
                      <a:pt x="106" y="44"/>
                      <a:pt x="106" y="44"/>
                    </a:cubicBezTo>
                    <a:cubicBezTo>
                      <a:pt x="106" y="43"/>
                      <a:pt x="106" y="43"/>
                      <a:pt x="106" y="42"/>
                    </a:cubicBezTo>
                    <a:cubicBezTo>
                      <a:pt x="106" y="43"/>
                      <a:pt x="106" y="44"/>
                      <a:pt x="105" y="44"/>
                    </a:cubicBezTo>
                    <a:cubicBezTo>
                      <a:pt x="106" y="43"/>
                      <a:pt x="106" y="42"/>
                      <a:pt x="107" y="42"/>
                    </a:cubicBezTo>
                    <a:cubicBezTo>
                      <a:pt x="107" y="42"/>
                      <a:pt x="107" y="42"/>
                      <a:pt x="107" y="42"/>
                    </a:cubicBezTo>
                    <a:cubicBezTo>
                      <a:pt x="107" y="42"/>
                      <a:pt x="107" y="41"/>
                      <a:pt x="107" y="41"/>
                    </a:cubicBezTo>
                    <a:cubicBezTo>
                      <a:pt x="107" y="41"/>
                      <a:pt x="107" y="41"/>
                      <a:pt x="107" y="41"/>
                    </a:cubicBezTo>
                    <a:cubicBezTo>
                      <a:pt x="107" y="41"/>
                      <a:pt x="108" y="40"/>
                      <a:pt x="108" y="40"/>
                    </a:cubicBezTo>
                    <a:cubicBezTo>
                      <a:pt x="108" y="40"/>
                      <a:pt x="108" y="40"/>
                      <a:pt x="108" y="39"/>
                    </a:cubicBezTo>
                    <a:cubicBezTo>
                      <a:pt x="108" y="39"/>
                      <a:pt x="108" y="39"/>
                      <a:pt x="108" y="39"/>
                    </a:cubicBezTo>
                    <a:cubicBezTo>
                      <a:pt x="108" y="39"/>
                      <a:pt x="108" y="39"/>
                      <a:pt x="108" y="39"/>
                    </a:cubicBezTo>
                    <a:cubicBezTo>
                      <a:pt x="108" y="39"/>
                      <a:pt x="108" y="40"/>
                      <a:pt x="108" y="40"/>
                    </a:cubicBezTo>
                    <a:cubicBezTo>
                      <a:pt x="108" y="40"/>
                      <a:pt x="108" y="40"/>
                      <a:pt x="108" y="40"/>
                    </a:cubicBezTo>
                    <a:cubicBezTo>
                      <a:pt x="108" y="40"/>
                      <a:pt x="108" y="40"/>
                      <a:pt x="108" y="40"/>
                    </a:cubicBezTo>
                    <a:cubicBezTo>
                      <a:pt x="108" y="40"/>
                      <a:pt x="108" y="40"/>
                      <a:pt x="108" y="40"/>
                    </a:cubicBezTo>
                    <a:cubicBezTo>
                      <a:pt x="108" y="40"/>
                      <a:pt x="108" y="40"/>
                      <a:pt x="108" y="40"/>
                    </a:cubicBezTo>
                    <a:cubicBezTo>
                      <a:pt x="107" y="40"/>
                      <a:pt x="107" y="41"/>
                      <a:pt x="107" y="41"/>
                    </a:cubicBezTo>
                    <a:cubicBezTo>
                      <a:pt x="107" y="41"/>
                      <a:pt x="107" y="40"/>
                      <a:pt x="107" y="40"/>
                    </a:cubicBezTo>
                    <a:cubicBezTo>
                      <a:pt x="108" y="40"/>
                      <a:pt x="108" y="40"/>
                      <a:pt x="108" y="39"/>
                    </a:cubicBezTo>
                    <a:cubicBezTo>
                      <a:pt x="108" y="39"/>
                      <a:pt x="108" y="39"/>
                      <a:pt x="108" y="39"/>
                    </a:cubicBezTo>
                    <a:cubicBezTo>
                      <a:pt x="108" y="39"/>
                      <a:pt x="108" y="39"/>
                      <a:pt x="108" y="39"/>
                    </a:cubicBezTo>
                    <a:cubicBezTo>
                      <a:pt x="108" y="39"/>
                      <a:pt x="108" y="39"/>
                      <a:pt x="108" y="40"/>
                    </a:cubicBezTo>
                    <a:cubicBezTo>
                      <a:pt x="108" y="40"/>
                      <a:pt x="108" y="40"/>
                      <a:pt x="108" y="40"/>
                    </a:cubicBezTo>
                    <a:cubicBezTo>
                      <a:pt x="108" y="39"/>
                      <a:pt x="108" y="39"/>
                      <a:pt x="108" y="39"/>
                    </a:cubicBezTo>
                    <a:cubicBezTo>
                      <a:pt x="108" y="39"/>
                      <a:pt x="108" y="39"/>
                      <a:pt x="108" y="39"/>
                    </a:cubicBezTo>
                    <a:cubicBezTo>
                      <a:pt x="108" y="39"/>
                      <a:pt x="108" y="39"/>
                      <a:pt x="108" y="39"/>
                    </a:cubicBezTo>
                    <a:cubicBezTo>
                      <a:pt x="108" y="39"/>
                      <a:pt x="107" y="39"/>
                      <a:pt x="107" y="39"/>
                    </a:cubicBezTo>
                    <a:moveTo>
                      <a:pt x="96" y="39"/>
                    </a:moveTo>
                    <a:cubicBezTo>
                      <a:pt x="96" y="39"/>
                      <a:pt x="96" y="39"/>
                      <a:pt x="96" y="39"/>
                    </a:cubicBezTo>
                    <a:cubicBezTo>
                      <a:pt x="98" y="40"/>
                      <a:pt x="98" y="40"/>
                      <a:pt x="98" y="40"/>
                    </a:cubicBezTo>
                    <a:cubicBezTo>
                      <a:pt x="98" y="40"/>
                      <a:pt x="98" y="40"/>
                      <a:pt x="98" y="40"/>
                    </a:cubicBezTo>
                    <a:cubicBezTo>
                      <a:pt x="98" y="40"/>
                      <a:pt x="98" y="40"/>
                      <a:pt x="98" y="40"/>
                    </a:cubicBezTo>
                    <a:cubicBezTo>
                      <a:pt x="98" y="39"/>
                      <a:pt x="97" y="39"/>
                      <a:pt x="96" y="39"/>
                    </a:cubicBezTo>
                    <a:moveTo>
                      <a:pt x="82" y="38"/>
                    </a:moveTo>
                    <a:cubicBezTo>
                      <a:pt x="82" y="39"/>
                      <a:pt x="81" y="40"/>
                      <a:pt x="81" y="40"/>
                    </a:cubicBezTo>
                    <a:cubicBezTo>
                      <a:pt x="85" y="43"/>
                      <a:pt x="85" y="43"/>
                      <a:pt x="85" y="43"/>
                    </a:cubicBezTo>
                    <a:cubicBezTo>
                      <a:pt x="86" y="42"/>
                      <a:pt x="86" y="41"/>
                      <a:pt x="86" y="41"/>
                    </a:cubicBezTo>
                    <a:cubicBezTo>
                      <a:pt x="82" y="38"/>
                      <a:pt x="82" y="38"/>
                      <a:pt x="82" y="38"/>
                    </a:cubicBezTo>
                    <a:moveTo>
                      <a:pt x="82" y="38"/>
                    </a:moveTo>
                    <a:cubicBezTo>
                      <a:pt x="82" y="39"/>
                      <a:pt x="81" y="39"/>
                      <a:pt x="81" y="40"/>
                    </a:cubicBezTo>
                    <a:cubicBezTo>
                      <a:pt x="81" y="40"/>
                      <a:pt x="81" y="40"/>
                      <a:pt x="81" y="40"/>
                    </a:cubicBezTo>
                    <a:cubicBezTo>
                      <a:pt x="81" y="40"/>
                      <a:pt x="82" y="39"/>
                      <a:pt x="82" y="38"/>
                    </a:cubicBezTo>
                    <a:cubicBezTo>
                      <a:pt x="82" y="38"/>
                      <a:pt x="82" y="38"/>
                      <a:pt x="82" y="38"/>
                    </a:cubicBezTo>
                    <a:moveTo>
                      <a:pt x="57" y="38"/>
                    </a:moveTo>
                    <a:cubicBezTo>
                      <a:pt x="57" y="38"/>
                      <a:pt x="57" y="39"/>
                      <a:pt x="56" y="39"/>
                    </a:cubicBezTo>
                    <a:cubicBezTo>
                      <a:pt x="58" y="40"/>
                      <a:pt x="59" y="41"/>
                      <a:pt x="60" y="42"/>
                    </a:cubicBezTo>
                    <a:cubicBezTo>
                      <a:pt x="61" y="41"/>
                      <a:pt x="61" y="41"/>
                      <a:pt x="61" y="40"/>
                    </a:cubicBezTo>
                    <a:cubicBezTo>
                      <a:pt x="60" y="40"/>
                      <a:pt x="59" y="39"/>
                      <a:pt x="58" y="38"/>
                    </a:cubicBezTo>
                    <a:cubicBezTo>
                      <a:pt x="58" y="38"/>
                      <a:pt x="58" y="38"/>
                      <a:pt x="57" y="38"/>
                    </a:cubicBezTo>
                    <a:moveTo>
                      <a:pt x="63" y="38"/>
                    </a:moveTo>
                    <a:cubicBezTo>
                      <a:pt x="63" y="38"/>
                      <a:pt x="63" y="38"/>
                      <a:pt x="63" y="38"/>
                    </a:cubicBezTo>
                    <a:cubicBezTo>
                      <a:pt x="64" y="38"/>
                      <a:pt x="64" y="38"/>
                      <a:pt x="64" y="38"/>
                    </a:cubicBezTo>
                    <a:cubicBezTo>
                      <a:pt x="64" y="38"/>
                      <a:pt x="64" y="38"/>
                      <a:pt x="64" y="38"/>
                    </a:cubicBezTo>
                    <a:cubicBezTo>
                      <a:pt x="64" y="38"/>
                      <a:pt x="63" y="38"/>
                      <a:pt x="63" y="38"/>
                    </a:cubicBezTo>
                    <a:moveTo>
                      <a:pt x="83" y="37"/>
                    </a:moveTo>
                    <a:cubicBezTo>
                      <a:pt x="83" y="37"/>
                      <a:pt x="83" y="38"/>
                      <a:pt x="83" y="38"/>
                    </a:cubicBezTo>
                    <a:cubicBezTo>
                      <a:pt x="84" y="38"/>
                      <a:pt x="85" y="39"/>
                      <a:pt x="87" y="40"/>
                    </a:cubicBezTo>
                    <a:cubicBezTo>
                      <a:pt x="87" y="40"/>
                      <a:pt x="87" y="40"/>
                      <a:pt x="87" y="39"/>
                    </a:cubicBezTo>
                    <a:cubicBezTo>
                      <a:pt x="86" y="39"/>
                      <a:pt x="84" y="38"/>
                      <a:pt x="83" y="37"/>
                    </a:cubicBezTo>
                    <a:moveTo>
                      <a:pt x="83" y="37"/>
                    </a:moveTo>
                    <a:cubicBezTo>
                      <a:pt x="83" y="37"/>
                      <a:pt x="82" y="37"/>
                      <a:pt x="82" y="38"/>
                    </a:cubicBezTo>
                    <a:cubicBezTo>
                      <a:pt x="82" y="38"/>
                      <a:pt x="82" y="38"/>
                      <a:pt x="82" y="38"/>
                    </a:cubicBezTo>
                    <a:cubicBezTo>
                      <a:pt x="83" y="37"/>
                      <a:pt x="83" y="37"/>
                      <a:pt x="83" y="37"/>
                    </a:cubicBezTo>
                    <a:cubicBezTo>
                      <a:pt x="83" y="37"/>
                      <a:pt x="83" y="37"/>
                      <a:pt x="83" y="37"/>
                    </a:cubicBezTo>
                    <a:moveTo>
                      <a:pt x="79" y="36"/>
                    </a:moveTo>
                    <a:cubicBezTo>
                      <a:pt x="79" y="37"/>
                      <a:pt x="78" y="38"/>
                      <a:pt x="78" y="38"/>
                    </a:cubicBezTo>
                    <a:cubicBezTo>
                      <a:pt x="78" y="39"/>
                      <a:pt x="78" y="39"/>
                      <a:pt x="78" y="39"/>
                    </a:cubicBezTo>
                    <a:cubicBezTo>
                      <a:pt x="79" y="38"/>
                      <a:pt x="79" y="37"/>
                      <a:pt x="80" y="37"/>
                    </a:cubicBezTo>
                    <a:cubicBezTo>
                      <a:pt x="79" y="36"/>
                      <a:pt x="79" y="36"/>
                      <a:pt x="79" y="36"/>
                    </a:cubicBezTo>
                    <a:moveTo>
                      <a:pt x="98" y="36"/>
                    </a:moveTo>
                    <a:cubicBezTo>
                      <a:pt x="97" y="36"/>
                      <a:pt x="97" y="37"/>
                      <a:pt x="96" y="38"/>
                    </a:cubicBezTo>
                    <a:cubicBezTo>
                      <a:pt x="99" y="39"/>
                      <a:pt x="99" y="39"/>
                      <a:pt x="99" y="39"/>
                    </a:cubicBezTo>
                    <a:cubicBezTo>
                      <a:pt x="100" y="37"/>
                      <a:pt x="100" y="37"/>
                      <a:pt x="100" y="37"/>
                    </a:cubicBezTo>
                    <a:cubicBezTo>
                      <a:pt x="98" y="36"/>
                      <a:pt x="98" y="36"/>
                      <a:pt x="98" y="36"/>
                    </a:cubicBezTo>
                    <a:moveTo>
                      <a:pt x="64" y="36"/>
                    </a:moveTo>
                    <a:cubicBezTo>
                      <a:pt x="64" y="36"/>
                      <a:pt x="64" y="36"/>
                      <a:pt x="64" y="37"/>
                    </a:cubicBezTo>
                    <a:cubicBezTo>
                      <a:pt x="64" y="37"/>
                      <a:pt x="64" y="37"/>
                      <a:pt x="64" y="37"/>
                    </a:cubicBezTo>
                    <a:cubicBezTo>
                      <a:pt x="65" y="37"/>
                      <a:pt x="65" y="36"/>
                      <a:pt x="65" y="36"/>
                    </a:cubicBezTo>
                    <a:cubicBezTo>
                      <a:pt x="65" y="36"/>
                      <a:pt x="65" y="36"/>
                      <a:pt x="64" y="36"/>
                    </a:cubicBezTo>
                    <a:moveTo>
                      <a:pt x="80" y="35"/>
                    </a:moveTo>
                    <a:cubicBezTo>
                      <a:pt x="80" y="35"/>
                      <a:pt x="80" y="36"/>
                      <a:pt x="79" y="36"/>
                    </a:cubicBezTo>
                    <a:cubicBezTo>
                      <a:pt x="80" y="36"/>
                      <a:pt x="80" y="36"/>
                      <a:pt x="80" y="36"/>
                    </a:cubicBezTo>
                    <a:cubicBezTo>
                      <a:pt x="80" y="36"/>
                      <a:pt x="80" y="36"/>
                      <a:pt x="80" y="36"/>
                    </a:cubicBezTo>
                    <a:cubicBezTo>
                      <a:pt x="80" y="35"/>
                      <a:pt x="80" y="35"/>
                      <a:pt x="80" y="35"/>
                    </a:cubicBezTo>
                    <a:moveTo>
                      <a:pt x="59" y="35"/>
                    </a:moveTo>
                    <a:cubicBezTo>
                      <a:pt x="59" y="35"/>
                      <a:pt x="59" y="35"/>
                      <a:pt x="59" y="35"/>
                    </a:cubicBezTo>
                    <a:cubicBezTo>
                      <a:pt x="63" y="38"/>
                      <a:pt x="63" y="38"/>
                      <a:pt x="63" y="38"/>
                    </a:cubicBezTo>
                    <a:cubicBezTo>
                      <a:pt x="63" y="38"/>
                      <a:pt x="63" y="38"/>
                      <a:pt x="63" y="37"/>
                    </a:cubicBezTo>
                    <a:cubicBezTo>
                      <a:pt x="62" y="37"/>
                      <a:pt x="62" y="37"/>
                      <a:pt x="61" y="36"/>
                    </a:cubicBezTo>
                    <a:cubicBezTo>
                      <a:pt x="61" y="36"/>
                      <a:pt x="61" y="36"/>
                      <a:pt x="61" y="37"/>
                    </a:cubicBezTo>
                    <a:cubicBezTo>
                      <a:pt x="61" y="36"/>
                      <a:pt x="61" y="36"/>
                      <a:pt x="61" y="36"/>
                    </a:cubicBezTo>
                    <a:cubicBezTo>
                      <a:pt x="60" y="36"/>
                      <a:pt x="60" y="35"/>
                      <a:pt x="59" y="35"/>
                    </a:cubicBezTo>
                    <a:moveTo>
                      <a:pt x="62" y="34"/>
                    </a:moveTo>
                    <a:cubicBezTo>
                      <a:pt x="62" y="35"/>
                      <a:pt x="62" y="35"/>
                      <a:pt x="62" y="36"/>
                    </a:cubicBezTo>
                    <a:cubicBezTo>
                      <a:pt x="62" y="36"/>
                      <a:pt x="63" y="36"/>
                      <a:pt x="63" y="37"/>
                    </a:cubicBezTo>
                    <a:cubicBezTo>
                      <a:pt x="64" y="36"/>
                      <a:pt x="64" y="36"/>
                      <a:pt x="64" y="35"/>
                    </a:cubicBezTo>
                    <a:cubicBezTo>
                      <a:pt x="64" y="35"/>
                      <a:pt x="63" y="35"/>
                      <a:pt x="62" y="34"/>
                    </a:cubicBezTo>
                    <a:moveTo>
                      <a:pt x="74" y="33"/>
                    </a:moveTo>
                    <a:cubicBezTo>
                      <a:pt x="74" y="34"/>
                      <a:pt x="73" y="35"/>
                      <a:pt x="73" y="36"/>
                    </a:cubicBezTo>
                    <a:cubicBezTo>
                      <a:pt x="77" y="38"/>
                      <a:pt x="77" y="38"/>
                      <a:pt x="77" y="38"/>
                    </a:cubicBezTo>
                    <a:cubicBezTo>
                      <a:pt x="79" y="36"/>
                      <a:pt x="79" y="36"/>
                      <a:pt x="79" y="36"/>
                    </a:cubicBezTo>
                    <a:cubicBezTo>
                      <a:pt x="74" y="33"/>
                      <a:pt x="74" y="33"/>
                      <a:pt x="74" y="33"/>
                    </a:cubicBezTo>
                    <a:moveTo>
                      <a:pt x="60" y="33"/>
                    </a:moveTo>
                    <a:cubicBezTo>
                      <a:pt x="60" y="33"/>
                      <a:pt x="60" y="34"/>
                      <a:pt x="59" y="34"/>
                    </a:cubicBezTo>
                    <a:cubicBezTo>
                      <a:pt x="60" y="35"/>
                      <a:pt x="61" y="35"/>
                      <a:pt x="62" y="36"/>
                    </a:cubicBezTo>
                    <a:cubicBezTo>
                      <a:pt x="62" y="34"/>
                      <a:pt x="62" y="34"/>
                      <a:pt x="62" y="34"/>
                    </a:cubicBezTo>
                    <a:cubicBezTo>
                      <a:pt x="62" y="34"/>
                      <a:pt x="61" y="33"/>
                      <a:pt x="60" y="33"/>
                    </a:cubicBezTo>
                    <a:moveTo>
                      <a:pt x="73" y="33"/>
                    </a:moveTo>
                    <a:cubicBezTo>
                      <a:pt x="73" y="34"/>
                      <a:pt x="72" y="34"/>
                      <a:pt x="72" y="35"/>
                    </a:cubicBezTo>
                    <a:cubicBezTo>
                      <a:pt x="73" y="35"/>
                      <a:pt x="73" y="35"/>
                      <a:pt x="73" y="35"/>
                    </a:cubicBezTo>
                    <a:cubicBezTo>
                      <a:pt x="74" y="33"/>
                      <a:pt x="74" y="33"/>
                      <a:pt x="74" y="33"/>
                    </a:cubicBezTo>
                    <a:cubicBezTo>
                      <a:pt x="73" y="33"/>
                      <a:pt x="73" y="33"/>
                      <a:pt x="73" y="33"/>
                    </a:cubicBezTo>
                    <a:moveTo>
                      <a:pt x="75" y="32"/>
                    </a:moveTo>
                    <a:cubicBezTo>
                      <a:pt x="75" y="33"/>
                      <a:pt x="74" y="33"/>
                      <a:pt x="74" y="33"/>
                    </a:cubicBezTo>
                    <a:cubicBezTo>
                      <a:pt x="76" y="34"/>
                      <a:pt x="77" y="35"/>
                      <a:pt x="79" y="36"/>
                    </a:cubicBezTo>
                    <a:cubicBezTo>
                      <a:pt x="79" y="35"/>
                      <a:pt x="79" y="35"/>
                      <a:pt x="79" y="35"/>
                    </a:cubicBezTo>
                    <a:cubicBezTo>
                      <a:pt x="78" y="34"/>
                      <a:pt x="76" y="33"/>
                      <a:pt x="75" y="32"/>
                    </a:cubicBezTo>
                    <a:moveTo>
                      <a:pt x="86" y="32"/>
                    </a:moveTo>
                    <a:cubicBezTo>
                      <a:pt x="86" y="33"/>
                      <a:pt x="86" y="33"/>
                      <a:pt x="86" y="33"/>
                    </a:cubicBezTo>
                    <a:cubicBezTo>
                      <a:pt x="89" y="35"/>
                      <a:pt x="89" y="35"/>
                      <a:pt x="89" y="35"/>
                    </a:cubicBezTo>
                    <a:cubicBezTo>
                      <a:pt x="90" y="35"/>
                      <a:pt x="90" y="35"/>
                      <a:pt x="90" y="35"/>
                    </a:cubicBezTo>
                    <a:cubicBezTo>
                      <a:pt x="88" y="34"/>
                      <a:pt x="87" y="33"/>
                      <a:pt x="86" y="32"/>
                    </a:cubicBezTo>
                    <a:moveTo>
                      <a:pt x="86" y="32"/>
                    </a:moveTo>
                    <a:cubicBezTo>
                      <a:pt x="85" y="32"/>
                      <a:pt x="85" y="32"/>
                      <a:pt x="85" y="32"/>
                    </a:cubicBezTo>
                    <a:cubicBezTo>
                      <a:pt x="85" y="32"/>
                      <a:pt x="85" y="32"/>
                      <a:pt x="85" y="32"/>
                    </a:cubicBezTo>
                    <a:cubicBezTo>
                      <a:pt x="85" y="32"/>
                      <a:pt x="86" y="32"/>
                      <a:pt x="86" y="32"/>
                    </a:cubicBezTo>
                    <a:cubicBezTo>
                      <a:pt x="86" y="32"/>
                      <a:pt x="86" y="32"/>
                      <a:pt x="86" y="32"/>
                    </a:cubicBezTo>
                    <a:moveTo>
                      <a:pt x="74" y="32"/>
                    </a:moveTo>
                    <a:cubicBezTo>
                      <a:pt x="73" y="32"/>
                      <a:pt x="73" y="32"/>
                      <a:pt x="73" y="32"/>
                    </a:cubicBezTo>
                    <a:cubicBezTo>
                      <a:pt x="73" y="32"/>
                      <a:pt x="74" y="33"/>
                      <a:pt x="74" y="33"/>
                    </a:cubicBezTo>
                    <a:cubicBezTo>
                      <a:pt x="74" y="32"/>
                      <a:pt x="74" y="32"/>
                      <a:pt x="74" y="32"/>
                    </a:cubicBezTo>
                    <a:cubicBezTo>
                      <a:pt x="74" y="32"/>
                      <a:pt x="74" y="32"/>
                      <a:pt x="74" y="32"/>
                    </a:cubicBezTo>
                    <a:moveTo>
                      <a:pt x="100" y="31"/>
                    </a:moveTo>
                    <a:cubicBezTo>
                      <a:pt x="100" y="32"/>
                      <a:pt x="99" y="32"/>
                      <a:pt x="99" y="33"/>
                    </a:cubicBezTo>
                    <a:cubicBezTo>
                      <a:pt x="100" y="34"/>
                      <a:pt x="100" y="34"/>
                      <a:pt x="101" y="34"/>
                    </a:cubicBezTo>
                    <a:cubicBezTo>
                      <a:pt x="102" y="32"/>
                      <a:pt x="102" y="32"/>
                      <a:pt x="102" y="32"/>
                    </a:cubicBezTo>
                    <a:cubicBezTo>
                      <a:pt x="102" y="32"/>
                      <a:pt x="101" y="31"/>
                      <a:pt x="100" y="31"/>
                    </a:cubicBezTo>
                    <a:moveTo>
                      <a:pt x="100" y="30"/>
                    </a:moveTo>
                    <a:cubicBezTo>
                      <a:pt x="100" y="30"/>
                      <a:pt x="100" y="30"/>
                      <a:pt x="100" y="30"/>
                    </a:cubicBezTo>
                    <a:cubicBezTo>
                      <a:pt x="101" y="31"/>
                      <a:pt x="102" y="31"/>
                      <a:pt x="102" y="32"/>
                    </a:cubicBezTo>
                    <a:cubicBezTo>
                      <a:pt x="102" y="32"/>
                      <a:pt x="103" y="32"/>
                      <a:pt x="103" y="32"/>
                    </a:cubicBezTo>
                    <a:cubicBezTo>
                      <a:pt x="103" y="32"/>
                      <a:pt x="103" y="32"/>
                      <a:pt x="103" y="32"/>
                    </a:cubicBezTo>
                    <a:cubicBezTo>
                      <a:pt x="102" y="31"/>
                      <a:pt x="101" y="31"/>
                      <a:pt x="100" y="30"/>
                    </a:cubicBezTo>
                    <a:moveTo>
                      <a:pt x="83" y="30"/>
                    </a:moveTo>
                    <a:cubicBezTo>
                      <a:pt x="83" y="30"/>
                      <a:pt x="83" y="30"/>
                      <a:pt x="83" y="31"/>
                    </a:cubicBezTo>
                    <a:cubicBezTo>
                      <a:pt x="83" y="31"/>
                      <a:pt x="83" y="31"/>
                      <a:pt x="83" y="31"/>
                    </a:cubicBezTo>
                    <a:cubicBezTo>
                      <a:pt x="83" y="31"/>
                      <a:pt x="83" y="31"/>
                      <a:pt x="83" y="31"/>
                    </a:cubicBezTo>
                    <a:cubicBezTo>
                      <a:pt x="83" y="30"/>
                      <a:pt x="83" y="30"/>
                      <a:pt x="83" y="30"/>
                    </a:cubicBezTo>
                    <a:moveTo>
                      <a:pt x="68" y="30"/>
                    </a:moveTo>
                    <a:cubicBezTo>
                      <a:pt x="68" y="31"/>
                      <a:pt x="67" y="31"/>
                      <a:pt x="67" y="32"/>
                    </a:cubicBezTo>
                    <a:cubicBezTo>
                      <a:pt x="67" y="32"/>
                      <a:pt x="67" y="32"/>
                      <a:pt x="67" y="32"/>
                    </a:cubicBezTo>
                    <a:cubicBezTo>
                      <a:pt x="68" y="32"/>
                      <a:pt x="68" y="31"/>
                      <a:pt x="69" y="30"/>
                    </a:cubicBezTo>
                    <a:cubicBezTo>
                      <a:pt x="68" y="30"/>
                      <a:pt x="68" y="30"/>
                      <a:pt x="68" y="30"/>
                    </a:cubicBezTo>
                    <a:moveTo>
                      <a:pt x="88" y="30"/>
                    </a:moveTo>
                    <a:cubicBezTo>
                      <a:pt x="86" y="32"/>
                      <a:pt x="86" y="32"/>
                      <a:pt x="86" y="32"/>
                    </a:cubicBezTo>
                    <a:cubicBezTo>
                      <a:pt x="90" y="34"/>
                      <a:pt x="90" y="34"/>
                      <a:pt x="90" y="34"/>
                    </a:cubicBezTo>
                    <a:cubicBezTo>
                      <a:pt x="90" y="33"/>
                      <a:pt x="91" y="32"/>
                      <a:pt x="91" y="32"/>
                    </a:cubicBezTo>
                    <a:cubicBezTo>
                      <a:pt x="89" y="30"/>
                      <a:pt x="89" y="30"/>
                      <a:pt x="89" y="30"/>
                    </a:cubicBezTo>
                    <a:cubicBezTo>
                      <a:pt x="88" y="30"/>
                      <a:pt x="88" y="30"/>
                      <a:pt x="88" y="30"/>
                    </a:cubicBezTo>
                    <a:moveTo>
                      <a:pt x="87" y="29"/>
                    </a:moveTo>
                    <a:cubicBezTo>
                      <a:pt x="87" y="30"/>
                      <a:pt x="86" y="31"/>
                      <a:pt x="86" y="31"/>
                    </a:cubicBezTo>
                    <a:cubicBezTo>
                      <a:pt x="86" y="31"/>
                      <a:pt x="86" y="31"/>
                      <a:pt x="86" y="31"/>
                    </a:cubicBezTo>
                    <a:cubicBezTo>
                      <a:pt x="86" y="31"/>
                      <a:pt x="87" y="30"/>
                      <a:pt x="87" y="29"/>
                    </a:cubicBezTo>
                    <a:cubicBezTo>
                      <a:pt x="87" y="29"/>
                      <a:pt x="87" y="29"/>
                      <a:pt x="87" y="29"/>
                    </a:cubicBezTo>
                    <a:moveTo>
                      <a:pt x="69" y="29"/>
                    </a:moveTo>
                    <a:cubicBezTo>
                      <a:pt x="69" y="29"/>
                      <a:pt x="68" y="29"/>
                      <a:pt x="68" y="29"/>
                    </a:cubicBezTo>
                    <a:cubicBezTo>
                      <a:pt x="69" y="30"/>
                      <a:pt x="69" y="30"/>
                      <a:pt x="69" y="30"/>
                    </a:cubicBezTo>
                    <a:cubicBezTo>
                      <a:pt x="69" y="30"/>
                      <a:pt x="69" y="29"/>
                      <a:pt x="69" y="29"/>
                    </a:cubicBezTo>
                    <a:cubicBezTo>
                      <a:pt x="69" y="29"/>
                      <a:pt x="69" y="29"/>
                      <a:pt x="69" y="29"/>
                    </a:cubicBezTo>
                    <a:moveTo>
                      <a:pt x="66" y="29"/>
                    </a:moveTo>
                    <a:cubicBezTo>
                      <a:pt x="65" y="29"/>
                      <a:pt x="65" y="30"/>
                      <a:pt x="65" y="31"/>
                    </a:cubicBezTo>
                    <a:cubicBezTo>
                      <a:pt x="65" y="31"/>
                      <a:pt x="65" y="31"/>
                      <a:pt x="65" y="31"/>
                    </a:cubicBezTo>
                    <a:cubicBezTo>
                      <a:pt x="66" y="32"/>
                      <a:pt x="66" y="32"/>
                      <a:pt x="66" y="32"/>
                    </a:cubicBezTo>
                    <a:cubicBezTo>
                      <a:pt x="67" y="31"/>
                      <a:pt x="67" y="30"/>
                      <a:pt x="68" y="30"/>
                    </a:cubicBezTo>
                    <a:cubicBezTo>
                      <a:pt x="66" y="29"/>
                      <a:pt x="66" y="29"/>
                      <a:pt x="66" y="29"/>
                    </a:cubicBezTo>
                    <a:moveTo>
                      <a:pt x="67" y="28"/>
                    </a:moveTo>
                    <a:cubicBezTo>
                      <a:pt x="66" y="28"/>
                      <a:pt x="66" y="28"/>
                      <a:pt x="66" y="28"/>
                    </a:cubicBezTo>
                    <a:cubicBezTo>
                      <a:pt x="67" y="29"/>
                      <a:pt x="67" y="29"/>
                      <a:pt x="68" y="29"/>
                    </a:cubicBezTo>
                    <a:cubicBezTo>
                      <a:pt x="68" y="29"/>
                      <a:pt x="68" y="29"/>
                      <a:pt x="68" y="29"/>
                    </a:cubicBezTo>
                    <a:cubicBezTo>
                      <a:pt x="68" y="28"/>
                      <a:pt x="67" y="28"/>
                      <a:pt x="67" y="28"/>
                    </a:cubicBezTo>
                    <a:moveTo>
                      <a:pt x="84" y="28"/>
                    </a:moveTo>
                    <a:cubicBezTo>
                      <a:pt x="84" y="28"/>
                      <a:pt x="84" y="29"/>
                      <a:pt x="83" y="30"/>
                    </a:cubicBezTo>
                    <a:cubicBezTo>
                      <a:pt x="84" y="30"/>
                      <a:pt x="84" y="30"/>
                      <a:pt x="84" y="30"/>
                    </a:cubicBezTo>
                    <a:cubicBezTo>
                      <a:pt x="84" y="29"/>
                      <a:pt x="84" y="29"/>
                      <a:pt x="85" y="28"/>
                    </a:cubicBezTo>
                    <a:cubicBezTo>
                      <a:pt x="84" y="28"/>
                      <a:pt x="84" y="28"/>
                      <a:pt x="84" y="28"/>
                    </a:cubicBezTo>
                    <a:moveTo>
                      <a:pt x="63" y="27"/>
                    </a:moveTo>
                    <a:cubicBezTo>
                      <a:pt x="63" y="28"/>
                      <a:pt x="62" y="29"/>
                      <a:pt x="62" y="29"/>
                    </a:cubicBezTo>
                    <a:cubicBezTo>
                      <a:pt x="62" y="29"/>
                      <a:pt x="62" y="29"/>
                      <a:pt x="62" y="29"/>
                    </a:cubicBezTo>
                    <a:cubicBezTo>
                      <a:pt x="64" y="31"/>
                      <a:pt x="64" y="31"/>
                      <a:pt x="64" y="31"/>
                    </a:cubicBezTo>
                    <a:cubicBezTo>
                      <a:pt x="66" y="29"/>
                      <a:pt x="66" y="29"/>
                      <a:pt x="66" y="29"/>
                    </a:cubicBezTo>
                    <a:cubicBezTo>
                      <a:pt x="63" y="27"/>
                      <a:pt x="63" y="27"/>
                      <a:pt x="63" y="27"/>
                    </a:cubicBezTo>
                    <a:moveTo>
                      <a:pt x="78" y="27"/>
                    </a:moveTo>
                    <a:cubicBezTo>
                      <a:pt x="77" y="27"/>
                      <a:pt x="77" y="27"/>
                      <a:pt x="77" y="27"/>
                    </a:cubicBezTo>
                    <a:cubicBezTo>
                      <a:pt x="82" y="30"/>
                      <a:pt x="82" y="30"/>
                      <a:pt x="82" y="30"/>
                    </a:cubicBezTo>
                    <a:cubicBezTo>
                      <a:pt x="82" y="30"/>
                      <a:pt x="82" y="30"/>
                      <a:pt x="82" y="30"/>
                    </a:cubicBezTo>
                    <a:cubicBezTo>
                      <a:pt x="81" y="29"/>
                      <a:pt x="79" y="28"/>
                      <a:pt x="78" y="27"/>
                    </a:cubicBezTo>
                    <a:moveTo>
                      <a:pt x="76" y="26"/>
                    </a:moveTo>
                    <a:cubicBezTo>
                      <a:pt x="76" y="26"/>
                      <a:pt x="76" y="27"/>
                      <a:pt x="76" y="27"/>
                    </a:cubicBezTo>
                    <a:cubicBezTo>
                      <a:pt x="77" y="27"/>
                      <a:pt x="77" y="27"/>
                      <a:pt x="77" y="27"/>
                    </a:cubicBezTo>
                    <a:cubicBezTo>
                      <a:pt x="77" y="27"/>
                      <a:pt x="77" y="27"/>
                      <a:pt x="77" y="27"/>
                    </a:cubicBezTo>
                    <a:cubicBezTo>
                      <a:pt x="77" y="27"/>
                      <a:pt x="77" y="26"/>
                      <a:pt x="76" y="26"/>
                    </a:cubicBezTo>
                    <a:moveTo>
                      <a:pt x="64" y="26"/>
                    </a:moveTo>
                    <a:cubicBezTo>
                      <a:pt x="64" y="26"/>
                      <a:pt x="64" y="26"/>
                      <a:pt x="64" y="27"/>
                    </a:cubicBezTo>
                    <a:cubicBezTo>
                      <a:pt x="64" y="27"/>
                      <a:pt x="65" y="28"/>
                      <a:pt x="66" y="28"/>
                    </a:cubicBezTo>
                    <a:cubicBezTo>
                      <a:pt x="66" y="27"/>
                      <a:pt x="66" y="27"/>
                      <a:pt x="66" y="27"/>
                    </a:cubicBezTo>
                    <a:cubicBezTo>
                      <a:pt x="65" y="27"/>
                      <a:pt x="65" y="27"/>
                      <a:pt x="64" y="26"/>
                    </a:cubicBezTo>
                    <a:moveTo>
                      <a:pt x="90" y="26"/>
                    </a:moveTo>
                    <a:cubicBezTo>
                      <a:pt x="89" y="28"/>
                      <a:pt x="89" y="28"/>
                      <a:pt x="89" y="28"/>
                    </a:cubicBezTo>
                    <a:cubicBezTo>
                      <a:pt x="90" y="28"/>
                      <a:pt x="91" y="29"/>
                      <a:pt x="92" y="29"/>
                    </a:cubicBezTo>
                    <a:cubicBezTo>
                      <a:pt x="92" y="30"/>
                      <a:pt x="92" y="30"/>
                      <a:pt x="92" y="30"/>
                    </a:cubicBezTo>
                    <a:cubicBezTo>
                      <a:pt x="93" y="29"/>
                      <a:pt x="93" y="28"/>
                      <a:pt x="94" y="28"/>
                    </a:cubicBezTo>
                    <a:cubicBezTo>
                      <a:pt x="94" y="28"/>
                      <a:pt x="94" y="28"/>
                      <a:pt x="94" y="27"/>
                    </a:cubicBezTo>
                    <a:cubicBezTo>
                      <a:pt x="92" y="27"/>
                      <a:pt x="91" y="26"/>
                      <a:pt x="90" y="26"/>
                    </a:cubicBezTo>
                    <a:moveTo>
                      <a:pt x="89" y="25"/>
                    </a:moveTo>
                    <a:cubicBezTo>
                      <a:pt x="89" y="26"/>
                      <a:pt x="88" y="27"/>
                      <a:pt x="88" y="27"/>
                    </a:cubicBezTo>
                    <a:cubicBezTo>
                      <a:pt x="88" y="27"/>
                      <a:pt x="88" y="27"/>
                      <a:pt x="88" y="27"/>
                    </a:cubicBezTo>
                    <a:cubicBezTo>
                      <a:pt x="89" y="27"/>
                      <a:pt x="89" y="26"/>
                      <a:pt x="89" y="25"/>
                    </a:cubicBezTo>
                    <a:cubicBezTo>
                      <a:pt x="89" y="25"/>
                      <a:pt x="89" y="25"/>
                      <a:pt x="89" y="25"/>
                    </a:cubicBezTo>
                    <a:moveTo>
                      <a:pt x="91" y="25"/>
                    </a:moveTo>
                    <a:cubicBezTo>
                      <a:pt x="91" y="25"/>
                      <a:pt x="91" y="25"/>
                      <a:pt x="91" y="25"/>
                    </a:cubicBezTo>
                    <a:cubicBezTo>
                      <a:pt x="92" y="26"/>
                      <a:pt x="93" y="26"/>
                      <a:pt x="94" y="27"/>
                    </a:cubicBezTo>
                    <a:cubicBezTo>
                      <a:pt x="94" y="27"/>
                      <a:pt x="94" y="27"/>
                      <a:pt x="94" y="27"/>
                    </a:cubicBezTo>
                    <a:cubicBezTo>
                      <a:pt x="93" y="26"/>
                      <a:pt x="92" y="26"/>
                      <a:pt x="91" y="25"/>
                    </a:cubicBezTo>
                    <a:moveTo>
                      <a:pt x="90" y="24"/>
                    </a:moveTo>
                    <a:cubicBezTo>
                      <a:pt x="90" y="25"/>
                      <a:pt x="90" y="25"/>
                      <a:pt x="90" y="25"/>
                    </a:cubicBezTo>
                    <a:cubicBezTo>
                      <a:pt x="90" y="25"/>
                      <a:pt x="90" y="25"/>
                      <a:pt x="90" y="25"/>
                    </a:cubicBezTo>
                    <a:cubicBezTo>
                      <a:pt x="90" y="25"/>
                      <a:pt x="90" y="25"/>
                      <a:pt x="90" y="25"/>
                    </a:cubicBezTo>
                    <a:cubicBezTo>
                      <a:pt x="90" y="25"/>
                      <a:pt x="90" y="25"/>
                      <a:pt x="90" y="24"/>
                    </a:cubicBezTo>
                    <a:moveTo>
                      <a:pt x="79" y="24"/>
                    </a:moveTo>
                    <a:cubicBezTo>
                      <a:pt x="79" y="25"/>
                      <a:pt x="78" y="26"/>
                      <a:pt x="78" y="26"/>
                    </a:cubicBezTo>
                    <a:cubicBezTo>
                      <a:pt x="83" y="29"/>
                      <a:pt x="83" y="29"/>
                      <a:pt x="83" y="29"/>
                    </a:cubicBezTo>
                    <a:cubicBezTo>
                      <a:pt x="84" y="27"/>
                      <a:pt x="84" y="27"/>
                      <a:pt x="84" y="27"/>
                    </a:cubicBezTo>
                    <a:cubicBezTo>
                      <a:pt x="79" y="24"/>
                      <a:pt x="79" y="24"/>
                      <a:pt x="79" y="24"/>
                    </a:cubicBezTo>
                    <a:moveTo>
                      <a:pt x="87" y="24"/>
                    </a:moveTo>
                    <a:cubicBezTo>
                      <a:pt x="86" y="24"/>
                      <a:pt x="86" y="25"/>
                      <a:pt x="85" y="26"/>
                    </a:cubicBezTo>
                    <a:cubicBezTo>
                      <a:pt x="86" y="26"/>
                      <a:pt x="86" y="26"/>
                      <a:pt x="86" y="26"/>
                    </a:cubicBezTo>
                    <a:cubicBezTo>
                      <a:pt x="86" y="26"/>
                      <a:pt x="87" y="25"/>
                      <a:pt x="87" y="24"/>
                    </a:cubicBezTo>
                    <a:cubicBezTo>
                      <a:pt x="87" y="24"/>
                      <a:pt x="87" y="24"/>
                      <a:pt x="87" y="24"/>
                    </a:cubicBezTo>
                    <a:cubicBezTo>
                      <a:pt x="87" y="24"/>
                      <a:pt x="87" y="24"/>
                      <a:pt x="87" y="24"/>
                    </a:cubicBezTo>
                    <a:moveTo>
                      <a:pt x="78" y="24"/>
                    </a:moveTo>
                    <a:cubicBezTo>
                      <a:pt x="78" y="24"/>
                      <a:pt x="77" y="25"/>
                      <a:pt x="77" y="26"/>
                    </a:cubicBezTo>
                    <a:cubicBezTo>
                      <a:pt x="77" y="26"/>
                      <a:pt x="77" y="26"/>
                      <a:pt x="77" y="26"/>
                    </a:cubicBezTo>
                    <a:cubicBezTo>
                      <a:pt x="79" y="24"/>
                      <a:pt x="79" y="24"/>
                      <a:pt x="79" y="24"/>
                    </a:cubicBezTo>
                    <a:cubicBezTo>
                      <a:pt x="78" y="24"/>
                      <a:pt x="78" y="24"/>
                      <a:pt x="78" y="24"/>
                    </a:cubicBezTo>
                    <a:moveTo>
                      <a:pt x="72" y="23"/>
                    </a:moveTo>
                    <a:cubicBezTo>
                      <a:pt x="72" y="24"/>
                      <a:pt x="72" y="24"/>
                      <a:pt x="72" y="24"/>
                    </a:cubicBezTo>
                    <a:cubicBezTo>
                      <a:pt x="72" y="24"/>
                      <a:pt x="72" y="24"/>
                      <a:pt x="72" y="24"/>
                    </a:cubicBezTo>
                    <a:cubicBezTo>
                      <a:pt x="72" y="24"/>
                      <a:pt x="73" y="24"/>
                      <a:pt x="73" y="24"/>
                    </a:cubicBezTo>
                    <a:cubicBezTo>
                      <a:pt x="72" y="24"/>
                      <a:pt x="72" y="24"/>
                      <a:pt x="72" y="23"/>
                    </a:cubicBezTo>
                    <a:moveTo>
                      <a:pt x="87" y="23"/>
                    </a:moveTo>
                    <a:cubicBezTo>
                      <a:pt x="87" y="23"/>
                      <a:pt x="87" y="23"/>
                      <a:pt x="87" y="23"/>
                    </a:cubicBezTo>
                    <a:cubicBezTo>
                      <a:pt x="87" y="23"/>
                      <a:pt x="87" y="23"/>
                      <a:pt x="88" y="23"/>
                    </a:cubicBezTo>
                    <a:cubicBezTo>
                      <a:pt x="88" y="23"/>
                      <a:pt x="88" y="23"/>
                      <a:pt x="88" y="23"/>
                    </a:cubicBezTo>
                    <a:cubicBezTo>
                      <a:pt x="87" y="23"/>
                      <a:pt x="87" y="23"/>
                      <a:pt x="87" y="23"/>
                    </a:cubicBezTo>
                    <a:moveTo>
                      <a:pt x="70" y="22"/>
                    </a:moveTo>
                    <a:cubicBezTo>
                      <a:pt x="70" y="22"/>
                      <a:pt x="70" y="22"/>
                      <a:pt x="70" y="23"/>
                    </a:cubicBezTo>
                    <a:cubicBezTo>
                      <a:pt x="70" y="23"/>
                      <a:pt x="71" y="23"/>
                      <a:pt x="71" y="24"/>
                    </a:cubicBezTo>
                    <a:cubicBezTo>
                      <a:pt x="71" y="24"/>
                      <a:pt x="72" y="23"/>
                      <a:pt x="72" y="23"/>
                    </a:cubicBezTo>
                    <a:cubicBezTo>
                      <a:pt x="71" y="23"/>
                      <a:pt x="70" y="23"/>
                      <a:pt x="70" y="22"/>
                    </a:cubicBezTo>
                    <a:moveTo>
                      <a:pt x="74" y="21"/>
                    </a:moveTo>
                    <a:cubicBezTo>
                      <a:pt x="73" y="21"/>
                      <a:pt x="73" y="22"/>
                      <a:pt x="72" y="23"/>
                    </a:cubicBezTo>
                    <a:cubicBezTo>
                      <a:pt x="73" y="23"/>
                      <a:pt x="73" y="23"/>
                      <a:pt x="73" y="23"/>
                    </a:cubicBezTo>
                    <a:cubicBezTo>
                      <a:pt x="73" y="23"/>
                      <a:pt x="74" y="22"/>
                      <a:pt x="74" y="21"/>
                    </a:cubicBezTo>
                    <a:cubicBezTo>
                      <a:pt x="74" y="21"/>
                      <a:pt x="74" y="21"/>
                      <a:pt x="74" y="21"/>
                    </a:cubicBezTo>
                    <a:moveTo>
                      <a:pt x="109" y="21"/>
                    </a:moveTo>
                    <a:cubicBezTo>
                      <a:pt x="108" y="21"/>
                      <a:pt x="107" y="22"/>
                      <a:pt x="106" y="23"/>
                    </a:cubicBezTo>
                    <a:cubicBezTo>
                      <a:pt x="105" y="22"/>
                      <a:pt x="105" y="22"/>
                      <a:pt x="105" y="22"/>
                    </a:cubicBezTo>
                    <a:cubicBezTo>
                      <a:pt x="104" y="23"/>
                      <a:pt x="104" y="23"/>
                      <a:pt x="104" y="24"/>
                    </a:cubicBezTo>
                    <a:cubicBezTo>
                      <a:pt x="105" y="25"/>
                      <a:pt x="105" y="25"/>
                      <a:pt x="105" y="25"/>
                    </a:cubicBezTo>
                    <a:cubicBezTo>
                      <a:pt x="105" y="25"/>
                      <a:pt x="105" y="25"/>
                      <a:pt x="105" y="25"/>
                    </a:cubicBezTo>
                    <a:cubicBezTo>
                      <a:pt x="105" y="25"/>
                      <a:pt x="105" y="25"/>
                      <a:pt x="105" y="25"/>
                    </a:cubicBezTo>
                    <a:cubicBezTo>
                      <a:pt x="106" y="25"/>
                      <a:pt x="106" y="25"/>
                      <a:pt x="106" y="25"/>
                    </a:cubicBezTo>
                    <a:cubicBezTo>
                      <a:pt x="105" y="27"/>
                      <a:pt x="105" y="27"/>
                      <a:pt x="105" y="27"/>
                    </a:cubicBezTo>
                    <a:cubicBezTo>
                      <a:pt x="105" y="27"/>
                      <a:pt x="106" y="25"/>
                      <a:pt x="108" y="22"/>
                    </a:cubicBezTo>
                    <a:cubicBezTo>
                      <a:pt x="109" y="21"/>
                      <a:pt x="109" y="21"/>
                      <a:pt x="109" y="21"/>
                    </a:cubicBezTo>
                    <a:moveTo>
                      <a:pt x="81" y="20"/>
                    </a:moveTo>
                    <a:cubicBezTo>
                      <a:pt x="81" y="21"/>
                      <a:pt x="80" y="22"/>
                      <a:pt x="80" y="23"/>
                    </a:cubicBezTo>
                    <a:cubicBezTo>
                      <a:pt x="82" y="24"/>
                      <a:pt x="83" y="25"/>
                      <a:pt x="85" y="26"/>
                    </a:cubicBezTo>
                    <a:cubicBezTo>
                      <a:pt x="86" y="23"/>
                      <a:pt x="86" y="23"/>
                      <a:pt x="86" y="23"/>
                    </a:cubicBezTo>
                    <a:cubicBezTo>
                      <a:pt x="84" y="22"/>
                      <a:pt x="83" y="21"/>
                      <a:pt x="81" y="20"/>
                    </a:cubicBezTo>
                    <a:moveTo>
                      <a:pt x="67" y="20"/>
                    </a:moveTo>
                    <a:cubicBezTo>
                      <a:pt x="67" y="21"/>
                      <a:pt x="67" y="21"/>
                      <a:pt x="67" y="21"/>
                    </a:cubicBezTo>
                    <a:cubicBezTo>
                      <a:pt x="68" y="21"/>
                      <a:pt x="68" y="22"/>
                      <a:pt x="69" y="22"/>
                    </a:cubicBezTo>
                    <a:cubicBezTo>
                      <a:pt x="69" y="22"/>
                      <a:pt x="69" y="22"/>
                      <a:pt x="69" y="22"/>
                    </a:cubicBezTo>
                    <a:cubicBezTo>
                      <a:pt x="69" y="21"/>
                      <a:pt x="68" y="21"/>
                      <a:pt x="67" y="20"/>
                    </a:cubicBezTo>
                    <a:moveTo>
                      <a:pt x="81" y="20"/>
                    </a:moveTo>
                    <a:cubicBezTo>
                      <a:pt x="81" y="20"/>
                      <a:pt x="81" y="20"/>
                      <a:pt x="81" y="20"/>
                    </a:cubicBezTo>
                    <a:cubicBezTo>
                      <a:pt x="83" y="21"/>
                      <a:pt x="84" y="22"/>
                      <a:pt x="86" y="23"/>
                    </a:cubicBezTo>
                    <a:cubicBezTo>
                      <a:pt x="86" y="23"/>
                      <a:pt x="86" y="23"/>
                      <a:pt x="86" y="23"/>
                    </a:cubicBezTo>
                    <a:cubicBezTo>
                      <a:pt x="85" y="22"/>
                      <a:pt x="83" y="21"/>
                      <a:pt x="81" y="20"/>
                    </a:cubicBezTo>
                    <a:moveTo>
                      <a:pt x="80" y="20"/>
                    </a:moveTo>
                    <a:cubicBezTo>
                      <a:pt x="80" y="21"/>
                      <a:pt x="79" y="21"/>
                      <a:pt x="79" y="22"/>
                    </a:cubicBezTo>
                    <a:cubicBezTo>
                      <a:pt x="79" y="22"/>
                      <a:pt x="79" y="22"/>
                      <a:pt x="79" y="22"/>
                    </a:cubicBezTo>
                    <a:cubicBezTo>
                      <a:pt x="81" y="20"/>
                      <a:pt x="81" y="20"/>
                      <a:pt x="81" y="20"/>
                    </a:cubicBezTo>
                    <a:cubicBezTo>
                      <a:pt x="80" y="20"/>
                      <a:pt x="80" y="20"/>
                      <a:pt x="80" y="20"/>
                    </a:cubicBezTo>
                    <a:moveTo>
                      <a:pt x="71" y="19"/>
                    </a:moveTo>
                    <a:cubicBezTo>
                      <a:pt x="71" y="20"/>
                      <a:pt x="71" y="21"/>
                      <a:pt x="70" y="22"/>
                    </a:cubicBezTo>
                    <a:cubicBezTo>
                      <a:pt x="72" y="23"/>
                      <a:pt x="72" y="23"/>
                      <a:pt x="72" y="23"/>
                    </a:cubicBezTo>
                    <a:cubicBezTo>
                      <a:pt x="72" y="22"/>
                      <a:pt x="73" y="21"/>
                      <a:pt x="73" y="21"/>
                    </a:cubicBezTo>
                    <a:cubicBezTo>
                      <a:pt x="73" y="20"/>
                      <a:pt x="72" y="20"/>
                      <a:pt x="71" y="19"/>
                    </a:cubicBezTo>
                    <a:moveTo>
                      <a:pt x="80" y="19"/>
                    </a:moveTo>
                    <a:cubicBezTo>
                      <a:pt x="80" y="19"/>
                      <a:pt x="80" y="19"/>
                      <a:pt x="80" y="19"/>
                    </a:cubicBezTo>
                    <a:cubicBezTo>
                      <a:pt x="80" y="19"/>
                      <a:pt x="81" y="20"/>
                      <a:pt x="81" y="20"/>
                    </a:cubicBezTo>
                    <a:cubicBezTo>
                      <a:pt x="81" y="20"/>
                      <a:pt x="81" y="20"/>
                      <a:pt x="81" y="20"/>
                    </a:cubicBezTo>
                    <a:cubicBezTo>
                      <a:pt x="81" y="20"/>
                      <a:pt x="80" y="19"/>
                      <a:pt x="80" y="19"/>
                    </a:cubicBezTo>
                    <a:moveTo>
                      <a:pt x="69" y="18"/>
                    </a:moveTo>
                    <a:cubicBezTo>
                      <a:pt x="68" y="18"/>
                      <a:pt x="68" y="19"/>
                      <a:pt x="67" y="20"/>
                    </a:cubicBezTo>
                    <a:cubicBezTo>
                      <a:pt x="70" y="21"/>
                      <a:pt x="70" y="21"/>
                      <a:pt x="70" y="21"/>
                    </a:cubicBezTo>
                    <a:cubicBezTo>
                      <a:pt x="71" y="19"/>
                      <a:pt x="71" y="19"/>
                      <a:pt x="71" y="19"/>
                    </a:cubicBezTo>
                    <a:cubicBezTo>
                      <a:pt x="70" y="19"/>
                      <a:pt x="69" y="18"/>
                      <a:pt x="69" y="18"/>
                    </a:cubicBezTo>
                    <a:moveTo>
                      <a:pt x="76" y="17"/>
                    </a:moveTo>
                    <a:cubicBezTo>
                      <a:pt x="75" y="18"/>
                      <a:pt x="75" y="19"/>
                      <a:pt x="74" y="20"/>
                    </a:cubicBezTo>
                    <a:cubicBezTo>
                      <a:pt x="75" y="20"/>
                      <a:pt x="75" y="20"/>
                      <a:pt x="75" y="20"/>
                    </a:cubicBezTo>
                    <a:cubicBezTo>
                      <a:pt x="75" y="20"/>
                      <a:pt x="75" y="19"/>
                      <a:pt x="76" y="19"/>
                    </a:cubicBezTo>
                    <a:cubicBezTo>
                      <a:pt x="76" y="18"/>
                      <a:pt x="76" y="18"/>
                      <a:pt x="76" y="18"/>
                    </a:cubicBezTo>
                    <a:cubicBezTo>
                      <a:pt x="76" y="18"/>
                      <a:pt x="76" y="18"/>
                      <a:pt x="76" y="17"/>
                    </a:cubicBezTo>
                    <a:moveTo>
                      <a:pt x="76" y="17"/>
                    </a:moveTo>
                    <a:cubicBezTo>
                      <a:pt x="76" y="17"/>
                      <a:pt x="76" y="17"/>
                      <a:pt x="76" y="17"/>
                    </a:cubicBezTo>
                    <a:cubicBezTo>
                      <a:pt x="76" y="17"/>
                      <a:pt x="76" y="17"/>
                      <a:pt x="77" y="17"/>
                    </a:cubicBezTo>
                    <a:cubicBezTo>
                      <a:pt x="77" y="17"/>
                      <a:pt x="77" y="17"/>
                      <a:pt x="77" y="17"/>
                    </a:cubicBezTo>
                    <a:cubicBezTo>
                      <a:pt x="77" y="17"/>
                      <a:pt x="76" y="17"/>
                      <a:pt x="76" y="17"/>
                    </a:cubicBezTo>
                    <a:cubicBezTo>
                      <a:pt x="76" y="17"/>
                      <a:pt x="76" y="17"/>
                      <a:pt x="76" y="17"/>
                    </a:cubicBezTo>
                    <a:moveTo>
                      <a:pt x="96" y="16"/>
                    </a:moveTo>
                    <a:cubicBezTo>
                      <a:pt x="95" y="17"/>
                      <a:pt x="95" y="18"/>
                      <a:pt x="94" y="18"/>
                    </a:cubicBezTo>
                    <a:cubicBezTo>
                      <a:pt x="98" y="20"/>
                      <a:pt x="98" y="20"/>
                      <a:pt x="98" y="20"/>
                    </a:cubicBezTo>
                    <a:cubicBezTo>
                      <a:pt x="98" y="20"/>
                      <a:pt x="98" y="19"/>
                      <a:pt x="99" y="18"/>
                    </a:cubicBezTo>
                    <a:cubicBezTo>
                      <a:pt x="96" y="16"/>
                      <a:pt x="96" y="16"/>
                      <a:pt x="96" y="16"/>
                    </a:cubicBezTo>
                    <a:moveTo>
                      <a:pt x="73" y="16"/>
                    </a:moveTo>
                    <a:cubicBezTo>
                      <a:pt x="73" y="17"/>
                      <a:pt x="73" y="18"/>
                      <a:pt x="72" y="18"/>
                    </a:cubicBezTo>
                    <a:cubicBezTo>
                      <a:pt x="73" y="19"/>
                      <a:pt x="73" y="19"/>
                      <a:pt x="74" y="19"/>
                    </a:cubicBezTo>
                    <a:cubicBezTo>
                      <a:pt x="74" y="19"/>
                      <a:pt x="75" y="18"/>
                      <a:pt x="75" y="17"/>
                    </a:cubicBezTo>
                    <a:cubicBezTo>
                      <a:pt x="75" y="17"/>
                      <a:pt x="74" y="17"/>
                      <a:pt x="73" y="16"/>
                    </a:cubicBezTo>
                    <a:moveTo>
                      <a:pt x="108" y="16"/>
                    </a:moveTo>
                    <a:cubicBezTo>
                      <a:pt x="107" y="17"/>
                      <a:pt x="107" y="17"/>
                      <a:pt x="107" y="18"/>
                    </a:cubicBezTo>
                    <a:cubicBezTo>
                      <a:pt x="107" y="19"/>
                      <a:pt x="107" y="19"/>
                      <a:pt x="107" y="19"/>
                    </a:cubicBezTo>
                    <a:cubicBezTo>
                      <a:pt x="107" y="19"/>
                      <a:pt x="107" y="19"/>
                      <a:pt x="108" y="19"/>
                    </a:cubicBezTo>
                    <a:cubicBezTo>
                      <a:pt x="108" y="19"/>
                      <a:pt x="108" y="19"/>
                      <a:pt x="108" y="19"/>
                    </a:cubicBezTo>
                    <a:cubicBezTo>
                      <a:pt x="108" y="19"/>
                      <a:pt x="109" y="19"/>
                      <a:pt x="109" y="19"/>
                    </a:cubicBezTo>
                    <a:cubicBezTo>
                      <a:pt x="109" y="19"/>
                      <a:pt x="109" y="19"/>
                      <a:pt x="109" y="19"/>
                    </a:cubicBezTo>
                    <a:cubicBezTo>
                      <a:pt x="110" y="18"/>
                      <a:pt x="110" y="18"/>
                      <a:pt x="110" y="18"/>
                    </a:cubicBezTo>
                    <a:cubicBezTo>
                      <a:pt x="108" y="16"/>
                      <a:pt x="108" y="16"/>
                      <a:pt x="108" y="16"/>
                    </a:cubicBezTo>
                    <a:cubicBezTo>
                      <a:pt x="108" y="16"/>
                      <a:pt x="108" y="16"/>
                      <a:pt x="108" y="16"/>
                    </a:cubicBezTo>
                    <a:moveTo>
                      <a:pt x="95" y="16"/>
                    </a:moveTo>
                    <a:cubicBezTo>
                      <a:pt x="94" y="16"/>
                      <a:pt x="94" y="17"/>
                      <a:pt x="93" y="18"/>
                    </a:cubicBezTo>
                    <a:cubicBezTo>
                      <a:pt x="94" y="18"/>
                      <a:pt x="94" y="18"/>
                      <a:pt x="94" y="18"/>
                    </a:cubicBezTo>
                    <a:cubicBezTo>
                      <a:pt x="94" y="17"/>
                      <a:pt x="94" y="17"/>
                      <a:pt x="95" y="16"/>
                    </a:cubicBezTo>
                    <a:cubicBezTo>
                      <a:pt x="95" y="16"/>
                      <a:pt x="95" y="16"/>
                      <a:pt x="95" y="16"/>
                    </a:cubicBezTo>
                    <a:moveTo>
                      <a:pt x="70" y="14"/>
                    </a:moveTo>
                    <a:cubicBezTo>
                      <a:pt x="70" y="15"/>
                      <a:pt x="70" y="16"/>
                      <a:pt x="69" y="17"/>
                    </a:cubicBezTo>
                    <a:cubicBezTo>
                      <a:pt x="70" y="17"/>
                      <a:pt x="71" y="17"/>
                      <a:pt x="71" y="18"/>
                    </a:cubicBezTo>
                    <a:cubicBezTo>
                      <a:pt x="72" y="18"/>
                      <a:pt x="72" y="18"/>
                      <a:pt x="72" y="18"/>
                    </a:cubicBezTo>
                    <a:cubicBezTo>
                      <a:pt x="73" y="16"/>
                      <a:pt x="73" y="16"/>
                      <a:pt x="73" y="16"/>
                    </a:cubicBezTo>
                    <a:cubicBezTo>
                      <a:pt x="72" y="15"/>
                      <a:pt x="71" y="15"/>
                      <a:pt x="70" y="14"/>
                    </a:cubicBezTo>
                    <a:moveTo>
                      <a:pt x="92" y="14"/>
                    </a:moveTo>
                    <a:cubicBezTo>
                      <a:pt x="91" y="16"/>
                      <a:pt x="91" y="16"/>
                      <a:pt x="91" y="16"/>
                    </a:cubicBezTo>
                    <a:cubicBezTo>
                      <a:pt x="92" y="17"/>
                      <a:pt x="92" y="17"/>
                      <a:pt x="92" y="17"/>
                    </a:cubicBezTo>
                    <a:cubicBezTo>
                      <a:pt x="92" y="16"/>
                      <a:pt x="92" y="15"/>
                      <a:pt x="93" y="15"/>
                    </a:cubicBezTo>
                    <a:cubicBezTo>
                      <a:pt x="92" y="14"/>
                      <a:pt x="92" y="14"/>
                      <a:pt x="92" y="14"/>
                    </a:cubicBezTo>
                    <a:moveTo>
                      <a:pt x="88" y="14"/>
                    </a:moveTo>
                    <a:cubicBezTo>
                      <a:pt x="88" y="14"/>
                      <a:pt x="88" y="14"/>
                      <a:pt x="88" y="14"/>
                    </a:cubicBezTo>
                    <a:moveTo>
                      <a:pt x="88" y="12"/>
                    </a:moveTo>
                    <a:cubicBezTo>
                      <a:pt x="87" y="14"/>
                      <a:pt x="87" y="14"/>
                      <a:pt x="87" y="14"/>
                    </a:cubicBezTo>
                    <a:cubicBezTo>
                      <a:pt x="90" y="16"/>
                      <a:pt x="90" y="16"/>
                      <a:pt x="90" y="16"/>
                    </a:cubicBezTo>
                    <a:cubicBezTo>
                      <a:pt x="92" y="14"/>
                      <a:pt x="92" y="14"/>
                      <a:pt x="92" y="14"/>
                    </a:cubicBezTo>
                    <a:cubicBezTo>
                      <a:pt x="88" y="12"/>
                      <a:pt x="88" y="12"/>
                      <a:pt x="88" y="12"/>
                    </a:cubicBezTo>
                    <a:moveTo>
                      <a:pt x="99" y="11"/>
                    </a:moveTo>
                    <a:cubicBezTo>
                      <a:pt x="98" y="12"/>
                      <a:pt x="98" y="12"/>
                      <a:pt x="98" y="13"/>
                    </a:cubicBezTo>
                    <a:cubicBezTo>
                      <a:pt x="101" y="15"/>
                      <a:pt x="101" y="15"/>
                      <a:pt x="101" y="15"/>
                    </a:cubicBezTo>
                    <a:cubicBezTo>
                      <a:pt x="102" y="14"/>
                      <a:pt x="102" y="14"/>
                      <a:pt x="103" y="13"/>
                    </a:cubicBezTo>
                    <a:cubicBezTo>
                      <a:pt x="99" y="11"/>
                      <a:pt x="99" y="11"/>
                      <a:pt x="99" y="11"/>
                    </a:cubicBezTo>
                    <a:moveTo>
                      <a:pt x="86" y="11"/>
                    </a:moveTo>
                    <a:cubicBezTo>
                      <a:pt x="86" y="11"/>
                      <a:pt x="86" y="12"/>
                      <a:pt x="85" y="13"/>
                    </a:cubicBezTo>
                    <a:cubicBezTo>
                      <a:pt x="87" y="14"/>
                      <a:pt x="87" y="14"/>
                      <a:pt x="87" y="14"/>
                    </a:cubicBezTo>
                    <a:cubicBezTo>
                      <a:pt x="88" y="13"/>
                      <a:pt x="88" y="13"/>
                      <a:pt x="88" y="12"/>
                    </a:cubicBezTo>
                    <a:cubicBezTo>
                      <a:pt x="86" y="11"/>
                      <a:pt x="86" y="11"/>
                      <a:pt x="86" y="11"/>
                    </a:cubicBezTo>
                    <a:moveTo>
                      <a:pt x="98" y="10"/>
                    </a:moveTo>
                    <a:cubicBezTo>
                      <a:pt x="97" y="11"/>
                      <a:pt x="97" y="12"/>
                      <a:pt x="97" y="12"/>
                    </a:cubicBezTo>
                    <a:cubicBezTo>
                      <a:pt x="97" y="12"/>
                      <a:pt x="97" y="12"/>
                      <a:pt x="97" y="12"/>
                    </a:cubicBezTo>
                    <a:cubicBezTo>
                      <a:pt x="97" y="12"/>
                      <a:pt x="98" y="11"/>
                      <a:pt x="98" y="11"/>
                    </a:cubicBezTo>
                    <a:cubicBezTo>
                      <a:pt x="98" y="10"/>
                      <a:pt x="98" y="10"/>
                      <a:pt x="98" y="10"/>
                    </a:cubicBezTo>
                    <a:moveTo>
                      <a:pt x="85" y="10"/>
                    </a:moveTo>
                    <a:cubicBezTo>
                      <a:pt x="85" y="11"/>
                      <a:pt x="84" y="11"/>
                      <a:pt x="84" y="12"/>
                    </a:cubicBezTo>
                    <a:cubicBezTo>
                      <a:pt x="85" y="12"/>
                      <a:pt x="85" y="12"/>
                      <a:pt x="85" y="12"/>
                    </a:cubicBezTo>
                    <a:cubicBezTo>
                      <a:pt x="86" y="10"/>
                      <a:pt x="86" y="10"/>
                      <a:pt x="86" y="10"/>
                    </a:cubicBezTo>
                    <a:cubicBezTo>
                      <a:pt x="86" y="10"/>
                      <a:pt x="86" y="10"/>
                      <a:pt x="86" y="10"/>
                    </a:cubicBezTo>
                    <a:cubicBezTo>
                      <a:pt x="86" y="10"/>
                      <a:pt x="85" y="10"/>
                      <a:pt x="85" y="10"/>
                    </a:cubicBezTo>
                    <a:moveTo>
                      <a:pt x="95" y="9"/>
                    </a:moveTo>
                    <a:cubicBezTo>
                      <a:pt x="94" y="11"/>
                      <a:pt x="94" y="11"/>
                      <a:pt x="94" y="11"/>
                    </a:cubicBezTo>
                    <a:cubicBezTo>
                      <a:pt x="95" y="11"/>
                      <a:pt x="95" y="11"/>
                      <a:pt x="95" y="11"/>
                    </a:cubicBezTo>
                    <a:cubicBezTo>
                      <a:pt x="95" y="11"/>
                      <a:pt x="96" y="10"/>
                      <a:pt x="96" y="9"/>
                    </a:cubicBezTo>
                    <a:cubicBezTo>
                      <a:pt x="95" y="9"/>
                      <a:pt x="95" y="9"/>
                      <a:pt x="95" y="9"/>
                    </a:cubicBezTo>
                    <a:moveTo>
                      <a:pt x="82" y="8"/>
                    </a:moveTo>
                    <a:cubicBezTo>
                      <a:pt x="81" y="8"/>
                      <a:pt x="81" y="9"/>
                      <a:pt x="80" y="10"/>
                    </a:cubicBezTo>
                    <a:cubicBezTo>
                      <a:pt x="81" y="10"/>
                      <a:pt x="81" y="10"/>
                      <a:pt x="81" y="10"/>
                    </a:cubicBezTo>
                    <a:cubicBezTo>
                      <a:pt x="82" y="8"/>
                      <a:pt x="82" y="8"/>
                      <a:pt x="82" y="8"/>
                    </a:cubicBezTo>
                    <a:cubicBezTo>
                      <a:pt x="82" y="8"/>
                      <a:pt x="82" y="8"/>
                      <a:pt x="82" y="8"/>
                    </a:cubicBezTo>
                    <a:moveTo>
                      <a:pt x="92" y="7"/>
                    </a:moveTo>
                    <a:cubicBezTo>
                      <a:pt x="90" y="9"/>
                      <a:pt x="90" y="9"/>
                      <a:pt x="90" y="9"/>
                    </a:cubicBezTo>
                    <a:cubicBezTo>
                      <a:pt x="91" y="9"/>
                      <a:pt x="92" y="10"/>
                      <a:pt x="93" y="10"/>
                    </a:cubicBezTo>
                    <a:cubicBezTo>
                      <a:pt x="94" y="11"/>
                      <a:pt x="94" y="11"/>
                      <a:pt x="94" y="11"/>
                    </a:cubicBezTo>
                    <a:cubicBezTo>
                      <a:pt x="95" y="9"/>
                      <a:pt x="95" y="9"/>
                      <a:pt x="95" y="9"/>
                    </a:cubicBezTo>
                    <a:cubicBezTo>
                      <a:pt x="94" y="8"/>
                      <a:pt x="94" y="8"/>
                      <a:pt x="94" y="8"/>
                    </a:cubicBezTo>
                    <a:cubicBezTo>
                      <a:pt x="92" y="7"/>
                      <a:pt x="92" y="7"/>
                      <a:pt x="92" y="7"/>
                    </a:cubicBezTo>
                    <a:moveTo>
                      <a:pt x="79" y="6"/>
                    </a:moveTo>
                    <a:cubicBezTo>
                      <a:pt x="79" y="7"/>
                      <a:pt x="79" y="8"/>
                      <a:pt x="78" y="8"/>
                    </a:cubicBezTo>
                    <a:cubicBezTo>
                      <a:pt x="80" y="10"/>
                      <a:pt x="80" y="10"/>
                      <a:pt x="80" y="10"/>
                    </a:cubicBezTo>
                    <a:cubicBezTo>
                      <a:pt x="80" y="9"/>
                      <a:pt x="81" y="8"/>
                      <a:pt x="81" y="7"/>
                    </a:cubicBezTo>
                    <a:cubicBezTo>
                      <a:pt x="81" y="7"/>
                      <a:pt x="80" y="7"/>
                      <a:pt x="79" y="6"/>
                    </a:cubicBezTo>
                    <a:moveTo>
                      <a:pt x="89" y="6"/>
                    </a:moveTo>
                    <a:cubicBezTo>
                      <a:pt x="89" y="6"/>
                      <a:pt x="88" y="7"/>
                      <a:pt x="88" y="7"/>
                    </a:cubicBezTo>
                    <a:cubicBezTo>
                      <a:pt x="89" y="8"/>
                      <a:pt x="89" y="8"/>
                      <a:pt x="90" y="8"/>
                    </a:cubicBezTo>
                    <a:cubicBezTo>
                      <a:pt x="90" y="8"/>
                      <a:pt x="91" y="7"/>
                      <a:pt x="91" y="7"/>
                    </a:cubicBezTo>
                    <a:cubicBezTo>
                      <a:pt x="89" y="6"/>
                      <a:pt x="89" y="6"/>
                      <a:pt x="89" y="6"/>
                    </a:cubicBezTo>
                    <a:moveTo>
                      <a:pt x="88" y="5"/>
                    </a:moveTo>
                    <a:cubicBezTo>
                      <a:pt x="88" y="5"/>
                      <a:pt x="87" y="6"/>
                      <a:pt x="87" y="7"/>
                    </a:cubicBezTo>
                    <a:cubicBezTo>
                      <a:pt x="87" y="7"/>
                      <a:pt x="87" y="7"/>
                      <a:pt x="88" y="7"/>
                    </a:cubicBezTo>
                    <a:cubicBezTo>
                      <a:pt x="89" y="5"/>
                      <a:pt x="89" y="5"/>
                      <a:pt x="89" y="5"/>
                    </a:cubicBezTo>
                    <a:cubicBezTo>
                      <a:pt x="88" y="5"/>
                      <a:pt x="88" y="5"/>
                      <a:pt x="88" y="5"/>
                    </a:cubicBezTo>
                    <a:moveTo>
                      <a:pt x="76" y="4"/>
                    </a:moveTo>
                    <a:cubicBezTo>
                      <a:pt x="76" y="5"/>
                      <a:pt x="75" y="6"/>
                      <a:pt x="75" y="6"/>
                    </a:cubicBezTo>
                    <a:cubicBezTo>
                      <a:pt x="77" y="8"/>
                      <a:pt x="77" y="8"/>
                      <a:pt x="77" y="8"/>
                    </a:cubicBezTo>
                    <a:cubicBezTo>
                      <a:pt x="78" y="6"/>
                      <a:pt x="78" y="6"/>
                      <a:pt x="78" y="6"/>
                    </a:cubicBezTo>
                    <a:cubicBezTo>
                      <a:pt x="78" y="5"/>
                      <a:pt x="77" y="5"/>
                      <a:pt x="76" y="4"/>
                    </a:cubicBezTo>
                    <a:moveTo>
                      <a:pt x="84" y="3"/>
                    </a:moveTo>
                    <a:cubicBezTo>
                      <a:pt x="84" y="3"/>
                      <a:pt x="84" y="4"/>
                      <a:pt x="83" y="5"/>
                    </a:cubicBezTo>
                    <a:cubicBezTo>
                      <a:pt x="84" y="5"/>
                      <a:pt x="84" y="5"/>
                      <a:pt x="84" y="5"/>
                    </a:cubicBezTo>
                    <a:cubicBezTo>
                      <a:pt x="85" y="3"/>
                      <a:pt x="85" y="3"/>
                      <a:pt x="85" y="3"/>
                    </a:cubicBezTo>
                    <a:cubicBezTo>
                      <a:pt x="84" y="3"/>
                      <a:pt x="84" y="3"/>
                      <a:pt x="84" y="3"/>
                    </a:cubicBezTo>
                    <a:moveTo>
                      <a:pt x="82" y="2"/>
                    </a:moveTo>
                    <a:cubicBezTo>
                      <a:pt x="82" y="2"/>
                      <a:pt x="82" y="3"/>
                      <a:pt x="81" y="3"/>
                    </a:cubicBezTo>
                    <a:cubicBezTo>
                      <a:pt x="82" y="4"/>
                      <a:pt x="82" y="4"/>
                      <a:pt x="83" y="4"/>
                    </a:cubicBezTo>
                    <a:cubicBezTo>
                      <a:pt x="83" y="4"/>
                      <a:pt x="84" y="3"/>
                      <a:pt x="84" y="3"/>
                    </a:cubicBezTo>
                    <a:cubicBezTo>
                      <a:pt x="82" y="2"/>
                      <a:pt x="82" y="2"/>
                      <a:pt x="82" y="2"/>
                    </a:cubicBezTo>
                    <a:moveTo>
                      <a:pt x="79" y="0"/>
                    </a:moveTo>
                    <a:cubicBezTo>
                      <a:pt x="78" y="0"/>
                      <a:pt x="78" y="1"/>
                      <a:pt x="78" y="1"/>
                    </a:cubicBezTo>
                    <a:cubicBezTo>
                      <a:pt x="79" y="2"/>
                      <a:pt x="79" y="2"/>
                      <a:pt x="80" y="3"/>
                    </a:cubicBezTo>
                    <a:cubicBezTo>
                      <a:pt x="81" y="1"/>
                      <a:pt x="81" y="1"/>
                      <a:pt x="81" y="1"/>
                    </a:cubicBezTo>
                    <a:cubicBezTo>
                      <a:pt x="79" y="0"/>
                      <a:pt x="79" y="0"/>
                      <a:pt x="7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0" name="Freeform 10223"/>
              <p:cNvSpPr>
                <a:spLocks noEditPoints="1"/>
              </p:cNvSpPr>
              <p:nvPr/>
            </p:nvSpPr>
            <p:spPr bwMode="auto">
              <a:xfrm>
                <a:off x="-326" y="3089"/>
                <a:ext cx="409" cy="347"/>
              </a:xfrm>
              <a:custGeom>
                <a:avLst/>
                <a:gdLst>
                  <a:gd name="T0" fmla="*/ 125 w 173"/>
                  <a:gd name="T1" fmla="*/ 142 h 147"/>
                  <a:gd name="T2" fmla="*/ 104 w 173"/>
                  <a:gd name="T3" fmla="*/ 139 h 147"/>
                  <a:gd name="T4" fmla="*/ 167 w 173"/>
                  <a:gd name="T5" fmla="*/ 141 h 147"/>
                  <a:gd name="T6" fmla="*/ 114 w 173"/>
                  <a:gd name="T7" fmla="*/ 135 h 147"/>
                  <a:gd name="T8" fmla="*/ 116 w 173"/>
                  <a:gd name="T9" fmla="*/ 132 h 147"/>
                  <a:gd name="T10" fmla="*/ 133 w 173"/>
                  <a:gd name="T11" fmla="*/ 132 h 147"/>
                  <a:gd name="T12" fmla="*/ 86 w 173"/>
                  <a:gd name="T13" fmla="*/ 129 h 147"/>
                  <a:gd name="T14" fmla="*/ 76 w 173"/>
                  <a:gd name="T15" fmla="*/ 130 h 147"/>
                  <a:gd name="T16" fmla="*/ 151 w 173"/>
                  <a:gd name="T17" fmla="*/ 124 h 147"/>
                  <a:gd name="T18" fmla="*/ 146 w 173"/>
                  <a:gd name="T19" fmla="*/ 123 h 147"/>
                  <a:gd name="T20" fmla="*/ 167 w 173"/>
                  <a:gd name="T21" fmla="*/ 122 h 147"/>
                  <a:gd name="T22" fmla="*/ 37 w 173"/>
                  <a:gd name="T23" fmla="*/ 117 h 147"/>
                  <a:gd name="T24" fmla="*/ 31 w 173"/>
                  <a:gd name="T25" fmla="*/ 113 h 147"/>
                  <a:gd name="T26" fmla="*/ 29 w 173"/>
                  <a:gd name="T27" fmla="*/ 113 h 147"/>
                  <a:gd name="T28" fmla="*/ 26 w 173"/>
                  <a:gd name="T29" fmla="*/ 111 h 147"/>
                  <a:gd name="T30" fmla="*/ 143 w 173"/>
                  <a:gd name="T31" fmla="*/ 110 h 147"/>
                  <a:gd name="T32" fmla="*/ 19 w 173"/>
                  <a:gd name="T33" fmla="*/ 106 h 147"/>
                  <a:gd name="T34" fmla="*/ 33 w 173"/>
                  <a:gd name="T35" fmla="*/ 104 h 147"/>
                  <a:gd name="T36" fmla="*/ 101 w 173"/>
                  <a:gd name="T37" fmla="*/ 103 h 147"/>
                  <a:gd name="T38" fmla="*/ 125 w 173"/>
                  <a:gd name="T39" fmla="*/ 105 h 147"/>
                  <a:gd name="T40" fmla="*/ 55 w 173"/>
                  <a:gd name="T41" fmla="*/ 101 h 147"/>
                  <a:gd name="T42" fmla="*/ 21 w 173"/>
                  <a:gd name="T43" fmla="*/ 97 h 147"/>
                  <a:gd name="T44" fmla="*/ 19 w 173"/>
                  <a:gd name="T45" fmla="*/ 96 h 147"/>
                  <a:gd name="T46" fmla="*/ 1 w 173"/>
                  <a:gd name="T47" fmla="*/ 95 h 147"/>
                  <a:gd name="T48" fmla="*/ 1 w 173"/>
                  <a:gd name="T49" fmla="*/ 94 h 147"/>
                  <a:gd name="T50" fmla="*/ 41 w 173"/>
                  <a:gd name="T51" fmla="*/ 93 h 147"/>
                  <a:gd name="T52" fmla="*/ 29 w 173"/>
                  <a:gd name="T53" fmla="*/ 90 h 147"/>
                  <a:gd name="T54" fmla="*/ 23 w 173"/>
                  <a:gd name="T55" fmla="*/ 89 h 147"/>
                  <a:gd name="T56" fmla="*/ 24 w 173"/>
                  <a:gd name="T57" fmla="*/ 87 h 147"/>
                  <a:gd name="T58" fmla="*/ 138 w 173"/>
                  <a:gd name="T59" fmla="*/ 93 h 147"/>
                  <a:gd name="T60" fmla="*/ 32 w 173"/>
                  <a:gd name="T61" fmla="*/ 86 h 147"/>
                  <a:gd name="T62" fmla="*/ 133 w 173"/>
                  <a:gd name="T63" fmla="*/ 90 h 147"/>
                  <a:gd name="T64" fmla="*/ 27 w 173"/>
                  <a:gd name="T65" fmla="*/ 83 h 147"/>
                  <a:gd name="T66" fmla="*/ 66 w 173"/>
                  <a:gd name="T67" fmla="*/ 82 h 147"/>
                  <a:gd name="T68" fmla="*/ 30 w 173"/>
                  <a:gd name="T69" fmla="*/ 77 h 147"/>
                  <a:gd name="T70" fmla="*/ 12 w 173"/>
                  <a:gd name="T71" fmla="*/ 75 h 147"/>
                  <a:gd name="T72" fmla="*/ 151 w 173"/>
                  <a:gd name="T73" fmla="*/ 83 h 147"/>
                  <a:gd name="T74" fmla="*/ 48 w 173"/>
                  <a:gd name="T75" fmla="*/ 75 h 147"/>
                  <a:gd name="T76" fmla="*/ 167 w 173"/>
                  <a:gd name="T77" fmla="*/ 69 h 147"/>
                  <a:gd name="T78" fmla="*/ 122 w 173"/>
                  <a:gd name="T79" fmla="*/ 68 h 147"/>
                  <a:gd name="T80" fmla="*/ 122 w 173"/>
                  <a:gd name="T81" fmla="*/ 68 h 147"/>
                  <a:gd name="T82" fmla="*/ 49 w 173"/>
                  <a:gd name="T83" fmla="*/ 59 h 147"/>
                  <a:gd name="T84" fmla="*/ 79 w 173"/>
                  <a:gd name="T85" fmla="*/ 62 h 147"/>
                  <a:gd name="T86" fmla="*/ 68 w 173"/>
                  <a:gd name="T87" fmla="*/ 55 h 147"/>
                  <a:gd name="T88" fmla="*/ 63 w 173"/>
                  <a:gd name="T89" fmla="*/ 47 h 147"/>
                  <a:gd name="T90" fmla="*/ 87 w 173"/>
                  <a:gd name="T91" fmla="*/ 52 h 147"/>
                  <a:gd name="T92" fmla="*/ 166 w 173"/>
                  <a:gd name="T93" fmla="*/ 52 h 147"/>
                  <a:gd name="T94" fmla="*/ 107 w 173"/>
                  <a:gd name="T95" fmla="*/ 40 h 147"/>
                  <a:gd name="T96" fmla="*/ 65 w 173"/>
                  <a:gd name="T97" fmla="*/ 33 h 147"/>
                  <a:gd name="T98" fmla="*/ 140 w 173"/>
                  <a:gd name="T99" fmla="*/ 36 h 147"/>
                  <a:gd name="T100" fmla="*/ 87 w 173"/>
                  <a:gd name="T101" fmla="*/ 28 h 147"/>
                  <a:gd name="T102" fmla="*/ 173 w 173"/>
                  <a:gd name="T103" fmla="*/ 25 h 147"/>
                  <a:gd name="T104" fmla="*/ 78 w 173"/>
                  <a:gd name="T105" fmla="*/ 23 h 147"/>
                  <a:gd name="T106" fmla="*/ 69 w 173"/>
                  <a:gd name="T107" fmla="*/ 27 h 147"/>
                  <a:gd name="T108" fmla="*/ 163 w 173"/>
                  <a:gd name="T109" fmla="*/ 20 h 147"/>
                  <a:gd name="T110" fmla="*/ 85 w 173"/>
                  <a:gd name="T111" fmla="*/ 16 h 147"/>
                  <a:gd name="T112" fmla="*/ 49 w 173"/>
                  <a:gd name="T113" fmla="*/ 11 h 147"/>
                  <a:gd name="T114" fmla="*/ 79 w 173"/>
                  <a:gd name="T115" fmla="*/ 10 h 147"/>
                  <a:gd name="T116" fmla="*/ 98 w 173"/>
                  <a:gd name="T117" fmla="*/ 9 h 147"/>
                  <a:gd name="T118" fmla="*/ 60 w 173"/>
                  <a:gd name="T119" fmla="*/ 8 h 147"/>
                  <a:gd name="T120" fmla="*/ 74 w 173"/>
                  <a:gd name="T121" fmla="*/ 7 h 147"/>
                  <a:gd name="T122" fmla="*/ 121 w 173"/>
                  <a:gd name="T123" fmla="*/ 4 h 147"/>
                  <a:gd name="T124" fmla="*/ 169 w 173"/>
                  <a:gd name="T125"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3" h="147">
                    <a:moveTo>
                      <a:pt x="109" y="143"/>
                    </a:moveTo>
                    <a:cubicBezTo>
                      <a:pt x="109" y="143"/>
                      <a:pt x="109" y="143"/>
                      <a:pt x="109" y="143"/>
                    </a:cubicBezTo>
                    <a:cubicBezTo>
                      <a:pt x="111" y="144"/>
                      <a:pt x="112" y="145"/>
                      <a:pt x="114" y="147"/>
                    </a:cubicBezTo>
                    <a:cubicBezTo>
                      <a:pt x="114" y="146"/>
                      <a:pt x="114" y="146"/>
                      <a:pt x="114" y="146"/>
                    </a:cubicBezTo>
                    <a:cubicBezTo>
                      <a:pt x="113" y="145"/>
                      <a:pt x="111" y="144"/>
                      <a:pt x="109" y="143"/>
                    </a:cubicBezTo>
                    <a:moveTo>
                      <a:pt x="127" y="142"/>
                    </a:moveTo>
                    <a:cubicBezTo>
                      <a:pt x="127" y="142"/>
                      <a:pt x="127" y="142"/>
                      <a:pt x="127" y="142"/>
                    </a:cubicBezTo>
                    <a:cubicBezTo>
                      <a:pt x="127" y="143"/>
                      <a:pt x="127" y="143"/>
                      <a:pt x="127" y="143"/>
                    </a:cubicBezTo>
                    <a:cubicBezTo>
                      <a:pt x="127" y="143"/>
                      <a:pt x="127" y="143"/>
                      <a:pt x="127" y="142"/>
                    </a:cubicBezTo>
                    <a:moveTo>
                      <a:pt x="108" y="142"/>
                    </a:moveTo>
                    <a:cubicBezTo>
                      <a:pt x="108" y="142"/>
                      <a:pt x="108" y="143"/>
                      <a:pt x="108" y="143"/>
                    </a:cubicBezTo>
                    <a:cubicBezTo>
                      <a:pt x="108" y="143"/>
                      <a:pt x="108" y="143"/>
                      <a:pt x="109" y="143"/>
                    </a:cubicBezTo>
                    <a:cubicBezTo>
                      <a:pt x="109" y="143"/>
                      <a:pt x="109" y="143"/>
                      <a:pt x="109" y="143"/>
                    </a:cubicBezTo>
                    <a:cubicBezTo>
                      <a:pt x="109" y="143"/>
                      <a:pt x="108" y="142"/>
                      <a:pt x="108" y="142"/>
                    </a:cubicBezTo>
                    <a:moveTo>
                      <a:pt x="170" y="142"/>
                    </a:moveTo>
                    <a:cubicBezTo>
                      <a:pt x="169" y="142"/>
                      <a:pt x="169" y="142"/>
                      <a:pt x="169" y="142"/>
                    </a:cubicBezTo>
                    <a:cubicBezTo>
                      <a:pt x="169" y="142"/>
                      <a:pt x="169" y="142"/>
                      <a:pt x="169" y="142"/>
                    </a:cubicBezTo>
                    <a:cubicBezTo>
                      <a:pt x="169" y="142"/>
                      <a:pt x="169" y="142"/>
                      <a:pt x="170" y="142"/>
                    </a:cubicBezTo>
                    <a:moveTo>
                      <a:pt x="126" y="142"/>
                    </a:moveTo>
                    <a:cubicBezTo>
                      <a:pt x="126" y="142"/>
                      <a:pt x="126" y="142"/>
                      <a:pt x="126" y="142"/>
                    </a:cubicBezTo>
                    <a:cubicBezTo>
                      <a:pt x="126" y="142"/>
                      <a:pt x="126" y="142"/>
                      <a:pt x="126" y="142"/>
                    </a:cubicBezTo>
                    <a:cubicBezTo>
                      <a:pt x="126" y="142"/>
                      <a:pt x="126" y="142"/>
                      <a:pt x="126" y="142"/>
                    </a:cubicBezTo>
                    <a:cubicBezTo>
                      <a:pt x="126" y="142"/>
                      <a:pt x="126" y="142"/>
                      <a:pt x="126" y="142"/>
                    </a:cubicBezTo>
                    <a:moveTo>
                      <a:pt x="131" y="142"/>
                    </a:moveTo>
                    <a:cubicBezTo>
                      <a:pt x="131" y="142"/>
                      <a:pt x="131" y="142"/>
                      <a:pt x="131" y="142"/>
                    </a:cubicBezTo>
                    <a:cubicBezTo>
                      <a:pt x="132" y="142"/>
                      <a:pt x="132" y="143"/>
                      <a:pt x="133" y="143"/>
                    </a:cubicBezTo>
                    <a:cubicBezTo>
                      <a:pt x="133" y="143"/>
                      <a:pt x="133" y="143"/>
                      <a:pt x="133" y="143"/>
                    </a:cubicBezTo>
                    <a:cubicBezTo>
                      <a:pt x="132" y="143"/>
                      <a:pt x="132" y="142"/>
                      <a:pt x="131" y="142"/>
                    </a:cubicBezTo>
                    <a:moveTo>
                      <a:pt x="162" y="142"/>
                    </a:moveTo>
                    <a:cubicBezTo>
                      <a:pt x="162" y="143"/>
                      <a:pt x="162" y="143"/>
                      <a:pt x="162" y="143"/>
                    </a:cubicBezTo>
                    <a:cubicBezTo>
                      <a:pt x="160" y="145"/>
                      <a:pt x="160" y="145"/>
                      <a:pt x="160" y="145"/>
                    </a:cubicBezTo>
                    <a:cubicBezTo>
                      <a:pt x="161" y="145"/>
                      <a:pt x="162" y="146"/>
                      <a:pt x="163" y="146"/>
                    </a:cubicBezTo>
                    <a:cubicBezTo>
                      <a:pt x="164" y="145"/>
                      <a:pt x="164" y="144"/>
                      <a:pt x="165" y="143"/>
                    </a:cubicBezTo>
                    <a:cubicBezTo>
                      <a:pt x="165" y="143"/>
                      <a:pt x="165" y="143"/>
                      <a:pt x="165" y="143"/>
                    </a:cubicBezTo>
                    <a:cubicBezTo>
                      <a:pt x="163" y="142"/>
                      <a:pt x="163" y="142"/>
                      <a:pt x="163" y="142"/>
                    </a:cubicBezTo>
                    <a:cubicBezTo>
                      <a:pt x="162" y="142"/>
                      <a:pt x="162" y="142"/>
                      <a:pt x="162" y="142"/>
                    </a:cubicBezTo>
                    <a:moveTo>
                      <a:pt x="125" y="142"/>
                    </a:moveTo>
                    <a:cubicBezTo>
                      <a:pt x="125" y="142"/>
                      <a:pt x="125" y="142"/>
                      <a:pt x="125" y="142"/>
                    </a:cubicBezTo>
                    <a:cubicBezTo>
                      <a:pt x="125" y="142"/>
                      <a:pt x="125" y="142"/>
                      <a:pt x="125" y="142"/>
                    </a:cubicBezTo>
                    <a:cubicBezTo>
                      <a:pt x="125" y="142"/>
                      <a:pt x="125" y="142"/>
                      <a:pt x="125" y="142"/>
                    </a:cubicBezTo>
                    <a:cubicBezTo>
                      <a:pt x="125" y="142"/>
                      <a:pt x="125" y="142"/>
                      <a:pt x="125" y="142"/>
                    </a:cubicBezTo>
                    <a:moveTo>
                      <a:pt x="129" y="141"/>
                    </a:moveTo>
                    <a:cubicBezTo>
                      <a:pt x="129" y="141"/>
                      <a:pt x="129" y="141"/>
                      <a:pt x="129" y="141"/>
                    </a:cubicBezTo>
                    <a:cubicBezTo>
                      <a:pt x="130" y="141"/>
                      <a:pt x="130" y="141"/>
                      <a:pt x="130" y="141"/>
                    </a:cubicBezTo>
                    <a:cubicBezTo>
                      <a:pt x="130" y="141"/>
                      <a:pt x="130" y="141"/>
                      <a:pt x="130" y="141"/>
                    </a:cubicBezTo>
                    <a:cubicBezTo>
                      <a:pt x="130" y="141"/>
                      <a:pt x="130" y="141"/>
                      <a:pt x="129" y="141"/>
                    </a:cubicBezTo>
                    <a:moveTo>
                      <a:pt x="124" y="141"/>
                    </a:moveTo>
                    <a:cubicBezTo>
                      <a:pt x="124" y="141"/>
                      <a:pt x="124" y="141"/>
                      <a:pt x="124" y="141"/>
                    </a:cubicBezTo>
                    <a:cubicBezTo>
                      <a:pt x="124" y="141"/>
                      <a:pt x="124" y="141"/>
                      <a:pt x="124" y="141"/>
                    </a:cubicBezTo>
                    <a:cubicBezTo>
                      <a:pt x="124" y="141"/>
                      <a:pt x="124" y="141"/>
                      <a:pt x="124" y="141"/>
                    </a:cubicBezTo>
                    <a:cubicBezTo>
                      <a:pt x="124" y="141"/>
                      <a:pt x="124" y="141"/>
                      <a:pt x="124" y="141"/>
                    </a:cubicBezTo>
                    <a:moveTo>
                      <a:pt x="94" y="141"/>
                    </a:moveTo>
                    <a:cubicBezTo>
                      <a:pt x="94" y="141"/>
                      <a:pt x="94" y="141"/>
                      <a:pt x="94" y="141"/>
                    </a:cubicBezTo>
                    <a:cubicBezTo>
                      <a:pt x="96" y="142"/>
                      <a:pt x="98" y="144"/>
                      <a:pt x="100" y="145"/>
                    </a:cubicBezTo>
                    <a:cubicBezTo>
                      <a:pt x="100" y="145"/>
                      <a:pt x="100" y="145"/>
                      <a:pt x="100" y="144"/>
                    </a:cubicBezTo>
                    <a:cubicBezTo>
                      <a:pt x="98" y="143"/>
                      <a:pt x="96" y="142"/>
                      <a:pt x="94" y="141"/>
                    </a:cubicBezTo>
                    <a:moveTo>
                      <a:pt x="163" y="140"/>
                    </a:moveTo>
                    <a:cubicBezTo>
                      <a:pt x="163" y="141"/>
                      <a:pt x="163" y="141"/>
                      <a:pt x="163" y="141"/>
                    </a:cubicBezTo>
                    <a:cubicBezTo>
                      <a:pt x="163" y="141"/>
                      <a:pt x="164" y="141"/>
                      <a:pt x="164" y="141"/>
                    </a:cubicBezTo>
                    <a:cubicBezTo>
                      <a:pt x="164" y="141"/>
                      <a:pt x="163" y="141"/>
                      <a:pt x="163" y="140"/>
                    </a:cubicBezTo>
                    <a:moveTo>
                      <a:pt x="128" y="140"/>
                    </a:moveTo>
                    <a:cubicBezTo>
                      <a:pt x="128" y="140"/>
                      <a:pt x="128" y="140"/>
                      <a:pt x="128" y="140"/>
                    </a:cubicBezTo>
                    <a:cubicBezTo>
                      <a:pt x="128" y="140"/>
                      <a:pt x="129" y="140"/>
                      <a:pt x="129" y="141"/>
                    </a:cubicBezTo>
                    <a:cubicBezTo>
                      <a:pt x="129" y="141"/>
                      <a:pt x="129" y="140"/>
                      <a:pt x="129" y="140"/>
                    </a:cubicBezTo>
                    <a:cubicBezTo>
                      <a:pt x="129" y="140"/>
                      <a:pt x="128" y="140"/>
                      <a:pt x="128" y="140"/>
                    </a:cubicBezTo>
                    <a:moveTo>
                      <a:pt x="111" y="140"/>
                    </a:moveTo>
                    <a:cubicBezTo>
                      <a:pt x="111" y="140"/>
                      <a:pt x="111" y="140"/>
                      <a:pt x="111" y="140"/>
                    </a:cubicBezTo>
                    <a:cubicBezTo>
                      <a:pt x="113" y="141"/>
                      <a:pt x="114" y="142"/>
                      <a:pt x="116" y="143"/>
                    </a:cubicBezTo>
                    <a:cubicBezTo>
                      <a:pt x="116" y="143"/>
                      <a:pt x="116" y="143"/>
                      <a:pt x="116" y="143"/>
                    </a:cubicBezTo>
                    <a:cubicBezTo>
                      <a:pt x="115" y="142"/>
                      <a:pt x="113" y="141"/>
                      <a:pt x="111" y="140"/>
                    </a:cubicBezTo>
                    <a:moveTo>
                      <a:pt x="127" y="140"/>
                    </a:moveTo>
                    <a:cubicBezTo>
                      <a:pt x="127" y="140"/>
                      <a:pt x="127" y="140"/>
                      <a:pt x="127" y="140"/>
                    </a:cubicBezTo>
                    <a:cubicBezTo>
                      <a:pt x="127" y="140"/>
                      <a:pt x="127" y="140"/>
                      <a:pt x="128" y="140"/>
                    </a:cubicBezTo>
                    <a:cubicBezTo>
                      <a:pt x="128" y="140"/>
                      <a:pt x="128" y="140"/>
                      <a:pt x="128" y="140"/>
                    </a:cubicBezTo>
                    <a:cubicBezTo>
                      <a:pt x="127" y="140"/>
                      <a:pt x="127" y="140"/>
                      <a:pt x="127" y="140"/>
                    </a:cubicBezTo>
                    <a:moveTo>
                      <a:pt x="104" y="139"/>
                    </a:moveTo>
                    <a:cubicBezTo>
                      <a:pt x="103" y="139"/>
                      <a:pt x="103" y="140"/>
                      <a:pt x="103" y="140"/>
                    </a:cubicBezTo>
                    <a:cubicBezTo>
                      <a:pt x="105" y="141"/>
                      <a:pt x="106" y="142"/>
                      <a:pt x="108" y="143"/>
                    </a:cubicBezTo>
                    <a:cubicBezTo>
                      <a:pt x="108" y="142"/>
                      <a:pt x="108" y="142"/>
                      <a:pt x="108" y="142"/>
                    </a:cubicBezTo>
                    <a:cubicBezTo>
                      <a:pt x="107" y="141"/>
                      <a:pt x="105" y="140"/>
                      <a:pt x="104" y="139"/>
                    </a:cubicBezTo>
                    <a:moveTo>
                      <a:pt x="127" y="139"/>
                    </a:moveTo>
                    <a:cubicBezTo>
                      <a:pt x="127" y="139"/>
                      <a:pt x="127" y="139"/>
                      <a:pt x="127" y="139"/>
                    </a:cubicBezTo>
                    <a:cubicBezTo>
                      <a:pt x="127" y="139"/>
                      <a:pt x="127" y="139"/>
                      <a:pt x="127" y="139"/>
                    </a:cubicBezTo>
                    <a:cubicBezTo>
                      <a:pt x="127" y="139"/>
                      <a:pt x="127" y="139"/>
                      <a:pt x="127" y="139"/>
                    </a:cubicBezTo>
                    <a:cubicBezTo>
                      <a:pt x="127" y="139"/>
                      <a:pt x="127" y="139"/>
                      <a:pt x="127" y="139"/>
                    </a:cubicBezTo>
                    <a:moveTo>
                      <a:pt x="110" y="139"/>
                    </a:moveTo>
                    <a:cubicBezTo>
                      <a:pt x="110" y="139"/>
                      <a:pt x="110" y="139"/>
                      <a:pt x="110" y="140"/>
                    </a:cubicBezTo>
                    <a:cubicBezTo>
                      <a:pt x="110" y="140"/>
                      <a:pt x="110" y="140"/>
                      <a:pt x="110" y="140"/>
                    </a:cubicBezTo>
                    <a:cubicBezTo>
                      <a:pt x="110" y="140"/>
                      <a:pt x="111" y="140"/>
                      <a:pt x="111" y="139"/>
                    </a:cubicBezTo>
                    <a:cubicBezTo>
                      <a:pt x="111" y="139"/>
                      <a:pt x="110" y="139"/>
                      <a:pt x="110" y="139"/>
                    </a:cubicBezTo>
                    <a:moveTo>
                      <a:pt x="146" y="139"/>
                    </a:moveTo>
                    <a:cubicBezTo>
                      <a:pt x="146" y="140"/>
                      <a:pt x="145" y="141"/>
                      <a:pt x="144" y="142"/>
                    </a:cubicBezTo>
                    <a:cubicBezTo>
                      <a:pt x="147" y="144"/>
                      <a:pt x="150" y="145"/>
                      <a:pt x="153" y="147"/>
                    </a:cubicBezTo>
                    <a:cubicBezTo>
                      <a:pt x="154" y="143"/>
                      <a:pt x="154" y="143"/>
                      <a:pt x="154" y="143"/>
                    </a:cubicBezTo>
                    <a:cubicBezTo>
                      <a:pt x="151" y="141"/>
                      <a:pt x="151" y="141"/>
                      <a:pt x="151" y="141"/>
                    </a:cubicBezTo>
                    <a:cubicBezTo>
                      <a:pt x="146" y="139"/>
                      <a:pt x="146" y="139"/>
                      <a:pt x="146" y="139"/>
                    </a:cubicBezTo>
                    <a:moveTo>
                      <a:pt x="91" y="139"/>
                    </a:moveTo>
                    <a:cubicBezTo>
                      <a:pt x="91" y="139"/>
                      <a:pt x="91" y="139"/>
                      <a:pt x="91" y="139"/>
                    </a:cubicBezTo>
                    <a:cubicBezTo>
                      <a:pt x="91" y="139"/>
                      <a:pt x="91" y="140"/>
                      <a:pt x="92" y="140"/>
                    </a:cubicBezTo>
                    <a:cubicBezTo>
                      <a:pt x="92" y="140"/>
                      <a:pt x="92" y="139"/>
                      <a:pt x="92" y="139"/>
                    </a:cubicBezTo>
                    <a:cubicBezTo>
                      <a:pt x="91" y="139"/>
                      <a:pt x="91" y="139"/>
                      <a:pt x="91" y="139"/>
                    </a:cubicBezTo>
                    <a:moveTo>
                      <a:pt x="125" y="138"/>
                    </a:moveTo>
                    <a:cubicBezTo>
                      <a:pt x="125" y="138"/>
                      <a:pt x="125" y="138"/>
                      <a:pt x="125" y="138"/>
                    </a:cubicBezTo>
                    <a:cubicBezTo>
                      <a:pt x="125" y="138"/>
                      <a:pt x="126" y="139"/>
                      <a:pt x="126" y="139"/>
                    </a:cubicBezTo>
                    <a:cubicBezTo>
                      <a:pt x="126" y="139"/>
                      <a:pt x="126" y="139"/>
                      <a:pt x="126" y="139"/>
                    </a:cubicBezTo>
                    <a:cubicBezTo>
                      <a:pt x="126" y="139"/>
                      <a:pt x="125" y="138"/>
                      <a:pt x="125" y="138"/>
                    </a:cubicBezTo>
                    <a:moveTo>
                      <a:pt x="169" y="138"/>
                    </a:moveTo>
                    <a:cubicBezTo>
                      <a:pt x="169" y="139"/>
                      <a:pt x="168" y="139"/>
                      <a:pt x="168" y="139"/>
                    </a:cubicBezTo>
                    <a:cubicBezTo>
                      <a:pt x="167" y="139"/>
                      <a:pt x="166" y="139"/>
                      <a:pt x="165" y="138"/>
                    </a:cubicBezTo>
                    <a:cubicBezTo>
                      <a:pt x="165" y="138"/>
                      <a:pt x="165" y="138"/>
                      <a:pt x="164" y="138"/>
                    </a:cubicBezTo>
                    <a:cubicBezTo>
                      <a:pt x="164" y="140"/>
                      <a:pt x="164" y="140"/>
                      <a:pt x="164" y="140"/>
                    </a:cubicBezTo>
                    <a:cubicBezTo>
                      <a:pt x="163" y="140"/>
                      <a:pt x="163" y="140"/>
                      <a:pt x="163" y="140"/>
                    </a:cubicBezTo>
                    <a:cubicBezTo>
                      <a:pt x="164" y="141"/>
                      <a:pt x="165" y="141"/>
                      <a:pt x="166" y="141"/>
                    </a:cubicBezTo>
                    <a:cubicBezTo>
                      <a:pt x="166" y="141"/>
                      <a:pt x="167" y="141"/>
                      <a:pt x="167" y="141"/>
                    </a:cubicBezTo>
                    <a:cubicBezTo>
                      <a:pt x="167" y="141"/>
                      <a:pt x="167" y="141"/>
                      <a:pt x="167" y="141"/>
                    </a:cubicBezTo>
                    <a:cubicBezTo>
                      <a:pt x="167" y="141"/>
                      <a:pt x="167" y="141"/>
                      <a:pt x="167" y="142"/>
                    </a:cubicBezTo>
                    <a:cubicBezTo>
                      <a:pt x="168" y="142"/>
                      <a:pt x="168" y="142"/>
                      <a:pt x="168" y="142"/>
                    </a:cubicBezTo>
                    <a:cubicBezTo>
                      <a:pt x="168" y="142"/>
                      <a:pt x="168" y="142"/>
                      <a:pt x="168" y="142"/>
                    </a:cubicBezTo>
                    <a:cubicBezTo>
                      <a:pt x="168" y="142"/>
                      <a:pt x="169" y="142"/>
                      <a:pt x="169" y="142"/>
                    </a:cubicBezTo>
                    <a:cubicBezTo>
                      <a:pt x="169" y="142"/>
                      <a:pt x="169" y="142"/>
                      <a:pt x="169" y="142"/>
                    </a:cubicBezTo>
                    <a:cubicBezTo>
                      <a:pt x="169" y="142"/>
                      <a:pt x="170" y="141"/>
                      <a:pt x="170" y="140"/>
                    </a:cubicBezTo>
                    <a:cubicBezTo>
                      <a:pt x="170" y="139"/>
                      <a:pt x="170" y="138"/>
                      <a:pt x="169" y="138"/>
                    </a:cubicBezTo>
                    <a:moveTo>
                      <a:pt x="143" y="137"/>
                    </a:moveTo>
                    <a:cubicBezTo>
                      <a:pt x="143" y="137"/>
                      <a:pt x="143" y="137"/>
                      <a:pt x="143" y="137"/>
                    </a:cubicBezTo>
                    <a:cubicBezTo>
                      <a:pt x="143" y="138"/>
                      <a:pt x="142" y="139"/>
                      <a:pt x="141" y="140"/>
                    </a:cubicBezTo>
                    <a:cubicBezTo>
                      <a:pt x="142" y="141"/>
                      <a:pt x="143" y="141"/>
                      <a:pt x="144" y="142"/>
                    </a:cubicBezTo>
                    <a:cubicBezTo>
                      <a:pt x="146" y="139"/>
                      <a:pt x="146" y="139"/>
                      <a:pt x="146" y="139"/>
                    </a:cubicBezTo>
                    <a:cubicBezTo>
                      <a:pt x="143" y="137"/>
                      <a:pt x="143" y="137"/>
                      <a:pt x="143" y="137"/>
                    </a:cubicBezTo>
                    <a:moveTo>
                      <a:pt x="105" y="136"/>
                    </a:moveTo>
                    <a:cubicBezTo>
                      <a:pt x="105" y="136"/>
                      <a:pt x="105" y="137"/>
                      <a:pt x="105" y="137"/>
                    </a:cubicBezTo>
                    <a:cubicBezTo>
                      <a:pt x="107" y="138"/>
                      <a:pt x="108" y="139"/>
                      <a:pt x="110" y="140"/>
                    </a:cubicBezTo>
                    <a:cubicBezTo>
                      <a:pt x="110" y="139"/>
                      <a:pt x="110" y="139"/>
                      <a:pt x="110" y="139"/>
                    </a:cubicBezTo>
                    <a:cubicBezTo>
                      <a:pt x="109" y="138"/>
                      <a:pt x="107" y="137"/>
                      <a:pt x="106" y="136"/>
                    </a:cubicBezTo>
                    <a:cubicBezTo>
                      <a:pt x="106" y="136"/>
                      <a:pt x="106" y="136"/>
                      <a:pt x="105" y="136"/>
                    </a:cubicBezTo>
                    <a:moveTo>
                      <a:pt x="97" y="135"/>
                    </a:moveTo>
                    <a:cubicBezTo>
                      <a:pt x="97" y="135"/>
                      <a:pt x="97" y="135"/>
                      <a:pt x="97" y="136"/>
                    </a:cubicBezTo>
                    <a:cubicBezTo>
                      <a:pt x="99" y="137"/>
                      <a:pt x="101" y="138"/>
                      <a:pt x="103" y="140"/>
                    </a:cubicBezTo>
                    <a:cubicBezTo>
                      <a:pt x="103" y="139"/>
                      <a:pt x="103" y="139"/>
                      <a:pt x="103" y="139"/>
                    </a:cubicBezTo>
                    <a:cubicBezTo>
                      <a:pt x="101" y="138"/>
                      <a:pt x="99" y="137"/>
                      <a:pt x="97" y="135"/>
                    </a:cubicBezTo>
                    <a:moveTo>
                      <a:pt x="136" y="135"/>
                    </a:moveTo>
                    <a:cubicBezTo>
                      <a:pt x="135" y="135"/>
                      <a:pt x="135" y="136"/>
                      <a:pt x="135" y="137"/>
                    </a:cubicBezTo>
                    <a:cubicBezTo>
                      <a:pt x="135" y="137"/>
                      <a:pt x="136" y="137"/>
                      <a:pt x="136" y="138"/>
                    </a:cubicBezTo>
                    <a:cubicBezTo>
                      <a:pt x="137" y="137"/>
                      <a:pt x="137" y="137"/>
                      <a:pt x="137" y="136"/>
                    </a:cubicBezTo>
                    <a:cubicBezTo>
                      <a:pt x="137" y="136"/>
                      <a:pt x="136" y="135"/>
                      <a:pt x="136" y="135"/>
                    </a:cubicBezTo>
                    <a:moveTo>
                      <a:pt x="114" y="135"/>
                    </a:moveTo>
                    <a:cubicBezTo>
                      <a:pt x="114" y="135"/>
                      <a:pt x="114" y="135"/>
                      <a:pt x="114" y="135"/>
                    </a:cubicBezTo>
                    <a:cubicBezTo>
                      <a:pt x="116" y="136"/>
                      <a:pt x="117" y="137"/>
                      <a:pt x="119" y="138"/>
                    </a:cubicBezTo>
                    <a:cubicBezTo>
                      <a:pt x="119" y="138"/>
                      <a:pt x="119" y="138"/>
                      <a:pt x="119" y="138"/>
                    </a:cubicBezTo>
                    <a:cubicBezTo>
                      <a:pt x="118" y="137"/>
                      <a:pt x="116" y="136"/>
                      <a:pt x="114" y="135"/>
                    </a:cubicBezTo>
                    <a:moveTo>
                      <a:pt x="113" y="134"/>
                    </a:moveTo>
                    <a:cubicBezTo>
                      <a:pt x="113" y="134"/>
                      <a:pt x="113" y="134"/>
                      <a:pt x="113" y="134"/>
                    </a:cubicBezTo>
                    <a:cubicBezTo>
                      <a:pt x="113" y="134"/>
                      <a:pt x="113" y="135"/>
                      <a:pt x="114" y="135"/>
                    </a:cubicBezTo>
                    <a:cubicBezTo>
                      <a:pt x="114" y="134"/>
                      <a:pt x="114" y="134"/>
                      <a:pt x="114" y="134"/>
                    </a:cubicBezTo>
                    <a:cubicBezTo>
                      <a:pt x="114" y="134"/>
                      <a:pt x="113" y="134"/>
                      <a:pt x="113" y="134"/>
                    </a:cubicBezTo>
                    <a:moveTo>
                      <a:pt x="83" y="134"/>
                    </a:moveTo>
                    <a:cubicBezTo>
                      <a:pt x="83" y="134"/>
                      <a:pt x="83" y="134"/>
                      <a:pt x="83" y="134"/>
                    </a:cubicBezTo>
                    <a:cubicBezTo>
                      <a:pt x="85" y="136"/>
                      <a:pt x="87" y="137"/>
                      <a:pt x="89" y="138"/>
                    </a:cubicBezTo>
                    <a:cubicBezTo>
                      <a:pt x="89" y="138"/>
                      <a:pt x="90" y="138"/>
                      <a:pt x="90" y="138"/>
                    </a:cubicBezTo>
                    <a:cubicBezTo>
                      <a:pt x="87" y="137"/>
                      <a:pt x="85" y="135"/>
                      <a:pt x="83" y="134"/>
                    </a:cubicBezTo>
                    <a:moveTo>
                      <a:pt x="134" y="134"/>
                    </a:moveTo>
                    <a:cubicBezTo>
                      <a:pt x="133" y="134"/>
                      <a:pt x="133" y="135"/>
                      <a:pt x="133" y="135"/>
                    </a:cubicBezTo>
                    <a:cubicBezTo>
                      <a:pt x="133" y="136"/>
                      <a:pt x="133" y="136"/>
                      <a:pt x="133" y="136"/>
                    </a:cubicBezTo>
                    <a:cubicBezTo>
                      <a:pt x="134" y="135"/>
                      <a:pt x="134" y="135"/>
                      <a:pt x="134" y="134"/>
                    </a:cubicBezTo>
                    <a:cubicBezTo>
                      <a:pt x="134" y="134"/>
                      <a:pt x="134" y="134"/>
                      <a:pt x="134" y="134"/>
                    </a:cubicBezTo>
                    <a:moveTo>
                      <a:pt x="150" y="134"/>
                    </a:moveTo>
                    <a:cubicBezTo>
                      <a:pt x="149" y="135"/>
                      <a:pt x="148" y="136"/>
                      <a:pt x="148" y="137"/>
                    </a:cubicBezTo>
                    <a:cubicBezTo>
                      <a:pt x="150" y="138"/>
                      <a:pt x="153" y="140"/>
                      <a:pt x="155" y="142"/>
                    </a:cubicBezTo>
                    <a:cubicBezTo>
                      <a:pt x="157" y="138"/>
                      <a:pt x="157" y="138"/>
                      <a:pt x="157" y="138"/>
                    </a:cubicBezTo>
                    <a:cubicBezTo>
                      <a:pt x="155" y="137"/>
                      <a:pt x="152" y="135"/>
                      <a:pt x="150" y="134"/>
                    </a:cubicBezTo>
                    <a:moveTo>
                      <a:pt x="137" y="133"/>
                    </a:moveTo>
                    <a:cubicBezTo>
                      <a:pt x="136" y="134"/>
                      <a:pt x="136" y="134"/>
                      <a:pt x="136" y="135"/>
                    </a:cubicBezTo>
                    <a:cubicBezTo>
                      <a:pt x="136" y="135"/>
                      <a:pt x="137" y="136"/>
                      <a:pt x="137" y="136"/>
                    </a:cubicBezTo>
                    <a:cubicBezTo>
                      <a:pt x="138" y="135"/>
                      <a:pt x="138" y="135"/>
                      <a:pt x="138" y="134"/>
                    </a:cubicBezTo>
                    <a:cubicBezTo>
                      <a:pt x="137" y="133"/>
                      <a:pt x="137" y="133"/>
                      <a:pt x="137" y="133"/>
                    </a:cubicBezTo>
                    <a:moveTo>
                      <a:pt x="94" y="133"/>
                    </a:moveTo>
                    <a:cubicBezTo>
                      <a:pt x="94" y="133"/>
                      <a:pt x="94" y="134"/>
                      <a:pt x="94" y="134"/>
                    </a:cubicBezTo>
                    <a:cubicBezTo>
                      <a:pt x="94" y="134"/>
                      <a:pt x="94" y="134"/>
                      <a:pt x="95" y="134"/>
                    </a:cubicBezTo>
                    <a:cubicBezTo>
                      <a:pt x="95" y="134"/>
                      <a:pt x="95" y="134"/>
                      <a:pt x="95" y="134"/>
                    </a:cubicBezTo>
                    <a:cubicBezTo>
                      <a:pt x="95" y="134"/>
                      <a:pt x="94" y="133"/>
                      <a:pt x="94" y="133"/>
                    </a:cubicBezTo>
                    <a:moveTo>
                      <a:pt x="132" y="133"/>
                    </a:moveTo>
                    <a:cubicBezTo>
                      <a:pt x="132" y="134"/>
                      <a:pt x="132" y="134"/>
                      <a:pt x="131" y="135"/>
                    </a:cubicBezTo>
                    <a:cubicBezTo>
                      <a:pt x="131" y="135"/>
                      <a:pt x="132" y="135"/>
                      <a:pt x="132" y="135"/>
                    </a:cubicBezTo>
                    <a:cubicBezTo>
                      <a:pt x="133" y="134"/>
                      <a:pt x="133" y="134"/>
                      <a:pt x="133" y="134"/>
                    </a:cubicBezTo>
                    <a:cubicBezTo>
                      <a:pt x="133" y="133"/>
                      <a:pt x="132" y="133"/>
                      <a:pt x="132" y="133"/>
                    </a:cubicBezTo>
                    <a:moveTo>
                      <a:pt x="131" y="133"/>
                    </a:moveTo>
                    <a:cubicBezTo>
                      <a:pt x="131" y="133"/>
                      <a:pt x="131" y="134"/>
                      <a:pt x="130" y="134"/>
                    </a:cubicBezTo>
                    <a:cubicBezTo>
                      <a:pt x="131" y="134"/>
                      <a:pt x="131" y="134"/>
                      <a:pt x="131" y="134"/>
                    </a:cubicBezTo>
                    <a:cubicBezTo>
                      <a:pt x="131" y="134"/>
                      <a:pt x="131" y="133"/>
                      <a:pt x="132" y="133"/>
                    </a:cubicBezTo>
                    <a:cubicBezTo>
                      <a:pt x="132" y="133"/>
                      <a:pt x="132" y="133"/>
                      <a:pt x="131" y="133"/>
                    </a:cubicBezTo>
                    <a:moveTo>
                      <a:pt x="116" y="132"/>
                    </a:moveTo>
                    <a:cubicBezTo>
                      <a:pt x="116" y="133"/>
                      <a:pt x="116" y="133"/>
                      <a:pt x="116" y="133"/>
                    </a:cubicBezTo>
                    <a:cubicBezTo>
                      <a:pt x="117" y="134"/>
                      <a:pt x="119" y="135"/>
                      <a:pt x="121" y="136"/>
                    </a:cubicBezTo>
                    <a:cubicBezTo>
                      <a:pt x="121" y="136"/>
                      <a:pt x="121" y="135"/>
                      <a:pt x="121" y="135"/>
                    </a:cubicBezTo>
                    <a:cubicBezTo>
                      <a:pt x="119" y="134"/>
                      <a:pt x="117" y="133"/>
                      <a:pt x="116" y="132"/>
                    </a:cubicBezTo>
                    <a:moveTo>
                      <a:pt x="99" y="132"/>
                    </a:moveTo>
                    <a:cubicBezTo>
                      <a:pt x="99" y="132"/>
                      <a:pt x="99" y="132"/>
                      <a:pt x="99" y="132"/>
                    </a:cubicBezTo>
                    <a:cubicBezTo>
                      <a:pt x="99" y="133"/>
                      <a:pt x="99" y="133"/>
                      <a:pt x="99" y="133"/>
                    </a:cubicBezTo>
                    <a:cubicBezTo>
                      <a:pt x="99" y="133"/>
                      <a:pt x="99" y="133"/>
                      <a:pt x="99" y="132"/>
                    </a:cubicBezTo>
                    <a:cubicBezTo>
                      <a:pt x="99" y="133"/>
                      <a:pt x="98" y="133"/>
                      <a:pt x="98" y="133"/>
                    </a:cubicBezTo>
                    <a:cubicBezTo>
                      <a:pt x="101" y="134"/>
                      <a:pt x="103" y="135"/>
                      <a:pt x="105" y="137"/>
                    </a:cubicBezTo>
                    <a:cubicBezTo>
                      <a:pt x="105" y="136"/>
                      <a:pt x="105" y="136"/>
                      <a:pt x="105" y="136"/>
                    </a:cubicBezTo>
                    <a:cubicBezTo>
                      <a:pt x="103" y="134"/>
                      <a:pt x="100" y="133"/>
                      <a:pt x="99" y="132"/>
                    </a:cubicBezTo>
                    <a:moveTo>
                      <a:pt x="134" y="132"/>
                    </a:moveTo>
                    <a:cubicBezTo>
                      <a:pt x="134" y="133"/>
                      <a:pt x="134" y="133"/>
                      <a:pt x="134" y="134"/>
                    </a:cubicBezTo>
                    <a:cubicBezTo>
                      <a:pt x="134" y="134"/>
                      <a:pt x="134" y="134"/>
                      <a:pt x="134" y="134"/>
                    </a:cubicBezTo>
                    <a:cubicBezTo>
                      <a:pt x="135" y="134"/>
                      <a:pt x="135" y="133"/>
                      <a:pt x="135" y="133"/>
                    </a:cubicBezTo>
                    <a:cubicBezTo>
                      <a:pt x="134" y="132"/>
                      <a:pt x="134" y="132"/>
                      <a:pt x="134" y="132"/>
                    </a:cubicBezTo>
                    <a:moveTo>
                      <a:pt x="115" y="132"/>
                    </a:moveTo>
                    <a:cubicBezTo>
                      <a:pt x="115" y="132"/>
                      <a:pt x="115" y="132"/>
                      <a:pt x="115" y="132"/>
                    </a:cubicBezTo>
                    <a:cubicBezTo>
                      <a:pt x="115" y="132"/>
                      <a:pt x="115" y="132"/>
                      <a:pt x="115" y="132"/>
                    </a:cubicBezTo>
                    <a:cubicBezTo>
                      <a:pt x="115" y="132"/>
                      <a:pt x="115" y="132"/>
                      <a:pt x="115" y="132"/>
                    </a:cubicBezTo>
                    <a:cubicBezTo>
                      <a:pt x="115" y="132"/>
                      <a:pt x="115" y="132"/>
                      <a:pt x="115" y="132"/>
                    </a:cubicBezTo>
                    <a:moveTo>
                      <a:pt x="146" y="132"/>
                    </a:moveTo>
                    <a:cubicBezTo>
                      <a:pt x="146" y="132"/>
                      <a:pt x="146" y="133"/>
                      <a:pt x="145" y="134"/>
                    </a:cubicBezTo>
                    <a:cubicBezTo>
                      <a:pt x="145" y="134"/>
                      <a:pt x="145" y="135"/>
                      <a:pt x="145" y="135"/>
                    </a:cubicBezTo>
                    <a:cubicBezTo>
                      <a:pt x="145" y="135"/>
                      <a:pt x="146" y="136"/>
                      <a:pt x="147" y="136"/>
                    </a:cubicBezTo>
                    <a:cubicBezTo>
                      <a:pt x="149" y="133"/>
                      <a:pt x="149" y="133"/>
                      <a:pt x="149" y="133"/>
                    </a:cubicBezTo>
                    <a:cubicBezTo>
                      <a:pt x="148" y="133"/>
                      <a:pt x="147" y="132"/>
                      <a:pt x="146" y="132"/>
                    </a:cubicBezTo>
                    <a:moveTo>
                      <a:pt x="129" y="132"/>
                    </a:moveTo>
                    <a:cubicBezTo>
                      <a:pt x="129" y="132"/>
                      <a:pt x="129" y="133"/>
                      <a:pt x="128" y="133"/>
                    </a:cubicBezTo>
                    <a:cubicBezTo>
                      <a:pt x="129" y="133"/>
                      <a:pt x="129" y="133"/>
                      <a:pt x="129" y="133"/>
                    </a:cubicBezTo>
                    <a:cubicBezTo>
                      <a:pt x="129" y="133"/>
                      <a:pt x="130" y="132"/>
                      <a:pt x="130" y="132"/>
                    </a:cubicBezTo>
                    <a:cubicBezTo>
                      <a:pt x="130" y="132"/>
                      <a:pt x="129" y="132"/>
                      <a:pt x="129" y="132"/>
                    </a:cubicBezTo>
                    <a:moveTo>
                      <a:pt x="133" y="132"/>
                    </a:moveTo>
                    <a:cubicBezTo>
                      <a:pt x="133" y="132"/>
                      <a:pt x="133" y="132"/>
                      <a:pt x="132" y="133"/>
                    </a:cubicBezTo>
                    <a:cubicBezTo>
                      <a:pt x="133" y="133"/>
                      <a:pt x="133" y="133"/>
                      <a:pt x="133" y="133"/>
                    </a:cubicBezTo>
                    <a:cubicBezTo>
                      <a:pt x="134" y="132"/>
                      <a:pt x="134" y="132"/>
                      <a:pt x="134" y="132"/>
                    </a:cubicBezTo>
                    <a:cubicBezTo>
                      <a:pt x="133" y="132"/>
                      <a:pt x="133" y="132"/>
                      <a:pt x="133" y="132"/>
                    </a:cubicBezTo>
                    <a:moveTo>
                      <a:pt x="151" y="131"/>
                    </a:moveTo>
                    <a:cubicBezTo>
                      <a:pt x="151" y="132"/>
                      <a:pt x="150" y="133"/>
                      <a:pt x="150" y="134"/>
                    </a:cubicBezTo>
                    <a:cubicBezTo>
                      <a:pt x="152" y="135"/>
                      <a:pt x="155" y="136"/>
                      <a:pt x="158" y="138"/>
                    </a:cubicBezTo>
                    <a:cubicBezTo>
                      <a:pt x="159" y="135"/>
                      <a:pt x="159" y="135"/>
                      <a:pt x="159" y="135"/>
                    </a:cubicBezTo>
                    <a:cubicBezTo>
                      <a:pt x="158" y="135"/>
                      <a:pt x="157" y="134"/>
                      <a:pt x="157" y="134"/>
                    </a:cubicBezTo>
                    <a:cubicBezTo>
                      <a:pt x="155" y="133"/>
                      <a:pt x="153" y="132"/>
                      <a:pt x="151" y="131"/>
                    </a:cubicBezTo>
                    <a:moveTo>
                      <a:pt x="132" y="131"/>
                    </a:moveTo>
                    <a:cubicBezTo>
                      <a:pt x="132" y="132"/>
                      <a:pt x="132" y="132"/>
                      <a:pt x="131" y="133"/>
                    </a:cubicBezTo>
                    <a:cubicBezTo>
                      <a:pt x="132" y="133"/>
                      <a:pt x="132" y="133"/>
                      <a:pt x="132" y="133"/>
                    </a:cubicBezTo>
                    <a:cubicBezTo>
                      <a:pt x="132" y="132"/>
                      <a:pt x="132" y="132"/>
                      <a:pt x="133" y="131"/>
                    </a:cubicBezTo>
                    <a:cubicBezTo>
                      <a:pt x="132" y="131"/>
                      <a:pt x="132" y="131"/>
                      <a:pt x="132" y="131"/>
                    </a:cubicBezTo>
                    <a:moveTo>
                      <a:pt x="109" y="131"/>
                    </a:moveTo>
                    <a:cubicBezTo>
                      <a:pt x="108" y="131"/>
                      <a:pt x="108" y="131"/>
                      <a:pt x="108" y="131"/>
                    </a:cubicBezTo>
                    <a:cubicBezTo>
                      <a:pt x="110" y="132"/>
                      <a:pt x="111" y="133"/>
                      <a:pt x="113" y="134"/>
                    </a:cubicBezTo>
                    <a:cubicBezTo>
                      <a:pt x="113" y="134"/>
                      <a:pt x="113" y="134"/>
                      <a:pt x="113" y="134"/>
                    </a:cubicBezTo>
                    <a:cubicBezTo>
                      <a:pt x="112" y="133"/>
                      <a:pt x="110" y="132"/>
                      <a:pt x="109" y="131"/>
                    </a:cubicBezTo>
                    <a:moveTo>
                      <a:pt x="96" y="131"/>
                    </a:moveTo>
                    <a:cubicBezTo>
                      <a:pt x="95" y="131"/>
                      <a:pt x="95" y="131"/>
                      <a:pt x="95" y="131"/>
                    </a:cubicBezTo>
                    <a:cubicBezTo>
                      <a:pt x="96" y="131"/>
                      <a:pt x="96" y="131"/>
                      <a:pt x="96" y="132"/>
                    </a:cubicBezTo>
                    <a:cubicBezTo>
                      <a:pt x="96" y="132"/>
                      <a:pt x="96" y="131"/>
                      <a:pt x="97" y="131"/>
                    </a:cubicBezTo>
                    <a:cubicBezTo>
                      <a:pt x="96" y="131"/>
                      <a:pt x="96" y="131"/>
                      <a:pt x="96" y="131"/>
                    </a:cubicBezTo>
                    <a:moveTo>
                      <a:pt x="130" y="130"/>
                    </a:moveTo>
                    <a:cubicBezTo>
                      <a:pt x="130" y="130"/>
                      <a:pt x="130" y="131"/>
                      <a:pt x="129" y="131"/>
                    </a:cubicBezTo>
                    <a:cubicBezTo>
                      <a:pt x="130" y="131"/>
                      <a:pt x="130" y="132"/>
                      <a:pt x="130" y="132"/>
                    </a:cubicBezTo>
                    <a:cubicBezTo>
                      <a:pt x="130" y="131"/>
                      <a:pt x="131" y="131"/>
                      <a:pt x="131" y="130"/>
                    </a:cubicBezTo>
                    <a:cubicBezTo>
                      <a:pt x="130" y="130"/>
                      <a:pt x="130" y="130"/>
                      <a:pt x="130" y="130"/>
                    </a:cubicBezTo>
                    <a:moveTo>
                      <a:pt x="148" y="129"/>
                    </a:moveTo>
                    <a:cubicBezTo>
                      <a:pt x="147" y="130"/>
                      <a:pt x="147" y="131"/>
                      <a:pt x="146" y="132"/>
                    </a:cubicBezTo>
                    <a:cubicBezTo>
                      <a:pt x="147" y="132"/>
                      <a:pt x="148" y="133"/>
                      <a:pt x="149" y="133"/>
                    </a:cubicBezTo>
                    <a:cubicBezTo>
                      <a:pt x="150" y="131"/>
                      <a:pt x="150" y="131"/>
                      <a:pt x="150" y="131"/>
                    </a:cubicBezTo>
                    <a:cubicBezTo>
                      <a:pt x="149" y="130"/>
                      <a:pt x="149" y="130"/>
                      <a:pt x="148" y="129"/>
                    </a:cubicBezTo>
                    <a:moveTo>
                      <a:pt x="110" y="129"/>
                    </a:moveTo>
                    <a:cubicBezTo>
                      <a:pt x="110" y="129"/>
                      <a:pt x="110" y="129"/>
                      <a:pt x="110" y="129"/>
                    </a:cubicBezTo>
                    <a:cubicBezTo>
                      <a:pt x="111" y="130"/>
                      <a:pt x="113" y="131"/>
                      <a:pt x="114" y="132"/>
                    </a:cubicBezTo>
                    <a:cubicBezTo>
                      <a:pt x="114" y="132"/>
                      <a:pt x="114" y="132"/>
                      <a:pt x="114" y="132"/>
                    </a:cubicBezTo>
                    <a:cubicBezTo>
                      <a:pt x="113" y="131"/>
                      <a:pt x="111" y="130"/>
                      <a:pt x="110" y="129"/>
                    </a:cubicBezTo>
                    <a:moveTo>
                      <a:pt x="86" y="128"/>
                    </a:moveTo>
                    <a:cubicBezTo>
                      <a:pt x="86" y="128"/>
                      <a:pt x="86" y="129"/>
                      <a:pt x="86" y="129"/>
                    </a:cubicBezTo>
                    <a:cubicBezTo>
                      <a:pt x="88" y="130"/>
                      <a:pt x="90" y="132"/>
                      <a:pt x="93" y="133"/>
                    </a:cubicBezTo>
                    <a:cubicBezTo>
                      <a:pt x="93" y="133"/>
                      <a:pt x="93" y="133"/>
                      <a:pt x="93" y="133"/>
                    </a:cubicBezTo>
                    <a:cubicBezTo>
                      <a:pt x="91" y="131"/>
                      <a:pt x="88" y="130"/>
                      <a:pt x="86" y="128"/>
                    </a:cubicBezTo>
                    <a:moveTo>
                      <a:pt x="102" y="127"/>
                    </a:moveTo>
                    <a:cubicBezTo>
                      <a:pt x="102" y="127"/>
                      <a:pt x="102" y="127"/>
                      <a:pt x="102" y="127"/>
                    </a:cubicBezTo>
                    <a:cubicBezTo>
                      <a:pt x="104" y="129"/>
                      <a:pt x="106" y="130"/>
                      <a:pt x="108" y="131"/>
                    </a:cubicBezTo>
                    <a:cubicBezTo>
                      <a:pt x="108" y="131"/>
                      <a:pt x="108" y="131"/>
                      <a:pt x="108" y="131"/>
                    </a:cubicBezTo>
                    <a:cubicBezTo>
                      <a:pt x="107" y="129"/>
                      <a:pt x="105" y="128"/>
                      <a:pt x="102" y="127"/>
                    </a:cubicBezTo>
                    <a:moveTo>
                      <a:pt x="119" y="126"/>
                    </a:moveTo>
                    <a:cubicBezTo>
                      <a:pt x="119" y="127"/>
                      <a:pt x="119" y="127"/>
                      <a:pt x="119" y="128"/>
                    </a:cubicBezTo>
                    <a:cubicBezTo>
                      <a:pt x="120" y="129"/>
                      <a:pt x="122" y="129"/>
                      <a:pt x="124" y="130"/>
                    </a:cubicBezTo>
                    <a:cubicBezTo>
                      <a:pt x="124" y="130"/>
                      <a:pt x="124" y="129"/>
                      <a:pt x="124" y="129"/>
                    </a:cubicBezTo>
                    <a:cubicBezTo>
                      <a:pt x="123" y="128"/>
                      <a:pt x="121" y="127"/>
                      <a:pt x="119" y="126"/>
                    </a:cubicBezTo>
                    <a:moveTo>
                      <a:pt x="155" y="126"/>
                    </a:moveTo>
                    <a:cubicBezTo>
                      <a:pt x="154" y="127"/>
                      <a:pt x="154" y="127"/>
                      <a:pt x="153" y="128"/>
                    </a:cubicBezTo>
                    <a:cubicBezTo>
                      <a:pt x="155" y="129"/>
                      <a:pt x="155" y="129"/>
                      <a:pt x="155" y="129"/>
                    </a:cubicBezTo>
                    <a:cubicBezTo>
                      <a:pt x="161" y="133"/>
                      <a:pt x="161" y="133"/>
                      <a:pt x="161" y="133"/>
                    </a:cubicBezTo>
                    <a:cubicBezTo>
                      <a:pt x="162" y="130"/>
                      <a:pt x="162" y="130"/>
                      <a:pt x="162" y="130"/>
                    </a:cubicBezTo>
                    <a:cubicBezTo>
                      <a:pt x="161" y="130"/>
                      <a:pt x="161" y="130"/>
                      <a:pt x="161" y="130"/>
                    </a:cubicBezTo>
                    <a:cubicBezTo>
                      <a:pt x="159" y="129"/>
                      <a:pt x="157" y="127"/>
                      <a:pt x="155" y="126"/>
                    </a:cubicBezTo>
                    <a:moveTo>
                      <a:pt x="141" y="126"/>
                    </a:moveTo>
                    <a:cubicBezTo>
                      <a:pt x="140" y="127"/>
                      <a:pt x="139" y="129"/>
                      <a:pt x="138" y="131"/>
                    </a:cubicBezTo>
                    <a:cubicBezTo>
                      <a:pt x="139" y="131"/>
                      <a:pt x="139" y="132"/>
                      <a:pt x="140" y="132"/>
                    </a:cubicBezTo>
                    <a:cubicBezTo>
                      <a:pt x="141" y="130"/>
                      <a:pt x="142" y="129"/>
                      <a:pt x="143" y="127"/>
                    </a:cubicBezTo>
                    <a:cubicBezTo>
                      <a:pt x="143" y="127"/>
                      <a:pt x="142" y="126"/>
                      <a:pt x="141" y="126"/>
                    </a:cubicBezTo>
                    <a:moveTo>
                      <a:pt x="88" y="126"/>
                    </a:moveTo>
                    <a:cubicBezTo>
                      <a:pt x="87" y="126"/>
                      <a:pt x="87" y="126"/>
                      <a:pt x="87" y="126"/>
                    </a:cubicBezTo>
                    <a:cubicBezTo>
                      <a:pt x="90" y="128"/>
                      <a:pt x="92" y="129"/>
                      <a:pt x="94" y="130"/>
                    </a:cubicBezTo>
                    <a:cubicBezTo>
                      <a:pt x="94" y="130"/>
                      <a:pt x="94" y="130"/>
                      <a:pt x="95" y="130"/>
                    </a:cubicBezTo>
                    <a:cubicBezTo>
                      <a:pt x="92" y="129"/>
                      <a:pt x="90" y="127"/>
                      <a:pt x="88" y="126"/>
                    </a:cubicBezTo>
                    <a:moveTo>
                      <a:pt x="118" y="126"/>
                    </a:moveTo>
                    <a:cubicBezTo>
                      <a:pt x="118" y="126"/>
                      <a:pt x="118" y="127"/>
                      <a:pt x="117" y="127"/>
                    </a:cubicBezTo>
                    <a:cubicBezTo>
                      <a:pt x="118" y="127"/>
                      <a:pt x="118" y="127"/>
                      <a:pt x="118" y="127"/>
                    </a:cubicBezTo>
                    <a:cubicBezTo>
                      <a:pt x="118" y="127"/>
                      <a:pt x="118" y="126"/>
                      <a:pt x="119" y="126"/>
                    </a:cubicBezTo>
                    <a:cubicBezTo>
                      <a:pt x="119" y="126"/>
                      <a:pt x="118" y="126"/>
                      <a:pt x="118" y="126"/>
                    </a:cubicBezTo>
                    <a:moveTo>
                      <a:pt x="69" y="126"/>
                    </a:moveTo>
                    <a:cubicBezTo>
                      <a:pt x="69" y="126"/>
                      <a:pt x="69" y="126"/>
                      <a:pt x="69" y="126"/>
                    </a:cubicBezTo>
                    <a:cubicBezTo>
                      <a:pt x="71" y="127"/>
                      <a:pt x="74" y="129"/>
                      <a:pt x="76" y="130"/>
                    </a:cubicBezTo>
                    <a:cubicBezTo>
                      <a:pt x="76" y="130"/>
                      <a:pt x="76" y="130"/>
                      <a:pt x="76" y="130"/>
                    </a:cubicBezTo>
                    <a:cubicBezTo>
                      <a:pt x="74" y="129"/>
                      <a:pt x="71" y="127"/>
                      <a:pt x="69" y="126"/>
                    </a:cubicBezTo>
                    <a:moveTo>
                      <a:pt x="103" y="125"/>
                    </a:moveTo>
                    <a:cubicBezTo>
                      <a:pt x="103" y="125"/>
                      <a:pt x="103" y="125"/>
                      <a:pt x="103" y="125"/>
                    </a:cubicBezTo>
                    <a:cubicBezTo>
                      <a:pt x="105" y="126"/>
                      <a:pt x="107" y="128"/>
                      <a:pt x="109" y="129"/>
                    </a:cubicBezTo>
                    <a:cubicBezTo>
                      <a:pt x="110" y="129"/>
                      <a:pt x="110" y="129"/>
                      <a:pt x="110" y="129"/>
                    </a:cubicBezTo>
                    <a:cubicBezTo>
                      <a:pt x="108" y="128"/>
                      <a:pt x="106" y="127"/>
                      <a:pt x="105" y="126"/>
                    </a:cubicBezTo>
                    <a:cubicBezTo>
                      <a:pt x="104" y="125"/>
                      <a:pt x="104" y="125"/>
                      <a:pt x="103" y="125"/>
                    </a:cubicBezTo>
                    <a:moveTo>
                      <a:pt x="99" y="125"/>
                    </a:moveTo>
                    <a:cubicBezTo>
                      <a:pt x="99" y="125"/>
                      <a:pt x="99" y="125"/>
                      <a:pt x="99" y="126"/>
                    </a:cubicBezTo>
                    <a:cubicBezTo>
                      <a:pt x="99" y="126"/>
                      <a:pt x="99" y="126"/>
                      <a:pt x="100" y="126"/>
                    </a:cubicBezTo>
                    <a:cubicBezTo>
                      <a:pt x="100" y="126"/>
                      <a:pt x="100" y="126"/>
                      <a:pt x="100" y="125"/>
                    </a:cubicBezTo>
                    <a:cubicBezTo>
                      <a:pt x="100" y="125"/>
                      <a:pt x="99" y="125"/>
                      <a:pt x="99" y="125"/>
                    </a:cubicBezTo>
                    <a:moveTo>
                      <a:pt x="121" y="125"/>
                    </a:moveTo>
                    <a:cubicBezTo>
                      <a:pt x="120" y="125"/>
                      <a:pt x="120" y="125"/>
                      <a:pt x="120" y="126"/>
                    </a:cubicBezTo>
                    <a:cubicBezTo>
                      <a:pt x="121" y="127"/>
                      <a:pt x="123" y="128"/>
                      <a:pt x="125" y="129"/>
                    </a:cubicBezTo>
                    <a:cubicBezTo>
                      <a:pt x="125" y="128"/>
                      <a:pt x="125" y="128"/>
                      <a:pt x="125" y="127"/>
                    </a:cubicBezTo>
                    <a:cubicBezTo>
                      <a:pt x="124" y="126"/>
                      <a:pt x="122" y="125"/>
                      <a:pt x="121" y="125"/>
                    </a:cubicBezTo>
                    <a:moveTo>
                      <a:pt x="139" y="124"/>
                    </a:moveTo>
                    <a:cubicBezTo>
                      <a:pt x="138" y="126"/>
                      <a:pt x="137" y="128"/>
                      <a:pt x="136" y="130"/>
                    </a:cubicBezTo>
                    <a:cubicBezTo>
                      <a:pt x="136" y="130"/>
                      <a:pt x="136" y="130"/>
                      <a:pt x="137" y="130"/>
                    </a:cubicBezTo>
                    <a:cubicBezTo>
                      <a:pt x="138" y="128"/>
                      <a:pt x="139" y="127"/>
                      <a:pt x="140" y="125"/>
                    </a:cubicBezTo>
                    <a:cubicBezTo>
                      <a:pt x="139" y="125"/>
                      <a:pt x="139" y="125"/>
                      <a:pt x="139" y="124"/>
                    </a:cubicBezTo>
                    <a:moveTo>
                      <a:pt x="119" y="124"/>
                    </a:moveTo>
                    <a:cubicBezTo>
                      <a:pt x="119" y="124"/>
                      <a:pt x="119" y="125"/>
                      <a:pt x="119" y="125"/>
                    </a:cubicBezTo>
                    <a:cubicBezTo>
                      <a:pt x="119" y="125"/>
                      <a:pt x="119" y="125"/>
                      <a:pt x="119" y="125"/>
                    </a:cubicBezTo>
                    <a:cubicBezTo>
                      <a:pt x="119" y="125"/>
                      <a:pt x="119" y="124"/>
                      <a:pt x="120" y="124"/>
                    </a:cubicBezTo>
                    <a:cubicBezTo>
                      <a:pt x="120" y="124"/>
                      <a:pt x="119" y="124"/>
                      <a:pt x="119" y="124"/>
                    </a:cubicBezTo>
                    <a:moveTo>
                      <a:pt x="138" y="124"/>
                    </a:moveTo>
                    <a:cubicBezTo>
                      <a:pt x="137" y="125"/>
                      <a:pt x="136" y="127"/>
                      <a:pt x="135" y="129"/>
                    </a:cubicBezTo>
                    <a:cubicBezTo>
                      <a:pt x="135" y="129"/>
                      <a:pt x="135" y="129"/>
                      <a:pt x="136" y="129"/>
                    </a:cubicBezTo>
                    <a:cubicBezTo>
                      <a:pt x="139" y="124"/>
                      <a:pt x="139" y="124"/>
                      <a:pt x="139" y="124"/>
                    </a:cubicBezTo>
                    <a:cubicBezTo>
                      <a:pt x="138" y="124"/>
                      <a:pt x="138" y="124"/>
                      <a:pt x="138" y="124"/>
                    </a:cubicBezTo>
                    <a:moveTo>
                      <a:pt x="151" y="124"/>
                    </a:moveTo>
                    <a:cubicBezTo>
                      <a:pt x="151" y="124"/>
                      <a:pt x="150" y="125"/>
                      <a:pt x="150" y="126"/>
                    </a:cubicBezTo>
                    <a:cubicBezTo>
                      <a:pt x="152" y="127"/>
                      <a:pt x="152" y="127"/>
                      <a:pt x="152" y="127"/>
                    </a:cubicBezTo>
                    <a:cubicBezTo>
                      <a:pt x="153" y="125"/>
                      <a:pt x="153" y="125"/>
                      <a:pt x="153" y="125"/>
                    </a:cubicBezTo>
                    <a:cubicBezTo>
                      <a:pt x="153" y="125"/>
                      <a:pt x="152" y="124"/>
                      <a:pt x="151" y="124"/>
                    </a:cubicBezTo>
                    <a:moveTo>
                      <a:pt x="48" y="124"/>
                    </a:moveTo>
                    <a:cubicBezTo>
                      <a:pt x="48" y="124"/>
                      <a:pt x="48" y="124"/>
                      <a:pt x="47" y="124"/>
                    </a:cubicBezTo>
                    <a:cubicBezTo>
                      <a:pt x="50" y="126"/>
                      <a:pt x="52" y="127"/>
                      <a:pt x="54" y="128"/>
                    </a:cubicBezTo>
                    <a:cubicBezTo>
                      <a:pt x="54" y="128"/>
                      <a:pt x="54" y="128"/>
                      <a:pt x="54" y="128"/>
                    </a:cubicBezTo>
                    <a:cubicBezTo>
                      <a:pt x="52" y="126"/>
                      <a:pt x="50" y="125"/>
                      <a:pt x="48" y="124"/>
                    </a:cubicBezTo>
                    <a:moveTo>
                      <a:pt x="137" y="123"/>
                    </a:moveTo>
                    <a:cubicBezTo>
                      <a:pt x="136" y="125"/>
                      <a:pt x="135" y="127"/>
                      <a:pt x="134" y="128"/>
                    </a:cubicBezTo>
                    <a:cubicBezTo>
                      <a:pt x="134" y="128"/>
                      <a:pt x="134" y="128"/>
                      <a:pt x="134" y="128"/>
                    </a:cubicBezTo>
                    <a:cubicBezTo>
                      <a:pt x="135" y="127"/>
                      <a:pt x="136" y="125"/>
                      <a:pt x="137" y="124"/>
                    </a:cubicBezTo>
                    <a:cubicBezTo>
                      <a:pt x="137" y="123"/>
                      <a:pt x="137" y="123"/>
                      <a:pt x="137" y="123"/>
                    </a:cubicBezTo>
                    <a:moveTo>
                      <a:pt x="113" y="123"/>
                    </a:moveTo>
                    <a:cubicBezTo>
                      <a:pt x="113" y="123"/>
                      <a:pt x="113" y="124"/>
                      <a:pt x="113" y="124"/>
                    </a:cubicBezTo>
                    <a:cubicBezTo>
                      <a:pt x="114" y="125"/>
                      <a:pt x="116" y="126"/>
                      <a:pt x="117" y="127"/>
                    </a:cubicBezTo>
                    <a:cubicBezTo>
                      <a:pt x="118" y="126"/>
                      <a:pt x="118" y="126"/>
                      <a:pt x="118" y="126"/>
                    </a:cubicBezTo>
                    <a:cubicBezTo>
                      <a:pt x="117" y="125"/>
                      <a:pt x="115" y="124"/>
                      <a:pt x="113" y="123"/>
                    </a:cubicBezTo>
                    <a:moveTo>
                      <a:pt x="100" y="123"/>
                    </a:moveTo>
                    <a:cubicBezTo>
                      <a:pt x="100" y="123"/>
                      <a:pt x="100" y="123"/>
                      <a:pt x="100" y="123"/>
                    </a:cubicBezTo>
                    <a:cubicBezTo>
                      <a:pt x="100" y="123"/>
                      <a:pt x="101" y="124"/>
                      <a:pt x="101" y="124"/>
                    </a:cubicBezTo>
                    <a:cubicBezTo>
                      <a:pt x="101" y="124"/>
                      <a:pt x="101" y="124"/>
                      <a:pt x="101" y="123"/>
                    </a:cubicBezTo>
                    <a:cubicBezTo>
                      <a:pt x="101" y="123"/>
                      <a:pt x="101" y="123"/>
                      <a:pt x="100" y="123"/>
                    </a:cubicBezTo>
                    <a:moveTo>
                      <a:pt x="135" y="122"/>
                    </a:moveTo>
                    <a:cubicBezTo>
                      <a:pt x="134" y="124"/>
                      <a:pt x="133" y="125"/>
                      <a:pt x="132" y="127"/>
                    </a:cubicBezTo>
                    <a:cubicBezTo>
                      <a:pt x="132" y="127"/>
                      <a:pt x="132" y="127"/>
                      <a:pt x="133" y="127"/>
                    </a:cubicBezTo>
                    <a:cubicBezTo>
                      <a:pt x="134" y="126"/>
                      <a:pt x="135" y="124"/>
                      <a:pt x="136" y="123"/>
                    </a:cubicBezTo>
                    <a:cubicBezTo>
                      <a:pt x="135" y="122"/>
                      <a:pt x="135" y="122"/>
                      <a:pt x="135" y="122"/>
                    </a:cubicBezTo>
                    <a:moveTo>
                      <a:pt x="44" y="121"/>
                    </a:moveTo>
                    <a:cubicBezTo>
                      <a:pt x="44" y="122"/>
                      <a:pt x="44" y="122"/>
                      <a:pt x="44" y="122"/>
                    </a:cubicBezTo>
                    <a:cubicBezTo>
                      <a:pt x="45" y="122"/>
                      <a:pt x="45" y="122"/>
                      <a:pt x="45" y="123"/>
                    </a:cubicBezTo>
                    <a:cubicBezTo>
                      <a:pt x="45" y="123"/>
                      <a:pt x="46" y="122"/>
                      <a:pt x="46" y="122"/>
                    </a:cubicBezTo>
                    <a:cubicBezTo>
                      <a:pt x="45" y="122"/>
                      <a:pt x="45" y="122"/>
                      <a:pt x="44" y="121"/>
                    </a:cubicBezTo>
                    <a:moveTo>
                      <a:pt x="115" y="121"/>
                    </a:moveTo>
                    <a:cubicBezTo>
                      <a:pt x="114" y="122"/>
                      <a:pt x="114" y="122"/>
                      <a:pt x="114" y="123"/>
                    </a:cubicBezTo>
                    <a:cubicBezTo>
                      <a:pt x="115" y="123"/>
                      <a:pt x="117" y="124"/>
                      <a:pt x="118" y="125"/>
                    </a:cubicBezTo>
                    <a:cubicBezTo>
                      <a:pt x="119" y="125"/>
                      <a:pt x="119" y="124"/>
                      <a:pt x="119" y="124"/>
                    </a:cubicBezTo>
                    <a:cubicBezTo>
                      <a:pt x="118" y="123"/>
                      <a:pt x="116" y="122"/>
                      <a:pt x="115" y="121"/>
                    </a:cubicBezTo>
                    <a:moveTo>
                      <a:pt x="145" y="120"/>
                    </a:moveTo>
                    <a:cubicBezTo>
                      <a:pt x="145" y="121"/>
                      <a:pt x="144" y="121"/>
                      <a:pt x="144" y="122"/>
                    </a:cubicBezTo>
                    <a:cubicBezTo>
                      <a:pt x="146" y="123"/>
                      <a:pt x="146" y="123"/>
                      <a:pt x="146" y="123"/>
                    </a:cubicBezTo>
                    <a:cubicBezTo>
                      <a:pt x="146" y="123"/>
                      <a:pt x="147" y="122"/>
                      <a:pt x="147" y="121"/>
                    </a:cubicBezTo>
                    <a:cubicBezTo>
                      <a:pt x="146" y="121"/>
                      <a:pt x="146" y="120"/>
                      <a:pt x="145" y="120"/>
                    </a:cubicBezTo>
                    <a:cubicBezTo>
                      <a:pt x="145" y="120"/>
                      <a:pt x="145" y="120"/>
                      <a:pt x="145" y="120"/>
                    </a:cubicBezTo>
                    <a:moveTo>
                      <a:pt x="73" y="120"/>
                    </a:moveTo>
                    <a:cubicBezTo>
                      <a:pt x="72" y="120"/>
                      <a:pt x="72" y="120"/>
                      <a:pt x="72" y="120"/>
                    </a:cubicBezTo>
                    <a:cubicBezTo>
                      <a:pt x="75" y="122"/>
                      <a:pt x="77" y="123"/>
                      <a:pt x="80" y="125"/>
                    </a:cubicBezTo>
                    <a:cubicBezTo>
                      <a:pt x="80" y="125"/>
                      <a:pt x="80" y="125"/>
                      <a:pt x="80" y="124"/>
                    </a:cubicBezTo>
                    <a:cubicBezTo>
                      <a:pt x="78" y="123"/>
                      <a:pt x="75" y="121"/>
                      <a:pt x="73" y="120"/>
                    </a:cubicBezTo>
                    <a:moveTo>
                      <a:pt x="91" y="120"/>
                    </a:moveTo>
                    <a:cubicBezTo>
                      <a:pt x="91" y="120"/>
                      <a:pt x="91" y="120"/>
                      <a:pt x="90" y="121"/>
                    </a:cubicBezTo>
                    <a:cubicBezTo>
                      <a:pt x="93" y="122"/>
                      <a:pt x="95" y="124"/>
                      <a:pt x="98" y="125"/>
                    </a:cubicBezTo>
                    <a:cubicBezTo>
                      <a:pt x="98" y="125"/>
                      <a:pt x="98" y="124"/>
                      <a:pt x="98" y="124"/>
                    </a:cubicBezTo>
                    <a:cubicBezTo>
                      <a:pt x="96" y="123"/>
                      <a:pt x="94" y="121"/>
                      <a:pt x="91" y="120"/>
                    </a:cubicBezTo>
                    <a:moveTo>
                      <a:pt x="106" y="119"/>
                    </a:moveTo>
                    <a:cubicBezTo>
                      <a:pt x="106" y="120"/>
                      <a:pt x="106" y="120"/>
                      <a:pt x="106" y="120"/>
                    </a:cubicBezTo>
                    <a:cubicBezTo>
                      <a:pt x="108" y="122"/>
                      <a:pt x="110" y="123"/>
                      <a:pt x="112" y="124"/>
                    </a:cubicBezTo>
                    <a:cubicBezTo>
                      <a:pt x="113" y="124"/>
                      <a:pt x="113" y="123"/>
                      <a:pt x="113" y="123"/>
                    </a:cubicBezTo>
                    <a:cubicBezTo>
                      <a:pt x="111" y="122"/>
                      <a:pt x="109" y="120"/>
                      <a:pt x="106" y="119"/>
                    </a:cubicBezTo>
                    <a:moveTo>
                      <a:pt x="39" y="118"/>
                    </a:moveTo>
                    <a:cubicBezTo>
                      <a:pt x="39" y="119"/>
                      <a:pt x="39" y="119"/>
                      <a:pt x="39" y="119"/>
                    </a:cubicBezTo>
                    <a:cubicBezTo>
                      <a:pt x="41" y="120"/>
                      <a:pt x="42" y="120"/>
                      <a:pt x="43" y="121"/>
                    </a:cubicBezTo>
                    <a:cubicBezTo>
                      <a:pt x="43" y="121"/>
                      <a:pt x="43" y="121"/>
                      <a:pt x="43" y="121"/>
                    </a:cubicBezTo>
                    <a:cubicBezTo>
                      <a:pt x="42" y="120"/>
                      <a:pt x="41" y="119"/>
                      <a:pt x="39" y="118"/>
                    </a:cubicBezTo>
                    <a:moveTo>
                      <a:pt x="142" y="118"/>
                    </a:moveTo>
                    <a:cubicBezTo>
                      <a:pt x="142" y="119"/>
                      <a:pt x="142" y="120"/>
                      <a:pt x="141" y="121"/>
                    </a:cubicBezTo>
                    <a:cubicBezTo>
                      <a:pt x="142" y="121"/>
                      <a:pt x="142" y="121"/>
                      <a:pt x="142" y="121"/>
                    </a:cubicBezTo>
                    <a:cubicBezTo>
                      <a:pt x="142" y="120"/>
                      <a:pt x="143" y="119"/>
                      <a:pt x="143" y="119"/>
                    </a:cubicBezTo>
                    <a:cubicBezTo>
                      <a:pt x="143" y="119"/>
                      <a:pt x="143" y="118"/>
                      <a:pt x="142" y="118"/>
                    </a:cubicBezTo>
                    <a:moveTo>
                      <a:pt x="92" y="118"/>
                    </a:moveTo>
                    <a:cubicBezTo>
                      <a:pt x="92" y="118"/>
                      <a:pt x="92" y="118"/>
                      <a:pt x="92" y="118"/>
                    </a:cubicBezTo>
                    <a:cubicBezTo>
                      <a:pt x="94" y="120"/>
                      <a:pt x="97" y="121"/>
                      <a:pt x="99" y="123"/>
                    </a:cubicBezTo>
                    <a:cubicBezTo>
                      <a:pt x="99" y="123"/>
                      <a:pt x="99" y="122"/>
                      <a:pt x="99" y="122"/>
                    </a:cubicBezTo>
                    <a:cubicBezTo>
                      <a:pt x="97" y="121"/>
                      <a:pt x="95" y="119"/>
                      <a:pt x="92" y="118"/>
                    </a:cubicBezTo>
                    <a:moveTo>
                      <a:pt x="161" y="118"/>
                    </a:moveTo>
                    <a:cubicBezTo>
                      <a:pt x="160" y="119"/>
                      <a:pt x="159" y="120"/>
                      <a:pt x="158" y="121"/>
                    </a:cubicBezTo>
                    <a:cubicBezTo>
                      <a:pt x="160" y="122"/>
                      <a:pt x="162" y="123"/>
                      <a:pt x="164" y="123"/>
                    </a:cubicBezTo>
                    <a:cubicBezTo>
                      <a:pt x="164" y="123"/>
                      <a:pt x="165" y="124"/>
                      <a:pt x="165" y="124"/>
                    </a:cubicBezTo>
                    <a:cubicBezTo>
                      <a:pt x="167" y="122"/>
                      <a:pt x="167" y="122"/>
                      <a:pt x="167" y="122"/>
                    </a:cubicBezTo>
                    <a:cubicBezTo>
                      <a:pt x="168" y="120"/>
                      <a:pt x="168" y="120"/>
                      <a:pt x="168" y="120"/>
                    </a:cubicBezTo>
                    <a:cubicBezTo>
                      <a:pt x="165" y="120"/>
                      <a:pt x="163" y="119"/>
                      <a:pt x="161" y="118"/>
                    </a:cubicBezTo>
                    <a:cubicBezTo>
                      <a:pt x="161" y="118"/>
                      <a:pt x="161" y="118"/>
                      <a:pt x="161" y="118"/>
                    </a:cubicBezTo>
                    <a:moveTo>
                      <a:pt x="141" y="118"/>
                    </a:moveTo>
                    <a:cubicBezTo>
                      <a:pt x="141" y="118"/>
                      <a:pt x="140" y="119"/>
                      <a:pt x="140" y="120"/>
                    </a:cubicBezTo>
                    <a:cubicBezTo>
                      <a:pt x="141" y="120"/>
                      <a:pt x="141" y="120"/>
                      <a:pt x="141" y="120"/>
                    </a:cubicBezTo>
                    <a:cubicBezTo>
                      <a:pt x="142" y="118"/>
                      <a:pt x="142" y="118"/>
                      <a:pt x="142" y="118"/>
                    </a:cubicBezTo>
                    <a:cubicBezTo>
                      <a:pt x="142" y="118"/>
                      <a:pt x="142" y="118"/>
                      <a:pt x="141" y="118"/>
                    </a:cubicBezTo>
                    <a:moveTo>
                      <a:pt x="74" y="118"/>
                    </a:moveTo>
                    <a:cubicBezTo>
                      <a:pt x="74" y="118"/>
                      <a:pt x="74" y="118"/>
                      <a:pt x="74" y="118"/>
                    </a:cubicBezTo>
                    <a:cubicBezTo>
                      <a:pt x="76" y="119"/>
                      <a:pt x="79" y="121"/>
                      <a:pt x="81" y="123"/>
                    </a:cubicBezTo>
                    <a:cubicBezTo>
                      <a:pt x="81" y="122"/>
                      <a:pt x="81" y="122"/>
                      <a:pt x="81" y="122"/>
                    </a:cubicBezTo>
                    <a:cubicBezTo>
                      <a:pt x="79" y="121"/>
                      <a:pt x="76" y="119"/>
                      <a:pt x="74" y="118"/>
                    </a:cubicBezTo>
                    <a:moveTo>
                      <a:pt x="74" y="118"/>
                    </a:moveTo>
                    <a:cubicBezTo>
                      <a:pt x="74" y="118"/>
                      <a:pt x="74" y="118"/>
                      <a:pt x="74" y="118"/>
                    </a:cubicBezTo>
                    <a:cubicBezTo>
                      <a:pt x="74" y="118"/>
                      <a:pt x="74" y="118"/>
                      <a:pt x="74" y="118"/>
                    </a:cubicBezTo>
                    <a:cubicBezTo>
                      <a:pt x="74" y="118"/>
                      <a:pt x="74" y="118"/>
                      <a:pt x="74" y="118"/>
                    </a:cubicBezTo>
                    <a:cubicBezTo>
                      <a:pt x="74" y="118"/>
                      <a:pt x="74" y="118"/>
                      <a:pt x="74" y="118"/>
                    </a:cubicBezTo>
                    <a:moveTo>
                      <a:pt x="103" y="117"/>
                    </a:moveTo>
                    <a:cubicBezTo>
                      <a:pt x="103" y="118"/>
                      <a:pt x="103" y="118"/>
                      <a:pt x="103" y="119"/>
                    </a:cubicBezTo>
                    <a:cubicBezTo>
                      <a:pt x="103" y="119"/>
                      <a:pt x="103" y="119"/>
                      <a:pt x="104" y="119"/>
                    </a:cubicBezTo>
                    <a:cubicBezTo>
                      <a:pt x="104" y="119"/>
                      <a:pt x="104" y="118"/>
                      <a:pt x="104" y="118"/>
                    </a:cubicBezTo>
                    <a:cubicBezTo>
                      <a:pt x="104" y="118"/>
                      <a:pt x="104" y="118"/>
                      <a:pt x="103" y="117"/>
                    </a:cubicBezTo>
                    <a:moveTo>
                      <a:pt x="108" y="117"/>
                    </a:moveTo>
                    <a:cubicBezTo>
                      <a:pt x="107" y="118"/>
                      <a:pt x="107" y="118"/>
                      <a:pt x="107" y="119"/>
                    </a:cubicBezTo>
                    <a:cubicBezTo>
                      <a:pt x="109" y="120"/>
                      <a:pt x="111" y="121"/>
                      <a:pt x="113" y="122"/>
                    </a:cubicBezTo>
                    <a:cubicBezTo>
                      <a:pt x="114" y="122"/>
                      <a:pt x="114" y="121"/>
                      <a:pt x="114" y="121"/>
                    </a:cubicBezTo>
                    <a:cubicBezTo>
                      <a:pt x="112" y="120"/>
                      <a:pt x="110" y="119"/>
                      <a:pt x="108" y="117"/>
                    </a:cubicBezTo>
                    <a:moveTo>
                      <a:pt x="141" y="117"/>
                    </a:moveTo>
                    <a:cubicBezTo>
                      <a:pt x="140" y="118"/>
                      <a:pt x="140" y="119"/>
                      <a:pt x="139" y="120"/>
                    </a:cubicBezTo>
                    <a:cubicBezTo>
                      <a:pt x="140" y="120"/>
                      <a:pt x="140" y="120"/>
                      <a:pt x="140" y="120"/>
                    </a:cubicBezTo>
                    <a:cubicBezTo>
                      <a:pt x="140" y="119"/>
                      <a:pt x="141" y="118"/>
                      <a:pt x="141" y="117"/>
                    </a:cubicBezTo>
                    <a:cubicBezTo>
                      <a:pt x="141" y="117"/>
                      <a:pt x="141" y="117"/>
                      <a:pt x="141" y="117"/>
                    </a:cubicBezTo>
                    <a:moveTo>
                      <a:pt x="37" y="117"/>
                    </a:moveTo>
                    <a:cubicBezTo>
                      <a:pt x="37" y="117"/>
                      <a:pt x="37" y="117"/>
                      <a:pt x="37" y="117"/>
                    </a:cubicBezTo>
                    <a:cubicBezTo>
                      <a:pt x="37" y="118"/>
                      <a:pt x="38" y="118"/>
                      <a:pt x="38" y="118"/>
                    </a:cubicBezTo>
                    <a:cubicBezTo>
                      <a:pt x="38" y="118"/>
                      <a:pt x="38" y="118"/>
                      <a:pt x="38" y="118"/>
                    </a:cubicBezTo>
                    <a:cubicBezTo>
                      <a:pt x="38" y="117"/>
                      <a:pt x="37" y="117"/>
                      <a:pt x="37" y="117"/>
                    </a:cubicBezTo>
                    <a:moveTo>
                      <a:pt x="125" y="117"/>
                    </a:moveTo>
                    <a:cubicBezTo>
                      <a:pt x="124" y="118"/>
                      <a:pt x="123" y="120"/>
                      <a:pt x="123" y="121"/>
                    </a:cubicBezTo>
                    <a:cubicBezTo>
                      <a:pt x="124" y="122"/>
                      <a:pt x="126" y="123"/>
                      <a:pt x="127" y="124"/>
                    </a:cubicBezTo>
                    <a:cubicBezTo>
                      <a:pt x="128" y="123"/>
                      <a:pt x="129" y="121"/>
                      <a:pt x="130" y="119"/>
                    </a:cubicBezTo>
                    <a:cubicBezTo>
                      <a:pt x="130" y="119"/>
                      <a:pt x="129" y="119"/>
                      <a:pt x="129" y="119"/>
                    </a:cubicBezTo>
                    <a:cubicBezTo>
                      <a:pt x="128" y="118"/>
                      <a:pt x="126" y="117"/>
                      <a:pt x="125" y="117"/>
                    </a:cubicBezTo>
                    <a:moveTo>
                      <a:pt x="124" y="116"/>
                    </a:moveTo>
                    <a:cubicBezTo>
                      <a:pt x="123" y="117"/>
                      <a:pt x="122" y="119"/>
                      <a:pt x="121" y="120"/>
                    </a:cubicBezTo>
                    <a:cubicBezTo>
                      <a:pt x="121" y="120"/>
                      <a:pt x="122" y="121"/>
                      <a:pt x="122" y="121"/>
                    </a:cubicBezTo>
                    <a:cubicBezTo>
                      <a:pt x="123" y="119"/>
                      <a:pt x="123" y="118"/>
                      <a:pt x="124" y="116"/>
                    </a:cubicBezTo>
                    <a:cubicBezTo>
                      <a:pt x="124" y="116"/>
                      <a:pt x="124" y="116"/>
                      <a:pt x="124" y="116"/>
                    </a:cubicBezTo>
                    <a:moveTo>
                      <a:pt x="139" y="116"/>
                    </a:moveTo>
                    <a:cubicBezTo>
                      <a:pt x="138" y="117"/>
                      <a:pt x="138" y="117"/>
                      <a:pt x="137" y="118"/>
                    </a:cubicBezTo>
                    <a:cubicBezTo>
                      <a:pt x="138" y="119"/>
                      <a:pt x="138" y="119"/>
                      <a:pt x="138" y="119"/>
                    </a:cubicBezTo>
                    <a:cubicBezTo>
                      <a:pt x="138" y="118"/>
                      <a:pt x="139" y="117"/>
                      <a:pt x="139" y="116"/>
                    </a:cubicBezTo>
                    <a:cubicBezTo>
                      <a:pt x="139" y="116"/>
                      <a:pt x="139" y="116"/>
                      <a:pt x="139" y="116"/>
                    </a:cubicBezTo>
                    <a:moveTo>
                      <a:pt x="52" y="116"/>
                    </a:moveTo>
                    <a:cubicBezTo>
                      <a:pt x="52" y="116"/>
                      <a:pt x="52" y="116"/>
                      <a:pt x="52" y="116"/>
                    </a:cubicBezTo>
                    <a:cubicBezTo>
                      <a:pt x="55" y="117"/>
                      <a:pt x="57" y="119"/>
                      <a:pt x="59" y="120"/>
                    </a:cubicBezTo>
                    <a:cubicBezTo>
                      <a:pt x="59" y="120"/>
                      <a:pt x="59" y="120"/>
                      <a:pt x="59" y="120"/>
                    </a:cubicBezTo>
                    <a:cubicBezTo>
                      <a:pt x="57" y="118"/>
                      <a:pt x="55" y="117"/>
                      <a:pt x="52" y="116"/>
                    </a:cubicBezTo>
                    <a:moveTo>
                      <a:pt x="156" y="116"/>
                    </a:moveTo>
                    <a:cubicBezTo>
                      <a:pt x="155" y="117"/>
                      <a:pt x="155" y="118"/>
                      <a:pt x="154" y="119"/>
                    </a:cubicBezTo>
                    <a:cubicBezTo>
                      <a:pt x="156" y="120"/>
                      <a:pt x="156" y="120"/>
                      <a:pt x="156" y="120"/>
                    </a:cubicBezTo>
                    <a:cubicBezTo>
                      <a:pt x="158" y="117"/>
                      <a:pt x="158" y="117"/>
                      <a:pt x="158" y="117"/>
                    </a:cubicBezTo>
                    <a:cubicBezTo>
                      <a:pt x="158" y="117"/>
                      <a:pt x="158" y="117"/>
                      <a:pt x="158" y="117"/>
                    </a:cubicBezTo>
                    <a:cubicBezTo>
                      <a:pt x="158" y="116"/>
                      <a:pt x="157" y="116"/>
                      <a:pt x="156" y="116"/>
                    </a:cubicBezTo>
                    <a:moveTo>
                      <a:pt x="105" y="116"/>
                    </a:moveTo>
                    <a:cubicBezTo>
                      <a:pt x="104" y="116"/>
                      <a:pt x="104" y="116"/>
                      <a:pt x="104" y="117"/>
                    </a:cubicBezTo>
                    <a:cubicBezTo>
                      <a:pt x="104" y="117"/>
                      <a:pt x="104" y="117"/>
                      <a:pt x="105" y="117"/>
                    </a:cubicBezTo>
                    <a:cubicBezTo>
                      <a:pt x="105" y="117"/>
                      <a:pt x="105" y="117"/>
                      <a:pt x="106" y="116"/>
                    </a:cubicBezTo>
                    <a:cubicBezTo>
                      <a:pt x="105" y="116"/>
                      <a:pt x="105" y="116"/>
                      <a:pt x="105" y="116"/>
                    </a:cubicBezTo>
                    <a:moveTo>
                      <a:pt x="49" y="114"/>
                    </a:moveTo>
                    <a:cubicBezTo>
                      <a:pt x="49" y="114"/>
                      <a:pt x="49" y="114"/>
                      <a:pt x="49" y="114"/>
                    </a:cubicBezTo>
                    <a:cubicBezTo>
                      <a:pt x="49" y="114"/>
                      <a:pt x="50" y="114"/>
                      <a:pt x="50" y="115"/>
                    </a:cubicBezTo>
                    <a:cubicBezTo>
                      <a:pt x="50" y="114"/>
                      <a:pt x="50" y="114"/>
                      <a:pt x="50" y="114"/>
                    </a:cubicBezTo>
                    <a:cubicBezTo>
                      <a:pt x="50" y="114"/>
                      <a:pt x="49" y="114"/>
                      <a:pt x="49" y="114"/>
                    </a:cubicBezTo>
                    <a:moveTo>
                      <a:pt x="31" y="113"/>
                    </a:moveTo>
                    <a:cubicBezTo>
                      <a:pt x="31" y="113"/>
                      <a:pt x="31" y="114"/>
                      <a:pt x="31" y="114"/>
                    </a:cubicBezTo>
                    <a:cubicBezTo>
                      <a:pt x="31" y="114"/>
                      <a:pt x="32" y="114"/>
                      <a:pt x="32" y="114"/>
                    </a:cubicBezTo>
                    <a:cubicBezTo>
                      <a:pt x="32" y="114"/>
                      <a:pt x="32" y="114"/>
                      <a:pt x="32" y="114"/>
                    </a:cubicBezTo>
                    <a:cubicBezTo>
                      <a:pt x="32" y="114"/>
                      <a:pt x="32" y="114"/>
                      <a:pt x="31" y="113"/>
                    </a:cubicBezTo>
                    <a:moveTo>
                      <a:pt x="119" y="113"/>
                    </a:moveTo>
                    <a:cubicBezTo>
                      <a:pt x="118" y="115"/>
                      <a:pt x="118" y="116"/>
                      <a:pt x="117" y="117"/>
                    </a:cubicBezTo>
                    <a:cubicBezTo>
                      <a:pt x="118" y="118"/>
                      <a:pt x="120" y="119"/>
                      <a:pt x="121" y="120"/>
                    </a:cubicBezTo>
                    <a:cubicBezTo>
                      <a:pt x="122" y="119"/>
                      <a:pt x="123" y="117"/>
                      <a:pt x="124" y="116"/>
                    </a:cubicBezTo>
                    <a:cubicBezTo>
                      <a:pt x="122" y="115"/>
                      <a:pt x="121" y="114"/>
                      <a:pt x="119" y="113"/>
                    </a:cubicBezTo>
                    <a:moveTo>
                      <a:pt x="95" y="113"/>
                    </a:moveTo>
                    <a:cubicBezTo>
                      <a:pt x="95" y="113"/>
                      <a:pt x="95" y="114"/>
                      <a:pt x="94" y="114"/>
                    </a:cubicBezTo>
                    <a:cubicBezTo>
                      <a:pt x="97" y="115"/>
                      <a:pt x="99" y="117"/>
                      <a:pt x="102" y="118"/>
                    </a:cubicBezTo>
                    <a:cubicBezTo>
                      <a:pt x="102" y="118"/>
                      <a:pt x="102" y="117"/>
                      <a:pt x="103" y="117"/>
                    </a:cubicBezTo>
                    <a:cubicBezTo>
                      <a:pt x="100" y="116"/>
                      <a:pt x="98" y="114"/>
                      <a:pt x="95" y="113"/>
                    </a:cubicBezTo>
                    <a:moveTo>
                      <a:pt x="150" y="113"/>
                    </a:moveTo>
                    <a:cubicBezTo>
                      <a:pt x="149" y="114"/>
                      <a:pt x="148" y="115"/>
                      <a:pt x="148" y="116"/>
                    </a:cubicBezTo>
                    <a:cubicBezTo>
                      <a:pt x="150" y="117"/>
                      <a:pt x="150" y="117"/>
                      <a:pt x="150" y="117"/>
                    </a:cubicBezTo>
                    <a:cubicBezTo>
                      <a:pt x="150" y="116"/>
                      <a:pt x="151" y="115"/>
                      <a:pt x="151" y="115"/>
                    </a:cubicBezTo>
                    <a:cubicBezTo>
                      <a:pt x="152" y="114"/>
                      <a:pt x="152" y="114"/>
                      <a:pt x="152" y="114"/>
                    </a:cubicBezTo>
                    <a:cubicBezTo>
                      <a:pt x="151" y="113"/>
                      <a:pt x="151" y="113"/>
                      <a:pt x="150" y="113"/>
                    </a:cubicBezTo>
                    <a:moveTo>
                      <a:pt x="167" y="115"/>
                    </a:moveTo>
                    <a:cubicBezTo>
                      <a:pt x="167" y="114"/>
                      <a:pt x="167" y="114"/>
                      <a:pt x="167" y="114"/>
                    </a:cubicBezTo>
                    <a:cubicBezTo>
                      <a:pt x="167" y="114"/>
                      <a:pt x="167" y="114"/>
                      <a:pt x="167" y="115"/>
                    </a:cubicBezTo>
                    <a:cubicBezTo>
                      <a:pt x="167" y="115"/>
                      <a:pt x="167" y="115"/>
                      <a:pt x="167" y="115"/>
                    </a:cubicBezTo>
                    <a:cubicBezTo>
                      <a:pt x="167" y="115"/>
                      <a:pt x="167" y="115"/>
                      <a:pt x="167" y="115"/>
                    </a:cubicBezTo>
                    <a:cubicBezTo>
                      <a:pt x="167" y="115"/>
                      <a:pt x="167" y="115"/>
                      <a:pt x="167" y="115"/>
                    </a:cubicBezTo>
                    <a:moveTo>
                      <a:pt x="166" y="112"/>
                    </a:moveTo>
                    <a:cubicBezTo>
                      <a:pt x="165" y="113"/>
                      <a:pt x="165" y="113"/>
                      <a:pt x="165" y="113"/>
                    </a:cubicBezTo>
                    <a:cubicBezTo>
                      <a:pt x="164" y="114"/>
                      <a:pt x="164" y="114"/>
                      <a:pt x="163" y="115"/>
                    </a:cubicBezTo>
                    <a:cubicBezTo>
                      <a:pt x="163" y="115"/>
                      <a:pt x="163" y="115"/>
                      <a:pt x="163" y="115"/>
                    </a:cubicBezTo>
                    <a:cubicBezTo>
                      <a:pt x="165" y="116"/>
                      <a:pt x="167" y="117"/>
                      <a:pt x="168" y="118"/>
                    </a:cubicBezTo>
                    <a:cubicBezTo>
                      <a:pt x="170" y="116"/>
                      <a:pt x="170" y="116"/>
                      <a:pt x="170" y="116"/>
                    </a:cubicBezTo>
                    <a:cubicBezTo>
                      <a:pt x="170" y="115"/>
                      <a:pt x="170" y="115"/>
                      <a:pt x="170" y="115"/>
                    </a:cubicBezTo>
                    <a:cubicBezTo>
                      <a:pt x="170" y="115"/>
                      <a:pt x="170" y="115"/>
                      <a:pt x="170" y="115"/>
                    </a:cubicBezTo>
                    <a:cubicBezTo>
                      <a:pt x="166" y="112"/>
                      <a:pt x="166" y="112"/>
                      <a:pt x="166" y="112"/>
                    </a:cubicBezTo>
                    <a:moveTo>
                      <a:pt x="28" y="111"/>
                    </a:moveTo>
                    <a:cubicBezTo>
                      <a:pt x="28" y="112"/>
                      <a:pt x="28" y="112"/>
                      <a:pt x="28" y="112"/>
                    </a:cubicBezTo>
                    <a:cubicBezTo>
                      <a:pt x="29" y="112"/>
                      <a:pt x="29" y="112"/>
                      <a:pt x="29" y="113"/>
                    </a:cubicBezTo>
                    <a:cubicBezTo>
                      <a:pt x="30" y="113"/>
                      <a:pt x="30" y="112"/>
                      <a:pt x="30" y="112"/>
                    </a:cubicBezTo>
                    <a:cubicBezTo>
                      <a:pt x="29" y="112"/>
                      <a:pt x="29" y="112"/>
                      <a:pt x="28" y="111"/>
                    </a:cubicBezTo>
                    <a:moveTo>
                      <a:pt x="78" y="111"/>
                    </a:moveTo>
                    <a:cubicBezTo>
                      <a:pt x="77" y="112"/>
                      <a:pt x="77" y="112"/>
                      <a:pt x="77" y="112"/>
                    </a:cubicBezTo>
                    <a:cubicBezTo>
                      <a:pt x="77" y="112"/>
                      <a:pt x="77" y="112"/>
                      <a:pt x="77" y="113"/>
                    </a:cubicBezTo>
                    <a:cubicBezTo>
                      <a:pt x="79" y="114"/>
                      <a:pt x="82" y="116"/>
                      <a:pt x="84" y="117"/>
                    </a:cubicBezTo>
                    <a:cubicBezTo>
                      <a:pt x="85" y="117"/>
                      <a:pt x="85" y="116"/>
                      <a:pt x="85" y="116"/>
                    </a:cubicBezTo>
                    <a:cubicBezTo>
                      <a:pt x="83" y="114"/>
                      <a:pt x="80" y="113"/>
                      <a:pt x="78" y="111"/>
                    </a:cubicBezTo>
                    <a:moveTo>
                      <a:pt x="147" y="111"/>
                    </a:moveTo>
                    <a:cubicBezTo>
                      <a:pt x="146" y="112"/>
                      <a:pt x="145" y="113"/>
                      <a:pt x="145" y="115"/>
                    </a:cubicBezTo>
                    <a:cubicBezTo>
                      <a:pt x="145" y="115"/>
                      <a:pt x="145" y="115"/>
                      <a:pt x="145" y="115"/>
                    </a:cubicBezTo>
                    <a:cubicBezTo>
                      <a:pt x="146" y="114"/>
                      <a:pt x="147" y="113"/>
                      <a:pt x="147" y="111"/>
                    </a:cubicBezTo>
                    <a:cubicBezTo>
                      <a:pt x="147" y="111"/>
                      <a:pt x="147" y="111"/>
                      <a:pt x="147" y="111"/>
                    </a:cubicBezTo>
                    <a:moveTo>
                      <a:pt x="28" y="111"/>
                    </a:moveTo>
                    <a:cubicBezTo>
                      <a:pt x="28" y="111"/>
                      <a:pt x="27" y="111"/>
                      <a:pt x="27" y="111"/>
                    </a:cubicBezTo>
                    <a:cubicBezTo>
                      <a:pt x="28" y="111"/>
                      <a:pt x="28" y="112"/>
                      <a:pt x="28" y="112"/>
                    </a:cubicBezTo>
                    <a:cubicBezTo>
                      <a:pt x="28" y="111"/>
                      <a:pt x="28" y="111"/>
                      <a:pt x="28" y="111"/>
                    </a:cubicBezTo>
                    <a:cubicBezTo>
                      <a:pt x="28" y="111"/>
                      <a:pt x="28" y="111"/>
                      <a:pt x="28" y="111"/>
                    </a:cubicBezTo>
                    <a:moveTo>
                      <a:pt x="96" y="111"/>
                    </a:moveTo>
                    <a:cubicBezTo>
                      <a:pt x="96" y="111"/>
                      <a:pt x="96" y="111"/>
                      <a:pt x="96" y="111"/>
                    </a:cubicBezTo>
                    <a:cubicBezTo>
                      <a:pt x="103" y="115"/>
                      <a:pt x="103" y="115"/>
                      <a:pt x="103" y="115"/>
                    </a:cubicBezTo>
                    <a:cubicBezTo>
                      <a:pt x="101" y="114"/>
                      <a:pt x="98" y="112"/>
                      <a:pt x="96" y="111"/>
                    </a:cubicBezTo>
                    <a:cubicBezTo>
                      <a:pt x="96" y="111"/>
                      <a:pt x="96" y="112"/>
                      <a:pt x="95" y="112"/>
                    </a:cubicBezTo>
                    <a:cubicBezTo>
                      <a:pt x="98" y="114"/>
                      <a:pt x="100" y="115"/>
                      <a:pt x="103" y="116"/>
                    </a:cubicBezTo>
                    <a:cubicBezTo>
                      <a:pt x="103" y="116"/>
                      <a:pt x="103" y="116"/>
                      <a:pt x="104" y="115"/>
                    </a:cubicBezTo>
                    <a:cubicBezTo>
                      <a:pt x="101" y="114"/>
                      <a:pt x="99" y="112"/>
                      <a:pt x="96" y="111"/>
                    </a:cubicBezTo>
                    <a:moveTo>
                      <a:pt x="44" y="111"/>
                    </a:moveTo>
                    <a:cubicBezTo>
                      <a:pt x="44" y="111"/>
                      <a:pt x="44" y="111"/>
                      <a:pt x="44" y="111"/>
                    </a:cubicBezTo>
                    <a:cubicBezTo>
                      <a:pt x="45" y="112"/>
                      <a:pt x="47" y="112"/>
                      <a:pt x="48" y="113"/>
                    </a:cubicBezTo>
                    <a:cubicBezTo>
                      <a:pt x="48" y="113"/>
                      <a:pt x="48" y="113"/>
                      <a:pt x="48" y="113"/>
                    </a:cubicBezTo>
                    <a:cubicBezTo>
                      <a:pt x="47" y="112"/>
                      <a:pt x="45" y="111"/>
                      <a:pt x="44" y="111"/>
                    </a:cubicBezTo>
                    <a:moveTo>
                      <a:pt x="146" y="111"/>
                    </a:moveTo>
                    <a:cubicBezTo>
                      <a:pt x="145" y="112"/>
                      <a:pt x="144" y="113"/>
                      <a:pt x="143" y="114"/>
                    </a:cubicBezTo>
                    <a:cubicBezTo>
                      <a:pt x="144" y="115"/>
                      <a:pt x="144" y="115"/>
                      <a:pt x="144" y="115"/>
                    </a:cubicBezTo>
                    <a:cubicBezTo>
                      <a:pt x="146" y="111"/>
                      <a:pt x="146" y="111"/>
                      <a:pt x="146" y="111"/>
                    </a:cubicBezTo>
                    <a:cubicBezTo>
                      <a:pt x="146" y="111"/>
                      <a:pt x="146" y="111"/>
                      <a:pt x="146" y="111"/>
                    </a:cubicBezTo>
                    <a:moveTo>
                      <a:pt x="27" y="110"/>
                    </a:moveTo>
                    <a:cubicBezTo>
                      <a:pt x="27" y="111"/>
                      <a:pt x="27" y="111"/>
                      <a:pt x="26" y="111"/>
                    </a:cubicBezTo>
                    <a:cubicBezTo>
                      <a:pt x="27" y="111"/>
                      <a:pt x="27" y="111"/>
                      <a:pt x="27" y="111"/>
                    </a:cubicBezTo>
                    <a:cubicBezTo>
                      <a:pt x="27" y="111"/>
                      <a:pt x="27" y="111"/>
                      <a:pt x="27" y="111"/>
                    </a:cubicBezTo>
                    <a:cubicBezTo>
                      <a:pt x="27" y="111"/>
                      <a:pt x="27" y="111"/>
                      <a:pt x="27" y="110"/>
                    </a:cubicBezTo>
                    <a:moveTo>
                      <a:pt x="145" y="110"/>
                    </a:moveTo>
                    <a:cubicBezTo>
                      <a:pt x="144" y="111"/>
                      <a:pt x="144" y="113"/>
                      <a:pt x="143" y="114"/>
                    </a:cubicBezTo>
                    <a:cubicBezTo>
                      <a:pt x="143" y="114"/>
                      <a:pt x="143" y="114"/>
                      <a:pt x="143" y="114"/>
                    </a:cubicBezTo>
                    <a:cubicBezTo>
                      <a:pt x="144" y="113"/>
                      <a:pt x="145" y="112"/>
                      <a:pt x="145" y="110"/>
                    </a:cubicBezTo>
                    <a:cubicBezTo>
                      <a:pt x="145" y="110"/>
                      <a:pt x="145" y="110"/>
                      <a:pt x="145" y="110"/>
                    </a:cubicBezTo>
                    <a:moveTo>
                      <a:pt x="129" y="110"/>
                    </a:moveTo>
                    <a:cubicBezTo>
                      <a:pt x="129" y="111"/>
                      <a:pt x="128" y="111"/>
                      <a:pt x="128" y="112"/>
                    </a:cubicBezTo>
                    <a:cubicBezTo>
                      <a:pt x="128" y="112"/>
                      <a:pt x="128" y="112"/>
                      <a:pt x="128" y="112"/>
                    </a:cubicBezTo>
                    <a:cubicBezTo>
                      <a:pt x="133" y="115"/>
                      <a:pt x="133" y="115"/>
                      <a:pt x="133" y="115"/>
                    </a:cubicBezTo>
                    <a:cubicBezTo>
                      <a:pt x="133" y="115"/>
                      <a:pt x="133" y="114"/>
                      <a:pt x="134" y="113"/>
                    </a:cubicBezTo>
                    <a:cubicBezTo>
                      <a:pt x="132" y="112"/>
                      <a:pt x="131" y="111"/>
                      <a:pt x="129" y="110"/>
                    </a:cubicBezTo>
                    <a:moveTo>
                      <a:pt x="79" y="110"/>
                    </a:moveTo>
                    <a:cubicBezTo>
                      <a:pt x="78" y="110"/>
                      <a:pt x="78" y="110"/>
                      <a:pt x="78" y="110"/>
                    </a:cubicBezTo>
                    <a:cubicBezTo>
                      <a:pt x="81" y="112"/>
                      <a:pt x="83" y="113"/>
                      <a:pt x="86" y="115"/>
                    </a:cubicBezTo>
                    <a:cubicBezTo>
                      <a:pt x="86" y="115"/>
                      <a:pt x="86" y="114"/>
                      <a:pt x="86" y="114"/>
                    </a:cubicBezTo>
                    <a:cubicBezTo>
                      <a:pt x="84" y="113"/>
                      <a:pt x="81" y="111"/>
                      <a:pt x="79" y="110"/>
                    </a:cubicBezTo>
                    <a:moveTo>
                      <a:pt x="56" y="109"/>
                    </a:moveTo>
                    <a:cubicBezTo>
                      <a:pt x="56" y="110"/>
                      <a:pt x="56" y="110"/>
                      <a:pt x="56" y="110"/>
                    </a:cubicBezTo>
                    <a:cubicBezTo>
                      <a:pt x="58" y="111"/>
                      <a:pt x="60" y="113"/>
                      <a:pt x="63" y="114"/>
                    </a:cubicBezTo>
                    <a:cubicBezTo>
                      <a:pt x="63" y="114"/>
                      <a:pt x="63" y="114"/>
                      <a:pt x="63" y="114"/>
                    </a:cubicBezTo>
                    <a:cubicBezTo>
                      <a:pt x="61" y="112"/>
                      <a:pt x="58" y="111"/>
                      <a:pt x="56" y="109"/>
                    </a:cubicBezTo>
                    <a:moveTo>
                      <a:pt x="112" y="109"/>
                    </a:moveTo>
                    <a:cubicBezTo>
                      <a:pt x="112" y="111"/>
                      <a:pt x="111" y="112"/>
                      <a:pt x="110" y="113"/>
                    </a:cubicBezTo>
                    <a:cubicBezTo>
                      <a:pt x="112" y="115"/>
                      <a:pt x="114" y="116"/>
                      <a:pt x="116" y="117"/>
                    </a:cubicBezTo>
                    <a:cubicBezTo>
                      <a:pt x="117" y="116"/>
                      <a:pt x="118" y="114"/>
                      <a:pt x="119" y="113"/>
                    </a:cubicBezTo>
                    <a:cubicBezTo>
                      <a:pt x="117" y="112"/>
                      <a:pt x="115" y="111"/>
                      <a:pt x="112" y="109"/>
                    </a:cubicBezTo>
                    <a:moveTo>
                      <a:pt x="42" y="109"/>
                    </a:moveTo>
                    <a:cubicBezTo>
                      <a:pt x="42" y="109"/>
                      <a:pt x="42" y="109"/>
                      <a:pt x="41" y="109"/>
                    </a:cubicBezTo>
                    <a:cubicBezTo>
                      <a:pt x="42" y="110"/>
                      <a:pt x="42" y="110"/>
                      <a:pt x="43" y="110"/>
                    </a:cubicBezTo>
                    <a:cubicBezTo>
                      <a:pt x="43" y="110"/>
                      <a:pt x="43" y="110"/>
                      <a:pt x="43" y="110"/>
                    </a:cubicBezTo>
                    <a:cubicBezTo>
                      <a:pt x="43" y="110"/>
                      <a:pt x="42" y="109"/>
                      <a:pt x="42" y="109"/>
                    </a:cubicBezTo>
                    <a:moveTo>
                      <a:pt x="143" y="109"/>
                    </a:moveTo>
                    <a:cubicBezTo>
                      <a:pt x="142" y="110"/>
                      <a:pt x="141" y="111"/>
                      <a:pt x="141" y="113"/>
                    </a:cubicBezTo>
                    <a:cubicBezTo>
                      <a:pt x="141" y="113"/>
                      <a:pt x="141" y="113"/>
                      <a:pt x="141" y="113"/>
                    </a:cubicBezTo>
                    <a:cubicBezTo>
                      <a:pt x="142" y="112"/>
                      <a:pt x="143" y="111"/>
                      <a:pt x="143" y="110"/>
                    </a:cubicBezTo>
                    <a:cubicBezTo>
                      <a:pt x="143" y="109"/>
                      <a:pt x="143" y="109"/>
                      <a:pt x="143" y="109"/>
                    </a:cubicBezTo>
                    <a:moveTo>
                      <a:pt x="160" y="108"/>
                    </a:moveTo>
                    <a:cubicBezTo>
                      <a:pt x="160" y="109"/>
                      <a:pt x="159" y="111"/>
                      <a:pt x="158" y="112"/>
                    </a:cubicBezTo>
                    <a:cubicBezTo>
                      <a:pt x="160" y="113"/>
                      <a:pt x="160" y="113"/>
                      <a:pt x="160" y="113"/>
                    </a:cubicBezTo>
                    <a:cubicBezTo>
                      <a:pt x="162" y="110"/>
                      <a:pt x="162" y="110"/>
                      <a:pt x="162" y="110"/>
                    </a:cubicBezTo>
                    <a:cubicBezTo>
                      <a:pt x="160" y="108"/>
                      <a:pt x="160" y="108"/>
                      <a:pt x="160" y="108"/>
                    </a:cubicBezTo>
                    <a:moveTo>
                      <a:pt x="57" y="107"/>
                    </a:moveTo>
                    <a:cubicBezTo>
                      <a:pt x="57" y="108"/>
                      <a:pt x="57" y="108"/>
                      <a:pt x="57" y="108"/>
                    </a:cubicBezTo>
                    <a:cubicBezTo>
                      <a:pt x="59" y="109"/>
                      <a:pt x="60" y="110"/>
                      <a:pt x="62" y="111"/>
                    </a:cubicBezTo>
                    <a:cubicBezTo>
                      <a:pt x="62" y="111"/>
                      <a:pt x="63" y="112"/>
                      <a:pt x="64" y="112"/>
                    </a:cubicBezTo>
                    <a:cubicBezTo>
                      <a:pt x="64" y="112"/>
                      <a:pt x="64" y="112"/>
                      <a:pt x="64" y="112"/>
                    </a:cubicBezTo>
                    <a:cubicBezTo>
                      <a:pt x="62" y="110"/>
                      <a:pt x="60" y="109"/>
                      <a:pt x="57" y="107"/>
                    </a:cubicBezTo>
                    <a:moveTo>
                      <a:pt x="109" y="107"/>
                    </a:moveTo>
                    <a:cubicBezTo>
                      <a:pt x="108" y="109"/>
                      <a:pt x="108" y="110"/>
                      <a:pt x="107" y="111"/>
                    </a:cubicBezTo>
                    <a:cubicBezTo>
                      <a:pt x="107" y="112"/>
                      <a:pt x="108" y="112"/>
                      <a:pt x="108" y="112"/>
                    </a:cubicBezTo>
                    <a:cubicBezTo>
                      <a:pt x="109" y="111"/>
                      <a:pt x="110" y="109"/>
                      <a:pt x="110" y="108"/>
                    </a:cubicBezTo>
                    <a:cubicBezTo>
                      <a:pt x="110" y="108"/>
                      <a:pt x="110" y="108"/>
                      <a:pt x="109" y="107"/>
                    </a:cubicBezTo>
                    <a:moveTo>
                      <a:pt x="53" y="107"/>
                    </a:moveTo>
                    <a:cubicBezTo>
                      <a:pt x="53" y="107"/>
                      <a:pt x="52" y="108"/>
                      <a:pt x="52" y="108"/>
                    </a:cubicBezTo>
                    <a:cubicBezTo>
                      <a:pt x="53" y="108"/>
                      <a:pt x="53" y="108"/>
                      <a:pt x="54" y="109"/>
                    </a:cubicBezTo>
                    <a:cubicBezTo>
                      <a:pt x="54" y="108"/>
                      <a:pt x="54" y="108"/>
                      <a:pt x="54" y="108"/>
                    </a:cubicBezTo>
                    <a:cubicBezTo>
                      <a:pt x="53" y="108"/>
                      <a:pt x="53" y="108"/>
                      <a:pt x="53" y="107"/>
                    </a:cubicBezTo>
                    <a:moveTo>
                      <a:pt x="123" y="107"/>
                    </a:moveTo>
                    <a:cubicBezTo>
                      <a:pt x="123" y="107"/>
                      <a:pt x="122" y="108"/>
                      <a:pt x="122" y="109"/>
                    </a:cubicBezTo>
                    <a:cubicBezTo>
                      <a:pt x="127" y="112"/>
                      <a:pt x="127" y="112"/>
                      <a:pt x="127" y="112"/>
                    </a:cubicBezTo>
                    <a:cubicBezTo>
                      <a:pt x="127" y="111"/>
                      <a:pt x="127" y="111"/>
                      <a:pt x="128" y="110"/>
                    </a:cubicBezTo>
                    <a:cubicBezTo>
                      <a:pt x="127" y="110"/>
                      <a:pt x="127" y="111"/>
                      <a:pt x="127" y="112"/>
                    </a:cubicBezTo>
                    <a:cubicBezTo>
                      <a:pt x="127" y="112"/>
                      <a:pt x="127" y="112"/>
                      <a:pt x="127" y="112"/>
                    </a:cubicBezTo>
                    <a:cubicBezTo>
                      <a:pt x="127" y="111"/>
                      <a:pt x="128" y="110"/>
                      <a:pt x="128" y="109"/>
                    </a:cubicBezTo>
                    <a:cubicBezTo>
                      <a:pt x="127" y="108"/>
                      <a:pt x="125" y="107"/>
                      <a:pt x="123" y="107"/>
                    </a:cubicBezTo>
                    <a:moveTo>
                      <a:pt x="36" y="106"/>
                    </a:moveTo>
                    <a:cubicBezTo>
                      <a:pt x="36" y="106"/>
                      <a:pt x="36" y="106"/>
                      <a:pt x="36" y="106"/>
                    </a:cubicBezTo>
                    <a:cubicBezTo>
                      <a:pt x="36" y="106"/>
                      <a:pt x="37" y="106"/>
                      <a:pt x="37" y="107"/>
                    </a:cubicBezTo>
                    <a:cubicBezTo>
                      <a:pt x="37" y="107"/>
                      <a:pt x="37" y="107"/>
                      <a:pt x="37" y="106"/>
                    </a:cubicBezTo>
                    <a:cubicBezTo>
                      <a:pt x="37" y="106"/>
                      <a:pt x="36" y="106"/>
                      <a:pt x="36" y="106"/>
                    </a:cubicBezTo>
                    <a:moveTo>
                      <a:pt x="19" y="106"/>
                    </a:moveTo>
                    <a:cubicBezTo>
                      <a:pt x="19" y="106"/>
                      <a:pt x="19" y="106"/>
                      <a:pt x="19" y="106"/>
                    </a:cubicBezTo>
                    <a:cubicBezTo>
                      <a:pt x="19" y="106"/>
                      <a:pt x="19" y="106"/>
                      <a:pt x="19" y="106"/>
                    </a:cubicBezTo>
                    <a:cubicBezTo>
                      <a:pt x="19" y="106"/>
                      <a:pt x="19" y="106"/>
                      <a:pt x="19" y="106"/>
                    </a:cubicBezTo>
                    <a:cubicBezTo>
                      <a:pt x="19" y="106"/>
                      <a:pt x="19" y="106"/>
                      <a:pt x="19" y="106"/>
                    </a:cubicBezTo>
                    <a:moveTo>
                      <a:pt x="54" y="105"/>
                    </a:moveTo>
                    <a:cubicBezTo>
                      <a:pt x="54" y="105"/>
                      <a:pt x="54" y="106"/>
                      <a:pt x="53" y="106"/>
                    </a:cubicBezTo>
                    <a:cubicBezTo>
                      <a:pt x="54" y="106"/>
                      <a:pt x="54" y="106"/>
                      <a:pt x="55" y="107"/>
                    </a:cubicBezTo>
                    <a:cubicBezTo>
                      <a:pt x="55" y="106"/>
                      <a:pt x="55" y="106"/>
                      <a:pt x="55" y="106"/>
                    </a:cubicBezTo>
                    <a:cubicBezTo>
                      <a:pt x="55" y="106"/>
                      <a:pt x="54" y="106"/>
                      <a:pt x="54" y="105"/>
                    </a:cubicBezTo>
                    <a:moveTo>
                      <a:pt x="81" y="105"/>
                    </a:moveTo>
                    <a:cubicBezTo>
                      <a:pt x="81" y="106"/>
                      <a:pt x="81" y="106"/>
                      <a:pt x="81" y="106"/>
                    </a:cubicBezTo>
                    <a:cubicBezTo>
                      <a:pt x="83" y="108"/>
                      <a:pt x="86" y="109"/>
                      <a:pt x="88" y="111"/>
                    </a:cubicBezTo>
                    <a:cubicBezTo>
                      <a:pt x="89" y="110"/>
                      <a:pt x="89" y="110"/>
                      <a:pt x="89" y="110"/>
                    </a:cubicBezTo>
                    <a:cubicBezTo>
                      <a:pt x="86" y="108"/>
                      <a:pt x="84" y="107"/>
                      <a:pt x="81" y="105"/>
                    </a:cubicBezTo>
                    <a:moveTo>
                      <a:pt x="155" y="105"/>
                    </a:moveTo>
                    <a:cubicBezTo>
                      <a:pt x="154" y="106"/>
                      <a:pt x="154" y="107"/>
                      <a:pt x="153" y="108"/>
                    </a:cubicBezTo>
                    <a:cubicBezTo>
                      <a:pt x="155" y="110"/>
                      <a:pt x="155" y="110"/>
                      <a:pt x="155" y="110"/>
                    </a:cubicBezTo>
                    <a:cubicBezTo>
                      <a:pt x="155" y="109"/>
                      <a:pt x="156" y="107"/>
                      <a:pt x="157" y="106"/>
                    </a:cubicBezTo>
                    <a:cubicBezTo>
                      <a:pt x="155" y="105"/>
                      <a:pt x="155" y="105"/>
                      <a:pt x="155" y="105"/>
                    </a:cubicBezTo>
                    <a:moveTo>
                      <a:pt x="48" y="104"/>
                    </a:moveTo>
                    <a:cubicBezTo>
                      <a:pt x="48" y="104"/>
                      <a:pt x="48" y="105"/>
                      <a:pt x="47" y="105"/>
                    </a:cubicBezTo>
                    <a:cubicBezTo>
                      <a:pt x="49" y="106"/>
                      <a:pt x="50" y="106"/>
                      <a:pt x="51" y="107"/>
                    </a:cubicBezTo>
                    <a:cubicBezTo>
                      <a:pt x="52" y="107"/>
                      <a:pt x="52" y="107"/>
                      <a:pt x="52" y="107"/>
                    </a:cubicBezTo>
                    <a:cubicBezTo>
                      <a:pt x="50" y="106"/>
                      <a:pt x="49" y="105"/>
                      <a:pt x="48" y="104"/>
                    </a:cubicBezTo>
                    <a:moveTo>
                      <a:pt x="133" y="104"/>
                    </a:moveTo>
                    <a:cubicBezTo>
                      <a:pt x="132" y="105"/>
                      <a:pt x="131" y="106"/>
                      <a:pt x="131" y="108"/>
                    </a:cubicBezTo>
                    <a:cubicBezTo>
                      <a:pt x="136" y="110"/>
                      <a:pt x="136" y="110"/>
                      <a:pt x="136" y="110"/>
                    </a:cubicBezTo>
                    <a:cubicBezTo>
                      <a:pt x="136" y="109"/>
                      <a:pt x="137" y="108"/>
                      <a:pt x="138" y="107"/>
                    </a:cubicBezTo>
                    <a:cubicBezTo>
                      <a:pt x="136" y="106"/>
                      <a:pt x="134" y="105"/>
                      <a:pt x="133" y="104"/>
                    </a:cubicBezTo>
                    <a:moveTo>
                      <a:pt x="17" y="104"/>
                    </a:moveTo>
                    <a:cubicBezTo>
                      <a:pt x="17" y="104"/>
                      <a:pt x="16" y="104"/>
                      <a:pt x="16" y="105"/>
                    </a:cubicBezTo>
                    <a:cubicBezTo>
                      <a:pt x="17" y="105"/>
                      <a:pt x="18" y="105"/>
                      <a:pt x="19" y="106"/>
                    </a:cubicBezTo>
                    <a:cubicBezTo>
                      <a:pt x="19" y="106"/>
                      <a:pt x="19" y="106"/>
                      <a:pt x="19" y="105"/>
                    </a:cubicBezTo>
                    <a:cubicBezTo>
                      <a:pt x="18" y="105"/>
                      <a:pt x="17" y="105"/>
                      <a:pt x="17" y="104"/>
                    </a:cubicBezTo>
                    <a:moveTo>
                      <a:pt x="59" y="104"/>
                    </a:moveTo>
                    <a:cubicBezTo>
                      <a:pt x="59" y="104"/>
                      <a:pt x="59" y="104"/>
                      <a:pt x="59" y="104"/>
                    </a:cubicBezTo>
                    <a:cubicBezTo>
                      <a:pt x="60" y="105"/>
                      <a:pt x="61" y="105"/>
                      <a:pt x="62" y="106"/>
                    </a:cubicBezTo>
                    <a:cubicBezTo>
                      <a:pt x="61" y="105"/>
                      <a:pt x="60" y="105"/>
                      <a:pt x="59" y="104"/>
                    </a:cubicBezTo>
                    <a:moveTo>
                      <a:pt x="33" y="104"/>
                    </a:moveTo>
                    <a:cubicBezTo>
                      <a:pt x="33" y="104"/>
                      <a:pt x="33" y="104"/>
                      <a:pt x="33" y="104"/>
                    </a:cubicBezTo>
                    <a:cubicBezTo>
                      <a:pt x="33" y="104"/>
                      <a:pt x="34" y="105"/>
                      <a:pt x="34" y="105"/>
                    </a:cubicBezTo>
                    <a:cubicBezTo>
                      <a:pt x="34" y="105"/>
                      <a:pt x="34" y="105"/>
                      <a:pt x="34" y="105"/>
                    </a:cubicBezTo>
                    <a:cubicBezTo>
                      <a:pt x="34" y="104"/>
                      <a:pt x="33" y="104"/>
                      <a:pt x="33" y="104"/>
                    </a:cubicBezTo>
                    <a:moveTo>
                      <a:pt x="32" y="103"/>
                    </a:moveTo>
                    <a:cubicBezTo>
                      <a:pt x="32" y="103"/>
                      <a:pt x="32" y="103"/>
                      <a:pt x="32" y="104"/>
                    </a:cubicBezTo>
                    <a:cubicBezTo>
                      <a:pt x="32" y="104"/>
                      <a:pt x="32" y="104"/>
                      <a:pt x="32" y="104"/>
                    </a:cubicBezTo>
                    <a:cubicBezTo>
                      <a:pt x="32" y="104"/>
                      <a:pt x="32" y="104"/>
                      <a:pt x="32" y="104"/>
                    </a:cubicBezTo>
                    <a:cubicBezTo>
                      <a:pt x="32" y="104"/>
                      <a:pt x="32" y="103"/>
                      <a:pt x="32" y="103"/>
                    </a:cubicBezTo>
                    <a:moveTo>
                      <a:pt x="82" y="103"/>
                    </a:moveTo>
                    <a:cubicBezTo>
                      <a:pt x="82" y="104"/>
                      <a:pt x="82" y="104"/>
                      <a:pt x="82" y="104"/>
                    </a:cubicBezTo>
                    <a:cubicBezTo>
                      <a:pt x="84" y="106"/>
                      <a:pt x="87" y="107"/>
                      <a:pt x="90" y="109"/>
                    </a:cubicBezTo>
                    <a:cubicBezTo>
                      <a:pt x="90" y="109"/>
                      <a:pt x="90" y="108"/>
                      <a:pt x="90" y="108"/>
                    </a:cubicBezTo>
                    <a:cubicBezTo>
                      <a:pt x="88" y="106"/>
                      <a:pt x="85" y="105"/>
                      <a:pt x="82" y="103"/>
                    </a:cubicBezTo>
                    <a:moveTo>
                      <a:pt x="15" y="103"/>
                    </a:moveTo>
                    <a:cubicBezTo>
                      <a:pt x="15" y="103"/>
                      <a:pt x="15" y="103"/>
                      <a:pt x="15" y="104"/>
                    </a:cubicBezTo>
                    <a:cubicBezTo>
                      <a:pt x="15" y="104"/>
                      <a:pt x="16" y="104"/>
                      <a:pt x="16" y="104"/>
                    </a:cubicBezTo>
                    <a:cubicBezTo>
                      <a:pt x="16" y="104"/>
                      <a:pt x="16" y="104"/>
                      <a:pt x="16" y="104"/>
                    </a:cubicBezTo>
                    <a:cubicBezTo>
                      <a:pt x="16" y="104"/>
                      <a:pt x="16" y="103"/>
                      <a:pt x="15" y="103"/>
                    </a:cubicBezTo>
                    <a:moveTo>
                      <a:pt x="82" y="103"/>
                    </a:moveTo>
                    <a:cubicBezTo>
                      <a:pt x="82" y="103"/>
                      <a:pt x="82" y="103"/>
                      <a:pt x="82" y="103"/>
                    </a:cubicBezTo>
                    <a:cubicBezTo>
                      <a:pt x="90" y="108"/>
                      <a:pt x="90" y="108"/>
                      <a:pt x="90" y="108"/>
                    </a:cubicBezTo>
                    <a:cubicBezTo>
                      <a:pt x="90" y="108"/>
                      <a:pt x="90" y="108"/>
                      <a:pt x="90" y="108"/>
                    </a:cubicBezTo>
                    <a:cubicBezTo>
                      <a:pt x="88" y="106"/>
                      <a:pt x="85" y="105"/>
                      <a:pt x="82" y="103"/>
                    </a:cubicBezTo>
                    <a:moveTo>
                      <a:pt x="31" y="103"/>
                    </a:moveTo>
                    <a:cubicBezTo>
                      <a:pt x="31" y="103"/>
                      <a:pt x="31" y="103"/>
                      <a:pt x="31" y="103"/>
                    </a:cubicBezTo>
                    <a:cubicBezTo>
                      <a:pt x="31" y="103"/>
                      <a:pt x="31" y="103"/>
                      <a:pt x="32" y="103"/>
                    </a:cubicBezTo>
                    <a:cubicBezTo>
                      <a:pt x="32" y="103"/>
                      <a:pt x="32" y="103"/>
                      <a:pt x="32" y="103"/>
                    </a:cubicBezTo>
                    <a:cubicBezTo>
                      <a:pt x="31" y="103"/>
                      <a:pt x="31" y="103"/>
                      <a:pt x="31" y="103"/>
                    </a:cubicBezTo>
                    <a:moveTo>
                      <a:pt x="45" y="103"/>
                    </a:moveTo>
                    <a:cubicBezTo>
                      <a:pt x="45" y="103"/>
                      <a:pt x="45" y="103"/>
                      <a:pt x="45" y="103"/>
                    </a:cubicBezTo>
                    <a:cubicBezTo>
                      <a:pt x="46" y="104"/>
                      <a:pt x="46" y="104"/>
                      <a:pt x="47" y="104"/>
                    </a:cubicBezTo>
                    <a:cubicBezTo>
                      <a:pt x="47" y="104"/>
                      <a:pt x="47" y="104"/>
                      <a:pt x="47" y="104"/>
                    </a:cubicBezTo>
                    <a:cubicBezTo>
                      <a:pt x="46" y="103"/>
                      <a:pt x="46" y="103"/>
                      <a:pt x="45" y="103"/>
                    </a:cubicBezTo>
                    <a:moveTo>
                      <a:pt x="101" y="103"/>
                    </a:moveTo>
                    <a:cubicBezTo>
                      <a:pt x="100" y="104"/>
                      <a:pt x="100" y="105"/>
                      <a:pt x="99" y="106"/>
                    </a:cubicBezTo>
                    <a:cubicBezTo>
                      <a:pt x="101" y="108"/>
                      <a:pt x="104" y="109"/>
                      <a:pt x="106" y="111"/>
                    </a:cubicBezTo>
                    <a:cubicBezTo>
                      <a:pt x="107" y="110"/>
                      <a:pt x="108" y="108"/>
                      <a:pt x="109" y="107"/>
                    </a:cubicBezTo>
                    <a:cubicBezTo>
                      <a:pt x="106" y="106"/>
                      <a:pt x="104" y="104"/>
                      <a:pt x="101" y="103"/>
                    </a:cubicBezTo>
                    <a:moveTo>
                      <a:pt x="49" y="102"/>
                    </a:moveTo>
                    <a:cubicBezTo>
                      <a:pt x="49" y="103"/>
                      <a:pt x="49" y="103"/>
                      <a:pt x="49" y="103"/>
                    </a:cubicBezTo>
                    <a:cubicBezTo>
                      <a:pt x="50" y="104"/>
                      <a:pt x="51" y="104"/>
                      <a:pt x="53" y="105"/>
                    </a:cubicBezTo>
                    <a:cubicBezTo>
                      <a:pt x="53" y="105"/>
                      <a:pt x="53" y="105"/>
                      <a:pt x="53" y="105"/>
                    </a:cubicBezTo>
                    <a:cubicBezTo>
                      <a:pt x="52" y="104"/>
                      <a:pt x="50" y="103"/>
                      <a:pt x="49" y="102"/>
                    </a:cubicBezTo>
                    <a:moveTo>
                      <a:pt x="151" y="102"/>
                    </a:moveTo>
                    <a:cubicBezTo>
                      <a:pt x="150" y="103"/>
                      <a:pt x="149" y="105"/>
                      <a:pt x="149" y="106"/>
                    </a:cubicBezTo>
                    <a:cubicBezTo>
                      <a:pt x="149" y="106"/>
                      <a:pt x="149" y="106"/>
                      <a:pt x="149" y="106"/>
                    </a:cubicBezTo>
                    <a:cubicBezTo>
                      <a:pt x="149" y="106"/>
                      <a:pt x="149" y="106"/>
                      <a:pt x="149" y="106"/>
                    </a:cubicBezTo>
                    <a:cubicBezTo>
                      <a:pt x="150" y="105"/>
                      <a:pt x="150" y="105"/>
                      <a:pt x="150" y="105"/>
                    </a:cubicBezTo>
                    <a:cubicBezTo>
                      <a:pt x="150" y="105"/>
                      <a:pt x="150" y="106"/>
                      <a:pt x="149" y="106"/>
                    </a:cubicBezTo>
                    <a:cubicBezTo>
                      <a:pt x="150" y="107"/>
                      <a:pt x="150" y="107"/>
                      <a:pt x="150" y="107"/>
                    </a:cubicBezTo>
                    <a:cubicBezTo>
                      <a:pt x="151" y="106"/>
                      <a:pt x="151" y="104"/>
                      <a:pt x="152" y="103"/>
                    </a:cubicBezTo>
                    <a:cubicBezTo>
                      <a:pt x="151" y="102"/>
                      <a:pt x="151" y="102"/>
                      <a:pt x="151" y="102"/>
                    </a:cubicBezTo>
                    <a:moveTo>
                      <a:pt x="117" y="102"/>
                    </a:moveTo>
                    <a:cubicBezTo>
                      <a:pt x="116" y="103"/>
                      <a:pt x="116" y="104"/>
                      <a:pt x="115" y="105"/>
                    </a:cubicBezTo>
                    <a:cubicBezTo>
                      <a:pt x="122" y="109"/>
                      <a:pt x="122" y="109"/>
                      <a:pt x="122" y="109"/>
                    </a:cubicBezTo>
                    <a:cubicBezTo>
                      <a:pt x="122" y="108"/>
                      <a:pt x="123" y="107"/>
                      <a:pt x="123" y="106"/>
                    </a:cubicBezTo>
                    <a:cubicBezTo>
                      <a:pt x="121" y="105"/>
                      <a:pt x="119" y="104"/>
                      <a:pt x="117" y="103"/>
                    </a:cubicBezTo>
                    <a:cubicBezTo>
                      <a:pt x="117" y="103"/>
                      <a:pt x="117" y="102"/>
                      <a:pt x="117" y="102"/>
                    </a:cubicBezTo>
                    <a:moveTo>
                      <a:pt x="150" y="102"/>
                    </a:moveTo>
                    <a:cubicBezTo>
                      <a:pt x="149" y="103"/>
                      <a:pt x="149" y="104"/>
                      <a:pt x="148" y="105"/>
                    </a:cubicBezTo>
                    <a:cubicBezTo>
                      <a:pt x="148" y="106"/>
                      <a:pt x="148" y="106"/>
                      <a:pt x="148" y="106"/>
                    </a:cubicBezTo>
                    <a:cubicBezTo>
                      <a:pt x="149" y="104"/>
                      <a:pt x="150" y="103"/>
                      <a:pt x="150" y="102"/>
                    </a:cubicBezTo>
                    <a:cubicBezTo>
                      <a:pt x="150" y="102"/>
                      <a:pt x="150" y="102"/>
                      <a:pt x="150" y="102"/>
                    </a:cubicBezTo>
                    <a:moveTo>
                      <a:pt x="56" y="102"/>
                    </a:moveTo>
                    <a:cubicBezTo>
                      <a:pt x="56" y="102"/>
                      <a:pt x="56" y="102"/>
                      <a:pt x="56" y="102"/>
                    </a:cubicBezTo>
                    <a:cubicBezTo>
                      <a:pt x="56" y="102"/>
                      <a:pt x="57" y="102"/>
                      <a:pt x="57" y="103"/>
                    </a:cubicBezTo>
                    <a:cubicBezTo>
                      <a:pt x="57" y="103"/>
                      <a:pt x="57" y="103"/>
                      <a:pt x="57" y="103"/>
                    </a:cubicBezTo>
                    <a:cubicBezTo>
                      <a:pt x="57" y="102"/>
                      <a:pt x="56" y="102"/>
                      <a:pt x="56" y="102"/>
                    </a:cubicBezTo>
                    <a:moveTo>
                      <a:pt x="61" y="101"/>
                    </a:moveTo>
                    <a:cubicBezTo>
                      <a:pt x="61" y="102"/>
                      <a:pt x="60" y="102"/>
                      <a:pt x="60" y="103"/>
                    </a:cubicBezTo>
                    <a:cubicBezTo>
                      <a:pt x="62" y="104"/>
                      <a:pt x="65" y="105"/>
                      <a:pt x="67" y="107"/>
                    </a:cubicBezTo>
                    <a:cubicBezTo>
                      <a:pt x="67" y="106"/>
                      <a:pt x="68" y="106"/>
                      <a:pt x="68" y="105"/>
                    </a:cubicBezTo>
                    <a:cubicBezTo>
                      <a:pt x="67" y="105"/>
                      <a:pt x="66" y="104"/>
                      <a:pt x="66" y="104"/>
                    </a:cubicBezTo>
                    <a:cubicBezTo>
                      <a:pt x="64" y="103"/>
                      <a:pt x="63" y="102"/>
                      <a:pt x="61" y="101"/>
                    </a:cubicBezTo>
                    <a:moveTo>
                      <a:pt x="127" y="101"/>
                    </a:moveTo>
                    <a:cubicBezTo>
                      <a:pt x="126" y="102"/>
                      <a:pt x="125" y="103"/>
                      <a:pt x="125" y="105"/>
                    </a:cubicBezTo>
                    <a:cubicBezTo>
                      <a:pt x="125" y="105"/>
                      <a:pt x="125" y="105"/>
                      <a:pt x="126" y="105"/>
                    </a:cubicBezTo>
                    <a:cubicBezTo>
                      <a:pt x="130" y="107"/>
                      <a:pt x="130" y="107"/>
                      <a:pt x="130" y="107"/>
                    </a:cubicBezTo>
                    <a:cubicBezTo>
                      <a:pt x="130" y="106"/>
                      <a:pt x="131" y="105"/>
                      <a:pt x="131" y="104"/>
                    </a:cubicBezTo>
                    <a:cubicBezTo>
                      <a:pt x="131" y="104"/>
                      <a:pt x="131" y="104"/>
                      <a:pt x="132" y="104"/>
                    </a:cubicBezTo>
                    <a:cubicBezTo>
                      <a:pt x="130" y="103"/>
                      <a:pt x="128" y="102"/>
                      <a:pt x="127" y="101"/>
                    </a:cubicBezTo>
                    <a:moveTo>
                      <a:pt x="46" y="101"/>
                    </a:moveTo>
                    <a:cubicBezTo>
                      <a:pt x="46" y="101"/>
                      <a:pt x="46" y="101"/>
                      <a:pt x="46" y="101"/>
                    </a:cubicBezTo>
                    <a:cubicBezTo>
                      <a:pt x="47" y="102"/>
                      <a:pt x="47" y="102"/>
                      <a:pt x="48" y="102"/>
                    </a:cubicBezTo>
                    <a:cubicBezTo>
                      <a:pt x="48" y="102"/>
                      <a:pt x="48" y="102"/>
                      <a:pt x="48" y="102"/>
                    </a:cubicBezTo>
                    <a:cubicBezTo>
                      <a:pt x="47" y="102"/>
                      <a:pt x="47" y="101"/>
                      <a:pt x="46" y="101"/>
                    </a:cubicBezTo>
                    <a:moveTo>
                      <a:pt x="148" y="100"/>
                    </a:moveTo>
                    <a:cubicBezTo>
                      <a:pt x="147" y="102"/>
                      <a:pt x="146" y="103"/>
                      <a:pt x="146" y="104"/>
                    </a:cubicBezTo>
                    <a:cubicBezTo>
                      <a:pt x="146" y="104"/>
                      <a:pt x="146" y="104"/>
                      <a:pt x="146" y="104"/>
                    </a:cubicBezTo>
                    <a:cubicBezTo>
                      <a:pt x="147" y="103"/>
                      <a:pt x="148" y="102"/>
                      <a:pt x="149" y="101"/>
                    </a:cubicBezTo>
                    <a:cubicBezTo>
                      <a:pt x="148" y="100"/>
                      <a:pt x="148" y="100"/>
                      <a:pt x="148" y="100"/>
                    </a:cubicBezTo>
                    <a:moveTo>
                      <a:pt x="113" y="100"/>
                    </a:moveTo>
                    <a:cubicBezTo>
                      <a:pt x="113" y="101"/>
                      <a:pt x="113" y="102"/>
                      <a:pt x="112" y="103"/>
                    </a:cubicBezTo>
                    <a:cubicBezTo>
                      <a:pt x="113" y="103"/>
                      <a:pt x="113" y="103"/>
                      <a:pt x="113" y="103"/>
                    </a:cubicBezTo>
                    <a:cubicBezTo>
                      <a:pt x="114" y="103"/>
                      <a:pt x="114" y="102"/>
                      <a:pt x="115" y="101"/>
                    </a:cubicBezTo>
                    <a:cubicBezTo>
                      <a:pt x="114" y="101"/>
                      <a:pt x="114" y="101"/>
                      <a:pt x="113" y="100"/>
                    </a:cubicBezTo>
                    <a:moveTo>
                      <a:pt x="40" y="99"/>
                    </a:moveTo>
                    <a:cubicBezTo>
                      <a:pt x="40" y="100"/>
                      <a:pt x="40" y="100"/>
                      <a:pt x="40" y="100"/>
                    </a:cubicBezTo>
                    <a:cubicBezTo>
                      <a:pt x="40" y="100"/>
                      <a:pt x="41" y="100"/>
                      <a:pt x="41" y="101"/>
                    </a:cubicBezTo>
                    <a:cubicBezTo>
                      <a:pt x="41" y="100"/>
                      <a:pt x="41" y="100"/>
                      <a:pt x="41" y="100"/>
                    </a:cubicBezTo>
                    <a:cubicBezTo>
                      <a:pt x="41" y="100"/>
                      <a:pt x="40" y="100"/>
                      <a:pt x="40" y="99"/>
                    </a:cubicBezTo>
                    <a:moveTo>
                      <a:pt x="62" y="99"/>
                    </a:moveTo>
                    <a:cubicBezTo>
                      <a:pt x="62" y="100"/>
                      <a:pt x="62" y="100"/>
                      <a:pt x="62" y="100"/>
                    </a:cubicBezTo>
                    <a:cubicBezTo>
                      <a:pt x="64" y="101"/>
                      <a:pt x="66" y="103"/>
                      <a:pt x="69" y="104"/>
                    </a:cubicBezTo>
                    <a:cubicBezTo>
                      <a:pt x="69" y="104"/>
                      <a:pt x="69" y="104"/>
                      <a:pt x="69" y="104"/>
                    </a:cubicBezTo>
                    <a:cubicBezTo>
                      <a:pt x="67" y="102"/>
                      <a:pt x="64" y="101"/>
                      <a:pt x="62" y="99"/>
                    </a:cubicBezTo>
                    <a:moveTo>
                      <a:pt x="57" y="99"/>
                    </a:moveTo>
                    <a:cubicBezTo>
                      <a:pt x="57" y="99"/>
                      <a:pt x="57" y="100"/>
                      <a:pt x="56" y="101"/>
                    </a:cubicBezTo>
                    <a:cubicBezTo>
                      <a:pt x="57" y="101"/>
                      <a:pt x="57" y="101"/>
                      <a:pt x="58" y="101"/>
                    </a:cubicBezTo>
                    <a:cubicBezTo>
                      <a:pt x="58" y="101"/>
                      <a:pt x="58" y="100"/>
                      <a:pt x="59" y="100"/>
                    </a:cubicBezTo>
                    <a:cubicBezTo>
                      <a:pt x="58" y="99"/>
                      <a:pt x="58" y="99"/>
                      <a:pt x="57" y="99"/>
                    </a:cubicBezTo>
                    <a:moveTo>
                      <a:pt x="51" y="99"/>
                    </a:moveTo>
                    <a:cubicBezTo>
                      <a:pt x="51" y="99"/>
                      <a:pt x="51" y="99"/>
                      <a:pt x="51" y="99"/>
                    </a:cubicBezTo>
                    <a:cubicBezTo>
                      <a:pt x="52" y="100"/>
                      <a:pt x="54" y="101"/>
                      <a:pt x="55" y="101"/>
                    </a:cubicBezTo>
                    <a:cubicBezTo>
                      <a:pt x="55" y="101"/>
                      <a:pt x="55" y="101"/>
                      <a:pt x="55" y="101"/>
                    </a:cubicBezTo>
                    <a:cubicBezTo>
                      <a:pt x="54" y="101"/>
                      <a:pt x="52" y="100"/>
                      <a:pt x="51" y="99"/>
                    </a:cubicBezTo>
                    <a:moveTo>
                      <a:pt x="24" y="99"/>
                    </a:moveTo>
                    <a:cubicBezTo>
                      <a:pt x="24" y="99"/>
                      <a:pt x="24" y="99"/>
                      <a:pt x="24" y="99"/>
                    </a:cubicBezTo>
                    <a:cubicBezTo>
                      <a:pt x="24" y="99"/>
                      <a:pt x="24" y="99"/>
                      <a:pt x="24" y="99"/>
                    </a:cubicBezTo>
                    <a:cubicBezTo>
                      <a:pt x="24" y="99"/>
                      <a:pt x="24" y="99"/>
                      <a:pt x="24" y="99"/>
                    </a:cubicBezTo>
                    <a:cubicBezTo>
                      <a:pt x="24" y="99"/>
                      <a:pt x="24" y="99"/>
                      <a:pt x="24" y="99"/>
                    </a:cubicBezTo>
                    <a:moveTo>
                      <a:pt x="41" y="98"/>
                    </a:moveTo>
                    <a:cubicBezTo>
                      <a:pt x="41" y="98"/>
                      <a:pt x="41" y="98"/>
                      <a:pt x="41" y="98"/>
                    </a:cubicBezTo>
                    <a:cubicBezTo>
                      <a:pt x="41" y="98"/>
                      <a:pt x="42" y="99"/>
                      <a:pt x="42" y="99"/>
                    </a:cubicBezTo>
                    <a:cubicBezTo>
                      <a:pt x="42" y="99"/>
                      <a:pt x="42" y="98"/>
                      <a:pt x="42" y="98"/>
                    </a:cubicBezTo>
                    <a:cubicBezTo>
                      <a:pt x="42" y="98"/>
                      <a:pt x="42" y="98"/>
                      <a:pt x="41" y="98"/>
                    </a:cubicBezTo>
                    <a:moveTo>
                      <a:pt x="49" y="97"/>
                    </a:moveTo>
                    <a:cubicBezTo>
                      <a:pt x="49" y="97"/>
                      <a:pt x="49" y="97"/>
                      <a:pt x="49" y="97"/>
                    </a:cubicBezTo>
                    <a:cubicBezTo>
                      <a:pt x="49" y="98"/>
                      <a:pt x="49" y="98"/>
                      <a:pt x="50" y="98"/>
                    </a:cubicBezTo>
                    <a:cubicBezTo>
                      <a:pt x="50" y="98"/>
                      <a:pt x="50" y="98"/>
                      <a:pt x="50" y="98"/>
                    </a:cubicBezTo>
                    <a:cubicBezTo>
                      <a:pt x="49" y="98"/>
                      <a:pt x="49" y="98"/>
                      <a:pt x="49" y="97"/>
                    </a:cubicBezTo>
                    <a:moveTo>
                      <a:pt x="120" y="97"/>
                    </a:moveTo>
                    <a:cubicBezTo>
                      <a:pt x="119" y="98"/>
                      <a:pt x="118" y="100"/>
                      <a:pt x="118" y="101"/>
                    </a:cubicBezTo>
                    <a:cubicBezTo>
                      <a:pt x="120" y="102"/>
                      <a:pt x="122" y="103"/>
                      <a:pt x="124" y="104"/>
                    </a:cubicBezTo>
                    <a:cubicBezTo>
                      <a:pt x="125" y="103"/>
                      <a:pt x="126" y="102"/>
                      <a:pt x="126" y="101"/>
                    </a:cubicBezTo>
                    <a:cubicBezTo>
                      <a:pt x="124" y="100"/>
                      <a:pt x="122" y="99"/>
                      <a:pt x="120" y="97"/>
                    </a:cubicBezTo>
                    <a:moveTo>
                      <a:pt x="37" y="97"/>
                    </a:moveTo>
                    <a:cubicBezTo>
                      <a:pt x="36" y="97"/>
                      <a:pt x="36" y="97"/>
                      <a:pt x="36" y="98"/>
                    </a:cubicBezTo>
                    <a:cubicBezTo>
                      <a:pt x="36" y="98"/>
                      <a:pt x="36" y="98"/>
                      <a:pt x="36" y="98"/>
                    </a:cubicBezTo>
                    <a:cubicBezTo>
                      <a:pt x="37" y="98"/>
                      <a:pt x="37" y="98"/>
                      <a:pt x="38" y="99"/>
                    </a:cubicBezTo>
                    <a:cubicBezTo>
                      <a:pt x="38" y="98"/>
                      <a:pt x="38" y="98"/>
                      <a:pt x="38" y="98"/>
                    </a:cubicBezTo>
                    <a:cubicBezTo>
                      <a:pt x="37" y="98"/>
                      <a:pt x="37" y="97"/>
                      <a:pt x="37" y="97"/>
                    </a:cubicBezTo>
                    <a:moveTo>
                      <a:pt x="59" y="97"/>
                    </a:moveTo>
                    <a:cubicBezTo>
                      <a:pt x="58" y="97"/>
                      <a:pt x="58" y="98"/>
                      <a:pt x="58" y="98"/>
                    </a:cubicBezTo>
                    <a:cubicBezTo>
                      <a:pt x="58" y="98"/>
                      <a:pt x="59" y="98"/>
                      <a:pt x="59" y="99"/>
                    </a:cubicBezTo>
                    <a:cubicBezTo>
                      <a:pt x="60" y="98"/>
                      <a:pt x="60" y="98"/>
                      <a:pt x="60" y="98"/>
                    </a:cubicBezTo>
                    <a:cubicBezTo>
                      <a:pt x="59" y="98"/>
                      <a:pt x="59" y="97"/>
                      <a:pt x="59" y="97"/>
                    </a:cubicBezTo>
                    <a:moveTo>
                      <a:pt x="21" y="97"/>
                    </a:moveTo>
                    <a:cubicBezTo>
                      <a:pt x="21" y="97"/>
                      <a:pt x="21" y="97"/>
                      <a:pt x="21" y="97"/>
                    </a:cubicBezTo>
                    <a:cubicBezTo>
                      <a:pt x="22" y="97"/>
                      <a:pt x="23" y="98"/>
                      <a:pt x="23" y="98"/>
                    </a:cubicBezTo>
                    <a:cubicBezTo>
                      <a:pt x="23" y="98"/>
                      <a:pt x="23" y="98"/>
                      <a:pt x="23" y="98"/>
                    </a:cubicBezTo>
                    <a:cubicBezTo>
                      <a:pt x="23" y="98"/>
                      <a:pt x="22" y="97"/>
                      <a:pt x="21" y="97"/>
                    </a:cubicBezTo>
                    <a:moveTo>
                      <a:pt x="36" y="97"/>
                    </a:moveTo>
                    <a:cubicBezTo>
                      <a:pt x="36" y="97"/>
                      <a:pt x="36" y="97"/>
                      <a:pt x="36" y="97"/>
                    </a:cubicBezTo>
                    <a:cubicBezTo>
                      <a:pt x="36" y="97"/>
                      <a:pt x="36" y="97"/>
                      <a:pt x="36" y="98"/>
                    </a:cubicBezTo>
                    <a:cubicBezTo>
                      <a:pt x="36" y="97"/>
                      <a:pt x="36" y="97"/>
                      <a:pt x="36" y="97"/>
                    </a:cubicBezTo>
                    <a:cubicBezTo>
                      <a:pt x="36" y="97"/>
                      <a:pt x="36" y="97"/>
                      <a:pt x="36" y="97"/>
                    </a:cubicBezTo>
                    <a:moveTo>
                      <a:pt x="167" y="97"/>
                    </a:moveTo>
                    <a:cubicBezTo>
                      <a:pt x="167" y="97"/>
                      <a:pt x="167" y="97"/>
                      <a:pt x="167" y="97"/>
                    </a:cubicBezTo>
                    <a:cubicBezTo>
                      <a:pt x="167" y="97"/>
                      <a:pt x="167" y="97"/>
                      <a:pt x="167" y="97"/>
                    </a:cubicBezTo>
                    <a:cubicBezTo>
                      <a:pt x="167" y="98"/>
                      <a:pt x="166" y="98"/>
                      <a:pt x="165" y="99"/>
                    </a:cubicBezTo>
                    <a:cubicBezTo>
                      <a:pt x="164" y="101"/>
                      <a:pt x="163" y="103"/>
                      <a:pt x="162" y="106"/>
                    </a:cubicBezTo>
                    <a:cubicBezTo>
                      <a:pt x="162" y="106"/>
                      <a:pt x="162" y="106"/>
                      <a:pt x="162" y="106"/>
                    </a:cubicBezTo>
                    <a:cubicBezTo>
                      <a:pt x="164" y="107"/>
                      <a:pt x="164" y="107"/>
                      <a:pt x="164" y="107"/>
                    </a:cubicBezTo>
                    <a:cubicBezTo>
                      <a:pt x="166" y="103"/>
                      <a:pt x="166" y="103"/>
                      <a:pt x="166" y="103"/>
                    </a:cubicBezTo>
                    <a:cubicBezTo>
                      <a:pt x="167" y="101"/>
                      <a:pt x="167" y="101"/>
                      <a:pt x="167" y="101"/>
                    </a:cubicBezTo>
                    <a:cubicBezTo>
                      <a:pt x="169" y="98"/>
                      <a:pt x="169" y="98"/>
                      <a:pt x="169" y="98"/>
                    </a:cubicBezTo>
                    <a:cubicBezTo>
                      <a:pt x="169" y="98"/>
                      <a:pt x="169" y="98"/>
                      <a:pt x="169" y="98"/>
                    </a:cubicBezTo>
                    <a:cubicBezTo>
                      <a:pt x="169" y="98"/>
                      <a:pt x="169" y="98"/>
                      <a:pt x="169" y="98"/>
                    </a:cubicBezTo>
                    <a:cubicBezTo>
                      <a:pt x="167" y="97"/>
                      <a:pt x="167" y="97"/>
                      <a:pt x="167" y="97"/>
                    </a:cubicBezTo>
                    <a:moveTo>
                      <a:pt x="35" y="96"/>
                    </a:moveTo>
                    <a:cubicBezTo>
                      <a:pt x="35" y="96"/>
                      <a:pt x="35" y="96"/>
                      <a:pt x="35" y="97"/>
                    </a:cubicBezTo>
                    <a:cubicBezTo>
                      <a:pt x="35" y="97"/>
                      <a:pt x="35" y="97"/>
                      <a:pt x="35" y="97"/>
                    </a:cubicBezTo>
                    <a:cubicBezTo>
                      <a:pt x="35" y="97"/>
                      <a:pt x="35" y="97"/>
                      <a:pt x="35" y="96"/>
                    </a:cubicBezTo>
                    <a:cubicBezTo>
                      <a:pt x="35" y="96"/>
                      <a:pt x="35" y="96"/>
                      <a:pt x="35" y="96"/>
                    </a:cubicBezTo>
                    <a:moveTo>
                      <a:pt x="53" y="96"/>
                    </a:moveTo>
                    <a:cubicBezTo>
                      <a:pt x="52" y="97"/>
                      <a:pt x="52" y="97"/>
                      <a:pt x="52" y="98"/>
                    </a:cubicBezTo>
                    <a:cubicBezTo>
                      <a:pt x="53" y="98"/>
                      <a:pt x="54" y="99"/>
                      <a:pt x="56" y="100"/>
                    </a:cubicBezTo>
                    <a:cubicBezTo>
                      <a:pt x="56" y="100"/>
                      <a:pt x="56" y="99"/>
                      <a:pt x="57" y="98"/>
                    </a:cubicBezTo>
                    <a:cubicBezTo>
                      <a:pt x="55" y="98"/>
                      <a:pt x="54" y="97"/>
                      <a:pt x="53" y="96"/>
                    </a:cubicBezTo>
                    <a:moveTo>
                      <a:pt x="64" y="96"/>
                    </a:moveTo>
                    <a:cubicBezTo>
                      <a:pt x="64" y="96"/>
                      <a:pt x="64" y="96"/>
                      <a:pt x="64" y="97"/>
                    </a:cubicBezTo>
                    <a:cubicBezTo>
                      <a:pt x="66" y="98"/>
                      <a:pt x="68" y="99"/>
                      <a:pt x="71" y="101"/>
                    </a:cubicBezTo>
                    <a:cubicBezTo>
                      <a:pt x="71" y="100"/>
                      <a:pt x="71" y="100"/>
                      <a:pt x="71" y="100"/>
                    </a:cubicBezTo>
                    <a:cubicBezTo>
                      <a:pt x="69" y="99"/>
                      <a:pt x="67" y="97"/>
                      <a:pt x="64" y="96"/>
                    </a:cubicBezTo>
                    <a:moveTo>
                      <a:pt x="19" y="96"/>
                    </a:moveTo>
                    <a:cubicBezTo>
                      <a:pt x="19" y="96"/>
                      <a:pt x="19" y="96"/>
                      <a:pt x="19" y="96"/>
                    </a:cubicBezTo>
                    <a:cubicBezTo>
                      <a:pt x="20" y="96"/>
                      <a:pt x="20" y="96"/>
                      <a:pt x="21" y="97"/>
                    </a:cubicBezTo>
                    <a:cubicBezTo>
                      <a:pt x="21" y="97"/>
                      <a:pt x="21" y="97"/>
                      <a:pt x="21" y="97"/>
                    </a:cubicBezTo>
                    <a:cubicBezTo>
                      <a:pt x="20" y="96"/>
                      <a:pt x="20" y="96"/>
                      <a:pt x="19" y="96"/>
                    </a:cubicBezTo>
                    <a:moveTo>
                      <a:pt x="3" y="96"/>
                    </a:moveTo>
                    <a:cubicBezTo>
                      <a:pt x="3" y="96"/>
                      <a:pt x="3" y="96"/>
                      <a:pt x="3" y="96"/>
                    </a:cubicBezTo>
                    <a:cubicBezTo>
                      <a:pt x="4" y="97"/>
                      <a:pt x="5" y="97"/>
                      <a:pt x="5" y="98"/>
                    </a:cubicBezTo>
                    <a:cubicBezTo>
                      <a:pt x="6" y="97"/>
                      <a:pt x="6" y="97"/>
                      <a:pt x="6" y="97"/>
                    </a:cubicBezTo>
                    <a:cubicBezTo>
                      <a:pt x="5" y="97"/>
                      <a:pt x="4" y="96"/>
                      <a:pt x="3" y="96"/>
                    </a:cubicBezTo>
                    <a:moveTo>
                      <a:pt x="116" y="96"/>
                    </a:moveTo>
                    <a:cubicBezTo>
                      <a:pt x="116" y="97"/>
                      <a:pt x="115" y="98"/>
                      <a:pt x="114" y="99"/>
                    </a:cubicBezTo>
                    <a:cubicBezTo>
                      <a:pt x="115" y="99"/>
                      <a:pt x="115" y="99"/>
                      <a:pt x="115" y="100"/>
                    </a:cubicBezTo>
                    <a:cubicBezTo>
                      <a:pt x="116" y="98"/>
                      <a:pt x="117" y="97"/>
                      <a:pt x="117" y="96"/>
                    </a:cubicBezTo>
                    <a:cubicBezTo>
                      <a:pt x="117" y="96"/>
                      <a:pt x="117" y="96"/>
                      <a:pt x="116" y="96"/>
                    </a:cubicBezTo>
                    <a:moveTo>
                      <a:pt x="38" y="95"/>
                    </a:moveTo>
                    <a:cubicBezTo>
                      <a:pt x="37" y="96"/>
                      <a:pt x="37" y="96"/>
                      <a:pt x="37" y="96"/>
                    </a:cubicBezTo>
                    <a:cubicBezTo>
                      <a:pt x="37" y="96"/>
                      <a:pt x="37" y="96"/>
                      <a:pt x="37" y="96"/>
                    </a:cubicBezTo>
                    <a:cubicBezTo>
                      <a:pt x="38" y="96"/>
                      <a:pt x="38" y="96"/>
                      <a:pt x="39" y="97"/>
                    </a:cubicBezTo>
                    <a:cubicBezTo>
                      <a:pt x="39" y="97"/>
                      <a:pt x="39" y="96"/>
                      <a:pt x="39" y="96"/>
                    </a:cubicBezTo>
                    <a:cubicBezTo>
                      <a:pt x="38" y="96"/>
                      <a:pt x="38" y="96"/>
                      <a:pt x="38" y="95"/>
                    </a:cubicBezTo>
                    <a:moveTo>
                      <a:pt x="105" y="95"/>
                    </a:moveTo>
                    <a:cubicBezTo>
                      <a:pt x="105" y="96"/>
                      <a:pt x="104" y="97"/>
                      <a:pt x="104" y="98"/>
                    </a:cubicBezTo>
                    <a:cubicBezTo>
                      <a:pt x="112" y="102"/>
                      <a:pt x="112" y="102"/>
                      <a:pt x="112" y="102"/>
                    </a:cubicBezTo>
                    <a:cubicBezTo>
                      <a:pt x="112" y="102"/>
                      <a:pt x="113" y="101"/>
                      <a:pt x="113" y="100"/>
                    </a:cubicBezTo>
                    <a:cubicBezTo>
                      <a:pt x="110" y="98"/>
                      <a:pt x="108" y="97"/>
                      <a:pt x="105" y="95"/>
                    </a:cubicBezTo>
                    <a:moveTo>
                      <a:pt x="37" y="95"/>
                    </a:moveTo>
                    <a:cubicBezTo>
                      <a:pt x="37" y="95"/>
                      <a:pt x="37" y="95"/>
                      <a:pt x="37" y="96"/>
                    </a:cubicBezTo>
                    <a:cubicBezTo>
                      <a:pt x="37" y="96"/>
                      <a:pt x="37" y="96"/>
                      <a:pt x="37" y="96"/>
                    </a:cubicBezTo>
                    <a:cubicBezTo>
                      <a:pt x="37" y="96"/>
                      <a:pt x="37" y="96"/>
                      <a:pt x="37" y="95"/>
                    </a:cubicBezTo>
                    <a:cubicBezTo>
                      <a:pt x="37" y="95"/>
                      <a:pt x="37" y="95"/>
                      <a:pt x="37" y="95"/>
                    </a:cubicBezTo>
                    <a:moveTo>
                      <a:pt x="154" y="95"/>
                    </a:moveTo>
                    <a:cubicBezTo>
                      <a:pt x="153" y="97"/>
                      <a:pt x="152" y="98"/>
                      <a:pt x="151" y="100"/>
                    </a:cubicBezTo>
                    <a:cubicBezTo>
                      <a:pt x="151" y="100"/>
                      <a:pt x="151" y="100"/>
                      <a:pt x="151" y="100"/>
                    </a:cubicBezTo>
                    <a:cubicBezTo>
                      <a:pt x="152" y="98"/>
                      <a:pt x="153" y="97"/>
                      <a:pt x="154" y="95"/>
                    </a:cubicBezTo>
                    <a:cubicBezTo>
                      <a:pt x="154" y="95"/>
                      <a:pt x="154" y="95"/>
                      <a:pt x="154" y="95"/>
                    </a:cubicBezTo>
                    <a:moveTo>
                      <a:pt x="87" y="95"/>
                    </a:moveTo>
                    <a:cubicBezTo>
                      <a:pt x="85" y="98"/>
                      <a:pt x="85" y="98"/>
                      <a:pt x="85" y="98"/>
                    </a:cubicBezTo>
                    <a:cubicBezTo>
                      <a:pt x="88" y="100"/>
                      <a:pt x="91" y="101"/>
                      <a:pt x="93" y="103"/>
                    </a:cubicBezTo>
                    <a:cubicBezTo>
                      <a:pt x="94" y="102"/>
                      <a:pt x="95" y="101"/>
                      <a:pt x="95" y="99"/>
                    </a:cubicBezTo>
                    <a:cubicBezTo>
                      <a:pt x="93" y="98"/>
                      <a:pt x="90" y="96"/>
                      <a:pt x="87" y="95"/>
                    </a:cubicBezTo>
                    <a:moveTo>
                      <a:pt x="1" y="95"/>
                    </a:moveTo>
                    <a:cubicBezTo>
                      <a:pt x="1" y="95"/>
                      <a:pt x="1" y="95"/>
                      <a:pt x="1" y="95"/>
                    </a:cubicBezTo>
                    <a:cubicBezTo>
                      <a:pt x="2" y="95"/>
                      <a:pt x="2" y="95"/>
                      <a:pt x="2" y="96"/>
                    </a:cubicBezTo>
                    <a:cubicBezTo>
                      <a:pt x="2" y="96"/>
                      <a:pt x="3" y="95"/>
                      <a:pt x="3" y="95"/>
                    </a:cubicBezTo>
                    <a:cubicBezTo>
                      <a:pt x="2" y="95"/>
                      <a:pt x="2" y="95"/>
                      <a:pt x="1" y="95"/>
                    </a:cubicBezTo>
                    <a:moveTo>
                      <a:pt x="50" y="95"/>
                    </a:moveTo>
                    <a:cubicBezTo>
                      <a:pt x="50" y="95"/>
                      <a:pt x="50" y="96"/>
                      <a:pt x="49" y="96"/>
                    </a:cubicBezTo>
                    <a:cubicBezTo>
                      <a:pt x="50" y="97"/>
                      <a:pt x="50" y="97"/>
                      <a:pt x="51" y="97"/>
                    </a:cubicBezTo>
                    <a:cubicBezTo>
                      <a:pt x="51" y="97"/>
                      <a:pt x="51" y="96"/>
                      <a:pt x="52" y="95"/>
                    </a:cubicBezTo>
                    <a:cubicBezTo>
                      <a:pt x="51" y="95"/>
                      <a:pt x="51" y="95"/>
                      <a:pt x="50" y="95"/>
                    </a:cubicBezTo>
                    <a:moveTo>
                      <a:pt x="36" y="94"/>
                    </a:moveTo>
                    <a:cubicBezTo>
                      <a:pt x="36" y="95"/>
                      <a:pt x="36" y="95"/>
                      <a:pt x="36" y="95"/>
                    </a:cubicBezTo>
                    <a:cubicBezTo>
                      <a:pt x="36" y="95"/>
                      <a:pt x="36" y="95"/>
                      <a:pt x="36" y="95"/>
                    </a:cubicBezTo>
                    <a:cubicBezTo>
                      <a:pt x="36" y="95"/>
                      <a:pt x="36" y="95"/>
                      <a:pt x="36" y="95"/>
                    </a:cubicBezTo>
                    <a:cubicBezTo>
                      <a:pt x="36" y="95"/>
                      <a:pt x="36" y="95"/>
                      <a:pt x="36" y="94"/>
                    </a:cubicBezTo>
                    <a:moveTo>
                      <a:pt x="138" y="94"/>
                    </a:moveTo>
                    <a:cubicBezTo>
                      <a:pt x="138" y="96"/>
                      <a:pt x="137" y="97"/>
                      <a:pt x="136" y="98"/>
                    </a:cubicBezTo>
                    <a:cubicBezTo>
                      <a:pt x="141" y="101"/>
                      <a:pt x="141" y="101"/>
                      <a:pt x="141" y="101"/>
                    </a:cubicBezTo>
                    <a:cubicBezTo>
                      <a:pt x="142" y="100"/>
                      <a:pt x="142" y="99"/>
                      <a:pt x="143" y="97"/>
                    </a:cubicBezTo>
                    <a:cubicBezTo>
                      <a:pt x="138" y="94"/>
                      <a:pt x="138" y="94"/>
                      <a:pt x="138" y="94"/>
                    </a:cubicBezTo>
                    <a:moveTo>
                      <a:pt x="43" y="94"/>
                    </a:moveTo>
                    <a:cubicBezTo>
                      <a:pt x="43" y="94"/>
                      <a:pt x="43" y="94"/>
                      <a:pt x="43" y="94"/>
                    </a:cubicBezTo>
                    <a:cubicBezTo>
                      <a:pt x="44" y="94"/>
                      <a:pt x="44" y="95"/>
                      <a:pt x="44" y="95"/>
                    </a:cubicBezTo>
                    <a:cubicBezTo>
                      <a:pt x="44" y="95"/>
                      <a:pt x="44" y="95"/>
                      <a:pt x="44" y="95"/>
                    </a:cubicBezTo>
                    <a:cubicBezTo>
                      <a:pt x="44" y="95"/>
                      <a:pt x="44" y="94"/>
                      <a:pt x="43" y="94"/>
                    </a:cubicBezTo>
                    <a:moveTo>
                      <a:pt x="163" y="94"/>
                    </a:moveTo>
                    <a:cubicBezTo>
                      <a:pt x="163" y="95"/>
                      <a:pt x="162" y="96"/>
                      <a:pt x="162" y="96"/>
                    </a:cubicBezTo>
                    <a:cubicBezTo>
                      <a:pt x="160" y="98"/>
                      <a:pt x="158" y="101"/>
                      <a:pt x="157" y="103"/>
                    </a:cubicBezTo>
                    <a:cubicBezTo>
                      <a:pt x="159" y="104"/>
                      <a:pt x="159" y="104"/>
                      <a:pt x="159" y="104"/>
                    </a:cubicBezTo>
                    <a:cubicBezTo>
                      <a:pt x="159" y="103"/>
                      <a:pt x="160" y="102"/>
                      <a:pt x="161" y="101"/>
                    </a:cubicBezTo>
                    <a:cubicBezTo>
                      <a:pt x="162" y="99"/>
                      <a:pt x="164" y="97"/>
                      <a:pt x="165" y="96"/>
                    </a:cubicBezTo>
                    <a:cubicBezTo>
                      <a:pt x="165" y="96"/>
                      <a:pt x="165" y="96"/>
                      <a:pt x="165" y="96"/>
                    </a:cubicBezTo>
                    <a:cubicBezTo>
                      <a:pt x="165" y="96"/>
                      <a:pt x="165" y="96"/>
                      <a:pt x="165" y="96"/>
                    </a:cubicBezTo>
                    <a:cubicBezTo>
                      <a:pt x="163" y="94"/>
                      <a:pt x="163" y="94"/>
                      <a:pt x="163" y="94"/>
                    </a:cubicBezTo>
                    <a:moveTo>
                      <a:pt x="54" y="94"/>
                    </a:moveTo>
                    <a:cubicBezTo>
                      <a:pt x="54" y="94"/>
                      <a:pt x="53" y="95"/>
                      <a:pt x="53" y="95"/>
                    </a:cubicBezTo>
                    <a:cubicBezTo>
                      <a:pt x="55" y="96"/>
                      <a:pt x="56" y="97"/>
                      <a:pt x="57" y="97"/>
                    </a:cubicBezTo>
                    <a:cubicBezTo>
                      <a:pt x="57" y="97"/>
                      <a:pt x="58" y="97"/>
                      <a:pt x="58" y="97"/>
                    </a:cubicBezTo>
                    <a:cubicBezTo>
                      <a:pt x="56" y="96"/>
                      <a:pt x="55" y="95"/>
                      <a:pt x="54" y="94"/>
                    </a:cubicBezTo>
                    <a:moveTo>
                      <a:pt x="1" y="94"/>
                    </a:moveTo>
                    <a:cubicBezTo>
                      <a:pt x="0" y="94"/>
                      <a:pt x="0" y="94"/>
                      <a:pt x="0" y="94"/>
                    </a:cubicBezTo>
                    <a:cubicBezTo>
                      <a:pt x="0" y="94"/>
                      <a:pt x="1" y="95"/>
                      <a:pt x="1" y="95"/>
                    </a:cubicBezTo>
                    <a:cubicBezTo>
                      <a:pt x="1" y="95"/>
                      <a:pt x="1" y="94"/>
                      <a:pt x="1" y="94"/>
                    </a:cubicBezTo>
                    <a:cubicBezTo>
                      <a:pt x="1" y="94"/>
                      <a:pt x="1" y="94"/>
                      <a:pt x="1" y="94"/>
                    </a:cubicBezTo>
                    <a:moveTo>
                      <a:pt x="152" y="94"/>
                    </a:moveTo>
                    <a:cubicBezTo>
                      <a:pt x="151" y="96"/>
                      <a:pt x="150" y="97"/>
                      <a:pt x="149" y="99"/>
                    </a:cubicBezTo>
                    <a:cubicBezTo>
                      <a:pt x="150" y="99"/>
                      <a:pt x="150" y="99"/>
                      <a:pt x="150" y="99"/>
                    </a:cubicBezTo>
                    <a:cubicBezTo>
                      <a:pt x="151" y="98"/>
                      <a:pt x="152" y="96"/>
                      <a:pt x="152" y="95"/>
                    </a:cubicBezTo>
                    <a:cubicBezTo>
                      <a:pt x="152" y="95"/>
                      <a:pt x="152" y="94"/>
                      <a:pt x="153" y="94"/>
                    </a:cubicBezTo>
                    <a:cubicBezTo>
                      <a:pt x="152" y="94"/>
                      <a:pt x="152" y="94"/>
                      <a:pt x="152" y="94"/>
                    </a:cubicBezTo>
                    <a:moveTo>
                      <a:pt x="65" y="94"/>
                    </a:moveTo>
                    <a:cubicBezTo>
                      <a:pt x="65" y="94"/>
                      <a:pt x="65" y="95"/>
                      <a:pt x="65" y="95"/>
                    </a:cubicBezTo>
                    <a:cubicBezTo>
                      <a:pt x="67" y="96"/>
                      <a:pt x="69" y="98"/>
                      <a:pt x="72" y="99"/>
                    </a:cubicBezTo>
                    <a:cubicBezTo>
                      <a:pt x="72" y="99"/>
                      <a:pt x="72" y="98"/>
                      <a:pt x="72" y="98"/>
                    </a:cubicBezTo>
                    <a:cubicBezTo>
                      <a:pt x="70" y="97"/>
                      <a:pt x="68" y="95"/>
                      <a:pt x="65" y="94"/>
                    </a:cubicBezTo>
                    <a:moveTo>
                      <a:pt x="60" y="94"/>
                    </a:moveTo>
                    <a:cubicBezTo>
                      <a:pt x="60" y="94"/>
                      <a:pt x="60" y="94"/>
                      <a:pt x="60" y="95"/>
                    </a:cubicBezTo>
                    <a:cubicBezTo>
                      <a:pt x="60" y="95"/>
                      <a:pt x="61" y="95"/>
                      <a:pt x="61" y="95"/>
                    </a:cubicBezTo>
                    <a:cubicBezTo>
                      <a:pt x="61" y="95"/>
                      <a:pt x="62" y="95"/>
                      <a:pt x="62" y="95"/>
                    </a:cubicBezTo>
                    <a:cubicBezTo>
                      <a:pt x="61" y="94"/>
                      <a:pt x="61" y="94"/>
                      <a:pt x="60" y="94"/>
                    </a:cubicBezTo>
                    <a:moveTo>
                      <a:pt x="51" y="93"/>
                    </a:moveTo>
                    <a:cubicBezTo>
                      <a:pt x="51" y="93"/>
                      <a:pt x="51" y="93"/>
                      <a:pt x="51" y="94"/>
                    </a:cubicBezTo>
                    <a:cubicBezTo>
                      <a:pt x="51" y="94"/>
                      <a:pt x="52" y="94"/>
                      <a:pt x="52" y="94"/>
                    </a:cubicBezTo>
                    <a:cubicBezTo>
                      <a:pt x="53" y="94"/>
                      <a:pt x="53" y="94"/>
                      <a:pt x="53" y="94"/>
                    </a:cubicBezTo>
                    <a:cubicBezTo>
                      <a:pt x="52" y="93"/>
                      <a:pt x="52" y="93"/>
                      <a:pt x="51" y="93"/>
                    </a:cubicBezTo>
                    <a:moveTo>
                      <a:pt x="28" y="92"/>
                    </a:moveTo>
                    <a:cubicBezTo>
                      <a:pt x="28" y="92"/>
                      <a:pt x="28" y="92"/>
                      <a:pt x="28" y="92"/>
                    </a:cubicBezTo>
                    <a:cubicBezTo>
                      <a:pt x="28" y="92"/>
                      <a:pt x="28" y="92"/>
                      <a:pt x="28" y="92"/>
                    </a:cubicBezTo>
                    <a:cubicBezTo>
                      <a:pt x="28" y="92"/>
                      <a:pt x="28" y="92"/>
                      <a:pt x="28" y="92"/>
                    </a:cubicBezTo>
                    <a:cubicBezTo>
                      <a:pt x="28" y="92"/>
                      <a:pt x="28" y="92"/>
                      <a:pt x="28" y="92"/>
                    </a:cubicBezTo>
                    <a:moveTo>
                      <a:pt x="62" y="92"/>
                    </a:moveTo>
                    <a:cubicBezTo>
                      <a:pt x="61" y="92"/>
                      <a:pt x="61" y="92"/>
                      <a:pt x="61" y="93"/>
                    </a:cubicBezTo>
                    <a:cubicBezTo>
                      <a:pt x="61" y="93"/>
                      <a:pt x="62" y="93"/>
                      <a:pt x="62" y="94"/>
                    </a:cubicBezTo>
                    <a:cubicBezTo>
                      <a:pt x="63" y="93"/>
                      <a:pt x="63" y="93"/>
                      <a:pt x="63" y="93"/>
                    </a:cubicBezTo>
                    <a:cubicBezTo>
                      <a:pt x="63" y="92"/>
                      <a:pt x="62" y="92"/>
                      <a:pt x="62" y="92"/>
                    </a:cubicBezTo>
                    <a:moveTo>
                      <a:pt x="39" y="92"/>
                    </a:moveTo>
                    <a:cubicBezTo>
                      <a:pt x="39" y="92"/>
                      <a:pt x="39" y="92"/>
                      <a:pt x="39" y="92"/>
                    </a:cubicBezTo>
                    <a:cubicBezTo>
                      <a:pt x="40" y="92"/>
                      <a:pt x="40" y="92"/>
                      <a:pt x="41" y="93"/>
                    </a:cubicBezTo>
                    <a:cubicBezTo>
                      <a:pt x="41" y="93"/>
                      <a:pt x="41" y="93"/>
                      <a:pt x="41" y="93"/>
                    </a:cubicBezTo>
                    <a:cubicBezTo>
                      <a:pt x="40" y="92"/>
                      <a:pt x="40" y="92"/>
                      <a:pt x="39" y="92"/>
                    </a:cubicBezTo>
                    <a:moveTo>
                      <a:pt x="45" y="91"/>
                    </a:moveTo>
                    <a:cubicBezTo>
                      <a:pt x="45" y="92"/>
                      <a:pt x="44" y="93"/>
                      <a:pt x="44" y="93"/>
                    </a:cubicBezTo>
                    <a:cubicBezTo>
                      <a:pt x="44" y="93"/>
                      <a:pt x="45" y="94"/>
                      <a:pt x="45" y="94"/>
                    </a:cubicBezTo>
                    <a:cubicBezTo>
                      <a:pt x="45" y="93"/>
                      <a:pt x="46" y="93"/>
                      <a:pt x="46" y="92"/>
                    </a:cubicBezTo>
                    <a:cubicBezTo>
                      <a:pt x="46" y="92"/>
                      <a:pt x="45" y="92"/>
                      <a:pt x="45" y="91"/>
                    </a:cubicBezTo>
                    <a:moveTo>
                      <a:pt x="108" y="91"/>
                    </a:moveTo>
                    <a:cubicBezTo>
                      <a:pt x="107" y="92"/>
                      <a:pt x="107" y="93"/>
                      <a:pt x="106" y="94"/>
                    </a:cubicBezTo>
                    <a:cubicBezTo>
                      <a:pt x="109" y="96"/>
                      <a:pt x="111" y="97"/>
                      <a:pt x="114" y="99"/>
                    </a:cubicBezTo>
                    <a:cubicBezTo>
                      <a:pt x="114" y="98"/>
                      <a:pt x="115" y="97"/>
                      <a:pt x="116" y="95"/>
                    </a:cubicBezTo>
                    <a:cubicBezTo>
                      <a:pt x="113" y="94"/>
                      <a:pt x="110" y="93"/>
                      <a:pt x="108" y="91"/>
                    </a:cubicBezTo>
                    <a:moveTo>
                      <a:pt x="133" y="91"/>
                    </a:moveTo>
                    <a:cubicBezTo>
                      <a:pt x="132" y="92"/>
                      <a:pt x="131" y="93"/>
                      <a:pt x="131" y="95"/>
                    </a:cubicBezTo>
                    <a:cubicBezTo>
                      <a:pt x="135" y="97"/>
                      <a:pt x="135" y="97"/>
                      <a:pt x="135" y="97"/>
                    </a:cubicBezTo>
                    <a:cubicBezTo>
                      <a:pt x="136" y="96"/>
                      <a:pt x="137" y="95"/>
                      <a:pt x="137" y="94"/>
                    </a:cubicBezTo>
                    <a:cubicBezTo>
                      <a:pt x="133" y="91"/>
                      <a:pt x="133" y="91"/>
                      <a:pt x="133" y="91"/>
                    </a:cubicBezTo>
                    <a:moveTo>
                      <a:pt x="55" y="91"/>
                    </a:moveTo>
                    <a:cubicBezTo>
                      <a:pt x="55" y="91"/>
                      <a:pt x="55" y="91"/>
                      <a:pt x="55" y="92"/>
                    </a:cubicBezTo>
                    <a:cubicBezTo>
                      <a:pt x="56" y="93"/>
                      <a:pt x="58" y="93"/>
                      <a:pt x="59" y="94"/>
                    </a:cubicBezTo>
                    <a:cubicBezTo>
                      <a:pt x="59" y="94"/>
                      <a:pt x="60" y="94"/>
                      <a:pt x="60" y="93"/>
                    </a:cubicBezTo>
                    <a:cubicBezTo>
                      <a:pt x="58" y="93"/>
                      <a:pt x="57" y="92"/>
                      <a:pt x="55" y="91"/>
                    </a:cubicBezTo>
                    <a:moveTo>
                      <a:pt x="38" y="91"/>
                    </a:moveTo>
                    <a:cubicBezTo>
                      <a:pt x="38" y="91"/>
                      <a:pt x="38" y="91"/>
                      <a:pt x="38" y="91"/>
                    </a:cubicBezTo>
                    <a:cubicBezTo>
                      <a:pt x="38" y="91"/>
                      <a:pt x="38" y="91"/>
                      <a:pt x="38" y="91"/>
                    </a:cubicBezTo>
                    <a:cubicBezTo>
                      <a:pt x="38" y="91"/>
                      <a:pt x="38" y="91"/>
                      <a:pt x="38" y="91"/>
                    </a:cubicBezTo>
                    <a:cubicBezTo>
                      <a:pt x="38" y="91"/>
                      <a:pt x="38" y="91"/>
                      <a:pt x="38" y="91"/>
                    </a:cubicBezTo>
                    <a:moveTo>
                      <a:pt x="158" y="90"/>
                    </a:moveTo>
                    <a:cubicBezTo>
                      <a:pt x="157" y="92"/>
                      <a:pt x="156" y="93"/>
                      <a:pt x="155" y="95"/>
                    </a:cubicBezTo>
                    <a:cubicBezTo>
                      <a:pt x="155" y="95"/>
                      <a:pt x="155" y="95"/>
                      <a:pt x="155" y="95"/>
                    </a:cubicBezTo>
                    <a:cubicBezTo>
                      <a:pt x="155" y="95"/>
                      <a:pt x="155" y="95"/>
                      <a:pt x="155" y="95"/>
                    </a:cubicBezTo>
                    <a:cubicBezTo>
                      <a:pt x="154" y="97"/>
                      <a:pt x="153" y="98"/>
                      <a:pt x="152" y="100"/>
                    </a:cubicBezTo>
                    <a:cubicBezTo>
                      <a:pt x="153" y="101"/>
                      <a:pt x="153" y="101"/>
                      <a:pt x="153" y="101"/>
                    </a:cubicBezTo>
                    <a:cubicBezTo>
                      <a:pt x="155" y="99"/>
                      <a:pt x="156" y="97"/>
                      <a:pt x="157" y="94"/>
                    </a:cubicBezTo>
                    <a:cubicBezTo>
                      <a:pt x="159" y="91"/>
                      <a:pt x="159" y="91"/>
                      <a:pt x="159" y="91"/>
                    </a:cubicBezTo>
                    <a:cubicBezTo>
                      <a:pt x="158" y="91"/>
                      <a:pt x="158" y="91"/>
                      <a:pt x="158" y="91"/>
                    </a:cubicBezTo>
                    <a:cubicBezTo>
                      <a:pt x="158" y="91"/>
                      <a:pt x="158" y="91"/>
                      <a:pt x="158" y="90"/>
                    </a:cubicBezTo>
                    <a:moveTo>
                      <a:pt x="29" y="90"/>
                    </a:moveTo>
                    <a:cubicBezTo>
                      <a:pt x="29" y="90"/>
                      <a:pt x="29" y="91"/>
                      <a:pt x="29" y="91"/>
                    </a:cubicBezTo>
                    <a:cubicBezTo>
                      <a:pt x="29" y="91"/>
                      <a:pt x="29" y="91"/>
                      <a:pt x="29" y="91"/>
                    </a:cubicBezTo>
                    <a:cubicBezTo>
                      <a:pt x="29" y="91"/>
                      <a:pt x="29" y="91"/>
                      <a:pt x="29" y="90"/>
                    </a:cubicBezTo>
                    <a:cubicBezTo>
                      <a:pt x="29" y="90"/>
                      <a:pt x="29" y="90"/>
                      <a:pt x="29" y="90"/>
                    </a:cubicBezTo>
                    <a:moveTo>
                      <a:pt x="157" y="90"/>
                    </a:moveTo>
                    <a:cubicBezTo>
                      <a:pt x="156" y="92"/>
                      <a:pt x="156" y="93"/>
                      <a:pt x="155" y="94"/>
                    </a:cubicBezTo>
                    <a:cubicBezTo>
                      <a:pt x="155" y="94"/>
                      <a:pt x="155" y="94"/>
                      <a:pt x="155" y="95"/>
                    </a:cubicBezTo>
                    <a:cubicBezTo>
                      <a:pt x="156" y="93"/>
                      <a:pt x="156" y="92"/>
                      <a:pt x="157" y="90"/>
                    </a:cubicBezTo>
                    <a:cubicBezTo>
                      <a:pt x="157" y="90"/>
                      <a:pt x="157" y="90"/>
                      <a:pt x="157" y="90"/>
                    </a:cubicBezTo>
                    <a:moveTo>
                      <a:pt x="25" y="90"/>
                    </a:moveTo>
                    <a:cubicBezTo>
                      <a:pt x="25" y="90"/>
                      <a:pt x="25" y="90"/>
                      <a:pt x="25" y="91"/>
                    </a:cubicBezTo>
                    <a:cubicBezTo>
                      <a:pt x="26" y="91"/>
                      <a:pt x="26" y="92"/>
                      <a:pt x="27" y="92"/>
                    </a:cubicBezTo>
                    <a:cubicBezTo>
                      <a:pt x="27" y="92"/>
                      <a:pt x="27" y="92"/>
                      <a:pt x="27" y="92"/>
                    </a:cubicBezTo>
                    <a:cubicBezTo>
                      <a:pt x="27" y="91"/>
                      <a:pt x="26" y="91"/>
                      <a:pt x="25" y="90"/>
                    </a:cubicBezTo>
                    <a:moveTo>
                      <a:pt x="53" y="90"/>
                    </a:moveTo>
                    <a:cubicBezTo>
                      <a:pt x="53" y="90"/>
                      <a:pt x="53" y="90"/>
                      <a:pt x="53" y="90"/>
                    </a:cubicBezTo>
                    <a:cubicBezTo>
                      <a:pt x="53" y="91"/>
                      <a:pt x="54" y="91"/>
                      <a:pt x="54" y="91"/>
                    </a:cubicBezTo>
                    <a:cubicBezTo>
                      <a:pt x="54" y="91"/>
                      <a:pt x="54" y="91"/>
                      <a:pt x="54" y="91"/>
                    </a:cubicBezTo>
                    <a:cubicBezTo>
                      <a:pt x="54" y="91"/>
                      <a:pt x="55" y="91"/>
                      <a:pt x="55" y="91"/>
                    </a:cubicBezTo>
                    <a:cubicBezTo>
                      <a:pt x="54" y="90"/>
                      <a:pt x="54" y="90"/>
                      <a:pt x="53" y="90"/>
                    </a:cubicBezTo>
                    <a:moveTo>
                      <a:pt x="46" y="90"/>
                    </a:moveTo>
                    <a:cubicBezTo>
                      <a:pt x="46" y="90"/>
                      <a:pt x="46" y="90"/>
                      <a:pt x="46" y="90"/>
                    </a:cubicBezTo>
                    <a:cubicBezTo>
                      <a:pt x="46" y="91"/>
                      <a:pt x="46" y="91"/>
                      <a:pt x="47" y="91"/>
                    </a:cubicBezTo>
                    <a:cubicBezTo>
                      <a:pt x="47" y="91"/>
                      <a:pt x="47" y="91"/>
                      <a:pt x="47" y="90"/>
                    </a:cubicBezTo>
                    <a:cubicBezTo>
                      <a:pt x="47" y="90"/>
                      <a:pt x="47" y="90"/>
                      <a:pt x="46" y="90"/>
                    </a:cubicBezTo>
                    <a:moveTo>
                      <a:pt x="141" y="89"/>
                    </a:moveTo>
                    <a:cubicBezTo>
                      <a:pt x="140" y="91"/>
                      <a:pt x="140" y="92"/>
                      <a:pt x="139" y="93"/>
                    </a:cubicBezTo>
                    <a:cubicBezTo>
                      <a:pt x="140" y="94"/>
                      <a:pt x="140" y="94"/>
                      <a:pt x="140" y="94"/>
                    </a:cubicBezTo>
                    <a:cubicBezTo>
                      <a:pt x="144" y="96"/>
                      <a:pt x="144" y="96"/>
                      <a:pt x="144" y="96"/>
                    </a:cubicBezTo>
                    <a:cubicBezTo>
                      <a:pt x="145" y="94"/>
                      <a:pt x="145" y="93"/>
                      <a:pt x="146" y="92"/>
                    </a:cubicBezTo>
                    <a:cubicBezTo>
                      <a:pt x="145" y="91"/>
                      <a:pt x="143" y="90"/>
                      <a:pt x="141" y="89"/>
                    </a:cubicBezTo>
                    <a:moveTo>
                      <a:pt x="57" y="89"/>
                    </a:moveTo>
                    <a:cubicBezTo>
                      <a:pt x="56" y="89"/>
                      <a:pt x="56" y="90"/>
                      <a:pt x="56" y="90"/>
                    </a:cubicBezTo>
                    <a:cubicBezTo>
                      <a:pt x="58" y="91"/>
                      <a:pt x="59" y="92"/>
                      <a:pt x="60" y="92"/>
                    </a:cubicBezTo>
                    <a:cubicBezTo>
                      <a:pt x="61" y="92"/>
                      <a:pt x="61" y="92"/>
                      <a:pt x="61" y="91"/>
                    </a:cubicBezTo>
                    <a:cubicBezTo>
                      <a:pt x="60" y="91"/>
                      <a:pt x="58" y="90"/>
                      <a:pt x="57" y="89"/>
                    </a:cubicBezTo>
                    <a:moveTo>
                      <a:pt x="23" y="89"/>
                    </a:moveTo>
                    <a:cubicBezTo>
                      <a:pt x="23" y="89"/>
                      <a:pt x="23" y="89"/>
                      <a:pt x="23" y="89"/>
                    </a:cubicBezTo>
                    <a:cubicBezTo>
                      <a:pt x="24" y="90"/>
                      <a:pt x="24" y="90"/>
                      <a:pt x="25" y="90"/>
                    </a:cubicBezTo>
                    <a:cubicBezTo>
                      <a:pt x="25" y="90"/>
                      <a:pt x="25" y="90"/>
                      <a:pt x="25" y="90"/>
                    </a:cubicBezTo>
                    <a:cubicBezTo>
                      <a:pt x="24" y="90"/>
                      <a:pt x="24" y="89"/>
                      <a:pt x="23" y="89"/>
                    </a:cubicBezTo>
                    <a:moveTo>
                      <a:pt x="8" y="89"/>
                    </a:moveTo>
                    <a:cubicBezTo>
                      <a:pt x="8" y="89"/>
                      <a:pt x="8" y="89"/>
                      <a:pt x="7" y="89"/>
                    </a:cubicBezTo>
                    <a:cubicBezTo>
                      <a:pt x="8" y="89"/>
                      <a:pt x="9" y="90"/>
                      <a:pt x="10" y="90"/>
                    </a:cubicBezTo>
                    <a:cubicBezTo>
                      <a:pt x="10" y="90"/>
                      <a:pt x="10" y="90"/>
                      <a:pt x="10" y="90"/>
                    </a:cubicBezTo>
                    <a:cubicBezTo>
                      <a:pt x="9" y="90"/>
                      <a:pt x="8" y="89"/>
                      <a:pt x="8" y="89"/>
                    </a:cubicBezTo>
                    <a:moveTo>
                      <a:pt x="155" y="89"/>
                    </a:moveTo>
                    <a:cubicBezTo>
                      <a:pt x="154" y="90"/>
                      <a:pt x="153" y="91"/>
                      <a:pt x="152" y="93"/>
                    </a:cubicBezTo>
                    <a:cubicBezTo>
                      <a:pt x="153" y="93"/>
                      <a:pt x="153" y="93"/>
                      <a:pt x="153" y="93"/>
                    </a:cubicBezTo>
                    <a:cubicBezTo>
                      <a:pt x="154" y="93"/>
                      <a:pt x="154" y="92"/>
                      <a:pt x="154" y="91"/>
                    </a:cubicBezTo>
                    <a:cubicBezTo>
                      <a:pt x="154" y="92"/>
                      <a:pt x="154" y="92"/>
                      <a:pt x="154" y="92"/>
                    </a:cubicBezTo>
                    <a:cubicBezTo>
                      <a:pt x="154" y="92"/>
                      <a:pt x="154" y="93"/>
                      <a:pt x="154" y="93"/>
                    </a:cubicBezTo>
                    <a:cubicBezTo>
                      <a:pt x="154" y="92"/>
                      <a:pt x="155" y="91"/>
                      <a:pt x="156" y="89"/>
                    </a:cubicBezTo>
                    <a:cubicBezTo>
                      <a:pt x="155" y="89"/>
                      <a:pt x="155" y="89"/>
                      <a:pt x="155" y="89"/>
                    </a:cubicBezTo>
                    <a:moveTo>
                      <a:pt x="26" y="89"/>
                    </a:moveTo>
                    <a:cubicBezTo>
                      <a:pt x="26" y="89"/>
                      <a:pt x="26" y="89"/>
                      <a:pt x="26" y="89"/>
                    </a:cubicBezTo>
                    <a:cubicBezTo>
                      <a:pt x="27" y="89"/>
                      <a:pt x="27" y="90"/>
                      <a:pt x="28" y="90"/>
                    </a:cubicBezTo>
                    <a:cubicBezTo>
                      <a:pt x="28" y="90"/>
                      <a:pt x="28" y="90"/>
                      <a:pt x="28" y="90"/>
                    </a:cubicBezTo>
                    <a:cubicBezTo>
                      <a:pt x="28" y="90"/>
                      <a:pt x="27" y="89"/>
                      <a:pt x="26" y="89"/>
                    </a:cubicBezTo>
                    <a:moveTo>
                      <a:pt x="41" y="89"/>
                    </a:moveTo>
                    <a:cubicBezTo>
                      <a:pt x="40" y="89"/>
                      <a:pt x="40" y="90"/>
                      <a:pt x="40" y="91"/>
                    </a:cubicBezTo>
                    <a:cubicBezTo>
                      <a:pt x="40" y="91"/>
                      <a:pt x="41" y="91"/>
                      <a:pt x="42" y="92"/>
                    </a:cubicBezTo>
                    <a:cubicBezTo>
                      <a:pt x="42" y="92"/>
                      <a:pt x="42" y="91"/>
                      <a:pt x="42" y="91"/>
                    </a:cubicBezTo>
                    <a:cubicBezTo>
                      <a:pt x="42" y="91"/>
                      <a:pt x="42" y="90"/>
                      <a:pt x="43" y="90"/>
                    </a:cubicBezTo>
                    <a:cubicBezTo>
                      <a:pt x="42" y="89"/>
                      <a:pt x="41" y="89"/>
                      <a:pt x="41" y="89"/>
                    </a:cubicBezTo>
                    <a:moveTo>
                      <a:pt x="40" y="88"/>
                    </a:moveTo>
                    <a:cubicBezTo>
                      <a:pt x="39" y="89"/>
                      <a:pt x="39" y="89"/>
                      <a:pt x="39" y="90"/>
                    </a:cubicBezTo>
                    <a:cubicBezTo>
                      <a:pt x="39" y="90"/>
                      <a:pt x="39" y="90"/>
                      <a:pt x="39" y="90"/>
                    </a:cubicBezTo>
                    <a:cubicBezTo>
                      <a:pt x="39" y="90"/>
                      <a:pt x="40" y="89"/>
                      <a:pt x="40" y="88"/>
                    </a:cubicBezTo>
                    <a:cubicBezTo>
                      <a:pt x="40" y="88"/>
                      <a:pt x="40" y="88"/>
                      <a:pt x="40" y="88"/>
                    </a:cubicBezTo>
                    <a:moveTo>
                      <a:pt x="54" y="88"/>
                    </a:moveTo>
                    <a:cubicBezTo>
                      <a:pt x="54" y="88"/>
                      <a:pt x="54" y="88"/>
                      <a:pt x="54" y="89"/>
                    </a:cubicBezTo>
                    <a:cubicBezTo>
                      <a:pt x="54" y="89"/>
                      <a:pt x="55" y="89"/>
                      <a:pt x="55" y="90"/>
                    </a:cubicBezTo>
                    <a:cubicBezTo>
                      <a:pt x="55" y="89"/>
                      <a:pt x="56" y="89"/>
                      <a:pt x="56" y="89"/>
                    </a:cubicBezTo>
                    <a:cubicBezTo>
                      <a:pt x="55" y="88"/>
                      <a:pt x="55" y="88"/>
                      <a:pt x="54" y="88"/>
                    </a:cubicBezTo>
                    <a:moveTo>
                      <a:pt x="24" y="87"/>
                    </a:moveTo>
                    <a:cubicBezTo>
                      <a:pt x="24" y="88"/>
                      <a:pt x="24" y="88"/>
                      <a:pt x="24" y="88"/>
                    </a:cubicBezTo>
                    <a:cubicBezTo>
                      <a:pt x="25" y="88"/>
                      <a:pt x="25" y="88"/>
                      <a:pt x="26" y="89"/>
                    </a:cubicBezTo>
                    <a:cubicBezTo>
                      <a:pt x="26" y="89"/>
                      <a:pt x="26" y="88"/>
                      <a:pt x="26" y="88"/>
                    </a:cubicBezTo>
                    <a:cubicBezTo>
                      <a:pt x="25" y="88"/>
                      <a:pt x="25" y="88"/>
                      <a:pt x="24" y="87"/>
                    </a:cubicBezTo>
                    <a:moveTo>
                      <a:pt x="5" y="87"/>
                    </a:moveTo>
                    <a:cubicBezTo>
                      <a:pt x="5" y="87"/>
                      <a:pt x="5" y="87"/>
                      <a:pt x="5" y="87"/>
                    </a:cubicBezTo>
                    <a:cubicBezTo>
                      <a:pt x="6" y="88"/>
                      <a:pt x="6" y="88"/>
                      <a:pt x="7" y="88"/>
                    </a:cubicBezTo>
                    <a:cubicBezTo>
                      <a:pt x="7" y="88"/>
                      <a:pt x="7" y="88"/>
                      <a:pt x="7" y="88"/>
                    </a:cubicBezTo>
                    <a:cubicBezTo>
                      <a:pt x="6" y="88"/>
                      <a:pt x="6" y="88"/>
                      <a:pt x="5" y="87"/>
                    </a:cubicBezTo>
                    <a:moveTo>
                      <a:pt x="5" y="87"/>
                    </a:moveTo>
                    <a:cubicBezTo>
                      <a:pt x="5" y="87"/>
                      <a:pt x="5" y="87"/>
                      <a:pt x="5" y="87"/>
                    </a:cubicBezTo>
                    <a:cubicBezTo>
                      <a:pt x="5" y="87"/>
                      <a:pt x="5" y="87"/>
                      <a:pt x="5" y="87"/>
                    </a:cubicBezTo>
                    <a:cubicBezTo>
                      <a:pt x="5" y="87"/>
                      <a:pt x="5" y="87"/>
                      <a:pt x="5" y="87"/>
                    </a:cubicBezTo>
                    <a:cubicBezTo>
                      <a:pt x="5" y="87"/>
                      <a:pt x="5" y="87"/>
                      <a:pt x="5" y="87"/>
                    </a:cubicBezTo>
                    <a:moveTo>
                      <a:pt x="48" y="87"/>
                    </a:moveTo>
                    <a:cubicBezTo>
                      <a:pt x="48" y="87"/>
                      <a:pt x="48" y="87"/>
                      <a:pt x="48" y="87"/>
                    </a:cubicBezTo>
                    <a:cubicBezTo>
                      <a:pt x="48" y="88"/>
                      <a:pt x="48" y="88"/>
                      <a:pt x="49" y="88"/>
                    </a:cubicBezTo>
                    <a:cubicBezTo>
                      <a:pt x="49" y="88"/>
                      <a:pt x="49" y="88"/>
                      <a:pt x="49" y="87"/>
                    </a:cubicBezTo>
                    <a:cubicBezTo>
                      <a:pt x="49" y="87"/>
                      <a:pt x="48" y="87"/>
                      <a:pt x="48" y="87"/>
                    </a:cubicBezTo>
                    <a:moveTo>
                      <a:pt x="42" y="87"/>
                    </a:moveTo>
                    <a:cubicBezTo>
                      <a:pt x="42" y="87"/>
                      <a:pt x="41" y="87"/>
                      <a:pt x="41" y="88"/>
                    </a:cubicBezTo>
                    <a:cubicBezTo>
                      <a:pt x="42" y="88"/>
                      <a:pt x="43" y="89"/>
                      <a:pt x="43" y="89"/>
                    </a:cubicBezTo>
                    <a:cubicBezTo>
                      <a:pt x="43" y="89"/>
                      <a:pt x="44" y="88"/>
                      <a:pt x="44" y="88"/>
                    </a:cubicBezTo>
                    <a:cubicBezTo>
                      <a:pt x="43" y="88"/>
                      <a:pt x="42" y="87"/>
                      <a:pt x="42" y="87"/>
                    </a:cubicBezTo>
                    <a:moveTo>
                      <a:pt x="31" y="87"/>
                    </a:moveTo>
                    <a:cubicBezTo>
                      <a:pt x="31" y="87"/>
                      <a:pt x="31" y="87"/>
                      <a:pt x="31" y="87"/>
                    </a:cubicBezTo>
                    <a:cubicBezTo>
                      <a:pt x="31" y="87"/>
                      <a:pt x="31" y="87"/>
                      <a:pt x="31" y="87"/>
                    </a:cubicBezTo>
                    <a:cubicBezTo>
                      <a:pt x="31" y="87"/>
                      <a:pt x="31" y="87"/>
                      <a:pt x="31" y="87"/>
                    </a:cubicBezTo>
                    <a:cubicBezTo>
                      <a:pt x="31" y="87"/>
                      <a:pt x="31" y="87"/>
                      <a:pt x="31" y="87"/>
                    </a:cubicBezTo>
                    <a:moveTo>
                      <a:pt x="126" y="87"/>
                    </a:moveTo>
                    <a:cubicBezTo>
                      <a:pt x="125" y="88"/>
                      <a:pt x="124" y="89"/>
                      <a:pt x="124" y="90"/>
                    </a:cubicBezTo>
                    <a:cubicBezTo>
                      <a:pt x="130" y="94"/>
                      <a:pt x="130" y="94"/>
                      <a:pt x="130" y="94"/>
                    </a:cubicBezTo>
                    <a:cubicBezTo>
                      <a:pt x="131" y="93"/>
                      <a:pt x="132" y="92"/>
                      <a:pt x="132" y="91"/>
                    </a:cubicBezTo>
                    <a:cubicBezTo>
                      <a:pt x="131" y="90"/>
                      <a:pt x="131" y="90"/>
                      <a:pt x="131" y="90"/>
                    </a:cubicBezTo>
                    <a:cubicBezTo>
                      <a:pt x="129" y="89"/>
                      <a:pt x="127" y="88"/>
                      <a:pt x="126" y="87"/>
                    </a:cubicBezTo>
                    <a:moveTo>
                      <a:pt x="136" y="86"/>
                    </a:moveTo>
                    <a:cubicBezTo>
                      <a:pt x="135" y="88"/>
                      <a:pt x="134" y="89"/>
                      <a:pt x="133" y="90"/>
                    </a:cubicBezTo>
                    <a:cubicBezTo>
                      <a:pt x="138" y="93"/>
                      <a:pt x="138" y="93"/>
                      <a:pt x="138" y="93"/>
                    </a:cubicBezTo>
                    <a:cubicBezTo>
                      <a:pt x="139" y="91"/>
                      <a:pt x="140" y="90"/>
                      <a:pt x="141" y="89"/>
                    </a:cubicBezTo>
                    <a:cubicBezTo>
                      <a:pt x="139" y="88"/>
                      <a:pt x="138" y="88"/>
                      <a:pt x="137" y="87"/>
                    </a:cubicBezTo>
                    <a:cubicBezTo>
                      <a:pt x="137" y="87"/>
                      <a:pt x="136" y="87"/>
                      <a:pt x="136" y="86"/>
                    </a:cubicBezTo>
                    <a:moveTo>
                      <a:pt x="41" y="86"/>
                    </a:moveTo>
                    <a:cubicBezTo>
                      <a:pt x="41" y="86"/>
                      <a:pt x="40" y="87"/>
                      <a:pt x="40" y="87"/>
                    </a:cubicBezTo>
                    <a:cubicBezTo>
                      <a:pt x="40" y="87"/>
                      <a:pt x="41" y="87"/>
                      <a:pt x="41" y="87"/>
                    </a:cubicBezTo>
                    <a:cubicBezTo>
                      <a:pt x="41" y="87"/>
                      <a:pt x="41" y="87"/>
                      <a:pt x="41" y="86"/>
                    </a:cubicBezTo>
                    <a:cubicBezTo>
                      <a:pt x="41" y="86"/>
                      <a:pt x="41" y="86"/>
                      <a:pt x="41" y="86"/>
                    </a:cubicBezTo>
                    <a:moveTo>
                      <a:pt x="28" y="85"/>
                    </a:moveTo>
                    <a:cubicBezTo>
                      <a:pt x="28" y="85"/>
                      <a:pt x="28" y="85"/>
                      <a:pt x="28" y="85"/>
                    </a:cubicBezTo>
                    <a:cubicBezTo>
                      <a:pt x="29" y="86"/>
                      <a:pt x="30" y="86"/>
                      <a:pt x="31" y="86"/>
                    </a:cubicBezTo>
                    <a:cubicBezTo>
                      <a:pt x="31" y="86"/>
                      <a:pt x="31" y="86"/>
                      <a:pt x="31" y="86"/>
                    </a:cubicBezTo>
                    <a:cubicBezTo>
                      <a:pt x="30" y="86"/>
                      <a:pt x="29" y="85"/>
                      <a:pt x="28" y="85"/>
                    </a:cubicBezTo>
                    <a:moveTo>
                      <a:pt x="71" y="85"/>
                    </a:moveTo>
                    <a:cubicBezTo>
                      <a:pt x="70" y="86"/>
                      <a:pt x="70" y="87"/>
                      <a:pt x="69" y="88"/>
                    </a:cubicBezTo>
                    <a:cubicBezTo>
                      <a:pt x="71" y="89"/>
                      <a:pt x="74" y="91"/>
                      <a:pt x="76" y="92"/>
                    </a:cubicBezTo>
                    <a:cubicBezTo>
                      <a:pt x="77" y="91"/>
                      <a:pt x="77" y="90"/>
                      <a:pt x="78" y="89"/>
                    </a:cubicBezTo>
                    <a:cubicBezTo>
                      <a:pt x="75" y="88"/>
                      <a:pt x="73" y="86"/>
                      <a:pt x="71" y="85"/>
                    </a:cubicBezTo>
                    <a:moveTo>
                      <a:pt x="49" y="85"/>
                    </a:moveTo>
                    <a:cubicBezTo>
                      <a:pt x="49" y="85"/>
                      <a:pt x="49" y="85"/>
                      <a:pt x="49" y="86"/>
                    </a:cubicBezTo>
                    <a:cubicBezTo>
                      <a:pt x="49" y="86"/>
                      <a:pt x="49" y="86"/>
                      <a:pt x="50" y="86"/>
                    </a:cubicBezTo>
                    <a:cubicBezTo>
                      <a:pt x="50" y="86"/>
                      <a:pt x="50" y="86"/>
                      <a:pt x="50" y="85"/>
                    </a:cubicBezTo>
                    <a:cubicBezTo>
                      <a:pt x="50" y="85"/>
                      <a:pt x="50" y="85"/>
                      <a:pt x="49" y="85"/>
                    </a:cubicBezTo>
                    <a:moveTo>
                      <a:pt x="123" y="85"/>
                    </a:moveTo>
                    <a:cubicBezTo>
                      <a:pt x="122" y="86"/>
                      <a:pt x="122" y="86"/>
                      <a:pt x="121" y="87"/>
                    </a:cubicBezTo>
                    <a:cubicBezTo>
                      <a:pt x="121" y="88"/>
                      <a:pt x="121" y="88"/>
                      <a:pt x="121" y="88"/>
                    </a:cubicBezTo>
                    <a:cubicBezTo>
                      <a:pt x="121" y="88"/>
                      <a:pt x="121" y="88"/>
                      <a:pt x="121" y="88"/>
                    </a:cubicBezTo>
                    <a:cubicBezTo>
                      <a:pt x="122" y="89"/>
                      <a:pt x="122" y="89"/>
                      <a:pt x="122" y="89"/>
                    </a:cubicBezTo>
                    <a:cubicBezTo>
                      <a:pt x="122" y="88"/>
                      <a:pt x="123" y="87"/>
                      <a:pt x="124" y="85"/>
                    </a:cubicBezTo>
                    <a:cubicBezTo>
                      <a:pt x="123" y="85"/>
                      <a:pt x="123" y="85"/>
                      <a:pt x="123" y="85"/>
                    </a:cubicBezTo>
                    <a:moveTo>
                      <a:pt x="43" y="84"/>
                    </a:moveTo>
                    <a:cubicBezTo>
                      <a:pt x="43" y="84"/>
                      <a:pt x="43" y="85"/>
                      <a:pt x="43" y="85"/>
                    </a:cubicBezTo>
                    <a:cubicBezTo>
                      <a:pt x="44" y="85"/>
                      <a:pt x="44" y="86"/>
                      <a:pt x="45" y="86"/>
                    </a:cubicBezTo>
                    <a:cubicBezTo>
                      <a:pt x="45" y="86"/>
                      <a:pt x="45" y="86"/>
                      <a:pt x="45" y="85"/>
                    </a:cubicBezTo>
                    <a:cubicBezTo>
                      <a:pt x="45" y="85"/>
                      <a:pt x="44" y="85"/>
                      <a:pt x="43" y="84"/>
                    </a:cubicBezTo>
                    <a:moveTo>
                      <a:pt x="33" y="84"/>
                    </a:moveTo>
                    <a:cubicBezTo>
                      <a:pt x="33" y="85"/>
                      <a:pt x="32" y="85"/>
                      <a:pt x="32" y="86"/>
                    </a:cubicBezTo>
                    <a:cubicBezTo>
                      <a:pt x="32" y="86"/>
                      <a:pt x="32" y="86"/>
                      <a:pt x="32" y="86"/>
                    </a:cubicBezTo>
                    <a:cubicBezTo>
                      <a:pt x="32" y="85"/>
                      <a:pt x="33" y="85"/>
                      <a:pt x="33" y="84"/>
                    </a:cubicBezTo>
                    <a:cubicBezTo>
                      <a:pt x="33" y="84"/>
                      <a:pt x="33" y="84"/>
                      <a:pt x="33" y="84"/>
                    </a:cubicBezTo>
                    <a:moveTo>
                      <a:pt x="26" y="84"/>
                    </a:moveTo>
                    <a:cubicBezTo>
                      <a:pt x="26" y="84"/>
                      <a:pt x="26" y="84"/>
                      <a:pt x="26" y="84"/>
                    </a:cubicBezTo>
                    <a:cubicBezTo>
                      <a:pt x="27" y="84"/>
                      <a:pt x="27" y="85"/>
                      <a:pt x="28" y="85"/>
                    </a:cubicBezTo>
                    <a:cubicBezTo>
                      <a:pt x="28" y="85"/>
                      <a:pt x="28" y="85"/>
                      <a:pt x="28" y="85"/>
                    </a:cubicBezTo>
                    <a:cubicBezTo>
                      <a:pt x="27" y="84"/>
                      <a:pt x="27" y="84"/>
                      <a:pt x="26" y="84"/>
                    </a:cubicBezTo>
                    <a:moveTo>
                      <a:pt x="42" y="84"/>
                    </a:moveTo>
                    <a:cubicBezTo>
                      <a:pt x="42" y="84"/>
                      <a:pt x="42" y="84"/>
                      <a:pt x="42" y="84"/>
                    </a:cubicBezTo>
                    <a:cubicBezTo>
                      <a:pt x="42" y="84"/>
                      <a:pt x="42" y="84"/>
                      <a:pt x="42" y="85"/>
                    </a:cubicBezTo>
                    <a:cubicBezTo>
                      <a:pt x="43" y="84"/>
                      <a:pt x="43" y="84"/>
                      <a:pt x="43" y="84"/>
                    </a:cubicBezTo>
                    <a:cubicBezTo>
                      <a:pt x="43" y="84"/>
                      <a:pt x="42" y="84"/>
                      <a:pt x="42" y="84"/>
                    </a:cubicBezTo>
                    <a:moveTo>
                      <a:pt x="94" y="83"/>
                    </a:moveTo>
                    <a:cubicBezTo>
                      <a:pt x="90" y="89"/>
                      <a:pt x="90" y="89"/>
                      <a:pt x="90" y="89"/>
                    </a:cubicBezTo>
                    <a:cubicBezTo>
                      <a:pt x="93" y="91"/>
                      <a:pt x="96" y="93"/>
                      <a:pt x="99" y="94"/>
                    </a:cubicBezTo>
                    <a:cubicBezTo>
                      <a:pt x="100" y="92"/>
                      <a:pt x="100" y="92"/>
                      <a:pt x="100" y="92"/>
                    </a:cubicBezTo>
                    <a:cubicBezTo>
                      <a:pt x="97" y="90"/>
                      <a:pt x="95" y="89"/>
                      <a:pt x="92" y="87"/>
                    </a:cubicBezTo>
                    <a:cubicBezTo>
                      <a:pt x="95" y="88"/>
                      <a:pt x="97" y="90"/>
                      <a:pt x="100" y="91"/>
                    </a:cubicBezTo>
                    <a:cubicBezTo>
                      <a:pt x="102" y="88"/>
                      <a:pt x="102" y="88"/>
                      <a:pt x="102" y="88"/>
                    </a:cubicBezTo>
                    <a:cubicBezTo>
                      <a:pt x="99" y="87"/>
                      <a:pt x="96" y="85"/>
                      <a:pt x="94" y="83"/>
                    </a:cubicBezTo>
                    <a:moveTo>
                      <a:pt x="162" y="83"/>
                    </a:moveTo>
                    <a:cubicBezTo>
                      <a:pt x="161" y="84"/>
                      <a:pt x="161" y="86"/>
                      <a:pt x="160" y="87"/>
                    </a:cubicBezTo>
                    <a:cubicBezTo>
                      <a:pt x="161" y="88"/>
                      <a:pt x="161" y="88"/>
                      <a:pt x="161" y="88"/>
                    </a:cubicBezTo>
                    <a:cubicBezTo>
                      <a:pt x="163" y="83"/>
                      <a:pt x="163" y="83"/>
                      <a:pt x="163" y="83"/>
                    </a:cubicBezTo>
                    <a:cubicBezTo>
                      <a:pt x="163" y="83"/>
                      <a:pt x="163" y="83"/>
                      <a:pt x="162" y="83"/>
                    </a:cubicBezTo>
                    <a:moveTo>
                      <a:pt x="67" y="83"/>
                    </a:moveTo>
                    <a:cubicBezTo>
                      <a:pt x="66" y="84"/>
                      <a:pt x="66" y="84"/>
                      <a:pt x="65" y="85"/>
                    </a:cubicBezTo>
                    <a:cubicBezTo>
                      <a:pt x="66" y="86"/>
                      <a:pt x="66" y="86"/>
                      <a:pt x="67" y="86"/>
                    </a:cubicBezTo>
                    <a:cubicBezTo>
                      <a:pt x="67" y="85"/>
                      <a:pt x="68" y="84"/>
                      <a:pt x="68" y="83"/>
                    </a:cubicBezTo>
                    <a:cubicBezTo>
                      <a:pt x="68" y="83"/>
                      <a:pt x="67" y="83"/>
                      <a:pt x="67" y="83"/>
                    </a:cubicBezTo>
                    <a:moveTo>
                      <a:pt x="145" y="82"/>
                    </a:moveTo>
                    <a:cubicBezTo>
                      <a:pt x="144" y="84"/>
                      <a:pt x="144" y="85"/>
                      <a:pt x="143" y="86"/>
                    </a:cubicBezTo>
                    <a:cubicBezTo>
                      <a:pt x="145" y="87"/>
                      <a:pt x="146" y="88"/>
                      <a:pt x="148" y="89"/>
                    </a:cubicBezTo>
                    <a:cubicBezTo>
                      <a:pt x="148" y="88"/>
                      <a:pt x="149" y="87"/>
                      <a:pt x="150" y="85"/>
                    </a:cubicBezTo>
                    <a:cubicBezTo>
                      <a:pt x="148" y="84"/>
                      <a:pt x="147" y="83"/>
                      <a:pt x="145" y="82"/>
                    </a:cubicBezTo>
                    <a:moveTo>
                      <a:pt x="128" y="82"/>
                    </a:moveTo>
                    <a:cubicBezTo>
                      <a:pt x="128" y="84"/>
                      <a:pt x="127" y="85"/>
                      <a:pt x="126" y="86"/>
                    </a:cubicBezTo>
                    <a:cubicBezTo>
                      <a:pt x="133" y="90"/>
                      <a:pt x="133" y="90"/>
                      <a:pt x="133" y="90"/>
                    </a:cubicBezTo>
                    <a:cubicBezTo>
                      <a:pt x="133" y="90"/>
                      <a:pt x="133" y="89"/>
                      <a:pt x="133" y="89"/>
                    </a:cubicBezTo>
                    <a:cubicBezTo>
                      <a:pt x="134" y="88"/>
                      <a:pt x="135" y="87"/>
                      <a:pt x="135" y="86"/>
                    </a:cubicBezTo>
                    <a:cubicBezTo>
                      <a:pt x="133" y="85"/>
                      <a:pt x="131" y="84"/>
                      <a:pt x="128" y="82"/>
                    </a:cubicBezTo>
                    <a:moveTo>
                      <a:pt x="44" y="82"/>
                    </a:moveTo>
                    <a:cubicBezTo>
                      <a:pt x="44" y="82"/>
                      <a:pt x="44" y="83"/>
                      <a:pt x="44" y="83"/>
                    </a:cubicBezTo>
                    <a:cubicBezTo>
                      <a:pt x="45" y="83"/>
                      <a:pt x="45" y="84"/>
                      <a:pt x="46" y="84"/>
                    </a:cubicBezTo>
                    <a:cubicBezTo>
                      <a:pt x="46" y="84"/>
                      <a:pt x="46" y="84"/>
                      <a:pt x="47" y="83"/>
                    </a:cubicBezTo>
                    <a:cubicBezTo>
                      <a:pt x="46" y="83"/>
                      <a:pt x="45" y="83"/>
                      <a:pt x="44" y="82"/>
                    </a:cubicBezTo>
                    <a:moveTo>
                      <a:pt x="30" y="82"/>
                    </a:moveTo>
                    <a:cubicBezTo>
                      <a:pt x="30" y="83"/>
                      <a:pt x="29" y="83"/>
                      <a:pt x="29" y="84"/>
                    </a:cubicBezTo>
                    <a:cubicBezTo>
                      <a:pt x="30" y="85"/>
                      <a:pt x="30" y="85"/>
                      <a:pt x="31" y="86"/>
                    </a:cubicBezTo>
                    <a:cubicBezTo>
                      <a:pt x="32" y="85"/>
                      <a:pt x="32" y="84"/>
                      <a:pt x="32" y="84"/>
                    </a:cubicBezTo>
                    <a:cubicBezTo>
                      <a:pt x="32" y="83"/>
                      <a:pt x="31" y="83"/>
                      <a:pt x="30" y="82"/>
                    </a:cubicBezTo>
                    <a:cubicBezTo>
                      <a:pt x="30" y="83"/>
                      <a:pt x="30" y="83"/>
                      <a:pt x="29" y="84"/>
                    </a:cubicBezTo>
                    <a:cubicBezTo>
                      <a:pt x="29" y="83"/>
                      <a:pt x="30" y="83"/>
                      <a:pt x="30" y="82"/>
                    </a:cubicBezTo>
                    <a:cubicBezTo>
                      <a:pt x="30" y="82"/>
                      <a:pt x="30" y="82"/>
                      <a:pt x="30" y="82"/>
                    </a:cubicBezTo>
                    <a:moveTo>
                      <a:pt x="34" y="82"/>
                    </a:moveTo>
                    <a:cubicBezTo>
                      <a:pt x="34" y="82"/>
                      <a:pt x="34" y="83"/>
                      <a:pt x="34" y="83"/>
                    </a:cubicBezTo>
                    <a:cubicBezTo>
                      <a:pt x="34" y="83"/>
                      <a:pt x="34" y="83"/>
                      <a:pt x="34" y="83"/>
                    </a:cubicBezTo>
                    <a:cubicBezTo>
                      <a:pt x="34" y="83"/>
                      <a:pt x="34" y="83"/>
                      <a:pt x="34" y="82"/>
                    </a:cubicBezTo>
                    <a:cubicBezTo>
                      <a:pt x="34" y="82"/>
                      <a:pt x="34" y="82"/>
                      <a:pt x="34" y="82"/>
                    </a:cubicBezTo>
                    <a:moveTo>
                      <a:pt x="12" y="82"/>
                    </a:moveTo>
                    <a:cubicBezTo>
                      <a:pt x="12" y="82"/>
                      <a:pt x="12" y="82"/>
                      <a:pt x="12" y="82"/>
                    </a:cubicBezTo>
                    <a:cubicBezTo>
                      <a:pt x="12" y="83"/>
                      <a:pt x="13" y="83"/>
                      <a:pt x="14" y="84"/>
                    </a:cubicBezTo>
                    <a:cubicBezTo>
                      <a:pt x="14" y="83"/>
                      <a:pt x="14" y="83"/>
                      <a:pt x="14" y="83"/>
                    </a:cubicBezTo>
                    <a:cubicBezTo>
                      <a:pt x="14" y="83"/>
                      <a:pt x="13" y="82"/>
                      <a:pt x="12" y="82"/>
                    </a:cubicBezTo>
                    <a:moveTo>
                      <a:pt x="43" y="82"/>
                    </a:moveTo>
                    <a:cubicBezTo>
                      <a:pt x="43" y="82"/>
                      <a:pt x="43" y="82"/>
                      <a:pt x="43" y="82"/>
                    </a:cubicBezTo>
                    <a:cubicBezTo>
                      <a:pt x="43" y="83"/>
                      <a:pt x="43" y="83"/>
                      <a:pt x="43" y="83"/>
                    </a:cubicBezTo>
                    <a:cubicBezTo>
                      <a:pt x="44" y="82"/>
                      <a:pt x="44" y="82"/>
                      <a:pt x="44" y="82"/>
                    </a:cubicBezTo>
                    <a:cubicBezTo>
                      <a:pt x="44" y="82"/>
                      <a:pt x="44" y="82"/>
                      <a:pt x="43" y="82"/>
                    </a:cubicBezTo>
                    <a:moveTo>
                      <a:pt x="159" y="81"/>
                    </a:moveTo>
                    <a:cubicBezTo>
                      <a:pt x="158" y="83"/>
                      <a:pt x="158" y="84"/>
                      <a:pt x="157" y="85"/>
                    </a:cubicBezTo>
                    <a:cubicBezTo>
                      <a:pt x="158" y="86"/>
                      <a:pt x="158" y="86"/>
                      <a:pt x="158" y="86"/>
                    </a:cubicBezTo>
                    <a:cubicBezTo>
                      <a:pt x="159" y="85"/>
                      <a:pt x="160" y="83"/>
                      <a:pt x="161" y="82"/>
                    </a:cubicBezTo>
                    <a:cubicBezTo>
                      <a:pt x="160" y="82"/>
                      <a:pt x="160" y="82"/>
                      <a:pt x="159" y="81"/>
                    </a:cubicBezTo>
                    <a:moveTo>
                      <a:pt x="28" y="81"/>
                    </a:moveTo>
                    <a:cubicBezTo>
                      <a:pt x="28" y="82"/>
                      <a:pt x="27" y="82"/>
                      <a:pt x="27" y="83"/>
                    </a:cubicBezTo>
                    <a:cubicBezTo>
                      <a:pt x="27" y="83"/>
                      <a:pt x="27" y="83"/>
                      <a:pt x="27" y="83"/>
                    </a:cubicBezTo>
                    <a:cubicBezTo>
                      <a:pt x="27" y="83"/>
                      <a:pt x="28" y="84"/>
                      <a:pt x="28" y="84"/>
                    </a:cubicBezTo>
                    <a:cubicBezTo>
                      <a:pt x="29" y="83"/>
                      <a:pt x="29" y="83"/>
                      <a:pt x="30" y="82"/>
                    </a:cubicBezTo>
                    <a:cubicBezTo>
                      <a:pt x="29" y="82"/>
                      <a:pt x="29" y="81"/>
                      <a:pt x="28" y="81"/>
                    </a:cubicBezTo>
                    <a:moveTo>
                      <a:pt x="125" y="81"/>
                    </a:moveTo>
                    <a:cubicBezTo>
                      <a:pt x="124" y="82"/>
                      <a:pt x="124" y="83"/>
                      <a:pt x="123" y="84"/>
                    </a:cubicBezTo>
                    <a:cubicBezTo>
                      <a:pt x="124" y="85"/>
                      <a:pt x="124" y="85"/>
                      <a:pt x="124" y="85"/>
                    </a:cubicBezTo>
                    <a:cubicBezTo>
                      <a:pt x="125" y="84"/>
                      <a:pt x="126" y="82"/>
                      <a:pt x="126" y="81"/>
                    </a:cubicBezTo>
                    <a:cubicBezTo>
                      <a:pt x="126" y="81"/>
                      <a:pt x="126" y="81"/>
                      <a:pt x="125" y="81"/>
                    </a:cubicBezTo>
                    <a:moveTo>
                      <a:pt x="13" y="80"/>
                    </a:moveTo>
                    <a:cubicBezTo>
                      <a:pt x="13" y="81"/>
                      <a:pt x="13" y="81"/>
                      <a:pt x="13" y="81"/>
                    </a:cubicBezTo>
                    <a:cubicBezTo>
                      <a:pt x="13" y="81"/>
                      <a:pt x="14" y="82"/>
                      <a:pt x="15" y="82"/>
                    </a:cubicBezTo>
                    <a:cubicBezTo>
                      <a:pt x="15" y="82"/>
                      <a:pt x="15" y="82"/>
                      <a:pt x="15" y="82"/>
                    </a:cubicBezTo>
                    <a:cubicBezTo>
                      <a:pt x="14" y="81"/>
                      <a:pt x="14" y="81"/>
                      <a:pt x="13" y="80"/>
                    </a:cubicBezTo>
                    <a:moveTo>
                      <a:pt x="31" y="80"/>
                    </a:moveTo>
                    <a:cubicBezTo>
                      <a:pt x="31" y="81"/>
                      <a:pt x="31" y="81"/>
                      <a:pt x="31" y="81"/>
                    </a:cubicBezTo>
                    <a:cubicBezTo>
                      <a:pt x="32" y="82"/>
                      <a:pt x="32" y="82"/>
                      <a:pt x="33" y="83"/>
                    </a:cubicBezTo>
                    <a:cubicBezTo>
                      <a:pt x="33" y="82"/>
                      <a:pt x="33" y="82"/>
                      <a:pt x="34" y="82"/>
                    </a:cubicBezTo>
                    <a:cubicBezTo>
                      <a:pt x="33" y="81"/>
                      <a:pt x="32" y="81"/>
                      <a:pt x="31" y="80"/>
                    </a:cubicBezTo>
                    <a:moveTo>
                      <a:pt x="9" y="80"/>
                    </a:moveTo>
                    <a:cubicBezTo>
                      <a:pt x="9" y="81"/>
                      <a:pt x="9" y="81"/>
                      <a:pt x="9" y="81"/>
                    </a:cubicBezTo>
                    <a:cubicBezTo>
                      <a:pt x="10" y="81"/>
                      <a:pt x="10" y="81"/>
                      <a:pt x="11" y="82"/>
                    </a:cubicBezTo>
                    <a:cubicBezTo>
                      <a:pt x="11" y="81"/>
                      <a:pt x="11" y="81"/>
                      <a:pt x="11" y="81"/>
                    </a:cubicBezTo>
                    <a:cubicBezTo>
                      <a:pt x="10" y="81"/>
                      <a:pt x="10" y="81"/>
                      <a:pt x="9" y="80"/>
                    </a:cubicBezTo>
                    <a:moveTo>
                      <a:pt x="31" y="80"/>
                    </a:moveTo>
                    <a:cubicBezTo>
                      <a:pt x="31" y="81"/>
                      <a:pt x="31" y="81"/>
                      <a:pt x="31" y="81"/>
                    </a:cubicBezTo>
                    <a:cubicBezTo>
                      <a:pt x="31" y="81"/>
                      <a:pt x="31" y="81"/>
                      <a:pt x="31" y="81"/>
                    </a:cubicBezTo>
                    <a:cubicBezTo>
                      <a:pt x="31" y="81"/>
                      <a:pt x="31" y="81"/>
                      <a:pt x="31" y="80"/>
                    </a:cubicBezTo>
                    <a:cubicBezTo>
                      <a:pt x="31" y="80"/>
                      <a:pt x="31" y="80"/>
                      <a:pt x="31" y="80"/>
                    </a:cubicBezTo>
                    <a:moveTo>
                      <a:pt x="35" y="80"/>
                    </a:moveTo>
                    <a:cubicBezTo>
                      <a:pt x="35" y="80"/>
                      <a:pt x="35" y="80"/>
                      <a:pt x="35" y="80"/>
                    </a:cubicBezTo>
                    <a:cubicBezTo>
                      <a:pt x="35" y="80"/>
                      <a:pt x="35" y="81"/>
                      <a:pt x="35" y="81"/>
                    </a:cubicBezTo>
                    <a:cubicBezTo>
                      <a:pt x="36" y="80"/>
                      <a:pt x="36" y="80"/>
                      <a:pt x="36" y="80"/>
                    </a:cubicBezTo>
                    <a:cubicBezTo>
                      <a:pt x="36" y="80"/>
                      <a:pt x="36" y="80"/>
                      <a:pt x="35" y="80"/>
                    </a:cubicBezTo>
                    <a:moveTo>
                      <a:pt x="62" y="80"/>
                    </a:moveTo>
                    <a:cubicBezTo>
                      <a:pt x="62" y="81"/>
                      <a:pt x="61" y="81"/>
                      <a:pt x="61" y="82"/>
                    </a:cubicBezTo>
                    <a:cubicBezTo>
                      <a:pt x="62" y="83"/>
                      <a:pt x="63" y="84"/>
                      <a:pt x="65" y="85"/>
                    </a:cubicBezTo>
                    <a:cubicBezTo>
                      <a:pt x="65" y="84"/>
                      <a:pt x="66" y="83"/>
                      <a:pt x="66" y="82"/>
                    </a:cubicBezTo>
                    <a:cubicBezTo>
                      <a:pt x="65" y="81"/>
                      <a:pt x="64" y="81"/>
                      <a:pt x="62" y="80"/>
                    </a:cubicBezTo>
                    <a:moveTo>
                      <a:pt x="140" y="79"/>
                    </a:moveTo>
                    <a:cubicBezTo>
                      <a:pt x="139" y="81"/>
                      <a:pt x="139" y="82"/>
                      <a:pt x="138" y="83"/>
                    </a:cubicBezTo>
                    <a:cubicBezTo>
                      <a:pt x="140" y="84"/>
                      <a:pt x="141" y="85"/>
                      <a:pt x="142" y="86"/>
                    </a:cubicBezTo>
                    <a:cubicBezTo>
                      <a:pt x="143" y="85"/>
                      <a:pt x="144" y="83"/>
                      <a:pt x="145" y="82"/>
                    </a:cubicBezTo>
                    <a:cubicBezTo>
                      <a:pt x="143" y="81"/>
                      <a:pt x="142" y="80"/>
                      <a:pt x="140" y="79"/>
                    </a:cubicBezTo>
                    <a:moveTo>
                      <a:pt x="29" y="79"/>
                    </a:moveTo>
                    <a:cubicBezTo>
                      <a:pt x="29" y="79"/>
                      <a:pt x="29" y="80"/>
                      <a:pt x="29" y="80"/>
                    </a:cubicBezTo>
                    <a:cubicBezTo>
                      <a:pt x="29" y="80"/>
                      <a:pt x="30" y="81"/>
                      <a:pt x="30" y="81"/>
                    </a:cubicBezTo>
                    <a:cubicBezTo>
                      <a:pt x="30" y="81"/>
                      <a:pt x="31" y="80"/>
                      <a:pt x="31" y="80"/>
                    </a:cubicBezTo>
                    <a:cubicBezTo>
                      <a:pt x="30" y="80"/>
                      <a:pt x="30" y="79"/>
                      <a:pt x="29" y="79"/>
                    </a:cubicBezTo>
                    <a:moveTo>
                      <a:pt x="10" y="79"/>
                    </a:moveTo>
                    <a:cubicBezTo>
                      <a:pt x="10" y="79"/>
                      <a:pt x="10" y="79"/>
                      <a:pt x="10" y="79"/>
                    </a:cubicBezTo>
                    <a:cubicBezTo>
                      <a:pt x="10" y="80"/>
                      <a:pt x="11" y="80"/>
                      <a:pt x="11" y="80"/>
                    </a:cubicBezTo>
                    <a:cubicBezTo>
                      <a:pt x="11" y="80"/>
                      <a:pt x="12" y="80"/>
                      <a:pt x="12" y="80"/>
                    </a:cubicBezTo>
                    <a:cubicBezTo>
                      <a:pt x="11" y="79"/>
                      <a:pt x="11" y="79"/>
                      <a:pt x="10" y="79"/>
                    </a:cubicBezTo>
                    <a:moveTo>
                      <a:pt x="60" y="78"/>
                    </a:moveTo>
                    <a:cubicBezTo>
                      <a:pt x="59" y="79"/>
                      <a:pt x="59" y="80"/>
                      <a:pt x="58" y="81"/>
                    </a:cubicBezTo>
                    <a:cubicBezTo>
                      <a:pt x="59" y="81"/>
                      <a:pt x="59" y="81"/>
                      <a:pt x="60" y="82"/>
                    </a:cubicBezTo>
                    <a:cubicBezTo>
                      <a:pt x="60" y="82"/>
                      <a:pt x="60" y="82"/>
                      <a:pt x="60" y="82"/>
                    </a:cubicBezTo>
                    <a:cubicBezTo>
                      <a:pt x="60" y="81"/>
                      <a:pt x="61" y="80"/>
                      <a:pt x="61" y="79"/>
                    </a:cubicBezTo>
                    <a:cubicBezTo>
                      <a:pt x="61" y="79"/>
                      <a:pt x="60" y="79"/>
                      <a:pt x="60" y="78"/>
                    </a:cubicBezTo>
                    <a:moveTo>
                      <a:pt x="33" y="78"/>
                    </a:moveTo>
                    <a:cubicBezTo>
                      <a:pt x="33" y="78"/>
                      <a:pt x="32" y="79"/>
                      <a:pt x="32" y="79"/>
                    </a:cubicBezTo>
                    <a:cubicBezTo>
                      <a:pt x="33" y="79"/>
                      <a:pt x="34" y="80"/>
                      <a:pt x="35" y="80"/>
                    </a:cubicBezTo>
                    <a:cubicBezTo>
                      <a:pt x="35" y="80"/>
                      <a:pt x="35" y="80"/>
                      <a:pt x="35" y="80"/>
                    </a:cubicBezTo>
                    <a:cubicBezTo>
                      <a:pt x="34" y="79"/>
                      <a:pt x="33" y="79"/>
                      <a:pt x="33" y="78"/>
                    </a:cubicBezTo>
                    <a:moveTo>
                      <a:pt x="32" y="78"/>
                    </a:moveTo>
                    <a:cubicBezTo>
                      <a:pt x="32" y="78"/>
                      <a:pt x="32" y="78"/>
                      <a:pt x="32" y="79"/>
                    </a:cubicBezTo>
                    <a:cubicBezTo>
                      <a:pt x="32" y="79"/>
                      <a:pt x="32" y="79"/>
                      <a:pt x="32" y="79"/>
                    </a:cubicBezTo>
                    <a:cubicBezTo>
                      <a:pt x="32" y="79"/>
                      <a:pt x="32" y="78"/>
                      <a:pt x="33" y="78"/>
                    </a:cubicBezTo>
                    <a:cubicBezTo>
                      <a:pt x="33" y="78"/>
                      <a:pt x="32" y="78"/>
                      <a:pt x="32" y="78"/>
                    </a:cubicBezTo>
                    <a:moveTo>
                      <a:pt x="37" y="78"/>
                    </a:moveTo>
                    <a:cubicBezTo>
                      <a:pt x="37" y="78"/>
                      <a:pt x="36" y="78"/>
                      <a:pt x="36" y="79"/>
                    </a:cubicBezTo>
                    <a:cubicBezTo>
                      <a:pt x="36" y="79"/>
                      <a:pt x="36" y="79"/>
                      <a:pt x="36" y="79"/>
                    </a:cubicBezTo>
                    <a:cubicBezTo>
                      <a:pt x="37" y="79"/>
                      <a:pt x="37" y="78"/>
                      <a:pt x="37" y="78"/>
                    </a:cubicBezTo>
                    <a:cubicBezTo>
                      <a:pt x="37" y="78"/>
                      <a:pt x="37" y="78"/>
                      <a:pt x="37" y="78"/>
                    </a:cubicBezTo>
                    <a:moveTo>
                      <a:pt x="30" y="77"/>
                    </a:moveTo>
                    <a:cubicBezTo>
                      <a:pt x="30" y="77"/>
                      <a:pt x="30" y="77"/>
                      <a:pt x="30" y="78"/>
                    </a:cubicBezTo>
                    <a:cubicBezTo>
                      <a:pt x="31" y="78"/>
                      <a:pt x="31" y="78"/>
                      <a:pt x="32" y="78"/>
                    </a:cubicBezTo>
                    <a:cubicBezTo>
                      <a:pt x="32" y="78"/>
                      <a:pt x="32" y="78"/>
                      <a:pt x="32" y="78"/>
                    </a:cubicBezTo>
                    <a:cubicBezTo>
                      <a:pt x="31" y="78"/>
                      <a:pt x="31" y="77"/>
                      <a:pt x="30" y="77"/>
                    </a:cubicBezTo>
                    <a:moveTo>
                      <a:pt x="15" y="77"/>
                    </a:moveTo>
                    <a:cubicBezTo>
                      <a:pt x="15" y="77"/>
                      <a:pt x="15" y="77"/>
                      <a:pt x="15" y="77"/>
                    </a:cubicBezTo>
                    <a:cubicBezTo>
                      <a:pt x="16" y="77"/>
                      <a:pt x="17" y="78"/>
                      <a:pt x="17" y="78"/>
                    </a:cubicBezTo>
                    <a:cubicBezTo>
                      <a:pt x="17" y="78"/>
                      <a:pt x="17" y="78"/>
                      <a:pt x="17" y="78"/>
                    </a:cubicBezTo>
                    <a:cubicBezTo>
                      <a:pt x="17" y="78"/>
                      <a:pt x="16" y="77"/>
                      <a:pt x="15" y="77"/>
                    </a:cubicBezTo>
                    <a:moveTo>
                      <a:pt x="34" y="76"/>
                    </a:moveTo>
                    <a:cubicBezTo>
                      <a:pt x="34" y="77"/>
                      <a:pt x="34" y="77"/>
                      <a:pt x="33" y="77"/>
                    </a:cubicBezTo>
                    <a:cubicBezTo>
                      <a:pt x="34" y="78"/>
                      <a:pt x="35" y="78"/>
                      <a:pt x="36" y="78"/>
                    </a:cubicBezTo>
                    <a:cubicBezTo>
                      <a:pt x="36" y="78"/>
                      <a:pt x="36" y="78"/>
                      <a:pt x="36" y="77"/>
                    </a:cubicBezTo>
                    <a:cubicBezTo>
                      <a:pt x="35" y="77"/>
                      <a:pt x="35" y="77"/>
                      <a:pt x="34" y="76"/>
                    </a:cubicBezTo>
                    <a:moveTo>
                      <a:pt x="34" y="76"/>
                    </a:moveTo>
                    <a:cubicBezTo>
                      <a:pt x="33" y="76"/>
                      <a:pt x="33" y="77"/>
                      <a:pt x="33" y="77"/>
                    </a:cubicBezTo>
                    <a:cubicBezTo>
                      <a:pt x="33" y="77"/>
                      <a:pt x="33" y="77"/>
                      <a:pt x="33" y="77"/>
                    </a:cubicBezTo>
                    <a:cubicBezTo>
                      <a:pt x="33" y="77"/>
                      <a:pt x="34" y="76"/>
                      <a:pt x="34" y="76"/>
                    </a:cubicBezTo>
                    <a:cubicBezTo>
                      <a:pt x="34" y="76"/>
                      <a:pt x="34" y="76"/>
                      <a:pt x="34" y="76"/>
                    </a:cubicBezTo>
                    <a:moveTo>
                      <a:pt x="117" y="76"/>
                    </a:moveTo>
                    <a:cubicBezTo>
                      <a:pt x="116" y="77"/>
                      <a:pt x="116" y="77"/>
                      <a:pt x="116" y="78"/>
                    </a:cubicBezTo>
                    <a:cubicBezTo>
                      <a:pt x="115" y="80"/>
                      <a:pt x="114" y="81"/>
                      <a:pt x="112" y="83"/>
                    </a:cubicBezTo>
                    <a:cubicBezTo>
                      <a:pt x="120" y="88"/>
                      <a:pt x="120" y="88"/>
                      <a:pt x="120" y="88"/>
                    </a:cubicBezTo>
                    <a:cubicBezTo>
                      <a:pt x="121" y="87"/>
                      <a:pt x="122" y="86"/>
                      <a:pt x="123" y="85"/>
                    </a:cubicBezTo>
                    <a:cubicBezTo>
                      <a:pt x="121" y="84"/>
                      <a:pt x="119" y="83"/>
                      <a:pt x="118" y="82"/>
                    </a:cubicBezTo>
                    <a:cubicBezTo>
                      <a:pt x="123" y="84"/>
                      <a:pt x="123" y="84"/>
                      <a:pt x="123" y="84"/>
                    </a:cubicBezTo>
                    <a:cubicBezTo>
                      <a:pt x="123" y="83"/>
                      <a:pt x="124" y="82"/>
                      <a:pt x="125" y="81"/>
                    </a:cubicBezTo>
                    <a:cubicBezTo>
                      <a:pt x="122" y="79"/>
                      <a:pt x="119" y="77"/>
                      <a:pt x="117" y="76"/>
                    </a:cubicBezTo>
                    <a:moveTo>
                      <a:pt x="55" y="75"/>
                    </a:moveTo>
                    <a:cubicBezTo>
                      <a:pt x="54" y="76"/>
                      <a:pt x="54" y="77"/>
                      <a:pt x="53" y="78"/>
                    </a:cubicBezTo>
                    <a:cubicBezTo>
                      <a:pt x="54" y="78"/>
                      <a:pt x="54" y="78"/>
                      <a:pt x="55" y="79"/>
                    </a:cubicBezTo>
                    <a:cubicBezTo>
                      <a:pt x="55" y="78"/>
                      <a:pt x="56" y="77"/>
                      <a:pt x="56" y="76"/>
                    </a:cubicBezTo>
                    <a:cubicBezTo>
                      <a:pt x="56" y="76"/>
                      <a:pt x="55" y="76"/>
                      <a:pt x="55" y="75"/>
                    </a:cubicBezTo>
                    <a:moveTo>
                      <a:pt x="12" y="75"/>
                    </a:moveTo>
                    <a:cubicBezTo>
                      <a:pt x="12" y="75"/>
                      <a:pt x="12" y="75"/>
                      <a:pt x="12" y="75"/>
                    </a:cubicBezTo>
                    <a:cubicBezTo>
                      <a:pt x="13" y="76"/>
                      <a:pt x="13" y="76"/>
                      <a:pt x="14" y="76"/>
                    </a:cubicBezTo>
                    <a:cubicBezTo>
                      <a:pt x="14" y="76"/>
                      <a:pt x="14" y="76"/>
                      <a:pt x="14" y="76"/>
                    </a:cubicBezTo>
                    <a:cubicBezTo>
                      <a:pt x="13" y="75"/>
                      <a:pt x="13" y="75"/>
                      <a:pt x="12" y="75"/>
                    </a:cubicBezTo>
                    <a:moveTo>
                      <a:pt x="32" y="75"/>
                    </a:moveTo>
                    <a:cubicBezTo>
                      <a:pt x="31" y="75"/>
                      <a:pt x="31" y="76"/>
                      <a:pt x="31" y="76"/>
                    </a:cubicBezTo>
                    <a:cubicBezTo>
                      <a:pt x="32" y="76"/>
                      <a:pt x="32" y="76"/>
                      <a:pt x="33" y="77"/>
                    </a:cubicBezTo>
                    <a:cubicBezTo>
                      <a:pt x="33" y="76"/>
                      <a:pt x="33" y="76"/>
                      <a:pt x="33" y="76"/>
                    </a:cubicBezTo>
                    <a:cubicBezTo>
                      <a:pt x="33" y="76"/>
                      <a:pt x="32" y="75"/>
                      <a:pt x="32" y="75"/>
                    </a:cubicBezTo>
                    <a:moveTo>
                      <a:pt x="133" y="75"/>
                    </a:moveTo>
                    <a:cubicBezTo>
                      <a:pt x="132" y="76"/>
                      <a:pt x="131" y="77"/>
                      <a:pt x="131" y="79"/>
                    </a:cubicBezTo>
                    <a:cubicBezTo>
                      <a:pt x="133" y="80"/>
                      <a:pt x="135" y="81"/>
                      <a:pt x="137" y="83"/>
                    </a:cubicBezTo>
                    <a:cubicBezTo>
                      <a:pt x="138" y="81"/>
                      <a:pt x="139" y="80"/>
                      <a:pt x="139" y="79"/>
                    </a:cubicBezTo>
                    <a:cubicBezTo>
                      <a:pt x="137" y="78"/>
                      <a:pt x="135" y="76"/>
                      <a:pt x="133" y="75"/>
                    </a:cubicBezTo>
                    <a:moveTo>
                      <a:pt x="167" y="74"/>
                    </a:moveTo>
                    <a:cubicBezTo>
                      <a:pt x="167" y="75"/>
                      <a:pt x="167" y="76"/>
                      <a:pt x="166" y="76"/>
                    </a:cubicBezTo>
                    <a:cubicBezTo>
                      <a:pt x="165" y="78"/>
                      <a:pt x="164" y="80"/>
                      <a:pt x="163" y="81"/>
                    </a:cubicBezTo>
                    <a:cubicBezTo>
                      <a:pt x="163" y="82"/>
                      <a:pt x="164" y="82"/>
                      <a:pt x="164" y="82"/>
                    </a:cubicBezTo>
                    <a:cubicBezTo>
                      <a:pt x="165" y="81"/>
                      <a:pt x="165" y="81"/>
                      <a:pt x="165" y="81"/>
                    </a:cubicBezTo>
                    <a:cubicBezTo>
                      <a:pt x="165" y="80"/>
                      <a:pt x="166" y="79"/>
                      <a:pt x="166" y="78"/>
                    </a:cubicBezTo>
                    <a:cubicBezTo>
                      <a:pt x="168" y="75"/>
                      <a:pt x="168" y="75"/>
                      <a:pt x="168" y="75"/>
                    </a:cubicBezTo>
                    <a:cubicBezTo>
                      <a:pt x="168" y="75"/>
                      <a:pt x="168" y="75"/>
                      <a:pt x="168" y="75"/>
                    </a:cubicBezTo>
                    <a:cubicBezTo>
                      <a:pt x="168" y="75"/>
                      <a:pt x="168" y="75"/>
                      <a:pt x="168" y="75"/>
                    </a:cubicBezTo>
                    <a:cubicBezTo>
                      <a:pt x="168" y="75"/>
                      <a:pt x="168" y="74"/>
                      <a:pt x="167" y="74"/>
                    </a:cubicBezTo>
                    <a:cubicBezTo>
                      <a:pt x="167" y="74"/>
                      <a:pt x="167" y="75"/>
                      <a:pt x="167" y="75"/>
                    </a:cubicBezTo>
                    <a:cubicBezTo>
                      <a:pt x="167" y="74"/>
                      <a:pt x="167" y="74"/>
                      <a:pt x="167" y="74"/>
                    </a:cubicBezTo>
                    <a:moveTo>
                      <a:pt x="77" y="74"/>
                    </a:moveTo>
                    <a:cubicBezTo>
                      <a:pt x="76" y="76"/>
                      <a:pt x="75" y="78"/>
                      <a:pt x="74" y="79"/>
                    </a:cubicBezTo>
                    <a:cubicBezTo>
                      <a:pt x="76" y="81"/>
                      <a:pt x="79" y="82"/>
                      <a:pt x="81" y="83"/>
                    </a:cubicBezTo>
                    <a:cubicBezTo>
                      <a:pt x="82" y="82"/>
                      <a:pt x="83" y="80"/>
                      <a:pt x="84" y="78"/>
                    </a:cubicBezTo>
                    <a:cubicBezTo>
                      <a:pt x="82" y="77"/>
                      <a:pt x="79" y="76"/>
                      <a:pt x="77" y="74"/>
                    </a:cubicBezTo>
                    <a:moveTo>
                      <a:pt x="17" y="74"/>
                    </a:moveTo>
                    <a:cubicBezTo>
                      <a:pt x="16" y="75"/>
                      <a:pt x="16" y="76"/>
                      <a:pt x="15" y="76"/>
                    </a:cubicBezTo>
                    <a:cubicBezTo>
                      <a:pt x="16" y="77"/>
                      <a:pt x="17" y="77"/>
                      <a:pt x="18" y="78"/>
                    </a:cubicBezTo>
                    <a:cubicBezTo>
                      <a:pt x="19" y="75"/>
                      <a:pt x="19" y="75"/>
                      <a:pt x="19" y="75"/>
                    </a:cubicBezTo>
                    <a:cubicBezTo>
                      <a:pt x="18" y="75"/>
                      <a:pt x="18" y="74"/>
                      <a:pt x="17" y="74"/>
                    </a:cubicBezTo>
                    <a:moveTo>
                      <a:pt x="144" y="74"/>
                    </a:moveTo>
                    <a:cubicBezTo>
                      <a:pt x="143" y="75"/>
                      <a:pt x="142" y="76"/>
                      <a:pt x="141" y="78"/>
                    </a:cubicBezTo>
                    <a:cubicBezTo>
                      <a:pt x="146" y="80"/>
                      <a:pt x="146" y="80"/>
                      <a:pt x="146" y="80"/>
                    </a:cubicBezTo>
                    <a:cubicBezTo>
                      <a:pt x="147" y="79"/>
                      <a:pt x="148" y="78"/>
                      <a:pt x="148" y="76"/>
                    </a:cubicBezTo>
                    <a:cubicBezTo>
                      <a:pt x="148" y="78"/>
                      <a:pt x="147" y="79"/>
                      <a:pt x="146" y="80"/>
                    </a:cubicBezTo>
                    <a:cubicBezTo>
                      <a:pt x="151" y="83"/>
                      <a:pt x="151" y="83"/>
                      <a:pt x="151" y="83"/>
                    </a:cubicBezTo>
                    <a:cubicBezTo>
                      <a:pt x="151" y="83"/>
                      <a:pt x="151" y="83"/>
                      <a:pt x="151" y="83"/>
                    </a:cubicBezTo>
                    <a:cubicBezTo>
                      <a:pt x="152" y="82"/>
                      <a:pt x="152" y="81"/>
                      <a:pt x="153" y="80"/>
                    </a:cubicBezTo>
                    <a:cubicBezTo>
                      <a:pt x="153" y="79"/>
                      <a:pt x="153" y="79"/>
                      <a:pt x="154" y="79"/>
                    </a:cubicBezTo>
                    <a:cubicBezTo>
                      <a:pt x="150" y="77"/>
                      <a:pt x="147" y="75"/>
                      <a:pt x="144" y="74"/>
                    </a:cubicBezTo>
                    <a:moveTo>
                      <a:pt x="164" y="73"/>
                    </a:moveTo>
                    <a:cubicBezTo>
                      <a:pt x="163" y="75"/>
                      <a:pt x="162" y="77"/>
                      <a:pt x="160" y="79"/>
                    </a:cubicBezTo>
                    <a:cubicBezTo>
                      <a:pt x="161" y="80"/>
                      <a:pt x="161" y="80"/>
                      <a:pt x="161" y="80"/>
                    </a:cubicBezTo>
                    <a:cubicBezTo>
                      <a:pt x="161" y="80"/>
                      <a:pt x="162" y="80"/>
                      <a:pt x="162" y="80"/>
                    </a:cubicBezTo>
                    <a:cubicBezTo>
                      <a:pt x="163" y="78"/>
                      <a:pt x="165" y="76"/>
                      <a:pt x="167" y="74"/>
                    </a:cubicBezTo>
                    <a:cubicBezTo>
                      <a:pt x="164" y="73"/>
                      <a:pt x="164" y="73"/>
                      <a:pt x="164" y="73"/>
                    </a:cubicBezTo>
                    <a:moveTo>
                      <a:pt x="130" y="73"/>
                    </a:moveTo>
                    <a:cubicBezTo>
                      <a:pt x="129" y="74"/>
                      <a:pt x="128" y="75"/>
                      <a:pt x="128" y="77"/>
                    </a:cubicBezTo>
                    <a:cubicBezTo>
                      <a:pt x="128" y="77"/>
                      <a:pt x="128" y="77"/>
                      <a:pt x="129" y="77"/>
                    </a:cubicBezTo>
                    <a:cubicBezTo>
                      <a:pt x="129" y="76"/>
                      <a:pt x="130" y="75"/>
                      <a:pt x="131" y="74"/>
                    </a:cubicBezTo>
                    <a:cubicBezTo>
                      <a:pt x="131" y="73"/>
                      <a:pt x="130" y="73"/>
                      <a:pt x="130" y="73"/>
                    </a:cubicBezTo>
                    <a:moveTo>
                      <a:pt x="50" y="72"/>
                    </a:moveTo>
                    <a:cubicBezTo>
                      <a:pt x="50" y="73"/>
                      <a:pt x="49" y="74"/>
                      <a:pt x="48" y="75"/>
                    </a:cubicBezTo>
                    <a:cubicBezTo>
                      <a:pt x="49" y="76"/>
                      <a:pt x="50" y="76"/>
                      <a:pt x="51" y="76"/>
                    </a:cubicBezTo>
                    <a:cubicBezTo>
                      <a:pt x="51" y="75"/>
                      <a:pt x="52" y="74"/>
                      <a:pt x="52" y="74"/>
                    </a:cubicBezTo>
                    <a:cubicBezTo>
                      <a:pt x="51" y="73"/>
                      <a:pt x="51" y="73"/>
                      <a:pt x="50" y="72"/>
                    </a:cubicBezTo>
                    <a:moveTo>
                      <a:pt x="14" y="72"/>
                    </a:moveTo>
                    <a:cubicBezTo>
                      <a:pt x="13" y="75"/>
                      <a:pt x="13" y="75"/>
                      <a:pt x="13" y="75"/>
                    </a:cubicBezTo>
                    <a:cubicBezTo>
                      <a:pt x="13" y="75"/>
                      <a:pt x="13" y="75"/>
                      <a:pt x="14" y="76"/>
                    </a:cubicBezTo>
                    <a:cubicBezTo>
                      <a:pt x="15" y="75"/>
                      <a:pt x="15" y="74"/>
                      <a:pt x="15" y="73"/>
                    </a:cubicBezTo>
                    <a:cubicBezTo>
                      <a:pt x="15" y="73"/>
                      <a:pt x="15" y="72"/>
                      <a:pt x="14" y="72"/>
                    </a:cubicBezTo>
                    <a:moveTo>
                      <a:pt x="73" y="72"/>
                    </a:moveTo>
                    <a:cubicBezTo>
                      <a:pt x="70" y="77"/>
                      <a:pt x="70" y="77"/>
                      <a:pt x="70" y="77"/>
                    </a:cubicBezTo>
                    <a:cubicBezTo>
                      <a:pt x="71" y="77"/>
                      <a:pt x="71" y="77"/>
                      <a:pt x="72" y="78"/>
                    </a:cubicBezTo>
                    <a:cubicBezTo>
                      <a:pt x="73" y="76"/>
                      <a:pt x="73" y="74"/>
                      <a:pt x="74" y="73"/>
                    </a:cubicBezTo>
                    <a:cubicBezTo>
                      <a:pt x="74" y="73"/>
                      <a:pt x="74" y="72"/>
                      <a:pt x="73" y="72"/>
                    </a:cubicBezTo>
                    <a:moveTo>
                      <a:pt x="18" y="72"/>
                    </a:moveTo>
                    <a:cubicBezTo>
                      <a:pt x="18" y="72"/>
                      <a:pt x="18" y="73"/>
                      <a:pt x="17" y="73"/>
                    </a:cubicBezTo>
                    <a:cubicBezTo>
                      <a:pt x="18" y="74"/>
                      <a:pt x="19" y="74"/>
                      <a:pt x="20" y="75"/>
                    </a:cubicBezTo>
                    <a:cubicBezTo>
                      <a:pt x="20" y="74"/>
                      <a:pt x="20" y="74"/>
                      <a:pt x="20" y="74"/>
                    </a:cubicBezTo>
                    <a:cubicBezTo>
                      <a:pt x="20" y="73"/>
                      <a:pt x="19" y="73"/>
                      <a:pt x="18" y="72"/>
                    </a:cubicBezTo>
                    <a:moveTo>
                      <a:pt x="49" y="72"/>
                    </a:moveTo>
                    <a:cubicBezTo>
                      <a:pt x="49" y="73"/>
                      <a:pt x="48" y="74"/>
                      <a:pt x="47" y="74"/>
                    </a:cubicBezTo>
                    <a:cubicBezTo>
                      <a:pt x="48" y="75"/>
                      <a:pt x="48" y="75"/>
                      <a:pt x="48" y="75"/>
                    </a:cubicBezTo>
                    <a:cubicBezTo>
                      <a:pt x="49" y="74"/>
                      <a:pt x="49" y="73"/>
                      <a:pt x="50" y="72"/>
                    </a:cubicBezTo>
                    <a:cubicBezTo>
                      <a:pt x="49" y="72"/>
                      <a:pt x="49" y="72"/>
                      <a:pt x="49" y="72"/>
                    </a:cubicBezTo>
                    <a:moveTo>
                      <a:pt x="19" y="71"/>
                    </a:moveTo>
                    <a:cubicBezTo>
                      <a:pt x="19" y="71"/>
                      <a:pt x="19" y="71"/>
                      <a:pt x="19" y="71"/>
                    </a:cubicBezTo>
                    <a:cubicBezTo>
                      <a:pt x="19" y="72"/>
                      <a:pt x="20" y="72"/>
                      <a:pt x="21" y="72"/>
                    </a:cubicBezTo>
                    <a:cubicBezTo>
                      <a:pt x="21" y="72"/>
                      <a:pt x="21" y="72"/>
                      <a:pt x="21" y="72"/>
                    </a:cubicBezTo>
                    <a:cubicBezTo>
                      <a:pt x="21" y="71"/>
                      <a:pt x="20" y="71"/>
                      <a:pt x="19" y="71"/>
                    </a:cubicBezTo>
                    <a:moveTo>
                      <a:pt x="15" y="70"/>
                    </a:moveTo>
                    <a:cubicBezTo>
                      <a:pt x="15" y="71"/>
                      <a:pt x="15" y="71"/>
                      <a:pt x="15" y="71"/>
                    </a:cubicBezTo>
                    <a:cubicBezTo>
                      <a:pt x="15" y="72"/>
                      <a:pt x="15" y="72"/>
                      <a:pt x="16" y="72"/>
                    </a:cubicBezTo>
                    <a:cubicBezTo>
                      <a:pt x="16" y="72"/>
                      <a:pt x="16" y="72"/>
                      <a:pt x="17" y="71"/>
                    </a:cubicBezTo>
                    <a:cubicBezTo>
                      <a:pt x="16" y="71"/>
                      <a:pt x="16" y="71"/>
                      <a:pt x="15" y="70"/>
                    </a:cubicBezTo>
                    <a:moveTo>
                      <a:pt x="136" y="70"/>
                    </a:moveTo>
                    <a:cubicBezTo>
                      <a:pt x="135" y="71"/>
                      <a:pt x="134" y="72"/>
                      <a:pt x="134" y="74"/>
                    </a:cubicBezTo>
                    <a:cubicBezTo>
                      <a:pt x="140" y="77"/>
                      <a:pt x="140" y="77"/>
                      <a:pt x="140" y="77"/>
                    </a:cubicBezTo>
                    <a:cubicBezTo>
                      <a:pt x="141" y="76"/>
                      <a:pt x="142" y="74"/>
                      <a:pt x="143" y="73"/>
                    </a:cubicBezTo>
                    <a:cubicBezTo>
                      <a:pt x="143" y="73"/>
                      <a:pt x="143" y="73"/>
                      <a:pt x="142" y="73"/>
                    </a:cubicBezTo>
                    <a:cubicBezTo>
                      <a:pt x="142" y="74"/>
                      <a:pt x="142" y="74"/>
                      <a:pt x="141" y="75"/>
                    </a:cubicBezTo>
                    <a:cubicBezTo>
                      <a:pt x="141" y="76"/>
                      <a:pt x="140" y="77"/>
                      <a:pt x="140" y="77"/>
                    </a:cubicBezTo>
                    <a:cubicBezTo>
                      <a:pt x="140" y="77"/>
                      <a:pt x="141" y="75"/>
                      <a:pt x="142" y="73"/>
                    </a:cubicBezTo>
                    <a:cubicBezTo>
                      <a:pt x="140" y="72"/>
                      <a:pt x="138" y="71"/>
                      <a:pt x="136" y="70"/>
                    </a:cubicBezTo>
                    <a:moveTo>
                      <a:pt x="68" y="69"/>
                    </a:moveTo>
                    <a:cubicBezTo>
                      <a:pt x="67" y="71"/>
                      <a:pt x="66" y="72"/>
                      <a:pt x="65" y="74"/>
                    </a:cubicBezTo>
                    <a:cubicBezTo>
                      <a:pt x="67" y="75"/>
                      <a:pt x="68" y="76"/>
                      <a:pt x="70" y="77"/>
                    </a:cubicBezTo>
                    <a:cubicBezTo>
                      <a:pt x="71" y="75"/>
                      <a:pt x="72" y="74"/>
                      <a:pt x="73" y="72"/>
                    </a:cubicBezTo>
                    <a:cubicBezTo>
                      <a:pt x="71" y="71"/>
                      <a:pt x="70" y="70"/>
                      <a:pt x="68" y="69"/>
                    </a:cubicBezTo>
                    <a:moveTo>
                      <a:pt x="16" y="69"/>
                    </a:moveTo>
                    <a:cubicBezTo>
                      <a:pt x="16" y="69"/>
                      <a:pt x="16" y="69"/>
                      <a:pt x="16" y="69"/>
                    </a:cubicBezTo>
                    <a:cubicBezTo>
                      <a:pt x="16" y="70"/>
                      <a:pt x="17" y="70"/>
                      <a:pt x="17" y="70"/>
                    </a:cubicBezTo>
                    <a:cubicBezTo>
                      <a:pt x="17" y="70"/>
                      <a:pt x="17" y="70"/>
                      <a:pt x="17" y="70"/>
                    </a:cubicBezTo>
                    <a:cubicBezTo>
                      <a:pt x="17" y="69"/>
                      <a:pt x="16" y="69"/>
                      <a:pt x="16" y="69"/>
                    </a:cubicBezTo>
                    <a:moveTo>
                      <a:pt x="20" y="69"/>
                    </a:moveTo>
                    <a:cubicBezTo>
                      <a:pt x="20" y="69"/>
                      <a:pt x="20" y="69"/>
                      <a:pt x="20" y="69"/>
                    </a:cubicBezTo>
                    <a:cubicBezTo>
                      <a:pt x="20" y="70"/>
                      <a:pt x="21" y="70"/>
                      <a:pt x="22" y="71"/>
                    </a:cubicBezTo>
                    <a:cubicBezTo>
                      <a:pt x="23" y="70"/>
                      <a:pt x="23" y="70"/>
                      <a:pt x="23" y="70"/>
                    </a:cubicBezTo>
                    <a:cubicBezTo>
                      <a:pt x="22" y="69"/>
                      <a:pt x="21" y="69"/>
                      <a:pt x="20" y="69"/>
                    </a:cubicBezTo>
                    <a:moveTo>
                      <a:pt x="169" y="68"/>
                    </a:moveTo>
                    <a:cubicBezTo>
                      <a:pt x="168" y="69"/>
                      <a:pt x="168" y="69"/>
                      <a:pt x="167" y="69"/>
                    </a:cubicBezTo>
                    <a:cubicBezTo>
                      <a:pt x="167" y="69"/>
                      <a:pt x="167" y="70"/>
                      <a:pt x="166" y="70"/>
                    </a:cubicBezTo>
                    <a:cubicBezTo>
                      <a:pt x="166" y="70"/>
                      <a:pt x="166" y="70"/>
                      <a:pt x="166" y="70"/>
                    </a:cubicBezTo>
                    <a:cubicBezTo>
                      <a:pt x="166" y="70"/>
                      <a:pt x="166" y="70"/>
                      <a:pt x="166" y="70"/>
                    </a:cubicBezTo>
                    <a:cubicBezTo>
                      <a:pt x="166" y="70"/>
                      <a:pt x="166" y="70"/>
                      <a:pt x="166" y="71"/>
                    </a:cubicBezTo>
                    <a:cubicBezTo>
                      <a:pt x="166" y="71"/>
                      <a:pt x="166" y="71"/>
                      <a:pt x="166" y="71"/>
                    </a:cubicBezTo>
                    <a:cubicBezTo>
                      <a:pt x="167" y="72"/>
                      <a:pt x="167" y="72"/>
                      <a:pt x="167" y="72"/>
                    </a:cubicBezTo>
                    <a:cubicBezTo>
                      <a:pt x="167" y="72"/>
                      <a:pt x="167" y="72"/>
                      <a:pt x="167" y="72"/>
                    </a:cubicBezTo>
                    <a:cubicBezTo>
                      <a:pt x="167" y="72"/>
                      <a:pt x="167" y="71"/>
                      <a:pt x="167" y="71"/>
                    </a:cubicBezTo>
                    <a:cubicBezTo>
                      <a:pt x="167" y="70"/>
                      <a:pt x="167" y="70"/>
                      <a:pt x="167" y="70"/>
                    </a:cubicBezTo>
                    <a:cubicBezTo>
                      <a:pt x="168" y="70"/>
                      <a:pt x="168" y="71"/>
                      <a:pt x="167" y="72"/>
                    </a:cubicBezTo>
                    <a:cubicBezTo>
                      <a:pt x="167" y="72"/>
                      <a:pt x="167" y="72"/>
                      <a:pt x="167" y="72"/>
                    </a:cubicBezTo>
                    <a:cubicBezTo>
                      <a:pt x="167" y="72"/>
                      <a:pt x="167" y="72"/>
                      <a:pt x="167" y="72"/>
                    </a:cubicBezTo>
                    <a:cubicBezTo>
                      <a:pt x="168" y="73"/>
                      <a:pt x="168" y="73"/>
                      <a:pt x="168" y="73"/>
                    </a:cubicBezTo>
                    <a:cubicBezTo>
                      <a:pt x="168" y="72"/>
                      <a:pt x="169" y="72"/>
                      <a:pt x="169" y="72"/>
                    </a:cubicBezTo>
                    <a:cubicBezTo>
                      <a:pt x="169" y="72"/>
                      <a:pt x="169" y="72"/>
                      <a:pt x="168" y="73"/>
                    </a:cubicBezTo>
                    <a:cubicBezTo>
                      <a:pt x="169" y="73"/>
                      <a:pt x="169" y="73"/>
                      <a:pt x="169" y="73"/>
                    </a:cubicBezTo>
                    <a:cubicBezTo>
                      <a:pt x="170" y="73"/>
                      <a:pt x="171" y="73"/>
                      <a:pt x="169" y="69"/>
                    </a:cubicBezTo>
                    <a:cubicBezTo>
                      <a:pt x="169" y="68"/>
                      <a:pt x="169" y="68"/>
                      <a:pt x="169" y="68"/>
                    </a:cubicBezTo>
                    <a:moveTo>
                      <a:pt x="66" y="68"/>
                    </a:moveTo>
                    <a:cubicBezTo>
                      <a:pt x="65" y="70"/>
                      <a:pt x="64" y="71"/>
                      <a:pt x="63" y="73"/>
                    </a:cubicBezTo>
                    <a:cubicBezTo>
                      <a:pt x="64" y="73"/>
                      <a:pt x="64" y="73"/>
                      <a:pt x="65" y="74"/>
                    </a:cubicBezTo>
                    <a:cubicBezTo>
                      <a:pt x="66" y="72"/>
                      <a:pt x="67" y="71"/>
                      <a:pt x="68" y="69"/>
                    </a:cubicBezTo>
                    <a:cubicBezTo>
                      <a:pt x="67" y="69"/>
                      <a:pt x="67" y="69"/>
                      <a:pt x="66" y="68"/>
                    </a:cubicBezTo>
                    <a:moveTo>
                      <a:pt x="102" y="68"/>
                    </a:moveTo>
                    <a:cubicBezTo>
                      <a:pt x="99" y="75"/>
                      <a:pt x="99" y="75"/>
                      <a:pt x="99" y="75"/>
                    </a:cubicBezTo>
                    <a:cubicBezTo>
                      <a:pt x="107" y="80"/>
                      <a:pt x="107" y="80"/>
                      <a:pt x="107" y="80"/>
                    </a:cubicBezTo>
                    <a:cubicBezTo>
                      <a:pt x="111" y="73"/>
                      <a:pt x="111" y="73"/>
                      <a:pt x="111" y="73"/>
                    </a:cubicBezTo>
                    <a:cubicBezTo>
                      <a:pt x="108" y="71"/>
                      <a:pt x="105" y="70"/>
                      <a:pt x="102" y="68"/>
                    </a:cubicBezTo>
                    <a:moveTo>
                      <a:pt x="43" y="68"/>
                    </a:moveTo>
                    <a:cubicBezTo>
                      <a:pt x="42" y="69"/>
                      <a:pt x="42" y="70"/>
                      <a:pt x="41" y="71"/>
                    </a:cubicBezTo>
                    <a:cubicBezTo>
                      <a:pt x="41" y="71"/>
                      <a:pt x="41" y="71"/>
                      <a:pt x="41" y="71"/>
                    </a:cubicBezTo>
                    <a:cubicBezTo>
                      <a:pt x="42" y="70"/>
                      <a:pt x="43" y="69"/>
                      <a:pt x="43" y="68"/>
                    </a:cubicBezTo>
                    <a:cubicBezTo>
                      <a:pt x="43" y="68"/>
                      <a:pt x="43" y="68"/>
                      <a:pt x="43" y="68"/>
                    </a:cubicBezTo>
                    <a:moveTo>
                      <a:pt x="122" y="68"/>
                    </a:moveTo>
                    <a:cubicBezTo>
                      <a:pt x="121" y="69"/>
                      <a:pt x="120" y="70"/>
                      <a:pt x="119" y="72"/>
                    </a:cubicBezTo>
                    <a:cubicBezTo>
                      <a:pt x="122" y="73"/>
                      <a:pt x="125" y="75"/>
                      <a:pt x="127" y="77"/>
                    </a:cubicBezTo>
                    <a:cubicBezTo>
                      <a:pt x="128" y="75"/>
                      <a:pt x="129" y="74"/>
                      <a:pt x="130" y="73"/>
                    </a:cubicBezTo>
                    <a:cubicBezTo>
                      <a:pt x="127" y="71"/>
                      <a:pt x="124" y="69"/>
                      <a:pt x="122" y="68"/>
                    </a:cubicBezTo>
                    <a:moveTo>
                      <a:pt x="17" y="67"/>
                    </a:moveTo>
                    <a:cubicBezTo>
                      <a:pt x="17" y="68"/>
                      <a:pt x="17" y="68"/>
                      <a:pt x="17" y="68"/>
                    </a:cubicBezTo>
                    <a:cubicBezTo>
                      <a:pt x="17" y="68"/>
                      <a:pt x="18" y="68"/>
                      <a:pt x="18" y="69"/>
                    </a:cubicBezTo>
                    <a:cubicBezTo>
                      <a:pt x="18" y="68"/>
                      <a:pt x="18" y="68"/>
                      <a:pt x="19" y="68"/>
                    </a:cubicBezTo>
                    <a:cubicBezTo>
                      <a:pt x="18" y="67"/>
                      <a:pt x="18" y="67"/>
                      <a:pt x="17" y="67"/>
                    </a:cubicBezTo>
                    <a:moveTo>
                      <a:pt x="40" y="66"/>
                    </a:moveTo>
                    <a:cubicBezTo>
                      <a:pt x="40" y="67"/>
                      <a:pt x="39" y="68"/>
                      <a:pt x="38" y="69"/>
                    </a:cubicBezTo>
                    <a:cubicBezTo>
                      <a:pt x="39" y="70"/>
                      <a:pt x="40" y="70"/>
                      <a:pt x="41" y="70"/>
                    </a:cubicBezTo>
                    <a:cubicBezTo>
                      <a:pt x="41" y="69"/>
                      <a:pt x="42" y="68"/>
                      <a:pt x="42" y="67"/>
                    </a:cubicBezTo>
                    <a:cubicBezTo>
                      <a:pt x="42" y="67"/>
                      <a:pt x="41" y="67"/>
                      <a:pt x="40" y="66"/>
                    </a:cubicBezTo>
                    <a:moveTo>
                      <a:pt x="147" y="66"/>
                    </a:moveTo>
                    <a:cubicBezTo>
                      <a:pt x="147" y="66"/>
                      <a:pt x="146" y="67"/>
                      <a:pt x="145" y="69"/>
                    </a:cubicBezTo>
                    <a:cubicBezTo>
                      <a:pt x="145" y="69"/>
                      <a:pt x="145" y="69"/>
                      <a:pt x="145" y="69"/>
                    </a:cubicBezTo>
                    <a:cubicBezTo>
                      <a:pt x="146" y="67"/>
                      <a:pt x="147" y="66"/>
                      <a:pt x="147" y="66"/>
                    </a:cubicBezTo>
                    <a:moveTo>
                      <a:pt x="40" y="66"/>
                    </a:moveTo>
                    <a:cubicBezTo>
                      <a:pt x="39" y="67"/>
                      <a:pt x="39" y="68"/>
                      <a:pt x="38" y="69"/>
                    </a:cubicBezTo>
                    <a:cubicBezTo>
                      <a:pt x="38" y="69"/>
                      <a:pt x="38" y="69"/>
                      <a:pt x="38" y="69"/>
                    </a:cubicBezTo>
                    <a:cubicBezTo>
                      <a:pt x="39" y="68"/>
                      <a:pt x="39" y="67"/>
                      <a:pt x="40" y="66"/>
                    </a:cubicBezTo>
                    <a:cubicBezTo>
                      <a:pt x="40" y="66"/>
                      <a:pt x="40" y="66"/>
                      <a:pt x="40" y="66"/>
                    </a:cubicBezTo>
                    <a:moveTo>
                      <a:pt x="61" y="65"/>
                    </a:moveTo>
                    <a:cubicBezTo>
                      <a:pt x="60" y="67"/>
                      <a:pt x="59" y="68"/>
                      <a:pt x="59" y="70"/>
                    </a:cubicBezTo>
                    <a:cubicBezTo>
                      <a:pt x="59" y="70"/>
                      <a:pt x="59" y="70"/>
                      <a:pt x="60" y="70"/>
                    </a:cubicBezTo>
                    <a:cubicBezTo>
                      <a:pt x="61" y="69"/>
                      <a:pt x="62" y="68"/>
                      <a:pt x="62" y="66"/>
                    </a:cubicBezTo>
                    <a:cubicBezTo>
                      <a:pt x="62" y="66"/>
                      <a:pt x="62" y="66"/>
                      <a:pt x="61" y="65"/>
                    </a:cubicBezTo>
                    <a:moveTo>
                      <a:pt x="149" y="65"/>
                    </a:moveTo>
                    <a:cubicBezTo>
                      <a:pt x="148" y="67"/>
                      <a:pt x="147" y="68"/>
                      <a:pt x="146" y="70"/>
                    </a:cubicBezTo>
                    <a:cubicBezTo>
                      <a:pt x="148" y="71"/>
                      <a:pt x="148" y="71"/>
                      <a:pt x="148" y="71"/>
                    </a:cubicBezTo>
                    <a:cubicBezTo>
                      <a:pt x="155" y="76"/>
                      <a:pt x="155" y="76"/>
                      <a:pt x="155" y="76"/>
                    </a:cubicBezTo>
                    <a:cubicBezTo>
                      <a:pt x="156" y="74"/>
                      <a:pt x="157" y="72"/>
                      <a:pt x="158" y="70"/>
                    </a:cubicBezTo>
                    <a:cubicBezTo>
                      <a:pt x="149" y="65"/>
                      <a:pt x="149" y="65"/>
                      <a:pt x="149" y="65"/>
                    </a:cubicBezTo>
                    <a:moveTo>
                      <a:pt x="38" y="65"/>
                    </a:moveTo>
                    <a:cubicBezTo>
                      <a:pt x="37" y="65"/>
                      <a:pt x="37" y="66"/>
                      <a:pt x="36" y="67"/>
                    </a:cubicBezTo>
                    <a:cubicBezTo>
                      <a:pt x="36" y="67"/>
                      <a:pt x="36" y="67"/>
                      <a:pt x="36" y="68"/>
                    </a:cubicBezTo>
                    <a:cubicBezTo>
                      <a:pt x="37" y="68"/>
                      <a:pt x="37" y="68"/>
                      <a:pt x="38" y="69"/>
                    </a:cubicBezTo>
                    <a:cubicBezTo>
                      <a:pt x="38" y="67"/>
                      <a:pt x="39" y="66"/>
                      <a:pt x="39" y="66"/>
                    </a:cubicBezTo>
                    <a:cubicBezTo>
                      <a:pt x="39" y="65"/>
                      <a:pt x="38" y="65"/>
                      <a:pt x="38" y="65"/>
                    </a:cubicBezTo>
                    <a:moveTo>
                      <a:pt x="124" y="63"/>
                    </a:moveTo>
                    <a:cubicBezTo>
                      <a:pt x="123" y="65"/>
                      <a:pt x="122" y="66"/>
                      <a:pt x="122" y="68"/>
                    </a:cubicBezTo>
                    <a:cubicBezTo>
                      <a:pt x="124" y="69"/>
                      <a:pt x="127" y="70"/>
                      <a:pt x="130" y="72"/>
                    </a:cubicBezTo>
                    <a:cubicBezTo>
                      <a:pt x="130" y="72"/>
                      <a:pt x="130" y="72"/>
                      <a:pt x="130" y="72"/>
                    </a:cubicBezTo>
                    <a:cubicBezTo>
                      <a:pt x="131" y="71"/>
                      <a:pt x="131" y="70"/>
                      <a:pt x="132" y="70"/>
                    </a:cubicBezTo>
                    <a:cubicBezTo>
                      <a:pt x="131" y="70"/>
                      <a:pt x="131" y="71"/>
                      <a:pt x="130" y="72"/>
                    </a:cubicBezTo>
                    <a:cubicBezTo>
                      <a:pt x="131" y="73"/>
                      <a:pt x="131" y="73"/>
                      <a:pt x="131" y="73"/>
                    </a:cubicBezTo>
                    <a:cubicBezTo>
                      <a:pt x="132" y="71"/>
                      <a:pt x="133" y="70"/>
                      <a:pt x="134" y="68"/>
                    </a:cubicBezTo>
                    <a:cubicBezTo>
                      <a:pt x="131" y="67"/>
                      <a:pt x="127" y="65"/>
                      <a:pt x="124" y="63"/>
                    </a:cubicBezTo>
                    <a:moveTo>
                      <a:pt x="56" y="63"/>
                    </a:moveTo>
                    <a:cubicBezTo>
                      <a:pt x="55" y="64"/>
                      <a:pt x="54" y="65"/>
                      <a:pt x="54" y="66"/>
                    </a:cubicBezTo>
                    <a:cubicBezTo>
                      <a:pt x="54" y="67"/>
                      <a:pt x="55" y="67"/>
                      <a:pt x="56" y="68"/>
                    </a:cubicBezTo>
                    <a:cubicBezTo>
                      <a:pt x="56" y="66"/>
                      <a:pt x="57" y="65"/>
                      <a:pt x="58" y="64"/>
                    </a:cubicBezTo>
                    <a:cubicBezTo>
                      <a:pt x="57" y="63"/>
                      <a:pt x="57" y="63"/>
                      <a:pt x="56" y="63"/>
                    </a:cubicBezTo>
                    <a:moveTo>
                      <a:pt x="55" y="62"/>
                    </a:moveTo>
                    <a:cubicBezTo>
                      <a:pt x="54" y="63"/>
                      <a:pt x="53" y="65"/>
                      <a:pt x="52" y="66"/>
                    </a:cubicBezTo>
                    <a:cubicBezTo>
                      <a:pt x="53" y="66"/>
                      <a:pt x="53" y="66"/>
                      <a:pt x="53" y="66"/>
                    </a:cubicBezTo>
                    <a:cubicBezTo>
                      <a:pt x="54" y="65"/>
                      <a:pt x="55" y="64"/>
                      <a:pt x="55" y="62"/>
                    </a:cubicBezTo>
                    <a:cubicBezTo>
                      <a:pt x="55" y="62"/>
                      <a:pt x="55" y="62"/>
                      <a:pt x="55" y="62"/>
                    </a:cubicBezTo>
                    <a:moveTo>
                      <a:pt x="141" y="61"/>
                    </a:moveTo>
                    <a:cubicBezTo>
                      <a:pt x="140" y="62"/>
                      <a:pt x="139" y="64"/>
                      <a:pt x="139" y="65"/>
                    </a:cubicBezTo>
                    <a:cubicBezTo>
                      <a:pt x="144" y="69"/>
                      <a:pt x="144" y="69"/>
                      <a:pt x="144" y="69"/>
                    </a:cubicBezTo>
                    <a:cubicBezTo>
                      <a:pt x="145" y="68"/>
                      <a:pt x="145" y="68"/>
                      <a:pt x="145" y="67"/>
                    </a:cubicBezTo>
                    <a:cubicBezTo>
                      <a:pt x="146" y="66"/>
                      <a:pt x="147" y="65"/>
                      <a:pt x="147" y="64"/>
                    </a:cubicBezTo>
                    <a:cubicBezTo>
                      <a:pt x="144" y="62"/>
                      <a:pt x="144" y="62"/>
                      <a:pt x="144" y="62"/>
                    </a:cubicBezTo>
                    <a:cubicBezTo>
                      <a:pt x="143" y="62"/>
                      <a:pt x="142" y="61"/>
                      <a:pt x="141" y="61"/>
                    </a:cubicBezTo>
                    <a:moveTo>
                      <a:pt x="86" y="59"/>
                    </a:moveTo>
                    <a:cubicBezTo>
                      <a:pt x="85" y="61"/>
                      <a:pt x="84" y="63"/>
                      <a:pt x="83" y="65"/>
                    </a:cubicBezTo>
                    <a:cubicBezTo>
                      <a:pt x="90" y="69"/>
                      <a:pt x="90" y="69"/>
                      <a:pt x="90" y="69"/>
                    </a:cubicBezTo>
                    <a:cubicBezTo>
                      <a:pt x="91" y="67"/>
                      <a:pt x="92" y="65"/>
                      <a:pt x="93" y="63"/>
                    </a:cubicBezTo>
                    <a:cubicBezTo>
                      <a:pt x="91" y="62"/>
                      <a:pt x="89" y="61"/>
                      <a:pt x="86" y="59"/>
                    </a:cubicBezTo>
                    <a:moveTo>
                      <a:pt x="137" y="59"/>
                    </a:moveTo>
                    <a:cubicBezTo>
                      <a:pt x="137" y="60"/>
                      <a:pt x="136" y="62"/>
                      <a:pt x="135" y="63"/>
                    </a:cubicBezTo>
                    <a:cubicBezTo>
                      <a:pt x="137" y="64"/>
                      <a:pt x="137" y="64"/>
                      <a:pt x="137" y="64"/>
                    </a:cubicBezTo>
                    <a:cubicBezTo>
                      <a:pt x="137" y="63"/>
                      <a:pt x="138" y="61"/>
                      <a:pt x="139" y="60"/>
                    </a:cubicBezTo>
                    <a:cubicBezTo>
                      <a:pt x="139" y="59"/>
                      <a:pt x="138" y="59"/>
                      <a:pt x="137" y="59"/>
                    </a:cubicBezTo>
                    <a:moveTo>
                      <a:pt x="49" y="59"/>
                    </a:moveTo>
                    <a:cubicBezTo>
                      <a:pt x="48" y="60"/>
                      <a:pt x="47" y="61"/>
                      <a:pt x="46" y="62"/>
                    </a:cubicBezTo>
                    <a:cubicBezTo>
                      <a:pt x="47" y="62"/>
                      <a:pt x="47" y="62"/>
                      <a:pt x="47" y="62"/>
                    </a:cubicBezTo>
                    <a:cubicBezTo>
                      <a:pt x="48" y="61"/>
                      <a:pt x="48" y="60"/>
                      <a:pt x="49" y="59"/>
                    </a:cubicBezTo>
                    <a:cubicBezTo>
                      <a:pt x="49" y="59"/>
                      <a:pt x="49" y="59"/>
                      <a:pt x="49" y="59"/>
                    </a:cubicBezTo>
                    <a:moveTo>
                      <a:pt x="153" y="58"/>
                    </a:moveTo>
                    <a:cubicBezTo>
                      <a:pt x="152" y="59"/>
                      <a:pt x="152" y="61"/>
                      <a:pt x="151" y="62"/>
                    </a:cubicBezTo>
                    <a:cubicBezTo>
                      <a:pt x="153" y="63"/>
                      <a:pt x="156" y="65"/>
                      <a:pt x="158" y="67"/>
                    </a:cubicBezTo>
                    <a:cubicBezTo>
                      <a:pt x="160" y="67"/>
                      <a:pt x="160" y="67"/>
                      <a:pt x="160" y="67"/>
                    </a:cubicBezTo>
                    <a:cubicBezTo>
                      <a:pt x="160" y="66"/>
                      <a:pt x="161" y="65"/>
                      <a:pt x="162" y="64"/>
                    </a:cubicBezTo>
                    <a:cubicBezTo>
                      <a:pt x="153" y="58"/>
                      <a:pt x="153" y="58"/>
                      <a:pt x="153" y="58"/>
                    </a:cubicBezTo>
                    <a:moveTo>
                      <a:pt x="27" y="58"/>
                    </a:moveTo>
                    <a:cubicBezTo>
                      <a:pt x="26" y="59"/>
                      <a:pt x="26" y="60"/>
                      <a:pt x="25" y="61"/>
                    </a:cubicBezTo>
                    <a:cubicBezTo>
                      <a:pt x="26" y="61"/>
                      <a:pt x="27" y="62"/>
                      <a:pt x="27" y="62"/>
                    </a:cubicBezTo>
                    <a:cubicBezTo>
                      <a:pt x="29" y="59"/>
                      <a:pt x="29" y="59"/>
                      <a:pt x="29" y="59"/>
                    </a:cubicBezTo>
                    <a:cubicBezTo>
                      <a:pt x="29" y="59"/>
                      <a:pt x="28" y="58"/>
                      <a:pt x="27" y="58"/>
                    </a:cubicBezTo>
                    <a:moveTo>
                      <a:pt x="46" y="57"/>
                    </a:moveTo>
                    <a:cubicBezTo>
                      <a:pt x="45" y="58"/>
                      <a:pt x="45" y="59"/>
                      <a:pt x="44" y="60"/>
                    </a:cubicBezTo>
                    <a:cubicBezTo>
                      <a:pt x="45" y="61"/>
                      <a:pt x="45" y="61"/>
                      <a:pt x="46" y="62"/>
                    </a:cubicBezTo>
                    <a:cubicBezTo>
                      <a:pt x="47" y="61"/>
                      <a:pt x="47" y="59"/>
                      <a:pt x="48" y="58"/>
                    </a:cubicBezTo>
                    <a:cubicBezTo>
                      <a:pt x="47" y="58"/>
                      <a:pt x="47" y="57"/>
                      <a:pt x="46" y="57"/>
                    </a:cubicBezTo>
                    <a:moveTo>
                      <a:pt x="109" y="56"/>
                    </a:moveTo>
                    <a:cubicBezTo>
                      <a:pt x="105" y="63"/>
                      <a:pt x="105" y="63"/>
                      <a:pt x="105" y="63"/>
                    </a:cubicBezTo>
                    <a:cubicBezTo>
                      <a:pt x="108" y="65"/>
                      <a:pt x="111" y="67"/>
                      <a:pt x="114" y="68"/>
                    </a:cubicBezTo>
                    <a:cubicBezTo>
                      <a:pt x="119" y="61"/>
                      <a:pt x="119" y="61"/>
                      <a:pt x="119" y="61"/>
                    </a:cubicBezTo>
                    <a:cubicBezTo>
                      <a:pt x="116" y="59"/>
                      <a:pt x="112" y="58"/>
                      <a:pt x="109" y="56"/>
                    </a:cubicBezTo>
                    <a:moveTo>
                      <a:pt x="24" y="56"/>
                    </a:moveTo>
                    <a:cubicBezTo>
                      <a:pt x="22" y="59"/>
                      <a:pt x="22" y="59"/>
                      <a:pt x="22" y="59"/>
                    </a:cubicBezTo>
                    <a:cubicBezTo>
                      <a:pt x="22" y="59"/>
                      <a:pt x="23" y="60"/>
                      <a:pt x="23" y="60"/>
                    </a:cubicBezTo>
                    <a:cubicBezTo>
                      <a:pt x="24" y="59"/>
                      <a:pt x="24" y="58"/>
                      <a:pt x="25" y="57"/>
                    </a:cubicBezTo>
                    <a:cubicBezTo>
                      <a:pt x="25" y="56"/>
                      <a:pt x="24" y="56"/>
                      <a:pt x="24" y="56"/>
                    </a:cubicBezTo>
                    <a:moveTo>
                      <a:pt x="43" y="55"/>
                    </a:moveTo>
                    <a:cubicBezTo>
                      <a:pt x="42" y="57"/>
                      <a:pt x="42" y="58"/>
                      <a:pt x="41" y="59"/>
                    </a:cubicBezTo>
                    <a:cubicBezTo>
                      <a:pt x="42" y="59"/>
                      <a:pt x="43" y="60"/>
                      <a:pt x="43" y="60"/>
                    </a:cubicBezTo>
                    <a:cubicBezTo>
                      <a:pt x="44" y="59"/>
                      <a:pt x="45" y="58"/>
                      <a:pt x="45" y="57"/>
                    </a:cubicBezTo>
                    <a:cubicBezTo>
                      <a:pt x="45" y="56"/>
                      <a:pt x="44" y="56"/>
                      <a:pt x="44" y="56"/>
                    </a:cubicBezTo>
                    <a:cubicBezTo>
                      <a:pt x="43" y="55"/>
                      <a:pt x="43" y="55"/>
                      <a:pt x="43" y="55"/>
                    </a:cubicBezTo>
                    <a:moveTo>
                      <a:pt x="77" y="54"/>
                    </a:moveTo>
                    <a:cubicBezTo>
                      <a:pt x="76" y="56"/>
                      <a:pt x="75" y="58"/>
                      <a:pt x="74" y="59"/>
                    </a:cubicBezTo>
                    <a:cubicBezTo>
                      <a:pt x="79" y="62"/>
                      <a:pt x="79" y="62"/>
                      <a:pt x="79" y="62"/>
                    </a:cubicBezTo>
                    <a:cubicBezTo>
                      <a:pt x="79" y="62"/>
                      <a:pt x="79" y="62"/>
                      <a:pt x="79" y="61"/>
                    </a:cubicBezTo>
                    <a:cubicBezTo>
                      <a:pt x="79" y="62"/>
                      <a:pt x="79" y="62"/>
                      <a:pt x="79" y="62"/>
                    </a:cubicBezTo>
                    <a:cubicBezTo>
                      <a:pt x="80" y="63"/>
                      <a:pt x="80" y="63"/>
                      <a:pt x="80" y="63"/>
                    </a:cubicBezTo>
                    <a:cubicBezTo>
                      <a:pt x="81" y="61"/>
                      <a:pt x="82" y="60"/>
                      <a:pt x="83" y="58"/>
                    </a:cubicBezTo>
                    <a:cubicBezTo>
                      <a:pt x="81" y="57"/>
                      <a:pt x="79" y="55"/>
                      <a:pt x="77" y="54"/>
                    </a:cubicBezTo>
                    <a:moveTo>
                      <a:pt x="130" y="54"/>
                    </a:moveTo>
                    <a:cubicBezTo>
                      <a:pt x="129" y="55"/>
                      <a:pt x="128" y="57"/>
                      <a:pt x="127" y="58"/>
                    </a:cubicBezTo>
                    <a:cubicBezTo>
                      <a:pt x="135" y="63"/>
                      <a:pt x="135" y="63"/>
                      <a:pt x="135" y="63"/>
                    </a:cubicBezTo>
                    <a:cubicBezTo>
                      <a:pt x="136" y="62"/>
                      <a:pt x="136" y="60"/>
                      <a:pt x="137" y="59"/>
                    </a:cubicBezTo>
                    <a:cubicBezTo>
                      <a:pt x="137" y="58"/>
                      <a:pt x="136" y="58"/>
                      <a:pt x="135" y="57"/>
                    </a:cubicBezTo>
                    <a:cubicBezTo>
                      <a:pt x="133" y="56"/>
                      <a:pt x="131" y="55"/>
                      <a:pt x="130" y="54"/>
                    </a:cubicBezTo>
                    <a:moveTo>
                      <a:pt x="146" y="54"/>
                    </a:moveTo>
                    <a:cubicBezTo>
                      <a:pt x="145" y="55"/>
                      <a:pt x="144" y="56"/>
                      <a:pt x="143" y="57"/>
                    </a:cubicBezTo>
                    <a:cubicBezTo>
                      <a:pt x="145" y="58"/>
                      <a:pt x="147" y="60"/>
                      <a:pt x="149" y="61"/>
                    </a:cubicBezTo>
                    <a:cubicBezTo>
                      <a:pt x="150" y="60"/>
                      <a:pt x="150" y="58"/>
                      <a:pt x="151" y="57"/>
                    </a:cubicBezTo>
                    <a:cubicBezTo>
                      <a:pt x="146" y="54"/>
                      <a:pt x="146" y="54"/>
                      <a:pt x="146" y="54"/>
                    </a:cubicBezTo>
                    <a:moveTo>
                      <a:pt x="75" y="53"/>
                    </a:moveTo>
                    <a:cubicBezTo>
                      <a:pt x="75" y="54"/>
                      <a:pt x="74" y="55"/>
                      <a:pt x="74" y="56"/>
                    </a:cubicBezTo>
                    <a:cubicBezTo>
                      <a:pt x="73" y="57"/>
                      <a:pt x="73" y="57"/>
                      <a:pt x="72" y="58"/>
                    </a:cubicBezTo>
                    <a:cubicBezTo>
                      <a:pt x="74" y="59"/>
                      <a:pt x="74" y="59"/>
                      <a:pt x="74" y="59"/>
                    </a:cubicBezTo>
                    <a:cubicBezTo>
                      <a:pt x="75" y="57"/>
                      <a:pt x="76" y="56"/>
                      <a:pt x="77" y="54"/>
                    </a:cubicBezTo>
                    <a:cubicBezTo>
                      <a:pt x="76" y="54"/>
                      <a:pt x="76" y="54"/>
                      <a:pt x="75" y="53"/>
                    </a:cubicBezTo>
                    <a:moveTo>
                      <a:pt x="72" y="52"/>
                    </a:moveTo>
                    <a:cubicBezTo>
                      <a:pt x="71" y="54"/>
                      <a:pt x="70" y="55"/>
                      <a:pt x="70" y="56"/>
                    </a:cubicBezTo>
                    <a:cubicBezTo>
                      <a:pt x="70" y="57"/>
                      <a:pt x="70" y="57"/>
                      <a:pt x="70" y="57"/>
                    </a:cubicBezTo>
                    <a:cubicBezTo>
                      <a:pt x="73" y="52"/>
                      <a:pt x="73" y="52"/>
                      <a:pt x="73" y="52"/>
                    </a:cubicBezTo>
                    <a:cubicBezTo>
                      <a:pt x="73" y="52"/>
                      <a:pt x="73" y="52"/>
                      <a:pt x="72" y="52"/>
                    </a:cubicBezTo>
                    <a:moveTo>
                      <a:pt x="142" y="51"/>
                    </a:moveTo>
                    <a:cubicBezTo>
                      <a:pt x="141" y="52"/>
                      <a:pt x="140" y="54"/>
                      <a:pt x="140" y="55"/>
                    </a:cubicBezTo>
                    <a:cubicBezTo>
                      <a:pt x="140" y="55"/>
                      <a:pt x="141" y="56"/>
                      <a:pt x="141" y="56"/>
                    </a:cubicBezTo>
                    <a:cubicBezTo>
                      <a:pt x="142" y="55"/>
                      <a:pt x="142" y="55"/>
                      <a:pt x="142" y="54"/>
                    </a:cubicBezTo>
                    <a:cubicBezTo>
                      <a:pt x="143" y="54"/>
                      <a:pt x="143" y="53"/>
                      <a:pt x="144" y="52"/>
                    </a:cubicBezTo>
                    <a:cubicBezTo>
                      <a:pt x="143" y="52"/>
                      <a:pt x="142" y="52"/>
                      <a:pt x="142" y="51"/>
                    </a:cubicBezTo>
                    <a:moveTo>
                      <a:pt x="142" y="51"/>
                    </a:moveTo>
                    <a:cubicBezTo>
                      <a:pt x="142" y="51"/>
                      <a:pt x="142" y="51"/>
                      <a:pt x="142" y="51"/>
                    </a:cubicBezTo>
                    <a:cubicBezTo>
                      <a:pt x="143" y="51"/>
                      <a:pt x="143" y="52"/>
                      <a:pt x="144" y="52"/>
                    </a:cubicBezTo>
                    <a:cubicBezTo>
                      <a:pt x="144" y="52"/>
                      <a:pt x="144" y="52"/>
                      <a:pt x="144" y="52"/>
                    </a:cubicBezTo>
                    <a:cubicBezTo>
                      <a:pt x="143" y="52"/>
                      <a:pt x="143" y="51"/>
                      <a:pt x="142" y="51"/>
                    </a:cubicBezTo>
                    <a:moveTo>
                      <a:pt x="70" y="51"/>
                    </a:moveTo>
                    <a:cubicBezTo>
                      <a:pt x="69" y="52"/>
                      <a:pt x="68" y="54"/>
                      <a:pt x="68" y="55"/>
                    </a:cubicBezTo>
                    <a:cubicBezTo>
                      <a:pt x="69" y="56"/>
                      <a:pt x="69" y="56"/>
                      <a:pt x="69" y="56"/>
                    </a:cubicBezTo>
                    <a:cubicBezTo>
                      <a:pt x="70" y="54"/>
                      <a:pt x="71" y="53"/>
                      <a:pt x="72" y="51"/>
                    </a:cubicBezTo>
                    <a:cubicBezTo>
                      <a:pt x="71" y="51"/>
                      <a:pt x="71" y="51"/>
                      <a:pt x="70" y="51"/>
                    </a:cubicBezTo>
                    <a:moveTo>
                      <a:pt x="32" y="49"/>
                    </a:moveTo>
                    <a:cubicBezTo>
                      <a:pt x="32" y="50"/>
                      <a:pt x="31" y="52"/>
                      <a:pt x="30" y="53"/>
                    </a:cubicBezTo>
                    <a:cubicBezTo>
                      <a:pt x="31" y="53"/>
                      <a:pt x="32" y="53"/>
                      <a:pt x="33" y="54"/>
                    </a:cubicBezTo>
                    <a:cubicBezTo>
                      <a:pt x="35" y="51"/>
                      <a:pt x="35" y="51"/>
                      <a:pt x="35" y="51"/>
                    </a:cubicBezTo>
                    <a:cubicBezTo>
                      <a:pt x="32" y="49"/>
                      <a:pt x="32" y="49"/>
                      <a:pt x="32" y="49"/>
                    </a:cubicBezTo>
                    <a:moveTo>
                      <a:pt x="149" y="48"/>
                    </a:moveTo>
                    <a:cubicBezTo>
                      <a:pt x="148" y="49"/>
                      <a:pt x="148" y="50"/>
                      <a:pt x="147" y="51"/>
                    </a:cubicBezTo>
                    <a:cubicBezTo>
                      <a:pt x="147" y="52"/>
                      <a:pt x="146" y="52"/>
                      <a:pt x="146" y="53"/>
                    </a:cubicBezTo>
                    <a:cubicBezTo>
                      <a:pt x="147" y="54"/>
                      <a:pt x="149" y="54"/>
                      <a:pt x="150" y="55"/>
                    </a:cubicBezTo>
                    <a:cubicBezTo>
                      <a:pt x="152" y="56"/>
                      <a:pt x="152" y="56"/>
                      <a:pt x="152" y="56"/>
                    </a:cubicBezTo>
                    <a:cubicBezTo>
                      <a:pt x="153" y="54"/>
                      <a:pt x="154" y="52"/>
                      <a:pt x="155" y="50"/>
                    </a:cubicBezTo>
                    <a:cubicBezTo>
                      <a:pt x="153" y="50"/>
                      <a:pt x="151" y="49"/>
                      <a:pt x="149" y="48"/>
                    </a:cubicBezTo>
                    <a:moveTo>
                      <a:pt x="93" y="48"/>
                    </a:moveTo>
                    <a:cubicBezTo>
                      <a:pt x="92" y="50"/>
                      <a:pt x="91" y="52"/>
                      <a:pt x="90" y="53"/>
                    </a:cubicBezTo>
                    <a:cubicBezTo>
                      <a:pt x="91" y="54"/>
                      <a:pt x="92" y="55"/>
                      <a:pt x="93" y="55"/>
                    </a:cubicBezTo>
                    <a:cubicBezTo>
                      <a:pt x="94" y="56"/>
                      <a:pt x="95" y="57"/>
                      <a:pt x="97" y="58"/>
                    </a:cubicBezTo>
                    <a:cubicBezTo>
                      <a:pt x="98" y="56"/>
                      <a:pt x="99" y="53"/>
                      <a:pt x="100" y="51"/>
                    </a:cubicBezTo>
                    <a:cubicBezTo>
                      <a:pt x="98" y="50"/>
                      <a:pt x="96" y="49"/>
                      <a:pt x="93" y="48"/>
                    </a:cubicBezTo>
                    <a:moveTo>
                      <a:pt x="65" y="48"/>
                    </a:moveTo>
                    <a:cubicBezTo>
                      <a:pt x="62" y="52"/>
                      <a:pt x="62" y="52"/>
                      <a:pt x="62" y="52"/>
                    </a:cubicBezTo>
                    <a:cubicBezTo>
                      <a:pt x="64" y="53"/>
                      <a:pt x="64" y="53"/>
                      <a:pt x="64" y="53"/>
                    </a:cubicBezTo>
                    <a:cubicBezTo>
                      <a:pt x="64" y="53"/>
                      <a:pt x="65" y="52"/>
                      <a:pt x="65" y="52"/>
                    </a:cubicBezTo>
                    <a:cubicBezTo>
                      <a:pt x="66" y="49"/>
                      <a:pt x="66" y="49"/>
                      <a:pt x="66" y="49"/>
                    </a:cubicBezTo>
                    <a:cubicBezTo>
                      <a:pt x="67" y="49"/>
                      <a:pt x="67" y="49"/>
                      <a:pt x="67" y="49"/>
                    </a:cubicBezTo>
                    <a:cubicBezTo>
                      <a:pt x="66" y="48"/>
                      <a:pt x="65" y="48"/>
                      <a:pt x="65" y="48"/>
                    </a:cubicBezTo>
                    <a:moveTo>
                      <a:pt x="28" y="47"/>
                    </a:moveTo>
                    <a:cubicBezTo>
                      <a:pt x="26" y="50"/>
                      <a:pt x="26" y="50"/>
                      <a:pt x="26" y="50"/>
                    </a:cubicBezTo>
                    <a:cubicBezTo>
                      <a:pt x="27" y="51"/>
                      <a:pt x="28" y="51"/>
                      <a:pt x="28" y="51"/>
                    </a:cubicBezTo>
                    <a:cubicBezTo>
                      <a:pt x="29" y="50"/>
                      <a:pt x="29" y="49"/>
                      <a:pt x="30" y="48"/>
                    </a:cubicBezTo>
                    <a:cubicBezTo>
                      <a:pt x="28" y="47"/>
                      <a:pt x="28" y="47"/>
                      <a:pt x="28" y="47"/>
                    </a:cubicBezTo>
                    <a:moveTo>
                      <a:pt x="63" y="47"/>
                    </a:moveTo>
                    <a:cubicBezTo>
                      <a:pt x="63" y="48"/>
                      <a:pt x="62" y="50"/>
                      <a:pt x="61" y="51"/>
                    </a:cubicBezTo>
                    <a:cubicBezTo>
                      <a:pt x="62" y="51"/>
                      <a:pt x="62" y="51"/>
                      <a:pt x="62" y="51"/>
                    </a:cubicBezTo>
                    <a:cubicBezTo>
                      <a:pt x="62" y="50"/>
                      <a:pt x="63" y="49"/>
                      <a:pt x="64" y="47"/>
                    </a:cubicBezTo>
                    <a:cubicBezTo>
                      <a:pt x="64" y="47"/>
                      <a:pt x="64" y="47"/>
                      <a:pt x="63" y="47"/>
                    </a:cubicBezTo>
                    <a:moveTo>
                      <a:pt x="145" y="46"/>
                    </a:moveTo>
                    <a:cubicBezTo>
                      <a:pt x="144" y="48"/>
                      <a:pt x="143" y="49"/>
                      <a:pt x="142" y="51"/>
                    </a:cubicBezTo>
                    <a:cubicBezTo>
                      <a:pt x="143" y="51"/>
                      <a:pt x="143" y="51"/>
                      <a:pt x="144" y="52"/>
                    </a:cubicBezTo>
                    <a:cubicBezTo>
                      <a:pt x="145" y="50"/>
                      <a:pt x="146" y="48"/>
                      <a:pt x="147" y="47"/>
                    </a:cubicBezTo>
                    <a:cubicBezTo>
                      <a:pt x="146" y="47"/>
                      <a:pt x="146" y="46"/>
                      <a:pt x="145" y="46"/>
                    </a:cubicBezTo>
                    <a:moveTo>
                      <a:pt x="115" y="45"/>
                    </a:moveTo>
                    <a:cubicBezTo>
                      <a:pt x="112" y="50"/>
                      <a:pt x="112" y="50"/>
                      <a:pt x="112" y="50"/>
                    </a:cubicBezTo>
                    <a:cubicBezTo>
                      <a:pt x="115" y="51"/>
                      <a:pt x="118" y="53"/>
                      <a:pt x="120" y="54"/>
                    </a:cubicBezTo>
                    <a:cubicBezTo>
                      <a:pt x="121" y="55"/>
                      <a:pt x="122" y="55"/>
                      <a:pt x="122" y="55"/>
                    </a:cubicBezTo>
                    <a:cubicBezTo>
                      <a:pt x="125" y="51"/>
                      <a:pt x="125" y="51"/>
                      <a:pt x="125" y="51"/>
                    </a:cubicBezTo>
                    <a:cubicBezTo>
                      <a:pt x="125" y="51"/>
                      <a:pt x="125" y="51"/>
                      <a:pt x="125" y="51"/>
                    </a:cubicBezTo>
                    <a:cubicBezTo>
                      <a:pt x="121" y="49"/>
                      <a:pt x="118" y="47"/>
                      <a:pt x="115" y="45"/>
                    </a:cubicBezTo>
                    <a:moveTo>
                      <a:pt x="58" y="44"/>
                    </a:moveTo>
                    <a:cubicBezTo>
                      <a:pt x="57" y="45"/>
                      <a:pt x="56" y="46"/>
                      <a:pt x="55" y="48"/>
                    </a:cubicBezTo>
                    <a:cubicBezTo>
                      <a:pt x="56" y="48"/>
                      <a:pt x="56" y="48"/>
                      <a:pt x="56" y="48"/>
                    </a:cubicBezTo>
                    <a:cubicBezTo>
                      <a:pt x="57" y="47"/>
                      <a:pt x="57" y="45"/>
                      <a:pt x="58" y="44"/>
                    </a:cubicBezTo>
                    <a:cubicBezTo>
                      <a:pt x="58" y="44"/>
                      <a:pt x="58" y="44"/>
                      <a:pt x="58" y="44"/>
                    </a:cubicBezTo>
                    <a:moveTo>
                      <a:pt x="55" y="42"/>
                    </a:moveTo>
                    <a:cubicBezTo>
                      <a:pt x="54" y="44"/>
                      <a:pt x="53" y="45"/>
                      <a:pt x="53" y="46"/>
                    </a:cubicBezTo>
                    <a:cubicBezTo>
                      <a:pt x="55" y="47"/>
                      <a:pt x="55" y="47"/>
                      <a:pt x="55" y="47"/>
                    </a:cubicBezTo>
                    <a:cubicBezTo>
                      <a:pt x="55" y="47"/>
                      <a:pt x="55" y="47"/>
                      <a:pt x="55" y="47"/>
                    </a:cubicBezTo>
                    <a:cubicBezTo>
                      <a:pt x="57" y="44"/>
                      <a:pt x="57" y="44"/>
                      <a:pt x="57" y="44"/>
                    </a:cubicBezTo>
                    <a:cubicBezTo>
                      <a:pt x="57" y="43"/>
                      <a:pt x="56" y="43"/>
                      <a:pt x="55" y="42"/>
                    </a:cubicBezTo>
                    <a:moveTo>
                      <a:pt x="136" y="42"/>
                    </a:moveTo>
                    <a:cubicBezTo>
                      <a:pt x="135" y="45"/>
                      <a:pt x="133" y="47"/>
                      <a:pt x="132" y="50"/>
                    </a:cubicBezTo>
                    <a:cubicBezTo>
                      <a:pt x="134" y="52"/>
                      <a:pt x="137" y="53"/>
                      <a:pt x="140" y="55"/>
                    </a:cubicBezTo>
                    <a:cubicBezTo>
                      <a:pt x="140" y="54"/>
                      <a:pt x="141" y="52"/>
                      <a:pt x="142" y="51"/>
                    </a:cubicBezTo>
                    <a:cubicBezTo>
                      <a:pt x="142" y="51"/>
                      <a:pt x="142" y="51"/>
                      <a:pt x="141" y="51"/>
                    </a:cubicBezTo>
                    <a:cubicBezTo>
                      <a:pt x="142" y="51"/>
                      <a:pt x="142" y="51"/>
                      <a:pt x="142" y="51"/>
                    </a:cubicBezTo>
                    <a:cubicBezTo>
                      <a:pt x="142" y="51"/>
                      <a:pt x="142" y="51"/>
                      <a:pt x="142" y="51"/>
                    </a:cubicBezTo>
                    <a:cubicBezTo>
                      <a:pt x="141" y="51"/>
                      <a:pt x="141" y="51"/>
                      <a:pt x="140" y="50"/>
                    </a:cubicBezTo>
                    <a:cubicBezTo>
                      <a:pt x="140" y="50"/>
                      <a:pt x="139" y="49"/>
                      <a:pt x="138" y="49"/>
                    </a:cubicBezTo>
                    <a:cubicBezTo>
                      <a:pt x="140" y="50"/>
                      <a:pt x="141" y="50"/>
                      <a:pt x="142" y="51"/>
                    </a:cubicBezTo>
                    <a:cubicBezTo>
                      <a:pt x="143" y="49"/>
                      <a:pt x="144" y="48"/>
                      <a:pt x="145" y="46"/>
                    </a:cubicBezTo>
                    <a:cubicBezTo>
                      <a:pt x="142" y="45"/>
                      <a:pt x="139" y="44"/>
                      <a:pt x="136" y="42"/>
                    </a:cubicBezTo>
                    <a:moveTo>
                      <a:pt x="82" y="42"/>
                    </a:moveTo>
                    <a:cubicBezTo>
                      <a:pt x="81" y="44"/>
                      <a:pt x="80" y="46"/>
                      <a:pt x="79" y="47"/>
                    </a:cubicBezTo>
                    <a:cubicBezTo>
                      <a:pt x="82" y="49"/>
                      <a:pt x="84" y="50"/>
                      <a:pt x="87" y="52"/>
                    </a:cubicBezTo>
                    <a:cubicBezTo>
                      <a:pt x="87" y="51"/>
                      <a:pt x="88" y="50"/>
                      <a:pt x="89" y="49"/>
                    </a:cubicBezTo>
                    <a:cubicBezTo>
                      <a:pt x="90" y="46"/>
                      <a:pt x="90" y="46"/>
                      <a:pt x="90" y="46"/>
                    </a:cubicBezTo>
                    <a:cubicBezTo>
                      <a:pt x="89" y="46"/>
                      <a:pt x="88" y="45"/>
                      <a:pt x="86" y="44"/>
                    </a:cubicBezTo>
                    <a:cubicBezTo>
                      <a:pt x="85" y="46"/>
                      <a:pt x="85" y="47"/>
                      <a:pt x="84" y="49"/>
                    </a:cubicBezTo>
                    <a:cubicBezTo>
                      <a:pt x="85" y="47"/>
                      <a:pt x="85" y="46"/>
                      <a:pt x="86" y="44"/>
                    </a:cubicBezTo>
                    <a:cubicBezTo>
                      <a:pt x="85" y="44"/>
                      <a:pt x="84" y="43"/>
                      <a:pt x="82" y="42"/>
                    </a:cubicBezTo>
                    <a:moveTo>
                      <a:pt x="79" y="41"/>
                    </a:moveTo>
                    <a:cubicBezTo>
                      <a:pt x="78" y="42"/>
                      <a:pt x="77" y="44"/>
                      <a:pt x="76" y="45"/>
                    </a:cubicBezTo>
                    <a:cubicBezTo>
                      <a:pt x="77" y="45"/>
                      <a:pt x="77" y="46"/>
                      <a:pt x="77" y="46"/>
                    </a:cubicBezTo>
                    <a:cubicBezTo>
                      <a:pt x="80" y="41"/>
                      <a:pt x="80" y="41"/>
                      <a:pt x="80" y="41"/>
                    </a:cubicBezTo>
                    <a:cubicBezTo>
                      <a:pt x="80" y="41"/>
                      <a:pt x="79" y="41"/>
                      <a:pt x="79" y="41"/>
                    </a:cubicBezTo>
                    <a:moveTo>
                      <a:pt x="52" y="40"/>
                    </a:moveTo>
                    <a:cubicBezTo>
                      <a:pt x="51" y="42"/>
                      <a:pt x="50" y="43"/>
                      <a:pt x="49" y="44"/>
                    </a:cubicBezTo>
                    <a:cubicBezTo>
                      <a:pt x="52" y="46"/>
                      <a:pt x="52" y="46"/>
                      <a:pt x="52" y="46"/>
                    </a:cubicBezTo>
                    <a:cubicBezTo>
                      <a:pt x="52" y="45"/>
                      <a:pt x="53" y="44"/>
                      <a:pt x="53" y="43"/>
                    </a:cubicBezTo>
                    <a:cubicBezTo>
                      <a:pt x="54" y="42"/>
                      <a:pt x="54" y="42"/>
                      <a:pt x="54" y="42"/>
                    </a:cubicBezTo>
                    <a:cubicBezTo>
                      <a:pt x="53" y="41"/>
                      <a:pt x="52" y="41"/>
                      <a:pt x="52" y="40"/>
                    </a:cubicBezTo>
                    <a:moveTo>
                      <a:pt x="77" y="40"/>
                    </a:moveTo>
                    <a:cubicBezTo>
                      <a:pt x="76" y="41"/>
                      <a:pt x="75" y="43"/>
                      <a:pt x="74" y="44"/>
                    </a:cubicBezTo>
                    <a:cubicBezTo>
                      <a:pt x="75" y="44"/>
                      <a:pt x="75" y="45"/>
                      <a:pt x="76" y="45"/>
                    </a:cubicBezTo>
                    <a:cubicBezTo>
                      <a:pt x="77" y="43"/>
                      <a:pt x="78" y="42"/>
                      <a:pt x="79" y="40"/>
                    </a:cubicBezTo>
                    <a:cubicBezTo>
                      <a:pt x="78" y="40"/>
                      <a:pt x="78" y="40"/>
                      <a:pt x="77" y="40"/>
                    </a:cubicBezTo>
                    <a:moveTo>
                      <a:pt x="167" y="44"/>
                    </a:moveTo>
                    <a:cubicBezTo>
                      <a:pt x="167" y="44"/>
                      <a:pt x="167" y="44"/>
                      <a:pt x="167" y="44"/>
                    </a:cubicBezTo>
                    <a:cubicBezTo>
                      <a:pt x="167" y="44"/>
                      <a:pt x="167" y="44"/>
                      <a:pt x="167" y="44"/>
                    </a:cubicBezTo>
                    <a:cubicBezTo>
                      <a:pt x="167" y="44"/>
                      <a:pt x="167" y="44"/>
                      <a:pt x="167" y="44"/>
                    </a:cubicBezTo>
                    <a:moveTo>
                      <a:pt x="163" y="46"/>
                    </a:moveTo>
                    <a:cubicBezTo>
                      <a:pt x="163" y="45"/>
                      <a:pt x="163" y="44"/>
                      <a:pt x="164" y="44"/>
                    </a:cubicBezTo>
                    <a:cubicBezTo>
                      <a:pt x="164" y="44"/>
                      <a:pt x="163" y="45"/>
                      <a:pt x="163" y="45"/>
                    </a:cubicBezTo>
                    <a:cubicBezTo>
                      <a:pt x="163" y="46"/>
                      <a:pt x="163" y="46"/>
                      <a:pt x="163" y="46"/>
                    </a:cubicBezTo>
                    <a:moveTo>
                      <a:pt x="168" y="43"/>
                    </a:moveTo>
                    <a:cubicBezTo>
                      <a:pt x="168" y="43"/>
                      <a:pt x="168" y="43"/>
                      <a:pt x="168" y="43"/>
                    </a:cubicBezTo>
                    <a:cubicBezTo>
                      <a:pt x="168" y="43"/>
                      <a:pt x="168" y="43"/>
                      <a:pt x="168" y="44"/>
                    </a:cubicBezTo>
                    <a:cubicBezTo>
                      <a:pt x="168" y="43"/>
                      <a:pt x="168" y="43"/>
                      <a:pt x="168" y="43"/>
                    </a:cubicBezTo>
                    <a:moveTo>
                      <a:pt x="165" y="39"/>
                    </a:moveTo>
                    <a:cubicBezTo>
                      <a:pt x="164" y="39"/>
                      <a:pt x="164" y="39"/>
                      <a:pt x="164" y="39"/>
                    </a:cubicBezTo>
                    <a:cubicBezTo>
                      <a:pt x="159" y="48"/>
                      <a:pt x="159" y="48"/>
                      <a:pt x="159" y="48"/>
                    </a:cubicBezTo>
                    <a:cubicBezTo>
                      <a:pt x="162" y="49"/>
                      <a:pt x="164" y="51"/>
                      <a:pt x="166" y="52"/>
                    </a:cubicBezTo>
                    <a:cubicBezTo>
                      <a:pt x="166" y="54"/>
                      <a:pt x="165" y="54"/>
                      <a:pt x="164" y="54"/>
                    </a:cubicBezTo>
                    <a:cubicBezTo>
                      <a:pt x="162" y="54"/>
                      <a:pt x="159" y="51"/>
                      <a:pt x="157" y="51"/>
                    </a:cubicBezTo>
                    <a:cubicBezTo>
                      <a:pt x="157" y="51"/>
                      <a:pt x="157" y="51"/>
                      <a:pt x="157" y="51"/>
                    </a:cubicBezTo>
                    <a:cubicBezTo>
                      <a:pt x="155" y="54"/>
                      <a:pt x="155" y="54"/>
                      <a:pt x="155" y="54"/>
                    </a:cubicBezTo>
                    <a:cubicBezTo>
                      <a:pt x="155" y="55"/>
                      <a:pt x="155" y="56"/>
                      <a:pt x="154" y="56"/>
                    </a:cubicBezTo>
                    <a:cubicBezTo>
                      <a:pt x="159" y="58"/>
                      <a:pt x="159" y="58"/>
                      <a:pt x="159" y="58"/>
                    </a:cubicBezTo>
                    <a:cubicBezTo>
                      <a:pt x="161" y="59"/>
                      <a:pt x="161" y="59"/>
                      <a:pt x="164" y="60"/>
                    </a:cubicBezTo>
                    <a:cubicBezTo>
                      <a:pt x="165" y="57"/>
                      <a:pt x="166" y="55"/>
                      <a:pt x="167" y="53"/>
                    </a:cubicBezTo>
                    <a:cubicBezTo>
                      <a:pt x="168" y="52"/>
                      <a:pt x="168" y="51"/>
                      <a:pt x="169" y="50"/>
                    </a:cubicBezTo>
                    <a:cubicBezTo>
                      <a:pt x="169" y="50"/>
                      <a:pt x="170" y="49"/>
                      <a:pt x="170" y="49"/>
                    </a:cubicBezTo>
                    <a:cubicBezTo>
                      <a:pt x="170" y="48"/>
                      <a:pt x="170" y="48"/>
                      <a:pt x="170" y="48"/>
                    </a:cubicBezTo>
                    <a:cubicBezTo>
                      <a:pt x="170" y="48"/>
                      <a:pt x="170" y="48"/>
                      <a:pt x="170" y="48"/>
                    </a:cubicBezTo>
                    <a:cubicBezTo>
                      <a:pt x="170" y="48"/>
                      <a:pt x="170" y="48"/>
                      <a:pt x="170" y="48"/>
                    </a:cubicBezTo>
                    <a:cubicBezTo>
                      <a:pt x="169" y="48"/>
                      <a:pt x="169" y="48"/>
                      <a:pt x="169" y="49"/>
                    </a:cubicBezTo>
                    <a:cubicBezTo>
                      <a:pt x="169" y="48"/>
                      <a:pt x="169" y="48"/>
                      <a:pt x="169" y="48"/>
                    </a:cubicBezTo>
                    <a:cubicBezTo>
                      <a:pt x="169" y="47"/>
                      <a:pt x="168" y="47"/>
                      <a:pt x="168" y="47"/>
                    </a:cubicBezTo>
                    <a:cubicBezTo>
                      <a:pt x="167" y="46"/>
                      <a:pt x="166" y="45"/>
                      <a:pt x="165" y="44"/>
                    </a:cubicBezTo>
                    <a:cubicBezTo>
                      <a:pt x="165" y="44"/>
                      <a:pt x="165" y="44"/>
                      <a:pt x="166" y="45"/>
                    </a:cubicBezTo>
                    <a:cubicBezTo>
                      <a:pt x="166" y="44"/>
                      <a:pt x="166" y="44"/>
                      <a:pt x="166" y="44"/>
                    </a:cubicBezTo>
                    <a:cubicBezTo>
                      <a:pt x="166" y="44"/>
                      <a:pt x="167" y="45"/>
                      <a:pt x="167" y="45"/>
                    </a:cubicBezTo>
                    <a:cubicBezTo>
                      <a:pt x="167" y="45"/>
                      <a:pt x="168" y="45"/>
                      <a:pt x="169" y="45"/>
                    </a:cubicBezTo>
                    <a:cubicBezTo>
                      <a:pt x="169" y="45"/>
                      <a:pt x="170" y="45"/>
                      <a:pt x="170" y="45"/>
                    </a:cubicBezTo>
                    <a:cubicBezTo>
                      <a:pt x="170" y="45"/>
                      <a:pt x="170" y="44"/>
                      <a:pt x="170" y="44"/>
                    </a:cubicBezTo>
                    <a:cubicBezTo>
                      <a:pt x="170" y="42"/>
                      <a:pt x="170" y="41"/>
                      <a:pt x="168" y="41"/>
                    </a:cubicBezTo>
                    <a:cubicBezTo>
                      <a:pt x="168" y="41"/>
                      <a:pt x="167" y="41"/>
                      <a:pt x="167" y="41"/>
                    </a:cubicBezTo>
                    <a:cubicBezTo>
                      <a:pt x="166" y="42"/>
                      <a:pt x="165" y="43"/>
                      <a:pt x="164" y="44"/>
                    </a:cubicBezTo>
                    <a:cubicBezTo>
                      <a:pt x="164" y="44"/>
                      <a:pt x="164" y="44"/>
                      <a:pt x="164" y="43"/>
                    </a:cubicBezTo>
                    <a:cubicBezTo>
                      <a:pt x="166" y="39"/>
                      <a:pt x="166" y="39"/>
                      <a:pt x="166" y="39"/>
                    </a:cubicBezTo>
                    <a:cubicBezTo>
                      <a:pt x="166" y="39"/>
                      <a:pt x="165" y="39"/>
                      <a:pt x="165" y="39"/>
                    </a:cubicBezTo>
                    <a:moveTo>
                      <a:pt x="71" y="36"/>
                    </a:moveTo>
                    <a:cubicBezTo>
                      <a:pt x="69" y="41"/>
                      <a:pt x="69" y="41"/>
                      <a:pt x="69" y="41"/>
                    </a:cubicBezTo>
                    <a:cubicBezTo>
                      <a:pt x="69" y="41"/>
                      <a:pt x="70" y="41"/>
                      <a:pt x="71" y="42"/>
                    </a:cubicBezTo>
                    <a:cubicBezTo>
                      <a:pt x="73" y="38"/>
                      <a:pt x="73" y="38"/>
                      <a:pt x="73" y="38"/>
                    </a:cubicBezTo>
                    <a:cubicBezTo>
                      <a:pt x="72" y="37"/>
                      <a:pt x="72" y="37"/>
                      <a:pt x="71" y="36"/>
                    </a:cubicBezTo>
                    <a:moveTo>
                      <a:pt x="101" y="36"/>
                    </a:moveTo>
                    <a:cubicBezTo>
                      <a:pt x="99" y="38"/>
                      <a:pt x="98" y="40"/>
                      <a:pt x="97" y="42"/>
                    </a:cubicBezTo>
                    <a:cubicBezTo>
                      <a:pt x="99" y="43"/>
                      <a:pt x="102" y="44"/>
                      <a:pt x="104" y="46"/>
                    </a:cubicBezTo>
                    <a:cubicBezTo>
                      <a:pt x="105" y="44"/>
                      <a:pt x="106" y="42"/>
                      <a:pt x="107" y="40"/>
                    </a:cubicBezTo>
                    <a:cubicBezTo>
                      <a:pt x="105" y="39"/>
                      <a:pt x="103" y="38"/>
                      <a:pt x="101" y="36"/>
                    </a:cubicBezTo>
                    <a:moveTo>
                      <a:pt x="156" y="36"/>
                    </a:moveTo>
                    <a:cubicBezTo>
                      <a:pt x="155" y="38"/>
                      <a:pt x="153" y="41"/>
                      <a:pt x="152" y="43"/>
                    </a:cubicBezTo>
                    <a:cubicBezTo>
                      <a:pt x="157" y="46"/>
                      <a:pt x="157" y="46"/>
                      <a:pt x="157" y="46"/>
                    </a:cubicBezTo>
                    <a:cubicBezTo>
                      <a:pt x="157" y="46"/>
                      <a:pt x="157" y="46"/>
                      <a:pt x="158" y="46"/>
                    </a:cubicBezTo>
                    <a:cubicBezTo>
                      <a:pt x="158" y="45"/>
                      <a:pt x="159" y="43"/>
                      <a:pt x="160" y="42"/>
                    </a:cubicBezTo>
                    <a:cubicBezTo>
                      <a:pt x="161" y="41"/>
                      <a:pt x="162" y="39"/>
                      <a:pt x="162" y="38"/>
                    </a:cubicBezTo>
                    <a:cubicBezTo>
                      <a:pt x="160" y="38"/>
                      <a:pt x="158" y="37"/>
                      <a:pt x="156" y="36"/>
                    </a:cubicBezTo>
                    <a:moveTo>
                      <a:pt x="70" y="36"/>
                    </a:moveTo>
                    <a:cubicBezTo>
                      <a:pt x="69" y="37"/>
                      <a:pt x="68" y="39"/>
                      <a:pt x="67" y="40"/>
                    </a:cubicBezTo>
                    <a:cubicBezTo>
                      <a:pt x="68" y="40"/>
                      <a:pt x="68" y="40"/>
                      <a:pt x="68" y="40"/>
                    </a:cubicBezTo>
                    <a:cubicBezTo>
                      <a:pt x="69" y="39"/>
                      <a:pt x="70" y="38"/>
                      <a:pt x="70" y="36"/>
                    </a:cubicBezTo>
                    <a:cubicBezTo>
                      <a:pt x="70" y="36"/>
                      <a:pt x="70" y="36"/>
                      <a:pt x="70" y="36"/>
                    </a:cubicBezTo>
                    <a:cubicBezTo>
                      <a:pt x="70" y="36"/>
                      <a:pt x="70" y="36"/>
                      <a:pt x="70" y="36"/>
                    </a:cubicBezTo>
                    <a:moveTo>
                      <a:pt x="121" y="35"/>
                    </a:moveTo>
                    <a:cubicBezTo>
                      <a:pt x="118" y="41"/>
                      <a:pt x="118" y="41"/>
                      <a:pt x="118" y="41"/>
                    </a:cubicBezTo>
                    <a:cubicBezTo>
                      <a:pt x="122" y="44"/>
                      <a:pt x="122" y="44"/>
                      <a:pt x="122" y="44"/>
                    </a:cubicBezTo>
                    <a:cubicBezTo>
                      <a:pt x="123" y="45"/>
                      <a:pt x="125" y="46"/>
                      <a:pt x="127" y="47"/>
                    </a:cubicBezTo>
                    <a:cubicBezTo>
                      <a:pt x="129" y="45"/>
                      <a:pt x="129" y="45"/>
                      <a:pt x="129" y="45"/>
                    </a:cubicBezTo>
                    <a:cubicBezTo>
                      <a:pt x="131" y="40"/>
                      <a:pt x="131" y="40"/>
                      <a:pt x="131" y="40"/>
                    </a:cubicBezTo>
                    <a:cubicBezTo>
                      <a:pt x="128" y="39"/>
                      <a:pt x="124" y="37"/>
                      <a:pt x="121" y="35"/>
                    </a:cubicBezTo>
                    <a:moveTo>
                      <a:pt x="152" y="34"/>
                    </a:moveTo>
                    <a:cubicBezTo>
                      <a:pt x="151" y="36"/>
                      <a:pt x="150" y="38"/>
                      <a:pt x="148" y="41"/>
                    </a:cubicBezTo>
                    <a:cubicBezTo>
                      <a:pt x="150" y="42"/>
                      <a:pt x="150" y="42"/>
                      <a:pt x="150" y="42"/>
                    </a:cubicBezTo>
                    <a:cubicBezTo>
                      <a:pt x="151" y="39"/>
                      <a:pt x="153" y="37"/>
                      <a:pt x="154" y="35"/>
                    </a:cubicBezTo>
                    <a:cubicBezTo>
                      <a:pt x="153" y="35"/>
                      <a:pt x="153" y="35"/>
                      <a:pt x="152" y="34"/>
                    </a:cubicBezTo>
                    <a:moveTo>
                      <a:pt x="42" y="34"/>
                    </a:moveTo>
                    <a:cubicBezTo>
                      <a:pt x="41" y="36"/>
                      <a:pt x="40" y="37"/>
                      <a:pt x="39" y="39"/>
                    </a:cubicBezTo>
                    <a:cubicBezTo>
                      <a:pt x="41" y="40"/>
                      <a:pt x="41" y="40"/>
                      <a:pt x="41" y="40"/>
                    </a:cubicBezTo>
                    <a:cubicBezTo>
                      <a:pt x="44" y="36"/>
                      <a:pt x="44" y="36"/>
                      <a:pt x="44" y="36"/>
                    </a:cubicBezTo>
                    <a:cubicBezTo>
                      <a:pt x="42" y="34"/>
                      <a:pt x="42" y="34"/>
                      <a:pt x="42" y="34"/>
                    </a:cubicBezTo>
                    <a:moveTo>
                      <a:pt x="102" y="33"/>
                    </a:moveTo>
                    <a:cubicBezTo>
                      <a:pt x="102" y="33"/>
                      <a:pt x="102" y="33"/>
                      <a:pt x="102" y="33"/>
                    </a:cubicBezTo>
                    <a:cubicBezTo>
                      <a:pt x="105" y="35"/>
                      <a:pt x="107" y="36"/>
                      <a:pt x="109" y="37"/>
                    </a:cubicBezTo>
                    <a:cubicBezTo>
                      <a:pt x="109" y="37"/>
                      <a:pt x="109" y="37"/>
                      <a:pt x="109" y="36"/>
                    </a:cubicBezTo>
                    <a:cubicBezTo>
                      <a:pt x="107" y="36"/>
                      <a:pt x="105" y="35"/>
                      <a:pt x="103" y="34"/>
                    </a:cubicBezTo>
                    <a:cubicBezTo>
                      <a:pt x="103" y="34"/>
                      <a:pt x="103" y="33"/>
                      <a:pt x="102" y="33"/>
                    </a:cubicBezTo>
                    <a:moveTo>
                      <a:pt x="65" y="33"/>
                    </a:moveTo>
                    <a:cubicBezTo>
                      <a:pt x="64" y="34"/>
                      <a:pt x="63" y="36"/>
                      <a:pt x="62" y="37"/>
                    </a:cubicBezTo>
                    <a:cubicBezTo>
                      <a:pt x="62" y="37"/>
                      <a:pt x="62" y="37"/>
                      <a:pt x="62" y="37"/>
                    </a:cubicBezTo>
                    <a:cubicBezTo>
                      <a:pt x="65" y="33"/>
                      <a:pt x="65" y="33"/>
                      <a:pt x="65" y="33"/>
                    </a:cubicBezTo>
                    <a:cubicBezTo>
                      <a:pt x="65" y="33"/>
                      <a:pt x="65" y="33"/>
                      <a:pt x="65" y="33"/>
                    </a:cubicBezTo>
                    <a:moveTo>
                      <a:pt x="168" y="33"/>
                    </a:moveTo>
                    <a:cubicBezTo>
                      <a:pt x="166" y="36"/>
                      <a:pt x="166" y="36"/>
                      <a:pt x="166" y="36"/>
                    </a:cubicBezTo>
                    <a:cubicBezTo>
                      <a:pt x="166" y="37"/>
                      <a:pt x="167" y="37"/>
                      <a:pt x="167" y="37"/>
                    </a:cubicBezTo>
                    <a:cubicBezTo>
                      <a:pt x="169" y="33"/>
                      <a:pt x="169" y="33"/>
                      <a:pt x="169" y="33"/>
                    </a:cubicBezTo>
                    <a:cubicBezTo>
                      <a:pt x="168" y="33"/>
                      <a:pt x="168" y="33"/>
                      <a:pt x="168" y="33"/>
                    </a:cubicBezTo>
                    <a:moveTo>
                      <a:pt x="94" y="39"/>
                    </a:moveTo>
                    <a:cubicBezTo>
                      <a:pt x="94" y="39"/>
                      <a:pt x="94" y="39"/>
                      <a:pt x="94" y="39"/>
                    </a:cubicBezTo>
                    <a:moveTo>
                      <a:pt x="94" y="32"/>
                    </a:moveTo>
                    <a:cubicBezTo>
                      <a:pt x="94" y="33"/>
                      <a:pt x="93" y="33"/>
                      <a:pt x="93" y="34"/>
                    </a:cubicBezTo>
                    <a:cubicBezTo>
                      <a:pt x="92" y="35"/>
                      <a:pt x="91" y="37"/>
                      <a:pt x="90" y="38"/>
                    </a:cubicBezTo>
                    <a:cubicBezTo>
                      <a:pt x="91" y="39"/>
                      <a:pt x="92" y="39"/>
                      <a:pt x="94" y="40"/>
                    </a:cubicBezTo>
                    <a:cubicBezTo>
                      <a:pt x="97" y="34"/>
                      <a:pt x="97" y="34"/>
                      <a:pt x="97" y="34"/>
                    </a:cubicBezTo>
                    <a:cubicBezTo>
                      <a:pt x="96" y="34"/>
                      <a:pt x="95" y="33"/>
                      <a:pt x="94" y="32"/>
                    </a:cubicBezTo>
                    <a:moveTo>
                      <a:pt x="158" y="32"/>
                    </a:moveTo>
                    <a:cubicBezTo>
                      <a:pt x="158" y="32"/>
                      <a:pt x="158" y="32"/>
                      <a:pt x="158" y="32"/>
                    </a:cubicBezTo>
                    <a:cubicBezTo>
                      <a:pt x="160" y="34"/>
                      <a:pt x="161" y="34"/>
                      <a:pt x="161" y="34"/>
                    </a:cubicBezTo>
                    <a:cubicBezTo>
                      <a:pt x="161" y="34"/>
                      <a:pt x="160" y="33"/>
                      <a:pt x="158" y="32"/>
                    </a:cubicBezTo>
                    <a:moveTo>
                      <a:pt x="37" y="31"/>
                    </a:moveTo>
                    <a:cubicBezTo>
                      <a:pt x="35" y="36"/>
                      <a:pt x="35" y="36"/>
                      <a:pt x="35" y="36"/>
                    </a:cubicBezTo>
                    <a:cubicBezTo>
                      <a:pt x="36" y="37"/>
                      <a:pt x="36" y="37"/>
                      <a:pt x="36" y="37"/>
                    </a:cubicBezTo>
                    <a:cubicBezTo>
                      <a:pt x="37" y="36"/>
                      <a:pt x="38" y="34"/>
                      <a:pt x="39" y="32"/>
                    </a:cubicBezTo>
                    <a:cubicBezTo>
                      <a:pt x="37" y="31"/>
                      <a:pt x="37" y="31"/>
                      <a:pt x="37" y="31"/>
                    </a:cubicBezTo>
                    <a:moveTo>
                      <a:pt x="62" y="31"/>
                    </a:moveTo>
                    <a:cubicBezTo>
                      <a:pt x="59" y="36"/>
                      <a:pt x="59" y="36"/>
                      <a:pt x="59" y="36"/>
                    </a:cubicBezTo>
                    <a:cubicBezTo>
                      <a:pt x="60" y="36"/>
                      <a:pt x="61" y="36"/>
                      <a:pt x="61" y="37"/>
                    </a:cubicBezTo>
                    <a:cubicBezTo>
                      <a:pt x="64" y="32"/>
                      <a:pt x="64" y="32"/>
                      <a:pt x="64" y="32"/>
                    </a:cubicBezTo>
                    <a:cubicBezTo>
                      <a:pt x="62" y="31"/>
                      <a:pt x="62" y="31"/>
                      <a:pt x="62" y="31"/>
                    </a:cubicBezTo>
                    <a:moveTo>
                      <a:pt x="96" y="30"/>
                    </a:moveTo>
                    <a:cubicBezTo>
                      <a:pt x="96" y="30"/>
                      <a:pt x="96" y="30"/>
                      <a:pt x="96" y="30"/>
                    </a:cubicBezTo>
                    <a:cubicBezTo>
                      <a:pt x="97" y="31"/>
                      <a:pt x="98" y="31"/>
                      <a:pt x="98" y="32"/>
                    </a:cubicBezTo>
                    <a:cubicBezTo>
                      <a:pt x="99" y="32"/>
                      <a:pt x="99" y="32"/>
                      <a:pt x="99" y="32"/>
                    </a:cubicBezTo>
                    <a:cubicBezTo>
                      <a:pt x="98" y="31"/>
                      <a:pt x="97" y="31"/>
                      <a:pt x="96" y="30"/>
                    </a:cubicBezTo>
                    <a:moveTo>
                      <a:pt x="144" y="30"/>
                    </a:moveTo>
                    <a:cubicBezTo>
                      <a:pt x="142" y="32"/>
                      <a:pt x="141" y="34"/>
                      <a:pt x="140" y="36"/>
                    </a:cubicBezTo>
                    <a:cubicBezTo>
                      <a:pt x="148" y="41"/>
                      <a:pt x="148" y="41"/>
                      <a:pt x="148" y="41"/>
                    </a:cubicBezTo>
                    <a:cubicBezTo>
                      <a:pt x="150" y="38"/>
                      <a:pt x="151" y="36"/>
                      <a:pt x="152" y="34"/>
                    </a:cubicBezTo>
                    <a:cubicBezTo>
                      <a:pt x="149" y="33"/>
                      <a:pt x="146" y="31"/>
                      <a:pt x="144" y="30"/>
                    </a:cubicBezTo>
                    <a:moveTo>
                      <a:pt x="90" y="30"/>
                    </a:moveTo>
                    <a:cubicBezTo>
                      <a:pt x="89" y="32"/>
                      <a:pt x="88" y="34"/>
                      <a:pt x="86" y="36"/>
                    </a:cubicBezTo>
                    <a:cubicBezTo>
                      <a:pt x="87" y="37"/>
                      <a:pt x="89" y="37"/>
                      <a:pt x="90" y="38"/>
                    </a:cubicBezTo>
                    <a:cubicBezTo>
                      <a:pt x="91" y="36"/>
                      <a:pt x="92" y="34"/>
                      <a:pt x="93" y="32"/>
                    </a:cubicBezTo>
                    <a:cubicBezTo>
                      <a:pt x="92" y="31"/>
                      <a:pt x="91" y="31"/>
                      <a:pt x="90" y="30"/>
                    </a:cubicBezTo>
                    <a:moveTo>
                      <a:pt x="155" y="30"/>
                    </a:moveTo>
                    <a:cubicBezTo>
                      <a:pt x="155" y="30"/>
                      <a:pt x="155" y="30"/>
                      <a:pt x="155" y="30"/>
                    </a:cubicBezTo>
                    <a:cubicBezTo>
                      <a:pt x="155" y="31"/>
                      <a:pt x="156" y="31"/>
                      <a:pt x="156" y="31"/>
                    </a:cubicBezTo>
                    <a:cubicBezTo>
                      <a:pt x="156" y="31"/>
                      <a:pt x="156" y="31"/>
                      <a:pt x="156" y="31"/>
                    </a:cubicBezTo>
                    <a:cubicBezTo>
                      <a:pt x="156" y="31"/>
                      <a:pt x="155" y="30"/>
                      <a:pt x="155" y="30"/>
                    </a:cubicBezTo>
                    <a:moveTo>
                      <a:pt x="58" y="29"/>
                    </a:moveTo>
                    <a:cubicBezTo>
                      <a:pt x="57" y="30"/>
                      <a:pt x="56" y="32"/>
                      <a:pt x="55" y="34"/>
                    </a:cubicBezTo>
                    <a:cubicBezTo>
                      <a:pt x="56" y="34"/>
                      <a:pt x="57" y="35"/>
                      <a:pt x="58" y="35"/>
                    </a:cubicBezTo>
                    <a:cubicBezTo>
                      <a:pt x="58" y="35"/>
                      <a:pt x="58" y="35"/>
                      <a:pt x="58" y="35"/>
                    </a:cubicBezTo>
                    <a:cubicBezTo>
                      <a:pt x="59" y="33"/>
                      <a:pt x="60" y="32"/>
                      <a:pt x="60" y="30"/>
                    </a:cubicBezTo>
                    <a:cubicBezTo>
                      <a:pt x="58" y="29"/>
                      <a:pt x="58" y="29"/>
                      <a:pt x="58" y="29"/>
                    </a:cubicBezTo>
                    <a:moveTo>
                      <a:pt x="105" y="28"/>
                    </a:moveTo>
                    <a:cubicBezTo>
                      <a:pt x="105" y="30"/>
                      <a:pt x="104" y="31"/>
                      <a:pt x="103" y="33"/>
                    </a:cubicBezTo>
                    <a:cubicBezTo>
                      <a:pt x="104" y="33"/>
                      <a:pt x="106" y="34"/>
                      <a:pt x="107" y="35"/>
                    </a:cubicBezTo>
                    <a:cubicBezTo>
                      <a:pt x="110" y="36"/>
                      <a:pt x="110" y="36"/>
                      <a:pt x="110" y="36"/>
                    </a:cubicBezTo>
                    <a:cubicBezTo>
                      <a:pt x="110" y="35"/>
                      <a:pt x="111" y="33"/>
                      <a:pt x="112" y="32"/>
                    </a:cubicBezTo>
                    <a:cubicBezTo>
                      <a:pt x="112" y="32"/>
                      <a:pt x="112" y="32"/>
                      <a:pt x="112" y="32"/>
                    </a:cubicBezTo>
                    <a:cubicBezTo>
                      <a:pt x="110" y="30"/>
                      <a:pt x="108" y="29"/>
                      <a:pt x="105" y="28"/>
                    </a:cubicBezTo>
                    <a:moveTo>
                      <a:pt x="91" y="28"/>
                    </a:moveTo>
                    <a:cubicBezTo>
                      <a:pt x="91" y="28"/>
                      <a:pt x="91" y="28"/>
                      <a:pt x="91" y="28"/>
                    </a:cubicBezTo>
                    <a:cubicBezTo>
                      <a:pt x="92" y="29"/>
                      <a:pt x="93" y="29"/>
                      <a:pt x="95" y="30"/>
                    </a:cubicBezTo>
                    <a:cubicBezTo>
                      <a:pt x="95" y="30"/>
                      <a:pt x="95" y="30"/>
                      <a:pt x="95" y="30"/>
                    </a:cubicBezTo>
                    <a:cubicBezTo>
                      <a:pt x="94" y="29"/>
                      <a:pt x="93" y="29"/>
                      <a:pt x="91" y="28"/>
                    </a:cubicBezTo>
                    <a:moveTo>
                      <a:pt x="87" y="28"/>
                    </a:moveTo>
                    <a:cubicBezTo>
                      <a:pt x="87" y="29"/>
                      <a:pt x="86" y="29"/>
                      <a:pt x="86" y="30"/>
                    </a:cubicBezTo>
                    <a:cubicBezTo>
                      <a:pt x="85" y="31"/>
                      <a:pt x="84" y="33"/>
                      <a:pt x="83" y="35"/>
                    </a:cubicBezTo>
                    <a:cubicBezTo>
                      <a:pt x="83" y="35"/>
                      <a:pt x="83" y="35"/>
                      <a:pt x="84" y="35"/>
                    </a:cubicBezTo>
                    <a:cubicBezTo>
                      <a:pt x="87" y="29"/>
                      <a:pt x="87" y="29"/>
                      <a:pt x="87" y="29"/>
                    </a:cubicBezTo>
                    <a:cubicBezTo>
                      <a:pt x="88" y="29"/>
                      <a:pt x="88" y="29"/>
                      <a:pt x="88" y="29"/>
                    </a:cubicBezTo>
                    <a:cubicBezTo>
                      <a:pt x="87" y="28"/>
                      <a:pt x="87" y="28"/>
                      <a:pt x="87" y="28"/>
                    </a:cubicBezTo>
                    <a:moveTo>
                      <a:pt x="161" y="28"/>
                    </a:moveTo>
                    <a:cubicBezTo>
                      <a:pt x="160" y="29"/>
                      <a:pt x="159" y="30"/>
                      <a:pt x="159" y="32"/>
                    </a:cubicBezTo>
                    <a:cubicBezTo>
                      <a:pt x="160" y="33"/>
                      <a:pt x="162" y="34"/>
                      <a:pt x="164" y="35"/>
                    </a:cubicBezTo>
                    <a:cubicBezTo>
                      <a:pt x="165" y="34"/>
                      <a:pt x="165" y="33"/>
                      <a:pt x="166" y="32"/>
                    </a:cubicBezTo>
                    <a:cubicBezTo>
                      <a:pt x="166" y="31"/>
                      <a:pt x="166" y="31"/>
                      <a:pt x="166" y="31"/>
                    </a:cubicBezTo>
                    <a:cubicBezTo>
                      <a:pt x="163" y="29"/>
                      <a:pt x="163" y="29"/>
                      <a:pt x="163" y="29"/>
                    </a:cubicBezTo>
                    <a:cubicBezTo>
                      <a:pt x="162" y="29"/>
                      <a:pt x="161" y="29"/>
                      <a:pt x="161" y="28"/>
                    </a:cubicBezTo>
                    <a:moveTo>
                      <a:pt x="85" y="27"/>
                    </a:moveTo>
                    <a:cubicBezTo>
                      <a:pt x="84" y="29"/>
                      <a:pt x="82" y="31"/>
                      <a:pt x="81" y="33"/>
                    </a:cubicBezTo>
                    <a:cubicBezTo>
                      <a:pt x="81" y="34"/>
                      <a:pt x="82" y="34"/>
                      <a:pt x="82" y="34"/>
                    </a:cubicBezTo>
                    <a:cubicBezTo>
                      <a:pt x="83" y="33"/>
                      <a:pt x="84" y="32"/>
                      <a:pt x="84" y="31"/>
                    </a:cubicBezTo>
                    <a:cubicBezTo>
                      <a:pt x="86" y="28"/>
                      <a:pt x="86" y="28"/>
                      <a:pt x="86" y="28"/>
                    </a:cubicBezTo>
                    <a:cubicBezTo>
                      <a:pt x="86" y="28"/>
                      <a:pt x="85" y="27"/>
                      <a:pt x="85" y="27"/>
                    </a:cubicBezTo>
                    <a:moveTo>
                      <a:pt x="88" y="27"/>
                    </a:moveTo>
                    <a:cubicBezTo>
                      <a:pt x="88" y="27"/>
                      <a:pt x="88" y="27"/>
                      <a:pt x="88" y="27"/>
                    </a:cubicBezTo>
                    <a:cubicBezTo>
                      <a:pt x="88" y="27"/>
                      <a:pt x="88" y="27"/>
                      <a:pt x="88" y="27"/>
                    </a:cubicBezTo>
                    <a:cubicBezTo>
                      <a:pt x="89" y="27"/>
                      <a:pt x="89" y="27"/>
                      <a:pt x="89" y="27"/>
                    </a:cubicBezTo>
                    <a:cubicBezTo>
                      <a:pt x="88" y="27"/>
                      <a:pt x="88" y="27"/>
                      <a:pt x="88" y="27"/>
                    </a:cubicBezTo>
                    <a:moveTo>
                      <a:pt x="84" y="27"/>
                    </a:moveTo>
                    <a:cubicBezTo>
                      <a:pt x="82" y="30"/>
                      <a:pt x="82" y="30"/>
                      <a:pt x="82" y="30"/>
                    </a:cubicBezTo>
                    <a:cubicBezTo>
                      <a:pt x="83" y="29"/>
                      <a:pt x="84" y="28"/>
                      <a:pt x="84" y="27"/>
                    </a:cubicBezTo>
                    <a:cubicBezTo>
                      <a:pt x="84" y="27"/>
                      <a:pt x="84" y="27"/>
                      <a:pt x="84" y="27"/>
                    </a:cubicBezTo>
                    <a:moveTo>
                      <a:pt x="86" y="26"/>
                    </a:moveTo>
                    <a:cubicBezTo>
                      <a:pt x="86" y="26"/>
                      <a:pt x="86" y="26"/>
                      <a:pt x="86" y="26"/>
                    </a:cubicBezTo>
                    <a:cubicBezTo>
                      <a:pt x="86" y="26"/>
                      <a:pt x="87" y="26"/>
                      <a:pt x="87" y="26"/>
                    </a:cubicBezTo>
                    <a:cubicBezTo>
                      <a:pt x="87" y="26"/>
                      <a:pt x="87" y="26"/>
                      <a:pt x="87" y="26"/>
                    </a:cubicBezTo>
                    <a:cubicBezTo>
                      <a:pt x="87" y="26"/>
                      <a:pt x="86" y="26"/>
                      <a:pt x="86" y="26"/>
                    </a:cubicBezTo>
                    <a:moveTo>
                      <a:pt x="85" y="25"/>
                    </a:moveTo>
                    <a:cubicBezTo>
                      <a:pt x="85" y="25"/>
                      <a:pt x="85" y="25"/>
                      <a:pt x="85" y="25"/>
                    </a:cubicBezTo>
                    <a:cubicBezTo>
                      <a:pt x="85" y="26"/>
                      <a:pt x="85" y="26"/>
                      <a:pt x="85" y="26"/>
                    </a:cubicBezTo>
                    <a:cubicBezTo>
                      <a:pt x="85" y="25"/>
                      <a:pt x="85" y="25"/>
                      <a:pt x="85" y="25"/>
                    </a:cubicBezTo>
                    <a:cubicBezTo>
                      <a:pt x="85" y="25"/>
                      <a:pt x="85" y="25"/>
                      <a:pt x="85" y="25"/>
                    </a:cubicBezTo>
                    <a:moveTo>
                      <a:pt x="173" y="25"/>
                    </a:moveTo>
                    <a:cubicBezTo>
                      <a:pt x="172" y="25"/>
                      <a:pt x="172" y="25"/>
                      <a:pt x="172" y="25"/>
                    </a:cubicBezTo>
                    <a:cubicBezTo>
                      <a:pt x="171" y="27"/>
                      <a:pt x="171" y="27"/>
                      <a:pt x="171" y="27"/>
                    </a:cubicBezTo>
                    <a:cubicBezTo>
                      <a:pt x="170" y="29"/>
                      <a:pt x="170" y="29"/>
                      <a:pt x="170" y="29"/>
                    </a:cubicBezTo>
                    <a:cubicBezTo>
                      <a:pt x="173" y="28"/>
                      <a:pt x="173" y="27"/>
                      <a:pt x="173" y="26"/>
                    </a:cubicBezTo>
                    <a:cubicBezTo>
                      <a:pt x="173" y="25"/>
                      <a:pt x="173" y="25"/>
                      <a:pt x="173" y="25"/>
                    </a:cubicBezTo>
                    <a:cubicBezTo>
                      <a:pt x="173" y="25"/>
                      <a:pt x="173" y="25"/>
                      <a:pt x="173" y="26"/>
                    </a:cubicBezTo>
                    <a:cubicBezTo>
                      <a:pt x="173" y="25"/>
                      <a:pt x="173" y="25"/>
                      <a:pt x="173" y="25"/>
                    </a:cubicBezTo>
                    <a:cubicBezTo>
                      <a:pt x="173" y="25"/>
                      <a:pt x="173" y="25"/>
                      <a:pt x="173" y="25"/>
                    </a:cubicBezTo>
                    <a:moveTo>
                      <a:pt x="147" y="25"/>
                    </a:moveTo>
                    <a:cubicBezTo>
                      <a:pt x="147" y="25"/>
                      <a:pt x="147" y="25"/>
                      <a:pt x="146" y="25"/>
                    </a:cubicBezTo>
                    <a:cubicBezTo>
                      <a:pt x="150" y="27"/>
                      <a:pt x="152" y="29"/>
                      <a:pt x="155" y="30"/>
                    </a:cubicBezTo>
                    <a:cubicBezTo>
                      <a:pt x="155" y="30"/>
                      <a:pt x="155" y="30"/>
                      <a:pt x="155" y="30"/>
                    </a:cubicBezTo>
                    <a:cubicBezTo>
                      <a:pt x="152" y="28"/>
                      <a:pt x="150" y="27"/>
                      <a:pt x="147" y="25"/>
                    </a:cubicBezTo>
                    <a:moveTo>
                      <a:pt x="99" y="25"/>
                    </a:moveTo>
                    <a:cubicBezTo>
                      <a:pt x="98" y="26"/>
                      <a:pt x="97" y="28"/>
                      <a:pt x="96" y="29"/>
                    </a:cubicBezTo>
                    <a:cubicBezTo>
                      <a:pt x="97" y="30"/>
                      <a:pt x="98" y="30"/>
                      <a:pt x="99" y="31"/>
                    </a:cubicBezTo>
                    <a:cubicBezTo>
                      <a:pt x="101" y="27"/>
                      <a:pt x="101" y="27"/>
                      <a:pt x="101" y="27"/>
                    </a:cubicBezTo>
                    <a:cubicBezTo>
                      <a:pt x="102" y="26"/>
                      <a:pt x="102" y="26"/>
                      <a:pt x="102" y="26"/>
                    </a:cubicBezTo>
                    <a:cubicBezTo>
                      <a:pt x="101" y="26"/>
                      <a:pt x="100" y="25"/>
                      <a:pt x="99" y="25"/>
                    </a:cubicBezTo>
                    <a:moveTo>
                      <a:pt x="79" y="23"/>
                    </a:moveTo>
                    <a:cubicBezTo>
                      <a:pt x="75" y="30"/>
                      <a:pt x="75" y="30"/>
                      <a:pt x="75" y="30"/>
                    </a:cubicBezTo>
                    <a:cubicBezTo>
                      <a:pt x="75" y="30"/>
                      <a:pt x="76" y="31"/>
                      <a:pt x="77" y="31"/>
                    </a:cubicBezTo>
                    <a:cubicBezTo>
                      <a:pt x="81" y="24"/>
                      <a:pt x="81" y="24"/>
                      <a:pt x="81" y="24"/>
                    </a:cubicBezTo>
                    <a:cubicBezTo>
                      <a:pt x="79" y="23"/>
                      <a:pt x="79" y="23"/>
                      <a:pt x="79" y="23"/>
                    </a:cubicBezTo>
                    <a:moveTo>
                      <a:pt x="49" y="23"/>
                    </a:moveTo>
                    <a:cubicBezTo>
                      <a:pt x="46" y="28"/>
                      <a:pt x="46" y="28"/>
                      <a:pt x="46" y="28"/>
                    </a:cubicBezTo>
                    <a:cubicBezTo>
                      <a:pt x="46" y="28"/>
                      <a:pt x="46" y="29"/>
                      <a:pt x="45" y="29"/>
                    </a:cubicBezTo>
                    <a:cubicBezTo>
                      <a:pt x="46" y="29"/>
                      <a:pt x="47" y="29"/>
                      <a:pt x="48" y="30"/>
                    </a:cubicBezTo>
                    <a:cubicBezTo>
                      <a:pt x="48" y="29"/>
                      <a:pt x="48" y="29"/>
                      <a:pt x="48" y="29"/>
                    </a:cubicBezTo>
                    <a:cubicBezTo>
                      <a:pt x="51" y="24"/>
                      <a:pt x="51" y="24"/>
                      <a:pt x="51" y="24"/>
                    </a:cubicBezTo>
                    <a:cubicBezTo>
                      <a:pt x="49" y="23"/>
                      <a:pt x="49" y="23"/>
                      <a:pt x="49" y="23"/>
                    </a:cubicBezTo>
                    <a:moveTo>
                      <a:pt x="160" y="23"/>
                    </a:moveTo>
                    <a:cubicBezTo>
                      <a:pt x="158" y="25"/>
                      <a:pt x="157" y="27"/>
                      <a:pt x="155" y="30"/>
                    </a:cubicBezTo>
                    <a:cubicBezTo>
                      <a:pt x="156" y="30"/>
                      <a:pt x="156" y="30"/>
                      <a:pt x="157" y="30"/>
                    </a:cubicBezTo>
                    <a:cubicBezTo>
                      <a:pt x="157" y="29"/>
                      <a:pt x="158" y="28"/>
                      <a:pt x="159" y="27"/>
                    </a:cubicBezTo>
                    <a:cubicBezTo>
                      <a:pt x="158" y="27"/>
                      <a:pt x="158" y="26"/>
                      <a:pt x="157" y="26"/>
                    </a:cubicBezTo>
                    <a:cubicBezTo>
                      <a:pt x="159" y="27"/>
                      <a:pt x="159" y="27"/>
                      <a:pt x="159" y="27"/>
                    </a:cubicBezTo>
                    <a:cubicBezTo>
                      <a:pt x="160" y="25"/>
                      <a:pt x="160" y="24"/>
                      <a:pt x="161" y="23"/>
                    </a:cubicBezTo>
                    <a:cubicBezTo>
                      <a:pt x="161" y="23"/>
                      <a:pt x="160" y="23"/>
                      <a:pt x="160" y="23"/>
                    </a:cubicBezTo>
                    <a:moveTo>
                      <a:pt x="78" y="23"/>
                    </a:moveTo>
                    <a:cubicBezTo>
                      <a:pt x="76" y="25"/>
                      <a:pt x="75" y="27"/>
                      <a:pt x="74" y="29"/>
                    </a:cubicBezTo>
                    <a:cubicBezTo>
                      <a:pt x="74" y="30"/>
                      <a:pt x="74" y="30"/>
                      <a:pt x="74" y="30"/>
                    </a:cubicBezTo>
                    <a:cubicBezTo>
                      <a:pt x="75" y="27"/>
                      <a:pt x="77" y="25"/>
                      <a:pt x="78" y="23"/>
                    </a:cubicBezTo>
                    <a:cubicBezTo>
                      <a:pt x="78" y="23"/>
                      <a:pt x="78" y="23"/>
                      <a:pt x="78" y="23"/>
                    </a:cubicBezTo>
                    <a:moveTo>
                      <a:pt x="79" y="23"/>
                    </a:moveTo>
                    <a:cubicBezTo>
                      <a:pt x="79" y="23"/>
                      <a:pt x="79" y="23"/>
                      <a:pt x="79" y="23"/>
                    </a:cubicBezTo>
                    <a:cubicBezTo>
                      <a:pt x="80" y="23"/>
                      <a:pt x="80" y="23"/>
                      <a:pt x="80" y="23"/>
                    </a:cubicBezTo>
                    <a:cubicBezTo>
                      <a:pt x="81" y="23"/>
                      <a:pt x="81" y="24"/>
                      <a:pt x="81" y="24"/>
                    </a:cubicBezTo>
                    <a:cubicBezTo>
                      <a:pt x="81" y="24"/>
                      <a:pt x="81" y="24"/>
                      <a:pt x="81" y="24"/>
                    </a:cubicBezTo>
                    <a:cubicBezTo>
                      <a:pt x="81" y="23"/>
                      <a:pt x="80" y="23"/>
                      <a:pt x="79" y="23"/>
                    </a:cubicBezTo>
                    <a:moveTo>
                      <a:pt x="96" y="22"/>
                    </a:moveTo>
                    <a:cubicBezTo>
                      <a:pt x="96" y="22"/>
                      <a:pt x="96" y="22"/>
                      <a:pt x="96" y="22"/>
                    </a:cubicBezTo>
                    <a:cubicBezTo>
                      <a:pt x="94" y="24"/>
                      <a:pt x="93" y="26"/>
                      <a:pt x="92" y="27"/>
                    </a:cubicBezTo>
                    <a:cubicBezTo>
                      <a:pt x="93" y="28"/>
                      <a:pt x="94" y="28"/>
                      <a:pt x="95" y="29"/>
                    </a:cubicBezTo>
                    <a:cubicBezTo>
                      <a:pt x="96" y="27"/>
                      <a:pt x="97" y="25"/>
                      <a:pt x="98" y="24"/>
                    </a:cubicBezTo>
                    <a:cubicBezTo>
                      <a:pt x="97" y="23"/>
                      <a:pt x="96" y="23"/>
                      <a:pt x="96" y="22"/>
                    </a:cubicBezTo>
                    <a:moveTo>
                      <a:pt x="78" y="22"/>
                    </a:moveTo>
                    <a:cubicBezTo>
                      <a:pt x="78" y="22"/>
                      <a:pt x="78" y="22"/>
                      <a:pt x="78" y="22"/>
                    </a:cubicBezTo>
                    <a:cubicBezTo>
                      <a:pt x="78" y="22"/>
                      <a:pt x="78" y="22"/>
                      <a:pt x="78" y="22"/>
                    </a:cubicBezTo>
                    <a:cubicBezTo>
                      <a:pt x="78" y="22"/>
                      <a:pt x="78" y="22"/>
                      <a:pt x="78" y="22"/>
                    </a:cubicBezTo>
                    <a:cubicBezTo>
                      <a:pt x="78" y="22"/>
                      <a:pt x="78" y="22"/>
                      <a:pt x="78" y="22"/>
                    </a:cubicBezTo>
                    <a:moveTo>
                      <a:pt x="129" y="22"/>
                    </a:moveTo>
                    <a:cubicBezTo>
                      <a:pt x="125" y="28"/>
                      <a:pt x="125" y="28"/>
                      <a:pt x="125" y="28"/>
                    </a:cubicBezTo>
                    <a:cubicBezTo>
                      <a:pt x="127" y="29"/>
                      <a:pt x="130" y="30"/>
                      <a:pt x="132" y="30"/>
                    </a:cubicBezTo>
                    <a:cubicBezTo>
                      <a:pt x="132" y="31"/>
                      <a:pt x="133" y="31"/>
                      <a:pt x="133" y="31"/>
                    </a:cubicBezTo>
                    <a:cubicBezTo>
                      <a:pt x="134" y="32"/>
                      <a:pt x="135" y="32"/>
                      <a:pt x="136" y="33"/>
                    </a:cubicBezTo>
                    <a:cubicBezTo>
                      <a:pt x="139" y="28"/>
                      <a:pt x="139" y="28"/>
                      <a:pt x="139" y="28"/>
                    </a:cubicBezTo>
                    <a:cubicBezTo>
                      <a:pt x="135" y="26"/>
                      <a:pt x="132" y="24"/>
                      <a:pt x="129" y="22"/>
                    </a:cubicBezTo>
                    <a:moveTo>
                      <a:pt x="92" y="20"/>
                    </a:moveTo>
                    <a:cubicBezTo>
                      <a:pt x="91" y="22"/>
                      <a:pt x="90" y="24"/>
                      <a:pt x="89" y="26"/>
                    </a:cubicBezTo>
                    <a:cubicBezTo>
                      <a:pt x="89" y="26"/>
                      <a:pt x="89" y="26"/>
                      <a:pt x="89" y="26"/>
                    </a:cubicBezTo>
                    <a:cubicBezTo>
                      <a:pt x="93" y="20"/>
                      <a:pt x="93" y="20"/>
                      <a:pt x="93" y="20"/>
                    </a:cubicBezTo>
                    <a:cubicBezTo>
                      <a:pt x="92" y="20"/>
                      <a:pt x="92" y="20"/>
                      <a:pt x="92" y="20"/>
                    </a:cubicBezTo>
                    <a:moveTo>
                      <a:pt x="44" y="20"/>
                    </a:moveTo>
                    <a:cubicBezTo>
                      <a:pt x="44" y="20"/>
                      <a:pt x="44" y="20"/>
                      <a:pt x="44" y="20"/>
                    </a:cubicBezTo>
                    <a:cubicBezTo>
                      <a:pt x="40" y="26"/>
                      <a:pt x="40" y="26"/>
                      <a:pt x="40" y="26"/>
                    </a:cubicBezTo>
                    <a:cubicBezTo>
                      <a:pt x="42" y="27"/>
                      <a:pt x="42" y="27"/>
                      <a:pt x="42" y="27"/>
                    </a:cubicBezTo>
                    <a:cubicBezTo>
                      <a:pt x="43" y="25"/>
                      <a:pt x="44" y="23"/>
                      <a:pt x="46" y="21"/>
                    </a:cubicBezTo>
                    <a:cubicBezTo>
                      <a:pt x="44" y="20"/>
                      <a:pt x="44" y="20"/>
                      <a:pt x="44" y="20"/>
                    </a:cubicBezTo>
                    <a:moveTo>
                      <a:pt x="73" y="20"/>
                    </a:moveTo>
                    <a:cubicBezTo>
                      <a:pt x="71" y="22"/>
                      <a:pt x="70" y="24"/>
                      <a:pt x="69" y="27"/>
                    </a:cubicBezTo>
                    <a:cubicBezTo>
                      <a:pt x="69" y="27"/>
                      <a:pt x="69" y="27"/>
                      <a:pt x="69" y="27"/>
                    </a:cubicBezTo>
                    <a:cubicBezTo>
                      <a:pt x="70" y="25"/>
                      <a:pt x="70" y="25"/>
                      <a:pt x="70" y="25"/>
                    </a:cubicBezTo>
                    <a:cubicBezTo>
                      <a:pt x="73" y="20"/>
                      <a:pt x="73" y="20"/>
                      <a:pt x="73" y="20"/>
                    </a:cubicBezTo>
                    <a:cubicBezTo>
                      <a:pt x="73" y="20"/>
                      <a:pt x="73" y="20"/>
                      <a:pt x="73" y="20"/>
                    </a:cubicBezTo>
                    <a:moveTo>
                      <a:pt x="150" y="19"/>
                    </a:moveTo>
                    <a:cubicBezTo>
                      <a:pt x="149" y="21"/>
                      <a:pt x="148" y="22"/>
                      <a:pt x="147" y="24"/>
                    </a:cubicBezTo>
                    <a:cubicBezTo>
                      <a:pt x="150" y="26"/>
                      <a:pt x="152" y="28"/>
                      <a:pt x="155" y="29"/>
                    </a:cubicBezTo>
                    <a:cubicBezTo>
                      <a:pt x="159" y="22"/>
                      <a:pt x="159" y="22"/>
                      <a:pt x="159" y="22"/>
                    </a:cubicBezTo>
                    <a:cubicBezTo>
                      <a:pt x="157" y="22"/>
                      <a:pt x="154" y="20"/>
                      <a:pt x="150" y="19"/>
                    </a:cubicBezTo>
                    <a:moveTo>
                      <a:pt x="90" y="19"/>
                    </a:moveTo>
                    <a:cubicBezTo>
                      <a:pt x="89" y="20"/>
                      <a:pt x="88" y="23"/>
                      <a:pt x="86" y="25"/>
                    </a:cubicBezTo>
                    <a:cubicBezTo>
                      <a:pt x="87" y="25"/>
                      <a:pt x="87" y="25"/>
                      <a:pt x="88" y="26"/>
                    </a:cubicBezTo>
                    <a:cubicBezTo>
                      <a:pt x="92" y="20"/>
                      <a:pt x="92" y="20"/>
                      <a:pt x="92" y="20"/>
                    </a:cubicBezTo>
                    <a:cubicBezTo>
                      <a:pt x="91" y="19"/>
                      <a:pt x="91" y="19"/>
                      <a:pt x="90" y="19"/>
                    </a:cubicBezTo>
                    <a:moveTo>
                      <a:pt x="90" y="18"/>
                    </a:moveTo>
                    <a:cubicBezTo>
                      <a:pt x="86" y="25"/>
                      <a:pt x="86" y="25"/>
                      <a:pt x="86" y="25"/>
                    </a:cubicBezTo>
                    <a:cubicBezTo>
                      <a:pt x="86" y="25"/>
                      <a:pt x="86" y="25"/>
                      <a:pt x="86" y="25"/>
                    </a:cubicBezTo>
                    <a:cubicBezTo>
                      <a:pt x="87" y="22"/>
                      <a:pt x="89" y="20"/>
                      <a:pt x="90" y="18"/>
                    </a:cubicBezTo>
                    <a:cubicBezTo>
                      <a:pt x="90" y="18"/>
                      <a:pt x="90" y="18"/>
                      <a:pt x="90" y="18"/>
                    </a:cubicBezTo>
                    <a:moveTo>
                      <a:pt x="70" y="18"/>
                    </a:moveTo>
                    <a:cubicBezTo>
                      <a:pt x="69" y="19"/>
                      <a:pt x="69" y="19"/>
                      <a:pt x="69" y="19"/>
                    </a:cubicBezTo>
                    <a:cubicBezTo>
                      <a:pt x="69" y="21"/>
                      <a:pt x="69" y="21"/>
                      <a:pt x="69" y="21"/>
                    </a:cubicBezTo>
                    <a:cubicBezTo>
                      <a:pt x="66" y="25"/>
                      <a:pt x="66" y="25"/>
                      <a:pt x="66" y="25"/>
                    </a:cubicBezTo>
                    <a:cubicBezTo>
                      <a:pt x="66" y="25"/>
                      <a:pt x="66" y="25"/>
                      <a:pt x="66" y="25"/>
                    </a:cubicBezTo>
                    <a:cubicBezTo>
                      <a:pt x="66" y="26"/>
                      <a:pt x="67" y="26"/>
                      <a:pt x="68" y="26"/>
                    </a:cubicBezTo>
                    <a:cubicBezTo>
                      <a:pt x="70" y="23"/>
                      <a:pt x="70" y="23"/>
                      <a:pt x="70" y="23"/>
                    </a:cubicBezTo>
                    <a:cubicBezTo>
                      <a:pt x="72" y="19"/>
                      <a:pt x="72" y="19"/>
                      <a:pt x="72" y="19"/>
                    </a:cubicBezTo>
                    <a:cubicBezTo>
                      <a:pt x="72" y="19"/>
                      <a:pt x="72" y="19"/>
                      <a:pt x="72" y="19"/>
                    </a:cubicBezTo>
                    <a:cubicBezTo>
                      <a:pt x="70" y="18"/>
                      <a:pt x="70" y="18"/>
                      <a:pt x="70" y="18"/>
                    </a:cubicBezTo>
                    <a:moveTo>
                      <a:pt x="163" y="17"/>
                    </a:moveTo>
                    <a:cubicBezTo>
                      <a:pt x="163" y="17"/>
                      <a:pt x="162" y="18"/>
                      <a:pt x="162" y="19"/>
                    </a:cubicBezTo>
                    <a:cubicBezTo>
                      <a:pt x="162" y="19"/>
                      <a:pt x="162" y="19"/>
                      <a:pt x="162" y="19"/>
                    </a:cubicBezTo>
                    <a:cubicBezTo>
                      <a:pt x="162" y="19"/>
                      <a:pt x="162" y="19"/>
                      <a:pt x="162" y="19"/>
                    </a:cubicBezTo>
                    <a:cubicBezTo>
                      <a:pt x="161" y="20"/>
                      <a:pt x="161" y="20"/>
                      <a:pt x="161" y="20"/>
                    </a:cubicBezTo>
                    <a:cubicBezTo>
                      <a:pt x="161" y="20"/>
                      <a:pt x="161" y="20"/>
                      <a:pt x="161" y="20"/>
                    </a:cubicBezTo>
                    <a:cubicBezTo>
                      <a:pt x="162" y="20"/>
                      <a:pt x="162" y="20"/>
                      <a:pt x="162" y="21"/>
                    </a:cubicBezTo>
                    <a:cubicBezTo>
                      <a:pt x="163" y="20"/>
                      <a:pt x="163" y="20"/>
                      <a:pt x="163" y="20"/>
                    </a:cubicBezTo>
                    <a:cubicBezTo>
                      <a:pt x="163" y="20"/>
                      <a:pt x="163" y="20"/>
                      <a:pt x="163" y="20"/>
                    </a:cubicBezTo>
                    <a:cubicBezTo>
                      <a:pt x="163" y="20"/>
                      <a:pt x="163" y="20"/>
                      <a:pt x="163" y="20"/>
                    </a:cubicBezTo>
                    <a:cubicBezTo>
                      <a:pt x="163" y="20"/>
                      <a:pt x="163" y="20"/>
                      <a:pt x="163" y="20"/>
                    </a:cubicBezTo>
                    <a:cubicBezTo>
                      <a:pt x="163" y="20"/>
                      <a:pt x="164" y="20"/>
                      <a:pt x="165" y="21"/>
                    </a:cubicBezTo>
                    <a:cubicBezTo>
                      <a:pt x="165" y="21"/>
                      <a:pt x="165" y="21"/>
                      <a:pt x="165" y="21"/>
                    </a:cubicBezTo>
                    <a:cubicBezTo>
                      <a:pt x="164" y="22"/>
                      <a:pt x="164" y="22"/>
                      <a:pt x="164" y="22"/>
                    </a:cubicBezTo>
                    <a:cubicBezTo>
                      <a:pt x="165" y="22"/>
                      <a:pt x="166" y="23"/>
                      <a:pt x="167" y="23"/>
                    </a:cubicBezTo>
                    <a:cubicBezTo>
                      <a:pt x="167" y="24"/>
                      <a:pt x="167" y="24"/>
                      <a:pt x="166" y="24"/>
                    </a:cubicBezTo>
                    <a:cubicBezTo>
                      <a:pt x="165" y="24"/>
                      <a:pt x="164" y="24"/>
                      <a:pt x="163" y="24"/>
                    </a:cubicBezTo>
                    <a:cubicBezTo>
                      <a:pt x="163" y="24"/>
                      <a:pt x="163" y="24"/>
                      <a:pt x="163" y="24"/>
                    </a:cubicBezTo>
                    <a:cubicBezTo>
                      <a:pt x="162" y="25"/>
                      <a:pt x="162" y="26"/>
                      <a:pt x="161" y="27"/>
                    </a:cubicBezTo>
                    <a:cubicBezTo>
                      <a:pt x="164" y="28"/>
                      <a:pt x="164" y="28"/>
                      <a:pt x="164" y="28"/>
                    </a:cubicBezTo>
                    <a:cubicBezTo>
                      <a:pt x="166" y="29"/>
                      <a:pt x="165" y="29"/>
                      <a:pt x="167" y="29"/>
                    </a:cubicBezTo>
                    <a:cubicBezTo>
                      <a:pt x="169" y="26"/>
                      <a:pt x="169" y="26"/>
                      <a:pt x="169" y="26"/>
                    </a:cubicBezTo>
                    <a:cubicBezTo>
                      <a:pt x="170" y="25"/>
                      <a:pt x="170" y="25"/>
                      <a:pt x="170" y="25"/>
                    </a:cubicBezTo>
                    <a:cubicBezTo>
                      <a:pt x="170" y="24"/>
                      <a:pt x="170" y="24"/>
                      <a:pt x="170" y="24"/>
                    </a:cubicBezTo>
                    <a:cubicBezTo>
                      <a:pt x="170" y="24"/>
                      <a:pt x="170" y="24"/>
                      <a:pt x="170" y="24"/>
                    </a:cubicBezTo>
                    <a:cubicBezTo>
                      <a:pt x="171" y="24"/>
                      <a:pt x="171" y="24"/>
                      <a:pt x="171" y="24"/>
                    </a:cubicBezTo>
                    <a:cubicBezTo>
                      <a:pt x="170" y="24"/>
                      <a:pt x="170" y="24"/>
                      <a:pt x="170" y="24"/>
                    </a:cubicBezTo>
                    <a:cubicBezTo>
                      <a:pt x="170" y="24"/>
                      <a:pt x="170" y="24"/>
                      <a:pt x="171" y="24"/>
                    </a:cubicBezTo>
                    <a:cubicBezTo>
                      <a:pt x="171" y="24"/>
                      <a:pt x="171" y="24"/>
                      <a:pt x="171" y="24"/>
                    </a:cubicBezTo>
                    <a:cubicBezTo>
                      <a:pt x="171" y="24"/>
                      <a:pt x="170" y="24"/>
                      <a:pt x="167" y="22"/>
                    </a:cubicBezTo>
                    <a:cubicBezTo>
                      <a:pt x="167" y="22"/>
                      <a:pt x="167" y="22"/>
                      <a:pt x="168" y="22"/>
                    </a:cubicBezTo>
                    <a:cubicBezTo>
                      <a:pt x="166" y="21"/>
                      <a:pt x="164" y="20"/>
                      <a:pt x="162" y="19"/>
                    </a:cubicBezTo>
                    <a:cubicBezTo>
                      <a:pt x="163" y="18"/>
                      <a:pt x="163" y="18"/>
                      <a:pt x="164" y="17"/>
                    </a:cubicBezTo>
                    <a:cubicBezTo>
                      <a:pt x="163" y="17"/>
                      <a:pt x="163" y="17"/>
                      <a:pt x="163" y="17"/>
                    </a:cubicBezTo>
                    <a:moveTo>
                      <a:pt x="66" y="15"/>
                    </a:moveTo>
                    <a:cubicBezTo>
                      <a:pt x="65" y="17"/>
                      <a:pt x="64" y="19"/>
                      <a:pt x="63" y="21"/>
                    </a:cubicBezTo>
                    <a:cubicBezTo>
                      <a:pt x="62" y="21"/>
                      <a:pt x="62" y="22"/>
                      <a:pt x="62" y="23"/>
                    </a:cubicBezTo>
                    <a:cubicBezTo>
                      <a:pt x="62" y="23"/>
                      <a:pt x="63" y="24"/>
                      <a:pt x="64" y="24"/>
                    </a:cubicBezTo>
                    <a:cubicBezTo>
                      <a:pt x="64" y="24"/>
                      <a:pt x="64" y="23"/>
                      <a:pt x="65" y="22"/>
                    </a:cubicBezTo>
                    <a:cubicBezTo>
                      <a:pt x="66" y="20"/>
                      <a:pt x="67" y="19"/>
                      <a:pt x="68" y="17"/>
                    </a:cubicBezTo>
                    <a:cubicBezTo>
                      <a:pt x="66" y="15"/>
                      <a:pt x="66" y="15"/>
                      <a:pt x="66" y="15"/>
                    </a:cubicBezTo>
                    <a:moveTo>
                      <a:pt x="84" y="15"/>
                    </a:moveTo>
                    <a:cubicBezTo>
                      <a:pt x="82" y="17"/>
                      <a:pt x="82" y="17"/>
                      <a:pt x="82" y="17"/>
                    </a:cubicBezTo>
                    <a:cubicBezTo>
                      <a:pt x="80" y="22"/>
                      <a:pt x="80" y="22"/>
                      <a:pt x="80" y="22"/>
                    </a:cubicBezTo>
                    <a:cubicBezTo>
                      <a:pt x="81" y="22"/>
                      <a:pt x="81" y="22"/>
                      <a:pt x="81" y="22"/>
                    </a:cubicBezTo>
                    <a:cubicBezTo>
                      <a:pt x="81" y="22"/>
                      <a:pt x="81" y="22"/>
                      <a:pt x="82" y="23"/>
                    </a:cubicBezTo>
                    <a:cubicBezTo>
                      <a:pt x="85" y="16"/>
                      <a:pt x="85" y="16"/>
                      <a:pt x="85" y="16"/>
                    </a:cubicBezTo>
                    <a:cubicBezTo>
                      <a:pt x="86" y="16"/>
                      <a:pt x="86" y="16"/>
                      <a:pt x="86" y="16"/>
                    </a:cubicBezTo>
                    <a:cubicBezTo>
                      <a:pt x="85" y="15"/>
                      <a:pt x="84" y="15"/>
                      <a:pt x="84" y="15"/>
                    </a:cubicBezTo>
                    <a:moveTo>
                      <a:pt x="82" y="14"/>
                    </a:moveTo>
                    <a:cubicBezTo>
                      <a:pt x="80" y="18"/>
                      <a:pt x="80" y="18"/>
                      <a:pt x="80" y="18"/>
                    </a:cubicBezTo>
                    <a:cubicBezTo>
                      <a:pt x="80" y="19"/>
                      <a:pt x="79" y="20"/>
                      <a:pt x="78" y="21"/>
                    </a:cubicBezTo>
                    <a:cubicBezTo>
                      <a:pt x="79" y="21"/>
                      <a:pt x="79" y="21"/>
                      <a:pt x="79" y="21"/>
                    </a:cubicBezTo>
                    <a:cubicBezTo>
                      <a:pt x="80" y="19"/>
                      <a:pt x="82" y="17"/>
                      <a:pt x="83" y="14"/>
                    </a:cubicBezTo>
                    <a:cubicBezTo>
                      <a:pt x="83" y="14"/>
                      <a:pt x="83" y="14"/>
                      <a:pt x="82" y="14"/>
                    </a:cubicBezTo>
                    <a:moveTo>
                      <a:pt x="115" y="13"/>
                    </a:moveTo>
                    <a:cubicBezTo>
                      <a:pt x="111" y="18"/>
                      <a:pt x="111" y="18"/>
                      <a:pt x="111" y="18"/>
                    </a:cubicBezTo>
                    <a:cubicBezTo>
                      <a:pt x="111" y="19"/>
                      <a:pt x="110" y="20"/>
                      <a:pt x="110" y="21"/>
                    </a:cubicBezTo>
                    <a:cubicBezTo>
                      <a:pt x="112" y="22"/>
                      <a:pt x="115" y="23"/>
                      <a:pt x="117" y="24"/>
                    </a:cubicBezTo>
                    <a:cubicBezTo>
                      <a:pt x="119" y="22"/>
                      <a:pt x="120" y="20"/>
                      <a:pt x="122" y="18"/>
                    </a:cubicBezTo>
                    <a:cubicBezTo>
                      <a:pt x="119" y="16"/>
                      <a:pt x="117" y="15"/>
                      <a:pt x="115" y="13"/>
                    </a:cubicBezTo>
                    <a:moveTo>
                      <a:pt x="83" y="13"/>
                    </a:moveTo>
                    <a:cubicBezTo>
                      <a:pt x="83" y="13"/>
                      <a:pt x="83" y="13"/>
                      <a:pt x="83" y="13"/>
                    </a:cubicBezTo>
                    <a:cubicBezTo>
                      <a:pt x="84" y="13"/>
                      <a:pt x="84" y="13"/>
                      <a:pt x="84" y="13"/>
                    </a:cubicBezTo>
                    <a:cubicBezTo>
                      <a:pt x="84" y="13"/>
                      <a:pt x="84" y="13"/>
                      <a:pt x="83" y="13"/>
                    </a:cubicBezTo>
                    <a:moveTo>
                      <a:pt x="134" y="12"/>
                    </a:moveTo>
                    <a:cubicBezTo>
                      <a:pt x="132" y="16"/>
                      <a:pt x="132" y="16"/>
                      <a:pt x="132" y="16"/>
                    </a:cubicBezTo>
                    <a:cubicBezTo>
                      <a:pt x="132" y="17"/>
                      <a:pt x="133" y="17"/>
                      <a:pt x="134" y="17"/>
                    </a:cubicBezTo>
                    <a:cubicBezTo>
                      <a:pt x="137" y="19"/>
                      <a:pt x="140" y="21"/>
                      <a:pt x="142" y="23"/>
                    </a:cubicBezTo>
                    <a:cubicBezTo>
                      <a:pt x="143" y="22"/>
                      <a:pt x="143" y="22"/>
                      <a:pt x="143" y="22"/>
                    </a:cubicBezTo>
                    <a:cubicBezTo>
                      <a:pt x="141" y="21"/>
                      <a:pt x="139" y="20"/>
                      <a:pt x="137" y="19"/>
                    </a:cubicBezTo>
                    <a:cubicBezTo>
                      <a:pt x="138" y="19"/>
                      <a:pt x="139" y="19"/>
                      <a:pt x="139" y="19"/>
                    </a:cubicBezTo>
                    <a:cubicBezTo>
                      <a:pt x="140" y="20"/>
                      <a:pt x="141" y="21"/>
                      <a:pt x="143" y="22"/>
                    </a:cubicBezTo>
                    <a:cubicBezTo>
                      <a:pt x="145" y="19"/>
                      <a:pt x="145" y="19"/>
                      <a:pt x="145" y="19"/>
                    </a:cubicBezTo>
                    <a:cubicBezTo>
                      <a:pt x="146" y="17"/>
                      <a:pt x="146" y="17"/>
                      <a:pt x="146" y="17"/>
                    </a:cubicBezTo>
                    <a:cubicBezTo>
                      <a:pt x="143" y="16"/>
                      <a:pt x="140" y="15"/>
                      <a:pt x="137" y="14"/>
                    </a:cubicBezTo>
                    <a:cubicBezTo>
                      <a:pt x="136" y="13"/>
                      <a:pt x="135" y="13"/>
                      <a:pt x="134" y="12"/>
                    </a:cubicBezTo>
                    <a:moveTo>
                      <a:pt x="154" y="12"/>
                    </a:moveTo>
                    <a:cubicBezTo>
                      <a:pt x="154" y="12"/>
                      <a:pt x="153" y="13"/>
                      <a:pt x="153" y="14"/>
                    </a:cubicBezTo>
                    <a:cubicBezTo>
                      <a:pt x="159" y="18"/>
                      <a:pt x="159" y="18"/>
                      <a:pt x="159" y="18"/>
                    </a:cubicBezTo>
                    <a:cubicBezTo>
                      <a:pt x="159" y="18"/>
                      <a:pt x="159" y="18"/>
                      <a:pt x="159" y="18"/>
                    </a:cubicBezTo>
                    <a:cubicBezTo>
                      <a:pt x="159" y="18"/>
                      <a:pt x="159" y="18"/>
                      <a:pt x="161" y="20"/>
                    </a:cubicBezTo>
                    <a:cubicBezTo>
                      <a:pt x="163" y="17"/>
                      <a:pt x="163" y="17"/>
                      <a:pt x="163" y="17"/>
                    </a:cubicBezTo>
                    <a:cubicBezTo>
                      <a:pt x="160" y="15"/>
                      <a:pt x="157" y="13"/>
                      <a:pt x="154" y="12"/>
                    </a:cubicBezTo>
                    <a:moveTo>
                      <a:pt x="49" y="11"/>
                    </a:moveTo>
                    <a:cubicBezTo>
                      <a:pt x="47" y="15"/>
                      <a:pt x="47" y="15"/>
                      <a:pt x="47" y="15"/>
                    </a:cubicBezTo>
                    <a:cubicBezTo>
                      <a:pt x="47" y="15"/>
                      <a:pt x="48" y="16"/>
                      <a:pt x="49" y="16"/>
                    </a:cubicBezTo>
                    <a:cubicBezTo>
                      <a:pt x="51" y="12"/>
                      <a:pt x="51" y="12"/>
                      <a:pt x="51" y="12"/>
                    </a:cubicBezTo>
                    <a:cubicBezTo>
                      <a:pt x="50" y="12"/>
                      <a:pt x="49" y="12"/>
                      <a:pt x="49" y="11"/>
                    </a:cubicBezTo>
                    <a:moveTo>
                      <a:pt x="78" y="11"/>
                    </a:moveTo>
                    <a:cubicBezTo>
                      <a:pt x="78" y="12"/>
                      <a:pt x="78" y="12"/>
                      <a:pt x="78" y="12"/>
                    </a:cubicBezTo>
                    <a:cubicBezTo>
                      <a:pt x="76" y="15"/>
                      <a:pt x="76" y="15"/>
                      <a:pt x="76" y="15"/>
                    </a:cubicBezTo>
                    <a:cubicBezTo>
                      <a:pt x="75" y="17"/>
                      <a:pt x="74" y="18"/>
                      <a:pt x="73" y="19"/>
                    </a:cubicBezTo>
                    <a:cubicBezTo>
                      <a:pt x="74" y="19"/>
                      <a:pt x="74" y="19"/>
                      <a:pt x="74" y="19"/>
                    </a:cubicBezTo>
                    <a:cubicBezTo>
                      <a:pt x="75" y="16"/>
                      <a:pt x="75" y="16"/>
                      <a:pt x="75" y="16"/>
                    </a:cubicBezTo>
                    <a:cubicBezTo>
                      <a:pt x="78" y="12"/>
                      <a:pt x="78" y="12"/>
                      <a:pt x="78" y="12"/>
                    </a:cubicBezTo>
                    <a:cubicBezTo>
                      <a:pt x="78" y="11"/>
                      <a:pt x="78" y="11"/>
                      <a:pt x="78" y="11"/>
                    </a:cubicBezTo>
                    <a:cubicBezTo>
                      <a:pt x="78" y="11"/>
                      <a:pt x="78" y="11"/>
                      <a:pt x="78" y="11"/>
                    </a:cubicBezTo>
                    <a:moveTo>
                      <a:pt x="68" y="11"/>
                    </a:moveTo>
                    <a:cubicBezTo>
                      <a:pt x="67" y="12"/>
                      <a:pt x="67" y="14"/>
                      <a:pt x="66" y="15"/>
                    </a:cubicBezTo>
                    <a:cubicBezTo>
                      <a:pt x="68" y="16"/>
                      <a:pt x="68" y="16"/>
                      <a:pt x="68" y="16"/>
                    </a:cubicBezTo>
                    <a:cubicBezTo>
                      <a:pt x="68" y="16"/>
                      <a:pt x="68" y="16"/>
                      <a:pt x="68" y="16"/>
                    </a:cubicBezTo>
                    <a:cubicBezTo>
                      <a:pt x="69" y="15"/>
                      <a:pt x="70" y="13"/>
                      <a:pt x="70" y="12"/>
                    </a:cubicBezTo>
                    <a:cubicBezTo>
                      <a:pt x="68" y="11"/>
                      <a:pt x="68" y="11"/>
                      <a:pt x="68" y="11"/>
                    </a:cubicBezTo>
                    <a:moveTo>
                      <a:pt x="84" y="11"/>
                    </a:moveTo>
                    <a:cubicBezTo>
                      <a:pt x="84" y="12"/>
                      <a:pt x="84" y="12"/>
                      <a:pt x="84" y="12"/>
                    </a:cubicBezTo>
                    <a:cubicBezTo>
                      <a:pt x="84" y="12"/>
                      <a:pt x="84" y="12"/>
                      <a:pt x="84" y="12"/>
                    </a:cubicBezTo>
                    <a:cubicBezTo>
                      <a:pt x="84" y="12"/>
                      <a:pt x="84" y="12"/>
                      <a:pt x="84" y="11"/>
                    </a:cubicBezTo>
                    <a:moveTo>
                      <a:pt x="109" y="10"/>
                    </a:moveTo>
                    <a:cubicBezTo>
                      <a:pt x="107" y="15"/>
                      <a:pt x="107" y="15"/>
                      <a:pt x="107" y="15"/>
                    </a:cubicBezTo>
                    <a:cubicBezTo>
                      <a:pt x="106" y="16"/>
                      <a:pt x="105" y="17"/>
                      <a:pt x="104" y="18"/>
                    </a:cubicBezTo>
                    <a:cubicBezTo>
                      <a:pt x="106" y="19"/>
                      <a:pt x="106" y="19"/>
                      <a:pt x="106" y="19"/>
                    </a:cubicBezTo>
                    <a:cubicBezTo>
                      <a:pt x="106" y="19"/>
                      <a:pt x="106" y="19"/>
                      <a:pt x="107" y="19"/>
                    </a:cubicBezTo>
                    <a:cubicBezTo>
                      <a:pt x="107" y="18"/>
                      <a:pt x="108" y="18"/>
                      <a:pt x="109" y="17"/>
                    </a:cubicBezTo>
                    <a:cubicBezTo>
                      <a:pt x="112" y="13"/>
                      <a:pt x="112" y="13"/>
                      <a:pt x="112" y="13"/>
                    </a:cubicBezTo>
                    <a:cubicBezTo>
                      <a:pt x="112" y="12"/>
                      <a:pt x="112" y="12"/>
                      <a:pt x="112" y="12"/>
                    </a:cubicBezTo>
                    <a:cubicBezTo>
                      <a:pt x="111" y="12"/>
                      <a:pt x="110" y="11"/>
                      <a:pt x="109" y="10"/>
                    </a:cubicBezTo>
                    <a:moveTo>
                      <a:pt x="79" y="10"/>
                    </a:moveTo>
                    <a:cubicBezTo>
                      <a:pt x="79" y="10"/>
                      <a:pt x="79" y="10"/>
                      <a:pt x="79" y="10"/>
                    </a:cubicBezTo>
                    <a:cubicBezTo>
                      <a:pt x="79" y="10"/>
                      <a:pt x="79" y="10"/>
                      <a:pt x="79" y="10"/>
                    </a:cubicBezTo>
                    <a:cubicBezTo>
                      <a:pt x="79" y="10"/>
                      <a:pt x="79" y="10"/>
                      <a:pt x="79" y="10"/>
                    </a:cubicBezTo>
                    <a:cubicBezTo>
                      <a:pt x="79" y="10"/>
                      <a:pt x="79" y="10"/>
                      <a:pt x="79" y="10"/>
                    </a:cubicBezTo>
                    <a:cubicBezTo>
                      <a:pt x="79" y="10"/>
                      <a:pt x="79" y="10"/>
                      <a:pt x="79" y="10"/>
                    </a:cubicBezTo>
                    <a:moveTo>
                      <a:pt x="76" y="10"/>
                    </a:moveTo>
                    <a:cubicBezTo>
                      <a:pt x="74" y="13"/>
                      <a:pt x="74" y="13"/>
                      <a:pt x="74" y="13"/>
                    </a:cubicBezTo>
                    <a:cubicBezTo>
                      <a:pt x="71" y="17"/>
                      <a:pt x="71" y="17"/>
                      <a:pt x="71" y="17"/>
                    </a:cubicBezTo>
                    <a:cubicBezTo>
                      <a:pt x="73" y="18"/>
                      <a:pt x="73" y="18"/>
                      <a:pt x="73" y="18"/>
                    </a:cubicBezTo>
                    <a:cubicBezTo>
                      <a:pt x="75" y="15"/>
                      <a:pt x="75" y="15"/>
                      <a:pt x="75" y="15"/>
                    </a:cubicBezTo>
                    <a:cubicBezTo>
                      <a:pt x="77" y="11"/>
                      <a:pt x="77" y="11"/>
                      <a:pt x="77" y="11"/>
                    </a:cubicBezTo>
                    <a:cubicBezTo>
                      <a:pt x="78" y="11"/>
                      <a:pt x="78" y="11"/>
                      <a:pt x="78" y="11"/>
                    </a:cubicBezTo>
                    <a:cubicBezTo>
                      <a:pt x="77" y="10"/>
                      <a:pt x="76" y="10"/>
                      <a:pt x="76" y="10"/>
                    </a:cubicBezTo>
                    <a:cubicBezTo>
                      <a:pt x="76" y="10"/>
                      <a:pt x="76" y="10"/>
                      <a:pt x="76" y="10"/>
                    </a:cubicBezTo>
                    <a:moveTo>
                      <a:pt x="168" y="9"/>
                    </a:moveTo>
                    <a:cubicBezTo>
                      <a:pt x="168" y="9"/>
                      <a:pt x="167" y="10"/>
                      <a:pt x="167" y="11"/>
                    </a:cubicBezTo>
                    <a:cubicBezTo>
                      <a:pt x="167" y="11"/>
                      <a:pt x="167" y="11"/>
                      <a:pt x="167" y="11"/>
                    </a:cubicBezTo>
                    <a:cubicBezTo>
                      <a:pt x="168" y="10"/>
                      <a:pt x="168" y="9"/>
                      <a:pt x="169" y="9"/>
                    </a:cubicBezTo>
                    <a:cubicBezTo>
                      <a:pt x="169" y="9"/>
                      <a:pt x="169" y="9"/>
                      <a:pt x="168" y="9"/>
                    </a:cubicBezTo>
                    <a:cubicBezTo>
                      <a:pt x="168" y="9"/>
                      <a:pt x="168" y="9"/>
                      <a:pt x="168" y="9"/>
                    </a:cubicBezTo>
                    <a:moveTo>
                      <a:pt x="76" y="8"/>
                    </a:moveTo>
                    <a:cubicBezTo>
                      <a:pt x="76" y="8"/>
                      <a:pt x="76" y="8"/>
                      <a:pt x="76" y="8"/>
                    </a:cubicBezTo>
                    <a:cubicBezTo>
                      <a:pt x="77" y="9"/>
                      <a:pt x="78" y="9"/>
                      <a:pt x="78" y="10"/>
                    </a:cubicBezTo>
                    <a:cubicBezTo>
                      <a:pt x="78" y="10"/>
                      <a:pt x="78" y="10"/>
                      <a:pt x="78" y="10"/>
                    </a:cubicBezTo>
                    <a:cubicBezTo>
                      <a:pt x="78" y="10"/>
                      <a:pt x="78" y="9"/>
                      <a:pt x="78" y="9"/>
                    </a:cubicBezTo>
                    <a:cubicBezTo>
                      <a:pt x="76" y="8"/>
                      <a:pt x="76" y="8"/>
                      <a:pt x="76" y="8"/>
                    </a:cubicBezTo>
                    <a:moveTo>
                      <a:pt x="98" y="9"/>
                    </a:moveTo>
                    <a:cubicBezTo>
                      <a:pt x="98" y="9"/>
                      <a:pt x="98" y="9"/>
                      <a:pt x="98" y="9"/>
                    </a:cubicBezTo>
                    <a:cubicBezTo>
                      <a:pt x="98" y="9"/>
                      <a:pt x="98" y="9"/>
                      <a:pt x="98" y="9"/>
                    </a:cubicBezTo>
                    <a:moveTo>
                      <a:pt x="96" y="8"/>
                    </a:moveTo>
                    <a:cubicBezTo>
                      <a:pt x="96" y="8"/>
                      <a:pt x="96" y="8"/>
                      <a:pt x="96" y="8"/>
                    </a:cubicBezTo>
                    <a:cubicBezTo>
                      <a:pt x="97" y="9"/>
                      <a:pt x="98" y="9"/>
                      <a:pt x="98" y="9"/>
                    </a:cubicBezTo>
                    <a:cubicBezTo>
                      <a:pt x="97" y="9"/>
                      <a:pt x="96" y="9"/>
                      <a:pt x="95" y="10"/>
                    </a:cubicBezTo>
                    <a:cubicBezTo>
                      <a:pt x="93" y="13"/>
                      <a:pt x="93" y="13"/>
                      <a:pt x="93" y="13"/>
                    </a:cubicBezTo>
                    <a:cubicBezTo>
                      <a:pt x="93" y="13"/>
                      <a:pt x="93" y="13"/>
                      <a:pt x="93" y="13"/>
                    </a:cubicBezTo>
                    <a:cubicBezTo>
                      <a:pt x="94" y="11"/>
                      <a:pt x="95" y="10"/>
                      <a:pt x="95" y="10"/>
                    </a:cubicBezTo>
                    <a:cubicBezTo>
                      <a:pt x="95" y="10"/>
                      <a:pt x="95" y="11"/>
                      <a:pt x="93" y="13"/>
                    </a:cubicBezTo>
                    <a:cubicBezTo>
                      <a:pt x="95" y="14"/>
                      <a:pt x="95" y="14"/>
                      <a:pt x="95" y="14"/>
                    </a:cubicBezTo>
                    <a:cubicBezTo>
                      <a:pt x="95" y="13"/>
                      <a:pt x="95" y="13"/>
                      <a:pt x="95" y="13"/>
                    </a:cubicBezTo>
                    <a:cubicBezTo>
                      <a:pt x="98" y="9"/>
                      <a:pt x="98" y="9"/>
                      <a:pt x="98" y="9"/>
                    </a:cubicBezTo>
                    <a:cubicBezTo>
                      <a:pt x="99" y="9"/>
                      <a:pt x="100" y="9"/>
                      <a:pt x="99" y="9"/>
                    </a:cubicBezTo>
                    <a:cubicBezTo>
                      <a:pt x="99" y="9"/>
                      <a:pt x="99" y="9"/>
                      <a:pt x="99" y="9"/>
                    </a:cubicBezTo>
                    <a:cubicBezTo>
                      <a:pt x="99" y="9"/>
                      <a:pt x="98" y="9"/>
                      <a:pt x="98" y="9"/>
                    </a:cubicBezTo>
                    <a:cubicBezTo>
                      <a:pt x="98" y="9"/>
                      <a:pt x="98" y="9"/>
                      <a:pt x="99" y="9"/>
                    </a:cubicBezTo>
                    <a:cubicBezTo>
                      <a:pt x="99" y="9"/>
                      <a:pt x="99" y="9"/>
                      <a:pt x="99" y="9"/>
                    </a:cubicBezTo>
                    <a:cubicBezTo>
                      <a:pt x="99" y="10"/>
                      <a:pt x="99" y="10"/>
                      <a:pt x="99" y="10"/>
                    </a:cubicBezTo>
                    <a:cubicBezTo>
                      <a:pt x="98" y="10"/>
                      <a:pt x="98" y="10"/>
                      <a:pt x="98" y="10"/>
                    </a:cubicBezTo>
                    <a:cubicBezTo>
                      <a:pt x="97" y="12"/>
                      <a:pt x="97" y="12"/>
                      <a:pt x="97" y="12"/>
                    </a:cubicBezTo>
                    <a:cubicBezTo>
                      <a:pt x="96" y="14"/>
                      <a:pt x="96" y="14"/>
                      <a:pt x="96" y="14"/>
                    </a:cubicBezTo>
                    <a:cubicBezTo>
                      <a:pt x="96" y="15"/>
                      <a:pt x="96" y="15"/>
                      <a:pt x="96" y="15"/>
                    </a:cubicBezTo>
                    <a:cubicBezTo>
                      <a:pt x="98" y="12"/>
                      <a:pt x="98" y="12"/>
                      <a:pt x="98" y="12"/>
                    </a:cubicBezTo>
                    <a:cubicBezTo>
                      <a:pt x="99" y="10"/>
                      <a:pt x="99" y="10"/>
                      <a:pt x="99" y="10"/>
                    </a:cubicBezTo>
                    <a:cubicBezTo>
                      <a:pt x="99" y="10"/>
                      <a:pt x="99" y="10"/>
                      <a:pt x="99" y="10"/>
                    </a:cubicBezTo>
                    <a:cubicBezTo>
                      <a:pt x="99" y="9"/>
                      <a:pt x="99" y="9"/>
                      <a:pt x="99" y="9"/>
                    </a:cubicBezTo>
                    <a:cubicBezTo>
                      <a:pt x="100" y="9"/>
                      <a:pt x="98" y="8"/>
                      <a:pt x="96" y="8"/>
                    </a:cubicBezTo>
                    <a:moveTo>
                      <a:pt x="58" y="12"/>
                    </a:moveTo>
                    <a:cubicBezTo>
                      <a:pt x="58" y="12"/>
                      <a:pt x="58" y="12"/>
                      <a:pt x="58" y="12"/>
                    </a:cubicBezTo>
                    <a:cubicBezTo>
                      <a:pt x="58" y="12"/>
                      <a:pt x="58" y="12"/>
                      <a:pt x="58" y="12"/>
                    </a:cubicBezTo>
                    <a:cubicBezTo>
                      <a:pt x="58" y="12"/>
                      <a:pt x="58" y="12"/>
                      <a:pt x="58" y="13"/>
                    </a:cubicBezTo>
                    <a:cubicBezTo>
                      <a:pt x="58" y="13"/>
                      <a:pt x="58" y="13"/>
                      <a:pt x="58" y="13"/>
                    </a:cubicBezTo>
                    <a:cubicBezTo>
                      <a:pt x="58" y="12"/>
                      <a:pt x="58" y="12"/>
                      <a:pt x="58" y="12"/>
                    </a:cubicBezTo>
                    <a:moveTo>
                      <a:pt x="60" y="8"/>
                    </a:moveTo>
                    <a:cubicBezTo>
                      <a:pt x="60" y="9"/>
                      <a:pt x="59" y="11"/>
                      <a:pt x="59" y="11"/>
                    </a:cubicBezTo>
                    <a:cubicBezTo>
                      <a:pt x="57" y="10"/>
                      <a:pt x="57" y="10"/>
                      <a:pt x="57" y="10"/>
                    </a:cubicBezTo>
                    <a:cubicBezTo>
                      <a:pt x="55" y="14"/>
                      <a:pt x="55" y="14"/>
                      <a:pt x="55" y="14"/>
                    </a:cubicBezTo>
                    <a:cubicBezTo>
                      <a:pt x="55" y="15"/>
                      <a:pt x="56" y="15"/>
                      <a:pt x="56" y="15"/>
                    </a:cubicBezTo>
                    <a:cubicBezTo>
                      <a:pt x="56" y="15"/>
                      <a:pt x="56" y="15"/>
                      <a:pt x="56" y="15"/>
                    </a:cubicBezTo>
                    <a:cubicBezTo>
                      <a:pt x="56" y="15"/>
                      <a:pt x="55" y="15"/>
                      <a:pt x="55" y="14"/>
                    </a:cubicBezTo>
                    <a:cubicBezTo>
                      <a:pt x="52" y="18"/>
                      <a:pt x="52" y="18"/>
                      <a:pt x="52" y="18"/>
                    </a:cubicBezTo>
                    <a:cubicBezTo>
                      <a:pt x="53" y="18"/>
                      <a:pt x="54" y="19"/>
                      <a:pt x="54" y="19"/>
                    </a:cubicBezTo>
                    <a:cubicBezTo>
                      <a:pt x="57" y="15"/>
                      <a:pt x="57" y="15"/>
                      <a:pt x="57" y="15"/>
                    </a:cubicBezTo>
                    <a:cubicBezTo>
                      <a:pt x="57" y="15"/>
                      <a:pt x="57" y="15"/>
                      <a:pt x="56" y="15"/>
                    </a:cubicBezTo>
                    <a:cubicBezTo>
                      <a:pt x="56" y="15"/>
                      <a:pt x="56" y="15"/>
                      <a:pt x="56" y="15"/>
                    </a:cubicBezTo>
                    <a:cubicBezTo>
                      <a:pt x="57" y="15"/>
                      <a:pt x="57" y="15"/>
                      <a:pt x="57" y="15"/>
                    </a:cubicBezTo>
                    <a:cubicBezTo>
                      <a:pt x="60" y="11"/>
                      <a:pt x="60" y="11"/>
                      <a:pt x="60" y="11"/>
                    </a:cubicBezTo>
                    <a:cubicBezTo>
                      <a:pt x="60" y="9"/>
                      <a:pt x="60" y="9"/>
                      <a:pt x="60" y="9"/>
                    </a:cubicBezTo>
                    <a:cubicBezTo>
                      <a:pt x="61" y="9"/>
                      <a:pt x="61" y="9"/>
                      <a:pt x="61" y="9"/>
                    </a:cubicBezTo>
                    <a:cubicBezTo>
                      <a:pt x="61" y="9"/>
                      <a:pt x="61" y="9"/>
                      <a:pt x="61" y="9"/>
                    </a:cubicBezTo>
                    <a:cubicBezTo>
                      <a:pt x="61" y="8"/>
                      <a:pt x="61" y="8"/>
                      <a:pt x="61" y="8"/>
                    </a:cubicBezTo>
                    <a:cubicBezTo>
                      <a:pt x="62" y="9"/>
                      <a:pt x="63" y="9"/>
                      <a:pt x="63" y="9"/>
                    </a:cubicBezTo>
                    <a:cubicBezTo>
                      <a:pt x="63" y="9"/>
                      <a:pt x="62" y="9"/>
                      <a:pt x="60" y="8"/>
                    </a:cubicBezTo>
                    <a:cubicBezTo>
                      <a:pt x="60" y="8"/>
                      <a:pt x="60" y="8"/>
                      <a:pt x="60" y="8"/>
                    </a:cubicBezTo>
                    <a:cubicBezTo>
                      <a:pt x="60" y="9"/>
                      <a:pt x="59" y="10"/>
                      <a:pt x="59" y="11"/>
                    </a:cubicBezTo>
                    <a:cubicBezTo>
                      <a:pt x="59" y="11"/>
                      <a:pt x="59" y="11"/>
                      <a:pt x="59" y="11"/>
                    </a:cubicBezTo>
                    <a:cubicBezTo>
                      <a:pt x="59" y="10"/>
                      <a:pt x="60" y="9"/>
                      <a:pt x="60" y="8"/>
                    </a:cubicBezTo>
                    <a:cubicBezTo>
                      <a:pt x="60" y="8"/>
                      <a:pt x="60" y="8"/>
                      <a:pt x="60" y="8"/>
                    </a:cubicBezTo>
                    <a:moveTo>
                      <a:pt x="88" y="8"/>
                    </a:moveTo>
                    <a:cubicBezTo>
                      <a:pt x="87" y="8"/>
                      <a:pt x="87" y="8"/>
                      <a:pt x="87" y="8"/>
                    </a:cubicBezTo>
                    <a:cubicBezTo>
                      <a:pt x="86" y="10"/>
                      <a:pt x="86" y="10"/>
                      <a:pt x="86" y="10"/>
                    </a:cubicBezTo>
                    <a:cubicBezTo>
                      <a:pt x="88" y="11"/>
                      <a:pt x="88" y="11"/>
                      <a:pt x="88" y="11"/>
                    </a:cubicBezTo>
                    <a:cubicBezTo>
                      <a:pt x="89" y="10"/>
                      <a:pt x="89" y="10"/>
                      <a:pt x="89" y="10"/>
                    </a:cubicBezTo>
                    <a:cubicBezTo>
                      <a:pt x="88" y="9"/>
                      <a:pt x="88" y="9"/>
                      <a:pt x="88" y="8"/>
                    </a:cubicBezTo>
                    <a:moveTo>
                      <a:pt x="104" y="7"/>
                    </a:moveTo>
                    <a:cubicBezTo>
                      <a:pt x="101" y="12"/>
                      <a:pt x="101" y="12"/>
                      <a:pt x="101" y="12"/>
                    </a:cubicBezTo>
                    <a:cubicBezTo>
                      <a:pt x="99" y="16"/>
                      <a:pt x="99" y="16"/>
                      <a:pt x="99" y="16"/>
                    </a:cubicBezTo>
                    <a:cubicBezTo>
                      <a:pt x="102" y="17"/>
                      <a:pt x="102" y="17"/>
                      <a:pt x="102" y="17"/>
                    </a:cubicBezTo>
                    <a:cubicBezTo>
                      <a:pt x="102" y="17"/>
                      <a:pt x="103" y="16"/>
                      <a:pt x="103" y="15"/>
                    </a:cubicBezTo>
                    <a:cubicBezTo>
                      <a:pt x="104" y="13"/>
                      <a:pt x="104" y="13"/>
                      <a:pt x="104" y="13"/>
                    </a:cubicBezTo>
                    <a:cubicBezTo>
                      <a:pt x="105" y="13"/>
                      <a:pt x="105" y="12"/>
                      <a:pt x="106" y="11"/>
                    </a:cubicBezTo>
                    <a:cubicBezTo>
                      <a:pt x="106" y="11"/>
                      <a:pt x="106" y="10"/>
                      <a:pt x="107" y="9"/>
                    </a:cubicBezTo>
                    <a:cubicBezTo>
                      <a:pt x="106" y="9"/>
                      <a:pt x="105" y="8"/>
                      <a:pt x="104" y="7"/>
                    </a:cubicBezTo>
                    <a:moveTo>
                      <a:pt x="157" y="7"/>
                    </a:moveTo>
                    <a:cubicBezTo>
                      <a:pt x="156" y="8"/>
                      <a:pt x="156" y="9"/>
                      <a:pt x="155" y="10"/>
                    </a:cubicBezTo>
                    <a:cubicBezTo>
                      <a:pt x="160" y="10"/>
                      <a:pt x="163" y="10"/>
                      <a:pt x="166" y="10"/>
                    </a:cubicBezTo>
                    <a:cubicBezTo>
                      <a:pt x="167" y="10"/>
                      <a:pt x="167" y="10"/>
                      <a:pt x="167" y="10"/>
                    </a:cubicBezTo>
                    <a:cubicBezTo>
                      <a:pt x="168" y="9"/>
                      <a:pt x="168" y="9"/>
                      <a:pt x="168" y="9"/>
                    </a:cubicBezTo>
                    <a:cubicBezTo>
                      <a:pt x="167" y="9"/>
                      <a:pt x="167" y="8"/>
                      <a:pt x="166" y="8"/>
                    </a:cubicBezTo>
                    <a:cubicBezTo>
                      <a:pt x="158" y="7"/>
                      <a:pt x="158" y="7"/>
                      <a:pt x="158" y="7"/>
                    </a:cubicBezTo>
                    <a:cubicBezTo>
                      <a:pt x="157" y="7"/>
                      <a:pt x="157" y="7"/>
                      <a:pt x="157" y="7"/>
                    </a:cubicBezTo>
                    <a:moveTo>
                      <a:pt x="51" y="7"/>
                    </a:moveTo>
                    <a:cubicBezTo>
                      <a:pt x="49" y="11"/>
                      <a:pt x="49" y="11"/>
                      <a:pt x="49" y="11"/>
                    </a:cubicBezTo>
                    <a:cubicBezTo>
                      <a:pt x="49" y="11"/>
                      <a:pt x="49" y="11"/>
                      <a:pt x="49" y="11"/>
                    </a:cubicBezTo>
                    <a:cubicBezTo>
                      <a:pt x="50" y="11"/>
                      <a:pt x="50" y="12"/>
                      <a:pt x="51" y="12"/>
                    </a:cubicBezTo>
                    <a:cubicBezTo>
                      <a:pt x="51" y="11"/>
                      <a:pt x="51" y="11"/>
                      <a:pt x="51" y="11"/>
                    </a:cubicBezTo>
                    <a:cubicBezTo>
                      <a:pt x="53" y="8"/>
                      <a:pt x="53" y="8"/>
                      <a:pt x="53" y="8"/>
                    </a:cubicBezTo>
                    <a:cubicBezTo>
                      <a:pt x="51" y="7"/>
                      <a:pt x="51" y="7"/>
                      <a:pt x="51" y="7"/>
                    </a:cubicBezTo>
                    <a:moveTo>
                      <a:pt x="74" y="7"/>
                    </a:moveTo>
                    <a:cubicBezTo>
                      <a:pt x="74" y="7"/>
                      <a:pt x="74" y="7"/>
                      <a:pt x="74" y="7"/>
                    </a:cubicBezTo>
                    <a:cubicBezTo>
                      <a:pt x="74" y="7"/>
                      <a:pt x="74" y="7"/>
                      <a:pt x="74" y="7"/>
                    </a:cubicBezTo>
                    <a:cubicBezTo>
                      <a:pt x="74" y="7"/>
                      <a:pt x="74" y="7"/>
                      <a:pt x="74" y="7"/>
                    </a:cubicBezTo>
                    <a:cubicBezTo>
                      <a:pt x="74" y="7"/>
                      <a:pt x="74" y="7"/>
                      <a:pt x="74" y="7"/>
                    </a:cubicBezTo>
                    <a:cubicBezTo>
                      <a:pt x="74" y="7"/>
                      <a:pt x="74" y="7"/>
                      <a:pt x="74" y="7"/>
                    </a:cubicBezTo>
                    <a:moveTo>
                      <a:pt x="70" y="6"/>
                    </a:moveTo>
                    <a:cubicBezTo>
                      <a:pt x="70" y="7"/>
                      <a:pt x="70" y="7"/>
                      <a:pt x="70" y="8"/>
                    </a:cubicBezTo>
                    <a:cubicBezTo>
                      <a:pt x="70" y="8"/>
                      <a:pt x="70" y="8"/>
                      <a:pt x="71" y="9"/>
                    </a:cubicBezTo>
                    <a:cubicBezTo>
                      <a:pt x="70" y="8"/>
                      <a:pt x="70" y="8"/>
                      <a:pt x="70" y="8"/>
                    </a:cubicBezTo>
                    <a:cubicBezTo>
                      <a:pt x="69" y="9"/>
                      <a:pt x="69" y="10"/>
                      <a:pt x="68" y="10"/>
                    </a:cubicBezTo>
                    <a:cubicBezTo>
                      <a:pt x="70" y="12"/>
                      <a:pt x="70" y="12"/>
                      <a:pt x="70" y="12"/>
                    </a:cubicBezTo>
                    <a:cubicBezTo>
                      <a:pt x="71" y="11"/>
                      <a:pt x="71" y="10"/>
                      <a:pt x="72" y="9"/>
                    </a:cubicBezTo>
                    <a:cubicBezTo>
                      <a:pt x="72" y="9"/>
                      <a:pt x="72" y="9"/>
                      <a:pt x="72" y="9"/>
                    </a:cubicBezTo>
                    <a:cubicBezTo>
                      <a:pt x="72" y="9"/>
                      <a:pt x="72" y="9"/>
                      <a:pt x="72" y="9"/>
                    </a:cubicBezTo>
                    <a:cubicBezTo>
                      <a:pt x="72" y="9"/>
                      <a:pt x="72" y="9"/>
                      <a:pt x="72" y="9"/>
                    </a:cubicBezTo>
                    <a:cubicBezTo>
                      <a:pt x="72" y="9"/>
                      <a:pt x="72" y="9"/>
                      <a:pt x="72" y="9"/>
                    </a:cubicBezTo>
                    <a:cubicBezTo>
                      <a:pt x="72" y="9"/>
                      <a:pt x="72" y="9"/>
                      <a:pt x="72" y="9"/>
                    </a:cubicBezTo>
                    <a:cubicBezTo>
                      <a:pt x="70" y="8"/>
                      <a:pt x="71" y="7"/>
                      <a:pt x="70" y="6"/>
                    </a:cubicBezTo>
                    <a:moveTo>
                      <a:pt x="171" y="5"/>
                    </a:moveTo>
                    <a:cubicBezTo>
                      <a:pt x="169" y="7"/>
                      <a:pt x="169" y="7"/>
                      <a:pt x="169" y="7"/>
                    </a:cubicBezTo>
                    <a:cubicBezTo>
                      <a:pt x="169" y="7"/>
                      <a:pt x="169" y="7"/>
                      <a:pt x="169" y="7"/>
                    </a:cubicBezTo>
                    <a:cubicBezTo>
                      <a:pt x="170" y="7"/>
                      <a:pt x="170" y="7"/>
                      <a:pt x="170" y="7"/>
                    </a:cubicBezTo>
                    <a:cubicBezTo>
                      <a:pt x="170" y="7"/>
                      <a:pt x="170" y="7"/>
                      <a:pt x="170" y="7"/>
                    </a:cubicBezTo>
                    <a:cubicBezTo>
                      <a:pt x="171" y="5"/>
                      <a:pt x="171" y="5"/>
                      <a:pt x="171" y="5"/>
                    </a:cubicBezTo>
                    <a:cubicBezTo>
                      <a:pt x="171" y="5"/>
                      <a:pt x="171" y="5"/>
                      <a:pt x="171" y="5"/>
                    </a:cubicBezTo>
                    <a:moveTo>
                      <a:pt x="88" y="4"/>
                    </a:moveTo>
                    <a:cubicBezTo>
                      <a:pt x="88" y="4"/>
                      <a:pt x="88" y="4"/>
                      <a:pt x="88" y="4"/>
                    </a:cubicBezTo>
                    <a:cubicBezTo>
                      <a:pt x="88" y="5"/>
                      <a:pt x="88" y="5"/>
                      <a:pt x="88" y="5"/>
                    </a:cubicBezTo>
                    <a:cubicBezTo>
                      <a:pt x="88" y="5"/>
                      <a:pt x="88" y="5"/>
                      <a:pt x="88" y="5"/>
                    </a:cubicBezTo>
                    <a:cubicBezTo>
                      <a:pt x="85" y="9"/>
                      <a:pt x="85" y="9"/>
                      <a:pt x="85" y="9"/>
                    </a:cubicBezTo>
                    <a:cubicBezTo>
                      <a:pt x="85" y="10"/>
                      <a:pt x="85" y="10"/>
                      <a:pt x="85" y="10"/>
                    </a:cubicBezTo>
                    <a:cubicBezTo>
                      <a:pt x="85" y="10"/>
                      <a:pt x="85" y="10"/>
                      <a:pt x="85" y="10"/>
                    </a:cubicBezTo>
                    <a:cubicBezTo>
                      <a:pt x="86" y="10"/>
                      <a:pt x="86" y="10"/>
                      <a:pt x="86" y="10"/>
                    </a:cubicBezTo>
                    <a:cubicBezTo>
                      <a:pt x="86" y="9"/>
                      <a:pt x="87" y="8"/>
                      <a:pt x="87" y="7"/>
                    </a:cubicBezTo>
                    <a:cubicBezTo>
                      <a:pt x="88" y="6"/>
                      <a:pt x="88" y="6"/>
                      <a:pt x="88" y="6"/>
                    </a:cubicBezTo>
                    <a:cubicBezTo>
                      <a:pt x="88" y="6"/>
                      <a:pt x="88" y="5"/>
                      <a:pt x="88" y="5"/>
                    </a:cubicBezTo>
                    <a:cubicBezTo>
                      <a:pt x="88" y="5"/>
                      <a:pt x="88" y="5"/>
                      <a:pt x="88" y="5"/>
                    </a:cubicBezTo>
                    <a:cubicBezTo>
                      <a:pt x="88" y="5"/>
                      <a:pt x="88" y="5"/>
                      <a:pt x="88" y="5"/>
                    </a:cubicBezTo>
                    <a:cubicBezTo>
                      <a:pt x="88" y="5"/>
                      <a:pt x="88" y="5"/>
                      <a:pt x="88" y="4"/>
                    </a:cubicBezTo>
                    <a:moveTo>
                      <a:pt x="121" y="4"/>
                    </a:moveTo>
                    <a:cubicBezTo>
                      <a:pt x="119" y="6"/>
                      <a:pt x="119" y="6"/>
                      <a:pt x="119" y="6"/>
                    </a:cubicBezTo>
                    <a:cubicBezTo>
                      <a:pt x="116" y="11"/>
                      <a:pt x="116" y="11"/>
                      <a:pt x="116" y="11"/>
                    </a:cubicBezTo>
                    <a:cubicBezTo>
                      <a:pt x="122" y="13"/>
                      <a:pt x="122" y="13"/>
                      <a:pt x="122" y="13"/>
                    </a:cubicBezTo>
                    <a:cubicBezTo>
                      <a:pt x="123" y="13"/>
                      <a:pt x="124" y="14"/>
                      <a:pt x="125" y="14"/>
                    </a:cubicBezTo>
                    <a:cubicBezTo>
                      <a:pt x="126" y="12"/>
                      <a:pt x="127" y="10"/>
                      <a:pt x="129" y="9"/>
                    </a:cubicBezTo>
                    <a:cubicBezTo>
                      <a:pt x="127" y="8"/>
                      <a:pt x="126" y="7"/>
                      <a:pt x="124" y="6"/>
                    </a:cubicBezTo>
                    <a:cubicBezTo>
                      <a:pt x="121" y="4"/>
                      <a:pt x="121" y="4"/>
                      <a:pt x="121" y="4"/>
                    </a:cubicBezTo>
                    <a:moveTo>
                      <a:pt x="139" y="3"/>
                    </a:moveTo>
                    <a:cubicBezTo>
                      <a:pt x="139" y="4"/>
                      <a:pt x="139" y="4"/>
                      <a:pt x="139" y="4"/>
                    </a:cubicBezTo>
                    <a:cubicBezTo>
                      <a:pt x="139" y="4"/>
                      <a:pt x="139" y="5"/>
                      <a:pt x="139" y="6"/>
                    </a:cubicBezTo>
                    <a:cubicBezTo>
                      <a:pt x="139" y="6"/>
                      <a:pt x="139" y="6"/>
                      <a:pt x="139" y="6"/>
                    </a:cubicBezTo>
                    <a:cubicBezTo>
                      <a:pt x="138" y="6"/>
                      <a:pt x="138" y="6"/>
                      <a:pt x="139" y="7"/>
                    </a:cubicBezTo>
                    <a:cubicBezTo>
                      <a:pt x="140" y="8"/>
                      <a:pt x="140" y="8"/>
                      <a:pt x="140" y="8"/>
                    </a:cubicBezTo>
                    <a:cubicBezTo>
                      <a:pt x="140" y="8"/>
                      <a:pt x="140" y="8"/>
                      <a:pt x="140" y="8"/>
                    </a:cubicBezTo>
                    <a:cubicBezTo>
                      <a:pt x="140" y="7"/>
                      <a:pt x="140" y="7"/>
                      <a:pt x="140" y="7"/>
                    </a:cubicBezTo>
                    <a:cubicBezTo>
                      <a:pt x="140" y="7"/>
                      <a:pt x="140" y="7"/>
                      <a:pt x="140" y="8"/>
                    </a:cubicBezTo>
                    <a:cubicBezTo>
                      <a:pt x="139" y="9"/>
                      <a:pt x="139" y="9"/>
                      <a:pt x="139" y="9"/>
                    </a:cubicBezTo>
                    <a:cubicBezTo>
                      <a:pt x="138" y="9"/>
                      <a:pt x="139" y="9"/>
                      <a:pt x="139" y="9"/>
                    </a:cubicBezTo>
                    <a:cubicBezTo>
                      <a:pt x="139" y="9"/>
                      <a:pt x="139" y="9"/>
                      <a:pt x="139" y="9"/>
                    </a:cubicBezTo>
                    <a:cubicBezTo>
                      <a:pt x="140" y="9"/>
                      <a:pt x="140" y="9"/>
                      <a:pt x="140" y="9"/>
                    </a:cubicBezTo>
                    <a:cubicBezTo>
                      <a:pt x="140" y="9"/>
                      <a:pt x="140" y="9"/>
                      <a:pt x="140" y="9"/>
                    </a:cubicBezTo>
                    <a:cubicBezTo>
                      <a:pt x="142" y="9"/>
                      <a:pt x="143" y="9"/>
                      <a:pt x="144" y="9"/>
                    </a:cubicBezTo>
                    <a:cubicBezTo>
                      <a:pt x="145" y="9"/>
                      <a:pt x="145" y="10"/>
                      <a:pt x="146" y="10"/>
                    </a:cubicBezTo>
                    <a:cubicBezTo>
                      <a:pt x="149" y="12"/>
                      <a:pt x="149" y="12"/>
                      <a:pt x="149" y="12"/>
                    </a:cubicBezTo>
                    <a:cubicBezTo>
                      <a:pt x="152" y="7"/>
                      <a:pt x="152" y="7"/>
                      <a:pt x="152" y="7"/>
                    </a:cubicBezTo>
                    <a:cubicBezTo>
                      <a:pt x="150" y="7"/>
                      <a:pt x="150" y="7"/>
                      <a:pt x="150" y="7"/>
                    </a:cubicBezTo>
                    <a:cubicBezTo>
                      <a:pt x="148" y="7"/>
                      <a:pt x="147" y="7"/>
                      <a:pt x="147" y="7"/>
                    </a:cubicBezTo>
                    <a:cubicBezTo>
                      <a:pt x="147" y="7"/>
                      <a:pt x="147" y="7"/>
                      <a:pt x="147" y="6"/>
                    </a:cubicBezTo>
                    <a:cubicBezTo>
                      <a:pt x="145" y="6"/>
                      <a:pt x="145" y="6"/>
                      <a:pt x="145" y="6"/>
                    </a:cubicBezTo>
                    <a:cubicBezTo>
                      <a:pt x="143" y="5"/>
                      <a:pt x="143" y="5"/>
                      <a:pt x="143" y="5"/>
                    </a:cubicBezTo>
                    <a:cubicBezTo>
                      <a:pt x="142" y="7"/>
                      <a:pt x="142" y="7"/>
                      <a:pt x="142" y="7"/>
                    </a:cubicBezTo>
                    <a:cubicBezTo>
                      <a:pt x="141" y="6"/>
                      <a:pt x="140" y="5"/>
                      <a:pt x="140" y="4"/>
                    </a:cubicBezTo>
                    <a:cubicBezTo>
                      <a:pt x="140" y="3"/>
                      <a:pt x="140" y="3"/>
                      <a:pt x="140" y="3"/>
                    </a:cubicBezTo>
                    <a:cubicBezTo>
                      <a:pt x="139" y="3"/>
                      <a:pt x="139" y="3"/>
                      <a:pt x="139" y="3"/>
                    </a:cubicBezTo>
                    <a:moveTo>
                      <a:pt x="161" y="0"/>
                    </a:moveTo>
                    <a:cubicBezTo>
                      <a:pt x="161" y="1"/>
                      <a:pt x="161" y="1"/>
                      <a:pt x="161" y="1"/>
                    </a:cubicBezTo>
                    <a:cubicBezTo>
                      <a:pt x="162" y="1"/>
                      <a:pt x="165" y="3"/>
                      <a:pt x="169" y="6"/>
                    </a:cubicBezTo>
                    <a:cubicBezTo>
                      <a:pt x="169" y="6"/>
                      <a:pt x="169" y="6"/>
                      <a:pt x="169" y="6"/>
                    </a:cubicBezTo>
                    <a:cubicBezTo>
                      <a:pt x="170" y="5"/>
                      <a:pt x="170" y="5"/>
                      <a:pt x="170" y="5"/>
                    </a:cubicBezTo>
                    <a:cubicBezTo>
                      <a:pt x="170" y="5"/>
                      <a:pt x="170" y="5"/>
                      <a:pt x="170" y="5"/>
                    </a:cubicBezTo>
                    <a:cubicBezTo>
                      <a:pt x="169" y="4"/>
                      <a:pt x="168" y="4"/>
                      <a:pt x="167" y="3"/>
                    </a:cubicBezTo>
                    <a:cubicBezTo>
                      <a:pt x="164" y="1"/>
                      <a:pt x="162" y="0"/>
                      <a:pt x="161" y="0"/>
                    </a:cubicBezTo>
                    <a:moveTo>
                      <a:pt x="161" y="0"/>
                    </a:moveTo>
                    <a:cubicBezTo>
                      <a:pt x="160" y="0"/>
                      <a:pt x="160" y="0"/>
                      <a:pt x="160" y="0"/>
                    </a:cubicBezTo>
                    <a:cubicBezTo>
                      <a:pt x="161" y="0"/>
                      <a:pt x="161" y="0"/>
                      <a:pt x="161" y="0"/>
                    </a:cubicBezTo>
                    <a:cubicBezTo>
                      <a:pt x="161" y="0"/>
                      <a:pt x="161" y="0"/>
                      <a:pt x="16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1" name="Freeform 10224"/>
              <p:cNvSpPr>
                <a:spLocks noEditPoints="1"/>
              </p:cNvSpPr>
              <p:nvPr/>
            </p:nvSpPr>
            <p:spPr bwMode="auto">
              <a:xfrm>
                <a:off x="-89" y="3429"/>
                <a:ext cx="165" cy="87"/>
              </a:xfrm>
              <a:custGeom>
                <a:avLst/>
                <a:gdLst>
                  <a:gd name="T0" fmla="*/ 59 w 70"/>
                  <a:gd name="T1" fmla="*/ 35 h 37"/>
                  <a:gd name="T2" fmla="*/ 59 w 70"/>
                  <a:gd name="T3" fmla="*/ 34 h 37"/>
                  <a:gd name="T4" fmla="*/ 57 w 70"/>
                  <a:gd name="T5" fmla="*/ 35 h 37"/>
                  <a:gd name="T6" fmla="*/ 61 w 70"/>
                  <a:gd name="T7" fmla="*/ 32 h 37"/>
                  <a:gd name="T8" fmla="*/ 59 w 70"/>
                  <a:gd name="T9" fmla="*/ 31 h 37"/>
                  <a:gd name="T10" fmla="*/ 50 w 70"/>
                  <a:gd name="T11" fmla="*/ 31 h 37"/>
                  <a:gd name="T12" fmla="*/ 58 w 70"/>
                  <a:gd name="T13" fmla="*/ 30 h 37"/>
                  <a:gd name="T14" fmla="*/ 44 w 70"/>
                  <a:gd name="T15" fmla="*/ 27 h 37"/>
                  <a:gd name="T16" fmla="*/ 52 w 70"/>
                  <a:gd name="T17" fmla="*/ 26 h 37"/>
                  <a:gd name="T18" fmla="*/ 65 w 70"/>
                  <a:gd name="T19" fmla="*/ 26 h 37"/>
                  <a:gd name="T20" fmla="*/ 66 w 70"/>
                  <a:gd name="T21" fmla="*/ 26 h 37"/>
                  <a:gd name="T22" fmla="*/ 65 w 70"/>
                  <a:gd name="T23" fmla="*/ 25 h 37"/>
                  <a:gd name="T24" fmla="*/ 63 w 70"/>
                  <a:gd name="T25" fmla="*/ 25 h 37"/>
                  <a:gd name="T26" fmla="*/ 61 w 70"/>
                  <a:gd name="T27" fmla="*/ 24 h 37"/>
                  <a:gd name="T28" fmla="*/ 47 w 70"/>
                  <a:gd name="T29" fmla="*/ 23 h 37"/>
                  <a:gd name="T30" fmla="*/ 37 w 70"/>
                  <a:gd name="T31" fmla="*/ 22 h 37"/>
                  <a:gd name="T32" fmla="*/ 55 w 70"/>
                  <a:gd name="T33" fmla="*/ 21 h 37"/>
                  <a:gd name="T34" fmla="*/ 34 w 70"/>
                  <a:gd name="T35" fmla="*/ 20 h 37"/>
                  <a:gd name="T36" fmla="*/ 39 w 70"/>
                  <a:gd name="T37" fmla="*/ 18 h 37"/>
                  <a:gd name="T38" fmla="*/ 39 w 70"/>
                  <a:gd name="T39" fmla="*/ 18 h 37"/>
                  <a:gd name="T40" fmla="*/ 51 w 70"/>
                  <a:gd name="T41" fmla="*/ 19 h 37"/>
                  <a:gd name="T42" fmla="*/ 34 w 70"/>
                  <a:gd name="T43" fmla="*/ 20 h 37"/>
                  <a:gd name="T44" fmla="*/ 37 w 70"/>
                  <a:gd name="T45" fmla="*/ 17 h 37"/>
                  <a:gd name="T46" fmla="*/ 61 w 70"/>
                  <a:gd name="T47" fmla="*/ 16 h 37"/>
                  <a:gd name="T48" fmla="*/ 36 w 70"/>
                  <a:gd name="T49" fmla="*/ 16 h 37"/>
                  <a:gd name="T50" fmla="*/ 23 w 70"/>
                  <a:gd name="T51" fmla="*/ 15 h 37"/>
                  <a:gd name="T52" fmla="*/ 21 w 70"/>
                  <a:gd name="T53" fmla="*/ 14 h 37"/>
                  <a:gd name="T54" fmla="*/ 45 w 70"/>
                  <a:gd name="T55" fmla="*/ 16 h 37"/>
                  <a:gd name="T56" fmla="*/ 21 w 70"/>
                  <a:gd name="T57" fmla="*/ 13 h 37"/>
                  <a:gd name="T58" fmla="*/ 20 w 70"/>
                  <a:gd name="T59" fmla="*/ 13 h 37"/>
                  <a:gd name="T60" fmla="*/ 20 w 70"/>
                  <a:gd name="T61" fmla="*/ 13 h 37"/>
                  <a:gd name="T62" fmla="*/ 19 w 70"/>
                  <a:gd name="T63" fmla="*/ 12 h 37"/>
                  <a:gd name="T64" fmla="*/ 56 w 70"/>
                  <a:gd name="T65" fmla="*/ 13 h 37"/>
                  <a:gd name="T66" fmla="*/ 18 w 70"/>
                  <a:gd name="T67" fmla="*/ 12 h 37"/>
                  <a:gd name="T68" fmla="*/ 17 w 70"/>
                  <a:gd name="T69" fmla="*/ 11 h 37"/>
                  <a:gd name="T70" fmla="*/ 16 w 70"/>
                  <a:gd name="T71" fmla="*/ 11 h 37"/>
                  <a:gd name="T72" fmla="*/ 39 w 70"/>
                  <a:gd name="T73" fmla="*/ 13 h 37"/>
                  <a:gd name="T74" fmla="*/ 26 w 70"/>
                  <a:gd name="T75" fmla="*/ 10 h 37"/>
                  <a:gd name="T76" fmla="*/ 24 w 70"/>
                  <a:gd name="T77" fmla="*/ 9 h 37"/>
                  <a:gd name="T78" fmla="*/ 23 w 70"/>
                  <a:gd name="T79" fmla="*/ 8 h 37"/>
                  <a:gd name="T80" fmla="*/ 22 w 70"/>
                  <a:gd name="T81" fmla="*/ 8 h 37"/>
                  <a:gd name="T82" fmla="*/ 22 w 70"/>
                  <a:gd name="T83" fmla="*/ 8 h 37"/>
                  <a:gd name="T84" fmla="*/ 21 w 70"/>
                  <a:gd name="T85" fmla="*/ 7 h 37"/>
                  <a:gd name="T86" fmla="*/ 20 w 70"/>
                  <a:gd name="T87" fmla="*/ 6 h 37"/>
                  <a:gd name="T88" fmla="*/ 19 w 70"/>
                  <a:gd name="T89" fmla="*/ 6 h 37"/>
                  <a:gd name="T90" fmla="*/ 28 w 70"/>
                  <a:gd name="T91" fmla="*/ 7 h 37"/>
                  <a:gd name="T92" fmla="*/ 64 w 70"/>
                  <a:gd name="T93" fmla="*/ 9 h 37"/>
                  <a:gd name="T94" fmla="*/ 11 w 70"/>
                  <a:gd name="T95" fmla="*/ 8 h 37"/>
                  <a:gd name="T96" fmla="*/ 26 w 70"/>
                  <a:gd name="T97" fmla="*/ 5 h 37"/>
                  <a:gd name="T98" fmla="*/ 25 w 70"/>
                  <a:gd name="T99" fmla="*/ 5 h 37"/>
                  <a:gd name="T100" fmla="*/ 49 w 70"/>
                  <a:gd name="T101" fmla="*/ 9 h 37"/>
                  <a:gd name="T102" fmla="*/ 24 w 70"/>
                  <a:gd name="T103" fmla="*/ 4 h 37"/>
                  <a:gd name="T104" fmla="*/ 5 w 70"/>
                  <a:gd name="T105" fmla="*/ 4 h 37"/>
                  <a:gd name="T106" fmla="*/ 23 w 70"/>
                  <a:gd name="T107" fmla="*/ 4 h 37"/>
                  <a:gd name="T108" fmla="*/ 23 w 70"/>
                  <a:gd name="T109" fmla="*/ 3 h 37"/>
                  <a:gd name="T110" fmla="*/ 58 w 70"/>
                  <a:gd name="T111" fmla="*/ 5 h 37"/>
                  <a:gd name="T112" fmla="*/ 22 w 70"/>
                  <a:gd name="T113" fmla="*/ 3 h 37"/>
                  <a:gd name="T114" fmla="*/ 38 w 70"/>
                  <a:gd name="T115" fmla="*/ 2 h 37"/>
                  <a:gd name="T116" fmla="*/ 21 w 70"/>
                  <a:gd name="T117" fmla="*/ 2 h 37"/>
                  <a:gd name="T118" fmla="*/ 0 w 70"/>
                  <a:gd name="T119" fmla="*/ 1 h 37"/>
                  <a:gd name="T120" fmla="*/ 64 w 70"/>
                  <a:gd name="T12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 h="37">
                    <a:moveTo>
                      <a:pt x="59" y="35"/>
                    </a:moveTo>
                    <a:cubicBezTo>
                      <a:pt x="59" y="35"/>
                      <a:pt x="59" y="35"/>
                      <a:pt x="59" y="35"/>
                    </a:cubicBezTo>
                    <a:cubicBezTo>
                      <a:pt x="60" y="36"/>
                      <a:pt x="61" y="36"/>
                      <a:pt x="62" y="37"/>
                    </a:cubicBezTo>
                    <a:cubicBezTo>
                      <a:pt x="62" y="36"/>
                      <a:pt x="62" y="36"/>
                      <a:pt x="62" y="36"/>
                    </a:cubicBezTo>
                    <a:cubicBezTo>
                      <a:pt x="61" y="36"/>
                      <a:pt x="60" y="35"/>
                      <a:pt x="59" y="35"/>
                    </a:cubicBezTo>
                    <a:moveTo>
                      <a:pt x="58" y="34"/>
                    </a:moveTo>
                    <a:cubicBezTo>
                      <a:pt x="58" y="34"/>
                      <a:pt x="57" y="34"/>
                      <a:pt x="57" y="35"/>
                    </a:cubicBezTo>
                    <a:cubicBezTo>
                      <a:pt x="58" y="35"/>
                      <a:pt x="58" y="35"/>
                      <a:pt x="58" y="35"/>
                    </a:cubicBezTo>
                    <a:cubicBezTo>
                      <a:pt x="58" y="35"/>
                      <a:pt x="58" y="35"/>
                      <a:pt x="58" y="35"/>
                    </a:cubicBezTo>
                    <a:cubicBezTo>
                      <a:pt x="59" y="35"/>
                      <a:pt x="59" y="34"/>
                      <a:pt x="59" y="34"/>
                    </a:cubicBezTo>
                    <a:cubicBezTo>
                      <a:pt x="58" y="34"/>
                      <a:pt x="58" y="34"/>
                      <a:pt x="58" y="34"/>
                    </a:cubicBezTo>
                    <a:moveTo>
                      <a:pt x="56" y="33"/>
                    </a:moveTo>
                    <a:cubicBezTo>
                      <a:pt x="56" y="33"/>
                      <a:pt x="56" y="33"/>
                      <a:pt x="56" y="33"/>
                    </a:cubicBezTo>
                    <a:cubicBezTo>
                      <a:pt x="56" y="34"/>
                      <a:pt x="56" y="34"/>
                      <a:pt x="56" y="34"/>
                    </a:cubicBezTo>
                    <a:cubicBezTo>
                      <a:pt x="56" y="34"/>
                      <a:pt x="57" y="34"/>
                      <a:pt x="57" y="35"/>
                    </a:cubicBezTo>
                    <a:cubicBezTo>
                      <a:pt x="57" y="34"/>
                      <a:pt x="58" y="34"/>
                      <a:pt x="58" y="34"/>
                    </a:cubicBezTo>
                    <a:cubicBezTo>
                      <a:pt x="57" y="34"/>
                      <a:pt x="57" y="33"/>
                      <a:pt x="56" y="33"/>
                    </a:cubicBezTo>
                    <a:cubicBezTo>
                      <a:pt x="56" y="33"/>
                      <a:pt x="56" y="33"/>
                      <a:pt x="56" y="33"/>
                    </a:cubicBezTo>
                    <a:moveTo>
                      <a:pt x="61" y="31"/>
                    </a:moveTo>
                    <a:cubicBezTo>
                      <a:pt x="61" y="32"/>
                      <a:pt x="61" y="32"/>
                      <a:pt x="61" y="32"/>
                    </a:cubicBezTo>
                    <a:cubicBezTo>
                      <a:pt x="61" y="33"/>
                      <a:pt x="62" y="33"/>
                      <a:pt x="63" y="34"/>
                    </a:cubicBezTo>
                    <a:cubicBezTo>
                      <a:pt x="64" y="33"/>
                      <a:pt x="64" y="33"/>
                      <a:pt x="64" y="33"/>
                    </a:cubicBezTo>
                    <a:cubicBezTo>
                      <a:pt x="61" y="31"/>
                      <a:pt x="61" y="31"/>
                      <a:pt x="61" y="31"/>
                    </a:cubicBezTo>
                    <a:moveTo>
                      <a:pt x="60" y="31"/>
                    </a:moveTo>
                    <a:cubicBezTo>
                      <a:pt x="60" y="31"/>
                      <a:pt x="60" y="31"/>
                      <a:pt x="59" y="31"/>
                    </a:cubicBezTo>
                    <a:cubicBezTo>
                      <a:pt x="60" y="32"/>
                      <a:pt x="60" y="32"/>
                      <a:pt x="60" y="32"/>
                    </a:cubicBezTo>
                    <a:cubicBezTo>
                      <a:pt x="60" y="31"/>
                      <a:pt x="61" y="31"/>
                      <a:pt x="61" y="31"/>
                    </a:cubicBezTo>
                    <a:cubicBezTo>
                      <a:pt x="60" y="31"/>
                      <a:pt x="60" y="31"/>
                      <a:pt x="60" y="31"/>
                    </a:cubicBezTo>
                    <a:moveTo>
                      <a:pt x="50" y="30"/>
                    </a:moveTo>
                    <a:cubicBezTo>
                      <a:pt x="50" y="30"/>
                      <a:pt x="50" y="30"/>
                      <a:pt x="50" y="31"/>
                    </a:cubicBezTo>
                    <a:cubicBezTo>
                      <a:pt x="51" y="31"/>
                      <a:pt x="51" y="31"/>
                      <a:pt x="52" y="32"/>
                    </a:cubicBezTo>
                    <a:cubicBezTo>
                      <a:pt x="52" y="32"/>
                      <a:pt x="53" y="31"/>
                      <a:pt x="53" y="31"/>
                    </a:cubicBezTo>
                    <a:cubicBezTo>
                      <a:pt x="52" y="31"/>
                      <a:pt x="51" y="30"/>
                      <a:pt x="50" y="30"/>
                    </a:cubicBezTo>
                    <a:moveTo>
                      <a:pt x="58" y="30"/>
                    </a:moveTo>
                    <a:cubicBezTo>
                      <a:pt x="58" y="30"/>
                      <a:pt x="58" y="30"/>
                      <a:pt x="58" y="30"/>
                    </a:cubicBezTo>
                    <a:cubicBezTo>
                      <a:pt x="59" y="31"/>
                      <a:pt x="59" y="31"/>
                      <a:pt x="59" y="31"/>
                    </a:cubicBezTo>
                    <a:cubicBezTo>
                      <a:pt x="60" y="31"/>
                      <a:pt x="60" y="31"/>
                      <a:pt x="60" y="31"/>
                    </a:cubicBezTo>
                    <a:cubicBezTo>
                      <a:pt x="58" y="30"/>
                      <a:pt x="58" y="30"/>
                      <a:pt x="58" y="30"/>
                    </a:cubicBezTo>
                    <a:moveTo>
                      <a:pt x="44" y="26"/>
                    </a:moveTo>
                    <a:cubicBezTo>
                      <a:pt x="44" y="27"/>
                      <a:pt x="44" y="27"/>
                      <a:pt x="44" y="27"/>
                    </a:cubicBezTo>
                    <a:cubicBezTo>
                      <a:pt x="45" y="28"/>
                      <a:pt x="46" y="28"/>
                      <a:pt x="47" y="29"/>
                    </a:cubicBezTo>
                    <a:cubicBezTo>
                      <a:pt x="47" y="28"/>
                      <a:pt x="47" y="28"/>
                      <a:pt x="47" y="28"/>
                    </a:cubicBezTo>
                    <a:cubicBezTo>
                      <a:pt x="46" y="27"/>
                      <a:pt x="45" y="27"/>
                      <a:pt x="44" y="26"/>
                    </a:cubicBezTo>
                    <a:moveTo>
                      <a:pt x="52" y="26"/>
                    </a:moveTo>
                    <a:cubicBezTo>
                      <a:pt x="52" y="26"/>
                      <a:pt x="52" y="26"/>
                      <a:pt x="52" y="26"/>
                    </a:cubicBezTo>
                    <a:cubicBezTo>
                      <a:pt x="55" y="28"/>
                      <a:pt x="55" y="28"/>
                      <a:pt x="55" y="28"/>
                    </a:cubicBezTo>
                    <a:cubicBezTo>
                      <a:pt x="55" y="28"/>
                      <a:pt x="55" y="28"/>
                      <a:pt x="55" y="27"/>
                    </a:cubicBezTo>
                    <a:cubicBezTo>
                      <a:pt x="52" y="26"/>
                      <a:pt x="52" y="26"/>
                      <a:pt x="52" y="26"/>
                    </a:cubicBezTo>
                    <a:moveTo>
                      <a:pt x="66" y="26"/>
                    </a:moveTo>
                    <a:cubicBezTo>
                      <a:pt x="65" y="26"/>
                      <a:pt x="65" y="26"/>
                      <a:pt x="65" y="26"/>
                    </a:cubicBezTo>
                    <a:cubicBezTo>
                      <a:pt x="66" y="27"/>
                      <a:pt x="66" y="27"/>
                      <a:pt x="67" y="27"/>
                    </a:cubicBezTo>
                    <a:cubicBezTo>
                      <a:pt x="67" y="27"/>
                      <a:pt x="67" y="27"/>
                      <a:pt x="67" y="27"/>
                    </a:cubicBezTo>
                    <a:cubicBezTo>
                      <a:pt x="67" y="27"/>
                      <a:pt x="67" y="27"/>
                      <a:pt x="67" y="27"/>
                    </a:cubicBezTo>
                    <a:cubicBezTo>
                      <a:pt x="67" y="27"/>
                      <a:pt x="67" y="27"/>
                      <a:pt x="67" y="27"/>
                    </a:cubicBezTo>
                    <a:cubicBezTo>
                      <a:pt x="67" y="26"/>
                      <a:pt x="66" y="26"/>
                      <a:pt x="66" y="26"/>
                    </a:cubicBezTo>
                    <a:moveTo>
                      <a:pt x="65" y="25"/>
                    </a:moveTo>
                    <a:cubicBezTo>
                      <a:pt x="64" y="26"/>
                      <a:pt x="64" y="26"/>
                      <a:pt x="64" y="26"/>
                    </a:cubicBezTo>
                    <a:cubicBezTo>
                      <a:pt x="65" y="26"/>
                      <a:pt x="65" y="26"/>
                      <a:pt x="65" y="26"/>
                    </a:cubicBezTo>
                    <a:cubicBezTo>
                      <a:pt x="66" y="26"/>
                      <a:pt x="66" y="26"/>
                      <a:pt x="66" y="26"/>
                    </a:cubicBezTo>
                    <a:cubicBezTo>
                      <a:pt x="65" y="26"/>
                      <a:pt x="65" y="26"/>
                      <a:pt x="65" y="25"/>
                    </a:cubicBezTo>
                    <a:moveTo>
                      <a:pt x="63" y="25"/>
                    </a:moveTo>
                    <a:cubicBezTo>
                      <a:pt x="63" y="25"/>
                      <a:pt x="63" y="25"/>
                      <a:pt x="63" y="25"/>
                    </a:cubicBezTo>
                    <a:cubicBezTo>
                      <a:pt x="63" y="25"/>
                      <a:pt x="64" y="26"/>
                      <a:pt x="64" y="26"/>
                    </a:cubicBezTo>
                    <a:cubicBezTo>
                      <a:pt x="64" y="26"/>
                      <a:pt x="64" y="25"/>
                      <a:pt x="64" y="25"/>
                    </a:cubicBezTo>
                    <a:cubicBezTo>
                      <a:pt x="64" y="25"/>
                      <a:pt x="64" y="25"/>
                      <a:pt x="63" y="25"/>
                    </a:cubicBezTo>
                    <a:moveTo>
                      <a:pt x="61" y="24"/>
                    </a:moveTo>
                    <a:cubicBezTo>
                      <a:pt x="61" y="24"/>
                      <a:pt x="61" y="24"/>
                      <a:pt x="61" y="24"/>
                    </a:cubicBezTo>
                    <a:cubicBezTo>
                      <a:pt x="62" y="25"/>
                      <a:pt x="62" y="25"/>
                      <a:pt x="63" y="25"/>
                    </a:cubicBezTo>
                    <a:cubicBezTo>
                      <a:pt x="63" y="25"/>
                      <a:pt x="63" y="25"/>
                      <a:pt x="63" y="25"/>
                    </a:cubicBezTo>
                    <a:cubicBezTo>
                      <a:pt x="63" y="25"/>
                      <a:pt x="62" y="24"/>
                      <a:pt x="61" y="24"/>
                    </a:cubicBezTo>
                    <a:moveTo>
                      <a:pt x="47" y="23"/>
                    </a:moveTo>
                    <a:cubicBezTo>
                      <a:pt x="47" y="23"/>
                      <a:pt x="47" y="23"/>
                      <a:pt x="47" y="23"/>
                    </a:cubicBezTo>
                    <a:cubicBezTo>
                      <a:pt x="49" y="25"/>
                      <a:pt x="49" y="25"/>
                      <a:pt x="49" y="25"/>
                    </a:cubicBezTo>
                    <a:cubicBezTo>
                      <a:pt x="49" y="24"/>
                      <a:pt x="49" y="24"/>
                      <a:pt x="49" y="24"/>
                    </a:cubicBezTo>
                    <a:cubicBezTo>
                      <a:pt x="47" y="23"/>
                      <a:pt x="47" y="23"/>
                      <a:pt x="47" y="23"/>
                    </a:cubicBezTo>
                    <a:moveTo>
                      <a:pt x="37" y="22"/>
                    </a:moveTo>
                    <a:cubicBezTo>
                      <a:pt x="37" y="23"/>
                      <a:pt x="37" y="23"/>
                      <a:pt x="37" y="23"/>
                    </a:cubicBezTo>
                    <a:cubicBezTo>
                      <a:pt x="38" y="24"/>
                      <a:pt x="39" y="24"/>
                      <a:pt x="40" y="25"/>
                    </a:cubicBezTo>
                    <a:cubicBezTo>
                      <a:pt x="41" y="24"/>
                      <a:pt x="41" y="24"/>
                      <a:pt x="41" y="24"/>
                    </a:cubicBezTo>
                    <a:cubicBezTo>
                      <a:pt x="39" y="24"/>
                      <a:pt x="38" y="23"/>
                      <a:pt x="37" y="22"/>
                    </a:cubicBezTo>
                    <a:moveTo>
                      <a:pt x="70" y="21"/>
                    </a:moveTo>
                    <a:cubicBezTo>
                      <a:pt x="70" y="22"/>
                      <a:pt x="70" y="22"/>
                      <a:pt x="70" y="22"/>
                    </a:cubicBezTo>
                    <a:cubicBezTo>
                      <a:pt x="70" y="22"/>
                      <a:pt x="70" y="22"/>
                      <a:pt x="70" y="22"/>
                    </a:cubicBezTo>
                    <a:cubicBezTo>
                      <a:pt x="70" y="22"/>
                      <a:pt x="70" y="22"/>
                      <a:pt x="70" y="21"/>
                    </a:cubicBezTo>
                    <a:moveTo>
                      <a:pt x="55" y="21"/>
                    </a:moveTo>
                    <a:cubicBezTo>
                      <a:pt x="55" y="21"/>
                      <a:pt x="55" y="21"/>
                      <a:pt x="55" y="21"/>
                    </a:cubicBezTo>
                    <a:cubicBezTo>
                      <a:pt x="56" y="22"/>
                      <a:pt x="57" y="22"/>
                      <a:pt x="57" y="23"/>
                    </a:cubicBezTo>
                    <a:cubicBezTo>
                      <a:pt x="57" y="22"/>
                      <a:pt x="58" y="22"/>
                      <a:pt x="58" y="22"/>
                    </a:cubicBezTo>
                    <a:cubicBezTo>
                      <a:pt x="57" y="22"/>
                      <a:pt x="56" y="21"/>
                      <a:pt x="55" y="21"/>
                    </a:cubicBezTo>
                    <a:moveTo>
                      <a:pt x="34" y="20"/>
                    </a:moveTo>
                    <a:cubicBezTo>
                      <a:pt x="34" y="21"/>
                      <a:pt x="34" y="21"/>
                      <a:pt x="34" y="21"/>
                    </a:cubicBezTo>
                    <a:cubicBezTo>
                      <a:pt x="34" y="21"/>
                      <a:pt x="34" y="21"/>
                      <a:pt x="34" y="21"/>
                    </a:cubicBezTo>
                    <a:cubicBezTo>
                      <a:pt x="34" y="21"/>
                      <a:pt x="34" y="21"/>
                      <a:pt x="34" y="21"/>
                    </a:cubicBezTo>
                    <a:cubicBezTo>
                      <a:pt x="34" y="21"/>
                      <a:pt x="34" y="20"/>
                      <a:pt x="34" y="20"/>
                    </a:cubicBezTo>
                    <a:moveTo>
                      <a:pt x="39" y="18"/>
                    </a:moveTo>
                    <a:cubicBezTo>
                      <a:pt x="39" y="18"/>
                      <a:pt x="39" y="18"/>
                      <a:pt x="39" y="18"/>
                    </a:cubicBezTo>
                    <a:cubicBezTo>
                      <a:pt x="40" y="19"/>
                      <a:pt x="41" y="19"/>
                      <a:pt x="42" y="20"/>
                    </a:cubicBezTo>
                    <a:cubicBezTo>
                      <a:pt x="43" y="20"/>
                      <a:pt x="43" y="20"/>
                      <a:pt x="43" y="20"/>
                    </a:cubicBezTo>
                    <a:cubicBezTo>
                      <a:pt x="43" y="20"/>
                      <a:pt x="43" y="20"/>
                      <a:pt x="43" y="20"/>
                    </a:cubicBezTo>
                    <a:cubicBezTo>
                      <a:pt x="39" y="18"/>
                      <a:pt x="39" y="18"/>
                      <a:pt x="39" y="18"/>
                    </a:cubicBezTo>
                    <a:moveTo>
                      <a:pt x="50" y="18"/>
                    </a:moveTo>
                    <a:cubicBezTo>
                      <a:pt x="49" y="18"/>
                      <a:pt x="49" y="18"/>
                      <a:pt x="49" y="18"/>
                    </a:cubicBezTo>
                    <a:cubicBezTo>
                      <a:pt x="50" y="19"/>
                      <a:pt x="51" y="19"/>
                      <a:pt x="52" y="20"/>
                    </a:cubicBezTo>
                    <a:cubicBezTo>
                      <a:pt x="52" y="20"/>
                      <a:pt x="52" y="19"/>
                      <a:pt x="52" y="19"/>
                    </a:cubicBezTo>
                    <a:cubicBezTo>
                      <a:pt x="52" y="19"/>
                      <a:pt x="52" y="19"/>
                      <a:pt x="51" y="19"/>
                    </a:cubicBezTo>
                    <a:cubicBezTo>
                      <a:pt x="51" y="18"/>
                      <a:pt x="50" y="18"/>
                      <a:pt x="50" y="18"/>
                    </a:cubicBezTo>
                    <a:moveTo>
                      <a:pt x="29" y="18"/>
                    </a:moveTo>
                    <a:cubicBezTo>
                      <a:pt x="29" y="18"/>
                      <a:pt x="29" y="18"/>
                      <a:pt x="29" y="18"/>
                    </a:cubicBezTo>
                    <a:cubicBezTo>
                      <a:pt x="30" y="19"/>
                      <a:pt x="32" y="20"/>
                      <a:pt x="33" y="21"/>
                    </a:cubicBezTo>
                    <a:cubicBezTo>
                      <a:pt x="33" y="21"/>
                      <a:pt x="33" y="20"/>
                      <a:pt x="34" y="20"/>
                    </a:cubicBezTo>
                    <a:cubicBezTo>
                      <a:pt x="32" y="19"/>
                      <a:pt x="31" y="18"/>
                      <a:pt x="29" y="18"/>
                    </a:cubicBezTo>
                    <a:moveTo>
                      <a:pt x="36" y="16"/>
                    </a:moveTo>
                    <a:cubicBezTo>
                      <a:pt x="36" y="16"/>
                      <a:pt x="36" y="16"/>
                      <a:pt x="36" y="17"/>
                    </a:cubicBezTo>
                    <a:cubicBezTo>
                      <a:pt x="36" y="17"/>
                      <a:pt x="37" y="17"/>
                      <a:pt x="37" y="17"/>
                    </a:cubicBezTo>
                    <a:cubicBezTo>
                      <a:pt x="37" y="17"/>
                      <a:pt x="37" y="17"/>
                      <a:pt x="37" y="17"/>
                    </a:cubicBezTo>
                    <a:cubicBezTo>
                      <a:pt x="36" y="16"/>
                      <a:pt x="36" y="16"/>
                      <a:pt x="36" y="16"/>
                    </a:cubicBezTo>
                    <a:moveTo>
                      <a:pt x="59" y="14"/>
                    </a:moveTo>
                    <a:cubicBezTo>
                      <a:pt x="58" y="15"/>
                      <a:pt x="58" y="15"/>
                      <a:pt x="58" y="15"/>
                    </a:cubicBezTo>
                    <a:cubicBezTo>
                      <a:pt x="58" y="15"/>
                      <a:pt x="58" y="15"/>
                      <a:pt x="58" y="15"/>
                    </a:cubicBezTo>
                    <a:cubicBezTo>
                      <a:pt x="59" y="15"/>
                      <a:pt x="60" y="16"/>
                      <a:pt x="61" y="16"/>
                    </a:cubicBezTo>
                    <a:cubicBezTo>
                      <a:pt x="61" y="16"/>
                      <a:pt x="61" y="16"/>
                      <a:pt x="61" y="16"/>
                    </a:cubicBezTo>
                    <a:cubicBezTo>
                      <a:pt x="59" y="14"/>
                      <a:pt x="59" y="14"/>
                      <a:pt x="59" y="14"/>
                    </a:cubicBezTo>
                    <a:moveTo>
                      <a:pt x="32" y="13"/>
                    </a:moveTo>
                    <a:cubicBezTo>
                      <a:pt x="32" y="13"/>
                      <a:pt x="32" y="13"/>
                      <a:pt x="32" y="13"/>
                    </a:cubicBezTo>
                    <a:cubicBezTo>
                      <a:pt x="33" y="14"/>
                      <a:pt x="35" y="15"/>
                      <a:pt x="36" y="16"/>
                    </a:cubicBezTo>
                    <a:cubicBezTo>
                      <a:pt x="36" y="16"/>
                      <a:pt x="36" y="16"/>
                      <a:pt x="36" y="16"/>
                    </a:cubicBezTo>
                    <a:cubicBezTo>
                      <a:pt x="32" y="13"/>
                      <a:pt x="32" y="13"/>
                      <a:pt x="32" y="13"/>
                    </a:cubicBezTo>
                    <a:moveTo>
                      <a:pt x="22" y="13"/>
                    </a:moveTo>
                    <a:cubicBezTo>
                      <a:pt x="22" y="13"/>
                      <a:pt x="22" y="14"/>
                      <a:pt x="21" y="14"/>
                    </a:cubicBezTo>
                    <a:cubicBezTo>
                      <a:pt x="22" y="14"/>
                      <a:pt x="23" y="15"/>
                      <a:pt x="23" y="15"/>
                    </a:cubicBezTo>
                    <a:cubicBezTo>
                      <a:pt x="23" y="15"/>
                      <a:pt x="23" y="14"/>
                      <a:pt x="24" y="14"/>
                    </a:cubicBezTo>
                    <a:cubicBezTo>
                      <a:pt x="23" y="14"/>
                      <a:pt x="22" y="14"/>
                      <a:pt x="22" y="13"/>
                    </a:cubicBezTo>
                    <a:moveTo>
                      <a:pt x="22" y="13"/>
                    </a:moveTo>
                    <a:cubicBezTo>
                      <a:pt x="21" y="14"/>
                      <a:pt x="21" y="14"/>
                      <a:pt x="21" y="14"/>
                    </a:cubicBezTo>
                    <a:cubicBezTo>
                      <a:pt x="21" y="14"/>
                      <a:pt x="21" y="14"/>
                      <a:pt x="21" y="14"/>
                    </a:cubicBezTo>
                    <a:cubicBezTo>
                      <a:pt x="22" y="13"/>
                      <a:pt x="22" y="13"/>
                      <a:pt x="22" y="13"/>
                    </a:cubicBezTo>
                    <a:cubicBezTo>
                      <a:pt x="22" y="13"/>
                      <a:pt x="22" y="13"/>
                      <a:pt x="22" y="13"/>
                    </a:cubicBezTo>
                    <a:moveTo>
                      <a:pt x="41" y="13"/>
                    </a:moveTo>
                    <a:cubicBezTo>
                      <a:pt x="41" y="13"/>
                      <a:pt x="41" y="13"/>
                      <a:pt x="41" y="14"/>
                    </a:cubicBezTo>
                    <a:cubicBezTo>
                      <a:pt x="42" y="14"/>
                      <a:pt x="44" y="15"/>
                      <a:pt x="45" y="16"/>
                    </a:cubicBezTo>
                    <a:cubicBezTo>
                      <a:pt x="45" y="15"/>
                      <a:pt x="45" y="15"/>
                      <a:pt x="45" y="15"/>
                    </a:cubicBezTo>
                    <a:cubicBezTo>
                      <a:pt x="44" y="15"/>
                      <a:pt x="43" y="14"/>
                      <a:pt x="41" y="13"/>
                    </a:cubicBezTo>
                    <a:moveTo>
                      <a:pt x="21" y="12"/>
                    </a:moveTo>
                    <a:cubicBezTo>
                      <a:pt x="20" y="13"/>
                      <a:pt x="20" y="13"/>
                      <a:pt x="20" y="13"/>
                    </a:cubicBezTo>
                    <a:cubicBezTo>
                      <a:pt x="20" y="13"/>
                      <a:pt x="21" y="13"/>
                      <a:pt x="21" y="13"/>
                    </a:cubicBezTo>
                    <a:cubicBezTo>
                      <a:pt x="21" y="13"/>
                      <a:pt x="21" y="13"/>
                      <a:pt x="21" y="13"/>
                    </a:cubicBezTo>
                    <a:cubicBezTo>
                      <a:pt x="21" y="13"/>
                      <a:pt x="21" y="13"/>
                      <a:pt x="21" y="12"/>
                    </a:cubicBezTo>
                    <a:moveTo>
                      <a:pt x="20" y="12"/>
                    </a:moveTo>
                    <a:cubicBezTo>
                      <a:pt x="20" y="12"/>
                      <a:pt x="20" y="13"/>
                      <a:pt x="20" y="13"/>
                    </a:cubicBezTo>
                    <a:cubicBezTo>
                      <a:pt x="20" y="13"/>
                      <a:pt x="20" y="13"/>
                      <a:pt x="20" y="13"/>
                    </a:cubicBezTo>
                    <a:cubicBezTo>
                      <a:pt x="20" y="13"/>
                      <a:pt x="20" y="13"/>
                      <a:pt x="20" y="12"/>
                    </a:cubicBezTo>
                    <a:cubicBezTo>
                      <a:pt x="20" y="12"/>
                      <a:pt x="20" y="12"/>
                      <a:pt x="20" y="12"/>
                    </a:cubicBezTo>
                    <a:moveTo>
                      <a:pt x="20" y="12"/>
                    </a:moveTo>
                    <a:cubicBezTo>
                      <a:pt x="20" y="12"/>
                      <a:pt x="20" y="12"/>
                      <a:pt x="19" y="13"/>
                    </a:cubicBezTo>
                    <a:cubicBezTo>
                      <a:pt x="19" y="13"/>
                      <a:pt x="20" y="13"/>
                      <a:pt x="20" y="13"/>
                    </a:cubicBezTo>
                    <a:cubicBezTo>
                      <a:pt x="20" y="12"/>
                      <a:pt x="20" y="12"/>
                      <a:pt x="20" y="12"/>
                    </a:cubicBezTo>
                    <a:cubicBezTo>
                      <a:pt x="20" y="12"/>
                      <a:pt x="20" y="12"/>
                      <a:pt x="20" y="12"/>
                    </a:cubicBezTo>
                    <a:moveTo>
                      <a:pt x="19" y="11"/>
                    </a:moveTo>
                    <a:cubicBezTo>
                      <a:pt x="19" y="12"/>
                      <a:pt x="19" y="12"/>
                      <a:pt x="18" y="12"/>
                    </a:cubicBezTo>
                    <a:cubicBezTo>
                      <a:pt x="19" y="12"/>
                      <a:pt x="19" y="12"/>
                      <a:pt x="19" y="12"/>
                    </a:cubicBezTo>
                    <a:cubicBezTo>
                      <a:pt x="19" y="12"/>
                      <a:pt x="19" y="12"/>
                      <a:pt x="20" y="12"/>
                    </a:cubicBezTo>
                    <a:cubicBezTo>
                      <a:pt x="19" y="12"/>
                      <a:pt x="19" y="12"/>
                      <a:pt x="19" y="11"/>
                    </a:cubicBezTo>
                    <a:moveTo>
                      <a:pt x="54" y="11"/>
                    </a:moveTo>
                    <a:cubicBezTo>
                      <a:pt x="54" y="12"/>
                      <a:pt x="54" y="12"/>
                      <a:pt x="54" y="12"/>
                    </a:cubicBezTo>
                    <a:cubicBezTo>
                      <a:pt x="54" y="12"/>
                      <a:pt x="55" y="13"/>
                      <a:pt x="56" y="13"/>
                    </a:cubicBezTo>
                    <a:cubicBezTo>
                      <a:pt x="56" y="13"/>
                      <a:pt x="56" y="13"/>
                      <a:pt x="56" y="13"/>
                    </a:cubicBezTo>
                    <a:cubicBezTo>
                      <a:pt x="54" y="11"/>
                      <a:pt x="54" y="11"/>
                      <a:pt x="54" y="11"/>
                    </a:cubicBezTo>
                    <a:moveTo>
                      <a:pt x="18" y="11"/>
                    </a:moveTo>
                    <a:cubicBezTo>
                      <a:pt x="18" y="11"/>
                      <a:pt x="18" y="11"/>
                      <a:pt x="18" y="12"/>
                    </a:cubicBezTo>
                    <a:cubicBezTo>
                      <a:pt x="18" y="12"/>
                      <a:pt x="18" y="12"/>
                      <a:pt x="18" y="12"/>
                    </a:cubicBezTo>
                    <a:cubicBezTo>
                      <a:pt x="18" y="12"/>
                      <a:pt x="18" y="11"/>
                      <a:pt x="18" y="11"/>
                    </a:cubicBezTo>
                    <a:cubicBezTo>
                      <a:pt x="18" y="11"/>
                      <a:pt x="18" y="11"/>
                      <a:pt x="18" y="11"/>
                    </a:cubicBezTo>
                    <a:moveTo>
                      <a:pt x="17" y="11"/>
                    </a:moveTo>
                    <a:cubicBezTo>
                      <a:pt x="17" y="11"/>
                      <a:pt x="17" y="11"/>
                      <a:pt x="17" y="11"/>
                    </a:cubicBezTo>
                    <a:cubicBezTo>
                      <a:pt x="17" y="11"/>
                      <a:pt x="17" y="11"/>
                      <a:pt x="17" y="11"/>
                    </a:cubicBezTo>
                    <a:cubicBezTo>
                      <a:pt x="17" y="11"/>
                      <a:pt x="18" y="11"/>
                      <a:pt x="18" y="11"/>
                    </a:cubicBezTo>
                    <a:cubicBezTo>
                      <a:pt x="17" y="11"/>
                      <a:pt x="17" y="11"/>
                      <a:pt x="17" y="11"/>
                    </a:cubicBezTo>
                    <a:moveTo>
                      <a:pt x="16" y="10"/>
                    </a:moveTo>
                    <a:cubicBezTo>
                      <a:pt x="16" y="10"/>
                      <a:pt x="16" y="10"/>
                      <a:pt x="16" y="10"/>
                    </a:cubicBezTo>
                    <a:cubicBezTo>
                      <a:pt x="16" y="10"/>
                      <a:pt x="16" y="11"/>
                      <a:pt x="16" y="11"/>
                    </a:cubicBezTo>
                    <a:cubicBezTo>
                      <a:pt x="16" y="10"/>
                      <a:pt x="16" y="10"/>
                      <a:pt x="17" y="10"/>
                    </a:cubicBezTo>
                    <a:cubicBezTo>
                      <a:pt x="16" y="10"/>
                      <a:pt x="16" y="10"/>
                      <a:pt x="16" y="10"/>
                    </a:cubicBezTo>
                    <a:moveTo>
                      <a:pt x="34" y="9"/>
                    </a:moveTo>
                    <a:cubicBezTo>
                      <a:pt x="34" y="9"/>
                      <a:pt x="34" y="9"/>
                      <a:pt x="34" y="10"/>
                    </a:cubicBezTo>
                    <a:cubicBezTo>
                      <a:pt x="36" y="11"/>
                      <a:pt x="37" y="12"/>
                      <a:pt x="39" y="13"/>
                    </a:cubicBezTo>
                    <a:cubicBezTo>
                      <a:pt x="40" y="12"/>
                      <a:pt x="40" y="12"/>
                      <a:pt x="40" y="12"/>
                    </a:cubicBezTo>
                    <a:cubicBezTo>
                      <a:pt x="38" y="11"/>
                      <a:pt x="36" y="10"/>
                      <a:pt x="34" y="9"/>
                    </a:cubicBezTo>
                    <a:moveTo>
                      <a:pt x="25" y="9"/>
                    </a:moveTo>
                    <a:cubicBezTo>
                      <a:pt x="25" y="9"/>
                      <a:pt x="24" y="9"/>
                      <a:pt x="24" y="9"/>
                    </a:cubicBezTo>
                    <a:cubicBezTo>
                      <a:pt x="25" y="9"/>
                      <a:pt x="26" y="10"/>
                      <a:pt x="26" y="10"/>
                    </a:cubicBezTo>
                    <a:cubicBezTo>
                      <a:pt x="26" y="10"/>
                      <a:pt x="26" y="10"/>
                      <a:pt x="26" y="10"/>
                    </a:cubicBezTo>
                    <a:cubicBezTo>
                      <a:pt x="26" y="10"/>
                      <a:pt x="25" y="9"/>
                      <a:pt x="25" y="9"/>
                    </a:cubicBezTo>
                    <a:moveTo>
                      <a:pt x="23" y="8"/>
                    </a:moveTo>
                    <a:cubicBezTo>
                      <a:pt x="23" y="8"/>
                      <a:pt x="23" y="8"/>
                      <a:pt x="23" y="8"/>
                    </a:cubicBezTo>
                    <a:cubicBezTo>
                      <a:pt x="23" y="8"/>
                      <a:pt x="23" y="8"/>
                      <a:pt x="24" y="9"/>
                    </a:cubicBezTo>
                    <a:cubicBezTo>
                      <a:pt x="24" y="8"/>
                      <a:pt x="24" y="8"/>
                      <a:pt x="24" y="8"/>
                    </a:cubicBezTo>
                    <a:cubicBezTo>
                      <a:pt x="24" y="8"/>
                      <a:pt x="23" y="8"/>
                      <a:pt x="23" y="8"/>
                    </a:cubicBezTo>
                    <a:moveTo>
                      <a:pt x="23" y="8"/>
                    </a:moveTo>
                    <a:cubicBezTo>
                      <a:pt x="23" y="8"/>
                      <a:pt x="23" y="8"/>
                      <a:pt x="23" y="8"/>
                    </a:cubicBezTo>
                    <a:cubicBezTo>
                      <a:pt x="23" y="8"/>
                      <a:pt x="23" y="8"/>
                      <a:pt x="23" y="8"/>
                    </a:cubicBezTo>
                    <a:cubicBezTo>
                      <a:pt x="23" y="8"/>
                      <a:pt x="23" y="8"/>
                      <a:pt x="23" y="8"/>
                    </a:cubicBezTo>
                    <a:cubicBezTo>
                      <a:pt x="23" y="8"/>
                      <a:pt x="23" y="8"/>
                      <a:pt x="23" y="8"/>
                    </a:cubicBezTo>
                    <a:moveTo>
                      <a:pt x="22" y="7"/>
                    </a:moveTo>
                    <a:cubicBezTo>
                      <a:pt x="22" y="7"/>
                      <a:pt x="22" y="8"/>
                      <a:pt x="22" y="8"/>
                    </a:cubicBezTo>
                    <a:cubicBezTo>
                      <a:pt x="22" y="8"/>
                      <a:pt x="22" y="8"/>
                      <a:pt x="22" y="8"/>
                    </a:cubicBezTo>
                    <a:cubicBezTo>
                      <a:pt x="22" y="7"/>
                      <a:pt x="22" y="7"/>
                      <a:pt x="22" y="7"/>
                    </a:cubicBezTo>
                    <a:cubicBezTo>
                      <a:pt x="22" y="7"/>
                      <a:pt x="22" y="7"/>
                      <a:pt x="22" y="7"/>
                    </a:cubicBezTo>
                    <a:moveTo>
                      <a:pt x="22" y="7"/>
                    </a:moveTo>
                    <a:cubicBezTo>
                      <a:pt x="21" y="7"/>
                      <a:pt x="21" y="7"/>
                      <a:pt x="21" y="7"/>
                    </a:cubicBezTo>
                    <a:cubicBezTo>
                      <a:pt x="22" y="7"/>
                      <a:pt x="22" y="7"/>
                      <a:pt x="22" y="8"/>
                    </a:cubicBezTo>
                    <a:cubicBezTo>
                      <a:pt x="22" y="8"/>
                      <a:pt x="22" y="7"/>
                      <a:pt x="22" y="7"/>
                    </a:cubicBezTo>
                    <a:cubicBezTo>
                      <a:pt x="22" y="7"/>
                      <a:pt x="22" y="7"/>
                      <a:pt x="22" y="7"/>
                    </a:cubicBezTo>
                    <a:moveTo>
                      <a:pt x="21" y="6"/>
                    </a:moveTo>
                    <a:cubicBezTo>
                      <a:pt x="21" y="6"/>
                      <a:pt x="21" y="7"/>
                      <a:pt x="21" y="7"/>
                    </a:cubicBezTo>
                    <a:cubicBezTo>
                      <a:pt x="21" y="7"/>
                      <a:pt x="21" y="7"/>
                      <a:pt x="21" y="7"/>
                    </a:cubicBezTo>
                    <a:cubicBezTo>
                      <a:pt x="21" y="7"/>
                      <a:pt x="21" y="7"/>
                      <a:pt x="21" y="7"/>
                    </a:cubicBezTo>
                    <a:cubicBezTo>
                      <a:pt x="21" y="6"/>
                      <a:pt x="21" y="6"/>
                      <a:pt x="21" y="6"/>
                    </a:cubicBezTo>
                    <a:moveTo>
                      <a:pt x="20" y="6"/>
                    </a:moveTo>
                    <a:cubicBezTo>
                      <a:pt x="20" y="6"/>
                      <a:pt x="20" y="6"/>
                      <a:pt x="20" y="6"/>
                    </a:cubicBezTo>
                    <a:cubicBezTo>
                      <a:pt x="20" y="6"/>
                      <a:pt x="20" y="6"/>
                      <a:pt x="20" y="6"/>
                    </a:cubicBezTo>
                    <a:cubicBezTo>
                      <a:pt x="20" y="6"/>
                      <a:pt x="20" y="6"/>
                      <a:pt x="20" y="6"/>
                    </a:cubicBezTo>
                    <a:cubicBezTo>
                      <a:pt x="20" y="6"/>
                      <a:pt x="20" y="6"/>
                      <a:pt x="20" y="6"/>
                    </a:cubicBezTo>
                    <a:moveTo>
                      <a:pt x="19" y="5"/>
                    </a:moveTo>
                    <a:cubicBezTo>
                      <a:pt x="19" y="5"/>
                      <a:pt x="19" y="5"/>
                      <a:pt x="19" y="5"/>
                    </a:cubicBezTo>
                    <a:cubicBezTo>
                      <a:pt x="19" y="5"/>
                      <a:pt x="19" y="6"/>
                      <a:pt x="19" y="6"/>
                    </a:cubicBezTo>
                    <a:cubicBezTo>
                      <a:pt x="19" y="6"/>
                      <a:pt x="19" y="6"/>
                      <a:pt x="19" y="5"/>
                    </a:cubicBezTo>
                    <a:cubicBezTo>
                      <a:pt x="19" y="5"/>
                      <a:pt x="19" y="5"/>
                      <a:pt x="19" y="5"/>
                    </a:cubicBezTo>
                    <a:moveTo>
                      <a:pt x="27" y="5"/>
                    </a:moveTo>
                    <a:cubicBezTo>
                      <a:pt x="27" y="5"/>
                      <a:pt x="27" y="5"/>
                      <a:pt x="27" y="5"/>
                    </a:cubicBezTo>
                    <a:cubicBezTo>
                      <a:pt x="27" y="6"/>
                      <a:pt x="28" y="6"/>
                      <a:pt x="28" y="7"/>
                    </a:cubicBezTo>
                    <a:cubicBezTo>
                      <a:pt x="29" y="6"/>
                      <a:pt x="29" y="6"/>
                      <a:pt x="29" y="6"/>
                    </a:cubicBezTo>
                    <a:cubicBezTo>
                      <a:pt x="28" y="6"/>
                      <a:pt x="28" y="5"/>
                      <a:pt x="27" y="5"/>
                    </a:cubicBezTo>
                    <a:moveTo>
                      <a:pt x="63" y="4"/>
                    </a:moveTo>
                    <a:cubicBezTo>
                      <a:pt x="62" y="8"/>
                      <a:pt x="62" y="8"/>
                      <a:pt x="62" y="8"/>
                    </a:cubicBezTo>
                    <a:cubicBezTo>
                      <a:pt x="63" y="8"/>
                      <a:pt x="64" y="9"/>
                      <a:pt x="64" y="9"/>
                    </a:cubicBezTo>
                    <a:cubicBezTo>
                      <a:pt x="66" y="6"/>
                      <a:pt x="66" y="6"/>
                      <a:pt x="66" y="6"/>
                    </a:cubicBezTo>
                    <a:cubicBezTo>
                      <a:pt x="65" y="5"/>
                      <a:pt x="64" y="5"/>
                      <a:pt x="63" y="4"/>
                    </a:cubicBezTo>
                    <a:moveTo>
                      <a:pt x="6" y="4"/>
                    </a:moveTo>
                    <a:cubicBezTo>
                      <a:pt x="6" y="4"/>
                      <a:pt x="6" y="4"/>
                      <a:pt x="6" y="5"/>
                    </a:cubicBezTo>
                    <a:cubicBezTo>
                      <a:pt x="8" y="6"/>
                      <a:pt x="9" y="7"/>
                      <a:pt x="11" y="8"/>
                    </a:cubicBezTo>
                    <a:cubicBezTo>
                      <a:pt x="11" y="7"/>
                      <a:pt x="11" y="7"/>
                      <a:pt x="11" y="7"/>
                    </a:cubicBezTo>
                    <a:cubicBezTo>
                      <a:pt x="10" y="6"/>
                      <a:pt x="8" y="5"/>
                      <a:pt x="6" y="4"/>
                    </a:cubicBezTo>
                    <a:moveTo>
                      <a:pt x="25" y="4"/>
                    </a:moveTo>
                    <a:cubicBezTo>
                      <a:pt x="25" y="4"/>
                      <a:pt x="25" y="4"/>
                      <a:pt x="25" y="5"/>
                    </a:cubicBezTo>
                    <a:cubicBezTo>
                      <a:pt x="25" y="5"/>
                      <a:pt x="26" y="5"/>
                      <a:pt x="26" y="5"/>
                    </a:cubicBezTo>
                    <a:cubicBezTo>
                      <a:pt x="26" y="5"/>
                      <a:pt x="26" y="5"/>
                      <a:pt x="26" y="4"/>
                    </a:cubicBezTo>
                    <a:cubicBezTo>
                      <a:pt x="26" y="4"/>
                      <a:pt x="26" y="4"/>
                      <a:pt x="25" y="4"/>
                    </a:cubicBezTo>
                    <a:moveTo>
                      <a:pt x="25" y="4"/>
                    </a:moveTo>
                    <a:cubicBezTo>
                      <a:pt x="25" y="4"/>
                      <a:pt x="25" y="4"/>
                      <a:pt x="25" y="4"/>
                    </a:cubicBezTo>
                    <a:cubicBezTo>
                      <a:pt x="25" y="5"/>
                      <a:pt x="25" y="5"/>
                      <a:pt x="25" y="5"/>
                    </a:cubicBezTo>
                    <a:cubicBezTo>
                      <a:pt x="25" y="4"/>
                      <a:pt x="25" y="4"/>
                      <a:pt x="25" y="4"/>
                    </a:cubicBezTo>
                    <a:cubicBezTo>
                      <a:pt x="25" y="4"/>
                      <a:pt x="25" y="4"/>
                      <a:pt x="25" y="4"/>
                    </a:cubicBezTo>
                    <a:moveTo>
                      <a:pt x="41" y="4"/>
                    </a:moveTo>
                    <a:cubicBezTo>
                      <a:pt x="41" y="4"/>
                      <a:pt x="41" y="4"/>
                      <a:pt x="41" y="4"/>
                    </a:cubicBezTo>
                    <a:cubicBezTo>
                      <a:pt x="43" y="5"/>
                      <a:pt x="46" y="7"/>
                      <a:pt x="49" y="9"/>
                    </a:cubicBezTo>
                    <a:cubicBezTo>
                      <a:pt x="49" y="9"/>
                      <a:pt x="49" y="9"/>
                      <a:pt x="49" y="9"/>
                    </a:cubicBezTo>
                    <a:cubicBezTo>
                      <a:pt x="44" y="5"/>
                      <a:pt x="44" y="5"/>
                      <a:pt x="44" y="5"/>
                    </a:cubicBezTo>
                    <a:cubicBezTo>
                      <a:pt x="43" y="5"/>
                      <a:pt x="42" y="4"/>
                      <a:pt x="41" y="4"/>
                    </a:cubicBezTo>
                    <a:moveTo>
                      <a:pt x="25" y="3"/>
                    </a:moveTo>
                    <a:cubicBezTo>
                      <a:pt x="25" y="4"/>
                      <a:pt x="24" y="4"/>
                      <a:pt x="24" y="4"/>
                    </a:cubicBezTo>
                    <a:cubicBezTo>
                      <a:pt x="24" y="4"/>
                      <a:pt x="24" y="4"/>
                      <a:pt x="24" y="4"/>
                    </a:cubicBezTo>
                    <a:cubicBezTo>
                      <a:pt x="25" y="3"/>
                      <a:pt x="25" y="3"/>
                      <a:pt x="25" y="3"/>
                    </a:cubicBezTo>
                    <a:cubicBezTo>
                      <a:pt x="25" y="3"/>
                      <a:pt x="25" y="3"/>
                      <a:pt x="25" y="3"/>
                    </a:cubicBezTo>
                    <a:moveTo>
                      <a:pt x="5" y="3"/>
                    </a:moveTo>
                    <a:cubicBezTo>
                      <a:pt x="5" y="4"/>
                      <a:pt x="5" y="4"/>
                      <a:pt x="5" y="4"/>
                    </a:cubicBezTo>
                    <a:cubicBezTo>
                      <a:pt x="5" y="4"/>
                      <a:pt x="5" y="4"/>
                      <a:pt x="5" y="4"/>
                    </a:cubicBezTo>
                    <a:cubicBezTo>
                      <a:pt x="6" y="4"/>
                      <a:pt x="6" y="4"/>
                      <a:pt x="6" y="4"/>
                    </a:cubicBezTo>
                    <a:cubicBezTo>
                      <a:pt x="6" y="4"/>
                      <a:pt x="5" y="4"/>
                      <a:pt x="5" y="3"/>
                    </a:cubicBezTo>
                    <a:moveTo>
                      <a:pt x="24" y="3"/>
                    </a:moveTo>
                    <a:cubicBezTo>
                      <a:pt x="24" y="3"/>
                      <a:pt x="24" y="3"/>
                      <a:pt x="23" y="4"/>
                    </a:cubicBezTo>
                    <a:cubicBezTo>
                      <a:pt x="24" y="4"/>
                      <a:pt x="24" y="4"/>
                      <a:pt x="24" y="4"/>
                    </a:cubicBezTo>
                    <a:cubicBezTo>
                      <a:pt x="24" y="4"/>
                      <a:pt x="25" y="4"/>
                      <a:pt x="25" y="3"/>
                    </a:cubicBezTo>
                    <a:cubicBezTo>
                      <a:pt x="24" y="3"/>
                      <a:pt x="24" y="3"/>
                      <a:pt x="24" y="3"/>
                    </a:cubicBezTo>
                    <a:moveTo>
                      <a:pt x="23" y="3"/>
                    </a:moveTo>
                    <a:cubicBezTo>
                      <a:pt x="23" y="3"/>
                      <a:pt x="23" y="3"/>
                      <a:pt x="23" y="3"/>
                    </a:cubicBezTo>
                    <a:cubicBezTo>
                      <a:pt x="23" y="3"/>
                      <a:pt x="23" y="3"/>
                      <a:pt x="23" y="3"/>
                    </a:cubicBezTo>
                    <a:cubicBezTo>
                      <a:pt x="23" y="3"/>
                      <a:pt x="23" y="3"/>
                      <a:pt x="23" y="3"/>
                    </a:cubicBezTo>
                    <a:cubicBezTo>
                      <a:pt x="23" y="3"/>
                      <a:pt x="23" y="3"/>
                      <a:pt x="23" y="3"/>
                    </a:cubicBezTo>
                    <a:moveTo>
                      <a:pt x="60" y="2"/>
                    </a:moveTo>
                    <a:cubicBezTo>
                      <a:pt x="58" y="5"/>
                      <a:pt x="58" y="5"/>
                      <a:pt x="58" y="5"/>
                    </a:cubicBezTo>
                    <a:cubicBezTo>
                      <a:pt x="58" y="6"/>
                      <a:pt x="59" y="6"/>
                      <a:pt x="60" y="7"/>
                    </a:cubicBezTo>
                    <a:cubicBezTo>
                      <a:pt x="61" y="6"/>
                      <a:pt x="61" y="5"/>
                      <a:pt x="62" y="4"/>
                    </a:cubicBezTo>
                    <a:cubicBezTo>
                      <a:pt x="60" y="2"/>
                      <a:pt x="60" y="2"/>
                      <a:pt x="60" y="2"/>
                    </a:cubicBezTo>
                    <a:moveTo>
                      <a:pt x="22" y="2"/>
                    </a:moveTo>
                    <a:cubicBezTo>
                      <a:pt x="22" y="2"/>
                      <a:pt x="22" y="3"/>
                      <a:pt x="22" y="3"/>
                    </a:cubicBezTo>
                    <a:cubicBezTo>
                      <a:pt x="22" y="3"/>
                      <a:pt x="22" y="3"/>
                      <a:pt x="22" y="3"/>
                    </a:cubicBezTo>
                    <a:cubicBezTo>
                      <a:pt x="22" y="3"/>
                      <a:pt x="23" y="3"/>
                      <a:pt x="23" y="2"/>
                    </a:cubicBezTo>
                    <a:cubicBezTo>
                      <a:pt x="23" y="2"/>
                      <a:pt x="23" y="2"/>
                      <a:pt x="22" y="2"/>
                    </a:cubicBezTo>
                    <a:moveTo>
                      <a:pt x="38" y="2"/>
                    </a:moveTo>
                    <a:cubicBezTo>
                      <a:pt x="38" y="2"/>
                      <a:pt x="38" y="2"/>
                      <a:pt x="38" y="2"/>
                    </a:cubicBezTo>
                    <a:cubicBezTo>
                      <a:pt x="39" y="3"/>
                      <a:pt x="40" y="3"/>
                      <a:pt x="40" y="4"/>
                    </a:cubicBezTo>
                    <a:cubicBezTo>
                      <a:pt x="41" y="3"/>
                      <a:pt x="41" y="3"/>
                      <a:pt x="41" y="3"/>
                    </a:cubicBezTo>
                    <a:cubicBezTo>
                      <a:pt x="40" y="3"/>
                      <a:pt x="39" y="3"/>
                      <a:pt x="38" y="2"/>
                    </a:cubicBezTo>
                    <a:moveTo>
                      <a:pt x="21" y="1"/>
                    </a:moveTo>
                    <a:cubicBezTo>
                      <a:pt x="21" y="2"/>
                      <a:pt x="21" y="2"/>
                      <a:pt x="21" y="2"/>
                    </a:cubicBezTo>
                    <a:cubicBezTo>
                      <a:pt x="21" y="2"/>
                      <a:pt x="21" y="2"/>
                      <a:pt x="21" y="2"/>
                    </a:cubicBezTo>
                    <a:cubicBezTo>
                      <a:pt x="21" y="2"/>
                      <a:pt x="21" y="2"/>
                      <a:pt x="22" y="2"/>
                    </a:cubicBezTo>
                    <a:cubicBezTo>
                      <a:pt x="21" y="2"/>
                      <a:pt x="21" y="1"/>
                      <a:pt x="21" y="1"/>
                    </a:cubicBezTo>
                    <a:moveTo>
                      <a:pt x="0" y="0"/>
                    </a:moveTo>
                    <a:cubicBezTo>
                      <a:pt x="0" y="1"/>
                      <a:pt x="0" y="1"/>
                      <a:pt x="0" y="1"/>
                    </a:cubicBezTo>
                    <a:cubicBezTo>
                      <a:pt x="2" y="2"/>
                      <a:pt x="3" y="3"/>
                      <a:pt x="5" y="4"/>
                    </a:cubicBezTo>
                    <a:cubicBezTo>
                      <a:pt x="5" y="4"/>
                      <a:pt x="5" y="3"/>
                      <a:pt x="5" y="3"/>
                    </a:cubicBezTo>
                    <a:cubicBezTo>
                      <a:pt x="3" y="2"/>
                      <a:pt x="2" y="1"/>
                      <a:pt x="0" y="0"/>
                    </a:cubicBezTo>
                    <a:moveTo>
                      <a:pt x="66" y="0"/>
                    </a:moveTo>
                    <a:cubicBezTo>
                      <a:pt x="65" y="1"/>
                      <a:pt x="65" y="2"/>
                      <a:pt x="64" y="3"/>
                    </a:cubicBezTo>
                    <a:cubicBezTo>
                      <a:pt x="65" y="4"/>
                      <a:pt x="66" y="4"/>
                      <a:pt x="67" y="5"/>
                    </a:cubicBezTo>
                    <a:cubicBezTo>
                      <a:pt x="67" y="4"/>
                      <a:pt x="68" y="2"/>
                      <a:pt x="68" y="1"/>
                    </a:cubicBezTo>
                    <a:cubicBezTo>
                      <a:pt x="68" y="1"/>
                      <a:pt x="68" y="1"/>
                      <a:pt x="68" y="1"/>
                    </a:cubicBezTo>
                    <a:cubicBezTo>
                      <a:pt x="66" y="0"/>
                      <a:pt x="66" y="0"/>
                      <a:pt x="6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2" name="Freeform 10225"/>
              <p:cNvSpPr>
                <a:spLocks noEditPoints="1"/>
              </p:cNvSpPr>
              <p:nvPr/>
            </p:nvSpPr>
            <p:spPr bwMode="auto">
              <a:xfrm>
                <a:off x="-68" y="3091"/>
                <a:ext cx="153" cy="10"/>
              </a:xfrm>
              <a:custGeom>
                <a:avLst/>
                <a:gdLst>
                  <a:gd name="T0" fmla="*/ 1 w 65"/>
                  <a:gd name="T1" fmla="*/ 3 h 4"/>
                  <a:gd name="T2" fmla="*/ 0 w 65"/>
                  <a:gd name="T3" fmla="*/ 4 h 4"/>
                  <a:gd name="T4" fmla="*/ 0 w 65"/>
                  <a:gd name="T5" fmla="*/ 4 h 4"/>
                  <a:gd name="T6" fmla="*/ 0 w 65"/>
                  <a:gd name="T7" fmla="*/ 4 h 4"/>
                  <a:gd name="T8" fmla="*/ 0 w 65"/>
                  <a:gd name="T9" fmla="*/ 4 h 4"/>
                  <a:gd name="T10" fmla="*/ 1 w 65"/>
                  <a:gd name="T11" fmla="*/ 4 h 4"/>
                  <a:gd name="T12" fmla="*/ 1 w 65"/>
                  <a:gd name="T13" fmla="*/ 3 h 4"/>
                  <a:gd name="T14" fmla="*/ 62 w 65"/>
                  <a:gd name="T15" fmla="*/ 2 h 4"/>
                  <a:gd name="T16" fmla="*/ 62 w 65"/>
                  <a:gd name="T17" fmla="*/ 2 h 4"/>
                  <a:gd name="T18" fmla="*/ 63 w 65"/>
                  <a:gd name="T19" fmla="*/ 3 h 4"/>
                  <a:gd name="T20" fmla="*/ 65 w 65"/>
                  <a:gd name="T21" fmla="*/ 4 h 4"/>
                  <a:gd name="T22" fmla="*/ 62 w 65"/>
                  <a:gd name="T23" fmla="*/ 2 h 4"/>
                  <a:gd name="T24" fmla="*/ 60 w 65"/>
                  <a:gd name="T25" fmla="*/ 1 h 4"/>
                  <a:gd name="T26" fmla="*/ 62 w 65"/>
                  <a:gd name="T27" fmla="*/ 2 h 4"/>
                  <a:gd name="T28" fmla="*/ 62 w 65"/>
                  <a:gd name="T29" fmla="*/ 2 h 4"/>
                  <a:gd name="T30" fmla="*/ 60 w 65"/>
                  <a:gd name="T31" fmla="*/ 1 h 4"/>
                  <a:gd name="T32" fmla="*/ 58 w 65"/>
                  <a:gd name="T33" fmla="*/ 0 h 4"/>
                  <a:gd name="T34" fmla="*/ 58 w 65"/>
                  <a:gd name="T35" fmla="*/ 0 h 4"/>
                  <a:gd name="T36" fmla="*/ 59 w 65"/>
                  <a:gd name="T37" fmla="*/ 0 h 4"/>
                  <a:gd name="T38" fmla="*/ 59 w 65"/>
                  <a:gd name="T39" fmla="*/ 0 h 4"/>
                  <a:gd name="T40" fmla="*/ 60 w 65"/>
                  <a:gd name="T41" fmla="*/ 1 h 4"/>
                  <a:gd name="T42" fmla="*/ 59 w 65"/>
                  <a:gd name="T43" fmla="*/ 0 h 4"/>
                  <a:gd name="T44" fmla="*/ 58 w 65"/>
                  <a:gd name="T4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4">
                    <a:moveTo>
                      <a:pt x="1" y="3"/>
                    </a:moveTo>
                    <a:cubicBezTo>
                      <a:pt x="0" y="4"/>
                      <a:pt x="0" y="4"/>
                      <a:pt x="0" y="4"/>
                    </a:cubicBezTo>
                    <a:cubicBezTo>
                      <a:pt x="0" y="4"/>
                      <a:pt x="0" y="4"/>
                      <a:pt x="0" y="4"/>
                    </a:cubicBezTo>
                    <a:cubicBezTo>
                      <a:pt x="0" y="4"/>
                      <a:pt x="0" y="4"/>
                      <a:pt x="0" y="4"/>
                    </a:cubicBezTo>
                    <a:cubicBezTo>
                      <a:pt x="0" y="4"/>
                      <a:pt x="0" y="4"/>
                      <a:pt x="0" y="4"/>
                    </a:cubicBezTo>
                    <a:cubicBezTo>
                      <a:pt x="1" y="4"/>
                      <a:pt x="1" y="4"/>
                      <a:pt x="1" y="4"/>
                    </a:cubicBezTo>
                    <a:cubicBezTo>
                      <a:pt x="1" y="3"/>
                      <a:pt x="1" y="3"/>
                      <a:pt x="1" y="3"/>
                    </a:cubicBezTo>
                    <a:moveTo>
                      <a:pt x="62" y="2"/>
                    </a:moveTo>
                    <a:cubicBezTo>
                      <a:pt x="62" y="2"/>
                      <a:pt x="62" y="2"/>
                      <a:pt x="62" y="2"/>
                    </a:cubicBezTo>
                    <a:cubicBezTo>
                      <a:pt x="62" y="2"/>
                      <a:pt x="63" y="3"/>
                      <a:pt x="63" y="3"/>
                    </a:cubicBezTo>
                    <a:cubicBezTo>
                      <a:pt x="64" y="4"/>
                      <a:pt x="65" y="4"/>
                      <a:pt x="65" y="4"/>
                    </a:cubicBezTo>
                    <a:cubicBezTo>
                      <a:pt x="65" y="4"/>
                      <a:pt x="63" y="3"/>
                      <a:pt x="62" y="2"/>
                    </a:cubicBezTo>
                    <a:moveTo>
                      <a:pt x="60" y="1"/>
                    </a:moveTo>
                    <a:cubicBezTo>
                      <a:pt x="60" y="1"/>
                      <a:pt x="61" y="2"/>
                      <a:pt x="62" y="2"/>
                    </a:cubicBezTo>
                    <a:cubicBezTo>
                      <a:pt x="62" y="2"/>
                      <a:pt x="62" y="2"/>
                      <a:pt x="62" y="2"/>
                    </a:cubicBezTo>
                    <a:cubicBezTo>
                      <a:pt x="61" y="2"/>
                      <a:pt x="60" y="1"/>
                      <a:pt x="60" y="1"/>
                    </a:cubicBezTo>
                    <a:moveTo>
                      <a:pt x="58" y="0"/>
                    </a:moveTo>
                    <a:cubicBezTo>
                      <a:pt x="58" y="0"/>
                      <a:pt x="58" y="0"/>
                      <a:pt x="58" y="0"/>
                    </a:cubicBezTo>
                    <a:cubicBezTo>
                      <a:pt x="58" y="0"/>
                      <a:pt x="58" y="0"/>
                      <a:pt x="59" y="0"/>
                    </a:cubicBezTo>
                    <a:cubicBezTo>
                      <a:pt x="59" y="0"/>
                      <a:pt x="59" y="0"/>
                      <a:pt x="59" y="0"/>
                    </a:cubicBezTo>
                    <a:cubicBezTo>
                      <a:pt x="59" y="1"/>
                      <a:pt x="59" y="1"/>
                      <a:pt x="60" y="1"/>
                    </a:cubicBezTo>
                    <a:cubicBezTo>
                      <a:pt x="59" y="1"/>
                      <a:pt x="59" y="0"/>
                      <a:pt x="59" y="0"/>
                    </a:cubicBezTo>
                    <a:cubicBezTo>
                      <a:pt x="58" y="0"/>
                      <a:pt x="58" y="0"/>
                      <a:pt x="5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3" name="Freeform 10226"/>
              <p:cNvSpPr>
                <a:spLocks/>
              </p:cNvSpPr>
              <p:nvPr/>
            </p:nvSpPr>
            <p:spPr bwMode="auto">
              <a:xfrm>
                <a:off x="-118" y="309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4" name="Freeform 10227"/>
              <p:cNvSpPr>
                <a:spLocks/>
              </p:cNvSpPr>
              <p:nvPr/>
            </p:nvSpPr>
            <p:spPr bwMode="auto">
              <a:xfrm>
                <a:off x="-66" y="3098"/>
                <a:ext cx="7" cy="12"/>
              </a:xfrm>
              <a:custGeom>
                <a:avLst/>
                <a:gdLst>
                  <a:gd name="T0" fmla="*/ 2 w 3"/>
                  <a:gd name="T1" fmla="*/ 0 h 5"/>
                  <a:gd name="T2" fmla="*/ 0 w 3"/>
                  <a:gd name="T3" fmla="*/ 1 h 5"/>
                  <a:gd name="T4" fmla="*/ 1 w 3"/>
                  <a:gd name="T5" fmla="*/ 1 h 5"/>
                  <a:gd name="T6" fmla="*/ 1 w 3"/>
                  <a:gd name="T7" fmla="*/ 2 h 5"/>
                  <a:gd name="T8" fmla="*/ 1 w 3"/>
                  <a:gd name="T9" fmla="*/ 2 h 5"/>
                  <a:gd name="T10" fmla="*/ 2 w 3"/>
                  <a:gd name="T11" fmla="*/ 2 h 5"/>
                  <a:gd name="T12" fmla="*/ 1 w 3"/>
                  <a:gd name="T13" fmla="*/ 3 h 5"/>
                  <a:gd name="T14" fmla="*/ 1 w 3"/>
                  <a:gd name="T15" fmla="*/ 4 h 5"/>
                  <a:gd name="T16" fmla="*/ 1 w 3"/>
                  <a:gd name="T17" fmla="*/ 4 h 5"/>
                  <a:gd name="T18" fmla="*/ 2 w 3"/>
                  <a:gd name="T19" fmla="*/ 4 h 5"/>
                  <a:gd name="T20" fmla="*/ 2 w 3"/>
                  <a:gd name="T21" fmla="*/ 4 h 5"/>
                  <a:gd name="T22" fmla="*/ 2 w 3"/>
                  <a:gd name="T23" fmla="*/ 5 h 5"/>
                  <a:gd name="T24" fmla="*/ 2 w 3"/>
                  <a:gd name="T25" fmla="*/ 5 h 5"/>
                  <a:gd name="T26" fmla="*/ 2 w 3"/>
                  <a:gd name="T27" fmla="*/ 5 h 5"/>
                  <a:gd name="T28" fmla="*/ 2 w 3"/>
                  <a:gd name="T29" fmla="*/ 4 h 5"/>
                  <a:gd name="T30" fmla="*/ 2 w 3"/>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5">
                    <a:moveTo>
                      <a:pt x="2" y="0"/>
                    </a:moveTo>
                    <a:cubicBezTo>
                      <a:pt x="2" y="0"/>
                      <a:pt x="1" y="0"/>
                      <a:pt x="0" y="1"/>
                    </a:cubicBezTo>
                    <a:cubicBezTo>
                      <a:pt x="0" y="1"/>
                      <a:pt x="0" y="1"/>
                      <a:pt x="1" y="1"/>
                    </a:cubicBezTo>
                    <a:cubicBezTo>
                      <a:pt x="1" y="1"/>
                      <a:pt x="1" y="2"/>
                      <a:pt x="1" y="2"/>
                    </a:cubicBezTo>
                    <a:cubicBezTo>
                      <a:pt x="1" y="2"/>
                      <a:pt x="1" y="2"/>
                      <a:pt x="1" y="2"/>
                    </a:cubicBezTo>
                    <a:cubicBezTo>
                      <a:pt x="1" y="2"/>
                      <a:pt x="2" y="2"/>
                      <a:pt x="2" y="2"/>
                    </a:cubicBezTo>
                    <a:cubicBezTo>
                      <a:pt x="2" y="2"/>
                      <a:pt x="2" y="2"/>
                      <a:pt x="1" y="3"/>
                    </a:cubicBezTo>
                    <a:cubicBezTo>
                      <a:pt x="1" y="3"/>
                      <a:pt x="1" y="3"/>
                      <a:pt x="1" y="4"/>
                    </a:cubicBezTo>
                    <a:cubicBezTo>
                      <a:pt x="1" y="4"/>
                      <a:pt x="1" y="4"/>
                      <a:pt x="1" y="4"/>
                    </a:cubicBezTo>
                    <a:cubicBezTo>
                      <a:pt x="2" y="4"/>
                      <a:pt x="2" y="4"/>
                      <a:pt x="2" y="4"/>
                    </a:cubicBezTo>
                    <a:cubicBezTo>
                      <a:pt x="2" y="4"/>
                      <a:pt x="2" y="4"/>
                      <a:pt x="2" y="4"/>
                    </a:cubicBezTo>
                    <a:cubicBezTo>
                      <a:pt x="2" y="5"/>
                      <a:pt x="2" y="5"/>
                      <a:pt x="2" y="5"/>
                    </a:cubicBezTo>
                    <a:cubicBezTo>
                      <a:pt x="2" y="5"/>
                      <a:pt x="2" y="5"/>
                      <a:pt x="2" y="5"/>
                    </a:cubicBezTo>
                    <a:cubicBezTo>
                      <a:pt x="2" y="5"/>
                      <a:pt x="2" y="5"/>
                      <a:pt x="2" y="5"/>
                    </a:cubicBezTo>
                    <a:cubicBezTo>
                      <a:pt x="2" y="4"/>
                      <a:pt x="2" y="4"/>
                      <a:pt x="2" y="4"/>
                    </a:cubicBezTo>
                    <a:cubicBezTo>
                      <a:pt x="3" y="4"/>
                      <a:pt x="3" y="2"/>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5" name="Freeform 10228"/>
              <p:cNvSpPr>
                <a:spLocks/>
              </p:cNvSpPr>
              <p:nvPr/>
            </p:nvSpPr>
            <p:spPr bwMode="auto">
              <a:xfrm>
                <a:off x="-118" y="3101"/>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6" name="Freeform 10229"/>
              <p:cNvSpPr>
                <a:spLocks/>
              </p:cNvSpPr>
              <p:nvPr/>
            </p:nvSpPr>
            <p:spPr bwMode="auto">
              <a:xfrm>
                <a:off x="-115" y="3101"/>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7" name="Freeform 10230"/>
              <p:cNvSpPr>
                <a:spLocks noEditPoints="1"/>
              </p:cNvSpPr>
              <p:nvPr/>
            </p:nvSpPr>
            <p:spPr bwMode="auto">
              <a:xfrm>
                <a:off x="-118" y="3101"/>
                <a:ext cx="3" cy="12"/>
              </a:xfrm>
              <a:custGeom>
                <a:avLst/>
                <a:gdLst>
                  <a:gd name="T0" fmla="*/ 1 w 1"/>
                  <a:gd name="T1" fmla="*/ 1 h 5"/>
                  <a:gd name="T2" fmla="*/ 1 w 1"/>
                  <a:gd name="T3" fmla="*/ 1 h 5"/>
                  <a:gd name="T4" fmla="*/ 0 w 1"/>
                  <a:gd name="T5" fmla="*/ 2 h 5"/>
                  <a:gd name="T6" fmla="*/ 1 w 1"/>
                  <a:gd name="T7" fmla="*/ 5 h 5"/>
                  <a:gd name="T8" fmla="*/ 1 w 1"/>
                  <a:gd name="T9" fmla="*/ 4 h 5"/>
                  <a:gd name="T10" fmla="*/ 1 w 1"/>
                  <a:gd name="T11" fmla="*/ 1 h 5"/>
                  <a:gd name="T12" fmla="*/ 1 w 1"/>
                  <a:gd name="T13" fmla="*/ 1 h 5"/>
                  <a:gd name="T14" fmla="*/ 1 w 1"/>
                  <a:gd name="T15" fmla="*/ 0 h 5"/>
                  <a:gd name="T16" fmla="*/ 1 w 1"/>
                  <a:gd name="T17" fmla="*/ 0 h 5"/>
                  <a:gd name="T18" fmla="*/ 1 w 1"/>
                  <a:gd name="T19" fmla="*/ 0 h 5"/>
                  <a:gd name="T20" fmla="*/ 1 w 1"/>
                  <a:gd name="T2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 h="5">
                    <a:moveTo>
                      <a:pt x="1" y="1"/>
                    </a:moveTo>
                    <a:cubicBezTo>
                      <a:pt x="1" y="1"/>
                      <a:pt x="1" y="1"/>
                      <a:pt x="1" y="1"/>
                    </a:cubicBezTo>
                    <a:cubicBezTo>
                      <a:pt x="0" y="2"/>
                      <a:pt x="0" y="2"/>
                      <a:pt x="0" y="2"/>
                    </a:cubicBezTo>
                    <a:cubicBezTo>
                      <a:pt x="0" y="3"/>
                      <a:pt x="1" y="4"/>
                      <a:pt x="1" y="5"/>
                    </a:cubicBezTo>
                    <a:cubicBezTo>
                      <a:pt x="1" y="4"/>
                      <a:pt x="1" y="4"/>
                      <a:pt x="1" y="4"/>
                    </a:cubicBezTo>
                    <a:cubicBezTo>
                      <a:pt x="1" y="3"/>
                      <a:pt x="1" y="2"/>
                      <a:pt x="1" y="1"/>
                    </a:cubicBezTo>
                    <a:cubicBezTo>
                      <a:pt x="1" y="1"/>
                      <a:pt x="1" y="1"/>
                      <a:pt x="1" y="1"/>
                    </a:cubicBezTo>
                    <a:moveTo>
                      <a:pt x="1" y="0"/>
                    </a:move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8" name="Oval 10231"/>
              <p:cNvSpPr>
                <a:spLocks noChangeArrowheads="1"/>
              </p:cNvSpPr>
              <p:nvPr/>
            </p:nvSpPr>
            <p:spPr bwMode="auto">
              <a:xfrm>
                <a:off x="-118" y="3101"/>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39" name="Freeform 10232"/>
              <p:cNvSpPr>
                <a:spLocks noEditPoints="1"/>
              </p:cNvSpPr>
              <p:nvPr/>
            </p:nvSpPr>
            <p:spPr bwMode="auto">
              <a:xfrm>
                <a:off x="-118" y="3101"/>
                <a:ext cx="0" cy="7"/>
              </a:xfrm>
              <a:custGeom>
                <a:avLst/>
                <a:gdLst>
                  <a:gd name="T0" fmla="*/ 0 h 3"/>
                  <a:gd name="T1" fmla="*/ 1 h 3"/>
                  <a:gd name="T2" fmla="*/ 2 h 3"/>
                  <a:gd name="T3" fmla="*/ 3 h 3"/>
                  <a:gd name="T4" fmla="*/ 2 h 3"/>
                  <a:gd name="T5" fmla="*/ 0 h 3"/>
                  <a:gd name="T6" fmla="*/ 0 h 3"/>
                  <a:gd name="T7" fmla="*/ 0 h 3"/>
                  <a:gd name="T8" fmla="*/ 0 h 3"/>
                  <a:gd name="T9" fmla="*/ 0 h 3"/>
                  <a:gd name="T10" fmla="*/ 0 h 3"/>
                  <a:gd name="T11" fmla="*/ 0 h 3"/>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 ang="0">
                    <a:pos x="0" y="T10"/>
                  </a:cxn>
                  <a:cxn ang="0">
                    <a:pos x="0" y="T11"/>
                  </a:cxn>
                </a:cxnLst>
                <a:rect l="0" t="0" r="r" b="b"/>
                <a:pathLst>
                  <a:path h="3">
                    <a:moveTo>
                      <a:pt x="0" y="0"/>
                    </a:moveTo>
                    <a:cubicBezTo>
                      <a:pt x="0" y="1"/>
                      <a:pt x="0" y="1"/>
                      <a:pt x="0" y="1"/>
                    </a:cubicBezTo>
                    <a:cubicBezTo>
                      <a:pt x="0" y="1"/>
                      <a:pt x="0" y="2"/>
                      <a:pt x="0" y="2"/>
                    </a:cubicBezTo>
                    <a:cubicBezTo>
                      <a:pt x="0" y="2"/>
                      <a:pt x="0" y="2"/>
                      <a:pt x="0" y="3"/>
                    </a:cubicBezTo>
                    <a:cubicBezTo>
                      <a:pt x="0" y="2"/>
                      <a:pt x="0" y="2"/>
                      <a:pt x="0" y="2"/>
                    </a:cubicBezTo>
                    <a:cubicBezTo>
                      <a:pt x="0" y="1"/>
                      <a:pt x="0" y="1"/>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40" name="Freeform 10233"/>
              <p:cNvSpPr>
                <a:spLocks noEditPoints="1"/>
              </p:cNvSpPr>
              <p:nvPr/>
            </p:nvSpPr>
            <p:spPr bwMode="auto">
              <a:xfrm>
                <a:off x="-111" y="3103"/>
                <a:ext cx="12" cy="7"/>
              </a:xfrm>
              <a:custGeom>
                <a:avLst/>
                <a:gdLst>
                  <a:gd name="T0" fmla="*/ 3 w 5"/>
                  <a:gd name="T1" fmla="*/ 2 h 3"/>
                  <a:gd name="T2" fmla="*/ 5 w 5"/>
                  <a:gd name="T3" fmla="*/ 3 h 3"/>
                  <a:gd name="T4" fmla="*/ 5 w 5"/>
                  <a:gd name="T5" fmla="*/ 3 h 3"/>
                  <a:gd name="T6" fmla="*/ 3 w 5"/>
                  <a:gd name="T7" fmla="*/ 2 h 3"/>
                  <a:gd name="T8" fmla="*/ 3 w 5"/>
                  <a:gd name="T9" fmla="*/ 2 h 3"/>
                  <a:gd name="T10" fmla="*/ 3 w 5"/>
                  <a:gd name="T11" fmla="*/ 2 h 3"/>
                  <a:gd name="T12" fmla="*/ 0 w 5"/>
                  <a:gd name="T13" fmla="*/ 0 h 3"/>
                  <a:gd name="T14" fmla="*/ 0 w 5"/>
                  <a:gd name="T15" fmla="*/ 1 h 3"/>
                  <a:gd name="T16" fmla="*/ 0 w 5"/>
                  <a:gd name="T17" fmla="*/ 1 h 3"/>
                  <a:gd name="T18" fmla="*/ 0 w 5"/>
                  <a:gd name="T19" fmla="*/ 0 h 3"/>
                  <a:gd name="T20" fmla="*/ 0 w 5"/>
                  <a:gd name="T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3">
                    <a:moveTo>
                      <a:pt x="3" y="2"/>
                    </a:moveTo>
                    <a:cubicBezTo>
                      <a:pt x="5" y="3"/>
                      <a:pt x="5" y="3"/>
                      <a:pt x="5" y="3"/>
                    </a:cubicBezTo>
                    <a:cubicBezTo>
                      <a:pt x="5" y="3"/>
                      <a:pt x="5" y="3"/>
                      <a:pt x="5" y="3"/>
                    </a:cubicBezTo>
                    <a:cubicBezTo>
                      <a:pt x="4" y="2"/>
                      <a:pt x="4" y="2"/>
                      <a:pt x="3" y="2"/>
                    </a:cubicBezTo>
                    <a:cubicBezTo>
                      <a:pt x="3" y="2"/>
                      <a:pt x="3" y="2"/>
                      <a:pt x="3" y="2"/>
                    </a:cubicBezTo>
                    <a:cubicBezTo>
                      <a:pt x="3" y="2"/>
                      <a:pt x="3" y="2"/>
                      <a:pt x="3" y="2"/>
                    </a:cubicBezTo>
                    <a:moveTo>
                      <a:pt x="0" y="0"/>
                    </a:moveTo>
                    <a:cubicBezTo>
                      <a:pt x="0" y="0"/>
                      <a:pt x="0" y="0"/>
                      <a:pt x="0" y="1"/>
                    </a:cubicBezTo>
                    <a:cubicBezTo>
                      <a:pt x="0" y="1"/>
                      <a:pt x="0" y="1"/>
                      <a:pt x="0" y="1"/>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41" name="Freeform 10234"/>
              <p:cNvSpPr>
                <a:spLocks noEditPoints="1"/>
              </p:cNvSpPr>
              <p:nvPr/>
            </p:nvSpPr>
            <p:spPr bwMode="auto">
              <a:xfrm>
                <a:off x="-115" y="3103"/>
                <a:ext cx="16" cy="10"/>
              </a:xfrm>
              <a:custGeom>
                <a:avLst/>
                <a:gdLst>
                  <a:gd name="T0" fmla="*/ 7 w 7"/>
                  <a:gd name="T1" fmla="*/ 1 h 4"/>
                  <a:gd name="T2" fmla="*/ 5 w 7"/>
                  <a:gd name="T3" fmla="*/ 2 h 4"/>
                  <a:gd name="T4" fmla="*/ 7 w 7"/>
                  <a:gd name="T5" fmla="*/ 3 h 4"/>
                  <a:gd name="T6" fmla="*/ 7 w 7"/>
                  <a:gd name="T7" fmla="*/ 2 h 4"/>
                  <a:gd name="T8" fmla="*/ 6 w 7"/>
                  <a:gd name="T9" fmla="*/ 2 h 4"/>
                  <a:gd name="T10" fmla="*/ 7 w 7"/>
                  <a:gd name="T11" fmla="*/ 2 h 4"/>
                  <a:gd name="T12" fmla="*/ 7 w 7"/>
                  <a:gd name="T13" fmla="*/ 2 h 4"/>
                  <a:gd name="T14" fmla="*/ 7 w 7"/>
                  <a:gd name="T15" fmla="*/ 1 h 4"/>
                  <a:gd name="T16" fmla="*/ 2 w 7"/>
                  <a:gd name="T17" fmla="*/ 1 h 4"/>
                  <a:gd name="T18" fmla="*/ 2 w 7"/>
                  <a:gd name="T19" fmla="*/ 1 h 4"/>
                  <a:gd name="T20" fmla="*/ 1 w 7"/>
                  <a:gd name="T21" fmla="*/ 2 h 4"/>
                  <a:gd name="T22" fmla="*/ 1 w 7"/>
                  <a:gd name="T23" fmla="*/ 2 h 4"/>
                  <a:gd name="T24" fmla="*/ 0 w 7"/>
                  <a:gd name="T25" fmla="*/ 3 h 4"/>
                  <a:gd name="T26" fmla="*/ 1 w 7"/>
                  <a:gd name="T27" fmla="*/ 4 h 4"/>
                  <a:gd name="T28" fmla="*/ 4 w 7"/>
                  <a:gd name="T29" fmla="*/ 2 h 4"/>
                  <a:gd name="T30" fmla="*/ 4 w 7"/>
                  <a:gd name="T31" fmla="*/ 2 h 4"/>
                  <a:gd name="T32" fmla="*/ 3 w 7"/>
                  <a:gd name="T33" fmla="*/ 3 h 4"/>
                  <a:gd name="T34" fmla="*/ 2 w 7"/>
                  <a:gd name="T35" fmla="*/ 4 h 4"/>
                  <a:gd name="T36" fmla="*/ 2 w 7"/>
                  <a:gd name="T37" fmla="*/ 4 h 4"/>
                  <a:gd name="T38" fmla="*/ 3 w 7"/>
                  <a:gd name="T39" fmla="*/ 4 h 4"/>
                  <a:gd name="T40" fmla="*/ 3 w 7"/>
                  <a:gd name="T41" fmla="*/ 4 h 4"/>
                  <a:gd name="T42" fmla="*/ 6 w 7"/>
                  <a:gd name="T43" fmla="*/ 4 h 4"/>
                  <a:gd name="T44" fmla="*/ 6 w 7"/>
                  <a:gd name="T45" fmla="*/ 3 h 4"/>
                  <a:gd name="T46" fmla="*/ 7 w 7"/>
                  <a:gd name="T47" fmla="*/ 3 h 4"/>
                  <a:gd name="T48" fmla="*/ 5 w 7"/>
                  <a:gd name="T49" fmla="*/ 2 h 4"/>
                  <a:gd name="T50" fmla="*/ 4 w 7"/>
                  <a:gd name="T51" fmla="*/ 2 h 4"/>
                  <a:gd name="T52" fmla="*/ 4 w 7"/>
                  <a:gd name="T53" fmla="*/ 2 h 4"/>
                  <a:gd name="T54" fmla="*/ 4 w 7"/>
                  <a:gd name="T55" fmla="*/ 2 h 4"/>
                  <a:gd name="T56" fmla="*/ 4 w 7"/>
                  <a:gd name="T57" fmla="*/ 2 h 4"/>
                  <a:gd name="T58" fmla="*/ 3 w 7"/>
                  <a:gd name="T59" fmla="*/ 2 h 4"/>
                  <a:gd name="T60" fmla="*/ 2 w 7"/>
                  <a:gd name="T61" fmla="*/ 1 h 4"/>
                  <a:gd name="T62" fmla="*/ 2 w 7"/>
                  <a:gd name="T63" fmla="*/ 1 h 4"/>
                  <a:gd name="T64" fmla="*/ 2 w 7"/>
                  <a:gd name="T65" fmla="*/ 1 h 4"/>
                  <a:gd name="T66" fmla="*/ 2 w 7"/>
                  <a:gd name="T67" fmla="*/ 0 h 4"/>
                  <a:gd name="T68" fmla="*/ 2 w 7"/>
                  <a:gd name="T69" fmla="*/ 0 h 4"/>
                  <a:gd name="T70" fmla="*/ 2 w 7"/>
                  <a:gd name="T71" fmla="*/ 0 h 4"/>
                  <a:gd name="T72" fmla="*/ 2 w 7"/>
                  <a:gd name="T7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 h="4">
                    <a:moveTo>
                      <a:pt x="7" y="1"/>
                    </a:moveTo>
                    <a:cubicBezTo>
                      <a:pt x="7" y="2"/>
                      <a:pt x="6" y="2"/>
                      <a:pt x="5" y="2"/>
                    </a:cubicBezTo>
                    <a:cubicBezTo>
                      <a:pt x="6" y="2"/>
                      <a:pt x="6" y="2"/>
                      <a:pt x="7" y="3"/>
                    </a:cubicBezTo>
                    <a:cubicBezTo>
                      <a:pt x="7" y="2"/>
                      <a:pt x="7" y="2"/>
                      <a:pt x="7" y="2"/>
                    </a:cubicBezTo>
                    <a:cubicBezTo>
                      <a:pt x="7" y="2"/>
                      <a:pt x="6" y="2"/>
                      <a:pt x="6" y="2"/>
                    </a:cubicBezTo>
                    <a:cubicBezTo>
                      <a:pt x="6" y="2"/>
                      <a:pt x="7" y="2"/>
                      <a:pt x="7" y="2"/>
                    </a:cubicBezTo>
                    <a:cubicBezTo>
                      <a:pt x="7" y="2"/>
                      <a:pt x="7" y="2"/>
                      <a:pt x="7" y="2"/>
                    </a:cubicBezTo>
                    <a:cubicBezTo>
                      <a:pt x="7" y="1"/>
                      <a:pt x="7" y="1"/>
                      <a:pt x="7" y="1"/>
                    </a:cubicBezTo>
                    <a:moveTo>
                      <a:pt x="2" y="1"/>
                    </a:moveTo>
                    <a:cubicBezTo>
                      <a:pt x="2" y="1"/>
                      <a:pt x="2" y="1"/>
                      <a:pt x="2" y="1"/>
                    </a:cubicBezTo>
                    <a:cubicBezTo>
                      <a:pt x="2" y="1"/>
                      <a:pt x="2" y="2"/>
                      <a:pt x="1" y="2"/>
                    </a:cubicBezTo>
                    <a:cubicBezTo>
                      <a:pt x="1" y="2"/>
                      <a:pt x="1" y="2"/>
                      <a:pt x="1" y="2"/>
                    </a:cubicBezTo>
                    <a:cubicBezTo>
                      <a:pt x="0" y="3"/>
                      <a:pt x="0" y="3"/>
                      <a:pt x="0" y="3"/>
                    </a:cubicBezTo>
                    <a:cubicBezTo>
                      <a:pt x="1" y="3"/>
                      <a:pt x="1" y="4"/>
                      <a:pt x="1" y="4"/>
                    </a:cubicBezTo>
                    <a:cubicBezTo>
                      <a:pt x="1" y="3"/>
                      <a:pt x="2" y="2"/>
                      <a:pt x="4" y="2"/>
                    </a:cubicBezTo>
                    <a:cubicBezTo>
                      <a:pt x="4" y="2"/>
                      <a:pt x="4" y="2"/>
                      <a:pt x="4" y="2"/>
                    </a:cubicBezTo>
                    <a:cubicBezTo>
                      <a:pt x="3" y="3"/>
                      <a:pt x="3" y="3"/>
                      <a:pt x="3" y="3"/>
                    </a:cubicBezTo>
                    <a:cubicBezTo>
                      <a:pt x="3" y="4"/>
                      <a:pt x="3" y="4"/>
                      <a:pt x="2" y="4"/>
                    </a:cubicBezTo>
                    <a:cubicBezTo>
                      <a:pt x="2" y="4"/>
                      <a:pt x="2" y="4"/>
                      <a:pt x="2" y="4"/>
                    </a:cubicBezTo>
                    <a:cubicBezTo>
                      <a:pt x="3" y="4"/>
                      <a:pt x="3" y="4"/>
                      <a:pt x="3" y="4"/>
                    </a:cubicBezTo>
                    <a:cubicBezTo>
                      <a:pt x="3" y="4"/>
                      <a:pt x="3" y="4"/>
                      <a:pt x="3" y="4"/>
                    </a:cubicBezTo>
                    <a:cubicBezTo>
                      <a:pt x="4" y="4"/>
                      <a:pt x="5" y="4"/>
                      <a:pt x="6" y="4"/>
                    </a:cubicBezTo>
                    <a:cubicBezTo>
                      <a:pt x="6" y="3"/>
                      <a:pt x="6" y="3"/>
                      <a:pt x="6" y="3"/>
                    </a:cubicBezTo>
                    <a:cubicBezTo>
                      <a:pt x="7" y="3"/>
                      <a:pt x="7" y="3"/>
                      <a:pt x="7" y="3"/>
                    </a:cubicBezTo>
                    <a:cubicBezTo>
                      <a:pt x="5" y="2"/>
                      <a:pt x="5" y="2"/>
                      <a:pt x="5" y="2"/>
                    </a:cubicBezTo>
                    <a:cubicBezTo>
                      <a:pt x="5" y="2"/>
                      <a:pt x="4" y="2"/>
                      <a:pt x="4" y="2"/>
                    </a:cubicBezTo>
                    <a:cubicBezTo>
                      <a:pt x="4" y="2"/>
                      <a:pt x="4" y="2"/>
                      <a:pt x="4" y="2"/>
                    </a:cubicBezTo>
                    <a:cubicBezTo>
                      <a:pt x="4" y="2"/>
                      <a:pt x="4" y="2"/>
                      <a:pt x="4" y="2"/>
                    </a:cubicBezTo>
                    <a:cubicBezTo>
                      <a:pt x="4" y="2"/>
                      <a:pt x="4" y="2"/>
                      <a:pt x="4" y="2"/>
                    </a:cubicBezTo>
                    <a:cubicBezTo>
                      <a:pt x="4" y="2"/>
                      <a:pt x="3" y="2"/>
                      <a:pt x="3" y="2"/>
                    </a:cubicBezTo>
                    <a:cubicBezTo>
                      <a:pt x="2" y="2"/>
                      <a:pt x="4" y="1"/>
                      <a:pt x="2" y="1"/>
                    </a:cubicBezTo>
                    <a:cubicBezTo>
                      <a:pt x="2" y="1"/>
                      <a:pt x="2" y="1"/>
                      <a:pt x="2" y="1"/>
                    </a:cubicBezTo>
                    <a:cubicBezTo>
                      <a:pt x="2" y="1"/>
                      <a:pt x="2" y="1"/>
                      <a:pt x="2" y="1"/>
                    </a:cubicBezTo>
                    <a:moveTo>
                      <a:pt x="2" y="0"/>
                    </a:moveTo>
                    <a:cubicBezTo>
                      <a:pt x="2"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42" name="Freeform 10235"/>
              <p:cNvSpPr>
                <a:spLocks noEditPoints="1"/>
              </p:cNvSpPr>
              <p:nvPr/>
            </p:nvSpPr>
            <p:spPr bwMode="auto">
              <a:xfrm>
                <a:off x="-156" y="3103"/>
                <a:ext cx="93" cy="5"/>
              </a:xfrm>
              <a:custGeom>
                <a:avLst/>
                <a:gdLst>
                  <a:gd name="T0" fmla="*/ 1 w 39"/>
                  <a:gd name="T1" fmla="*/ 1 h 2"/>
                  <a:gd name="T2" fmla="*/ 0 w 39"/>
                  <a:gd name="T3" fmla="*/ 2 h 2"/>
                  <a:gd name="T4" fmla="*/ 1 w 39"/>
                  <a:gd name="T5" fmla="*/ 2 h 2"/>
                  <a:gd name="T6" fmla="*/ 1 w 39"/>
                  <a:gd name="T7" fmla="*/ 2 h 2"/>
                  <a:gd name="T8" fmla="*/ 2 w 39"/>
                  <a:gd name="T9" fmla="*/ 2 h 2"/>
                  <a:gd name="T10" fmla="*/ 2 w 39"/>
                  <a:gd name="T11" fmla="*/ 2 h 2"/>
                  <a:gd name="T12" fmla="*/ 2 w 39"/>
                  <a:gd name="T13" fmla="*/ 2 h 2"/>
                  <a:gd name="T14" fmla="*/ 1 w 39"/>
                  <a:gd name="T15" fmla="*/ 2 h 2"/>
                  <a:gd name="T16" fmla="*/ 1 w 39"/>
                  <a:gd name="T17" fmla="*/ 2 h 2"/>
                  <a:gd name="T18" fmla="*/ 1 w 39"/>
                  <a:gd name="T19" fmla="*/ 1 h 2"/>
                  <a:gd name="T20" fmla="*/ 1 w 39"/>
                  <a:gd name="T21" fmla="*/ 1 h 2"/>
                  <a:gd name="T22" fmla="*/ 3 w 39"/>
                  <a:gd name="T23" fmla="*/ 0 h 2"/>
                  <a:gd name="T24" fmla="*/ 3 w 39"/>
                  <a:gd name="T25" fmla="*/ 0 h 2"/>
                  <a:gd name="T26" fmla="*/ 3 w 39"/>
                  <a:gd name="T27" fmla="*/ 0 h 2"/>
                  <a:gd name="T28" fmla="*/ 3 w 39"/>
                  <a:gd name="T29" fmla="*/ 0 h 2"/>
                  <a:gd name="T30" fmla="*/ 39 w 39"/>
                  <a:gd name="T31" fmla="*/ 0 h 2"/>
                  <a:gd name="T32" fmla="*/ 38 w 39"/>
                  <a:gd name="T33" fmla="*/ 1 h 2"/>
                  <a:gd name="T34" fmla="*/ 38 w 39"/>
                  <a:gd name="T35" fmla="*/ 1 h 2"/>
                  <a:gd name="T36" fmla="*/ 39 w 39"/>
                  <a:gd name="T37" fmla="*/ 1 h 2"/>
                  <a:gd name="T38" fmla="*/ 39 w 39"/>
                  <a:gd name="T39" fmla="*/ 1 h 2"/>
                  <a:gd name="T40" fmla="*/ 39 w 39"/>
                  <a:gd name="T41" fmla="*/ 1 h 2"/>
                  <a:gd name="T42" fmla="*/ 39 w 39"/>
                  <a:gd name="T4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2">
                    <a:moveTo>
                      <a:pt x="1" y="1"/>
                    </a:moveTo>
                    <a:cubicBezTo>
                      <a:pt x="1" y="1"/>
                      <a:pt x="1" y="1"/>
                      <a:pt x="0" y="2"/>
                    </a:cubicBezTo>
                    <a:cubicBezTo>
                      <a:pt x="1" y="2"/>
                      <a:pt x="1" y="2"/>
                      <a:pt x="1" y="2"/>
                    </a:cubicBezTo>
                    <a:cubicBezTo>
                      <a:pt x="1" y="2"/>
                      <a:pt x="1" y="2"/>
                      <a:pt x="1" y="2"/>
                    </a:cubicBezTo>
                    <a:cubicBezTo>
                      <a:pt x="2" y="2"/>
                      <a:pt x="2" y="2"/>
                      <a:pt x="2" y="2"/>
                    </a:cubicBezTo>
                    <a:cubicBezTo>
                      <a:pt x="2" y="2"/>
                      <a:pt x="2" y="2"/>
                      <a:pt x="2" y="2"/>
                    </a:cubicBezTo>
                    <a:cubicBezTo>
                      <a:pt x="2" y="2"/>
                      <a:pt x="2" y="2"/>
                      <a:pt x="2" y="2"/>
                    </a:cubicBezTo>
                    <a:cubicBezTo>
                      <a:pt x="2" y="2"/>
                      <a:pt x="2" y="2"/>
                      <a:pt x="1" y="2"/>
                    </a:cubicBezTo>
                    <a:cubicBezTo>
                      <a:pt x="1" y="2"/>
                      <a:pt x="1" y="2"/>
                      <a:pt x="1" y="2"/>
                    </a:cubicBezTo>
                    <a:cubicBezTo>
                      <a:pt x="1" y="2"/>
                      <a:pt x="1" y="1"/>
                      <a:pt x="1" y="1"/>
                    </a:cubicBezTo>
                    <a:cubicBezTo>
                      <a:pt x="1" y="1"/>
                      <a:pt x="1" y="1"/>
                      <a:pt x="1" y="1"/>
                    </a:cubicBezTo>
                    <a:moveTo>
                      <a:pt x="3" y="0"/>
                    </a:moveTo>
                    <a:cubicBezTo>
                      <a:pt x="3" y="0"/>
                      <a:pt x="3" y="0"/>
                      <a:pt x="3" y="0"/>
                    </a:cubicBezTo>
                    <a:cubicBezTo>
                      <a:pt x="3" y="0"/>
                      <a:pt x="3" y="0"/>
                      <a:pt x="3" y="0"/>
                    </a:cubicBezTo>
                    <a:cubicBezTo>
                      <a:pt x="3" y="0"/>
                      <a:pt x="3" y="0"/>
                      <a:pt x="3" y="0"/>
                    </a:cubicBezTo>
                    <a:moveTo>
                      <a:pt x="39" y="0"/>
                    </a:moveTo>
                    <a:cubicBezTo>
                      <a:pt x="39" y="0"/>
                      <a:pt x="39" y="0"/>
                      <a:pt x="38" y="1"/>
                    </a:cubicBezTo>
                    <a:cubicBezTo>
                      <a:pt x="38" y="1"/>
                      <a:pt x="38" y="1"/>
                      <a:pt x="38" y="1"/>
                    </a:cubicBezTo>
                    <a:cubicBezTo>
                      <a:pt x="38" y="1"/>
                      <a:pt x="39" y="1"/>
                      <a:pt x="39" y="1"/>
                    </a:cubicBezTo>
                    <a:cubicBezTo>
                      <a:pt x="39" y="1"/>
                      <a:pt x="39" y="1"/>
                      <a:pt x="39" y="1"/>
                    </a:cubicBezTo>
                    <a:cubicBezTo>
                      <a:pt x="39" y="1"/>
                      <a:pt x="39" y="1"/>
                      <a:pt x="39" y="1"/>
                    </a:cubicBezTo>
                    <a:cubicBezTo>
                      <a:pt x="39" y="1"/>
                      <a:pt x="39"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43" name="Freeform 10236"/>
              <p:cNvSpPr>
                <a:spLocks noEditPoints="1"/>
              </p:cNvSpPr>
              <p:nvPr/>
            </p:nvSpPr>
            <p:spPr bwMode="auto">
              <a:xfrm>
                <a:off x="-165" y="3106"/>
                <a:ext cx="12" cy="4"/>
              </a:xfrm>
              <a:custGeom>
                <a:avLst/>
                <a:gdLst>
                  <a:gd name="T0" fmla="*/ 4 w 5"/>
                  <a:gd name="T1" fmla="*/ 1 h 2"/>
                  <a:gd name="T2" fmla="*/ 4 w 5"/>
                  <a:gd name="T3" fmla="*/ 1 h 2"/>
                  <a:gd name="T4" fmla="*/ 4 w 5"/>
                  <a:gd name="T5" fmla="*/ 2 h 2"/>
                  <a:gd name="T6" fmla="*/ 4 w 5"/>
                  <a:gd name="T7" fmla="*/ 2 h 2"/>
                  <a:gd name="T8" fmla="*/ 4 w 5"/>
                  <a:gd name="T9" fmla="*/ 2 h 2"/>
                  <a:gd name="T10" fmla="*/ 4 w 5"/>
                  <a:gd name="T11" fmla="*/ 2 h 2"/>
                  <a:gd name="T12" fmla="*/ 4 w 5"/>
                  <a:gd name="T13" fmla="*/ 2 h 2"/>
                  <a:gd name="T14" fmla="*/ 5 w 5"/>
                  <a:gd name="T15" fmla="*/ 2 h 2"/>
                  <a:gd name="T16" fmla="*/ 5 w 5"/>
                  <a:gd name="T17" fmla="*/ 1 h 2"/>
                  <a:gd name="T18" fmla="*/ 4 w 5"/>
                  <a:gd name="T19" fmla="*/ 1 h 2"/>
                  <a:gd name="T20" fmla="*/ 2 w 5"/>
                  <a:gd name="T21" fmla="*/ 0 h 2"/>
                  <a:gd name="T22" fmla="*/ 0 w 5"/>
                  <a:gd name="T23" fmla="*/ 2 h 2"/>
                  <a:gd name="T24" fmla="*/ 2 w 5"/>
                  <a:gd name="T25" fmla="*/ 0 h 2"/>
                  <a:gd name="T26" fmla="*/ 2 w 5"/>
                  <a:gd name="T27" fmla="*/ 1 h 2"/>
                  <a:gd name="T28" fmla="*/ 2 w 5"/>
                  <a:gd name="T29" fmla="*/ 1 h 2"/>
                  <a:gd name="T30" fmla="*/ 2 w 5"/>
                  <a:gd name="T31" fmla="*/ 0 h 2"/>
                  <a:gd name="T32" fmla="*/ 2 w 5"/>
                  <a:gd name="T3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
                    <a:moveTo>
                      <a:pt x="4" y="1"/>
                    </a:moveTo>
                    <a:cubicBezTo>
                      <a:pt x="4" y="1"/>
                      <a:pt x="4" y="1"/>
                      <a:pt x="4" y="1"/>
                    </a:cubicBezTo>
                    <a:cubicBezTo>
                      <a:pt x="4" y="1"/>
                      <a:pt x="4" y="1"/>
                      <a:pt x="4" y="2"/>
                    </a:cubicBezTo>
                    <a:cubicBezTo>
                      <a:pt x="4" y="2"/>
                      <a:pt x="4" y="2"/>
                      <a:pt x="4" y="2"/>
                    </a:cubicBezTo>
                    <a:cubicBezTo>
                      <a:pt x="4" y="2"/>
                      <a:pt x="4" y="2"/>
                      <a:pt x="4" y="2"/>
                    </a:cubicBezTo>
                    <a:cubicBezTo>
                      <a:pt x="4" y="2"/>
                      <a:pt x="4" y="2"/>
                      <a:pt x="4" y="2"/>
                    </a:cubicBezTo>
                    <a:cubicBezTo>
                      <a:pt x="4" y="2"/>
                      <a:pt x="4" y="2"/>
                      <a:pt x="4" y="2"/>
                    </a:cubicBezTo>
                    <a:cubicBezTo>
                      <a:pt x="5" y="2"/>
                      <a:pt x="5" y="2"/>
                      <a:pt x="5" y="2"/>
                    </a:cubicBezTo>
                    <a:cubicBezTo>
                      <a:pt x="5" y="2"/>
                      <a:pt x="5" y="1"/>
                      <a:pt x="5" y="1"/>
                    </a:cubicBezTo>
                    <a:cubicBezTo>
                      <a:pt x="4" y="1"/>
                      <a:pt x="4" y="1"/>
                      <a:pt x="4" y="1"/>
                    </a:cubicBezTo>
                    <a:moveTo>
                      <a:pt x="2" y="0"/>
                    </a:moveTo>
                    <a:cubicBezTo>
                      <a:pt x="1" y="0"/>
                      <a:pt x="1" y="1"/>
                      <a:pt x="0" y="2"/>
                    </a:cubicBezTo>
                    <a:cubicBezTo>
                      <a:pt x="1" y="1"/>
                      <a:pt x="1" y="1"/>
                      <a:pt x="2" y="0"/>
                    </a:cubicBezTo>
                    <a:cubicBezTo>
                      <a:pt x="1" y="0"/>
                      <a:pt x="1" y="1"/>
                      <a:pt x="2" y="1"/>
                    </a:cubicBezTo>
                    <a:cubicBezTo>
                      <a:pt x="2" y="1"/>
                      <a:pt x="2" y="1"/>
                      <a:pt x="2" y="1"/>
                    </a:cubicBezTo>
                    <a:cubicBezTo>
                      <a:pt x="2" y="1"/>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44" name="Freeform 10237"/>
              <p:cNvSpPr>
                <a:spLocks noEditPoints="1"/>
              </p:cNvSpPr>
              <p:nvPr/>
            </p:nvSpPr>
            <p:spPr bwMode="auto">
              <a:xfrm>
                <a:off x="-203" y="3106"/>
                <a:ext cx="142" cy="73"/>
              </a:xfrm>
              <a:custGeom>
                <a:avLst/>
                <a:gdLst>
                  <a:gd name="T0" fmla="*/ 3 w 60"/>
                  <a:gd name="T1" fmla="*/ 27 h 31"/>
                  <a:gd name="T2" fmla="*/ 0 w 60"/>
                  <a:gd name="T3" fmla="*/ 31 h 31"/>
                  <a:gd name="T4" fmla="*/ 0 w 60"/>
                  <a:gd name="T5" fmla="*/ 31 h 31"/>
                  <a:gd name="T6" fmla="*/ 3 w 60"/>
                  <a:gd name="T7" fmla="*/ 27 h 31"/>
                  <a:gd name="T8" fmla="*/ 3 w 60"/>
                  <a:gd name="T9" fmla="*/ 27 h 31"/>
                  <a:gd name="T10" fmla="*/ 9 w 60"/>
                  <a:gd name="T11" fmla="*/ 16 h 31"/>
                  <a:gd name="T12" fmla="*/ 6 w 60"/>
                  <a:gd name="T13" fmla="*/ 21 h 31"/>
                  <a:gd name="T14" fmla="*/ 6 w 60"/>
                  <a:gd name="T15" fmla="*/ 22 h 31"/>
                  <a:gd name="T16" fmla="*/ 9 w 60"/>
                  <a:gd name="T17" fmla="*/ 16 h 31"/>
                  <a:gd name="T18" fmla="*/ 9 w 60"/>
                  <a:gd name="T19" fmla="*/ 16 h 31"/>
                  <a:gd name="T20" fmla="*/ 13 w 60"/>
                  <a:gd name="T21" fmla="*/ 8 h 31"/>
                  <a:gd name="T22" fmla="*/ 13 w 60"/>
                  <a:gd name="T23" fmla="*/ 8 h 31"/>
                  <a:gd name="T24" fmla="*/ 13 w 60"/>
                  <a:gd name="T25" fmla="*/ 8 h 31"/>
                  <a:gd name="T26" fmla="*/ 13 w 60"/>
                  <a:gd name="T27" fmla="*/ 8 h 31"/>
                  <a:gd name="T28" fmla="*/ 13 w 60"/>
                  <a:gd name="T29" fmla="*/ 8 h 31"/>
                  <a:gd name="T30" fmla="*/ 16 w 60"/>
                  <a:gd name="T31" fmla="*/ 3 h 31"/>
                  <a:gd name="T32" fmla="*/ 15 w 60"/>
                  <a:gd name="T33" fmla="*/ 4 h 31"/>
                  <a:gd name="T34" fmla="*/ 16 w 60"/>
                  <a:gd name="T35" fmla="*/ 4 h 31"/>
                  <a:gd name="T36" fmla="*/ 16 w 60"/>
                  <a:gd name="T37" fmla="*/ 3 h 31"/>
                  <a:gd name="T38" fmla="*/ 16 w 60"/>
                  <a:gd name="T39" fmla="*/ 3 h 31"/>
                  <a:gd name="T40" fmla="*/ 27 w 60"/>
                  <a:gd name="T41" fmla="*/ 2 h 31"/>
                  <a:gd name="T42" fmla="*/ 28 w 60"/>
                  <a:gd name="T43" fmla="*/ 2 h 31"/>
                  <a:gd name="T44" fmla="*/ 28 w 60"/>
                  <a:gd name="T45" fmla="*/ 2 h 31"/>
                  <a:gd name="T46" fmla="*/ 28 w 60"/>
                  <a:gd name="T47" fmla="*/ 2 h 31"/>
                  <a:gd name="T48" fmla="*/ 29 w 60"/>
                  <a:gd name="T49" fmla="*/ 2 h 31"/>
                  <a:gd name="T50" fmla="*/ 27 w 60"/>
                  <a:gd name="T51" fmla="*/ 2 h 31"/>
                  <a:gd name="T52" fmla="*/ 60 w 60"/>
                  <a:gd name="T53" fmla="*/ 1 h 31"/>
                  <a:gd name="T54" fmla="*/ 60 w 60"/>
                  <a:gd name="T55" fmla="*/ 1 h 31"/>
                  <a:gd name="T56" fmla="*/ 60 w 60"/>
                  <a:gd name="T57" fmla="*/ 1 h 31"/>
                  <a:gd name="T58" fmla="*/ 60 w 60"/>
                  <a:gd name="T59" fmla="*/ 1 h 31"/>
                  <a:gd name="T60" fmla="*/ 25 w 60"/>
                  <a:gd name="T61" fmla="*/ 0 h 31"/>
                  <a:gd name="T62" fmla="*/ 25 w 60"/>
                  <a:gd name="T63" fmla="*/ 0 h 31"/>
                  <a:gd name="T64" fmla="*/ 25 w 60"/>
                  <a:gd name="T6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 h="31">
                    <a:moveTo>
                      <a:pt x="3" y="27"/>
                    </a:moveTo>
                    <a:cubicBezTo>
                      <a:pt x="2" y="28"/>
                      <a:pt x="1" y="29"/>
                      <a:pt x="0" y="31"/>
                    </a:cubicBezTo>
                    <a:cubicBezTo>
                      <a:pt x="0" y="31"/>
                      <a:pt x="0" y="31"/>
                      <a:pt x="0" y="31"/>
                    </a:cubicBezTo>
                    <a:cubicBezTo>
                      <a:pt x="0" y="31"/>
                      <a:pt x="1" y="30"/>
                      <a:pt x="3" y="27"/>
                    </a:cubicBezTo>
                    <a:cubicBezTo>
                      <a:pt x="3" y="27"/>
                      <a:pt x="3" y="27"/>
                      <a:pt x="3" y="27"/>
                    </a:cubicBezTo>
                    <a:moveTo>
                      <a:pt x="9" y="16"/>
                    </a:moveTo>
                    <a:cubicBezTo>
                      <a:pt x="8" y="18"/>
                      <a:pt x="7" y="20"/>
                      <a:pt x="6" y="21"/>
                    </a:cubicBezTo>
                    <a:cubicBezTo>
                      <a:pt x="6" y="22"/>
                      <a:pt x="6" y="22"/>
                      <a:pt x="6" y="22"/>
                    </a:cubicBezTo>
                    <a:cubicBezTo>
                      <a:pt x="7" y="20"/>
                      <a:pt x="8" y="18"/>
                      <a:pt x="9" y="16"/>
                    </a:cubicBezTo>
                    <a:cubicBezTo>
                      <a:pt x="9" y="16"/>
                      <a:pt x="9" y="16"/>
                      <a:pt x="9" y="16"/>
                    </a:cubicBezTo>
                    <a:moveTo>
                      <a:pt x="13" y="8"/>
                    </a:moveTo>
                    <a:cubicBezTo>
                      <a:pt x="13" y="8"/>
                      <a:pt x="13" y="8"/>
                      <a:pt x="13" y="8"/>
                    </a:cubicBezTo>
                    <a:cubicBezTo>
                      <a:pt x="13" y="8"/>
                      <a:pt x="13" y="8"/>
                      <a:pt x="13" y="8"/>
                    </a:cubicBezTo>
                    <a:cubicBezTo>
                      <a:pt x="13" y="8"/>
                      <a:pt x="13" y="8"/>
                      <a:pt x="13" y="8"/>
                    </a:cubicBezTo>
                    <a:cubicBezTo>
                      <a:pt x="13" y="8"/>
                      <a:pt x="13" y="8"/>
                      <a:pt x="13" y="8"/>
                    </a:cubicBezTo>
                    <a:moveTo>
                      <a:pt x="16" y="3"/>
                    </a:moveTo>
                    <a:cubicBezTo>
                      <a:pt x="16" y="3"/>
                      <a:pt x="16" y="3"/>
                      <a:pt x="15" y="4"/>
                    </a:cubicBezTo>
                    <a:cubicBezTo>
                      <a:pt x="16" y="4"/>
                      <a:pt x="16" y="4"/>
                      <a:pt x="16" y="4"/>
                    </a:cubicBezTo>
                    <a:cubicBezTo>
                      <a:pt x="16" y="4"/>
                      <a:pt x="16" y="3"/>
                      <a:pt x="16" y="3"/>
                    </a:cubicBezTo>
                    <a:cubicBezTo>
                      <a:pt x="16" y="3"/>
                      <a:pt x="16" y="3"/>
                      <a:pt x="16" y="3"/>
                    </a:cubicBezTo>
                    <a:moveTo>
                      <a:pt x="27" y="2"/>
                    </a:moveTo>
                    <a:cubicBezTo>
                      <a:pt x="28" y="2"/>
                      <a:pt x="28" y="2"/>
                      <a:pt x="28" y="2"/>
                    </a:cubicBezTo>
                    <a:cubicBezTo>
                      <a:pt x="28" y="2"/>
                      <a:pt x="28" y="2"/>
                      <a:pt x="28" y="2"/>
                    </a:cubicBezTo>
                    <a:cubicBezTo>
                      <a:pt x="28" y="2"/>
                      <a:pt x="28" y="2"/>
                      <a:pt x="28" y="2"/>
                    </a:cubicBezTo>
                    <a:cubicBezTo>
                      <a:pt x="28" y="2"/>
                      <a:pt x="29" y="2"/>
                      <a:pt x="29" y="2"/>
                    </a:cubicBezTo>
                    <a:cubicBezTo>
                      <a:pt x="29" y="2"/>
                      <a:pt x="28" y="2"/>
                      <a:pt x="27" y="2"/>
                    </a:cubicBezTo>
                    <a:moveTo>
                      <a:pt x="60" y="1"/>
                    </a:moveTo>
                    <a:cubicBezTo>
                      <a:pt x="60" y="1"/>
                      <a:pt x="60" y="1"/>
                      <a:pt x="60" y="1"/>
                    </a:cubicBezTo>
                    <a:cubicBezTo>
                      <a:pt x="60" y="1"/>
                      <a:pt x="60" y="1"/>
                      <a:pt x="60" y="1"/>
                    </a:cubicBezTo>
                    <a:cubicBezTo>
                      <a:pt x="60" y="1"/>
                      <a:pt x="60" y="1"/>
                      <a:pt x="60" y="1"/>
                    </a:cubicBezTo>
                    <a:moveTo>
                      <a:pt x="25" y="0"/>
                    </a:moveTo>
                    <a:cubicBezTo>
                      <a:pt x="25" y="0"/>
                      <a:pt x="25" y="0"/>
                      <a:pt x="25" y="0"/>
                    </a:cubicBezTo>
                    <a:cubicBezTo>
                      <a:pt x="25" y="0"/>
                      <a:pt x="25" y="0"/>
                      <a:pt x="2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45" name="Freeform 10238"/>
              <p:cNvSpPr>
                <a:spLocks noEditPoints="1"/>
              </p:cNvSpPr>
              <p:nvPr/>
            </p:nvSpPr>
            <p:spPr bwMode="auto">
              <a:xfrm>
                <a:off x="-196" y="3110"/>
                <a:ext cx="85" cy="59"/>
              </a:xfrm>
              <a:custGeom>
                <a:avLst/>
                <a:gdLst>
                  <a:gd name="T0" fmla="*/ 3 w 36"/>
                  <a:gd name="T1" fmla="*/ 19 h 25"/>
                  <a:gd name="T2" fmla="*/ 0 w 36"/>
                  <a:gd name="T3" fmla="*/ 25 h 25"/>
                  <a:gd name="T4" fmla="*/ 0 w 36"/>
                  <a:gd name="T5" fmla="*/ 25 h 25"/>
                  <a:gd name="T6" fmla="*/ 3 w 36"/>
                  <a:gd name="T7" fmla="*/ 20 h 25"/>
                  <a:gd name="T8" fmla="*/ 3 w 36"/>
                  <a:gd name="T9" fmla="*/ 19 h 25"/>
                  <a:gd name="T10" fmla="*/ 10 w 36"/>
                  <a:gd name="T11" fmla="*/ 6 h 25"/>
                  <a:gd name="T12" fmla="*/ 6 w 36"/>
                  <a:gd name="T13" fmla="*/ 14 h 25"/>
                  <a:gd name="T14" fmla="*/ 6 w 36"/>
                  <a:gd name="T15" fmla="*/ 14 h 25"/>
                  <a:gd name="T16" fmla="*/ 10 w 36"/>
                  <a:gd name="T17" fmla="*/ 6 h 25"/>
                  <a:gd name="T18" fmla="*/ 10 w 36"/>
                  <a:gd name="T19" fmla="*/ 6 h 25"/>
                  <a:gd name="T20" fmla="*/ 12 w 36"/>
                  <a:gd name="T21" fmla="*/ 2 h 25"/>
                  <a:gd name="T22" fmla="*/ 10 w 36"/>
                  <a:gd name="T23" fmla="*/ 6 h 25"/>
                  <a:gd name="T24" fmla="*/ 10 w 36"/>
                  <a:gd name="T25" fmla="*/ 6 h 25"/>
                  <a:gd name="T26" fmla="*/ 12 w 36"/>
                  <a:gd name="T27" fmla="*/ 3 h 25"/>
                  <a:gd name="T28" fmla="*/ 13 w 36"/>
                  <a:gd name="T29" fmla="*/ 2 h 25"/>
                  <a:gd name="T30" fmla="*/ 12 w 36"/>
                  <a:gd name="T31" fmla="*/ 2 h 25"/>
                  <a:gd name="T32" fmla="*/ 35 w 36"/>
                  <a:gd name="T33" fmla="*/ 1 h 25"/>
                  <a:gd name="T34" fmla="*/ 35 w 36"/>
                  <a:gd name="T35" fmla="*/ 1 h 25"/>
                  <a:gd name="T36" fmla="*/ 36 w 36"/>
                  <a:gd name="T37" fmla="*/ 1 h 25"/>
                  <a:gd name="T38" fmla="*/ 36 w 36"/>
                  <a:gd name="T39" fmla="*/ 2 h 25"/>
                  <a:gd name="T40" fmla="*/ 36 w 36"/>
                  <a:gd name="T41" fmla="*/ 1 h 25"/>
                  <a:gd name="T42" fmla="*/ 35 w 36"/>
                  <a:gd name="T43" fmla="*/ 1 h 25"/>
                  <a:gd name="T44" fmla="*/ 34 w 36"/>
                  <a:gd name="T45" fmla="*/ 1 h 25"/>
                  <a:gd name="T46" fmla="*/ 34 w 36"/>
                  <a:gd name="T47" fmla="*/ 1 h 25"/>
                  <a:gd name="T48" fmla="*/ 35 w 36"/>
                  <a:gd name="T49" fmla="*/ 2 h 25"/>
                  <a:gd name="T50" fmla="*/ 35 w 36"/>
                  <a:gd name="T51" fmla="*/ 1 h 25"/>
                  <a:gd name="T52" fmla="*/ 34 w 36"/>
                  <a:gd name="T53" fmla="*/ 1 h 25"/>
                  <a:gd name="T54" fmla="*/ 13 w 36"/>
                  <a:gd name="T55" fmla="*/ 0 h 25"/>
                  <a:gd name="T56" fmla="*/ 13 w 36"/>
                  <a:gd name="T57" fmla="*/ 1 h 25"/>
                  <a:gd name="T58" fmla="*/ 13 w 36"/>
                  <a:gd name="T59" fmla="*/ 1 h 25"/>
                  <a:gd name="T60" fmla="*/ 13 w 36"/>
                  <a:gd name="T6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25">
                    <a:moveTo>
                      <a:pt x="3" y="19"/>
                    </a:moveTo>
                    <a:cubicBezTo>
                      <a:pt x="2" y="21"/>
                      <a:pt x="1" y="23"/>
                      <a:pt x="0" y="25"/>
                    </a:cubicBezTo>
                    <a:cubicBezTo>
                      <a:pt x="0" y="25"/>
                      <a:pt x="0" y="25"/>
                      <a:pt x="0" y="25"/>
                    </a:cubicBezTo>
                    <a:cubicBezTo>
                      <a:pt x="1" y="23"/>
                      <a:pt x="2" y="21"/>
                      <a:pt x="3" y="20"/>
                    </a:cubicBezTo>
                    <a:cubicBezTo>
                      <a:pt x="3" y="19"/>
                      <a:pt x="3" y="19"/>
                      <a:pt x="3" y="19"/>
                    </a:cubicBezTo>
                    <a:moveTo>
                      <a:pt x="10" y="6"/>
                    </a:moveTo>
                    <a:cubicBezTo>
                      <a:pt x="9" y="8"/>
                      <a:pt x="7" y="11"/>
                      <a:pt x="6" y="14"/>
                    </a:cubicBezTo>
                    <a:cubicBezTo>
                      <a:pt x="6" y="14"/>
                      <a:pt x="6" y="14"/>
                      <a:pt x="6" y="14"/>
                    </a:cubicBezTo>
                    <a:cubicBezTo>
                      <a:pt x="7" y="11"/>
                      <a:pt x="9" y="9"/>
                      <a:pt x="10" y="6"/>
                    </a:cubicBezTo>
                    <a:cubicBezTo>
                      <a:pt x="10" y="6"/>
                      <a:pt x="10" y="6"/>
                      <a:pt x="10" y="6"/>
                    </a:cubicBezTo>
                    <a:moveTo>
                      <a:pt x="12" y="2"/>
                    </a:moveTo>
                    <a:cubicBezTo>
                      <a:pt x="12" y="3"/>
                      <a:pt x="11" y="4"/>
                      <a:pt x="10" y="6"/>
                    </a:cubicBezTo>
                    <a:cubicBezTo>
                      <a:pt x="10" y="6"/>
                      <a:pt x="10" y="6"/>
                      <a:pt x="10" y="6"/>
                    </a:cubicBezTo>
                    <a:cubicBezTo>
                      <a:pt x="11" y="5"/>
                      <a:pt x="11" y="4"/>
                      <a:pt x="12" y="3"/>
                    </a:cubicBezTo>
                    <a:cubicBezTo>
                      <a:pt x="12" y="2"/>
                      <a:pt x="12" y="2"/>
                      <a:pt x="13" y="2"/>
                    </a:cubicBezTo>
                    <a:cubicBezTo>
                      <a:pt x="12" y="2"/>
                      <a:pt x="12" y="2"/>
                      <a:pt x="12" y="2"/>
                    </a:cubicBezTo>
                    <a:moveTo>
                      <a:pt x="35" y="1"/>
                    </a:moveTo>
                    <a:cubicBezTo>
                      <a:pt x="35" y="1"/>
                      <a:pt x="35" y="1"/>
                      <a:pt x="35" y="1"/>
                    </a:cubicBezTo>
                    <a:cubicBezTo>
                      <a:pt x="35" y="1"/>
                      <a:pt x="35" y="1"/>
                      <a:pt x="36" y="1"/>
                    </a:cubicBezTo>
                    <a:cubicBezTo>
                      <a:pt x="36" y="2"/>
                      <a:pt x="36" y="2"/>
                      <a:pt x="36" y="2"/>
                    </a:cubicBezTo>
                    <a:cubicBezTo>
                      <a:pt x="36" y="2"/>
                      <a:pt x="36" y="2"/>
                      <a:pt x="36" y="1"/>
                    </a:cubicBezTo>
                    <a:cubicBezTo>
                      <a:pt x="36" y="1"/>
                      <a:pt x="35" y="1"/>
                      <a:pt x="35" y="1"/>
                    </a:cubicBezTo>
                    <a:moveTo>
                      <a:pt x="34" y="1"/>
                    </a:moveTo>
                    <a:cubicBezTo>
                      <a:pt x="34" y="1"/>
                      <a:pt x="34" y="1"/>
                      <a:pt x="34" y="1"/>
                    </a:cubicBezTo>
                    <a:cubicBezTo>
                      <a:pt x="34" y="2"/>
                      <a:pt x="35" y="2"/>
                      <a:pt x="35" y="2"/>
                    </a:cubicBezTo>
                    <a:cubicBezTo>
                      <a:pt x="35" y="2"/>
                      <a:pt x="35" y="1"/>
                      <a:pt x="35" y="1"/>
                    </a:cubicBezTo>
                    <a:cubicBezTo>
                      <a:pt x="35" y="1"/>
                      <a:pt x="35" y="1"/>
                      <a:pt x="34" y="1"/>
                    </a:cubicBezTo>
                    <a:moveTo>
                      <a:pt x="13" y="0"/>
                    </a:moveTo>
                    <a:cubicBezTo>
                      <a:pt x="13" y="0"/>
                      <a:pt x="13" y="1"/>
                      <a:pt x="13" y="1"/>
                    </a:cubicBezTo>
                    <a:cubicBezTo>
                      <a:pt x="13" y="1"/>
                      <a:pt x="13" y="1"/>
                      <a:pt x="13" y="1"/>
                    </a:cubicBezTo>
                    <a:cubicBezTo>
                      <a:pt x="13" y="1"/>
                      <a:pt x="13" y="1"/>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46" name="Freeform 10239"/>
              <p:cNvSpPr>
                <a:spLocks/>
              </p:cNvSpPr>
              <p:nvPr/>
            </p:nvSpPr>
            <p:spPr bwMode="auto">
              <a:xfrm>
                <a:off x="83" y="3148"/>
                <a:ext cx="5" cy="2"/>
              </a:xfrm>
              <a:custGeom>
                <a:avLst/>
                <a:gdLst>
                  <a:gd name="T0" fmla="*/ 0 w 2"/>
                  <a:gd name="T1" fmla="*/ 0 h 1"/>
                  <a:gd name="T2" fmla="*/ 0 w 2"/>
                  <a:gd name="T3" fmla="*/ 0 h 1"/>
                  <a:gd name="T4" fmla="*/ 1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0" y="1"/>
                      <a:pt x="1" y="1"/>
                      <a:pt x="1" y="1"/>
                    </a:cubicBezTo>
                    <a:cubicBezTo>
                      <a:pt x="2" y="1"/>
                      <a:pt x="2" y="1"/>
                      <a:pt x="2" y="1"/>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47" name="Freeform 10240"/>
              <p:cNvSpPr>
                <a:spLocks/>
              </p:cNvSpPr>
              <p:nvPr/>
            </p:nvSpPr>
            <p:spPr bwMode="auto">
              <a:xfrm>
                <a:off x="71" y="3141"/>
                <a:ext cx="12" cy="7"/>
              </a:xfrm>
              <a:custGeom>
                <a:avLst/>
                <a:gdLst>
                  <a:gd name="T0" fmla="*/ 0 w 5"/>
                  <a:gd name="T1" fmla="*/ 0 h 3"/>
                  <a:gd name="T2" fmla="*/ 5 w 5"/>
                  <a:gd name="T3" fmla="*/ 3 h 3"/>
                  <a:gd name="T4" fmla="*/ 5 w 5"/>
                  <a:gd name="T5" fmla="*/ 3 h 3"/>
                  <a:gd name="T6" fmla="*/ 1 w 5"/>
                  <a:gd name="T7" fmla="*/ 1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cubicBezTo>
                      <a:pt x="2" y="2"/>
                      <a:pt x="4" y="3"/>
                      <a:pt x="5" y="3"/>
                    </a:cubicBezTo>
                    <a:cubicBezTo>
                      <a:pt x="5" y="3"/>
                      <a:pt x="5" y="3"/>
                      <a:pt x="5" y="3"/>
                    </a:cubicBezTo>
                    <a:cubicBezTo>
                      <a:pt x="4" y="3"/>
                      <a:pt x="2" y="2"/>
                      <a:pt x="1" y="1"/>
                    </a:cubicBezTo>
                    <a:cubicBezTo>
                      <a:pt x="0"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48" name="Freeform 10241"/>
              <p:cNvSpPr>
                <a:spLocks noEditPoints="1"/>
              </p:cNvSpPr>
              <p:nvPr/>
            </p:nvSpPr>
            <p:spPr bwMode="auto">
              <a:xfrm>
                <a:off x="36" y="3200"/>
                <a:ext cx="42" cy="113"/>
              </a:xfrm>
              <a:custGeom>
                <a:avLst/>
                <a:gdLst>
                  <a:gd name="T0" fmla="*/ 0 w 18"/>
                  <a:gd name="T1" fmla="*/ 46 h 48"/>
                  <a:gd name="T2" fmla="*/ 0 w 18"/>
                  <a:gd name="T3" fmla="*/ 47 h 48"/>
                  <a:gd name="T4" fmla="*/ 0 w 18"/>
                  <a:gd name="T5" fmla="*/ 48 h 48"/>
                  <a:gd name="T6" fmla="*/ 0 w 18"/>
                  <a:gd name="T7" fmla="*/ 46 h 48"/>
                  <a:gd name="T8" fmla="*/ 0 w 18"/>
                  <a:gd name="T9" fmla="*/ 46 h 48"/>
                  <a:gd name="T10" fmla="*/ 16 w 18"/>
                  <a:gd name="T11" fmla="*/ 0 h 48"/>
                  <a:gd name="T12" fmla="*/ 16 w 18"/>
                  <a:gd name="T13" fmla="*/ 0 h 48"/>
                  <a:gd name="T14" fmla="*/ 17 w 18"/>
                  <a:gd name="T15" fmla="*/ 0 h 48"/>
                  <a:gd name="T16" fmla="*/ 17 w 18"/>
                  <a:gd name="T17" fmla="*/ 0 h 48"/>
                  <a:gd name="T18" fmla="*/ 17 w 18"/>
                  <a:gd name="T19" fmla="*/ 0 h 48"/>
                  <a:gd name="T20" fmla="*/ 16 w 18"/>
                  <a:gd name="T21" fmla="*/ 0 h 48"/>
                  <a:gd name="T22" fmla="*/ 18 w 18"/>
                  <a:gd name="T23" fmla="*/ 0 h 48"/>
                  <a:gd name="T24" fmla="*/ 17 w 18"/>
                  <a:gd name="T25" fmla="*/ 0 h 48"/>
                  <a:gd name="T26" fmla="*/ 18 w 18"/>
                  <a:gd name="T2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48">
                    <a:moveTo>
                      <a:pt x="0" y="46"/>
                    </a:moveTo>
                    <a:cubicBezTo>
                      <a:pt x="0" y="47"/>
                      <a:pt x="0" y="47"/>
                      <a:pt x="0" y="47"/>
                    </a:cubicBezTo>
                    <a:cubicBezTo>
                      <a:pt x="0" y="48"/>
                      <a:pt x="0" y="48"/>
                      <a:pt x="0" y="48"/>
                    </a:cubicBezTo>
                    <a:cubicBezTo>
                      <a:pt x="0" y="47"/>
                      <a:pt x="0" y="47"/>
                      <a:pt x="0" y="46"/>
                    </a:cubicBezTo>
                    <a:cubicBezTo>
                      <a:pt x="0" y="46"/>
                      <a:pt x="0" y="46"/>
                      <a:pt x="0" y="46"/>
                    </a:cubicBezTo>
                    <a:moveTo>
                      <a:pt x="16" y="0"/>
                    </a:moveTo>
                    <a:cubicBezTo>
                      <a:pt x="16" y="0"/>
                      <a:pt x="16" y="0"/>
                      <a:pt x="16" y="0"/>
                    </a:cubicBezTo>
                    <a:cubicBezTo>
                      <a:pt x="17" y="0"/>
                      <a:pt x="17" y="0"/>
                      <a:pt x="17" y="0"/>
                    </a:cubicBezTo>
                    <a:cubicBezTo>
                      <a:pt x="17" y="0"/>
                      <a:pt x="17" y="0"/>
                      <a:pt x="17" y="0"/>
                    </a:cubicBezTo>
                    <a:cubicBezTo>
                      <a:pt x="17" y="0"/>
                      <a:pt x="17" y="0"/>
                      <a:pt x="17" y="0"/>
                    </a:cubicBezTo>
                    <a:cubicBezTo>
                      <a:pt x="17" y="0"/>
                      <a:pt x="17" y="0"/>
                      <a:pt x="16" y="0"/>
                    </a:cubicBezTo>
                    <a:moveTo>
                      <a:pt x="18" y="0"/>
                    </a:moveTo>
                    <a:cubicBezTo>
                      <a:pt x="17" y="0"/>
                      <a:pt x="17" y="0"/>
                      <a:pt x="17" y="0"/>
                    </a:cubicBezTo>
                    <a:cubicBezTo>
                      <a:pt x="17" y="0"/>
                      <a:pt x="18" y="0"/>
                      <a:pt x="1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49" name="Freeform 10242"/>
              <p:cNvSpPr>
                <a:spLocks noEditPoints="1"/>
              </p:cNvSpPr>
              <p:nvPr/>
            </p:nvSpPr>
            <p:spPr bwMode="auto">
              <a:xfrm>
                <a:off x="33" y="3309"/>
                <a:ext cx="5" cy="9"/>
              </a:xfrm>
              <a:custGeom>
                <a:avLst/>
                <a:gdLst>
                  <a:gd name="T0" fmla="*/ 1 w 2"/>
                  <a:gd name="T1" fmla="*/ 1 h 4"/>
                  <a:gd name="T2" fmla="*/ 0 w 2"/>
                  <a:gd name="T3" fmla="*/ 4 h 4"/>
                  <a:gd name="T4" fmla="*/ 1 w 2"/>
                  <a:gd name="T5" fmla="*/ 2 h 4"/>
                  <a:gd name="T6" fmla="*/ 1 w 2"/>
                  <a:gd name="T7" fmla="*/ 1 h 4"/>
                  <a:gd name="T8" fmla="*/ 2 w 2"/>
                  <a:gd name="T9" fmla="*/ 0 h 4"/>
                  <a:gd name="T10" fmla="*/ 1 w 2"/>
                  <a:gd name="T11" fmla="*/ 0 h 4"/>
                  <a:gd name="T12" fmla="*/ 1 w 2"/>
                  <a:gd name="T13" fmla="*/ 0 h 4"/>
                  <a:gd name="T14" fmla="*/ 2 w 2"/>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4">
                    <a:moveTo>
                      <a:pt x="1" y="1"/>
                    </a:moveTo>
                    <a:cubicBezTo>
                      <a:pt x="0" y="3"/>
                      <a:pt x="0" y="4"/>
                      <a:pt x="0" y="4"/>
                    </a:cubicBezTo>
                    <a:cubicBezTo>
                      <a:pt x="0" y="4"/>
                      <a:pt x="0" y="3"/>
                      <a:pt x="1" y="2"/>
                    </a:cubicBezTo>
                    <a:cubicBezTo>
                      <a:pt x="1" y="2"/>
                      <a:pt x="1" y="2"/>
                      <a:pt x="1" y="1"/>
                    </a:cubicBezTo>
                    <a:moveTo>
                      <a:pt x="2" y="0"/>
                    </a:moveTo>
                    <a:cubicBezTo>
                      <a:pt x="2" y="0"/>
                      <a:pt x="1" y="0"/>
                      <a:pt x="1" y="0"/>
                    </a:cubicBezTo>
                    <a:cubicBezTo>
                      <a:pt x="1" y="0"/>
                      <a:pt x="1" y="0"/>
                      <a:pt x="1" y="0"/>
                    </a:cubicBezTo>
                    <a:cubicBezTo>
                      <a:pt x="1"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50" name="Freeform 10243"/>
              <p:cNvSpPr>
                <a:spLocks noEditPoints="1"/>
              </p:cNvSpPr>
              <p:nvPr/>
            </p:nvSpPr>
            <p:spPr bwMode="auto">
              <a:xfrm>
                <a:off x="-326" y="3490"/>
                <a:ext cx="215" cy="17"/>
              </a:xfrm>
              <a:custGeom>
                <a:avLst/>
                <a:gdLst>
                  <a:gd name="T0" fmla="*/ 90 w 91"/>
                  <a:gd name="T1" fmla="*/ 6 h 7"/>
                  <a:gd name="T2" fmla="*/ 89 w 91"/>
                  <a:gd name="T3" fmla="*/ 7 h 7"/>
                  <a:gd name="T4" fmla="*/ 89 w 91"/>
                  <a:gd name="T5" fmla="*/ 7 h 7"/>
                  <a:gd name="T6" fmla="*/ 90 w 91"/>
                  <a:gd name="T7" fmla="*/ 6 h 7"/>
                  <a:gd name="T8" fmla="*/ 90 w 91"/>
                  <a:gd name="T9" fmla="*/ 6 h 7"/>
                  <a:gd name="T10" fmla="*/ 91 w 91"/>
                  <a:gd name="T11" fmla="*/ 4 h 7"/>
                  <a:gd name="T12" fmla="*/ 90 w 91"/>
                  <a:gd name="T13" fmla="*/ 5 h 7"/>
                  <a:gd name="T14" fmla="*/ 90 w 91"/>
                  <a:gd name="T15" fmla="*/ 5 h 7"/>
                  <a:gd name="T16" fmla="*/ 91 w 91"/>
                  <a:gd name="T17" fmla="*/ 4 h 7"/>
                  <a:gd name="T18" fmla="*/ 0 w 91"/>
                  <a:gd name="T19" fmla="*/ 0 h 7"/>
                  <a:gd name="T20" fmla="*/ 0 w 91"/>
                  <a:gd name="T21" fmla="*/ 0 h 7"/>
                  <a:gd name="T22" fmla="*/ 0 w 91"/>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7">
                    <a:moveTo>
                      <a:pt x="90" y="6"/>
                    </a:moveTo>
                    <a:cubicBezTo>
                      <a:pt x="89" y="7"/>
                      <a:pt x="89" y="7"/>
                      <a:pt x="89" y="7"/>
                    </a:cubicBezTo>
                    <a:cubicBezTo>
                      <a:pt x="89" y="7"/>
                      <a:pt x="89" y="7"/>
                      <a:pt x="89" y="7"/>
                    </a:cubicBezTo>
                    <a:cubicBezTo>
                      <a:pt x="89" y="7"/>
                      <a:pt x="89" y="6"/>
                      <a:pt x="90" y="6"/>
                    </a:cubicBezTo>
                    <a:cubicBezTo>
                      <a:pt x="90" y="6"/>
                      <a:pt x="90" y="6"/>
                      <a:pt x="90" y="6"/>
                    </a:cubicBezTo>
                    <a:moveTo>
                      <a:pt x="91" y="4"/>
                    </a:moveTo>
                    <a:cubicBezTo>
                      <a:pt x="90" y="5"/>
                      <a:pt x="90" y="5"/>
                      <a:pt x="90" y="5"/>
                    </a:cubicBezTo>
                    <a:cubicBezTo>
                      <a:pt x="90" y="5"/>
                      <a:pt x="90" y="5"/>
                      <a:pt x="90" y="5"/>
                    </a:cubicBezTo>
                    <a:cubicBezTo>
                      <a:pt x="90" y="5"/>
                      <a:pt x="91" y="4"/>
                      <a:pt x="91" y="4"/>
                    </a:cubicBezTo>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51" name="Freeform 10244"/>
              <p:cNvSpPr>
                <a:spLocks/>
              </p:cNvSpPr>
              <p:nvPr/>
            </p:nvSpPr>
            <p:spPr bwMode="auto">
              <a:xfrm>
                <a:off x="-113" y="3502"/>
                <a:ext cx="0" cy="3"/>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52" name="Freeform 10245"/>
              <p:cNvSpPr>
                <a:spLocks/>
              </p:cNvSpPr>
              <p:nvPr/>
            </p:nvSpPr>
            <p:spPr bwMode="auto">
              <a:xfrm>
                <a:off x="-444" y="3582"/>
                <a:ext cx="3" cy="3"/>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1"/>
                      <a:pt x="0" y="1"/>
                    </a:cubicBezTo>
                    <a:cubicBezTo>
                      <a:pt x="0" y="1"/>
                      <a:pt x="0" y="1"/>
                      <a:pt x="0" y="1"/>
                    </a:cubicBezTo>
                    <a:cubicBezTo>
                      <a:pt x="1" y="1"/>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53" name="Freeform 10246"/>
              <p:cNvSpPr>
                <a:spLocks/>
              </p:cNvSpPr>
              <p:nvPr/>
            </p:nvSpPr>
            <p:spPr bwMode="auto">
              <a:xfrm>
                <a:off x="-444" y="3585"/>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54" name="Freeform 10247"/>
              <p:cNvSpPr>
                <a:spLocks noEditPoints="1"/>
              </p:cNvSpPr>
              <p:nvPr/>
            </p:nvSpPr>
            <p:spPr bwMode="auto">
              <a:xfrm>
                <a:off x="76" y="3625"/>
                <a:ext cx="0" cy="0"/>
              </a:xfrm>
              <a:custGeom>
                <a:avLst/>
                <a:gdLst/>
                <a:ahLst/>
                <a:cxnLst>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55" name="Freeform 10248"/>
              <p:cNvSpPr>
                <a:spLocks noEditPoints="1"/>
              </p:cNvSpPr>
              <p:nvPr/>
            </p:nvSpPr>
            <p:spPr bwMode="auto">
              <a:xfrm>
                <a:off x="76" y="36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56" name="Freeform 10249"/>
              <p:cNvSpPr>
                <a:spLocks noEditPoints="1"/>
              </p:cNvSpPr>
              <p:nvPr/>
            </p:nvSpPr>
            <p:spPr bwMode="auto">
              <a:xfrm>
                <a:off x="43" y="3627"/>
                <a:ext cx="33" cy="59"/>
              </a:xfrm>
              <a:custGeom>
                <a:avLst/>
                <a:gdLst>
                  <a:gd name="T0" fmla="*/ 1 w 14"/>
                  <a:gd name="T1" fmla="*/ 24 h 25"/>
                  <a:gd name="T2" fmla="*/ 0 w 14"/>
                  <a:gd name="T3" fmla="*/ 25 h 25"/>
                  <a:gd name="T4" fmla="*/ 0 w 14"/>
                  <a:gd name="T5" fmla="*/ 25 h 25"/>
                  <a:gd name="T6" fmla="*/ 1 w 14"/>
                  <a:gd name="T7" fmla="*/ 24 h 25"/>
                  <a:gd name="T8" fmla="*/ 1 w 14"/>
                  <a:gd name="T9" fmla="*/ 24 h 25"/>
                  <a:gd name="T10" fmla="*/ 1 w 14"/>
                  <a:gd name="T11" fmla="*/ 23 h 25"/>
                  <a:gd name="T12" fmla="*/ 1 w 14"/>
                  <a:gd name="T13" fmla="*/ 24 h 25"/>
                  <a:gd name="T14" fmla="*/ 1 w 14"/>
                  <a:gd name="T15" fmla="*/ 24 h 25"/>
                  <a:gd name="T16" fmla="*/ 1 w 14"/>
                  <a:gd name="T17" fmla="*/ 23 h 25"/>
                  <a:gd name="T18" fmla="*/ 1 w 14"/>
                  <a:gd name="T19" fmla="*/ 23 h 25"/>
                  <a:gd name="T20" fmla="*/ 1 w 14"/>
                  <a:gd name="T21" fmla="*/ 23 h 25"/>
                  <a:gd name="T22" fmla="*/ 1 w 14"/>
                  <a:gd name="T23" fmla="*/ 23 h 25"/>
                  <a:gd name="T24" fmla="*/ 1 w 14"/>
                  <a:gd name="T25" fmla="*/ 23 h 25"/>
                  <a:gd name="T26" fmla="*/ 1 w 14"/>
                  <a:gd name="T27" fmla="*/ 23 h 25"/>
                  <a:gd name="T28" fmla="*/ 1 w 14"/>
                  <a:gd name="T29" fmla="*/ 23 h 25"/>
                  <a:gd name="T30" fmla="*/ 3 w 14"/>
                  <a:gd name="T31" fmla="*/ 20 h 25"/>
                  <a:gd name="T32" fmla="*/ 3 w 14"/>
                  <a:gd name="T33" fmla="*/ 21 h 25"/>
                  <a:gd name="T34" fmla="*/ 3 w 14"/>
                  <a:gd name="T35" fmla="*/ 21 h 25"/>
                  <a:gd name="T36" fmla="*/ 3 w 14"/>
                  <a:gd name="T37" fmla="*/ 20 h 25"/>
                  <a:gd name="T38" fmla="*/ 3 w 14"/>
                  <a:gd name="T39" fmla="*/ 20 h 25"/>
                  <a:gd name="T40" fmla="*/ 6 w 14"/>
                  <a:gd name="T41" fmla="*/ 14 h 25"/>
                  <a:gd name="T42" fmla="*/ 3 w 14"/>
                  <a:gd name="T43" fmla="*/ 20 h 25"/>
                  <a:gd name="T44" fmla="*/ 3 w 14"/>
                  <a:gd name="T45" fmla="*/ 20 h 25"/>
                  <a:gd name="T46" fmla="*/ 6 w 14"/>
                  <a:gd name="T47" fmla="*/ 14 h 25"/>
                  <a:gd name="T48" fmla="*/ 6 w 14"/>
                  <a:gd name="T49" fmla="*/ 14 h 25"/>
                  <a:gd name="T50" fmla="*/ 8 w 14"/>
                  <a:gd name="T51" fmla="*/ 10 h 25"/>
                  <a:gd name="T52" fmla="*/ 7 w 14"/>
                  <a:gd name="T53" fmla="*/ 12 h 25"/>
                  <a:gd name="T54" fmla="*/ 7 w 14"/>
                  <a:gd name="T55" fmla="*/ 12 h 25"/>
                  <a:gd name="T56" fmla="*/ 8 w 14"/>
                  <a:gd name="T57" fmla="*/ 10 h 25"/>
                  <a:gd name="T58" fmla="*/ 8 w 14"/>
                  <a:gd name="T59" fmla="*/ 10 h 25"/>
                  <a:gd name="T60" fmla="*/ 9 w 14"/>
                  <a:gd name="T61" fmla="*/ 8 h 25"/>
                  <a:gd name="T62" fmla="*/ 8 w 14"/>
                  <a:gd name="T63" fmla="*/ 10 h 25"/>
                  <a:gd name="T64" fmla="*/ 8 w 14"/>
                  <a:gd name="T65" fmla="*/ 10 h 25"/>
                  <a:gd name="T66" fmla="*/ 8 w 14"/>
                  <a:gd name="T67" fmla="*/ 10 h 25"/>
                  <a:gd name="T68" fmla="*/ 9 w 14"/>
                  <a:gd name="T69" fmla="*/ 8 h 25"/>
                  <a:gd name="T70" fmla="*/ 9 w 14"/>
                  <a:gd name="T71" fmla="*/ 8 h 25"/>
                  <a:gd name="T72" fmla="*/ 11 w 14"/>
                  <a:gd name="T73" fmla="*/ 4 h 25"/>
                  <a:gd name="T74" fmla="*/ 10 w 14"/>
                  <a:gd name="T75" fmla="*/ 6 h 25"/>
                  <a:gd name="T76" fmla="*/ 10 w 14"/>
                  <a:gd name="T77" fmla="*/ 6 h 25"/>
                  <a:gd name="T78" fmla="*/ 11 w 14"/>
                  <a:gd name="T79" fmla="*/ 4 h 25"/>
                  <a:gd name="T80" fmla="*/ 11 w 14"/>
                  <a:gd name="T81" fmla="*/ 4 h 25"/>
                  <a:gd name="T82" fmla="*/ 12 w 14"/>
                  <a:gd name="T83" fmla="*/ 3 h 25"/>
                  <a:gd name="T84" fmla="*/ 12 w 14"/>
                  <a:gd name="T85" fmla="*/ 3 h 25"/>
                  <a:gd name="T86" fmla="*/ 12 w 14"/>
                  <a:gd name="T87" fmla="*/ 3 h 25"/>
                  <a:gd name="T88" fmla="*/ 12 w 14"/>
                  <a:gd name="T89" fmla="*/ 3 h 25"/>
                  <a:gd name="T90" fmla="*/ 12 w 14"/>
                  <a:gd name="T91" fmla="*/ 3 h 25"/>
                  <a:gd name="T92" fmla="*/ 14 w 14"/>
                  <a:gd name="T93" fmla="*/ 0 h 25"/>
                  <a:gd name="T94" fmla="*/ 13 w 14"/>
                  <a:gd name="T95" fmla="*/ 0 h 25"/>
                  <a:gd name="T96" fmla="*/ 13 w 14"/>
                  <a:gd name="T97" fmla="*/ 0 h 25"/>
                  <a:gd name="T98" fmla="*/ 14 w 14"/>
                  <a:gd name="T99" fmla="*/ 0 h 25"/>
                  <a:gd name="T100" fmla="*/ 14 w 14"/>
                  <a:gd name="T10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5">
                    <a:moveTo>
                      <a:pt x="1" y="24"/>
                    </a:moveTo>
                    <a:cubicBezTo>
                      <a:pt x="0" y="25"/>
                      <a:pt x="0" y="25"/>
                      <a:pt x="0" y="25"/>
                    </a:cubicBezTo>
                    <a:cubicBezTo>
                      <a:pt x="0" y="25"/>
                      <a:pt x="0" y="25"/>
                      <a:pt x="0" y="25"/>
                    </a:cubicBezTo>
                    <a:cubicBezTo>
                      <a:pt x="0" y="25"/>
                      <a:pt x="0" y="25"/>
                      <a:pt x="1" y="24"/>
                    </a:cubicBezTo>
                    <a:cubicBezTo>
                      <a:pt x="1" y="24"/>
                      <a:pt x="1" y="24"/>
                      <a:pt x="1" y="24"/>
                    </a:cubicBezTo>
                    <a:moveTo>
                      <a:pt x="1" y="23"/>
                    </a:moveTo>
                    <a:cubicBezTo>
                      <a:pt x="1" y="24"/>
                      <a:pt x="1" y="24"/>
                      <a:pt x="1" y="24"/>
                    </a:cubicBezTo>
                    <a:cubicBezTo>
                      <a:pt x="1" y="24"/>
                      <a:pt x="1" y="24"/>
                      <a:pt x="1" y="24"/>
                    </a:cubicBezTo>
                    <a:cubicBezTo>
                      <a:pt x="1" y="24"/>
                      <a:pt x="1" y="24"/>
                      <a:pt x="1" y="23"/>
                    </a:cubicBezTo>
                    <a:cubicBezTo>
                      <a:pt x="1" y="23"/>
                      <a:pt x="1" y="23"/>
                      <a:pt x="1" y="23"/>
                    </a:cubicBezTo>
                    <a:moveTo>
                      <a:pt x="1" y="23"/>
                    </a:moveTo>
                    <a:cubicBezTo>
                      <a:pt x="1" y="23"/>
                      <a:pt x="1" y="23"/>
                      <a:pt x="1" y="23"/>
                    </a:cubicBezTo>
                    <a:cubicBezTo>
                      <a:pt x="1" y="23"/>
                      <a:pt x="1" y="23"/>
                      <a:pt x="1" y="23"/>
                    </a:cubicBezTo>
                    <a:cubicBezTo>
                      <a:pt x="1" y="23"/>
                      <a:pt x="1" y="23"/>
                      <a:pt x="1" y="23"/>
                    </a:cubicBezTo>
                    <a:cubicBezTo>
                      <a:pt x="1" y="23"/>
                      <a:pt x="1" y="23"/>
                      <a:pt x="1" y="23"/>
                    </a:cubicBezTo>
                    <a:moveTo>
                      <a:pt x="3" y="20"/>
                    </a:moveTo>
                    <a:cubicBezTo>
                      <a:pt x="3" y="20"/>
                      <a:pt x="3" y="21"/>
                      <a:pt x="3" y="21"/>
                    </a:cubicBezTo>
                    <a:cubicBezTo>
                      <a:pt x="3" y="21"/>
                      <a:pt x="3" y="21"/>
                      <a:pt x="3" y="21"/>
                    </a:cubicBezTo>
                    <a:cubicBezTo>
                      <a:pt x="3" y="21"/>
                      <a:pt x="3" y="20"/>
                      <a:pt x="3" y="20"/>
                    </a:cubicBezTo>
                    <a:cubicBezTo>
                      <a:pt x="3" y="20"/>
                      <a:pt x="3" y="20"/>
                      <a:pt x="3" y="20"/>
                    </a:cubicBezTo>
                    <a:moveTo>
                      <a:pt x="6" y="14"/>
                    </a:moveTo>
                    <a:cubicBezTo>
                      <a:pt x="5" y="16"/>
                      <a:pt x="4" y="18"/>
                      <a:pt x="3" y="20"/>
                    </a:cubicBezTo>
                    <a:cubicBezTo>
                      <a:pt x="3" y="20"/>
                      <a:pt x="3" y="20"/>
                      <a:pt x="3" y="20"/>
                    </a:cubicBezTo>
                    <a:cubicBezTo>
                      <a:pt x="4" y="18"/>
                      <a:pt x="5" y="16"/>
                      <a:pt x="6" y="14"/>
                    </a:cubicBezTo>
                    <a:cubicBezTo>
                      <a:pt x="6" y="14"/>
                      <a:pt x="6" y="14"/>
                      <a:pt x="6" y="14"/>
                    </a:cubicBezTo>
                    <a:moveTo>
                      <a:pt x="8" y="10"/>
                    </a:moveTo>
                    <a:cubicBezTo>
                      <a:pt x="8" y="11"/>
                      <a:pt x="7" y="11"/>
                      <a:pt x="7" y="12"/>
                    </a:cubicBezTo>
                    <a:cubicBezTo>
                      <a:pt x="7" y="12"/>
                      <a:pt x="7" y="12"/>
                      <a:pt x="7" y="12"/>
                    </a:cubicBezTo>
                    <a:cubicBezTo>
                      <a:pt x="7" y="11"/>
                      <a:pt x="8" y="11"/>
                      <a:pt x="8" y="10"/>
                    </a:cubicBezTo>
                    <a:cubicBezTo>
                      <a:pt x="8" y="10"/>
                      <a:pt x="8" y="10"/>
                      <a:pt x="8" y="10"/>
                    </a:cubicBezTo>
                    <a:moveTo>
                      <a:pt x="9" y="8"/>
                    </a:moveTo>
                    <a:cubicBezTo>
                      <a:pt x="9" y="9"/>
                      <a:pt x="8" y="10"/>
                      <a:pt x="8" y="10"/>
                    </a:cubicBezTo>
                    <a:cubicBezTo>
                      <a:pt x="8" y="10"/>
                      <a:pt x="8" y="10"/>
                      <a:pt x="8" y="10"/>
                    </a:cubicBezTo>
                    <a:cubicBezTo>
                      <a:pt x="8" y="10"/>
                      <a:pt x="8" y="10"/>
                      <a:pt x="8" y="10"/>
                    </a:cubicBezTo>
                    <a:cubicBezTo>
                      <a:pt x="8" y="10"/>
                      <a:pt x="9" y="9"/>
                      <a:pt x="9" y="8"/>
                    </a:cubicBezTo>
                    <a:cubicBezTo>
                      <a:pt x="9" y="8"/>
                      <a:pt x="9" y="8"/>
                      <a:pt x="9" y="8"/>
                    </a:cubicBezTo>
                    <a:moveTo>
                      <a:pt x="11" y="4"/>
                    </a:moveTo>
                    <a:cubicBezTo>
                      <a:pt x="11" y="4"/>
                      <a:pt x="11" y="5"/>
                      <a:pt x="10" y="6"/>
                    </a:cubicBezTo>
                    <a:cubicBezTo>
                      <a:pt x="10" y="6"/>
                      <a:pt x="10" y="6"/>
                      <a:pt x="10" y="6"/>
                    </a:cubicBezTo>
                    <a:cubicBezTo>
                      <a:pt x="11" y="5"/>
                      <a:pt x="11" y="4"/>
                      <a:pt x="11" y="4"/>
                    </a:cubicBezTo>
                    <a:cubicBezTo>
                      <a:pt x="11" y="4"/>
                      <a:pt x="11" y="4"/>
                      <a:pt x="11" y="4"/>
                    </a:cubicBezTo>
                    <a:moveTo>
                      <a:pt x="12" y="3"/>
                    </a:moveTo>
                    <a:cubicBezTo>
                      <a:pt x="12" y="3"/>
                      <a:pt x="12" y="3"/>
                      <a:pt x="12" y="3"/>
                    </a:cubicBezTo>
                    <a:cubicBezTo>
                      <a:pt x="12" y="3"/>
                      <a:pt x="12" y="3"/>
                      <a:pt x="12" y="3"/>
                    </a:cubicBezTo>
                    <a:cubicBezTo>
                      <a:pt x="12" y="3"/>
                      <a:pt x="12" y="3"/>
                      <a:pt x="12" y="3"/>
                    </a:cubicBezTo>
                    <a:cubicBezTo>
                      <a:pt x="12" y="3"/>
                      <a:pt x="12" y="3"/>
                      <a:pt x="12" y="3"/>
                    </a:cubicBezTo>
                    <a:moveTo>
                      <a:pt x="14" y="0"/>
                    </a:moveTo>
                    <a:cubicBezTo>
                      <a:pt x="14" y="0"/>
                      <a:pt x="13" y="0"/>
                      <a:pt x="13" y="0"/>
                    </a:cubicBezTo>
                    <a:cubicBezTo>
                      <a:pt x="13" y="0"/>
                      <a:pt x="13" y="0"/>
                      <a:pt x="13" y="0"/>
                    </a:cubicBezTo>
                    <a:cubicBezTo>
                      <a:pt x="14" y="0"/>
                      <a:pt x="14"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57" name="Oval 10250"/>
              <p:cNvSpPr>
                <a:spLocks noChangeArrowheads="1"/>
              </p:cNvSpPr>
              <p:nvPr/>
            </p:nvSpPr>
            <p:spPr bwMode="auto">
              <a:xfrm>
                <a:off x="45" y="368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58" name="Freeform 10251"/>
              <p:cNvSpPr>
                <a:spLocks noEditPoints="1"/>
              </p:cNvSpPr>
              <p:nvPr/>
            </p:nvSpPr>
            <p:spPr bwMode="auto">
              <a:xfrm>
                <a:off x="43" y="3651"/>
                <a:ext cx="19" cy="35"/>
              </a:xfrm>
              <a:custGeom>
                <a:avLst/>
                <a:gdLst>
                  <a:gd name="T0" fmla="*/ 0 w 8"/>
                  <a:gd name="T1" fmla="*/ 15 h 15"/>
                  <a:gd name="T2" fmla="*/ 0 w 8"/>
                  <a:gd name="T3" fmla="*/ 15 h 15"/>
                  <a:gd name="T4" fmla="*/ 0 w 8"/>
                  <a:gd name="T5" fmla="*/ 15 h 15"/>
                  <a:gd name="T6" fmla="*/ 0 w 8"/>
                  <a:gd name="T7" fmla="*/ 15 h 15"/>
                  <a:gd name="T8" fmla="*/ 1 w 8"/>
                  <a:gd name="T9" fmla="*/ 13 h 15"/>
                  <a:gd name="T10" fmla="*/ 1 w 8"/>
                  <a:gd name="T11" fmla="*/ 13 h 15"/>
                  <a:gd name="T12" fmla="*/ 1 w 8"/>
                  <a:gd name="T13" fmla="*/ 13 h 15"/>
                  <a:gd name="T14" fmla="*/ 1 w 8"/>
                  <a:gd name="T15" fmla="*/ 13 h 15"/>
                  <a:gd name="T16" fmla="*/ 1 w 8"/>
                  <a:gd name="T17" fmla="*/ 13 h 15"/>
                  <a:gd name="T18" fmla="*/ 8 w 8"/>
                  <a:gd name="T19" fmla="*/ 0 h 15"/>
                  <a:gd name="T20" fmla="*/ 8 w 8"/>
                  <a:gd name="T21" fmla="*/ 0 h 15"/>
                  <a:gd name="T22" fmla="*/ 8 w 8"/>
                  <a:gd name="T23" fmla="*/ 0 h 15"/>
                  <a:gd name="T24" fmla="*/ 8 w 8"/>
                  <a:gd name="T25" fmla="*/ 0 h 15"/>
                  <a:gd name="T26" fmla="*/ 8 w 8"/>
                  <a:gd name="T2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0" y="15"/>
                    </a:moveTo>
                    <a:cubicBezTo>
                      <a:pt x="0" y="15"/>
                      <a:pt x="0" y="15"/>
                      <a:pt x="0" y="15"/>
                    </a:cubicBezTo>
                    <a:cubicBezTo>
                      <a:pt x="0" y="15"/>
                      <a:pt x="0" y="15"/>
                      <a:pt x="0" y="15"/>
                    </a:cubicBezTo>
                    <a:cubicBezTo>
                      <a:pt x="0" y="15"/>
                      <a:pt x="0" y="15"/>
                      <a:pt x="0" y="15"/>
                    </a:cubicBezTo>
                    <a:moveTo>
                      <a:pt x="1" y="13"/>
                    </a:moveTo>
                    <a:cubicBezTo>
                      <a:pt x="1" y="13"/>
                      <a:pt x="1" y="13"/>
                      <a:pt x="1" y="13"/>
                    </a:cubicBezTo>
                    <a:cubicBezTo>
                      <a:pt x="1" y="13"/>
                      <a:pt x="1" y="13"/>
                      <a:pt x="1" y="13"/>
                    </a:cubicBezTo>
                    <a:cubicBezTo>
                      <a:pt x="1" y="13"/>
                      <a:pt x="1" y="13"/>
                      <a:pt x="1" y="13"/>
                    </a:cubicBezTo>
                    <a:cubicBezTo>
                      <a:pt x="1" y="13"/>
                      <a:pt x="1" y="13"/>
                      <a:pt x="1" y="13"/>
                    </a:cubicBezTo>
                    <a:moveTo>
                      <a:pt x="8" y="0"/>
                    </a:moveTo>
                    <a:cubicBezTo>
                      <a:pt x="8" y="0"/>
                      <a:pt x="8" y="0"/>
                      <a:pt x="8" y="0"/>
                    </a:cubicBezTo>
                    <a:cubicBezTo>
                      <a:pt x="8" y="0"/>
                      <a:pt x="8" y="0"/>
                      <a:pt x="8" y="0"/>
                    </a:cubicBezTo>
                    <a:cubicBezTo>
                      <a:pt x="8" y="0"/>
                      <a:pt x="8"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59" name="Freeform 10252"/>
              <p:cNvSpPr>
                <a:spLocks noEditPoints="1"/>
              </p:cNvSpPr>
              <p:nvPr/>
            </p:nvSpPr>
            <p:spPr bwMode="auto">
              <a:xfrm>
                <a:off x="69" y="3625"/>
                <a:ext cx="7" cy="12"/>
              </a:xfrm>
              <a:custGeom>
                <a:avLst/>
                <a:gdLst>
                  <a:gd name="T0" fmla="*/ 1 w 3"/>
                  <a:gd name="T1" fmla="*/ 4 h 5"/>
                  <a:gd name="T2" fmla="*/ 0 w 3"/>
                  <a:gd name="T3" fmla="*/ 5 h 5"/>
                  <a:gd name="T4" fmla="*/ 0 w 3"/>
                  <a:gd name="T5" fmla="*/ 5 h 5"/>
                  <a:gd name="T6" fmla="*/ 1 w 3"/>
                  <a:gd name="T7" fmla="*/ 4 h 5"/>
                  <a:gd name="T8" fmla="*/ 1 w 3"/>
                  <a:gd name="T9" fmla="*/ 4 h 5"/>
                  <a:gd name="T10" fmla="*/ 3 w 3"/>
                  <a:gd name="T11" fmla="*/ 0 h 5"/>
                  <a:gd name="T12" fmla="*/ 3 w 3"/>
                  <a:gd name="T13" fmla="*/ 1 h 5"/>
                  <a:gd name="T14" fmla="*/ 3 w 3"/>
                  <a:gd name="T15" fmla="*/ 1 h 5"/>
                  <a:gd name="T16" fmla="*/ 3 w 3"/>
                  <a:gd name="T17" fmla="*/ 1 h 5"/>
                  <a:gd name="T18" fmla="*/ 3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1" y="4"/>
                    </a:moveTo>
                    <a:cubicBezTo>
                      <a:pt x="1" y="5"/>
                      <a:pt x="1" y="5"/>
                      <a:pt x="0" y="5"/>
                    </a:cubicBezTo>
                    <a:cubicBezTo>
                      <a:pt x="0" y="5"/>
                      <a:pt x="0" y="5"/>
                      <a:pt x="0" y="5"/>
                    </a:cubicBezTo>
                    <a:cubicBezTo>
                      <a:pt x="1" y="5"/>
                      <a:pt x="1" y="5"/>
                      <a:pt x="1" y="4"/>
                    </a:cubicBezTo>
                    <a:cubicBezTo>
                      <a:pt x="1" y="4"/>
                      <a:pt x="1" y="4"/>
                      <a:pt x="1" y="4"/>
                    </a:cubicBezTo>
                    <a:moveTo>
                      <a:pt x="3" y="0"/>
                    </a:moveTo>
                    <a:cubicBezTo>
                      <a:pt x="3" y="1"/>
                      <a:pt x="3" y="1"/>
                      <a:pt x="3" y="1"/>
                    </a:cubicBezTo>
                    <a:cubicBezTo>
                      <a:pt x="3" y="1"/>
                      <a:pt x="3" y="1"/>
                      <a:pt x="3" y="1"/>
                    </a:cubicBezTo>
                    <a:cubicBezTo>
                      <a:pt x="3" y="1"/>
                      <a:pt x="3" y="1"/>
                      <a:pt x="3" y="1"/>
                    </a:cubicBezTo>
                    <a:cubicBezTo>
                      <a:pt x="3" y="1"/>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0" name="Freeform 10253"/>
              <p:cNvSpPr>
                <a:spLocks/>
              </p:cNvSpPr>
              <p:nvPr/>
            </p:nvSpPr>
            <p:spPr bwMode="auto">
              <a:xfrm>
                <a:off x="71" y="3627"/>
                <a:ext cx="3" cy="7"/>
              </a:xfrm>
              <a:custGeom>
                <a:avLst/>
                <a:gdLst>
                  <a:gd name="T0" fmla="*/ 1 w 1"/>
                  <a:gd name="T1" fmla="*/ 0 h 3"/>
                  <a:gd name="T2" fmla="*/ 0 w 1"/>
                  <a:gd name="T3" fmla="*/ 3 h 3"/>
                  <a:gd name="T4" fmla="*/ 0 w 1"/>
                  <a:gd name="T5" fmla="*/ 3 h 3"/>
                  <a:gd name="T6" fmla="*/ 0 w 1"/>
                  <a:gd name="T7" fmla="*/ 2 h 3"/>
                  <a:gd name="T8" fmla="*/ 1 w 1"/>
                  <a:gd name="T9" fmla="*/ 0 h 3"/>
                  <a:gd name="T10" fmla="*/ 1 w 1"/>
                  <a:gd name="T11" fmla="*/ 0 h 3"/>
                </a:gdLst>
                <a:ahLst/>
                <a:cxnLst>
                  <a:cxn ang="0">
                    <a:pos x="T0" y="T1"/>
                  </a:cxn>
                  <a:cxn ang="0">
                    <a:pos x="T2" y="T3"/>
                  </a:cxn>
                  <a:cxn ang="0">
                    <a:pos x="T4" y="T5"/>
                  </a:cxn>
                  <a:cxn ang="0">
                    <a:pos x="T6" y="T7"/>
                  </a:cxn>
                  <a:cxn ang="0">
                    <a:pos x="T8" y="T9"/>
                  </a:cxn>
                  <a:cxn ang="0">
                    <a:pos x="T10" y="T11"/>
                  </a:cxn>
                </a:cxnLst>
                <a:rect l="0" t="0" r="r" b="b"/>
                <a:pathLst>
                  <a:path w="1" h="3">
                    <a:moveTo>
                      <a:pt x="1" y="0"/>
                    </a:moveTo>
                    <a:cubicBezTo>
                      <a:pt x="1" y="1"/>
                      <a:pt x="1" y="2"/>
                      <a:pt x="0" y="3"/>
                    </a:cubicBezTo>
                    <a:cubicBezTo>
                      <a:pt x="0" y="3"/>
                      <a:pt x="0" y="3"/>
                      <a:pt x="0" y="3"/>
                    </a:cubicBezTo>
                    <a:cubicBezTo>
                      <a:pt x="0" y="2"/>
                      <a:pt x="0" y="2"/>
                      <a:pt x="0" y="2"/>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1" name="Freeform 10254"/>
              <p:cNvSpPr>
                <a:spLocks noEditPoints="1"/>
              </p:cNvSpPr>
              <p:nvPr/>
            </p:nvSpPr>
            <p:spPr bwMode="auto">
              <a:xfrm>
                <a:off x="-217" y="3642"/>
                <a:ext cx="283" cy="40"/>
              </a:xfrm>
              <a:custGeom>
                <a:avLst/>
                <a:gdLst>
                  <a:gd name="T0" fmla="*/ 113 w 120"/>
                  <a:gd name="T1" fmla="*/ 15 h 17"/>
                  <a:gd name="T2" fmla="*/ 112 w 120"/>
                  <a:gd name="T3" fmla="*/ 16 h 17"/>
                  <a:gd name="T4" fmla="*/ 111 w 120"/>
                  <a:gd name="T5" fmla="*/ 17 h 17"/>
                  <a:gd name="T6" fmla="*/ 111 w 120"/>
                  <a:gd name="T7" fmla="*/ 17 h 17"/>
                  <a:gd name="T8" fmla="*/ 112 w 120"/>
                  <a:gd name="T9" fmla="*/ 15 h 17"/>
                  <a:gd name="T10" fmla="*/ 113 w 120"/>
                  <a:gd name="T11" fmla="*/ 15 h 17"/>
                  <a:gd name="T12" fmla="*/ 113 w 120"/>
                  <a:gd name="T13" fmla="*/ 15 h 17"/>
                  <a:gd name="T14" fmla="*/ 113 w 120"/>
                  <a:gd name="T15" fmla="*/ 14 h 17"/>
                  <a:gd name="T16" fmla="*/ 113 w 120"/>
                  <a:gd name="T17" fmla="*/ 14 h 17"/>
                  <a:gd name="T18" fmla="*/ 113 w 120"/>
                  <a:gd name="T19" fmla="*/ 14 h 17"/>
                  <a:gd name="T20" fmla="*/ 113 w 120"/>
                  <a:gd name="T21" fmla="*/ 14 h 17"/>
                  <a:gd name="T22" fmla="*/ 113 w 120"/>
                  <a:gd name="T23" fmla="*/ 14 h 17"/>
                  <a:gd name="T24" fmla="*/ 117 w 120"/>
                  <a:gd name="T25" fmla="*/ 6 h 17"/>
                  <a:gd name="T26" fmla="*/ 116 w 120"/>
                  <a:gd name="T27" fmla="*/ 8 h 17"/>
                  <a:gd name="T28" fmla="*/ 116 w 120"/>
                  <a:gd name="T29" fmla="*/ 8 h 17"/>
                  <a:gd name="T30" fmla="*/ 117 w 120"/>
                  <a:gd name="T31" fmla="*/ 6 h 17"/>
                  <a:gd name="T32" fmla="*/ 117 w 120"/>
                  <a:gd name="T33" fmla="*/ 6 h 17"/>
                  <a:gd name="T34" fmla="*/ 0 w 120"/>
                  <a:gd name="T35" fmla="*/ 1 h 17"/>
                  <a:gd name="T36" fmla="*/ 0 w 120"/>
                  <a:gd name="T37" fmla="*/ 1 h 17"/>
                  <a:gd name="T38" fmla="*/ 0 w 120"/>
                  <a:gd name="T39" fmla="*/ 1 h 17"/>
                  <a:gd name="T40" fmla="*/ 120 w 120"/>
                  <a:gd name="T41" fmla="*/ 0 h 17"/>
                  <a:gd name="T42" fmla="*/ 119 w 120"/>
                  <a:gd name="T43" fmla="*/ 2 h 17"/>
                  <a:gd name="T44" fmla="*/ 119 w 120"/>
                  <a:gd name="T45" fmla="*/ 2 h 17"/>
                  <a:gd name="T46" fmla="*/ 120 w 120"/>
                  <a:gd name="T47" fmla="*/ 0 h 17"/>
                  <a:gd name="T48" fmla="*/ 120 w 120"/>
                  <a:gd name="T4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0" h="17">
                    <a:moveTo>
                      <a:pt x="113" y="15"/>
                    </a:moveTo>
                    <a:cubicBezTo>
                      <a:pt x="112" y="15"/>
                      <a:pt x="112" y="16"/>
                      <a:pt x="112" y="16"/>
                    </a:cubicBezTo>
                    <a:cubicBezTo>
                      <a:pt x="112" y="17"/>
                      <a:pt x="111" y="17"/>
                      <a:pt x="111" y="17"/>
                    </a:cubicBezTo>
                    <a:cubicBezTo>
                      <a:pt x="111" y="17"/>
                      <a:pt x="111" y="17"/>
                      <a:pt x="111" y="17"/>
                    </a:cubicBezTo>
                    <a:cubicBezTo>
                      <a:pt x="112" y="17"/>
                      <a:pt x="112" y="16"/>
                      <a:pt x="112" y="15"/>
                    </a:cubicBezTo>
                    <a:cubicBezTo>
                      <a:pt x="112" y="15"/>
                      <a:pt x="112" y="15"/>
                      <a:pt x="113" y="15"/>
                    </a:cubicBezTo>
                    <a:cubicBezTo>
                      <a:pt x="113" y="15"/>
                      <a:pt x="113" y="15"/>
                      <a:pt x="113" y="15"/>
                    </a:cubicBezTo>
                    <a:moveTo>
                      <a:pt x="113" y="14"/>
                    </a:moveTo>
                    <a:cubicBezTo>
                      <a:pt x="113" y="14"/>
                      <a:pt x="113" y="14"/>
                      <a:pt x="113" y="14"/>
                    </a:cubicBezTo>
                    <a:cubicBezTo>
                      <a:pt x="113" y="14"/>
                      <a:pt x="113" y="14"/>
                      <a:pt x="113" y="14"/>
                    </a:cubicBezTo>
                    <a:cubicBezTo>
                      <a:pt x="113" y="14"/>
                      <a:pt x="113" y="14"/>
                      <a:pt x="113" y="14"/>
                    </a:cubicBezTo>
                    <a:cubicBezTo>
                      <a:pt x="113" y="14"/>
                      <a:pt x="113" y="14"/>
                      <a:pt x="113" y="14"/>
                    </a:cubicBezTo>
                    <a:moveTo>
                      <a:pt x="117" y="6"/>
                    </a:moveTo>
                    <a:cubicBezTo>
                      <a:pt x="117" y="7"/>
                      <a:pt x="116" y="7"/>
                      <a:pt x="116" y="8"/>
                    </a:cubicBezTo>
                    <a:cubicBezTo>
                      <a:pt x="116" y="8"/>
                      <a:pt x="116" y="8"/>
                      <a:pt x="116" y="8"/>
                    </a:cubicBezTo>
                    <a:cubicBezTo>
                      <a:pt x="116" y="7"/>
                      <a:pt x="117" y="7"/>
                      <a:pt x="117" y="6"/>
                    </a:cubicBezTo>
                    <a:cubicBezTo>
                      <a:pt x="117" y="6"/>
                      <a:pt x="117" y="6"/>
                      <a:pt x="117" y="6"/>
                    </a:cubicBezTo>
                    <a:moveTo>
                      <a:pt x="0" y="1"/>
                    </a:moveTo>
                    <a:cubicBezTo>
                      <a:pt x="0" y="1"/>
                      <a:pt x="0" y="1"/>
                      <a:pt x="0" y="1"/>
                    </a:cubicBezTo>
                    <a:cubicBezTo>
                      <a:pt x="0" y="1"/>
                      <a:pt x="0" y="1"/>
                      <a:pt x="0" y="1"/>
                    </a:cubicBezTo>
                    <a:moveTo>
                      <a:pt x="120" y="0"/>
                    </a:moveTo>
                    <a:cubicBezTo>
                      <a:pt x="120" y="1"/>
                      <a:pt x="120" y="1"/>
                      <a:pt x="119" y="2"/>
                    </a:cubicBezTo>
                    <a:cubicBezTo>
                      <a:pt x="119" y="2"/>
                      <a:pt x="119" y="2"/>
                      <a:pt x="119" y="2"/>
                    </a:cubicBezTo>
                    <a:cubicBezTo>
                      <a:pt x="120" y="1"/>
                      <a:pt x="120" y="1"/>
                      <a:pt x="120" y="0"/>
                    </a:cubicBezTo>
                    <a:cubicBezTo>
                      <a:pt x="120" y="0"/>
                      <a:pt x="120" y="0"/>
                      <a:pt x="12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2" name="Freeform 10255"/>
              <p:cNvSpPr>
                <a:spLocks noEditPoints="1"/>
              </p:cNvSpPr>
              <p:nvPr/>
            </p:nvSpPr>
            <p:spPr bwMode="auto">
              <a:xfrm>
                <a:off x="-311" y="3696"/>
                <a:ext cx="80" cy="137"/>
              </a:xfrm>
              <a:custGeom>
                <a:avLst/>
                <a:gdLst>
                  <a:gd name="T0" fmla="*/ 0 w 34"/>
                  <a:gd name="T1" fmla="*/ 58 h 58"/>
                  <a:gd name="T2" fmla="*/ 0 w 34"/>
                  <a:gd name="T3" fmla="*/ 57 h 58"/>
                  <a:gd name="T4" fmla="*/ 3 w 34"/>
                  <a:gd name="T5" fmla="*/ 52 h 58"/>
                  <a:gd name="T6" fmla="*/ 3 w 34"/>
                  <a:gd name="T7" fmla="*/ 53 h 58"/>
                  <a:gd name="T8" fmla="*/ 3 w 34"/>
                  <a:gd name="T9" fmla="*/ 52 h 58"/>
                  <a:gd name="T10" fmla="*/ 3 w 34"/>
                  <a:gd name="T11" fmla="*/ 52 h 58"/>
                  <a:gd name="T12" fmla="*/ 4 w 34"/>
                  <a:gd name="T13" fmla="*/ 52 h 58"/>
                  <a:gd name="T14" fmla="*/ 4 w 34"/>
                  <a:gd name="T15" fmla="*/ 51 h 58"/>
                  <a:gd name="T16" fmla="*/ 4 w 34"/>
                  <a:gd name="T17" fmla="*/ 52 h 58"/>
                  <a:gd name="T18" fmla="*/ 4 w 34"/>
                  <a:gd name="T19" fmla="*/ 51 h 58"/>
                  <a:gd name="T20" fmla="*/ 4 w 34"/>
                  <a:gd name="T21" fmla="*/ 51 h 58"/>
                  <a:gd name="T22" fmla="*/ 6 w 34"/>
                  <a:gd name="T23" fmla="*/ 47 h 58"/>
                  <a:gd name="T24" fmla="*/ 7 w 34"/>
                  <a:gd name="T25" fmla="*/ 45 h 58"/>
                  <a:gd name="T26" fmla="*/ 7 w 34"/>
                  <a:gd name="T27" fmla="*/ 46 h 58"/>
                  <a:gd name="T28" fmla="*/ 7 w 34"/>
                  <a:gd name="T29" fmla="*/ 45 h 58"/>
                  <a:gd name="T30" fmla="*/ 7 w 34"/>
                  <a:gd name="T31" fmla="*/ 45 h 58"/>
                  <a:gd name="T32" fmla="*/ 7 w 34"/>
                  <a:gd name="T33" fmla="*/ 45 h 58"/>
                  <a:gd name="T34" fmla="*/ 8 w 34"/>
                  <a:gd name="T35" fmla="*/ 44 h 58"/>
                  <a:gd name="T36" fmla="*/ 8 w 34"/>
                  <a:gd name="T37" fmla="*/ 44 h 58"/>
                  <a:gd name="T38" fmla="*/ 8 w 34"/>
                  <a:gd name="T39" fmla="*/ 44 h 58"/>
                  <a:gd name="T40" fmla="*/ 8 w 34"/>
                  <a:gd name="T41" fmla="*/ 44 h 58"/>
                  <a:gd name="T42" fmla="*/ 8 w 34"/>
                  <a:gd name="T43" fmla="*/ 44 h 58"/>
                  <a:gd name="T44" fmla="*/ 8 w 34"/>
                  <a:gd name="T45" fmla="*/ 43 h 58"/>
                  <a:gd name="T46" fmla="*/ 8 w 34"/>
                  <a:gd name="T47" fmla="*/ 44 h 58"/>
                  <a:gd name="T48" fmla="*/ 8 w 34"/>
                  <a:gd name="T49" fmla="*/ 43 h 58"/>
                  <a:gd name="T50" fmla="*/ 9 w 34"/>
                  <a:gd name="T51" fmla="*/ 43 h 58"/>
                  <a:gd name="T52" fmla="*/ 9 w 34"/>
                  <a:gd name="T53" fmla="*/ 42 h 58"/>
                  <a:gd name="T54" fmla="*/ 9 w 34"/>
                  <a:gd name="T55" fmla="*/ 41 h 58"/>
                  <a:gd name="T56" fmla="*/ 9 w 34"/>
                  <a:gd name="T57" fmla="*/ 42 h 58"/>
                  <a:gd name="T58" fmla="*/ 9 w 34"/>
                  <a:gd name="T59" fmla="*/ 41 h 58"/>
                  <a:gd name="T60" fmla="*/ 10 w 34"/>
                  <a:gd name="T61" fmla="*/ 41 h 58"/>
                  <a:gd name="T62" fmla="*/ 10 w 34"/>
                  <a:gd name="T63" fmla="*/ 40 h 58"/>
                  <a:gd name="T64" fmla="*/ 10 w 34"/>
                  <a:gd name="T65" fmla="*/ 40 h 58"/>
                  <a:gd name="T66" fmla="*/ 10 w 34"/>
                  <a:gd name="T67" fmla="*/ 40 h 58"/>
                  <a:gd name="T68" fmla="*/ 10 w 34"/>
                  <a:gd name="T69" fmla="*/ 40 h 58"/>
                  <a:gd name="T70" fmla="*/ 10 w 34"/>
                  <a:gd name="T71" fmla="*/ 40 h 58"/>
                  <a:gd name="T72" fmla="*/ 13 w 34"/>
                  <a:gd name="T73" fmla="*/ 35 h 58"/>
                  <a:gd name="T74" fmla="*/ 16 w 34"/>
                  <a:gd name="T75" fmla="*/ 30 h 58"/>
                  <a:gd name="T76" fmla="*/ 16 w 34"/>
                  <a:gd name="T77" fmla="*/ 30 h 58"/>
                  <a:gd name="T78" fmla="*/ 16 w 34"/>
                  <a:gd name="T79" fmla="*/ 30 h 58"/>
                  <a:gd name="T80" fmla="*/ 17 w 34"/>
                  <a:gd name="T81" fmla="*/ 29 h 58"/>
                  <a:gd name="T82" fmla="*/ 17 w 34"/>
                  <a:gd name="T83" fmla="*/ 29 h 58"/>
                  <a:gd name="T84" fmla="*/ 20 w 34"/>
                  <a:gd name="T85" fmla="*/ 24 h 58"/>
                  <a:gd name="T86" fmla="*/ 20 w 34"/>
                  <a:gd name="T87" fmla="*/ 24 h 58"/>
                  <a:gd name="T88" fmla="*/ 20 w 34"/>
                  <a:gd name="T89" fmla="*/ 24 h 58"/>
                  <a:gd name="T90" fmla="*/ 24 w 34"/>
                  <a:gd name="T91" fmla="*/ 18 h 58"/>
                  <a:gd name="T92" fmla="*/ 25 w 34"/>
                  <a:gd name="T93" fmla="*/ 16 h 58"/>
                  <a:gd name="T94" fmla="*/ 26 w 34"/>
                  <a:gd name="T95" fmla="*/ 13 h 58"/>
                  <a:gd name="T96" fmla="*/ 25 w 34"/>
                  <a:gd name="T97" fmla="*/ 15 h 58"/>
                  <a:gd name="T98" fmla="*/ 26 w 34"/>
                  <a:gd name="T99" fmla="*/ 13 h 58"/>
                  <a:gd name="T100" fmla="*/ 30 w 34"/>
                  <a:gd name="T101" fmla="*/ 7 h 58"/>
                  <a:gd name="T102" fmla="*/ 34 w 34"/>
                  <a:gd name="T10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 h="58">
                    <a:moveTo>
                      <a:pt x="0" y="57"/>
                    </a:moveTo>
                    <a:cubicBezTo>
                      <a:pt x="0" y="58"/>
                      <a:pt x="0" y="58"/>
                      <a:pt x="0" y="58"/>
                    </a:cubicBezTo>
                    <a:cubicBezTo>
                      <a:pt x="0" y="58"/>
                      <a:pt x="0" y="58"/>
                      <a:pt x="0" y="58"/>
                    </a:cubicBezTo>
                    <a:cubicBezTo>
                      <a:pt x="0" y="58"/>
                      <a:pt x="0" y="58"/>
                      <a:pt x="0" y="57"/>
                    </a:cubicBezTo>
                    <a:cubicBezTo>
                      <a:pt x="0" y="57"/>
                      <a:pt x="0" y="57"/>
                      <a:pt x="0" y="57"/>
                    </a:cubicBezTo>
                    <a:moveTo>
                      <a:pt x="3" y="52"/>
                    </a:moveTo>
                    <a:cubicBezTo>
                      <a:pt x="3" y="53"/>
                      <a:pt x="3" y="53"/>
                      <a:pt x="3" y="53"/>
                    </a:cubicBezTo>
                    <a:cubicBezTo>
                      <a:pt x="3" y="53"/>
                      <a:pt x="3" y="53"/>
                      <a:pt x="3" y="53"/>
                    </a:cubicBezTo>
                    <a:cubicBezTo>
                      <a:pt x="3" y="53"/>
                      <a:pt x="3" y="53"/>
                      <a:pt x="3" y="52"/>
                    </a:cubicBezTo>
                    <a:cubicBezTo>
                      <a:pt x="3" y="52"/>
                      <a:pt x="3" y="52"/>
                      <a:pt x="3" y="52"/>
                    </a:cubicBezTo>
                    <a:moveTo>
                      <a:pt x="3" y="52"/>
                    </a:moveTo>
                    <a:cubicBezTo>
                      <a:pt x="3" y="52"/>
                      <a:pt x="3" y="52"/>
                      <a:pt x="3" y="52"/>
                    </a:cubicBezTo>
                    <a:cubicBezTo>
                      <a:pt x="3" y="52"/>
                      <a:pt x="3" y="52"/>
                      <a:pt x="3" y="52"/>
                    </a:cubicBezTo>
                    <a:cubicBezTo>
                      <a:pt x="3" y="52"/>
                      <a:pt x="3" y="52"/>
                      <a:pt x="4" y="52"/>
                    </a:cubicBezTo>
                    <a:cubicBezTo>
                      <a:pt x="4" y="52"/>
                      <a:pt x="4" y="52"/>
                      <a:pt x="3" y="52"/>
                    </a:cubicBezTo>
                    <a:moveTo>
                      <a:pt x="4" y="51"/>
                    </a:moveTo>
                    <a:cubicBezTo>
                      <a:pt x="4" y="51"/>
                      <a:pt x="4" y="52"/>
                      <a:pt x="3" y="52"/>
                    </a:cubicBezTo>
                    <a:cubicBezTo>
                      <a:pt x="4" y="52"/>
                      <a:pt x="4" y="52"/>
                      <a:pt x="4" y="52"/>
                    </a:cubicBezTo>
                    <a:cubicBezTo>
                      <a:pt x="4" y="52"/>
                      <a:pt x="4" y="51"/>
                      <a:pt x="4" y="51"/>
                    </a:cubicBezTo>
                    <a:cubicBezTo>
                      <a:pt x="4" y="51"/>
                      <a:pt x="4" y="51"/>
                      <a:pt x="4" y="51"/>
                    </a:cubicBezTo>
                    <a:moveTo>
                      <a:pt x="6" y="47"/>
                    </a:moveTo>
                    <a:cubicBezTo>
                      <a:pt x="5" y="49"/>
                      <a:pt x="4" y="50"/>
                      <a:pt x="4" y="51"/>
                    </a:cubicBezTo>
                    <a:cubicBezTo>
                      <a:pt x="4" y="51"/>
                      <a:pt x="4" y="51"/>
                      <a:pt x="4" y="51"/>
                    </a:cubicBezTo>
                    <a:cubicBezTo>
                      <a:pt x="4" y="50"/>
                      <a:pt x="5" y="49"/>
                      <a:pt x="6" y="47"/>
                    </a:cubicBezTo>
                    <a:cubicBezTo>
                      <a:pt x="6" y="47"/>
                      <a:pt x="6" y="47"/>
                      <a:pt x="6" y="47"/>
                    </a:cubicBezTo>
                    <a:moveTo>
                      <a:pt x="7" y="45"/>
                    </a:moveTo>
                    <a:cubicBezTo>
                      <a:pt x="7" y="46"/>
                      <a:pt x="7" y="46"/>
                      <a:pt x="7" y="46"/>
                    </a:cubicBezTo>
                    <a:cubicBezTo>
                      <a:pt x="7" y="46"/>
                      <a:pt x="7" y="46"/>
                      <a:pt x="7" y="46"/>
                    </a:cubicBezTo>
                    <a:cubicBezTo>
                      <a:pt x="7" y="46"/>
                      <a:pt x="7" y="46"/>
                      <a:pt x="7" y="45"/>
                    </a:cubicBezTo>
                    <a:cubicBezTo>
                      <a:pt x="7" y="45"/>
                      <a:pt x="7" y="45"/>
                      <a:pt x="7" y="45"/>
                    </a:cubicBezTo>
                    <a:moveTo>
                      <a:pt x="7" y="45"/>
                    </a:moveTo>
                    <a:cubicBezTo>
                      <a:pt x="7" y="45"/>
                      <a:pt x="7" y="45"/>
                      <a:pt x="7" y="45"/>
                    </a:cubicBezTo>
                    <a:cubicBezTo>
                      <a:pt x="7" y="45"/>
                      <a:pt x="7" y="45"/>
                      <a:pt x="7" y="45"/>
                    </a:cubicBezTo>
                    <a:cubicBezTo>
                      <a:pt x="7" y="45"/>
                      <a:pt x="7" y="45"/>
                      <a:pt x="7" y="45"/>
                    </a:cubicBezTo>
                    <a:cubicBezTo>
                      <a:pt x="7" y="45"/>
                      <a:pt x="7" y="45"/>
                      <a:pt x="7" y="45"/>
                    </a:cubicBezTo>
                    <a:moveTo>
                      <a:pt x="8" y="44"/>
                    </a:moveTo>
                    <a:cubicBezTo>
                      <a:pt x="8" y="44"/>
                      <a:pt x="8" y="44"/>
                      <a:pt x="8" y="44"/>
                    </a:cubicBezTo>
                    <a:cubicBezTo>
                      <a:pt x="8" y="44"/>
                      <a:pt x="8" y="44"/>
                      <a:pt x="8" y="44"/>
                    </a:cubicBezTo>
                    <a:cubicBezTo>
                      <a:pt x="8" y="44"/>
                      <a:pt x="8" y="44"/>
                      <a:pt x="8" y="44"/>
                    </a:cubicBezTo>
                    <a:cubicBezTo>
                      <a:pt x="8" y="44"/>
                      <a:pt x="8" y="44"/>
                      <a:pt x="8" y="44"/>
                    </a:cubicBezTo>
                    <a:moveTo>
                      <a:pt x="8" y="44"/>
                    </a:moveTo>
                    <a:cubicBezTo>
                      <a:pt x="8" y="44"/>
                      <a:pt x="8" y="44"/>
                      <a:pt x="8" y="44"/>
                    </a:cubicBezTo>
                    <a:cubicBezTo>
                      <a:pt x="8" y="44"/>
                      <a:pt x="8" y="44"/>
                      <a:pt x="8" y="44"/>
                    </a:cubicBezTo>
                    <a:cubicBezTo>
                      <a:pt x="8" y="44"/>
                      <a:pt x="8" y="44"/>
                      <a:pt x="8" y="44"/>
                    </a:cubicBezTo>
                    <a:cubicBezTo>
                      <a:pt x="8" y="44"/>
                      <a:pt x="8" y="44"/>
                      <a:pt x="8" y="44"/>
                    </a:cubicBezTo>
                    <a:moveTo>
                      <a:pt x="8" y="43"/>
                    </a:moveTo>
                    <a:cubicBezTo>
                      <a:pt x="8" y="43"/>
                      <a:pt x="8" y="44"/>
                      <a:pt x="8" y="44"/>
                    </a:cubicBezTo>
                    <a:cubicBezTo>
                      <a:pt x="8" y="44"/>
                      <a:pt x="8" y="44"/>
                      <a:pt x="8" y="44"/>
                    </a:cubicBezTo>
                    <a:cubicBezTo>
                      <a:pt x="8" y="44"/>
                      <a:pt x="8" y="43"/>
                      <a:pt x="8" y="43"/>
                    </a:cubicBezTo>
                    <a:cubicBezTo>
                      <a:pt x="8" y="43"/>
                      <a:pt x="8" y="43"/>
                      <a:pt x="8" y="43"/>
                    </a:cubicBezTo>
                    <a:moveTo>
                      <a:pt x="9" y="42"/>
                    </a:moveTo>
                    <a:cubicBezTo>
                      <a:pt x="9" y="42"/>
                      <a:pt x="9" y="42"/>
                      <a:pt x="9" y="43"/>
                    </a:cubicBezTo>
                    <a:cubicBezTo>
                      <a:pt x="9" y="43"/>
                      <a:pt x="9" y="43"/>
                      <a:pt x="9" y="43"/>
                    </a:cubicBezTo>
                    <a:cubicBezTo>
                      <a:pt x="9" y="42"/>
                      <a:pt x="9" y="42"/>
                      <a:pt x="9" y="42"/>
                    </a:cubicBezTo>
                    <a:cubicBezTo>
                      <a:pt x="9" y="42"/>
                      <a:pt x="9" y="42"/>
                      <a:pt x="9" y="42"/>
                    </a:cubicBezTo>
                    <a:moveTo>
                      <a:pt x="9" y="41"/>
                    </a:moveTo>
                    <a:cubicBezTo>
                      <a:pt x="9" y="42"/>
                      <a:pt x="9" y="42"/>
                      <a:pt x="9" y="42"/>
                    </a:cubicBezTo>
                    <a:cubicBezTo>
                      <a:pt x="9" y="42"/>
                      <a:pt x="9" y="42"/>
                      <a:pt x="9" y="42"/>
                    </a:cubicBezTo>
                    <a:cubicBezTo>
                      <a:pt x="9" y="42"/>
                      <a:pt x="9" y="42"/>
                      <a:pt x="9" y="41"/>
                    </a:cubicBezTo>
                    <a:cubicBezTo>
                      <a:pt x="9" y="41"/>
                      <a:pt x="9" y="41"/>
                      <a:pt x="9" y="41"/>
                    </a:cubicBezTo>
                    <a:moveTo>
                      <a:pt x="10" y="40"/>
                    </a:moveTo>
                    <a:cubicBezTo>
                      <a:pt x="10" y="41"/>
                      <a:pt x="10" y="41"/>
                      <a:pt x="10" y="41"/>
                    </a:cubicBezTo>
                    <a:cubicBezTo>
                      <a:pt x="10" y="41"/>
                      <a:pt x="10" y="41"/>
                      <a:pt x="10" y="41"/>
                    </a:cubicBezTo>
                    <a:cubicBezTo>
                      <a:pt x="10" y="41"/>
                      <a:pt x="10" y="41"/>
                      <a:pt x="10" y="40"/>
                    </a:cubicBezTo>
                    <a:cubicBezTo>
                      <a:pt x="10" y="40"/>
                      <a:pt x="10" y="40"/>
                      <a:pt x="10" y="40"/>
                    </a:cubicBezTo>
                    <a:moveTo>
                      <a:pt x="10" y="40"/>
                    </a:moveTo>
                    <a:cubicBezTo>
                      <a:pt x="10" y="40"/>
                      <a:pt x="10" y="40"/>
                      <a:pt x="10" y="40"/>
                    </a:cubicBezTo>
                    <a:cubicBezTo>
                      <a:pt x="10" y="40"/>
                      <a:pt x="10" y="40"/>
                      <a:pt x="10" y="40"/>
                    </a:cubicBezTo>
                    <a:cubicBezTo>
                      <a:pt x="10" y="40"/>
                      <a:pt x="10" y="40"/>
                      <a:pt x="10" y="40"/>
                    </a:cubicBezTo>
                    <a:cubicBezTo>
                      <a:pt x="10" y="40"/>
                      <a:pt x="10" y="40"/>
                      <a:pt x="10" y="40"/>
                    </a:cubicBezTo>
                    <a:moveTo>
                      <a:pt x="13" y="35"/>
                    </a:moveTo>
                    <a:cubicBezTo>
                      <a:pt x="12" y="37"/>
                      <a:pt x="11" y="38"/>
                      <a:pt x="10" y="40"/>
                    </a:cubicBezTo>
                    <a:cubicBezTo>
                      <a:pt x="10" y="40"/>
                      <a:pt x="10" y="40"/>
                      <a:pt x="10" y="40"/>
                    </a:cubicBezTo>
                    <a:cubicBezTo>
                      <a:pt x="11" y="38"/>
                      <a:pt x="12" y="37"/>
                      <a:pt x="13" y="35"/>
                    </a:cubicBezTo>
                    <a:cubicBezTo>
                      <a:pt x="13" y="35"/>
                      <a:pt x="13" y="35"/>
                      <a:pt x="13" y="35"/>
                    </a:cubicBezTo>
                    <a:moveTo>
                      <a:pt x="16" y="30"/>
                    </a:moveTo>
                    <a:cubicBezTo>
                      <a:pt x="16" y="30"/>
                      <a:pt x="16" y="30"/>
                      <a:pt x="16" y="30"/>
                    </a:cubicBezTo>
                    <a:cubicBezTo>
                      <a:pt x="16" y="30"/>
                      <a:pt x="16" y="30"/>
                      <a:pt x="16" y="30"/>
                    </a:cubicBezTo>
                    <a:cubicBezTo>
                      <a:pt x="16" y="30"/>
                      <a:pt x="16" y="30"/>
                      <a:pt x="16" y="30"/>
                    </a:cubicBezTo>
                    <a:cubicBezTo>
                      <a:pt x="16" y="30"/>
                      <a:pt x="16" y="30"/>
                      <a:pt x="16" y="30"/>
                    </a:cubicBezTo>
                    <a:moveTo>
                      <a:pt x="17" y="29"/>
                    </a:moveTo>
                    <a:cubicBezTo>
                      <a:pt x="17" y="29"/>
                      <a:pt x="17" y="29"/>
                      <a:pt x="17" y="29"/>
                    </a:cubicBezTo>
                    <a:cubicBezTo>
                      <a:pt x="17" y="29"/>
                      <a:pt x="17" y="29"/>
                      <a:pt x="17" y="29"/>
                    </a:cubicBezTo>
                    <a:cubicBezTo>
                      <a:pt x="17" y="29"/>
                      <a:pt x="17" y="29"/>
                      <a:pt x="17" y="29"/>
                    </a:cubicBezTo>
                    <a:cubicBezTo>
                      <a:pt x="17" y="29"/>
                      <a:pt x="17" y="29"/>
                      <a:pt x="17" y="29"/>
                    </a:cubicBezTo>
                    <a:moveTo>
                      <a:pt x="20" y="24"/>
                    </a:moveTo>
                    <a:cubicBezTo>
                      <a:pt x="20" y="24"/>
                      <a:pt x="20" y="24"/>
                      <a:pt x="20" y="24"/>
                    </a:cubicBezTo>
                    <a:cubicBezTo>
                      <a:pt x="20" y="24"/>
                      <a:pt x="20" y="24"/>
                      <a:pt x="20" y="24"/>
                    </a:cubicBezTo>
                    <a:cubicBezTo>
                      <a:pt x="20" y="24"/>
                      <a:pt x="20" y="24"/>
                      <a:pt x="20" y="24"/>
                    </a:cubicBezTo>
                    <a:cubicBezTo>
                      <a:pt x="20" y="24"/>
                      <a:pt x="20" y="24"/>
                      <a:pt x="20" y="24"/>
                    </a:cubicBezTo>
                    <a:moveTo>
                      <a:pt x="25" y="16"/>
                    </a:moveTo>
                    <a:cubicBezTo>
                      <a:pt x="24" y="16"/>
                      <a:pt x="24" y="17"/>
                      <a:pt x="24" y="18"/>
                    </a:cubicBezTo>
                    <a:cubicBezTo>
                      <a:pt x="24" y="18"/>
                      <a:pt x="24" y="18"/>
                      <a:pt x="24" y="18"/>
                    </a:cubicBezTo>
                    <a:cubicBezTo>
                      <a:pt x="24" y="17"/>
                      <a:pt x="24" y="16"/>
                      <a:pt x="25" y="16"/>
                    </a:cubicBezTo>
                    <a:cubicBezTo>
                      <a:pt x="25" y="16"/>
                      <a:pt x="25" y="16"/>
                      <a:pt x="25" y="16"/>
                    </a:cubicBezTo>
                    <a:moveTo>
                      <a:pt x="26" y="13"/>
                    </a:moveTo>
                    <a:cubicBezTo>
                      <a:pt x="26" y="14"/>
                      <a:pt x="26" y="14"/>
                      <a:pt x="25" y="15"/>
                    </a:cubicBezTo>
                    <a:cubicBezTo>
                      <a:pt x="25" y="15"/>
                      <a:pt x="25" y="15"/>
                      <a:pt x="25" y="15"/>
                    </a:cubicBezTo>
                    <a:cubicBezTo>
                      <a:pt x="26" y="14"/>
                      <a:pt x="26" y="14"/>
                      <a:pt x="26" y="13"/>
                    </a:cubicBezTo>
                    <a:cubicBezTo>
                      <a:pt x="26" y="13"/>
                      <a:pt x="26" y="13"/>
                      <a:pt x="26" y="13"/>
                    </a:cubicBezTo>
                    <a:moveTo>
                      <a:pt x="34" y="0"/>
                    </a:moveTo>
                    <a:cubicBezTo>
                      <a:pt x="33" y="2"/>
                      <a:pt x="31" y="4"/>
                      <a:pt x="30" y="7"/>
                    </a:cubicBezTo>
                    <a:cubicBezTo>
                      <a:pt x="30" y="7"/>
                      <a:pt x="30" y="7"/>
                      <a:pt x="30" y="7"/>
                    </a:cubicBezTo>
                    <a:cubicBezTo>
                      <a:pt x="31" y="4"/>
                      <a:pt x="33" y="2"/>
                      <a:pt x="34" y="0"/>
                    </a:cubicBezTo>
                    <a:cubicBezTo>
                      <a:pt x="34" y="0"/>
                      <a:pt x="34" y="0"/>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3" name="Freeform 10256"/>
              <p:cNvSpPr>
                <a:spLocks noEditPoints="1"/>
              </p:cNvSpPr>
              <p:nvPr/>
            </p:nvSpPr>
            <p:spPr bwMode="auto">
              <a:xfrm>
                <a:off x="-304" y="3816"/>
                <a:ext cx="2" cy="3"/>
              </a:xfrm>
              <a:custGeom>
                <a:avLst/>
                <a:gdLst>
                  <a:gd name="T0" fmla="*/ 0 w 1"/>
                  <a:gd name="T1" fmla="*/ 1 h 1"/>
                  <a:gd name="T2" fmla="*/ 0 w 1"/>
                  <a:gd name="T3" fmla="*/ 1 h 1"/>
                  <a:gd name="T4" fmla="*/ 1 w 1"/>
                  <a:gd name="T5" fmla="*/ 1 h 1"/>
                  <a:gd name="T6" fmla="*/ 1 w 1"/>
                  <a:gd name="T7" fmla="*/ 1 h 1"/>
                  <a:gd name="T8" fmla="*/ 0 w 1"/>
                  <a:gd name="T9" fmla="*/ 1 h 1"/>
                  <a:gd name="T10" fmla="*/ 1 w 1"/>
                  <a:gd name="T11" fmla="*/ 0 h 1"/>
                  <a:gd name="T12" fmla="*/ 1 w 1"/>
                  <a:gd name="T13" fmla="*/ 0 h 1"/>
                  <a:gd name="T14" fmla="*/ 1 w 1"/>
                  <a:gd name="T15" fmla="*/ 0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1" y="1"/>
                      <a:pt x="1" y="1"/>
                      <a:pt x="1" y="1"/>
                    </a:cubicBezTo>
                    <a:cubicBezTo>
                      <a:pt x="1" y="1"/>
                      <a:pt x="1" y="1"/>
                      <a:pt x="1" y="1"/>
                    </a:cubicBezTo>
                    <a:cubicBezTo>
                      <a:pt x="1" y="1"/>
                      <a:pt x="1" y="1"/>
                      <a:pt x="0" y="1"/>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4" name="Oval 10257"/>
              <p:cNvSpPr>
                <a:spLocks noChangeArrowheads="1"/>
              </p:cNvSpPr>
              <p:nvPr/>
            </p:nvSpPr>
            <p:spPr bwMode="auto">
              <a:xfrm>
                <a:off x="-304" y="3819"/>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5" name="Oval 10258"/>
              <p:cNvSpPr>
                <a:spLocks noChangeArrowheads="1"/>
              </p:cNvSpPr>
              <p:nvPr/>
            </p:nvSpPr>
            <p:spPr bwMode="auto">
              <a:xfrm>
                <a:off x="-288" y="3790"/>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6" name="Freeform 10259"/>
              <p:cNvSpPr>
                <a:spLocks noEditPoints="1"/>
              </p:cNvSpPr>
              <p:nvPr/>
            </p:nvSpPr>
            <p:spPr bwMode="auto">
              <a:xfrm>
                <a:off x="-311" y="3689"/>
                <a:ext cx="85" cy="144"/>
              </a:xfrm>
              <a:custGeom>
                <a:avLst/>
                <a:gdLst>
                  <a:gd name="T0" fmla="*/ 0 w 36"/>
                  <a:gd name="T1" fmla="*/ 61 h 61"/>
                  <a:gd name="T2" fmla="*/ 0 w 36"/>
                  <a:gd name="T3" fmla="*/ 61 h 61"/>
                  <a:gd name="T4" fmla="*/ 0 w 36"/>
                  <a:gd name="T5" fmla="*/ 60 h 61"/>
                  <a:gd name="T6" fmla="*/ 3 w 36"/>
                  <a:gd name="T7" fmla="*/ 56 h 61"/>
                  <a:gd name="T8" fmla="*/ 7 w 36"/>
                  <a:gd name="T9" fmla="*/ 49 h 61"/>
                  <a:gd name="T10" fmla="*/ 6 w 36"/>
                  <a:gd name="T11" fmla="*/ 50 h 61"/>
                  <a:gd name="T12" fmla="*/ 7 w 36"/>
                  <a:gd name="T13" fmla="*/ 49 h 61"/>
                  <a:gd name="T14" fmla="*/ 7 w 36"/>
                  <a:gd name="T15" fmla="*/ 48 h 61"/>
                  <a:gd name="T16" fmla="*/ 7 w 36"/>
                  <a:gd name="T17" fmla="*/ 48 h 61"/>
                  <a:gd name="T18" fmla="*/ 8 w 36"/>
                  <a:gd name="T19" fmla="*/ 47 h 61"/>
                  <a:gd name="T20" fmla="*/ 7 w 36"/>
                  <a:gd name="T21" fmla="*/ 48 h 61"/>
                  <a:gd name="T22" fmla="*/ 8 w 36"/>
                  <a:gd name="T23" fmla="*/ 47 h 61"/>
                  <a:gd name="T24" fmla="*/ 8 w 36"/>
                  <a:gd name="T25" fmla="*/ 47 h 61"/>
                  <a:gd name="T26" fmla="*/ 8 w 36"/>
                  <a:gd name="T27" fmla="*/ 47 h 61"/>
                  <a:gd name="T28" fmla="*/ 8 w 36"/>
                  <a:gd name="T29" fmla="*/ 47 h 61"/>
                  <a:gd name="T30" fmla="*/ 8 w 36"/>
                  <a:gd name="T31" fmla="*/ 47 h 61"/>
                  <a:gd name="T32" fmla="*/ 8 w 36"/>
                  <a:gd name="T33" fmla="*/ 47 h 61"/>
                  <a:gd name="T34" fmla="*/ 8 w 36"/>
                  <a:gd name="T35" fmla="*/ 46 h 61"/>
                  <a:gd name="T36" fmla="*/ 9 w 36"/>
                  <a:gd name="T37" fmla="*/ 46 h 61"/>
                  <a:gd name="T38" fmla="*/ 9 w 36"/>
                  <a:gd name="T39" fmla="*/ 45 h 61"/>
                  <a:gd name="T40" fmla="*/ 9 w 36"/>
                  <a:gd name="T41" fmla="*/ 45 h 61"/>
                  <a:gd name="T42" fmla="*/ 9 w 36"/>
                  <a:gd name="T43" fmla="*/ 45 h 61"/>
                  <a:gd name="T44" fmla="*/ 9 w 36"/>
                  <a:gd name="T45" fmla="*/ 44 h 61"/>
                  <a:gd name="T46" fmla="*/ 10 w 36"/>
                  <a:gd name="T47" fmla="*/ 44 h 61"/>
                  <a:gd name="T48" fmla="*/ 10 w 36"/>
                  <a:gd name="T49" fmla="*/ 43 h 61"/>
                  <a:gd name="T50" fmla="*/ 10 w 36"/>
                  <a:gd name="T51" fmla="*/ 43 h 61"/>
                  <a:gd name="T52" fmla="*/ 10 w 36"/>
                  <a:gd name="T53" fmla="*/ 43 h 61"/>
                  <a:gd name="T54" fmla="*/ 13 w 36"/>
                  <a:gd name="T55" fmla="*/ 38 h 61"/>
                  <a:gd name="T56" fmla="*/ 16 w 36"/>
                  <a:gd name="T57" fmla="*/ 33 h 61"/>
                  <a:gd name="T58" fmla="*/ 17 w 36"/>
                  <a:gd name="T59" fmla="*/ 32 h 61"/>
                  <a:gd name="T60" fmla="*/ 16 w 36"/>
                  <a:gd name="T61" fmla="*/ 33 h 61"/>
                  <a:gd name="T62" fmla="*/ 17 w 36"/>
                  <a:gd name="T63" fmla="*/ 32 h 61"/>
                  <a:gd name="T64" fmla="*/ 17 w 36"/>
                  <a:gd name="T65" fmla="*/ 32 h 61"/>
                  <a:gd name="T66" fmla="*/ 20 w 36"/>
                  <a:gd name="T67" fmla="*/ 27 h 61"/>
                  <a:gd name="T68" fmla="*/ 24 w 36"/>
                  <a:gd name="T69" fmla="*/ 21 h 61"/>
                  <a:gd name="T70" fmla="*/ 20 w 36"/>
                  <a:gd name="T71" fmla="*/ 27 h 61"/>
                  <a:gd name="T72" fmla="*/ 24 w 36"/>
                  <a:gd name="T73" fmla="*/ 21 h 61"/>
                  <a:gd name="T74" fmla="*/ 25 w 36"/>
                  <a:gd name="T75" fmla="*/ 19 h 61"/>
                  <a:gd name="T76" fmla="*/ 25 w 36"/>
                  <a:gd name="T77" fmla="*/ 18 h 61"/>
                  <a:gd name="T78" fmla="*/ 30 w 36"/>
                  <a:gd name="T79" fmla="*/ 10 h 61"/>
                  <a:gd name="T80" fmla="*/ 26 w 36"/>
                  <a:gd name="T81" fmla="*/ 16 h 61"/>
                  <a:gd name="T82" fmla="*/ 30 w 36"/>
                  <a:gd name="T83" fmla="*/ 10 h 61"/>
                  <a:gd name="T84" fmla="*/ 34 w 36"/>
                  <a:gd name="T85" fmla="*/ 3 h 61"/>
                  <a:gd name="T86" fmla="*/ 36 w 36"/>
                  <a:gd name="T8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 h="61">
                    <a:moveTo>
                      <a:pt x="0" y="61"/>
                    </a:moveTo>
                    <a:cubicBezTo>
                      <a:pt x="0" y="61"/>
                      <a:pt x="0" y="61"/>
                      <a:pt x="0" y="61"/>
                    </a:cubicBezTo>
                    <a:cubicBezTo>
                      <a:pt x="0" y="61"/>
                      <a:pt x="0" y="61"/>
                      <a:pt x="0" y="61"/>
                    </a:cubicBezTo>
                    <a:cubicBezTo>
                      <a:pt x="0" y="61"/>
                      <a:pt x="0" y="61"/>
                      <a:pt x="0" y="61"/>
                    </a:cubicBezTo>
                    <a:moveTo>
                      <a:pt x="3" y="56"/>
                    </a:moveTo>
                    <a:cubicBezTo>
                      <a:pt x="2" y="57"/>
                      <a:pt x="1" y="59"/>
                      <a:pt x="0" y="60"/>
                    </a:cubicBezTo>
                    <a:cubicBezTo>
                      <a:pt x="0" y="60"/>
                      <a:pt x="0" y="60"/>
                      <a:pt x="0" y="60"/>
                    </a:cubicBezTo>
                    <a:cubicBezTo>
                      <a:pt x="1" y="59"/>
                      <a:pt x="2" y="58"/>
                      <a:pt x="3" y="56"/>
                    </a:cubicBezTo>
                    <a:cubicBezTo>
                      <a:pt x="3" y="56"/>
                      <a:pt x="3" y="56"/>
                      <a:pt x="3" y="56"/>
                    </a:cubicBezTo>
                    <a:moveTo>
                      <a:pt x="7" y="49"/>
                    </a:moveTo>
                    <a:cubicBezTo>
                      <a:pt x="7" y="49"/>
                      <a:pt x="6" y="50"/>
                      <a:pt x="6" y="50"/>
                    </a:cubicBezTo>
                    <a:cubicBezTo>
                      <a:pt x="6" y="50"/>
                      <a:pt x="6" y="50"/>
                      <a:pt x="6" y="50"/>
                    </a:cubicBezTo>
                    <a:cubicBezTo>
                      <a:pt x="6" y="50"/>
                      <a:pt x="7" y="49"/>
                      <a:pt x="7" y="49"/>
                    </a:cubicBezTo>
                    <a:cubicBezTo>
                      <a:pt x="7" y="49"/>
                      <a:pt x="7" y="49"/>
                      <a:pt x="7" y="49"/>
                    </a:cubicBezTo>
                    <a:moveTo>
                      <a:pt x="7" y="48"/>
                    </a:moveTo>
                    <a:cubicBezTo>
                      <a:pt x="7" y="48"/>
                      <a:pt x="7" y="48"/>
                      <a:pt x="7" y="48"/>
                    </a:cubicBezTo>
                    <a:cubicBezTo>
                      <a:pt x="7" y="48"/>
                      <a:pt x="7" y="48"/>
                      <a:pt x="7" y="48"/>
                    </a:cubicBezTo>
                    <a:cubicBezTo>
                      <a:pt x="7" y="48"/>
                      <a:pt x="7" y="48"/>
                      <a:pt x="7" y="48"/>
                    </a:cubicBezTo>
                    <a:cubicBezTo>
                      <a:pt x="7" y="48"/>
                      <a:pt x="7" y="48"/>
                      <a:pt x="7" y="48"/>
                    </a:cubicBezTo>
                    <a:moveTo>
                      <a:pt x="8" y="47"/>
                    </a:moveTo>
                    <a:cubicBezTo>
                      <a:pt x="8" y="48"/>
                      <a:pt x="7" y="48"/>
                      <a:pt x="7" y="48"/>
                    </a:cubicBezTo>
                    <a:cubicBezTo>
                      <a:pt x="7" y="48"/>
                      <a:pt x="7" y="48"/>
                      <a:pt x="7" y="48"/>
                    </a:cubicBezTo>
                    <a:cubicBezTo>
                      <a:pt x="7" y="48"/>
                      <a:pt x="8" y="48"/>
                      <a:pt x="8" y="47"/>
                    </a:cubicBezTo>
                    <a:cubicBezTo>
                      <a:pt x="8" y="47"/>
                      <a:pt x="8" y="47"/>
                      <a:pt x="8" y="47"/>
                    </a:cubicBezTo>
                    <a:moveTo>
                      <a:pt x="8" y="47"/>
                    </a:moveTo>
                    <a:cubicBezTo>
                      <a:pt x="8" y="47"/>
                      <a:pt x="8" y="47"/>
                      <a:pt x="8" y="47"/>
                    </a:cubicBezTo>
                    <a:cubicBezTo>
                      <a:pt x="8" y="47"/>
                      <a:pt x="8" y="47"/>
                      <a:pt x="8" y="47"/>
                    </a:cubicBezTo>
                    <a:cubicBezTo>
                      <a:pt x="8" y="47"/>
                      <a:pt x="8" y="47"/>
                      <a:pt x="8" y="47"/>
                    </a:cubicBezTo>
                    <a:cubicBezTo>
                      <a:pt x="8" y="47"/>
                      <a:pt x="8" y="47"/>
                      <a:pt x="8" y="47"/>
                    </a:cubicBezTo>
                    <a:moveTo>
                      <a:pt x="8" y="47"/>
                    </a:moveTo>
                    <a:cubicBezTo>
                      <a:pt x="8" y="47"/>
                      <a:pt x="8" y="47"/>
                      <a:pt x="8" y="47"/>
                    </a:cubicBezTo>
                    <a:cubicBezTo>
                      <a:pt x="8" y="47"/>
                      <a:pt x="8" y="47"/>
                      <a:pt x="8" y="47"/>
                    </a:cubicBezTo>
                    <a:cubicBezTo>
                      <a:pt x="8" y="47"/>
                      <a:pt x="8" y="47"/>
                      <a:pt x="8" y="47"/>
                    </a:cubicBezTo>
                    <a:cubicBezTo>
                      <a:pt x="8" y="47"/>
                      <a:pt x="8" y="47"/>
                      <a:pt x="8" y="47"/>
                    </a:cubicBezTo>
                    <a:moveTo>
                      <a:pt x="9" y="46"/>
                    </a:moveTo>
                    <a:cubicBezTo>
                      <a:pt x="9" y="46"/>
                      <a:pt x="8" y="46"/>
                      <a:pt x="8" y="46"/>
                    </a:cubicBezTo>
                    <a:cubicBezTo>
                      <a:pt x="8" y="46"/>
                      <a:pt x="8" y="46"/>
                      <a:pt x="8" y="46"/>
                    </a:cubicBezTo>
                    <a:cubicBezTo>
                      <a:pt x="9" y="46"/>
                      <a:pt x="9" y="46"/>
                      <a:pt x="9" y="46"/>
                    </a:cubicBezTo>
                    <a:cubicBezTo>
                      <a:pt x="9" y="46"/>
                      <a:pt x="9" y="46"/>
                      <a:pt x="9" y="46"/>
                    </a:cubicBezTo>
                    <a:moveTo>
                      <a:pt x="9" y="45"/>
                    </a:moveTo>
                    <a:cubicBezTo>
                      <a:pt x="9" y="45"/>
                      <a:pt x="9" y="45"/>
                      <a:pt x="9" y="45"/>
                    </a:cubicBezTo>
                    <a:cubicBezTo>
                      <a:pt x="9" y="45"/>
                      <a:pt x="9" y="45"/>
                      <a:pt x="9" y="45"/>
                    </a:cubicBezTo>
                    <a:cubicBezTo>
                      <a:pt x="9" y="45"/>
                      <a:pt x="9" y="45"/>
                      <a:pt x="9" y="45"/>
                    </a:cubicBezTo>
                    <a:cubicBezTo>
                      <a:pt x="9" y="45"/>
                      <a:pt x="9" y="45"/>
                      <a:pt x="9" y="45"/>
                    </a:cubicBezTo>
                    <a:moveTo>
                      <a:pt x="10" y="44"/>
                    </a:moveTo>
                    <a:cubicBezTo>
                      <a:pt x="10" y="44"/>
                      <a:pt x="10" y="44"/>
                      <a:pt x="9" y="44"/>
                    </a:cubicBezTo>
                    <a:cubicBezTo>
                      <a:pt x="9" y="44"/>
                      <a:pt x="9" y="44"/>
                      <a:pt x="9" y="44"/>
                    </a:cubicBezTo>
                    <a:cubicBezTo>
                      <a:pt x="10" y="44"/>
                      <a:pt x="10" y="44"/>
                      <a:pt x="10" y="44"/>
                    </a:cubicBezTo>
                    <a:cubicBezTo>
                      <a:pt x="10" y="44"/>
                      <a:pt x="10" y="44"/>
                      <a:pt x="10" y="44"/>
                    </a:cubicBezTo>
                    <a:moveTo>
                      <a:pt x="10" y="43"/>
                    </a:moveTo>
                    <a:cubicBezTo>
                      <a:pt x="10" y="43"/>
                      <a:pt x="10" y="43"/>
                      <a:pt x="10" y="43"/>
                    </a:cubicBezTo>
                    <a:cubicBezTo>
                      <a:pt x="10" y="43"/>
                      <a:pt x="10" y="43"/>
                      <a:pt x="10" y="43"/>
                    </a:cubicBezTo>
                    <a:cubicBezTo>
                      <a:pt x="10" y="43"/>
                      <a:pt x="10" y="43"/>
                      <a:pt x="10" y="43"/>
                    </a:cubicBezTo>
                    <a:cubicBezTo>
                      <a:pt x="10" y="43"/>
                      <a:pt x="10" y="43"/>
                      <a:pt x="10" y="43"/>
                    </a:cubicBezTo>
                    <a:moveTo>
                      <a:pt x="16" y="33"/>
                    </a:moveTo>
                    <a:cubicBezTo>
                      <a:pt x="15" y="35"/>
                      <a:pt x="14" y="36"/>
                      <a:pt x="13" y="38"/>
                    </a:cubicBezTo>
                    <a:cubicBezTo>
                      <a:pt x="13" y="38"/>
                      <a:pt x="13" y="38"/>
                      <a:pt x="13" y="38"/>
                    </a:cubicBezTo>
                    <a:cubicBezTo>
                      <a:pt x="14" y="37"/>
                      <a:pt x="15" y="35"/>
                      <a:pt x="16" y="33"/>
                    </a:cubicBezTo>
                    <a:cubicBezTo>
                      <a:pt x="16" y="33"/>
                      <a:pt x="16" y="33"/>
                      <a:pt x="16" y="33"/>
                    </a:cubicBezTo>
                    <a:moveTo>
                      <a:pt x="17" y="32"/>
                    </a:moveTo>
                    <a:cubicBezTo>
                      <a:pt x="17" y="32"/>
                      <a:pt x="16" y="32"/>
                      <a:pt x="16" y="33"/>
                    </a:cubicBezTo>
                    <a:cubicBezTo>
                      <a:pt x="16" y="33"/>
                      <a:pt x="16" y="33"/>
                      <a:pt x="16" y="33"/>
                    </a:cubicBezTo>
                    <a:cubicBezTo>
                      <a:pt x="17" y="32"/>
                      <a:pt x="17" y="32"/>
                      <a:pt x="17" y="32"/>
                    </a:cubicBezTo>
                    <a:cubicBezTo>
                      <a:pt x="17" y="32"/>
                      <a:pt x="17" y="32"/>
                      <a:pt x="17" y="32"/>
                    </a:cubicBezTo>
                    <a:moveTo>
                      <a:pt x="20" y="27"/>
                    </a:moveTo>
                    <a:cubicBezTo>
                      <a:pt x="19" y="29"/>
                      <a:pt x="18" y="30"/>
                      <a:pt x="17" y="32"/>
                    </a:cubicBezTo>
                    <a:cubicBezTo>
                      <a:pt x="17" y="32"/>
                      <a:pt x="17" y="32"/>
                      <a:pt x="17" y="32"/>
                    </a:cubicBezTo>
                    <a:cubicBezTo>
                      <a:pt x="18" y="30"/>
                      <a:pt x="19" y="29"/>
                      <a:pt x="20" y="27"/>
                    </a:cubicBezTo>
                    <a:cubicBezTo>
                      <a:pt x="20" y="27"/>
                      <a:pt x="20" y="27"/>
                      <a:pt x="20" y="27"/>
                    </a:cubicBezTo>
                    <a:moveTo>
                      <a:pt x="24" y="21"/>
                    </a:moveTo>
                    <a:cubicBezTo>
                      <a:pt x="22" y="23"/>
                      <a:pt x="21" y="25"/>
                      <a:pt x="20" y="27"/>
                    </a:cubicBezTo>
                    <a:cubicBezTo>
                      <a:pt x="20" y="27"/>
                      <a:pt x="20" y="27"/>
                      <a:pt x="20" y="27"/>
                    </a:cubicBezTo>
                    <a:cubicBezTo>
                      <a:pt x="21" y="25"/>
                      <a:pt x="22" y="23"/>
                      <a:pt x="24" y="21"/>
                    </a:cubicBezTo>
                    <a:cubicBezTo>
                      <a:pt x="24" y="21"/>
                      <a:pt x="24" y="21"/>
                      <a:pt x="24" y="21"/>
                    </a:cubicBezTo>
                    <a:moveTo>
                      <a:pt x="25" y="18"/>
                    </a:moveTo>
                    <a:cubicBezTo>
                      <a:pt x="25" y="18"/>
                      <a:pt x="25" y="18"/>
                      <a:pt x="25" y="19"/>
                    </a:cubicBezTo>
                    <a:cubicBezTo>
                      <a:pt x="25" y="19"/>
                      <a:pt x="25" y="19"/>
                      <a:pt x="25" y="19"/>
                    </a:cubicBezTo>
                    <a:cubicBezTo>
                      <a:pt x="25" y="18"/>
                      <a:pt x="25" y="18"/>
                      <a:pt x="25" y="18"/>
                    </a:cubicBezTo>
                    <a:cubicBezTo>
                      <a:pt x="25" y="18"/>
                      <a:pt x="25" y="18"/>
                      <a:pt x="25" y="18"/>
                    </a:cubicBezTo>
                    <a:moveTo>
                      <a:pt x="30" y="10"/>
                    </a:moveTo>
                    <a:cubicBezTo>
                      <a:pt x="29" y="12"/>
                      <a:pt x="27" y="14"/>
                      <a:pt x="26" y="16"/>
                    </a:cubicBezTo>
                    <a:cubicBezTo>
                      <a:pt x="26" y="16"/>
                      <a:pt x="26" y="16"/>
                      <a:pt x="26" y="16"/>
                    </a:cubicBezTo>
                    <a:cubicBezTo>
                      <a:pt x="27" y="14"/>
                      <a:pt x="29" y="12"/>
                      <a:pt x="30" y="10"/>
                    </a:cubicBezTo>
                    <a:cubicBezTo>
                      <a:pt x="30" y="10"/>
                      <a:pt x="30" y="10"/>
                      <a:pt x="30" y="10"/>
                    </a:cubicBezTo>
                    <a:moveTo>
                      <a:pt x="36" y="0"/>
                    </a:moveTo>
                    <a:cubicBezTo>
                      <a:pt x="35" y="1"/>
                      <a:pt x="35" y="2"/>
                      <a:pt x="34" y="3"/>
                    </a:cubicBezTo>
                    <a:cubicBezTo>
                      <a:pt x="34" y="3"/>
                      <a:pt x="34" y="3"/>
                      <a:pt x="34" y="3"/>
                    </a:cubicBezTo>
                    <a:cubicBezTo>
                      <a:pt x="35" y="2"/>
                      <a:pt x="35" y="1"/>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7" name="Freeform 10260"/>
              <p:cNvSpPr>
                <a:spLocks noEditPoints="1"/>
              </p:cNvSpPr>
              <p:nvPr/>
            </p:nvSpPr>
            <p:spPr bwMode="auto">
              <a:xfrm>
                <a:off x="-260" y="3724"/>
                <a:ext cx="74" cy="123"/>
              </a:xfrm>
              <a:custGeom>
                <a:avLst/>
                <a:gdLst>
                  <a:gd name="T0" fmla="*/ 0 w 31"/>
                  <a:gd name="T1" fmla="*/ 52 h 52"/>
                  <a:gd name="T2" fmla="*/ 0 w 31"/>
                  <a:gd name="T3" fmla="*/ 52 h 52"/>
                  <a:gd name="T4" fmla="*/ 0 w 31"/>
                  <a:gd name="T5" fmla="*/ 52 h 52"/>
                  <a:gd name="T6" fmla="*/ 0 w 31"/>
                  <a:gd name="T7" fmla="*/ 52 h 52"/>
                  <a:gd name="T8" fmla="*/ 1 w 31"/>
                  <a:gd name="T9" fmla="*/ 51 h 52"/>
                  <a:gd name="T10" fmla="*/ 1 w 31"/>
                  <a:gd name="T11" fmla="*/ 51 h 52"/>
                  <a:gd name="T12" fmla="*/ 1 w 31"/>
                  <a:gd name="T13" fmla="*/ 51 h 52"/>
                  <a:gd name="T14" fmla="*/ 1 w 31"/>
                  <a:gd name="T15" fmla="*/ 51 h 52"/>
                  <a:gd name="T16" fmla="*/ 1 w 31"/>
                  <a:gd name="T17" fmla="*/ 51 h 52"/>
                  <a:gd name="T18" fmla="*/ 3 w 31"/>
                  <a:gd name="T19" fmla="*/ 47 h 52"/>
                  <a:gd name="T20" fmla="*/ 5 w 31"/>
                  <a:gd name="T21" fmla="*/ 44 h 52"/>
                  <a:gd name="T22" fmla="*/ 4 w 31"/>
                  <a:gd name="T23" fmla="*/ 45 h 52"/>
                  <a:gd name="T24" fmla="*/ 5 w 31"/>
                  <a:gd name="T25" fmla="*/ 44 h 52"/>
                  <a:gd name="T26" fmla="*/ 5 w 31"/>
                  <a:gd name="T27" fmla="*/ 44 h 52"/>
                  <a:gd name="T28" fmla="*/ 6 w 31"/>
                  <a:gd name="T29" fmla="*/ 43 h 52"/>
                  <a:gd name="T30" fmla="*/ 6 w 31"/>
                  <a:gd name="T31" fmla="*/ 42 h 52"/>
                  <a:gd name="T32" fmla="*/ 6 w 31"/>
                  <a:gd name="T33" fmla="*/ 42 h 52"/>
                  <a:gd name="T34" fmla="*/ 6 w 31"/>
                  <a:gd name="T35" fmla="*/ 42 h 52"/>
                  <a:gd name="T36" fmla="*/ 6 w 31"/>
                  <a:gd name="T37" fmla="*/ 41 h 52"/>
                  <a:gd name="T38" fmla="*/ 7 w 31"/>
                  <a:gd name="T39" fmla="*/ 40 h 52"/>
                  <a:gd name="T40" fmla="*/ 8 w 31"/>
                  <a:gd name="T41" fmla="*/ 39 h 52"/>
                  <a:gd name="T42" fmla="*/ 8 w 31"/>
                  <a:gd name="T43" fmla="*/ 39 h 52"/>
                  <a:gd name="T44" fmla="*/ 8 w 31"/>
                  <a:gd name="T45" fmla="*/ 39 h 52"/>
                  <a:gd name="T46" fmla="*/ 8 w 31"/>
                  <a:gd name="T47" fmla="*/ 39 h 52"/>
                  <a:gd name="T48" fmla="*/ 11 w 31"/>
                  <a:gd name="T49" fmla="*/ 35 h 52"/>
                  <a:gd name="T50" fmla="*/ 14 w 31"/>
                  <a:gd name="T51" fmla="*/ 29 h 52"/>
                  <a:gd name="T52" fmla="*/ 13 w 31"/>
                  <a:gd name="T53" fmla="*/ 30 h 52"/>
                  <a:gd name="T54" fmla="*/ 14 w 31"/>
                  <a:gd name="T55" fmla="*/ 29 h 52"/>
                  <a:gd name="T56" fmla="*/ 14 w 31"/>
                  <a:gd name="T57" fmla="*/ 29 h 52"/>
                  <a:gd name="T58" fmla="*/ 14 w 31"/>
                  <a:gd name="T59" fmla="*/ 28 h 52"/>
                  <a:gd name="T60" fmla="*/ 17 w 31"/>
                  <a:gd name="T61" fmla="*/ 24 h 52"/>
                  <a:gd name="T62" fmla="*/ 17 w 31"/>
                  <a:gd name="T63" fmla="*/ 24 h 52"/>
                  <a:gd name="T64" fmla="*/ 17 w 31"/>
                  <a:gd name="T65" fmla="*/ 24 h 52"/>
                  <a:gd name="T66" fmla="*/ 21 w 31"/>
                  <a:gd name="T67" fmla="*/ 17 h 52"/>
                  <a:gd name="T68" fmla="*/ 22 w 31"/>
                  <a:gd name="T69" fmla="*/ 15 h 52"/>
                  <a:gd name="T70" fmla="*/ 23 w 31"/>
                  <a:gd name="T71" fmla="*/ 13 h 52"/>
                  <a:gd name="T72" fmla="*/ 23 w 31"/>
                  <a:gd name="T73" fmla="*/ 14 h 52"/>
                  <a:gd name="T74" fmla="*/ 23 w 31"/>
                  <a:gd name="T75" fmla="*/ 13 h 52"/>
                  <a:gd name="T76" fmla="*/ 28 w 31"/>
                  <a:gd name="T77" fmla="*/ 6 h 52"/>
                  <a:gd name="T78" fmla="*/ 31 w 31"/>
                  <a:gd name="T7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 h="52">
                    <a:moveTo>
                      <a:pt x="0" y="52"/>
                    </a:moveTo>
                    <a:cubicBezTo>
                      <a:pt x="0" y="52"/>
                      <a:pt x="0" y="52"/>
                      <a:pt x="0" y="52"/>
                    </a:cubicBezTo>
                    <a:cubicBezTo>
                      <a:pt x="0" y="52"/>
                      <a:pt x="0" y="52"/>
                      <a:pt x="0" y="52"/>
                    </a:cubicBezTo>
                    <a:cubicBezTo>
                      <a:pt x="0" y="52"/>
                      <a:pt x="0" y="52"/>
                      <a:pt x="0" y="52"/>
                    </a:cubicBezTo>
                    <a:cubicBezTo>
                      <a:pt x="0" y="52"/>
                      <a:pt x="0" y="52"/>
                      <a:pt x="0" y="52"/>
                    </a:cubicBezTo>
                    <a:cubicBezTo>
                      <a:pt x="0" y="52"/>
                      <a:pt x="0" y="52"/>
                      <a:pt x="0" y="52"/>
                    </a:cubicBezTo>
                    <a:moveTo>
                      <a:pt x="1" y="51"/>
                    </a:moveTo>
                    <a:cubicBezTo>
                      <a:pt x="0" y="52"/>
                      <a:pt x="0" y="52"/>
                      <a:pt x="0" y="52"/>
                    </a:cubicBezTo>
                    <a:cubicBezTo>
                      <a:pt x="0" y="52"/>
                      <a:pt x="0" y="52"/>
                      <a:pt x="0" y="52"/>
                    </a:cubicBezTo>
                    <a:cubicBezTo>
                      <a:pt x="0" y="52"/>
                      <a:pt x="1" y="51"/>
                      <a:pt x="1" y="51"/>
                    </a:cubicBezTo>
                    <a:cubicBezTo>
                      <a:pt x="1" y="51"/>
                      <a:pt x="1" y="51"/>
                      <a:pt x="1" y="51"/>
                    </a:cubicBezTo>
                    <a:moveTo>
                      <a:pt x="1" y="51"/>
                    </a:moveTo>
                    <a:cubicBezTo>
                      <a:pt x="1" y="51"/>
                      <a:pt x="1" y="51"/>
                      <a:pt x="1" y="51"/>
                    </a:cubicBezTo>
                    <a:cubicBezTo>
                      <a:pt x="1" y="51"/>
                      <a:pt x="1" y="51"/>
                      <a:pt x="1" y="51"/>
                    </a:cubicBezTo>
                    <a:cubicBezTo>
                      <a:pt x="1" y="51"/>
                      <a:pt x="1" y="51"/>
                      <a:pt x="1" y="51"/>
                    </a:cubicBezTo>
                    <a:cubicBezTo>
                      <a:pt x="1" y="51"/>
                      <a:pt x="1" y="51"/>
                      <a:pt x="1" y="51"/>
                    </a:cubicBezTo>
                    <a:moveTo>
                      <a:pt x="3" y="47"/>
                    </a:moveTo>
                    <a:cubicBezTo>
                      <a:pt x="1" y="51"/>
                      <a:pt x="1" y="51"/>
                      <a:pt x="1" y="51"/>
                    </a:cubicBezTo>
                    <a:cubicBezTo>
                      <a:pt x="1" y="51"/>
                      <a:pt x="1" y="51"/>
                      <a:pt x="1" y="51"/>
                    </a:cubicBezTo>
                    <a:cubicBezTo>
                      <a:pt x="2" y="50"/>
                      <a:pt x="2" y="48"/>
                      <a:pt x="3" y="47"/>
                    </a:cubicBezTo>
                    <a:cubicBezTo>
                      <a:pt x="3" y="47"/>
                      <a:pt x="3" y="47"/>
                      <a:pt x="3" y="47"/>
                    </a:cubicBezTo>
                    <a:moveTo>
                      <a:pt x="5" y="44"/>
                    </a:moveTo>
                    <a:cubicBezTo>
                      <a:pt x="4" y="45"/>
                      <a:pt x="4" y="45"/>
                      <a:pt x="4" y="45"/>
                    </a:cubicBezTo>
                    <a:cubicBezTo>
                      <a:pt x="4" y="45"/>
                      <a:pt x="4" y="45"/>
                      <a:pt x="4" y="45"/>
                    </a:cubicBezTo>
                    <a:cubicBezTo>
                      <a:pt x="4" y="45"/>
                      <a:pt x="5" y="45"/>
                      <a:pt x="5" y="44"/>
                    </a:cubicBezTo>
                    <a:cubicBezTo>
                      <a:pt x="5" y="44"/>
                      <a:pt x="5" y="44"/>
                      <a:pt x="5" y="44"/>
                    </a:cubicBezTo>
                    <a:moveTo>
                      <a:pt x="5" y="43"/>
                    </a:moveTo>
                    <a:cubicBezTo>
                      <a:pt x="5" y="44"/>
                      <a:pt x="5" y="44"/>
                      <a:pt x="5" y="44"/>
                    </a:cubicBezTo>
                    <a:cubicBezTo>
                      <a:pt x="5" y="44"/>
                      <a:pt x="5" y="44"/>
                      <a:pt x="5" y="44"/>
                    </a:cubicBezTo>
                    <a:cubicBezTo>
                      <a:pt x="5" y="43"/>
                      <a:pt x="6" y="43"/>
                      <a:pt x="6" y="43"/>
                    </a:cubicBezTo>
                    <a:cubicBezTo>
                      <a:pt x="6" y="43"/>
                      <a:pt x="6" y="43"/>
                      <a:pt x="5" y="43"/>
                    </a:cubicBezTo>
                    <a:moveTo>
                      <a:pt x="6" y="42"/>
                    </a:moveTo>
                    <a:cubicBezTo>
                      <a:pt x="6" y="42"/>
                      <a:pt x="6" y="42"/>
                      <a:pt x="6" y="42"/>
                    </a:cubicBezTo>
                    <a:cubicBezTo>
                      <a:pt x="6" y="42"/>
                      <a:pt x="6" y="42"/>
                      <a:pt x="6" y="42"/>
                    </a:cubicBezTo>
                    <a:cubicBezTo>
                      <a:pt x="6" y="42"/>
                      <a:pt x="6" y="42"/>
                      <a:pt x="6" y="42"/>
                    </a:cubicBezTo>
                    <a:cubicBezTo>
                      <a:pt x="6" y="42"/>
                      <a:pt x="6" y="42"/>
                      <a:pt x="6" y="42"/>
                    </a:cubicBezTo>
                    <a:moveTo>
                      <a:pt x="7" y="40"/>
                    </a:moveTo>
                    <a:cubicBezTo>
                      <a:pt x="6" y="41"/>
                      <a:pt x="6" y="41"/>
                      <a:pt x="6" y="41"/>
                    </a:cubicBezTo>
                    <a:cubicBezTo>
                      <a:pt x="6" y="41"/>
                      <a:pt x="7" y="41"/>
                      <a:pt x="7" y="41"/>
                    </a:cubicBezTo>
                    <a:cubicBezTo>
                      <a:pt x="7" y="41"/>
                      <a:pt x="7" y="40"/>
                      <a:pt x="7" y="40"/>
                    </a:cubicBezTo>
                    <a:cubicBezTo>
                      <a:pt x="7" y="40"/>
                      <a:pt x="7" y="40"/>
                      <a:pt x="7" y="40"/>
                    </a:cubicBezTo>
                    <a:moveTo>
                      <a:pt x="8" y="39"/>
                    </a:moveTo>
                    <a:cubicBezTo>
                      <a:pt x="8" y="39"/>
                      <a:pt x="8" y="39"/>
                      <a:pt x="8" y="39"/>
                    </a:cubicBezTo>
                    <a:cubicBezTo>
                      <a:pt x="8" y="39"/>
                      <a:pt x="8" y="39"/>
                      <a:pt x="8" y="39"/>
                    </a:cubicBezTo>
                    <a:cubicBezTo>
                      <a:pt x="8" y="39"/>
                      <a:pt x="8" y="39"/>
                      <a:pt x="8" y="39"/>
                    </a:cubicBezTo>
                    <a:cubicBezTo>
                      <a:pt x="8" y="39"/>
                      <a:pt x="8" y="39"/>
                      <a:pt x="8" y="39"/>
                    </a:cubicBezTo>
                    <a:moveTo>
                      <a:pt x="10" y="35"/>
                    </a:moveTo>
                    <a:cubicBezTo>
                      <a:pt x="8" y="39"/>
                      <a:pt x="8" y="39"/>
                      <a:pt x="8" y="39"/>
                    </a:cubicBezTo>
                    <a:cubicBezTo>
                      <a:pt x="8" y="39"/>
                      <a:pt x="8" y="39"/>
                      <a:pt x="8" y="39"/>
                    </a:cubicBezTo>
                    <a:cubicBezTo>
                      <a:pt x="9" y="37"/>
                      <a:pt x="10" y="36"/>
                      <a:pt x="11" y="35"/>
                    </a:cubicBezTo>
                    <a:cubicBezTo>
                      <a:pt x="10" y="35"/>
                      <a:pt x="10" y="35"/>
                      <a:pt x="10" y="35"/>
                    </a:cubicBezTo>
                    <a:moveTo>
                      <a:pt x="14" y="29"/>
                    </a:moveTo>
                    <a:cubicBezTo>
                      <a:pt x="13" y="30"/>
                      <a:pt x="13" y="30"/>
                      <a:pt x="13" y="30"/>
                    </a:cubicBezTo>
                    <a:cubicBezTo>
                      <a:pt x="13" y="30"/>
                      <a:pt x="13" y="30"/>
                      <a:pt x="13" y="30"/>
                    </a:cubicBezTo>
                    <a:cubicBezTo>
                      <a:pt x="14" y="30"/>
                      <a:pt x="14" y="29"/>
                      <a:pt x="14" y="29"/>
                    </a:cubicBezTo>
                    <a:cubicBezTo>
                      <a:pt x="14" y="29"/>
                      <a:pt x="14" y="29"/>
                      <a:pt x="14" y="29"/>
                    </a:cubicBezTo>
                    <a:moveTo>
                      <a:pt x="14" y="28"/>
                    </a:moveTo>
                    <a:cubicBezTo>
                      <a:pt x="14" y="29"/>
                      <a:pt x="14" y="29"/>
                      <a:pt x="14" y="29"/>
                    </a:cubicBezTo>
                    <a:cubicBezTo>
                      <a:pt x="14" y="29"/>
                      <a:pt x="14" y="29"/>
                      <a:pt x="14" y="29"/>
                    </a:cubicBezTo>
                    <a:cubicBezTo>
                      <a:pt x="14" y="29"/>
                      <a:pt x="14" y="29"/>
                      <a:pt x="14" y="28"/>
                    </a:cubicBezTo>
                    <a:cubicBezTo>
                      <a:pt x="14" y="28"/>
                      <a:pt x="14" y="28"/>
                      <a:pt x="14" y="28"/>
                    </a:cubicBezTo>
                    <a:moveTo>
                      <a:pt x="17" y="24"/>
                    </a:moveTo>
                    <a:cubicBezTo>
                      <a:pt x="17" y="24"/>
                      <a:pt x="17" y="24"/>
                      <a:pt x="17" y="24"/>
                    </a:cubicBezTo>
                    <a:cubicBezTo>
                      <a:pt x="17" y="24"/>
                      <a:pt x="17" y="24"/>
                      <a:pt x="17" y="24"/>
                    </a:cubicBezTo>
                    <a:cubicBezTo>
                      <a:pt x="17" y="24"/>
                      <a:pt x="17" y="24"/>
                      <a:pt x="17" y="24"/>
                    </a:cubicBezTo>
                    <a:cubicBezTo>
                      <a:pt x="17" y="24"/>
                      <a:pt x="17" y="24"/>
                      <a:pt x="17" y="24"/>
                    </a:cubicBezTo>
                    <a:moveTo>
                      <a:pt x="22" y="15"/>
                    </a:moveTo>
                    <a:cubicBezTo>
                      <a:pt x="21" y="17"/>
                      <a:pt x="21" y="17"/>
                      <a:pt x="21" y="17"/>
                    </a:cubicBezTo>
                    <a:cubicBezTo>
                      <a:pt x="21" y="17"/>
                      <a:pt x="21" y="17"/>
                      <a:pt x="21" y="17"/>
                    </a:cubicBezTo>
                    <a:cubicBezTo>
                      <a:pt x="21" y="16"/>
                      <a:pt x="22" y="16"/>
                      <a:pt x="22" y="15"/>
                    </a:cubicBezTo>
                    <a:cubicBezTo>
                      <a:pt x="22" y="15"/>
                      <a:pt x="22" y="15"/>
                      <a:pt x="22" y="15"/>
                    </a:cubicBezTo>
                    <a:moveTo>
                      <a:pt x="23" y="13"/>
                    </a:moveTo>
                    <a:cubicBezTo>
                      <a:pt x="23" y="14"/>
                      <a:pt x="23" y="14"/>
                      <a:pt x="23" y="14"/>
                    </a:cubicBezTo>
                    <a:cubicBezTo>
                      <a:pt x="23" y="14"/>
                      <a:pt x="23" y="14"/>
                      <a:pt x="23" y="14"/>
                    </a:cubicBezTo>
                    <a:cubicBezTo>
                      <a:pt x="23" y="14"/>
                      <a:pt x="23" y="13"/>
                      <a:pt x="23" y="13"/>
                    </a:cubicBezTo>
                    <a:cubicBezTo>
                      <a:pt x="23" y="13"/>
                      <a:pt x="23" y="13"/>
                      <a:pt x="23" y="13"/>
                    </a:cubicBezTo>
                    <a:moveTo>
                      <a:pt x="31" y="0"/>
                    </a:moveTo>
                    <a:cubicBezTo>
                      <a:pt x="28" y="6"/>
                      <a:pt x="28" y="6"/>
                      <a:pt x="28" y="6"/>
                    </a:cubicBezTo>
                    <a:cubicBezTo>
                      <a:pt x="28" y="6"/>
                      <a:pt x="28" y="6"/>
                      <a:pt x="28" y="6"/>
                    </a:cubicBezTo>
                    <a:cubicBezTo>
                      <a:pt x="29" y="4"/>
                      <a:pt x="30" y="2"/>
                      <a:pt x="31" y="0"/>
                    </a:cubicBez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8" name="Oval 10261"/>
              <p:cNvSpPr>
                <a:spLocks noChangeArrowheads="1"/>
              </p:cNvSpPr>
              <p:nvPr/>
            </p:nvSpPr>
            <p:spPr bwMode="auto">
              <a:xfrm>
                <a:off x="-260" y="3847"/>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9" name="Oval 10262"/>
              <p:cNvSpPr>
                <a:spLocks noChangeArrowheads="1"/>
              </p:cNvSpPr>
              <p:nvPr/>
            </p:nvSpPr>
            <p:spPr bwMode="auto">
              <a:xfrm>
                <a:off x="-241" y="3816"/>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0" name="Freeform 10263"/>
              <p:cNvSpPr>
                <a:spLocks noEditPoints="1"/>
              </p:cNvSpPr>
              <p:nvPr/>
            </p:nvSpPr>
            <p:spPr bwMode="auto">
              <a:xfrm>
                <a:off x="-262" y="3715"/>
                <a:ext cx="80" cy="137"/>
              </a:xfrm>
              <a:custGeom>
                <a:avLst/>
                <a:gdLst>
                  <a:gd name="T0" fmla="*/ 0 w 34"/>
                  <a:gd name="T1" fmla="*/ 58 h 58"/>
                  <a:gd name="T2" fmla="*/ 1 w 34"/>
                  <a:gd name="T3" fmla="*/ 56 h 58"/>
                  <a:gd name="T4" fmla="*/ 5 w 34"/>
                  <a:gd name="T5" fmla="*/ 49 h 58"/>
                  <a:gd name="T6" fmla="*/ 4 w 34"/>
                  <a:gd name="T7" fmla="*/ 51 h 58"/>
                  <a:gd name="T8" fmla="*/ 5 w 34"/>
                  <a:gd name="T9" fmla="*/ 49 h 58"/>
                  <a:gd name="T10" fmla="*/ 6 w 34"/>
                  <a:gd name="T11" fmla="*/ 48 h 58"/>
                  <a:gd name="T12" fmla="*/ 6 w 34"/>
                  <a:gd name="T13" fmla="*/ 48 h 58"/>
                  <a:gd name="T14" fmla="*/ 7 w 34"/>
                  <a:gd name="T15" fmla="*/ 46 h 58"/>
                  <a:gd name="T16" fmla="*/ 7 w 34"/>
                  <a:gd name="T17" fmla="*/ 47 h 58"/>
                  <a:gd name="T18" fmla="*/ 7 w 34"/>
                  <a:gd name="T19" fmla="*/ 46 h 58"/>
                  <a:gd name="T20" fmla="*/ 7 w 34"/>
                  <a:gd name="T21" fmla="*/ 46 h 58"/>
                  <a:gd name="T22" fmla="*/ 8 w 34"/>
                  <a:gd name="T23" fmla="*/ 45 h 58"/>
                  <a:gd name="T24" fmla="*/ 9 w 34"/>
                  <a:gd name="T25" fmla="*/ 43 h 58"/>
                  <a:gd name="T26" fmla="*/ 8 w 34"/>
                  <a:gd name="T27" fmla="*/ 44 h 58"/>
                  <a:gd name="T28" fmla="*/ 9 w 34"/>
                  <a:gd name="T29" fmla="*/ 43 h 58"/>
                  <a:gd name="T30" fmla="*/ 11 w 34"/>
                  <a:gd name="T31" fmla="*/ 39 h 58"/>
                  <a:gd name="T32" fmla="*/ 14 w 34"/>
                  <a:gd name="T33" fmla="*/ 34 h 58"/>
                  <a:gd name="T34" fmla="*/ 15 w 34"/>
                  <a:gd name="T35" fmla="*/ 33 h 58"/>
                  <a:gd name="T36" fmla="*/ 15 w 34"/>
                  <a:gd name="T37" fmla="*/ 33 h 58"/>
                  <a:gd name="T38" fmla="*/ 15 w 34"/>
                  <a:gd name="T39" fmla="*/ 33 h 58"/>
                  <a:gd name="T40" fmla="*/ 15 w 34"/>
                  <a:gd name="T41" fmla="*/ 32 h 58"/>
                  <a:gd name="T42" fmla="*/ 18 w 34"/>
                  <a:gd name="T43" fmla="*/ 28 h 58"/>
                  <a:gd name="T44" fmla="*/ 22 w 34"/>
                  <a:gd name="T45" fmla="*/ 21 h 58"/>
                  <a:gd name="T46" fmla="*/ 18 w 34"/>
                  <a:gd name="T47" fmla="*/ 28 h 58"/>
                  <a:gd name="T48" fmla="*/ 22 w 34"/>
                  <a:gd name="T49" fmla="*/ 21 h 58"/>
                  <a:gd name="T50" fmla="*/ 23 w 34"/>
                  <a:gd name="T51" fmla="*/ 19 h 58"/>
                  <a:gd name="T52" fmla="*/ 24 w 34"/>
                  <a:gd name="T53" fmla="*/ 18 h 58"/>
                  <a:gd name="T54" fmla="*/ 29 w 34"/>
                  <a:gd name="T55" fmla="*/ 10 h 58"/>
                  <a:gd name="T56" fmla="*/ 24 w 34"/>
                  <a:gd name="T57" fmla="*/ 17 h 58"/>
                  <a:gd name="T58" fmla="*/ 29 w 34"/>
                  <a:gd name="T59" fmla="*/ 10 h 58"/>
                  <a:gd name="T60" fmla="*/ 32 w 34"/>
                  <a:gd name="T61" fmla="*/ 4 h 58"/>
                  <a:gd name="T62" fmla="*/ 34 w 34"/>
                  <a:gd name="T6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58">
                    <a:moveTo>
                      <a:pt x="1" y="56"/>
                    </a:moveTo>
                    <a:cubicBezTo>
                      <a:pt x="0" y="58"/>
                      <a:pt x="0" y="58"/>
                      <a:pt x="0" y="58"/>
                    </a:cubicBezTo>
                    <a:cubicBezTo>
                      <a:pt x="0" y="58"/>
                      <a:pt x="0" y="58"/>
                      <a:pt x="0" y="58"/>
                    </a:cubicBezTo>
                    <a:cubicBezTo>
                      <a:pt x="0" y="57"/>
                      <a:pt x="1" y="57"/>
                      <a:pt x="1" y="56"/>
                    </a:cubicBezTo>
                    <a:cubicBezTo>
                      <a:pt x="1" y="56"/>
                      <a:pt x="1" y="56"/>
                      <a:pt x="1" y="56"/>
                    </a:cubicBezTo>
                    <a:moveTo>
                      <a:pt x="5" y="49"/>
                    </a:moveTo>
                    <a:cubicBezTo>
                      <a:pt x="4" y="51"/>
                      <a:pt x="4" y="51"/>
                      <a:pt x="4" y="51"/>
                    </a:cubicBezTo>
                    <a:cubicBezTo>
                      <a:pt x="4" y="51"/>
                      <a:pt x="4" y="51"/>
                      <a:pt x="4" y="51"/>
                    </a:cubicBezTo>
                    <a:cubicBezTo>
                      <a:pt x="4" y="51"/>
                      <a:pt x="5" y="50"/>
                      <a:pt x="5" y="49"/>
                    </a:cubicBezTo>
                    <a:cubicBezTo>
                      <a:pt x="5" y="49"/>
                      <a:pt x="5" y="49"/>
                      <a:pt x="5" y="49"/>
                    </a:cubicBezTo>
                    <a:moveTo>
                      <a:pt x="6" y="48"/>
                    </a:moveTo>
                    <a:cubicBezTo>
                      <a:pt x="6" y="48"/>
                      <a:pt x="6" y="48"/>
                      <a:pt x="6" y="48"/>
                    </a:cubicBezTo>
                    <a:cubicBezTo>
                      <a:pt x="6" y="48"/>
                      <a:pt x="6" y="48"/>
                      <a:pt x="6" y="48"/>
                    </a:cubicBezTo>
                    <a:cubicBezTo>
                      <a:pt x="6" y="48"/>
                      <a:pt x="6" y="48"/>
                      <a:pt x="6" y="48"/>
                    </a:cubicBezTo>
                    <a:cubicBezTo>
                      <a:pt x="6" y="48"/>
                      <a:pt x="6" y="48"/>
                      <a:pt x="6" y="48"/>
                    </a:cubicBezTo>
                    <a:moveTo>
                      <a:pt x="7" y="46"/>
                    </a:moveTo>
                    <a:cubicBezTo>
                      <a:pt x="6" y="47"/>
                      <a:pt x="6" y="47"/>
                      <a:pt x="6" y="47"/>
                    </a:cubicBezTo>
                    <a:cubicBezTo>
                      <a:pt x="7" y="47"/>
                      <a:pt x="7" y="47"/>
                      <a:pt x="7" y="47"/>
                    </a:cubicBezTo>
                    <a:cubicBezTo>
                      <a:pt x="7" y="47"/>
                      <a:pt x="7" y="46"/>
                      <a:pt x="7" y="46"/>
                    </a:cubicBezTo>
                    <a:cubicBezTo>
                      <a:pt x="7" y="46"/>
                      <a:pt x="7" y="46"/>
                      <a:pt x="7" y="46"/>
                    </a:cubicBezTo>
                    <a:moveTo>
                      <a:pt x="7" y="45"/>
                    </a:moveTo>
                    <a:cubicBezTo>
                      <a:pt x="7" y="46"/>
                      <a:pt x="7" y="46"/>
                      <a:pt x="7" y="46"/>
                    </a:cubicBezTo>
                    <a:cubicBezTo>
                      <a:pt x="7" y="46"/>
                      <a:pt x="7" y="46"/>
                      <a:pt x="7" y="46"/>
                    </a:cubicBezTo>
                    <a:cubicBezTo>
                      <a:pt x="7" y="46"/>
                      <a:pt x="8" y="46"/>
                      <a:pt x="8" y="45"/>
                    </a:cubicBezTo>
                    <a:cubicBezTo>
                      <a:pt x="8" y="45"/>
                      <a:pt x="7" y="45"/>
                      <a:pt x="7" y="45"/>
                    </a:cubicBezTo>
                    <a:moveTo>
                      <a:pt x="9" y="43"/>
                    </a:moveTo>
                    <a:cubicBezTo>
                      <a:pt x="8" y="44"/>
                      <a:pt x="8" y="44"/>
                      <a:pt x="8" y="44"/>
                    </a:cubicBezTo>
                    <a:cubicBezTo>
                      <a:pt x="8" y="44"/>
                      <a:pt x="8" y="44"/>
                      <a:pt x="8" y="44"/>
                    </a:cubicBezTo>
                    <a:cubicBezTo>
                      <a:pt x="9" y="44"/>
                      <a:pt x="9" y="44"/>
                      <a:pt x="9" y="43"/>
                    </a:cubicBezTo>
                    <a:cubicBezTo>
                      <a:pt x="9" y="43"/>
                      <a:pt x="9" y="43"/>
                      <a:pt x="9" y="43"/>
                    </a:cubicBezTo>
                    <a:moveTo>
                      <a:pt x="14" y="34"/>
                    </a:moveTo>
                    <a:cubicBezTo>
                      <a:pt x="11" y="39"/>
                      <a:pt x="11" y="39"/>
                      <a:pt x="11" y="39"/>
                    </a:cubicBezTo>
                    <a:cubicBezTo>
                      <a:pt x="11" y="39"/>
                      <a:pt x="11" y="39"/>
                      <a:pt x="12" y="39"/>
                    </a:cubicBezTo>
                    <a:cubicBezTo>
                      <a:pt x="13" y="37"/>
                      <a:pt x="13" y="35"/>
                      <a:pt x="14" y="34"/>
                    </a:cubicBezTo>
                    <a:cubicBezTo>
                      <a:pt x="14" y="34"/>
                      <a:pt x="14" y="34"/>
                      <a:pt x="14" y="34"/>
                    </a:cubicBezTo>
                    <a:moveTo>
                      <a:pt x="15" y="33"/>
                    </a:moveTo>
                    <a:cubicBezTo>
                      <a:pt x="15" y="33"/>
                      <a:pt x="15" y="33"/>
                      <a:pt x="15" y="33"/>
                    </a:cubicBezTo>
                    <a:cubicBezTo>
                      <a:pt x="15" y="33"/>
                      <a:pt x="15" y="33"/>
                      <a:pt x="15" y="33"/>
                    </a:cubicBezTo>
                    <a:cubicBezTo>
                      <a:pt x="15" y="33"/>
                      <a:pt x="15" y="33"/>
                      <a:pt x="15" y="33"/>
                    </a:cubicBezTo>
                    <a:cubicBezTo>
                      <a:pt x="15" y="33"/>
                      <a:pt x="15" y="33"/>
                      <a:pt x="15" y="33"/>
                    </a:cubicBezTo>
                    <a:moveTo>
                      <a:pt x="18" y="28"/>
                    </a:moveTo>
                    <a:cubicBezTo>
                      <a:pt x="15" y="32"/>
                      <a:pt x="15" y="32"/>
                      <a:pt x="15" y="32"/>
                    </a:cubicBezTo>
                    <a:cubicBezTo>
                      <a:pt x="15" y="32"/>
                      <a:pt x="15" y="32"/>
                      <a:pt x="15" y="32"/>
                    </a:cubicBezTo>
                    <a:cubicBezTo>
                      <a:pt x="16" y="31"/>
                      <a:pt x="17" y="29"/>
                      <a:pt x="18" y="28"/>
                    </a:cubicBezTo>
                    <a:cubicBezTo>
                      <a:pt x="18" y="28"/>
                      <a:pt x="18" y="28"/>
                      <a:pt x="18" y="28"/>
                    </a:cubicBezTo>
                    <a:moveTo>
                      <a:pt x="22" y="21"/>
                    </a:moveTo>
                    <a:cubicBezTo>
                      <a:pt x="18" y="28"/>
                      <a:pt x="18" y="28"/>
                      <a:pt x="18" y="28"/>
                    </a:cubicBezTo>
                    <a:cubicBezTo>
                      <a:pt x="18" y="28"/>
                      <a:pt x="18" y="28"/>
                      <a:pt x="18" y="28"/>
                    </a:cubicBezTo>
                    <a:cubicBezTo>
                      <a:pt x="19" y="25"/>
                      <a:pt x="21" y="23"/>
                      <a:pt x="22" y="21"/>
                    </a:cubicBezTo>
                    <a:cubicBezTo>
                      <a:pt x="22" y="21"/>
                      <a:pt x="22" y="21"/>
                      <a:pt x="22" y="21"/>
                    </a:cubicBezTo>
                    <a:moveTo>
                      <a:pt x="24" y="18"/>
                    </a:moveTo>
                    <a:cubicBezTo>
                      <a:pt x="23" y="19"/>
                      <a:pt x="23" y="19"/>
                      <a:pt x="23" y="19"/>
                    </a:cubicBezTo>
                    <a:cubicBezTo>
                      <a:pt x="23" y="19"/>
                      <a:pt x="23" y="19"/>
                      <a:pt x="23" y="19"/>
                    </a:cubicBezTo>
                    <a:cubicBezTo>
                      <a:pt x="23" y="19"/>
                      <a:pt x="24" y="18"/>
                      <a:pt x="24" y="18"/>
                    </a:cubicBezTo>
                    <a:cubicBezTo>
                      <a:pt x="24" y="18"/>
                      <a:pt x="24" y="18"/>
                      <a:pt x="24" y="18"/>
                    </a:cubicBezTo>
                    <a:moveTo>
                      <a:pt x="29" y="10"/>
                    </a:moveTo>
                    <a:cubicBezTo>
                      <a:pt x="24" y="17"/>
                      <a:pt x="24" y="17"/>
                      <a:pt x="24" y="17"/>
                    </a:cubicBezTo>
                    <a:cubicBezTo>
                      <a:pt x="24" y="17"/>
                      <a:pt x="24" y="17"/>
                      <a:pt x="24" y="17"/>
                    </a:cubicBezTo>
                    <a:cubicBezTo>
                      <a:pt x="26" y="15"/>
                      <a:pt x="27" y="12"/>
                      <a:pt x="29" y="10"/>
                    </a:cubicBezTo>
                    <a:cubicBezTo>
                      <a:pt x="29" y="10"/>
                      <a:pt x="29" y="10"/>
                      <a:pt x="29" y="10"/>
                    </a:cubicBezTo>
                    <a:moveTo>
                      <a:pt x="34" y="0"/>
                    </a:moveTo>
                    <a:cubicBezTo>
                      <a:pt x="32" y="4"/>
                      <a:pt x="32" y="4"/>
                      <a:pt x="32" y="4"/>
                    </a:cubicBezTo>
                    <a:cubicBezTo>
                      <a:pt x="32" y="4"/>
                      <a:pt x="32" y="4"/>
                      <a:pt x="32" y="4"/>
                    </a:cubicBezTo>
                    <a:cubicBezTo>
                      <a:pt x="33" y="3"/>
                      <a:pt x="34" y="1"/>
                      <a:pt x="3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1" name="Freeform 10264"/>
              <p:cNvSpPr>
                <a:spLocks noEditPoints="1"/>
              </p:cNvSpPr>
              <p:nvPr/>
            </p:nvSpPr>
            <p:spPr bwMode="auto">
              <a:xfrm>
                <a:off x="62" y="3790"/>
                <a:ext cx="14" cy="52"/>
              </a:xfrm>
              <a:custGeom>
                <a:avLst/>
                <a:gdLst>
                  <a:gd name="T0" fmla="*/ 3 w 6"/>
                  <a:gd name="T1" fmla="*/ 15 h 22"/>
                  <a:gd name="T2" fmla="*/ 3 w 6"/>
                  <a:gd name="T3" fmla="*/ 15 h 22"/>
                  <a:gd name="T4" fmla="*/ 3 w 6"/>
                  <a:gd name="T5" fmla="*/ 16 h 22"/>
                  <a:gd name="T6" fmla="*/ 2 w 6"/>
                  <a:gd name="T7" fmla="*/ 16 h 22"/>
                  <a:gd name="T8" fmla="*/ 1 w 6"/>
                  <a:gd name="T9" fmla="*/ 22 h 22"/>
                  <a:gd name="T10" fmla="*/ 1 w 6"/>
                  <a:gd name="T11" fmla="*/ 22 h 22"/>
                  <a:gd name="T12" fmla="*/ 2 w 6"/>
                  <a:gd name="T13" fmla="*/ 17 h 22"/>
                  <a:gd name="T14" fmla="*/ 3 w 6"/>
                  <a:gd name="T15" fmla="*/ 15 h 22"/>
                  <a:gd name="T16" fmla="*/ 5 w 6"/>
                  <a:gd name="T17" fmla="*/ 1 h 22"/>
                  <a:gd name="T18" fmla="*/ 6 w 6"/>
                  <a:gd name="T19" fmla="*/ 3 h 22"/>
                  <a:gd name="T20" fmla="*/ 5 w 6"/>
                  <a:gd name="T21" fmla="*/ 5 h 22"/>
                  <a:gd name="T22" fmla="*/ 6 w 6"/>
                  <a:gd name="T23" fmla="*/ 5 h 22"/>
                  <a:gd name="T24" fmla="*/ 5 w 6"/>
                  <a:gd name="T25" fmla="*/ 6 h 22"/>
                  <a:gd name="T26" fmla="*/ 6 w 6"/>
                  <a:gd name="T27" fmla="*/ 6 h 22"/>
                  <a:gd name="T28" fmla="*/ 6 w 6"/>
                  <a:gd name="T29" fmla="*/ 5 h 22"/>
                  <a:gd name="T30" fmla="*/ 6 w 6"/>
                  <a:gd name="T31" fmla="*/ 6 h 22"/>
                  <a:gd name="T32" fmla="*/ 6 w 6"/>
                  <a:gd name="T33" fmla="*/ 3 h 22"/>
                  <a:gd name="T34" fmla="*/ 5 w 6"/>
                  <a:gd name="T35" fmla="*/ 1 h 22"/>
                  <a:gd name="T36" fmla="*/ 3 w 6"/>
                  <a:gd name="T37" fmla="*/ 0 h 22"/>
                  <a:gd name="T38" fmla="*/ 0 w 6"/>
                  <a:gd name="T39" fmla="*/ 1 h 22"/>
                  <a:gd name="T40" fmla="*/ 3 w 6"/>
                  <a:gd name="T41" fmla="*/ 0 h 22"/>
                  <a:gd name="T42" fmla="*/ 5 w 6"/>
                  <a:gd name="T43" fmla="*/ 1 h 22"/>
                  <a:gd name="T44" fmla="*/ 3 w 6"/>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 h="22">
                    <a:moveTo>
                      <a:pt x="3" y="15"/>
                    </a:moveTo>
                    <a:cubicBezTo>
                      <a:pt x="3" y="15"/>
                      <a:pt x="3" y="15"/>
                      <a:pt x="3" y="15"/>
                    </a:cubicBezTo>
                    <a:cubicBezTo>
                      <a:pt x="3" y="15"/>
                      <a:pt x="3" y="16"/>
                      <a:pt x="3" y="16"/>
                    </a:cubicBezTo>
                    <a:cubicBezTo>
                      <a:pt x="3" y="16"/>
                      <a:pt x="2" y="16"/>
                      <a:pt x="2" y="16"/>
                    </a:cubicBezTo>
                    <a:cubicBezTo>
                      <a:pt x="1" y="22"/>
                      <a:pt x="1" y="22"/>
                      <a:pt x="1" y="22"/>
                    </a:cubicBezTo>
                    <a:cubicBezTo>
                      <a:pt x="1" y="22"/>
                      <a:pt x="1" y="22"/>
                      <a:pt x="1" y="22"/>
                    </a:cubicBezTo>
                    <a:cubicBezTo>
                      <a:pt x="1" y="20"/>
                      <a:pt x="2" y="19"/>
                      <a:pt x="2" y="17"/>
                    </a:cubicBezTo>
                    <a:cubicBezTo>
                      <a:pt x="3" y="15"/>
                      <a:pt x="3" y="15"/>
                      <a:pt x="3" y="15"/>
                    </a:cubicBezTo>
                    <a:moveTo>
                      <a:pt x="5" y="1"/>
                    </a:moveTo>
                    <a:cubicBezTo>
                      <a:pt x="6" y="1"/>
                      <a:pt x="6" y="2"/>
                      <a:pt x="6" y="3"/>
                    </a:cubicBezTo>
                    <a:cubicBezTo>
                      <a:pt x="6" y="4"/>
                      <a:pt x="5" y="5"/>
                      <a:pt x="5" y="5"/>
                    </a:cubicBezTo>
                    <a:cubicBezTo>
                      <a:pt x="6" y="5"/>
                      <a:pt x="6" y="5"/>
                      <a:pt x="6" y="5"/>
                    </a:cubicBezTo>
                    <a:cubicBezTo>
                      <a:pt x="5" y="6"/>
                      <a:pt x="5" y="6"/>
                      <a:pt x="5" y="6"/>
                    </a:cubicBezTo>
                    <a:cubicBezTo>
                      <a:pt x="6" y="6"/>
                      <a:pt x="6" y="6"/>
                      <a:pt x="6" y="6"/>
                    </a:cubicBezTo>
                    <a:cubicBezTo>
                      <a:pt x="6" y="5"/>
                      <a:pt x="6" y="5"/>
                      <a:pt x="6" y="5"/>
                    </a:cubicBezTo>
                    <a:cubicBezTo>
                      <a:pt x="6" y="5"/>
                      <a:pt x="6" y="6"/>
                      <a:pt x="6" y="6"/>
                    </a:cubicBezTo>
                    <a:cubicBezTo>
                      <a:pt x="6" y="6"/>
                      <a:pt x="6" y="4"/>
                      <a:pt x="6" y="3"/>
                    </a:cubicBezTo>
                    <a:cubicBezTo>
                      <a:pt x="6" y="2"/>
                      <a:pt x="6" y="1"/>
                      <a:pt x="5" y="1"/>
                    </a:cubicBezTo>
                    <a:moveTo>
                      <a:pt x="3" y="0"/>
                    </a:moveTo>
                    <a:cubicBezTo>
                      <a:pt x="3" y="0"/>
                      <a:pt x="2" y="0"/>
                      <a:pt x="0" y="1"/>
                    </a:cubicBezTo>
                    <a:cubicBezTo>
                      <a:pt x="1" y="1"/>
                      <a:pt x="2" y="0"/>
                      <a:pt x="3" y="0"/>
                    </a:cubicBezTo>
                    <a:cubicBezTo>
                      <a:pt x="4" y="0"/>
                      <a:pt x="5" y="1"/>
                      <a:pt x="5" y="1"/>
                    </a:cubicBezTo>
                    <a:cubicBezTo>
                      <a:pt x="5"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2" name="Freeform 10265"/>
              <p:cNvSpPr>
                <a:spLocks/>
              </p:cNvSpPr>
              <p:nvPr/>
            </p:nvSpPr>
            <p:spPr bwMode="auto">
              <a:xfrm>
                <a:off x="69" y="38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3" name="Freeform 10266"/>
              <p:cNvSpPr>
                <a:spLocks noEditPoints="1"/>
              </p:cNvSpPr>
              <p:nvPr/>
            </p:nvSpPr>
            <p:spPr bwMode="auto">
              <a:xfrm>
                <a:off x="62" y="3804"/>
                <a:ext cx="14" cy="41"/>
              </a:xfrm>
              <a:custGeom>
                <a:avLst/>
                <a:gdLst>
                  <a:gd name="T0" fmla="*/ 1 w 6"/>
                  <a:gd name="T1" fmla="*/ 16 h 17"/>
                  <a:gd name="T2" fmla="*/ 0 w 6"/>
                  <a:gd name="T3" fmla="*/ 17 h 17"/>
                  <a:gd name="T4" fmla="*/ 0 w 6"/>
                  <a:gd name="T5" fmla="*/ 17 h 17"/>
                  <a:gd name="T6" fmla="*/ 1 w 6"/>
                  <a:gd name="T7" fmla="*/ 17 h 17"/>
                  <a:gd name="T8" fmla="*/ 1 w 6"/>
                  <a:gd name="T9" fmla="*/ 16 h 17"/>
                  <a:gd name="T10" fmla="*/ 1 w 6"/>
                  <a:gd name="T11" fmla="*/ 16 h 17"/>
                  <a:gd name="T12" fmla="*/ 5 w 6"/>
                  <a:gd name="T13" fmla="*/ 0 h 17"/>
                  <a:gd name="T14" fmla="*/ 5 w 6"/>
                  <a:gd name="T15" fmla="*/ 0 h 17"/>
                  <a:gd name="T16" fmla="*/ 2 w 6"/>
                  <a:gd name="T17" fmla="*/ 10 h 17"/>
                  <a:gd name="T18" fmla="*/ 3 w 6"/>
                  <a:gd name="T19" fmla="*/ 10 h 17"/>
                  <a:gd name="T20" fmla="*/ 3 w 6"/>
                  <a:gd name="T21" fmla="*/ 9 h 17"/>
                  <a:gd name="T22" fmla="*/ 3 w 6"/>
                  <a:gd name="T23" fmla="*/ 9 h 17"/>
                  <a:gd name="T24" fmla="*/ 5 w 6"/>
                  <a:gd name="T25" fmla="*/ 3 h 17"/>
                  <a:gd name="T26" fmla="*/ 6 w 6"/>
                  <a:gd name="T27" fmla="*/ 0 h 17"/>
                  <a:gd name="T28" fmla="*/ 6 w 6"/>
                  <a:gd name="T29" fmla="*/ 0 h 17"/>
                  <a:gd name="T30" fmla="*/ 5 w 6"/>
                  <a:gd name="T3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7">
                    <a:moveTo>
                      <a:pt x="1" y="16"/>
                    </a:moveTo>
                    <a:cubicBezTo>
                      <a:pt x="0" y="17"/>
                      <a:pt x="0" y="17"/>
                      <a:pt x="0" y="17"/>
                    </a:cubicBezTo>
                    <a:cubicBezTo>
                      <a:pt x="0" y="17"/>
                      <a:pt x="0" y="17"/>
                      <a:pt x="0" y="17"/>
                    </a:cubicBezTo>
                    <a:cubicBezTo>
                      <a:pt x="0" y="17"/>
                      <a:pt x="1" y="17"/>
                      <a:pt x="1" y="17"/>
                    </a:cubicBezTo>
                    <a:cubicBezTo>
                      <a:pt x="1" y="17"/>
                      <a:pt x="1" y="16"/>
                      <a:pt x="1" y="16"/>
                    </a:cubicBezTo>
                    <a:cubicBezTo>
                      <a:pt x="1" y="16"/>
                      <a:pt x="1" y="16"/>
                      <a:pt x="1" y="16"/>
                    </a:cubicBezTo>
                    <a:moveTo>
                      <a:pt x="5" y="0"/>
                    </a:moveTo>
                    <a:cubicBezTo>
                      <a:pt x="5" y="0"/>
                      <a:pt x="5" y="0"/>
                      <a:pt x="5" y="0"/>
                    </a:cubicBezTo>
                    <a:cubicBezTo>
                      <a:pt x="2" y="10"/>
                      <a:pt x="2" y="10"/>
                      <a:pt x="2" y="10"/>
                    </a:cubicBezTo>
                    <a:cubicBezTo>
                      <a:pt x="2" y="10"/>
                      <a:pt x="3" y="10"/>
                      <a:pt x="3" y="10"/>
                    </a:cubicBezTo>
                    <a:cubicBezTo>
                      <a:pt x="3" y="10"/>
                      <a:pt x="3" y="9"/>
                      <a:pt x="3" y="9"/>
                    </a:cubicBezTo>
                    <a:cubicBezTo>
                      <a:pt x="3" y="9"/>
                      <a:pt x="3" y="9"/>
                      <a:pt x="3" y="9"/>
                    </a:cubicBezTo>
                    <a:cubicBezTo>
                      <a:pt x="5" y="3"/>
                      <a:pt x="5" y="3"/>
                      <a:pt x="5" y="3"/>
                    </a:cubicBezTo>
                    <a:cubicBezTo>
                      <a:pt x="6" y="0"/>
                      <a:pt x="6" y="0"/>
                      <a:pt x="6" y="0"/>
                    </a:cubicBezTo>
                    <a:cubicBezTo>
                      <a:pt x="6" y="0"/>
                      <a:pt x="6" y="0"/>
                      <a:pt x="6"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4" name="Freeform 10267"/>
              <p:cNvSpPr>
                <a:spLocks/>
              </p:cNvSpPr>
              <p:nvPr/>
            </p:nvSpPr>
            <p:spPr bwMode="auto">
              <a:xfrm>
                <a:off x="62" y="384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5" name="Freeform 10268"/>
              <p:cNvSpPr>
                <a:spLocks noEditPoints="1"/>
              </p:cNvSpPr>
              <p:nvPr/>
            </p:nvSpPr>
            <p:spPr bwMode="auto">
              <a:xfrm>
                <a:off x="26" y="3868"/>
                <a:ext cx="29" cy="47"/>
              </a:xfrm>
              <a:custGeom>
                <a:avLst/>
                <a:gdLst>
                  <a:gd name="T0" fmla="*/ 7 w 12"/>
                  <a:gd name="T1" fmla="*/ 16 h 20"/>
                  <a:gd name="T2" fmla="*/ 7 w 12"/>
                  <a:gd name="T3" fmla="*/ 18 h 20"/>
                  <a:gd name="T4" fmla="*/ 7 w 12"/>
                  <a:gd name="T5" fmla="*/ 18 h 20"/>
                  <a:gd name="T6" fmla="*/ 7 w 12"/>
                  <a:gd name="T7" fmla="*/ 19 h 20"/>
                  <a:gd name="T8" fmla="*/ 7 w 12"/>
                  <a:gd name="T9" fmla="*/ 20 h 20"/>
                  <a:gd name="T10" fmla="*/ 7 w 12"/>
                  <a:gd name="T11" fmla="*/ 20 h 20"/>
                  <a:gd name="T12" fmla="*/ 7 w 12"/>
                  <a:gd name="T13" fmla="*/ 20 h 20"/>
                  <a:gd name="T14" fmla="*/ 7 w 12"/>
                  <a:gd name="T15" fmla="*/ 19 h 20"/>
                  <a:gd name="T16" fmla="*/ 7 w 12"/>
                  <a:gd name="T17" fmla="*/ 19 h 20"/>
                  <a:gd name="T18" fmla="*/ 8 w 12"/>
                  <a:gd name="T19" fmla="*/ 16 h 20"/>
                  <a:gd name="T20" fmla="*/ 7 w 12"/>
                  <a:gd name="T21" fmla="*/ 16 h 20"/>
                  <a:gd name="T22" fmla="*/ 8 w 12"/>
                  <a:gd name="T23" fmla="*/ 16 h 20"/>
                  <a:gd name="T24" fmla="*/ 8 w 12"/>
                  <a:gd name="T25" fmla="*/ 16 h 20"/>
                  <a:gd name="T26" fmla="*/ 8 w 12"/>
                  <a:gd name="T27" fmla="*/ 16 h 20"/>
                  <a:gd name="T28" fmla="*/ 8 w 12"/>
                  <a:gd name="T29" fmla="*/ 16 h 20"/>
                  <a:gd name="T30" fmla="*/ 8 w 12"/>
                  <a:gd name="T31" fmla="*/ 16 h 20"/>
                  <a:gd name="T32" fmla="*/ 2 w 12"/>
                  <a:gd name="T33" fmla="*/ 14 h 20"/>
                  <a:gd name="T34" fmla="*/ 1 w 12"/>
                  <a:gd name="T35" fmla="*/ 15 h 20"/>
                  <a:gd name="T36" fmla="*/ 0 w 12"/>
                  <a:gd name="T37" fmla="*/ 16 h 20"/>
                  <a:gd name="T38" fmla="*/ 1 w 12"/>
                  <a:gd name="T39" fmla="*/ 16 h 20"/>
                  <a:gd name="T40" fmla="*/ 2 w 12"/>
                  <a:gd name="T41" fmla="*/ 14 h 20"/>
                  <a:gd name="T42" fmla="*/ 2 w 12"/>
                  <a:gd name="T43" fmla="*/ 14 h 20"/>
                  <a:gd name="T44" fmla="*/ 3 w 12"/>
                  <a:gd name="T45" fmla="*/ 12 h 20"/>
                  <a:gd name="T46" fmla="*/ 2 w 12"/>
                  <a:gd name="T47" fmla="*/ 13 h 20"/>
                  <a:gd name="T48" fmla="*/ 3 w 12"/>
                  <a:gd name="T49" fmla="*/ 13 h 20"/>
                  <a:gd name="T50" fmla="*/ 3 w 12"/>
                  <a:gd name="T51" fmla="*/ 13 h 20"/>
                  <a:gd name="T52" fmla="*/ 3 w 12"/>
                  <a:gd name="T53" fmla="*/ 12 h 20"/>
                  <a:gd name="T54" fmla="*/ 12 w 12"/>
                  <a:gd name="T55" fmla="*/ 1 h 20"/>
                  <a:gd name="T56" fmla="*/ 11 w 12"/>
                  <a:gd name="T57" fmla="*/ 6 h 20"/>
                  <a:gd name="T58" fmla="*/ 11 w 12"/>
                  <a:gd name="T59" fmla="*/ 6 h 20"/>
                  <a:gd name="T60" fmla="*/ 12 w 12"/>
                  <a:gd name="T61" fmla="*/ 1 h 20"/>
                  <a:gd name="T62" fmla="*/ 12 w 12"/>
                  <a:gd name="T63" fmla="*/ 1 h 20"/>
                  <a:gd name="T64" fmla="*/ 10 w 12"/>
                  <a:gd name="T65" fmla="*/ 0 h 20"/>
                  <a:gd name="T66" fmla="*/ 8 w 12"/>
                  <a:gd name="T67" fmla="*/ 4 h 20"/>
                  <a:gd name="T68" fmla="*/ 8 w 12"/>
                  <a:gd name="T69" fmla="*/ 4 h 20"/>
                  <a:gd name="T70" fmla="*/ 8 w 12"/>
                  <a:gd name="T71" fmla="*/ 4 h 20"/>
                  <a:gd name="T72" fmla="*/ 10 w 12"/>
                  <a:gd name="T73" fmla="*/ 2 h 20"/>
                  <a:gd name="T74" fmla="*/ 10 w 12"/>
                  <a:gd name="T75" fmla="*/ 0 h 20"/>
                  <a:gd name="T76" fmla="*/ 10 w 12"/>
                  <a:gd name="T7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 h="20">
                    <a:moveTo>
                      <a:pt x="7" y="16"/>
                    </a:moveTo>
                    <a:cubicBezTo>
                      <a:pt x="7" y="18"/>
                      <a:pt x="7" y="18"/>
                      <a:pt x="7" y="18"/>
                    </a:cubicBezTo>
                    <a:cubicBezTo>
                      <a:pt x="7" y="18"/>
                      <a:pt x="7" y="18"/>
                      <a:pt x="7" y="18"/>
                    </a:cubicBezTo>
                    <a:cubicBezTo>
                      <a:pt x="7" y="18"/>
                      <a:pt x="7" y="19"/>
                      <a:pt x="7" y="19"/>
                    </a:cubicBezTo>
                    <a:cubicBezTo>
                      <a:pt x="7" y="19"/>
                      <a:pt x="7" y="19"/>
                      <a:pt x="7" y="20"/>
                    </a:cubicBezTo>
                    <a:cubicBezTo>
                      <a:pt x="7" y="20"/>
                      <a:pt x="7" y="20"/>
                      <a:pt x="7" y="20"/>
                    </a:cubicBezTo>
                    <a:cubicBezTo>
                      <a:pt x="7" y="20"/>
                      <a:pt x="7" y="20"/>
                      <a:pt x="7" y="20"/>
                    </a:cubicBezTo>
                    <a:cubicBezTo>
                      <a:pt x="7" y="19"/>
                      <a:pt x="7" y="19"/>
                      <a:pt x="7" y="19"/>
                    </a:cubicBezTo>
                    <a:cubicBezTo>
                      <a:pt x="7" y="19"/>
                      <a:pt x="7" y="19"/>
                      <a:pt x="7" y="19"/>
                    </a:cubicBezTo>
                    <a:cubicBezTo>
                      <a:pt x="7" y="18"/>
                      <a:pt x="7" y="17"/>
                      <a:pt x="8" y="16"/>
                    </a:cubicBezTo>
                    <a:cubicBezTo>
                      <a:pt x="7" y="16"/>
                      <a:pt x="7" y="16"/>
                      <a:pt x="7" y="16"/>
                    </a:cubicBezTo>
                    <a:moveTo>
                      <a:pt x="8" y="16"/>
                    </a:moveTo>
                    <a:cubicBezTo>
                      <a:pt x="8" y="16"/>
                      <a:pt x="8" y="16"/>
                      <a:pt x="8" y="16"/>
                    </a:cubicBezTo>
                    <a:cubicBezTo>
                      <a:pt x="8" y="16"/>
                      <a:pt x="8" y="16"/>
                      <a:pt x="8" y="16"/>
                    </a:cubicBezTo>
                    <a:cubicBezTo>
                      <a:pt x="8" y="16"/>
                      <a:pt x="8" y="16"/>
                      <a:pt x="8" y="16"/>
                    </a:cubicBezTo>
                    <a:cubicBezTo>
                      <a:pt x="8" y="16"/>
                      <a:pt x="8" y="16"/>
                      <a:pt x="8" y="16"/>
                    </a:cubicBezTo>
                    <a:moveTo>
                      <a:pt x="2" y="14"/>
                    </a:moveTo>
                    <a:cubicBezTo>
                      <a:pt x="1" y="15"/>
                      <a:pt x="1" y="15"/>
                      <a:pt x="1" y="15"/>
                    </a:cubicBezTo>
                    <a:cubicBezTo>
                      <a:pt x="1" y="15"/>
                      <a:pt x="1" y="16"/>
                      <a:pt x="0" y="16"/>
                    </a:cubicBezTo>
                    <a:cubicBezTo>
                      <a:pt x="1" y="16"/>
                      <a:pt x="1" y="16"/>
                      <a:pt x="1" y="16"/>
                    </a:cubicBezTo>
                    <a:cubicBezTo>
                      <a:pt x="2" y="14"/>
                      <a:pt x="2" y="14"/>
                      <a:pt x="2" y="14"/>
                    </a:cubicBezTo>
                    <a:cubicBezTo>
                      <a:pt x="2" y="14"/>
                      <a:pt x="2" y="14"/>
                      <a:pt x="2" y="14"/>
                    </a:cubicBezTo>
                    <a:moveTo>
                      <a:pt x="3" y="12"/>
                    </a:moveTo>
                    <a:cubicBezTo>
                      <a:pt x="2" y="13"/>
                      <a:pt x="2" y="13"/>
                      <a:pt x="2" y="13"/>
                    </a:cubicBezTo>
                    <a:cubicBezTo>
                      <a:pt x="2" y="13"/>
                      <a:pt x="2" y="13"/>
                      <a:pt x="3" y="13"/>
                    </a:cubicBezTo>
                    <a:cubicBezTo>
                      <a:pt x="3" y="13"/>
                      <a:pt x="3" y="13"/>
                      <a:pt x="3" y="13"/>
                    </a:cubicBezTo>
                    <a:cubicBezTo>
                      <a:pt x="3" y="12"/>
                      <a:pt x="3" y="12"/>
                      <a:pt x="3" y="12"/>
                    </a:cubicBezTo>
                    <a:moveTo>
                      <a:pt x="12" y="1"/>
                    </a:moveTo>
                    <a:cubicBezTo>
                      <a:pt x="11" y="6"/>
                      <a:pt x="11" y="6"/>
                      <a:pt x="11" y="6"/>
                    </a:cubicBezTo>
                    <a:cubicBezTo>
                      <a:pt x="11" y="6"/>
                      <a:pt x="11" y="6"/>
                      <a:pt x="11" y="6"/>
                    </a:cubicBezTo>
                    <a:cubicBezTo>
                      <a:pt x="11" y="4"/>
                      <a:pt x="12" y="3"/>
                      <a:pt x="12" y="1"/>
                    </a:cubicBezTo>
                    <a:cubicBezTo>
                      <a:pt x="12" y="1"/>
                      <a:pt x="12" y="1"/>
                      <a:pt x="12" y="1"/>
                    </a:cubicBezTo>
                    <a:moveTo>
                      <a:pt x="10" y="0"/>
                    </a:moveTo>
                    <a:cubicBezTo>
                      <a:pt x="8" y="4"/>
                      <a:pt x="8" y="4"/>
                      <a:pt x="8" y="4"/>
                    </a:cubicBezTo>
                    <a:cubicBezTo>
                      <a:pt x="8" y="4"/>
                      <a:pt x="8" y="4"/>
                      <a:pt x="8" y="4"/>
                    </a:cubicBezTo>
                    <a:cubicBezTo>
                      <a:pt x="8" y="4"/>
                      <a:pt x="8" y="4"/>
                      <a:pt x="8" y="4"/>
                    </a:cubicBezTo>
                    <a:cubicBezTo>
                      <a:pt x="10" y="2"/>
                      <a:pt x="10" y="2"/>
                      <a:pt x="10" y="2"/>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6" name="Freeform 10269"/>
              <p:cNvSpPr>
                <a:spLocks noEditPoints="1"/>
              </p:cNvSpPr>
              <p:nvPr/>
            </p:nvSpPr>
            <p:spPr bwMode="auto">
              <a:xfrm>
                <a:off x="26" y="3845"/>
                <a:ext cx="50" cy="61"/>
              </a:xfrm>
              <a:custGeom>
                <a:avLst/>
                <a:gdLst>
                  <a:gd name="T0" fmla="*/ 0 w 21"/>
                  <a:gd name="T1" fmla="*/ 26 h 26"/>
                  <a:gd name="T2" fmla="*/ 0 w 21"/>
                  <a:gd name="T3" fmla="*/ 26 h 26"/>
                  <a:gd name="T4" fmla="*/ 0 w 21"/>
                  <a:gd name="T5" fmla="*/ 26 h 26"/>
                  <a:gd name="T6" fmla="*/ 0 w 21"/>
                  <a:gd name="T7" fmla="*/ 26 h 26"/>
                  <a:gd name="T8" fmla="*/ 1 w 21"/>
                  <a:gd name="T9" fmla="*/ 26 h 26"/>
                  <a:gd name="T10" fmla="*/ 0 w 21"/>
                  <a:gd name="T11" fmla="*/ 26 h 26"/>
                  <a:gd name="T12" fmla="*/ 8 w 21"/>
                  <a:gd name="T13" fmla="*/ 26 h 26"/>
                  <a:gd name="T14" fmla="*/ 7 w 21"/>
                  <a:gd name="T15" fmla="*/ 26 h 26"/>
                  <a:gd name="T16" fmla="*/ 8 w 21"/>
                  <a:gd name="T17" fmla="*/ 26 h 26"/>
                  <a:gd name="T18" fmla="*/ 8 w 21"/>
                  <a:gd name="T19" fmla="*/ 26 h 26"/>
                  <a:gd name="T20" fmla="*/ 8 w 21"/>
                  <a:gd name="T21" fmla="*/ 26 h 26"/>
                  <a:gd name="T22" fmla="*/ 2 w 21"/>
                  <a:gd name="T23" fmla="*/ 23 h 26"/>
                  <a:gd name="T24" fmla="*/ 2 w 21"/>
                  <a:gd name="T25" fmla="*/ 24 h 26"/>
                  <a:gd name="T26" fmla="*/ 2 w 21"/>
                  <a:gd name="T27" fmla="*/ 24 h 26"/>
                  <a:gd name="T28" fmla="*/ 3 w 21"/>
                  <a:gd name="T29" fmla="*/ 23 h 26"/>
                  <a:gd name="T30" fmla="*/ 2 w 21"/>
                  <a:gd name="T31" fmla="*/ 23 h 26"/>
                  <a:gd name="T32" fmla="*/ 11 w 21"/>
                  <a:gd name="T33" fmla="*/ 16 h 26"/>
                  <a:gd name="T34" fmla="*/ 10 w 21"/>
                  <a:gd name="T35" fmla="*/ 16 h 26"/>
                  <a:gd name="T36" fmla="*/ 8 w 21"/>
                  <a:gd name="T37" fmla="*/ 24 h 26"/>
                  <a:gd name="T38" fmla="*/ 8 w 21"/>
                  <a:gd name="T39" fmla="*/ 26 h 26"/>
                  <a:gd name="T40" fmla="*/ 8 w 21"/>
                  <a:gd name="T41" fmla="*/ 26 h 26"/>
                  <a:gd name="T42" fmla="*/ 11 w 21"/>
                  <a:gd name="T43" fmla="*/ 16 h 26"/>
                  <a:gd name="T44" fmla="*/ 11 w 21"/>
                  <a:gd name="T45" fmla="*/ 16 h 26"/>
                  <a:gd name="T46" fmla="*/ 8 w 21"/>
                  <a:gd name="T47" fmla="*/ 14 h 26"/>
                  <a:gd name="T48" fmla="*/ 3 w 21"/>
                  <a:gd name="T49" fmla="*/ 21 h 26"/>
                  <a:gd name="T50" fmla="*/ 3 w 21"/>
                  <a:gd name="T51" fmla="*/ 22 h 26"/>
                  <a:gd name="T52" fmla="*/ 3 w 21"/>
                  <a:gd name="T53" fmla="*/ 23 h 26"/>
                  <a:gd name="T54" fmla="*/ 8 w 21"/>
                  <a:gd name="T55" fmla="*/ 14 h 26"/>
                  <a:gd name="T56" fmla="*/ 8 w 21"/>
                  <a:gd name="T57" fmla="*/ 14 h 26"/>
                  <a:gd name="T58" fmla="*/ 16 w 21"/>
                  <a:gd name="T59" fmla="*/ 0 h 26"/>
                  <a:gd name="T60" fmla="*/ 19 w 21"/>
                  <a:gd name="T61" fmla="*/ 1 h 26"/>
                  <a:gd name="T62" fmla="*/ 21 w 21"/>
                  <a:gd name="T63" fmla="*/ 2 h 26"/>
                  <a:gd name="T64" fmla="*/ 16 w 21"/>
                  <a:gd name="T65" fmla="*/ 0 h 26"/>
                  <a:gd name="T66" fmla="*/ 16 w 21"/>
                  <a:gd name="T67" fmla="*/ 0 h 26"/>
                  <a:gd name="T68" fmla="*/ 16 w 21"/>
                  <a:gd name="T69" fmla="*/ 0 h 26"/>
                  <a:gd name="T70" fmla="*/ 16 w 21"/>
                  <a:gd name="T71" fmla="*/ 0 h 26"/>
                  <a:gd name="T72" fmla="*/ 16 w 21"/>
                  <a:gd name="T73" fmla="*/ 0 h 26"/>
                  <a:gd name="T74" fmla="*/ 16 w 21"/>
                  <a:gd name="T75" fmla="*/ 0 h 26"/>
                  <a:gd name="T76" fmla="*/ 16 w 21"/>
                  <a:gd name="T77" fmla="*/ 0 h 26"/>
                  <a:gd name="T78" fmla="*/ 16 w 21"/>
                  <a:gd name="T79" fmla="*/ 0 h 26"/>
                  <a:gd name="T80" fmla="*/ 15 w 21"/>
                  <a:gd name="T81" fmla="*/ 0 h 26"/>
                  <a:gd name="T82" fmla="*/ 14 w 21"/>
                  <a:gd name="T83" fmla="*/ 4 h 26"/>
                  <a:gd name="T84" fmla="*/ 13 w 21"/>
                  <a:gd name="T85" fmla="*/ 6 h 26"/>
                  <a:gd name="T86" fmla="*/ 10 w 21"/>
                  <a:gd name="T87" fmla="*/ 10 h 26"/>
                  <a:gd name="T88" fmla="*/ 10 w 21"/>
                  <a:gd name="T89" fmla="*/ 10 h 26"/>
                  <a:gd name="T90" fmla="*/ 14 w 21"/>
                  <a:gd name="T91" fmla="*/ 4 h 26"/>
                  <a:gd name="T92" fmla="*/ 12 w 21"/>
                  <a:gd name="T93" fmla="*/ 11 h 26"/>
                  <a:gd name="T94" fmla="*/ 12 w 21"/>
                  <a:gd name="T95" fmla="*/ 11 h 26"/>
                  <a:gd name="T96" fmla="*/ 14 w 21"/>
                  <a:gd name="T97" fmla="*/ 4 h 26"/>
                  <a:gd name="T98" fmla="*/ 16 w 21"/>
                  <a:gd name="T99" fmla="*/ 1 h 26"/>
                  <a:gd name="T100" fmla="*/ 17 w 21"/>
                  <a:gd name="T101" fmla="*/ 0 h 26"/>
                  <a:gd name="T102" fmla="*/ 16 w 21"/>
                  <a:gd name="T103" fmla="*/ 0 h 26"/>
                  <a:gd name="T104" fmla="*/ 15 w 21"/>
                  <a:gd name="T105" fmla="*/ 2 h 26"/>
                  <a:gd name="T106" fmla="*/ 15 w 21"/>
                  <a:gd name="T107" fmla="*/ 3 h 26"/>
                  <a:gd name="T108" fmla="*/ 16 w 21"/>
                  <a:gd name="T109" fmla="*/ 0 h 26"/>
                  <a:gd name="T110" fmla="*/ 15 w 21"/>
                  <a:gd name="T11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26">
                    <a:moveTo>
                      <a:pt x="0" y="26"/>
                    </a:moveTo>
                    <a:cubicBezTo>
                      <a:pt x="0" y="26"/>
                      <a:pt x="0" y="26"/>
                      <a:pt x="0" y="26"/>
                    </a:cubicBezTo>
                    <a:cubicBezTo>
                      <a:pt x="0" y="26"/>
                      <a:pt x="0" y="26"/>
                      <a:pt x="0" y="26"/>
                    </a:cubicBezTo>
                    <a:cubicBezTo>
                      <a:pt x="0" y="26"/>
                      <a:pt x="0" y="26"/>
                      <a:pt x="0" y="26"/>
                    </a:cubicBezTo>
                    <a:cubicBezTo>
                      <a:pt x="1" y="26"/>
                      <a:pt x="1" y="26"/>
                      <a:pt x="1" y="26"/>
                    </a:cubicBezTo>
                    <a:cubicBezTo>
                      <a:pt x="0" y="26"/>
                      <a:pt x="0" y="26"/>
                      <a:pt x="0" y="26"/>
                    </a:cubicBezTo>
                    <a:moveTo>
                      <a:pt x="8" y="26"/>
                    </a:moveTo>
                    <a:cubicBezTo>
                      <a:pt x="7" y="26"/>
                      <a:pt x="7" y="26"/>
                      <a:pt x="7" y="26"/>
                    </a:cubicBezTo>
                    <a:cubicBezTo>
                      <a:pt x="7" y="26"/>
                      <a:pt x="7" y="26"/>
                      <a:pt x="8" y="26"/>
                    </a:cubicBezTo>
                    <a:cubicBezTo>
                      <a:pt x="8" y="26"/>
                      <a:pt x="8" y="26"/>
                      <a:pt x="8" y="26"/>
                    </a:cubicBezTo>
                    <a:cubicBezTo>
                      <a:pt x="8" y="26"/>
                      <a:pt x="8" y="26"/>
                      <a:pt x="8" y="26"/>
                    </a:cubicBezTo>
                    <a:moveTo>
                      <a:pt x="2" y="23"/>
                    </a:moveTo>
                    <a:cubicBezTo>
                      <a:pt x="2" y="24"/>
                      <a:pt x="2" y="24"/>
                      <a:pt x="2" y="24"/>
                    </a:cubicBezTo>
                    <a:cubicBezTo>
                      <a:pt x="2" y="24"/>
                      <a:pt x="2" y="24"/>
                      <a:pt x="2" y="24"/>
                    </a:cubicBezTo>
                    <a:cubicBezTo>
                      <a:pt x="3" y="23"/>
                      <a:pt x="3" y="23"/>
                      <a:pt x="3" y="23"/>
                    </a:cubicBezTo>
                    <a:cubicBezTo>
                      <a:pt x="2" y="23"/>
                      <a:pt x="2" y="23"/>
                      <a:pt x="2" y="23"/>
                    </a:cubicBezTo>
                    <a:moveTo>
                      <a:pt x="11" y="16"/>
                    </a:moveTo>
                    <a:cubicBezTo>
                      <a:pt x="10" y="16"/>
                      <a:pt x="10" y="16"/>
                      <a:pt x="10" y="16"/>
                    </a:cubicBezTo>
                    <a:cubicBezTo>
                      <a:pt x="8" y="24"/>
                      <a:pt x="8" y="24"/>
                      <a:pt x="8" y="24"/>
                    </a:cubicBezTo>
                    <a:cubicBezTo>
                      <a:pt x="8" y="26"/>
                      <a:pt x="8" y="26"/>
                      <a:pt x="8" y="26"/>
                    </a:cubicBezTo>
                    <a:cubicBezTo>
                      <a:pt x="8" y="26"/>
                      <a:pt x="8" y="26"/>
                      <a:pt x="8" y="26"/>
                    </a:cubicBezTo>
                    <a:cubicBezTo>
                      <a:pt x="9" y="22"/>
                      <a:pt x="10" y="19"/>
                      <a:pt x="11" y="16"/>
                    </a:cubicBezTo>
                    <a:cubicBezTo>
                      <a:pt x="11" y="16"/>
                      <a:pt x="11" y="16"/>
                      <a:pt x="11" y="16"/>
                    </a:cubicBezTo>
                    <a:moveTo>
                      <a:pt x="8" y="14"/>
                    </a:moveTo>
                    <a:cubicBezTo>
                      <a:pt x="3" y="21"/>
                      <a:pt x="3" y="21"/>
                      <a:pt x="3" y="21"/>
                    </a:cubicBezTo>
                    <a:cubicBezTo>
                      <a:pt x="3" y="22"/>
                      <a:pt x="3" y="22"/>
                      <a:pt x="3" y="22"/>
                    </a:cubicBezTo>
                    <a:cubicBezTo>
                      <a:pt x="3" y="23"/>
                      <a:pt x="3" y="23"/>
                      <a:pt x="3" y="23"/>
                    </a:cubicBezTo>
                    <a:cubicBezTo>
                      <a:pt x="8" y="14"/>
                      <a:pt x="8" y="14"/>
                      <a:pt x="8" y="14"/>
                    </a:cubicBezTo>
                    <a:cubicBezTo>
                      <a:pt x="8" y="14"/>
                      <a:pt x="8" y="14"/>
                      <a:pt x="8" y="14"/>
                    </a:cubicBezTo>
                    <a:moveTo>
                      <a:pt x="16" y="0"/>
                    </a:moveTo>
                    <a:cubicBezTo>
                      <a:pt x="17" y="0"/>
                      <a:pt x="18" y="1"/>
                      <a:pt x="19" y="1"/>
                    </a:cubicBezTo>
                    <a:cubicBezTo>
                      <a:pt x="20" y="1"/>
                      <a:pt x="20" y="2"/>
                      <a:pt x="21" y="2"/>
                    </a:cubicBezTo>
                    <a:cubicBezTo>
                      <a:pt x="19" y="1"/>
                      <a:pt x="17" y="0"/>
                      <a:pt x="16" y="0"/>
                    </a:cubicBezTo>
                    <a:moveTo>
                      <a:pt x="16" y="0"/>
                    </a:move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cubicBezTo>
                      <a:pt x="16" y="0"/>
                      <a:pt x="16" y="0"/>
                      <a:pt x="16" y="0"/>
                    </a:cubicBezTo>
                    <a:moveTo>
                      <a:pt x="15" y="0"/>
                    </a:moveTo>
                    <a:cubicBezTo>
                      <a:pt x="14" y="4"/>
                      <a:pt x="14" y="4"/>
                      <a:pt x="14" y="4"/>
                    </a:cubicBezTo>
                    <a:cubicBezTo>
                      <a:pt x="13" y="6"/>
                      <a:pt x="13" y="6"/>
                      <a:pt x="13" y="6"/>
                    </a:cubicBezTo>
                    <a:cubicBezTo>
                      <a:pt x="10" y="10"/>
                      <a:pt x="10" y="10"/>
                      <a:pt x="10" y="10"/>
                    </a:cubicBezTo>
                    <a:cubicBezTo>
                      <a:pt x="10" y="10"/>
                      <a:pt x="10" y="10"/>
                      <a:pt x="10" y="10"/>
                    </a:cubicBezTo>
                    <a:cubicBezTo>
                      <a:pt x="14" y="4"/>
                      <a:pt x="14" y="4"/>
                      <a:pt x="14" y="4"/>
                    </a:cubicBezTo>
                    <a:cubicBezTo>
                      <a:pt x="12" y="11"/>
                      <a:pt x="12" y="11"/>
                      <a:pt x="12" y="11"/>
                    </a:cubicBezTo>
                    <a:cubicBezTo>
                      <a:pt x="12" y="11"/>
                      <a:pt x="12" y="11"/>
                      <a:pt x="12" y="11"/>
                    </a:cubicBezTo>
                    <a:cubicBezTo>
                      <a:pt x="13" y="9"/>
                      <a:pt x="14" y="6"/>
                      <a:pt x="14" y="4"/>
                    </a:cubicBezTo>
                    <a:cubicBezTo>
                      <a:pt x="16" y="1"/>
                      <a:pt x="16" y="1"/>
                      <a:pt x="16" y="1"/>
                    </a:cubicBezTo>
                    <a:cubicBezTo>
                      <a:pt x="17" y="0"/>
                      <a:pt x="17" y="0"/>
                      <a:pt x="17" y="0"/>
                    </a:cubicBezTo>
                    <a:cubicBezTo>
                      <a:pt x="17" y="0"/>
                      <a:pt x="16" y="0"/>
                      <a:pt x="16" y="0"/>
                    </a:cubicBezTo>
                    <a:cubicBezTo>
                      <a:pt x="15" y="2"/>
                      <a:pt x="15" y="2"/>
                      <a:pt x="15" y="2"/>
                    </a:cubicBezTo>
                    <a:cubicBezTo>
                      <a:pt x="15" y="3"/>
                      <a:pt x="15" y="3"/>
                      <a:pt x="15" y="3"/>
                    </a:cubicBezTo>
                    <a:cubicBezTo>
                      <a:pt x="15" y="2"/>
                      <a:pt x="15" y="1"/>
                      <a:pt x="16" y="0"/>
                    </a:cubicBezTo>
                    <a:cubicBezTo>
                      <a:pt x="16" y="0"/>
                      <a:pt x="15"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7" name="Freeform 10270"/>
              <p:cNvSpPr>
                <a:spLocks/>
              </p:cNvSpPr>
              <p:nvPr/>
            </p:nvSpPr>
            <p:spPr bwMode="auto">
              <a:xfrm>
                <a:off x="78" y="3849"/>
                <a:ext cx="5" cy="3"/>
              </a:xfrm>
              <a:custGeom>
                <a:avLst/>
                <a:gdLst>
                  <a:gd name="T0" fmla="*/ 0 w 2"/>
                  <a:gd name="T1" fmla="*/ 0 h 1"/>
                  <a:gd name="T2" fmla="*/ 0 w 2"/>
                  <a:gd name="T3" fmla="*/ 0 h 1"/>
                  <a:gd name="T4" fmla="*/ 1 w 2"/>
                  <a:gd name="T5" fmla="*/ 1 h 1"/>
                  <a:gd name="T6" fmla="*/ 1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0"/>
                      <a:pt x="0" y="0"/>
                    </a:cubicBezTo>
                    <a:cubicBezTo>
                      <a:pt x="0" y="0"/>
                      <a:pt x="1" y="1"/>
                      <a:pt x="1" y="1"/>
                    </a:cubicBezTo>
                    <a:cubicBezTo>
                      <a:pt x="1" y="1"/>
                      <a:pt x="1" y="1"/>
                      <a:pt x="1" y="1"/>
                    </a:cubicBezTo>
                    <a:cubicBezTo>
                      <a:pt x="1" y="1"/>
                      <a:pt x="2" y="1"/>
                      <a:pt x="2" y="1"/>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8" name="Freeform 10271"/>
              <p:cNvSpPr>
                <a:spLocks/>
              </p:cNvSpPr>
              <p:nvPr/>
            </p:nvSpPr>
            <p:spPr bwMode="auto">
              <a:xfrm>
                <a:off x="76" y="3849"/>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9" name="Freeform 10272"/>
              <p:cNvSpPr>
                <a:spLocks noEditPoints="1"/>
              </p:cNvSpPr>
              <p:nvPr/>
            </p:nvSpPr>
            <p:spPr bwMode="auto">
              <a:xfrm>
                <a:off x="-583" y="3852"/>
                <a:ext cx="33" cy="68"/>
              </a:xfrm>
              <a:custGeom>
                <a:avLst/>
                <a:gdLst>
                  <a:gd name="T0" fmla="*/ 0 w 14"/>
                  <a:gd name="T1" fmla="*/ 27 h 29"/>
                  <a:gd name="T2" fmla="*/ 0 w 14"/>
                  <a:gd name="T3" fmla="*/ 29 h 29"/>
                  <a:gd name="T4" fmla="*/ 0 w 14"/>
                  <a:gd name="T5" fmla="*/ 28 h 29"/>
                  <a:gd name="T6" fmla="*/ 0 w 14"/>
                  <a:gd name="T7" fmla="*/ 27 h 29"/>
                  <a:gd name="T8" fmla="*/ 4 w 14"/>
                  <a:gd name="T9" fmla="*/ 17 h 29"/>
                  <a:gd name="T10" fmla="*/ 1 w 14"/>
                  <a:gd name="T11" fmla="*/ 24 h 29"/>
                  <a:gd name="T12" fmla="*/ 1 w 14"/>
                  <a:gd name="T13" fmla="*/ 24 h 29"/>
                  <a:gd name="T14" fmla="*/ 0 w 14"/>
                  <a:gd name="T15" fmla="*/ 27 h 29"/>
                  <a:gd name="T16" fmla="*/ 0 w 14"/>
                  <a:gd name="T17" fmla="*/ 27 h 29"/>
                  <a:gd name="T18" fmla="*/ 0 w 14"/>
                  <a:gd name="T19" fmla="*/ 25 h 29"/>
                  <a:gd name="T20" fmla="*/ 4 w 14"/>
                  <a:gd name="T21" fmla="*/ 17 h 29"/>
                  <a:gd name="T22" fmla="*/ 4 w 14"/>
                  <a:gd name="T23" fmla="*/ 17 h 29"/>
                  <a:gd name="T24" fmla="*/ 5 w 14"/>
                  <a:gd name="T25" fmla="*/ 16 h 29"/>
                  <a:gd name="T26" fmla="*/ 5 w 14"/>
                  <a:gd name="T27" fmla="*/ 16 h 29"/>
                  <a:gd name="T28" fmla="*/ 5 w 14"/>
                  <a:gd name="T29" fmla="*/ 16 h 29"/>
                  <a:gd name="T30" fmla="*/ 5 w 14"/>
                  <a:gd name="T31" fmla="*/ 16 h 29"/>
                  <a:gd name="T32" fmla="*/ 5 w 14"/>
                  <a:gd name="T33" fmla="*/ 16 h 29"/>
                  <a:gd name="T34" fmla="*/ 9 w 14"/>
                  <a:gd name="T35" fmla="*/ 9 h 29"/>
                  <a:gd name="T36" fmla="*/ 5 w 14"/>
                  <a:gd name="T37" fmla="*/ 15 h 29"/>
                  <a:gd name="T38" fmla="*/ 5 w 14"/>
                  <a:gd name="T39" fmla="*/ 15 h 29"/>
                  <a:gd name="T40" fmla="*/ 9 w 14"/>
                  <a:gd name="T41" fmla="*/ 9 h 29"/>
                  <a:gd name="T42" fmla="*/ 9 w 14"/>
                  <a:gd name="T43" fmla="*/ 9 h 29"/>
                  <a:gd name="T44" fmla="*/ 10 w 14"/>
                  <a:gd name="T45" fmla="*/ 6 h 29"/>
                  <a:gd name="T46" fmla="*/ 10 w 14"/>
                  <a:gd name="T47" fmla="*/ 6 h 29"/>
                  <a:gd name="T48" fmla="*/ 10 w 14"/>
                  <a:gd name="T49" fmla="*/ 7 h 29"/>
                  <a:gd name="T50" fmla="*/ 10 w 14"/>
                  <a:gd name="T51" fmla="*/ 6 h 29"/>
                  <a:gd name="T52" fmla="*/ 10 w 14"/>
                  <a:gd name="T53" fmla="*/ 6 h 29"/>
                  <a:gd name="T54" fmla="*/ 14 w 14"/>
                  <a:gd name="T55" fmla="*/ 0 h 29"/>
                  <a:gd name="T56" fmla="*/ 10 w 14"/>
                  <a:gd name="T57" fmla="*/ 5 h 29"/>
                  <a:gd name="T58" fmla="*/ 10 w 14"/>
                  <a:gd name="T59" fmla="*/ 5 h 29"/>
                  <a:gd name="T60" fmla="*/ 14 w 14"/>
                  <a:gd name="T6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29">
                    <a:moveTo>
                      <a:pt x="0" y="27"/>
                    </a:moveTo>
                    <a:cubicBezTo>
                      <a:pt x="0" y="28"/>
                      <a:pt x="0" y="29"/>
                      <a:pt x="0" y="29"/>
                    </a:cubicBezTo>
                    <a:cubicBezTo>
                      <a:pt x="0" y="29"/>
                      <a:pt x="0" y="28"/>
                      <a:pt x="0" y="28"/>
                    </a:cubicBezTo>
                    <a:cubicBezTo>
                      <a:pt x="0" y="27"/>
                      <a:pt x="0" y="27"/>
                      <a:pt x="0" y="27"/>
                    </a:cubicBezTo>
                    <a:moveTo>
                      <a:pt x="4" y="17"/>
                    </a:moveTo>
                    <a:cubicBezTo>
                      <a:pt x="3" y="19"/>
                      <a:pt x="2" y="21"/>
                      <a:pt x="1" y="24"/>
                    </a:cubicBezTo>
                    <a:cubicBezTo>
                      <a:pt x="1" y="24"/>
                      <a:pt x="1" y="24"/>
                      <a:pt x="1" y="24"/>
                    </a:cubicBezTo>
                    <a:cubicBezTo>
                      <a:pt x="1" y="24"/>
                      <a:pt x="0" y="25"/>
                      <a:pt x="0" y="27"/>
                    </a:cubicBezTo>
                    <a:cubicBezTo>
                      <a:pt x="0" y="27"/>
                      <a:pt x="0" y="27"/>
                      <a:pt x="0" y="27"/>
                    </a:cubicBezTo>
                    <a:cubicBezTo>
                      <a:pt x="0" y="26"/>
                      <a:pt x="0" y="26"/>
                      <a:pt x="0" y="25"/>
                    </a:cubicBezTo>
                    <a:cubicBezTo>
                      <a:pt x="2" y="22"/>
                      <a:pt x="3" y="20"/>
                      <a:pt x="4" y="17"/>
                    </a:cubicBezTo>
                    <a:cubicBezTo>
                      <a:pt x="4" y="17"/>
                      <a:pt x="4" y="17"/>
                      <a:pt x="4" y="17"/>
                    </a:cubicBezTo>
                    <a:moveTo>
                      <a:pt x="5" y="16"/>
                    </a:moveTo>
                    <a:cubicBezTo>
                      <a:pt x="5" y="16"/>
                      <a:pt x="5" y="16"/>
                      <a:pt x="5" y="16"/>
                    </a:cubicBezTo>
                    <a:cubicBezTo>
                      <a:pt x="5" y="16"/>
                      <a:pt x="5" y="16"/>
                      <a:pt x="5" y="16"/>
                    </a:cubicBezTo>
                    <a:cubicBezTo>
                      <a:pt x="5" y="16"/>
                      <a:pt x="5" y="16"/>
                      <a:pt x="5" y="16"/>
                    </a:cubicBezTo>
                    <a:cubicBezTo>
                      <a:pt x="5" y="16"/>
                      <a:pt x="5" y="16"/>
                      <a:pt x="5" y="16"/>
                    </a:cubicBezTo>
                    <a:moveTo>
                      <a:pt x="9" y="9"/>
                    </a:moveTo>
                    <a:cubicBezTo>
                      <a:pt x="7" y="11"/>
                      <a:pt x="6" y="13"/>
                      <a:pt x="5" y="15"/>
                    </a:cubicBezTo>
                    <a:cubicBezTo>
                      <a:pt x="5" y="15"/>
                      <a:pt x="5" y="15"/>
                      <a:pt x="5" y="15"/>
                    </a:cubicBezTo>
                    <a:cubicBezTo>
                      <a:pt x="6" y="13"/>
                      <a:pt x="7" y="11"/>
                      <a:pt x="9" y="9"/>
                    </a:cubicBezTo>
                    <a:cubicBezTo>
                      <a:pt x="9" y="9"/>
                      <a:pt x="9" y="9"/>
                      <a:pt x="9" y="9"/>
                    </a:cubicBezTo>
                    <a:moveTo>
                      <a:pt x="10" y="6"/>
                    </a:moveTo>
                    <a:cubicBezTo>
                      <a:pt x="10" y="6"/>
                      <a:pt x="10" y="6"/>
                      <a:pt x="10" y="6"/>
                    </a:cubicBezTo>
                    <a:cubicBezTo>
                      <a:pt x="10" y="7"/>
                      <a:pt x="10" y="7"/>
                      <a:pt x="10" y="7"/>
                    </a:cubicBezTo>
                    <a:cubicBezTo>
                      <a:pt x="10" y="6"/>
                      <a:pt x="10" y="6"/>
                      <a:pt x="10" y="6"/>
                    </a:cubicBezTo>
                    <a:cubicBezTo>
                      <a:pt x="10" y="6"/>
                      <a:pt x="10" y="6"/>
                      <a:pt x="10" y="6"/>
                    </a:cubicBezTo>
                    <a:moveTo>
                      <a:pt x="14" y="0"/>
                    </a:moveTo>
                    <a:cubicBezTo>
                      <a:pt x="12" y="2"/>
                      <a:pt x="11" y="3"/>
                      <a:pt x="10" y="5"/>
                    </a:cubicBezTo>
                    <a:cubicBezTo>
                      <a:pt x="10" y="5"/>
                      <a:pt x="10" y="5"/>
                      <a:pt x="10" y="5"/>
                    </a:cubicBezTo>
                    <a:cubicBezTo>
                      <a:pt x="11" y="3"/>
                      <a:pt x="13" y="2"/>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0" name="Freeform 10273"/>
              <p:cNvSpPr>
                <a:spLocks noEditPoints="1"/>
              </p:cNvSpPr>
              <p:nvPr/>
            </p:nvSpPr>
            <p:spPr bwMode="auto">
              <a:xfrm>
                <a:off x="-583" y="3863"/>
                <a:ext cx="23" cy="55"/>
              </a:xfrm>
              <a:custGeom>
                <a:avLst/>
                <a:gdLst>
                  <a:gd name="T0" fmla="*/ 0 w 10"/>
                  <a:gd name="T1" fmla="*/ 22 h 23"/>
                  <a:gd name="T2" fmla="*/ 0 w 10"/>
                  <a:gd name="T3" fmla="*/ 22 h 23"/>
                  <a:gd name="T4" fmla="*/ 0 w 10"/>
                  <a:gd name="T5" fmla="*/ 23 h 23"/>
                  <a:gd name="T6" fmla="*/ 0 w 10"/>
                  <a:gd name="T7" fmla="*/ 22 h 23"/>
                  <a:gd name="T8" fmla="*/ 0 w 10"/>
                  <a:gd name="T9" fmla="*/ 22 h 23"/>
                  <a:gd name="T10" fmla="*/ 5 w 10"/>
                  <a:gd name="T11" fmla="*/ 11 h 23"/>
                  <a:gd name="T12" fmla="*/ 4 w 10"/>
                  <a:gd name="T13" fmla="*/ 12 h 23"/>
                  <a:gd name="T14" fmla="*/ 4 w 10"/>
                  <a:gd name="T15" fmla="*/ 12 h 23"/>
                  <a:gd name="T16" fmla="*/ 5 w 10"/>
                  <a:gd name="T17" fmla="*/ 11 h 23"/>
                  <a:gd name="T18" fmla="*/ 5 w 10"/>
                  <a:gd name="T19" fmla="*/ 11 h 23"/>
                  <a:gd name="T20" fmla="*/ 5 w 10"/>
                  <a:gd name="T21" fmla="*/ 10 h 23"/>
                  <a:gd name="T22" fmla="*/ 5 w 10"/>
                  <a:gd name="T23" fmla="*/ 11 h 23"/>
                  <a:gd name="T24" fmla="*/ 5 w 10"/>
                  <a:gd name="T25" fmla="*/ 11 h 23"/>
                  <a:gd name="T26" fmla="*/ 5 w 10"/>
                  <a:gd name="T27" fmla="*/ 10 h 23"/>
                  <a:gd name="T28" fmla="*/ 5 w 10"/>
                  <a:gd name="T29" fmla="*/ 10 h 23"/>
                  <a:gd name="T30" fmla="*/ 10 w 10"/>
                  <a:gd name="T31" fmla="*/ 1 h 23"/>
                  <a:gd name="T32" fmla="*/ 9 w 10"/>
                  <a:gd name="T33" fmla="*/ 4 h 23"/>
                  <a:gd name="T34" fmla="*/ 9 w 10"/>
                  <a:gd name="T35" fmla="*/ 4 h 23"/>
                  <a:gd name="T36" fmla="*/ 10 w 10"/>
                  <a:gd name="T37" fmla="*/ 2 h 23"/>
                  <a:gd name="T38" fmla="*/ 10 w 10"/>
                  <a:gd name="T39" fmla="*/ 1 h 23"/>
                  <a:gd name="T40" fmla="*/ 10 w 10"/>
                  <a:gd name="T41" fmla="*/ 0 h 23"/>
                  <a:gd name="T42" fmla="*/ 10 w 10"/>
                  <a:gd name="T43" fmla="*/ 1 h 23"/>
                  <a:gd name="T44" fmla="*/ 10 w 10"/>
                  <a:gd name="T45" fmla="*/ 1 h 23"/>
                  <a:gd name="T46" fmla="*/ 10 w 10"/>
                  <a:gd name="T47" fmla="*/ 0 h 23"/>
                  <a:gd name="T48" fmla="*/ 10 w 10"/>
                  <a:gd name="T4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3">
                    <a:moveTo>
                      <a:pt x="0" y="22"/>
                    </a:moveTo>
                    <a:cubicBezTo>
                      <a:pt x="0" y="22"/>
                      <a:pt x="0" y="22"/>
                      <a:pt x="0" y="22"/>
                    </a:cubicBezTo>
                    <a:cubicBezTo>
                      <a:pt x="0" y="23"/>
                      <a:pt x="0" y="23"/>
                      <a:pt x="0" y="23"/>
                    </a:cubicBezTo>
                    <a:cubicBezTo>
                      <a:pt x="0" y="22"/>
                      <a:pt x="0" y="22"/>
                      <a:pt x="0" y="22"/>
                    </a:cubicBezTo>
                    <a:cubicBezTo>
                      <a:pt x="0" y="22"/>
                      <a:pt x="0" y="22"/>
                      <a:pt x="0" y="22"/>
                    </a:cubicBezTo>
                    <a:moveTo>
                      <a:pt x="5" y="11"/>
                    </a:moveTo>
                    <a:cubicBezTo>
                      <a:pt x="4" y="11"/>
                      <a:pt x="4" y="12"/>
                      <a:pt x="4" y="12"/>
                    </a:cubicBezTo>
                    <a:cubicBezTo>
                      <a:pt x="4" y="12"/>
                      <a:pt x="4" y="12"/>
                      <a:pt x="4" y="12"/>
                    </a:cubicBezTo>
                    <a:cubicBezTo>
                      <a:pt x="4" y="12"/>
                      <a:pt x="5" y="11"/>
                      <a:pt x="5" y="11"/>
                    </a:cubicBezTo>
                    <a:cubicBezTo>
                      <a:pt x="5" y="11"/>
                      <a:pt x="5" y="11"/>
                      <a:pt x="5" y="11"/>
                    </a:cubicBezTo>
                    <a:moveTo>
                      <a:pt x="5" y="10"/>
                    </a:moveTo>
                    <a:cubicBezTo>
                      <a:pt x="5" y="10"/>
                      <a:pt x="5" y="11"/>
                      <a:pt x="5" y="11"/>
                    </a:cubicBezTo>
                    <a:cubicBezTo>
                      <a:pt x="5" y="11"/>
                      <a:pt x="5" y="11"/>
                      <a:pt x="5" y="11"/>
                    </a:cubicBezTo>
                    <a:cubicBezTo>
                      <a:pt x="5" y="11"/>
                      <a:pt x="5" y="11"/>
                      <a:pt x="5" y="10"/>
                    </a:cubicBezTo>
                    <a:cubicBezTo>
                      <a:pt x="5" y="10"/>
                      <a:pt x="5" y="10"/>
                      <a:pt x="5" y="10"/>
                    </a:cubicBezTo>
                    <a:moveTo>
                      <a:pt x="10" y="1"/>
                    </a:moveTo>
                    <a:cubicBezTo>
                      <a:pt x="9" y="2"/>
                      <a:pt x="9" y="3"/>
                      <a:pt x="9" y="4"/>
                    </a:cubicBezTo>
                    <a:cubicBezTo>
                      <a:pt x="9" y="4"/>
                      <a:pt x="9" y="4"/>
                      <a:pt x="9" y="4"/>
                    </a:cubicBezTo>
                    <a:cubicBezTo>
                      <a:pt x="9" y="3"/>
                      <a:pt x="9" y="2"/>
                      <a:pt x="10" y="2"/>
                    </a:cubicBezTo>
                    <a:cubicBezTo>
                      <a:pt x="10" y="2"/>
                      <a:pt x="10" y="2"/>
                      <a:pt x="10" y="1"/>
                    </a:cubicBezTo>
                    <a:moveTo>
                      <a:pt x="10" y="0"/>
                    </a:moveTo>
                    <a:cubicBezTo>
                      <a:pt x="10" y="1"/>
                      <a:pt x="10" y="1"/>
                      <a:pt x="10" y="1"/>
                    </a:cubicBezTo>
                    <a:cubicBezTo>
                      <a:pt x="10" y="1"/>
                      <a:pt x="10" y="1"/>
                      <a:pt x="10" y="1"/>
                    </a:cubicBezTo>
                    <a:cubicBezTo>
                      <a:pt x="10" y="1"/>
                      <a:pt x="10" y="1"/>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1" name="Freeform 10274"/>
              <p:cNvSpPr>
                <a:spLocks noEditPoints="1"/>
              </p:cNvSpPr>
              <p:nvPr/>
            </p:nvSpPr>
            <p:spPr bwMode="auto">
              <a:xfrm>
                <a:off x="71" y="3852"/>
                <a:ext cx="14" cy="70"/>
              </a:xfrm>
              <a:custGeom>
                <a:avLst/>
                <a:gdLst>
                  <a:gd name="T0" fmla="*/ 0 w 6"/>
                  <a:gd name="T1" fmla="*/ 30 h 30"/>
                  <a:gd name="T2" fmla="*/ 0 w 6"/>
                  <a:gd name="T3" fmla="*/ 30 h 30"/>
                  <a:gd name="T4" fmla="*/ 0 w 6"/>
                  <a:gd name="T5" fmla="*/ 30 h 30"/>
                  <a:gd name="T6" fmla="*/ 0 w 6"/>
                  <a:gd name="T7" fmla="*/ 30 h 30"/>
                  <a:gd name="T8" fmla="*/ 0 w 6"/>
                  <a:gd name="T9" fmla="*/ 30 h 30"/>
                  <a:gd name="T10" fmla="*/ 0 w 6"/>
                  <a:gd name="T11" fmla="*/ 30 h 30"/>
                  <a:gd name="T12" fmla="*/ 0 w 6"/>
                  <a:gd name="T13" fmla="*/ 30 h 30"/>
                  <a:gd name="T14" fmla="*/ 0 w 6"/>
                  <a:gd name="T15" fmla="*/ 30 h 30"/>
                  <a:gd name="T16" fmla="*/ 4 w 6"/>
                  <a:gd name="T17" fmla="*/ 5 h 30"/>
                  <a:gd name="T18" fmla="*/ 4 w 6"/>
                  <a:gd name="T19" fmla="*/ 5 h 30"/>
                  <a:gd name="T20" fmla="*/ 2 w 6"/>
                  <a:gd name="T21" fmla="*/ 19 h 30"/>
                  <a:gd name="T22" fmla="*/ 2 w 6"/>
                  <a:gd name="T23" fmla="*/ 19 h 30"/>
                  <a:gd name="T24" fmla="*/ 4 w 6"/>
                  <a:gd name="T25" fmla="*/ 5 h 30"/>
                  <a:gd name="T26" fmla="*/ 4 w 6"/>
                  <a:gd name="T27" fmla="*/ 0 h 30"/>
                  <a:gd name="T28" fmla="*/ 4 w 6"/>
                  <a:gd name="T29" fmla="*/ 1 h 30"/>
                  <a:gd name="T30" fmla="*/ 4 w 6"/>
                  <a:gd name="T31" fmla="*/ 3 h 30"/>
                  <a:gd name="T32" fmla="*/ 4 w 6"/>
                  <a:gd name="T33" fmla="*/ 4 h 30"/>
                  <a:gd name="T34" fmla="*/ 4 w 6"/>
                  <a:gd name="T35" fmla="*/ 4 h 30"/>
                  <a:gd name="T36" fmla="*/ 4 w 6"/>
                  <a:gd name="T37" fmla="*/ 2 h 30"/>
                  <a:gd name="T38" fmla="*/ 4 w 6"/>
                  <a:gd name="T39" fmla="*/ 1 h 30"/>
                  <a:gd name="T40" fmla="*/ 4 w 6"/>
                  <a:gd name="T41" fmla="*/ 0 h 30"/>
                  <a:gd name="T42" fmla="*/ 4 w 6"/>
                  <a:gd name="T43" fmla="*/ 0 h 30"/>
                  <a:gd name="T44" fmla="*/ 4 w 6"/>
                  <a:gd name="T45" fmla="*/ 0 h 30"/>
                  <a:gd name="T46" fmla="*/ 4 w 6"/>
                  <a:gd name="T47" fmla="*/ 0 h 30"/>
                  <a:gd name="T48" fmla="*/ 4 w 6"/>
                  <a:gd name="T49" fmla="*/ 0 h 30"/>
                  <a:gd name="T50" fmla="*/ 4 w 6"/>
                  <a:gd name="T51" fmla="*/ 0 h 30"/>
                  <a:gd name="T52" fmla="*/ 4 w 6"/>
                  <a:gd name="T53" fmla="*/ 0 h 30"/>
                  <a:gd name="T54" fmla="*/ 6 w 6"/>
                  <a:gd name="T55" fmla="*/ 0 h 30"/>
                  <a:gd name="T56" fmla="*/ 4 w 6"/>
                  <a:gd name="T5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 h="30">
                    <a:moveTo>
                      <a:pt x="0" y="30"/>
                    </a:move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moveTo>
                      <a:pt x="4" y="5"/>
                    </a:moveTo>
                    <a:cubicBezTo>
                      <a:pt x="4" y="5"/>
                      <a:pt x="4" y="5"/>
                      <a:pt x="4" y="5"/>
                    </a:cubicBezTo>
                    <a:cubicBezTo>
                      <a:pt x="2" y="19"/>
                      <a:pt x="2" y="19"/>
                      <a:pt x="2" y="19"/>
                    </a:cubicBezTo>
                    <a:cubicBezTo>
                      <a:pt x="2" y="19"/>
                      <a:pt x="2" y="19"/>
                      <a:pt x="2" y="19"/>
                    </a:cubicBezTo>
                    <a:cubicBezTo>
                      <a:pt x="4" y="5"/>
                      <a:pt x="4" y="5"/>
                      <a:pt x="4" y="5"/>
                    </a:cubicBezTo>
                    <a:moveTo>
                      <a:pt x="4" y="0"/>
                    </a:moveTo>
                    <a:cubicBezTo>
                      <a:pt x="4" y="1"/>
                      <a:pt x="4" y="1"/>
                      <a:pt x="4" y="1"/>
                    </a:cubicBezTo>
                    <a:cubicBezTo>
                      <a:pt x="4" y="3"/>
                      <a:pt x="4" y="3"/>
                      <a:pt x="4" y="3"/>
                    </a:cubicBezTo>
                    <a:cubicBezTo>
                      <a:pt x="4" y="4"/>
                      <a:pt x="4" y="4"/>
                      <a:pt x="4" y="4"/>
                    </a:cubicBezTo>
                    <a:cubicBezTo>
                      <a:pt x="4" y="4"/>
                      <a:pt x="4" y="4"/>
                      <a:pt x="4" y="4"/>
                    </a:cubicBezTo>
                    <a:cubicBezTo>
                      <a:pt x="4" y="2"/>
                      <a:pt x="4" y="2"/>
                      <a:pt x="4" y="2"/>
                    </a:cubicBezTo>
                    <a:cubicBezTo>
                      <a:pt x="4" y="1"/>
                      <a:pt x="4" y="1"/>
                      <a:pt x="4" y="1"/>
                    </a:cubicBezTo>
                    <a:cubicBezTo>
                      <a:pt x="4" y="0"/>
                      <a:pt x="4" y="0"/>
                      <a:pt x="4" y="0"/>
                    </a:cubicBezTo>
                    <a:cubicBezTo>
                      <a:pt x="4" y="0"/>
                      <a:pt x="4" y="0"/>
                      <a:pt x="4" y="0"/>
                    </a:cubicBezTo>
                    <a:moveTo>
                      <a:pt x="4" y="0"/>
                    </a:moveTo>
                    <a:cubicBezTo>
                      <a:pt x="4" y="0"/>
                      <a:pt x="4" y="0"/>
                      <a:pt x="4" y="0"/>
                    </a:cubicBezTo>
                    <a:cubicBezTo>
                      <a:pt x="4" y="0"/>
                      <a:pt x="4" y="0"/>
                      <a:pt x="4" y="0"/>
                    </a:cubicBezTo>
                    <a:cubicBezTo>
                      <a:pt x="4" y="0"/>
                      <a:pt x="4" y="0"/>
                      <a:pt x="4" y="0"/>
                    </a:cubicBezTo>
                    <a:cubicBezTo>
                      <a:pt x="4" y="0"/>
                      <a:pt x="4" y="0"/>
                      <a:pt x="4" y="0"/>
                    </a:cubicBezTo>
                    <a:cubicBezTo>
                      <a:pt x="6" y="0"/>
                      <a:pt x="6" y="0"/>
                      <a:pt x="6" y="0"/>
                    </a:cubicBezTo>
                    <a:cubicBezTo>
                      <a:pt x="6"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2" name="Freeform 10275"/>
              <p:cNvSpPr>
                <a:spLocks noEditPoints="1"/>
              </p:cNvSpPr>
              <p:nvPr/>
            </p:nvSpPr>
            <p:spPr bwMode="auto">
              <a:xfrm>
                <a:off x="71" y="3852"/>
                <a:ext cx="10" cy="70"/>
              </a:xfrm>
              <a:custGeom>
                <a:avLst/>
                <a:gdLst>
                  <a:gd name="T0" fmla="*/ 0 w 4"/>
                  <a:gd name="T1" fmla="*/ 30 h 30"/>
                  <a:gd name="T2" fmla="*/ 0 w 4"/>
                  <a:gd name="T3" fmla="*/ 30 h 30"/>
                  <a:gd name="T4" fmla="*/ 0 w 4"/>
                  <a:gd name="T5" fmla="*/ 30 h 30"/>
                  <a:gd name="T6" fmla="*/ 0 w 4"/>
                  <a:gd name="T7" fmla="*/ 30 h 30"/>
                  <a:gd name="T8" fmla="*/ 2 w 4"/>
                  <a:gd name="T9" fmla="*/ 19 h 30"/>
                  <a:gd name="T10" fmla="*/ 1 w 4"/>
                  <a:gd name="T11" fmla="*/ 20 h 30"/>
                  <a:gd name="T12" fmla="*/ 0 w 4"/>
                  <a:gd name="T13" fmla="*/ 29 h 30"/>
                  <a:gd name="T14" fmla="*/ 0 w 4"/>
                  <a:gd name="T15" fmla="*/ 29 h 30"/>
                  <a:gd name="T16" fmla="*/ 0 w 4"/>
                  <a:gd name="T17" fmla="*/ 29 h 30"/>
                  <a:gd name="T18" fmla="*/ 0 w 4"/>
                  <a:gd name="T19" fmla="*/ 29 h 30"/>
                  <a:gd name="T20" fmla="*/ 0 w 4"/>
                  <a:gd name="T21" fmla="*/ 30 h 30"/>
                  <a:gd name="T22" fmla="*/ 0 w 4"/>
                  <a:gd name="T23" fmla="*/ 30 h 30"/>
                  <a:gd name="T24" fmla="*/ 0 w 4"/>
                  <a:gd name="T25" fmla="*/ 30 h 30"/>
                  <a:gd name="T26" fmla="*/ 0 w 4"/>
                  <a:gd name="T27" fmla="*/ 30 h 30"/>
                  <a:gd name="T28" fmla="*/ 0 w 4"/>
                  <a:gd name="T29" fmla="*/ 28 h 30"/>
                  <a:gd name="T30" fmla="*/ 2 w 4"/>
                  <a:gd name="T31" fmla="*/ 20 h 30"/>
                  <a:gd name="T32" fmla="*/ 2 w 4"/>
                  <a:gd name="T33" fmla="*/ 19 h 30"/>
                  <a:gd name="T34" fmla="*/ 2 w 4"/>
                  <a:gd name="T35" fmla="*/ 19 h 30"/>
                  <a:gd name="T36" fmla="*/ 4 w 4"/>
                  <a:gd name="T37" fmla="*/ 4 h 30"/>
                  <a:gd name="T38" fmla="*/ 4 w 4"/>
                  <a:gd name="T39" fmla="*/ 5 h 30"/>
                  <a:gd name="T40" fmla="*/ 4 w 4"/>
                  <a:gd name="T41" fmla="*/ 5 h 30"/>
                  <a:gd name="T42" fmla="*/ 4 w 4"/>
                  <a:gd name="T43" fmla="*/ 4 h 30"/>
                  <a:gd name="T44" fmla="*/ 4 w 4"/>
                  <a:gd name="T45" fmla="*/ 4 h 30"/>
                  <a:gd name="T46" fmla="*/ 4 w 4"/>
                  <a:gd name="T47" fmla="*/ 0 h 30"/>
                  <a:gd name="T48" fmla="*/ 4 w 4"/>
                  <a:gd name="T49" fmla="*/ 0 h 30"/>
                  <a:gd name="T50" fmla="*/ 4 w 4"/>
                  <a:gd name="T51" fmla="*/ 0 h 30"/>
                  <a:gd name="T52" fmla="*/ 4 w 4"/>
                  <a:gd name="T53" fmla="*/ 0 h 30"/>
                  <a:gd name="T54" fmla="*/ 4 w 4"/>
                  <a:gd name="T55" fmla="*/ 0 h 30"/>
                  <a:gd name="T56" fmla="*/ 4 w 4"/>
                  <a:gd name="T57" fmla="*/ 0 h 30"/>
                  <a:gd name="T58" fmla="*/ 4 w 4"/>
                  <a:gd name="T5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 h="30">
                    <a:moveTo>
                      <a:pt x="0" y="30"/>
                    </a:moveTo>
                    <a:cubicBezTo>
                      <a:pt x="0" y="30"/>
                      <a:pt x="0" y="30"/>
                      <a:pt x="0" y="30"/>
                    </a:cubicBezTo>
                    <a:cubicBezTo>
                      <a:pt x="0" y="30"/>
                      <a:pt x="0" y="30"/>
                      <a:pt x="0" y="30"/>
                    </a:cubicBezTo>
                    <a:cubicBezTo>
                      <a:pt x="0" y="30"/>
                      <a:pt x="0" y="30"/>
                      <a:pt x="0" y="30"/>
                    </a:cubicBezTo>
                    <a:moveTo>
                      <a:pt x="2" y="19"/>
                    </a:moveTo>
                    <a:cubicBezTo>
                      <a:pt x="1" y="20"/>
                      <a:pt x="1" y="20"/>
                      <a:pt x="1" y="20"/>
                    </a:cubicBezTo>
                    <a:cubicBezTo>
                      <a:pt x="0" y="29"/>
                      <a:pt x="0" y="29"/>
                      <a:pt x="0" y="29"/>
                    </a:cubicBezTo>
                    <a:cubicBezTo>
                      <a:pt x="0" y="29"/>
                      <a:pt x="0" y="29"/>
                      <a:pt x="0" y="29"/>
                    </a:cubicBezTo>
                    <a:cubicBezTo>
                      <a:pt x="0" y="29"/>
                      <a:pt x="0" y="29"/>
                      <a:pt x="0" y="29"/>
                    </a:cubicBezTo>
                    <a:cubicBezTo>
                      <a:pt x="0" y="29"/>
                      <a:pt x="0" y="29"/>
                      <a:pt x="0" y="29"/>
                    </a:cubicBezTo>
                    <a:cubicBezTo>
                      <a:pt x="0" y="29"/>
                      <a:pt x="0" y="29"/>
                      <a:pt x="0" y="30"/>
                    </a:cubicBezTo>
                    <a:cubicBezTo>
                      <a:pt x="0" y="30"/>
                      <a:pt x="0" y="30"/>
                      <a:pt x="0" y="30"/>
                    </a:cubicBezTo>
                    <a:cubicBezTo>
                      <a:pt x="0" y="30"/>
                      <a:pt x="0" y="30"/>
                      <a:pt x="0" y="30"/>
                    </a:cubicBezTo>
                    <a:cubicBezTo>
                      <a:pt x="0" y="30"/>
                      <a:pt x="0" y="30"/>
                      <a:pt x="0" y="30"/>
                    </a:cubicBezTo>
                    <a:cubicBezTo>
                      <a:pt x="0" y="29"/>
                      <a:pt x="0" y="29"/>
                      <a:pt x="0" y="28"/>
                    </a:cubicBezTo>
                    <a:cubicBezTo>
                      <a:pt x="2" y="20"/>
                      <a:pt x="2" y="20"/>
                      <a:pt x="2" y="20"/>
                    </a:cubicBezTo>
                    <a:cubicBezTo>
                      <a:pt x="2" y="19"/>
                      <a:pt x="2" y="19"/>
                      <a:pt x="2" y="19"/>
                    </a:cubicBezTo>
                    <a:cubicBezTo>
                      <a:pt x="2" y="19"/>
                      <a:pt x="2" y="19"/>
                      <a:pt x="2" y="19"/>
                    </a:cubicBezTo>
                    <a:moveTo>
                      <a:pt x="4" y="4"/>
                    </a:moveTo>
                    <a:cubicBezTo>
                      <a:pt x="4" y="5"/>
                      <a:pt x="4" y="5"/>
                      <a:pt x="4" y="5"/>
                    </a:cubicBezTo>
                    <a:cubicBezTo>
                      <a:pt x="4" y="5"/>
                      <a:pt x="4" y="5"/>
                      <a:pt x="4" y="5"/>
                    </a:cubicBezTo>
                    <a:cubicBezTo>
                      <a:pt x="4" y="4"/>
                      <a:pt x="4" y="4"/>
                      <a:pt x="4" y="4"/>
                    </a:cubicBezTo>
                    <a:cubicBezTo>
                      <a:pt x="4" y="4"/>
                      <a:pt x="4" y="4"/>
                      <a:pt x="4" y="4"/>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3" name="Oval 10276"/>
              <p:cNvSpPr>
                <a:spLocks noChangeArrowheads="1"/>
              </p:cNvSpPr>
              <p:nvPr/>
            </p:nvSpPr>
            <p:spPr bwMode="auto">
              <a:xfrm>
                <a:off x="-264" y="3854"/>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4" name="Freeform 10277"/>
              <p:cNvSpPr>
                <a:spLocks noEditPoints="1"/>
              </p:cNvSpPr>
              <p:nvPr/>
            </p:nvSpPr>
            <p:spPr bwMode="auto">
              <a:xfrm>
                <a:off x="-269" y="3852"/>
                <a:ext cx="7" cy="11"/>
              </a:xfrm>
              <a:custGeom>
                <a:avLst/>
                <a:gdLst>
                  <a:gd name="T0" fmla="*/ 2 w 3"/>
                  <a:gd name="T1" fmla="*/ 1 h 5"/>
                  <a:gd name="T2" fmla="*/ 0 w 3"/>
                  <a:gd name="T3" fmla="*/ 5 h 5"/>
                  <a:gd name="T4" fmla="*/ 2 w 3"/>
                  <a:gd name="T5" fmla="*/ 1 h 5"/>
                  <a:gd name="T6" fmla="*/ 2 w 3"/>
                  <a:gd name="T7" fmla="*/ 1 h 5"/>
                  <a:gd name="T8" fmla="*/ 3 w 3"/>
                  <a:gd name="T9" fmla="*/ 0 h 5"/>
                  <a:gd name="T10" fmla="*/ 2 w 3"/>
                  <a:gd name="T11" fmla="*/ 1 h 5"/>
                  <a:gd name="T12" fmla="*/ 2 w 3"/>
                  <a:gd name="T13" fmla="*/ 1 h 5"/>
                  <a:gd name="T14" fmla="*/ 3 w 3"/>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1"/>
                    </a:moveTo>
                    <a:cubicBezTo>
                      <a:pt x="2" y="2"/>
                      <a:pt x="1" y="3"/>
                      <a:pt x="0" y="5"/>
                    </a:cubicBezTo>
                    <a:cubicBezTo>
                      <a:pt x="1" y="3"/>
                      <a:pt x="2" y="2"/>
                      <a:pt x="2" y="1"/>
                    </a:cubicBezTo>
                    <a:cubicBezTo>
                      <a:pt x="2" y="1"/>
                      <a:pt x="2" y="1"/>
                      <a:pt x="2" y="1"/>
                    </a:cubicBezTo>
                    <a:moveTo>
                      <a:pt x="3" y="0"/>
                    </a:moveTo>
                    <a:cubicBezTo>
                      <a:pt x="3" y="0"/>
                      <a:pt x="3" y="0"/>
                      <a:pt x="2" y="1"/>
                    </a:cubicBezTo>
                    <a:cubicBezTo>
                      <a:pt x="2" y="1"/>
                      <a:pt x="2" y="1"/>
                      <a:pt x="2" y="1"/>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5" name="Freeform 10278"/>
              <p:cNvSpPr>
                <a:spLocks noEditPoints="1"/>
              </p:cNvSpPr>
              <p:nvPr/>
            </p:nvSpPr>
            <p:spPr bwMode="auto">
              <a:xfrm>
                <a:off x="-508" y="3866"/>
                <a:ext cx="69" cy="66"/>
              </a:xfrm>
              <a:custGeom>
                <a:avLst/>
                <a:gdLst>
                  <a:gd name="T0" fmla="*/ 0 w 29"/>
                  <a:gd name="T1" fmla="*/ 22 h 28"/>
                  <a:gd name="T2" fmla="*/ 0 w 29"/>
                  <a:gd name="T3" fmla="*/ 23 h 28"/>
                  <a:gd name="T4" fmla="*/ 5 w 29"/>
                  <a:gd name="T5" fmla="*/ 27 h 28"/>
                  <a:gd name="T6" fmla="*/ 6 w 29"/>
                  <a:gd name="T7" fmla="*/ 28 h 28"/>
                  <a:gd name="T8" fmla="*/ 11 w 29"/>
                  <a:gd name="T9" fmla="*/ 26 h 28"/>
                  <a:gd name="T10" fmla="*/ 12 w 29"/>
                  <a:gd name="T11" fmla="*/ 25 h 28"/>
                  <a:gd name="T12" fmla="*/ 12 w 29"/>
                  <a:gd name="T13" fmla="*/ 25 h 28"/>
                  <a:gd name="T14" fmla="*/ 14 w 29"/>
                  <a:gd name="T15" fmla="*/ 22 h 28"/>
                  <a:gd name="T16" fmla="*/ 14 w 29"/>
                  <a:gd name="T17" fmla="*/ 22 h 28"/>
                  <a:gd name="T18" fmla="*/ 14 w 29"/>
                  <a:gd name="T19" fmla="*/ 22 h 28"/>
                  <a:gd name="T20" fmla="*/ 13 w 29"/>
                  <a:gd name="T21" fmla="*/ 23 h 28"/>
                  <a:gd name="T22" fmla="*/ 9 w 29"/>
                  <a:gd name="T23" fmla="*/ 27 h 28"/>
                  <a:gd name="T24" fmla="*/ 6 w 29"/>
                  <a:gd name="T25" fmla="*/ 27 h 28"/>
                  <a:gd name="T26" fmla="*/ 0 w 29"/>
                  <a:gd name="T27" fmla="*/ 22 h 28"/>
                  <a:gd name="T28" fmla="*/ 16 w 29"/>
                  <a:gd name="T29" fmla="*/ 20 h 28"/>
                  <a:gd name="T30" fmla="*/ 16 w 29"/>
                  <a:gd name="T31" fmla="*/ 20 h 28"/>
                  <a:gd name="T32" fmla="*/ 16 w 29"/>
                  <a:gd name="T33" fmla="*/ 20 h 28"/>
                  <a:gd name="T34" fmla="*/ 16 w 29"/>
                  <a:gd name="T35" fmla="*/ 20 h 28"/>
                  <a:gd name="T36" fmla="*/ 16 w 29"/>
                  <a:gd name="T37" fmla="*/ 20 h 28"/>
                  <a:gd name="T38" fmla="*/ 19 w 29"/>
                  <a:gd name="T39" fmla="*/ 16 h 28"/>
                  <a:gd name="T40" fmla="*/ 16 w 29"/>
                  <a:gd name="T41" fmla="*/ 20 h 28"/>
                  <a:gd name="T42" fmla="*/ 16 w 29"/>
                  <a:gd name="T43" fmla="*/ 20 h 28"/>
                  <a:gd name="T44" fmla="*/ 17 w 29"/>
                  <a:gd name="T45" fmla="*/ 18 h 28"/>
                  <a:gd name="T46" fmla="*/ 19 w 29"/>
                  <a:gd name="T47" fmla="*/ 16 h 28"/>
                  <a:gd name="T48" fmla="*/ 19 w 29"/>
                  <a:gd name="T49" fmla="*/ 16 h 28"/>
                  <a:gd name="T50" fmla="*/ 22 w 29"/>
                  <a:gd name="T51" fmla="*/ 11 h 28"/>
                  <a:gd name="T52" fmla="*/ 21 w 29"/>
                  <a:gd name="T53" fmla="*/ 11 h 28"/>
                  <a:gd name="T54" fmla="*/ 22 w 29"/>
                  <a:gd name="T55" fmla="*/ 11 h 28"/>
                  <a:gd name="T56" fmla="*/ 22 w 29"/>
                  <a:gd name="T57" fmla="*/ 11 h 28"/>
                  <a:gd name="T58" fmla="*/ 22 w 29"/>
                  <a:gd name="T59" fmla="*/ 11 h 28"/>
                  <a:gd name="T60" fmla="*/ 23 w 29"/>
                  <a:gd name="T61" fmla="*/ 9 h 28"/>
                  <a:gd name="T62" fmla="*/ 22 w 29"/>
                  <a:gd name="T63" fmla="*/ 10 h 28"/>
                  <a:gd name="T64" fmla="*/ 22 w 29"/>
                  <a:gd name="T65" fmla="*/ 10 h 28"/>
                  <a:gd name="T66" fmla="*/ 23 w 29"/>
                  <a:gd name="T67" fmla="*/ 9 h 28"/>
                  <a:gd name="T68" fmla="*/ 23 w 29"/>
                  <a:gd name="T69" fmla="*/ 9 h 28"/>
                  <a:gd name="T70" fmla="*/ 24 w 29"/>
                  <a:gd name="T71" fmla="*/ 8 h 28"/>
                  <a:gd name="T72" fmla="*/ 24 w 29"/>
                  <a:gd name="T73" fmla="*/ 8 h 28"/>
                  <a:gd name="T74" fmla="*/ 24 w 29"/>
                  <a:gd name="T75" fmla="*/ 8 h 28"/>
                  <a:gd name="T76" fmla="*/ 24 w 29"/>
                  <a:gd name="T77" fmla="*/ 8 h 28"/>
                  <a:gd name="T78" fmla="*/ 24 w 29"/>
                  <a:gd name="T79" fmla="*/ 8 h 28"/>
                  <a:gd name="T80" fmla="*/ 26 w 29"/>
                  <a:gd name="T81" fmla="*/ 4 h 28"/>
                  <a:gd name="T82" fmla="*/ 26 w 29"/>
                  <a:gd name="T83" fmla="*/ 5 h 28"/>
                  <a:gd name="T84" fmla="*/ 26 w 29"/>
                  <a:gd name="T85" fmla="*/ 5 h 28"/>
                  <a:gd name="T86" fmla="*/ 26 w 29"/>
                  <a:gd name="T87" fmla="*/ 4 h 28"/>
                  <a:gd name="T88" fmla="*/ 26 w 29"/>
                  <a:gd name="T89" fmla="*/ 4 h 28"/>
                  <a:gd name="T90" fmla="*/ 28 w 29"/>
                  <a:gd name="T91" fmla="*/ 2 h 28"/>
                  <a:gd name="T92" fmla="*/ 28 w 29"/>
                  <a:gd name="T93" fmla="*/ 2 h 28"/>
                  <a:gd name="T94" fmla="*/ 28 w 29"/>
                  <a:gd name="T95" fmla="*/ 2 h 28"/>
                  <a:gd name="T96" fmla="*/ 28 w 29"/>
                  <a:gd name="T97" fmla="*/ 2 h 28"/>
                  <a:gd name="T98" fmla="*/ 28 w 29"/>
                  <a:gd name="T99" fmla="*/ 2 h 28"/>
                  <a:gd name="T100" fmla="*/ 29 w 29"/>
                  <a:gd name="T101" fmla="*/ 0 h 28"/>
                  <a:gd name="T102" fmla="*/ 28 w 29"/>
                  <a:gd name="T103" fmla="*/ 1 h 28"/>
                  <a:gd name="T104" fmla="*/ 28 w 29"/>
                  <a:gd name="T105" fmla="*/ 1 h 28"/>
                  <a:gd name="T106" fmla="*/ 29 w 29"/>
                  <a:gd name="T10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0" y="22"/>
                    </a:moveTo>
                    <a:cubicBezTo>
                      <a:pt x="0" y="22"/>
                      <a:pt x="0" y="23"/>
                      <a:pt x="0" y="23"/>
                    </a:cubicBezTo>
                    <a:cubicBezTo>
                      <a:pt x="2" y="26"/>
                      <a:pt x="2" y="27"/>
                      <a:pt x="5" y="27"/>
                    </a:cubicBezTo>
                    <a:cubicBezTo>
                      <a:pt x="6" y="27"/>
                      <a:pt x="6" y="28"/>
                      <a:pt x="6" y="28"/>
                    </a:cubicBezTo>
                    <a:cubicBezTo>
                      <a:pt x="8" y="28"/>
                      <a:pt x="9" y="27"/>
                      <a:pt x="11" y="26"/>
                    </a:cubicBezTo>
                    <a:cubicBezTo>
                      <a:pt x="12" y="25"/>
                      <a:pt x="12" y="25"/>
                      <a:pt x="12" y="25"/>
                    </a:cubicBezTo>
                    <a:cubicBezTo>
                      <a:pt x="12" y="25"/>
                      <a:pt x="12" y="25"/>
                      <a:pt x="12" y="25"/>
                    </a:cubicBezTo>
                    <a:cubicBezTo>
                      <a:pt x="14" y="22"/>
                      <a:pt x="14" y="22"/>
                      <a:pt x="14" y="22"/>
                    </a:cubicBezTo>
                    <a:cubicBezTo>
                      <a:pt x="14" y="22"/>
                      <a:pt x="14" y="22"/>
                      <a:pt x="14" y="22"/>
                    </a:cubicBezTo>
                    <a:cubicBezTo>
                      <a:pt x="14" y="22"/>
                      <a:pt x="14" y="22"/>
                      <a:pt x="14" y="22"/>
                    </a:cubicBezTo>
                    <a:cubicBezTo>
                      <a:pt x="14" y="23"/>
                      <a:pt x="13" y="23"/>
                      <a:pt x="13" y="23"/>
                    </a:cubicBezTo>
                    <a:cubicBezTo>
                      <a:pt x="11" y="25"/>
                      <a:pt x="15" y="23"/>
                      <a:pt x="9" y="27"/>
                    </a:cubicBezTo>
                    <a:cubicBezTo>
                      <a:pt x="8" y="27"/>
                      <a:pt x="7" y="27"/>
                      <a:pt x="6" y="27"/>
                    </a:cubicBezTo>
                    <a:cubicBezTo>
                      <a:pt x="2" y="27"/>
                      <a:pt x="1" y="25"/>
                      <a:pt x="0" y="22"/>
                    </a:cubicBezTo>
                    <a:moveTo>
                      <a:pt x="16" y="20"/>
                    </a:moveTo>
                    <a:cubicBezTo>
                      <a:pt x="16" y="20"/>
                      <a:pt x="16" y="20"/>
                      <a:pt x="16" y="20"/>
                    </a:cubicBezTo>
                    <a:cubicBezTo>
                      <a:pt x="16" y="20"/>
                      <a:pt x="16" y="20"/>
                      <a:pt x="16" y="20"/>
                    </a:cubicBezTo>
                    <a:cubicBezTo>
                      <a:pt x="16" y="20"/>
                      <a:pt x="16" y="20"/>
                      <a:pt x="16" y="20"/>
                    </a:cubicBezTo>
                    <a:cubicBezTo>
                      <a:pt x="16" y="20"/>
                      <a:pt x="16" y="20"/>
                      <a:pt x="16" y="20"/>
                    </a:cubicBezTo>
                    <a:moveTo>
                      <a:pt x="19" y="16"/>
                    </a:moveTo>
                    <a:cubicBezTo>
                      <a:pt x="18" y="17"/>
                      <a:pt x="17" y="18"/>
                      <a:pt x="16" y="20"/>
                    </a:cubicBezTo>
                    <a:cubicBezTo>
                      <a:pt x="16" y="20"/>
                      <a:pt x="16" y="20"/>
                      <a:pt x="16" y="20"/>
                    </a:cubicBezTo>
                    <a:cubicBezTo>
                      <a:pt x="16" y="19"/>
                      <a:pt x="17" y="19"/>
                      <a:pt x="17" y="18"/>
                    </a:cubicBezTo>
                    <a:cubicBezTo>
                      <a:pt x="18" y="17"/>
                      <a:pt x="18" y="17"/>
                      <a:pt x="19" y="16"/>
                    </a:cubicBezTo>
                    <a:cubicBezTo>
                      <a:pt x="19" y="16"/>
                      <a:pt x="19" y="16"/>
                      <a:pt x="19" y="16"/>
                    </a:cubicBezTo>
                    <a:moveTo>
                      <a:pt x="22" y="11"/>
                    </a:moveTo>
                    <a:cubicBezTo>
                      <a:pt x="22" y="11"/>
                      <a:pt x="22" y="11"/>
                      <a:pt x="21" y="11"/>
                    </a:cubicBezTo>
                    <a:cubicBezTo>
                      <a:pt x="21" y="11"/>
                      <a:pt x="21" y="11"/>
                      <a:pt x="22" y="11"/>
                    </a:cubicBezTo>
                    <a:cubicBezTo>
                      <a:pt x="22" y="11"/>
                      <a:pt x="22" y="11"/>
                      <a:pt x="22" y="11"/>
                    </a:cubicBezTo>
                    <a:cubicBezTo>
                      <a:pt x="22" y="11"/>
                      <a:pt x="22" y="11"/>
                      <a:pt x="22" y="11"/>
                    </a:cubicBezTo>
                    <a:moveTo>
                      <a:pt x="23" y="9"/>
                    </a:moveTo>
                    <a:cubicBezTo>
                      <a:pt x="23" y="9"/>
                      <a:pt x="22" y="10"/>
                      <a:pt x="22" y="10"/>
                    </a:cubicBezTo>
                    <a:cubicBezTo>
                      <a:pt x="22" y="10"/>
                      <a:pt x="22" y="10"/>
                      <a:pt x="22" y="10"/>
                    </a:cubicBezTo>
                    <a:cubicBezTo>
                      <a:pt x="23" y="10"/>
                      <a:pt x="23" y="9"/>
                      <a:pt x="23" y="9"/>
                    </a:cubicBezTo>
                    <a:cubicBezTo>
                      <a:pt x="23" y="9"/>
                      <a:pt x="23" y="9"/>
                      <a:pt x="23" y="9"/>
                    </a:cubicBezTo>
                    <a:moveTo>
                      <a:pt x="24" y="8"/>
                    </a:moveTo>
                    <a:cubicBezTo>
                      <a:pt x="24" y="8"/>
                      <a:pt x="24" y="8"/>
                      <a:pt x="24" y="8"/>
                    </a:cubicBezTo>
                    <a:cubicBezTo>
                      <a:pt x="24" y="8"/>
                      <a:pt x="24" y="8"/>
                      <a:pt x="24" y="8"/>
                    </a:cubicBezTo>
                    <a:cubicBezTo>
                      <a:pt x="24" y="8"/>
                      <a:pt x="24" y="8"/>
                      <a:pt x="24" y="8"/>
                    </a:cubicBezTo>
                    <a:cubicBezTo>
                      <a:pt x="24" y="8"/>
                      <a:pt x="24" y="8"/>
                      <a:pt x="24" y="8"/>
                    </a:cubicBezTo>
                    <a:moveTo>
                      <a:pt x="26" y="4"/>
                    </a:moveTo>
                    <a:cubicBezTo>
                      <a:pt x="26" y="4"/>
                      <a:pt x="26" y="4"/>
                      <a:pt x="26" y="5"/>
                    </a:cubicBezTo>
                    <a:cubicBezTo>
                      <a:pt x="26" y="5"/>
                      <a:pt x="26" y="5"/>
                      <a:pt x="26" y="5"/>
                    </a:cubicBezTo>
                    <a:cubicBezTo>
                      <a:pt x="26" y="4"/>
                      <a:pt x="26" y="4"/>
                      <a:pt x="26" y="4"/>
                    </a:cubicBezTo>
                    <a:cubicBezTo>
                      <a:pt x="26" y="4"/>
                      <a:pt x="26" y="4"/>
                      <a:pt x="26" y="4"/>
                    </a:cubicBezTo>
                    <a:moveTo>
                      <a:pt x="28" y="2"/>
                    </a:moveTo>
                    <a:cubicBezTo>
                      <a:pt x="28" y="2"/>
                      <a:pt x="28" y="2"/>
                      <a:pt x="28" y="2"/>
                    </a:cubicBezTo>
                    <a:cubicBezTo>
                      <a:pt x="28" y="2"/>
                      <a:pt x="28" y="2"/>
                      <a:pt x="28" y="2"/>
                    </a:cubicBezTo>
                    <a:cubicBezTo>
                      <a:pt x="28" y="2"/>
                      <a:pt x="28" y="2"/>
                      <a:pt x="28" y="2"/>
                    </a:cubicBezTo>
                    <a:cubicBezTo>
                      <a:pt x="28" y="2"/>
                      <a:pt x="28" y="2"/>
                      <a:pt x="28" y="2"/>
                    </a:cubicBezTo>
                    <a:moveTo>
                      <a:pt x="29" y="0"/>
                    </a:moveTo>
                    <a:cubicBezTo>
                      <a:pt x="29" y="1"/>
                      <a:pt x="28" y="1"/>
                      <a:pt x="28" y="1"/>
                    </a:cubicBezTo>
                    <a:cubicBezTo>
                      <a:pt x="28" y="1"/>
                      <a:pt x="28" y="1"/>
                      <a:pt x="28" y="1"/>
                    </a:cubicBezTo>
                    <a:cubicBezTo>
                      <a:pt x="28" y="1"/>
                      <a:pt x="29" y="1"/>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6" name="Freeform 10279"/>
              <p:cNvSpPr>
                <a:spLocks noEditPoints="1"/>
              </p:cNvSpPr>
              <p:nvPr/>
            </p:nvSpPr>
            <p:spPr bwMode="auto">
              <a:xfrm>
                <a:off x="-474" y="3868"/>
                <a:ext cx="33" cy="50"/>
              </a:xfrm>
              <a:custGeom>
                <a:avLst/>
                <a:gdLst>
                  <a:gd name="T0" fmla="*/ 2 w 14"/>
                  <a:gd name="T1" fmla="*/ 19 h 21"/>
                  <a:gd name="T2" fmla="*/ 0 w 14"/>
                  <a:gd name="T3" fmla="*/ 21 h 21"/>
                  <a:gd name="T4" fmla="*/ 0 w 14"/>
                  <a:gd name="T5" fmla="*/ 21 h 21"/>
                  <a:gd name="T6" fmla="*/ 2 w 14"/>
                  <a:gd name="T7" fmla="*/ 19 h 21"/>
                  <a:gd name="T8" fmla="*/ 2 w 14"/>
                  <a:gd name="T9" fmla="*/ 19 h 21"/>
                  <a:gd name="T10" fmla="*/ 2 w 14"/>
                  <a:gd name="T11" fmla="*/ 19 h 21"/>
                  <a:gd name="T12" fmla="*/ 2 w 14"/>
                  <a:gd name="T13" fmla="*/ 19 h 21"/>
                  <a:gd name="T14" fmla="*/ 2 w 14"/>
                  <a:gd name="T15" fmla="*/ 19 h 21"/>
                  <a:gd name="T16" fmla="*/ 2 w 14"/>
                  <a:gd name="T17" fmla="*/ 19 h 21"/>
                  <a:gd name="T18" fmla="*/ 2 w 14"/>
                  <a:gd name="T19" fmla="*/ 19 h 21"/>
                  <a:gd name="T20" fmla="*/ 7 w 14"/>
                  <a:gd name="T21" fmla="*/ 10 h 21"/>
                  <a:gd name="T22" fmla="*/ 5 w 14"/>
                  <a:gd name="T23" fmla="*/ 15 h 21"/>
                  <a:gd name="T24" fmla="*/ 5 w 14"/>
                  <a:gd name="T25" fmla="*/ 15 h 21"/>
                  <a:gd name="T26" fmla="*/ 8 w 14"/>
                  <a:gd name="T27" fmla="*/ 10 h 21"/>
                  <a:gd name="T28" fmla="*/ 7 w 14"/>
                  <a:gd name="T29" fmla="*/ 10 h 21"/>
                  <a:gd name="T30" fmla="*/ 8 w 14"/>
                  <a:gd name="T31" fmla="*/ 9 h 21"/>
                  <a:gd name="T32" fmla="*/ 8 w 14"/>
                  <a:gd name="T33" fmla="*/ 10 h 21"/>
                  <a:gd name="T34" fmla="*/ 8 w 14"/>
                  <a:gd name="T35" fmla="*/ 10 h 21"/>
                  <a:gd name="T36" fmla="*/ 8 w 14"/>
                  <a:gd name="T37" fmla="*/ 9 h 21"/>
                  <a:gd name="T38" fmla="*/ 8 w 14"/>
                  <a:gd name="T39" fmla="*/ 9 h 21"/>
                  <a:gd name="T40" fmla="*/ 10 w 14"/>
                  <a:gd name="T41" fmla="*/ 7 h 21"/>
                  <a:gd name="T42" fmla="*/ 9 w 14"/>
                  <a:gd name="T43" fmla="*/ 8 h 21"/>
                  <a:gd name="T44" fmla="*/ 9 w 14"/>
                  <a:gd name="T45" fmla="*/ 8 h 21"/>
                  <a:gd name="T46" fmla="*/ 10 w 14"/>
                  <a:gd name="T47" fmla="*/ 7 h 21"/>
                  <a:gd name="T48" fmla="*/ 10 w 14"/>
                  <a:gd name="T49" fmla="*/ 7 h 21"/>
                  <a:gd name="T50" fmla="*/ 12 w 14"/>
                  <a:gd name="T51" fmla="*/ 4 h 21"/>
                  <a:gd name="T52" fmla="*/ 10 w 14"/>
                  <a:gd name="T53" fmla="*/ 7 h 21"/>
                  <a:gd name="T54" fmla="*/ 10 w 14"/>
                  <a:gd name="T55" fmla="*/ 7 h 21"/>
                  <a:gd name="T56" fmla="*/ 12 w 14"/>
                  <a:gd name="T57" fmla="*/ 4 h 21"/>
                  <a:gd name="T58" fmla="*/ 12 w 14"/>
                  <a:gd name="T59" fmla="*/ 4 h 21"/>
                  <a:gd name="T60" fmla="*/ 14 w 14"/>
                  <a:gd name="T61" fmla="*/ 1 h 21"/>
                  <a:gd name="T62" fmla="*/ 12 w 14"/>
                  <a:gd name="T63" fmla="*/ 3 h 21"/>
                  <a:gd name="T64" fmla="*/ 12 w 14"/>
                  <a:gd name="T65" fmla="*/ 3 h 21"/>
                  <a:gd name="T66" fmla="*/ 14 w 14"/>
                  <a:gd name="T67" fmla="*/ 1 h 21"/>
                  <a:gd name="T68" fmla="*/ 14 w 14"/>
                  <a:gd name="T69" fmla="*/ 1 h 21"/>
                  <a:gd name="T70" fmla="*/ 14 w 14"/>
                  <a:gd name="T71" fmla="*/ 0 h 21"/>
                  <a:gd name="T72" fmla="*/ 14 w 14"/>
                  <a:gd name="T73" fmla="*/ 1 h 21"/>
                  <a:gd name="T74" fmla="*/ 14 w 14"/>
                  <a:gd name="T75" fmla="*/ 1 h 21"/>
                  <a:gd name="T76" fmla="*/ 14 w 14"/>
                  <a:gd name="T77" fmla="*/ 0 h 21"/>
                  <a:gd name="T78" fmla="*/ 14 w 14"/>
                  <a:gd name="T7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 h="21">
                    <a:moveTo>
                      <a:pt x="2" y="19"/>
                    </a:moveTo>
                    <a:cubicBezTo>
                      <a:pt x="1" y="20"/>
                      <a:pt x="0" y="21"/>
                      <a:pt x="0" y="21"/>
                    </a:cubicBezTo>
                    <a:cubicBezTo>
                      <a:pt x="0" y="21"/>
                      <a:pt x="0" y="21"/>
                      <a:pt x="0" y="21"/>
                    </a:cubicBezTo>
                    <a:cubicBezTo>
                      <a:pt x="1" y="21"/>
                      <a:pt x="1" y="20"/>
                      <a:pt x="2" y="19"/>
                    </a:cubicBezTo>
                    <a:cubicBezTo>
                      <a:pt x="2" y="19"/>
                      <a:pt x="2" y="19"/>
                      <a:pt x="2" y="19"/>
                    </a:cubicBezTo>
                    <a:moveTo>
                      <a:pt x="2" y="19"/>
                    </a:moveTo>
                    <a:cubicBezTo>
                      <a:pt x="2" y="19"/>
                      <a:pt x="2" y="19"/>
                      <a:pt x="2" y="19"/>
                    </a:cubicBezTo>
                    <a:cubicBezTo>
                      <a:pt x="2" y="19"/>
                      <a:pt x="2" y="19"/>
                      <a:pt x="2" y="19"/>
                    </a:cubicBezTo>
                    <a:cubicBezTo>
                      <a:pt x="2" y="19"/>
                      <a:pt x="2" y="19"/>
                      <a:pt x="2" y="19"/>
                    </a:cubicBezTo>
                    <a:cubicBezTo>
                      <a:pt x="2" y="19"/>
                      <a:pt x="2" y="19"/>
                      <a:pt x="2" y="19"/>
                    </a:cubicBezTo>
                    <a:moveTo>
                      <a:pt x="7" y="10"/>
                    </a:moveTo>
                    <a:cubicBezTo>
                      <a:pt x="7" y="12"/>
                      <a:pt x="6" y="13"/>
                      <a:pt x="5" y="15"/>
                    </a:cubicBezTo>
                    <a:cubicBezTo>
                      <a:pt x="5" y="15"/>
                      <a:pt x="5" y="15"/>
                      <a:pt x="5" y="15"/>
                    </a:cubicBezTo>
                    <a:cubicBezTo>
                      <a:pt x="6" y="13"/>
                      <a:pt x="7" y="12"/>
                      <a:pt x="8" y="10"/>
                    </a:cubicBezTo>
                    <a:cubicBezTo>
                      <a:pt x="7" y="10"/>
                      <a:pt x="7" y="10"/>
                      <a:pt x="7" y="10"/>
                    </a:cubicBezTo>
                    <a:moveTo>
                      <a:pt x="8" y="9"/>
                    </a:moveTo>
                    <a:cubicBezTo>
                      <a:pt x="8" y="9"/>
                      <a:pt x="8" y="10"/>
                      <a:pt x="8" y="10"/>
                    </a:cubicBezTo>
                    <a:cubicBezTo>
                      <a:pt x="8" y="10"/>
                      <a:pt x="8" y="10"/>
                      <a:pt x="8" y="10"/>
                    </a:cubicBezTo>
                    <a:cubicBezTo>
                      <a:pt x="8" y="10"/>
                      <a:pt x="8" y="10"/>
                      <a:pt x="8" y="9"/>
                    </a:cubicBezTo>
                    <a:cubicBezTo>
                      <a:pt x="8" y="9"/>
                      <a:pt x="8" y="9"/>
                      <a:pt x="8" y="9"/>
                    </a:cubicBezTo>
                    <a:moveTo>
                      <a:pt x="10" y="7"/>
                    </a:moveTo>
                    <a:cubicBezTo>
                      <a:pt x="9" y="7"/>
                      <a:pt x="9" y="8"/>
                      <a:pt x="9" y="8"/>
                    </a:cubicBezTo>
                    <a:cubicBezTo>
                      <a:pt x="9" y="8"/>
                      <a:pt x="9" y="8"/>
                      <a:pt x="9" y="8"/>
                    </a:cubicBezTo>
                    <a:cubicBezTo>
                      <a:pt x="9" y="8"/>
                      <a:pt x="9" y="7"/>
                      <a:pt x="10" y="7"/>
                    </a:cubicBezTo>
                    <a:cubicBezTo>
                      <a:pt x="10" y="7"/>
                      <a:pt x="10" y="7"/>
                      <a:pt x="10" y="7"/>
                    </a:cubicBezTo>
                    <a:moveTo>
                      <a:pt x="12" y="4"/>
                    </a:moveTo>
                    <a:cubicBezTo>
                      <a:pt x="11" y="5"/>
                      <a:pt x="11" y="6"/>
                      <a:pt x="10" y="7"/>
                    </a:cubicBezTo>
                    <a:cubicBezTo>
                      <a:pt x="10" y="7"/>
                      <a:pt x="10" y="7"/>
                      <a:pt x="10" y="7"/>
                    </a:cubicBezTo>
                    <a:cubicBezTo>
                      <a:pt x="11" y="6"/>
                      <a:pt x="11" y="5"/>
                      <a:pt x="12" y="4"/>
                    </a:cubicBezTo>
                    <a:cubicBezTo>
                      <a:pt x="12" y="4"/>
                      <a:pt x="12" y="4"/>
                      <a:pt x="12" y="4"/>
                    </a:cubicBezTo>
                    <a:moveTo>
                      <a:pt x="14" y="1"/>
                    </a:moveTo>
                    <a:cubicBezTo>
                      <a:pt x="13" y="2"/>
                      <a:pt x="13" y="2"/>
                      <a:pt x="12" y="3"/>
                    </a:cubicBezTo>
                    <a:cubicBezTo>
                      <a:pt x="12" y="3"/>
                      <a:pt x="12" y="3"/>
                      <a:pt x="12" y="3"/>
                    </a:cubicBezTo>
                    <a:cubicBezTo>
                      <a:pt x="13" y="2"/>
                      <a:pt x="13" y="2"/>
                      <a:pt x="14" y="1"/>
                    </a:cubicBezTo>
                    <a:cubicBezTo>
                      <a:pt x="14" y="1"/>
                      <a:pt x="14" y="1"/>
                      <a:pt x="14" y="1"/>
                    </a:cubicBezTo>
                    <a:moveTo>
                      <a:pt x="14" y="0"/>
                    </a:moveTo>
                    <a:cubicBezTo>
                      <a:pt x="14" y="0"/>
                      <a:pt x="14" y="0"/>
                      <a:pt x="14" y="1"/>
                    </a:cubicBezTo>
                    <a:cubicBezTo>
                      <a:pt x="14" y="1"/>
                      <a:pt x="14" y="1"/>
                      <a:pt x="14" y="1"/>
                    </a:cubicBezTo>
                    <a:cubicBezTo>
                      <a:pt x="14" y="0"/>
                      <a:pt x="14"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7" name="Freeform 10280"/>
              <p:cNvSpPr>
                <a:spLocks noEditPoints="1"/>
              </p:cNvSpPr>
              <p:nvPr/>
            </p:nvSpPr>
            <p:spPr bwMode="auto">
              <a:xfrm>
                <a:off x="-146" y="3901"/>
                <a:ext cx="14" cy="21"/>
              </a:xfrm>
              <a:custGeom>
                <a:avLst/>
                <a:gdLst>
                  <a:gd name="T0" fmla="*/ 0 w 6"/>
                  <a:gd name="T1" fmla="*/ 8 h 9"/>
                  <a:gd name="T2" fmla="*/ 1 w 6"/>
                  <a:gd name="T3" fmla="*/ 9 h 9"/>
                  <a:gd name="T4" fmla="*/ 1 w 6"/>
                  <a:gd name="T5" fmla="*/ 9 h 9"/>
                  <a:gd name="T6" fmla="*/ 1 w 6"/>
                  <a:gd name="T7" fmla="*/ 9 h 9"/>
                  <a:gd name="T8" fmla="*/ 1 w 6"/>
                  <a:gd name="T9" fmla="*/ 9 h 9"/>
                  <a:gd name="T10" fmla="*/ 2 w 6"/>
                  <a:gd name="T11" fmla="*/ 9 h 9"/>
                  <a:gd name="T12" fmla="*/ 2 w 6"/>
                  <a:gd name="T13" fmla="*/ 9 h 9"/>
                  <a:gd name="T14" fmla="*/ 1 w 6"/>
                  <a:gd name="T15" fmla="*/ 9 h 9"/>
                  <a:gd name="T16" fmla="*/ 0 w 6"/>
                  <a:gd name="T17" fmla="*/ 8 h 9"/>
                  <a:gd name="T18" fmla="*/ 2 w 6"/>
                  <a:gd name="T19" fmla="*/ 5 h 9"/>
                  <a:gd name="T20" fmla="*/ 2 w 6"/>
                  <a:gd name="T21" fmla="*/ 6 h 9"/>
                  <a:gd name="T22" fmla="*/ 2 w 6"/>
                  <a:gd name="T23" fmla="*/ 6 h 9"/>
                  <a:gd name="T24" fmla="*/ 2 w 6"/>
                  <a:gd name="T25" fmla="*/ 6 h 9"/>
                  <a:gd name="T26" fmla="*/ 2 w 6"/>
                  <a:gd name="T27" fmla="*/ 6 h 9"/>
                  <a:gd name="T28" fmla="*/ 2 w 6"/>
                  <a:gd name="T29" fmla="*/ 6 h 9"/>
                  <a:gd name="T30" fmla="*/ 2 w 6"/>
                  <a:gd name="T31" fmla="*/ 6 h 9"/>
                  <a:gd name="T32" fmla="*/ 2 w 6"/>
                  <a:gd name="T33" fmla="*/ 6 h 9"/>
                  <a:gd name="T34" fmla="*/ 2 w 6"/>
                  <a:gd name="T35" fmla="*/ 6 h 9"/>
                  <a:gd name="T36" fmla="*/ 2 w 6"/>
                  <a:gd name="T37" fmla="*/ 6 h 9"/>
                  <a:gd name="T38" fmla="*/ 2 w 6"/>
                  <a:gd name="T39" fmla="*/ 6 h 9"/>
                  <a:gd name="T40" fmla="*/ 3 w 6"/>
                  <a:gd name="T41" fmla="*/ 6 h 9"/>
                  <a:gd name="T42" fmla="*/ 2 w 6"/>
                  <a:gd name="T43" fmla="*/ 5 h 9"/>
                  <a:gd name="T44" fmla="*/ 6 w 6"/>
                  <a:gd name="T45" fmla="*/ 0 h 9"/>
                  <a:gd name="T46" fmla="*/ 4 w 6"/>
                  <a:gd name="T47" fmla="*/ 3 h 9"/>
                  <a:gd name="T48" fmla="*/ 4 w 6"/>
                  <a:gd name="T49" fmla="*/ 3 h 9"/>
                  <a:gd name="T50" fmla="*/ 5 w 6"/>
                  <a:gd name="T51" fmla="*/ 2 h 9"/>
                  <a:gd name="T52" fmla="*/ 6 w 6"/>
                  <a:gd name="T5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 h="9">
                    <a:moveTo>
                      <a:pt x="0" y="8"/>
                    </a:moveTo>
                    <a:cubicBezTo>
                      <a:pt x="1" y="9"/>
                      <a:pt x="1" y="9"/>
                      <a:pt x="1" y="9"/>
                    </a:cubicBezTo>
                    <a:cubicBezTo>
                      <a:pt x="1" y="9"/>
                      <a:pt x="1" y="9"/>
                      <a:pt x="1" y="9"/>
                    </a:cubicBezTo>
                    <a:cubicBezTo>
                      <a:pt x="1" y="9"/>
                      <a:pt x="1" y="9"/>
                      <a:pt x="1" y="9"/>
                    </a:cubicBezTo>
                    <a:cubicBezTo>
                      <a:pt x="1" y="9"/>
                      <a:pt x="1" y="9"/>
                      <a:pt x="1" y="9"/>
                    </a:cubicBezTo>
                    <a:cubicBezTo>
                      <a:pt x="2" y="9"/>
                      <a:pt x="2" y="9"/>
                      <a:pt x="2" y="9"/>
                    </a:cubicBezTo>
                    <a:cubicBezTo>
                      <a:pt x="2" y="9"/>
                      <a:pt x="2" y="9"/>
                      <a:pt x="2" y="9"/>
                    </a:cubicBezTo>
                    <a:cubicBezTo>
                      <a:pt x="1" y="9"/>
                      <a:pt x="1" y="9"/>
                      <a:pt x="1" y="9"/>
                    </a:cubicBezTo>
                    <a:cubicBezTo>
                      <a:pt x="0" y="8"/>
                      <a:pt x="0" y="8"/>
                      <a:pt x="0" y="8"/>
                    </a:cubicBezTo>
                    <a:moveTo>
                      <a:pt x="2" y="5"/>
                    </a:moveTo>
                    <a:cubicBezTo>
                      <a:pt x="2" y="5"/>
                      <a:pt x="2" y="5"/>
                      <a:pt x="2" y="6"/>
                    </a:cubicBezTo>
                    <a:cubicBezTo>
                      <a:pt x="2" y="6"/>
                      <a:pt x="2" y="6"/>
                      <a:pt x="2" y="6"/>
                    </a:cubicBezTo>
                    <a:cubicBezTo>
                      <a:pt x="2" y="6"/>
                      <a:pt x="2" y="6"/>
                      <a:pt x="2" y="6"/>
                    </a:cubicBezTo>
                    <a:cubicBezTo>
                      <a:pt x="2" y="6"/>
                      <a:pt x="2" y="6"/>
                      <a:pt x="2" y="6"/>
                    </a:cubicBezTo>
                    <a:cubicBezTo>
                      <a:pt x="2" y="6"/>
                      <a:pt x="2" y="6"/>
                      <a:pt x="2" y="6"/>
                    </a:cubicBezTo>
                    <a:cubicBezTo>
                      <a:pt x="2" y="6"/>
                      <a:pt x="2" y="6"/>
                      <a:pt x="2" y="6"/>
                    </a:cubicBezTo>
                    <a:cubicBezTo>
                      <a:pt x="2" y="6"/>
                      <a:pt x="2" y="6"/>
                      <a:pt x="2" y="6"/>
                    </a:cubicBezTo>
                    <a:cubicBezTo>
                      <a:pt x="2" y="6"/>
                      <a:pt x="2" y="6"/>
                      <a:pt x="2" y="6"/>
                    </a:cubicBezTo>
                    <a:cubicBezTo>
                      <a:pt x="2" y="6"/>
                      <a:pt x="2" y="6"/>
                      <a:pt x="2" y="6"/>
                    </a:cubicBezTo>
                    <a:cubicBezTo>
                      <a:pt x="2" y="6"/>
                      <a:pt x="2" y="6"/>
                      <a:pt x="2" y="6"/>
                    </a:cubicBezTo>
                    <a:cubicBezTo>
                      <a:pt x="3" y="6"/>
                      <a:pt x="3" y="6"/>
                      <a:pt x="3" y="6"/>
                    </a:cubicBezTo>
                    <a:cubicBezTo>
                      <a:pt x="3" y="6"/>
                      <a:pt x="2" y="5"/>
                      <a:pt x="2" y="5"/>
                    </a:cubicBezTo>
                    <a:moveTo>
                      <a:pt x="6" y="0"/>
                    </a:moveTo>
                    <a:cubicBezTo>
                      <a:pt x="5" y="1"/>
                      <a:pt x="5" y="2"/>
                      <a:pt x="4" y="3"/>
                    </a:cubicBezTo>
                    <a:cubicBezTo>
                      <a:pt x="4" y="3"/>
                      <a:pt x="4" y="3"/>
                      <a:pt x="4" y="3"/>
                    </a:cubicBezTo>
                    <a:cubicBezTo>
                      <a:pt x="4" y="3"/>
                      <a:pt x="5" y="2"/>
                      <a:pt x="5" y="2"/>
                    </a:cubicBezTo>
                    <a:cubicBezTo>
                      <a:pt x="5" y="1"/>
                      <a:pt x="6" y="1"/>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8" name="Freeform 10281"/>
              <p:cNvSpPr>
                <a:spLocks noEditPoints="1"/>
              </p:cNvSpPr>
              <p:nvPr/>
            </p:nvSpPr>
            <p:spPr bwMode="auto">
              <a:xfrm>
                <a:off x="-146" y="3908"/>
                <a:ext cx="9" cy="14"/>
              </a:xfrm>
              <a:custGeom>
                <a:avLst/>
                <a:gdLst>
                  <a:gd name="T0" fmla="*/ 2 w 4"/>
                  <a:gd name="T1" fmla="*/ 4 h 6"/>
                  <a:gd name="T2" fmla="*/ 2 w 4"/>
                  <a:gd name="T3" fmla="*/ 3 h 6"/>
                  <a:gd name="T4" fmla="*/ 2 w 4"/>
                  <a:gd name="T5" fmla="*/ 4 h 6"/>
                  <a:gd name="T6" fmla="*/ 2 w 4"/>
                  <a:gd name="T7" fmla="*/ 4 h 6"/>
                  <a:gd name="T8" fmla="*/ 2 w 4"/>
                  <a:gd name="T9" fmla="*/ 3 h 6"/>
                  <a:gd name="T10" fmla="*/ 2 w 4"/>
                  <a:gd name="T11" fmla="*/ 3 h 6"/>
                  <a:gd name="T12" fmla="*/ 2 w 4"/>
                  <a:gd name="T13" fmla="*/ 4 h 6"/>
                  <a:gd name="T14" fmla="*/ 2 w 4"/>
                  <a:gd name="T15" fmla="*/ 3 h 6"/>
                  <a:gd name="T16" fmla="*/ 1 w 4"/>
                  <a:gd name="T17" fmla="*/ 3 h 6"/>
                  <a:gd name="T18" fmla="*/ 0 w 4"/>
                  <a:gd name="T19" fmla="*/ 5 h 6"/>
                  <a:gd name="T20" fmla="*/ 1 w 4"/>
                  <a:gd name="T21" fmla="*/ 5 h 6"/>
                  <a:gd name="T22" fmla="*/ 0 w 4"/>
                  <a:gd name="T23" fmla="*/ 5 h 6"/>
                  <a:gd name="T24" fmla="*/ 0 w 4"/>
                  <a:gd name="T25" fmla="*/ 5 h 6"/>
                  <a:gd name="T26" fmla="*/ 1 w 4"/>
                  <a:gd name="T27" fmla="*/ 6 h 6"/>
                  <a:gd name="T28" fmla="*/ 2 w 4"/>
                  <a:gd name="T29" fmla="*/ 6 h 6"/>
                  <a:gd name="T30" fmla="*/ 2 w 4"/>
                  <a:gd name="T31" fmla="*/ 6 h 6"/>
                  <a:gd name="T32" fmla="*/ 3 w 4"/>
                  <a:gd name="T33" fmla="*/ 6 h 6"/>
                  <a:gd name="T34" fmla="*/ 2 w 4"/>
                  <a:gd name="T35" fmla="*/ 4 h 6"/>
                  <a:gd name="T36" fmla="*/ 2 w 4"/>
                  <a:gd name="T37" fmla="*/ 4 h 6"/>
                  <a:gd name="T38" fmla="*/ 2 w 4"/>
                  <a:gd name="T39" fmla="*/ 4 h 6"/>
                  <a:gd name="T40" fmla="*/ 2 w 4"/>
                  <a:gd name="T41" fmla="*/ 3 h 6"/>
                  <a:gd name="T42" fmla="*/ 2 w 4"/>
                  <a:gd name="T43" fmla="*/ 3 h 6"/>
                  <a:gd name="T44" fmla="*/ 4 w 4"/>
                  <a:gd name="T45" fmla="*/ 0 h 6"/>
                  <a:gd name="T46" fmla="*/ 3 w 4"/>
                  <a:gd name="T47" fmla="*/ 2 h 6"/>
                  <a:gd name="T48" fmla="*/ 2 w 4"/>
                  <a:gd name="T49" fmla="*/ 2 h 6"/>
                  <a:gd name="T50" fmla="*/ 2 w 4"/>
                  <a:gd name="T51" fmla="*/ 2 h 6"/>
                  <a:gd name="T52" fmla="*/ 3 w 4"/>
                  <a:gd name="T53" fmla="*/ 3 h 6"/>
                  <a:gd name="T54" fmla="*/ 3 w 4"/>
                  <a:gd name="T55" fmla="*/ 3 h 6"/>
                  <a:gd name="T56" fmla="*/ 3 w 4"/>
                  <a:gd name="T57" fmla="*/ 3 h 6"/>
                  <a:gd name="T58" fmla="*/ 3 w 4"/>
                  <a:gd name="T59" fmla="*/ 3 h 6"/>
                  <a:gd name="T60" fmla="*/ 3 w 4"/>
                  <a:gd name="T61" fmla="*/ 2 h 6"/>
                  <a:gd name="T62" fmla="*/ 4 w 4"/>
                  <a:gd name="T63" fmla="*/ 0 h 6"/>
                  <a:gd name="T64" fmla="*/ 4 w 4"/>
                  <a:gd name="T6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 h="6">
                    <a:moveTo>
                      <a:pt x="2" y="4"/>
                    </a:moveTo>
                    <a:cubicBezTo>
                      <a:pt x="2" y="3"/>
                      <a:pt x="2" y="3"/>
                      <a:pt x="2" y="3"/>
                    </a:cubicBezTo>
                    <a:cubicBezTo>
                      <a:pt x="2" y="3"/>
                      <a:pt x="2" y="4"/>
                      <a:pt x="2" y="4"/>
                    </a:cubicBezTo>
                    <a:cubicBezTo>
                      <a:pt x="2" y="4"/>
                      <a:pt x="2" y="4"/>
                      <a:pt x="2" y="4"/>
                    </a:cubicBezTo>
                    <a:moveTo>
                      <a:pt x="2" y="3"/>
                    </a:moveTo>
                    <a:cubicBezTo>
                      <a:pt x="2" y="3"/>
                      <a:pt x="2" y="3"/>
                      <a:pt x="2" y="3"/>
                    </a:cubicBezTo>
                    <a:cubicBezTo>
                      <a:pt x="2" y="3"/>
                      <a:pt x="2" y="3"/>
                      <a:pt x="2" y="4"/>
                    </a:cubicBezTo>
                    <a:cubicBezTo>
                      <a:pt x="2" y="3"/>
                      <a:pt x="2" y="3"/>
                      <a:pt x="2" y="3"/>
                    </a:cubicBezTo>
                    <a:cubicBezTo>
                      <a:pt x="1" y="3"/>
                      <a:pt x="1" y="3"/>
                      <a:pt x="1" y="3"/>
                    </a:cubicBezTo>
                    <a:cubicBezTo>
                      <a:pt x="1" y="4"/>
                      <a:pt x="0" y="5"/>
                      <a:pt x="0" y="5"/>
                    </a:cubicBezTo>
                    <a:cubicBezTo>
                      <a:pt x="1" y="5"/>
                      <a:pt x="1" y="5"/>
                      <a:pt x="1" y="5"/>
                    </a:cubicBezTo>
                    <a:cubicBezTo>
                      <a:pt x="1" y="5"/>
                      <a:pt x="1" y="5"/>
                      <a:pt x="0" y="5"/>
                    </a:cubicBezTo>
                    <a:cubicBezTo>
                      <a:pt x="0" y="5"/>
                      <a:pt x="0" y="5"/>
                      <a:pt x="0" y="5"/>
                    </a:cubicBezTo>
                    <a:cubicBezTo>
                      <a:pt x="1" y="6"/>
                      <a:pt x="1" y="6"/>
                      <a:pt x="1" y="6"/>
                    </a:cubicBezTo>
                    <a:cubicBezTo>
                      <a:pt x="1" y="6"/>
                      <a:pt x="1" y="6"/>
                      <a:pt x="2" y="6"/>
                    </a:cubicBezTo>
                    <a:cubicBezTo>
                      <a:pt x="2" y="6"/>
                      <a:pt x="2" y="6"/>
                      <a:pt x="2" y="6"/>
                    </a:cubicBezTo>
                    <a:cubicBezTo>
                      <a:pt x="2" y="6"/>
                      <a:pt x="2" y="6"/>
                      <a:pt x="3" y="6"/>
                    </a:cubicBezTo>
                    <a:cubicBezTo>
                      <a:pt x="3" y="5"/>
                      <a:pt x="2" y="5"/>
                      <a:pt x="2" y="4"/>
                    </a:cubicBezTo>
                    <a:cubicBezTo>
                      <a:pt x="2" y="4"/>
                      <a:pt x="2" y="4"/>
                      <a:pt x="2" y="4"/>
                    </a:cubicBezTo>
                    <a:cubicBezTo>
                      <a:pt x="2" y="4"/>
                      <a:pt x="2" y="4"/>
                      <a:pt x="2" y="4"/>
                    </a:cubicBezTo>
                    <a:cubicBezTo>
                      <a:pt x="2" y="4"/>
                      <a:pt x="2" y="4"/>
                      <a:pt x="2" y="3"/>
                    </a:cubicBezTo>
                    <a:cubicBezTo>
                      <a:pt x="2" y="3"/>
                      <a:pt x="2" y="3"/>
                      <a:pt x="2" y="3"/>
                    </a:cubicBezTo>
                    <a:moveTo>
                      <a:pt x="4" y="0"/>
                    </a:moveTo>
                    <a:cubicBezTo>
                      <a:pt x="4" y="1"/>
                      <a:pt x="3" y="2"/>
                      <a:pt x="3" y="2"/>
                    </a:cubicBezTo>
                    <a:cubicBezTo>
                      <a:pt x="3" y="2"/>
                      <a:pt x="2" y="2"/>
                      <a:pt x="2" y="2"/>
                    </a:cubicBezTo>
                    <a:cubicBezTo>
                      <a:pt x="2" y="2"/>
                      <a:pt x="2" y="2"/>
                      <a:pt x="2" y="2"/>
                    </a:cubicBezTo>
                    <a:cubicBezTo>
                      <a:pt x="2" y="2"/>
                      <a:pt x="3" y="3"/>
                      <a:pt x="3" y="3"/>
                    </a:cubicBezTo>
                    <a:cubicBezTo>
                      <a:pt x="3" y="3"/>
                      <a:pt x="3" y="3"/>
                      <a:pt x="3" y="3"/>
                    </a:cubicBezTo>
                    <a:cubicBezTo>
                      <a:pt x="3" y="3"/>
                      <a:pt x="3" y="3"/>
                      <a:pt x="3" y="3"/>
                    </a:cubicBezTo>
                    <a:cubicBezTo>
                      <a:pt x="3" y="3"/>
                      <a:pt x="3" y="3"/>
                      <a:pt x="3" y="3"/>
                    </a:cubicBezTo>
                    <a:cubicBezTo>
                      <a:pt x="3" y="3"/>
                      <a:pt x="3" y="3"/>
                      <a:pt x="3" y="2"/>
                    </a:cubicBezTo>
                    <a:cubicBezTo>
                      <a:pt x="3" y="2"/>
                      <a:pt x="4" y="1"/>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9" name="Freeform 10282"/>
              <p:cNvSpPr>
                <a:spLocks noEditPoints="1"/>
              </p:cNvSpPr>
              <p:nvPr/>
            </p:nvSpPr>
            <p:spPr bwMode="auto">
              <a:xfrm>
                <a:off x="29" y="3904"/>
                <a:ext cx="9" cy="2"/>
              </a:xfrm>
              <a:custGeom>
                <a:avLst/>
                <a:gdLst>
                  <a:gd name="T0" fmla="*/ 3 w 4"/>
                  <a:gd name="T1" fmla="*/ 1 h 1"/>
                  <a:gd name="T2" fmla="*/ 3 w 4"/>
                  <a:gd name="T3" fmla="*/ 1 h 1"/>
                  <a:gd name="T4" fmla="*/ 4 w 4"/>
                  <a:gd name="T5" fmla="*/ 1 h 1"/>
                  <a:gd name="T6" fmla="*/ 3 w 4"/>
                  <a:gd name="T7" fmla="*/ 1 h 1"/>
                  <a:gd name="T8" fmla="*/ 1 w 4"/>
                  <a:gd name="T9" fmla="*/ 0 h 1"/>
                  <a:gd name="T10" fmla="*/ 0 w 4"/>
                  <a:gd name="T11" fmla="*/ 1 h 1"/>
                  <a:gd name="T12" fmla="*/ 0 w 4"/>
                  <a:gd name="T13" fmla="*/ 1 h 1"/>
                  <a:gd name="T14" fmla="*/ 0 w 4"/>
                  <a:gd name="T15" fmla="*/ 1 h 1"/>
                  <a:gd name="T16" fmla="*/ 2 w 4"/>
                  <a:gd name="T17" fmla="*/ 1 h 1"/>
                  <a:gd name="T18" fmla="*/ 3 w 4"/>
                  <a:gd name="T19" fmla="*/ 1 h 1"/>
                  <a:gd name="T20" fmla="*/ 3 w 4"/>
                  <a:gd name="T21" fmla="*/ 1 h 1"/>
                  <a:gd name="T22" fmla="*/ 1 w 4"/>
                  <a:gd name="T2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1">
                    <a:moveTo>
                      <a:pt x="3" y="1"/>
                    </a:moveTo>
                    <a:cubicBezTo>
                      <a:pt x="3" y="1"/>
                      <a:pt x="3" y="1"/>
                      <a:pt x="3" y="1"/>
                    </a:cubicBezTo>
                    <a:cubicBezTo>
                      <a:pt x="4" y="1"/>
                      <a:pt x="4" y="1"/>
                      <a:pt x="4" y="1"/>
                    </a:cubicBezTo>
                    <a:cubicBezTo>
                      <a:pt x="4" y="1"/>
                      <a:pt x="4" y="1"/>
                      <a:pt x="3" y="1"/>
                    </a:cubicBezTo>
                    <a:moveTo>
                      <a:pt x="1" y="0"/>
                    </a:moveTo>
                    <a:cubicBezTo>
                      <a:pt x="0" y="1"/>
                      <a:pt x="0" y="1"/>
                      <a:pt x="0" y="1"/>
                    </a:cubicBezTo>
                    <a:cubicBezTo>
                      <a:pt x="0" y="1"/>
                      <a:pt x="0" y="1"/>
                      <a:pt x="0" y="1"/>
                    </a:cubicBezTo>
                    <a:cubicBezTo>
                      <a:pt x="0" y="1"/>
                      <a:pt x="0" y="1"/>
                      <a:pt x="0" y="1"/>
                    </a:cubicBezTo>
                    <a:cubicBezTo>
                      <a:pt x="0" y="1"/>
                      <a:pt x="1" y="1"/>
                      <a:pt x="2" y="1"/>
                    </a:cubicBezTo>
                    <a:cubicBezTo>
                      <a:pt x="2" y="1"/>
                      <a:pt x="3" y="1"/>
                      <a:pt x="3" y="1"/>
                    </a:cubicBezTo>
                    <a:cubicBezTo>
                      <a:pt x="3" y="1"/>
                      <a:pt x="3" y="1"/>
                      <a:pt x="3" y="1"/>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0" name="Freeform 10283"/>
              <p:cNvSpPr>
                <a:spLocks noEditPoints="1"/>
              </p:cNvSpPr>
              <p:nvPr/>
            </p:nvSpPr>
            <p:spPr bwMode="auto">
              <a:xfrm>
                <a:off x="26" y="3906"/>
                <a:ext cx="10" cy="0"/>
              </a:xfrm>
              <a:custGeom>
                <a:avLst/>
                <a:gdLst>
                  <a:gd name="T0" fmla="*/ 1 w 4"/>
                  <a:gd name="T1" fmla="*/ 0 w 4"/>
                  <a:gd name="T2" fmla="*/ 0 w 4"/>
                  <a:gd name="T3" fmla="*/ 1 w 4"/>
                  <a:gd name="T4" fmla="*/ 1 w 4"/>
                  <a:gd name="T5" fmla="*/ 4 w 4"/>
                  <a:gd name="T6" fmla="*/ 4 w 4"/>
                  <a:gd name="T7" fmla="*/ 4 w 4"/>
                  <a:gd name="T8" fmla="*/ 4 w 4"/>
                  <a:gd name="T9" fmla="*/ 4 w 4"/>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4">
                    <a:moveTo>
                      <a:pt x="1" y="0"/>
                    </a:moveTo>
                    <a:cubicBezTo>
                      <a:pt x="0" y="0"/>
                      <a:pt x="0" y="0"/>
                      <a:pt x="0" y="0"/>
                    </a:cubicBezTo>
                    <a:cubicBezTo>
                      <a:pt x="0" y="0"/>
                      <a:pt x="0" y="0"/>
                      <a:pt x="0" y="0"/>
                    </a:cubicBezTo>
                    <a:cubicBezTo>
                      <a:pt x="0" y="0"/>
                      <a:pt x="0" y="0"/>
                      <a:pt x="1" y="0"/>
                    </a:cubicBezTo>
                    <a:cubicBezTo>
                      <a:pt x="1" y="0"/>
                      <a:pt x="1" y="0"/>
                      <a:pt x="1" y="0"/>
                    </a:cubicBezTo>
                    <a:moveTo>
                      <a:pt x="4" y="0"/>
                    </a:moveTo>
                    <a:cubicBezTo>
                      <a:pt x="4" y="0"/>
                      <a:pt x="4" y="0"/>
                      <a:pt x="4"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1" name="Freeform 10284"/>
              <p:cNvSpPr>
                <a:spLocks/>
              </p:cNvSpPr>
              <p:nvPr/>
            </p:nvSpPr>
            <p:spPr bwMode="auto">
              <a:xfrm>
                <a:off x="38" y="3906"/>
                <a:ext cx="2" cy="5"/>
              </a:xfrm>
              <a:custGeom>
                <a:avLst/>
                <a:gdLst>
                  <a:gd name="T0" fmla="*/ 0 w 1"/>
                  <a:gd name="T1" fmla="*/ 0 h 2"/>
                  <a:gd name="T2" fmla="*/ 1 w 1"/>
                  <a:gd name="T3" fmla="*/ 2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1" y="1"/>
                      <a:pt x="1" y="2"/>
                    </a:cubicBezTo>
                    <a:cubicBezTo>
                      <a:pt x="1" y="2"/>
                      <a:pt x="1" y="2"/>
                      <a:pt x="1" y="2"/>
                    </a:cubicBezTo>
                    <a:cubicBezTo>
                      <a:pt x="1" y="1"/>
                      <a:pt x="0"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2" name="Freeform 10285"/>
              <p:cNvSpPr>
                <a:spLocks/>
              </p:cNvSpPr>
              <p:nvPr/>
            </p:nvSpPr>
            <p:spPr bwMode="auto">
              <a:xfrm>
                <a:off x="26" y="39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3" name="Freeform 10286"/>
              <p:cNvSpPr>
                <a:spLocks noEditPoints="1"/>
              </p:cNvSpPr>
              <p:nvPr/>
            </p:nvSpPr>
            <p:spPr bwMode="auto">
              <a:xfrm>
                <a:off x="-111" y="3906"/>
                <a:ext cx="57" cy="9"/>
              </a:xfrm>
              <a:custGeom>
                <a:avLst/>
                <a:gdLst>
                  <a:gd name="T0" fmla="*/ 1 w 24"/>
                  <a:gd name="T1" fmla="*/ 1 h 4"/>
                  <a:gd name="T2" fmla="*/ 0 w 24"/>
                  <a:gd name="T3" fmla="*/ 3 h 4"/>
                  <a:gd name="T4" fmla="*/ 0 w 24"/>
                  <a:gd name="T5" fmla="*/ 3 h 4"/>
                  <a:gd name="T6" fmla="*/ 0 w 24"/>
                  <a:gd name="T7" fmla="*/ 3 h 4"/>
                  <a:gd name="T8" fmla="*/ 1 w 24"/>
                  <a:gd name="T9" fmla="*/ 4 h 4"/>
                  <a:gd name="T10" fmla="*/ 2 w 24"/>
                  <a:gd name="T11" fmla="*/ 2 h 4"/>
                  <a:gd name="T12" fmla="*/ 1 w 24"/>
                  <a:gd name="T13" fmla="*/ 1 h 4"/>
                  <a:gd name="T14" fmla="*/ 2 w 24"/>
                  <a:gd name="T15" fmla="*/ 0 h 4"/>
                  <a:gd name="T16" fmla="*/ 2 w 24"/>
                  <a:gd name="T17" fmla="*/ 0 h 4"/>
                  <a:gd name="T18" fmla="*/ 2 w 24"/>
                  <a:gd name="T19" fmla="*/ 1 h 4"/>
                  <a:gd name="T20" fmla="*/ 2 w 24"/>
                  <a:gd name="T21" fmla="*/ 0 h 4"/>
                  <a:gd name="T22" fmla="*/ 22 w 24"/>
                  <a:gd name="T23" fmla="*/ 0 h 4"/>
                  <a:gd name="T24" fmla="*/ 23 w 24"/>
                  <a:gd name="T25" fmla="*/ 1 h 4"/>
                  <a:gd name="T26" fmla="*/ 23 w 24"/>
                  <a:gd name="T27" fmla="*/ 1 h 4"/>
                  <a:gd name="T28" fmla="*/ 24 w 24"/>
                  <a:gd name="T29" fmla="*/ 1 h 4"/>
                  <a:gd name="T30" fmla="*/ 23 w 24"/>
                  <a:gd name="T31" fmla="*/ 1 h 4"/>
                  <a:gd name="T32" fmla="*/ 23 w 24"/>
                  <a:gd name="T33" fmla="*/ 1 h 4"/>
                  <a:gd name="T34" fmla="*/ 23 w 24"/>
                  <a:gd name="T35" fmla="*/ 1 h 4"/>
                  <a:gd name="T36" fmla="*/ 22 w 24"/>
                  <a:gd name="T3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 h="4">
                    <a:moveTo>
                      <a:pt x="1" y="1"/>
                    </a:moveTo>
                    <a:cubicBezTo>
                      <a:pt x="1" y="2"/>
                      <a:pt x="0" y="3"/>
                      <a:pt x="0" y="3"/>
                    </a:cubicBezTo>
                    <a:cubicBezTo>
                      <a:pt x="0" y="3"/>
                      <a:pt x="0" y="3"/>
                      <a:pt x="0" y="3"/>
                    </a:cubicBezTo>
                    <a:cubicBezTo>
                      <a:pt x="0" y="3"/>
                      <a:pt x="0" y="3"/>
                      <a:pt x="0" y="3"/>
                    </a:cubicBezTo>
                    <a:cubicBezTo>
                      <a:pt x="0" y="4"/>
                      <a:pt x="1" y="4"/>
                      <a:pt x="1" y="4"/>
                    </a:cubicBezTo>
                    <a:cubicBezTo>
                      <a:pt x="1" y="4"/>
                      <a:pt x="2" y="3"/>
                      <a:pt x="2" y="2"/>
                    </a:cubicBezTo>
                    <a:cubicBezTo>
                      <a:pt x="2" y="2"/>
                      <a:pt x="1" y="2"/>
                      <a:pt x="1" y="1"/>
                    </a:cubicBezTo>
                    <a:moveTo>
                      <a:pt x="2" y="0"/>
                    </a:moveTo>
                    <a:cubicBezTo>
                      <a:pt x="2" y="0"/>
                      <a:pt x="2" y="0"/>
                      <a:pt x="2" y="0"/>
                    </a:cubicBezTo>
                    <a:cubicBezTo>
                      <a:pt x="2" y="1"/>
                      <a:pt x="2" y="1"/>
                      <a:pt x="2" y="1"/>
                    </a:cubicBezTo>
                    <a:cubicBezTo>
                      <a:pt x="2" y="1"/>
                      <a:pt x="3" y="0"/>
                      <a:pt x="2" y="0"/>
                    </a:cubicBezTo>
                    <a:moveTo>
                      <a:pt x="22" y="0"/>
                    </a:moveTo>
                    <a:cubicBezTo>
                      <a:pt x="22" y="0"/>
                      <a:pt x="22" y="0"/>
                      <a:pt x="23" y="1"/>
                    </a:cubicBezTo>
                    <a:cubicBezTo>
                      <a:pt x="23" y="1"/>
                      <a:pt x="23" y="1"/>
                      <a:pt x="23" y="1"/>
                    </a:cubicBezTo>
                    <a:cubicBezTo>
                      <a:pt x="24" y="1"/>
                      <a:pt x="24" y="1"/>
                      <a:pt x="24" y="1"/>
                    </a:cubicBezTo>
                    <a:cubicBezTo>
                      <a:pt x="24" y="1"/>
                      <a:pt x="24" y="1"/>
                      <a:pt x="23" y="1"/>
                    </a:cubicBezTo>
                    <a:cubicBezTo>
                      <a:pt x="23" y="1"/>
                      <a:pt x="23" y="1"/>
                      <a:pt x="23" y="1"/>
                    </a:cubicBezTo>
                    <a:cubicBezTo>
                      <a:pt x="23" y="1"/>
                      <a:pt x="23" y="1"/>
                      <a:pt x="23" y="1"/>
                    </a:cubicBezTo>
                    <a:cubicBezTo>
                      <a:pt x="22" y="0"/>
                      <a:pt x="22"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4" name="Freeform 10287"/>
              <p:cNvSpPr>
                <a:spLocks/>
              </p:cNvSpPr>
              <p:nvPr/>
            </p:nvSpPr>
            <p:spPr bwMode="auto">
              <a:xfrm>
                <a:off x="-111" y="39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5" name="Freeform 10288"/>
              <p:cNvSpPr>
                <a:spLocks/>
              </p:cNvSpPr>
              <p:nvPr/>
            </p:nvSpPr>
            <p:spPr bwMode="auto">
              <a:xfrm>
                <a:off x="-108" y="3906"/>
                <a:ext cx="2" cy="5"/>
              </a:xfrm>
              <a:custGeom>
                <a:avLst/>
                <a:gdLst>
                  <a:gd name="T0" fmla="*/ 1 w 1"/>
                  <a:gd name="T1" fmla="*/ 0 h 2"/>
                  <a:gd name="T2" fmla="*/ 1 w 1"/>
                  <a:gd name="T3" fmla="*/ 1 h 2"/>
                  <a:gd name="T4" fmla="*/ 0 w 1"/>
                  <a:gd name="T5" fmla="*/ 1 h 2"/>
                  <a:gd name="T6" fmla="*/ 1 w 1"/>
                  <a:gd name="T7" fmla="*/ 2 h 2"/>
                  <a:gd name="T8" fmla="*/ 1 w 1"/>
                  <a:gd name="T9" fmla="*/ 1 h 2"/>
                  <a:gd name="T10" fmla="*/ 1 w 1"/>
                  <a:gd name="T11" fmla="*/ 1 h 2"/>
                  <a:gd name="T12" fmla="*/ 1 w 1"/>
                  <a:gd name="T13" fmla="*/ 1 h 2"/>
                  <a:gd name="T14" fmla="*/ 1 w 1"/>
                  <a:gd name="T15" fmla="*/ 1 h 2"/>
                  <a:gd name="T16" fmla="*/ 1 w 1"/>
                  <a:gd name="T17" fmla="*/ 1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0"/>
                    </a:moveTo>
                    <a:cubicBezTo>
                      <a:pt x="1" y="1"/>
                      <a:pt x="1" y="1"/>
                      <a:pt x="1" y="1"/>
                    </a:cubicBezTo>
                    <a:cubicBezTo>
                      <a:pt x="0" y="1"/>
                      <a:pt x="0" y="1"/>
                      <a:pt x="0" y="1"/>
                    </a:cubicBezTo>
                    <a:cubicBezTo>
                      <a:pt x="0" y="2"/>
                      <a:pt x="1" y="2"/>
                      <a:pt x="1" y="2"/>
                    </a:cubicBezTo>
                    <a:cubicBezTo>
                      <a:pt x="1" y="2"/>
                      <a:pt x="1" y="1"/>
                      <a:pt x="1" y="1"/>
                    </a:cubicBezTo>
                    <a:cubicBezTo>
                      <a:pt x="1" y="1"/>
                      <a:pt x="1" y="1"/>
                      <a:pt x="1" y="1"/>
                    </a:cubicBezTo>
                    <a:cubicBezTo>
                      <a:pt x="1" y="1"/>
                      <a:pt x="1" y="1"/>
                      <a:pt x="1" y="1"/>
                    </a:cubicBezTo>
                    <a:cubicBezTo>
                      <a:pt x="0" y="1"/>
                      <a:pt x="1" y="1"/>
                      <a:pt x="1" y="1"/>
                    </a:cubicBezTo>
                    <a:cubicBezTo>
                      <a:pt x="1" y="1"/>
                      <a:pt x="1" y="1"/>
                      <a:pt x="1" y="1"/>
                    </a:cubicBezTo>
                    <a:cubicBezTo>
                      <a:pt x="1" y="1"/>
                      <a:pt x="1"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6" name="Freeform 10289"/>
              <p:cNvSpPr>
                <a:spLocks noEditPoints="1"/>
              </p:cNvSpPr>
              <p:nvPr/>
            </p:nvSpPr>
            <p:spPr bwMode="auto">
              <a:xfrm>
                <a:off x="-115" y="3908"/>
                <a:ext cx="7" cy="5"/>
              </a:xfrm>
              <a:custGeom>
                <a:avLst/>
                <a:gdLst>
                  <a:gd name="T0" fmla="*/ 1 w 3"/>
                  <a:gd name="T1" fmla="*/ 2 h 2"/>
                  <a:gd name="T2" fmla="*/ 1 w 3"/>
                  <a:gd name="T3" fmla="*/ 2 h 2"/>
                  <a:gd name="T4" fmla="*/ 2 w 3"/>
                  <a:gd name="T5" fmla="*/ 2 h 2"/>
                  <a:gd name="T6" fmla="*/ 1 w 3"/>
                  <a:gd name="T7" fmla="*/ 2 h 2"/>
                  <a:gd name="T8" fmla="*/ 0 w 3"/>
                  <a:gd name="T9" fmla="*/ 1 h 2"/>
                  <a:gd name="T10" fmla="*/ 0 w 3"/>
                  <a:gd name="T11" fmla="*/ 2 h 2"/>
                  <a:gd name="T12" fmla="*/ 1 w 3"/>
                  <a:gd name="T13" fmla="*/ 2 h 2"/>
                  <a:gd name="T14" fmla="*/ 0 w 3"/>
                  <a:gd name="T15" fmla="*/ 1 h 2"/>
                  <a:gd name="T16" fmla="*/ 2 w 3"/>
                  <a:gd name="T17" fmla="*/ 0 h 2"/>
                  <a:gd name="T18" fmla="*/ 2 w 3"/>
                  <a:gd name="T19" fmla="*/ 0 h 2"/>
                  <a:gd name="T20" fmla="*/ 0 w 3"/>
                  <a:gd name="T21" fmla="*/ 0 h 2"/>
                  <a:gd name="T22" fmla="*/ 0 w 3"/>
                  <a:gd name="T23" fmla="*/ 1 h 2"/>
                  <a:gd name="T24" fmla="*/ 1 w 3"/>
                  <a:gd name="T25" fmla="*/ 2 h 2"/>
                  <a:gd name="T26" fmla="*/ 2 w 3"/>
                  <a:gd name="T27" fmla="*/ 0 h 2"/>
                  <a:gd name="T28" fmla="*/ 1 w 3"/>
                  <a:gd name="T29" fmla="*/ 2 h 2"/>
                  <a:gd name="T30" fmla="*/ 2 w 3"/>
                  <a:gd name="T31" fmla="*/ 2 h 2"/>
                  <a:gd name="T32" fmla="*/ 3 w 3"/>
                  <a:gd name="T33" fmla="*/ 0 h 2"/>
                  <a:gd name="T34" fmla="*/ 3 w 3"/>
                  <a:gd name="T35" fmla="*/ 0 h 2"/>
                  <a:gd name="T36" fmla="*/ 2 w 3"/>
                  <a:gd name="T37" fmla="*/ 0 h 2"/>
                  <a:gd name="T38" fmla="*/ 2 w 3"/>
                  <a:gd name="T39" fmla="*/ 0 h 2"/>
                  <a:gd name="T40" fmla="*/ 2 w 3"/>
                  <a:gd name="T41" fmla="*/ 0 h 2"/>
                  <a:gd name="T42" fmla="*/ 2 w 3"/>
                  <a:gd name="T4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 h="2">
                    <a:moveTo>
                      <a:pt x="1" y="2"/>
                    </a:moveTo>
                    <a:cubicBezTo>
                      <a:pt x="1" y="2"/>
                      <a:pt x="1" y="2"/>
                      <a:pt x="1" y="2"/>
                    </a:cubicBezTo>
                    <a:cubicBezTo>
                      <a:pt x="1" y="2"/>
                      <a:pt x="1" y="2"/>
                      <a:pt x="2" y="2"/>
                    </a:cubicBezTo>
                    <a:cubicBezTo>
                      <a:pt x="1" y="2"/>
                      <a:pt x="1" y="2"/>
                      <a:pt x="1" y="2"/>
                    </a:cubicBezTo>
                    <a:moveTo>
                      <a:pt x="0" y="1"/>
                    </a:moveTo>
                    <a:cubicBezTo>
                      <a:pt x="0" y="2"/>
                      <a:pt x="0" y="2"/>
                      <a:pt x="0" y="2"/>
                    </a:cubicBezTo>
                    <a:cubicBezTo>
                      <a:pt x="0" y="2"/>
                      <a:pt x="1" y="2"/>
                      <a:pt x="1" y="2"/>
                    </a:cubicBezTo>
                    <a:cubicBezTo>
                      <a:pt x="0" y="2"/>
                      <a:pt x="0" y="2"/>
                      <a:pt x="0" y="1"/>
                    </a:cubicBezTo>
                    <a:moveTo>
                      <a:pt x="2" y="0"/>
                    </a:moveTo>
                    <a:cubicBezTo>
                      <a:pt x="2" y="0"/>
                      <a:pt x="2" y="0"/>
                      <a:pt x="2" y="0"/>
                    </a:cubicBezTo>
                    <a:cubicBezTo>
                      <a:pt x="1" y="0"/>
                      <a:pt x="1" y="0"/>
                      <a:pt x="0" y="0"/>
                    </a:cubicBezTo>
                    <a:cubicBezTo>
                      <a:pt x="0" y="1"/>
                      <a:pt x="0" y="1"/>
                      <a:pt x="0" y="1"/>
                    </a:cubicBezTo>
                    <a:cubicBezTo>
                      <a:pt x="1" y="2"/>
                      <a:pt x="1" y="2"/>
                      <a:pt x="1" y="2"/>
                    </a:cubicBezTo>
                    <a:cubicBezTo>
                      <a:pt x="1" y="1"/>
                      <a:pt x="1" y="1"/>
                      <a:pt x="2" y="0"/>
                    </a:cubicBezTo>
                    <a:cubicBezTo>
                      <a:pt x="1" y="1"/>
                      <a:pt x="1" y="1"/>
                      <a:pt x="1" y="2"/>
                    </a:cubicBezTo>
                    <a:cubicBezTo>
                      <a:pt x="2" y="2"/>
                      <a:pt x="2" y="2"/>
                      <a:pt x="2" y="2"/>
                    </a:cubicBezTo>
                    <a:cubicBezTo>
                      <a:pt x="2" y="2"/>
                      <a:pt x="3" y="1"/>
                      <a:pt x="3" y="0"/>
                    </a:cubicBezTo>
                    <a:cubicBezTo>
                      <a:pt x="3" y="0"/>
                      <a:pt x="3" y="0"/>
                      <a:pt x="3" y="0"/>
                    </a:cubicBezTo>
                    <a:cubicBezTo>
                      <a:pt x="2" y="0"/>
                      <a:pt x="2" y="0"/>
                      <a:pt x="2" y="0"/>
                    </a:cubicBezTo>
                    <a:cubicBezTo>
                      <a:pt x="2"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7" name="Freeform 10290"/>
              <p:cNvSpPr>
                <a:spLocks noEditPoints="1"/>
              </p:cNvSpPr>
              <p:nvPr/>
            </p:nvSpPr>
            <p:spPr bwMode="auto">
              <a:xfrm>
                <a:off x="-115" y="3911"/>
                <a:ext cx="4" cy="2"/>
              </a:xfrm>
              <a:custGeom>
                <a:avLst/>
                <a:gdLst>
                  <a:gd name="T0" fmla="*/ 1 w 2"/>
                  <a:gd name="T1" fmla="*/ 1 h 1"/>
                  <a:gd name="T2" fmla="*/ 1 w 2"/>
                  <a:gd name="T3" fmla="*/ 1 h 1"/>
                  <a:gd name="T4" fmla="*/ 2 w 2"/>
                  <a:gd name="T5" fmla="*/ 1 h 1"/>
                  <a:gd name="T6" fmla="*/ 2 w 2"/>
                  <a:gd name="T7" fmla="*/ 1 h 1"/>
                  <a:gd name="T8" fmla="*/ 2 w 2"/>
                  <a:gd name="T9" fmla="*/ 1 h 1"/>
                  <a:gd name="T10" fmla="*/ 1 w 2"/>
                  <a:gd name="T11" fmla="*/ 1 h 1"/>
                  <a:gd name="T12" fmla="*/ 0 w 2"/>
                  <a:gd name="T13" fmla="*/ 0 h 1"/>
                  <a:gd name="T14" fmla="*/ 0 w 2"/>
                  <a:gd name="T15" fmla="*/ 0 h 1"/>
                  <a:gd name="T16" fmla="*/ 1 w 2"/>
                  <a:gd name="T17" fmla="*/ 1 h 1"/>
                  <a:gd name="T18" fmla="*/ 1 w 2"/>
                  <a:gd name="T19" fmla="*/ 1 h 1"/>
                  <a:gd name="T20" fmla="*/ 0 w 2"/>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 h="1">
                    <a:moveTo>
                      <a:pt x="1" y="1"/>
                    </a:moveTo>
                    <a:cubicBezTo>
                      <a:pt x="1" y="1"/>
                      <a:pt x="1" y="1"/>
                      <a:pt x="1" y="1"/>
                    </a:cubicBezTo>
                    <a:cubicBezTo>
                      <a:pt x="1" y="1"/>
                      <a:pt x="1" y="1"/>
                      <a:pt x="2" y="1"/>
                    </a:cubicBezTo>
                    <a:cubicBezTo>
                      <a:pt x="2" y="1"/>
                      <a:pt x="2" y="1"/>
                      <a:pt x="2" y="1"/>
                    </a:cubicBezTo>
                    <a:cubicBezTo>
                      <a:pt x="2" y="1"/>
                      <a:pt x="2" y="1"/>
                      <a:pt x="2" y="1"/>
                    </a:cubicBezTo>
                    <a:cubicBezTo>
                      <a:pt x="1" y="1"/>
                      <a:pt x="1" y="1"/>
                      <a:pt x="1" y="1"/>
                    </a:cubicBezTo>
                    <a:moveTo>
                      <a:pt x="0" y="0"/>
                    </a:moveTo>
                    <a:cubicBezTo>
                      <a:pt x="0" y="0"/>
                      <a:pt x="0" y="0"/>
                      <a:pt x="0" y="0"/>
                    </a:cubicBezTo>
                    <a:cubicBezTo>
                      <a:pt x="0" y="1"/>
                      <a:pt x="0"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8" name="Freeform 10291"/>
              <p:cNvSpPr>
                <a:spLocks noEditPoints="1"/>
              </p:cNvSpPr>
              <p:nvPr/>
            </p:nvSpPr>
            <p:spPr bwMode="auto">
              <a:xfrm>
                <a:off x="-111" y="3906"/>
                <a:ext cx="3" cy="2"/>
              </a:xfrm>
              <a:custGeom>
                <a:avLst/>
                <a:gdLst>
                  <a:gd name="T0" fmla="*/ 1 w 1"/>
                  <a:gd name="T1" fmla="*/ 1 h 1"/>
                  <a:gd name="T2" fmla="*/ 0 w 1"/>
                  <a:gd name="T3" fmla="*/ 1 h 1"/>
                  <a:gd name="T4" fmla="*/ 1 w 1"/>
                  <a:gd name="T5" fmla="*/ 1 h 1"/>
                  <a:gd name="T6" fmla="*/ 1 w 1"/>
                  <a:gd name="T7" fmla="*/ 1 h 1"/>
                  <a:gd name="T8" fmla="*/ 1 w 1"/>
                  <a:gd name="T9" fmla="*/ 1 h 1"/>
                  <a:gd name="T10" fmla="*/ 0 w 1"/>
                  <a:gd name="T11" fmla="*/ 0 h 1"/>
                  <a:gd name="T12" fmla="*/ 0 w 1"/>
                  <a:gd name="T13" fmla="*/ 1 h 1"/>
                  <a:gd name="T14" fmla="*/ 0 w 1"/>
                  <a:gd name="T15" fmla="*/ 1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1"/>
                    </a:moveTo>
                    <a:cubicBezTo>
                      <a:pt x="1" y="1"/>
                      <a:pt x="1" y="1"/>
                      <a:pt x="0" y="1"/>
                    </a:cubicBezTo>
                    <a:cubicBezTo>
                      <a:pt x="1" y="1"/>
                      <a:pt x="1" y="1"/>
                      <a:pt x="1" y="1"/>
                    </a:cubicBezTo>
                    <a:cubicBezTo>
                      <a:pt x="1" y="1"/>
                      <a:pt x="1" y="1"/>
                      <a:pt x="1" y="1"/>
                    </a:cubicBezTo>
                    <a:cubicBezTo>
                      <a:pt x="1" y="1"/>
                      <a:pt x="1" y="1"/>
                      <a:pt x="1" y="1"/>
                    </a:cubicBezTo>
                    <a:moveTo>
                      <a:pt x="0" y="0"/>
                    </a:moveTo>
                    <a:cubicBezTo>
                      <a:pt x="0" y="0"/>
                      <a:pt x="0" y="0"/>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9" name="Freeform 10292"/>
              <p:cNvSpPr>
                <a:spLocks noEditPoints="1"/>
              </p:cNvSpPr>
              <p:nvPr/>
            </p:nvSpPr>
            <p:spPr bwMode="auto">
              <a:xfrm>
                <a:off x="-508" y="3908"/>
                <a:ext cx="0" cy="10"/>
              </a:xfrm>
              <a:custGeom>
                <a:avLst/>
                <a:gdLst>
                  <a:gd name="T0" fmla="*/ 1 h 4"/>
                  <a:gd name="T1" fmla="*/ 2 h 4"/>
                  <a:gd name="T2" fmla="*/ 3 h 4"/>
                  <a:gd name="T3" fmla="*/ 4 h 4"/>
                  <a:gd name="T4" fmla="*/ 1 h 4"/>
                  <a:gd name="T5" fmla="*/ 0 h 4"/>
                  <a:gd name="T6" fmla="*/ 2 h 4"/>
                  <a:gd name="T7" fmla="*/ 1 h 4"/>
                  <a:gd name="T8" fmla="*/ 0 h 4"/>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4">
                    <a:moveTo>
                      <a:pt x="0" y="1"/>
                    </a:moveTo>
                    <a:cubicBezTo>
                      <a:pt x="0" y="1"/>
                      <a:pt x="0" y="2"/>
                      <a:pt x="0" y="2"/>
                    </a:cubicBezTo>
                    <a:cubicBezTo>
                      <a:pt x="0" y="2"/>
                      <a:pt x="0" y="2"/>
                      <a:pt x="0" y="3"/>
                    </a:cubicBezTo>
                    <a:cubicBezTo>
                      <a:pt x="0" y="3"/>
                      <a:pt x="0" y="4"/>
                      <a:pt x="0" y="4"/>
                    </a:cubicBezTo>
                    <a:cubicBezTo>
                      <a:pt x="0" y="3"/>
                      <a:pt x="0" y="2"/>
                      <a:pt x="0" y="1"/>
                    </a:cubicBezTo>
                    <a:moveTo>
                      <a:pt x="0" y="0"/>
                    </a:moveTo>
                    <a:cubicBezTo>
                      <a:pt x="0" y="0"/>
                      <a:pt x="0" y="1"/>
                      <a:pt x="0" y="2"/>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0" name="Freeform 10293"/>
              <p:cNvSpPr>
                <a:spLocks/>
              </p:cNvSpPr>
              <p:nvPr/>
            </p:nvSpPr>
            <p:spPr bwMode="auto">
              <a:xfrm>
                <a:off x="-508" y="3911"/>
                <a:ext cx="0" cy="2"/>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1"/>
                    </a:cubicBezTo>
                    <a:cubicBezTo>
                      <a:pt x="0" y="1"/>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1" name="Freeform 10294"/>
              <p:cNvSpPr>
                <a:spLocks noEditPoints="1"/>
              </p:cNvSpPr>
              <p:nvPr/>
            </p:nvSpPr>
            <p:spPr bwMode="auto">
              <a:xfrm>
                <a:off x="-56" y="3908"/>
                <a:ext cx="16" cy="10"/>
              </a:xfrm>
              <a:custGeom>
                <a:avLst/>
                <a:gdLst>
                  <a:gd name="T0" fmla="*/ 0 w 7"/>
                  <a:gd name="T1" fmla="*/ 0 h 4"/>
                  <a:gd name="T2" fmla="*/ 0 w 7"/>
                  <a:gd name="T3" fmla="*/ 0 h 4"/>
                  <a:gd name="T4" fmla="*/ 0 w 7"/>
                  <a:gd name="T5" fmla="*/ 0 h 4"/>
                  <a:gd name="T6" fmla="*/ 0 w 7"/>
                  <a:gd name="T7" fmla="*/ 0 h 4"/>
                  <a:gd name="T8" fmla="*/ 0 w 7"/>
                  <a:gd name="T9" fmla="*/ 0 h 4"/>
                  <a:gd name="T10" fmla="*/ 7 w 7"/>
                  <a:gd name="T11" fmla="*/ 4 h 4"/>
                  <a:gd name="T12" fmla="*/ 7 w 7"/>
                  <a:gd name="T13" fmla="*/ 4 h 4"/>
                  <a:gd name="T14" fmla="*/ 0 w 7"/>
                  <a:gd name="T15" fmla="*/ 0 h 4"/>
                  <a:gd name="T16" fmla="*/ 0 w 7"/>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
                    <a:moveTo>
                      <a:pt x="0" y="0"/>
                    </a:moveTo>
                    <a:cubicBezTo>
                      <a:pt x="0" y="0"/>
                      <a:pt x="0" y="0"/>
                      <a:pt x="0" y="0"/>
                    </a:cubicBezTo>
                    <a:cubicBezTo>
                      <a:pt x="0" y="0"/>
                      <a:pt x="0" y="0"/>
                      <a:pt x="0" y="0"/>
                    </a:cubicBezTo>
                    <a:cubicBezTo>
                      <a:pt x="0" y="0"/>
                      <a:pt x="0" y="0"/>
                      <a:pt x="0" y="0"/>
                    </a:cubicBezTo>
                    <a:moveTo>
                      <a:pt x="0" y="0"/>
                    </a:moveTo>
                    <a:cubicBezTo>
                      <a:pt x="0" y="0"/>
                      <a:pt x="1" y="1"/>
                      <a:pt x="7" y="4"/>
                    </a:cubicBezTo>
                    <a:cubicBezTo>
                      <a:pt x="7" y="4"/>
                      <a:pt x="7" y="4"/>
                      <a:pt x="7" y="4"/>
                    </a:cubicBezTo>
                    <a:cubicBezTo>
                      <a:pt x="3" y="2"/>
                      <a:pt x="1"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2" name="Freeform 10295"/>
              <p:cNvSpPr>
                <a:spLocks/>
              </p:cNvSpPr>
              <p:nvPr/>
            </p:nvSpPr>
            <p:spPr bwMode="auto">
              <a:xfrm>
                <a:off x="-208" y="390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3" name="Freeform 10296"/>
              <p:cNvSpPr>
                <a:spLocks/>
              </p:cNvSpPr>
              <p:nvPr/>
            </p:nvSpPr>
            <p:spPr bwMode="auto">
              <a:xfrm>
                <a:off x="-80" y="3918"/>
                <a:ext cx="5" cy="2"/>
              </a:xfrm>
              <a:custGeom>
                <a:avLst/>
                <a:gdLst>
                  <a:gd name="T0" fmla="*/ 0 w 2"/>
                  <a:gd name="T1" fmla="*/ 0 h 1"/>
                  <a:gd name="T2" fmla="*/ 0 w 2"/>
                  <a:gd name="T3" fmla="*/ 0 h 1"/>
                  <a:gd name="T4" fmla="*/ 2 w 2"/>
                  <a:gd name="T5" fmla="*/ 1 h 1"/>
                  <a:gd name="T6" fmla="*/ 2 w 2"/>
                  <a:gd name="T7" fmla="*/ 1 h 1"/>
                  <a:gd name="T8" fmla="*/ 2 w 2"/>
                  <a:gd name="T9" fmla="*/ 1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0"/>
                      <a:pt x="0" y="0"/>
                      <a:pt x="0" y="0"/>
                    </a:cubicBezTo>
                    <a:cubicBezTo>
                      <a:pt x="1" y="0"/>
                      <a:pt x="2" y="1"/>
                      <a:pt x="2" y="1"/>
                    </a:cubicBezTo>
                    <a:cubicBezTo>
                      <a:pt x="2" y="1"/>
                      <a:pt x="2" y="1"/>
                      <a:pt x="2" y="1"/>
                    </a:cubicBezTo>
                    <a:cubicBezTo>
                      <a:pt x="2" y="1"/>
                      <a:pt x="2" y="1"/>
                      <a:pt x="2" y="1"/>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4" name="Freeform 10297"/>
              <p:cNvSpPr>
                <a:spLocks/>
              </p:cNvSpPr>
              <p:nvPr/>
            </p:nvSpPr>
            <p:spPr bwMode="auto">
              <a:xfrm>
                <a:off x="-85" y="3913"/>
                <a:ext cx="3" cy="2"/>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1"/>
                      <a:pt x="1" y="1"/>
                      <a:pt x="1"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5" name="Freeform 10298"/>
              <p:cNvSpPr>
                <a:spLocks/>
              </p:cNvSpPr>
              <p:nvPr/>
            </p:nvSpPr>
            <p:spPr bwMode="auto">
              <a:xfrm>
                <a:off x="-94" y="3908"/>
                <a:ext cx="14" cy="10"/>
              </a:xfrm>
              <a:custGeom>
                <a:avLst/>
                <a:gdLst>
                  <a:gd name="T0" fmla="*/ 0 w 6"/>
                  <a:gd name="T1" fmla="*/ 0 h 4"/>
                  <a:gd name="T2" fmla="*/ 4 w 6"/>
                  <a:gd name="T3" fmla="*/ 2 h 4"/>
                  <a:gd name="T4" fmla="*/ 4 w 6"/>
                  <a:gd name="T5" fmla="*/ 2 h 4"/>
                  <a:gd name="T6" fmla="*/ 4 w 6"/>
                  <a:gd name="T7" fmla="*/ 2 h 4"/>
                  <a:gd name="T8" fmla="*/ 5 w 6"/>
                  <a:gd name="T9" fmla="*/ 3 h 4"/>
                  <a:gd name="T10" fmla="*/ 5 w 6"/>
                  <a:gd name="T11" fmla="*/ 3 h 4"/>
                  <a:gd name="T12" fmla="*/ 6 w 6"/>
                  <a:gd name="T13" fmla="*/ 4 h 4"/>
                  <a:gd name="T14" fmla="*/ 6 w 6"/>
                  <a:gd name="T15" fmla="*/ 4 h 4"/>
                  <a:gd name="T16" fmla="*/ 4 w 6"/>
                  <a:gd name="T17" fmla="*/ 2 h 4"/>
                  <a:gd name="T18" fmla="*/ 1 w 6"/>
                  <a:gd name="T19" fmla="*/ 1 h 4"/>
                  <a:gd name="T20" fmla="*/ 0 w 6"/>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0" y="0"/>
                    </a:moveTo>
                    <a:cubicBezTo>
                      <a:pt x="0" y="0"/>
                      <a:pt x="2" y="1"/>
                      <a:pt x="4" y="2"/>
                    </a:cubicBezTo>
                    <a:cubicBezTo>
                      <a:pt x="4" y="2"/>
                      <a:pt x="4" y="2"/>
                      <a:pt x="4" y="2"/>
                    </a:cubicBezTo>
                    <a:cubicBezTo>
                      <a:pt x="4" y="2"/>
                      <a:pt x="4" y="2"/>
                      <a:pt x="4" y="2"/>
                    </a:cubicBezTo>
                    <a:cubicBezTo>
                      <a:pt x="5" y="3"/>
                      <a:pt x="5" y="3"/>
                      <a:pt x="5" y="3"/>
                    </a:cubicBezTo>
                    <a:cubicBezTo>
                      <a:pt x="5" y="3"/>
                      <a:pt x="5" y="3"/>
                      <a:pt x="5" y="3"/>
                    </a:cubicBezTo>
                    <a:cubicBezTo>
                      <a:pt x="6" y="3"/>
                      <a:pt x="6" y="3"/>
                      <a:pt x="6" y="4"/>
                    </a:cubicBezTo>
                    <a:cubicBezTo>
                      <a:pt x="6" y="4"/>
                      <a:pt x="6" y="4"/>
                      <a:pt x="6" y="4"/>
                    </a:cubicBezTo>
                    <a:cubicBezTo>
                      <a:pt x="5" y="3"/>
                      <a:pt x="5" y="3"/>
                      <a:pt x="4" y="2"/>
                    </a:cubicBezTo>
                    <a:cubicBezTo>
                      <a:pt x="3" y="2"/>
                      <a:pt x="2"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6" name="Freeform 10299"/>
              <p:cNvSpPr>
                <a:spLocks noEditPoints="1"/>
              </p:cNvSpPr>
              <p:nvPr/>
            </p:nvSpPr>
            <p:spPr bwMode="auto">
              <a:xfrm>
                <a:off x="40" y="3911"/>
                <a:ext cx="24" cy="11"/>
              </a:xfrm>
              <a:custGeom>
                <a:avLst/>
                <a:gdLst>
                  <a:gd name="T0" fmla="*/ 8 w 10"/>
                  <a:gd name="T1" fmla="*/ 2 h 5"/>
                  <a:gd name="T2" fmla="*/ 7 w 10"/>
                  <a:gd name="T3" fmla="*/ 4 h 5"/>
                  <a:gd name="T4" fmla="*/ 7 w 10"/>
                  <a:gd name="T5" fmla="*/ 4 h 5"/>
                  <a:gd name="T6" fmla="*/ 7 w 10"/>
                  <a:gd name="T7" fmla="*/ 4 h 5"/>
                  <a:gd name="T8" fmla="*/ 6 w 10"/>
                  <a:gd name="T9" fmla="*/ 4 h 5"/>
                  <a:gd name="T10" fmla="*/ 6 w 10"/>
                  <a:gd name="T11" fmla="*/ 5 h 5"/>
                  <a:gd name="T12" fmla="*/ 10 w 10"/>
                  <a:gd name="T13" fmla="*/ 4 h 5"/>
                  <a:gd name="T14" fmla="*/ 10 w 10"/>
                  <a:gd name="T15" fmla="*/ 4 h 5"/>
                  <a:gd name="T16" fmla="*/ 10 w 10"/>
                  <a:gd name="T17" fmla="*/ 4 h 5"/>
                  <a:gd name="T18" fmla="*/ 7 w 10"/>
                  <a:gd name="T19" fmla="*/ 4 h 5"/>
                  <a:gd name="T20" fmla="*/ 8 w 10"/>
                  <a:gd name="T21" fmla="*/ 2 h 5"/>
                  <a:gd name="T22" fmla="*/ 8 w 10"/>
                  <a:gd name="T23" fmla="*/ 2 h 5"/>
                  <a:gd name="T24" fmla="*/ 8 w 10"/>
                  <a:gd name="T25" fmla="*/ 2 h 5"/>
                  <a:gd name="T26" fmla="*/ 8 w 10"/>
                  <a:gd name="T27" fmla="*/ 2 h 5"/>
                  <a:gd name="T28" fmla="*/ 8 w 10"/>
                  <a:gd name="T29" fmla="*/ 2 h 5"/>
                  <a:gd name="T30" fmla="*/ 8 w 10"/>
                  <a:gd name="T31" fmla="*/ 2 h 5"/>
                  <a:gd name="T32" fmla="*/ 8 w 10"/>
                  <a:gd name="T33" fmla="*/ 2 h 5"/>
                  <a:gd name="T34" fmla="*/ 0 w 10"/>
                  <a:gd name="T35" fmla="*/ 0 h 5"/>
                  <a:gd name="T36" fmla="*/ 0 w 10"/>
                  <a:gd name="T37" fmla="*/ 2 h 5"/>
                  <a:gd name="T38" fmla="*/ 1 w 10"/>
                  <a:gd name="T39" fmla="*/ 2 h 5"/>
                  <a:gd name="T40" fmla="*/ 1 w 10"/>
                  <a:gd name="T41" fmla="*/ 1 h 5"/>
                  <a:gd name="T42" fmla="*/ 0 w 10"/>
                  <a:gd name="T4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 h="5">
                    <a:moveTo>
                      <a:pt x="8" y="2"/>
                    </a:moveTo>
                    <a:cubicBezTo>
                      <a:pt x="7" y="4"/>
                      <a:pt x="7" y="4"/>
                      <a:pt x="7" y="4"/>
                    </a:cubicBezTo>
                    <a:cubicBezTo>
                      <a:pt x="7" y="4"/>
                      <a:pt x="7" y="4"/>
                      <a:pt x="7" y="4"/>
                    </a:cubicBezTo>
                    <a:cubicBezTo>
                      <a:pt x="7" y="4"/>
                      <a:pt x="7" y="4"/>
                      <a:pt x="7" y="4"/>
                    </a:cubicBezTo>
                    <a:cubicBezTo>
                      <a:pt x="7" y="4"/>
                      <a:pt x="7" y="4"/>
                      <a:pt x="6" y="4"/>
                    </a:cubicBezTo>
                    <a:cubicBezTo>
                      <a:pt x="6" y="5"/>
                      <a:pt x="6" y="5"/>
                      <a:pt x="6" y="5"/>
                    </a:cubicBezTo>
                    <a:cubicBezTo>
                      <a:pt x="6" y="5"/>
                      <a:pt x="7" y="4"/>
                      <a:pt x="10" y="4"/>
                    </a:cubicBezTo>
                    <a:cubicBezTo>
                      <a:pt x="10" y="4"/>
                      <a:pt x="10" y="4"/>
                      <a:pt x="10" y="4"/>
                    </a:cubicBezTo>
                    <a:cubicBezTo>
                      <a:pt x="10" y="4"/>
                      <a:pt x="10" y="4"/>
                      <a:pt x="10" y="4"/>
                    </a:cubicBezTo>
                    <a:cubicBezTo>
                      <a:pt x="9" y="4"/>
                      <a:pt x="8" y="4"/>
                      <a:pt x="7" y="4"/>
                    </a:cubicBezTo>
                    <a:cubicBezTo>
                      <a:pt x="8" y="2"/>
                      <a:pt x="8" y="2"/>
                      <a:pt x="8" y="2"/>
                    </a:cubicBezTo>
                    <a:cubicBezTo>
                      <a:pt x="8" y="2"/>
                      <a:pt x="8" y="2"/>
                      <a:pt x="8" y="2"/>
                    </a:cubicBezTo>
                    <a:moveTo>
                      <a:pt x="8" y="2"/>
                    </a:moveTo>
                    <a:cubicBezTo>
                      <a:pt x="8" y="2"/>
                      <a:pt x="8" y="2"/>
                      <a:pt x="8" y="2"/>
                    </a:cubicBezTo>
                    <a:cubicBezTo>
                      <a:pt x="8" y="2"/>
                      <a:pt x="8" y="2"/>
                      <a:pt x="8" y="2"/>
                    </a:cubicBezTo>
                    <a:cubicBezTo>
                      <a:pt x="8" y="2"/>
                      <a:pt x="8" y="2"/>
                      <a:pt x="8" y="2"/>
                    </a:cubicBezTo>
                    <a:cubicBezTo>
                      <a:pt x="8" y="2"/>
                      <a:pt x="8" y="2"/>
                      <a:pt x="8" y="2"/>
                    </a:cubicBezTo>
                    <a:moveTo>
                      <a:pt x="0" y="0"/>
                    </a:moveTo>
                    <a:cubicBezTo>
                      <a:pt x="0" y="1"/>
                      <a:pt x="0" y="2"/>
                      <a:pt x="0" y="2"/>
                    </a:cubicBezTo>
                    <a:cubicBezTo>
                      <a:pt x="0" y="2"/>
                      <a:pt x="1" y="2"/>
                      <a:pt x="1" y="2"/>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7" name="Freeform 10300"/>
              <p:cNvSpPr>
                <a:spLocks noEditPoints="1"/>
              </p:cNvSpPr>
              <p:nvPr/>
            </p:nvSpPr>
            <p:spPr bwMode="auto">
              <a:xfrm>
                <a:off x="59" y="3911"/>
                <a:ext cx="7" cy="9"/>
              </a:xfrm>
              <a:custGeom>
                <a:avLst/>
                <a:gdLst>
                  <a:gd name="T0" fmla="*/ 2 w 3"/>
                  <a:gd name="T1" fmla="*/ 4 h 4"/>
                  <a:gd name="T2" fmla="*/ 2 w 3"/>
                  <a:gd name="T3" fmla="*/ 4 h 4"/>
                  <a:gd name="T4" fmla="*/ 3 w 3"/>
                  <a:gd name="T5" fmla="*/ 4 h 4"/>
                  <a:gd name="T6" fmla="*/ 2 w 3"/>
                  <a:gd name="T7" fmla="*/ 4 h 4"/>
                  <a:gd name="T8" fmla="*/ 0 w 3"/>
                  <a:gd name="T9" fmla="*/ 2 h 4"/>
                  <a:gd name="T10" fmla="*/ 0 w 3"/>
                  <a:gd name="T11" fmla="*/ 2 h 4"/>
                  <a:gd name="T12" fmla="*/ 0 w 3"/>
                  <a:gd name="T13" fmla="*/ 2 h 4"/>
                  <a:gd name="T14" fmla="*/ 0 w 3"/>
                  <a:gd name="T15" fmla="*/ 2 h 4"/>
                  <a:gd name="T16" fmla="*/ 0 w 3"/>
                  <a:gd name="T17" fmla="*/ 2 h 4"/>
                  <a:gd name="T18" fmla="*/ 1 w 3"/>
                  <a:gd name="T19" fmla="*/ 0 h 4"/>
                  <a:gd name="T20" fmla="*/ 0 w 3"/>
                  <a:gd name="T21" fmla="*/ 2 h 4"/>
                  <a:gd name="T22" fmla="*/ 0 w 3"/>
                  <a:gd name="T23" fmla="*/ 2 h 4"/>
                  <a:gd name="T24" fmla="*/ 1 w 3"/>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4">
                    <a:moveTo>
                      <a:pt x="2" y="4"/>
                    </a:moveTo>
                    <a:cubicBezTo>
                      <a:pt x="2" y="4"/>
                      <a:pt x="2" y="4"/>
                      <a:pt x="2" y="4"/>
                    </a:cubicBezTo>
                    <a:cubicBezTo>
                      <a:pt x="2" y="4"/>
                      <a:pt x="3" y="4"/>
                      <a:pt x="3" y="4"/>
                    </a:cubicBezTo>
                    <a:cubicBezTo>
                      <a:pt x="3" y="4"/>
                      <a:pt x="2" y="4"/>
                      <a:pt x="2" y="4"/>
                    </a:cubicBezTo>
                    <a:moveTo>
                      <a:pt x="0" y="2"/>
                    </a:moveTo>
                    <a:cubicBezTo>
                      <a:pt x="0" y="2"/>
                      <a:pt x="0" y="2"/>
                      <a:pt x="0" y="2"/>
                    </a:cubicBezTo>
                    <a:cubicBezTo>
                      <a:pt x="0" y="2"/>
                      <a:pt x="0" y="2"/>
                      <a:pt x="0" y="2"/>
                    </a:cubicBezTo>
                    <a:cubicBezTo>
                      <a:pt x="0" y="2"/>
                      <a:pt x="0" y="2"/>
                      <a:pt x="0" y="2"/>
                    </a:cubicBezTo>
                    <a:cubicBezTo>
                      <a:pt x="0" y="2"/>
                      <a:pt x="0" y="2"/>
                      <a:pt x="0" y="2"/>
                    </a:cubicBezTo>
                    <a:moveTo>
                      <a:pt x="1" y="0"/>
                    </a:moveTo>
                    <a:cubicBezTo>
                      <a:pt x="0" y="2"/>
                      <a:pt x="0" y="2"/>
                      <a:pt x="0" y="2"/>
                    </a:cubicBezTo>
                    <a:cubicBezTo>
                      <a:pt x="0" y="2"/>
                      <a:pt x="0" y="2"/>
                      <a:pt x="0" y="2"/>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8" name="Freeform 10301"/>
              <p:cNvSpPr>
                <a:spLocks noEditPoints="1"/>
              </p:cNvSpPr>
              <p:nvPr/>
            </p:nvSpPr>
            <p:spPr bwMode="auto">
              <a:xfrm>
                <a:off x="-148" y="3913"/>
                <a:ext cx="2" cy="0"/>
              </a:xfrm>
              <a:custGeom>
                <a:avLst/>
                <a:gdLst>
                  <a:gd name="T0" fmla="*/ 0 w 1"/>
                  <a:gd name="T1" fmla="*/ 0 w 1"/>
                  <a:gd name="T2" fmla="*/ 0 w 1"/>
                  <a:gd name="T3" fmla="*/ 0 w 1"/>
                  <a:gd name="T4" fmla="*/ 0 w 1"/>
                  <a:gd name="T5" fmla="*/ 1 w 1"/>
                  <a:gd name="T6" fmla="*/ 0 w 1"/>
                  <a:gd name="T7" fmla="*/ 0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moveTo>
                      <a:pt x="1" y="0"/>
                    </a:moveTo>
                    <a:cubicBezTo>
                      <a:pt x="0" y="0"/>
                      <a:pt x="0" y="0"/>
                      <a:pt x="0" y="0"/>
                    </a:cubicBezTo>
                    <a:cubicBezTo>
                      <a:pt x="0"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9" name="Freeform 10302"/>
              <p:cNvSpPr>
                <a:spLocks/>
              </p:cNvSpPr>
              <p:nvPr/>
            </p:nvSpPr>
            <p:spPr bwMode="auto">
              <a:xfrm>
                <a:off x="-153" y="3913"/>
                <a:ext cx="5" cy="2"/>
              </a:xfrm>
              <a:custGeom>
                <a:avLst/>
                <a:gdLst>
                  <a:gd name="T0" fmla="*/ 2 w 2"/>
                  <a:gd name="T1" fmla="*/ 0 h 1"/>
                  <a:gd name="T2" fmla="*/ 1 w 2"/>
                  <a:gd name="T3" fmla="*/ 0 h 1"/>
                  <a:gd name="T4" fmla="*/ 0 w 2"/>
                  <a:gd name="T5" fmla="*/ 1 h 1"/>
                  <a:gd name="T6" fmla="*/ 0 w 2"/>
                  <a:gd name="T7" fmla="*/ 1 h 1"/>
                  <a:gd name="T8" fmla="*/ 0 w 2"/>
                  <a:gd name="T9" fmla="*/ 1 h 1"/>
                  <a:gd name="T10" fmla="*/ 2 w 2"/>
                  <a:gd name="T11" fmla="*/ 0 h 1"/>
                  <a:gd name="T12" fmla="*/ 2 w 2"/>
                  <a:gd name="T13" fmla="*/ 0 h 1"/>
                  <a:gd name="T14" fmla="*/ 2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2" y="0"/>
                    </a:moveTo>
                    <a:cubicBezTo>
                      <a:pt x="2" y="0"/>
                      <a:pt x="1" y="0"/>
                      <a:pt x="1" y="0"/>
                    </a:cubicBezTo>
                    <a:cubicBezTo>
                      <a:pt x="1" y="0"/>
                      <a:pt x="1" y="1"/>
                      <a:pt x="0" y="1"/>
                    </a:cubicBezTo>
                    <a:cubicBezTo>
                      <a:pt x="0" y="1"/>
                      <a:pt x="0" y="1"/>
                      <a:pt x="0" y="1"/>
                    </a:cubicBezTo>
                    <a:cubicBezTo>
                      <a:pt x="0" y="1"/>
                      <a:pt x="0" y="1"/>
                      <a:pt x="0" y="1"/>
                    </a:cubicBezTo>
                    <a:cubicBezTo>
                      <a:pt x="1" y="1"/>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0" name="Freeform 10303"/>
              <p:cNvSpPr>
                <a:spLocks noEditPoints="1"/>
              </p:cNvSpPr>
              <p:nvPr/>
            </p:nvSpPr>
            <p:spPr bwMode="auto">
              <a:xfrm>
                <a:off x="-9" y="3913"/>
                <a:ext cx="9" cy="9"/>
              </a:xfrm>
              <a:custGeom>
                <a:avLst/>
                <a:gdLst>
                  <a:gd name="T0" fmla="*/ 3 w 4"/>
                  <a:gd name="T1" fmla="*/ 2 h 4"/>
                  <a:gd name="T2" fmla="*/ 3 w 4"/>
                  <a:gd name="T3" fmla="*/ 2 h 4"/>
                  <a:gd name="T4" fmla="*/ 3 w 4"/>
                  <a:gd name="T5" fmla="*/ 4 h 4"/>
                  <a:gd name="T6" fmla="*/ 4 w 4"/>
                  <a:gd name="T7" fmla="*/ 3 h 4"/>
                  <a:gd name="T8" fmla="*/ 4 w 4"/>
                  <a:gd name="T9" fmla="*/ 2 h 4"/>
                  <a:gd name="T10" fmla="*/ 4 w 4"/>
                  <a:gd name="T11" fmla="*/ 2 h 4"/>
                  <a:gd name="T12" fmla="*/ 3 w 4"/>
                  <a:gd name="T13" fmla="*/ 2 h 4"/>
                  <a:gd name="T14" fmla="*/ 1 w 4"/>
                  <a:gd name="T15" fmla="*/ 0 h 4"/>
                  <a:gd name="T16" fmla="*/ 0 w 4"/>
                  <a:gd name="T17" fmla="*/ 0 h 4"/>
                  <a:gd name="T18" fmla="*/ 1 w 4"/>
                  <a:gd name="T19" fmla="*/ 0 h 4"/>
                  <a:gd name="T20" fmla="*/ 1 w 4"/>
                  <a:gd name="T21" fmla="*/ 0 h 4"/>
                  <a:gd name="T22" fmla="*/ 1 w 4"/>
                  <a:gd name="T2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3" y="2"/>
                    </a:moveTo>
                    <a:cubicBezTo>
                      <a:pt x="3" y="2"/>
                      <a:pt x="3" y="2"/>
                      <a:pt x="3" y="2"/>
                    </a:cubicBezTo>
                    <a:cubicBezTo>
                      <a:pt x="4" y="3"/>
                      <a:pt x="4" y="3"/>
                      <a:pt x="3" y="4"/>
                    </a:cubicBezTo>
                    <a:cubicBezTo>
                      <a:pt x="3" y="3"/>
                      <a:pt x="4" y="3"/>
                      <a:pt x="4" y="3"/>
                    </a:cubicBezTo>
                    <a:cubicBezTo>
                      <a:pt x="4" y="2"/>
                      <a:pt x="4" y="2"/>
                      <a:pt x="4" y="2"/>
                    </a:cubicBezTo>
                    <a:cubicBezTo>
                      <a:pt x="4" y="2"/>
                      <a:pt x="4" y="2"/>
                      <a:pt x="4" y="2"/>
                    </a:cubicBezTo>
                    <a:cubicBezTo>
                      <a:pt x="3" y="2"/>
                      <a:pt x="3" y="2"/>
                      <a:pt x="3" y="2"/>
                    </a:cubicBezTo>
                    <a:moveTo>
                      <a:pt x="1" y="0"/>
                    </a:moveTo>
                    <a:cubicBezTo>
                      <a:pt x="1" y="0"/>
                      <a:pt x="0" y="0"/>
                      <a:pt x="0" y="0"/>
                    </a:cubicBezTo>
                    <a:cubicBezTo>
                      <a:pt x="0" y="0"/>
                      <a:pt x="0" y="0"/>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1" name="Freeform 10304"/>
              <p:cNvSpPr>
                <a:spLocks/>
              </p:cNvSpPr>
              <p:nvPr/>
            </p:nvSpPr>
            <p:spPr bwMode="auto">
              <a:xfrm>
                <a:off x="-7" y="3913"/>
                <a:ext cx="7" cy="5"/>
              </a:xfrm>
              <a:custGeom>
                <a:avLst/>
                <a:gdLst>
                  <a:gd name="T0" fmla="*/ 2 w 3"/>
                  <a:gd name="T1" fmla="*/ 0 h 2"/>
                  <a:gd name="T2" fmla="*/ 0 w 3"/>
                  <a:gd name="T3" fmla="*/ 0 h 2"/>
                  <a:gd name="T4" fmla="*/ 0 w 3"/>
                  <a:gd name="T5" fmla="*/ 0 h 2"/>
                  <a:gd name="T6" fmla="*/ 2 w 3"/>
                  <a:gd name="T7" fmla="*/ 2 h 2"/>
                  <a:gd name="T8" fmla="*/ 3 w 3"/>
                  <a:gd name="T9" fmla="*/ 2 h 2"/>
                  <a:gd name="T10" fmla="*/ 2 w 3"/>
                  <a:gd name="T11" fmla="*/ 0 h 2"/>
                  <a:gd name="T12" fmla="*/ 1 w 3"/>
                  <a:gd name="T13" fmla="*/ 0 h 2"/>
                  <a:gd name="T14" fmla="*/ 1 w 3"/>
                  <a:gd name="T15" fmla="*/ 0 h 2"/>
                  <a:gd name="T16" fmla="*/ 2 w 3"/>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0"/>
                    </a:moveTo>
                    <a:cubicBezTo>
                      <a:pt x="1" y="0"/>
                      <a:pt x="1" y="0"/>
                      <a:pt x="0" y="0"/>
                    </a:cubicBezTo>
                    <a:cubicBezTo>
                      <a:pt x="0" y="0"/>
                      <a:pt x="0" y="0"/>
                      <a:pt x="0" y="0"/>
                    </a:cubicBezTo>
                    <a:cubicBezTo>
                      <a:pt x="1" y="0"/>
                      <a:pt x="2" y="1"/>
                      <a:pt x="2" y="2"/>
                    </a:cubicBezTo>
                    <a:cubicBezTo>
                      <a:pt x="3" y="2"/>
                      <a:pt x="3" y="2"/>
                      <a:pt x="3" y="2"/>
                    </a:cubicBezTo>
                    <a:cubicBezTo>
                      <a:pt x="3" y="1"/>
                      <a:pt x="2" y="1"/>
                      <a:pt x="2" y="0"/>
                    </a:cubicBezTo>
                    <a:cubicBezTo>
                      <a:pt x="2" y="0"/>
                      <a:pt x="1" y="0"/>
                      <a:pt x="1" y="0"/>
                    </a:cubicBezTo>
                    <a:cubicBezTo>
                      <a:pt x="1" y="0"/>
                      <a:pt x="1" y="0"/>
                      <a:pt x="1"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2" name="Freeform 10305"/>
              <p:cNvSpPr>
                <a:spLocks/>
              </p:cNvSpPr>
              <p:nvPr/>
            </p:nvSpPr>
            <p:spPr bwMode="auto">
              <a:xfrm>
                <a:off x="-118" y="3913"/>
                <a:ext cx="7" cy="7"/>
              </a:xfrm>
              <a:custGeom>
                <a:avLst/>
                <a:gdLst>
                  <a:gd name="T0" fmla="*/ 1 w 3"/>
                  <a:gd name="T1" fmla="*/ 0 h 3"/>
                  <a:gd name="T2" fmla="*/ 1 w 3"/>
                  <a:gd name="T3" fmla="*/ 1 h 3"/>
                  <a:gd name="T4" fmla="*/ 1 w 3"/>
                  <a:gd name="T5" fmla="*/ 3 h 3"/>
                  <a:gd name="T6" fmla="*/ 3 w 3"/>
                  <a:gd name="T7" fmla="*/ 0 h 3"/>
                  <a:gd name="T8" fmla="*/ 3 w 3"/>
                  <a:gd name="T9" fmla="*/ 0 h 3"/>
                  <a:gd name="T10" fmla="*/ 2 w 3"/>
                  <a:gd name="T11" fmla="*/ 1 h 3"/>
                  <a:gd name="T12" fmla="*/ 2 w 3"/>
                  <a:gd name="T13" fmla="*/ 0 h 3"/>
                  <a:gd name="T14" fmla="*/ 1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1" y="0"/>
                    </a:moveTo>
                    <a:cubicBezTo>
                      <a:pt x="1" y="0"/>
                      <a:pt x="1" y="1"/>
                      <a:pt x="1" y="1"/>
                    </a:cubicBezTo>
                    <a:cubicBezTo>
                      <a:pt x="0" y="2"/>
                      <a:pt x="0" y="3"/>
                      <a:pt x="1" y="3"/>
                    </a:cubicBezTo>
                    <a:cubicBezTo>
                      <a:pt x="1" y="3"/>
                      <a:pt x="2" y="2"/>
                      <a:pt x="3" y="0"/>
                    </a:cubicBezTo>
                    <a:cubicBezTo>
                      <a:pt x="3" y="0"/>
                      <a:pt x="3" y="0"/>
                      <a:pt x="3" y="0"/>
                    </a:cubicBezTo>
                    <a:cubicBezTo>
                      <a:pt x="3" y="1"/>
                      <a:pt x="2" y="1"/>
                      <a:pt x="2" y="1"/>
                    </a:cubicBezTo>
                    <a:cubicBezTo>
                      <a:pt x="2" y="1"/>
                      <a:pt x="2" y="1"/>
                      <a:pt x="2"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3" name="Oval 10306"/>
              <p:cNvSpPr>
                <a:spLocks noChangeArrowheads="1"/>
              </p:cNvSpPr>
              <p:nvPr/>
            </p:nvSpPr>
            <p:spPr bwMode="auto">
              <a:xfrm>
                <a:off x="-111" y="3913"/>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4" name="Freeform 10307"/>
              <p:cNvSpPr>
                <a:spLocks noEditPoints="1"/>
              </p:cNvSpPr>
              <p:nvPr/>
            </p:nvSpPr>
            <p:spPr bwMode="auto">
              <a:xfrm>
                <a:off x="-146" y="3913"/>
                <a:ext cx="5" cy="2"/>
              </a:xfrm>
              <a:custGeom>
                <a:avLst/>
                <a:gdLst>
                  <a:gd name="T0" fmla="*/ 0 w 2"/>
                  <a:gd name="T1" fmla="*/ 0 h 1"/>
                  <a:gd name="T2" fmla="*/ 1 w 2"/>
                  <a:gd name="T3" fmla="*/ 1 h 1"/>
                  <a:gd name="T4" fmla="*/ 1 w 2"/>
                  <a:gd name="T5" fmla="*/ 1 h 1"/>
                  <a:gd name="T6" fmla="*/ 1 w 2"/>
                  <a:gd name="T7" fmla="*/ 1 h 1"/>
                  <a:gd name="T8" fmla="*/ 1 w 2"/>
                  <a:gd name="T9" fmla="*/ 1 h 1"/>
                  <a:gd name="T10" fmla="*/ 2 w 2"/>
                  <a:gd name="T11" fmla="*/ 1 h 1"/>
                  <a:gd name="T12" fmla="*/ 2 w 2"/>
                  <a:gd name="T13" fmla="*/ 1 h 1"/>
                  <a:gd name="T14" fmla="*/ 1 w 2"/>
                  <a:gd name="T15" fmla="*/ 0 h 1"/>
                  <a:gd name="T16" fmla="*/ 0 w 2"/>
                  <a:gd name="T17" fmla="*/ 0 h 1"/>
                  <a:gd name="T18" fmla="*/ 0 w 2"/>
                  <a:gd name="T19" fmla="*/ 0 h 1"/>
                  <a:gd name="T20" fmla="*/ 0 w 2"/>
                  <a:gd name="T21" fmla="*/ 0 h 1"/>
                  <a:gd name="T22" fmla="*/ 0 w 2"/>
                  <a:gd name="T23" fmla="*/ 0 h 1"/>
                  <a:gd name="T24" fmla="*/ 0 w 2"/>
                  <a:gd name="T25" fmla="*/ 0 h 1"/>
                  <a:gd name="T26" fmla="*/ 0 w 2"/>
                  <a:gd name="T27" fmla="*/ 0 h 1"/>
                  <a:gd name="T28" fmla="*/ 0 w 2"/>
                  <a:gd name="T29" fmla="*/ 0 h 1"/>
                  <a:gd name="T30" fmla="*/ 0 w 2"/>
                  <a:gd name="T31" fmla="*/ 0 h 1"/>
                  <a:gd name="T32" fmla="*/ 1 w 2"/>
                  <a:gd name="T33" fmla="*/ 1 h 1"/>
                  <a:gd name="T34" fmla="*/ 1 w 2"/>
                  <a:gd name="T35" fmla="*/ 1 h 1"/>
                  <a:gd name="T36" fmla="*/ 1 w 2"/>
                  <a:gd name="T37" fmla="*/ 1 h 1"/>
                  <a:gd name="T38" fmla="*/ 0 w 2"/>
                  <a:gd name="T39" fmla="*/ 0 h 1"/>
                  <a:gd name="T40" fmla="*/ 0 w 2"/>
                  <a:gd name="T4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 h="1">
                    <a:moveTo>
                      <a:pt x="0" y="0"/>
                    </a:moveTo>
                    <a:cubicBezTo>
                      <a:pt x="1" y="0"/>
                      <a:pt x="1" y="1"/>
                      <a:pt x="1" y="1"/>
                    </a:cubicBezTo>
                    <a:cubicBezTo>
                      <a:pt x="1" y="1"/>
                      <a:pt x="1" y="1"/>
                      <a:pt x="1" y="1"/>
                    </a:cubicBezTo>
                    <a:cubicBezTo>
                      <a:pt x="1" y="1"/>
                      <a:pt x="1" y="1"/>
                      <a:pt x="1" y="1"/>
                    </a:cubicBezTo>
                    <a:cubicBezTo>
                      <a:pt x="1" y="1"/>
                      <a:pt x="1" y="1"/>
                      <a:pt x="1" y="1"/>
                    </a:cubicBezTo>
                    <a:cubicBezTo>
                      <a:pt x="2" y="1"/>
                      <a:pt x="2" y="1"/>
                      <a:pt x="2" y="1"/>
                    </a:cubicBezTo>
                    <a:cubicBezTo>
                      <a:pt x="2" y="1"/>
                      <a:pt x="2" y="1"/>
                      <a:pt x="2" y="1"/>
                    </a:cubicBezTo>
                    <a:cubicBezTo>
                      <a:pt x="1" y="0"/>
                      <a:pt x="1" y="0"/>
                      <a:pt x="1" y="0"/>
                    </a:cubicBezTo>
                    <a:cubicBezTo>
                      <a:pt x="1" y="0"/>
                      <a:pt x="1" y="0"/>
                      <a:pt x="0" y="0"/>
                    </a:cubicBezTo>
                    <a:moveTo>
                      <a:pt x="0" y="0"/>
                    </a:moveTo>
                    <a:cubicBezTo>
                      <a:pt x="0" y="0"/>
                      <a:pt x="0" y="0"/>
                      <a:pt x="0" y="0"/>
                    </a:cubicBezTo>
                    <a:cubicBezTo>
                      <a:pt x="0" y="0"/>
                      <a:pt x="0" y="0"/>
                      <a:pt x="0" y="0"/>
                    </a:cubicBezTo>
                    <a:cubicBezTo>
                      <a:pt x="0" y="0"/>
                      <a:pt x="0" y="0"/>
                      <a:pt x="0" y="0"/>
                    </a:cubicBezTo>
                    <a:moveTo>
                      <a:pt x="0" y="0"/>
                    </a:moveTo>
                    <a:cubicBezTo>
                      <a:pt x="0" y="0"/>
                      <a:pt x="0" y="0"/>
                      <a:pt x="0" y="0"/>
                    </a:cubicBezTo>
                    <a:cubicBezTo>
                      <a:pt x="0" y="0"/>
                      <a:pt x="0" y="0"/>
                      <a:pt x="0" y="0"/>
                    </a:cubicBezTo>
                    <a:cubicBezTo>
                      <a:pt x="0" y="1"/>
                      <a:pt x="1" y="1"/>
                      <a:pt x="1" y="1"/>
                    </a:cubicBezTo>
                    <a:cubicBezTo>
                      <a:pt x="1" y="1"/>
                      <a:pt x="1" y="1"/>
                      <a:pt x="1" y="1"/>
                    </a:cubicBezTo>
                    <a:cubicBezTo>
                      <a:pt x="1" y="1"/>
                      <a:pt x="1" y="1"/>
                      <a:pt x="1" y="1"/>
                    </a:cubicBezTo>
                    <a:cubicBezTo>
                      <a:pt x="1" y="1"/>
                      <a:pt x="1"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5" name="Freeform 10308"/>
              <p:cNvSpPr>
                <a:spLocks noEditPoints="1"/>
              </p:cNvSpPr>
              <p:nvPr/>
            </p:nvSpPr>
            <p:spPr bwMode="auto">
              <a:xfrm>
                <a:off x="-146" y="3913"/>
                <a:ext cx="2" cy="2"/>
              </a:xfrm>
              <a:custGeom>
                <a:avLst/>
                <a:gdLst>
                  <a:gd name="T0" fmla="*/ 1 w 1"/>
                  <a:gd name="T1" fmla="*/ 1 h 1"/>
                  <a:gd name="T2" fmla="*/ 1 w 1"/>
                  <a:gd name="T3" fmla="*/ 1 h 1"/>
                  <a:gd name="T4" fmla="*/ 1 w 1"/>
                  <a:gd name="T5" fmla="*/ 1 h 1"/>
                  <a:gd name="T6" fmla="*/ 1 w 1"/>
                  <a:gd name="T7" fmla="*/ 1 h 1"/>
                  <a:gd name="T8" fmla="*/ 1 w 1"/>
                  <a:gd name="T9" fmla="*/ 1 h 1"/>
                  <a:gd name="T10" fmla="*/ 1 w 1"/>
                  <a:gd name="T11" fmla="*/ 1 h 1"/>
                  <a:gd name="T12" fmla="*/ 0 w 1"/>
                  <a:gd name="T13" fmla="*/ 0 h 1"/>
                  <a:gd name="T14" fmla="*/ 1 w 1"/>
                  <a:gd name="T15" fmla="*/ 1 h 1"/>
                  <a:gd name="T16" fmla="*/ 0 w 1"/>
                  <a:gd name="T17" fmla="*/ 0 h 1"/>
                  <a:gd name="T18" fmla="*/ 0 w 1"/>
                  <a:gd name="T19" fmla="*/ 0 h 1"/>
                  <a:gd name="T20" fmla="*/ 0 w 1"/>
                  <a:gd name="T21" fmla="*/ 0 h 1"/>
                  <a:gd name="T22" fmla="*/ 0 w 1"/>
                  <a:gd name="T23" fmla="*/ 0 h 1"/>
                  <a:gd name="T24" fmla="*/ 0 w 1"/>
                  <a:gd name="T25" fmla="*/ 0 h 1"/>
                  <a:gd name="T26" fmla="*/ 0 w 1"/>
                  <a:gd name="T27" fmla="*/ 0 h 1"/>
                  <a:gd name="T28" fmla="*/ 0 w 1"/>
                  <a:gd name="T2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 h="1">
                    <a:moveTo>
                      <a:pt x="1" y="1"/>
                    </a:moveTo>
                    <a:cubicBezTo>
                      <a:pt x="1" y="1"/>
                      <a:pt x="1" y="1"/>
                      <a:pt x="1" y="1"/>
                    </a:cubicBezTo>
                    <a:cubicBezTo>
                      <a:pt x="1" y="1"/>
                      <a:pt x="1" y="1"/>
                      <a:pt x="1" y="1"/>
                    </a:cubicBezTo>
                    <a:cubicBezTo>
                      <a:pt x="1" y="1"/>
                      <a:pt x="1" y="1"/>
                      <a:pt x="1" y="1"/>
                    </a:cubicBezTo>
                    <a:cubicBezTo>
                      <a:pt x="1" y="1"/>
                      <a:pt x="1" y="1"/>
                      <a:pt x="1" y="1"/>
                    </a:cubicBezTo>
                    <a:cubicBezTo>
                      <a:pt x="1" y="1"/>
                      <a:pt x="1" y="1"/>
                      <a:pt x="1" y="1"/>
                    </a:cubicBezTo>
                    <a:moveTo>
                      <a:pt x="0" y="0"/>
                    </a:moveTo>
                    <a:cubicBezTo>
                      <a:pt x="1" y="0"/>
                      <a:pt x="1" y="1"/>
                      <a:pt x="1" y="1"/>
                    </a:cubicBezTo>
                    <a:cubicBezTo>
                      <a:pt x="1" y="1"/>
                      <a:pt x="1" y="0"/>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6" name="Freeform 10309"/>
              <p:cNvSpPr>
                <a:spLocks noEditPoints="1"/>
              </p:cNvSpPr>
              <p:nvPr/>
            </p:nvSpPr>
            <p:spPr bwMode="auto">
              <a:xfrm>
                <a:off x="-309" y="3913"/>
                <a:ext cx="165" cy="5"/>
              </a:xfrm>
              <a:custGeom>
                <a:avLst/>
                <a:gdLst>
                  <a:gd name="T0" fmla="*/ 1 w 70"/>
                  <a:gd name="T1" fmla="*/ 0 h 2"/>
                  <a:gd name="T2" fmla="*/ 1 w 70"/>
                  <a:gd name="T3" fmla="*/ 0 h 2"/>
                  <a:gd name="T4" fmla="*/ 0 w 70"/>
                  <a:gd name="T5" fmla="*/ 1 h 2"/>
                  <a:gd name="T6" fmla="*/ 1 w 70"/>
                  <a:gd name="T7" fmla="*/ 0 h 2"/>
                  <a:gd name="T8" fmla="*/ 69 w 70"/>
                  <a:gd name="T9" fmla="*/ 0 h 2"/>
                  <a:gd name="T10" fmla="*/ 68 w 70"/>
                  <a:gd name="T11" fmla="*/ 0 h 2"/>
                  <a:gd name="T12" fmla="*/ 68 w 70"/>
                  <a:gd name="T13" fmla="*/ 0 h 2"/>
                  <a:gd name="T14" fmla="*/ 68 w 70"/>
                  <a:gd name="T15" fmla="*/ 1 h 2"/>
                  <a:gd name="T16" fmla="*/ 67 w 70"/>
                  <a:gd name="T17" fmla="*/ 2 h 2"/>
                  <a:gd name="T18" fmla="*/ 67 w 70"/>
                  <a:gd name="T19" fmla="*/ 2 h 2"/>
                  <a:gd name="T20" fmla="*/ 67 w 70"/>
                  <a:gd name="T21" fmla="*/ 2 h 2"/>
                  <a:gd name="T22" fmla="*/ 67 w 70"/>
                  <a:gd name="T23" fmla="*/ 2 h 2"/>
                  <a:gd name="T24" fmla="*/ 68 w 70"/>
                  <a:gd name="T25" fmla="*/ 1 h 2"/>
                  <a:gd name="T26" fmla="*/ 69 w 70"/>
                  <a:gd name="T27" fmla="*/ 1 h 2"/>
                  <a:gd name="T28" fmla="*/ 70 w 70"/>
                  <a:gd name="T29" fmla="*/ 1 h 2"/>
                  <a:gd name="T30" fmla="*/ 70 w 70"/>
                  <a:gd name="T31" fmla="*/ 1 h 2"/>
                  <a:gd name="T32" fmla="*/ 70 w 70"/>
                  <a:gd name="T33" fmla="*/ 1 h 2"/>
                  <a:gd name="T34" fmla="*/ 70 w 70"/>
                  <a:gd name="T35" fmla="*/ 1 h 2"/>
                  <a:gd name="T36" fmla="*/ 70 w 70"/>
                  <a:gd name="T37" fmla="*/ 1 h 2"/>
                  <a:gd name="T38" fmla="*/ 69 w 70"/>
                  <a:gd name="T39" fmla="*/ 0 h 2"/>
                  <a:gd name="T40" fmla="*/ 69 w 70"/>
                  <a:gd name="T41" fmla="*/ 0 h 2"/>
                  <a:gd name="T42" fmla="*/ 69 w 70"/>
                  <a:gd name="T43"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0" h="2">
                    <a:moveTo>
                      <a:pt x="1" y="0"/>
                    </a:moveTo>
                    <a:cubicBezTo>
                      <a:pt x="1" y="0"/>
                      <a:pt x="1" y="0"/>
                      <a:pt x="1" y="0"/>
                    </a:cubicBezTo>
                    <a:cubicBezTo>
                      <a:pt x="1" y="0"/>
                      <a:pt x="0" y="1"/>
                      <a:pt x="0" y="1"/>
                    </a:cubicBezTo>
                    <a:cubicBezTo>
                      <a:pt x="0" y="1"/>
                      <a:pt x="1" y="0"/>
                      <a:pt x="1" y="0"/>
                    </a:cubicBezTo>
                    <a:moveTo>
                      <a:pt x="69" y="0"/>
                    </a:moveTo>
                    <a:cubicBezTo>
                      <a:pt x="68" y="0"/>
                      <a:pt x="68" y="0"/>
                      <a:pt x="68" y="0"/>
                    </a:cubicBezTo>
                    <a:cubicBezTo>
                      <a:pt x="68" y="0"/>
                      <a:pt x="68" y="0"/>
                      <a:pt x="68" y="0"/>
                    </a:cubicBezTo>
                    <a:cubicBezTo>
                      <a:pt x="68" y="1"/>
                      <a:pt x="68" y="1"/>
                      <a:pt x="68" y="1"/>
                    </a:cubicBezTo>
                    <a:cubicBezTo>
                      <a:pt x="67" y="1"/>
                      <a:pt x="67" y="2"/>
                      <a:pt x="67" y="2"/>
                    </a:cubicBezTo>
                    <a:cubicBezTo>
                      <a:pt x="67" y="2"/>
                      <a:pt x="67" y="2"/>
                      <a:pt x="67" y="2"/>
                    </a:cubicBezTo>
                    <a:cubicBezTo>
                      <a:pt x="67" y="2"/>
                      <a:pt x="67" y="2"/>
                      <a:pt x="67" y="2"/>
                    </a:cubicBezTo>
                    <a:cubicBezTo>
                      <a:pt x="67" y="2"/>
                      <a:pt x="67" y="2"/>
                      <a:pt x="67" y="2"/>
                    </a:cubicBezTo>
                    <a:cubicBezTo>
                      <a:pt x="67" y="2"/>
                      <a:pt x="67" y="2"/>
                      <a:pt x="68" y="1"/>
                    </a:cubicBezTo>
                    <a:cubicBezTo>
                      <a:pt x="68" y="1"/>
                      <a:pt x="69" y="1"/>
                      <a:pt x="69" y="1"/>
                    </a:cubicBezTo>
                    <a:cubicBezTo>
                      <a:pt x="69" y="1"/>
                      <a:pt x="70" y="1"/>
                      <a:pt x="70" y="1"/>
                    </a:cubicBezTo>
                    <a:cubicBezTo>
                      <a:pt x="70" y="1"/>
                      <a:pt x="70" y="1"/>
                      <a:pt x="70" y="1"/>
                    </a:cubicBezTo>
                    <a:cubicBezTo>
                      <a:pt x="70" y="1"/>
                      <a:pt x="70" y="1"/>
                      <a:pt x="70" y="1"/>
                    </a:cubicBezTo>
                    <a:cubicBezTo>
                      <a:pt x="70" y="1"/>
                      <a:pt x="70" y="1"/>
                      <a:pt x="70" y="1"/>
                    </a:cubicBezTo>
                    <a:cubicBezTo>
                      <a:pt x="70" y="1"/>
                      <a:pt x="70" y="1"/>
                      <a:pt x="70" y="1"/>
                    </a:cubicBezTo>
                    <a:cubicBezTo>
                      <a:pt x="70" y="1"/>
                      <a:pt x="69" y="1"/>
                      <a:pt x="69" y="0"/>
                    </a:cubicBezTo>
                    <a:cubicBezTo>
                      <a:pt x="69" y="0"/>
                      <a:pt x="69" y="0"/>
                      <a:pt x="69" y="0"/>
                    </a:cubicBezTo>
                    <a:cubicBezTo>
                      <a:pt x="69" y="0"/>
                      <a:pt x="69" y="0"/>
                      <a:pt x="6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7" name="Freeform 10310"/>
              <p:cNvSpPr>
                <a:spLocks/>
              </p:cNvSpPr>
              <p:nvPr/>
            </p:nvSpPr>
            <p:spPr bwMode="auto">
              <a:xfrm>
                <a:off x="-141" y="3913"/>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8" name="Freeform 10311"/>
              <p:cNvSpPr>
                <a:spLocks/>
              </p:cNvSpPr>
              <p:nvPr/>
            </p:nvSpPr>
            <p:spPr bwMode="auto">
              <a:xfrm>
                <a:off x="-153" y="391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9" name="Freeform 10312"/>
              <p:cNvSpPr>
                <a:spLocks noEditPoints="1"/>
              </p:cNvSpPr>
              <p:nvPr/>
            </p:nvSpPr>
            <p:spPr bwMode="auto">
              <a:xfrm>
                <a:off x="-304" y="3915"/>
                <a:ext cx="163" cy="5"/>
              </a:xfrm>
              <a:custGeom>
                <a:avLst/>
                <a:gdLst>
                  <a:gd name="T0" fmla="*/ 0 w 69"/>
                  <a:gd name="T1" fmla="*/ 0 h 2"/>
                  <a:gd name="T2" fmla="*/ 0 w 69"/>
                  <a:gd name="T3" fmla="*/ 2 h 2"/>
                  <a:gd name="T4" fmla="*/ 0 w 69"/>
                  <a:gd name="T5" fmla="*/ 1 h 2"/>
                  <a:gd name="T6" fmla="*/ 0 w 69"/>
                  <a:gd name="T7" fmla="*/ 0 h 2"/>
                  <a:gd name="T8" fmla="*/ 69 w 69"/>
                  <a:gd name="T9" fmla="*/ 0 h 2"/>
                  <a:gd name="T10" fmla="*/ 69 w 69"/>
                  <a:gd name="T11" fmla="*/ 0 h 2"/>
                  <a:gd name="T12" fmla="*/ 69 w 69"/>
                  <a:gd name="T13" fmla="*/ 0 h 2"/>
                  <a:gd name="T14" fmla="*/ 69 w 69"/>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2">
                    <a:moveTo>
                      <a:pt x="0" y="0"/>
                    </a:moveTo>
                    <a:cubicBezTo>
                      <a:pt x="0" y="1"/>
                      <a:pt x="0" y="1"/>
                      <a:pt x="0" y="2"/>
                    </a:cubicBezTo>
                    <a:cubicBezTo>
                      <a:pt x="0" y="2"/>
                      <a:pt x="0" y="1"/>
                      <a:pt x="0" y="1"/>
                    </a:cubicBezTo>
                    <a:cubicBezTo>
                      <a:pt x="0" y="1"/>
                      <a:pt x="0" y="0"/>
                      <a:pt x="0" y="0"/>
                    </a:cubicBezTo>
                    <a:moveTo>
                      <a:pt x="69" y="0"/>
                    </a:moveTo>
                    <a:cubicBezTo>
                      <a:pt x="69" y="0"/>
                      <a:pt x="69" y="0"/>
                      <a:pt x="69" y="0"/>
                    </a:cubicBezTo>
                    <a:cubicBezTo>
                      <a:pt x="69" y="0"/>
                      <a:pt x="69" y="0"/>
                      <a:pt x="69" y="0"/>
                    </a:cubicBezTo>
                    <a:cubicBezTo>
                      <a:pt x="69" y="0"/>
                      <a:pt x="69" y="0"/>
                      <a:pt x="6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0" name="Freeform 10313"/>
              <p:cNvSpPr>
                <a:spLocks noEditPoints="1"/>
              </p:cNvSpPr>
              <p:nvPr/>
            </p:nvSpPr>
            <p:spPr bwMode="auto">
              <a:xfrm>
                <a:off x="-153" y="3915"/>
                <a:ext cx="16" cy="5"/>
              </a:xfrm>
              <a:custGeom>
                <a:avLst/>
                <a:gdLst>
                  <a:gd name="T0" fmla="*/ 6 w 7"/>
                  <a:gd name="T1" fmla="*/ 0 h 2"/>
                  <a:gd name="T2" fmla="*/ 6 w 7"/>
                  <a:gd name="T3" fmla="*/ 1 h 2"/>
                  <a:gd name="T4" fmla="*/ 6 w 7"/>
                  <a:gd name="T5" fmla="*/ 2 h 2"/>
                  <a:gd name="T6" fmla="*/ 7 w 7"/>
                  <a:gd name="T7" fmla="*/ 2 h 2"/>
                  <a:gd name="T8" fmla="*/ 6 w 7"/>
                  <a:gd name="T9" fmla="*/ 0 h 2"/>
                  <a:gd name="T10" fmla="*/ 0 w 7"/>
                  <a:gd name="T11" fmla="*/ 0 h 2"/>
                  <a:gd name="T12" fmla="*/ 0 w 7"/>
                  <a:gd name="T13" fmla="*/ 0 h 2"/>
                  <a:gd name="T14" fmla="*/ 0 w 7"/>
                  <a:gd name="T15" fmla="*/ 0 h 2"/>
                  <a:gd name="T16" fmla="*/ 0 w 7"/>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
                    <a:moveTo>
                      <a:pt x="6" y="0"/>
                    </a:moveTo>
                    <a:cubicBezTo>
                      <a:pt x="6" y="0"/>
                      <a:pt x="6" y="1"/>
                      <a:pt x="6" y="1"/>
                    </a:cubicBezTo>
                    <a:cubicBezTo>
                      <a:pt x="6" y="1"/>
                      <a:pt x="6" y="2"/>
                      <a:pt x="6" y="2"/>
                    </a:cubicBezTo>
                    <a:cubicBezTo>
                      <a:pt x="7" y="2"/>
                      <a:pt x="7" y="2"/>
                      <a:pt x="7" y="2"/>
                    </a:cubicBezTo>
                    <a:cubicBezTo>
                      <a:pt x="6" y="1"/>
                      <a:pt x="6" y="1"/>
                      <a:pt x="6" y="0"/>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1" name="Oval 10314"/>
              <p:cNvSpPr>
                <a:spLocks noChangeArrowheads="1"/>
              </p:cNvSpPr>
              <p:nvPr/>
            </p:nvSpPr>
            <p:spPr bwMode="auto">
              <a:xfrm>
                <a:off x="-307" y="3918"/>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2" name="Freeform 10315"/>
              <p:cNvSpPr>
                <a:spLocks noEditPoints="1"/>
              </p:cNvSpPr>
              <p:nvPr/>
            </p:nvSpPr>
            <p:spPr bwMode="auto">
              <a:xfrm>
                <a:off x="-307" y="3915"/>
                <a:ext cx="0" cy="3"/>
              </a:xfrm>
              <a:custGeom>
                <a:avLst/>
                <a:gdLst>
                  <a:gd name="T0" fmla="*/ 1 h 1"/>
                  <a:gd name="T1" fmla="*/ 1 h 1"/>
                  <a:gd name="T2" fmla="*/ 1 h 1"/>
                  <a:gd name="T3" fmla="*/ 1 h 1"/>
                  <a:gd name="T4" fmla="*/ 1 h 1"/>
                  <a:gd name="T5" fmla="*/ 0 h 1"/>
                  <a:gd name="T6" fmla="*/ 0 h 1"/>
                  <a:gd name="T7" fmla="*/ 0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3" name="Freeform 10316"/>
              <p:cNvSpPr>
                <a:spLocks noEditPoints="1"/>
              </p:cNvSpPr>
              <p:nvPr/>
            </p:nvSpPr>
            <p:spPr bwMode="auto">
              <a:xfrm>
                <a:off x="-307" y="3915"/>
                <a:ext cx="168" cy="3"/>
              </a:xfrm>
              <a:custGeom>
                <a:avLst/>
                <a:gdLst>
                  <a:gd name="T0" fmla="*/ 0 w 71"/>
                  <a:gd name="T1" fmla="*/ 1 h 1"/>
                  <a:gd name="T2" fmla="*/ 0 w 71"/>
                  <a:gd name="T3" fmla="*/ 1 h 1"/>
                  <a:gd name="T4" fmla="*/ 0 w 71"/>
                  <a:gd name="T5" fmla="*/ 1 h 1"/>
                  <a:gd name="T6" fmla="*/ 0 w 71"/>
                  <a:gd name="T7" fmla="*/ 1 h 1"/>
                  <a:gd name="T8" fmla="*/ 0 w 71"/>
                  <a:gd name="T9" fmla="*/ 1 h 1"/>
                  <a:gd name="T10" fmla="*/ 0 w 71"/>
                  <a:gd name="T11" fmla="*/ 1 h 1"/>
                  <a:gd name="T12" fmla="*/ 71 w 71"/>
                  <a:gd name="T13" fmla="*/ 0 h 1"/>
                  <a:gd name="T14" fmla="*/ 70 w 71"/>
                  <a:gd name="T15" fmla="*/ 1 h 1"/>
                  <a:gd name="T16" fmla="*/ 70 w 71"/>
                  <a:gd name="T17" fmla="*/ 1 h 1"/>
                  <a:gd name="T18" fmla="*/ 71 w 71"/>
                  <a:gd name="T19" fmla="*/ 1 h 1"/>
                  <a:gd name="T20" fmla="*/ 71 w 71"/>
                  <a:gd name="T21" fmla="*/ 0 h 1"/>
                  <a:gd name="T22" fmla="*/ 0 w 71"/>
                  <a:gd name="T23" fmla="*/ 0 h 1"/>
                  <a:gd name="T24" fmla="*/ 0 w 71"/>
                  <a:gd name="T25" fmla="*/ 1 h 1"/>
                  <a:gd name="T26" fmla="*/ 0 w 71"/>
                  <a:gd name="T27" fmla="*/ 1 h 1"/>
                  <a:gd name="T28" fmla="*/ 0 w 71"/>
                  <a:gd name="T29" fmla="*/ 1 h 1"/>
                  <a:gd name="T30" fmla="*/ 0 w 71"/>
                  <a:gd name="T31" fmla="*/ 0 h 1"/>
                  <a:gd name="T32" fmla="*/ 0 w 71"/>
                  <a:gd name="T33"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1">
                    <a:moveTo>
                      <a:pt x="0" y="1"/>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moveTo>
                      <a:pt x="71" y="0"/>
                    </a:moveTo>
                    <a:cubicBezTo>
                      <a:pt x="71" y="1"/>
                      <a:pt x="70" y="1"/>
                      <a:pt x="70" y="1"/>
                    </a:cubicBezTo>
                    <a:cubicBezTo>
                      <a:pt x="70" y="1"/>
                      <a:pt x="70" y="1"/>
                      <a:pt x="70" y="1"/>
                    </a:cubicBezTo>
                    <a:cubicBezTo>
                      <a:pt x="70" y="1"/>
                      <a:pt x="71" y="1"/>
                      <a:pt x="71" y="1"/>
                    </a:cubicBezTo>
                    <a:cubicBezTo>
                      <a:pt x="71" y="1"/>
                      <a:pt x="71" y="0"/>
                      <a:pt x="71" y="0"/>
                    </a:cubicBezTo>
                    <a:moveTo>
                      <a:pt x="0" y="0"/>
                    </a:moveTo>
                    <a:cubicBezTo>
                      <a:pt x="0" y="1"/>
                      <a:pt x="0" y="1"/>
                      <a:pt x="0" y="1"/>
                    </a:cubicBezTo>
                    <a:cubicBezTo>
                      <a:pt x="0" y="1"/>
                      <a:pt x="0" y="1"/>
                      <a:pt x="0" y="1"/>
                    </a:cubicBezTo>
                    <a:cubicBezTo>
                      <a:pt x="0" y="1"/>
                      <a:pt x="0" y="1"/>
                      <a:pt x="0" y="1"/>
                    </a:cubicBezTo>
                    <a:cubicBezTo>
                      <a:pt x="0" y="1"/>
                      <a:pt x="0" y="1"/>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4" name="Freeform 10317"/>
              <p:cNvSpPr>
                <a:spLocks noEditPoints="1"/>
              </p:cNvSpPr>
              <p:nvPr/>
            </p:nvSpPr>
            <p:spPr bwMode="auto">
              <a:xfrm>
                <a:off x="-101" y="3918"/>
                <a:ext cx="170" cy="2"/>
              </a:xfrm>
              <a:custGeom>
                <a:avLst/>
                <a:gdLst>
                  <a:gd name="T0" fmla="*/ 71 w 72"/>
                  <a:gd name="T1" fmla="*/ 0 h 1"/>
                  <a:gd name="T2" fmla="*/ 71 w 72"/>
                  <a:gd name="T3" fmla="*/ 1 h 1"/>
                  <a:gd name="T4" fmla="*/ 71 w 72"/>
                  <a:gd name="T5" fmla="*/ 1 h 1"/>
                  <a:gd name="T6" fmla="*/ 72 w 72"/>
                  <a:gd name="T7" fmla="*/ 1 h 1"/>
                  <a:gd name="T8" fmla="*/ 71 w 72"/>
                  <a:gd name="T9" fmla="*/ 0 h 1"/>
                  <a:gd name="T10" fmla="*/ 0 w 72"/>
                  <a:gd name="T11" fmla="*/ 0 h 1"/>
                  <a:gd name="T12" fmla="*/ 0 w 72"/>
                  <a:gd name="T13" fmla="*/ 0 h 1"/>
                  <a:gd name="T14" fmla="*/ 0 w 7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
                    <a:moveTo>
                      <a:pt x="71" y="0"/>
                    </a:moveTo>
                    <a:cubicBezTo>
                      <a:pt x="71" y="0"/>
                      <a:pt x="71" y="1"/>
                      <a:pt x="71" y="1"/>
                    </a:cubicBezTo>
                    <a:cubicBezTo>
                      <a:pt x="71" y="1"/>
                      <a:pt x="71" y="1"/>
                      <a:pt x="71" y="1"/>
                    </a:cubicBezTo>
                    <a:cubicBezTo>
                      <a:pt x="71" y="1"/>
                      <a:pt x="71" y="1"/>
                      <a:pt x="72" y="1"/>
                    </a:cubicBezTo>
                    <a:cubicBezTo>
                      <a:pt x="71" y="0"/>
                      <a:pt x="71" y="0"/>
                      <a:pt x="71" y="0"/>
                    </a:cubicBezTo>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5" name="Freeform 10318"/>
              <p:cNvSpPr>
                <a:spLocks noEditPoints="1"/>
              </p:cNvSpPr>
              <p:nvPr/>
            </p:nvSpPr>
            <p:spPr bwMode="auto">
              <a:xfrm>
                <a:off x="66" y="3918"/>
                <a:ext cx="5" cy="2"/>
              </a:xfrm>
              <a:custGeom>
                <a:avLst/>
                <a:gdLst>
                  <a:gd name="T0" fmla="*/ 0 w 2"/>
                  <a:gd name="T1" fmla="*/ 1 h 1"/>
                  <a:gd name="T2" fmla="*/ 0 w 2"/>
                  <a:gd name="T3" fmla="*/ 1 h 1"/>
                  <a:gd name="T4" fmla="*/ 0 w 2"/>
                  <a:gd name="T5" fmla="*/ 1 h 1"/>
                  <a:gd name="T6" fmla="*/ 0 w 2"/>
                  <a:gd name="T7" fmla="*/ 1 h 1"/>
                  <a:gd name="T8" fmla="*/ 0 w 2"/>
                  <a:gd name="T9" fmla="*/ 0 h 1"/>
                  <a:gd name="T10" fmla="*/ 0 w 2"/>
                  <a:gd name="T11" fmla="*/ 0 h 1"/>
                  <a:gd name="T12" fmla="*/ 1 w 2"/>
                  <a:gd name="T13" fmla="*/ 1 h 1"/>
                  <a:gd name="T14" fmla="*/ 2 w 2"/>
                  <a:gd name="T15" fmla="*/ 1 h 1"/>
                  <a:gd name="T16" fmla="*/ 1 w 2"/>
                  <a:gd name="T17" fmla="*/ 1 h 1"/>
                  <a:gd name="T18" fmla="*/ 0 w 2"/>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1" y="1"/>
                      <a:pt x="1" y="1"/>
                      <a:pt x="1" y="1"/>
                    </a:cubicBezTo>
                    <a:cubicBezTo>
                      <a:pt x="1" y="1"/>
                      <a:pt x="2" y="1"/>
                      <a:pt x="2" y="1"/>
                    </a:cubicBezTo>
                    <a:cubicBezTo>
                      <a:pt x="2"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6" name="Freeform 10319"/>
              <p:cNvSpPr>
                <a:spLocks noEditPoints="1"/>
              </p:cNvSpPr>
              <p:nvPr/>
            </p:nvSpPr>
            <p:spPr bwMode="auto">
              <a:xfrm>
                <a:off x="-541" y="3920"/>
                <a:ext cx="404" cy="10"/>
              </a:xfrm>
              <a:custGeom>
                <a:avLst/>
                <a:gdLst>
                  <a:gd name="T0" fmla="*/ 170 w 171"/>
                  <a:gd name="T1" fmla="*/ 1 h 4"/>
                  <a:gd name="T2" fmla="*/ 170 w 171"/>
                  <a:gd name="T3" fmla="*/ 1 h 4"/>
                  <a:gd name="T4" fmla="*/ 171 w 171"/>
                  <a:gd name="T5" fmla="*/ 4 h 4"/>
                  <a:gd name="T6" fmla="*/ 171 w 171"/>
                  <a:gd name="T7" fmla="*/ 4 h 4"/>
                  <a:gd name="T8" fmla="*/ 170 w 171"/>
                  <a:gd name="T9" fmla="*/ 1 h 4"/>
                  <a:gd name="T10" fmla="*/ 0 w 171"/>
                  <a:gd name="T11" fmla="*/ 0 h 4"/>
                  <a:gd name="T12" fmla="*/ 0 w 171"/>
                  <a:gd name="T13" fmla="*/ 0 h 4"/>
                  <a:gd name="T14" fmla="*/ 0 w 171"/>
                  <a:gd name="T15" fmla="*/ 0 h 4"/>
                  <a:gd name="T16" fmla="*/ 0 w 171"/>
                  <a:gd name="T17" fmla="*/ 0 h 4"/>
                  <a:gd name="T18" fmla="*/ 0 w 171"/>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4">
                    <a:moveTo>
                      <a:pt x="170" y="1"/>
                    </a:moveTo>
                    <a:cubicBezTo>
                      <a:pt x="170" y="1"/>
                      <a:pt x="170" y="1"/>
                      <a:pt x="170" y="1"/>
                    </a:cubicBezTo>
                    <a:cubicBezTo>
                      <a:pt x="170" y="3"/>
                      <a:pt x="171" y="4"/>
                      <a:pt x="171" y="4"/>
                    </a:cubicBezTo>
                    <a:cubicBezTo>
                      <a:pt x="171" y="4"/>
                      <a:pt x="171" y="4"/>
                      <a:pt x="171" y="4"/>
                    </a:cubicBezTo>
                    <a:cubicBezTo>
                      <a:pt x="171" y="3"/>
                      <a:pt x="171" y="2"/>
                      <a:pt x="170" y="1"/>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7" name="Freeform 10320"/>
              <p:cNvSpPr>
                <a:spLocks/>
              </p:cNvSpPr>
              <p:nvPr/>
            </p:nvSpPr>
            <p:spPr bwMode="auto">
              <a:xfrm>
                <a:off x="-139" y="3920"/>
                <a:ext cx="0" cy="2"/>
              </a:xfrm>
              <a:custGeom>
                <a:avLst/>
                <a:gdLst>
                  <a:gd name="T0" fmla="*/ 0 h 1"/>
                  <a:gd name="T1" fmla="*/ 1 h 1"/>
                  <a:gd name="T2" fmla="*/ 1 h 1"/>
                  <a:gd name="T3" fmla="*/ 1 h 1"/>
                  <a:gd name="T4" fmla="*/ 1 h 1"/>
                  <a:gd name="T5" fmla="*/ 1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8" name="Freeform 10321"/>
              <p:cNvSpPr>
                <a:spLocks noEditPoints="1"/>
              </p:cNvSpPr>
              <p:nvPr/>
            </p:nvSpPr>
            <p:spPr bwMode="auto">
              <a:xfrm>
                <a:off x="-583" y="3920"/>
                <a:ext cx="437" cy="7"/>
              </a:xfrm>
              <a:custGeom>
                <a:avLst/>
                <a:gdLst>
                  <a:gd name="T0" fmla="*/ 185 w 185"/>
                  <a:gd name="T1" fmla="*/ 0 h 3"/>
                  <a:gd name="T2" fmla="*/ 185 w 185"/>
                  <a:gd name="T3" fmla="*/ 1 h 3"/>
                  <a:gd name="T4" fmla="*/ 185 w 185"/>
                  <a:gd name="T5" fmla="*/ 0 h 3"/>
                  <a:gd name="T6" fmla="*/ 185 w 185"/>
                  <a:gd name="T7" fmla="*/ 0 h 3"/>
                  <a:gd name="T8" fmla="*/ 171 w 185"/>
                  <a:gd name="T9" fmla="*/ 0 h 3"/>
                  <a:gd name="T10" fmla="*/ 171 w 185"/>
                  <a:gd name="T11" fmla="*/ 1 h 3"/>
                  <a:gd name="T12" fmla="*/ 171 w 185"/>
                  <a:gd name="T13" fmla="*/ 1 h 3"/>
                  <a:gd name="T14" fmla="*/ 171 w 185"/>
                  <a:gd name="T15" fmla="*/ 0 h 3"/>
                  <a:gd name="T16" fmla="*/ 171 w 185"/>
                  <a:gd name="T17" fmla="*/ 0 h 3"/>
                  <a:gd name="T18" fmla="*/ 0 w 185"/>
                  <a:gd name="T19" fmla="*/ 0 h 3"/>
                  <a:gd name="T20" fmla="*/ 2 w 185"/>
                  <a:gd name="T21" fmla="*/ 3 h 3"/>
                  <a:gd name="T22" fmla="*/ 0 w 185"/>
                  <a:gd name="T23"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5" h="3">
                    <a:moveTo>
                      <a:pt x="185" y="0"/>
                    </a:moveTo>
                    <a:cubicBezTo>
                      <a:pt x="185" y="0"/>
                      <a:pt x="185" y="1"/>
                      <a:pt x="185" y="1"/>
                    </a:cubicBezTo>
                    <a:cubicBezTo>
                      <a:pt x="185" y="1"/>
                      <a:pt x="185" y="0"/>
                      <a:pt x="185" y="0"/>
                    </a:cubicBezTo>
                    <a:cubicBezTo>
                      <a:pt x="185" y="0"/>
                      <a:pt x="185" y="0"/>
                      <a:pt x="185" y="0"/>
                    </a:cubicBezTo>
                    <a:moveTo>
                      <a:pt x="171" y="0"/>
                    </a:moveTo>
                    <a:cubicBezTo>
                      <a:pt x="171" y="0"/>
                      <a:pt x="171" y="1"/>
                      <a:pt x="171" y="1"/>
                    </a:cubicBezTo>
                    <a:cubicBezTo>
                      <a:pt x="171" y="1"/>
                      <a:pt x="171" y="1"/>
                      <a:pt x="171" y="1"/>
                    </a:cubicBezTo>
                    <a:cubicBezTo>
                      <a:pt x="171" y="0"/>
                      <a:pt x="171" y="0"/>
                      <a:pt x="171" y="0"/>
                    </a:cubicBezTo>
                    <a:cubicBezTo>
                      <a:pt x="171" y="0"/>
                      <a:pt x="171" y="0"/>
                      <a:pt x="171" y="0"/>
                    </a:cubicBezTo>
                    <a:moveTo>
                      <a:pt x="0" y="0"/>
                    </a:moveTo>
                    <a:cubicBezTo>
                      <a:pt x="1" y="1"/>
                      <a:pt x="1" y="2"/>
                      <a:pt x="2" y="3"/>
                    </a:cubicBezTo>
                    <a:cubicBezTo>
                      <a:pt x="1"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9" name="Oval 10322"/>
              <p:cNvSpPr>
                <a:spLocks noChangeArrowheads="1"/>
              </p:cNvSpPr>
              <p:nvPr/>
            </p:nvSpPr>
            <p:spPr bwMode="auto">
              <a:xfrm>
                <a:off x="-146" y="3920"/>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30" name="Freeform 10323"/>
              <p:cNvSpPr>
                <a:spLocks noEditPoints="1"/>
              </p:cNvSpPr>
              <p:nvPr/>
            </p:nvSpPr>
            <p:spPr bwMode="auto">
              <a:xfrm>
                <a:off x="-557" y="3922"/>
                <a:ext cx="555" cy="3"/>
              </a:xfrm>
              <a:custGeom>
                <a:avLst/>
                <a:gdLst>
                  <a:gd name="T0" fmla="*/ 0 w 235"/>
                  <a:gd name="T1" fmla="*/ 1 h 1"/>
                  <a:gd name="T2" fmla="*/ 0 w 235"/>
                  <a:gd name="T3" fmla="*/ 1 h 1"/>
                  <a:gd name="T4" fmla="*/ 0 w 235"/>
                  <a:gd name="T5" fmla="*/ 1 h 1"/>
                  <a:gd name="T6" fmla="*/ 0 w 235"/>
                  <a:gd name="T7" fmla="*/ 1 h 1"/>
                  <a:gd name="T8" fmla="*/ 160 w 235"/>
                  <a:gd name="T9" fmla="*/ 0 h 1"/>
                  <a:gd name="T10" fmla="*/ 160 w 235"/>
                  <a:gd name="T11" fmla="*/ 0 h 1"/>
                  <a:gd name="T12" fmla="*/ 160 w 235"/>
                  <a:gd name="T13" fmla="*/ 0 h 1"/>
                  <a:gd name="T14" fmla="*/ 160 w 235"/>
                  <a:gd name="T15" fmla="*/ 0 h 1"/>
                  <a:gd name="T16" fmla="*/ 160 w 235"/>
                  <a:gd name="T17" fmla="*/ 0 h 1"/>
                  <a:gd name="T18" fmla="*/ 160 w 235"/>
                  <a:gd name="T19" fmla="*/ 0 h 1"/>
                  <a:gd name="T20" fmla="*/ 160 w 235"/>
                  <a:gd name="T21" fmla="*/ 0 h 1"/>
                  <a:gd name="T22" fmla="*/ 160 w 235"/>
                  <a:gd name="T23" fmla="*/ 0 h 1"/>
                  <a:gd name="T24" fmla="*/ 160 w 235"/>
                  <a:gd name="T25" fmla="*/ 0 h 1"/>
                  <a:gd name="T26" fmla="*/ 160 w 235"/>
                  <a:gd name="T27" fmla="*/ 1 h 1"/>
                  <a:gd name="T28" fmla="*/ 160 w 235"/>
                  <a:gd name="T29" fmla="*/ 1 h 1"/>
                  <a:gd name="T30" fmla="*/ 160 w 235"/>
                  <a:gd name="T31" fmla="*/ 0 h 1"/>
                  <a:gd name="T32" fmla="*/ 160 w 235"/>
                  <a:gd name="T33" fmla="*/ 0 h 1"/>
                  <a:gd name="T34" fmla="*/ 235 w 235"/>
                  <a:gd name="T35" fmla="*/ 0 h 1"/>
                  <a:gd name="T36" fmla="*/ 235 w 235"/>
                  <a:gd name="T37" fmla="*/ 0 h 1"/>
                  <a:gd name="T38" fmla="*/ 235 w 235"/>
                  <a:gd name="T3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5" h="1">
                    <a:moveTo>
                      <a:pt x="0" y="1"/>
                    </a:moveTo>
                    <a:cubicBezTo>
                      <a:pt x="0" y="1"/>
                      <a:pt x="0" y="1"/>
                      <a:pt x="0" y="1"/>
                    </a:cubicBezTo>
                    <a:cubicBezTo>
                      <a:pt x="0" y="1"/>
                      <a:pt x="0" y="1"/>
                      <a:pt x="0" y="1"/>
                    </a:cubicBezTo>
                    <a:cubicBezTo>
                      <a:pt x="0" y="1"/>
                      <a:pt x="0" y="1"/>
                      <a:pt x="0" y="1"/>
                    </a:cubicBezTo>
                    <a:moveTo>
                      <a:pt x="160" y="0"/>
                    </a:moveTo>
                    <a:cubicBezTo>
                      <a:pt x="160" y="0"/>
                      <a:pt x="160" y="0"/>
                      <a:pt x="160" y="0"/>
                    </a:cubicBezTo>
                    <a:cubicBezTo>
                      <a:pt x="160" y="0"/>
                      <a:pt x="160" y="0"/>
                      <a:pt x="160" y="0"/>
                    </a:cubicBezTo>
                    <a:cubicBezTo>
                      <a:pt x="160" y="0"/>
                      <a:pt x="160" y="0"/>
                      <a:pt x="160" y="0"/>
                    </a:cubicBezTo>
                    <a:moveTo>
                      <a:pt x="160" y="0"/>
                    </a:moveTo>
                    <a:cubicBezTo>
                      <a:pt x="160" y="0"/>
                      <a:pt x="160" y="0"/>
                      <a:pt x="160" y="0"/>
                    </a:cubicBezTo>
                    <a:cubicBezTo>
                      <a:pt x="160" y="0"/>
                      <a:pt x="160" y="0"/>
                      <a:pt x="160" y="0"/>
                    </a:cubicBezTo>
                    <a:cubicBezTo>
                      <a:pt x="160" y="0"/>
                      <a:pt x="160" y="0"/>
                      <a:pt x="160" y="0"/>
                    </a:cubicBezTo>
                    <a:moveTo>
                      <a:pt x="160" y="0"/>
                    </a:moveTo>
                    <a:cubicBezTo>
                      <a:pt x="160" y="0"/>
                      <a:pt x="159" y="1"/>
                      <a:pt x="160" y="1"/>
                    </a:cubicBezTo>
                    <a:cubicBezTo>
                      <a:pt x="160" y="1"/>
                      <a:pt x="160" y="1"/>
                      <a:pt x="160" y="1"/>
                    </a:cubicBezTo>
                    <a:cubicBezTo>
                      <a:pt x="160" y="0"/>
                      <a:pt x="160" y="0"/>
                      <a:pt x="160" y="0"/>
                    </a:cubicBezTo>
                    <a:cubicBezTo>
                      <a:pt x="160" y="0"/>
                      <a:pt x="160" y="0"/>
                      <a:pt x="160" y="0"/>
                    </a:cubicBezTo>
                    <a:moveTo>
                      <a:pt x="235" y="0"/>
                    </a:moveTo>
                    <a:cubicBezTo>
                      <a:pt x="235" y="0"/>
                      <a:pt x="235" y="0"/>
                      <a:pt x="235" y="0"/>
                    </a:cubicBezTo>
                    <a:cubicBezTo>
                      <a:pt x="235" y="0"/>
                      <a:pt x="235" y="0"/>
                      <a:pt x="23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31" name="Freeform 10324"/>
              <p:cNvSpPr>
                <a:spLocks/>
              </p:cNvSpPr>
              <p:nvPr/>
            </p:nvSpPr>
            <p:spPr bwMode="auto">
              <a:xfrm>
                <a:off x="-557" y="392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32" name="Freeform 10325"/>
              <p:cNvSpPr>
                <a:spLocks noEditPoints="1"/>
              </p:cNvSpPr>
              <p:nvPr/>
            </p:nvSpPr>
            <p:spPr bwMode="auto">
              <a:xfrm>
                <a:off x="-578" y="3925"/>
                <a:ext cx="444" cy="12"/>
              </a:xfrm>
              <a:custGeom>
                <a:avLst/>
                <a:gdLst>
                  <a:gd name="T0" fmla="*/ 84 w 188"/>
                  <a:gd name="T1" fmla="*/ 4 h 5"/>
                  <a:gd name="T2" fmla="*/ 80 w 188"/>
                  <a:gd name="T3" fmla="*/ 5 h 5"/>
                  <a:gd name="T4" fmla="*/ 78 w 188"/>
                  <a:gd name="T5" fmla="*/ 5 h 5"/>
                  <a:gd name="T6" fmla="*/ 80 w 188"/>
                  <a:gd name="T7" fmla="*/ 5 h 5"/>
                  <a:gd name="T8" fmla="*/ 84 w 188"/>
                  <a:gd name="T9" fmla="*/ 5 h 5"/>
                  <a:gd name="T10" fmla="*/ 84 w 188"/>
                  <a:gd name="T11" fmla="*/ 4 h 5"/>
                  <a:gd name="T12" fmla="*/ 187 w 188"/>
                  <a:gd name="T13" fmla="*/ 2 h 5"/>
                  <a:gd name="T14" fmla="*/ 187 w 188"/>
                  <a:gd name="T15" fmla="*/ 2 h 5"/>
                  <a:gd name="T16" fmla="*/ 187 w 188"/>
                  <a:gd name="T17" fmla="*/ 3 h 5"/>
                  <a:gd name="T18" fmla="*/ 187 w 188"/>
                  <a:gd name="T19" fmla="*/ 2 h 5"/>
                  <a:gd name="T20" fmla="*/ 188 w 188"/>
                  <a:gd name="T21" fmla="*/ 1 h 5"/>
                  <a:gd name="T22" fmla="*/ 187 w 188"/>
                  <a:gd name="T23" fmla="*/ 2 h 5"/>
                  <a:gd name="T24" fmla="*/ 187 w 188"/>
                  <a:gd name="T25" fmla="*/ 2 h 5"/>
                  <a:gd name="T26" fmla="*/ 188 w 188"/>
                  <a:gd name="T27" fmla="*/ 4 h 5"/>
                  <a:gd name="T28" fmla="*/ 187 w 188"/>
                  <a:gd name="T29" fmla="*/ 3 h 5"/>
                  <a:gd name="T30" fmla="*/ 187 w 188"/>
                  <a:gd name="T31" fmla="*/ 2 h 5"/>
                  <a:gd name="T32" fmla="*/ 188 w 188"/>
                  <a:gd name="T33" fmla="*/ 3 h 5"/>
                  <a:gd name="T34" fmla="*/ 188 w 188"/>
                  <a:gd name="T35" fmla="*/ 3 h 5"/>
                  <a:gd name="T36" fmla="*/ 188 w 188"/>
                  <a:gd name="T37" fmla="*/ 2 h 5"/>
                  <a:gd name="T38" fmla="*/ 188 w 188"/>
                  <a:gd name="T39" fmla="*/ 1 h 5"/>
                  <a:gd name="T40" fmla="*/ 9 w 188"/>
                  <a:gd name="T41" fmla="*/ 0 h 5"/>
                  <a:gd name="T42" fmla="*/ 8 w 188"/>
                  <a:gd name="T43" fmla="*/ 1 h 5"/>
                  <a:gd name="T44" fmla="*/ 3 w 188"/>
                  <a:gd name="T45" fmla="*/ 2 h 5"/>
                  <a:gd name="T46" fmla="*/ 0 w 188"/>
                  <a:gd name="T47" fmla="*/ 1 h 5"/>
                  <a:gd name="T48" fmla="*/ 0 w 188"/>
                  <a:gd name="T49" fmla="*/ 1 h 5"/>
                  <a:gd name="T50" fmla="*/ 3 w 188"/>
                  <a:gd name="T51" fmla="*/ 2 h 5"/>
                  <a:gd name="T52" fmla="*/ 9 w 188"/>
                  <a:gd name="T53" fmla="*/ 1 h 5"/>
                  <a:gd name="T54" fmla="*/ 9 w 188"/>
                  <a:gd name="T5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5">
                    <a:moveTo>
                      <a:pt x="84" y="4"/>
                    </a:moveTo>
                    <a:cubicBezTo>
                      <a:pt x="83" y="5"/>
                      <a:pt x="82" y="5"/>
                      <a:pt x="80" y="5"/>
                    </a:cubicBezTo>
                    <a:cubicBezTo>
                      <a:pt x="80" y="5"/>
                      <a:pt x="79" y="5"/>
                      <a:pt x="78" y="5"/>
                    </a:cubicBezTo>
                    <a:cubicBezTo>
                      <a:pt x="79" y="5"/>
                      <a:pt x="79" y="5"/>
                      <a:pt x="80" y="5"/>
                    </a:cubicBezTo>
                    <a:cubicBezTo>
                      <a:pt x="81" y="5"/>
                      <a:pt x="82" y="5"/>
                      <a:pt x="84" y="5"/>
                    </a:cubicBezTo>
                    <a:cubicBezTo>
                      <a:pt x="84" y="4"/>
                      <a:pt x="84" y="4"/>
                      <a:pt x="84" y="4"/>
                    </a:cubicBezTo>
                    <a:moveTo>
                      <a:pt x="187" y="2"/>
                    </a:moveTo>
                    <a:cubicBezTo>
                      <a:pt x="187" y="2"/>
                      <a:pt x="187" y="2"/>
                      <a:pt x="187" y="2"/>
                    </a:cubicBezTo>
                    <a:cubicBezTo>
                      <a:pt x="187" y="3"/>
                      <a:pt x="187" y="3"/>
                      <a:pt x="187" y="3"/>
                    </a:cubicBezTo>
                    <a:cubicBezTo>
                      <a:pt x="187" y="3"/>
                      <a:pt x="187" y="3"/>
                      <a:pt x="187" y="2"/>
                    </a:cubicBezTo>
                    <a:moveTo>
                      <a:pt x="188" y="1"/>
                    </a:moveTo>
                    <a:cubicBezTo>
                      <a:pt x="187" y="2"/>
                      <a:pt x="187" y="2"/>
                      <a:pt x="187" y="2"/>
                    </a:cubicBezTo>
                    <a:cubicBezTo>
                      <a:pt x="187" y="2"/>
                      <a:pt x="187" y="2"/>
                      <a:pt x="187" y="2"/>
                    </a:cubicBezTo>
                    <a:cubicBezTo>
                      <a:pt x="188" y="3"/>
                      <a:pt x="188" y="4"/>
                      <a:pt x="188" y="4"/>
                    </a:cubicBezTo>
                    <a:cubicBezTo>
                      <a:pt x="188" y="4"/>
                      <a:pt x="188" y="3"/>
                      <a:pt x="187" y="3"/>
                    </a:cubicBezTo>
                    <a:cubicBezTo>
                      <a:pt x="187" y="3"/>
                      <a:pt x="187" y="2"/>
                      <a:pt x="187" y="2"/>
                    </a:cubicBezTo>
                    <a:cubicBezTo>
                      <a:pt x="187" y="2"/>
                      <a:pt x="187" y="2"/>
                      <a:pt x="188" y="3"/>
                    </a:cubicBezTo>
                    <a:cubicBezTo>
                      <a:pt x="188" y="3"/>
                      <a:pt x="188" y="3"/>
                      <a:pt x="188" y="3"/>
                    </a:cubicBezTo>
                    <a:cubicBezTo>
                      <a:pt x="188" y="2"/>
                      <a:pt x="188" y="2"/>
                      <a:pt x="188" y="2"/>
                    </a:cubicBezTo>
                    <a:cubicBezTo>
                      <a:pt x="188" y="2"/>
                      <a:pt x="188" y="1"/>
                      <a:pt x="188" y="1"/>
                    </a:cubicBezTo>
                    <a:moveTo>
                      <a:pt x="9" y="0"/>
                    </a:moveTo>
                    <a:cubicBezTo>
                      <a:pt x="9" y="1"/>
                      <a:pt x="8" y="1"/>
                      <a:pt x="8" y="1"/>
                    </a:cubicBezTo>
                    <a:cubicBezTo>
                      <a:pt x="7" y="1"/>
                      <a:pt x="5" y="2"/>
                      <a:pt x="3" y="2"/>
                    </a:cubicBezTo>
                    <a:cubicBezTo>
                      <a:pt x="2" y="2"/>
                      <a:pt x="1" y="2"/>
                      <a:pt x="0" y="1"/>
                    </a:cubicBezTo>
                    <a:cubicBezTo>
                      <a:pt x="0" y="1"/>
                      <a:pt x="0" y="1"/>
                      <a:pt x="0" y="1"/>
                    </a:cubicBezTo>
                    <a:cubicBezTo>
                      <a:pt x="0" y="2"/>
                      <a:pt x="2" y="2"/>
                      <a:pt x="3" y="2"/>
                    </a:cubicBezTo>
                    <a:cubicBezTo>
                      <a:pt x="5" y="2"/>
                      <a:pt x="8" y="2"/>
                      <a:pt x="9" y="1"/>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33" name="Freeform 10326"/>
              <p:cNvSpPr>
                <a:spLocks/>
              </p:cNvSpPr>
              <p:nvPr/>
            </p:nvSpPr>
            <p:spPr bwMode="auto">
              <a:xfrm>
                <a:off x="-534" y="3082"/>
                <a:ext cx="36" cy="35"/>
              </a:xfrm>
              <a:custGeom>
                <a:avLst/>
                <a:gdLst>
                  <a:gd name="T0" fmla="*/ 11 w 15"/>
                  <a:gd name="T1" fmla="*/ 0 h 15"/>
                  <a:gd name="T2" fmla="*/ 10 w 15"/>
                  <a:gd name="T3" fmla="*/ 1 h 15"/>
                  <a:gd name="T4" fmla="*/ 6 w 15"/>
                  <a:gd name="T5" fmla="*/ 3 h 15"/>
                  <a:gd name="T6" fmla="*/ 6 w 15"/>
                  <a:gd name="T7" fmla="*/ 3 h 15"/>
                  <a:gd name="T8" fmla="*/ 5 w 15"/>
                  <a:gd name="T9" fmla="*/ 5 h 15"/>
                  <a:gd name="T10" fmla="*/ 3 w 15"/>
                  <a:gd name="T11" fmla="*/ 7 h 15"/>
                  <a:gd name="T12" fmla="*/ 0 w 15"/>
                  <a:gd name="T13" fmla="*/ 12 h 15"/>
                  <a:gd name="T14" fmla="*/ 3 w 15"/>
                  <a:gd name="T15" fmla="*/ 11 h 15"/>
                  <a:gd name="T16" fmla="*/ 3 w 15"/>
                  <a:gd name="T17" fmla="*/ 10 h 15"/>
                  <a:gd name="T18" fmla="*/ 3 w 15"/>
                  <a:gd name="T19" fmla="*/ 11 h 15"/>
                  <a:gd name="T20" fmla="*/ 3 w 15"/>
                  <a:gd name="T21" fmla="*/ 11 h 15"/>
                  <a:gd name="T22" fmla="*/ 3 w 15"/>
                  <a:gd name="T23" fmla="*/ 11 h 15"/>
                  <a:gd name="T24" fmla="*/ 4 w 15"/>
                  <a:gd name="T25" fmla="*/ 10 h 15"/>
                  <a:gd name="T26" fmla="*/ 4 w 15"/>
                  <a:gd name="T27" fmla="*/ 10 h 15"/>
                  <a:gd name="T28" fmla="*/ 4 w 15"/>
                  <a:gd name="T29" fmla="*/ 10 h 15"/>
                  <a:gd name="T30" fmla="*/ 4 w 15"/>
                  <a:gd name="T31" fmla="*/ 9 h 15"/>
                  <a:gd name="T32" fmla="*/ 4 w 15"/>
                  <a:gd name="T33" fmla="*/ 10 h 15"/>
                  <a:gd name="T34" fmla="*/ 5 w 15"/>
                  <a:gd name="T35" fmla="*/ 11 h 15"/>
                  <a:gd name="T36" fmla="*/ 11 w 15"/>
                  <a:gd name="T37" fmla="*/ 15 h 15"/>
                  <a:gd name="T38" fmla="*/ 11 w 15"/>
                  <a:gd name="T39" fmla="*/ 15 h 15"/>
                  <a:gd name="T40" fmla="*/ 6 w 15"/>
                  <a:gd name="T41" fmla="*/ 11 h 15"/>
                  <a:gd name="T42" fmla="*/ 7 w 15"/>
                  <a:gd name="T43" fmla="*/ 11 h 15"/>
                  <a:gd name="T44" fmla="*/ 11 w 15"/>
                  <a:gd name="T45" fmla="*/ 15 h 15"/>
                  <a:gd name="T46" fmla="*/ 11 w 15"/>
                  <a:gd name="T47" fmla="*/ 14 h 15"/>
                  <a:gd name="T48" fmla="*/ 14 w 15"/>
                  <a:gd name="T49" fmla="*/ 8 h 15"/>
                  <a:gd name="T50" fmla="*/ 15 w 15"/>
                  <a:gd name="T51" fmla="*/ 8 h 15"/>
                  <a:gd name="T52" fmla="*/ 15 w 15"/>
                  <a:gd name="T53" fmla="*/ 8 h 15"/>
                  <a:gd name="T54" fmla="*/ 13 w 15"/>
                  <a:gd name="T55" fmla="*/ 4 h 15"/>
                  <a:gd name="T56" fmla="*/ 11 w 15"/>
                  <a:gd name="T5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5">
                    <a:moveTo>
                      <a:pt x="11" y="0"/>
                    </a:moveTo>
                    <a:cubicBezTo>
                      <a:pt x="11" y="0"/>
                      <a:pt x="11" y="0"/>
                      <a:pt x="10" y="1"/>
                    </a:cubicBezTo>
                    <a:cubicBezTo>
                      <a:pt x="6" y="2"/>
                      <a:pt x="6" y="3"/>
                      <a:pt x="6" y="3"/>
                    </a:cubicBezTo>
                    <a:cubicBezTo>
                      <a:pt x="6" y="3"/>
                      <a:pt x="6" y="3"/>
                      <a:pt x="6" y="3"/>
                    </a:cubicBezTo>
                    <a:cubicBezTo>
                      <a:pt x="5" y="5"/>
                      <a:pt x="5" y="5"/>
                      <a:pt x="5" y="5"/>
                    </a:cubicBezTo>
                    <a:cubicBezTo>
                      <a:pt x="3" y="7"/>
                      <a:pt x="3" y="7"/>
                      <a:pt x="3" y="7"/>
                    </a:cubicBezTo>
                    <a:cubicBezTo>
                      <a:pt x="0" y="12"/>
                      <a:pt x="0" y="12"/>
                      <a:pt x="0" y="12"/>
                    </a:cubicBezTo>
                    <a:cubicBezTo>
                      <a:pt x="2" y="11"/>
                      <a:pt x="2" y="11"/>
                      <a:pt x="3" y="11"/>
                    </a:cubicBezTo>
                    <a:cubicBezTo>
                      <a:pt x="2" y="10"/>
                      <a:pt x="3" y="10"/>
                      <a:pt x="3" y="10"/>
                    </a:cubicBezTo>
                    <a:cubicBezTo>
                      <a:pt x="3" y="10"/>
                      <a:pt x="3" y="10"/>
                      <a:pt x="3" y="11"/>
                    </a:cubicBezTo>
                    <a:cubicBezTo>
                      <a:pt x="3" y="11"/>
                      <a:pt x="3" y="11"/>
                      <a:pt x="3" y="11"/>
                    </a:cubicBezTo>
                    <a:cubicBezTo>
                      <a:pt x="3" y="11"/>
                      <a:pt x="3" y="11"/>
                      <a:pt x="3" y="11"/>
                    </a:cubicBezTo>
                    <a:cubicBezTo>
                      <a:pt x="4" y="11"/>
                      <a:pt x="4" y="11"/>
                      <a:pt x="4" y="10"/>
                    </a:cubicBezTo>
                    <a:cubicBezTo>
                      <a:pt x="4" y="10"/>
                      <a:pt x="4" y="10"/>
                      <a:pt x="4" y="10"/>
                    </a:cubicBezTo>
                    <a:cubicBezTo>
                      <a:pt x="4" y="10"/>
                      <a:pt x="4" y="10"/>
                      <a:pt x="4" y="10"/>
                    </a:cubicBezTo>
                    <a:cubicBezTo>
                      <a:pt x="4" y="10"/>
                      <a:pt x="4" y="9"/>
                      <a:pt x="4" y="9"/>
                    </a:cubicBezTo>
                    <a:cubicBezTo>
                      <a:pt x="4" y="9"/>
                      <a:pt x="4" y="9"/>
                      <a:pt x="4" y="10"/>
                    </a:cubicBezTo>
                    <a:cubicBezTo>
                      <a:pt x="4" y="10"/>
                      <a:pt x="5" y="11"/>
                      <a:pt x="5" y="11"/>
                    </a:cubicBezTo>
                    <a:cubicBezTo>
                      <a:pt x="7" y="12"/>
                      <a:pt x="9" y="14"/>
                      <a:pt x="11" y="15"/>
                    </a:cubicBezTo>
                    <a:cubicBezTo>
                      <a:pt x="11" y="15"/>
                      <a:pt x="11" y="15"/>
                      <a:pt x="11" y="15"/>
                    </a:cubicBezTo>
                    <a:cubicBezTo>
                      <a:pt x="9" y="13"/>
                      <a:pt x="8" y="12"/>
                      <a:pt x="6" y="11"/>
                    </a:cubicBezTo>
                    <a:cubicBezTo>
                      <a:pt x="7" y="11"/>
                      <a:pt x="7" y="11"/>
                      <a:pt x="7" y="11"/>
                    </a:cubicBezTo>
                    <a:cubicBezTo>
                      <a:pt x="8" y="12"/>
                      <a:pt x="9" y="14"/>
                      <a:pt x="11" y="15"/>
                    </a:cubicBezTo>
                    <a:cubicBezTo>
                      <a:pt x="11" y="14"/>
                      <a:pt x="11" y="14"/>
                      <a:pt x="11" y="14"/>
                    </a:cubicBezTo>
                    <a:cubicBezTo>
                      <a:pt x="14" y="8"/>
                      <a:pt x="14" y="8"/>
                      <a:pt x="14" y="8"/>
                    </a:cubicBezTo>
                    <a:cubicBezTo>
                      <a:pt x="15" y="8"/>
                      <a:pt x="15" y="8"/>
                      <a:pt x="15" y="8"/>
                    </a:cubicBezTo>
                    <a:cubicBezTo>
                      <a:pt x="15" y="8"/>
                      <a:pt x="15" y="8"/>
                      <a:pt x="15" y="8"/>
                    </a:cubicBezTo>
                    <a:cubicBezTo>
                      <a:pt x="15" y="8"/>
                      <a:pt x="14" y="6"/>
                      <a:pt x="13" y="4"/>
                    </a:cubicBezTo>
                    <a:cubicBezTo>
                      <a:pt x="13" y="2"/>
                      <a:pt x="12"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34" name="Freeform 10327"/>
              <p:cNvSpPr>
                <a:spLocks/>
              </p:cNvSpPr>
              <p:nvPr/>
            </p:nvSpPr>
            <p:spPr bwMode="auto">
              <a:xfrm>
                <a:off x="-519" y="3108"/>
                <a:ext cx="11" cy="9"/>
              </a:xfrm>
              <a:custGeom>
                <a:avLst/>
                <a:gdLst>
                  <a:gd name="T0" fmla="*/ 0 w 5"/>
                  <a:gd name="T1" fmla="*/ 0 h 4"/>
                  <a:gd name="T2" fmla="*/ 5 w 5"/>
                  <a:gd name="T3" fmla="*/ 4 h 4"/>
                  <a:gd name="T4" fmla="*/ 5 w 5"/>
                  <a:gd name="T5" fmla="*/ 4 h 4"/>
                  <a:gd name="T6" fmla="*/ 1 w 5"/>
                  <a:gd name="T7" fmla="*/ 0 h 4"/>
                  <a:gd name="T8" fmla="*/ 0 w 5"/>
                  <a:gd name="T9" fmla="*/ 0 h 4"/>
                </a:gdLst>
                <a:ahLst/>
                <a:cxnLst>
                  <a:cxn ang="0">
                    <a:pos x="T0" y="T1"/>
                  </a:cxn>
                  <a:cxn ang="0">
                    <a:pos x="T2" y="T3"/>
                  </a:cxn>
                  <a:cxn ang="0">
                    <a:pos x="T4" y="T5"/>
                  </a:cxn>
                  <a:cxn ang="0">
                    <a:pos x="T6" y="T7"/>
                  </a:cxn>
                  <a:cxn ang="0">
                    <a:pos x="T8" y="T9"/>
                  </a:cxn>
                </a:cxnLst>
                <a:rect l="0" t="0" r="r" b="b"/>
                <a:pathLst>
                  <a:path w="5" h="4">
                    <a:moveTo>
                      <a:pt x="0" y="0"/>
                    </a:moveTo>
                    <a:cubicBezTo>
                      <a:pt x="2" y="1"/>
                      <a:pt x="3" y="2"/>
                      <a:pt x="5" y="4"/>
                    </a:cubicBezTo>
                    <a:cubicBezTo>
                      <a:pt x="5" y="4"/>
                      <a:pt x="5" y="4"/>
                      <a:pt x="5" y="4"/>
                    </a:cubicBezTo>
                    <a:cubicBezTo>
                      <a:pt x="3" y="3"/>
                      <a:pt x="2" y="1"/>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35" name="Freeform 10328"/>
              <p:cNvSpPr>
                <a:spLocks noEditPoints="1"/>
              </p:cNvSpPr>
              <p:nvPr/>
            </p:nvSpPr>
            <p:spPr bwMode="auto">
              <a:xfrm>
                <a:off x="-758" y="3084"/>
                <a:ext cx="118" cy="210"/>
              </a:xfrm>
              <a:custGeom>
                <a:avLst/>
                <a:gdLst>
                  <a:gd name="T0" fmla="*/ 6 w 50"/>
                  <a:gd name="T1" fmla="*/ 86 h 89"/>
                  <a:gd name="T2" fmla="*/ 3 w 50"/>
                  <a:gd name="T3" fmla="*/ 87 h 89"/>
                  <a:gd name="T4" fmla="*/ 7 w 50"/>
                  <a:gd name="T5" fmla="*/ 82 h 89"/>
                  <a:gd name="T6" fmla="*/ 14 w 50"/>
                  <a:gd name="T7" fmla="*/ 82 h 89"/>
                  <a:gd name="T8" fmla="*/ 7 w 50"/>
                  <a:gd name="T9" fmla="*/ 83 h 89"/>
                  <a:gd name="T10" fmla="*/ 5 w 50"/>
                  <a:gd name="T11" fmla="*/ 76 h 89"/>
                  <a:gd name="T12" fmla="*/ 6 w 50"/>
                  <a:gd name="T13" fmla="*/ 76 h 89"/>
                  <a:gd name="T14" fmla="*/ 9 w 50"/>
                  <a:gd name="T15" fmla="*/ 69 h 89"/>
                  <a:gd name="T16" fmla="*/ 19 w 50"/>
                  <a:gd name="T17" fmla="*/ 69 h 89"/>
                  <a:gd name="T18" fmla="*/ 21 w 50"/>
                  <a:gd name="T19" fmla="*/ 66 h 89"/>
                  <a:gd name="T20" fmla="*/ 6 w 50"/>
                  <a:gd name="T21" fmla="*/ 61 h 89"/>
                  <a:gd name="T22" fmla="*/ 2 w 50"/>
                  <a:gd name="T23" fmla="*/ 58 h 89"/>
                  <a:gd name="T24" fmla="*/ 18 w 50"/>
                  <a:gd name="T25" fmla="*/ 53 h 89"/>
                  <a:gd name="T26" fmla="*/ 25 w 50"/>
                  <a:gd name="T27" fmla="*/ 57 h 89"/>
                  <a:gd name="T28" fmla="*/ 6 w 50"/>
                  <a:gd name="T29" fmla="*/ 51 h 89"/>
                  <a:gd name="T30" fmla="*/ 19 w 50"/>
                  <a:gd name="T31" fmla="*/ 52 h 89"/>
                  <a:gd name="T32" fmla="*/ 8 w 50"/>
                  <a:gd name="T33" fmla="*/ 47 h 89"/>
                  <a:gd name="T34" fmla="*/ 15 w 50"/>
                  <a:gd name="T35" fmla="*/ 49 h 89"/>
                  <a:gd name="T36" fmla="*/ 25 w 50"/>
                  <a:gd name="T37" fmla="*/ 42 h 89"/>
                  <a:gd name="T38" fmla="*/ 30 w 50"/>
                  <a:gd name="T39" fmla="*/ 45 h 89"/>
                  <a:gd name="T40" fmla="*/ 33 w 50"/>
                  <a:gd name="T41" fmla="*/ 40 h 89"/>
                  <a:gd name="T42" fmla="*/ 18 w 50"/>
                  <a:gd name="T43" fmla="*/ 41 h 89"/>
                  <a:gd name="T44" fmla="*/ 16 w 50"/>
                  <a:gd name="T45" fmla="*/ 34 h 89"/>
                  <a:gd name="T46" fmla="*/ 22 w 50"/>
                  <a:gd name="T47" fmla="*/ 34 h 89"/>
                  <a:gd name="T48" fmla="*/ 24 w 50"/>
                  <a:gd name="T49" fmla="*/ 32 h 89"/>
                  <a:gd name="T50" fmla="*/ 4 w 50"/>
                  <a:gd name="T51" fmla="*/ 35 h 89"/>
                  <a:gd name="T52" fmla="*/ 8 w 50"/>
                  <a:gd name="T53" fmla="*/ 36 h 89"/>
                  <a:gd name="T54" fmla="*/ 18 w 50"/>
                  <a:gd name="T55" fmla="*/ 28 h 89"/>
                  <a:gd name="T56" fmla="*/ 24 w 50"/>
                  <a:gd name="T57" fmla="*/ 31 h 89"/>
                  <a:gd name="T58" fmla="*/ 32 w 50"/>
                  <a:gd name="T59" fmla="*/ 28 h 89"/>
                  <a:gd name="T60" fmla="*/ 10 w 50"/>
                  <a:gd name="T61" fmla="*/ 30 h 89"/>
                  <a:gd name="T62" fmla="*/ 36 w 50"/>
                  <a:gd name="T63" fmla="*/ 27 h 89"/>
                  <a:gd name="T64" fmla="*/ 7 w 50"/>
                  <a:gd name="T65" fmla="*/ 25 h 89"/>
                  <a:gd name="T66" fmla="*/ 18 w 50"/>
                  <a:gd name="T67" fmla="*/ 27 h 89"/>
                  <a:gd name="T68" fmla="*/ 28 w 50"/>
                  <a:gd name="T69" fmla="*/ 25 h 89"/>
                  <a:gd name="T70" fmla="*/ 35 w 50"/>
                  <a:gd name="T71" fmla="*/ 22 h 89"/>
                  <a:gd name="T72" fmla="*/ 42 w 50"/>
                  <a:gd name="T73" fmla="*/ 25 h 89"/>
                  <a:gd name="T74" fmla="*/ 10 w 50"/>
                  <a:gd name="T75" fmla="*/ 25 h 89"/>
                  <a:gd name="T76" fmla="*/ 31 w 50"/>
                  <a:gd name="T77" fmla="*/ 19 h 89"/>
                  <a:gd name="T78" fmla="*/ 28 w 50"/>
                  <a:gd name="T79" fmla="*/ 22 h 89"/>
                  <a:gd name="T80" fmla="*/ 36 w 50"/>
                  <a:gd name="T81" fmla="*/ 20 h 89"/>
                  <a:gd name="T82" fmla="*/ 14 w 50"/>
                  <a:gd name="T83" fmla="*/ 18 h 89"/>
                  <a:gd name="T84" fmla="*/ 8 w 50"/>
                  <a:gd name="T85" fmla="*/ 17 h 89"/>
                  <a:gd name="T86" fmla="*/ 8 w 50"/>
                  <a:gd name="T87" fmla="*/ 17 h 89"/>
                  <a:gd name="T88" fmla="*/ 38 w 50"/>
                  <a:gd name="T89" fmla="*/ 16 h 89"/>
                  <a:gd name="T90" fmla="*/ 16 w 50"/>
                  <a:gd name="T91" fmla="*/ 20 h 89"/>
                  <a:gd name="T92" fmla="*/ 8 w 50"/>
                  <a:gd name="T93" fmla="*/ 17 h 89"/>
                  <a:gd name="T94" fmla="*/ 31 w 50"/>
                  <a:gd name="T95" fmla="*/ 19 h 89"/>
                  <a:gd name="T96" fmla="*/ 35 w 50"/>
                  <a:gd name="T97" fmla="*/ 14 h 89"/>
                  <a:gd name="T98" fmla="*/ 33 w 50"/>
                  <a:gd name="T99" fmla="*/ 16 h 89"/>
                  <a:gd name="T100" fmla="*/ 30 w 50"/>
                  <a:gd name="T101" fmla="*/ 11 h 89"/>
                  <a:gd name="T102" fmla="*/ 27 w 50"/>
                  <a:gd name="T103" fmla="*/ 15 h 89"/>
                  <a:gd name="T104" fmla="*/ 25 w 50"/>
                  <a:gd name="T105" fmla="*/ 11 h 89"/>
                  <a:gd name="T106" fmla="*/ 18 w 50"/>
                  <a:gd name="T107" fmla="*/ 16 h 89"/>
                  <a:gd name="T108" fmla="*/ 4 w 50"/>
                  <a:gd name="T109" fmla="*/ 10 h 89"/>
                  <a:gd name="T110" fmla="*/ 25 w 50"/>
                  <a:gd name="T111" fmla="*/ 10 h 89"/>
                  <a:gd name="T112" fmla="*/ 23 w 50"/>
                  <a:gd name="T113" fmla="*/ 10 h 89"/>
                  <a:gd name="T114" fmla="*/ 21 w 50"/>
                  <a:gd name="T115" fmla="*/ 7 h 89"/>
                  <a:gd name="T116" fmla="*/ 6 w 50"/>
                  <a:gd name="T117" fmla="*/ 4 h 89"/>
                  <a:gd name="T118" fmla="*/ 11 w 50"/>
                  <a:gd name="T119" fmla="*/ 12 h 89"/>
                  <a:gd name="T120" fmla="*/ 36 w 50"/>
                  <a:gd name="T121" fmla="*/ 2 h 89"/>
                  <a:gd name="T122" fmla="*/ 33 w 50"/>
                  <a:gd name="T123" fmla="*/ 7 h 89"/>
                  <a:gd name="T124" fmla="*/ 44 w 50"/>
                  <a:gd name="T125" fmla="*/ 1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89">
                    <a:moveTo>
                      <a:pt x="0" y="84"/>
                    </a:moveTo>
                    <a:cubicBezTo>
                      <a:pt x="0" y="84"/>
                      <a:pt x="0" y="84"/>
                      <a:pt x="0" y="84"/>
                    </a:cubicBezTo>
                    <a:cubicBezTo>
                      <a:pt x="0" y="85"/>
                      <a:pt x="0" y="85"/>
                      <a:pt x="0" y="85"/>
                    </a:cubicBezTo>
                    <a:cubicBezTo>
                      <a:pt x="0" y="85"/>
                      <a:pt x="0" y="85"/>
                      <a:pt x="0" y="85"/>
                    </a:cubicBezTo>
                    <a:cubicBezTo>
                      <a:pt x="0" y="85"/>
                      <a:pt x="0" y="85"/>
                      <a:pt x="1" y="85"/>
                    </a:cubicBezTo>
                    <a:cubicBezTo>
                      <a:pt x="1" y="85"/>
                      <a:pt x="0" y="85"/>
                      <a:pt x="0" y="84"/>
                    </a:cubicBezTo>
                    <a:moveTo>
                      <a:pt x="7" y="84"/>
                    </a:moveTo>
                    <a:cubicBezTo>
                      <a:pt x="6" y="86"/>
                      <a:pt x="6" y="86"/>
                      <a:pt x="6" y="86"/>
                    </a:cubicBezTo>
                    <a:cubicBezTo>
                      <a:pt x="7" y="86"/>
                      <a:pt x="7" y="86"/>
                      <a:pt x="7" y="86"/>
                    </a:cubicBezTo>
                    <a:cubicBezTo>
                      <a:pt x="8" y="87"/>
                      <a:pt x="9" y="88"/>
                      <a:pt x="11" y="89"/>
                    </a:cubicBezTo>
                    <a:cubicBezTo>
                      <a:pt x="11" y="87"/>
                      <a:pt x="11" y="87"/>
                      <a:pt x="11" y="87"/>
                    </a:cubicBezTo>
                    <a:cubicBezTo>
                      <a:pt x="10" y="86"/>
                      <a:pt x="8" y="85"/>
                      <a:pt x="7" y="84"/>
                    </a:cubicBezTo>
                    <a:moveTo>
                      <a:pt x="1" y="83"/>
                    </a:moveTo>
                    <a:cubicBezTo>
                      <a:pt x="1" y="84"/>
                      <a:pt x="1" y="84"/>
                      <a:pt x="1" y="84"/>
                    </a:cubicBezTo>
                    <a:cubicBezTo>
                      <a:pt x="1" y="84"/>
                      <a:pt x="1" y="85"/>
                      <a:pt x="1" y="86"/>
                    </a:cubicBezTo>
                    <a:cubicBezTo>
                      <a:pt x="2" y="86"/>
                      <a:pt x="3" y="86"/>
                      <a:pt x="3" y="87"/>
                    </a:cubicBezTo>
                    <a:cubicBezTo>
                      <a:pt x="3" y="86"/>
                      <a:pt x="3" y="86"/>
                      <a:pt x="2" y="85"/>
                    </a:cubicBezTo>
                    <a:cubicBezTo>
                      <a:pt x="2" y="85"/>
                      <a:pt x="1" y="84"/>
                      <a:pt x="1" y="83"/>
                    </a:cubicBezTo>
                    <a:moveTo>
                      <a:pt x="8" y="83"/>
                    </a:moveTo>
                    <a:cubicBezTo>
                      <a:pt x="8" y="83"/>
                      <a:pt x="8" y="83"/>
                      <a:pt x="8" y="83"/>
                    </a:cubicBezTo>
                    <a:cubicBezTo>
                      <a:pt x="8" y="83"/>
                      <a:pt x="10" y="84"/>
                      <a:pt x="12" y="86"/>
                    </a:cubicBezTo>
                    <a:cubicBezTo>
                      <a:pt x="12" y="85"/>
                      <a:pt x="12" y="85"/>
                      <a:pt x="12" y="85"/>
                    </a:cubicBezTo>
                    <a:cubicBezTo>
                      <a:pt x="10" y="84"/>
                      <a:pt x="9" y="83"/>
                      <a:pt x="8" y="83"/>
                    </a:cubicBezTo>
                    <a:moveTo>
                      <a:pt x="7" y="82"/>
                    </a:moveTo>
                    <a:cubicBezTo>
                      <a:pt x="7" y="82"/>
                      <a:pt x="7" y="82"/>
                      <a:pt x="7" y="82"/>
                    </a:cubicBezTo>
                    <a:cubicBezTo>
                      <a:pt x="7" y="82"/>
                      <a:pt x="7" y="82"/>
                      <a:pt x="7" y="82"/>
                    </a:cubicBezTo>
                    <a:cubicBezTo>
                      <a:pt x="7" y="82"/>
                      <a:pt x="7" y="82"/>
                      <a:pt x="7" y="82"/>
                    </a:cubicBezTo>
                    <a:moveTo>
                      <a:pt x="9" y="80"/>
                    </a:moveTo>
                    <a:cubicBezTo>
                      <a:pt x="8" y="82"/>
                      <a:pt x="8" y="82"/>
                      <a:pt x="8" y="82"/>
                    </a:cubicBezTo>
                    <a:cubicBezTo>
                      <a:pt x="9" y="82"/>
                      <a:pt x="11" y="83"/>
                      <a:pt x="13" y="84"/>
                    </a:cubicBezTo>
                    <a:cubicBezTo>
                      <a:pt x="13" y="83"/>
                      <a:pt x="13" y="83"/>
                      <a:pt x="13" y="83"/>
                    </a:cubicBezTo>
                    <a:cubicBezTo>
                      <a:pt x="14" y="82"/>
                      <a:pt x="14" y="82"/>
                      <a:pt x="14" y="82"/>
                    </a:cubicBezTo>
                    <a:cubicBezTo>
                      <a:pt x="12" y="81"/>
                      <a:pt x="12" y="81"/>
                      <a:pt x="12" y="81"/>
                    </a:cubicBezTo>
                    <a:cubicBezTo>
                      <a:pt x="11" y="81"/>
                      <a:pt x="10" y="80"/>
                      <a:pt x="9" y="80"/>
                    </a:cubicBezTo>
                    <a:moveTo>
                      <a:pt x="5" y="79"/>
                    </a:moveTo>
                    <a:cubicBezTo>
                      <a:pt x="3" y="79"/>
                      <a:pt x="3" y="80"/>
                      <a:pt x="3" y="82"/>
                    </a:cubicBezTo>
                    <a:cubicBezTo>
                      <a:pt x="3" y="83"/>
                      <a:pt x="4" y="84"/>
                      <a:pt x="4" y="84"/>
                    </a:cubicBezTo>
                    <a:cubicBezTo>
                      <a:pt x="4" y="84"/>
                      <a:pt x="4" y="84"/>
                      <a:pt x="4" y="84"/>
                    </a:cubicBezTo>
                    <a:cubicBezTo>
                      <a:pt x="6" y="86"/>
                      <a:pt x="6" y="86"/>
                      <a:pt x="6" y="86"/>
                    </a:cubicBezTo>
                    <a:cubicBezTo>
                      <a:pt x="6" y="85"/>
                      <a:pt x="6" y="84"/>
                      <a:pt x="7" y="83"/>
                    </a:cubicBezTo>
                    <a:cubicBezTo>
                      <a:pt x="6" y="83"/>
                      <a:pt x="6" y="82"/>
                      <a:pt x="5" y="82"/>
                    </a:cubicBezTo>
                    <a:cubicBezTo>
                      <a:pt x="5" y="82"/>
                      <a:pt x="5" y="82"/>
                      <a:pt x="5" y="82"/>
                    </a:cubicBezTo>
                    <a:cubicBezTo>
                      <a:pt x="6" y="82"/>
                      <a:pt x="7" y="82"/>
                      <a:pt x="8" y="82"/>
                    </a:cubicBezTo>
                    <a:cubicBezTo>
                      <a:pt x="8" y="81"/>
                      <a:pt x="8" y="80"/>
                      <a:pt x="9" y="80"/>
                    </a:cubicBezTo>
                    <a:cubicBezTo>
                      <a:pt x="8" y="79"/>
                      <a:pt x="7" y="79"/>
                      <a:pt x="6" y="79"/>
                    </a:cubicBezTo>
                    <a:cubicBezTo>
                      <a:pt x="6" y="79"/>
                      <a:pt x="6" y="79"/>
                      <a:pt x="5" y="79"/>
                    </a:cubicBezTo>
                    <a:moveTo>
                      <a:pt x="5" y="76"/>
                    </a:moveTo>
                    <a:cubicBezTo>
                      <a:pt x="5" y="76"/>
                      <a:pt x="5" y="76"/>
                      <a:pt x="5" y="76"/>
                    </a:cubicBezTo>
                    <a:cubicBezTo>
                      <a:pt x="5" y="76"/>
                      <a:pt x="4" y="77"/>
                      <a:pt x="4" y="77"/>
                    </a:cubicBezTo>
                    <a:cubicBezTo>
                      <a:pt x="9" y="78"/>
                      <a:pt x="12" y="79"/>
                      <a:pt x="15" y="80"/>
                    </a:cubicBezTo>
                    <a:cubicBezTo>
                      <a:pt x="15" y="79"/>
                      <a:pt x="15" y="79"/>
                      <a:pt x="15" y="79"/>
                    </a:cubicBezTo>
                    <a:cubicBezTo>
                      <a:pt x="13" y="78"/>
                      <a:pt x="11" y="77"/>
                      <a:pt x="8" y="76"/>
                    </a:cubicBezTo>
                    <a:cubicBezTo>
                      <a:pt x="7" y="76"/>
                      <a:pt x="6" y="76"/>
                      <a:pt x="5" y="76"/>
                    </a:cubicBezTo>
                    <a:moveTo>
                      <a:pt x="8" y="71"/>
                    </a:moveTo>
                    <a:cubicBezTo>
                      <a:pt x="7" y="73"/>
                      <a:pt x="6" y="74"/>
                      <a:pt x="5" y="76"/>
                    </a:cubicBezTo>
                    <a:cubicBezTo>
                      <a:pt x="5" y="76"/>
                      <a:pt x="6" y="76"/>
                      <a:pt x="6" y="76"/>
                    </a:cubicBezTo>
                    <a:cubicBezTo>
                      <a:pt x="7" y="76"/>
                      <a:pt x="8" y="76"/>
                      <a:pt x="9" y="76"/>
                    </a:cubicBezTo>
                    <a:cubicBezTo>
                      <a:pt x="9" y="76"/>
                      <a:pt x="10" y="76"/>
                      <a:pt x="9" y="76"/>
                    </a:cubicBezTo>
                    <a:cubicBezTo>
                      <a:pt x="9" y="76"/>
                      <a:pt x="9" y="76"/>
                      <a:pt x="9" y="76"/>
                    </a:cubicBezTo>
                    <a:cubicBezTo>
                      <a:pt x="11" y="77"/>
                      <a:pt x="13" y="78"/>
                      <a:pt x="15" y="79"/>
                    </a:cubicBezTo>
                    <a:cubicBezTo>
                      <a:pt x="16" y="77"/>
                      <a:pt x="16" y="77"/>
                      <a:pt x="16" y="77"/>
                    </a:cubicBezTo>
                    <a:cubicBezTo>
                      <a:pt x="13" y="75"/>
                      <a:pt x="10" y="73"/>
                      <a:pt x="8" y="71"/>
                    </a:cubicBezTo>
                    <a:moveTo>
                      <a:pt x="10" y="67"/>
                    </a:moveTo>
                    <a:cubicBezTo>
                      <a:pt x="10" y="68"/>
                      <a:pt x="9" y="68"/>
                      <a:pt x="9" y="69"/>
                    </a:cubicBezTo>
                    <a:cubicBezTo>
                      <a:pt x="11" y="70"/>
                      <a:pt x="11" y="70"/>
                      <a:pt x="11" y="70"/>
                    </a:cubicBezTo>
                    <a:cubicBezTo>
                      <a:pt x="17" y="74"/>
                      <a:pt x="17" y="74"/>
                      <a:pt x="17" y="74"/>
                    </a:cubicBezTo>
                    <a:cubicBezTo>
                      <a:pt x="18" y="72"/>
                      <a:pt x="18" y="72"/>
                      <a:pt x="18" y="72"/>
                    </a:cubicBezTo>
                    <a:cubicBezTo>
                      <a:pt x="10" y="67"/>
                      <a:pt x="10" y="67"/>
                      <a:pt x="10" y="67"/>
                    </a:cubicBezTo>
                    <a:moveTo>
                      <a:pt x="11" y="65"/>
                    </a:moveTo>
                    <a:cubicBezTo>
                      <a:pt x="11" y="65"/>
                      <a:pt x="11" y="66"/>
                      <a:pt x="11" y="66"/>
                    </a:cubicBezTo>
                    <a:cubicBezTo>
                      <a:pt x="13" y="67"/>
                      <a:pt x="15" y="69"/>
                      <a:pt x="19" y="71"/>
                    </a:cubicBezTo>
                    <a:cubicBezTo>
                      <a:pt x="19" y="69"/>
                      <a:pt x="19" y="69"/>
                      <a:pt x="19" y="69"/>
                    </a:cubicBezTo>
                    <a:cubicBezTo>
                      <a:pt x="19" y="69"/>
                      <a:pt x="19" y="69"/>
                      <a:pt x="20" y="69"/>
                    </a:cubicBezTo>
                    <a:cubicBezTo>
                      <a:pt x="16" y="67"/>
                      <a:pt x="13" y="66"/>
                      <a:pt x="11" y="65"/>
                    </a:cubicBezTo>
                    <a:moveTo>
                      <a:pt x="13" y="62"/>
                    </a:moveTo>
                    <a:cubicBezTo>
                      <a:pt x="13" y="63"/>
                      <a:pt x="12" y="63"/>
                      <a:pt x="12" y="64"/>
                    </a:cubicBezTo>
                    <a:cubicBezTo>
                      <a:pt x="18" y="67"/>
                      <a:pt x="18" y="67"/>
                      <a:pt x="18" y="67"/>
                    </a:cubicBezTo>
                    <a:cubicBezTo>
                      <a:pt x="19" y="67"/>
                      <a:pt x="19" y="68"/>
                      <a:pt x="20" y="68"/>
                    </a:cubicBezTo>
                    <a:cubicBezTo>
                      <a:pt x="20" y="67"/>
                      <a:pt x="21" y="67"/>
                      <a:pt x="21" y="66"/>
                    </a:cubicBezTo>
                    <a:cubicBezTo>
                      <a:pt x="21" y="66"/>
                      <a:pt x="21" y="66"/>
                      <a:pt x="21" y="66"/>
                    </a:cubicBezTo>
                    <a:cubicBezTo>
                      <a:pt x="18" y="65"/>
                      <a:pt x="16" y="63"/>
                      <a:pt x="13" y="62"/>
                    </a:cubicBezTo>
                    <a:moveTo>
                      <a:pt x="10" y="61"/>
                    </a:moveTo>
                    <a:cubicBezTo>
                      <a:pt x="10" y="61"/>
                      <a:pt x="10" y="62"/>
                      <a:pt x="10" y="62"/>
                    </a:cubicBezTo>
                    <a:cubicBezTo>
                      <a:pt x="10" y="62"/>
                      <a:pt x="10" y="62"/>
                      <a:pt x="10" y="62"/>
                    </a:cubicBezTo>
                    <a:cubicBezTo>
                      <a:pt x="10" y="61"/>
                      <a:pt x="10" y="61"/>
                      <a:pt x="10" y="61"/>
                    </a:cubicBezTo>
                    <a:cubicBezTo>
                      <a:pt x="10" y="61"/>
                      <a:pt x="10" y="61"/>
                      <a:pt x="10" y="61"/>
                    </a:cubicBezTo>
                    <a:moveTo>
                      <a:pt x="6" y="59"/>
                    </a:moveTo>
                    <a:cubicBezTo>
                      <a:pt x="6" y="60"/>
                      <a:pt x="6" y="60"/>
                      <a:pt x="6" y="61"/>
                    </a:cubicBezTo>
                    <a:cubicBezTo>
                      <a:pt x="6" y="60"/>
                      <a:pt x="6" y="60"/>
                      <a:pt x="7" y="59"/>
                    </a:cubicBezTo>
                    <a:cubicBezTo>
                      <a:pt x="6" y="59"/>
                      <a:pt x="6" y="59"/>
                      <a:pt x="6" y="59"/>
                    </a:cubicBezTo>
                    <a:moveTo>
                      <a:pt x="2" y="58"/>
                    </a:moveTo>
                    <a:cubicBezTo>
                      <a:pt x="2" y="58"/>
                      <a:pt x="2" y="58"/>
                      <a:pt x="2" y="58"/>
                    </a:cubicBezTo>
                    <a:cubicBezTo>
                      <a:pt x="1" y="59"/>
                      <a:pt x="1" y="59"/>
                      <a:pt x="1" y="59"/>
                    </a:cubicBezTo>
                    <a:cubicBezTo>
                      <a:pt x="2" y="58"/>
                      <a:pt x="3" y="58"/>
                      <a:pt x="4" y="58"/>
                    </a:cubicBezTo>
                    <a:cubicBezTo>
                      <a:pt x="3" y="58"/>
                      <a:pt x="3" y="58"/>
                      <a:pt x="3" y="58"/>
                    </a:cubicBezTo>
                    <a:cubicBezTo>
                      <a:pt x="3" y="58"/>
                      <a:pt x="3" y="58"/>
                      <a:pt x="2" y="58"/>
                    </a:cubicBezTo>
                    <a:moveTo>
                      <a:pt x="16" y="57"/>
                    </a:moveTo>
                    <a:cubicBezTo>
                      <a:pt x="16" y="58"/>
                      <a:pt x="15" y="59"/>
                      <a:pt x="14" y="60"/>
                    </a:cubicBezTo>
                    <a:cubicBezTo>
                      <a:pt x="16" y="61"/>
                      <a:pt x="18" y="62"/>
                      <a:pt x="20" y="63"/>
                    </a:cubicBezTo>
                    <a:cubicBezTo>
                      <a:pt x="21" y="63"/>
                      <a:pt x="21" y="63"/>
                      <a:pt x="22" y="64"/>
                    </a:cubicBezTo>
                    <a:cubicBezTo>
                      <a:pt x="22" y="63"/>
                      <a:pt x="23" y="62"/>
                      <a:pt x="23" y="61"/>
                    </a:cubicBezTo>
                    <a:cubicBezTo>
                      <a:pt x="23" y="61"/>
                      <a:pt x="22" y="60"/>
                      <a:pt x="21" y="60"/>
                    </a:cubicBezTo>
                    <a:cubicBezTo>
                      <a:pt x="16" y="57"/>
                      <a:pt x="16" y="57"/>
                      <a:pt x="16" y="57"/>
                    </a:cubicBezTo>
                    <a:moveTo>
                      <a:pt x="18" y="53"/>
                    </a:moveTo>
                    <a:cubicBezTo>
                      <a:pt x="18" y="54"/>
                      <a:pt x="18" y="54"/>
                      <a:pt x="17" y="55"/>
                    </a:cubicBezTo>
                    <a:cubicBezTo>
                      <a:pt x="24" y="59"/>
                      <a:pt x="24" y="59"/>
                      <a:pt x="24" y="59"/>
                    </a:cubicBezTo>
                    <a:cubicBezTo>
                      <a:pt x="24" y="58"/>
                      <a:pt x="25" y="58"/>
                      <a:pt x="25" y="57"/>
                    </a:cubicBezTo>
                    <a:cubicBezTo>
                      <a:pt x="23" y="56"/>
                      <a:pt x="22" y="56"/>
                      <a:pt x="20" y="55"/>
                    </a:cubicBezTo>
                    <a:cubicBezTo>
                      <a:pt x="18" y="53"/>
                      <a:pt x="18" y="53"/>
                      <a:pt x="18" y="53"/>
                    </a:cubicBezTo>
                    <a:moveTo>
                      <a:pt x="18" y="53"/>
                    </a:moveTo>
                    <a:cubicBezTo>
                      <a:pt x="18" y="53"/>
                      <a:pt x="18" y="53"/>
                      <a:pt x="18" y="53"/>
                    </a:cubicBezTo>
                    <a:cubicBezTo>
                      <a:pt x="21" y="54"/>
                      <a:pt x="23" y="56"/>
                      <a:pt x="25" y="57"/>
                    </a:cubicBezTo>
                    <a:cubicBezTo>
                      <a:pt x="25" y="57"/>
                      <a:pt x="25" y="57"/>
                      <a:pt x="25" y="57"/>
                    </a:cubicBezTo>
                    <a:cubicBezTo>
                      <a:pt x="23" y="56"/>
                      <a:pt x="21" y="54"/>
                      <a:pt x="18" y="53"/>
                    </a:cubicBezTo>
                    <a:moveTo>
                      <a:pt x="19" y="53"/>
                    </a:moveTo>
                    <a:cubicBezTo>
                      <a:pt x="21" y="54"/>
                      <a:pt x="23" y="55"/>
                      <a:pt x="25" y="56"/>
                    </a:cubicBezTo>
                    <a:cubicBezTo>
                      <a:pt x="25" y="56"/>
                      <a:pt x="25" y="56"/>
                      <a:pt x="25" y="56"/>
                    </a:cubicBezTo>
                    <a:cubicBezTo>
                      <a:pt x="19" y="53"/>
                      <a:pt x="19" y="53"/>
                      <a:pt x="19" y="53"/>
                    </a:cubicBezTo>
                    <a:moveTo>
                      <a:pt x="6" y="51"/>
                    </a:moveTo>
                    <a:cubicBezTo>
                      <a:pt x="6" y="51"/>
                      <a:pt x="6" y="51"/>
                      <a:pt x="6" y="51"/>
                    </a:cubicBezTo>
                    <a:cubicBezTo>
                      <a:pt x="4" y="55"/>
                      <a:pt x="4" y="55"/>
                      <a:pt x="4" y="55"/>
                    </a:cubicBezTo>
                    <a:cubicBezTo>
                      <a:pt x="7" y="56"/>
                      <a:pt x="8" y="57"/>
                      <a:pt x="10" y="57"/>
                    </a:cubicBezTo>
                    <a:cubicBezTo>
                      <a:pt x="10" y="58"/>
                      <a:pt x="11" y="58"/>
                      <a:pt x="11" y="58"/>
                    </a:cubicBezTo>
                    <a:cubicBezTo>
                      <a:pt x="13" y="55"/>
                      <a:pt x="13" y="55"/>
                      <a:pt x="13" y="55"/>
                    </a:cubicBezTo>
                    <a:cubicBezTo>
                      <a:pt x="10" y="53"/>
                      <a:pt x="10" y="53"/>
                      <a:pt x="10" y="53"/>
                    </a:cubicBezTo>
                    <a:cubicBezTo>
                      <a:pt x="6" y="51"/>
                      <a:pt x="6" y="51"/>
                      <a:pt x="6" y="51"/>
                    </a:cubicBezTo>
                    <a:moveTo>
                      <a:pt x="20" y="50"/>
                    </a:moveTo>
                    <a:cubicBezTo>
                      <a:pt x="20" y="51"/>
                      <a:pt x="19" y="51"/>
                      <a:pt x="19" y="52"/>
                    </a:cubicBezTo>
                    <a:cubicBezTo>
                      <a:pt x="26" y="55"/>
                      <a:pt x="26" y="55"/>
                      <a:pt x="26" y="55"/>
                    </a:cubicBezTo>
                    <a:cubicBezTo>
                      <a:pt x="26" y="55"/>
                      <a:pt x="26" y="54"/>
                      <a:pt x="26" y="54"/>
                    </a:cubicBezTo>
                    <a:cubicBezTo>
                      <a:pt x="24" y="52"/>
                      <a:pt x="22" y="51"/>
                      <a:pt x="20" y="50"/>
                    </a:cubicBezTo>
                    <a:moveTo>
                      <a:pt x="8" y="47"/>
                    </a:moveTo>
                    <a:cubicBezTo>
                      <a:pt x="8" y="48"/>
                      <a:pt x="8" y="48"/>
                      <a:pt x="8" y="48"/>
                    </a:cubicBezTo>
                    <a:cubicBezTo>
                      <a:pt x="9" y="50"/>
                      <a:pt x="12" y="51"/>
                      <a:pt x="14" y="52"/>
                    </a:cubicBezTo>
                    <a:cubicBezTo>
                      <a:pt x="14" y="51"/>
                      <a:pt x="14" y="51"/>
                      <a:pt x="14" y="51"/>
                    </a:cubicBezTo>
                    <a:cubicBezTo>
                      <a:pt x="8" y="47"/>
                      <a:pt x="8" y="47"/>
                      <a:pt x="8" y="47"/>
                    </a:cubicBezTo>
                    <a:moveTo>
                      <a:pt x="9" y="47"/>
                    </a:moveTo>
                    <a:cubicBezTo>
                      <a:pt x="9" y="47"/>
                      <a:pt x="9" y="47"/>
                      <a:pt x="9" y="47"/>
                    </a:cubicBezTo>
                    <a:cubicBezTo>
                      <a:pt x="11" y="48"/>
                      <a:pt x="12" y="49"/>
                      <a:pt x="14" y="50"/>
                    </a:cubicBezTo>
                    <a:cubicBezTo>
                      <a:pt x="14" y="50"/>
                      <a:pt x="14" y="50"/>
                      <a:pt x="14" y="50"/>
                    </a:cubicBezTo>
                    <a:cubicBezTo>
                      <a:pt x="12" y="49"/>
                      <a:pt x="11" y="48"/>
                      <a:pt x="9" y="47"/>
                    </a:cubicBezTo>
                    <a:moveTo>
                      <a:pt x="10" y="45"/>
                    </a:moveTo>
                    <a:cubicBezTo>
                      <a:pt x="10" y="45"/>
                      <a:pt x="10" y="45"/>
                      <a:pt x="9" y="46"/>
                    </a:cubicBezTo>
                    <a:cubicBezTo>
                      <a:pt x="11" y="46"/>
                      <a:pt x="13" y="48"/>
                      <a:pt x="15" y="49"/>
                    </a:cubicBezTo>
                    <a:cubicBezTo>
                      <a:pt x="15" y="49"/>
                      <a:pt x="15" y="48"/>
                      <a:pt x="15" y="48"/>
                    </a:cubicBezTo>
                    <a:cubicBezTo>
                      <a:pt x="10" y="45"/>
                      <a:pt x="10" y="45"/>
                      <a:pt x="10" y="45"/>
                    </a:cubicBezTo>
                    <a:moveTo>
                      <a:pt x="24" y="43"/>
                    </a:moveTo>
                    <a:cubicBezTo>
                      <a:pt x="23" y="44"/>
                      <a:pt x="23" y="46"/>
                      <a:pt x="22" y="48"/>
                    </a:cubicBezTo>
                    <a:cubicBezTo>
                      <a:pt x="24" y="49"/>
                      <a:pt x="26" y="50"/>
                      <a:pt x="28" y="51"/>
                    </a:cubicBezTo>
                    <a:cubicBezTo>
                      <a:pt x="28" y="49"/>
                      <a:pt x="29" y="48"/>
                      <a:pt x="30" y="46"/>
                    </a:cubicBezTo>
                    <a:cubicBezTo>
                      <a:pt x="27" y="45"/>
                      <a:pt x="25" y="43"/>
                      <a:pt x="24" y="43"/>
                    </a:cubicBezTo>
                    <a:moveTo>
                      <a:pt x="25" y="42"/>
                    </a:moveTo>
                    <a:cubicBezTo>
                      <a:pt x="25" y="42"/>
                      <a:pt x="25" y="43"/>
                      <a:pt x="24" y="43"/>
                    </a:cubicBezTo>
                    <a:cubicBezTo>
                      <a:pt x="25" y="43"/>
                      <a:pt x="27" y="44"/>
                      <a:pt x="30" y="46"/>
                    </a:cubicBezTo>
                    <a:cubicBezTo>
                      <a:pt x="30" y="46"/>
                      <a:pt x="30" y="45"/>
                      <a:pt x="30" y="45"/>
                    </a:cubicBezTo>
                    <a:cubicBezTo>
                      <a:pt x="29" y="44"/>
                      <a:pt x="27" y="43"/>
                      <a:pt x="26" y="42"/>
                    </a:cubicBezTo>
                    <a:cubicBezTo>
                      <a:pt x="25" y="42"/>
                      <a:pt x="25" y="42"/>
                      <a:pt x="25" y="42"/>
                    </a:cubicBezTo>
                    <a:moveTo>
                      <a:pt x="26" y="40"/>
                    </a:moveTo>
                    <a:cubicBezTo>
                      <a:pt x="26" y="41"/>
                      <a:pt x="25" y="41"/>
                      <a:pt x="25" y="42"/>
                    </a:cubicBezTo>
                    <a:cubicBezTo>
                      <a:pt x="27" y="43"/>
                      <a:pt x="29" y="44"/>
                      <a:pt x="30" y="45"/>
                    </a:cubicBezTo>
                    <a:cubicBezTo>
                      <a:pt x="31" y="44"/>
                      <a:pt x="31" y="44"/>
                      <a:pt x="31" y="43"/>
                    </a:cubicBezTo>
                    <a:cubicBezTo>
                      <a:pt x="31" y="43"/>
                      <a:pt x="31" y="43"/>
                      <a:pt x="31" y="43"/>
                    </a:cubicBezTo>
                    <a:cubicBezTo>
                      <a:pt x="30" y="43"/>
                      <a:pt x="29" y="42"/>
                      <a:pt x="28" y="41"/>
                    </a:cubicBezTo>
                    <a:cubicBezTo>
                      <a:pt x="28" y="41"/>
                      <a:pt x="27" y="41"/>
                      <a:pt x="26" y="40"/>
                    </a:cubicBezTo>
                    <a:moveTo>
                      <a:pt x="28" y="37"/>
                    </a:moveTo>
                    <a:cubicBezTo>
                      <a:pt x="27" y="38"/>
                      <a:pt x="27" y="38"/>
                      <a:pt x="27" y="39"/>
                    </a:cubicBezTo>
                    <a:cubicBezTo>
                      <a:pt x="28" y="40"/>
                      <a:pt x="30" y="41"/>
                      <a:pt x="32" y="42"/>
                    </a:cubicBezTo>
                    <a:cubicBezTo>
                      <a:pt x="32" y="41"/>
                      <a:pt x="32" y="41"/>
                      <a:pt x="33" y="40"/>
                    </a:cubicBezTo>
                    <a:cubicBezTo>
                      <a:pt x="31" y="39"/>
                      <a:pt x="29" y="38"/>
                      <a:pt x="28" y="37"/>
                    </a:cubicBezTo>
                    <a:moveTo>
                      <a:pt x="15" y="36"/>
                    </a:moveTo>
                    <a:cubicBezTo>
                      <a:pt x="15" y="36"/>
                      <a:pt x="15" y="37"/>
                      <a:pt x="14" y="38"/>
                    </a:cubicBezTo>
                    <a:cubicBezTo>
                      <a:pt x="13" y="39"/>
                      <a:pt x="12" y="41"/>
                      <a:pt x="11" y="42"/>
                    </a:cubicBezTo>
                    <a:cubicBezTo>
                      <a:pt x="13" y="43"/>
                      <a:pt x="13" y="43"/>
                      <a:pt x="13" y="43"/>
                    </a:cubicBezTo>
                    <a:cubicBezTo>
                      <a:pt x="15" y="44"/>
                      <a:pt x="15" y="44"/>
                      <a:pt x="15" y="44"/>
                    </a:cubicBezTo>
                    <a:cubicBezTo>
                      <a:pt x="16" y="44"/>
                      <a:pt x="16" y="44"/>
                      <a:pt x="17" y="45"/>
                    </a:cubicBezTo>
                    <a:cubicBezTo>
                      <a:pt x="17" y="43"/>
                      <a:pt x="17" y="42"/>
                      <a:pt x="18" y="41"/>
                    </a:cubicBezTo>
                    <a:cubicBezTo>
                      <a:pt x="18" y="40"/>
                      <a:pt x="19" y="39"/>
                      <a:pt x="20" y="38"/>
                    </a:cubicBezTo>
                    <a:cubicBezTo>
                      <a:pt x="15" y="36"/>
                      <a:pt x="15" y="36"/>
                      <a:pt x="15" y="36"/>
                    </a:cubicBezTo>
                    <a:moveTo>
                      <a:pt x="29" y="35"/>
                    </a:moveTo>
                    <a:cubicBezTo>
                      <a:pt x="29" y="36"/>
                      <a:pt x="28" y="36"/>
                      <a:pt x="28" y="37"/>
                    </a:cubicBezTo>
                    <a:cubicBezTo>
                      <a:pt x="30" y="38"/>
                      <a:pt x="31" y="39"/>
                      <a:pt x="33" y="40"/>
                    </a:cubicBezTo>
                    <a:cubicBezTo>
                      <a:pt x="33" y="39"/>
                      <a:pt x="34" y="39"/>
                      <a:pt x="34" y="38"/>
                    </a:cubicBezTo>
                    <a:cubicBezTo>
                      <a:pt x="32" y="37"/>
                      <a:pt x="31" y="36"/>
                      <a:pt x="29" y="35"/>
                    </a:cubicBezTo>
                    <a:moveTo>
                      <a:pt x="16" y="34"/>
                    </a:moveTo>
                    <a:cubicBezTo>
                      <a:pt x="16" y="34"/>
                      <a:pt x="15" y="35"/>
                      <a:pt x="15" y="35"/>
                    </a:cubicBezTo>
                    <a:cubicBezTo>
                      <a:pt x="17" y="36"/>
                      <a:pt x="18" y="37"/>
                      <a:pt x="20" y="38"/>
                    </a:cubicBezTo>
                    <a:cubicBezTo>
                      <a:pt x="20" y="38"/>
                      <a:pt x="20" y="37"/>
                      <a:pt x="21" y="37"/>
                    </a:cubicBezTo>
                    <a:cubicBezTo>
                      <a:pt x="20" y="37"/>
                      <a:pt x="20" y="36"/>
                      <a:pt x="20" y="36"/>
                    </a:cubicBezTo>
                    <a:cubicBezTo>
                      <a:pt x="20" y="37"/>
                      <a:pt x="19" y="37"/>
                      <a:pt x="19" y="38"/>
                    </a:cubicBezTo>
                    <a:cubicBezTo>
                      <a:pt x="19" y="37"/>
                      <a:pt x="20" y="37"/>
                      <a:pt x="20" y="36"/>
                    </a:cubicBezTo>
                    <a:cubicBezTo>
                      <a:pt x="18" y="35"/>
                      <a:pt x="17" y="34"/>
                      <a:pt x="16" y="34"/>
                    </a:cubicBezTo>
                    <a:moveTo>
                      <a:pt x="22" y="34"/>
                    </a:moveTo>
                    <a:cubicBezTo>
                      <a:pt x="21" y="34"/>
                      <a:pt x="21" y="35"/>
                      <a:pt x="21" y="35"/>
                    </a:cubicBezTo>
                    <a:cubicBezTo>
                      <a:pt x="21" y="35"/>
                      <a:pt x="21" y="35"/>
                      <a:pt x="21" y="36"/>
                    </a:cubicBezTo>
                    <a:cubicBezTo>
                      <a:pt x="22" y="35"/>
                      <a:pt x="22" y="34"/>
                      <a:pt x="22" y="34"/>
                    </a:cubicBezTo>
                    <a:cubicBezTo>
                      <a:pt x="22" y="34"/>
                      <a:pt x="22" y="34"/>
                      <a:pt x="22" y="34"/>
                    </a:cubicBezTo>
                    <a:moveTo>
                      <a:pt x="23" y="31"/>
                    </a:moveTo>
                    <a:cubicBezTo>
                      <a:pt x="23" y="32"/>
                      <a:pt x="22" y="33"/>
                      <a:pt x="22" y="33"/>
                    </a:cubicBezTo>
                    <a:cubicBezTo>
                      <a:pt x="22" y="33"/>
                      <a:pt x="22" y="33"/>
                      <a:pt x="23" y="34"/>
                    </a:cubicBezTo>
                    <a:cubicBezTo>
                      <a:pt x="23" y="33"/>
                      <a:pt x="23" y="32"/>
                      <a:pt x="24" y="32"/>
                    </a:cubicBezTo>
                    <a:cubicBezTo>
                      <a:pt x="24" y="32"/>
                      <a:pt x="23" y="32"/>
                      <a:pt x="23" y="31"/>
                    </a:cubicBezTo>
                    <a:moveTo>
                      <a:pt x="17" y="31"/>
                    </a:moveTo>
                    <a:cubicBezTo>
                      <a:pt x="17" y="31"/>
                      <a:pt x="17" y="32"/>
                      <a:pt x="16" y="33"/>
                    </a:cubicBezTo>
                    <a:cubicBezTo>
                      <a:pt x="17" y="33"/>
                      <a:pt x="19" y="34"/>
                      <a:pt x="20" y="35"/>
                    </a:cubicBezTo>
                    <a:cubicBezTo>
                      <a:pt x="21" y="34"/>
                      <a:pt x="21" y="34"/>
                      <a:pt x="21" y="33"/>
                    </a:cubicBezTo>
                    <a:cubicBezTo>
                      <a:pt x="17" y="31"/>
                      <a:pt x="17" y="31"/>
                      <a:pt x="17" y="31"/>
                    </a:cubicBezTo>
                    <a:moveTo>
                      <a:pt x="6" y="30"/>
                    </a:moveTo>
                    <a:cubicBezTo>
                      <a:pt x="4" y="35"/>
                      <a:pt x="4" y="35"/>
                      <a:pt x="4" y="35"/>
                    </a:cubicBezTo>
                    <a:cubicBezTo>
                      <a:pt x="3" y="36"/>
                      <a:pt x="3" y="36"/>
                      <a:pt x="3" y="36"/>
                    </a:cubicBezTo>
                    <a:cubicBezTo>
                      <a:pt x="3" y="37"/>
                      <a:pt x="3" y="37"/>
                      <a:pt x="3" y="37"/>
                    </a:cubicBezTo>
                    <a:cubicBezTo>
                      <a:pt x="4" y="36"/>
                      <a:pt x="5" y="36"/>
                      <a:pt x="6" y="36"/>
                    </a:cubicBezTo>
                    <a:cubicBezTo>
                      <a:pt x="6" y="37"/>
                      <a:pt x="6" y="37"/>
                      <a:pt x="6" y="37"/>
                    </a:cubicBezTo>
                    <a:cubicBezTo>
                      <a:pt x="6" y="37"/>
                      <a:pt x="7" y="36"/>
                      <a:pt x="7" y="36"/>
                    </a:cubicBezTo>
                    <a:cubicBezTo>
                      <a:pt x="8" y="35"/>
                      <a:pt x="8" y="35"/>
                      <a:pt x="8" y="35"/>
                    </a:cubicBezTo>
                    <a:cubicBezTo>
                      <a:pt x="8" y="35"/>
                      <a:pt x="8" y="35"/>
                      <a:pt x="8" y="35"/>
                    </a:cubicBezTo>
                    <a:cubicBezTo>
                      <a:pt x="8" y="35"/>
                      <a:pt x="8" y="36"/>
                      <a:pt x="8" y="36"/>
                    </a:cubicBezTo>
                    <a:cubicBezTo>
                      <a:pt x="8" y="36"/>
                      <a:pt x="8" y="35"/>
                      <a:pt x="8" y="35"/>
                    </a:cubicBezTo>
                    <a:cubicBezTo>
                      <a:pt x="9" y="36"/>
                      <a:pt x="9" y="36"/>
                      <a:pt x="9" y="36"/>
                    </a:cubicBezTo>
                    <a:cubicBezTo>
                      <a:pt x="9" y="36"/>
                      <a:pt x="9" y="37"/>
                      <a:pt x="9" y="37"/>
                    </a:cubicBezTo>
                    <a:cubicBezTo>
                      <a:pt x="9" y="37"/>
                      <a:pt x="9" y="35"/>
                      <a:pt x="9" y="35"/>
                    </a:cubicBezTo>
                    <a:cubicBezTo>
                      <a:pt x="9" y="34"/>
                      <a:pt x="9" y="33"/>
                      <a:pt x="9" y="32"/>
                    </a:cubicBezTo>
                    <a:cubicBezTo>
                      <a:pt x="9" y="32"/>
                      <a:pt x="9" y="32"/>
                      <a:pt x="9" y="32"/>
                    </a:cubicBezTo>
                    <a:cubicBezTo>
                      <a:pt x="6" y="30"/>
                      <a:pt x="6" y="30"/>
                      <a:pt x="6" y="30"/>
                    </a:cubicBezTo>
                    <a:moveTo>
                      <a:pt x="18" y="28"/>
                    </a:moveTo>
                    <a:cubicBezTo>
                      <a:pt x="18" y="29"/>
                      <a:pt x="18" y="29"/>
                      <a:pt x="17" y="30"/>
                    </a:cubicBezTo>
                    <a:cubicBezTo>
                      <a:pt x="19" y="31"/>
                      <a:pt x="20" y="32"/>
                      <a:pt x="22" y="33"/>
                    </a:cubicBezTo>
                    <a:cubicBezTo>
                      <a:pt x="22" y="32"/>
                      <a:pt x="22" y="32"/>
                      <a:pt x="23" y="31"/>
                    </a:cubicBezTo>
                    <a:cubicBezTo>
                      <a:pt x="21" y="30"/>
                      <a:pt x="20" y="29"/>
                      <a:pt x="18" y="28"/>
                    </a:cubicBezTo>
                    <a:moveTo>
                      <a:pt x="25" y="28"/>
                    </a:moveTo>
                    <a:cubicBezTo>
                      <a:pt x="25" y="29"/>
                      <a:pt x="25" y="29"/>
                      <a:pt x="24" y="30"/>
                    </a:cubicBezTo>
                    <a:cubicBezTo>
                      <a:pt x="24" y="30"/>
                      <a:pt x="24" y="30"/>
                      <a:pt x="24" y="31"/>
                    </a:cubicBezTo>
                    <a:cubicBezTo>
                      <a:pt x="24" y="31"/>
                      <a:pt x="24" y="31"/>
                      <a:pt x="24" y="31"/>
                    </a:cubicBezTo>
                    <a:cubicBezTo>
                      <a:pt x="25" y="30"/>
                      <a:pt x="25" y="29"/>
                      <a:pt x="26" y="28"/>
                    </a:cubicBezTo>
                    <a:cubicBezTo>
                      <a:pt x="26" y="28"/>
                      <a:pt x="25" y="28"/>
                      <a:pt x="25" y="28"/>
                    </a:cubicBezTo>
                    <a:moveTo>
                      <a:pt x="32" y="28"/>
                    </a:moveTo>
                    <a:cubicBezTo>
                      <a:pt x="31" y="30"/>
                      <a:pt x="30" y="32"/>
                      <a:pt x="29" y="34"/>
                    </a:cubicBezTo>
                    <a:cubicBezTo>
                      <a:pt x="31" y="35"/>
                      <a:pt x="33" y="36"/>
                      <a:pt x="34" y="37"/>
                    </a:cubicBezTo>
                    <a:cubicBezTo>
                      <a:pt x="35" y="37"/>
                      <a:pt x="35" y="36"/>
                      <a:pt x="35" y="36"/>
                    </a:cubicBezTo>
                    <a:cubicBezTo>
                      <a:pt x="38" y="31"/>
                      <a:pt x="38" y="31"/>
                      <a:pt x="38" y="31"/>
                    </a:cubicBezTo>
                    <a:cubicBezTo>
                      <a:pt x="36" y="30"/>
                      <a:pt x="34" y="29"/>
                      <a:pt x="32" y="28"/>
                    </a:cubicBezTo>
                    <a:moveTo>
                      <a:pt x="7" y="28"/>
                    </a:moveTo>
                    <a:cubicBezTo>
                      <a:pt x="7" y="30"/>
                      <a:pt x="7" y="30"/>
                      <a:pt x="7" y="30"/>
                    </a:cubicBezTo>
                    <a:cubicBezTo>
                      <a:pt x="7" y="30"/>
                      <a:pt x="7" y="30"/>
                      <a:pt x="7" y="30"/>
                    </a:cubicBezTo>
                    <a:cubicBezTo>
                      <a:pt x="9" y="32"/>
                      <a:pt x="9" y="32"/>
                      <a:pt x="9" y="32"/>
                    </a:cubicBezTo>
                    <a:cubicBezTo>
                      <a:pt x="9" y="31"/>
                      <a:pt x="9" y="31"/>
                      <a:pt x="9" y="31"/>
                    </a:cubicBezTo>
                    <a:cubicBezTo>
                      <a:pt x="10" y="31"/>
                      <a:pt x="10" y="30"/>
                      <a:pt x="10" y="30"/>
                    </a:cubicBezTo>
                    <a:cubicBezTo>
                      <a:pt x="10" y="30"/>
                      <a:pt x="10" y="30"/>
                      <a:pt x="10" y="30"/>
                    </a:cubicBezTo>
                    <a:cubicBezTo>
                      <a:pt x="10" y="30"/>
                      <a:pt x="10" y="30"/>
                      <a:pt x="10" y="30"/>
                    </a:cubicBezTo>
                    <a:cubicBezTo>
                      <a:pt x="10" y="30"/>
                      <a:pt x="10" y="30"/>
                      <a:pt x="10" y="30"/>
                    </a:cubicBezTo>
                    <a:cubicBezTo>
                      <a:pt x="9" y="29"/>
                      <a:pt x="8" y="28"/>
                      <a:pt x="7" y="28"/>
                    </a:cubicBezTo>
                    <a:cubicBezTo>
                      <a:pt x="7" y="28"/>
                      <a:pt x="7" y="28"/>
                      <a:pt x="7" y="28"/>
                    </a:cubicBezTo>
                    <a:moveTo>
                      <a:pt x="34" y="25"/>
                    </a:moveTo>
                    <a:cubicBezTo>
                      <a:pt x="33" y="26"/>
                      <a:pt x="33" y="27"/>
                      <a:pt x="32" y="28"/>
                    </a:cubicBezTo>
                    <a:cubicBezTo>
                      <a:pt x="34" y="29"/>
                      <a:pt x="36" y="30"/>
                      <a:pt x="38" y="31"/>
                    </a:cubicBezTo>
                    <a:cubicBezTo>
                      <a:pt x="40" y="29"/>
                      <a:pt x="40" y="29"/>
                      <a:pt x="40" y="29"/>
                    </a:cubicBezTo>
                    <a:cubicBezTo>
                      <a:pt x="39" y="28"/>
                      <a:pt x="37" y="27"/>
                      <a:pt x="36" y="27"/>
                    </a:cubicBezTo>
                    <a:cubicBezTo>
                      <a:pt x="35" y="26"/>
                      <a:pt x="34" y="26"/>
                      <a:pt x="34" y="25"/>
                    </a:cubicBezTo>
                    <a:moveTo>
                      <a:pt x="27" y="25"/>
                    </a:moveTo>
                    <a:cubicBezTo>
                      <a:pt x="27" y="26"/>
                      <a:pt x="26" y="27"/>
                      <a:pt x="25" y="28"/>
                    </a:cubicBezTo>
                    <a:cubicBezTo>
                      <a:pt x="25" y="28"/>
                      <a:pt x="26" y="28"/>
                      <a:pt x="26" y="28"/>
                    </a:cubicBezTo>
                    <a:cubicBezTo>
                      <a:pt x="26" y="27"/>
                      <a:pt x="27" y="26"/>
                      <a:pt x="28" y="25"/>
                    </a:cubicBezTo>
                    <a:cubicBezTo>
                      <a:pt x="27" y="25"/>
                      <a:pt x="27" y="25"/>
                      <a:pt x="27" y="25"/>
                    </a:cubicBezTo>
                    <a:moveTo>
                      <a:pt x="8" y="25"/>
                    </a:moveTo>
                    <a:cubicBezTo>
                      <a:pt x="7" y="25"/>
                      <a:pt x="7" y="25"/>
                      <a:pt x="7" y="25"/>
                    </a:cubicBezTo>
                    <a:cubicBezTo>
                      <a:pt x="7" y="27"/>
                      <a:pt x="7" y="27"/>
                      <a:pt x="7" y="27"/>
                    </a:cubicBezTo>
                    <a:cubicBezTo>
                      <a:pt x="8" y="27"/>
                      <a:pt x="9" y="28"/>
                      <a:pt x="9" y="28"/>
                    </a:cubicBezTo>
                    <a:cubicBezTo>
                      <a:pt x="11" y="29"/>
                      <a:pt x="11" y="29"/>
                      <a:pt x="11" y="29"/>
                    </a:cubicBezTo>
                    <a:cubicBezTo>
                      <a:pt x="12" y="27"/>
                      <a:pt x="12" y="27"/>
                      <a:pt x="12" y="27"/>
                    </a:cubicBezTo>
                    <a:cubicBezTo>
                      <a:pt x="11" y="27"/>
                      <a:pt x="11" y="27"/>
                      <a:pt x="11" y="27"/>
                    </a:cubicBezTo>
                    <a:cubicBezTo>
                      <a:pt x="8" y="25"/>
                      <a:pt x="8" y="25"/>
                      <a:pt x="8" y="25"/>
                    </a:cubicBezTo>
                    <a:moveTo>
                      <a:pt x="20" y="24"/>
                    </a:moveTo>
                    <a:cubicBezTo>
                      <a:pt x="19" y="25"/>
                      <a:pt x="19" y="26"/>
                      <a:pt x="18" y="27"/>
                    </a:cubicBezTo>
                    <a:cubicBezTo>
                      <a:pt x="19" y="28"/>
                      <a:pt x="20" y="28"/>
                      <a:pt x="20" y="29"/>
                    </a:cubicBezTo>
                    <a:cubicBezTo>
                      <a:pt x="21" y="29"/>
                      <a:pt x="22" y="30"/>
                      <a:pt x="23" y="30"/>
                    </a:cubicBezTo>
                    <a:cubicBezTo>
                      <a:pt x="23" y="30"/>
                      <a:pt x="23" y="30"/>
                      <a:pt x="24" y="30"/>
                    </a:cubicBezTo>
                    <a:cubicBezTo>
                      <a:pt x="24" y="29"/>
                      <a:pt x="24" y="28"/>
                      <a:pt x="25" y="28"/>
                    </a:cubicBezTo>
                    <a:cubicBezTo>
                      <a:pt x="23" y="27"/>
                      <a:pt x="21" y="26"/>
                      <a:pt x="20" y="24"/>
                    </a:cubicBezTo>
                    <a:moveTo>
                      <a:pt x="29" y="23"/>
                    </a:moveTo>
                    <a:cubicBezTo>
                      <a:pt x="28" y="24"/>
                      <a:pt x="28" y="24"/>
                      <a:pt x="27" y="25"/>
                    </a:cubicBezTo>
                    <a:cubicBezTo>
                      <a:pt x="27" y="25"/>
                      <a:pt x="27" y="25"/>
                      <a:pt x="28" y="25"/>
                    </a:cubicBezTo>
                    <a:cubicBezTo>
                      <a:pt x="28" y="25"/>
                      <a:pt x="29" y="24"/>
                      <a:pt x="29" y="23"/>
                    </a:cubicBezTo>
                    <a:cubicBezTo>
                      <a:pt x="29" y="23"/>
                      <a:pt x="29" y="23"/>
                      <a:pt x="29" y="23"/>
                    </a:cubicBezTo>
                    <a:moveTo>
                      <a:pt x="21" y="22"/>
                    </a:moveTo>
                    <a:cubicBezTo>
                      <a:pt x="20" y="23"/>
                      <a:pt x="20" y="23"/>
                      <a:pt x="20" y="24"/>
                    </a:cubicBezTo>
                    <a:cubicBezTo>
                      <a:pt x="21" y="26"/>
                      <a:pt x="23" y="27"/>
                      <a:pt x="25" y="28"/>
                    </a:cubicBezTo>
                    <a:cubicBezTo>
                      <a:pt x="25" y="27"/>
                      <a:pt x="26" y="26"/>
                      <a:pt x="27" y="25"/>
                    </a:cubicBezTo>
                    <a:cubicBezTo>
                      <a:pt x="25" y="24"/>
                      <a:pt x="23" y="23"/>
                      <a:pt x="21" y="22"/>
                    </a:cubicBezTo>
                    <a:moveTo>
                      <a:pt x="35" y="22"/>
                    </a:moveTo>
                    <a:cubicBezTo>
                      <a:pt x="35" y="23"/>
                      <a:pt x="34" y="24"/>
                      <a:pt x="34" y="25"/>
                    </a:cubicBezTo>
                    <a:cubicBezTo>
                      <a:pt x="36" y="26"/>
                      <a:pt x="38" y="27"/>
                      <a:pt x="40" y="28"/>
                    </a:cubicBezTo>
                    <a:cubicBezTo>
                      <a:pt x="42" y="26"/>
                      <a:pt x="42" y="26"/>
                      <a:pt x="42" y="26"/>
                    </a:cubicBezTo>
                    <a:cubicBezTo>
                      <a:pt x="35" y="22"/>
                      <a:pt x="35" y="22"/>
                      <a:pt x="35" y="22"/>
                    </a:cubicBezTo>
                    <a:moveTo>
                      <a:pt x="36" y="21"/>
                    </a:moveTo>
                    <a:cubicBezTo>
                      <a:pt x="35" y="21"/>
                      <a:pt x="35" y="21"/>
                      <a:pt x="35" y="22"/>
                    </a:cubicBezTo>
                    <a:cubicBezTo>
                      <a:pt x="42" y="26"/>
                      <a:pt x="42" y="26"/>
                      <a:pt x="42" y="26"/>
                    </a:cubicBezTo>
                    <a:cubicBezTo>
                      <a:pt x="42" y="25"/>
                      <a:pt x="42" y="25"/>
                      <a:pt x="42" y="25"/>
                    </a:cubicBezTo>
                    <a:cubicBezTo>
                      <a:pt x="36" y="21"/>
                      <a:pt x="36" y="21"/>
                      <a:pt x="36" y="21"/>
                    </a:cubicBezTo>
                    <a:moveTo>
                      <a:pt x="7" y="21"/>
                    </a:moveTo>
                    <a:cubicBezTo>
                      <a:pt x="7" y="24"/>
                      <a:pt x="7" y="24"/>
                      <a:pt x="7" y="24"/>
                    </a:cubicBezTo>
                    <a:cubicBezTo>
                      <a:pt x="9" y="25"/>
                      <a:pt x="9" y="25"/>
                      <a:pt x="9" y="25"/>
                    </a:cubicBezTo>
                    <a:cubicBezTo>
                      <a:pt x="12" y="27"/>
                      <a:pt x="12" y="27"/>
                      <a:pt x="12" y="27"/>
                    </a:cubicBezTo>
                    <a:cubicBezTo>
                      <a:pt x="13" y="25"/>
                      <a:pt x="13" y="25"/>
                      <a:pt x="13" y="25"/>
                    </a:cubicBezTo>
                    <a:cubicBezTo>
                      <a:pt x="12" y="24"/>
                      <a:pt x="11" y="24"/>
                      <a:pt x="11" y="23"/>
                    </a:cubicBezTo>
                    <a:cubicBezTo>
                      <a:pt x="10" y="24"/>
                      <a:pt x="10" y="24"/>
                      <a:pt x="10" y="25"/>
                    </a:cubicBezTo>
                    <a:cubicBezTo>
                      <a:pt x="10" y="24"/>
                      <a:pt x="10" y="23"/>
                      <a:pt x="10" y="23"/>
                    </a:cubicBezTo>
                    <a:cubicBezTo>
                      <a:pt x="9" y="22"/>
                      <a:pt x="8" y="22"/>
                      <a:pt x="7" y="21"/>
                    </a:cubicBezTo>
                    <a:moveTo>
                      <a:pt x="13" y="20"/>
                    </a:moveTo>
                    <a:cubicBezTo>
                      <a:pt x="12" y="21"/>
                      <a:pt x="11" y="22"/>
                      <a:pt x="11" y="23"/>
                    </a:cubicBezTo>
                    <a:cubicBezTo>
                      <a:pt x="12" y="23"/>
                      <a:pt x="13" y="24"/>
                      <a:pt x="14" y="24"/>
                    </a:cubicBezTo>
                    <a:cubicBezTo>
                      <a:pt x="15" y="22"/>
                      <a:pt x="15" y="22"/>
                      <a:pt x="15" y="22"/>
                    </a:cubicBezTo>
                    <a:cubicBezTo>
                      <a:pt x="14" y="21"/>
                      <a:pt x="13" y="20"/>
                      <a:pt x="13" y="20"/>
                    </a:cubicBezTo>
                    <a:moveTo>
                      <a:pt x="31" y="19"/>
                    </a:moveTo>
                    <a:cubicBezTo>
                      <a:pt x="31" y="20"/>
                      <a:pt x="30" y="21"/>
                      <a:pt x="29" y="22"/>
                    </a:cubicBezTo>
                    <a:cubicBezTo>
                      <a:pt x="29" y="22"/>
                      <a:pt x="29" y="22"/>
                      <a:pt x="30" y="22"/>
                    </a:cubicBezTo>
                    <a:cubicBezTo>
                      <a:pt x="30" y="21"/>
                      <a:pt x="31" y="20"/>
                      <a:pt x="31" y="19"/>
                    </a:cubicBezTo>
                    <a:cubicBezTo>
                      <a:pt x="31" y="19"/>
                      <a:pt x="31" y="19"/>
                      <a:pt x="31" y="19"/>
                    </a:cubicBezTo>
                    <a:moveTo>
                      <a:pt x="22" y="19"/>
                    </a:moveTo>
                    <a:cubicBezTo>
                      <a:pt x="21" y="20"/>
                      <a:pt x="21" y="21"/>
                      <a:pt x="21" y="22"/>
                    </a:cubicBezTo>
                    <a:cubicBezTo>
                      <a:pt x="23" y="23"/>
                      <a:pt x="25" y="24"/>
                      <a:pt x="27" y="25"/>
                    </a:cubicBezTo>
                    <a:cubicBezTo>
                      <a:pt x="27" y="24"/>
                      <a:pt x="28" y="23"/>
                      <a:pt x="28" y="22"/>
                    </a:cubicBezTo>
                    <a:cubicBezTo>
                      <a:pt x="26" y="21"/>
                      <a:pt x="24" y="20"/>
                      <a:pt x="22" y="19"/>
                    </a:cubicBezTo>
                    <a:moveTo>
                      <a:pt x="31" y="19"/>
                    </a:moveTo>
                    <a:cubicBezTo>
                      <a:pt x="31" y="19"/>
                      <a:pt x="31" y="19"/>
                      <a:pt x="31" y="19"/>
                    </a:cubicBezTo>
                    <a:cubicBezTo>
                      <a:pt x="31" y="19"/>
                      <a:pt x="31" y="19"/>
                      <a:pt x="31" y="19"/>
                    </a:cubicBezTo>
                    <a:cubicBezTo>
                      <a:pt x="32" y="19"/>
                      <a:pt x="32" y="19"/>
                      <a:pt x="32" y="19"/>
                    </a:cubicBezTo>
                    <a:cubicBezTo>
                      <a:pt x="31" y="19"/>
                      <a:pt x="31" y="19"/>
                      <a:pt x="31" y="19"/>
                    </a:cubicBezTo>
                    <a:moveTo>
                      <a:pt x="37" y="18"/>
                    </a:moveTo>
                    <a:cubicBezTo>
                      <a:pt x="37" y="19"/>
                      <a:pt x="36" y="20"/>
                      <a:pt x="36" y="20"/>
                    </a:cubicBezTo>
                    <a:cubicBezTo>
                      <a:pt x="38" y="22"/>
                      <a:pt x="40" y="23"/>
                      <a:pt x="42" y="24"/>
                    </a:cubicBezTo>
                    <a:cubicBezTo>
                      <a:pt x="44" y="23"/>
                      <a:pt x="44" y="23"/>
                      <a:pt x="44" y="23"/>
                    </a:cubicBezTo>
                    <a:cubicBezTo>
                      <a:pt x="42" y="21"/>
                      <a:pt x="39" y="20"/>
                      <a:pt x="37" y="18"/>
                    </a:cubicBezTo>
                    <a:moveTo>
                      <a:pt x="14" y="18"/>
                    </a:moveTo>
                    <a:cubicBezTo>
                      <a:pt x="13" y="19"/>
                      <a:pt x="13" y="19"/>
                      <a:pt x="13" y="20"/>
                    </a:cubicBezTo>
                    <a:cubicBezTo>
                      <a:pt x="13" y="20"/>
                      <a:pt x="14" y="21"/>
                      <a:pt x="15" y="22"/>
                    </a:cubicBezTo>
                    <a:cubicBezTo>
                      <a:pt x="16" y="20"/>
                      <a:pt x="16" y="20"/>
                      <a:pt x="16" y="20"/>
                    </a:cubicBezTo>
                    <a:cubicBezTo>
                      <a:pt x="15" y="19"/>
                      <a:pt x="15" y="19"/>
                      <a:pt x="14" y="18"/>
                    </a:cubicBezTo>
                    <a:moveTo>
                      <a:pt x="37" y="18"/>
                    </a:moveTo>
                    <a:cubicBezTo>
                      <a:pt x="37" y="18"/>
                      <a:pt x="37" y="18"/>
                      <a:pt x="37" y="18"/>
                    </a:cubicBezTo>
                    <a:cubicBezTo>
                      <a:pt x="42" y="21"/>
                      <a:pt x="42" y="21"/>
                      <a:pt x="42" y="21"/>
                    </a:cubicBezTo>
                    <a:cubicBezTo>
                      <a:pt x="43" y="22"/>
                      <a:pt x="43" y="22"/>
                      <a:pt x="44" y="22"/>
                    </a:cubicBezTo>
                    <a:cubicBezTo>
                      <a:pt x="44" y="22"/>
                      <a:pt x="44" y="22"/>
                      <a:pt x="44" y="22"/>
                    </a:cubicBezTo>
                    <a:cubicBezTo>
                      <a:pt x="42" y="21"/>
                      <a:pt x="39" y="19"/>
                      <a:pt x="37" y="18"/>
                    </a:cubicBezTo>
                    <a:moveTo>
                      <a:pt x="8" y="17"/>
                    </a:moveTo>
                    <a:cubicBezTo>
                      <a:pt x="8" y="17"/>
                      <a:pt x="8" y="17"/>
                      <a:pt x="8" y="17"/>
                    </a:cubicBezTo>
                    <a:cubicBezTo>
                      <a:pt x="8" y="20"/>
                      <a:pt x="8" y="20"/>
                      <a:pt x="8" y="20"/>
                    </a:cubicBezTo>
                    <a:cubicBezTo>
                      <a:pt x="8" y="21"/>
                      <a:pt x="9" y="21"/>
                      <a:pt x="10" y="22"/>
                    </a:cubicBezTo>
                    <a:cubicBezTo>
                      <a:pt x="10" y="21"/>
                      <a:pt x="10" y="19"/>
                      <a:pt x="10" y="18"/>
                    </a:cubicBezTo>
                    <a:cubicBezTo>
                      <a:pt x="10" y="18"/>
                      <a:pt x="9" y="17"/>
                      <a:pt x="8" y="17"/>
                    </a:cubicBezTo>
                    <a:cubicBezTo>
                      <a:pt x="8" y="17"/>
                      <a:pt x="8" y="17"/>
                      <a:pt x="8" y="17"/>
                    </a:cubicBezTo>
                    <a:cubicBezTo>
                      <a:pt x="8" y="17"/>
                      <a:pt x="8" y="17"/>
                      <a:pt x="8" y="17"/>
                    </a:cubicBezTo>
                    <a:cubicBezTo>
                      <a:pt x="8" y="17"/>
                      <a:pt x="8" y="17"/>
                      <a:pt x="8" y="17"/>
                    </a:cubicBezTo>
                    <a:cubicBezTo>
                      <a:pt x="8" y="17"/>
                      <a:pt x="8" y="17"/>
                      <a:pt x="8" y="17"/>
                    </a:cubicBezTo>
                    <a:cubicBezTo>
                      <a:pt x="8" y="17"/>
                      <a:pt x="8" y="17"/>
                      <a:pt x="8" y="17"/>
                    </a:cubicBezTo>
                    <a:moveTo>
                      <a:pt x="33" y="16"/>
                    </a:moveTo>
                    <a:cubicBezTo>
                      <a:pt x="33" y="16"/>
                      <a:pt x="32" y="17"/>
                      <a:pt x="32" y="18"/>
                    </a:cubicBezTo>
                    <a:cubicBezTo>
                      <a:pt x="32" y="18"/>
                      <a:pt x="32" y="18"/>
                      <a:pt x="32" y="18"/>
                    </a:cubicBezTo>
                    <a:cubicBezTo>
                      <a:pt x="33" y="17"/>
                      <a:pt x="33" y="17"/>
                      <a:pt x="33" y="16"/>
                    </a:cubicBezTo>
                    <a:cubicBezTo>
                      <a:pt x="33" y="16"/>
                      <a:pt x="33" y="16"/>
                      <a:pt x="33" y="16"/>
                    </a:cubicBezTo>
                    <a:cubicBezTo>
                      <a:pt x="33" y="16"/>
                      <a:pt x="33" y="16"/>
                      <a:pt x="33" y="16"/>
                    </a:cubicBezTo>
                    <a:moveTo>
                      <a:pt x="38" y="16"/>
                    </a:moveTo>
                    <a:cubicBezTo>
                      <a:pt x="38" y="16"/>
                      <a:pt x="37" y="17"/>
                      <a:pt x="37" y="17"/>
                    </a:cubicBezTo>
                    <a:cubicBezTo>
                      <a:pt x="40" y="19"/>
                      <a:pt x="42" y="20"/>
                      <a:pt x="44" y="21"/>
                    </a:cubicBezTo>
                    <a:cubicBezTo>
                      <a:pt x="45" y="20"/>
                      <a:pt x="45" y="20"/>
                      <a:pt x="45" y="20"/>
                    </a:cubicBezTo>
                    <a:cubicBezTo>
                      <a:pt x="43" y="19"/>
                      <a:pt x="41" y="18"/>
                      <a:pt x="39" y="16"/>
                    </a:cubicBezTo>
                    <a:cubicBezTo>
                      <a:pt x="39" y="16"/>
                      <a:pt x="38" y="16"/>
                      <a:pt x="38" y="16"/>
                    </a:cubicBezTo>
                    <a:moveTo>
                      <a:pt x="15" y="15"/>
                    </a:moveTo>
                    <a:cubicBezTo>
                      <a:pt x="15" y="16"/>
                      <a:pt x="14" y="17"/>
                      <a:pt x="14" y="18"/>
                    </a:cubicBezTo>
                    <a:cubicBezTo>
                      <a:pt x="15" y="19"/>
                      <a:pt x="15" y="19"/>
                      <a:pt x="16" y="20"/>
                    </a:cubicBezTo>
                    <a:cubicBezTo>
                      <a:pt x="18" y="17"/>
                      <a:pt x="18" y="17"/>
                      <a:pt x="18" y="17"/>
                    </a:cubicBezTo>
                    <a:cubicBezTo>
                      <a:pt x="17" y="16"/>
                      <a:pt x="16" y="16"/>
                      <a:pt x="15" y="15"/>
                    </a:cubicBezTo>
                    <a:moveTo>
                      <a:pt x="8" y="15"/>
                    </a:moveTo>
                    <a:cubicBezTo>
                      <a:pt x="8" y="17"/>
                      <a:pt x="8" y="17"/>
                      <a:pt x="8" y="17"/>
                    </a:cubicBezTo>
                    <a:cubicBezTo>
                      <a:pt x="8" y="17"/>
                      <a:pt x="8" y="17"/>
                      <a:pt x="8" y="17"/>
                    </a:cubicBezTo>
                    <a:cubicBezTo>
                      <a:pt x="8" y="17"/>
                      <a:pt x="8" y="17"/>
                      <a:pt x="8" y="17"/>
                    </a:cubicBezTo>
                    <a:cubicBezTo>
                      <a:pt x="8" y="17"/>
                      <a:pt x="8" y="17"/>
                      <a:pt x="8" y="17"/>
                    </a:cubicBezTo>
                    <a:cubicBezTo>
                      <a:pt x="8" y="17"/>
                      <a:pt x="8" y="17"/>
                      <a:pt x="8" y="17"/>
                    </a:cubicBezTo>
                    <a:cubicBezTo>
                      <a:pt x="8" y="17"/>
                      <a:pt x="8" y="17"/>
                      <a:pt x="8" y="17"/>
                    </a:cubicBezTo>
                    <a:cubicBezTo>
                      <a:pt x="9" y="17"/>
                      <a:pt x="10" y="18"/>
                      <a:pt x="10" y="18"/>
                    </a:cubicBezTo>
                    <a:cubicBezTo>
                      <a:pt x="10" y="18"/>
                      <a:pt x="10" y="17"/>
                      <a:pt x="10" y="16"/>
                    </a:cubicBezTo>
                    <a:cubicBezTo>
                      <a:pt x="10" y="16"/>
                      <a:pt x="9" y="16"/>
                      <a:pt x="8" y="15"/>
                    </a:cubicBezTo>
                    <a:moveTo>
                      <a:pt x="24" y="14"/>
                    </a:moveTo>
                    <a:cubicBezTo>
                      <a:pt x="23" y="15"/>
                      <a:pt x="23" y="17"/>
                      <a:pt x="22" y="18"/>
                    </a:cubicBezTo>
                    <a:cubicBezTo>
                      <a:pt x="24" y="19"/>
                      <a:pt x="27" y="21"/>
                      <a:pt x="29" y="22"/>
                    </a:cubicBezTo>
                    <a:cubicBezTo>
                      <a:pt x="29" y="21"/>
                      <a:pt x="30" y="20"/>
                      <a:pt x="31" y="19"/>
                    </a:cubicBezTo>
                    <a:cubicBezTo>
                      <a:pt x="30" y="18"/>
                      <a:pt x="30" y="18"/>
                      <a:pt x="30" y="18"/>
                    </a:cubicBezTo>
                    <a:cubicBezTo>
                      <a:pt x="31" y="19"/>
                      <a:pt x="31" y="19"/>
                      <a:pt x="31" y="19"/>
                    </a:cubicBezTo>
                    <a:cubicBezTo>
                      <a:pt x="31" y="19"/>
                      <a:pt x="31" y="18"/>
                      <a:pt x="31" y="18"/>
                    </a:cubicBezTo>
                    <a:cubicBezTo>
                      <a:pt x="27" y="16"/>
                      <a:pt x="27" y="16"/>
                      <a:pt x="27" y="16"/>
                    </a:cubicBezTo>
                    <a:cubicBezTo>
                      <a:pt x="27" y="17"/>
                      <a:pt x="27" y="17"/>
                      <a:pt x="27" y="18"/>
                    </a:cubicBezTo>
                    <a:cubicBezTo>
                      <a:pt x="27" y="16"/>
                      <a:pt x="27" y="16"/>
                      <a:pt x="27" y="16"/>
                    </a:cubicBezTo>
                    <a:cubicBezTo>
                      <a:pt x="24" y="14"/>
                      <a:pt x="24" y="14"/>
                      <a:pt x="24" y="14"/>
                    </a:cubicBezTo>
                    <a:moveTo>
                      <a:pt x="35" y="14"/>
                    </a:moveTo>
                    <a:cubicBezTo>
                      <a:pt x="34" y="14"/>
                      <a:pt x="34" y="15"/>
                      <a:pt x="34" y="15"/>
                    </a:cubicBezTo>
                    <a:cubicBezTo>
                      <a:pt x="34" y="15"/>
                      <a:pt x="34" y="15"/>
                      <a:pt x="34" y="15"/>
                    </a:cubicBezTo>
                    <a:cubicBezTo>
                      <a:pt x="34" y="15"/>
                      <a:pt x="35" y="14"/>
                      <a:pt x="35" y="14"/>
                    </a:cubicBezTo>
                    <a:cubicBezTo>
                      <a:pt x="35" y="14"/>
                      <a:pt x="35" y="14"/>
                      <a:pt x="35" y="14"/>
                    </a:cubicBezTo>
                    <a:moveTo>
                      <a:pt x="29" y="14"/>
                    </a:moveTo>
                    <a:cubicBezTo>
                      <a:pt x="29" y="14"/>
                      <a:pt x="28" y="15"/>
                      <a:pt x="28" y="15"/>
                    </a:cubicBezTo>
                    <a:cubicBezTo>
                      <a:pt x="29" y="16"/>
                      <a:pt x="30" y="17"/>
                      <a:pt x="32" y="17"/>
                    </a:cubicBezTo>
                    <a:cubicBezTo>
                      <a:pt x="32" y="17"/>
                      <a:pt x="32" y="16"/>
                      <a:pt x="33" y="16"/>
                    </a:cubicBezTo>
                    <a:cubicBezTo>
                      <a:pt x="31" y="15"/>
                      <a:pt x="30" y="14"/>
                      <a:pt x="29" y="14"/>
                    </a:cubicBezTo>
                    <a:moveTo>
                      <a:pt x="8" y="12"/>
                    </a:moveTo>
                    <a:cubicBezTo>
                      <a:pt x="8" y="15"/>
                      <a:pt x="8" y="15"/>
                      <a:pt x="8" y="15"/>
                    </a:cubicBezTo>
                    <a:cubicBezTo>
                      <a:pt x="9" y="16"/>
                      <a:pt x="10" y="16"/>
                      <a:pt x="10" y="16"/>
                    </a:cubicBezTo>
                    <a:cubicBezTo>
                      <a:pt x="10" y="15"/>
                      <a:pt x="11" y="14"/>
                      <a:pt x="11" y="13"/>
                    </a:cubicBezTo>
                    <a:cubicBezTo>
                      <a:pt x="10" y="13"/>
                      <a:pt x="10" y="13"/>
                      <a:pt x="9" y="13"/>
                    </a:cubicBezTo>
                    <a:cubicBezTo>
                      <a:pt x="9" y="13"/>
                      <a:pt x="9" y="12"/>
                      <a:pt x="8" y="12"/>
                    </a:cubicBezTo>
                    <a:moveTo>
                      <a:pt x="30" y="11"/>
                    </a:moveTo>
                    <a:cubicBezTo>
                      <a:pt x="30" y="12"/>
                      <a:pt x="30" y="12"/>
                      <a:pt x="30" y="12"/>
                    </a:cubicBezTo>
                    <a:cubicBezTo>
                      <a:pt x="30" y="13"/>
                      <a:pt x="29" y="13"/>
                      <a:pt x="29" y="13"/>
                    </a:cubicBezTo>
                    <a:cubicBezTo>
                      <a:pt x="31" y="14"/>
                      <a:pt x="32" y="14"/>
                      <a:pt x="33" y="15"/>
                    </a:cubicBezTo>
                    <a:cubicBezTo>
                      <a:pt x="33" y="15"/>
                      <a:pt x="34" y="14"/>
                      <a:pt x="34" y="14"/>
                    </a:cubicBezTo>
                    <a:cubicBezTo>
                      <a:pt x="33" y="13"/>
                      <a:pt x="32" y="12"/>
                      <a:pt x="30" y="11"/>
                    </a:cubicBezTo>
                    <a:moveTo>
                      <a:pt x="24" y="11"/>
                    </a:moveTo>
                    <a:cubicBezTo>
                      <a:pt x="24" y="12"/>
                      <a:pt x="24" y="12"/>
                      <a:pt x="24" y="13"/>
                    </a:cubicBezTo>
                    <a:cubicBezTo>
                      <a:pt x="25" y="14"/>
                      <a:pt x="26" y="14"/>
                      <a:pt x="27" y="15"/>
                    </a:cubicBezTo>
                    <a:cubicBezTo>
                      <a:pt x="28" y="13"/>
                      <a:pt x="28" y="13"/>
                      <a:pt x="28" y="13"/>
                    </a:cubicBezTo>
                    <a:cubicBezTo>
                      <a:pt x="27" y="13"/>
                      <a:pt x="26" y="12"/>
                      <a:pt x="24" y="11"/>
                    </a:cubicBezTo>
                    <a:moveTo>
                      <a:pt x="48" y="11"/>
                    </a:moveTo>
                    <a:cubicBezTo>
                      <a:pt x="49" y="11"/>
                      <a:pt x="50" y="12"/>
                      <a:pt x="50" y="12"/>
                    </a:cubicBezTo>
                    <a:cubicBezTo>
                      <a:pt x="50" y="12"/>
                      <a:pt x="50" y="12"/>
                      <a:pt x="50" y="12"/>
                    </a:cubicBezTo>
                    <a:cubicBezTo>
                      <a:pt x="50" y="12"/>
                      <a:pt x="49" y="11"/>
                      <a:pt x="48" y="11"/>
                    </a:cubicBezTo>
                    <a:moveTo>
                      <a:pt x="25" y="11"/>
                    </a:moveTo>
                    <a:cubicBezTo>
                      <a:pt x="25" y="11"/>
                      <a:pt x="25" y="11"/>
                      <a:pt x="25" y="11"/>
                    </a:cubicBezTo>
                    <a:cubicBezTo>
                      <a:pt x="25" y="11"/>
                      <a:pt x="26" y="11"/>
                      <a:pt x="27" y="12"/>
                    </a:cubicBezTo>
                    <a:cubicBezTo>
                      <a:pt x="26" y="11"/>
                      <a:pt x="25" y="11"/>
                      <a:pt x="25" y="11"/>
                    </a:cubicBezTo>
                    <a:moveTo>
                      <a:pt x="18" y="10"/>
                    </a:moveTo>
                    <a:cubicBezTo>
                      <a:pt x="17" y="12"/>
                      <a:pt x="16" y="13"/>
                      <a:pt x="16" y="15"/>
                    </a:cubicBezTo>
                    <a:cubicBezTo>
                      <a:pt x="16" y="15"/>
                      <a:pt x="17" y="16"/>
                      <a:pt x="18" y="16"/>
                    </a:cubicBezTo>
                    <a:cubicBezTo>
                      <a:pt x="18" y="16"/>
                      <a:pt x="18" y="16"/>
                      <a:pt x="18" y="16"/>
                    </a:cubicBezTo>
                    <a:cubicBezTo>
                      <a:pt x="19" y="16"/>
                      <a:pt x="19" y="16"/>
                      <a:pt x="19" y="16"/>
                    </a:cubicBezTo>
                    <a:cubicBezTo>
                      <a:pt x="19" y="16"/>
                      <a:pt x="18" y="16"/>
                      <a:pt x="18" y="16"/>
                    </a:cubicBezTo>
                    <a:cubicBezTo>
                      <a:pt x="18" y="16"/>
                      <a:pt x="18" y="16"/>
                      <a:pt x="18" y="16"/>
                    </a:cubicBezTo>
                    <a:cubicBezTo>
                      <a:pt x="19" y="16"/>
                      <a:pt x="19" y="15"/>
                      <a:pt x="21" y="12"/>
                    </a:cubicBezTo>
                    <a:cubicBezTo>
                      <a:pt x="18" y="10"/>
                      <a:pt x="18" y="10"/>
                      <a:pt x="18" y="10"/>
                    </a:cubicBezTo>
                    <a:moveTo>
                      <a:pt x="4" y="10"/>
                    </a:moveTo>
                    <a:cubicBezTo>
                      <a:pt x="3" y="10"/>
                      <a:pt x="3" y="10"/>
                      <a:pt x="2" y="10"/>
                    </a:cubicBezTo>
                    <a:cubicBezTo>
                      <a:pt x="1" y="12"/>
                      <a:pt x="1" y="13"/>
                      <a:pt x="0" y="14"/>
                    </a:cubicBezTo>
                    <a:cubicBezTo>
                      <a:pt x="1" y="14"/>
                      <a:pt x="1" y="14"/>
                      <a:pt x="1" y="15"/>
                    </a:cubicBezTo>
                    <a:cubicBezTo>
                      <a:pt x="1" y="14"/>
                      <a:pt x="2" y="13"/>
                      <a:pt x="4" y="10"/>
                    </a:cubicBezTo>
                    <a:cubicBezTo>
                      <a:pt x="4" y="10"/>
                      <a:pt x="4" y="10"/>
                      <a:pt x="4" y="10"/>
                    </a:cubicBezTo>
                    <a:moveTo>
                      <a:pt x="19" y="9"/>
                    </a:moveTo>
                    <a:cubicBezTo>
                      <a:pt x="19" y="9"/>
                      <a:pt x="19" y="9"/>
                      <a:pt x="19" y="9"/>
                    </a:cubicBezTo>
                    <a:cubicBezTo>
                      <a:pt x="20" y="10"/>
                      <a:pt x="21" y="11"/>
                      <a:pt x="22" y="12"/>
                    </a:cubicBezTo>
                    <a:cubicBezTo>
                      <a:pt x="22" y="11"/>
                      <a:pt x="22" y="11"/>
                      <a:pt x="23" y="10"/>
                    </a:cubicBezTo>
                    <a:cubicBezTo>
                      <a:pt x="21" y="10"/>
                      <a:pt x="20" y="9"/>
                      <a:pt x="19" y="9"/>
                    </a:cubicBezTo>
                    <a:moveTo>
                      <a:pt x="25" y="9"/>
                    </a:moveTo>
                    <a:cubicBezTo>
                      <a:pt x="25" y="9"/>
                      <a:pt x="25" y="10"/>
                      <a:pt x="25" y="10"/>
                    </a:cubicBezTo>
                    <a:cubicBezTo>
                      <a:pt x="28" y="13"/>
                      <a:pt x="28" y="13"/>
                      <a:pt x="28" y="13"/>
                    </a:cubicBezTo>
                    <a:cubicBezTo>
                      <a:pt x="29" y="11"/>
                      <a:pt x="29" y="11"/>
                      <a:pt x="29" y="11"/>
                    </a:cubicBezTo>
                    <a:cubicBezTo>
                      <a:pt x="29" y="11"/>
                      <a:pt x="29" y="11"/>
                      <a:pt x="29" y="11"/>
                    </a:cubicBezTo>
                    <a:cubicBezTo>
                      <a:pt x="28" y="10"/>
                      <a:pt x="26" y="9"/>
                      <a:pt x="25" y="9"/>
                    </a:cubicBezTo>
                    <a:moveTo>
                      <a:pt x="20" y="8"/>
                    </a:moveTo>
                    <a:cubicBezTo>
                      <a:pt x="20" y="8"/>
                      <a:pt x="20" y="8"/>
                      <a:pt x="20" y="8"/>
                    </a:cubicBezTo>
                    <a:cubicBezTo>
                      <a:pt x="21" y="9"/>
                      <a:pt x="22" y="9"/>
                      <a:pt x="23" y="10"/>
                    </a:cubicBezTo>
                    <a:cubicBezTo>
                      <a:pt x="23" y="10"/>
                      <a:pt x="23" y="10"/>
                      <a:pt x="23" y="10"/>
                    </a:cubicBezTo>
                    <a:cubicBezTo>
                      <a:pt x="22" y="9"/>
                      <a:pt x="21" y="8"/>
                      <a:pt x="20" y="8"/>
                    </a:cubicBezTo>
                    <a:moveTo>
                      <a:pt x="21" y="7"/>
                    </a:moveTo>
                    <a:cubicBezTo>
                      <a:pt x="20" y="7"/>
                      <a:pt x="20" y="7"/>
                      <a:pt x="20" y="7"/>
                    </a:cubicBezTo>
                    <a:cubicBezTo>
                      <a:pt x="22" y="8"/>
                      <a:pt x="22" y="8"/>
                      <a:pt x="22" y="8"/>
                    </a:cubicBezTo>
                    <a:cubicBezTo>
                      <a:pt x="23" y="9"/>
                      <a:pt x="23" y="9"/>
                      <a:pt x="23" y="9"/>
                    </a:cubicBezTo>
                    <a:cubicBezTo>
                      <a:pt x="23" y="9"/>
                      <a:pt x="24" y="9"/>
                      <a:pt x="24" y="8"/>
                    </a:cubicBezTo>
                    <a:cubicBezTo>
                      <a:pt x="24" y="8"/>
                      <a:pt x="24" y="8"/>
                      <a:pt x="24" y="8"/>
                    </a:cubicBezTo>
                    <a:cubicBezTo>
                      <a:pt x="23" y="8"/>
                      <a:pt x="22" y="7"/>
                      <a:pt x="21" y="7"/>
                    </a:cubicBezTo>
                    <a:moveTo>
                      <a:pt x="27" y="2"/>
                    </a:moveTo>
                    <a:cubicBezTo>
                      <a:pt x="25" y="2"/>
                      <a:pt x="23" y="4"/>
                      <a:pt x="22" y="4"/>
                    </a:cubicBezTo>
                    <a:cubicBezTo>
                      <a:pt x="22" y="5"/>
                      <a:pt x="21" y="5"/>
                      <a:pt x="21" y="6"/>
                    </a:cubicBezTo>
                    <a:cubicBezTo>
                      <a:pt x="24" y="7"/>
                      <a:pt x="27" y="8"/>
                      <a:pt x="29" y="10"/>
                    </a:cubicBezTo>
                    <a:cubicBezTo>
                      <a:pt x="30" y="9"/>
                      <a:pt x="30" y="9"/>
                      <a:pt x="30" y="5"/>
                    </a:cubicBezTo>
                    <a:cubicBezTo>
                      <a:pt x="29" y="3"/>
                      <a:pt x="28" y="2"/>
                      <a:pt x="27" y="2"/>
                    </a:cubicBezTo>
                    <a:moveTo>
                      <a:pt x="10" y="2"/>
                    </a:moveTo>
                    <a:cubicBezTo>
                      <a:pt x="4" y="3"/>
                      <a:pt x="7" y="3"/>
                      <a:pt x="6" y="4"/>
                    </a:cubicBezTo>
                    <a:cubicBezTo>
                      <a:pt x="5" y="5"/>
                      <a:pt x="4" y="7"/>
                      <a:pt x="4" y="8"/>
                    </a:cubicBezTo>
                    <a:cubicBezTo>
                      <a:pt x="3" y="9"/>
                      <a:pt x="3" y="9"/>
                      <a:pt x="3" y="9"/>
                    </a:cubicBezTo>
                    <a:cubicBezTo>
                      <a:pt x="4" y="9"/>
                      <a:pt x="4" y="9"/>
                      <a:pt x="4" y="10"/>
                    </a:cubicBezTo>
                    <a:cubicBezTo>
                      <a:pt x="5" y="9"/>
                      <a:pt x="6" y="7"/>
                      <a:pt x="7" y="6"/>
                    </a:cubicBezTo>
                    <a:cubicBezTo>
                      <a:pt x="7" y="5"/>
                      <a:pt x="8" y="4"/>
                      <a:pt x="8" y="4"/>
                    </a:cubicBezTo>
                    <a:cubicBezTo>
                      <a:pt x="9" y="4"/>
                      <a:pt x="9" y="7"/>
                      <a:pt x="9" y="9"/>
                    </a:cubicBezTo>
                    <a:cubicBezTo>
                      <a:pt x="8" y="11"/>
                      <a:pt x="8" y="11"/>
                      <a:pt x="8" y="11"/>
                    </a:cubicBezTo>
                    <a:cubicBezTo>
                      <a:pt x="9" y="12"/>
                      <a:pt x="10" y="12"/>
                      <a:pt x="11" y="12"/>
                    </a:cubicBezTo>
                    <a:cubicBezTo>
                      <a:pt x="11" y="11"/>
                      <a:pt x="11" y="10"/>
                      <a:pt x="11" y="9"/>
                    </a:cubicBezTo>
                    <a:cubicBezTo>
                      <a:pt x="11" y="6"/>
                      <a:pt x="11" y="6"/>
                      <a:pt x="11" y="6"/>
                    </a:cubicBezTo>
                    <a:cubicBezTo>
                      <a:pt x="11" y="5"/>
                      <a:pt x="11" y="5"/>
                      <a:pt x="11" y="5"/>
                    </a:cubicBezTo>
                    <a:cubicBezTo>
                      <a:pt x="11" y="5"/>
                      <a:pt x="11" y="5"/>
                      <a:pt x="11" y="5"/>
                    </a:cubicBezTo>
                    <a:cubicBezTo>
                      <a:pt x="11" y="5"/>
                      <a:pt x="11" y="5"/>
                      <a:pt x="11" y="5"/>
                    </a:cubicBezTo>
                    <a:cubicBezTo>
                      <a:pt x="11" y="5"/>
                      <a:pt x="12" y="5"/>
                      <a:pt x="10" y="2"/>
                    </a:cubicBezTo>
                    <a:moveTo>
                      <a:pt x="43" y="0"/>
                    </a:moveTo>
                    <a:cubicBezTo>
                      <a:pt x="37" y="2"/>
                      <a:pt x="35" y="2"/>
                      <a:pt x="36" y="2"/>
                    </a:cubicBezTo>
                    <a:cubicBezTo>
                      <a:pt x="36" y="2"/>
                      <a:pt x="36" y="2"/>
                      <a:pt x="36" y="2"/>
                    </a:cubicBezTo>
                    <a:cubicBezTo>
                      <a:pt x="36" y="2"/>
                      <a:pt x="37" y="2"/>
                      <a:pt x="37" y="2"/>
                    </a:cubicBezTo>
                    <a:cubicBezTo>
                      <a:pt x="37" y="2"/>
                      <a:pt x="37" y="2"/>
                      <a:pt x="36" y="2"/>
                    </a:cubicBezTo>
                    <a:cubicBezTo>
                      <a:pt x="36" y="2"/>
                      <a:pt x="36" y="2"/>
                      <a:pt x="36" y="2"/>
                    </a:cubicBezTo>
                    <a:cubicBezTo>
                      <a:pt x="36" y="3"/>
                      <a:pt x="36" y="3"/>
                      <a:pt x="36" y="3"/>
                    </a:cubicBezTo>
                    <a:cubicBezTo>
                      <a:pt x="35" y="3"/>
                      <a:pt x="35" y="3"/>
                      <a:pt x="35" y="3"/>
                    </a:cubicBezTo>
                    <a:cubicBezTo>
                      <a:pt x="35" y="4"/>
                      <a:pt x="35" y="4"/>
                      <a:pt x="35" y="4"/>
                    </a:cubicBezTo>
                    <a:cubicBezTo>
                      <a:pt x="33" y="7"/>
                      <a:pt x="33" y="7"/>
                      <a:pt x="33" y="7"/>
                    </a:cubicBezTo>
                    <a:cubicBezTo>
                      <a:pt x="31" y="11"/>
                      <a:pt x="31" y="11"/>
                      <a:pt x="31" y="11"/>
                    </a:cubicBezTo>
                    <a:cubicBezTo>
                      <a:pt x="32" y="11"/>
                      <a:pt x="33" y="12"/>
                      <a:pt x="35" y="13"/>
                    </a:cubicBezTo>
                    <a:cubicBezTo>
                      <a:pt x="36" y="10"/>
                      <a:pt x="38" y="7"/>
                      <a:pt x="40" y="4"/>
                    </a:cubicBezTo>
                    <a:cubicBezTo>
                      <a:pt x="40" y="8"/>
                      <a:pt x="39" y="11"/>
                      <a:pt x="38" y="15"/>
                    </a:cubicBezTo>
                    <a:cubicBezTo>
                      <a:pt x="41" y="16"/>
                      <a:pt x="43" y="18"/>
                      <a:pt x="46" y="19"/>
                    </a:cubicBezTo>
                    <a:cubicBezTo>
                      <a:pt x="47" y="18"/>
                      <a:pt x="47" y="18"/>
                      <a:pt x="47" y="18"/>
                    </a:cubicBezTo>
                    <a:cubicBezTo>
                      <a:pt x="47" y="17"/>
                      <a:pt x="48" y="16"/>
                      <a:pt x="49" y="15"/>
                    </a:cubicBezTo>
                    <a:cubicBezTo>
                      <a:pt x="44" y="12"/>
                      <a:pt x="44" y="12"/>
                      <a:pt x="44" y="12"/>
                    </a:cubicBezTo>
                    <a:cubicBezTo>
                      <a:pt x="44" y="11"/>
                      <a:pt x="43" y="12"/>
                      <a:pt x="42" y="8"/>
                    </a:cubicBezTo>
                    <a:cubicBezTo>
                      <a:pt x="42" y="7"/>
                      <a:pt x="44" y="6"/>
                      <a:pt x="45" y="6"/>
                    </a:cubicBezTo>
                    <a:cubicBezTo>
                      <a:pt x="46" y="6"/>
                      <a:pt x="46" y="6"/>
                      <a:pt x="46" y="6"/>
                    </a:cubicBezTo>
                    <a:cubicBezTo>
                      <a:pt x="46" y="6"/>
                      <a:pt x="46" y="6"/>
                      <a:pt x="46" y="6"/>
                    </a:cubicBezTo>
                    <a:cubicBezTo>
                      <a:pt x="46" y="5"/>
                      <a:pt x="45" y="3"/>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36" name="Freeform 10329"/>
              <p:cNvSpPr>
                <a:spLocks noEditPoints="1"/>
              </p:cNvSpPr>
              <p:nvPr/>
            </p:nvSpPr>
            <p:spPr bwMode="auto">
              <a:xfrm>
                <a:off x="-734" y="3235"/>
                <a:ext cx="23" cy="19"/>
              </a:xfrm>
              <a:custGeom>
                <a:avLst/>
                <a:gdLst>
                  <a:gd name="T0" fmla="*/ 0 w 10"/>
                  <a:gd name="T1" fmla="*/ 3 h 8"/>
                  <a:gd name="T2" fmla="*/ 0 w 10"/>
                  <a:gd name="T3" fmla="*/ 3 h 8"/>
                  <a:gd name="T4" fmla="*/ 8 w 10"/>
                  <a:gd name="T5" fmla="*/ 8 h 8"/>
                  <a:gd name="T6" fmla="*/ 8 w 10"/>
                  <a:gd name="T7" fmla="*/ 8 h 8"/>
                  <a:gd name="T8" fmla="*/ 1 w 10"/>
                  <a:gd name="T9" fmla="*/ 3 h 8"/>
                  <a:gd name="T10" fmla="*/ 0 w 10"/>
                  <a:gd name="T11" fmla="*/ 3 h 8"/>
                  <a:gd name="T12" fmla="*/ 1 w 10"/>
                  <a:gd name="T13" fmla="*/ 2 h 8"/>
                  <a:gd name="T14" fmla="*/ 0 w 10"/>
                  <a:gd name="T15" fmla="*/ 2 h 8"/>
                  <a:gd name="T16" fmla="*/ 3 w 10"/>
                  <a:gd name="T17" fmla="*/ 4 h 8"/>
                  <a:gd name="T18" fmla="*/ 8 w 10"/>
                  <a:gd name="T19" fmla="*/ 8 h 8"/>
                  <a:gd name="T20" fmla="*/ 9 w 10"/>
                  <a:gd name="T21" fmla="*/ 7 h 8"/>
                  <a:gd name="T22" fmla="*/ 1 w 10"/>
                  <a:gd name="T23" fmla="*/ 2 h 8"/>
                  <a:gd name="T24" fmla="*/ 1 w 10"/>
                  <a:gd name="T25" fmla="*/ 1 h 8"/>
                  <a:gd name="T26" fmla="*/ 1 w 10"/>
                  <a:gd name="T27" fmla="*/ 1 h 8"/>
                  <a:gd name="T28" fmla="*/ 10 w 10"/>
                  <a:gd name="T29" fmla="*/ 5 h 8"/>
                  <a:gd name="T30" fmla="*/ 10 w 10"/>
                  <a:gd name="T31" fmla="*/ 5 h 8"/>
                  <a:gd name="T32" fmla="*/ 1 w 10"/>
                  <a:gd name="T33" fmla="*/ 1 h 8"/>
                  <a:gd name="T34" fmla="*/ 2 w 10"/>
                  <a:gd name="T35" fmla="*/ 0 h 8"/>
                  <a:gd name="T36" fmla="*/ 2 w 10"/>
                  <a:gd name="T37" fmla="*/ 0 h 8"/>
                  <a:gd name="T38" fmla="*/ 3 w 10"/>
                  <a:gd name="T39" fmla="*/ 1 h 8"/>
                  <a:gd name="T40" fmla="*/ 10 w 10"/>
                  <a:gd name="T41" fmla="*/ 4 h 8"/>
                  <a:gd name="T42" fmla="*/ 10 w 10"/>
                  <a:gd name="T43" fmla="*/ 4 h 8"/>
                  <a:gd name="T44" fmla="*/ 8 w 10"/>
                  <a:gd name="T45" fmla="*/ 3 h 8"/>
                  <a:gd name="T46" fmla="*/ 2 w 10"/>
                  <a:gd name="T4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 h="8">
                    <a:moveTo>
                      <a:pt x="0" y="3"/>
                    </a:moveTo>
                    <a:cubicBezTo>
                      <a:pt x="0" y="3"/>
                      <a:pt x="0" y="3"/>
                      <a:pt x="0" y="3"/>
                    </a:cubicBezTo>
                    <a:cubicBezTo>
                      <a:pt x="8" y="8"/>
                      <a:pt x="8" y="8"/>
                      <a:pt x="8" y="8"/>
                    </a:cubicBezTo>
                    <a:cubicBezTo>
                      <a:pt x="8" y="8"/>
                      <a:pt x="8" y="8"/>
                      <a:pt x="8" y="8"/>
                    </a:cubicBezTo>
                    <a:cubicBezTo>
                      <a:pt x="6" y="6"/>
                      <a:pt x="4" y="5"/>
                      <a:pt x="1" y="3"/>
                    </a:cubicBezTo>
                    <a:cubicBezTo>
                      <a:pt x="1" y="3"/>
                      <a:pt x="1" y="3"/>
                      <a:pt x="0" y="3"/>
                    </a:cubicBezTo>
                    <a:moveTo>
                      <a:pt x="1" y="2"/>
                    </a:moveTo>
                    <a:cubicBezTo>
                      <a:pt x="1" y="2"/>
                      <a:pt x="1" y="2"/>
                      <a:pt x="0" y="2"/>
                    </a:cubicBezTo>
                    <a:cubicBezTo>
                      <a:pt x="2" y="3"/>
                      <a:pt x="2" y="4"/>
                      <a:pt x="3" y="4"/>
                    </a:cubicBezTo>
                    <a:cubicBezTo>
                      <a:pt x="5" y="5"/>
                      <a:pt x="7" y="6"/>
                      <a:pt x="8" y="8"/>
                    </a:cubicBezTo>
                    <a:cubicBezTo>
                      <a:pt x="9" y="7"/>
                      <a:pt x="9" y="7"/>
                      <a:pt x="9" y="7"/>
                    </a:cubicBezTo>
                    <a:cubicBezTo>
                      <a:pt x="5" y="5"/>
                      <a:pt x="3" y="3"/>
                      <a:pt x="1" y="2"/>
                    </a:cubicBezTo>
                    <a:moveTo>
                      <a:pt x="1" y="1"/>
                    </a:moveTo>
                    <a:cubicBezTo>
                      <a:pt x="1" y="1"/>
                      <a:pt x="1" y="1"/>
                      <a:pt x="1" y="1"/>
                    </a:cubicBezTo>
                    <a:cubicBezTo>
                      <a:pt x="3" y="2"/>
                      <a:pt x="6" y="3"/>
                      <a:pt x="10" y="5"/>
                    </a:cubicBezTo>
                    <a:cubicBezTo>
                      <a:pt x="10" y="5"/>
                      <a:pt x="10" y="5"/>
                      <a:pt x="10" y="5"/>
                    </a:cubicBezTo>
                    <a:cubicBezTo>
                      <a:pt x="7" y="3"/>
                      <a:pt x="4" y="2"/>
                      <a:pt x="1" y="1"/>
                    </a:cubicBezTo>
                    <a:moveTo>
                      <a:pt x="2" y="0"/>
                    </a:moveTo>
                    <a:cubicBezTo>
                      <a:pt x="2" y="0"/>
                      <a:pt x="2" y="0"/>
                      <a:pt x="2" y="0"/>
                    </a:cubicBezTo>
                    <a:cubicBezTo>
                      <a:pt x="2" y="1"/>
                      <a:pt x="2" y="1"/>
                      <a:pt x="3" y="1"/>
                    </a:cubicBezTo>
                    <a:cubicBezTo>
                      <a:pt x="5" y="2"/>
                      <a:pt x="7" y="3"/>
                      <a:pt x="10" y="4"/>
                    </a:cubicBezTo>
                    <a:cubicBezTo>
                      <a:pt x="10" y="4"/>
                      <a:pt x="10" y="4"/>
                      <a:pt x="10" y="4"/>
                    </a:cubicBezTo>
                    <a:cubicBezTo>
                      <a:pt x="9" y="4"/>
                      <a:pt x="9" y="3"/>
                      <a:pt x="8" y="3"/>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37" name="Freeform 10330"/>
              <p:cNvSpPr>
                <a:spLocks noEditPoints="1"/>
              </p:cNvSpPr>
              <p:nvPr/>
            </p:nvSpPr>
            <p:spPr bwMode="auto">
              <a:xfrm>
                <a:off x="-734" y="3235"/>
                <a:ext cx="23" cy="19"/>
              </a:xfrm>
              <a:custGeom>
                <a:avLst/>
                <a:gdLst>
                  <a:gd name="T0" fmla="*/ 0 w 10"/>
                  <a:gd name="T1" fmla="*/ 2 h 8"/>
                  <a:gd name="T2" fmla="*/ 0 w 10"/>
                  <a:gd name="T3" fmla="*/ 3 h 8"/>
                  <a:gd name="T4" fmla="*/ 1 w 10"/>
                  <a:gd name="T5" fmla="*/ 3 h 8"/>
                  <a:gd name="T6" fmla="*/ 8 w 10"/>
                  <a:gd name="T7" fmla="*/ 8 h 8"/>
                  <a:gd name="T8" fmla="*/ 8 w 10"/>
                  <a:gd name="T9" fmla="*/ 8 h 8"/>
                  <a:gd name="T10" fmla="*/ 3 w 10"/>
                  <a:gd name="T11" fmla="*/ 4 h 8"/>
                  <a:gd name="T12" fmla="*/ 0 w 10"/>
                  <a:gd name="T13" fmla="*/ 2 h 8"/>
                  <a:gd name="T14" fmla="*/ 2 w 10"/>
                  <a:gd name="T15" fmla="*/ 0 h 8"/>
                  <a:gd name="T16" fmla="*/ 1 w 10"/>
                  <a:gd name="T17" fmla="*/ 1 h 8"/>
                  <a:gd name="T18" fmla="*/ 10 w 10"/>
                  <a:gd name="T19" fmla="*/ 5 h 8"/>
                  <a:gd name="T20" fmla="*/ 10 w 10"/>
                  <a:gd name="T21" fmla="*/ 4 h 8"/>
                  <a:gd name="T22" fmla="*/ 3 w 10"/>
                  <a:gd name="T23" fmla="*/ 1 h 8"/>
                  <a:gd name="T24" fmla="*/ 2 w 10"/>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8">
                    <a:moveTo>
                      <a:pt x="0" y="2"/>
                    </a:moveTo>
                    <a:cubicBezTo>
                      <a:pt x="0" y="3"/>
                      <a:pt x="0" y="3"/>
                      <a:pt x="0" y="3"/>
                    </a:cubicBezTo>
                    <a:cubicBezTo>
                      <a:pt x="1" y="3"/>
                      <a:pt x="1" y="3"/>
                      <a:pt x="1" y="3"/>
                    </a:cubicBezTo>
                    <a:cubicBezTo>
                      <a:pt x="4" y="5"/>
                      <a:pt x="6" y="6"/>
                      <a:pt x="8" y="8"/>
                    </a:cubicBezTo>
                    <a:cubicBezTo>
                      <a:pt x="8" y="8"/>
                      <a:pt x="8" y="8"/>
                      <a:pt x="8" y="8"/>
                    </a:cubicBezTo>
                    <a:cubicBezTo>
                      <a:pt x="7" y="6"/>
                      <a:pt x="5" y="5"/>
                      <a:pt x="3" y="4"/>
                    </a:cubicBezTo>
                    <a:cubicBezTo>
                      <a:pt x="2" y="4"/>
                      <a:pt x="2" y="3"/>
                      <a:pt x="0" y="2"/>
                    </a:cubicBezTo>
                    <a:moveTo>
                      <a:pt x="2" y="0"/>
                    </a:moveTo>
                    <a:cubicBezTo>
                      <a:pt x="2" y="0"/>
                      <a:pt x="2" y="1"/>
                      <a:pt x="1" y="1"/>
                    </a:cubicBezTo>
                    <a:cubicBezTo>
                      <a:pt x="4" y="2"/>
                      <a:pt x="7" y="3"/>
                      <a:pt x="10" y="5"/>
                    </a:cubicBezTo>
                    <a:cubicBezTo>
                      <a:pt x="10" y="5"/>
                      <a:pt x="10" y="5"/>
                      <a:pt x="10" y="4"/>
                    </a:cubicBezTo>
                    <a:cubicBezTo>
                      <a:pt x="7" y="3"/>
                      <a:pt x="5" y="2"/>
                      <a:pt x="3" y="1"/>
                    </a:cubicBezTo>
                    <a:cubicBezTo>
                      <a:pt x="2" y="1"/>
                      <a:pt x="2"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38" name="Freeform 10331"/>
              <p:cNvSpPr>
                <a:spLocks noEditPoints="1"/>
              </p:cNvSpPr>
              <p:nvPr/>
            </p:nvSpPr>
            <p:spPr bwMode="auto">
              <a:xfrm>
                <a:off x="-739" y="3193"/>
                <a:ext cx="42" cy="26"/>
              </a:xfrm>
              <a:custGeom>
                <a:avLst/>
                <a:gdLst>
                  <a:gd name="T0" fmla="*/ 10 w 18"/>
                  <a:gd name="T1" fmla="*/ 7 h 11"/>
                  <a:gd name="T2" fmla="*/ 10 w 18"/>
                  <a:gd name="T3" fmla="*/ 7 h 11"/>
                  <a:gd name="T4" fmla="*/ 12 w 18"/>
                  <a:gd name="T5" fmla="*/ 9 h 11"/>
                  <a:gd name="T6" fmla="*/ 17 w 18"/>
                  <a:gd name="T7" fmla="*/ 11 h 11"/>
                  <a:gd name="T8" fmla="*/ 17 w 18"/>
                  <a:gd name="T9" fmla="*/ 11 h 11"/>
                  <a:gd name="T10" fmla="*/ 10 w 18"/>
                  <a:gd name="T11" fmla="*/ 7 h 11"/>
                  <a:gd name="T12" fmla="*/ 11 w 18"/>
                  <a:gd name="T13" fmla="*/ 6 h 11"/>
                  <a:gd name="T14" fmla="*/ 10 w 18"/>
                  <a:gd name="T15" fmla="*/ 7 h 11"/>
                  <a:gd name="T16" fmla="*/ 17 w 18"/>
                  <a:gd name="T17" fmla="*/ 11 h 11"/>
                  <a:gd name="T18" fmla="*/ 17 w 18"/>
                  <a:gd name="T19" fmla="*/ 10 h 11"/>
                  <a:gd name="T20" fmla="*/ 11 w 18"/>
                  <a:gd name="T21" fmla="*/ 7 h 11"/>
                  <a:gd name="T22" fmla="*/ 17 w 18"/>
                  <a:gd name="T23" fmla="*/ 10 h 11"/>
                  <a:gd name="T24" fmla="*/ 18 w 18"/>
                  <a:gd name="T25" fmla="*/ 9 h 11"/>
                  <a:gd name="T26" fmla="*/ 11 w 18"/>
                  <a:gd name="T27" fmla="*/ 6 h 11"/>
                  <a:gd name="T28" fmla="*/ 1 w 18"/>
                  <a:gd name="T29" fmla="*/ 1 h 11"/>
                  <a:gd name="T30" fmla="*/ 0 w 18"/>
                  <a:gd name="T31" fmla="*/ 1 h 11"/>
                  <a:gd name="T32" fmla="*/ 6 w 18"/>
                  <a:gd name="T33" fmla="*/ 5 h 11"/>
                  <a:gd name="T34" fmla="*/ 6 w 18"/>
                  <a:gd name="T35" fmla="*/ 4 h 11"/>
                  <a:gd name="T36" fmla="*/ 1 w 18"/>
                  <a:gd name="T37" fmla="*/ 1 h 11"/>
                  <a:gd name="T38" fmla="*/ 1 w 18"/>
                  <a:gd name="T39" fmla="*/ 0 h 11"/>
                  <a:gd name="T40" fmla="*/ 1 w 18"/>
                  <a:gd name="T41" fmla="*/ 1 h 11"/>
                  <a:gd name="T42" fmla="*/ 6 w 18"/>
                  <a:gd name="T43" fmla="*/ 4 h 11"/>
                  <a:gd name="T44" fmla="*/ 7 w 18"/>
                  <a:gd name="T45" fmla="*/ 3 h 11"/>
                  <a:gd name="T46" fmla="*/ 1 w 18"/>
                  <a:gd name="T4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11">
                    <a:moveTo>
                      <a:pt x="10" y="7"/>
                    </a:moveTo>
                    <a:cubicBezTo>
                      <a:pt x="10" y="7"/>
                      <a:pt x="10" y="7"/>
                      <a:pt x="10" y="7"/>
                    </a:cubicBezTo>
                    <a:cubicBezTo>
                      <a:pt x="12" y="9"/>
                      <a:pt x="12" y="9"/>
                      <a:pt x="12" y="9"/>
                    </a:cubicBezTo>
                    <a:cubicBezTo>
                      <a:pt x="14" y="10"/>
                      <a:pt x="15" y="10"/>
                      <a:pt x="17" y="11"/>
                    </a:cubicBezTo>
                    <a:cubicBezTo>
                      <a:pt x="17" y="11"/>
                      <a:pt x="17" y="11"/>
                      <a:pt x="17" y="11"/>
                    </a:cubicBezTo>
                    <a:cubicBezTo>
                      <a:pt x="15" y="10"/>
                      <a:pt x="13" y="8"/>
                      <a:pt x="10" y="7"/>
                    </a:cubicBezTo>
                    <a:moveTo>
                      <a:pt x="11" y="6"/>
                    </a:moveTo>
                    <a:cubicBezTo>
                      <a:pt x="11" y="6"/>
                      <a:pt x="11" y="6"/>
                      <a:pt x="10" y="7"/>
                    </a:cubicBezTo>
                    <a:cubicBezTo>
                      <a:pt x="13" y="8"/>
                      <a:pt x="15" y="10"/>
                      <a:pt x="17" y="11"/>
                    </a:cubicBezTo>
                    <a:cubicBezTo>
                      <a:pt x="17" y="11"/>
                      <a:pt x="17" y="11"/>
                      <a:pt x="17" y="10"/>
                    </a:cubicBezTo>
                    <a:cubicBezTo>
                      <a:pt x="15" y="9"/>
                      <a:pt x="13" y="8"/>
                      <a:pt x="11" y="7"/>
                    </a:cubicBezTo>
                    <a:cubicBezTo>
                      <a:pt x="17" y="10"/>
                      <a:pt x="17" y="10"/>
                      <a:pt x="17" y="10"/>
                    </a:cubicBezTo>
                    <a:cubicBezTo>
                      <a:pt x="17" y="10"/>
                      <a:pt x="18" y="10"/>
                      <a:pt x="18" y="9"/>
                    </a:cubicBezTo>
                    <a:cubicBezTo>
                      <a:pt x="11" y="6"/>
                      <a:pt x="11" y="6"/>
                      <a:pt x="11" y="6"/>
                    </a:cubicBezTo>
                    <a:moveTo>
                      <a:pt x="1" y="1"/>
                    </a:moveTo>
                    <a:cubicBezTo>
                      <a:pt x="1" y="1"/>
                      <a:pt x="1" y="1"/>
                      <a:pt x="0" y="1"/>
                    </a:cubicBezTo>
                    <a:cubicBezTo>
                      <a:pt x="6" y="5"/>
                      <a:pt x="6" y="5"/>
                      <a:pt x="6" y="5"/>
                    </a:cubicBezTo>
                    <a:cubicBezTo>
                      <a:pt x="6" y="5"/>
                      <a:pt x="6" y="5"/>
                      <a:pt x="6" y="4"/>
                    </a:cubicBezTo>
                    <a:cubicBezTo>
                      <a:pt x="4" y="3"/>
                      <a:pt x="3" y="2"/>
                      <a:pt x="1" y="1"/>
                    </a:cubicBezTo>
                    <a:moveTo>
                      <a:pt x="1" y="0"/>
                    </a:moveTo>
                    <a:cubicBezTo>
                      <a:pt x="1" y="0"/>
                      <a:pt x="1" y="0"/>
                      <a:pt x="1" y="1"/>
                    </a:cubicBezTo>
                    <a:cubicBezTo>
                      <a:pt x="3" y="2"/>
                      <a:pt x="4" y="3"/>
                      <a:pt x="6" y="4"/>
                    </a:cubicBezTo>
                    <a:cubicBezTo>
                      <a:pt x="6" y="4"/>
                      <a:pt x="7" y="4"/>
                      <a:pt x="7" y="3"/>
                    </a:cubicBezTo>
                    <a:cubicBezTo>
                      <a:pt x="5" y="2"/>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39" name="Freeform 10332"/>
              <p:cNvSpPr>
                <a:spLocks noEditPoints="1"/>
              </p:cNvSpPr>
              <p:nvPr/>
            </p:nvSpPr>
            <p:spPr bwMode="auto">
              <a:xfrm>
                <a:off x="-741" y="3148"/>
                <a:ext cx="59" cy="38"/>
              </a:xfrm>
              <a:custGeom>
                <a:avLst/>
                <a:gdLst>
                  <a:gd name="T0" fmla="*/ 20 w 25"/>
                  <a:gd name="T1" fmla="*/ 12 h 16"/>
                  <a:gd name="T2" fmla="*/ 19 w 25"/>
                  <a:gd name="T3" fmla="*/ 13 h 16"/>
                  <a:gd name="T4" fmla="*/ 21 w 25"/>
                  <a:gd name="T5" fmla="*/ 14 h 16"/>
                  <a:gd name="T6" fmla="*/ 24 w 25"/>
                  <a:gd name="T7" fmla="*/ 16 h 16"/>
                  <a:gd name="T8" fmla="*/ 25 w 25"/>
                  <a:gd name="T9" fmla="*/ 15 h 16"/>
                  <a:gd name="T10" fmla="*/ 25 w 25"/>
                  <a:gd name="T11" fmla="*/ 15 h 16"/>
                  <a:gd name="T12" fmla="*/ 20 w 25"/>
                  <a:gd name="T13" fmla="*/ 12 h 16"/>
                  <a:gd name="T14" fmla="*/ 14 w 25"/>
                  <a:gd name="T15" fmla="*/ 8 h 16"/>
                  <a:gd name="T16" fmla="*/ 13 w 25"/>
                  <a:gd name="T17" fmla="*/ 9 h 16"/>
                  <a:gd name="T18" fmla="*/ 14 w 25"/>
                  <a:gd name="T19" fmla="*/ 10 h 16"/>
                  <a:gd name="T20" fmla="*/ 14 w 25"/>
                  <a:gd name="T21" fmla="*/ 9 h 16"/>
                  <a:gd name="T22" fmla="*/ 14 w 25"/>
                  <a:gd name="T23" fmla="*/ 8 h 16"/>
                  <a:gd name="T24" fmla="*/ 9 w 25"/>
                  <a:gd name="T25" fmla="*/ 6 h 16"/>
                  <a:gd name="T26" fmla="*/ 9 w 25"/>
                  <a:gd name="T27" fmla="*/ 7 h 16"/>
                  <a:gd name="T28" fmla="*/ 13 w 25"/>
                  <a:gd name="T29" fmla="*/ 9 h 16"/>
                  <a:gd name="T30" fmla="*/ 13 w 25"/>
                  <a:gd name="T31" fmla="*/ 9 h 16"/>
                  <a:gd name="T32" fmla="*/ 13 w 25"/>
                  <a:gd name="T33" fmla="*/ 8 h 16"/>
                  <a:gd name="T34" fmla="*/ 9 w 25"/>
                  <a:gd name="T35" fmla="*/ 6 h 16"/>
                  <a:gd name="T36" fmla="*/ 3 w 25"/>
                  <a:gd name="T37" fmla="*/ 3 h 16"/>
                  <a:gd name="T38" fmla="*/ 3 w 25"/>
                  <a:gd name="T39" fmla="*/ 3 h 16"/>
                  <a:gd name="T40" fmla="*/ 3 w 25"/>
                  <a:gd name="T41" fmla="*/ 3 h 16"/>
                  <a:gd name="T42" fmla="*/ 3 w 25"/>
                  <a:gd name="T43" fmla="*/ 3 h 16"/>
                  <a:gd name="T44" fmla="*/ 0 w 25"/>
                  <a:gd name="T45" fmla="*/ 0 h 16"/>
                  <a:gd name="T46" fmla="*/ 0 w 25"/>
                  <a:gd name="T47" fmla="*/ 1 h 16"/>
                  <a:gd name="T48" fmla="*/ 0 w 25"/>
                  <a:gd name="T49" fmla="*/ 1 h 16"/>
                  <a:gd name="T50" fmla="*/ 3 w 25"/>
                  <a:gd name="T51" fmla="*/ 3 h 16"/>
                  <a:gd name="T52" fmla="*/ 4 w 25"/>
                  <a:gd name="T53" fmla="*/ 2 h 16"/>
                  <a:gd name="T54" fmla="*/ 4 w 25"/>
                  <a:gd name="T55" fmla="*/ 2 h 16"/>
                  <a:gd name="T56" fmla="*/ 2 w 25"/>
                  <a:gd name="T57" fmla="*/ 1 h 16"/>
                  <a:gd name="T58" fmla="*/ 0 w 25"/>
                  <a:gd name="T5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 h="16">
                    <a:moveTo>
                      <a:pt x="20" y="12"/>
                    </a:moveTo>
                    <a:cubicBezTo>
                      <a:pt x="20" y="12"/>
                      <a:pt x="19" y="13"/>
                      <a:pt x="19" y="13"/>
                    </a:cubicBezTo>
                    <a:cubicBezTo>
                      <a:pt x="20" y="14"/>
                      <a:pt x="21" y="14"/>
                      <a:pt x="21" y="14"/>
                    </a:cubicBezTo>
                    <a:cubicBezTo>
                      <a:pt x="22" y="15"/>
                      <a:pt x="23" y="16"/>
                      <a:pt x="24" y="16"/>
                    </a:cubicBezTo>
                    <a:cubicBezTo>
                      <a:pt x="24" y="16"/>
                      <a:pt x="24" y="15"/>
                      <a:pt x="25" y="15"/>
                    </a:cubicBezTo>
                    <a:cubicBezTo>
                      <a:pt x="25" y="15"/>
                      <a:pt x="25" y="15"/>
                      <a:pt x="25" y="15"/>
                    </a:cubicBezTo>
                    <a:cubicBezTo>
                      <a:pt x="23" y="14"/>
                      <a:pt x="21" y="13"/>
                      <a:pt x="20" y="12"/>
                    </a:cubicBezTo>
                    <a:moveTo>
                      <a:pt x="14" y="8"/>
                    </a:moveTo>
                    <a:cubicBezTo>
                      <a:pt x="14" y="9"/>
                      <a:pt x="13" y="9"/>
                      <a:pt x="13" y="9"/>
                    </a:cubicBezTo>
                    <a:cubicBezTo>
                      <a:pt x="13" y="9"/>
                      <a:pt x="13" y="10"/>
                      <a:pt x="14" y="10"/>
                    </a:cubicBezTo>
                    <a:cubicBezTo>
                      <a:pt x="14" y="9"/>
                      <a:pt x="14" y="9"/>
                      <a:pt x="14" y="9"/>
                    </a:cubicBezTo>
                    <a:cubicBezTo>
                      <a:pt x="14" y="8"/>
                      <a:pt x="14" y="8"/>
                      <a:pt x="14" y="8"/>
                    </a:cubicBezTo>
                    <a:moveTo>
                      <a:pt x="9" y="6"/>
                    </a:moveTo>
                    <a:cubicBezTo>
                      <a:pt x="9" y="6"/>
                      <a:pt x="9" y="6"/>
                      <a:pt x="9" y="7"/>
                    </a:cubicBezTo>
                    <a:cubicBezTo>
                      <a:pt x="10" y="7"/>
                      <a:pt x="11" y="8"/>
                      <a:pt x="13" y="9"/>
                    </a:cubicBezTo>
                    <a:cubicBezTo>
                      <a:pt x="13" y="9"/>
                      <a:pt x="13" y="9"/>
                      <a:pt x="13" y="9"/>
                    </a:cubicBezTo>
                    <a:cubicBezTo>
                      <a:pt x="13" y="9"/>
                      <a:pt x="13" y="8"/>
                      <a:pt x="13" y="8"/>
                    </a:cubicBezTo>
                    <a:cubicBezTo>
                      <a:pt x="12" y="7"/>
                      <a:pt x="10" y="6"/>
                      <a:pt x="9" y="6"/>
                    </a:cubicBezTo>
                    <a:moveTo>
                      <a:pt x="3" y="3"/>
                    </a:moveTo>
                    <a:cubicBezTo>
                      <a:pt x="3" y="3"/>
                      <a:pt x="3" y="3"/>
                      <a:pt x="3" y="3"/>
                    </a:cubicBezTo>
                    <a:cubicBezTo>
                      <a:pt x="3" y="3"/>
                      <a:pt x="3" y="3"/>
                      <a:pt x="3" y="3"/>
                    </a:cubicBezTo>
                    <a:cubicBezTo>
                      <a:pt x="3" y="3"/>
                      <a:pt x="3" y="3"/>
                      <a:pt x="3" y="3"/>
                    </a:cubicBezTo>
                    <a:moveTo>
                      <a:pt x="0" y="0"/>
                    </a:moveTo>
                    <a:cubicBezTo>
                      <a:pt x="0" y="1"/>
                      <a:pt x="0" y="1"/>
                      <a:pt x="0" y="1"/>
                    </a:cubicBezTo>
                    <a:cubicBezTo>
                      <a:pt x="0" y="1"/>
                      <a:pt x="0" y="1"/>
                      <a:pt x="0" y="1"/>
                    </a:cubicBezTo>
                    <a:cubicBezTo>
                      <a:pt x="1" y="1"/>
                      <a:pt x="2" y="2"/>
                      <a:pt x="3" y="3"/>
                    </a:cubicBezTo>
                    <a:cubicBezTo>
                      <a:pt x="3" y="3"/>
                      <a:pt x="3" y="2"/>
                      <a:pt x="4" y="2"/>
                    </a:cubicBezTo>
                    <a:cubicBezTo>
                      <a:pt x="4" y="2"/>
                      <a:pt x="4" y="2"/>
                      <a:pt x="4" y="2"/>
                    </a:cubicBezTo>
                    <a:cubicBezTo>
                      <a:pt x="2" y="1"/>
                      <a:pt x="2" y="1"/>
                      <a:pt x="2"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0" name="Freeform 10333"/>
              <p:cNvSpPr>
                <a:spLocks noEditPoints="1"/>
              </p:cNvSpPr>
              <p:nvPr/>
            </p:nvSpPr>
            <p:spPr bwMode="auto">
              <a:xfrm>
                <a:off x="-744" y="3141"/>
                <a:ext cx="64" cy="50"/>
              </a:xfrm>
              <a:custGeom>
                <a:avLst/>
                <a:gdLst>
                  <a:gd name="T0" fmla="*/ 19 w 27"/>
                  <a:gd name="T1" fmla="*/ 18 h 21"/>
                  <a:gd name="T2" fmla="*/ 19 w 27"/>
                  <a:gd name="T3" fmla="*/ 18 h 21"/>
                  <a:gd name="T4" fmla="*/ 20 w 27"/>
                  <a:gd name="T5" fmla="*/ 18 h 21"/>
                  <a:gd name="T6" fmla="*/ 24 w 27"/>
                  <a:gd name="T7" fmla="*/ 21 h 21"/>
                  <a:gd name="T8" fmla="*/ 24 w 27"/>
                  <a:gd name="T9" fmla="*/ 21 h 21"/>
                  <a:gd name="T10" fmla="*/ 19 w 27"/>
                  <a:gd name="T11" fmla="*/ 18 h 21"/>
                  <a:gd name="T12" fmla="*/ 22 w 27"/>
                  <a:gd name="T13" fmla="*/ 13 h 21"/>
                  <a:gd name="T14" fmla="*/ 22 w 27"/>
                  <a:gd name="T15" fmla="*/ 13 h 21"/>
                  <a:gd name="T16" fmla="*/ 27 w 27"/>
                  <a:gd name="T17" fmla="*/ 16 h 21"/>
                  <a:gd name="T18" fmla="*/ 27 w 27"/>
                  <a:gd name="T19" fmla="*/ 16 h 21"/>
                  <a:gd name="T20" fmla="*/ 22 w 27"/>
                  <a:gd name="T21" fmla="*/ 13 h 21"/>
                  <a:gd name="T22" fmla="*/ 9 w 27"/>
                  <a:gd name="T23" fmla="*/ 11 h 21"/>
                  <a:gd name="T24" fmla="*/ 9 w 27"/>
                  <a:gd name="T25" fmla="*/ 12 h 21"/>
                  <a:gd name="T26" fmla="*/ 14 w 27"/>
                  <a:gd name="T27" fmla="*/ 14 h 21"/>
                  <a:gd name="T28" fmla="*/ 14 w 27"/>
                  <a:gd name="T29" fmla="*/ 14 h 21"/>
                  <a:gd name="T30" fmla="*/ 9 w 27"/>
                  <a:gd name="T31" fmla="*/ 11 h 21"/>
                  <a:gd name="T32" fmla="*/ 16 w 27"/>
                  <a:gd name="T33" fmla="*/ 9 h 21"/>
                  <a:gd name="T34" fmla="*/ 16 w 27"/>
                  <a:gd name="T35" fmla="*/ 10 h 21"/>
                  <a:gd name="T36" fmla="*/ 16 w 27"/>
                  <a:gd name="T37" fmla="*/ 10 h 21"/>
                  <a:gd name="T38" fmla="*/ 17 w 27"/>
                  <a:gd name="T39" fmla="*/ 10 h 21"/>
                  <a:gd name="T40" fmla="*/ 16 w 27"/>
                  <a:gd name="T41" fmla="*/ 9 h 21"/>
                  <a:gd name="T42" fmla="*/ 11 w 27"/>
                  <a:gd name="T43" fmla="*/ 6 h 21"/>
                  <a:gd name="T44" fmla="*/ 11 w 27"/>
                  <a:gd name="T45" fmla="*/ 7 h 21"/>
                  <a:gd name="T46" fmla="*/ 15 w 27"/>
                  <a:gd name="T47" fmla="*/ 9 h 21"/>
                  <a:gd name="T48" fmla="*/ 16 w 27"/>
                  <a:gd name="T49" fmla="*/ 9 h 21"/>
                  <a:gd name="T50" fmla="*/ 11 w 27"/>
                  <a:gd name="T51" fmla="*/ 6 h 21"/>
                  <a:gd name="T52" fmla="*/ 1 w 27"/>
                  <a:gd name="T53" fmla="*/ 6 h 21"/>
                  <a:gd name="T54" fmla="*/ 0 w 27"/>
                  <a:gd name="T55" fmla="*/ 6 h 21"/>
                  <a:gd name="T56" fmla="*/ 3 w 27"/>
                  <a:gd name="T57" fmla="*/ 8 h 21"/>
                  <a:gd name="T58" fmla="*/ 3 w 27"/>
                  <a:gd name="T59" fmla="*/ 8 h 21"/>
                  <a:gd name="T60" fmla="*/ 3 w 27"/>
                  <a:gd name="T61" fmla="*/ 8 h 21"/>
                  <a:gd name="T62" fmla="*/ 1 w 27"/>
                  <a:gd name="T63" fmla="*/ 6 h 21"/>
                  <a:gd name="T64" fmla="*/ 1 w 27"/>
                  <a:gd name="T65" fmla="*/ 0 h 21"/>
                  <a:gd name="T66" fmla="*/ 1 w 27"/>
                  <a:gd name="T67" fmla="*/ 1 h 21"/>
                  <a:gd name="T68" fmla="*/ 2 w 27"/>
                  <a:gd name="T69" fmla="*/ 1 h 21"/>
                  <a:gd name="T70" fmla="*/ 5 w 27"/>
                  <a:gd name="T71" fmla="*/ 3 h 21"/>
                  <a:gd name="T72" fmla="*/ 6 w 27"/>
                  <a:gd name="T73" fmla="*/ 3 h 21"/>
                  <a:gd name="T74" fmla="*/ 6 w 27"/>
                  <a:gd name="T75" fmla="*/ 3 h 21"/>
                  <a:gd name="T76" fmla="*/ 3 w 27"/>
                  <a:gd name="T77" fmla="*/ 1 h 21"/>
                  <a:gd name="T78" fmla="*/ 1 w 27"/>
                  <a:gd name="T7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 h="21">
                    <a:moveTo>
                      <a:pt x="19" y="18"/>
                    </a:moveTo>
                    <a:cubicBezTo>
                      <a:pt x="19" y="18"/>
                      <a:pt x="19" y="18"/>
                      <a:pt x="19" y="18"/>
                    </a:cubicBezTo>
                    <a:cubicBezTo>
                      <a:pt x="20" y="18"/>
                      <a:pt x="20" y="18"/>
                      <a:pt x="20" y="18"/>
                    </a:cubicBezTo>
                    <a:cubicBezTo>
                      <a:pt x="21" y="19"/>
                      <a:pt x="23" y="20"/>
                      <a:pt x="24" y="21"/>
                    </a:cubicBezTo>
                    <a:cubicBezTo>
                      <a:pt x="24" y="21"/>
                      <a:pt x="24" y="21"/>
                      <a:pt x="24" y="21"/>
                    </a:cubicBezTo>
                    <a:cubicBezTo>
                      <a:pt x="23" y="20"/>
                      <a:pt x="21" y="19"/>
                      <a:pt x="19" y="18"/>
                    </a:cubicBezTo>
                    <a:moveTo>
                      <a:pt x="22" y="13"/>
                    </a:moveTo>
                    <a:cubicBezTo>
                      <a:pt x="22" y="13"/>
                      <a:pt x="22" y="13"/>
                      <a:pt x="22" y="13"/>
                    </a:cubicBezTo>
                    <a:cubicBezTo>
                      <a:pt x="23" y="14"/>
                      <a:pt x="25" y="15"/>
                      <a:pt x="27" y="16"/>
                    </a:cubicBezTo>
                    <a:cubicBezTo>
                      <a:pt x="27" y="16"/>
                      <a:pt x="27" y="16"/>
                      <a:pt x="27" y="16"/>
                    </a:cubicBezTo>
                    <a:cubicBezTo>
                      <a:pt x="25" y="15"/>
                      <a:pt x="24" y="14"/>
                      <a:pt x="22" y="13"/>
                    </a:cubicBezTo>
                    <a:moveTo>
                      <a:pt x="9" y="11"/>
                    </a:moveTo>
                    <a:cubicBezTo>
                      <a:pt x="9" y="11"/>
                      <a:pt x="9" y="12"/>
                      <a:pt x="9" y="12"/>
                    </a:cubicBezTo>
                    <a:cubicBezTo>
                      <a:pt x="14" y="14"/>
                      <a:pt x="14" y="14"/>
                      <a:pt x="14" y="14"/>
                    </a:cubicBezTo>
                    <a:cubicBezTo>
                      <a:pt x="14" y="14"/>
                      <a:pt x="14" y="14"/>
                      <a:pt x="14" y="14"/>
                    </a:cubicBezTo>
                    <a:cubicBezTo>
                      <a:pt x="12" y="13"/>
                      <a:pt x="11" y="12"/>
                      <a:pt x="9" y="11"/>
                    </a:cubicBezTo>
                    <a:moveTo>
                      <a:pt x="16" y="9"/>
                    </a:moveTo>
                    <a:cubicBezTo>
                      <a:pt x="16" y="9"/>
                      <a:pt x="16" y="9"/>
                      <a:pt x="16" y="10"/>
                    </a:cubicBezTo>
                    <a:cubicBezTo>
                      <a:pt x="16" y="10"/>
                      <a:pt x="16" y="10"/>
                      <a:pt x="16" y="10"/>
                    </a:cubicBezTo>
                    <a:cubicBezTo>
                      <a:pt x="16" y="10"/>
                      <a:pt x="17" y="10"/>
                      <a:pt x="17" y="10"/>
                    </a:cubicBezTo>
                    <a:cubicBezTo>
                      <a:pt x="16" y="9"/>
                      <a:pt x="16" y="9"/>
                      <a:pt x="16" y="9"/>
                    </a:cubicBezTo>
                    <a:moveTo>
                      <a:pt x="11" y="6"/>
                    </a:moveTo>
                    <a:cubicBezTo>
                      <a:pt x="11" y="6"/>
                      <a:pt x="11" y="6"/>
                      <a:pt x="11" y="7"/>
                    </a:cubicBezTo>
                    <a:cubicBezTo>
                      <a:pt x="15" y="9"/>
                      <a:pt x="15" y="9"/>
                      <a:pt x="15" y="9"/>
                    </a:cubicBezTo>
                    <a:cubicBezTo>
                      <a:pt x="15" y="9"/>
                      <a:pt x="16" y="9"/>
                      <a:pt x="16" y="9"/>
                    </a:cubicBezTo>
                    <a:cubicBezTo>
                      <a:pt x="14" y="8"/>
                      <a:pt x="13" y="7"/>
                      <a:pt x="11" y="6"/>
                    </a:cubicBezTo>
                    <a:moveTo>
                      <a:pt x="1" y="6"/>
                    </a:moveTo>
                    <a:cubicBezTo>
                      <a:pt x="0" y="6"/>
                      <a:pt x="0" y="6"/>
                      <a:pt x="0" y="6"/>
                    </a:cubicBezTo>
                    <a:cubicBezTo>
                      <a:pt x="3" y="8"/>
                      <a:pt x="3" y="8"/>
                      <a:pt x="3" y="8"/>
                    </a:cubicBezTo>
                    <a:cubicBezTo>
                      <a:pt x="3" y="8"/>
                      <a:pt x="3" y="8"/>
                      <a:pt x="3" y="8"/>
                    </a:cubicBezTo>
                    <a:cubicBezTo>
                      <a:pt x="3" y="8"/>
                      <a:pt x="3" y="8"/>
                      <a:pt x="3" y="8"/>
                    </a:cubicBezTo>
                    <a:cubicBezTo>
                      <a:pt x="1" y="6"/>
                      <a:pt x="1" y="6"/>
                      <a:pt x="1" y="6"/>
                    </a:cubicBezTo>
                    <a:moveTo>
                      <a:pt x="1" y="0"/>
                    </a:moveTo>
                    <a:cubicBezTo>
                      <a:pt x="1" y="1"/>
                      <a:pt x="1" y="1"/>
                      <a:pt x="1" y="1"/>
                    </a:cubicBezTo>
                    <a:cubicBezTo>
                      <a:pt x="1" y="1"/>
                      <a:pt x="1" y="1"/>
                      <a:pt x="2" y="1"/>
                    </a:cubicBezTo>
                    <a:cubicBezTo>
                      <a:pt x="5" y="3"/>
                      <a:pt x="5" y="3"/>
                      <a:pt x="5" y="3"/>
                    </a:cubicBezTo>
                    <a:cubicBezTo>
                      <a:pt x="6" y="3"/>
                      <a:pt x="6" y="3"/>
                      <a:pt x="6" y="3"/>
                    </a:cubicBezTo>
                    <a:cubicBezTo>
                      <a:pt x="6" y="3"/>
                      <a:pt x="6" y="3"/>
                      <a:pt x="6" y="3"/>
                    </a:cubicBezTo>
                    <a:cubicBezTo>
                      <a:pt x="3" y="1"/>
                      <a:pt x="3" y="1"/>
                      <a:pt x="3"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1" name="Freeform 10334"/>
              <p:cNvSpPr>
                <a:spLocks noEditPoints="1"/>
              </p:cNvSpPr>
              <p:nvPr/>
            </p:nvSpPr>
            <p:spPr bwMode="auto">
              <a:xfrm>
                <a:off x="-739" y="3120"/>
                <a:ext cx="71" cy="37"/>
              </a:xfrm>
              <a:custGeom>
                <a:avLst/>
                <a:gdLst>
                  <a:gd name="T0" fmla="*/ 17 w 30"/>
                  <a:gd name="T1" fmla="*/ 13 h 16"/>
                  <a:gd name="T2" fmla="*/ 17 w 30"/>
                  <a:gd name="T3" fmla="*/ 13 h 16"/>
                  <a:gd name="T4" fmla="*/ 18 w 30"/>
                  <a:gd name="T5" fmla="*/ 13 h 16"/>
                  <a:gd name="T6" fmla="*/ 18 w 30"/>
                  <a:gd name="T7" fmla="*/ 13 h 16"/>
                  <a:gd name="T8" fmla="*/ 17 w 30"/>
                  <a:gd name="T9" fmla="*/ 13 h 16"/>
                  <a:gd name="T10" fmla="*/ 24 w 30"/>
                  <a:gd name="T11" fmla="*/ 13 h 16"/>
                  <a:gd name="T12" fmla="*/ 24 w 30"/>
                  <a:gd name="T13" fmla="*/ 13 h 16"/>
                  <a:gd name="T14" fmla="*/ 30 w 30"/>
                  <a:gd name="T15" fmla="*/ 16 h 16"/>
                  <a:gd name="T16" fmla="*/ 30 w 30"/>
                  <a:gd name="T17" fmla="*/ 16 h 16"/>
                  <a:gd name="T18" fmla="*/ 24 w 30"/>
                  <a:gd name="T19" fmla="*/ 13 h 16"/>
                  <a:gd name="T20" fmla="*/ 19 w 30"/>
                  <a:gd name="T21" fmla="*/ 10 h 16"/>
                  <a:gd name="T22" fmla="*/ 19 w 30"/>
                  <a:gd name="T23" fmla="*/ 10 h 16"/>
                  <a:gd name="T24" fmla="*/ 20 w 30"/>
                  <a:gd name="T25" fmla="*/ 10 h 16"/>
                  <a:gd name="T26" fmla="*/ 20 w 30"/>
                  <a:gd name="T27" fmla="*/ 10 h 16"/>
                  <a:gd name="T28" fmla="*/ 19 w 30"/>
                  <a:gd name="T29" fmla="*/ 10 h 16"/>
                  <a:gd name="T30" fmla="*/ 12 w 30"/>
                  <a:gd name="T31" fmla="*/ 9 h 16"/>
                  <a:gd name="T32" fmla="*/ 12 w 30"/>
                  <a:gd name="T33" fmla="*/ 9 h 16"/>
                  <a:gd name="T34" fmla="*/ 17 w 30"/>
                  <a:gd name="T35" fmla="*/ 13 h 16"/>
                  <a:gd name="T36" fmla="*/ 17 w 30"/>
                  <a:gd name="T37" fmla="*/ 13 h 16"/>
                  <a:gd name="T38" fmla="*/ 12 w 30"/>
                  <a:gd name="T39" fmla="*/ 9 h 16"/>
                  <a:gd name="T40" fmla="*/ 13 w 30"/>
                  <a:gd name="T41" fmla="*/ 7 h 16"/>
                  <a:gd name="T42" fmla="*/ 13 w 30"/>
                  <a:gd name="T43" fmla="*/ 7 h 16"/>
                  <a:gd name="T44" fmla="*/ 19 w 30"/>
                  <a:gd name="T45" fmla="*/ 10 h 16"/>
                  <a:gd name="T46" fmla="*/ 19 w 30"/>
                  <a:gd name="T47" fmla="*/ 10 h 16"/>
                  <a:gd name="T48" fmla="*/ 13 w 30"/>
                  <a:gd name="T49" fmla="*/ 7 h 16"/>
                  <a:gd name="T50" fmla="*/ 5 w 30"/>
                  <a:gd name="T51" fmla="*/ 5 h 16"/>
                  <a:gd name="T52" fmla="*/ 5 w 30"/>
                  <a:gd name="T53" fmla="*/ 5 h 16"/>
                  <a:gd name="T54" fmla="*/ 7 w 30"/>
                  <a:gd name="T55" fmla="*/ 7 h 16"/>
                  <a:gd name="T56" fmla="*/ 7 w 30"/>
                  <a:gd name="T57" fmla="*/ 7 h 16"/>
                  <a:gd name="T58" fmla="*/ 5 w 30"/>
                  <a:gd name="T59" fmla="*/ 5 h 16"/>
                  <a:gd name="T60" fmla="*/ 6 w 30"/>
                  <a:gd name="T61" fmla="*/ 3 h 16"/>
                  <a:gd name="T62" fmla="*/ 6 w 30"/>
                  <a:gd name="T63" fmla="*/ 3 h 16"/>
                  <a:gd name="T64" fmla="*/ 8 w 30"/>
                  <a:gd name="T65" fmla="*/ 5 h 16"/>
                  <a:gd name="T66" fmla="*/ 8 w 30"/>
                  <a:gd name="T67" fmla="*/ 5 h 16"/>
                  <a:gd name="T68" fmla="*/ 6 w 30"/>
                  <a:gd name="T69" fmla="*/ 3 h 16"/>
                  <a:gd name="T70" fmla="*/ 0 w 30"/>
                  <a:gd name="T71" fmla="*/ 2 h 16"/>
                  <a:gd name="T72" fmla="*/ 0 w 30"/>
                  <a:gd name="T73" fmla="*/ 2 h 16"/>
                  <a:gd name="T74" fmla="*/ 2 w 30"/>
                  <a:gd name="T75" fmla="*/ 3 h 16"/>
                  <a:gd name="T76" fmla="*/ 2 w 30"/>
                  <a:gd name="T77" fmla="*/ 3 h 16"/>
                  <a:gd name="T78" fmla="*/ 0 w 30"/>
                  <a:gd name="T79" fmla="*/ 2 h 16"/>
                  <a:gd name="T80" fmla="*/ 0 w 30"/>
                  <a:gd name="T81" fmla="*/ 2 h 16"/>
                  <a:gd name="T82" fmla="*/ 0 w 30"/>
                  <a:gd name="T83" fmla="*/ 2 h 16"/>
                  <a:gd name="T84" fmla="*/ 0 w 30"/>
                  <a:gd name="T85" fmla="*/ 2 h 16"/>
                  <a:gd name="T86" fmla="*/ 0 w 30"/>
                  <a:gd name="T87" fmla="*/ 2 h 16"/>
                  <a:gd name="T88" fmla="*/ 0 w 30"/>
                  <a:gd name="T89" fmla="*/ 2 h 16"/>
                  <a:gd name="T90" fmla="*/ 0 w 30"/>
                  <a:gd name="T91" fmla="*/ 2 h 16"/>
                  <a:gd name="T92" fmla="*/ 0 w 30"/>
                  <a:gd name="T93" fmla="*/ 2 h 16"/>
                  <a:gd name="T94" fmla="*/ 0 w 30"/>
                  <a:gd name="T95" fmla="*/ 2 h 16"/>
                  <a:gd name="T96" fmla="*/ 0 w 30"/>
                  <a:gd name="T97" fmla="*/ 2 h 16"/>
                  <a:gd name="T98" fmla="*/ 0 w 30"/>
                  <a:gd name="T99" fmla="*/ 2 h 16"/>
                  <a:gd name="T100" fmla="*/ 0 w 30"/>
                  <a:gd name="T101" fmla="*/ 2 h 16"/>
                  <a:gd name="T102" fmla="*/ 0 w 30"/>
                  <a:gd name="T103" fmla="*/ 2 h 16"/>
                  <a:gd name="T104" fmla="*/ 0 w 30"/>
                  <a:gd name="T105" fmla="*/ 2 h 16"/>
                  <a:gd name="T106" fmla="*/ 0 w 30"/>
                  <a:gd name="T107" fmla="*/ 2 h 16"/>
                  <a:gd name="T108" fmla="*/ 0 w 30"/>
                  <a:gd name="T109" fmla="*/ 0 h 16"/>
                  <a:gd name="T110" fmla="*/ 0 w 30"/>
                  <a:gd name="T111" fmla="*/ 0 h 16"/>
                  <a:gd name="T112" fmla="*/ 2 w 30"/>
                  <a:gd name="T113" fmla="*/ 1 h 16"/>
                  <a:gd name="T114" fmla="*/ 2 w 30"/>
                  <a:gd name="T115" fmla="*/ 1 h 16"/>
                  <a:gd name="T116" fmla="*/ 0 w 30"/>
                  <a:gd name="T1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 h="16">
                    <a:moveTo>
                      <a:pt x="17" y="13"/>
                    </a:moveTo>
                    <a:cubicBezTo>
                      <a:pt x="17" y="13"/>
                      <a:pt x="17" y="13"/>
                      <a:pt x="17" y="13"/>
                    </a:cubicBezTo>
                    <a:cubicBezTo>
                      <a:pt x="17" y="13"/>
                      <a:pt x="18" y="13"/>
                      <a:pt x="18" y="13"/>
                    </a:cubicBezTo>
                    <a:cubicBezTo>
                      <a:pt x="18" y="13"/>
                      <a:pt x="18" y="13"/>
                      <a:pt x="18" y="13"/>
                    </a:cubicBezTo>
                    <a:cubicBezTo>
                      <a:pt x="18" y="13"/>
                      <a:pt x="17" y="13"/>
                      <a:pt x="17" y="13"/>
                    </a:cubicBezTo>
                    <a:moveTo>
                      <a:pt x="24" y="13"/>
                    </a:moveTo>
                    <a:cubicBezTo>
                      <a:pt x="24" y="13"/>
                      <a:pt x="24" y="13"/>
                      <a:pt x="24" y="13"/>
                    </a:cubicBezTo>
                    <a:cubicBezTo>
                      <a:pt x="26" y="14"/>
                      <a:pt x="28" y="15"/>
                      <a:pt x="30" y="16"/>
                    </a:cubicBezTo>
                    <a:cubicBezTo>
                      <a:pt x="30" y="16"/>
                      <a:pt x="30" y="16"/>
                      <a:pt x="30" y="16"/>
                    </a:cubicBezTo>
                    <a:cubicBezTo>
                      <a:pt x="28" y="15"/>
                      <a:pt x="26" y="14"/>
                      <a:pt x="24" y="13"/>
                    </a:cubicBezTo>
                    <a:moveTo>
                      <a:pt x="19" y="10"/>
                    </a:moveTo>
                    <a:cubicBezTo>
                      <a:pt x="19" y="10"/>
                      <a:pt x="19" y="10"/>
                      <a:pt x="19" y="10"/>
                    </a:cubicBezTo>
                    <a:cubicBezTo>
                      <a:pt x="19" y="10"/>
                      <a:pt x="19" y="10"/>
                      <a:pt x="20" y="10"/>
                    </a:cubicBezTo>
                    <a:cubicBezTo>
                      <a:pt x="20" y="10"/>
                      <a:pt x="20" y="10"/>
                      <a:pt x="20" y="10"/>
                    </a:cubicBezTo>
                    <a:cubicBezTo>
                      <a:pt x="19" y="10"/>
                      <a:pt x="19" y="10"/>
                      <a:pt x="19" y="10"/>
                    </a:cubicBezTo>
                    <a:moveTo>
                      <a:pt x="12" y="9"/>
                    </a:moveTo>
                    <a:cubicBezTo>
                      <a:pt x="12" y="9"/>
                      <a:pt x="12" y="9"/>
                      <a:pt x="12" y="9"/>
                    </a:cubicBezTo>
                    <a:cubicBezTo>
                      <a:pt x="13" y="11"/>
                      <a:pt x="15" y="12"/>
                      <a:pt x="17" y="13"/>
                    </a:cubicBezTo>
                    <a:cubicBezTo>
                      <a:pt x="17" y="13"/>
                      <a:pt x="17" y="13"/>
                      <a:pt x="17" y="13"/>
                    </a:cubicBezTo>
                    <a:cubicBezTo>
                      <a:pt x="15" y="12"/>
                      <a:pt x="13" y="11"/>
                      <a:pt x="12" y="9"/>
                    </a:cubicBezTo>
                    <a:moveTo>
                      <a:pt x="13" y="7"/>
                    </a:moveTo>
                    <a:cubicBezTo>
                      <a:pt x="13" y="7"/>
                      <a:pt x="13" y="7"/>
                      <a:pt x="13" y="7"/>
                    </a:cubicBezTo>
                    <a:cubicBezTo>
                      <a:pt x="15" y="8"/>
                      <a:pt x="17" y="9"/>
                      <a:pt x="19" y="10"/>
                    </a:cubicBezTo>
                    <a:cubicBezTo>
                      <a:pt x="19" y="10"/>
                      <a:pt x="19" y="10"/>
                      <a:pt x="19" y="10"/>
                    </a:cubicBezTo>
                    <a:cubicBezTo>
                      <a:pt x="17" y="9"/>
                      <a:pt x="15" y="8"/>
                      <a:pt x="13" y="7"/>
                    </a:cubicBezTo>
                    <a:moveTo>
                      <a:pt x="5" y="5"/>
                    </a:moveTo>
                    <a:cubicBezTo>
                      <a:pt x="5" y="5"/>
                      <a:pt x="5" y="5"/>
                      <a:pt x="5" y="5"/>
                    </a:cubicBezTo>
                    <a:cubicBezTo>
                      <a:pt x="5" y="5"/>
                      <a:pt x="6" y="6"/>
                      <a:pt x="7" y="7"/>
                    </a:cubicBezTo>
                    <a:cubicBezTo>
                      <a:pt x="7" y="7"/>
                      <a:pt x="7" y="7"/>
                      <a:pt x="7" y="7"/>
                    </a:cubicBezTo>
                    <a:cubicBezTo>
                      <a:pt x="6" y="6"/>
                      <a:pt x="5" y="5"/>
                      <a:pt x="5" y="5"/>
                    </a:cubicBezTo>
                    <a:moveTo>
                      <a:pt x="6" y="3"/>
                    </a:moveTo>
                    <a:cubicBezTo>
                      <a:pt x="6" y="3"/>
                      <a:pt x="6" y="3"/>
                      <a:pt x="6" y="3"/>
                    </a:cubicBezTo>
                    <a:cubicBezTo>
                      <a:pt x="7" y="4"/>
                      <a:pt x="7" y="4"/>
                      <a:pt x="8" y="5"/>
                    </a:cubicBezTo>
                    <a:cubicBezTo>
                      <a:pt x="8" y="5"/>
                      <a:pt x="8" y="5"/>
                      <a:pt x="8" y="5"/>
                    </a:cubicBezTo>
                    <a:cubicBezTo>
                      <a:pt x="7" y="4"/>
                      <a:pt x="7" y="4"/>
                      <a:pt x="6" y="3"/>
                    </a:cubicBezTo>
                    <a:moveTo>
                      <a:pt x="0" y="2"/>
                    </a:moveTo>
                    <a:cubicBezTo>
                      <a:pt x="0" y="2"/>
                      <a:pt x="0" y="2"/>
                      <a:pt x="0" y="2"/>
                    </a:cubicBezTo>
                    <a:cubicBezTo>
                      <a:pt x="1" y="2"/>
                      <a:pt x="2" y="3"/>
                      <a:pt x="2" y="3"/>
                    </a:cubicBezTo>
                    <a:cubicBezTo>
                      <a:pt x="2" y="3"/>
                      <a:pt x="2" y="3"/>
                      <a:pt x="2" y="3"/>
                    </a:cubicBezTo>
                    <a:cubicBezTo>
                      <a:pt x="2" y="3"/>
                      <a:pt x="1"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cubicBezTo>
                      <a:pt x="0" y="2"/>
                      <a:pt x="0" y="2"/>
                      <a:pt x="0" y="2"/>
                    </a:cubicBezTo>
                    <a:moveTo>
                      <a:pt x="0" y="0"/>
                    </a:moveTo>
                    <a:cubicBezTo>
                      <a:pt x="0" y="0"/>
                      <a:pt x="0" y="0"/>
                      <a:pt x="0" y="0"/>
                    </a:cubicBezTo>
                    <a:cubicBezTo>
                      <a:pt x="1" y="1"/>
                      <a:pt x="2" y="1"/>
                      <a:pt x="2" y="1"/>
                    </a:cubicBezTo>
                    <a:cubicBezTo>
                      <a:pt x="2" y="1"/>
                      <a:pt x="2" y="1"/>
                      <a:pt x="2" y="1"/>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2" name="Freeform 10335"/>
              <p:cNvSpPr>
                <a:spLocks noEditPoints="1"/>
              </p:cNvSpPr>
              <p:nvPr/>
            </p:nvSpPr>
            <p:spPr bwMode="auto">
              <a:xfrm>
                <a:off x="-713" y="3101"/>
                <a:ext cx="59" cy="38"/>
              </a:xfrm>
              <a:custGeom>
                <a:avLst/>
                <a:gdLst>
                  <a:gd name="T0" fmla="*/ 18 w 25"/>
                  <a:gd name="T1" fmla="*/ 11 h 16"/>
                  <a:gd name="T2" fmla="*/ 18 w 25"/>
                  <a:gd name="T3" fmla="*/ 11 h 16"/>
                  <a:gd name="T4" fmla="*/ 25 w 25"/>
                  <a:gd name="T5" fmla="*/ 16 h 16"/>
                  <a:gd name="T6" fmla="*/ 25 w 25"/>
                  <a:gd name="T7" fmla="*/ 15 h 16"/>
                  <a:gd name="T8" fmla="*/ 23 w 25"/>
                  <a:gd name="T9" fmla="*/ 14 h 16"/>
                  <a:gd name="T10" fmla="*/ 18 w 25"/>
                  <a:gd name="T11" fmla="*/ 11 h 16"/>
                  <a:gd name="T12" fmla="*/ 18 w 25"/>
                  <a:gd name="T13" fmla="*/ 10 h 16"/>
                  <a:gd name="T14" fmla="*/ 18 w 25"/>
                  <a:gd name="T15" fmla="*/ 11 h 16"/>
                  <a:gd name="T16" fmla="*/ 25 w 25"/>
                  <a:gd name="T17" fmla="*/ 15 h 16"/>
                  <a:gd name="T18" fmla="*/ 25 w 25"/>
                  <a:gd name="T19" fmla="*/ 14 h 16"/>
                  <a:gd name="T20" fmla="*/ 18 w 25"/>
                  <a:gd name="T21" fmla="*/ 10 h 16"/>
                  <a:gd name="T22" fmla="*/ 15 w 25"/>
                  <a:gd name="T23" fmla="*/ 8 h 16"/>
                  <a:gd name="T24" fmla="*/ 14 w 25"/>
                  <a:gd name="T25" fmla="*/ 9 h 16"/>
                  <a:gd name="T26" fmla="*/ 14 w 25"/>
                  <a:gd name="T27" fmla="*/ 9 h 16"/>
                  <a:gd name="T28" fmla="*/ 14 w 25"/>
                  <a:gd name="T29" fmla="*/ 9 h 16"/>
                  <a:gd name="T30" fmla="*/ 15 w 25"/>
                  <a:gd name="T31" fmla="*/ 8 h 16"/>
                  <a:gd name="T32" fmla="*/ 15 w 25"/>
                  <a:gd name="T33" fmla="*/ 8 h 16"/>
                  <a:gd name="T34" fmla="*/ 10 w 25"/>
                  <a:gd name="T35" fmla="*/ 6 h 16"/>
                  <a:gd name="T36" fmla="*/ 10 w 25"/>
                  <a:gd name="T37" fmla="*/ 7 h 16"/>
                  <a:gd name="T38" fmla="*/ 14 w 25"/>
                  <a:gd name="T39" fmla="*/ 9 h 16"/>
                  <a:gd name="T40" fmla="*/ 14 w 25"/>
                  <a:gd name="T41" fmla="*/ 8 h 16"/>
                  <a:gd name="T42" fmla="*/ 10 w 25"/>
                  <a:gd name="T43" fmla="*/ 6 h 16"/>
                  <a:gd name="T44" fmla="*/ 6 w 25"/>
                  <a:gd name="T45" fmla="*/ 3 h 16"/>
                  <a:gd name="T46" fmla="*/ 6 w 25"/>
                  <a:gd name="T47" fmla="*/ 4 h 16"/>
                  <a:gd name="T48" fmla="*/ 8 w 25"/>
                  <a:gd name="T49" fmla="*/ 5 h 16"/>
                  <a:gd name="T50" fmla="*/ 6 w 25"/>
                  <a:gd name="T51" fmla="*/ 4 h 16"/>
                  <a:gd name="T52" fmla="*/ 5 w 25"/>
                  <a:gd name="T53" fmla="*/ 4 h 16"/>
                  <a:gd name="T54" fmla="*/ 9 w 25"/>
                  <a:gd name="T55" fmla="*/ 6 h 16"/>
                  <a:gd name="T56" fmla="*/ 9 w 25"/>
                  <a:gd name="T57" fmla="*/ 6 h 16"/>
                  <a:gd name="T58" fmla="*/ 6 w 25"/>
                  <a:gd name="T59" fmla="*/ 3 h 16"/>
                  <a:gd name="T60" fmla="*/ 1 w 25"/>
                  <a:gd name="T61" fmla="*/ 1 h 16"/>
                  <a:gd name="T62" fmla="*/ 0 w 25"/>
                  <a:gd name="T63" fmla="*/ 2 h 16"/>
                  <a:gd name="T64" fmla="*/ 4 w 25"/>
                  <a:gd name="T65" fmla="*/ 3 h 16"/>
                  <a:gd name="T66" fmla="*/ 4 w 25"/>
                  <a:gd name="T67" fmla="*/ 3 h 16"/>
                  <a:gd name="T68" fmla="*/ 1 w 25"/>
                  <a:gd name="T69" fmla="*/ 1 h 16"/>
                  <a:gd name="T70" fmla="*/ 1 w 25"/>
                  <a:gd name="T71" fmla="*/ 0 h 16"/>
                  <a:gd name="T72" fmla="*/ 1 w 25"/>
                  <a:gd name="T73" fmla="*/ 1 h 16"/>
                  <a:gd name="T74" fmla="*/ 4 w 25"/>
                  <a:gd name="T75" fmla="*/ 3 h 16"/>
                  <a:gd name="T76" fmla="*/ 4 w 25"/>
                  <a:gd name="T77" fmla="*/ 2 h 16"/>
                  <a:gd name="T78" fmla="*/ 3 w 25"/>
                  <a:gd name="T79" fmla="*/ 1 h 16"/>
                  <a:gd name="T80" fmla="*/ 1 w 25"/>
                  <a:gd name="T8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 h="16">
                    <a:moveTo>
                      <a:pt x="18" y="11"/>
                    </a:moveTo>
                    <a:cubicBezTo>
                      <a:pt x="18" y="11"/>
                      <a:pt x="18" y="11"/>
                      <a:pt x="18" y="11"/>
                    </a:cubicBezTo>
                    <a:cubicBezTo>
                      <a:pt x="20" y="13"/>
                      <a:pt x="23" y="14"/>
                      <a:pt x="25" y="16"/>
                    </a:cubicBezTo>
                    <a:cubicBezTo>
                      <a:pt x="25" y="15"/>
                      <a:pt x="25" y="15"/>
                      <a:pt x="25" y="15"/>
                    </a:cubicBezTo>
                    <a:cubicBezTo>
                      <a:pt x="24" y="15"/>
                      <a:pt x="24" y="15"/>
                      <a:pt x="23" y="14"/>
                    </a:cubicBezTo>
                    <a:cubicBezTo>
                      <a:pt x="18" y="11"/>
                      <a:pt x="18" y="11"/>
                      <a:pt x="18" y="11"/>
                    </a:cubicBezTo>
                    <a:moveTo>
                      <a:pt x="18" y="10"/>
                    </a:moveTo>
                    <a:cubicBezTo>
                      <a:pt x="18" y="11"/>
                      <a:pt x="18" y="11"/>
                      <a:pt x="18" y="11"/>
                    </a:cubicBezTo>
                    <a:cubicBezTo>
                      <a:pt x="20" y="12"/>
                      <a:pt x="23" y="14"/>
                      <a:pt x="25" y="15"/>
                    </a:cubicBezTo>
                    <a:cubicBezTo>
                      <a:pt x="25" y="14"/>
                      <a:pt x="25" y="14"/>
                      <a:pt x="25" y="14"/>
                    </a:cubicBezTo>
                    <a:cubicBezTo>
                      <a:pt x="23" y="13"/>
                      <a:pt x="21" y="12"/>
                      <a:pt x="18" y="10"/>
                    </a:cubicBezTo>
                    <a:moveTo>
                      <a:pt x="15" y="8"/>
                    </a:moveTo>
                    <a:cubicBezTo>
                      <a:pt x="14" y="9"/>
                      <a:pt x="14" y="9"/>
                      <a:pt x="14" y="9"/>
                    </a:cubicBezTo>
                    <a:cubicBezTo>
                      <a:pt x="14" y="9"/>
                      <a:pt x="14" y="9"/>
                      <a:pt x="14" y="9"/>
                    </a:cubicBezTo>
                    <a:cubicBezTo>
                      <a:pt x="14" y="9"/>
                      <a:pt x="14" y="9"/>
                      <a:pt x="14" y="9"/>
                    </a:cubicBezTo>
                    <a:cubicBezTo>
                      <a:pt x="14" y="9"/>
                      <a:pt x="15" y="9"/>
                      <a:pt x="15" y="8"/>
                    </a:cubicBezTo>
                    <a:cubicBezTo>
                      <a:pt x="15" y="8"/>
                      <a:pt x="15" y="8"/>
                      <a:pt x="15" y="8"/>
                    </a:cubicBezTo>
                    <a:moveTo>
                      <a:pt x="10" y="6"/>
                    </a:moveTo>
                    <a:cubicBezTo>
                      <a:pt x="10" y="6"/>
                      <a:pt x="10" y="6"/>
                      <a:pt x="10" y="7"/>
                    </a:cubicBezTo>
                    <a:cubicBezTo>
                      <a:pt x="11" y="7"/>
                      <a:pt x="12" y="8"/>
                      <a:pt x="14" y="9"/>
                    </a:cubicBezTo>
                    <a:cubicBezTo>
                      <a:pt x="14" y="8"/>
                      <a:pt x="14" y="8"/>
                      <a:pt x="14" y="8"/>
                    </a:cubicBezTo>
                    <a:cubicBezTo>
                      <a:pt x="13" y="7"/>
                      <a:pt x="12" y="7"/>
                      <a:pt x="10" y="6"/>
                    </a:cubicBezTo>
                    <a:moveTo>
                      <a:pt x="6" y="3"/>
                    </a:moveTo>
                    <a:cubicBezTo>
                      <a:pt x="6" y="3"/>
                      <a:pt x="6" y="3"/>
                      <a:pt x="6" y="4"/>
                    </a:cubicBezTo>
                    <a:cubicBezTo>
                      <a:pt x="6" y="4"/>
                      <a:pt x="7" y="4"/>
                      <a:pt x="8" y="5"/>
                    </a:cubicBezTo>
                    <a:cubicBezTo>
                      <a:pt x="7" y="4"/>
                      <a:pt x="6" y="4"/>
                      <a:pt x="6" y="4"/>
                    </a:cubicBezTo>
                    <a:cubicBezTo>
                      <a:pt x="6" y="4"/>
                      <a:pt x="5" y="4"/>
                      <a:pt x="5" y="4"/>
                    </a:cubicBezTo>
                    <a:cubicBezTo>
                      <a:pt x="7" y="5"/>
                      <a:pt x="8" y="6"/>
                      <a:pt x="9" y="6"/>
                    </a:cubicBezTo>
                    <a:cubicBezTo>
                      <a:pt x="9" y="6"/>
                      <a:pt x="9" y="6"/>
                      <a:pt x="9" y="6"/>
                    </a:cubicBezTo>
                    <a:cubicBezTo>
                      <a:pt x="6" y="3"/>
                      <a:pt x="6" y="3"/>
                      <a:pt x="6" y="3"/>
                    </a:cubicBezTo>
                    <a:moveTo>
                      <a:pt x="1" y="1"/>
                    </a:moveTo>
                    <a:cubicBezTo>
                      <a:pt x="0" y="1"/>
                      <a:pt x="0" y="2"/>
                      <a:pt x="0" y="2"/>
                    </a:cubicBezTo>
                    <a:cubicBezTo>
                      <a:pt x="1" y="2"/>
                      <a:pt x="2" y="3"/>
                      <a:pt x="4" y="3"/>
                    </a:cubicBezTo>
                    <a:cubicBezTo>
                      <a:pt x="4" y="3"/>
                      <a:pt x="4" y="3"/>
                      <a:pt x="4" y="3"/>
                    </a:cubicBezTo>
                    <a:cubicBezTo>
                      <a:pt x="3" y="2"/>
                      <a:pt x="2" y="2"/>
                      <a:pt x="1" y="1"/>
                    </a:cubicBezTo>
                    <a:moveTo>
                      <a:pt x="1" y="0"/>
                    </a:moveTo>
                    <a:cubicBezTo>
                      <a:pt x="1" y="0"/>
                      <a:pt x="1" y="1"/>
                      <a:pt x="1" y="1"/>
                    </a:cubicBezTo>
                    <a:cubicBezTo>
                      <a:pt x="2" y="1"/>
                      <a:pt x="3" y="2"/>
                      <a:pt x="4" y="3"/>
                    </a:cubicBezTo>
                    <a:cubicBezTo>
                      <a:pt x="4" y="3"/>
                      <a:pt x="4" y="2"/>
                      <a:pt x="4" y="2"/>
                    </a:cubicBezTo>
                    <a:cubicBezTo>
                      <a:pt x="3" y="1"/>
                      <a:pt x="3" y="1"/>
                      <a:pt x="3"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3" name="Freeform 10336"/>
              <p:cNvSpPr>
                <a:spLocks noEditPoints="1"/>
              </p:cNvSpPr>
              <p:nvPr/>
            </p:nvSpPr>
            <p:spPr bwMode="auto">
              <a:xfrm>
                <a:off x="-758" y="3106"/>
                <a:ext cx="95" cy="68"/>
              </a:xfrm>
              <a:custGeom>
                <a:avLst/>
                <a:gdLst>
                  <a:gd name="T0" fmla="*/ 29 w 40"/>
                  <a:gd name="T1" fmla="*/ 26 h 29"/>
                  <a:gd name="T2" fmla="*/ 34 w 40"/>
                  <a:gd name="T3" fmla="*/ 29 h 29"/>
                  <a:gd name="T4" fmla="*/ 29 w 40"/>
                  <a:gd name="T5" fmla="*/ 25 h 29"/>
                  <a:gd name="T6" fmla="*/ 23 w 40"/>
                  <a:gd name="T7" fmla="*/ 22 h 29"/>
                  <a:gd name="T8" fmla="*/ 24 w 40"/>
                  <a:gd name="T9" fmla="*/ 22 h 29"/>
                  <a:gd name="T10" fmla="*/ 18 w 40"/>
                  <a:gd name="T11" fmla="*/ 18 h 29"/>
                  <a:gd name="T12" fmla="*/ 23 w 40"/>
                  <a:gd name="T13" fmla="*/ 22 h 29"/>
                  <a:gd name="T14" fmla="*/ 20 w 40"/>
                  <a:gd name="T15" fmla="*/ 20 h 29"/>
                  <a:gd name="T16" fmla="*/ 34 w 40"/>
                  <a:gd name="T17" fmla="*/ 16 h 29"/>
                  <a:gd name="T18" fmla="*/ 36 w 40"/>
                  <a:gd name="T19" fmla="*/ 18 h 29"/>
                  <a:gd name="T20" fmla="*/ 40 w 40"/>
                  <a:gd name="T21" fmla="*/ 19 h 29"/>
                  <a:gd name="T22" fmla="*/ 11 w 40"/>
                  <a:gd name="T23" fmla="*/ 14 h 29"/>
                  <a:gd name="T24" fmla="*/ 13 w 40"/>
                  <a:gd name="T25" fmla="*/ 16 h 29"/>
                  <a:gd name="T26" fmla="*/ 11 w 40"/>
                  <a:gd name="T27" fmla="*/ 14 h 29"/>
                  <a:gd name="T28" fmla="*/ 29 w 40"/>
                  <a:gd name="T29" fmla="*/ 14 h 29"/>
                  <a:gd name="T30" fmla="*/ 30 w 40"/>
                  <a:gd name="T31" fmla="*/ 13 h 29"/>
                  <a:gd name="T32" fmla="*/ 8 w 40"/>
                  <a:gd name="T33" fmla="*/ 11 h 29"/>
                  <a:gd name="T34" fmla="*/ 10 w 40"/>
                  <a:gd name="T35" fmla="*/ 14 h 29"/>
                  <a:gd name="T36" fmla="*/ 8 w 40"/>
                  <a:gd name="T37" fmla="*/ 11 h 29"/>
                  <a:gd name="T38" fmla="*/ 22 w 40"/>
                  <a:gd name="T39" fmla="*/ 10 h 29"/>
                  <a:gd name="T40" fmla="*/ 29 w 40"/>
                  <a:gd name="T41" fmla="*/ 13 h 29"/>
                  <a:gd name="T42" fmla="*/ 18 w 40"/>
                  <a:gd name="T43" fmla="*/ 7 h 29"/>
                  <a:gd name="T44" fmla="*/ 18 w 40"/>
                  <a:gd name="T45" fmla="*/ 7 h 29"/>
                  <a:gd name="T46" fmla="*/ 16 w 40"/>
                  <a:gd name="T47" fmla="*/ 6 h 29"/>
                  <a:gd name="T48" fmla="*/ 18 w 40"/>
                  <a:gd name="T49" fmla="*/ 8 h 29"/>
                  <a:gd name="T50" fmla="*/ 18 w 40"/>
                  <a:gd name="T51" fmla="*/ 7 h 29"/>
                  <a:gd name="T52" fmla="*/ 0 w 40"/>
                  <a:gd name="T53" fmla="*/ 5 h 29"/>
                  <a:gd name="T54" fmla="*/ 1 w 40"/>
                  <a:gd name="T55" fmla="*/ 6 h 29"/>
                  <a:gd name="T56" fmla="*/ 8 w 40"/>
                  <a:gd name="T57" fmla="*/ 2 h 29"/>
                  <a:gd name="T58" fmla="*/ 9 w 40"/>
                  <a:gd name="T59" fmla="*/ 4 h 29"/>
                  <a:gd name="T60" fmla="*/ 11 w 40"/>
                  <a:gd name="T61" fmla="*/ 3 h 29"/>
                  <a:gd name="T62" fmla="*/ 3 w 40"/>
                  <a:gd name="T63" fmla="*/ 0 h 29"/>
                  <a:gd name="T64" fmla="*/ 4 w 40"/>
                  <a:gd name="T65" fmla="*/ 1 h 29"/>
                  <a:gd name="T66" fmla="*/ 4 w 40"/>
                  <a:gd name="T6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 h="29">
                    <a:moveTo>
                      <a:pt x="29" y="25"/>
                    </a:moveTo>
                    <a:cubicBezTo>
                      <a:pt x="29" y="26"/>
                      <a:pt x="29" y="26"/>
                      <a:pt x="29" y="26"/>
                    </a:cubicBezTo>
                    <a:cubicBezTo>
                      <a:pt x="29" y="26"/>
                      <a:pt x="29" y="26"/>
                      <a:pt x="29" y="26"/>
                    </a:cubicBezTo>
                    <a:cubicBezTo>
                      <a:pt x="31" y="27"/>
                      <a:pt x="32" y="28"/>
                      <a:pt x="34" y="29"/>
                    </a:cubicBezTo>
                    <a:cubicBezTo>
                      <a:pt x="34" y="29"/>
                      <a:pt x="34" y="29"/>
                      <a:pt x="34" y="28"/>
                    </a:cubicBezTo>
                    <a:cubicBezTo>
                      <a:pt x="33" y="27"/>
                      <a:pt x="31" y="26"/>
                      <a:pt x="29" y="25"/>
                    </a:cubicBezTo>
                    <a:moveTo>
                      <a:pt x="24" y="22"/>
                    </a:moveTo>
                    <a:cubicBezTo>
                      <a:pt x="23" y="22"/>
                      <a:pt x="23" y="22"/>
                      <a:pt x="23" y="22"/>
                    </a:cubicBezTo>
                    <a:cubicBezTo>
                      <a:pt x="23" y="23"/>
                      <a:pt x="24" y="23"/>
                      <a:pt x="24" y="23"/>
                    </a:cubicBezTo>
                    <a:cubicBezTo>
                      <a:pt x="24" y="23"/>
                      <a:pt x="24" y="22"/>
                      <a:pt x="24" y="22"/>
                    </a:cubicBezTo>
                    <a:cubicBezTo>
                      <a:pt x="24" y="22"/>
                      <a:pt x="24" y="22"/>
                      <a:pt x="24" y="22"/>
                    </a:cubicBezTo>
                    <a:moveTo>
                      <a:pt x="18" y="18"/>
                    </a:moveTo>
                    <a:cubicBezTo>
                      <a:pt x="18" y="19"/>
                      <a:pt x="18" y="19"/>
                      <a:pt x="18" y="19"/>
                    </a:cubicBezTo>
                    <a:cubicBezTo>
                      <a:pt x="20" y="20"/>
                      <a:pt x="21" y="21"/>
                      <a:pt x="23" y="22"/>
                    </a:cubicBezTo>
                    <a:cubicBezTo>
                      <a:pt x="23" y="22"/>
                      <a:pt x="23" y="22"/>
                      <a:pt x="23" y="21"/>
                    </a:cubicBezTo>
                    <a:cubicBezTo>
                      <a:pt x="22" y="21"/>
                      <a:pt x="21" y="20"/>
                      <a:pt x="20" y="20"/>
                    </a:cubicBezTo>
                    <a:cubicBezTo>
                      <a:pt x="20" y="19"/>
                      <a:pt x="19" y="19"/>
                      <a:pt x="18" y="18"/>
                    </a:cubicBezTo>
                    <a:moveTo>
                      <a:pt x="34" y="16"/>
                    </a:moveTo>
                    <a:cubicBezTo>
                      <a:pt x="34" y="16"/>
                      <a:pt x="34" y="16"/>
                      <a:pt x="34" y="16"/>
                    </a:cubicBezTo>
                    <a:cubicBezTo>
                      <a:pt x="34" y="17"/>
                      <a:pt x="35" y="17"/>
                      <a:pt x="36" y="18"/>
                    </a:cubicBezTo>
                    <a:cubicBezTo>
                      <a:pt x="37" y="18"/>
                      <a:pt x="39" y="19"/>
                      <a:pt x="40" y="20"/>
                    </a:cubicBezTo>
                    <a:cubicBezTo>
                      <a:pt x="40" y="19"/>
                      <a:pt x="40" y="19"/>
                      <a:pt x="40" y="19"/>
                    </a:cubicBezTo>
                    <a:cubicBezTo>
                      <a:pt x="38" y="18"/>
                      <a:pt x="36" y="17"/>
                      <a:pt x="34" y="16"/>
                    </a:cubicBezTo>
                    <a:moveTo>
                      <a:pt x="11" y="14"/>
                    </a:moveTo>
                    <a:cubicBezTo>
                      <a:pt x="11" y="14"/>
                      <a:pt x="11" y="14"/>
                      <a:pt x="11" y="14"/>
                    </a:cubicBezTo>
                    <a:cubicBezTo>
                      <a:pt x="11" y="15"/>
                      <a:pt x="12" y="15"/>
                      <a:pt x="13" y="16"/>
                    </a:cubicBezTo>
                    <a:cubicBezTo>
                      <a:pt x="14" y="15"/>
                      <a:pt x="14" y="15"/>
                      <a:pt x="14" y="15"/>
                    </a:cubicBezTo>
                    <a:cubicBezTo>
                      <a:pt x="13" y="15"/>
                      <a:pt x="12" y="14"/>
                      <a:pt x="11" y="14"/>
                    </a:cubicBezTo>
                    <a:moveTo>
                      <a:pt x="29" y="13"/>
                    </a:moveTo>
                    <a:cubicBezTo>
                      <a:pt x="29" y="13"/>
                      <a:pt x="29" y="14"/>
                      <a:pt x="29" y="14"/>
                    </a:cubicBezTo>
                    <a:cubicBezTo>
                      <a:pt x="29" y="14"/>
                      <a:pt x="29" y="14"/>
                      <a:pt x="29" y="14"/>
                    </a:cubicBezTo>
                    <a:cubicBezTo>
                      <a:pt x="29" y="14"/>
                      <a:pt x="29" y="14"/>
                      <a:pt x="30" y="13"/>
                    </a:cubicBezTo>
                    <a:cubicBezTo>
                      <a:pt x="29" y="13"/>
                      <a:pt x="29" y="13"/>
                      <a:pt x="29" y="13"/>
                    </a:cubicBezTo>
                    <a:moveTo>
                      <a:pt x="8" y="11"/>
                    </a:moveTo>
                    <a:cubicBezTo>
                      <a:pt x="7" y="12"/>
                      <a:pt x="7" y="12"/>
                      <a:pt x="7" y="12"/>
                    </a:cubicBezTo>
                    <a:cubicBezTo>
                      <a:pt x="8" y="13"/>
                      <a:pt x="9" y="13"/>
                      <a:pt x="10" y="14"/>
                    </a:cubicBezTo>
                    <a:cubicBezTo>
                      <a:pt x="10" y="13"/>
                      <a:pt x="10" y="13"/>
                      <a:pt x="10" y="13"/>
                    </a:cubicBezTo>
                    <a:cubicBezTo>
                      <a:pt x="9" y="12"/>
                      <a:pt x="8" y="12"/>
                      <a:pt x="8" y="11"/>
                    </a:cubicBezTo>
                    <a:moveTo>
                      <a:pt x="22" y="9"/>
                    </a:moveTo>
                    <a:cubicBezTo>
                      <a:pt x="22" y="9"/>
                      <a:pt x="22" y="10"/>
                      <a:pt x="22" y="10"/>
                    </a:cubicBezTo>
                    <a:cubicBezTo>
                      <a:pt x="24" y="11"/>
                      <a:pt x="26" y="12"/>
                      <a:pt x="28" y="13"/>
                    </a:cubicBezTo>
                    <a:cubicBezTo>
                      <a:pt x="28" y="13"/>
                      <a:pt x="29" y="13"/>
                      <a:pt x="29" y="13"/>
                    </a:cubicBezTo>
                    <a:cubicBezTo>
                      <a:pt x="27" y="12"/>
                      <a:pt x="24" y="10"/>
                      <a:pt x="22" y="9"/>
                    </a:cubicBezTo>
                    <a:moveTo>
                      <a:pt x="18" y="7"/>
                    </a:moveTo>
                    <a:cubicBezTo>
                      <a:pt x="18" y="7"/>
                      <a:pt x="18" y="7"/>
                      <a:pt x="18" y="7"/>
                    </a:cubicBezTo>
                    <a:cubicBezTo>
                      <a:pt x="18" y="7"/>
                      <a:pt x="18" y="7"/>
                      <a:pt x="18" y="7"/>
                    </a:cubicBezTo>
                    <a:cubicBezTo>
                      <a:pt x="18" y="7"/>
                      <a:pt x="18" y="7"/>
                      <a:pt x="18" y="7"/>
                    </a:cubicBezTo>
                    <a:moveTo>
                      <a:pt x="16" y="6"/>
                    </a:moveTo>
                    <a:cubicBezTo>
                      <a:pt x="15" y="6"/>
                      <a:pt x="15" y="6"/>
                      <a:pt x="15" y="6"/>
                    </a:cubicBezTo>
                    <a:cubicBezTo>
                      <a:pt x="16" y="7"/>
                      <a:pt x="17" y="7"/>
                      <a:pt x="18" y="8"/>
                    </a:cubicBezTo>
                    <a:cubicBezTo>
                      <a:pt x="18" y="7"/>
                      <a:pt x="18" y="7"/>
                      <a:pt x="18" y="7"/>
                    </a:cubicBezTo>
                    <a:cubicBezTo>
                      <a:pt x="18" y="7"/>
                      <a:pt x="18" y="7"/>
                      <a:pt x="18" y="7"/>
                    </a:cubicBezTo>
                    <a:cubicBezTo>
                      <a:pt x="17" y="7"/>
                      <a:pt x="16" y="6"/>
                      <a:pt x="16" y="6"/>
                    </a:cubicBezTo>
                    <a:moveTo>
                      <a:pt x="0" y="5"/>
                    </a:moveTo>
                    <a:cubicBezTo>
                      <a:pt x="0" y="6"/>
                      <a:pt x="0" y="6"/>
                      <a:pt x="0" y="6"/>
                    </a:cubicBezTo>
                    <a:cubicBezTo>
                      <a:pt x="0" y="6"/>
                      <a:pt x="1" y="6"/>
                      <a:pt x="1" y="6"/>
                    </a:cubicBezTo>
                    <a:cubicBezTo>
                      <a:pt x="1" y="5"/>
                      <a:pt x="1" y="5"/>
                      <a:pt x="0" y="5"/>
                    </a:cubicBezTo>
                    <a:moveTo>
                      <a:pt x="8" y="2"/>
                    </a:moveTo>
                    <a:cubicBezTo>
                      <a:pt x="8" y="3"/>
                      <a:pt x="8" y="3"/>
                      <a:pt x="8" y="3"/>
                    </a:cubicBezTo>
                    <a:cubicBezTo>
                      <a:pt x="9" y="3"/>
                      <a:pt x="9" y="4"/>
                      <a:pt x="9" y="4"/>
                    </a:cubicBezTo>
                    <a:cubicBezTo>
                      <a:pt x="10" y="4"/>
                      <a:pt x="10" y="4"/>
                      <a:pt x="11" y="4"/>
                    </a:cubicBezTo>
                    <a:cubicBezTo>
                      <a:pt x="11" y="4"/>
                      <a:pt x="11" y="4"/>
                      <a:pt x="11" y="3"/>
                    </a:cubicBezTo>
                    <a:cubicBezTo>
                      <a:pt x="10" y="3"/>
                      <a:pt x="9" y="3"/>
                      <a:pt x="8" y="2"/>
                    </a:cubicBezTo>
                    <a:moveTo>
                      <a:pt x="3" y="0"/>
                    </a:moveTo>
                    <a:cubicBezTo>
                      <a:pt x="3" y="1"/>
                      <a:pt x="2" y="1"/>
                      <a:pt x="2" y="1"/>
                    </a:cubicBezTo>
                    <a:cubicBezTo>
                      <a:pt x="3" y="1"/>
                      <a:pt x="3" y="1"/>
                      <a:pt x="4" y="1"/>
                    </a:cubicBezTo>
                    <a:cubicBezTo>
                      <a:pt x="4" y="1"/>
                      <a:pt x="4" y="1"/>
                      <a:pt x="4" y="1"/>
                    </a:cubicBezTo>
                    <a:cubicBezTo>
                      <a:pt x="4" y="1"/>
                      <a:pt x="4" y="1"/>
                      <a:pt x="4" y="1"/>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4" name="Freeform 10337"/>
              <p:cNvSpPr>
                <a:spLocks noEditPoints="1"/>
              </p:cNvSpPr>
              <p:nvPr/>
            </p:nvSpPr>
            <p:spPr bwMode="auto">
              <a:xfrm>
                <a:off x="-715" y="3098"/>
                <a:ext cx="75" cy="45"/>
              </a:xfrm>
              <a:custGeom>
                <a:avLst/>
                <a:gdLst>
                  <a:gd name="T0" fmla="*/ 18 w 32"/>
                  <a:gd name="T1" fmla="*/ 14 h 19"/>
                  <a:gd name="T2" fmla="*/ 18 w 32"/>
                  <a:gd name="T3" fmla="*/ 15 h 19"/>
                  <a:gd name="T4" fmla="*/ 24 w 32"/>
                  <a:gd name="T5" fmla="*/ 19 h 19"/>
                  <a:gd name="T6" fmla="*/ 24 w 32"/>
                  <a:gd name="T7" fmla="*/ 18 h 19"/>
                  <a:gd name="T8" fmla="*/ 18 w 32"/>
                  <a:gd name="T9" fmla="*/ 14 h 19"/>
                  <a:gd name="T10" fmla="*/ 14 w 32"/>
                  <a:gd name="T11" fmla="*/ 12 h 19"/>
                  <a:gd name="T12" fmla="*/ 13 w 32"/>
                  <a:gd name="T13" fmla="*/ 13 h 19"/>
                  <a:gd name="T14" fmla="*/ 14 w 32"/>
                  <a:gd name="T15" fmla="*/ 13 h 19"/>
                  <a:gd name="T16" fmla="*/ 14 w 32"/>
                  <a:gd name="T17" fmla="*/ 12 h 19"/>
                  <a:gd name="T18" fmla="*/ 14 w 32"/>
                  <a:gd name="T19" fmla="*/ 12 h 19"/>
                  <a:gd name="T20" fmla="*/ 10 w 32"/>
                  <a:gd name="T21" fmla="*/ 9 h 19"/>
                  <a:gd name="T22" fmla="*/ 9 w 32"/>
                  <a:gd name="T23" fmla="*/ 10 h 19"/>
                  <a:gd name="T24" fmla="*/ 13 w 32"/>
                  <a:gd name="T25" fmla="*/ 12 h 19"/>
                  <a:gd name="T26" fmla="*/ 14 w 32"/>
                  <a:gd name="T27" fmla="*/ 11 h 19"/>
                  <a:gd name="T28" fmla="*/ 10 w 32"/>
                  <a:gd name="T29" fmla="*/ 9 h 19"/>
                  <a:gd name="T30" fmla="*/ 20 w 32"/>
                  <a:gd name="T31" fmla="*/ 9 h 19"/>
                  <a:gd name="T32" fmla="*/ 20 w 32"/>
                  <a:gd name="T33" fmla="*/ 10 h 19"/>
                  <a:gd name="T34" fmla="*/ 21 w 32"/>
                  <a:gd name="T35" fmla="*/ 10 h 19"/>
                  <a:gd name="T36" fmla="*/ 27 w 32"/>
                  <a:gd name="T37" fmla="*/ 14 h 19"/>
                  <a:gd name="T38" fmla="*/ 28 w 32"/>
                  <a:gd name="T39" fmla="*/ 13 h 19"/>
                  <a:gd name="T40" fmla="*/ 20 w 32"/>
                  <a:gd name="T41" fmla="*/ 9 h 19"/>
                  <a:gd name="T42" fmla="*/ 17 w 32"/>
                  <a:gd name="T43" fmla="*/ 8 h 19"/>
                  <a:gd name="T44" fmla="*/ 17 w 32"/>
                  <a:gd name="T45" fmla="*/ 8 h 19"/>
                  <a:gd name="T46" fmla="*/ 17 w 32"/>
                  <a:gd name="T47" fmla="*/ 8 h 19"/>
                  <a:gd name="T48" fmla="*/ 17 w 32"/>
                  <a:gd name="T49" fmla="*/ 8 h 19"/>
                  <a:gd name="T50" fmla="*/ 6 w 32"/>
                  <a:gd name="T51" fmla="*/ 7 h 19"/>
                  <a:gd name="T52" fmla="*/ 6 w 32"/>
                  <a:gd name="T53" fmla="*/ 8 h 19"/>
                  <a:gd name="T54" fmla="*/ 9 w 32"/>
                  <a:gd name="T55" fmla="*/ 10 h 19"/>
                  <a:gd name="T56" fmla="*/ 9 w 32"/>
                  <a:gd name="T57" fmla="*/ 9 h 19"/>
                  <a:gd name="T58" fmla="*/ 6 w 32"/>
                  <a:gd name="T59" fmla="*/ 7 h 19"/>
                  <a:gd name="T60" fmla="*/ 13 w 32"/>
                  <a:gd name="T61" fmla="*/ 5 h 19"/>
                  <a:gd name="T62" fmla="*/ 12 w 32"/>
                  <a:gd name="T63" fmla="*/ 5 h 19"/>
                  <a:gd name="T64" fmla="*/ 16 w 32"/>
                  <a:gd name="T65" fmla="*/ 8 h 19"/>
                  <a:gd name="T66" fmla="*/ 17 w 32"/>
                  <a:gd name="T67" fmla="*/ 7 h 19"/>
                  <a:gd name="T68" fmla="*/ 13 w 32"/>
                  <a:gd name="T69" fmla="*/ 5 h 19"/>
                  <a:gd name="T70" fmla="*/ 1 w 32"/>
                  <a:gd name="T71" fmla="*/ 3 h 19"/>
                  <a:gd name="T72" fmla="*/ 0 w 32"/>
                  <a:gd name="T73" fmla="*/ 4 h 19"/>
                  <a:gd name="T74" fmla="*/ 3 w 32"/>
                  <a:gd name="T75" fmla="*/ 6 h 19"/>
                  <a:gd name="T76" fmla="*/ 4 w 32"/>
                  <a:gd name="T77" fmla="*/ 6 h 19"/>
                  <a:gd name="T78" fmla="*/ 1 w 32"/>
                  <a:gd name="T79" fmla="*/ 3 h 19"/>
                  <a:gd name="T80" fmla="*/ 27 w 32"/>
                  <a:gd name="T81" fmla="*/ 0 h 19"/>
                  <a:gd name="T82" fmla="*/ 24 w 32"/>
                  <a:gd name="T83" fmla="*/ 2 h 19"/>
                  <a:gd name="T84" fmla="*/ 26 w 32"/>
                  <a:gd name="T85" fmla="*/ 6 h 19"/>
                  <a:gd name="T86" fmla="*/ 31 w 32"/>
                  <a:gd name="T87" fmla="*/ 9 h 19"/>
                  <a:gd name="T88" fmla="*/ 32 w 32"/>
                  <a:gd name="T89" fmla="*/ 6 h 19"/>
                  <a:gd name="T90" fmla="*/ 30 w 32"/>
                  <a:gd name="T91" fmla="*/ 5 h 19"/>
                  <a:gd name="T92" fmla="*/ 28 w 32"/>
                  <a:gd name="T93" fmla="*/ 4 h 19"/>
                  <a:gd name="T94" fmla="*/ 27 w 32"/>
                  <a:gd name="T95" fmla="*/ 3 h 19"/>
                  <a:gd name="T96" fmla="*/ 27 w 32"/>
                  <a:gd name="T97" fmla="*/ 4 h 19"/>
                  <a:gd name="T98" fmla="*/ 27 w 32"/>
                  <a:gd name="T99" fmla="*/ 3 h 19"/>
                  <a:gd name="T100" fmla="*/ 28 w 32"/>
                  <a:gd name="T101" fmla="*/ 0 h 19"/>
                  <a:gd name="T102" fmla="*/ 28 w 32"/>
                  <a:gd name="T103" fmla="*/ 0 h 19"/>
                  <a:gd name="T104" fmla="*/ 27 w 32"/>
                  <a:gd name="T105" fmla="*/ 0 h 19"/>
                  <a:gd name="T106" fmla="*/ 3 w 32"/>
                  <a:gd name="T107" fmla="*/ 0 h 19"/>
                  <a:gd name="T108" fmla="*/ 3 w 32"/>
                  <a:gd name="T109" fmla="*/ 0 h 19"/>
                  <a:gd name="T110" fmla="*/ 3 w 32"/>
                  <a:gd name="T111" fmla="*/ 1 h 19"/>
                  <a:gd name="T112" fmla="*/ 6 w 32"/>
                  <a:gd name="T113" fmla="*/ 2 h 19"/>
                  <a:gd name="T114" fmla="*/ 6 w 32"/>
                  <a:gd name="T115" fmla="*/ 2 h 19"/>
                  <a:gd name="T116" fmla="*/ 7 w 32"/>
                  <a:gd name="T117" fmla="*/ 3 h 19"/>
                  <a:gd name="T118" fmla="*/ 11 w 32"/>
                  <a:gd name="T119" fmla="*/ 5 h 19"/>
                  <a:gd name="T120" fmla="*/ 11 w 32"/>
                  <a:gd name="T121" fmla="*/ 4 h 19"/>
                  <a:gd name="T122" fmla="*/ 3 w 32"/>
                  <a:gd name="T12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 h="19">
                    <a:moveTo>
                      <a:pt x="18" y="14"/>
                    </a:moveTo>
                    <a:cubicBezTo>
                      <a:pt x="18" y="15"/>
                      <a:pt x="18" y="15"/>
                      <a:pt x="18" y="15"/>
                    </a:cubicBezTo>
                    <a:cubicBezTo>
                      <a:pt x="24" y="19"/>
                      <a:pt x="24" y="19"/>
                      <a:pt x="24" y="19"/>
                    </a:cubicBezTo>
                    <a:cubicBezTo>
                      <a:pt x="24" y="18"/>
                      <a:pt x="24" y="18"/>
                      <a:pt x="24" y="18"/>
                    </a:cubicBezTo>
                    <a:cubicBezTo>
                      <a:pt x="22" y="17"/>
                      <a:pt x="20" y="16"/>
                      <a:pt x="18" y="14"/>
                    </a:cubicBezTo>
                    <a:moveTo>
                      <a:pt x="14" y="12"/>
                    </a:moveTo>
                    <a:cubicBezTo>
                      <a:pt x="14" y="12"/>
                      <a:pt x="14" y="12"/>
                      <a:pt x="13" y="13"/>
                    </a:cubicBezTo>
                    <a:cubicBezTo>
                      <a:pt x="14" y="13"/>
                      <a:pt x="14" y="13"/>
                      <a:pt x="14" y="13"/>
                    </a:cubicBezTo>
                    <a:cubicBezTo>
                      <a:pt x="14" y="12"/>
                      <a:pt x="14" y="12"/>
                      <a:pt x="14" y="12"/>
                    </a:cubicBezTo>
                    <a:cubicBezTo>
                      <a:pt x="14" y="12"/>
                      <a:pt x="14" y="12"/>
                      <a:pt x="14" y="12"/>
                    </a:cubicBezTo>
                    <a:moveTo>
                      <a:pt x="10" y="9"/>
                    </a:moveTo>
                    <a:cubicBezTo>
                      <a:pt x="10" y="10"/>
                      <a:pt x="10" y="10"/>
                      <a:pt x="9" y="10"/>
                    </a:cubicBezTo>
                    <a:cubicBezTo>
                      <a:pt x="13" y="12"/>
                      <a:pt x="13" y="12"/>
                      <a:pt x="13" y="12"/>
                    </a:cubicBezTo>
                    <a:cubicBezTo>
                      <a:pt x="13" y="12"/>
                      <a:pt x="13" y="12"/>
                      <a:pt x="14" y="11"/>
                    </a:cubicBezTo>
                    <a:cubicBezTo>
                      <a:pt x="12" y="11"/>
                      <a:pt x="11" y="10"/>
                      <a:pt x="10" y="9"/>
                    </a:cubicBezTo>
                    <a:moveTo>
                      <a:pt x="20" y="9"/>
                    </a:moveTo>
                    <a:cubicBezTo>
                      <a:pt x="20" y="9"/>
                      <a:pt x="20" y="9"/>
                      <a:pt x="20" y="10"/>
                    </a:cubicBezTo>
                    <a:cubicBezTo>
                      <a:pt x="20" y="10"/>
                      <a:pt x="21" y="10"/>
                      <a:pt x="21" y="10"/>
                    </a:cubicBezTo>
                    <a:cubicBezTo>
                      <a:pt x="23" y="12"/>
                      <a:pt x="25" y="13"/>
                      <a:pt x="27" y="14"/>
                    </a:cubicBezTo>
                    <a:cubicBezTo>
                      <a:pt x="28" y="13"/>
                      <a:pt x="28" y="13"/>
                      <a:pt x="28" y="13"/>
                    </a:cubicBezTo>
                    <a:cubicBezTo>
                      <a:pt x="25" y="12"/>
                      <a:pt x="23" y="10"/>
                      <a:pt x="20" y="9"/>
                    </a:cubicBezTo>
                    <a:moveTo>
                      <a:pt x="17" y="8"/>
                    </a:moveTo>
                    <a:cubicBezTo>
                      <a:pt x="17" y="8"/>
                      <a:pt x="17" y="8"/>
                      <a:pt x="17" y="8"/>
                    </a:cubicBezTo>
                    <a:cubicBezTo>
                      <a:pt x="17" y="8"/>
                      <a:pt x="17" y="8"/>
                      <a:pt x="17" y="8"/>
                    </a:cubicBezTo>
                    <a:cubicBezTo>
                      <a:pt x="17" y="8"/>
                      <a:pt x="17" y="8"/>
                      <a:pt x="17" y="8"/>
                    </a:cubicBezTo>
                    <a:moveTo>
                      <a:pt x="6" y="7"/>
                    </a:moveTo>
                    <a:cubicBezTo>
                      <a:pt x="6" y="7"/>
                      <a:pt x="6" y="8"/>
                      <a:pt x="6" y="8"/>
                    </a:cubicBezTo>
                    <a:cubicBezTo>
                      <a:pt x="9" y="10"/>
                      <a:pt x="9" y="10"/>
                      <a:pt x="9" y="10"/>
                    </a:cubicBezTo>
                    <a:cubicBezTo>
                      <a:pt x="9" y="9"/>
                      <a:pt x="9" y="9"/>
                      <a:pt x="9" y="9"/>
                    </a:cubicBezTo>
                    <a:cubicBezTo>
                      <a:pt x="8" y="8"/>
                      <a:pt x="7" y="8"/>
                      <a:pt x="6" y="7"/>
                    </a:cubicBezTo>
                    <a:moveTo>
                      <a:pt x="13" y="5"/>
                    </a:moveTo>
                    <a:cubicBezTo>
                      <a:pt x="12" y="5"/>
                      <a:pt x="12" y="5"/>
                      <a:pt x="12" y="5"/>
                    </a:cubicBezTo>
                    <a:cubicBezTo>
                      <a:pt x="14" y="6"/>
                      <a:pt x="15" y="7"/>
                      <a:pt x="16" y="8"/>
                    </a:cubicBezTo>
                    <a:cubicBezTo>
                      <a:pt x="16" y="7"/>
                      <a:pt x="16" y="7"/>
                      <a:pt x="17" y="7"/>
                    </a:cubicBezTo>
                    <a:cubicBezTo>
                      <a:pt x="15" y="6"/>
                      <a:pt x="14" y="5"/>
                      <a:pt x="13" y="5"/>
                    </a:cubicBezTo>
                    <a:moveTo>
                      <a:pt x="1" y="3"/>
                    </a:moveTo>
                    <a:cubicBezTo>
                      <a:pt x="1" y="3"/>
                      <a:pt x="0" y="4"/>
                      <a:pt x="0" y="4"/>
                    </a:cubicBezTo>
                    <a:cubicBezTo>
                      <a:pt x="3" y="6"/>
                      <a:pt x="3" y="6"/>
                      <a:pt x="3" y="6"/>
                    </a:cubicBezTo>
                    <a:cubicBezTo>
                      <a:pt x="3" y="6"/>
                      <a:pt x="4" y="6"/>
                      <a:pt x="4" y="6"/>
                    </a:cubicBezTo>
                    <a:cubicBezTo>
                      <a:pt x="3" y="5"/>
                      <a:pt x="2" y="4"/>
                      <a:pt x="1" y="3"/>
                    </a:cubicBezTo>
                    <a:moveTo>
                      <a:pt x="27" y="0"/>
                    </a:moveTo>
                    <a:cubicBezTo>
                      <a:pt x="26" y="0"/>
                      <a:pt x="24" y="1"/>
                      <a:pt x="24" y="2"/>
                    </a:cubicBezTo>
                    <a:cubicBezTo>
                      <a:pt x="25" y="6"/>
                      <a:pt x="26" y="5"/>
                      <a:pt x="26" y="6"/>
                    </a:cubicBezTo>
                    <a:cubicBezTo>
                      <a:pt x="31" y="9"/>
                      <a:pt x="31" y="9"/>
                      <a:pt x="31" y="9"/>
                    </a:cubicBezTo>
                    <a:cubicBezTo>
                      <a:pt x="31" y="8"/>
                      <a:pt x="32" y="7"/>
                      <a:pt x="32" y="6"/>
                    </a:cubicBezTo>
                    <a:cubicBezTo>
                      <a:pt x="32" y="6"/>
                      <a:pt x="31" y="5"/>
                      <a:pt x="30" y="5"/>
                    </a:cubicBezTo>
                    <a:cubicBezTo>
                      <a:pt x="29" y="4"/>
                      <a:pt x="29" y="4"/>
                      <a:pt x="28" y="4"/>
                    </a:cubicBezTo>
                    <a:cubicBezTo>
                      <a:pt x="28" y="4"/>
                      <a:pt x="28" y="3"/>
                      <a:pt x="27" y="3"/>
                    </a:cubicBezTo>
                    <a:cubicBezTo>
                      <a:pt x="27" y="4"/>
                      <a:pt x="27" y="4"/>
                      <a:pt x="27" y="4"/>
                    </a:cubicBezTo>
                    <a:cubicBezTo>
                      <a:pt x="27" y="4"/>
                      <a:pt x="27" y="4"/>
                      <a:pt x="27" y="3"/>
                    </a:cubicBezTo>
                    <a:cubicBezTo>
                      <a:pt x="26" y="2"/>
                      <a:pt x="28" y="2"/>
                      <a:pt x="28" y="0"/>
                    </a:cubicBezTo>
                    <a:cubicBezTo>
                      <a:pt x="28" y="0"/>
                      <a:pt x="28" y="0"/>
                      <a:pt x="28" y="0"/>
                    </a:cubicBezTo>
                    <a:cubicBezTo>
                      <a:pt x="28" y="0"/>
                      <a:pt x="28" y="0"/>
                      <a:pt x="27" y="0"/>
                    </a:cubicBezTo>
                    <a:moveTo>
                      <a:pt x="3" y="0"/>
                    </a:moveTo>
                    <a:cubicBezTo>
                      <a:pt x="3" y="0"/>
                      <a:pt x="3" y="0"/>
                      <a:pt x="3" y="0"/>
                    </a:cubicBezTo>
                    <a:cubicBezTo>
                      <a:pt x="3" y="0"/>
                      <a:pt x="3" y="1"/>
                      <a:pt x="3" y="1"/>
                    </a:cubicBezTo>
                    <a:cubicBezTo>
                      <a:pt x="4" y="1"/>
                      <a:pt x="5" y="2"/>
                      <a:pt x="6" y="2"/>
                    </a:cubicBezTo>
                    <a:cubicBezTo>
                      <a:pt x="6" y="2"/>
                      <a:pt x="6" y="2"/>
                      <a:pt x="6" y="2"/>
                    </a:cubicBezTo>
                    <a:cubicBezTo>
                      <a:pt x="7" y="2"/>
                      <a:pt x="7" y="2"/>
                      <a:pt x="7" y="3"/>
                    </a:cubicBezTo>
                    <a:cubicBezTo>
                      <a:pt x="8" y="3"/>
                      <a:pt x="10" y="4"/>
                      <a:pt x="11" y="5"/>
                    </a:cubicBezTo>
                    <a:cubicBezTo>
                      <a:pt x="11" y="4"/>
                      <a:pt x="11" y="4"/>
                      <a:pt x="11" y="4"/>
                    </a:cubicBezTo>
                    <a:cubicBezTo>
                      <a:pt x="9" y="2"/>
                      <a:pt x="6"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5" name="Freeform 10338"/>
              <p:cNvSpPr>
                <a:spLocks noEditPoints="1"/>
              </p:cNvSpPr>
              <p:nvPr/>
            </p:nvSpPr>
            <p:spPr bwMode="auto">
              <a:xfrm>
                <a:off x="-687" y="3127"/>
                <a:ext cx="28" cy="19"/>
              </a:xfrm>
              <a:custGeom>
                <a:avLst/>
                <a:gdLst>
                  <a:gd name="T0" fmla="*/ 5 w 12"/>
                  <a:gd name="T1" fmla="*/ 4 h 8"/>
                  <a:gd name="T2" fmla="*/ 5 w 12"/>
                  <a:gd name="T3" fmla="*/ 4 h 8"/>
                  <a:gd name="T4" fmla="*/ 12 w 12"/>
                  <a:gd name="T5" fmla="*/ 8 h 8"/>
                  <a:gd name="T6" fmla="*/ 12 w 12"/>
                  <a:gd name="T7" fmla="*/ 8 h 8"/>
                  <a:gd name="T8" fmla="*/ 5 w 12"/>
                  <a:gd name="T9" fmla="*/ 4 h 8"/>
                  <a:gd name="T10" fmla="*/ 1 w 12"/>
                  <a:gd name="T11" fmla="*/ 1 h 8"/>
                  <a:gd name="T12" fmla="*/ 1 w 12"/>
                  <a:gd name="T13" fmla="*/ 1 h 8"/>
                  <a:gd name="T14" fmla="*/ 1 w 12"/>
                  <a:gd name="T15" fmla="*/ 1 h 8"/>
                  <a:gd name="T16" fmla="*/ 1 w 12"/>
                  <a:gd name="T17" fmla="*/ 1 h 8"/>
                  <a:gd name="T18" fmla="*/ 1 w 12"/>
                  <a:gd name="T19" fmla="*/ 1 h 8"/>
                  <a:gd name="T20" fmla="*/ 0 w 12"/>
                  <a:gd name="T21" fmla="*/ 0 h 8"/>
                  <a:gd name="T22" fmla="*/ 1 w 12"/>
                  <a:gd name="T23" fmla="*/ 1 h 8"/>
                  <a:gd name="T24" fmla="*/ 1 w 12"/>
                  <a:gd name="T25" fmla="*/ 1 h 8"/>
                  <a:gd name="T26" fmla="*/ 0 w 12"/>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8">
                    <a:moveTo>
                      <a:pt x="5" y="4"/>
                    </a:moveTo>
                    <a:cubicBezTo>
                      <a:pt x="5" y="4"/>
                      <a:pt x="5" y="4"/>
                      <a:pt x="5" y="4"/>
                    </a:cubicBezTo>
                    <a:cubicBezTo>
                      <a:pt x="12" y="8"/>
                      <a:pt x="12" y="8"/>
                      <a:pt x="12" y="8"/>
                    </a:cubicBezTo>
                    <a:cubicBezTo>
                      <a:pt x="12" y="8"/>
                      <a:pt x="12" y="8"/>
                      <a:pt x="12" y="8"/>
                    </a:cubicBezTo>
                    <a:cubicBezTo>
                      <a:pt x="5" y="4"/>
                      <a:pt x="5" y="4"/>
                      <a:pt x="5" y="4"/>
                    </a:cubicBezTo>
                    <a:moveTo>
                      <a:pt x="1" y="1"/>
                    </a:moveTo>
                    <a:cubicBezTo>
                      <a:pt x="1" y="1"/>
                      <a:pt x="1" y="1"/>
                      <a:pt x="1" y="1"/>
                    </a:cubicBezTo>
                    <a:cubicBezTo>
                      <a:pt x="1" y="1"/>
                      <a:pt x="1" y="1"/>
                      <a:pt x="1" y="1"/>
                    </a:cubicBezTo>
                    <a:cubicBezTo>
                      <a:pt x="1" y="1"/>
                      <a:pt x="1" y="1"/>
                      <a:pt x="1" y="1"/>
                    </a:cubicBezTo>
                    <a:cubicBezTo>
                      <a:pt x="1" y="1"/>
                      <a:pt x="1" y="1"/>
                      <a:pt x="1" y="1"/>
                    </a:cubicBezTo>
                    <a:moveTo>
                      <a:pt x="0" y="0"/>
                    </a:moveTo>
                    <a:cubicBezTo>
                      <a:pt x="1" y="1"/>
                      <a:pt x="1"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6" name="Freeform 10339"/>
              <p:cNvSpPr>
                <a:spLocks noEditPoints="1"/>
              </p:cNvSpPr>
              <p:nvPr/>
            </p:nvSpPr>
            <p:spPr bwMode="auto">
              <a:xfrm>
                <a:off x="-758" y="3183"/>
                <a:ext cx="71" cy="116"/>
              </a:xfrm>
              <a:custGeom>
                <a:avLst/>
                <a:gdLst>
                  <a:gd name="T0" fmla="*/ 0 w 30"/>
                  <a:gd name="T1" fmla="*/ 42 h 49"/>
                  <a:gd name="T2" fmla="*/ 1 w 30"/>
                  <a:gd name="T3" fmla="*/ 43 h 49"/>
                  <a:gd name="T4" fmla="*/ 1 w 30"/>
                  <a:gd name="T5" fmla="*/ 42 h 49"/>
                  <a:gd name="T6" fmla="*/ 7 w 30"/>
                  <a:gd name="T7" fmla="*/ 42 h 49"/>
                  <a:gd name="T8" fmla="*/ 12 w 30"/>
                  <a:gd name="T9" fmla="*/ 44 h 49"/>
                  <a:gd name="T10" fmla="*/ 8 w 30"/>
                  <a:gd name="T11" fmla="*/ 40 h 49"/>
                  <a:gd name="T12" fmla="*/ 12 w 30"/>
                  <a:gd name="T13" fmla="*/ 43 h 49"/>
                  <a:gd name="T14" fmla="*/ 8 w 30"/>
                  <a:gd name="T15" fmla="*/ 40 h 49"/>
                  <a:gd name="T16" fmla="*/ 5 w 30"/>
                  <a:gd name="T17" fmla="*/ 40 h 49"/>
                  <a:gd name="T18" fmla="*/ 7 w 30"/>
                  <a:gd name="T19" fmla="*/ 40 h 49"/>
                  <a:gd name="T20" fmla="*/ 7 w 30"/>
                  <a:gd name="T21" fmla="*/ 40 h 49"/>
                  <a:gd name="T22" fmla="*/ 5 w 30"/>
                  <a:gd name="T23" fmla="*/ 40 h 49"/>
                  <a:gd name="T24" fmla="*/ 3 w 30"/>
                  <a:gd name="T25" fmla="*/ 37 h 49"/>
                  <a:gd name="T26" fmla="*/ 1 w 30"/>
                  <a:gd name="T27" fmla="*/ 41 h 49"/>
                  <a:gd name="T28" fmla="*/ 3 w 30"/>
                  <a:gd name="T29" fmla="*/ 45 h 49"/>
                  <a:gd name="T30" fmla="*/ 12 w 30"/>
                  <a:gd name="T31" fmla="*/ 49 h 49"/>
                  <a:gd name="T32" fmla="*/ 10 w 30"/>
                  <a:gd name="T33" fmla="*/ 48 h 49"/>
                  <a:gd name="T34" fmla="*/ 7 w 30"/>
                  <a:gd name="T35" fmla="*/ 44 h 49"/>
                  <a:gd name="T36" fmla="*/ 5 w 30"/>
                  <a:gd name="T37" fmla="*/ 45 h 49"/>
                  <a:gd name="T38" fmla="*/ 4 w 30"/>
                  <a:gd name="T39" fmla="*/ 42 h 49"/>
                  <a:gd name="T40" fmla="*/ 3 w 30"/>
                  <a:gd name="T41" fmla="*/ 40 h 49"/>
                  <a:gd name="T42" fmla="*/ 6 w 30"/>
                  <a:gd name="T43" fmla="*/ 37 h 49"/>
                  <a:gd name="T44" fmla="*/ 9 w 30"/>
                  <a:gd name="T45" fmla="*/ 37 h 49"/>
                  <a:gd name="T46" fmla="*/ 12 w 30"/>
                  <a:gd name="T47" fmla="*/ 39 h 49"/>
                  <a:gd name="T48" fmla="*/ 15 w 30"/>
                  <a:gd name="T49" fmla="*/ 38 h 49"/>
                  <a:gd name="T50" fmla="*/ 6 w 30"/>
                  <a:gd name="T51" fmla="*/ 34 h 49"/>
                  <a:gd name="T52" fmla="*/ 5 w 30"/>
                  <a:gd name="T53" fmla="*/ 34 h 49"/>
                  <a:gd name="T54" fmla="*/ 8 w 30"/>
                  <a:gd name="T55" fmla="*/ 34 h 49"/>
                  <a:gd name="T56" fmla="*/ 15 w 30"/>
                  <a:gd name="T57" fmla="*/ 37 h 49"/>
                  <a:gd name="T58" fmla="*/ 9 w 30"/>
                  <a:gd name="T59" fmla="*/ 34 h 49"/>
                  <a:gd name="T60" fmla="*/ 6 w 30"/>
                  <a:gd name="T61" fmla="*/ 34 h 49"/>
                  <a:gd name="T62" fmla="*/ 8 w 30"/>
                  <a:gd name="T63" fmla="*/ 29 h 49"/>
                  <a:gd name="T64" fmla="*/ 17 w 30"/>
                  <a:gd name="T65" fmla="*/ 32 h 49"/>
                  <a:gd name="T66" fmla="*/ 9 w 30"/>
                  <a:gd name="T67" fmla="*/ 27 h 49"/>
                  <a:gd name="T68" fmla="*/ 13 w 30"/>
                  <a:gd name="T69" fmla="*/ 20 h 49"/>
                  <a:gd name="T70" fmla="*/ 21 w 30"/>
                  <a:gd name="T71" fmla="*/ 24 h 49"/>
                  <a:gd name="T72" fmla="*/ 20 w 30"/>
                  <a:gd name="T73" fmla="*/ 21 h 49"/>
                  <a:gd name="T74" fmla="*/ 4 w 30"/>
                  <a:gd name="T75" fmla="*/ 13 h 49"/>
                  <a:gd name="T76" fmla="*/ 2 w 30"/>
                  <a:gd name="T77" fmla="*/ 16 h 49"/>
                  <a:gd name="T78" fmla="*/ 2 w 30"/>
                  <a:gd name="T79" fmla="*/ 16 h 49"/>
                  <a:gd name="T80" fmla="*/ 4 w 30"/>
                  <a:gd name="T81" fmla="*/ 16 h 49"/>
                  <a:gd name="T82" fmla="*/ 7 w 30"/>
                  <a:gd name="T83" fmla="*/ 16 h 49"/>
                  <a:gd name="T84" fmla="*/ 7 w 30"/>
                  <a:gd name="T85" fmla="*/ 17 h 49"/>
                  <a:gd name="T86" fmla="*/ 10 w 30"/>
                  <a:gd name="T87" fmla="*/ 18 h 49"/>
                  <a:gd name="T88" fmla="*/ 10 w 30"/>
                  <a:gd name="T89" fmla="*/ 19 h 49"/>
                  <a:gd name="T90" fmla="*/ 10 w 30"/>
                  <a:gd name="T91" fmla="*/ 15 h 49"/>
                  <a:gd name="T92" fmla="*/ 17 w 30"/>
                  <a:gd name="T93" fmla="*/ 13 h 49"/>
                  <a:gd name="T94" fmla="*/ 21 w 30"/>
                  <a:gd name="T95" fmla="*/ 18 h 49"/>
                  <a:gd name="T96" fmla="*/ 24 w 30"/>
                  <a:gd name="T97" fmla="*/ 17 h 49"/>
                  <a:gd name="T98" fmla="*/ 8 w 30"/>
                  <a:gd name="T99" fmla="*/ 6 h 49"/>
                  <a:gd name="T100" fmla="*/ 10 w 30"/>
                  <a:gd name="T101" fmla="*/ 11 h 49"/>
                  <a:gd name="T102" fmla="*/ 13 w 30"/>
                  <a:gd name="T103" fmla="*/ 11 h 49"/>
                  <a:gd name="T104" fmla="*/ 8 w 30"/>
                  <a:gd name="T105" fmla="*/ 6 h 49"/>
                  <a:gd name="T106" fmla="*/ 20 w 30"/>
                  <a:gd name="T107" fmla="*/ 8 h 49"/>
                  <a:gd name="T108" fmla="*/ 28 w 30"/>
                  <a:gd name="T109" fmla="*/ 9 h 49"/>
                  <a:gd name="T110" fmla="*/ 24 w 30"/>
                  <a:gd name="T111" fmla="*/ 1 h 49"/>
                  <a:gd name="T112" fmla="*/ 30 w 30"/>
                  <a:gd name="T113" fmla="*/ 4 h 49"/>
                  <a:gd name="T114" fmla="*/ 24 w 30"/>
                  <a:gd name="T115" fmla="*/ 1 h 49"/>
                  <a:gd name="T116" fmla="*/ 10 w 30"/>
                  <a:gd name="T117" fmla="*/ 3 h 49"/>
                  <a:gd name="T118" fmla="*/ 17 w 30"/>
                  <a:gd name="T119" fmla="*/ 3 h 49"/>
                  <a:gd name="T120" fmla="*/ 13 w 30"/>
                  <a:gd name="T121"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49">
                    <a:moveTo>
                      <a:pt x="1" y="42"/>
                    </a:moveTo>
                    <a:cubicBezTo>
                      <a:pt x="0" y="42"/>
                      <a:pt x="0" y="42"/>
                      <a:pt x="0" y="42"/>
                    </a:cubicBezTo>
                    <a:cubicBezTo>
                      <a:pt x="0" y="42"/>
                      <a:pt x="0" y="42"/>
                      <a:pt x="0" y="42"/>
                    </a:cubicBezTo>
                    <a:cubicBezTo>
                      <a:pt x="0" y="43"/>
                      <a:pt x="1" y="43"/>
                      <a:pt x="1" y="43"/>
                    </a:cubicBezTo>
                    <a:cubicBezTo>
                      <a:pt x="1" y="44"/>
                      <a:pt x="1" y="44"/>
                      <a:pt x="1" y="44"/>
                    </a:cubicBezTo>
                    <a:cubicBezTo>
                      <a:pt x="1" y="43"/>
                      <a:pt x="1" y="42"/>
                      <a:pt x="1" y="42"/>
                    </a:cubicBezTo>
                    <a:moveTo>
                      <a:pt x="8" y="41"/>
                    </a:moveTo>
                    <a:cubicBezTo>
                      <a:pt x="7" y="42"/>
                      <a:pt x="7" y="42"/>
                      <a:pt x="7" y="42"/>
                    </a:cubicBezTo>
                    <a:cubicBezTo>
                      <a:pt x="8" y="43"/>
                      <a:pt x="10" y="44"/>
                      <a:pt x="11" y="45"/>
                    </a:cubicBezTo>
                    <a:cubicBezTo>
                      <a:pt x="12" y="44"/>
                      <a:pt x="12" y="44"/>
                      <a:pt x="12" y="44"/>
                    </a:cubicBezTo>
                    <a:cubicBezTo>
                      <a:pt x="10" y="42"/>
                      <a:pt x="8" y="41"/>
                      <a:pt x="8" y="41"/>
                    </a:cubicBezTo>
                    <a:moveTo>
                      <a:pt x="8" y="40"/>
                    </a:moveTo>
                    <a:cubicBezTo>
                      <a:pt x="8" y="41"/>
                      <a:pt x="8" y="41"/>
                      <a:pt x="8" y="41"/>
                    </a:cubicBezTo>
                    <a:cubicBezTo>
                      <a:pt x="9" y="41"/>
                      <a:pt x="10" y="42"/>
                      <a:pt x="12" y="43"/>
                    </a:cubicBezTo>
                    <a:cubicBezTo>
                      <a:pt x="13" y="42"/>
                      <a:pt x="13" y="42"/>
                      <a:pt x="13" y="42"/>
                    </a:cubicBezTo>
                    <a:cubicBezTo>
                      <a:pt x="11" y="41"/>
                      <a:pt x="9" y="40"/>
                      <a:pt x="8" y="40"/>
                    </a:cubicBezTo>
                    <a:moveTo>
                      <a:pt x="5" y="40"/>
                    </a:moveTo>
                    <a:cubicBezTo>
                      <a:pt x="5" y="40"/>
                      <a:pt x="5" y="40"/>
                      <a:pt x="5" y="40"/>
                    </a:cubicBezTo>
                    <a:cubicBezTo>
                      <a:pt x="6" y="40"/>
                      <a:pt x="6" y="41"/>
                      <a:pt x="7" y="41"/>
                    </a:cubicBezTo>
                    <a:cubicBezTo>
                      <a:pt x="7" y="41"/>
                      <a:pt x="7" y="41"/>
                      <a:pt x="7" y="40"/>
                    </a:cubicBezTo>
                    <a:cubicBezTo>
                      <a:pt x="7" y="40"/>
                      <a:pt x="7" y="40"/>
                      <a:pt x="7" y="40"/>
                    </a:cubicBezTo>
                    <a:cubicBezTo>
                      <a:pt x="7" y="40"/>
                      <a:pt x="7" y="40"/>
                      <a:pt x="7" y="40"/>
                    </a:cubicBezTo>
                    <a:cubicBezTo>
                      <a:pt x="7" y="40"/>
                      <a:pt x="7" y="40"/>
                      <a:pt x="8" y="40"/>
                    </a:cubicBezTo>
                    <a:cubicBezTo>
                      <a:pt x="7" y="40"/>
                      <a:pt x="6" y="40"/>
                      <a:pt x="5" y="40"/>
                    </a:cubicBezTo>
                    <a:moveTo>
                      <a:pt x="4" y="35"/>
                    </a:moveTo>
                    <a:cubicBezTo>
                      <a:pt x="4" y="36"/>
                      <a:pt x="4" y="36"/>
                      <a:pt x="3" y="37"/>
                    </a:cubicBezTo>
                    <a:cubicBezTo>
                      <a:pt x="1" y="40"/>
                      <a:pt x="1" y="40"/>
                      <a:pt x="1" y="40"/>
                    </a:cubicBezTo>
                    <a:cubicBezTo>
                      <a:pt x="1" y="41"/>
                      <a:pt x="1" y="41"/>
                      <a:pt x="1" y="41"/>
                    </a:cubicBezTo>
                    <a:cubicBezTo>
                      <a:pt x="1" y="42"/>
                      <a:pt x="2" y="43"/>
                      <a:pt x="2" y="43"/>
                    </a:cubicBezTo>
                    <a:cubicBezTo>
                      <a:pt x="3" y="44"/>
                      <a:pt x="3" y="44"/>
                      <a:pt x="3" y="45"/>
                    </a:cubicBezTo>
                    <a:cubicBezTo>
                      <a:pt x="4" y="45"/>
                      <a:pt x="5" y="46"/>
                      <a:pt x="6" y="46"/>
                    </a:cubicBezTo>
                    <a:cubicBezTo>
                      <a:pt x="9" y="48"/>
                      <a:pt x="12" y="49"/>
                      <a:pt x="12" y="49"/>
                    </a:cubicBezTo>
                    <a:cubicBezTo>
                      <a:pt x="12" y="49"/>
                      <a:pt x="12" y="49"/>
                      <a:pt x="10" y="48"/>
                    </a:cubicBezTo>
                    <a:cubicBezTo>
                      <a:pt x="10" y="48"/>
                      <a:pt x="10" y="48"/>
                      <a:pt x="10" y="48"/>
                    </a:cubicBezTo>
                    <a:cubicBezTo>
                      <a:pt x="11" y="47"/>
                      <a:pt x="11" y="47"/>
                      <a:pt x="11" y="47"/>
                    </a:cubicBezTo>
                    <a:cubicBezTo>
                      <a:pt x="9" y="46"/>
                      <a:pt x="8" y="45"/>
                      <a:pt x="7" y="44"/>
                    </a:cubicBezTo>
                    <a:cubicBezTo>
                      <a:pt x="6" y="44"/>
                      <a:pt x="6" y="44"/>
                      <a:pt x="6" y="44"/>
                    </a:cubicBezTo>
                    <a:cubicBezTo>
                      <a:pt x="5" y="45"/>
                      <a:pt x="5" y="45"/>
                      <a:pt x="5" y="45"/>
                    </a:cubicBezTo>
                    <a:cubicBezTo>
                      <a:pt x="6" y="45"/>
                      <a:pt x="6" y="44"/>
                      <a:pt x="6" y="44"/>
                    </a:cubicBezTo>
                    <a:cubicBezTo>
                      <a:pt x="4" y="42"/>
                      <a:pt x="4" y="42"/>
                      <a:pt x="4" y="42"/>
                    </a:cubicBezTo>
                    <a:cubicBezTo>
                      <a:pt x="4" y="42"/>
                      <a:pt x="4" y="42"/>
                      <a:pt x="4" y="42"/>
                    </a:cubicBezTo>
                    <a:cubicBezTo>
                      <a:pt x="4" y="42"/>
                      <a:pt x="3" y="41"/>
                      <a:pt x="3" y="40"/>
                    </a:cubicBezTo>
                    <a:cubicBezTo>
                      <a:pt x="3" y="38"/>
                      <a:pt x="3" y="37"/>
                      <a:pt x="5" y="37"/>
                    </a:cubicBezTo>
                    <a:cubicBezTo>
                      <a:pt x="6" y="37"/>
                      <a:pt x="6" y="37"/>
                      <a:pt x="6" y="37"/>
                    </a:cubicBezTo>
                    <a:cubicBezTo>
                      <a:pt x="7" y="37"/>
                      <a:pt x="8" y="37"/>
                      <a:pt x="9" y="38"/>
                    </a:cubicBezTo>
                    <a:cubicBezTo>
                      <a:pt x="9" y="38"/>
                      <a:pt x="9" y="37"/>
                      <a:pt x="9" y="37"/>
                    </a:cubicBezTo>
                    <a:cubicBezTo>
                      <a:pt x="9" y="38"/>
                      <a:pt x="9" y="38"/>
                      <a:pt x="9" y="38"/>
                    </a:cubicBezTo>
                    <a:cubicBezTo>
                      <a:pt x="10" y="38"/>
                      <a:pt x="11" y="39"/>
                      <a:pt x="12" y="39"/>
                    </a:cubicBezTo>
                    <a:cubicBezTo>
                      <a:pt x="14" y="40"/>
                      <a:pt x="14" y="40"/>
                      <a:pt x="14" y="40"/>
                    </a:cubicBezTo>
                    <a:cubicBezTo>
                      <a:pt x="15" y="38"/>
                      <a:pt x="15" y="38"/>
                      <a:pt x="15" y="38"/>
                    </a:cubicBezTo>
                    <a:cubicBezTo>
                      <a:pt x="12" y="37"/>
                      <a:pt x="9" y="36"/>
                      <a:pt x="4" y="35"/>
                    </a:cubicBezTo>
                    <a:moveTo>
                      <a:pt x="6" y="34"/>
                    </a:moveTo>
                    <a:cubicBezTo>
                      <a:pt x="6" y="34"/>
                      <a:pt x="5" y="34"/>
                      <a:pt x="5" y="34"/>
                    </a:cubicBezTo>
                    <a:cubicBezTo>
                      <a:pt x="5" y="34"/>
                      <a:pt x="5" y="34"/>
                      <a:pt x="5" y="34"/>
                    </a:cubicBezTo>
                    <a:cubicBezTo>
                      <a:pt x="5" y="34"/>
                      <a:pt x="5" y="34"/>
                      <a:pt x="5" y="34"/>
                    </a:cubicBezTo>
                    <a:cubicBezTo>
                      <a:pt x="6" y="34"/>
                      <a:pt x="7" y="34"/>
                      <a:pt x="8" y="34"/>
                    </a:cubicBezTo>
                    <a:cubicBezTo>
                      <a:pt x="11" y="35"/>
                      <a:pt x="13" y="36"/>
                      <a:pt x="15" y="37"/>
                    </a:cubicBezTo>
                    <a:cubicBezTo>
                      <a:pt x="15" y="37"/>
                      <a:pt x="15" y="37"/>
                      <a:pt x="15" y="37"/>
                    </a:cubicBezTo>
                    <a:cubicBezTo>
                      <a:pt x="13" y="36"/>
                      <a:pt x="11" y="35"/>
                      <a:pt x="9" y="34"/>
                    </a:cubicBezTo>
                    <a:cubicBezTo>
                      <a:pt x="9" y="34"/>
                      <a:pt x="9" y="34"/>
                      <a:pt x="9" y="34"/>
                    </a:cubicBezTo>
                    <a:cubicBezTo>
                      <a:pt x="10" y="34"/>
                      <a:pt x="9" y="34"/>
                      <a:pt x="9" y="34"/>
                    </a:cubicBezTo>
                    <a:cubicBezTo>
                      <a:pt x="8" y="34"/>
                      <a:pt x="7" y="34"/>
                      <a:pt x="6" y="34"/>
                    </a:cubicBezTo>
                    <a:moveTo>
                      <a:pt x="9" y="27"/>
                    </a:moveTo>
                    <a:cubicBezTo>
                      <a:pt x="9" y="28"/>
                      <a:pt x="8" y="29"/>
                      <a:pt x="8" y="29"/>
                    </a:cubicBezTo>
                    <a:cubicBezTo>
                      <a:pt x="10" y="31"/>
                      <a:pt x="13" y="33"/>
                      <a:pt x="16" y="35"/>
                    </a:cubicBezTo>
                    <a:cubicBezTo>
                      <a:pt x="17" y="32"/>
                      <a:pt x="17" y="32"/>
                      <a:pt x="17" y="32"/>
                    </a:cubicBezTo>
                    <a:cubicBezTo>
                      <a:pt x="11" y="28"/>
                      <a:pt x="11" y="28"/>
                      <a:pt x="11" y="28"/>
                    </a:cubicBezTo>
                    <a:cubicBezTo>
                      <a:pt x="9" y="27"/>
                      <a:pt x="9" y="27"/>
                      <a:pt x="9" y="27"/>
                    </a:cubicBezTo>
                    <a:moveTo>
                      <a:pt x="14" y="18"/>
                    </a:moveTo>
                    <a:cubicBezTo>
                      <a:pt x="14" y="19"/>
                      <a:pt x="13" y="19"/>
                      <a:pt x="13" y="20"/>
                    </a:cubicBezTo>
                    <a:cubicBezTo>
                      <a:pt x="16" y="21"/>
                      <a:pt x="18" y="23"/>
                      <a:pt x="21" y="24"/>
                    </a:cubicBezTo>
                    <a:cubicBezTo>
                      <a:pt x="21" y="24"/>
                      <a:pt x="21" y="24"/>
                      <a:pt x="21" y="24"/>
                    </a:cubicBezTo>
                    <a:cubicBezTo>
                      <a:pt x="21" y="23"/>
                      <a:pt x="22" y="23"/>
                      <a:pt x="22" y="22"/>
                    </a:cubicBezTo>
                    <a:cubicBezTo>
                      <a:pt x="21" y="21"/>
                      <a:pt x="21" y="21"/>
                      <a:pt x="20" y="21"/>
                    </a:cubicBezTo>
                    <a:cubicBezTo>
                      <a:pt x="18" y="20"/>
                      <a:pt x="16" y="19"/>
                      <a:pt x="14" y="18"/>
                    </a:cubicBezTo>
                    <a:moveTo>
                      <a:pt x="4" y="13"/>
                    </a:moveTo>
                    <a:cubicBezTo>
                      <a:pt x="3" y="13"/>
                      <a:pt x="3" y="13"/>
                      <a:pt x="3" y="13"/>
                    </a:cubicBezTo>
                    <a:cubicBezTo>
                      <a:pt x="2" y="16"/>
                      <a:pt x="2" y="16"/>
                      <a:pt x="2" y="16"/>
                    </a:cubicBezTo>
                    <a:cubicBezTo>
                      <a:pt x="2" y="16"/>
                      <a:pt x="2" y="16"/>
                      <a:pt x="2" y="16"/>
                    </a:cubicBezTo>
                    <a:cubicBezTo>
                      <a:pt x="2" y="16"/>
                      <a:pt x="2" y="16"/>
                      <a:pt x="2" y="16"/>
                    </a:cubicBezTo>
                    <a:cubicBezTo>
                      <a:pt x="3" y="16"/>
                      <a:pt x="3" y="16"/>
                      <a:pt x="3" y="16"/>
                    </a:cubicBezTo>
                    <a:cubicBezTo>
                      <a:pt x="4" y="16"/>
                      <a:pt x="4" y="16"/>
                      <a:pt x="4" y="16"/>
                    </a:cubicBezTo>
                    <a:cubicBezTo>
                      <a:pt x="5" y="16"/>
                      <a:pt x="6" y="16"/>
                      <a:pt x="7" y="16"/>
                    </a:cubicBezTo>
                    <a:cubicBezTo>
                      <a:pt x="7" y="16"/>
                      <a:pt x="7" y="16"/>
                      <a:pt x="7" y="16"/>
                    </a:cubicBezTo>
                    <a:cubicBezTo>
                      <a:pt x="7" y="16"/>
                      <a:pt x="6" y="17"/>
                      <a:pt x="6" y="17"/>
                    </a:cubicBezTo>
                    <a:cubicBezTo>
                      <a:pt x="6" y="17"/>
                      <a:pt x="6" y="17"/>
                      <a:pt x="7" y="17"/>
                    </a:cubicBezTo>
                    <a:cubicBezTo>
                      <a:pt x="7" y="17"/>
                      <a:pt x="7" y="16"/>
                      <a:pt x="8" y="16"/>
                    </a:cubicBezTo>
                    <a:cubicBezTo>
                      <a:pt x="9" y="16"/>
                      <a:pt x="10" y="17"/>
                      <a:pt x="10" y="18"/>
                    </a:cubicBezTo>
                    <a:cubicBezTo>
                      <a:pt x="10" y="18"/>
                      <a:pt x="10" y="19"/>
                      <a:pt x="10" y="19"/>
                    </a:cubicBezTo>
                    <a:cubicBezTo>
                      <a:pt x="10" y="19"/>
                      <a:pt x="10" y="19"/>
                      <a:pt x="10" y="19"/>
                    </a:cubicBezTo>
                    <a:cubicBezTo>
                      <a:pt x="11" y="16"/>
                      <a:pt x="11" y="16"/>
                      <a:pt x="11" y="16"/>
                    </a:cubicBezTo>
                    <a:cubicBezTo>
                      <a:pt x="11" y="16"/>
                      <a:pt x="10" y="16"/>
                      <a:pt x="10" y="15"/>
                    </a:cubicBezTo>
                    <a:cubicBezTo>
                      <a:pt x="8" y="15"/>
                      <a:pt x="7" y="14"/>
                      <a:pt x="4" y="13"/>
                    </a:cubicBezTo>
                    <a:moveTo>
                      <a:pt x="17" y="13"/>
                    </a:moveTo>
                    <a:cubicBezTo>
                      <a:pt x="17" y="13"/>
                      <a:pt x="17" y="14"/>
                      <a:pt x="16" y="15"/>
                    </a:cubicBezTo>
                    <a:cubicBezTo>
                      <a:pt x="21" y="18"/>
                      <a:pt x="21" y="18"/>
                      <a:pt x="21" y="18"/>
                    </a:cubicBezTo>
                    <a:cubicBezTo>
                      <a:pt x="22" y="18"/>
                      <a:pt x="23" y="19"/>
                      <a:pt x="23" y="19"/>
                    </a:cubicBezTo>
                    <a:cubicBezTo>
                      <a:pt x="23" y="18"/>
                      <a:pt x="24" y="18"/>
                      <a:pt x="24" y="17"/>
                    </a:cubicBezTo>
                    <a:cubicBezTo>
                      <a:pt x="17" y="13"/>
                      <a:pt x="17" y="13"/>
                      <a:pt x="17" y="13"/>
                    </a:cubicBezTo>
                    <a:moveTo>
                      <a:pt x="8" y="6"/>
                    </a:moveTo>
                    <a:cubicBezTo>
                      <a:pt x="7" y="7"/>
                      <a:pt x="7" y="8"/>
                      <a:pt x="6" y="9"/>
                    </a:cubicBezTo>
                    <a:cubicBezTo>
                      <a:pt x="10" y="11"/>
                      <a:pt x="10" y="11"/>
                      <a:pt x="10" y="11"/>
                    </a:cubicBezTo>
                    <a:cubicBezTo>
                      <a:pt x="13" y="13"/>
                      <a:pt x="13" y="13"/>
                      <a:pt x="13" y="13"/>
                    </a:cubicBezTo>
                    <a:cubicBezTo>
                      <a:pt x="13" y="11"/>
                      <a:pt x="13" y="11"/>
                      <a:pt x="13" y="11"/>
                    </a:cubicBezTo>
                    <a:cubicBezTo>
                      <a:pt x="14" y="10"/>
                      <a:pt x="14" y="10"/>
                      <a:pt x="14" y="10"/>
                    </a:cubicBezTo>
                    <a:cubicBezTo>
                      <a:pt x="12" y="9"/>
                      <a:pt x="9" y="8"/>
                      <a:pt x="8" y="6"/>
                    </a:cubicBezTo>
                    <a:moveTo>
                      <a:pt x="22" y="6"/>
                    </a:moveTo>
                    <a:cubicBezTo>
                      <a:pt x="21" y="6"/>
                      <a:pt x="21" y="7"/>
                      <a:pt x="20" y="8"/>
                    </a:cubicBezTo>
                    <a:cubicBezTo>
                      <a:pt x="22" y="9"/>
                      <a:pt x="24" y="10"/>
                      <a:pt x="26" y="12"/>
                    </a:cubicBezTo>
                    <a:cubicBezTo>
                      <a:pt x="27" y="11"/>
                      <a:pt x="27" y="10"/>
                      <a:pt x="28" y="9"/>
                    </a:cubicBezTo>
                    <a:cubicBezTo>
                      <a:pt x="26" y="8"/>
                      <a:pt x="24" y="7"/>
                      <a:pt x="22" y="6"/>
                    </a:cubicBezTo>
                    <a:moveTo>
                      <a:pt x="24" y="1"/>
                    </a:moveTo>
                    <a:cubicBezTo>
                      <a:pt x="24" y="1"/>
                      <a:pt x="24" y="1"/>
                      <a:pt x="24" y="1"/>
                    </a:cubicBezTo>
                    <a:cubicBezTo>
                      <a:pt x="25" y="1"/>
                      <a:pt x="27" y="3"/>
                      <a:pt x="30" y="4"/>
                    </a:cubicBezTo>
                    <a:cubicBezTo>
                      <a:pt x="30" y="4"/>
                      <a:pt x="30" y="4"/>
                      <a:pt x="30" y="4"/>
                    </a:cubicBezTo>
                    <a:cubicBezTo>
                      <a:pt x="27" y="2"/>
                      <a:pt x="25" y="1"/>
                      <a:pt x="24" y="1"/>
                    </a:cubicBezTo>
                    <a:moveTo>
                      <a:pt x="11" y="0"/>
                    </a:moveTo>
                    <a:cubicBezTo>
                      <a:pt x="11" y="1"/>
                      <a:pt x="11" y="2"/>
                      <a:pt x="10" y="3"/>
                    </a:cubicBezTo>
                    <a:cubicBezTo>
                      <a:pt x="15" y="6"/>
                      <a:pt x="15" y="6"/>
                      <a:pt x="15" y="6"/>
                    </a:cubicBezTo>
                    <a:cubicBezTo>
                      <a:pt x="16" y="5"/>
                      <a:pt x="16" y="4"/>
                      <a:pt x="17" y="3"/>
                    </a:cubicBezTo>
                    <a:cubicBezTo>
                      <a:pt x="16" y="2"/>
                      <a:pt x="16" y="2"/>
                      <a:pt x="15" y="2"/>
                    </a:cubicBezTo>
                    <a:cubicBezTo>
                      <a:pt x="13" y="1"/>
                      <a:pt x="13" y="1"/>
                      <a:pt x="13" y="1"/>
                    </a:cubicBezTo>
                    <a:cubicBezTo>
                      <a:pt x="11" y="0"/>
                      <a:pt x="11" y="0"/>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7" name="Freeform 10340"/>
              <p:cNvSpPr>
                <a:spLocks noEditPoints="1"/>
              </p:cNvSpPr>
              <p:nvPr/>
            </p:nvSpPr>
            <p:spPr bwMode="auto">
              <a:xfrm>
                <a:off x="-503" y="3084"/>
                <a:ext cx="116" cy="55"/>
              </a:xfrm>
              <a:custGeom>
                <a:avLst/>
                <a:gdLst>
                  <a:gd name="T0" fmla="*/ 0 w 49"/>
                  <a:gd name="T1" fmla="*/ 15 h 23"/>
                  <a:gd name="T2" fmla="*/ 0 w 49"/>
                  <a:gd name="T3" fmla="*/ 16 h 23"/>
                  <a:gd name="T4" fmla="*/ 1 w 49"/>
                  <a:gd name="T5" fmla="*/ 17 h 23"/>
                  <a:gd name="T6" fmla="*/ 3 w 49"/>
                  <a:gd name="T7" fmla="*/ 18 h 23"/>
                  <a:gd name="T8" fmla="*/ 4 w 49"/>
                  <a:gd name="T9" fmla="*/ 18 h 23"/>
                  <a:gd name="T10" fmla="*/ 0 w 49"/>
                  <a:gd name="T11" fmla="*/ 15 h 23"/>
                  <a:gd name="T12" fmla="*/ 13 w 49"/>
                  <a:gd name="T13" fmla="*/ 1 h 23"/>
                  <a:gd name="T14" fmla="*/ 10 w 49"/>
                  <a:gd name="T15" fmla="*/ 2 h 23"/>
                  <a:gd name="T16" fmla="*/ 8 w 49"/>
                  <a:gd name="T17" fmla="*/ 4 h 23"/>
                  <a:gd name="T18" fmla="*/ 0 w 49"/>
                  <a:gd name="T19" fmla="*/ 15 h 23"/>
                  <a:gd name="T20" fmla="*/ 4 w 49"/>
                  <a:gd name="T21" fmla="*/ 18 h 23"/>
                  <a:gd name="T22" fmla="*/ 7 w 49"/>
                  <a:gd name="T23" fmla="*/ 12 h 23"/>
                  <a:gd name="T24" fmla="*/ 13 w 49"/>
                  <a:gd name="T25" fmla="*/ 6 h 23"/>
                  <a:gd name="T26" fmla="*/ 10 w 49"/>
                  <a:gd name="T27" fmla="*/ 14 h 23"/>
                  <a:gd name="T28" fmla="*/ 7 w 49"/>
                  <a:gd name="T29" fmla="*/ 21 h 23"/>
                  <a:gd name="T30" fmla="*/ 11 w 49"/>
                  <a:gd name="T31" fmla="*/ 23 h 23"/>
                  <a:gd name="T32" fmla="*/ 13 w 49"/>
                  <a:gd name="T33" fmla="*/ 17 h 23"/>
                  <a:gd name="T34" fmla="*/ 15 w 49"/>
                  <a:gd name="T35" fmla="*/ 13 h 23"/>
                  <a:gd name="T36" fmla="*/ 14 w 49"/>
                  <a:gd name="T37" fmla="*/ 13 h 23"/>
                  <a:gd name="T38" fmla="*/ 13 w 49"/>
                  <a:gd name="T39" fmla="*/ 12 h 23"/>
                  <a:gd name="T40" fmla="*/ 14 w 49"/>
                  <a:gd name="T41" fmla="*/ 12 h 23"/>
                  <a:gd name="T42" fmla="*/ 14 w 49"/>
                  <a:gd name="T43" fmla="*/ 12 h 23"/>
                  <a:gd name="T44" fmla="*/ 15 w 49"/>
                  <a:gd name="T45" fmla="*/ 13 h 23"/>
                  <a:gd name="T46" fmla="*/ 16 w 49"/>
                  <a:gd name="T47" fmla="*/ 11 h 23"/>
                  <a:gd name="T48" fmla="*/ 16 w 49"/>
                  <a:gd name="T49" fmla="*/ 10 h 23"/>
                  <a:gd name="T50" fmla="*/ 15 w 49"/>
                  <a:gd name="T51" fmla="*/ 9 h 23"/>
                  <a:gd name="T52" fmla="*/ 16 w 49"/>
                  <a:gd name="T53" fmla="*/ 10 h 23"/>
                  <a:gd name="T54" fmla="*/ 17 w 49"/>
                  <a:gd name="T55" fmla="*/ 9 h 23"/>
                  <a:gd name="T56" fmla="*/ 16 w 49"/>
                  <a:gd name="T57" fmla="*/ 6 h 23"/>
                  <a:gd name="T58" fmla="*/ 17 w 49"/>
                  <a:gd name="T59" fmla="*/ 7 h 23"/>
                  <a:gd name="T60" fmla="*/ 16 w 49"/>
                  <a:gd name="T61" fmla="*/ 3 h 23"/>
                  <a:gd name="T62" fmla="*/ 13 w 49"/>
                  <a:gd name="T63" fmla="*/ 1 h 23"/>
                  <a:gd name="T64" fmla="*/ 46 w 49"/>
                  <a:gd name="T65" fmla="*/ 0 h 23"/>
                  <a:gd name="T66" fmla="*/ 42 w 49"/>
                  <a:gd name="T67" fmla="*/ 1 h 23"/>
                  <a:gd name="T68" fmla="*/ 41 w 49"/>
                  <a:gd name="T69" fmla="*/ 2 h 23"/>
                  <a:gd name="T70" fmla="*/ 40 w 49"/>
                  <a:gd name="T71" fmla="*/ 4 h 23"/>
                  <a:gd name="T72" fmla="*/ 38 w 49"/>
                  <a:gd name="T73" fmla="*/ 7 h 23"/>
                  <a:gd name="T74" fmla="*/ 38 w 49"/>
                  <a:gd name="T75" fmla="*/ 7 h 23"/>
                  <a:gd name="T76" fmla="*/ 40 w 49"/>
                  <a:gd name="T77" fmla="*/ 9 h 23"/>
                  <a:gd name="T78" fmla="*/ 41 w 49"/>
                  <a:gd name="T79" fmla="*/ 9 h 23"/>
                  <a:gd name="T80" fmla="*/ 42 w 49"/>
                  <a:gd name="T81" fmla="*/ 7 h 23"/>
                  <a:gd name="T82" fmla="*/ 44 w 49"/>
                  <a:gd name="T83" fmla="*/ 4 h 23"/>
                  <a:gd name="T84" fmla="*/ 42 w 49"/>
                  <a:gd name="T85" fmla="*/ 10 h 23"/>
                  <a:gd name="T86" fmla="*/ 45 w 49"/>
                  <a:gd name="T87" fmla="*/ 12 h 23"/>
                  <a:gd name="T88" fmla="*/ 45 w 49"/>
                  <a:gd name="T89" fmla="*/ 12 h 23"/>
                  <a:gd name="T90" fmla="*/ 48 w 49"/>
                  <a:gd name="T91" fmla="*/ 6 h 23"/>
                  <a:gd name="T92" fmla="*/ 48 w 49"/>
                  <a:gd name="T93" fmla="*/ 6 h 23"/>
                  <a:gd name="T94" fmla="*/ 49 w 49"/>
                  <a:gd name="T95" fmla="*/ 3 h 23"/>
                  <a:gd name="T96" fmla="*/ 46 w 49"/>
                  <a:gd name="T9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23">
                    <a:moveTo>
                      <a:pt x="0" y="15"/>
                    </a:moveTo>
                    <a:cubicBezTo>
                      <a:pt x="0" y="16"/>
                      <a:pt x="0" y="16"/>
                      <a:pt x="0" y="16"/>
                    </a:cubicBezTo>
                    <a:cubicBezTo>
                      <a:pt x="0" y="16"/>
                      <a:pt x="1" y="16"/>
                      <a:pt x="1" y="17"/>
                    </a:cubicBezTo>
                    <a:cubicBezTo>
                      <a:pt x="2" y="17"/>
                      <a:pt x="3" y="18"/>
                      <a:pt x="3" y="18"/>
                    </a:cubicBezTo>
                    <a:cubicBezTo>
                      <a:pt x="4" y="18"/>
                      <a:pt x="4" y="18"/>
                      <a:pt x="4" y="18"/>
                    </a:cubicBezTo>
                    <a:cubicBezTo>
                      <a:pt x="3" y="17"/>
                      <a:pt x="1" y="16"/>
                      <a:pt x="0" y="15"/>
                    </a:cubicBezTo>
                    <a:moveTo>
                      <a:pt x="13" y="1"/>
                    </a:moveTo>
                    <a:cubicBezTo>
                      <a:pt x="12" y="1"/>
                      <a:pt x="11" y="1"/>
                      <a:pt x="10" y="2"/>
                    </a:cubicBezTo>
                    <a:cubicBezTo>
                      <a:pt x="7" y="4"/>
                      <a:pt x="8" y="3"/>
                      <a:pt x="8" y="4"/>
                    </a:cubicBezTo>
                    <a:cubicBezTo>
                      <a:pt x="0" y="15"/>
                      <a:pt x="0" y="15"/>
                      <a:pt x="0" y="15"/>
                    </a:cubicBezTo>
                    <a:cubicBezTo>
                      <a:pt x="1" y="16"/>
                      <a:pt x="3" y="17"/>
                      <a:pt x="4" y="18"/>
                    </a:cubicBezTo>
                    <a:cubicBezTo>
                      <a:pt x="7" y="12"/>
                      <a:pt x="7" y="12"/>
                      <a:pt x="7" y="12"/>
                    </a:cubicBezTo>
                    <a:cubicBezTo>
                      <a:pt x="9" y="10"/>
                      <a:pt x="10" y="6"/>
                      <a:pt x="13" y="6"/>
                    </a:cubicBezTo>
                    <a:cubicBezTo>
                      <a:pt x="13" y="9"/>
                      <a:pt x="11" y="11"/>
                      <a:pt x="10" y="14"/>
                    </a:cubicBezTo>
                    <a:cubicBezTo>
                      <a:pt x="9" y="16"/>
                      <a:pt x="8" y="18"/>
                      <a:pt x="7" y="21"/>
                    </a:cubicBezTo>
                    <a:cubicBezTo>
                      <a:pt x="8" y="21"/>
                      <a:pt x="10" y="22"/>
                      <a:pt x="11" y="23"/>
                    </a:cubicBezTo>
                    <a:cubicBezTo>
                      <a:pt x="13" y="17"/>
                      <a:pt x="13" y="17"/>
                      <a:pt x="13" y="17"/>
                    </a:cubicBezTo>
                    <a:cubicBezTo>
                      <a:pt x="14" y="16"/>
                      <a:pt x="15" y="15"/>
                      <a:pt x="15" y="13"/>
                    </a:cubicBezTo>
                    <a:cubicBezTo>
                      <a:pt x="15" y="13"/>
                      <a:pt x="14" y="13"/>
                      <a:pt x="14" y="13"/>
                    </a:cubicBezTo>
                    <a:cubicBezTo>
                      <a:pt x="13" y="12"/>
                      <a:pt x="13" y="12"/>
                      <a:pt x="13" y="12"/>
                    </a:cubicBezTo>
                    <a:cubicBezTo>
                      <a:pt x="13" y="12"/>
                      <a:pt x="13" y="12"/>
                      <a:pt x="14" y="12"/>
                    </a:cubicBezTo>
                    <a:cubicBezTo>
                      <a:pt x="14" y="12"/>
                      <a:pt x="14" y="12"/>
                      <a:pt x="14" y="12"/>
                    </a:cubicBezTo>
                    <a:cubicBezTo>
                      <a:pt x="15" y="12"/>
                      <a:pt x="15" y="13"/>
                      <a:pt x="15" y="13"/>
                    </a:cubicBezTo>
                    <a:cubicBezTo>
                      <a:pt x="15" y="12"/>
                      <a:pt x="16" y="12"/>
                      <a:pt x="16" y="11"/>
                    </a:cubicBezTo>
                    <a:cubicBezTo>
                      <a:pt x="16" y="11"/>
                      <a:pt x="16" y="10"/>
                      <a:pt x="16" y="10"/>
                    </a:cubicBezTo>
                    <a:cubicBezTo>
                      <a:pt x="16" y="9"/>
                      <a:pt x="15" y="9"/>
                      <a:pt x="15" y="9"/>
                    </a:cubicBezTo>
                    <a:cubicBezTo>
                      <a:pt x="16" y="10"/>
                      <a:pt x="16" y="10"/>
                      <a:pt x="16" y="10"/>
                    </a:cubicBezTo>
                    <a:cubicBezTo>
                      <a:pt x="16" y="9"/>
                      <a:pt x="16" y="9"/>
                      <a:pt x="17" y="9"/>
                    </a:cubicBezTo>
                    <a:cubicBezTo>
                      <a:pt x="16" y="8"/>
                      <a:pt x="16" y="7"/>
                      <a:pt x="16" y="6"/>
                    </a:cubicBezTo>
                    <a:cubicBezTo>
                      <a:pt x="17" y="7"/>
                      <a:pt x="17" y="7"/>
                      <a:pt x="17" y="7"/>
                    </a:cubicBezTo>
                    <a:cubicBezTo>
                      <a:pt x="17" y="6"/>
                      <a:pt x="17" y="5"/>
                      <a:pt x="16" y="3"/>
                    </a:cubicBezTo>
                    <a:cubicBezTo>
                      <a:pt x="15" y="2"/>
                      <a:pt x="15" y="1"/>
                      <a:pt x="13" y="1"/>
                    </a:cubicBezTo>
                    <a:moveTo>
                      <a:pt x="46" y="0"/>
                    </a:moveTo>
                    <a:cubicBezTo>
                      <a:pt x="45" y="0"/>
                      <a:pt x="43" y="0"/>
                      <a:pt x="42" y="1"/>
                    </a:cubicBezTo>
                    <a:cubicBezTo>
                      <a:pt x="41" y="2"/>
                      <a:pt x="41" y="2"/>
                      <a:pt x="41" y="2"/>
                    </a:cubicBezTo>
                    <a:cubicBezTo>
                      <a:pt x="40" y="4"/>
                      <a:pt x="40" y="4"/>
                      <a:pt x="40" y="4"/>
                    </a:cubicBezTo>
                    <a:cubicBezTo>
                      <a:pt x="38" y="7"/>
                      <a:pt x="38" y="7"/>
                      <a:pt x="38" y="7"/>
                    </a:cubicBezTo>
                    <a:cubicBezTo>
                      <a:pt x="38" y="7"/>
                      <a:pt x="38" y="7"/>
                      <a:pt x="38" y="7"/>
                    </a:cubicBezTo>
                    <a:cubicBezTo>
                      <a:pt x="40" y="9"/>
                      <a:pt x="40" y="9"/>
                      <a:pt x="40" y="9"/>
                    </a:cubicBezTo>
                    <a:cubicBezTo>
                      <a:pt x="41" y="9"/>
                      <a:pt x="41" y="9"/>
                      <a:pt x="41" y="9"/>
                    </a:cubicBezTo>
                    <a:cubicBezTo>
                      <a:pt x="41" y="8"/>
                      <a:pt x="42" y="7"/>
                      <a:pt x="42" y="7"/>
                    </a:cubicBezTo>
                    <a:cubicBezTo>
                      <a:pt x="44" y="4"/>
                      <a:pt x="44" y="4"/>
                      <a:pt x="44" y="4"/>
                    </a:cubicBezTo>
                    <a:cubicBezTo>
                      <a:pt x="45" y="4"/>
                      <a:pt x="43" y="7"/>
                      <a:pt x="42" y="10"/>
                    </a:cubicBezTo>
                    <a:cubicBezTo>
                      <a:pt x="45" y="12"/>
                      <a:pt x="45" y="12"/>
                      <a:pt x="45" y="12"/>
                    </a:cubicBezTo>
                    <a:cubicBezTo>
                      <a:pt x="45" y="12"/>
                      <a:pt x="45" y="12"/>
                      <a:pt x="45" y="12"/>
                    </a:cubicBezTo>
                    <a:cubicBezTo>
                      <a:pt x="46" y="10"/>
                      <a:pt x="47" y="8"/>
                      <a:pt x="48" y="6"/>
                    </a:cubicBezTo>
                    <a:cubicBezTo>
                      <a:pt x="48" y="6"/>
                      <a:pt x="48" y="6"/>
                      <a:pt x="48" y="6"/>
                    </a:cubicBezTo>
                    <a:cubicBezTo>
                      <a:pt x="48" y="6"/>
                      <a:pt x="49" y="4"/>
                      <a:pt x="49" y="3"/>
                    </a:cubicBezTo>
                    <a:cubicBezTo>
                      <a:pt x="49" y="2"/>
                      <a:pt x="49"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8" name="Freeform 10341"/>
              <p:cNvSpPr>
                <a:spLocks/>
              </p:cNvSpPr>
              <p:nvPr/>
            </p:nvSpPr>
            <p:spPr bwMode="auto">
              <a:xfrm>
                <a:off x="-503" y="3120"/>
                <a:ext cx="10" cy="7"/>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0"/>
                      <a:pt x="0" y="0"/>
                      <a:pt x="0" y="0"/>
                    </a:cubicBezTo>
                    <a:cubicBezTo>
                      <a:pt x="1" y="1"/>
                      <a:pt x="3" y="2"/>
                      <a:pt x="4" y="3"/>
                    </a:cubicBezTo>
                    <a:cubicBezTo>
                      <a:pt x="4" y="3"/>
                      <a:pt x="4" y="3"/>
                      <a:pt x="4" y="3"/>
                    </a:cubicBezTo>
                    <a:cubicBezTo>
                      <a:pt x="3"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49" name="Freeform 10342"/>
              <p:cNvSpPr>
                <a:spLocks/>
              </p:cNvSpPr>
              <p:nvPr/>
            </p:nvSpPr>
            <p:spPr bwMode="auto">
              <a:xfrm>
                <a:off x="-607" y="3089"/>
                <a:ext cx="64" cy="33"/>
              </a:xfrm>
              <a:custGeom>
                <a:avLst/>
                <a:gdLst>
                  <a:gd name="T0" fmla="*/ 5 w 27"/>
                  <a:gd name="T1" fmla="*/ 0 h 14"/>
                  <a:gd name="T2" fmla="*/ 7 w 27"/>
                  <a:gd name="T3" fmla="*/ 1 h 14"/>
                  <a:gd name="T4" fmla="*/ 6 w 27"/>
                  <a:gd name="T5" fmla="*/ 1 h 14"/>
                  <a:gd name="T6" fmla="*/ 1 w 27"/>
                  <a:gd name="T7" fmla="*/ 11 h 14"/>
                  <a:gd name="T8" fmla="*/ 0 w 27"/>
                  <a:gd name="T9" fmla="*/ 12 h 14"/>
                  <a:gd name="T10" fmla="*/ 3 w 27"/>
                  <a:gd name="T11" fmla="*/ 14 h 14"/>
                  <a:gd name="T12" fmla="*/ 7 w 27"/>
                  <a:gd name="T13" fmla="*/ 8 h 14"/>
                  <a:gd name="T14" fmla="*/ 4 w 27"/>
                  <a:gd name="T15" fmla="*/ 6 h 14"/>
                  <a:gd name="T16" fmla="*/ 5 w 27"/>
                  <a:gd name="T17" fmla="*/ 5 h 14"/>
                  <a:gd name="T18" fmla="*/ 5 w 27"/>
                  <a:gd name="T19" fmla="*/ 5 h 14"/>
                  <a:gd name="T20" fmla="*/ 6 w 27"/>
                  <a:gd name="T21" fmla="*/ 5 h 14"/>
                  <a:gd name="T22" fmla="*/ 8 w 27"/>
                  <a:gd name="T23" fmla="*/ 4 h 14"/>
                  <a:gd name="T24" fmla="*/ 9 w 27"/>
                  <a:gd name="T25" fmla="*/ 5 h 14"/>
                  <a:gd name="T26" fmla="*/ 10 w 27"/>
                  <a:gd name="T27" fmla="*/ 3 h 14"/>
                  <a:gd name="T28" fmla="*/ 11 w 27"/>
                  <a:gd name="T29" fmla="*/ 6 h 14"/>
                  <a:gd name="T30" fmla="*/ 13 w 27"/>
                  <a:gd name="T31" fmla="*/ 6 h 14"/>
                  <a:gd name="T32" fmla="*/ 18 w 27"/>
                  <a:gd name="T33" fmla="*/ 9 h 14"/>
                  <a:gd name="T34" fmla="*/ 21 w 27"/>
                  <a:gd name="T35" fmla="*/ 6 h 14"/>
                  <a:gd name="T36" fmla="*/ 22 w 27"/>
                  <a:gd name="T37" fmla="*/ 6 h 14"/>
                  <a:gd name="T38" fmla="*/ 20 w 27"/>
                  <a:gd name="T39" fmla="*/ 10 h 14"/>
                  <a:gd name="T40" fmla="*/ 24 w 27"/>
                  <a:gd name="T41" fmla="*/ 12 h 14"/>
                  <a:gd name="T42" fmla="*/ 24 w 27"/>
                  <a:gd name="T43" fmla="*/ 11 h 14"/>
                  <a:gd name="T44" fmla="*/ 26 w 27"/>
                  <a:gd name="T45" fmla="*/ 9 h 14"/>
                  <a:gd name="T46" fmla="*/ 26 w 27"/>
                  <a:gd name="T47" fmla="*/ 8 h 14"/>
                  <a:gd name="T48" fmla="*/ 26 w 27"/>
                  <a:gd name="T49" fmla="*/ 8 h 14"/>
                  <a:gd name="T50" fmla="*/ 26 w 27"/>
                  <a:gd name="T51" fmla="*/ 7 h 14"/>
                  <a:gd name="T52" fmla="*/ 26 w 27"/>
                  <a:gd name="T53" fmla="*/ 7 h 14"/>
                  <a:gd name="T54" fmla="*/ 27 w 27"/>
                  <a:gd name="T55" fmla="*/ 8 h 14"/>
                  <a:gd name="T56" fmla="*/ 24 w 27"/>
                  <a:gd name="T57" fmla="*/ 1 h 14"/>
                  <a:gd name="T58" fmla="*/ 23 w 27"/>
                  <a:gd name="T59" fmla="*/ 1 h 14"/>
                  <a:gd name="T60" fmla="*/ 18 w 27"/>
                  <a:gd name="T61" fmla="*/ 2 h 14"/>
                  <a:gd name="T62" fmla="*/ 15 w 27"/>
                  <a:gd name="T63" fmla="*/ 6 h 14"/>
                  <a:gd name="T64" fmla="*/ 10 w 27"/>
                  <a:gd name="T65" fmla="*/ 3 h 14"/>
                  <a:gd name="T66" fmla="*/ 5 w 27"/>
                  <a:gd name="T6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 h="14">
                    <a:moveTo>
                      <a:pt x="5" y="0"/>
                    </a:moveTo>
                    <a:cubicBezTo>
                      <a:pt x="5" y="0"/>
                      <a:pt x="5" y="0"/>
                      <a:pt x="7" y="1"/>
                    </a:cubicBezTo>
                    <a:cubicBezTo>
                      <a:pt x="6" y="1"/>
                      <a:pt x="6" y="1"/>
                      <a:pt x="6" y="1"/>
                    </a:cubicBezTo>
                    <a:cubicBezTo>
                      <a:pt x="1" y="11"/>
                      <a:pt x="1" y="11"/>
                      <a:pt x="1" y="11"/>
                    </a:cubicBezTo>
                    <a:cubicBezTo>
                      <a:pt x="0" y="12"/>
                      <a:pt x="0" y="12"/>
                      <a:pt x="0" y="12"/>
                    </a:cubicBezTo>
                    <a:cubicBezTo>
                      <a:pt x="1" y="13"/>
                      <a:pt x="2" y="13"/>
                      <a:pt x="3" y="14"/>
                    </a:cubicBezTo>
                    <a:cubicBezTo>
                      <a:pt x="7" y="8"/>
                      <a:pt x="7" y="8"/>
                      <a:pt x="7" y="8"/>
                    </a:cubicBezTo>
                    <a:cubicBezTo>
                      <a:pt x="6" y="8"/>
                      <a:pt x="5" y="7"/>
                      <a:pt x="4" y="6"/>
                    </a:cubicBezTo>
                    <a:cubicBezTo>
                      <a:pt x="4" y="5"/>
                      <a:pt x="5" y="5"/>
                      <a:pt x="5" y="5"/>
                    </a:cubicBezTo>
                    <a:cubicBezTo>
                      <a:pt x="5" y="5"/>
                      <a:pt x="5" y="5"/>
                      <a:pt x="5" y="5"/>
                    </a:cubicBezTo>
                    <a:cubicBezTo>
                      <a:pt x="5" y="5"/>
                      <a:pt x="5" y="5"/>
                      <a:pt x="6" y="5"/>
                    </a:cubicBezTo>
                    <a:cubicBezTo>
                      <a:pt x="6" y="4"/>
                      <a:pt x="7" y="4"/>
                      <a:pt x="8" y="4"/>
                    </a:cubicBezTo>
                    <a:cubicBezTo>
                      <a:pt x="8" y="4"/>
                      <a:pt x="9" y="4"/>
                      <a:pt x="9" y="5"/>
                    </a:cubicBezTo>
                    <a:cubicBezTo>
                      <a:pt x="10" y="3"/>
                      <a:pt x="10" y="3"/>
                      <a:pt x="10" y="3"/>
                    </a:cubicBezTo>
                    <a:cubicBezTo>
                      <a:pt x="14" y="4"/>
                      <a:pt x="11" y="5"/>
                      <a:pt x="11" y="6"/>
                    </a:cubicBezTo>
                    <a:cubicBezTo>
                      <a:pt x="12" y="6"/>
                      <a:pt x="12" y="6"/>
                      <a:pt x="13" y="6"/>
                    </a:cubicBezTo>
                    <a:cubicBezTo>
                      <a:pt x="15" y="7"/>
                      <a:pt x="16" y="8"/>
                      <a:pt x="18" y="9"/>
                    </a:cubicBezTo>
                    <a:cubicBezTo>
                      <a:pt x="19" y="8"/>
                      <a:pt x="20" y="7"/>
                      <a:pt x="21" y="6"/>
                    </a:cubicBezTo>
                    <a:cubicBezTo>
                      <a:pt x="21" y="6"/>
                      <a:pt x="22" y="6"/>
                      <a:pt x="22" y="6"/>
                    </a:cubicBezTo>
                    <a:cubicBezTo>
                      <a:pt x="22" y="6"/>
                      <a:pt x="21" y="8"/>
                      <a:pt x="20" y="10"/>
                    </a:cubicBezTo>
                    <a:cubicBezTo>
                      <a:pt x="21" y="11"/>
                      <a:pt x="23" y="12"/>
                      <a:pt x="24" y="12"/>
                    </a:cubicBezTo>
                    <a:cubicBezTo>
                      <a:pt x="24" y="11"/>
                      <a:pt x="24" y="11"/>
                      <a:pt x="24" y="11"/>
                    </a:cubicBezTo>
                    <a:cubicBezTo>
                      <a:pt x="26" y="9"/>
                      <a:pt x="26" y="9"/>
                      <a:pt x="26" y="9"/>
                    </a:cubicBezTo>
                    <a:cubicBezTo>
                      <a:pt x="26" y="8"/>
                      <a:pt x="26" y="8"/>
                      <a:pt x="26" y="8"/>
                    </a:cubicBezTo>
                    <a:cubicBezTo>
                      <a:pt x="26" y="8"/>
                      <a:pt x="26" y="8"/>
                      <a:pt x="26" y="8"/>
                    </a:cubicBezTo>
                    <a:cubicBezTo>
                      <a:pt x="26" y="7"/>
                      <a:pt x="26" y="7"/>
                      <a:pt x="26" y="7"/>
                    </a:cubicBezTo>
                    <a:cubicBezTo>
                      <a:pt x="26" y="7"/>
                      <a:pt x="26" y="7"/>
                      <a:pt x="26" y="7"/>
                    </a:cubicBezTo>
                    <a:cubicBezTo>
                      <a:pt x="26" y="8"/>
                      <a:pt x="27" y="8"/>
                      <a:pt x="27" y="8"/>
                    </a:cubicBezTo>
                    <a:cubicBezTo>
                      <a:pt x="27" y="8"/>
                      <a:pt x="26" y="7"/>
                      <a:pt x="24" y="1"/>
                    </a:cubicBezTo>
                    <a:cubicBezTo>
                      <a:pt x="24" y="1"/>
                      <a:pt x="23" y="1"/>
                      <a:pt x="23" y="1"/>
                    </a:cubicBezTo>
                    <a:cubicBezTo>
                      <a:pt x="21" y="1"/>
                      <a:pt x="19" y="1"/>
                      <a:pt x="18" y="2"/>
                    </a:cubicBezTo>
                    <a:cubicBezTo>
                      <a:pt x="17" y="4"/>
                      <a:pt x="16" y="5"/>
                      <a:pt x="15" y="6"/>
                    </a:cubicBezTo>
                    <a:cubicBezTo>
                      <a:pt x="14" y="5"/>
                      <a:pt x="12" y="4"/>
                      <a:pt x="10" y="3"/>
                    </a:cubicBezTo>
                    <a:cubicBezTo>
                      <a:pt x="8" y="1"/>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50" name="Freeform 10343"/>
              <p:cNvSpPr>
                <a:spLocks noEditPoints="1"/>
              </p:cNvSpPr>
              <p:nvPr/>
            </p:nvSpPr>
            <p:spPr bwMode="auto">
              <a:xfrm>
                <a:off x="-611" y="3098"/>
                <a:ext cx="61" cy="29"/>
              </a:xfrm>
              <a:custGeom>
                <a:avLst/>
                <a:gdLst>
                  <a:gd name="T0" fmla="*/ 2 w 26"/>
                  <a:gd name="T1" fmla="*/ 8 h 12"/>
                  <a:gd name="T2" fmla="*/ 0 w 26"/>
                  <a:gd name="T3" fmla="*/ 10 h 12"/>
                  <a:gd name="T4" fmla="*/ 4 w 26"/>
                  <a:gd name="T5" fmla="*/ 12 h 12"/>
                  <a:gd name="T6" fmla="*/ 5 w 26"/>
                  <a:gd name="T7" fmla="*/ 11 h 12"/>
                  <a:gd name="T8" fmla="*/ 5 w 26"/>
                  <a:gd name="T9" fmla="*/ 10 h 12"/>
                  <a:gd name="T10" fmla="*/ 2 w 26"/>
                  <a:gd name="T11" fmla="*/ 8 h 12"/>
                  <a:gd name="T12" fmla="*/ 22 w 26"/>
                  <a:gd name="T13" fmla="*/ 6 h 12"/>
                  <a:gd name="T14" fmla="*/ 21 w 26"/>
                  <a:gd name="T15" fmla="*/ 7 h 12"/>
                  <a:gd name="T16" fmla="*/ 21 w 26"/>
                  <a:gd name="T17" fmla="*/ 8 h 12"/>
                  <a:gd name="T18" fmla="*/ 25 w 26"/>
                  <a:gd name="T19" fmla="*/ 10 h 12"/>
                  <a:gd name="T20" fmla="*/ 26 w 26"/>
                  <a:gd name="T21" fmla="*/ 8 h 12"/>
                  <a:gd name="T22" fmla="*/ 22 w 26"/>
                  <a:gd name="T23" fmla="*/ 6 h 12"/>
                  <a:gd name="T24" fmla="*/ 13 w 26"/>
                  <a:gd name="T25" fmla="*/ 2 h 12"/>
                  <a:gd name="T26" fmla="*/ 13 w 26"/>
                  <a:gd name="T27" fmla="*/ 2 h 12"/>
                  <a:gd name="T28" fmla="*/ 13 w 26"/>
                  <a:gd name="T29" fmla="*/ 3 h 12"/>
                  <a:gd name="T30" fmla="*/ 19 w 26"/>
                  <a:gd name="T31" fmla="*/ 7 h 12"/>
                  <a:gd name="T32" fmla="*/ 20 w 26"/>
                  <a:gd name="T33" fmla="*/ 5 h 12"/>
                  <a:gd name="T34" fmla="*/ 15 w 26"/>
                  <a:gd name="T35" fmla="*/ 2 h 12"/>
                  <a:gd name="T36" fmla="*/ 13 w 26"/>
                  <a:gd name="T37" fmla="*/ 2 h 12"/>
                  <a:gd name="T38" fmla="*/ 7 w 26"/>
                  <a:gd name="T39" fmla="*/ 1 h 12"/>
                  <a:gd name="T40" fmla="*/ 6 w 26"/>
                  <a:gd name="T41" fmla="*/ 2 h 12"/>
                  <a:gd name="T42" fmla="*/ 9 w 26"/>
                  <a:gd name="T43" fmla="*/ 4 h 12"/>
                  <a:gd name="T44" fmla="*/ 9 w 26"/>
                  <a:gd name="T45" fmla="*/ 4 h 12"/>
                  <a:gd name="T46" fmla="*/ 9 w 26"/>
                  <a:gd name="T47" fmla="*/ 3 h 12"/>
                  <a:gd name="T48" fmla="*/ 7 w 26"/>
                  <a:gd name="T49" fmla="*/ 2 h 12"/>
                  <a:gd name="T50" fmla="*/ 7 w 26"/>
                  <a:gd name="T51" fmla="*/ 1 h 12"/>
                  <a:gd name="T52" fmla="*/ 10 w 26"/>
                  <a:gd name="T53" fmla="*/ 0 h 12"/>
                  <a:gd name="T54" fmla="*/ 8 w 26"/>
                  <a:gd name="T55" fmla="*/ 1 h 12"/>
                  <a:gd name="T56" fmla="*/ 8 w 26"/>
                  <a:gd name="T57" fmla="*/ 1 h 12"/>
                  <a:gd name="T58" fmla="*/ 9 w 26"/>
                  <a:gd name="T59" fmla="*/ 1 h 12"/>
                  <a:gd name="T60" fmla="*/ 9 w 26"/>
                  <a:gd name="T61" fmla="*/ 0 h 12"/>
                  <a:gd name="T62" fmla="*/ 11 w 26"/>
                  <a:gd name="T63" fmla="*/ 1 h 12"/>
                  <a:gd name="T64" fmla="*/ 9 w 26"/>
                  <a:gd name="T65" fmla="*/ 1 h 12"/>
                  <a:gd name="T66" fmla="*/ 7 w 26"/>
                  <a:gd name="T67" fmla="*/ 2 h 12"/>
                  <a:gd name="T68" fmla="*/ 9 w 26"/>
                  <a:gd name="T69" fmla="*/ 4 h 12"/>
                  <a:gd name="T70" fmla="*/ 9 w 26"/>
                  <a:gd name="T71" fmla="*/ 4 h 12"/>
                  <a:gd name="T72" fmla="*/ 10 w 26"/>
                  <a:gd name="T73" fmla="*/ 3 h 12"/>
                  <a:gd name="T74" fmla="*/ 9 w 26"/>
                  <a:gd name="T75" fmla="*/ 3 h 12"/>
                  <a:gd name="T76" fmla="*/ 10 w 26"/>
                  <a:gd name="T77" fmla="*/ 2 h 12"/>
                  <a:gd name="T78" fmla="*/ 9 w 26"/>
                  <a:gd name="T79" fmla="*/ 2 h 12"/>
                  <a:gd name="T80" fmla="*/ 10 w 26"/>
                  <a:gd name="T81" fmla="*/ 2 h 12"/>
                  <a:gd name="T82" fmla="*/ 11 w 26"/>
                  <a:gd name="T83" fmla="*/ 2 h 12"/>
                  <a:gd name="T84" fmla="*/ 11 w 26"/>
                  <a:gd name="T85" fmla="*/ 1 h 12"/>
                  <a:gd name="T86" fmla="*/ 10 w 26"/>
                  <a:gd name="T8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 h="12">
                    <a:moveTo>
                      <a:pt x="2" y="8"/>
                    </a:moveTo>
                    <a:cubicBezTo>
                      <a:pt x="0" y="10"/>
                      <a:pt x="0" y="10"/>
                      <a:pt x="0" y="10"/>
                    </a:cubicBezTo>
                    <a:cubicBezTo>
                      <a:pt x="2" y="11"/>
                      <a:pt x="3" y="12"/>
                      <a:pt x="4" y="12"/>
                    </a:cubicBezTo>
                    <a:cubicBezTo>
                      <a:pt x="4" y="12"/>
                      <a:pt x="5" y="11"/>
                      <a:pt x="5" y="11"/>
                    </a:cubicBezTo>
                    <a:cubicBezTo>
                      <a:pt x="5" y="10"/>
                      <a:pt x="5" y="10"/>
                      <a:pt x="5" y="10"/>
                    </a:cubicBezTo>
                    <a:cubicBezTo>
                      <a:pt x="4" y="9"/>
                      <a:pt x="3" y="9"/>
                      <a:pt x="2" y="8"/>
                    </a:cubicBezTo>
                    <a:moveTo>
                      <a:pt x="22" y="6"/>
                    </a:moveTo>
                    <a:cubicBezTo>
                      <a:pt x="21" y="6"/>
                      <a:pt x="21" y="7"/>
                      <a:pt x="21" y="7"/>
                    </a:cubicBezTo>
                    <a:cubicBezTo>
                      <a:pt x="21" y="7"/>
                      <a:pt x="21" y="8"/>
                      <a:pt x="21" y="8"/>
                    </a:cubicBezTo>
                    <a:cubicBezTo>
                      <a:pt x="22" y="9"/>
                      <a:pt x="24" y="9"/>
                      <a:pt x="25" y="10"/>
                    </a:cubicBezTo>
                    <a:cubicBezTo>
                      <a:pt x="26" y="8"/>
                      <a:pt x="26" y="8"/>
                      <a:pt x="26" y="8"/>
                    </a:cubicBezTo>
                    <a:cubicBezTo>
                      <a:pt x="25" y="8"/>
                      <a:pt x="23" y="7"/>
                      <a:pt x="22" y="6"/>
                    </a:cubicBezTo>
                    <a:moveTo>
                      <a:pt x="13" y="2"/>
                    </a:moveTo>
                    <a:cubicBezTo>
                      <a:pt x="13" y="2"/>
                      <a:pt x="13" y="2"/>
                      <a:pt x="13" y="2"/>
                    </a:cubicBezTo>
                    <a:cubicBezTo>
                      <a:pt x="13" y="3"/>
                      <a:pt x="13" y="3"/>
                      <a:pt x="13" y="3"/>
                    </a:cubicBezTo>
                    <a:cubicBezTo>
                      <a:pt x="15" y="3"/>
                      <a:pt x="17" y="5"/>
                      <a:pt x="19" y="7"/>
                    </a:cubicBezTo>
                    <a:cubicBezTo>
                      <a:pt x="20" y="6"/>
                      <a:pt x="20" y="6"/>
                      <a:pt x="20" y="5"/>
                    </a:cubicBezTo>
                    <a:cubicBezTo>
                      <a:pt x="18" y="4"/>
                      <a:pt x="17" y="3"/>
                      <a:pt x="15" y="2"/>
                    </a:cubicBezTo>
                    <a:cubicBezTo>
                      <a:pt x="14" y="2"/>
                      <a:pt x="14" y="2"/>
                      <a:pt x="13" y="2"/>
                    </a:cubicBezTo>
                    <a:moveTo>
                      <a:pt x="7" y="1"/>
                    </a:moveTo>
                    <a:cubicBezTo>
                      <a:pt x="7" y="1"/>
                      <a:pt x="6" y="1"/>
                      <a:pt x="6" y="2"/>
                    </a:cubicBezTo>
                    <a:cubicBezTo>
                      <a:pt x="7" y="3"/>
                      <a:pt x="8" y="4"/>
                      <a:pt x="9" y="4"/>
                    </a:cubicBezTo>
                    <a:cubicBezTo>
                      <a:pt x="9" y="4"/>
                      <a:pt x="9" y="4"/>
                      <a:pt x="9" y="4"/>
                    </a:cubicBezTo>
                    <a:cubicBezTo>
                      <a:pt x="9" y="3"/>
                      <a:pt x="9" y="3"/>
                      <a:pt x="9" y="3"/>
                    </a:cubicBezTo>
                    <a:cubicBezTo>
                      <a:pt x="8" y="3"/>
                      <a:pt x="7" y="2"/>
                      <a:pt x="7" y="2"/>
                    </a:cubicBezTo>
                    <a:cubicBezTo>
                      <a:pt x="7" y="2"/>
                      <a:pt x="7" y="1"/>
                      <a:pt x="7" y="1"/>
                    </a:cubicBezTo>
                    <a:moveTo>
                      <a:pt x="10" y="0"/>
                    </a:moveTo>
                    <a:cubicBezTo>
                      <a:pt x="9" y="0"/>
                      <a:pt x="8" y="0"/>
                      <a:pt x="8" y="1"/>
                    </a:cubicBezTo>
                    <a:cubicBezTo>
                      <a:pt x="8" y="1"/>
                      <a:pt x="8" y="1"/>
                      <a:pt x="8" y="1"/>
                    </a:cubicBezTo>
                    <a:cubicBezTo>
                      <a:pt x="8" y="1"/>
                      <a:pt x="8" y="1"/>
                      <a:pt x="9" y="1"/>
                    </a:cubicBezTo>
                    <a:cubicBezTo>
                      <a:pt x="9" y="0"/>
                      <a:pt x="9" y="0"/>
                      <a:pt x="9" y="0"/>
                    </a:cubicBezTo>
                    <a:cubicBezTo>
                      <a:pt x="10" y="0"/>
                      <a:pt x="10" y="1"/>
                      <a:pt x="11" y="1"/>
                    </a:cubicBezTo>
                    <a:cubicBezTo>
                      <a:pt x="10" y="1"/>
                      <a:pt x="10" y="1"/>
                      <a:pt x="9" y="1"/>
                    </a:cubicBezTo>
                    <a:cubicBezTo>
                      <a:pt x="8" y="1"/>
                      <a:pt x="7" y="1"/>
                      <a:pt x="7" y="2"/>
                    </a:cubicBezTo>
                    <a:cubicBezTo>
                      <a:pt x="8" y="3"/>
                      <a:pt x="9" y="3"/>
                      <a:pt x="9" y="4"/>
                    </a:cubicBezTo>
                    <a:cubicBezTo>
                      <a:pt x="9" y="4"/>
                      <a:pt x="9" y="4"/>
                      <a:pt x="9" y="4"/>
                    </a:cubicBezTo>
                    <a:cubicBezTo>
                      <a:pt x="10" y="3"/>
                      <a:pt x="10" y="3"/>
                      <a:pt x="10" y="3"/>
                    </a:cubicBezTo>
                    <a:cubicBezTo>
                      <a:pt x="9" y="3"/>
                      <a:pt x="9" y="3"/>
                      <a:pt x="9" y="3"/>
                    </a:cubicBezTo>
                    <a:cubicBezTo>
                      <a:pt x="9" y="3"/>
                      <a:pt x="9" y="2"/>
                      <a:pt x="10" y="2"/>
                    </a:cubicBezTo>
                    <a:cubicBezTo>
                      <a:pt x="10" y="2"/>
                      <a:pt x="9" y="2"/>
                      <a:pt x="9" y="2"/>
                    </a:cubicBezTo>
                    <a:cubicBezTo>
                      <a:pt x="10" y="2"/>
                      <a:pt x="10" y="2"/>
                      <a:pt x="10" y="2"/>
                    </a:cubicBezTo>
                    <a:cubicBezTo>
                      <a:pt x="11" y="2"/>
                      <a:pt x="11" y="2"/>
                      <a:pt x="11" y="2"/>
                    </a:cubicBezTo>
                    <a:cubicBezTo>
                      <a:pt x="11" y="1"/>
                      <a:pt x="11" y="1"/>
                      <a:pt x="11" y="1"/>
                    </a:cubicBezTo>
                    <a:cubicBezTo>
                      <a:pt x="11" y="0"/>
                      <a:pt x="10" y="0"/>
                      <a:pt x="1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51" name="Freeform 10344"/>
              <p:cNvSpPr>
                <a:spLocks noEditPoints="1"/>
              </p:cNvSpPr>
              <p:nvPr/>
            </p:nvSpPr>
            <p:spPr bwMode="auto">
              <a:xfrm>
                <a:off x="-595" y="3098"/>
                <a:ext cx="10" cy="10"/>
              </a:xfrm>
              <a:custGeom>
                <a:avLst/>
                <a:gdLst>
                  <a:gd name="T0" fmla="*/ 0 w 4"/>
                  <a:gd name="T1" fmla="*/ 2 h 4"/>
                  <a:gd name="T2" fmla="*/ 2 w 4"/>
                  <a:gd name="T3" fmla="*/ 3 h 4"/>
                  <a:gd name="T4" fmla="*/ 2 w 4"/>
                  <a:gd name="T5" fmla="*/ 4 h 4"/>
                  <a:gd name="T6" fmla="*/ 2 w 4"/>
                  <a:gd name="T7" fmla="*/ 4 h 4"/>
                  <a:gd name="T8" fmla="*/ 2 w 4"/>
                  <a:gd name="T9" fmla="*/ 4 h 4"/>
                  <a:gd name="T10" fmla="*/ 0 w 4"/>
                  <a:gd name="T11" fmla="*/ 2 h 4"/>
                  <a:gd name="T12" fmla="*/ 1 w 4"/>
                  <a:gd name="T13" fmla="*/ 1 h 4"/>
                  <a:gd name="T14" fmla="*/ 1 w 4"/>
                  <a:gd name="T15" fmla="*/ 1 h 4"/>
                  <a:gd name="T16" fmla="*/ 0 w 4"/>
                  <a:gd name="T17" fmla="*/ 1 h 4"/>
                  <a:gd name="T18" fmla="*/ 0 w 4"/>
                  <a:gd name="T19" fmla="*/ 1 h 4"/>
                  <a:gd name="T20" fmla="*/ 0 w 4"/>
                  <a:gd name="T21" fmla="*/ 2 h 4"/>
                  <a:gd name="T22" fmla="*/ 2 w 4"/>
                  <a:gd name="T23" fmla="*/ 1 h 4"/>
                  <a:gd name="T24" fmla="*/ 1 w 4"/>
                  <a:gd name="T25" fmla="*/ 1 h 4"/>
                  <a:gd name="T26" fmla="*/ 2 w 4"/>
                  <a:gd name="T27" fmla="*/ 0 h 4"/>
                  <a:gd name="T28" fmla="*/ 2 w 4"/>
                  <a:gd name="T29" fmla="*/ 1 h 4"/>
                  <a:gd name="T30" fmla="*/ 4 w 4"/>
                  <a:gd name="T31" fmla="*/ 1 h 4"/>
                  <a:gd name="T32" fmla="*/ 2 w 4"/>
                  <a:gd name="T33"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 h="4">
                    <a:moveTo>
                      <a:pt x="0" y="2"/>
                    </a:moveTo>
                    <a:cubicBezTo>
                      <a:pt x="0" y="2"/>
                      <a:pt x="1" y="3"/>
                      <a:pt x="2" y="3"/>
                    </a:cubicBezTo>
                    <a:cubicBezTo>
                      <a:pt x="2" y="4"/>
                      <a:pt x="2" y="4"/>
                      <a:pt x="2" y="4"/>
                    </a:cubicBezTo>
                    <a:cubicBezTo>
                      <a:pt x="2" y="4"/>
                      <a:pt x="2" y="4"/>
                      <a:pt x="2" y="4"/>
                    </a:cubicBezTo>
                    <a:cubicBezTo>
                      <a:pt x="2" y="4"/>
                      <a:pt x="2" y="4"/>
                      <a:pt x="2" y="4"/>
                    </a:cubicBezTo>
                    <a:cubicBezTo>
                      <a:pt x="2" y="3"/>
                      <a:pt x="1" y="3"/>
                      <a:pt x="0" y="2"/>
                    </a:cubicBezTo>
                    <a:moveTo>
                      <a:pt x="1" y="1"/>
                    </a:moveTo>
                    <a:cubicBezTo>
                      <a:pt x="1" y="1"/>
                      <a:pt x="1" y="1"/>
                      <a:pt x="1" y="1"/>
                    </a:cubicBezTo>
                    <a:cubicBezTo>
                      <a:pt x="0" y="1"/>
                      <a:pt x="0" y="1"/>
                      <a:pt x="0" y="1"/>
                    </a:cubicBezTo>
                    <a:cubicBezTo>
                      <a:pt x="0" y="1"/>
                      <a:pt x="0" y="1"/>
                      <a:pt x="0" y="1"/>
                    </a:cubicBezTo>
                    <a:cubicBezTo>
                      <a:pt x="0" y="1"/>
                      <a:pt x="0" y="2"/>
                      <a:pt x="0" y="2"/>
                    </a:cubicBezTo>
                    <a:cubicBezTo>
                      <a:pt x="0" y="1"/>
                      <a:pt x="1" y="1"/>
                      <a:pt x="2" y="1"/>
                    </a:cubicBezTo>
                    <a:cubicBezTo>
                      <a:pt x="1" y="1"/>
                      <a:pt x="1" y="1"/>
                      <a:pt x="1" y="1"/>
                    </a:cubicBezTo>
                    <a:moveTo>
                      <a:pt x="2" y="0"/>
                    </a:moveTo>
                    <a:cubicBezTo>
                      <a:pt x="2" y="0"/>
                      <a:pt x="2" y="0"/>
                      <a:pt x="2" y="1"/>
                    </a:cubicBezTo>
                    <a:cubicBezTo>
                      <a:pt x="3" y="1"/>
                      <a:pt x="3" y="1"/>
                      <a:pt x="4" y="1"/>
                    </a:cubicBezTo>
                    <a:cubicBezTo>
                      <a:pt x="3"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52" name="Freeform 10345"/>
              <p:cNvSpPr>
                <a:spLocks noEditPoints="1"/>
              </p:cNvSpPr>
              <p:nvPr/>
            </p:nvSpPr>
            <p:spPr bwMode="auto">
              <a:xfrm>
                <a:off x="-647" y="3089"/>
                <a:ext cx="33" cy="24"/>
              </a:xfrm>
              <a:custGeom>
                <a:avLst/>
                <a:gdLst>
                  <a:gd name="T0" fmla="*/ 0 w 14"/>
                  <a:gd name="T1" fmla="*/ 7 h 10"/>
                  <a:gd name="T2" fmla="*/ 1 w 14"/>
                  <a:gd name="T3" fmla="*/ 8 h 10"/>
                  <a:gd name="T4" fmla="*/ 1 w 14"/>
                  <a:gd name="T5" fmla="*/ 8 h 10"/>
                  <a:gd name="T6" fmla="*/ 2 w 14"/>
                  <a:gd name="T7" fmla="*/ 9 h 10"/>
                  <a:gd name="T8" fmla="*/ 4 w 14"/>
                  <a:gd name="T9" fmla="*/ 9 h 10"/>
                  <a:gd name="T10" fmla="*/ 4 w 14"/>
                  <a:gd name="T11" fmla="*/ 9 h 10"/>
                  <a:gd name="T12" fmla="*/ 0 w 14"/>
                  <a:gd name="T13" fmla="*/ 7 h 10"/>
                  <a:gd name="T14" fmla="*/ 7 w 14"/>
                  <a:gd name="T15" fmla="*/ 0 h 10"/>
                  <a:gd name="T16" fmla="*/ 2 w 14"/>
                  <a:gd name="T17" fmla="*/ 3 h 10"/>
                  <a:gd name="T18" fmla="*/ 0 w 14"/>
                  <a:gd name="T19" fmla="*/ 5 h 10"/>
                  <a:gd name="T20" fmla="*/ 3 w 14"/>
                  <a:gd name="T21" fmla="*/ 5 h 10"/>
                  <a:gd name="T22" fmla="*/ 13 w 14"/>
                  <a:gd name="T23" fmla="*/ 10 h 10"/>
                  <a:gd name="T24" fmla="*/ 13 w 14"/>
                  <a:gd name="T25" fmla="*/ 8 h 10"/>
                  <a:gd name="T26" fmla="*/ 7 w 14"/>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0">
                    <a:moveTo>
                      <a:pt x="0" y="7"/>
                    </a:moveTo>
                    <a:cubicBezTo>
                      <a:pt x="0" y="8"/>
                      <a:pt x="0" y="8"/>
                      <a:pt x="1" y="8"/>
                    </a:cubicBezTo>
                    <a:cubicBezTo>
                      <a:pt x="1" y="8"/>
                      <a:pt x="1" y="8"/>
                      <a:pt x="1" y="8"/>
                    </a:cubicBezTo>
                    <a:cubicBezTo>
                      <a:pt x="2" y="8"/>
                      <a:pt x="2" y="8"/>
                      <a:pt x="2" y="9"/>
                    </a:cubicBezTo>
                    <a:cubicBezTo>
                      <a:pt x="3" y="9"/>
                      <a:pt x="3" y="9"/>
                      <a:pt x="4" y="9"/>
                    </a:cubicBezTo>
                    <a:cubicBezTo>
                      <a:pt x="4" y="9"/>
                      <a:pt x="4" y="9"/>
                      <a:pt x="4" y="9"/>
                    </a:cubicBezTo>
                    <a:cubicBezTo>
                      <a:pt x="3" y="9"/>
                      <a:pt x="1" y="8"/>
                      <a:pt x="0" y="7"/>
                    </a:cubicBezTo>
                    <a:moveTo>
                      <a:pt x="7" y="0"/>
                    </a:moveTo>
                    <a:cubicBezTo>
                      <a:pt x="6" y="0"/>
                      <a:pt x="4" y="1"/>
                      <a:pt x="2" y="3"/>
                    </a:cubicBezTo>
                    <a:cubicBezTo>
                      <a:pt x="1" y="4"/>
                      <a:pt x="1" y="4"/>
                      <a:pt x="0" y="5"/>
                    </a:cubicBezTo>
                    <a:cubicBezTo>
                      <a:pt x="1" y="5"/>
                      <a:pt x="2" y="5"/>
                      <a:pt x="3" y="5"/>
                    </a:cubicBezTo>
                    <a:cubicBezTo>
                      <a:pt x="6" y="7"/>
                      <a:pt x="10" y="8"/>
                      <a:pt x="13" y="10"/>
                    </a:cubicBezTo>
                    <a:cubicBezTo>
                      <a:pt x="13" y="9"/>
                      <a:pt x="13" y="9"/>
                      <a:pt x="13" y="8"/>
                    </a:cubicBezTo>
                    <a:cubicBezTo>
                      <a:pt x="14" y="4"/>
                      <a:pt x="11"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53" name="Freeform 10346"/>
              <p:cNvSpPr>
                <a:spLocks/>
              </p:cNvSpPr>
              <p:nvPr/>
            </p:nvSpPr>
            <p:spPr bwMode="auto">
              <a:xfrm>
                <a:off x="-649" y="3101"/>
                <a:ext cx="33" cy="19"/>
              </a:xfrm>
              <a:custGeom>
                <a:avLst/>
                <a:gdLst>
                  <a:gd name="T0" fmla="*/ 1 w 14"/>
                  <a:gd name="T1" fmla="*/ 0 h 8"/>
                  <a:gd name="T2" fmla="*/ 1 w 14"/>
                  <a:gd name="T3" fmla="*/ 0 h 8"/>
                  <a:gd name="T4" fmla="*/ 0 w 14"/>
                  <a:gd name="T5" fmla="*/ 2 h 8"/>
                  <a:gd name="T6" fmla="*/ 1 w 14"/>
                  <a:gd name="T7" fmla="*/ 2 h 8"/>
                  <a:gd name="T8" fmla="*/ 5 w 14"/>
                  <a:gd name="T9" fmla="*/ 4 h 8"/>
                  <a:gd name="T10" fmla="*/ 7 w 14"/>
                  <a:gd name="T11" fmla="*/ 2 h 8"/>
                  <a:gd name="T12" fmla="*/ 8 w 14"/>
                  <a:gd name="T13" fmla="*/ 6 h 8"/>
                  <a:gd name="T14" fmla="*/ 13 w 14"/>
                  <a:gd name="T15" fmla="*/ 8 h 8"/>
                  <a:gd name="T16" fmla="*/ 13 w 14"/>
                  <a:gd name="T17" fmla="*/ 8 h 8"/>
                  <a:gd name="T18" fmla="*/ 9 w 14"/>
                  <a:gd name="T19" fmla="*/ 5 h 8"/>
                  <a:gd name="T20" fmla="*/ 13 w 14"/>
                  <a:gd name="T21" fmla="*/ 8 h 8"/>
                  <a:gd name="T22" fmla="*/ 14 w 14"/>
                  <a:gd name="T23" fmla="*/ 5 h 8"/>
                  <a:gd name="T24" fmla="*/ 4 w 14"/>
                  <a:gd name="T25" fmla="*/ 0 h 8"/>
                  <a:gd name="T26" fmla="*/ 1 w 14"/>
                  <a:gd name="T2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8">
                    <a:moveTo>
                      <a:pt x="1" y="0"/>
                    </a:moveTo>
                    <a:cubicBezTo>
                      <a:pt x="1" y="0"/>
                      <a:pt x="1" y="0"/>
                      <a:pt x="1" y="0"/>
                    </a:cubicBezTo>
                    <a:cubicBezTo>
                      <a:pt x="1" y="1"/>
                      <a:pt x="0" y="1"/>
                      <a:pt x="0" y="2"/>
                    </a:cubicBezTo>
                    <a:cubicBezTo>
                      <a:pt x="0" y="2"/>
                      <a:pt x="0" y="2"/>
                      <a:pt x="1" y="2"/>
                    </a:cubicBezTo>
                    <a:cubicBezTo>
                      <a:pt x="2" y="3"/>
                      <a:pt x="4" y="4"/>
                      <a:pt x="5" y="4"/>
                    </a:cubicBezTo>
                    <a:cubicBezTo>
                      <a:pt x="6" y="3"/>
                      <a:pt x="6" y="3"/>
                      <a:pt x="7" y="2"/>
                    </a:cubicBezTo>
                    <a:cubicBezTo>
                      <a:pt x="9" y="2"/>
                      <a:pt x="9" y="4"/>
                      <a:pt x="8" y="6"/>
                    </a:cubicBezTo>
                    <a:cubicBezTo>
                      <a:pt x="10" y="6"/>
                      <a:pt x="11" y="7"/>
                      <a:pt x="13" y="8"/>
                    </a:cubicBezTo>
                    <a:cubicBezTo>
                      <a:pt x="13" y="8"/>
                      <a:pt x="13" y="8"/>
                      <a:pt x="13" y="8"/>
                    </a:cubicBezTo>
                    <a:cubicBezTo>
                      <a:pt x="12" y="7"/>
                      <a:pt x="10" y="6"/>
                      <a:pt x="9" y="5"/>
                    </a:cubicBezTo>
                    <a:cubicBezTo>
                      <a:pt x="10" y="6"/>
                      <a:pt x="12" y="7"/>
                      <a:pt x="13" y="8"/>
                    </a:cubicBezTo>
                    <a:cubicBezTo>
                      <a:pt x="13" y="7"/>
                      <a:pt x="14" y="6"/>
                      <a:pt x="14" y="5"/>
                    </a:cubicBezTo>
                    <a:cubicBezTo>
                      <a:pt x="11" y="3"/>
                      <a:pt x="7" y="2"/>
                      <a:pt x="4" y="0"/>
                    </a:cubicBezTo>
                    <a:cubicBezTo>
                      <a:pt x="3"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54" name="Freeform 10347"/>
              <p:cNvSpPr>
                <a:spLocks noEditPoints="1"/>
              </p:cNvSpPr>
              <p:nvPr/>
            </p:nvSpPr>
            <p:spPr bwMode="auto">
              <a:xfrm>
                <a:off x="-446" y="3091"/>
                <a:ext cx="35" cy="29"/>
              </a:xfrm>
              <a:custGeom>
                <a:avLst/>
                <a:gdLst>
                  <a:gd name="T0" fmla="*/ 14 w 15"/>
                  <a:gd name="T1" fmla="*/ 4 h 12"/>
                  <a:gd name="T2" fmla="*/ 12 w 15"/>
                  <a:gd name="T3" fmla="*/ 7 h 12"/>
                  <a:gd name="T4" fmla="*/ 13 w 15"/>
                  <a:gd name="T5" fmla="*/ 8 h 12"/>
                  <a:gd name="T6" fmla="*/ 14 w 15"/>
                  <a:gd name="T7" fmla="*/ 6 h 12"/>
                  <a:gd name="T8" fmla="*/ 14 w 15"/>
                  <a:gd name="T9" fmla="*/ 4 h 12"/>
                  <a:gd name="T10" fmla="*/ 8 w 15"/>
                  <a:gd name="T11" fmla="*/ 0 h 12"/>
                  <a:gd name="T12" fmla="*/ 5 w 15"/>
                  <a:gd name="T13" fmla="*/ 0 h 12"/>
                  <a:gd name="T14" fmla="*/ 4 w 15"/>
                  <a:gd name="T15" fmla="*/ 3 h 12"/>
                  <a:gd name="T16" fmla="*/ 0 w 15"/>
                  <a:gd name="T17" fmla="*/ 8 h 12"/>
                  <a:gd name="T18" fmla="*/ 2 w 15"/>
                  <a:gd name="T19" fmla="*/ 9 h 12"/>
                  <a:gd name="T20" fmla="*/ 6 w 15"/>
                  <a:gd name="T21" fmla="*/ 4 h 12"/>
                  <a:gd name="T22" fmla="*/ 7 w 15"/>
                  <a:gd name="T23" fmla="*/ 3 h 12"/>
                  <a:gd name="T24" fmla="*/ 5 w 15"/>
                  <a:gd name="T25" fmla="*/ 11 h 12"/>
                  <a:gd name="T26" fmla="*/ 7 w 15"/>
                  <a:gd name="T27" fmla="*/ 12 h 12"/>
                  <a:gd name="T28" fmla="*/ 8 w 15"/>
                  <a:gd name="T29" fmla="*/ 12 h 12"/>
                  <a:gd name="T30" fmla="*/ 7 w 15"/>
                  <a:gd name="T31" fmla="*/ 12 h 12"/>
                  <a:gd name="T32" fmla="*/ 8 w 15"/>
                  <a:gd name="T33" fmla="*/ 11 h 12"/>
                  <a:gd name="T34" fmla="*/ 8 w 15"/>
                  <a:gd name="T35" fmla="*/ 10 h 12"/>
                  <a:gd name="T36" fmla="*/ 8 w 15"/>
                  <a:gd name="T37" fmla="*/ 9 h 12"/>
                  <a:gd name="T38" fmla="*/ 8 w 15"/>
                  <a:gd name="T39" fmla="*/ 9 h 12"/>
                  <a:gd name="T40" fmla="*/ 10 w 15"/>
                  <a:gd name="T41" fmla="*/ 5 h 12"/>
                  <a:gd name="T42" fmla="*/ 10 w 15"/>
                  <a:gd name="T43" fmla="*/ 4 h 12"/>
                  <a:gd name="T44" fmla="*/ 10 w 15"/>
                  <a:gd name="T45" fmla="*/ 4 h 12"/>
                  <a:gd name="T46" fmla="*/ 11 w 15"/>
                  <a:gd name="T47" fmla="*/ 2 h 12"/>
                  <a:gd name="T48" fmla="*/ 8 w 15"/>
                  <a:gd name="T4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 h="12">
                    <a:moveTo>
                      <a:pt x="14" y="4"/>
                    </a:moveTo>
                    <a:cubicBezTo>
                      <a:pt x="12" y="7"/>
                      <a:pt x="12" y="7"/>
                      <a:pt x="12" y="7"/>
                    </a:cubicBezTo>
                    <a:cubicBezTo>
                      <a:pt x="12" y="7"/>
                      <a:pt x="13" y="8"/>
                      <a:pt x="13" y="8"/>
                    </a:cubicBezTo>
                    <a:cubicBezTo>
                      <a:pt x="15" y="7"/>
                      <a:pt x="12" y="8"/>
                      <a:pt x="14" y="6"/>
                    </a:cubicBezTo>
                    <a:cubicBezTo>
                      <a:pt x="14" y="6"/>
                      <a:pt x="14" y="5"/>
                      <a:pt x="14" y="4"/>
                    </a:cubicBezTo>
                    <a:moveTo>
                      <a:pt x="8" y="0"/>
                    </a:moveTo>
                    <a:cubicBezTo>
                      <a:pt x="7" y="0"/>
                      <a:pt x="6" y="0"/>
                      <a:pt x="5" y="0"/>
                    </a:cubicBezTo>
                    <a:cubicBezTo>
                      <a:pt x="4" y="3"/>
                      <a:pt x="4" y="3"/>
                      <a:pt x="4" y="3"/>
                    </a:cubicBezTo>
                    <a:cubicBezTo>
                      <a:pt x="0" y="8"/>
                      <a:pt x="0" y="8"/>
                      <a:pt x="0" y="8"/>
                    </a:cubicBezTo>
                    <a:cubicBezTo>
                      <a:pt x="2" y="9"/>
                      <a:pt x="2" y="9"/>
                      <a:pt x="2" y="9"/>
                    </a:cubicBezTo>
                    <a:cubicBezTo>
                      <a:pt x="6" y="4"/>
                      <a:pt x="6" y="4"/>
                      <a:pt x="6" y="4"/>
                    </a:cubicBezTo>
                    <a:cubicBezTo>
                      <a:pt x="6" y="3"/>
                      <a:pt x="7" y="3"/>
                      <a:pt x="7" y="3"/>
                    </a:cubicBezTo>
                    <a:cubicBezTo>
                      <a:pt x="9" y="3"/>
                      <a:pt x="7" y="7"/>
                      <a:pt x="5" y="11"/>
                    </a:cubicBezTo>
                    <a:cubicBezTo>
                      <a:pt x="7" y="12"/>
                      <a:pt x="7" y="12"/>
                      <a:pt x="7" y="12"/>
                    </a:cubicBezTo>
                    <a:cubicBezTo>
                      <a:pt x="7" y="12"/>
                      <a:pt x="7" y="12"/>
                      <a:pt x="8" y="12"/>
                    </a:cubicBezTo>
                    <a:cubicBezTo>
                      <a:pt x="7" y="12"/>
                      <a:pt x="7" y="12"/>
                      <a:pt x="7" y="12"/>
                    </a:cubicBezTo>
                    <a:cubicBezTo>
                      <a:pt x="7" y="12"/>
                      <a:pt x="7" y="11"/>
                      <a:pt x="8" y="11"/>
                    </a:cubicBezTo>
                    <a:cubicBezTo>
                      <a:pt x="8" y="10"/>
                      <a:pt x="8" y="10"/>
                      <a:pt x="8" y="10"/>
                    </a:cubicBezTo>
                    <a:cubicBezTo>
                      <a:pt x="8" y="9"/>
                      <a:pt x="8" y="9"/>
                      <a:pt x="8" y="9"/>
                    </a:cubicBezTo>
                    <a:cubicBezTo>
                      <a:pt x="8" y="9"/>
                      <a:pt x="8" y="9"/>
                      <a:pt x="8" y="9"/>
                    </a:cubicBezTo>
                    <a:cubicBezTo>
                      <a:pt x="9" y="8"/>
                      <a:pt x="9" y="7"/>
                      <a:pt x="10" y="5"/>
                    </a:cubicBezTo>
                    <a:cubicBezTo>
                      <a:pt x="10" y="4"/>
                      <a:pt x="10" y="4"/>
                      <a:pt x="10" y="4"/>
                    </a:cubicBezTo>
                    <a:cubicBezTo>
                      <a:pt x="10" y="4"/>
                      <a:pt x="10" y="4"/>
                      <a:pt x="10" y="4"/>
                    </a:cubicBezTo>
                    <a:cubicBezTo>
                      <a:pt x="10" y="4"/>
                      <a:pt x="11" y="3"/>
                      <a:pt x="11" y="2"/>
                    </a:cubicBezTo>
                    <a:cubicBezTo>
                      <a:pt x="11" y="1"/>
                      <a:pt x="10"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55" name="Freeform 10348"/>
              <p:cNvSpPr>
                <a:spLocks/>
              </p:cNvSpPr>
              <p:nvPr/>
            </p:nvSpPr>
            <p:spPr bwMode="auto">
              <a:xfrm>
                <a:off x="-588" y="31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56" name="Freeform 10349"/>
              <p:cNvSpPr>
                <a:spLocks/>
              </p:cNvSpPr>
              <p:nvPr/>
            </p:nvSpPr>
            <p:spPr bwMode="auto">
              <a:xfrm>
                <a:off x="-581" y="3108"/>
                <a:ext cx="14" cy="9"/>
              </a:xfrm>
              <a:custGeom>
                <a:avLst/>
                <a:gdLst>
                  <a:gd name="T0" fmla="*/ 0 w 6"/>
                  <a:gd name="T1" fmla="*/ 0 h 4"/>
                  <a:gd name="T2" fmla="*/ 6 w 6"/>
                  <a:gd name="T3" fmla="*/ 4 h 4"/>
                  <a:gd name="T4" fmla="*/ 6 w 6"/>
                  <a:gd name="T5" fmla="*/ 3 h 4"/>
                  <a:gd name="T6" fmla="*/ 0 w 6"/>
                  <a:gd name="T7" fmla="*/ 0 h 4"/>
                </a:gdLst>
                <a:ahLst/>
                <a:cxnLst>
                  <a:cxn ang="0">
                    <a:pos x="T0" y="T1"/>
                  </a:cxn>
                  <a:cxn ang="0">
                    <a:pos x="T2" y="T3"/>
                  </a:cxn>
                  <a:cxn ang="0">
                    <a:pos x="T4" y="T5"/>
                  </a:cxn>
                  <a:cxn ang="0">
                    <a:pos x="T6" y="T7"/>
                  </a:cxn>
                </a:cxnLst>
                <a:rect l="0" t="0" r="r" b="b"/>
                <a:pathLst>
                  <a:path w="6" h="4">
                    <a:moveTo>
                      <a:pt x="0" y="0"/>
                    </a:moveTo>
                    <a:cubicBezTo>
                      <a:pt x="6" y="4"/>
                      <a:pt x="6" y="4"/>
                      <a:pt x="6" y="4"/>
                    </a:cubicBezTo>
                    <a:cubicBezTo>
                      <a:pt x="6" y="4"/>
                      <a:pt x="6" y="3"/>
                      <a:pt x="6"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57" name="Freeform 10350"/>
              <p:cNvSpPr>
                <a:spLocks/>
              </p:cNvSpPr>
              <p:nvPr/>
            </p:nvSpPr>
            <p:spPr bwMode="auto">
              <a:xfrm>
                <a:off x="-583" y="3106"/>
                <a:ext cx="16" cy="11"/>
              </a:xfrm>
              <a:custGeom>
                <a:avLst/>
                <a:gdLst>
                  <a:gd name="T0" fmla="*/ 0 w 7"/>
                  <a:gd name="T1" fmla="*/ 0 h 5"/>
                  <a:gd name="T2" fmla="*/ 0 w 7"/>
                  <a:gd name="T3" fmla="*/ 1 h 5"/>
                  <a:gd name="T4" fmla="*/ 5 w 7"/>
                  <a:gd name="T5" fmla="*/ 4 h 5"/>
                  <a:gd name="T6" fmla="*/ 6 w 7"/>
                  <a:gd name="T7" fmla="*/ 5 h 5"/>
                  <a:gd name="T8" fmla="*/ 6 w 7"/>
                  <a:gd name="T9" fmla="*/ 5 h 5"/>
                  <a:gd name="T10" fmla="*/ 7 w 7"/>
                  <a:gd name="T11" fmla="*/ 5 h 5"/>
                  <a:gd name="T12" fmla="*/ 1 w 7"/>
                  <a:gd name="T13" fmla="*/ 1 h 5"/>
                  <a:gd name="T14" fmla="*/ 7 w 7"/>
                  <a:gd name="T15" fmla="*/ 4 h 5"/>
                  <a:gd name="T16" fmla="*/ 7 w 7"/>
                  <a:gd name="T17" fmla="*/ 4 h 5"/>
                  <a:gd name="T18" fmla="*/ 0 w 7"/>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0" y="0"/>
                    </a:moveTo>
                    <a:cubicBezTo>
                      <a:pt x="0" y="1"/>
                      <a:pt x="0" y="1"/>
                      <a:pt x="0" y="1"/>
                    </a:cubicBezTo>
                    <a:cubicBezTo>
                      <a:pt x="1" y="2"/>
                      <a:pt x="3" y="3"/>
                      <a:pt x="5" y="4"/>
                    </a:cubicBezTo>
                    <a:cubicBezTo>
                      <a:pt x="5" y="4"/>
                      <a:pt x="6" y="5"/>
                      <a:pt x="6" y="5"/>
                    </a:cubicBezTo>
                    <a:cubicBezTo>
                      <a:pt x="6" y="5"/>
                      <a:pt x="6" y="5"/>
                      <a:pt x="6" y="5"/>
                    </a:cubicBezTo>
                    <a:cubicBezTo>
                      <a:pt x="6" y="5"/>
                      <a:pt x="7" y="5"/>
                      <a:pt x="7" y="5"/>
                    </a:cubicBezTo>
                    <a:cubicBezTo>
                      <a:pt x="1" y="1"/>
                      <a:pt x="1" y="1"/>
                      <a:pt x="1" y="1"/>
                    </a:cubicBezTo>
                    <a:cubicBezTo>
                      <a:pt x="3" y="2"/>
                      <a:pt x="5" y="3"/>
                      <a:pt x="7" y="4"/>
                    </a:cubicBezTo>
                    <a:cubicBezTo>
                      <a:pt x="7" y="4"/>
                      <a:pt x="7" y="4"/>
                      <a:pt x="7" y="4"/>
                    </a:cubicBezTo>
                    <a:cubicBezTo>
                      <a:pt x="5" y="2"/>
                      <a:pt x="3"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58" name="Freeform 10351"/>
              <p:cNvSpPr>
                <a:spLocks noEditPoints="1"/>
              </p:cNvSpPr>
              <p:nvPr/>
            </p:nvSpPr>
            <p:spPr bwMode="auto">
              <a:xfrm>
                <a:off x="-645" y="3106"/>
                <a:ext cx="230" cy="28"/>
              </a:xfrm>
              <a:custGeom>
                <a:avLst/>
                <a:gdLst>
                  <a:gd name="T0" fmla="*/ 25 w 97"/>
                  <a:gd name="T1" fmla="*/ 3 h 12"/>
                  <a:gd name="T2" fmla="*/ 25 w 97"/>
                  <a:gd name="T3" fmla="*/ 3 h 12"/>
                  <a:gd name="T4" fmla="*/ 22 w 97"/>
                  <a:gd name="T5" fmla="*/ 8 h 12"/>
                  <a:gd name="T6" fmla="*/ 28 w 97"/>
                  <a:gd name="T7" fmla="*/ 12 h 12"/>
                  <a:gd name="T8" fmla="*/ 31 w 97"/>
                  <a:gd name="T9" fmla="*/ 7 h 12"/>
                  <a:gd name="T10" fmla="*/ 27 w 97"/>
                  <a:gd name="T11" fmla="*/ 4 h 12"/>
                  <a:gd name="T12" fmla="*/ 25 w 97"/>
                  <a:gd name="T13" fmla="*/ 3 h 12"/>
                  <a:gd name="T14" fmla="*/ 50 w 97"/>
                  <a:gd name="T15" fmla="*/ 1 h 12"/>
                  <a:gd name="T16" fmla="*/ 50 w 97"/>
                  <a:gd name="T17" fmla="*/ 2 h 12"/>
                  <a:gd name="T18" fmla="*/ 50 w 97"/>
                  <a:gd name="T19" fmla="*/ 2 h 12"/>
                  <a:gd name="T20" fmla="*/ 50 w 97"/>
                  <a:gd name="T21" fmla="*/ 2 h 12"/>
                  <a:gd name="T22" fmla="*/ 51 w 97"/>
                  <a:gd name="T23" fmla="*/ 2 h 12"/>
                  <a:gd name="T24" fmla="*/ 51 w 97"/>
                  <a:gd name="T25" fmla="*/ 2 h 12"/>
                  <a:gd name="T26" fmla="*/ 50 w 97"/>
                  <a:gd name="T27" fmla="*/ 1 h 12"/>
                  <a:gd name="T28" fmla="*/ 96 w 97"/>
                  <a:gd name="T29" fmla="*/ 1 h 12"/>
                  <a:gd name="T30" fmla="*/ 95 w 97"/>
                  <a:gd name="T31" fmla="*/ 3 h 12"/>
                  <a:gd name="T32" fmla="*/ 97 w 97"/>
                  <a:gd name="T33" fmla="*/ 2 h 12"/>
                  <a:gd name="T34" fmla="*/ 96 w 97"/>
                  <a:gd name="T35" fmla="*/ 1 h 12"/>
                  <a:gd name="T36" fmla="*/ 0 w 97"/>
                  <a:gd name="T37" fmla="*/ 1 h 12"/>
                  <a:gd name="T38" fmla="*/ 2 w 97"/>
                  <a:gd name="T39" fmla="*/ 2 h 12"/>
                  <a:gd name="T40" fmla="*/ 3 w 97"/>
                  <a:gd name="T41" fmla="*/ 3 h 12"/>
                  <a:gd name="T42" fmla="*/ 3 w 97"/>
                  <a:gd name="T43" fmla="*/ 2 h 12"/>
                  <a:gd name="T44" fmla="*/ 2 w 97"/>
                  <a:gd name="T45" fmla="*/ 2 h 12"/>
                  <a:gd name="T46" fmla="*/ 1 w 97"/>
                  <a:gd name="T47" fmla="*/ 2 h 12"/>
                  <a:gd name="T48" fmla="*/ 0 w 97"/>
                  <a:gd name="T49" fmla="*/ 1 h 12"/>
                  <a:gd name="T50" fmla="*/ 0 w 97"/>
                  <a:gd name="T51" fmla="*/ 1 h 12"/>
                  <a:gd name="T52" fmla="*/ 51 w 97"/>
                  <a:gd name="T53" fmla="*/ 0 h 12"/>
                  <a:gd name="T54" fmla="*/ 51 w 97"/>
                  <a:gd name="T55" fmla="*/ 2 h 12"/>
                  <a:gd name="T56" fmla="*/ 53 w 97"/>
                  <a:gd name="T57" fmla="*/ 4 h 12"/>
                  <a:gd name="T58" fmla="*/ 54 w 97"/>
                  <a:gd name="T59" fmla="*/ 4 h 12"/>
                  <a:gd name="T60" fmla="*/ 57 w 97"/>
                  <a:gd name="T61" fmla="*/ 6 h 12"/>
                  <a:gd name="T62" fmla="*/ 57 w 97"/>
                  <a:gd name="T63" fmla="*/ 5 h 12"/>
                  <a:gd name="T64" fmla="*/ 57 w 97"/>
                  <a:gd name="T65" fmla="*/ 5 h 12"/>
                  <a:gd name="T66" fmla="*/ 51 w 97"/>
                  <a:gd name="T6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12">
                    <a:moveTo>
                      <a:pt x="25" y="3"/>
                    </a:moveTo>
                    <a:cubicBezTo>
                      <a:pt x="25" y="3"/>
                      <a:pt x="25" y="3"/>
                      <a:pt x="25" y="3"/>
                    </a:cubicBezTo>
                    <a:cubicBezTo>
                      <a:pt x="22" y="8"/>
                      <a:pt x="22" y="8"/>
                      <a:pt x="22" y="8"/>
                    </a:cubicBezTo>
                    <a:cubicBezTo>
                      <a:pt x="24" y="9"/>
                      <a:pt x="26" y="10"/>
                      <a:pt x="28" y="12"/>
                    </a:cubicBezTo>
                    <a:cubicBezTo>
                      <a:pt x="31" y="7"/>
                      <a:pt x="31" y="7"/>
                      <a:pt x="31" y="7"/>
                    </a:cubicBezTo>
                    <a:cubicBezTo>
                      <a:pt x="27" y="4"/>
                      <a:pt x="27" y="4"/>
                      <a:pt x="27" y="4"/>
                    </a:cubicBezTo>
                    <a:cubicBezTo>
                      <a:pt x="26" y="3"/>
                      <a:pt x="26" y="3"/>
                      <a:pt x="25" y="3"/>
                    </a:cubicBezTo>
                    <a:moveTo>
                      <a:pt x="50" y="1"/>
                    </a:moveTo>
                    <a:cubicBezTo>
                      <a:pt x="50" y="1"/>
                      <a:pt x="50" y="2"/>
                      <a:pt x="50" y="2"/>
                    </a:cubicBezTo>
                    <a:cubicBezTo>
                      <a:pt x="50" y="2"/>
                      <a:pt x="50" y="2"/>
                      <a:pt x="50" y="2"/>
                    </a:cubicBezTo>
                    <a:cubicBezTo>
                      <a:pt x="50" y="2"/>
                      <a:pt x="50" y="2"/>
                      <a:pt x="50" y="2"/>
                    </a:cubicBezTo>
                    <a:cubicBezTo>
                      <a:pt x="50" y="2"/>
                      <a:pt x="50" y="2"/>
                      <a:pt x="51" y="2"/>
                    </a:cubicBezTo>
                    <a:cubicBezTo>
                      <a:pt x="51" y="2"/>
                      <a:pt x="51" y="2"/>
                      <a:pt x="51" y="2"/>
                    </a:cubicBezTo>
                    <a:cubicBezTo>
                      <a:pt x="51" y="1"/>
                      <a:pt x="51" y="1"/>
                      <a:pt x="50" y="1"/>
                    </a:cubicBezTo>
                    <a:moveTo>
                      <a:pt x="96" y="1"/>
                    </a:moveTo>
                    <a:cubicBezTo>
                      <a:pt x="95" y="3"/>
                      <a:pt x="95" y="3"/>
                      <a:pt x="95" y="3"/>
                    </a:cubicBezTo>
                    <a:cubicBezTo>
                      <a:pt x="96" y="3"/>
                      <a:pt x="97" y="2"/>
                      <a:pt x="97" y="2"/>
                    </a:cubicBezTo>
                    <a:cubicBezTo>
                      <a:pt x="97" y="2"/>
                      <a:pt x="96" y="1"/>
                      <a:pt x="96" y="1"/>
                    </a:cubicBezTo>
                    <a:moveTo>
                      <a:pt x="0" y="1"/>
                    </a:moveTo>
                    <a:cubicBezTo>
                      <a:pt x="0" y="2"/>
                      <a:pt x="1" y="2"/>
                      <a:pt x="2" y="2"/>
                    </a:cubicBezTo>
                    <a:cubicBezTo>
                      <a:pt x="2" y="3"/>
                      <a:pt x="2" y="3"/>
                      <a:pt x="3" y="3"/>
                    </a:cubicBezTo>
                    <a:cubicBezTo>
                      <a:pt x="3" y="3"/>
                      <a:pt x="3" y="3"/>
                      <a:pt x="3" y="2"/>
                    </a:cubicBezTo>
                    <a:cubicBezTo>
                      <a:pt x="3" y="2"/>
                      <a:pt x="2" y="2"/>
                      <a:pt x="2" y="2"/>
                    </a:cubicBezTo>
                    <a:cubicBezTo>
                      <a:pt x="2" y="2"/>
                      <a:pt x="2" y="2"/>
                      <a:pt x="1" y="2"/>
                    </a:cubicBezTo>
                    <a:cubicBezTo>
                      <a:pt x="1" y="1"/>
                      <a:pt x="1" y="1"/>
                      <a:pt x="0" y="1"/>
                    </a:cubicBezTo>
                    <a:cubicBezTo>
                      <a:pt x="0" y="1"/>
                      <a:pt x="0" y="1"/>
                      <a:pt x="0" y="1"/>
                    </a:cubicBezTo>
                    <a:moveTo>
                      <a:pt x="51" y="0"/>
                    </a:moveTo>
                    <a:cubicBezTo>
                      <a:pt x="51" y="1"/>
                      <a:pt x="51" y="1"/>
                      <a:pt x="51" y="2"/>
                    </a:cubicBezTo>
                    <a:cubicBezTo>
                      <a:pt x="52" y="2"/>
                      <a:pt x="52" y="3"/>
                      <a:pt x="53" y="4"/>
                    </a:cubicBezTo>
                    <a:cubicBezTo>
                      <a:pt x="53" y="4"/>
                      <a:pt x="53" y="4"/>
                      <a:pt x="54" y="4"/>
                    </a:cubicBezTo>
                    <a:cubicBezTo>
                      <a:pt x="55" y="4"/>
                      <a:pt x="56" y="5"/>
                      <a:pt x="57" y="6"/>
                    </a:cubicBezTo>
                    <a:cubicBezTo>
                      <a:pt x="57" y="5"/>
                      <a:pt x="57" y="5"/>
                      <a:pt x="57" y="5"/>
                    </a:cubicBezTo>
                    <a:cubicBezTo>
                      <a:pt x="57" y="5"/>
                      <a:pt x="57" y="5"/>
                      <a:pt x="57" y="5"/>
                    </a:cubicBezTo>
                    <a:cubicBezTo>
                      <a:pt x="55" y="4"/>
                      <a:pt x="52" y="1"/>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59" name="Freeform 10352"/>
              <p:cNvSpPr>
                <a:spLocks noEditPoints="1"/>
              </p:cNvSpPr>
              <p:nvPr/>
            </p:nvSpPr>
            <p:spPr bwMode="auto">
              <a:xfrm>
                <a:off x="-595" y="3108"/>
                <a:ext cx="26" cy="31"/>
              </a:xfrm>
              <a:custGeom>
                <a:avLst/>
                <a:gdLst>
                  <a:gd name="T0" fmla="*/ 1 w 11"/>
                  <a:gd name="T1" fmla="*/ 7 h 13"/>
                  <a:gd name="T2" fmla="*/ 0 w 11"/>
                  <a:gd name="T3" fmla="*/ 10 h 13"/>
                  <a:gd name="T4" fmla="*/ 6 w 11"/>
                  <a:gd name="T5" fmla="*/ 13 h 13"/>
                  <a:gd name="T6" fmla="*/ 7 w 11"/>
                  <a:gd name="T7" fmla="*/ 11 h 13"/>
                  <a:gd name="T8" fmla="*/ 1 w 11"/>
                  <a:gd name="T9" fmla="*/ 7 h 13"/>
                  <a:gd name="T10" fmla="*/ 4 w 11"/>
                  <a:gd name="T11" fmla="*/ 1 h 13"/>
                  <a:gd name="T12" fmla="*/ 4 w 11"/>
                  <a:gd name="T13" fmla="*/ 2 h 13"/>
                  <a:gd name="T14" fmla="*/ 6 w 11"/>
                  <a:gd name="T15" fmla="*/ 3 h 13"/>
                  <a:gd name="T16" fmla="*/ 10 w 11"/>
                  <a:gd name="T17" fmla="*/ 6 h 13"/>
                  <a:gd name="T18" fmla="*/ 11 w 11"/>
                  <a:gd name="T19" fmla="*/ 5 h 13"/>
                  <a:gd name="T20" fmla="*/ 6 w 11"/>
                  <a:gd name="T21" fmla="*/ 2 h 13"/>
                  <a:gd name="T22" fmla="*/ 4 w 11"/>
                  <a:gd name="T23" fmla="*/ 1 h 13"/>
                  <a:gd name="T24" fmla="*/ 5 w 11"/>
                  <a:gd name="T25" fmla="*/ 0 h 13"/>
                  <a:gd name="T26" fmla="*/ 4 w 11"/>
                  <a:gd name="T27" fmla="*/ 1 h 13"/>
                  <a:gd name="T28" fmla="*/ 8 w 11"/>
                  <a:gd name="T29" fmla="*/ 3 h 13"/>
                  <a:gd name="T30" fmla="*/ 11 w 11"/>
                  <a:gd name="T31" fmla="*/ 5 h 13"/>
                  <a:gd name="T32" fmla="*/ 11 w 11"/>
                  <a:gd name="T33" fmla="*/ 4 h 13"/>
                  <a:gd name="T34" fmla="*/ 10 w 11"/>
                  <a:gd name="T35" fmla="*/ 3 h 13"/>
                  <a:gd name="T36" fmla="*/ 5 w 11"/>
                  <a:gd name="T3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3">
                    <a:moveTo>
                      <a:pt x="1" y="7"/>
                    </a:moveTo>
                    <a:cubicBezTo>
                      <a:pt x="0" y="10"/>
                      <a:pt x="0" y="10"/>
                      <a:pt x="0" y="10"/>
                    </a:cubicBezTo>
                    <a:cubicBezTo>
                      <a:pt x="2" y="11"/>
                      <a:pt x="4" y="12"/>
                      <a:pt x="6" y="13"/>
                    </a:cubicBezTo>
                    <a:cubicBezTo>
                      <a:pt x="7" y="11"/>
                      <a:pt x="7" y="11"/>
                      <a:pt x="7" y="11"/>
                    </a:cubicBezTo>
                    <a:cubicBezTo>
                      <a:pt x="5" y="9"/>
                      <a:pt x="3" y="8"/>
                      <a:pt x="1" y="7"/>
                    </a:cubicBezTo>
                    <a:moveTo>
                      <a:pt x="4" y="1"/>
                    </a:moveTo>
                    <a:cubicBezTo>
                      <a:pt x="4" y="2"/>
                      <a:pt x="4" y="2"/>
                      <a:pt x="4" y="2"/>
                    </a:cubicBezTo>
                    <a:cubicBezTo>
                      <a:pt x="5" y="2"/>
                      <a:pt x="5" y="2"/>
                      <a:pt x="6" y="3"/>
                    </a:cubicBezTo>
                    <a:cubicBezTo>
                      <a:pt x="10" y="6"/>
                      <a:pt x="10" y="6"/>
                      <a:pt x="10" y="6"/>
                    </a:cubicBezTo>
                    <a:cubicBezTo>
                      <a:pt x="11" y="5"/>
                      <a:pt x="11" y="5"/>
                      <a:pt x="11" y="5"/>
                    </a:cubicBezTo>
                    <a:cubicBezTo>
                      <a:pt x="6" y="2"/>
                      <a:pt x="6" y="2"/>
                      <a:pt x="6" y="2"/>
                    </a:cubicBezTo>
                    <a:cubicBezTo>
                      <a:pt x="4" y="1"/>
                      <a:pt x="4" y="1"/>
                      <a:pt x="4" y="1"/>
                    </a:cubicBezTo>
                    <a:moveTo>
                      <a:pt x="5" y="0"/>
                    </a:moveTo>
                    <a:cubicBezTo>
                      <a:pt x="4" y="1"/>
                      <a:pt x="4" y="1"/>
                      <a:pt x="4" y="1"/>
                    </a:cubicBezTo>
                    <a:cubicBezTo>
                      <a:pt x="8" y="3"/>
                      <a:pt x="8" y="3"/>
                      <a:pt x="8" y="3"/>
                    </a:cubicBezTo>
                    <a:cubicBezTo>
                      <a:pt x="11" y="5"/>
                      <a:pt x="11" y="5"/>
                      <a:pt x="11" y="5"/>
                    </a:cubicBezTo>
                    <a:cubicBezTo>
                      <a:pt x="11" y="4"/>
                      <a:pt x="11" y="4"/>
                      <a:pt x="11" y="4"/>
                    </a:cubicBezTo>
                    <a:cubicBezTo>
                      <a:pt x="11" y="4"/>
                      <a:pt x="10" y="4"/>
                      <a:pt x="10" y="3"/>
                    </a:cubicBezTo>
                    <a:cubicBezTo>
                      <a:pt x="8" y="2"/>
                      <a:pt x="6" y="1"/>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60" name="Freeform 10353"/>
              <p:cNvSpPr>
                <a:spLocks/>
              </p:cNvSpPr>
              <p:nvPr/>
            </p:nvSpPr>
            <p:spPr bwMode="auto">
              <a:xfrm>
                <a:off x="-585" y="3110"/>
                <a:ext cx="16" cy="10"/>
              </a:xfrm>
              <a:custGeom>
                <a:avLst/>
                <a:gdLst>
                  <a:gd name="T0" fmla="*/ 0 w 16"/>
                  <a:gd name="T1" fmla="*/ 0 h 10"/>
                  <a:gd name="T2" fmla="*/ 0 w 16"/>
                  <a:gd name="T3" fmla="*/ 0 h 10"/>
                  <a:gd name="T4" fmla="*/ 4 w 16"/>
                  <a:gd name="T5" fmla="*/ 3 h 10"/>
                  <a:gd name="T6" fmla="*/ 16 w 16"/>
                  <a:gd name="T7" fmla="*/ 10 h 10"/>
                  <a:gd name="T8" fmla="*/ 16 w 16"/>
                  <a:gd name="T9" fmla="*/ 10 h 10"/>
                  <a:gd name="T10" fmla="*/ 9 w 16"/>
                  <a:gd name="T11" fmla="*/ 5 h 10"/>
                  <a:gd name="T12" fmla="*/ 0 w 1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6" h="10">
                    <a:moveTo>
                      <a:pt x="0" y="0"/>
                    </a:moveTo>
                    <a:lnTo>
                      <a:pt x="0" y="0"/>
                    </a:lnTo>
                    <a:lnTo>
                      <a:pt x="4" y="3"/>
                    </a:lnTo>
                    <a:lnTo>
                      <a:pt x="16" y="10"/>
                    </a:lnTo>
                    <a:lnTo>
                      <a:pt x="16" y="10"/>
                    </a:lnTo>
                    <a:lnTo>
                      <a:pt x="9"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61" name="Freeform 10354"/>
              <p:cNvSpPr>
                <a:spLocks/>
              </p:cNvSpPr>
              <p:nvPr/>
            </p:nvSpPr>
            <p:spPr bwMode="auto">
              <a:xfrm>
                <a:off x="-585" y="3110"/>
                <a:ext cx="16" cy="10"/>
              </a:xfrm>
              <a:custGeom>
                <a:avLst/>
                <a:gdLst>
                  <a:gd name="T0" fmla="*/ 0 w 16"/>
                  <a:gd name="T1" fmla="*/ 0 h 10"/>
                  <a:gd name="T2" fmla="*/ 0 w 16"/>
                  <a:gd name="T3" fmla="*/ 0 h 10"/>
                  <a:gd name="T4" fmla="*/ 4 w 16"/>
                  <a:gd name="T5" fmla="*/ 3 h 10"/>
                  <a:gd name="T6" fmla="*/ 16 w 16"/>
                  <a:gd name="T7" fmla="*/ 10 h 10"/>
                  <a:gd name="T8" fmla="*/ 16 w 16"/>
                  <a:gd name="T9" fmla="*/ 10 h 10"/>
                  <a:gd name="T10" fmla="*/ 9 w 16"/>
                  <a:gd name="T11" fmla="*/ 5 h 10"/>
                  <a:gd name="T12" fmla="*/ 0 w 1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6" h="10">
                    <a:moveTo>
                      <a:pt x="0" y="0"/>
                    </a:moveTo>
                    <a:lnTo>
                      <a:pt x="0" y="0"/>
                    </a:lnTo>
                    <a:lnTo>
                      <a:pt x="4" y="3"/>
                    </a:lnTo>
                    <a:lnTo>
                      <a:pt x="16" y="10"/>
                    </a:lnTo>
                    <a:lnTo>
                      <a:pt x="16" y="10"/>
                    </a:lnTo>
                    <a:lnTo>
                      <a:pt x="9" y="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62" name="Freeform 10355"/>
              <p:cNvSpPr>
                <a:spLocks noEditPoints="1"/>
              </p:cNvSpPr>
              <p:nvPr/>
            </p:nvSpPr>
            <p:spPr bwMode="auto">
              <a:xfrm>
                <a:off x="-541" y="3110"/>
                <a:ext cx="29" cy="33"/>
              </a:xfrm>
              <a:custGeom>
                <a:avLst/>
                <a:gdLst>
                  <a:gd name="T0" fmla="*/ 3 w 12"/>
                  <a:gd name="T1" fmla="*/ 10 h 14"/>
                  <a:gd name="T2" fmla="*/ 3 w 12"/>
                  <a:gd name="T3" fmla="*/ 11 h 14"/>
                  <a:gd name="T4" fmla="*/ 8 w 12"/>
                  <a:gd name="T5" fmla="*/ 14 h 14"/>
                  <a:gd name="T6" fmla="*/ 8 w 12"/>
                  <a:gd name="T7" fmla="*/ 13 h 14"/>
                  <a:gd name="T8" fmla="*/ 3 w 12"/>
                  <a:gd name="T9" fmla="*/ 10 h 14"/>
                  <a:gd name="T10" fmla="*/ 0 w 12"/>
                  <a:gd name="T11" fmla="*/ 9 h 14"/>
                  <a:gd name="T12" fmla="*/ 2 w 12"/>
                  <a:gd name="T13" fmla="*/ 10 h 14"/>
                  <a:gd name="T14" fmla="*/ 2 w 12"/>
                  <a:gd name="T15" fmla="*/ 10 h 14"/>
                  <a:gd name="T16" fmla="*/ 0 w 12"/>
                  <a:gd name="T17" fmla="*/ 9 h 14"/>
                  <a:gd name="T18" fmla="*/ 2 w 12"/>
                  <a:gd name="T19" fmla="*/ 1 h 14"/>
                  <a:gd name="T20" fmla="*/ 0 w 12"/>
                  <a:gd name="T21" fmla="*/ 5 h 14"/>
                  <a:gd name="T22" fmla="*/ 9 w 12"/>
                  <a:gd name="T23" fmla="*/ 11 h 14"/>
                  <a:gd name="T24" fmla="*/ 12 w 12"/>
                  <a:gd name="T25" fmla="*/ 6 h 14"/>
                  <a:gd name="T26" fmla="*/ 8 w 12"/>
                  <a:gd name="T27" fmla="*/ 4 h 14"/>
                  <a:gd name="T28" fmla="*/ 3 w 12"/>
                  <a:gd name="T29" fmla="*/ 2 h 14"/>
                  <a:gd name="T30" fmla="*/ 3 w 12"/>
                  <a:gd name="T31" fmla="*/ 1 h 14"/>
                  <a:gd name="T32" fmla="*/ 3 w 12"/>
                  <a:gd name="T33" fmla="*/ 1 h 14"/>
                  <a:gd name="T34" fmla="*/ 3 w 12"/>
                  <a:gd name="T35" fmla="*/ 1 h 14"/>
                  <a:gd name="T36" fmla="*/ 2 w 12"/>
                  <a:gd name="T37" fmla="*/ 1 h 14"/>
                  <a:gd name="T38" fmla="*/ 3 w 12"/>
                  <a:gd name="T39" fmla="*/ 1 h 14"/>
                  <a:gd name="T40" fmla="*/ 3 w 12"/>
                  <a:gd name="T41" fmla="*/ 1 h 14"/>
                  <a:gd name="T42" fmla="*/ 3 w 12"/>
                  <a:gd name="T43" fmla="*/ 1 h 14"/>
                  <a:gd name="T44" fmla="*/ 2 w 12"/>
                  <a:gd name="T45" fmla="*/ 1 h 14"/>
                  <a:gd name="T46" fmla="*/ 3 w 12"/>
                  <a:gd name="T47" fmla="*/ 1 h 14"/>
                  <a:gd name="T48" fmla="*/ 3 w 12"/>
                  <a:gd name="T49" fmla="*/ 1 h 14"/>
                  <a:gd name="T50" fmla="*/ 4 w 12"/>
                  <a:gd name="T51" fmla="*/ 0 h 14"/>
                  <a:gd name="T52" fmla="*/ 3 w 12"/>
                  <a:gd name="T53" fmla="*/ 1 h 14"/>
                  <a:gd name="T54" fmla="*/ 3 w 12"/>
                  <a:gd name="T55" fmla="*/ 1 h 14"/>
                  <a:gd name="T56" fmla="*/ 4 w 12"/>
                  <a:gd name="T57" fmla="*/ 2 h 14"/>
                  <a:gd name="T58" fmla="*/ 6 w 12"/>
                  <a:gd name="T59" fmla="*/ 3 h 14"/>
                  <a:gd name="T60" fmla="*/ 11 w 12"/>
                  <a:gd name="T61" fmla="*/ 5 h 14"/>
                  <a:gd name="T62" fmla="*/ 12 w 12"/>
                  <a:gd name="T63" fmla="*/ 6 h 14"/>
                  <a:gd name="T64" fmla="*/ 12 w 12"/>
                  <a:gd name="T65" fmla="*/ 6 h 14"/>
                  <a:gd name="T66" fmla="*/ 10 w 12"/>
                  <a:gd name="T67" fmla="*/ 5 h 14"/>
                  <a:gd name="T68" fmla="*/ 11 w 12"/>
                  <a:gd name="T69" fmla="*/ 5 h 14"/>
                  <a:gd name="T70" fmla="*/ 10 w 12"/>
                  <a:gd name="T71" fmla="*/ 4 h 14"/>
                  <a:gd name="T72" fmla="*/ 7 w 12"/>
                  <a:gd name="T73" fmla="*/ 2 h 14"/>
                  <a:gd name="T74" fmla="*/ 10 w 12"/>
                  <a:gd name="T75" fmla="*/ 4 h 14"/>
                  <a:gd name="T76" fmla="*/ 8 w 12"/>
                  <a:gd name="T77" fmla="*/ 3 h 14"/>
                  <a:gd name="T78" fmla="*/ 5 w 12"/>
                  <a:gd name="T79" fmla="*/ 1 h 14"/>
                  <a:gd name="T80" fmla="*/ 4 w 12"/>
                  <a:gd name="T81" fmla="*/ 0 h 14"/>
                  <a:gd name="T82" fmla="*/ 3 w 12"/>
                  <a:gd name="T83" fmla="*/ 0 h 14"/>
                  <a:gd name="T84" fmla="*/ 3 w 12"/>
                  <a:gd name="T85" fmla="*/ 1 h 14"/>
                  <a:gd name="T86" fmla="*/ 4 w 12"/>
                  <a:gd name="T87" fmla="*/ 0 h 14"/>
                  <a:gd name="T88" fmla="*/ 3 w 12"/>
                  <a:gd name="T89" fmla="*/ 0 h 14"/>
                  <a:gd name="T90" fmla="*/ 6 w 12"/>
                  <a:gd name="T91" fmla="*/ 0 h 14"/>
                  <a:gd name="T92" fmla="*/ 4 w 12"/>
                  <a:gd name="T93" fmla="*/ 0 h 14"/>
                  <a:gd name="T94" fmla="*/ 4 w 12"/>
                  <a:gd name="T95" fmla="*/ 0 h 14"/>
                  <a:gd name="T96" fmla="*/ 6 w 12"/>
                  <a:gd name="T97" fmla="*/ 0 h 14"/>
                  <a:gd name="T98" fmla="*/ 6 w 12"/>
                  <a:gd name="T9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 h="14">
                    <a:moveTo>
                      <a:pt x="3" y="10"/>
                    </a:moveTo>
                    <a:cubicBezTo>
                      <a:pt x="3" y="10"/>
                      <a:pt x="3" y="10"/>
                      <a:pt x="3" y="11"/>
                    </a:cubicBezTo>
                    <a:cubicBezTo>
                      <a:pt x="5" y="12"/>
                      <a:pt x="6" y="13"/>
                      <a:pt x="8" y="14"/>
                    </a:cubicBezTo>
                    <a:cubicBezTo>
                      <a:pt x="8" y="13"/>
                      <a:pt x="8" y="13"/>
                      <a:pt x="8" y="13"/>
                    </a:cubicBezTo>
                    <a:cubicBezTo>
                      <a:pt x="7" y="12"/>
                      <a:pt x="5" y="11"/>
                      <a:pt x="3" y="10"/>
                    </a:cubicBezTo>
                    <a:moveTo>
                      <a:pt x="0" y="9"/>
                    </a:moveTo>
                    <a:cubicBezTo>
                      <a:pt x="1" y="9"/>
                      <a:pt x="2" y="10"/>
                      <a:pt x="2" y="10"/>
                    </a:cubicBezTo>
                    <a:cubicBezTo>
                      <a:pt x="2" y="10"/>
                      <a:pt x="2" y="10"/>
                      <a:pt x="2" y="10"/>
                    </a:cubicBezTo>
                    <a:cubicBezTo>
                      <a:pt x="2" y="9"/>
                      <a:pt x="1" y="9"/>
                      <a:pt x="0" y="9"/>
                    </a:cubicBezTo>
                    <a:moveTo>
                      <a:pt x="2" y="1"/>
                    </a:moveTo>
                    <a:cubicBezTo>
                      <a:pt x="0" y="5"/>
                      <a:pt x="0" y="5"/>
                      <a:pt x="0" y="5"/>
                    </a:cubicBezTo>
                    <a:cubicBezTo>
                      <a:pt x="3" y="7"/>
                      <a:pt x="6" y="9"/>
                      <a:pt x="9" y="11"/>
                    </a:cubicBezTo>
                    <a:cubicBezTo>
                      <a:pt x="12" y="6"/>
                      <a:pt x="12" y="6"/>
                      <a:pt x="12" y="6"/>
                    </a:cubicBezTo>
                    <a:cubicBezTo>
                      <a:pt x="8" y="4"/>
                      <a:pt x="8" y="4"/>
                      <a:pt x="8" y="4"/>
                    </a:cubicBezTo>
                    <a:cubicBezTo>
                      <a:pt x="3" y="2"/>
                      <a:pt x="3" y="2"/>
                      <a:pt x="3" y="2"/>
                    </a:cubicBezTo>
                    <a:cubicBezTo>
                      <a:pt x="4" y="1"/>
                      <a:pt x="3" y="1"/>
                      <a:pt x="3" y="1"/>
                    </a:cubicBezTo>
                    <a:cubicBezTo>
                      <a:pt x="3" y="1"/>
                      <a:pt x="3" y="1"/>
                      <a:pt x="3" y="1"/>
                    </a:cubicBezTo>
                    <a:cubicBezTo>
                      <a:pt x="3" y="1"/>
                      <a:pt x="3" y="1"/>
                      <a:pt x="3" y="1"/>
                    </a:cubicBezTo>
                    <a:cubicBezTo>
                      <a:pt x="2" y="1"/>
                      <a:pt x="2" y="1"/>
                      <a:pt x="2" y="1"/>
                    </a:cubicBezTo>
                    <a:moveTo>
                      <a:pt x="3" y="1"/>
                    </a:moveTo>
                    <a:cubicBezTo>
                      <a:pt x="3" y="1"/>
                      <a:pt x="3" y="1"/>
                      <a:pt x="3" y="1"/>
                    </a:cubicBezTo>
                    <a:cubicBezTo>
                      <a:pt x="3" y="1"/>
                      <a:pt x="3" y="1"/>
                      <a:pt x="3" y="1"/>
                    </a:cubicBezTo>
                    <a:cubicBezTo>
                      <a:pt x="2" y="1"/>
                      <a:pt x="2" y="1"/>
                      <a:pt x="2" y="1"/>
                    </a:cubicBezTo>
                    <a:cubicBezTo>
                      <a:pt x="3" y="1"/>
                      <a:pt x="3" y="1"/>
                      <a:pt x="3" y="1"/>
                    </a:cubicBezTo>
                    <a:cubicBezTo>
                      <a:pt x="3" y="1"/>
                      <a:pt x="3" y="1"/>
                      <a:pt x="3" y="1"/>
                    </a:cubicBezTo>
                    <a:moveTo>
                      <a:pt x="4" y="0"/>
                    </a:moveTo>
                    <a:cubicBezTo>
                      <a:pt x="4" y="1"/>
                      <a:pt x="3" y="1"/>
                      <a:pt x="3" y="1"/>
                    </a:cubicBezTo>
                    <a:cubicBezTo>
                      <a:pt x="3" y="1"/>
                      <a:pt x="3" y="1"/>
                      <a:pt x="3" y="1"/>
                    </a:cubicBezTo>
                    <a:cubicBezTo>
                      <a:pt x="4" y="2"/>
                      <a:pt x="4" y="2"/>
                      <a:pt x="4" y="2"/>
                    </a:cubicBezTo>
                    <a:cubicBezTo>
                      <a:pt x="6" y="3"/>
                      <a:pt x="6" y="3"/>
                      <a:pt x="6" y="3"/>
                    </a:cubicBezTo>
                    <a:cubicBezTo>
                      <a:pt x="11" y="5"/>
                      <a:pt x="11" y="5"/>
                      <a:pt x="11" y="5"/>
                    </a:cubicBezTo>
                    <a:cubicBezTo>
                      <a:pt x="12" y="6"/>
                      <a:pt x="12" y="6"/>
                      <a:pt x="12" y="6"/>
                    </a:cubicBezTo>
                    <a:cubicBezTo>
                      <a:pt x="12" y="6"/>
                      <a:pt x="12" y="6"/>
                      <a:pt x="12" y="6"/>
                    </a:cubicBezTo>
                    <a:cubicBezTo>
                      <a:pt x="12" y="6"/>
                      <a:pt x="11" y="5"/>
                      <a:pt x="10" y="5"/>
                    </a:cubicBezTo>
                    <a:cubicBezTo>
                      <a:pt x="11" y="5"/>
                      <a:pt x="11" y="5"/>
                      <a:pt x="11" y="5"/>
                    </a:cubicBezTo>
                    <a:cubicBezTo>
                      <a:pt x="11" y="5"/>
                      <a:pt x="11" y="5"/>
                      <a:pt x="10" y="4"/>
                    </a:cubicBezTo>
                    <a:cubicBezTo>
                      <a:pt x="9" y="4"/>
                      <a:pt x="8" y="3"/>
                      <a:pt x="7" y="2"/>
                    </a:cubicBezTo>
                    <a:cubicBezTo>
                      <a:pt x="8" y="3"/>
                      <a:pt x="9" y="4"/>
                      <a:pt x="10" y="4"/>
                    </a:cubicBezTo>
                    <a:cubicBezTo>
                      <a:pt x="9" y="4"/>
                      <a:pt x="9" y="3"/>
                      <a:pt x="8" y="3"/>
                    </a:cubicBezTo>
                    <a:cubicBezTo>
                      <a:pt x="5" y="1"/>
                      <a:pt x="5" y="1"/>
                      <a:pt x="5" y="1"/>
                    </a:cubicBezTo>
                    <a:cubicBezTo>
                      <a:pt x="4" y="0"/>
                      <a:pt x="4" y="0"/>
                      <a:pt x="4" y="0"/>
                    </a:cubicBezTo>
                    <a:moveTo>
                      <a:pt x="3" y="0"/>
                    </a:moveTo>
                    <a:cubicBezTo>
                      <a:pt x="3" y="1"/>
                      <a:pt x="3" y="1"/>
                      <a:pt x="3" y="1"/>
                    </a:cubicBezTo>
                    <a:cubicBezTo>
                      <a:pt x="3" y="1"/>
                      <a:pt x="3" y="0"/>
                      <a:pt x="4" y="0"/>
                    </a:cubicBezTo>
                    <a:cubicBezTo>
                      <a:pt x="3" y="0"/>
                      <a:pt x="3" y="0"/>
                      <a:pt x="3" y="0"/>
                    </a:cubicBezTo>
                    <a:moveTo>
                      <a:pt x="6" y="0"/>
                    </a:moveTo>
                    <a:cubicBezTo>
                      <a:pt x="5" y="0"/>
                      <a:pt x="4" y="0"/>
                      <a:pt x="4" y="0"/>
                    </a:cubicBezTo>
                    <a:cubicBezTo>
                      <a:pt x="4" y="0"/>
                      <a:pt x="4" y="0"/>
                      <a:pt x="4" y="0"/>
                    </a:cubicBezTo>
                    <a:cubicBezTo>
                      <a:pt x="5" y="0"/>
                      <a:pt x="5"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79" name="Group 10557"/>
            <p:cNvGrpSpPr>
              <a:grpSpLocks/>
            </p:cNvGrpSpPr>
            <p:nvPr/>
          </p:nvGrpSpPr>
          <p:grpSpPr bwMode="auto">
            <a:xfrm>
              <a:off x="-1203325" y="4895850"/>
              <a:ext cx="690563" cy="990600"/>
              <a:chOff x="-758" y="3084"/>
              <a:chExt cx="435" cy="624"/>
            </a:xfrm>
            <a:grpFill/>
          </p:grpSpPr>
          <p:sp>
            <p:nvSpPr>
              <p:cNvPr id="163" name="Freeform 10357"/>
              <p:cNvSpPr>
                <a:spLocks/>
              </p:cNvSpPr>
              <p:nvPr/>
            </p:nvSpPr>
            <p:spPr bwMode="auto">
              <a:xfrm>
                <a:off x="-545" y="3122"/>
                <a:ext cx="26" cy="19"/>
              </a:xfrm>
              <a:custGeom>
                <a:avLst/>
                <a:gdLst>
                  <a:gd name="T0" fmla="*/ 2 w 11"/>
                  <a:gd name="T1" fmla="*/ 0 h 8"/>
                  <a:gd name="T2" fmla="*/ 1 w 11"/>
                  <a:gd name="T3" fmla="*/ 1 h 8"/>
                  <a:gd name="T4" fmla="*/ 0 w 11"/>
                  <a:gd name="T5" fmla="*/ 2 h 8"/>
                  <a:gd name="T6" fmla="*/ 2 w 11"/>
                  <a:gd name="T7" fmla="*/ 4 h 8"/>
                  <a:gd name="T8" fmla="*/ 4 w 11"/>
                  <a:gd name="T9" fmla="*/ 5 h 8"/>
                  <a:gd name="T10" fmla="*/ 5 w 11"/>
                  <a:gd name="T11" fmla="*/ 4 h 8"/>
                  <a:gd name="T12" fmla="*/ 5 w 11"/>
                  <a:gd name="T13" fmla="*/ 5 h 8"/>
                  <a:gd name="T14" fmla="*/ 10 w 11"/>
                  <a:gd name="T15" fmla="*/ 8 h 8"/>
                  <a:gd name="T16" fmla="*/ 11 w 11"/>
                  <a:gd name="T17" fmla="*/ 6 h 8"/>
                  <a:gd name="T18" fmla="*/ 2 w 11"/>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2" y="0"/>
                    </a:moveTo>
                    <a:cubicBezTo>
                      <a:pt x="1" y="1"/>
                      <a:pt x="1" y="1"/>
                      <a:pt x="1" y="1"/>
                    </a:cubicBezTo>
                    <a:cubicBezTo>
                      <a:pt x="1" y="1"/>
                      <a:pt x="1" y="2"/>
                      <a:pt x="0" y="2"/>
                    </a:cubicBezTo>
                    <a:cubicBezTo>
                      <a:pt x="1" y="3"/>
                      <a:pt x="2" y="3"/>
                      <a:pt x="2" y="4"/>
                    </a:cubicBezTo>
                    <a:cubicBezTo>
                      <a:pt x="3" y="4"/>
                      <a:pt x="4" y="4"/>
                      <a:pt x="4" y="5"/>
                    </a:cubicBezTo>
                    <a:cubicBezTo>
                      <a:pt x="5" y="4"/>
                      <a:pt x="5" y="4"/>
                      <a:pt x="5" y="4"/>
                    </a:cubicBezTo>
                    <a:cubicBezTo>
                      <a:pt x="6" y="4"/>
                      <a:pt x="6" y="4"/>
                      <a:pt x="5" y="5"/>
                    </a:cubicBezTo>
                    <a:cubicBezTo>
                      <a:pt x="7" y="6"/>
                      <a:pt x="9" y="7"/>
                      <a:pt x="10" y="8"/>
                    </a:cubicBezTo>
                    <a:cubicBezTo>
                      <a:pt x="11" y="6"/>
                      <a:pt x="11" y="6"/>
                      <a:pt x="11" y="6"/>
                    </a:cubicBezTo>
                    <a:cubicBezTo>
                      <a:pt x="8" y="4"/>
                      <a:pt x="5" y="2"/>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64" name="Freeform 10358"/>
              <p:cNvSpPr>
                <a:spLocks noEditPoints="1"/>
              </p:cNvSpPr>
              <p:nvPr/>
            </p:nvSpPr>
            <p:spPr bwMode="auto">
              <a:xfrm>
                <a:off x="-633" y="3115"/>
                <a:ext cx="232" cy="9"/>
              </a:xfrm>
              <a:custGeom>
                <a:avLst/>
                <a:gdLst>
                  <a:gd name="T0" fmla="*/ 30 w 98"/>
                  <a:gd name="T1" fmla="*/ 1 h 4"/>
                  <a:gd name="T2" fmla="*/ 29 w 98"/>
                  <a:gd name="T3" fmla="*/ 2 h 4"/>
                  <a:gd name="T4" fmla="*/ 31 w 98"/>
                  <a:gd name="T5" fmla="*/ 3 h 4"/>
                  <a:gd name="T6" fmla="*/ 32 w 98"/>
                  <a:gd name="T7" fmla="*/ 4 h 4"/>
                  <a:gd name="T8" fmla="*/ 33 w 98"/>
                  <a:gd name="T9" fmla="*/ 4 h 4"/>
                  <a:gd name="T10" fmla="*/ 34 w 98"/>
                  <a:gd name="T11" fmla="*/ 4 h 4"/>
                  <a:gd name="T12" fmla="*/ 30 w 98"/>
                  <a:gd name="T13" fmla="*/ 1 h 4"/>
                  <a:gd name="T14" fmla="*/ 78 w 98"/>
                  <a:gd name="T15" fmla="*/ 1 h 4"/>
                  <a:gd name="T16" fmla="*/ 77 w 98"/>
                  <a:gd name="T17" fmla="*/ 1 h 4"/>
                  <a:gd name="T18" fmla="*/ 80 w 98"/>
                  <a:gd name="T19" fmla="*/ 2 h 4"/>
                  <a:gd name="T20" fmla="*/ 80 w 98"/>
                  <a:gd name="T21" fmla="*/ 2 h 4"/>
                  <a:gd name="T22" fmla="*/ 78 w 98"/>
                  <a:gd name="T23" fmla="*/ 1 h 4"/>
                  <a:gd name="T24" fmla="*/ 95 w 98"/>
                  <a:gd name="T25" fmla="*/ 0 h 4"/>
                  <a:gd name="T26" fmla="*/ 95 w 98"/>
                  <a:gd name="T27" fmla="*/ 0 h 4"/>
                  <a:gd name="T28" fmla="*/ 98 w 98"/>
                  <a:gd name="T29" fmla="*/ 2 h 4"/>
                  <a:gd name="T30" fmla="*/ 98 w 98"/>
                  <a:gd name="T31" fmla="*/ 2 h 4"/>
                  <a:gd name="T32" fmla="*/ 95 w 98"/>
                  <a:gd name="T33" fmla="*/ 0 h 4"/>
                  <a:gd name="T34" fmla="*/ 1 w 98"/>
                  <a:gd name="T35" fmla="*/ 0 h 4"/>
                  <a:gd name="T36" fmla="*/ 0 w 98"/>
                  <a:gd name="T37" fmla="*/ 1 h 4"/>
                  <a:gd name="T38" fmla="*/ 5 w 98"/>
                  <a:gd name="T39" fmla="*/ 4 h 4"/>
                  <a:gd name="T40" fmla="*/ 6 w 98"/>
                  <a:gd name="T41" fmla="*/ 3 h 4"/>
                  <a:gd name="T42" fmla="*/ 6 w 98"/>
                  <a:gd name="T43" fmla="*/ 2 h 4"/>
                  <a:gd name="T44" fmla="*/ 1 w 98"/>
                  <a:gd name="T4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8" h="4">
                    <a:moveTo>
                      <a:pt x="30" y="1"/>
                    </a:moveTo>
                    <a:cubicBezTo>
                      <a:pt x="30" y="1"/>
                      <a:pt x="29" y="2"/>
                      <a:pt x="29" y="2"/>
                    </a:cubicBezTo>
                    <a:cubicBezTo>
                      <a:pt x="31" y="3"/>
                      <a:pt x="31" y="3"/>
                      <a:pt x="31" y="3"/>
                    </a:cubicBezTo>
                    <a:cubicBezTo>
                      <a:pt x="32" y="4"/>
                      <a:pt x="32" y="4"/>
                      <a:pt x="32" y="4"/>
                    </a:cubicBezTo>
                    <a:cubicBezTo>
                      <a:pt x="33" y="4"/>
                      <a:pt x="33" y="4"/>
                      <a:pt x="33" y="4"/>
                    </a:cubicBezTo>
                    <a:cubicBezTo>
                      <a:pt x="34" y="4"/>
                      <a:pt x="34" y="4"/>
                      <a:pt x="34" y="4"/>
                    </a:cubicBezTo>
                    <a:cubicBezTo>
                      <a:pt x="32" y="3"/>
                      <a:pt x="31" y="2"/>
                      <a:pt x="30" y="1"/>
                    </a:cubicBezTo>
                    <a:moveTo>
                      <a:pt x="78" y="1"/>
                    </a:moveTo>
                    <a:cubicBezTo>
                      <a:pt x="77" y="1"/>
                      <a:pt x="77" y="1"/>
                      <a:pt x="77" y="1"/>
                    </a:cubicBezTo>
                    <a:cubicBezTo>
                      <a:pt x="78" y="1"/>
                      <a:pt x="79" y="2"/>
                      <a:pt x="80" y="2"/>
                    </a:cubicBezTo>
                    <a:cubicBezTo>
                      <a:pt x="80" y="2"/>
                      <a:pt x="80" y="2"/>
                      <a:pt x="80" y="2"/>
                    </a:cubicBezTo>
                    <a:cubicBezTo>
                      <a:pt x="78" y="1"/>
                      <a:pt x="78" y="1"/>
                      <a:pt x="78" y="1"/>
                    </a:cubicBezTo>
                    <a:moveTo>
                      <a:pt x="95" y="0"/>
                    </a:moveTo>
                    <a:cubicBezTo>
                      <a:pt x="95" y="0"/>
                      <a:pt x="95" y="0"/>
                      <a:pt x="95" y="0"/>
                    </a:cubicBezTo>
                    <a:cubicBezTo>
                      <a:pt x="96" y="1"/>
                      <a:pt x="97" y="1"/>
                      <a:pt x="98" y="2"/>
                    </a:cubicBezTo>
                    <a:cubicBezTo>
                      <a:pt x="98" y="2"/>
                      <a:pt x="98" y="2"/>
                      <a:pt x="98" y="2"/>
                    </a:cubicBezTo>
                    <a:cubicBezTo>
                      <a:pt x="97" y="1"/>
                      <a:pt x="96" y="1"/>
                      <a:pt x="95" y="0"/>
                    </a:cubicBezTo>
                    <a:moveTo>
                      <a:pt x="1" y="0"/>
                    </a:moveTo>
                    <a:cubicBezTo>
                      <a:pt x="1" y="0"/>
                      <a:pt x="1" y="0"/>
                      <a:pt x="0" y="1"/>
                    </a:cubicBezTo>
                    <a:cubicBezTo>
                      <a:pt x="2" y="2"/>
                      <a:pt x="4" y="3"/>
                      <a:pt x="5" y="4"/>
                    </a:cubicBezTo>
                    <a:cubicBezTo>
                      <a:pt x="6" y="3"/>
                      <a:pt x="6" y="3"/>
                      <a:pt x="6" y="3"/>
                    </a:cubicBezTo>
                    <a:cubicBezTo>
                      <a:pt x="6" y="3"/>
                      <a:pt x="6" y="2"/>
                      <a:pt x="6" y="2"/>
                    </a:cubicBezTo>
                    <a:cubicBezTo>
                      <a:pt x="4" y="1"/>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65" name="Freeform 10359"/>
              <p:cNvSpPr>
                <a:spLocks noEditPoints="1"/>
              </p:cNvSpPr>
              <p:nvPr/>
            </p:nvSpPr>
            <p:spPr bwMode="auto">
              <a:xfrm>
                <a:off x="-564" y="3117"/>
                <a:ext cx="12" cy="7"/>
              </a:xfrm>
              <a:custGeom>
                <a:avLst/>
                <a:gdLst>
                  <a:gd name="T0" fmla="*/ 0 w 5"/>
                  <a:gd name="T1" fmla="*/ 1 h 3"/>
                  <a:gd name="T2" fmla="*/ 0 w 5"/>
                  <a:gd name="T3" fmla="*/ 1 h 3"/>
                  <a:gd name="T4" fmla="*/ 3 w 5"/>
                  <a:gd name="T5" fmla="*/ 3 h 3"/>
                  <a:gd name="T6" fmla="*/ 2 w 5"/>
                  <a:gd name="T7" fmla="*/ 2 h 3"/>
                  <a:gd name="T8" fmla="*/ 0 w 5"/>
                  <a:gd name="T9" fmla="*/ 1 h 3"/>
                  <a:gd name="T10" fmla="*/ 1 w 5"/>
                  <a:gd name="T11" fmla="*/ 0 h 3"/>
                  <a:gd name="T12" fmla="*/ 1 w 5"/>
                  <a:gd name="T13" fmla="*/ 0 h 3"/>
                  <a:gd name="T14" fmla="*/ 5 w 5"/>
                  <a:gd name="T15" fmla="*/ 3 h 3"/>
                  <a:gd name="T16" fmla="*/ 5 w 5"/>
                  <a:gd name="T17" fmla="*/ 2 h 3"/>
                  <a:gd name="T18" fmla="*/ 1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0" y="1"/>
                    </a:moveTo>
                    <a:cubicBezTo>
                      <a:pt x="0" y="1"/>
                      <a:pt x="0" y="1"/>
                      <a:pt x="0" y="1"/>
                    </a:cubicBezTo>
                    <a:cubicBezTo>
                      <a:pt x="1" y="2"/>
                      <a:pt x="2" y="2"/>
                      <a:pt x="3" y="3"/>
                    </a:cubicBezTo>
                    <a:cubicBezTo>
                      <a:pt x="2" y="2"/>
                      <a:pt x="2" y="2"/>
                      <a:pt x="2" y="2"/>
                    </a:cubicBezTo>
                    <a:cubicBezTo>
                      <a:pt x="0" y="1"/>
                      <a:pt x="0" y="1"/>
                      <a:pt x="0" y="1"/>
                    </a:cubicBezTo>
                    <a:moveTo>
                      <a:pt x="1" y="0"/>
                    </a:moveTo>
                    <a:cubicBezTo>
                      <a:pt x="1" y="0"/>
                      <a:pt x="1" y="0"/>
                      <a:pt x="1" y="0"/>
                    </a:cubicBezTo>
                    <a:cubicBezTo>
                      <a:pt x="2" y="1"/>
                      <a:pt x="3" y="2"/>
                      <a:pt x="5" y="3"/>
                    </a:cubicBezTo>
                    <a:cubicBezTo>
                      <a:pt x="5" y="2"/>
                      <a:pt x="5" y="2"/>
                      <a:pt x="5" y="2"/>
                    </a:cubicBezTo>
                    <a:cubicBezTo>
                      <a:pt x="4"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66" name="Freeform 10360"/>
              <p:cNvSpPr>
                <a:spLocks noEditPoints="1"/>
              </p:cNvSpPr>
              <p:nvPr/>
            </p:nvSpPr>
            <p:spPr bwMode="auto">
              <a:xfrm>
                <a:off x="-758" y="3117"/>
                <a:ext cx="170" cy="274"/>
              </a:xfrm>
              <a:custGeom>
                <a:avLst/>
                <a:gdLst>
                  <a:gd name="T0" fmla="*/ 14 w 72"/>
                  <a:gd name="T1" fmla="*/ 113 h 116"/>
                  <a:gd name="T2" fmla="*/ 8 w 72"/>
                  <a:gd name="T3" fmla="*/ 109 h 116"/>
                  <a:gd name="T4" fmla="*/ 16 w 72"/>
                  <a:gd name="T5" fmla="*/ 105 h 116"/>
                  <a:gd name="T6" fmla="*/ 1 w 72"/>
                  <a:gd name="T7" fmla="*/ 96 h 116"/>
                  <a:gd name="T8" fmla="*/ 3 w 72"/>
                  <a:gd name="T9" fmla="*/ 95 h 116"/>
                  <a:gd name="T10" fmla="*/ 9 w 72"/>
                  <a:gd name="T11" fmla="*/ 94 h 116"/>
                  <a:gd name="T12" fmla="*/ 18 w 72"/>
                  <a:gd name="T13" fmla="*/ 92 h 116"/>
                  <a:gd name="T14" fmla="*/ 19 w 72"/>
                  <a:gd name="T15" fmla="*/ 91 h 116"/>
                  <a:gd name="T16" fmla="*/ 13 w 72"/>
                  <a:gd name="T17" fmla="*/ 89 h 116"/>
                  <a:gd name="T18" fmla="*/ 21 w 72"/>
                  <a:gd name="T19" fmla="*/ 87 h 116"/>
                  <a:gd name="T20" fmla="*/ 8 w 72"/>
                  <a:gd name="T21" fmla="*/ 88 h 116"/>
                  <a:gd name="T22" fmla="*/ 12 w 72"/>
                  <a:gd name="T23" fmla="*/ 82 h 116"/>
                  <a:gd name="T24" fmla="*/ 24 w 72"/>
                  <a:gd name="T25" fmla="*/ 82 h 116"/>
                  <a:gd name="T26" fmla="*/ 23 w 72"/>
                  <a:gd name="T27" fmla="*/ 81 h 116"/>
                  <a:gd name="T28" fmla="*/ 25 w 72"/>
                  <a:gd name="T29" fmla="*/ 78 h 116"/>
                  <a:gd name="T30" fmla="*/ 26 w 72"/>
                  <a:gd name="T31" fmla="*/ 78 h 116"/>
                  <a:gd name="T32" fmla="*/ 17 w 72"/>
                  <a:gd name="T33" fmla="*/ 75 h 116"/>
                  <a:gd name="T34" fmla="*/ 30 w 72"/>
                  <a:gd name="T35" fmla="*/ 72 h 116"/>
                  <a:gd name="T36" fmla="*/ 30 w 72"/>
                  <a:gd name="T37" fmla="*/ 71 h 116"/>
                  <a:gd name="T38" fmla="*/ 19 w 72"/>
                  <a:gd name="T39" fmla="*/ 71 h 116"/>
                  <a:gd name="T40" fmla="*/ 28 w 72"/>
                  <a:gd name="T41" fmla="*/ 70 h 116"/>
                  <a:gd name="T42" fmla="*/ 33 w 72"/>
                  <a:gd name="T43" fmla="*/ 67 h 116"/>
                  <a:gd name="T44" fmla="*/ 22 w 72"/>
                  <a:gd name="T45" fmla="*/ 66 h 116"/>
                  <a:gd name="T46" fmla="*/ 35 w 72"/>
                  <a:gd name="T47" fmla="*/ 64 h 116"/>
                  <a:gd name="T48" fmla="*/ 32 w 72"/>
                  <a:gd name="T49" fmla="*/ 62 h 116"/>
                  <a:gd name="T50" fmla="*/ 37 w 72"/>
                  <a:gd name="T51" fmla="*/ 60 h 116"/>
                  <a:gd name="T52" fmla="*/ 31 w 72"/>
                  <a:gd name="T53" fmla="*/ 61 h 116"/>
                  <a:gd name="T54" fmla="*/ 44 w 72"/>
                  <a:gd name="T55" fmla="*/ 62 h 116"/>
                  <a:gd name="T56" fmla="*/ 32 w 72"/>
                  <a:gd name="T57" fmla="*/ 61 h 116"/>
                  <a:gd name="T58" fmla="*/ 41 w 72"/>
                  <a:gd name="T59" fmla="*/ 55 h 116"/>
                  <a:gd name="T60" fmla="*/ 30 w 72"/>
                  <a:gd name="T61" fmla="*/ 54 h 116"/>
                  <a:gd name="T62" fmla="*/ 47 w 72"/>
                  <a:gd name="T63" fmla="*/ 55 h 116"/>
                  <a:gd name="T64" fmla="*/ 37 w 72"/>
                  <a:gd name="T65" fmla="*/ 51 h 116"/>
                  <a:gd name="T66" fmla="*/ 38 w 72"/>
                  <a:gd name="T67" fmla="*/ 50 h 116"/>
                  <a:gd name="T68" fmla="*/ 37 w 72"/>
                  <a:gd name="T69" fmla="*/ 51 h 116"/>
                  <a:gd name="T70" fmla="*/ 33 w 72"/>
                  <a:gd name="T71" fmla="*/ 46 h 116"/>
                  <a:gd name="T72" fmla="*/ 48 w 72"/>
                  <a:gd name="T73" fmla="*/ 42 h 116"/>
                  <a:gd name="T74" fmla="*/ 51 w 72"/>
                  <a:gd name="T75" fmla="*/ 38 h 116"/>
                  <a:gd name="T76" fmla="*/ 37 w 72"/>
                  <a:gd name="T77" fmla="*/ 37 h 116"/>
                  <a:gd name="T78" fmla="*/ 56 w 72"/>
                  <a:gd name="T79" fmla="*/ 38 h 116"/>
                  <a:gd name="T80" fmla="*/ 40 w 72"/>
                  <a:gd name="T81" fmla="*/ 32 h 116"/>
                  <a:gd name="T82" fmla="*/ 53 w 72"/>
                  <a:gd name="T83" fmla="*/ 35 h 116"/>
                  <a:gd name="T84" fmla="*/ 59 w 72"/>
                  <a:gd name="T85" fmla="*/ 23 h 116"/>
                  <a:gd name="T86" fmla="*/ 60 w 72"/>
                  <a:gd name="T87" fmla="*/ 22 h 116"/>
                  <a:gd name="T88" fmla="*/ 66 w 72"/>
                  <a:gd name="T89" fmla="*/ 23 h 116"/>
                  <a:gd name="T90" fmla="*/ 62 w 72"/>
                  <a:gd name="T91" fmla="*/ 18 h 116"/>
                  <a:gd name="T92" fmla="*/ 51 w 72"/>
                  <a:gd name="T93" fmla="*/ 21 h 116"/>
                  <a:gd name="T94" fmla="*/ 52 w 72"/>
                  <a:gd name="T95" fmla="*/ 18 h 116"/>
                  <a:gd name="T96" fmla="*/ 47 w 72"/>
                  <a:gd name="T97" fmla="*/ 15 h 116"/>
                  <a:gd name="T98" fmla="*/ 54 w 72"/>
                  <a:gd name="T99" fmla="*/ 15 h 116"/>
                  <a:gd name="T100" fmla="*/ 47 w 72"/>
                  <a:gd name="T101" fmla="*/ 14 h 116"/>
                  <a:gd name="T102" fmla="*/ 56 w 72"/>
                  <a:gd name="T103" fmla="*/ 12 h 116"/>
                  <a:gd name="T104" fmla="*/ 52 w 72"/>
                  <a:gd name="T105" fmla="*/ 17 h 116"/>
                  <a:gd name="T106" fmla="*/ 49 w 72"/>
                  <a:gd name="T107" fmla="*/ 11 h 116"/>
                  <a:gd name="T108" fmla="*/ 49 w 72"/>
                  <a:gd name="T109" fmla="*/ 10 h 116"/>
                  <a:gd name="T110" fmla="*/ 50 w 72"/>
                  <a:gd name="T111" fmla="*/ 8 h 116"/>
                  <a:gd name="T112" fmla="*/ 52 w 72"/>
                  <a:gd name="T113"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 h="116">
                    <a:moveTo>
                      <a:pt x="12" y="112"/>
                    </a:moveTo>
                    <a:cubicBezTo>
                      <a:pt x="11" y="113"/>
                      <a:pt x="11" y="113"/>
                      <a:pt x="11" y="114"/>
                    </a:cubicBezTo>
                    <a:cubicBezTo>
                      <a:pt x="12" y="115"/>
                      <a:pt x="13" y="115"/>
                      <a:pt x="15" y="116"/>
                    </a:cubicBezTo>
                    <a:cubicBezTo>
                      <a:pt x="15" y="116"/>
                      <a:pt x="15" y="115"/>
                      <a:pt x="15" y="115"/>
                    </a:cubicBezTo>
                    <a:cubicBezTo>
                      <a:pt x="14" y="114"/>
                      <a:pt x="13" y="113"/>
                      <a:pt x="12" y="112"/>
                    </a:cubicBezTo>
                    <a:moveTo>
                      <a:pt x="12" y="112"/>
                    </a:moveTo>
                    <a:cubicBezTo>
                      <a:pt x="12" y="112"/>
                      <a:pt x="12" y="112"/>
                      <a:pt x="12" y="112"/>
                    </a:cubicBezTo>
                    <a:cubicBezTo>
                      <a:pt x="13" y="113"/>
                      <a:pt x="14" y="114"/>
                      <a:pt x="15" y="115"/>
                    </a:cubicBezTo>
                    <a:cubicBezTo>
                      <a:pt x="15" y="115"/>
                      <a:pt x="16" y="114"/>
                      <a:pt x="16" y="114"/>
                    </a:cubicBezTo>
                    <a:cubicBezTo>
                      <a:pt x="14" y="113"/>
                      <a:pt x="14" y="113"/>
                      <a:pt x="14" y="113"/>
                    </a:cubicBezTo>
                    <a:cubicBezTo>
                      <a:pt x="13" y="113"/>
                      <a:pt x="13" y="112"/>
                      <a:pt x="12" y="112"/>
                    </a:cubicBezTo>
                    <a:moveTo>
                      <a:pt x="7" y="110"/>
                    </a:moveTo>
                    <a:cubicBezTo>
                      <a:pt x="6" y="111"/>
                      <a:pt x="6" y="111"/>
                      <a:pt x="6" y="111"/>
                    </a:cubicBezTo>
                    <a:cubicBezTo>
                      <a:pt x="6" y="111"/>
                      <a:pt x="6" y="111"/>
                      <a:pt x="6" y="111"/>
                    </a:cubicBezTo>
                    <a:cubicBezTo>
                      <a:pt x="10" y="114"/>
                      <a:pt x="10" y="114"/>
                      <a:pt x="10" y="114"/>
                    </a:cubicBezTo>
                    <a:cubicBezTo>
                      <a:pt x="10" y="114"/>
                      <a:pt x="10" y="114"/>
                      <a:pt x="10" y="114"/>
                    </a:cubicBezTo>
                    <a:cubicBezTo>
                      <a:pt x="11" y="113"/>
                      <a:pt x="11" y="113"/>
                      <a:pt x="11" y="112"/>
                    </a:cubicBezTo>
                    <a:cubicBezTo>
                      <a:pt x="10" y="112"/>
                      <a:pt x="10" y="111"/>
                      <a:pt x="9" y="110"/>
                    </a:cubicBezTo>
                    <a:cubicBezTo>
                      <a:pt x="8" y="110"/>
                      <a:pt x="8" y="110"/>
                      <a:pt x="7" y="110"/>
                    </a:cubicBezTo>
                    <a:moveTo>
                      <a:pt x="8" y="109"/>
                    </a:moveTo>
                    <a:cubicBezTo>
                      <a:pt x="8" y="109"/>
                      <a:pt x="8" y="109"/>
                      <a:pt x="8" y="109"/>
                    </a:cubicBezTo>
                    <a:cubicBezTo>
                      <a:pt x="9" y="110"/>
                      <a:pt x="10" y="111"/>
                      <a:pt x="11" y="112"/>
                    </a:cubicBezTo>
                    <a:cubicBezTo>
                      <a:pt x="11" y="112"/>
                      <a:pt x="12" y="112"/>
                      <a:pt x="12" y="112"/>
                    </a:cubicBezTo>
                    <a:cubicBezTo>
                      <a:pt x="10" y="111"/>
                      <a:pt x="9" y="110"/>
                      <a:pt x="8" y="109"/>
                    </a:cubicBezTo>
                    <a:moveTo>
                      <a:pt x="16" y="105"/>
                    </a:moveTo>
                    <a:cubicBezTo>
                      <a:pt x="16" y="105"/>
                      <a:pt x="16" y="105"/>
                      <a:pt x="16" y="105"/>
                    </a:cubicBezTo>
                    <a:cubicBezTo>
                      <a:pt x="16" y="106"/>
                      <a:pt x="17" y="106"/>
                      <a:pt x="18" y="107"/>
                    </a:cubicBezTo>
                    <a:cubicBezTo>
                      <a:pt x="18" y="107"/>
                      <a:pt x="19" y="107"/>
                      <a:pt x="19" y="107"/>
                    </a:cubicBezTo>
                    <a:cubicBezTo>
                      <a:pt x="19" y="107"/>
                      <a:pt x="20" y="107"/>
                      <a:pt x="20" y="107"/>
                    </a:cubicBezTo>
                    <a:cubicBezTo>
                      <a:pt x="18" y="106"/>
                      <a:pt x="17" y="105"/>
                      <a:pt x="16" y="105"/>
                    </a:cubicBezTo>
                    <a:moveTo>
                      <a:pt x="15" y="105"/>
                    </a:moveTo>
                    <a:cubicBezTo>
                      <a:pt x="15" y="105"/>
                      <a:pt x="15" y="105"/>
                      <a:pt x="16" y="105"/>
                    </a:cubicBezTo>
                    <a:cubicBezTo>
                      <a:pt x="16" y="105"/>
                      <a:pt x="16" y="105"/>
                      <a:pt x="16" y="105"/>
                    </a:cubicBezTo>
                    <a:cubicBezTo>
                      <a:pt x="15" y="105"/>
                      <a:pt x="15" y="105"/>
                      <a:pt x="15" y="105"/>
                    </a:cubicBezTo>
                    <a:moveTo>
                      <a:pt x="1" y="96"/>
                    </a:moveTo>
                    <a:cubicBezTo>
                      <a:pt x="1" y="96"/>
                      <a:pt x="1" y="96"/>
                      <a:pt x="1" y="96"/>
                    </a:cubicBezTo>
                    <a:cubicBezTo>
                      <a:pt x="1" y="96"/>
                      <a:pt x="1" y="97"/>
                      <a:pt x="1" y="97"/>
                    </a:cubicBezTo>
                    <a:cubicBezTo>
                      <a:pt x="1" y="97"/>
                      <a:pt x="1" y="97"/>
                      <a:pt x="1" y="97"/>
                    </a:cubicBezTo>
                    <a:cubicBezTo>
                      <a:pt x="1" y="97"/>
                      <a:pt x="1" y="97"/>
                      <a:pt x="1" y="97"/>
                    </a:cubicBezTo>
                    <a:cubicBezTo>
                      <a:pt x="1" y="96"/>
                      <a:pt x="1" y="96"/>
                      <a:pt x="1" y="96"/>
                    </a:cubicBezTo>
                    <a:moveTo>
                      <a:pt x="0" y="96"/>
                    </a:moveTo>
                    <a:cubicBezTo>
                      <a:pt x="0" y="96"/>
                      <a:pt x="0" y="96"/>
                      <a:pt x="1" y="96"/>
                    </a:cubicBezTo>
                    <a:cubicBezTo>
                      <a:pt x="1" y="96"/>
                      <a:pt x="1" y="96"/>
                      <a:pt x="1" y="96"/>
                    </a:cubicBezTo>
                    <a:cubicBezTo>
                      <a:pt x="1" y="96"/>
                      <a:pt x="0" y="96"/>
                      <a:pt x="0" y="96"/>
                    </a:cubicBezTo>
                    <a:moveTo>
                      <a:pt x="3" y="95"/>
                    </a:moveTo>
                    <a:cubicBezTo>
                      <a:pt x="3" y="95"/>
                      <a:pt x="3" y="95"/>
                      <a:pt x="3" y="95"/>
                    </a:cubicBezTo>
                    <a:cubicBezTo>
                      <a:pt x="2" y="96"/>
                      <a:pt x="2" y="96"/>
                      <a:pt x="2" y="96"/>
                    </a:cubicBezTo>
                    <a:cubicBezTo>
                      <a:pt x="2" y="96"/>
                      <a:pt x="2" y="96"/>
                      <a:pt x="2" y="96"/>
                    </a:cubicBezTo>
                    <a:cubicBezTo>
                      <a:pt x="3" y="95"/>
                      <a:pt x="3" y="95"/>
                      <a:pt x="3" y="95"/>
                    </a:cubicBezTo>
                    <a:cubicBezTo>
                      <a:pt x="3" y="95"/>
                      <a:pt x="3" y="95"/>
                      <a:pt x="3" y="95"/>
                    </a:cubicBezTo>
                    <a:moveTo>
                      <a:pt x="11" y="94"/>
                    </a:moveTo>
                    <a:cubicBezTo>
                      <a:pt x="11" y="95"/>
                      <a:pt x="11" y="95"/>
                      <a:pt x="11" y="95"/>
                    </a:cubicBezTo>
                    <a:cubicBezTo>
                      <a:pt x="11" y="95"/>
                      <a:pt x="11" y="95"/>
                      <a:pt x="11" y="95"/>
                    </a:cubicBezTo>
                    <a:cubicBezTo>
                      <a:pt x="11" y="95"/>
                      <a:pt x="11" y="95"/>
                      <a:pt x="11" y="94"/>
                    </a:cubicBezTo>
                    <a:moveTo>
                      <a:pt x="8" y="94"/>
                    </a:moveTo>
                    <a:cubicBezTo>
                      <a:pt x="7" y="94"/>
                      <a:pt x="6" y="94"/>
                      <a:pt x="5" y="94"/>
                    </a:cubicBezTo>
                    <a:cubicBezTo>
                      <a:pt x="5" y="94"/>
                      <a:pt x="5" y="94"/>
                      <a:pt x="5" y="94"/>
                    </a:cubicBezTo>
                    <a:cubicBezTo>
                      <a:pt x="4" y="95"/>
                      <a:pt x="4" y="95"/>
                      <a:pt x="4" y="95"/>
                    </a:cubicBezTo>
                    <a:cubicBezTo>
                      <a:pt x="6" y="94"/>
                      <a:pt x="7" y="94"/>
                      <a:pt x="8" y="94"/>
                    </a:cubicBezTo>
                    <a:cubicBezTo>
                      <a:pt x="9" y="94"/>
                      <a:pt x="9" y="94"/>
                      <a:pt x="9" y="94"/>
                    </a:cubicBezTo>
                    <a:cubicBezTo>
                      <a:pt x="9" y="94"/>
                      <a:pt x="10" y="94"/>
                      <a:pt x="10" y="94"/>
                    </a:cubicBezTo>
                    <a:cubicBezTo>
                      <a:pt x="10" y="94"/>
                      <a:pt x="10" y="94"/>
                      <a:pt x="10" y="94"/>
                    </a:cubicBezTo>
                    <a:cubicBezTo>
                      <a:pt x="10" y="94"/>
                      <a:pt x="10" y="94"/>
                      <a:pt x="9" y="94"/>
                    </a:cubicBezTo>
                    <a:cubicBezTo>
                      <a:pt x="9" y="94"/>
                      <a:pt x="8" y="94"/>
                      <a:pt x="8" y="94"/>
                    </a:cubicBezTo>
                    <a:moveTo>
                      <a:pt x="18" y="92"/>
                    </a:moveTo>
                    <a:cubicBezTo>
                      <a:pt x="17" y="94"/>
                      <a:pt x="17" y="94"/>
                      <a:pt x="17" y="94"/>
                    </a:cubicBezTo>
                    <a:cubicBezTo>
                      <a:pt x="23" y="98"/>
                      <a:pt x="23" y="98"/>
                      <a:pt x="23" y="98"/>
                    </a:cubicBezTo>
                    <a:cubicBezTo>
                      <a:pt x="23" y="98"/>
                      <a:pt x="24" y="98"/>
                      <a:pt x="24" y="99"/>
                    </a:cubicBezTo>
                    <a:cubicBezTo>
                      <a:pt x="24" y="98"/>
                      <a:pt x="25" y="97"/>
                      <a:pt x="25" y="97"/>
                    </a:cubicBezTo>
                    <a:cubicBezTo>
                      <a:pt x="23" y="95"/>
                      <a:pt x="20" y="94"/>
                      <a:pt x="18" y="92"/>
                    </a:cubicBezTo>
                    <a:moveTo>
                      <a:pt x="6" y="91"/>
                    </a:moveTo>
                    <a:cubicBezTo>
                      <a:pt x="5" y="94"/>
                      <a:pt x="5" y="94"/>
                      <a:pt x="5" y="94"/>
                    </a:cubicBezTo>
                    <a:cubicBezTo>
                      <a:pt x="5" y="94"/>
                      <a:pt x="5" y="94"/>
                      <a:pt x="5" y="94"/>
                    </a:cubicBezTo>
                    <a:cubicBezTo>
                      <a:pt x="5" y="94"/>
                      <a:pt x="5" y="94"/>
                      <a:pt x="5" y="94"/>
                    </a:cubicBezTo>
                    <a:cubicBezTo>
                      <a:pt x="5" y="94"/>
                      <a:pt x="6" y="94"/>
                      <a:pt x="6" y="94"/>
                    </a:cubicBezTo>
                    <a:cubicBezTo>
                      <a:pt x="8" y="94"/>
                      <a:pt x="9" y="94"/>
                      <a:pt x="9" y="94"/>
                    </a:cubicBezTo>
                    <a:cubicBezTo>
                      <a:pt x="9" y="94"/>
                      <a:pt x="10" y="94"/>
                      <a:pt x="10" y="94"/>
                    </a:cubicBezTo>
                    <a:cubicBezTo>
                      <a:pt x="9" y="93"/>
                      <a:pt x="8" y="92"/>
                      <a:pt x="6" y="91"/>
                    </a:cubicBezTo>
                    <a:moveTo>
                      <a:pt x="19" y="91"/>
                    </a:moveTo>
                    <a:cubicBezTo>
                      <a:pt x="19" y="91"/>
                      <a:pt x="19" y="91"/>
                      <a:pt x="19" y="91"/>
                    </a:cubicBezTo>
                    <a:cubicBezTo>
                      <a:pt x="21" y="92"/>
                      <a:pt x="23" y="94"/>
                      <a:pt x="26" y="95"/>
                    </a:cubicBezTo>
                    <a:cubicBezTo>
                      <a:pt x="26" y="95"/>
                      <a:pt x="26" y="95"/>
                      <a:pt x="26" y="95"/>
                    </a:cubicBezTo>
                    <a:cubicBezTo>
                      <a:pt x="19" y="91"/>
                      <a:pt x="19" y="91"/>
                      <a:pt x="19" y="91"/>
                    </a:cubicBezTo>
                    <a:moveTo>
                      <a:pt x="5" y="90"/>
                    </a:moveTo>
                    <a:cubicBezTo>
                      <a:pt x="4" y="92"/>
                      <a:pt x="4" y="92"/>
                      <a:pt x="4" y="92"/>
                    </a:cubicBezTo>
                    <a:cubicBezTo>
                      <a:pt x="3" y="95"/>
                      <a:pt x="3" y="95"/>
                      <a:pt x="3" y="95"/>
                    </a:cubicBezTo>
                    <a:cubicBezTo>
                      <a:pt x="3" y="95"/>
                      <a:pt x="3" y="94"/>
                      <a:pt x="3" y="94"/>
                    </a:cubicBezTo>
                    <a:cubicBezTo>
                      <a:pt x="5" y="91"/>
                      <a:pt x="5" y="91"/>
                      <a:pt x="5" y="91"/>
                    </a:cubicBezTo>
                    <a:cubicBezTo>
                      <a:pt x="5" y="91"/>
                      <a:pt x="5" y="91"/>
                      <a:pt x="5" y="90"/>
                    </a:cubicBezTo>
                    <a:moveTo>
                      <a:pt x="13" y="89"/>
                    </a:moveTo>
                    <a:cubicBezTo>
                      <a:pt x="12" y="91"/>
                      <a:pt x="12" y="91"/>
                      <a:pt x="12" y="91"/>
                    </a:cubicBezTo>
                    <a:cubicBezTo>
                      <a:pt x="16" y="94"/>
                      <a:pt x="16" y="94"/>
                      <a:pt x="16" y="94"/>
                    </a:cubicBezTo>
                    <a:cubicBezTo>
                      <a:pt x="17" y="92"/>
                      <a:pt x="17" y="92"/>
                      <a:pt x="17" y="92"/>
                    </a:cubicBezTo>
                    <a:cubicBezTo>
                      <a:pt x="16" y="91"/>
                      <a:pt x="15" y="90"/>
                      <a:pt x="14" y="89"/>
                    </a:cubicBezTo>
                    <a:cubicBezTo>
                      <a:pt x="13" y="89"/>
                      <a:pt x="13" y="89"/>
                      <a:pt x="13" y="89"/>
                    </a:cubicBezTo>
                    <a:moveTo>
                      <a:pt x="14" y="88"/>
                    </a:moveTo>
                    <a:cubicBezTo>
                      <a:pt x="15" y="89"/>
                      <a:pt x="17" y="89"/>
                      <a:pt x="18" y="90"/>
                    </a:cubicBezTo>
                    <a:cubicBezTo>
                      <a:pt x="18" y="90"/>
                      <a:pt x="18" y="90"/>
                      <a:pt x="18" y="90"/>
                    </a:cubicBezTo>
                    <a:cubicBezTo>
                      <a:pt x="14" y="88"/>
                      <a:pt x="14" y="88"/>
                      <a:pt x="14" y="88"/>
                    </a:cubicBezTo>
                    <a:moveTo>
                      <a:pt x="21" y="87"/>
                    </a:moveTo>
                    <a:cubicBezTo>
                      <a:pt x="20" y="88"/>
                      <a:pt x="20" y="88"/>
                      <a:pt x="20" y="89"/>
                    </a:cubicBezTo>
                    <a:cubicBezTo>
                      <a:pt x="20" y="89"/>
                      <a:pt x="20" y="89"/>
                      <a:pt x="20" y="89"/>
                    </a:cubicBezTo>
                    <a:cubicBezTo>
                      <a:pt x="22" y="91"/>
                      <a:pt x="24" y="92"/>
                      <a:pt x="27" y="93"/>
                    </a:cubicBezTo>
                    <a:cubicBezTo>
                      <a:pt x="27" y="93"/>
                      <a:pt x="27" y="92"/>
                      <a:pt x="28" y="91"/>
                    </a:cubicBezTo>
                    <a:cubicBezTo>
                      <a:pt x="26" y="90"/>
                      <a:pt x="23" y="89"/>
                      <a:pt x="21" y="87"/>
                    </a:cubicBezTo>
                    <a:cubicBezTo>
                      <a:pt x="21" y="88"/>
                      <a:pt x="21" y="88"/>
                      <a:pt x="21" y="88"/>
                    </a:cubicBezTo>
                    <a:cubicBezTo>
                      <a:pt x="21" y="87"/>
                      <a:pt x="21" y="87"/>
                      <a:pt x="21" y="87"/>
                    </a:cubicBezTo>
                    <a:cubicBezTo>
                      <a:pt x="21" y="87"/>
                      <a:pt x="21" y="87"/>
                      <a:pt x="21" y="87"/>
                    </a:cubicBezTo>
                    <a:moveTo>
                      <a:pt x="10" y="86"/>
                    </a:moveTo>
                    <a:cubicBezTo>
                      <a:pt x="8" y="88"/>
                      <a:pt x="8" y="88"/>
                      <a:pt x="8" y="88"/>
                    </a:cubicBezTo>
                    <a:cubicBezTo>
                      <a:pt x="11" y="90"/>
                      <a:pt x="11" y="90"/>
                      <a:pt x="11" y="90"/>
                    </a:cubicBezTo>
                    <a:cubicBezTo>
                      <a:pt x="12" y="91"/>
                      <a:pt x="12" y="91"/>
                      <a:pt x="12" y="91"/>
                    </a:cubicBezTo>
                    <a:cubicBezTo>
                      <a:pt x="13" y="89"/>
                      <a:pt x="13" y="89"/>
                      <a:pt x="13" y="89"/>
                    </a:cubicBezTo>
                    <a:cubicBezTo>
                      <a:pt x="12" y="88"/>
                      <a:pt x="11" y="87"/>
                      <a:pt x="10" y="86"/>
                    </a:cubicBezTo>
                    <a:moveTo>
                      <a:pt x="8" y="85"/>
                    </a:moveTo>
                    <a:cubicBezTo>
                      <a:pt x="7" y="87"/>
                      <a:pt x="7" y="87"/>
                      <a:pt x="7" y="87"/>
                    </a:cubicBezTo>
                    <a:cubicBezTo>
                      <a:pt x="7" y="87"/>
                      <a:pt x="7" y="87"/>
                      <a:pt x="7" y="87"/>
                    </a:cubicBezTo>
                    <a:cubicBezTo>
                      <a:pt x="8" y="87"/>
                      <a:pt x="8" y="86"/>
                      <a:pt x="8" y="86"/>
                    </a:cubicBezTo>
                    <a:cubicBezTo>
                      <a:pt x="8" y="86"/>
                      <a:pt x="8" y="86"/>
                      <a:pt x="8" y="85"/>
                    </a:cubicBezTo>
                    <a:moveTo>
                      <a:pt x="12" y="82"/>
                    </a:moveTo>
                    <a:cubicBezTo>
                      <a:pt x="12" y="83"/>
                      <a:pt x="11" y="84"/>
                      <a:pt x="11" y="84"/>
                    </a:cubicBezTo>
                    <a:cubicBezTo>
                      <a:pt x="11" y="84"/>
                      <a:pt x="11" y="84"/>
                      <a:pt x="11" y="84"/>
                    </a:cubicBezTo>
                    <a:cubicBezTo>
                      <a:pt x="14" y="86"/>
                      <a:pt x="16" y="87"/>
                      <a:pt x="19" y="89"/>
                    </a:cubicBezTo>
                    <a:cubicBezTo>
                      <a:pt x="20" y="87"/>
                      <a:pt x="20" y="87"/>
                      <a:pt x="20" y="87"/>
                    </a:cubicBezTo>
                    <a:cubicBezTo>
                      <a:pt x="17" y="85"/>
                      <a:pt x="15" y="84"/>
                      <a:pt x="12" y="82"/>
                    </a:cubicBezTo>
                    <a:moveTo>
                      <a:pt x="24" y="82"/>
                    </a:moveTo>
                    <a:cubicBezTo>
                      <a:pt x="23" y="84"/>
                      <a:pt x="23" y="84"/>
                      <a:pt x="23" y="84"/>
                    </a:cubicBezTo>
                    <a:cubicBezTo>
                      <a:pt x="25" y="85"/>
                      <a:pt x="27" y="87"/>
                      <a:pt x="30" y="88"/>
                    </a:cubicBezTo>
                    <a:cubicBezTo>
                      <a:pt x="30" y="87"/>
                      <a:pt x="30" y="87"/>
                      <a:pt x="31" y="86"/>
                    </a:cubicBezTo>
                    <a:cubicBezTo>
                      <a:pt x="29" y="85"/>
                      <a:pt x="26" y="83"/>
                      <a:pt x="24" y="82"/>
                    </a:cubicBezTo>
                    <a:moveTo>
                      <a:pt x="11" y="81"/>
                    </a:moveTo>
                    <a:cubicBezTo>
                      <a:pt x="11" y="82"/>
                      <a:pt x="10" y="83"/>
                      <a:pt x="10" y="83"/>
                    </a:cubicBezTo>
                    <a:cubicBezTo>
                      <a:pt x="10" y="84"/>
                      <a:pt x="10" y="84"/>
                      <a:pt x="10" y="84"/>
                    </a:cubicBezTo>
                    <a:cubicBezTo>
                      <a:pt x="10" y="84"/>
                      <a:pt x="10" y="84"/>
                      <a:pt x="10" y="84"/>
                    </a:cubicBezTo>
                    <a:cubicBezTo>
                      <a:pt x="10" y="83"/>
                      <a:pt x="11" y="82"/>
                      <a:pt x="11" y="82"/>
                    </a:cubicBezTo>
                    <a:cubicBezTo>
                      <a:pt x="11" y="82"/>
                      <a:pt x="11" y="82"/>
                      <a:pt x="11" y="81"/>
                    </a:cubicBezTo>
                    <a:moveTo>
                      <a:pt x="23" y="81"/>
                    </a:moveTo>
                    <a:cubicBezTo>
                      <a:pt x="23" y="82"/>
                      <a:pt x="23" y="83"/>
                      <a:pt x="22" y="83"/>
                    </a:cubicBezTo>
                    <a:cubicBezTo>
                      <a:pt x="22" y="83"/>
                      <a:pt x="22" y="83"/>
                      <a:pt x="23" y="83"/>
                    </a:cubicBezTo>
                    <a:cubicBezTo>
                      <a:pt x="23" y="81"/>
                      <a:pt x="23" y="81"/>
                      <a:pt x="23" y="81"/>
                    </a:cubicBezTo>
                    <a:cubicBezTo>
                      <a:pt x="23" y="81"/>
                      <a:pt x="23" y="81"/>
                      <a:pt x="23" y="81"/>
                    </a:cubicBezTo>
                    <a:moveTo>
                      <a:pt x="26" y="79"/>
                    </a:moveTo>
                    <a:cubicBezTo>
                      <a:pt x="25" y="80"/>
                      <a:pt x="25" y="80"/>
                      <a:pt x="25" y="80"/>
                    </a:cubicBezTo>
                    <a:cubicBezTo>
                      <a:pt x="27" y="82"/>
                      <a:pt x="29" y="83"/>
                      <a:pt x="31" y="84"/>
                    </a:cubicBezTo>
                    <a:cubicBezTo>
                      <a:pt x="32" y="84"/>
                      <a:pt x="32" y="83"/>
                      <a:pt x="32" y="83"/>
                    </a:cubicBezTo>
                    <a:cubicBezTo>
                      <a:pt x="26" y="79"/>
                      <a:pt x="26" y="79"/>
                      <a:pt x="26" y="79"/>
                    </a:cubicBezTo>
                    <a:moveTo>
                      <a:pt x="25" y="78"/>
                    </a:moveTo>
                    <a:cubicBezTo>
                      <a:pt x="24" y="79"/>
                      <a:pt x="24" y="79"/>
                      <a:pt x="24" y="80"/>
                    </a:cubicBezTo>
                    <a:cubicBezTo>
                      <a:pt x="24" y="80"/>
                      <a:pt x="24" y="80"/>
                      <a:pt x="24" y="80"/>
                    </a:cubicBezTo>
                    <a:cubicBezTo>
                      <a:pt x="24" y="79"/>
                      <a:pt x="25" y="79"/>
                      <a:pt x="25" y="78"/>
                    </a:cubicBezTo>
                    <a:cubicBezTo>
                      <a:pt x="25" y="78"/>
                      <a:pt x="25" y="78"/>
                      <a:pt x="25" y="78"/>
                    </a:cubicBezTo>
                    <a:moveTo>
                      <a:pt x="16" y="76"/>
                    </a:moveTo>
                    <a:cubicBezTo>
                      <a:pt x="15" y="77"/>
                      <a:pt x="15" y="78"/>
                      <a:pt x="15" y="78"/>
                    </a:cubicBezTo>
                    <a:cubicBezTo>
                      <a:pt x="17" y="80"/>
                      <a:pt x="19" y="81"/>
                      <a:pt x="22" y="83"/>
                    </a:cubicBezTo>
                    <a:cubicBezTo>
                      <a:pt x="22" y="81"/>
                      <a:pt x="22" y="81"/>
                      <a:pt x="22" y="81"/>
                    </a:cubicBezTo>
                    <a:cubicBezTo>
                      <a:pt x="21" y="80"/>
                      <a:pt x="21" y="80"/>
                      <a:pt x="20" y="79"/>
                    </a:cubicBezTo>
                    <a:cubicBezTo>
                      <a:pt x="18" y="78"/>
                      <a:pt x="17" y="77"/>
                      <a:pt x="16" y="76"/>
                    </a:cubicBezTo>
                    <a:moveTo>
                      <a:pt x="28" y="76"/>
                    </a:moveTo>
                    <a:cubicBezTo>
                      <a:pt x="27" y="76"/>
                      <a:pt x="27" y="76"/>
                      <a:pt x="27" y="77"/>
                    </a:cubicBezTo>
                    <a:cubicBezTo>
                      <a:pt x="26" y="78"/>
                      <a:pt x="26" y="78"/>
                      <a:pt x="26" y="78"/>
                    </a:cubicBezTo>
                    <a:cubicBezTo>
                      <a:pt x="29" y="79"/>
                      <a:pt x="31" y="80"/>
                      <a:pt x="33" y="81"/>
                    </a:cubicBezTo>
                    <a:cubicBezTo>
                      <a:pt x="33" y="81"/>
                      <a:pt x="34" y="80"/>
                      <a:pt x="34" y="79"/>
                    </a:cubicBezTo>
                    <a:cubicBezTo>
                      <a:pt x="28" y="76"/>
                      <a:pt x="28" y="76"/>
                      <a:pt x="28" y="76"/>
                    </a:cubicBezTo>
                    <a:moveTo>
                      <a:pt x="26" y="75"/>
                    </a:moveTo>
                    <a:cubicBezTo>
                      <a:pt x="26" y="76"/>
                      <a:pt x="26" y="76"/>
                      <a:pt x="25" y="77"/>
                    </a:cubicBezTo>
                    <a:cubicBezTo>
                      <a:pt x="25" y="77"/>
                      <a:pt x="25" y="77"/>
                      <a:pt x="25" y="77"/>
                    </a:cubicBezTo>
                    <a:cubicBezTo>
                      <a:pt x="26" y="76"/>
                      <a:pt x="26" y="76"/>
                      <a:pt x="26" y="75"/>
                    </a:cubicBezTo>
                    <a:cubicBezTo>
                      <a:pt x="26" y="75"/>
                      <a:pt x="26" y="75"/>
                      <a:pt x="26" y="75"/>
                    </a:cubicBezTo>
                    <a:moveTo>
                      <a:pt x="17" y="74"/>
                    </a:moveTo>
                    <a:cubicBezTo>
                      <a:pt x="17" y="75"/>
                      <a:pt x="17" y="75"/>
                      <a:pt x="17" y="75"/>
                    </a:cubicBezTo>
                    <a:cubicBezTo>
                      <a:pt x="19" y="76"/>
                      <a:pt x="21" y="78"/>
                      <a:pt x="23" y="79"/>
                    </a:cubicBezTo>
                    <a:cubicBezTo>
                      <a:pt x="23" y="79"/>
                      <a:pt x="24" y="78"/>
                      <a:pt x="24" y="78"/>
                    </a:cubicBezTo>
                    <a:cubicBezTo>
                      <a:pt x="21" y="76"/>
                      <a:pt x="21" y="76"/>
                      <a:pt x="21" y="76"/>
                    </a:cubicBezTo>
                    <a:cubicBezTo>
                      <a:pt x="20" y="76"/>
                      <a:pt x="19" y="75"/>
                      <a:pt x="17" y="74"/>
                    </a:cubicBezTo>
                    <a:moveTo>
                      <a:pt x="28" y="72"/>
                    </a:moveTo>
                    <a:cubicBezTo>
                      <a:pt x="27" y="72"/>
                      <a:pt x="27" y="73"/>
                      <a:pt x="27" y="73"/>
                    </a:cubicBezTo>
                    <a:cubicBezTo>
                      <a:pt x="27" y="73"/>
                      <a:pt x="27" y="73"/>
                      <a:pt x="27" y="73"/>
                    </a:cubicBezTo>
                    <a:cubicBezTo>
                      <a:pt x="28" y="73"/>
                      <a:pt x="28" y="72"/>
                      <a:pt x="28" y="72"/>
                    </a:cubicBezTo>
                    <a:cubicBezTo>
                      <a:pt x="28" y="72"/>
                      <a:pt x="28" y="72"/>
                      <a:pt x="28" y="72"/>
                    </a:cubicBezTo>
                    <a:moveTo>
                      <a:pt x="30" y="72"/>
                    </a:moveTo>
                    <a:cubicBezTo>
                      <a:pt x="30" y="72"/>
                      <a:pt x="30" y="72"/>
                      <a:pt x="29" y="73"/>
                    </a:cubicBezTo>
                    <a:cubicBezTo>
                      <a:pt x="31" y="74"/>
                      <a:pt x="32" y="74"/>
                      <a:pt x="33" y="75"/>
                    </a:cubicBezTo>
                    <a:cubicBezTo>
                      <a:pt x="32" y="74"/>
                      <a:pt x="31" y="74"/>
                      <a:pt x="29" y="73"/>
                    </a:cubicBezTo>
                    <a:cubicBezTo>
                      <a:pt x="29" y="73"/>
                      <a:pt x="29" y="73"/>
                      <a:pt x="29" y="74"/>
                    </a:cubicBezTo>
                    <a:cubicBezTo>
                      <a:pt x="30" y="75"/>
                      <a:pt x="32" y="76"/>
                      <a:pt x="34" y="76"/>
                    </a:cubicBezTo>
                    <a:cubicBezTo>
                      <a:pt x="35" y="77"/>
                      <a:pt x="35" y="77"/>
                      <a:pt x="35" y="77"/>
                    </a:cubicBezTo>
                    <a:cubicBezTo>
                      <a:pt x="36" y="77"/>
                      <a:pt x="36" y="76"/>
                      <a:pt x="36" y="76"/>
                    </a:cubicBezTo>
                    <a:cubicBezTo>
                      <a:pt x="34" y="74"/>
                      <a:pt x="32" y="73"/>
                      <a:pt x="30" y="72"/>
                    </a:cubicBezTo>
                    <a:moveTo>
                      <a:pt x="30" y="71"/>
                    </a:moveTo>
                    <a:cubicBezTo>
                      <a:pt x="30" y="71"/>
                      <a:pt x="30" y="71"/>
                      <a:pt x="30" y="71"/>
                    </a:cubicBezTo>
                    <a:cubicBezTo>
                      <a:pt x="36" y="75"/>
                      <a:pt x="36" y="75"/>
                      <a:pt x="36" y="75"/>
                    </a:cubicBezTo>
                    <a:cubicBezTo>
                      <a:pt x="36" y="75"/>
                      <a:pt x="36" y="75"/>
                      <a:pt x="36" y="75"/>
                    </a:cubicBezTo>
                    <a:cubicBezTo>
                      <a:pt x="34" y="74"/>
                      <a:pt x="32" y="73"/>
                      <a:pt x="30" y="71"/>
                    </a:cubicBezTo>
                    <a:moveTo>
                      <a:pt x="19" y="71"/>
                    </a:moveTo>
                    <a:cubicBezTo>
                      <a:pt x="19" y="72"/>
                      <a:pt x="18" y="72"/>
                      <a:pt x="18" y="73"/>
                    </a:cubicBezTo>
                    <a:cubicBezTo>
                      <a:pt x="20" y="74"/>
                      <a:pt x="22" y="75"/>
                      <a:pt x="24" y="76"/>
                    </a:cubicBezTo>
                    <a:cubicBezTo>
                      <a:pt x="24" y="76"/>
                      <a:pt x="24" y="76"/>
                      <a:pt x="24" y="77"/>
                    </a:cubicBezTo>
                    <a:cubicBezTo>
                      <a:pt x="25" y="76"/>
                      <a:pt x="25" y="75"/>
                      <a:pt x="25" y="75"/>
                    </a:cubicBezTo>
                    <a:cubicBezTo>
                      <a:pt x="22" y="73"/>
                      <a:pt x="22" y="73"/>
                      <a:pt x="22" y="73"/>
                    </a:cubicBezTo>
                    <a:cubicBezTo>
                      <a:pt x="19" y="71"/>
                      <a:pt x="19" y="71"/>
                      <a:pt x="19" y="71"/>
                    </a:cubicBezTo>
                    <a:moveTo>
                      <a:pt x="28" y="71"/>
                    </a:moveTo>
                    <a:cubicBezTo>
                      <a:pt x="28" y="71"/>
                      <a:pt x="28" y="71"/>
                      <a:pt x="28" y="72"/>
                    </a:cubicBezTo>
                    <a:cubicBezTo>
                      <a:pt x="28" y="72"/>
                      <a:pt x="28" y="72"/>
                      <a:pt x="28" y="72"/>
                    </a:cubicBezTo>
                    <a:cubicBezTo>
                      <a:pt x="28" y="72"/>
                      <a:pt x="28" y="71"/>
                      <a:pt x="28" y="71"/>
                    </a:cubicBezTo>
                    <a:cubicBezTo>
                      <a:pt x="28" y="71"/>
                      <a:pt x="28" y="71"/>
                      <a:pt x="28" y="71"/>
                    </a:cubicBezTo>
                    <a:moveTo>
                      <a:pt x="28" y="70"/>
                    </a:moveTo>
                    <a:cubicBezTo>
                      <a:pt x="28" y="70"/>
                      <a:pt x="28" y="70"/>
                      <a:pt x="28" y="70"/>
                    </a:cubicBezTo>
                    <a:cubicBezTo>
                      <a:pt x="29" y="70"/>
                      <a:pt x="29" y="70"/>
                      <a:pt x="29" y="70"/>
                    </a:cubicBezTo>
                    <a:cubicBezTo>
                      <a:pt x="29" y="70"/>
                      <a:pt x="29" y="70"/>
                      <a:pt x="29" y="70"/>
                    </a:cubicBezTo>
                    <a:cubicBezTo>
                      <a:pt x="29" y="70"/>
                      <a:pt x="29" y="70"/>
                      <a:pt x="28" y="70"/>
                    </a:cubicBezTo>
                    <a:moveTo>
                      <a:pt x="21" y="68"/>
                    </a:moveTo>
                    <a:cubicBezTo>
                      <a:pt x="21" y="68"/>
                      <a:pt x="21" y="69"/>
                      <a:pt x="21" y="69"/>
                    </a:cubicBezTo>
                    <a:cubicBezTo>
                      <a:pt x="23" y="70"/>
                      <a:pt x="24" y="71"/>
                      <a:pt x="26" y="72"/>
                    </a:cubicBezTo>
                    <a:cubicBezTo>
                      <a:pt x="27" y="72"/>
                      <a:pt x="27" y="72"/>
                      <a:pt x="27" y="72"/>
                    </a:cubicBezTo>
                    <a:cubicBezTo>
                      <a:pt x="25" y="70"/>
                      <a:pt x="23" y="69"/>
                      <a:pt x="21" y="68"/>
                    </a:cubicBezTo>
                    <a:moveTo>
                      <a:pt x="33" y="67"/>
                    </a:moveTo>
                    <a:cubicBezTo>
                      <a:pt x="32" y="68"/>
                      <a:pt x="32" y="68"/>
                      <a:pt x="32" y="69"/>
                    </a:cubicBezTo>
                    <a:cubicBezTo>
                      <a:pt x="38" y="73"/>
                      <a:pt x="38" y="73"/>
                      <a:pt x="38" y="73"/>
                    </a:cubicBezTo>
                    <a:cubicBezTo>
                      <a:pt x="38" y="72"/>
                      <a:pt x="38" y="72"/>
                      <a:pt x="39" y="71"/>
                    </a:cubicBezTo>
                    <a:cubicBezTo>
                      <a:pt x="37" y="70"/>
                      <a:pt x="35" y="69"/>
                      <a:pt x="33" y="67"/>
                    </a:cubicBezTo>
                    <a:moveTo>
                      <a:pt x="22" y="67"/>
                    </a:moveTo>
                    <a:cubicBezTo>
                      <a:pt x="22" y="67"/>
                      <a:pt x="21" y="68"/>
                      <a:pt x="21" y="68"/>
                    </a:cubicBezTo>
                    <a:cubicBezTo>
                      <a:pt x="23" y="69"/>
                      <a:pt x="25" y="70"/>
                      <a:pt x="27" y="71"/>
                    </a:cubicBezTo>
                    <a:cubicBezTo>
                      <a:pt x="27" y="71"/>
                      <a:pt x="27" y="71"/>
                      <a:pt x="27" y="70"/>
                    </a:cubicBezTo>
                    <a:cubicBezTo>
                      <a:pt x="26" y="69"/>
                      <a:pt x="24" y="68"/>
                      <a:pt x="22" y="67"/>
                    </a:cubicBezTo>
                    <a:moveTo>
                      <a:pt x="22" y="66"/>
                    </a:moveTo>
                    <a:cubicBezTo>
                      <a:pt x="22" y="66"/>
                      <a:pt x="22" y="66"/>
                      <a:pt x="22" y="66"/>
                    </a:cubicBezTo>
                    <a:cubicBezTo>
                      <a:pt x="28" y="70"/>
                      <a:pt x="28" y="70"/>
                      <a:pt x="28" y="70"/>
                    </a:cubicBezTo>
                    <a:cubicBezTo>
                      <a:pt x="28" y="70"/>
                      <a:pt x="28" y="70"/>
                      <a:pt x="28" y="70"/>
                    </a:cubicBezTo>
                    <a:cubicBezTo>
                      <a:pt x="26" y="69"/>
                      <a:pt x="24" y="67"/>
                      <a:pt x="22" y="66"/>
                    </a:cubicBezTo>
                    <a:moveTo>
                      <a:pt x="30" y="66"/>
                    </a:moveTo>
                    <a:cubicBezTo>
                      <a:pt x="30" y="67"/>
                      <a:pt x="30" y="67"/>
                      <a:pt x="30" y="68"/>
                    </a:cubicBezTo>
                    <a:cubicBezTo>
                      <a:pt x="30" y="68"/>
                      <a:pt x="30" y="68"/>
                      <a:pt x="30" y="68"/>
                    </a:cubicBezTo>
                    <a:cubicBezTo>
                      <a:pt x="30" y="67"/>
                      <a:pt x="30" y="67"/>
                      <a:pt x="31" y="66"/>
                    </a:cubicBezTo>
                    <a:cubicBezTo>
                      <a:pt x="30" y="66"/>
                      <a:pt x="30" y="66"/>
                      <a:pt x="30" y="66"/>
                    </a:cubicBezTo>
                    <a:moveTo>
                      <a:pt x="35" y="64"/>
                    </a:moveTo>
                    <a:cubicBezTo>
                      <a:pt x="34" y="65"/>
                      <a:pt x="34" y="65"/>
                      <a:pt x="33" y="66"/>
                    </a:cubicBezTo>
                    <a:cubicBezTo>
                      <a:pt x="35" y="68"/>
                      <a:pt x="37" y="69"/>
                      <a:pt x="39" y="70"/>
                    </a:cubicBezTo>
                    <a:cubicBezTo>
                      <a:pt x="40" y="69"/>
                      <a:pt x="40" y="68"/>
                      <a:pt x="41" y="67"/>
                    </a:cubicBezTo>
                    <a:cubicBezTo>
                      <a:pt x="39" y="66"/>
                      <a:pt x="37" y="65"/>
                      <a:pt x="35" y="64"/>
                    </a:cubicBezTo>
                    <a:moveTo>
                      <a:pt x="25" y="62"/>
                    </a:moveTo>
                    <a:cubicBezTo>
                      <a:pt x="24" y="63"/>
                      <a:pt x="24" y="63"/>
                      <a:pt x="24" y="64"/>
                    </a:cubicBezTo>
                    <a:cubicBezTo>
                      <a:pt x="29" y="67"/>
                      <a:pt x="29" y="67"/>
                      <a:pt x="29" y="67"/>
                    </a:cubicBezTo>
                    <a:cubicBezTo>
                      <a:pt x="29" y="67"/>
                      <a:pt x="29" y="66"/>
                      <a:pt x="30" y="66"/>
                    </a:cubicBezTo>
                    <a:cubicBezTo>
                      <a:pt x="28" y="64"/>
                      <a:pt x="26" y="63"/>
                      <a:pt x="25" y="62"/>
                    </a:cubicBezTo>
                    <a:moveTo>
                      <a:pt x="32" y="62"/>
                    </a:moveTo>
                    <a:cubicBezTo>
                      <a:pt x="32" y="63"/>
                      <a:pt x="31" y="64"/>
                      <a:pt x="31" y="65"/>
                    </a:cubicBezTo>
                    <a:cubicBezTo>
                      <a:pt x="31" y="65"/>
                      <a:pt x="31" y="65"/>
                      <a:pt x="31" y="65"/>
                    </a:cubicBezTo>
                    <a:cubicBezTo>
                      <a:pt x="31" y="64"/>
                      <a:pt x="32" y="63"/>
                      <a:pt x="32" y="62"/>
                    </a:cubicBezTo>
                    <a:cubicBezTo>
                      <a:pt x="32" y="62"/>
                      <a:pt x="32" y="62"/>
                      <a:pt x="32" y="62"/>
                    </a:cubicBezTo>
                    <a:moveTo>
                      <a:pt x="37" y="61"/>
                    </a:moveTo>
                    <a:cubicBezTo>
                      <a:pt x="36" y="61"/>
                      <a:pt x="36" y="62"/>
                      <a:pt x="36" y="63"/>
                    </a:cubicBezTo>
                    <a:cubicBezTo>
                      <a:pt x="37" y="64"/>
                      <a:pt x="39" y="65"/>
                      <a:pt x="41" y="66"/>
                    </a:cubicBezTo>
                    <a:cubicBezTo>
                      <a:pt x="42" y="65"/>
                      <a:pt x="42" y="65"/>
                      <a:pt x="42" y="64"/>
                    </a:cubicBezTo>
                    <a:cubicBezTo>
                      <a:pt x="41" y="63"/>
                      <a:pt x="39" y="62"/>
                      <a:pt x="37" y="61"/>
                    </a:cubicBezTo>
                    <a:moveTo>
                      <a:pt x="37" y="60"/>
                    </a:moveTo>
                    <a:cubicBezTo>
                      <a:pt x="37" y="60"/>
                      <a:pt x="37" y="60"/>
                      <a:pt x="37" y="60"/>
                    </a:cubicBezTo>
                    <a:cubicBezTo>
                      <a:pt x="39" y="61"/>
                      <a:pt x="41" y="62"/>
                      <a:pt x="43" y="63"/>
                    </a:cubicBezTo>
                    <a:cubicBezTo>
                      <a:pt x="43" y="63"/>
                      <a:pt x="43" y="63"/>
                      <a:pt x="43" y="63"/>
                    </a:cubicBezTo>
                    <a:cubicBezTo>
                      <a:pt x="41" y="62"/>
                      <a:pt x="39" y="61"/>
                      <a:pt x="37" y="60"/>
                    </a:cubicBezTo>
                    <a:moveTo>
                      <a:pt x="34" y="59"/>
                    </a:moveTo>
                    <a:cubicBezTo>
                      <a:pt x="33" y="60"/>
                      <a:pt x="33" y="60"/>
                      <a:pt x="33" y="61"/>
                    </a:cubicBezTo>
                    <a:cubicBezTo>
                      <a:pt x="33" y="61"/>
                      <a:pt x="33" y="61"/>
                      <a:pt x="33" y="61"/>
                    </a:cubicBezTo>
                    <a:cubicBezTo>
                      <a:pt x="33" y="60"/>
                      <a:pt x="33" y="60"/>
                      <a:pt x="34" y="59"/>
                    </a:cubicBezTo>
                    <a:cubicBezTo>
                      <a:pt x="34" y="59"/>
                      <a:pt x="34" y="59"/>
                      <a:pt x="34" y="59"/>
                    </a:cubicBezTo>
                    <a:moveTo>
                      <a:pt x="27" y="59"/>
                    </a:moveTo>
                    <a:cubicBezTo>
                      <a:pt x="26" y="60"/>
                      <a:pt x="26" y="61"/>
                      <a:pt x="25" y="61"/>
                    </a:cubicBezTo>
                    <a:cubicBezTo>
                      <a:pt x="27" y="62"/>
                      <a:pt x="28" y="63"/>
                      <a:pt x="30" y="64"/>
                    </a:cubicBezTo>
                    <a:cubicBezTo>
                      <a:pt x="31" y="64"/>
                      <a:pt x="31" y="63"/>
                      <a:pt x="31" y="62"/>
                    </a:cubicBezTo>
                    <a:cubicBezTo>
                      <a:pt x="31" y="61"/>
                      <a:pt x="31" y="61"/>
                      <a:pt x="31" y="61"/>
                    </a:cubicBezTo>
                    <a:cubicBezTo>
                      <a:pt x="29" y="60"/>
                      <a:pt x="28" y="60"/>
                      <a:pt x="27" y="59"/>
                    </a:cubicBezTo>
                    <a:moveTo>
                      <a:pt x="34" y="58"/>
                    </a:moveTo>
                    <a:cubicBezTo>
                      <a:pt x="34" y="58"/>
                      <a:pt x="34" y="58"/>
                      <a:pt x="34" y="58"/>
                    </a:cubicBezTo>
                    <a:cubicBezTo>
                      <a:pt x="34" y="58"/>
                      <a:pt x="34" y="58"/>
                      <a:pt x="34" y="58"/>
                    </a:cubicBezTo>
                    <a:cubicBezTo>
                      <a:pt x="34" y="58"/>
                      <a:pt x="34" y="58"/>
                      <a:pt x="34" y="58"/>
                    </a:cubicBezTo>
                    <a:cubicBezTo>
                      <a:pt x="34" y="58"/>
                      <a:pt x="34" y="58"/>
                      <a:pt x="34" y="58"/>
                    </a:cubicBezTo>
                    <a:moveTo>
                      <a:pt x="39" y="57"/>
                    </a:moveTo>
                    <a:cubicBezTo>
                      <a:pt x="39" y="58"/>
                      <a:pt x="38" y="58"/>
                      <a:pt x="38" y="59"/>
                    </a:cubicBezTo>
                    <a:cubicBezTo>
                      <a:pt x="38" y="59"/>
                      <a:pt x="39" y="59"/>
                      <a:pt x="39" y="59"/>
                    </a:cubicBezTo>
                    <a:cubicBezTo>
                      <a:pt x="40" y="60"/>
                      <a:pt x="42" y="61"/>
                      <a:pt x="44" y="62"/>
                    </a:cubicBezTo>
                    <a:cubicBezTo>
                      <a:pt x="44" y="61"/>
                      <a:pt x="44" y="61"/>
                      <a:pt x="44" y="60"/>
                    </a:cubicBezTo>
                    <a:cubicBezTo>
                      <a:pt x="44" y="60"/>
                      <a:pt x="43" y="59"/>
                      <a:pt x="42" y="59"/>
                    </a:cubicBezTo>
                    <a:cubicBezTo>
                      <a:pt x="41" y="58"/>
                      <a:pt x="40" y="58"/>
                      <a:pt x="39" y="57"/>
                    </a:cubicBezTo>
                    <a:moveTo>
                      <a:pt x="31" y="56"/>
                    </a:moveTo>
                    <a:cubicBezTo>
                      <a:pt x="32" y="57"/>
                      <a:pt x="33" y="57"/>
                      <a:pt x="33" y="58"/>
                    </a:cubicBezTo>
                    <a:cubicBezTo>
                      <a:pt x="33" y="58"/>
                      <a:pt x="33" y="58"/>
                      <a:pt x="33" y="58"/>
                    </a:cubicBezTo>
                    <a:cubicBezTo>
                      <a:pt x="33" y="57"/>
                      <a:pt x="32" y="57"/>
                      <a:pt x="31" y="56"/>
                    </a:cubicBezTo>
                    <a:moveTo>
                      <a:pt x="28" y="56"/>
                    </a:moveTo>
                    <a:cubicBezTo>
                      <a:pt x="28" y="57"/>
                      <a:pt x="28" y="57"/>
                      <a:pt x="27" y="58"/>
                    </a:cubicBezTo>
                    <a:cubicBezTo>
                      <a:pt x="29" y="59"/>
                      <a:pt x="30" y="60"/>
                      <a:pt x="32" y="61"/>
                    </a:cubicBezTo>
                    <a:cubicBezTo>
                      <a:pt x="32" y="60"/>
                      <a:pt x="33" y="59"/>
                      <a:pt x="33" y="59"/>
                    </a:cubicBezTo>
                    <a:cubicBezTo>
                      <a:pt x="31" y="58"/>
                      <a:pt x="30" y="57"/>
                      <a:pt x="28" y="56"/>
                    </a:cubicBezTo>
                    <a:moveTo>
                      <a:pt x="35" y="55"/>
                    </a:moveTo>
                    <a:cubicBezTo>
                      <a:pt x="35" y="55"/>
                      <a:pt x="35" y="56"/>
                      <a:pt x="35" y="57"/>
                    </a:cubicBezTo>
                    <a:cubicBezTo>
                      <a:pt x="35" y="57"/>
                      <a:pt x="35" y="57"/>
                      <a:pt x="35" y="57"/>
                    </a:cubicBezTo>
                    <a:cubicBezTo>
                      <a:pt x="35" y="56"/>
                      <a:pt x="35" y="56"/>
                      <a:pt x="36" y="55"/>
                    </a:cubicBezTo>
                    <a:cubicBezTo>
                      <a:pt x="36" y="55"/>
                      <a:pt x="36" y="55"/>
                      <a:pt x="35" y="55"/>
                    </a:cubicBezTo>
                    <a:moveTo>
                      <a:pt x="41" y="54"/>
                    </a:moveTo>
                    <a:cubicBezTo>
                      <a:pt x="41" y="54"/>
                      <a:pt x="40" y="54"/>
                      <a:pt x="40" y="55"/>
                    </a:cubicBezTo>
                    <a:cubicBezTo>
                      <a:pt x="41" y="55"/>
                      <a:pt x="41" y="55"/>
                      <a:pt x="41" y="55"/>
                    </a:cubicBezTo>
                    <a:cubicBezTo>
                      <a:pt x="42" y="56"/>
                      <a:pt x="44" y="57"/>
                      <a:pt x="45" y="58"/>
                    </a:cubicBezTo>
                    <a:cubicBezTo>
                      <a:pt x="46" y="58"/>
                      <a:pt x="46" y="57"/>
                      <a:pt x="46" y="57"/>
                    </a:cubicBezTo>
                    <a:cubicBezTo>
                      <a:pt x="44" y="56"/>
                      <a:pt x="43" y="55"/>
                      <a:pt x="41" y="54"/>
                    </a:cubicBezTo>
                    <a:moveTo>
                      <a:pt x="41" y="53"/>
                    </a:moveTo>
                    <a:cubicBezTo>
                      <a:pt x="41" y="53"/>
                      <a:pt x="41" y="53"/>
                      <a:pt x="41" y="53"/>
                    </a:cubicBezTo>
                    <a:cubicBezTo>
                      <a:pt x="43" y="54"/>
                      <a:pt x="45" y="56"/>
                      <a:pt x="46" y="57"/>
                    </a:cubicBezTo>
                    <a:cubicBezTo>
                      <a:pt x="46" y="57"/>
                      <a:pt x="46" y="56"/>
                      <a:pt x="46" y="56"/>
                    </a:cubicBezTo>
                    <a:cubicBezTo>
                      <a:pt x="45" y="55"/>
                      <a:pt x="43" y="54"/>
                      <a:pt x="41" y="53"/>
                    </a:cubicBezTo>
                    <a:moveTo>
                      <a:pt x="31" y="52"/>
                    </a:moveTo>
                    <a:cubicBezTo>
                      <a:pt x="30" y="52"/>
                      <a:pt x="30" y="53"/>
                      <a:pt x="30" y="54"/>
                    </a:cubicBezTo>
                    <a:cubicBezTo>
                      <a:pt x="31" y="55"/>
                      <a:pt x="33" y="55"/>
                      <a:pt x="34" y="56"/>
                    </a:cubicBezTo>
                    <a:cubicBezTo>
                      <a:pt x="34" y="56"/>
                      <a:pt x="35" y="55"/>
                      <a:pt x="35" y="54"/>
                    </a:cubicBezTo>
                    <a:cubicBezTo>
                      <a:pt x="33" y="54"/>
                      <a:pt x="32" y="53"/>
                      <a:pt x="31" y="52"/>
                    </a:cubicBezTo>
                    <a:moveTo>
                      <a:pt x="42" y="52"/>
                    </a:moveTo>
                    <a:cubicBezTo>
                      <a:pt x="42" y="52"/>
                      <a:pt x="42" y="52"/>
                      <a:pt x="42" y="53"/>
                    </a:cubicBezTo>
                    <a:cubicBezTo>
                      <a:pt x="43" y="54"/>
                      <a:pt x="45" y="55"/>
                      <a:pt x="47" y="56"/>
                    </a:cubicBezTo>
                    <a:cubicBezTo>
                      <a:pt x="47" y="56"/>
                      <a:pt x="47" y="55"/>
                      <a:pt x="47" y="55"/>
                    </a:cubicBezTo>
                    <a:cubicBezTo>
                      <a:pt x="45" y="54"/>
                      <a:pt x="44" y="53"/>
                      <a:pt x="43" y="53"/>
                    </a:cubicBezTo>
                    <a:cubicBezTo>
                      <a:pt x="47" y="55"/>
                      <a:pt x="47" y="55"/>
                      <a:pt x="47" y="55"/>
                    </a:cubicBezTo>
                    <a:cubicBezTo>
                      <a:pt x="47" y="55"/>
                      <a:pt x="47" y="55"/>
                      <a:pt x="47" y="55"/>
                    </a:cubicBezTo>
                    <a:cubicBezTo>
                      <a:pt x="46" y="54"/>
                      <a:pt x="44" y="53"/>
                      <a:pt x="42" y="52"/>
                    </a:cubicBezTo>
                    <a:moveTo>
                      <a:pt x="37" y="51"/>
                    </a:moveTo>
                    <a:cubicBezTo>
                      <a:pt x="37" y="52"/>
                      <a:pt x="37" y="52"/>
                      <a:pt x="36" y="53"/>
                    </a:cubicBezTo>
                    <a:cubicBezTo>
                      <a:pt x="37" y="53"/>
                      <a:pt x="37" y="53"/>
                      <a:pt x="37" y="53"/>
                    </a:cubicBezTo>
                    <a:cubicBezTo>
                      <a:pt x="37" y="52"/>
                      <a:pt x="37" y="52"/>
                      <a:pt x="37" y="51"/>
                    </a:cubicBezTo>
                    <a:cubicBezTo>
                      <a:pt x="37" y="51"/>
                      <a:pt x="37" y="51"/>
                      <a:pt x="37" y="51"/>
                    </a:cubicBezTo>
                    <a:moveTo>
                      <a:pt x="37" y="51"/>
                    </a:moveTo>
                    <a:cubicBezTo>
                      <a:pt x="37" y="51"/>
                      <a:pt x="37" y="51"/>
                      <a:pt x="37" y="51"/>
                    </a:cubicBezTo>
                    <a:cubicBezTo>
                      <a:pt x="37" y="51"/>
                      <a:pt x="37" y="51"/>
                      <a:pt x="37" y="51"/>
                    </a:cubicBezTo>
                    <a:cubicBezTo>
                      <a:pt x="37" y="51"/>
                      <a:pt x="37" y="51"/>
                      <a:pt x="37" y="51"/>
                    </a:cubicBezTo>
                    <a:cubicBezTo>
                      <a:pt x="37" y="51"/>
                      <a:pt x="37" y="51"/>
                      <a:pt x="37" y="51"/>
                    </a:cubicBezTo>
                    <a:moveTo>
                      <a:pt x="44" y="49"/>
                    </a:moveTo>
                    <a:cubicBezTo>
                      <a:pt x="43" y="50"/>
                      <a:pt x="43" y="50"/>
                      <a:pt x="43" y="51"/>
                    </a:cubicBezTo>
                    <a:cubicBezTo>
                      <a:pt x="46" y="53"/>
                      <a:pt x="46" y="53"/>
                      <a:pt x="46" y="53"/>
                    </a:cubicBezTo>
                    <a:cubicBezTo>
                      <a:pt x="47" y="53"/>
                      <a:pt x="47" y="54"/>
                      <a:pt x="48" y="54"/>
                    </a:cubicBezTo>
                    <a:cubicBezTo>
                      <a:pt x="48" y="53"/>
                      <a:pt x="48" y="53"/>
                      <a:pt x="49" y="52"/>
                    </a:cubicBezTo>
                    <a:cubicBezTo>
                      <a:pt x="47" y="51"/>
                      <a:pt x="45" y="50"/>
                      <a:pt x="44" y="49"/>
                    </a:cubicBezTo>
                    <a:moveTo>
                      <a:pt x="38" y="49"/>
                    </a:moveTo>
                    <a:cubicBezTo>
                      <a:pt x="38" y="50"/>
                      <a:pt x="38" y="50"/>
                      <a:pt x="38" y="50"/>
                    </a:cubicBezTo>
                    <a:cubicBezTo>
                      <a:pt x="38" y="50"/>
                      <a:pt x="38" y="50"/>
                      <a:pt x="38" y="50"/>
                    </a:cubicBezTo>
                    <a:cubicBezTo>
                      <a:pt x="38" y="50"/>
                      <a:pt x="38" y="50"/>
                      <a:pt x="38" y="49"/>
                    </a:cubicBezTo>
                    <a:cubicBezTo>
                      <a:pt x="38" y="49"/>
                      <a:pt x="38" y="49"/>
                      <a:pt x="38" y="49"/>
                    </a:cubicBezTo>
                    <a:moveTo>
                      <a:pt x="32" y="48"/>
                    </a:moveTo>
                    <a:cubicBezTo>
                      <a:pt x="32" y="49"/>
                      <a:pt x="32" y="49"/>
                      <a:pt x="32" y="50"/>
                    </a:cubicBezTo>
                    <a:cubicBezTo>
                      <a:pt x="36" y="52"/>
                      <a:pt x="36" y="52"/>
                      <a:pt x="36" y="52"/>
                    </a:cubicBezTo>
                    <a:cubicBezTo>
                      <a:pt x="37" y="51"/>
                      <a:pt x="37" y="51"/>
                      <a:pt x="37" y="51"/>
                    </a:cubicBezTo>
                    <a:cubicBezTo>
                      <a:pt x="35" y="50"/>
                      <a:pt x="34" y="49"/>
                      <a:pt x="32" y="48"/>
                    </a:cubicBezTo>
                    <a:moveTo>
                      <a:pt x="32" y="48"/>
                    </a:moveTo>
                    <a:cubicBezTo>
                      <a:pt x="32" y="48"/>
                      <a:pt x="32" y="48"/>
                      <a:pt x="32" y="48"/>
                    </a:cubicBezTo>
                    <a:cubicBezTo>
                      <a:pt x="34" y="49"/>
                      <a:pt x="36" y="50"/>
                      <a:pt x="37" y="51"/>
                    </a:cubicBezTo>
                    <a:cubicBezTo>
                      <a:pt x="37" y="51"/>
                      <a:pt x="37" y="51"/>
                      <a:pt x="37" y="51"/>
                    </a:cubicBezTo>
                    <a:cubicBezTo>
                      <a:pt x="36" y="50"/>
                      <a:pt x="34" y="49"/>
                      <a:pt x="32" y="48"/>
                    </a:cubicBezTo>
                    <a:moveTo>
                      <a:pt x="33" y="46"/>
                    </a:moveTo>
                    <a:cubicBezTo>
                      <a:pt x="33" y="47"/>
                      <a:pt x="33" y="47"/>
                      <a:pt x="33" y="47"/>
                    </a:cubicBezTo>
                    <a:cubicBezTo>
                      <a:pt x="34" y="48"/>
                      <a:pt x="36" y="49"/>
                      <a:pt x="37" y="50"/>
                    </a:cubicBezTo>
                    <a:cubicBezTo>
                      <a:pt x="38" y="49"/>
                      <a:pt x="38" y="49"/>
                      <a:pt x="38" y="49"/>
                    </a:cubicBezTo>
                    <a:cubicBezTo>
                      <a:pt x="37" y="49"/>
                      <a:pt x="36" y="48"/>
                      <a:pt x="36" y="48"/>
                    </a:cubicBezTo>
                    <a:cubicBezTo>
                      <a:pt x="33" y="46"/>
                      <a:pt x="33" y="46"/>
                      <a:pt x="33" y="46"/>
                    </a:cubicBezTo>
                    <a:moveTo>
                      <a:pt x="34" y="44"/>
                    </a:moveTo>
                    <a:cubicBezTo>
                      <a:pt x="34" y="45"/>
                      <a:pt x="34" y="45"/>
                      <a:pt x="33" y="46"/>
                    </a:cubicBezTo>
                    <a:cubicBezTo>
                      <a:pt x="39" y="49"/>
                      <a:pt x="39" y="49"/>
                      <a:pt x="39" y="49"/>
                    </a:cubicBezTo>
                    <a:cubicBezTo>
                      <a:pt x="39" y="48"/>
                      <a:pt x="39" y="48"/>
                      <a:pt x="39" y="48"/>
                    </a:cubicBezTo>
                    <a:cubicBezTo>
                      <a:pt x="39" y="47"/>
                      <a:pt x="39" y="47"/>
                      <a:pt x="39" y="47"/>
                    </a:cubicBezTo>
                    <a:cubicBezTo>
                      <a:pt x="38" y="46"/>
                      <a:pt x="36" y="45"/>
                      <a:pt x="34" y="44"/>
                    </a:cubicBezTo>
                    <a:moveTo>
                      <a:pt x="47" y="43"/>
                    </a:moveTo>
                    <a:cubicBezTo>
                      <a:pt x="46" y="45"/>
                      <a:pt x="46" y="46"/>
                      <a:pt x="45" y="47"/>
                    </a:cubicBezTo>
                    <a:cubicBezTo>
                      <a:pt x="47" y="48"/>
                      <a:pt x="48" y="49"/>
                      <a:pt x="50" y="50"/>
                    </a:cubicBezTo>
                    <a:cubicBezTo>
                      <a:pt x="51" y="49"/>
                      <a:pt x="51" y="47"/>
                      <a:pt x="52" y="46"/>
                    </a:cubicBezTo>
                    <a:cubicBezTo>
                      <a:pt x="47" y="43"/>
                      <a:pt x="47" y="43"/>
                      <a:pt x="47" y="43"/>
                    </a:cubicBezTo>
                    <a:moveTo>
                      <a:pt x="48" y="42"/>
                    </a:moveTo>
                    <a:cubicBezTo>
                      <a:pt x="48" y="42"/>
                      <a:pt x="48" y="43"/>
                      <a:pt x="48" y="43"/>
                    </a:cubicBezTo>
                    <a:cubicBezTo>
                      <a:pt x="49" y="44"/>
                      <a:pt x="51" y="45"/>
                      <a:pt x="52" y="46"/>
                    </a:cubicBezTo>
                    <a:cubicBezTo>
                      <a:pt x="52" y="45"/>
                      <a:pt x="52" y="45"/>
                      <a:pt x="53" y="45"/>
                    </a:cubicBezTo>
                    <a:cubicBezTo>
                      <a:pt x="51" y="44"/>
                      <a:pt x="50" y="43"/>
                      <a:pt x="48" y="42"/>
                    </a:cubicBezTo>
                    <a:moveTo>
                      <a:pt x="49" y="40"/>
                    </a:moveTo>
                    <a:cubicBezTo>
                      <a:pt x="49" y="41"/>
                      <a:pt x="48" y="41"/>
                      <a:pt x="48" y="42"/>
                    </a:cubicBezTo>
                    <a:cubicBezTo>
                      <a:pt x="50" y="43"/>
                      <a:pt x="51" y="44"/>
                      <a:pt x="53" y="45"/>
                    </a:cubicBezTo>
                    <a:cubicBezTo>
                      <a:pt x="53" y="44"/>
                      <a:pt x="53" y="44"/>
                      <a:pt x="53" y="43"/>
                    </a:cubicBezTo>
                    <a:cubicBezTo>
                      <a:pt x="52" y="42"/>
                      <a:pt x="51" y="41"/>
                      <a:pt x="49" y="40"/>
                    </a:cubicBezTo>
                    <a:moveTo>
                      <a:pt x="51" y="38"/>
                    </a:moveTo>
                    <a:cubicBezTo>
                      <a:pt x="50" y="38"/>
                      <a:pt x="50" y="38"/>
                      <a:pt x="50" y="39"/>
                    </a:cubicBezTo>
                    <a:cubicBezTo>
                      <a:pt x="52" y="40"/>
                      <a:pt x="53" y="40"/>
                      <a:pt x="54" y="41"/>
                    </a:cubicBezTo>
                    <a:cubicBezTo>
                      <a:pt x="54" y="41"/>
                      <a:pt x="55" y="41"/>
                      <a:pt x="55" y="41"/>
                    </a:cubicBezTo>
                    <a:cubicBezTo>
                      <a:pt x="55" y="41"/>
                      <a:pt x="55" y="41"/>
                      <a:pt x="55" y="40"/>
                    </a:cubicBezTo>
                    <a:cubicBezTo>
                      <a:pt x="54" y="39"/>
                      <a:pt x="52" y="39"/>
                      <a:pt x="51" y="38"/>
                    </a:cubicBezTo>
                    <a:moveTo>
                      <a:pt x="37" y="37"/>
                    </a:moveTo>
                    <a:cubicBezTo>
                      <a:pt x="37" y="39"/>
                      <a:pt x="36" y="40"/>
                      <a:pt x="35" y="41"/>
                    </a:cubicBezTo>
                    <a:cubicBezTo>
                      <a:pt x="37" y="42"/>
                      <a:pt x="39" y="44"/>
                      <a:pt x="41" y="45"/>
                    </a:cubicBezTo>
                    <a:cubicBezTo>
                      <a:pt x="43" y="41"/>
                      <a:pt x="43" y="41"/>
                      <a:pt x="43" y="41"/>
                    </a:cubicBezTo>
                    <a:cubicBezTo>
                      <a:pt x="37" y="37"/>
                      <a:pt x="37" y="37"/>
                      <a:pt x="37" y="37"/>
                    </a:cubicBezTo>
                    <a:moveTo>
                      <a:pt x="38" y="36"/>
                    </a:moveTo>
                    <a:cubicBezTo>
                      <a:pt x="38" y="36"/>
                      <a:pt x="38" y="36"/>
                      <a:pt x="37" y="37"/>
                    </a:cubicBezTo>
                    <a:cubicBezTo>
                      <a:pt x="39" y="38"/>
                      <a:pt x="41" y="39"/>
                      <a:pt x="43" y="40"/>
                    </a:cubicBezTo>
                    <a:cubicBezTo>
                      <a:pt x="44" y="40"/>
                      <a:pt x="44" y="40"/>
                      <a:pt x="44" y="40"/>
                    </a:cubicBezTo>
                    <a:cubicBezTo>
                      <a:pt x="42" y="38"/>
                      <a:pt x="40" y="37"/>
                      <a:pt x="38" y="36"/>
                    </a:cubicBezTo>
                    <a:moveTo>
                      <a:pt x="52" y="35"/>
                    </a:moveTo>
                    <a:cubicBezTo>
                      <a:pt x="52" y="36"/>
                      <a:pt x="52" y="36"/>
                      <a:pt x="51" y="36"/>
                    </a:cubicBezTo>
                    <a:cubicBezTo>
                      <a:pt x="51" y="37"/>
                      <a:pt x="51" y="37"/>
                      <a:pt x="51" y="37"/>
                    </a:cubicBezTo>
                    <a:cubicBezTo>
                      <a:pt x="52" y="38"/>
                      <a:pt x="54" y="39"/>
                      <a:pt x="55" y="40"/>
                    </a:cubicBezTo>
                    <a:cubicBezTo>
                      <a:pt x="56" y="39"/>
                      <a:pt x="56" y="38"/>
                      <a:pt x="56" y="38"/>
                    </a:cubicBezTo>
                    <a:cubicBezTo>
                      <a:pt x="56" y="37"/>
                      <a:pt x="56" y="37"/>
                      <a:pt x="56" y="37"/>
                    </a:cubicBezTo>
                    <a:cubicBezTo>
                      <a:pt x="52" y="35"/>
                      <a:pt x="52" y="35"/>
                      <a:pt x="52" y="35"/>
                    </a:cubicBezTo>
                    <a:moveTo>
                      <a:pt x="39" y="34"/>
                    </a:moveTo>
                    <a:cubicBezTo>
                      <a:pt x="38" y="34"/>
                      <a:pt x="38" y="35"/>
                      <a:pt x="38" y="36"/>
                    </a:cubicBezTo>
                    <a:cubicBezTo>
                      <a:pt x="39" y="36"/>
                      <a:pt x="40" y="37"/>
                      <a:pt x="40" y="37"/>
                    </a:cubicBezTo>
                    <a:cubicBezTo>
                      <a:pt x="42" y="38"/>
                      <a:pt x="43" y="39"/>
                      <a:pt x="44" y="39"/>
                    </a:cubicBezTo>
                    <a:cubicBezTo>
                      <a:pt x="44" y="39"/>
                      <a:pt x="45" y="38"/>
                      <a:pt x="45" y="38"/>
                    </a:cubicBezTo>
                    <a:cubicBezTo>
                      <a:pt x="43" y="37"/>
                      <a:pt x="41" y="35"/>
                      <a:pt x="39" y="34"/>
                    </a:cubicBezTo>
                    <a:moveTo>
                      <a:pt x="40" y="31"/>
                    </a:moveTo>
                    <a:cubicBezTo>
                      <a:pt x="40" y="31"/>
                      <a:pt x="40" y="32"/>
                      <a:pt x="40" y="32"/>
                    </a:cubicBezTo>
                    <a:cubicBezTo>
                      <a:pt x="42" y="33"/>
                      <a:pt x="44" y="35"/>
                      <a:pt x="46" y="36"/>
                    </a:cubicBezTo>
                    <a:cubicBezTo>
                      <a:pt x="46" y="36"/>
                      <a:pt x="46" y="36"/>
                      <a:pt x="47" y="35"/>
                    </a:cubicBezTo>
                    <a:cubicBezTo>
                      <a:pt x="44" y="34"/>
                      <a:pt x="42" y="32"/>
                      <a:pt x="40" y="31"/>
                    </a:cubicBezTo>
                    <a:moveTo>
                      <a:pt x="41" y="28"/>
                    </a:moveTo>
                    <a:cubicBezTo>
                      <a:pt x="41" y="29"/>
                      <a:pt x="41" y="30"/>
                      <a:pt x="40" y="31"/>
                    </a:cubicBezTo>
                    <a:cubicBezTo>
                      <a:pt x="43" y="32"/>
                      <a:pt x="45" y="33"/>
                      <a:pt x="47" y="35"/>
                    </a:cubicBezTo>
                    <a:cubicBezTo>
                      <a:pt x="47" y="34"/>
                      <a:pt x="48" y="33"/>
                      <a:pt x="48" y="33"/>
                    </a:cubicBezTo>
                    <a:cubicBezTo>
                      <a:pt x="41" y="28"/>
                      <a:pt x="41" y="28"/>
                      <a:pt x="41" y="28"/>
                    </a:cubicBezTo>
                    <a:moveTo>
                      <a:pt x="57" y="28"/>
                    </a:moveTo>
                    <a:cubicBezTo>
                      <a:pt x="55" y="30"/>
                      <a:pt x="54" y="32"/>
                      <a:pt x="53" y="35"/>
                    </a:cubicBezTo>
                    <a:cubicBezTo>
                      <a:pt x="54" y="36"/>
                      <a:pt x="55" y="36"/>
                      <a:pt x="57" y="37"/>
                    </a:cubicBezTo>
                    <a:cubicBezTo>
                      <a:pt x="61" y="30"/>
                      <a:pt x="61" y="30"/>
                      <a:pt x="61" y="30"/>
                    </a:cubicBezTo>
                    <a:cubicBezTo>
                      <a:pt x="60" y="29"/>
                      <a:pt x="58" y="29"/>
                      <a:pt x="57" y="28"/>
                    </a:cubicBezTo>
                    <a:moveTo>
                      <a:pt x="58" y="25"/>
                    </a:moveTo>
                    <a:cubicBezTo>
                      <a:pt x="58" y="26"/>
                      <a:pt x="58" y="26"/>
                      <a:pt x="58" y="26"/>
                    </a:cubicBezTo>
                    <a:cubicBezTo>
                      <a:pt x="58" y="27"/>
                      <a:pt x="57" y="27"/>
                      <a:pt x="57" y="28"/>
                    </a:cubicBezTo>
                    <a:cubicBezTo>
                      <a:pt x="58" y="29"/>
                      <a:pt x="60" y="29"/>
                      <a:pt x="61" y="30"/>
                    </a:cubicBezTo>
                    <a:cubicBezTo>
                      <a:pt x="63" y="28"/>
                      <a:pt x="63" y="28"/>
                      <a:pt x="63" y="28"/>
                    </a:cubicBezTo>
                    <a:cubicBezTo>
                      <a:pt x="61" y="27"/>
                      <a:pt x="60" y="26"/>
                      <a:pt x="58" y="25"/>
                    </a:cubicBezTo>
                    <a:moveTo>
                      <a:pt x="59" y="23"/>
                    </a:moveTo>
                    <a:cubicBezTo>
                      <a:pt x="59" y="24"/>
                      <a:pt x="59" y="24"/>
                      <a:pt x="59" y="25"/>
                    </a:cubicBezTo>
                    <a:cubicBezTo>
                      <a:pt x="60" y="26"/>
                      <a:pt x="62" y="27"/>
                      <a:pt x="63" y="27"/>
                    </a:cubicBezTo>
                    <a:cubicBezTo>
                      <a:pt x="64" y="26"/>
                      <a:pt x="64" y="26"/>
                      <a:pt x="64" y="26"/>
                    </a:cubicBezTo>
                    <a:cubicBezTo>
                      <a:pt x="63" y="26"/>
                      <a:pt x="63" y="26"/>
                      <a:pt x="62" y="25"/>
                    </a:cubicBezTo>
                    <a:cubicBezTo>
                      <a:pt x="59" y="23"/>
                      <a:pt x="59" y="23"/>
                      <a:pt x="59" y="23"/>
                    </a:cubicBezTo>
                    <a:moveTo>
                      <a:pt x="60" y="22"/>
                    </a:moveTo>
                    <a:cubicBezTo>
                      <a:pt x="60" y="22"/>
                      <a:pt x="60" y="23"/>
                      <a:pt x="60" y="23"/>
                    </a:cubicBezTo>
                    <a:cubicBezTo>
                      <a:pt x="64" y="25"/>
                      <a:pt x="64" y="25"/>
                      <a:pt x="64" y="25"/>
                    </a:cubicBezTo>
                    <a:cubicBezTo>
                      <a:pt x="64" y="25"/>
                      <a:pt x="64" y="25"/>
                      <a:pt x="64" y="25"/>
                    </a:cubicBezTo>
                    <a:cubicBezTo>
                      <a:pt x="60" y="22"/>
                      <a:pt x="60" y="22"/>
                      <a:pt x="60" y="22"/>
                    </a:cubicBezTo>
                    <a:moveTo>
                      <a:pt x="45" y="21"/>
                    </a:moveTo>
                    <a:cubicBezTo>
                      <a:pt x="44" y="23"/>
                      <a:pt x="42" y="26"/>
                      <a:pt x="41" y="28"/>
                    </a:cubicBezTo>
                    <a:cubicBezTo>
                      <a:pt x="44" y="29"/>
                      <a:pt x="46" y="31"/>
                      <a:pt x="49" y="32"/>
                    </a:cubicBezTo>
                    <a:cubicBezTo>
                      <a:pt x="50" y="30"/>
                      <a:pt x="51" y="28"/>
                      <a:pt x="53" y="25"/>
                    </a:cubicBezTo>
                    <a:cubicBezTo>
                      <a:pt x="52" y="25"/>
                      <a:pt x="51" y="24"/>
                      <a:pt x="50" y="24"/>
                    </a:cubicBezTo>
                    <a:cubicBezTo>
                      <a:pt x="48" y="23"/>
                      <a:pt x="46" y="22"/>
                      <a:pt x="45" y="21"/>
                    </a:cubicBezTo>
                    <a:moveTo>
                      <a:pt x="61" y="20"/>
                    </a:moveTo>
                    <a:cubicBezTo>
                      <a:pt x="61" y="20"/>
                      <a:pt x="61" y="21"/>
                      <a:pt x="60" y="22"/>
                    </a:cubicBezTo>
                    <a:cubicBezTo>
                      <a:pt x="62" y="23"/>
                      <a:pt x="63" y="23"/>
                      <a:pt x="65" y="24"/>
                    </a:cubicBezTo>
                    <a:cubicBezTo>
                      <a:pt x="66" y="23"/>
                      <a:pt x="66" y="23"/>
                      <a:pt x="66" y="23"/>
                    </a:cubicBezTo>
                    <a:cubicBezTo>
                      <a:pt x="64" y="22"/>
                      <a:pt x="63" y="21"/>
                      <a:pt x="61" y="20"/>
                    </a:cubicBezTo>
                    <a:moveTo>
                      <a:pt x="52" y="18"/>
                    </a:moveTo>
                    <a:cubicBezTo>
                      <a:pt x="51" y="19"/>
                      <a:pt x="51" y="20"/>
                      <a:pt x="51" y="20"/>
                    </a:cubicBezTo>
                    <a:cubicBezTo>
                      <a:pt x="52" y="21"/>
                      <a:pt x="53" y="22"/>
                      <a:pt x="55" y="22"/>
                    </a:cubicBezTo>
                    <a:cubicBezTo>
                      <a:pt x="55" y="22"/>
                      <a:pt x="55" y="21"/>
                      <a:pt x="56" y="21"/>
                    </a:cubicBezTo>
                    <a:cubicBezTo>
                      <a:pt x="52" y="19"/>
                      <a:pt x="52" y="19"/>
                      <a:pt x="52" y="19"/>
                    </a:cubicBezTo>
                    <a:cubicBezTo>
                      <a:pt x="52" y="19"/>
                      <a:pt x="52" y="19"/>
                      <a:pt x="51" y="20"/>
                    </a:cubicBezTo>
                    <a:cubicBezTo>
                      <a:pt x="52" y="19"/>
                      <a:pt x="52" y="19"/>
                      <a:pt x="52" y="19"/>
                    </a:cubicBezTo>
                    <a:cubicBezTo>
                      <a:pt x="52" y="18"/>
                      <a:pt x="52" y="18"/>
                      <a:pt x="52" y="18"/>
                    </a:cubicBezTo>
                    <a:moveTo>
                      <a:pt x="62" y="18"/>
                    </a:moveTo>
                    <a:cubicBezTo>
                      <a:pt x="62" y="19"/>
                      <a:pt x="62" y="19"/>
                      <a:pt x="61" y="19"/>
                    </a:cubicBezTo>
                    <a:cubicBezTo>
                      <a:pt x="63" y="20"/>
                      <a:pt x="64" y="21"/>
                      <a:pt x="66" y="22"/>
                    </a:cubicBezTo>
                    <a:cubicBezTo>
                      <a:pt x="67" y="21"/>
                      <a:pt x="67" y="21"/>
                      <a:pt x="67" y="21"/>
                    </a:cubicBezTo>
                    <a:cubicBezTo>
                      <a:pt x="65" y="20"/>
                      <a:pt x="64" y="19"/>
                      <a:pt x="62" y="18"/>
                    </a:cubicBezTo>
                    <a:moveTo>
                      <a:pt x="46" y="18"/>
                    </a:moveTo>
                    <a:cubicBezTo>
                      <a:pt x="45" y="19"/>
                      <a:pt x="45" y="20"/>
                      <a:pt x="45" y="21"/>
                    </a:cubicBezTo>
                    <a:cubicBezTo>
                      <a:pt x="46" y="22"/>
                      <a:pt x="48" y="23"/>
                      <a:pt x="50" y="24"/>
                    </a:cubicBezTo>
                    <a:cubicBezTo>
                      <a:pt x="51" y="24"/>
                      <a:pt x="52" y="25"/>
                      <a:pt x="53" y="25"/>
                    </a:cubicBezTo>
                    <a:cubicBezTo>
                      <a:pt x="53" y="25"/>
                      <a:pt x="54" y="24"/>
                      <a:pt x="54" y="23"/>
                    </a:cubicBezTo>
                    <a:cubicBezTo>
                      <a:pt x="53" y="22"/>
                      <a:pt x="52" y="22"/>
                      <a:pt x="51" y="21"/>
                    </a:cubicBezTo>
                    <a:cubicBezTo>
                      <a:pt x="50" y="22"/>
                      <a:pt x="50" y="22"/>
                      <a:pt x="49" y="23"/>
                    </a:cubicBezTo>
                    <a:cubicBezTo>
                      <a:pt x="50" y="22"/>
                      <a:pt x="50" y="21"/>
                      <a:pt x="50" y="21"/>
                    </a:cubicBezTo>
                    <a:cubicBezTo>
                      <a:pt x="49" y="20"/>
                      <a:pt x="47" y="19"/>
                      <a:pt x="46" y="18"/>
                    </a:cubicBezTo>
                    <a:moveTo>
                      <a:pt x="53" y="18"/>
                    </a:moveTo>
                    <a:cubicBezTo>
                      <a:pt x="53" y="18"/>
                      <a:pt x="52" y="18"/>
                      <a:pt x="52" y="18"/>
                    </a:cubicBezTo>
                    <a:cubicBezTo>
                      <a:pt x="56" y="20"/>
                      <a:pt x="56" y="20"/>
                      <a:pt x="56" y="20"/>
                    </a:cubicBezTo>
                    <a:cubicBezTo>
                      <a:pt x="56" y="20"/>
                      <a:pt x="56" y="20"/>
                      <a:pt x="56" y="20"/>
                    </a:cubicBezTo>
                    <a:cubicBezTo>
                      <a:pt x="53" y="18"/>
                      <a:pt x="53" y="18"/>
                      <a:pt x="53" y="18"/>
                    </a:cubicBezTo>
                    <a:moveTo>
                      <a:pt x="52" y="17"/>
                    </a:moveTo>
                    <a:cubicBezTo>
                      <a:pt x="52" y="18"/>
                      <a:pt x="52" y="18"/>
                      <a:pt x="52" y="18"/>
                    </a:cubicBezTo>
                    <a:cubicBezTo>
                      <a:pt x="52" y="18"/>
                      <a:pt x="52" y="18"/>
                      <a:pt x="52" y="18"/>
                    </a:cubicBezTo>
                    <a:cubicBezTo>
                      <a:pt x="52" y="18"/>
                      <a:pt x="52" y="18"/>
                      <a:pt x="52" y="18"/>
                    </a:cubicBezTo>
                    <a:cubicBezTo>
                      <a:pt x="52" y="17"/>
                      <a:pt x="52" y="17"/>
                      <a:pt x="52" y="17"/>
                    </a:cubicBezTo>
                    <a:moveTo>
                      <a:pt x="63" y="16"/>
                    </a:moveTo>
                    <a:cubicBezTo>
                      <a:pt x="63" y="17"/>
                      <a:pt x="63" y="17"/>
                      <a:pt x="63" y="17"/>
                    </a:cubicBezTo>
                    <a:cubicBezTo>
                      <a:pt x="63" y="17"/>
                      <a:pt x="63" y="17"/>
                      <a:pt x="62" y="18"/>
                    </a:cubicBezTo>
                    <a:cubicBezTo>
                      <a:pt x="64" y="18"/>
                      <a:pt x="66" y="19"/>
                      <a:pt x="67" y="20"/>
                    </a:cubicBezTo>
                    <a:cubicBezTo>
                      <a:pt x="68" y="19"/>
                      <a:pt x="68" y="19"/>
                      <a:pt x="68" y="19"/>
                    </a:cubicBezTo>
                    <a:cubicBezTo>
                      <a:pt x="66" y="18"/>
                      <a:pt x="65" y="17"/>
                      <a:pt x="63" y="16"/>
                    </a:cubicBezTo>
                    <a:moveTo>
                      <a:pt x="47" y="15"/>
                    </a:moveTo>
                    <a:cubicBezTo>
                      <a:pt x="47" y="16"/>
                      <a:pt x="46" y="17"/>
                      <a:pt x="46" y="18"/>
                    </a:cubicBezTo>
                    <a:cubicBezTo>
                      <a:pt x="48" y="18"/>
                      <a:pt x="49" y="19"/>
                      <a:pt x="51" y="20"/>
                    </a:cubicBezTo>
                    <a:cubicBezTo>
                      <a:pt x="51" y="19"/>
                      <a:pt x="51" y="19"/>
                      <a:pt x="52" y="18"/>
                    </a:cubicBezTo>
                    <a:cubicBezTo>
                      <a:pt x="47" y="15"/>
                      <a:pt x="47" y="15"/>
                      <a:pt x="47" y="15"/>
                    </a:cubicBezTo>
                    <a:moveTo>
                      <a:pt x="54" y="15"/>
                    </a:moveTo>
                    <a:cubicBezTo>
                      <a:pt x="53" y="16"/>
                      <a:pt x="53" y="16"/>
                      <a:pt x="53" y="16"/>
                    </a:cubicBezTo>
                    <a:cubicBezTo>
                      <a:pt x="53" y="17"/>
                      <a:pt x="53" y="17"/>
                      <a:pt x="53" y="17"/>
                    </a:cubicBezTo>
                    <a:cubicBezTo>
                      <a:pt x="54" y="18"/>
                      <a:pt x="55" y="19"/>
                      <a:pt x="57" y="19"/>
                    </a:cubicBezTo>
                    <a:cubicBezTo>
                      <a:pt x="57" y="19"/>
                      <a:pt x="57" y="18"/>
                      <a:pt x="58" y="17"/>
                    </a:cubicBezTo>
                    <a:cubicBezTo>
                      <a:pt x="57" y="17"/>
                      <a:pt x="55" y="16"/>
                      <a:pt x="54" y="15"/>
                    </a:cubicBezTo>
                    <a:moveTo>
                      <a:pt x="64" y="15"/>
                    </a:moveTo>
                    <a:cubicBezTo>
                      <a:pt x="63" y="16"/>
                      <a:pt x="63" y="16"/>
                      <a:pt x="63" y="16"/>
                    </a:cubicBezTo>
                    <a:cubicBezTo>
                      <a:pt x="65" y="17"/>
                      <a:pt x="67" y="18"/>
                      <a:pt x="68" y="19"/>
                    </a:cubicBezTo>
                    <a:cubicBezTo>
                      <a:pt x="69" y="18"/>
                      <a:pt x="69" y="18"/>
                      <a:pt x="69" y="18"/>
                    </a:cubicBezTo>
                    <a:cubicBezTo>
                      <a:pt x="67" y="17"/>
                      <a:pt x="65" y="16"/>
                      <a:pt x="64" y="15"/>
                    </a:cubicBezTo>
                    <a:moveTo>
                      <a:pt x="47" y="14"/>
                    </a:moveTo>
                    <a:cubicBezTo>
                      <a:pt x="47" y="15"/>
                      <a:pt x="47" y="15"/>
                      <a:pt x="47" y="15"/>
                    </a:cubicBezTo>
                    <a:cubicBezTo>
                      <a:pt x="52" y="18"/>
                      <a:pt x="52" y="18"/>
                      <a:pt x="52" y="18"/>
                    </a:cubicBezTo>
                    <a:cubicBezTo>
                      <a:pt x="52" y="18"/>
                      <a:pt x="52" y="17"/>
                      <a:pt x="52" y="17"/>
                    </a:cubicBezTo>
                    <a:cubicBezTo>
                      <a:pt x="47" y="14"/>
                      <a:pt x="47" y="14"/>
                      <a:pt x="47" y="14"/>
                    </a:cubicBezTo>
                    <a:moveTo>
                      <a:pt x="55" y="14"/>
                    </a:moveTo>
                    <a:cubicBezTo>
                      <a:pt x="54" y="15"/>
                      <a:pt x="54" y="15"/>
                      <a:pt x="54" y="15"/>
                    </a:cubicBezTo>
                    <a:cubicBezTo>
                      <a:pt x="56" y="16"/>
                      <a:pt x="57" y="16"/>
                      <a:pt x="58" y="17"/>
                    </a:cubicBezTo>
                    <a:cubicBezTo>
                      <a:pt x="58" y="17"/>
                      <a:pt x="58" y="17"/>
                      <a:pt x="58" y="16"/>
                    </a:cubicBezTo>
                    <a:cubicBezTo>
                      <a:pt x="57" y="16"/>
                      <a:pt x="56" y="15"/>
                      <a:pt x="55" y="14"/>
                    </a:cubicBezTo>
                    <a:moveTo>
                      <a:pt x="56" y="12"/>
                    </a:moveTo>
                    <a:cubicBezTo>
                      <a:pt x="55" y="13"/>
                      <a:pt x="55" y="13"/>
                      <a:pt x="55" y="13"/>
                    </a:cubicBezTo>
                    <a:cubicBezTo>
                      <a:pt x="57" y="14"/>
                      <a:pt x="58" y="15"/>
                      <a:pt x="59" y="16"/>
                    </a:cubicBezTo>
                    <a:cubicBezTo>
                      <a:pt x="59" y="15"/>
                      <a:pt x="60" y="15"/>
                      <a:pt x="60" y="14"/>
                    </a:cubicBezTo>
                    <a:cubicBezTo>
                      <a:pt x="59" y="13"/>
                      <a:pt x="57" y="13"/>
                      <a:pt x="56" y="12"/>
                    </a:cubicBezTo>
                    <a:moveTo>
                      <a:pt x="66" y="12"/>
                    </a:moveTo>
                    <a:cubicBezTo>
                      <a:pt x="64" y="15"/>
                      <a:pt x="64" y="15"/>
                      <a:pt x="64" y="15"/>
                    </a:cubicBezTo>
                    <a:cubicBezTo>
                      <a:pt x="65" y="16"/>
                      <a:pt x="67" y="17"/>
                      <a:pt x="69" y="18"/>
                    </a:cubicBezTo>
                    <a:cubicBezTo>
                      <a:pt x="71" y="15"/>
                      <a:pt x="71" y="15"/>
                      <a:pt x="71" y="15"/>
                    </a:cubicBezTo>
                    <a:cubicBezTo>
                      <a:pt x="69" y="14"/>
                      <a:pt x="67" y="13"/>
                      <a:pt x="66" y="12"/>
                    </a:cubicBezTo>
                    <a:moveTo>
                      <a:pt x="49" y="12"/>
                    </a:moveTo>
                    <a:cubicBezTo>
                      <a:pt x="48" y="12"/>
                      <a:pt x="48" y="13"/>
                      <a:pt x="48" y="14"/>
                    </a:cubicBezTo>
                    <a:cubicBezTo>
                      <a:pt x="49" y="15"/>
                      <a:pt x="51" y="16"/>
                      <a:pt x="52" y="17"/>
                    </a:cubicBezTo>
                    <a:cubicBezTo>
                      <a:pt x="53" y="16"/>
                      <a:pt x="53" y="15"/>
                      <a:pt x="53" y="15"/>
                    </a:cubicBezTo>
                    <a:cubicBezTo>
                      <a:pt x="53" y="15"/>
                      <a:pt x="53" y="16"/>
                      <a:pt x="52" y="17"/>
                    </a:cubicBezTo>
                    <a:cubicBezTo>
                      <a:pt x="53" y="17"/>
                      <a:pt x="53" y="17"/>
                      <a:pt x="53" y="17"/>
                    </a:cubicBezTo>
                    <a:cubicBezTo>
                      <a:pt x="53" y="16"/>
                      <a:pt x="53" y="15"/>
                      <a:pt x="54" y="15"/>
                    </a:cubicBezTo>
                    <a:cubicBezTo>
                      <a:pt x="52" y="14"/>
                      <a:pt x="50" y="13"/>
                      <a:pt x="49" y="12"/>
                    </a:cubicBezTo>
                    <a:moveTo>
                      <a:pt x="57" y="11"/>
                    </a:moveTo>
                    <a:cubicBezTo>
                      <a:pt x="57" y="11"/>
                      <a:pt x="57" y="11"/>
                      <a:pt x="57" y="11"/>
                    </a:cubicBezTo>
                    <a:cubicBezTo>
                      <a:pt x="58" y="12"/>
                      <a:pt x="59" y="13"/>
                      <a:pt x="60" y="14"/>
                    </a:cubicBezTo>
                    <a:cubicBezTo>
                      <a:pt x="60" y="13"/>
                      <a:pt x="60" y="13"/>
                      <a:pt x="61" y="13"/>
                    </a:cubicBezTo>
                    <a:cubicBezTo>
                      <a:pt x="59" y="12"/>
                      <a:pt x="58" y="12"/>
                      <a:pt x="57" y="11"/>
                    </a:cubicBezTo>
                    <a:moveTo>
                      <a:pt x="49" y="11"/>
                    </a:moveTo>
                    <a:cubicBezTo>
                      <a:pt x="49" y="11"/>
                      <a:pt x="49" y="11"/>
                      <a:pt x="49" y="11"/>
                    </a:cubicBezTo>
                    <a:cubicBezTo>
                      <a:pt x="50" y="12"/>
                      <a:pt x="52" y="13"/>
                      <a:pt x="54" y="14"/>
                    </a:cubicBezTo>
                    <a:cubicBezTo>
                      <a:pt x="54" y="14"/>
                      <a:pt x="54" y="14"/>
                      <a:pt x="54" y="14"/>
                    </a:cubicBezTo>
                    <a:cubicBezTo>
                      <a:pt x="52" y="13"/>
                      <a:pt x="51" y="12"/>
                      <a:pt x="49" y="11"/>
                    </a:cubicBezTo>
                    <a:moveTo>
                      <a:pt x="67" y="9"/>
                    </a:moveTo>
                    <a:cubicBezTo>
                      <a:pt x="67" y="9"/>
                      <a:pt x="67" y="9"/>
                      <a:pt x="67" y="9"/>
                    </a:cubicBezTo>
                    <a:cubicBezTo>
                      <a:pt x="69" y="10"/>
                      <a:pt x="70" y="12"/>
                      <a:pt x="72" y="13"/>
                    </a:cubicBezTo>
                    <a:cubicBezTo>
                      <a:pt x="72" y="12"/>
                      <a:pt x="72" y="12"/>
                      <a:pt x="72" y="12"/>
                    </a:cubicBezTo>
                    <a:cubicBezTo>
                      <a:pt x="71" y="11"/>
                      <a:pt x="69" y="10"/>
                      <a:pt x="67" y="9"/>
                    </a:cubicBezTo>
                    <a:moveTo>
                      <a:pt x="50" y="8"/>
                    </a:moveTo>
                    <a:cubicBezTo>
                      <a:pt x="50" y="9"/>
                      <a:pt x="49" y="10"/>
                      <a:pt x="49" y="10"/>
                    </a:cubicBezTo>
                    <a:cubicBezTo>
                      <a:pt x="51" y="11"/>
                      <a:pt x="53" y="12"/>
                      <a:pt x="54" y="13"/>
                    </a:cubicBezTo>
                    <a:cubicBezTo>
                      <a:pt x="55" y="12"/>
                      <a:pt x="55" y="12"/>
                      <a:pt x="55" y="11"/>
                    </a:cubicBezTo>
                    <a:cubicBezTo>
                      <a:pt x="53" y="10"/>
                      <a:pt x="52" y="9"/>
                      <a:pt x="50" y="8"/>
                    </a:cubicBezTo>
                    <a:moveTo>
                      <a:pt x="59" y="7"/>
                    </a:moveTo>
                    <a:cubicBezTo>
                      <a:pt x="57" y="11"/>
                      <a:pt x="57" y="11"/>
                      <a:pt x="57" y="11"/>
                    </a:cubicBezTo>
                    <a:cubicBezTo>
                      <a:pt x="58" y="12"/>
                      <a:pt x="59" y="12"/>
                      <a:pt x="61" y="13"/>
                    </a:cubicBezTo>
                    <a:cubicBezTo>
                      <a:pt x="61" y="12"/>
                      <a:pt x="62" y="11"/>
                      <a:pt x="63" y="10"/>
                    </a:cubicBezTo>
                    <a:cubicBezTo>
                      <a:pt x="61" y="9"/>
                      <a:pt x="60" y="8"/>
                      <a:pt x="59" y="7"/>
                    </a:cubicBezTo>
                    <a:moveTo>
                      <a:pt x="50" y="7"/>
                    </a:moveTo>
                    <a:cubicBezTo>
                      <a:pt x="50" y="7"/>
                      <a:pt x="50" y="7"/>
                      <a:pt x="50" y="8"/>
                    </a:cubicBezTo>
                    <a:cubicBezTo>
                      <a:pt x="52" y="9"/>
                      <a:pt x="54" y="10"/>
                      <a:pt x="55" y="11"/>
                    </a:cubicBezTo>
                    <a:cubicBezTo>
                      <a:pt x="56" y="10"/>
                      <a:pt x="56" y="10"/>
                      <a:pt x="56" y="10"/>
                    </a:cubicBezTo>
                    <a:cubicBezTo>
                      <a:pt x="54" y="9"/>
                      <a:pt x="52" y="8"/>
                      <a:pt x="50" y="7"/>
                    </a:cubicBezTo>
                    <a:moveTo>
                      <a:pt x="61" y="5"/>
                    </a:moveTo>
                    <a:cubicBezTo>
                      <a:pt x="61" y="5"/>
                      <a:pt x="61" y="5"/>
                      <a:pt x="61" y="5"/>
                    </a:cubicBezTo>
                    <a:cubicBezTo>
                      <a:pt x="62" y="6"/>
                      <a:pt x="63" y="7"/>
                      <a:pt x="64" y="7"/>
                    </a:cubicBezTo>
                    <a:cubicBezTo>
                      <a:pt x="64" y="7"/>
                      <a:pt x="64" y="7"/>
                      <a:pt x="64" y="7"/>
                    </a:cubicBezTo>
                    <a:cubicBezTo>
                      <a:pt x="63" y="6"/>
                      <a:pt x="62" y="6"/>
                      <a:pt x="61" y="5"/>
                    </a:cubicBezTo>
                    <a:moveTo>
                      <a:pt x="52" y="3"/>
                    </a:moveTo>
                    <a:cubicBezTo>
                      <a:pt x="52" y="3"/>
                      <a:pt x="52" y="4"/>
                      <a:pt x="52" y="4"/>
                    </a:cubicBezTo>
                    <a:cubicBezTo>
                      <a:pt x="51" y="5"/>
                      <a:pt x="51" y="6"/>
                      <a:pt x="50" y="7"/>
                    </a:cubicBezTo>
                    <a:cubicBezTo>
                      <a:pt x="52" y="8"/>
                      <a:pt x="54" y="9"/>
                      <a:pt x="56" y="10"/>
                    </a:cubicBezTo>
                    <a:cubicBezTo>
                      <a:pt x="57" y="6"/>
                      <a:pt x="57" y="6"/>
                      <a:pt x="57" y="6"/>
                    </a:cubicBezTo>
                    <a:cubicBezTo>
                      <a:pt x="55" y="5"/>
                      <a:pt x="54" y="4"/>
                      <a:pt x="52" y="3"/>
                    </a:cubicBezTo>
                    <a:moveTo>
                      <a:pt x="53" y="0"/>
                    </a:moveTo>
                    <a:cubicBezTo>
                      <a:pt x="53" y="0"/>
                      <a:pt x="53" y="0"/>
                      <a:pt x="53" y="0"/>
                    </a:cubicBezTo>
                    <a:cubicBezTo>
                      <a:pt x="55" y="1"/>
                      <a:pt x="57" y="2"/>
                      <a:pt x="58" y="4"/>
                    </a:cubicBezTo>
                    <a:cubicBezTo>
                      <a:pt x="58" y="3"/>
                      <a:pt x="58" y="3"/>
                      <a:pt x="58" y="3"/>
                    </a:cubicBezTo>
                    <a:cubicBezTo>
                      <a:pt x="57" y="2"/>
                      <a:pt x="55" y="1"/>
                      <a:pt x="5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67" name="Freeform 10361"/>
              <p:cNvSpPr>
                <a:spLocks noEditPoints="1"/>
              </p:cNvSpPr>
              <p:nvPr/>
            </p:nvSpPr>
            <p:spPr bwMode="auto">
              <a:xfrm>
                <a:off x="-699" y="3254"/>
                <a:ext cx="38" cy="31"/>
              </a:xfrm>
              <a:custGeom>
                <a:avLst/>
                <a:gdLst>
                  <a:gd name="T0" fmla="*/ 8 w 16"/>
                  <a:gd name="T1" fmla="*/ 8 h 13"/>
                  <a:gd name="T2" fmla="*/ 8 w 16"/>
                  <a:gd name="T3" fmla="*/ 9 h 13"/>
                  <a:gd name="T4" fmla="*/ 14 w 16"/>
                  <a:gd name="T5" fmla="*/ 13 h 13"/>
                  <a:gd name="T6" fmla="*/ 14 w 16"/>
                  <a:gd name="T7" fmla="*/ 12 h 13"/>
                  <a:gd name="T8" fmla="*/ 8 w 16"/>
                  <a:gd name="T9" fmla="*/ 8 h 13"/>
                  <a:gd name="T10" fmla="*/ 6 w 16"/>
                  <a:gd name="T11" fmla="*/ 7 h 13"/>
                  <a:gd name="T12" fmla="*/ 5 w 16"/>
                  <a:gd name="T13" fmla="*/ 8 h 13"/>
                  <a:gd name="T14" fmla="*/ 6 w 16"/>
                  <a:gd name="T15" fmla="*/ 8 h 13"/>
                  <a:gd name="T16" fmla="*/ 6 w 16"/>
                  <a:gd name="T17" fmla="*/ 7 h 13"/>
                  <a:gd name="T18" fmla="*/ 6 w 16"/>
                  <a:gd name="T19" fmla="*/ 7 h 13"/>
                  <a:gd name="T20" fmla="*/ 10 w 16"/>
                  <a:gd name="T21" fmla="*/ 5 h 13"/>
                  <a:gd name="T22" fmla="*/ 10 w 16"/>
                  <a:gd name="T23" fmla="*/ 6 h 13"/>
                  <a:gd name="T24" fmla="*/ 16 w 16"/>
                  <a:gd name="T25" fmla="*/ 9 h 13"/>
                  <a:gd name="T26" fmla="*/ 16 w 16"/>
                  <a:gd name="T27" fmla="*/ 8 h 13"/>
                  <a:gd name="T28" fmla="*/ 10 w 16"/>
                  <a:gd name="T29" fmla="*/ 5 h 13"/>
                  <a:gd name="T30" fmla="*/ 11 w 16"/>
                  <a:gd name="T31" fmla="*/ 5 h 13"/>
                  <a:gd name="T32" fmla="*/ 10 w 16"/>
                  <a:gd name="T33" fmla="*/ 5 h 13"/>
                  <a:gd name="T34" fmla="*/ 14 w 16"/>
                  <a:gd name="T35" fmla="*/ 7 h 13"/>
                  <a:gd name="T36" fmla="*/ 16 w 16"/>
                  <a:gd name="T37" fmla="*/ 8 h 13"/>
                  <a:gd name="T38" fmla="*/ 16 w 16"/>
                  <a:gd name="T39" fmla="*/ 8 h 13"/>
                  <a:gd name="T40" fmla="*/ 11 w 16"/>
                  <a:gd name="T41" fmla="*/ 5 h 13"/>
                  <a:gd name="T42" fmla="*/ 7 w 16"/>
                  <a:gd name="T43" fmla="*/ 4 h 13"/>
                  <a:gd name="T44" fmla="*/ 7 w 16"/>
                  <a:gd name="T45" fmla="*/ 4 h 13"/>
                  <a:gd name="T46" fmla="*/ 7 w 16"/>
                  <a:gd name="T47" fmla="*/ 4 h 13"/>
                  <a:gd name="T48" fmla="*/ 7 w 16"/>
                  <a:gd name="T49" fmla="*/ 4 h 13"/>
                  <a:gd name="T50" fmla="*/ 7 w 16"/>
                  <a:gd name="T51" fmla="*/ 4 h 13"/>
                  <a:gd name="T52" fmla="*/ 0 w 16"/>
                  <a:gd name="T53" fmla="*/ 3 h 13"/>
                  <a:gd name="T54" fmla="*/ 0 w 16"/>
                  <a:gd name="T55" fmla="*/ 4 h 13"/>
                  <a:gd name="T56" fmla="*/ 1 w 16"/>
                  <a:gd name="T57" fmla="*/ 5 h 13"/>
                  <a:gd name="T58" fmla="*/ 2 w 16"/>
                  <a:gd name="T59" fmla="*/ 5 h 13"/>
                  <a:gd name="T60" fmla="*/ 0 w 16"/>
                  <a:gd name="T61" fmla="*/ 4 h 13"/>
                  <a:gd name="T62" fmla="*/ 0 w 16"/>
                  <a:gd name="T63" fmla="*/ 4 h 13"/>
                  <a:gd name="T64" fmla="*/ 5 w 16"/>
                  <a:gd name="T65" fmla="*/ 8 h 13"/>
                  <a:gd name="T66" fmla="*/ 5 w 16"/>
                  <a:gd name="T67" fmla="*/ 6 h 13"/>
                  <a:gd name="T68" fmla="*/ 0 w 16"/>
                  <a:gd name="T69" fmla="*/ 3 h 13"/>
                  <a:gd name="T70" fmla="*/ 8 w 16"/>
                  <a:gd name="T71" fmla="*/ 3 h 13"/>
                  <a:gd name="T72" fmla="*/ 8 w 16"/>
                  <a:gd name="T73" fmla="*/ 3 h 13"/>
                  <a:gd name="T74" fmla="*/ 8 w 16"/>
                  <a:gd name="T75" fmla="*/ 3 h 13"/>
                  <a:gd name="T76" fmla="*/ 8 w 16"/>
                  <a:gd name="T77" fmla="*/ 3 h 13"/>
                  <a:gd name="T78" fmla="*/ 8 w 16"/>
                  <a:gd name="T79" fmla="*/ 3 h 13"/>
                  <a:gd name="T80" fmla="*/ 2 w 16"/>
                  <a:gd name="T81" fmla="*/ 1 h 13"/>
                  <a:gd name="T82" fmla="*/ 2 w 16"/>
                  <a:gd name="T83" fmla="*/ 1 h 13"/>
                  <a:gd name="T84" fmla="*/ 6 w 16"/>
                  <a:gd name="T85" fmla="*/ 3 h 13"/>
                  <a:gd name="T86" fmla="*/ 6 w 16"/>
                  <a:gd name="T87" fmla="*/ 4 h 13"/>
                  <a:gd name="T88" fmla="*/ 7 w 16"/>
                  <a:gd name="T89" fmla="*/ 3 h 13"/>
                  <a:gd name="T90" fmla="*/ 2 w 16"/>
                  <a:gd name="T91" fmla="*/ 1 h 13"/>
                  <a:gd name="T92" fmla="*/ 2 w 16"/>
                  <a:gd name="T93" fmla="*/ 0 h 13"/>
                  <a:gd name="T94" fmla="*/ 2 w 16"/>
                  <a:gd name="T95" fmla="*/ 0 h 13"/>
                  <a:gd name="T96" fmla="*/ 7 w 16"/>
                  <a:gd name="T97" fmla="*/ 3 h 13"/>
                  <a:gd name="T98" fmla="*/ 7 w 16"/>
                  <a:gd name="T99" fmla="*/ 3 h 13"/>
                  <a:gd name="T100" fmla="*/ 2 w 16"/>
                  <a:gd name="T10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 h="13">
                    <a:moveTo>
                      <a:pt x="8" y="8"/>
                    </a:moveTo>
                    <a:cubicBezTo>
                      <a:pt x="8" y="9"/>
                      <a:pt x="8" y="9"/>
                      <a:pt x="8" y="9"/>
                    </a:cubicBezTo>
                    <a:cubicBezTo>
                      <a:pt x="10" y="11"/>
                      <a:pt x="12" y="12"/>
                      <a:pt x="14" y="13"/>
                    </a:cubicBezTo>
                    <a:cubicBezTo>
                      <a:pt x="14" y="13"/>
                      <a:pt x="14" y="12"/>
                      <a:pt x="14" y="12"/>
                    </a:cubicBezTo>
                    <a:cubicBezTo>
                      <a:pt x="12" y="11"/>
                      <a:pt x="10" y="10"/>
                      <a:pt x="8" y="8"/>
                    </a:cubicBezTo>
                    <a:moveTo>
                      <a:pt x="6" y="7"/>
                    </a:moveTo>
                    <a:cubicBezTo>
                      <a:pt x="6" y="7"/>
                      <a:pt x="6" y="8"/>
                      <a:pt x="5" y="8"/>
                    </a:cubicBezTo>
                    <a:cubicBezTo>
                      <a:pt x="5" y="8"/>
                      <a:pt x="5" y="8"/>
                      <a:pt x="6" y="8"/>
                    </a:cubicBezTo>
                    <a:cubicBezTo>
                      <a:pt x="6" y="8"/>
                      <a:pt x="6" y="7"/>
                      <a:pt x="6" y="7"/>
                    </a:cubicBezTo>
                    <a:cubicBezTo>
                      <a:pt x="6" y="7"/>
                      <a:pt x="6" y="7"/>
                      <a:pt x="6" y="7"/>
                    </a:cubicBezTo>
                    <a:moveTo>
                      <a:pt x="10" y="5"/>
                    </a:moveTo>
                    <a:cubicBezTo>
                      <a:pt x="10" y="5"/>
                      <a:pt x="10" y="5"/>
                      <a:pt x="10" y="6"/>
                    </a:cubicBezTo>
                    <a:cubicBezTo>
                      <a:pt x="12" y="7"/>
                      <a:pt x="14" y="8"/>
                      <a:pt x="16" y="9"/>
                    </a:cubicBezTo>
                    <a:cubicBezTo>
                      <a:pt x="16" y="9"/>
                      <a:pt x="16" y="9"/>
                      <a:pt x="16" y="8"/>
                    </a:cubicBezTo>
                    <a:cubicBezTo>
                      <a:pt x="14" y="7"/>
                      <a:pt x="12" y="6"/>
                      <a:pt x="10" y="5"/>
                    </a:cubicBezTo>
                    <a:moveTo>
                      <a:pt x="11" y="5"/>
                    </a:moveTo>
                    <a:cubicBezTo>
                      <a:pt x="10" y="5"/>
                      <a:pt x="10" y="5"/>
                      <a:pt x="10" y="5"/>
                    </a:cubicBezTo>
                    <a:cubicBezTo>
                      <a:pt x="12" y="6"/>
                      <a:pt x="13" y="6"/>
                      <a:pt x="14" y="7"/>
                    </a:cubicBezTo>
                    <a:cubicBezTo>
                      <a:pt x="15" y="7"/>
                      <a:pt x="16" y="8"/>
                      <a:pt x="16" y="8"/>
                    </a:cubicBezTo>
                    <a:cubicBezTo>
                      <a:pt x="16" y="8"/>
                      <a:pt x="16" y="8"/>
                      <a:pt x="16" y="8"/>
                    </a:cubicBezTo>
                    <a:cubicBezTo>
                      <a:pt x="14" y="7"/>
                      <a:pt x="12" y="6"/>
                      <a:pt x="11" y="5"/>
                    </a:cubicBezTo>
                    <a:moveTo>
                      <a:pt x="7" y="4"/>
                    </a:moveTo>
                    <a:cubicBezTo>
                      <a:pt x="7" y="4"/>
                      <a:pt x="7" y="4"/>
                      <a:pt x="7" y="4"/>
                    </a:cubicBezTo>
                    <a:cubicBezTo>
                      <a:pt x="7" y="4"/>
                      <a:pt x="7" y="4"/>
                      <a:pt x="7" y="4"/>
                    </a:cubicBezTo>
                    <a:cubicBezTo>
                      <a:pt x="7" y="4"/>
                      <a:pt x="7" y="4"/>
                      <a:pt x="7" y="4"/>
                    </a:cubicBezTo>
                    <a:cubicBezTo>
                      <a:pt x="7" y="4"/>
                      <a:pt x="7" y="4"/>
                      <a:pt x="7" y="4"/>
                    </a:cubicBezTo>
                    <a:moveTo>
                      <a:pt x="0" y="3"/>
                    </a:moveTo>
                    <a:cubicBezTo>
                      <a:pt x="0" y="3"/>
                      <a:pt x="0" y="4"/>
                      <a:pt x="0" y="4"/>
                    </a:cubicBezTo>
                    <a:cubicBezTo>
                      <a:pt x="1" y="4"/>
                      <a:pt x="1" y="4"/>
                      <a:pt x="1" y="5"/>
                    </a:cubicBezTo>
                    <a:cubicBezTo>
                      <a:pt x="2" y="5"/>
                      <a:pt x="2" y="5"/>
                      <a:pt x="2" y="5"/>
                    </a:cubicBezTo>
                    <a:cubicBezTo>
                      <a:pt x="2" y="5"/>
                      <a:pt x="1" y="5"/>
                      <a:pt x="0" y="4"/>
                    </a:cubicBezTo>
                    <a:cubicBezTo>
                      <a:pt x="0" y="4"/>
                      <a:pt x="0" y="4"/>
                      <a:pt x="0" y="4"/>
                    </a:cubicBezTo>
                    <a:cubicBezTo>
                      <a:pt x="1" y="5"/>
                      <a:pt x="3" y="6"/>
                      <a:pt x="5" y="8"/>
                    </a:cubicBezTo>
                    <a:cubicBezTo>
                      <a:pt x="5" y="7"/>
                      <a:pt x="5" y="7"/>
                      <a:pt x="5" y="6"/>
                    </a:cubicBezTo>
                    <a:cubicBezTo>
                      <a:pt x="3" y="5"/>
                      <a:pt x="2" y="4"/>
                      <a:pt x="0" y="3"/>
                    </a:cubicBezTo>
                    <a:moveTo>
                      <a:pt x="8" y="3"/>
                    </a:moveTo>
                    <a:cubicBezTo>
                      <a:pt x="8" y="3"/>
                      <a:pt x="8" y="3"/>
                      <a:pt x="8" y="3"/>
                    </a:cubicBezTo>
                    <a:cubicBezTo>
                      <a:pt x="8" y="3"/>
                      <a:pt x="8" y="3"/>
                      <a:pt x="8" y="3"/>
                    </a:cubicBezTo>
                    <a:cubicBezTo>
                      <a:pt x="8" y="3"/>
                      <a:pt x="8" y="3"/>
                      <a:pt x="8" y="3"/>
                    </a:cubicBezTo>
                    <a:cubicBezTo>
                      <a:pt x="8" y="3"/>
                      <a:pt x="8" y="3"/>
                      <a:pt x="8" y="3"/>
                    </a:cubicBezTo>
                    <a:moveTo>
                      <a:pt x="2" y="1"/>
                    </a:moveTo>
                    <a:cubicBezTo>
                      <a:pt x="2" y="1"/>
                      <a:pt x="2" y="1"/>
                      <a:pt x="2" y="1"/>
                    </a:cubicBezTo>
                    <a:cubicBezTo>
                      <a:pt x="3" y="2"/>
                      <a:pt x="4" y="2"/>
                      <a:pt x="6" y="3"/>
                    </a:cubicBezTo>
                    <a:cubicBezTo>
                      <a:pt x="6" y="3"/>
                      <a:pt x="6" y="3"/>
                      <a:pt x="6" y="4"/>
                    </a:cubicBezTo>
                    <a:cubicBezTo>
                      <a:pt x="6" y="4"/>
                      <a:pt x="7" y="3"/>
                      <a:pt x="7" y="3"/>
                    </a:cubicBezTo>
                    <a:cubicBezTo>
                      <a:pt x="5" y="2"/>
                      <a:pt x="3" y="2"/>
                      <a:pt x="2" y="1"/>
                    </a:cubicBezTo>
                    <a:moveTo>
                      <a:pt x="2" y="0"/>
                    </a:moveTo>
                    <a:cubicBezTo>
                      <a:pt x="2" y="0"/>
                      <a:pt x="2" y="0"/>
                      <a:pt x="2" y="0"/>
                    </a:cubicBezTo>
                    <a:cubicBezTo>
                      <a:pt x="4" y="1"/>
                      <a:pt x="5" y="2"/>
                      <a:pt x="7" y="3"/>
                    </a:cubicBezTo>
                    <a:cubicBezTo>
                      <a:pt x="7" y="3"/>
                      <a:pt x="7" y="3"/>
                      <a:pt x="7" y="3"/>
                    </a:cubicBezTo>
                    <a:cubicBezTo>
                      <a:pt x="5" y="2"/>
                      <a:pt x="4"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68" name="Freeform 10362"/>
              <p:cNvSpPr>
                <a:spLocks noEditPoints="1"/>
              </p:cNvSpPr>
              <p:nvPr/>
            </p:nvSpPr>
            <p:spPr bwMode="auto">
              <a:xfrm>
                <a:off x="-699" y="3254"/>
                <a:ext cx="38" cy="19"/>
              </a:xfrm>
              <a:custGeom>
                <a:avLst/>
                <a:gdLst>
                  <a:gd name="T0" fmla="*/ 10 w 16"/>
                  <a:gd name="T1" fmla="*/ 5 h 8"/>
                  <a:gd name="T2" fmla="*/ 10 w 16"/>
                  <a:gd name="T3" fmla="*/ 5 h 8"/>
                  <a:gd name="T4" fmla="*/ 16 w 16"/>
                  <a:gd name="T5" fmla="*/ 8 h 8"/>
                  <a:gd name="T6" fmla="*/ 16 w 16"/>
                  <a:gd name="T7" fmla="*/ 8 h 8"/>
                  <a:gd name="T8" fmla="*/ 14 w 16"/>
                  <a:gd name="T9" fmla="*/ 7 h 8"/>
                  <a:gd name="T10" fmla="*/ 10 w 16"/>
                  <a:gd name="T11" fmla="*/ 5 h 8"/>
                  <a:gd name="T12" fmla="*/ 0 w 16"/>
                  <a:gd name="T13" fmla="*/ 4 h 8"/>
                  <a:gd name="T14" fmla="*/ 0 w 16"/>
                  <a:gd name="T15" fmla="*/ 4 h 8"/>
                  <a:gd name="T16" fmla="*/ 2 w 16"/>
                  <a:gd name="T17" fmla="*/ 5 h 8"/>
                  <a:gd name="T18" fmla="*/ 1 w 16"/>
                  <a:gd name="T19" fmla="*/ 5 h 8"/>
                  <a:gd name="T20" fmla="*/ 0 w 16"/>
                  <a:gd name="T21" fmla="*/ 4 h 8"/>
                  <a:gd name="T22" fmla="*/ 8 w 16"/>
                  <a:gd name="T23" fmla="*/ 3 h 8"/>
                  <a:gd name="T24" fmla="*/ 7 w 16"/>
                  <a:gd name="T25" fmla="*/ 4 h 8"/>
                  <a:gd name="T26" fmla="*/ 7 w 16"/>
                  <a:gd name="T27" fmla="*/ 4 h 8"/>
                  <a:gd name="T28" fmla="*/ 8 w 16"/>
                  <a:gd name="T29" fmla="*/ 3 h 8"/>
                  <a:gd name="T30" fmla="*/ 8 w 16"/>
                  <a:gd name="T31" fmla="*/ 3 h 8"/>
                  <a:gd name="T32" fmla="*/ 2 w 16"/>
                  <a:gd name="T33" fmla="*/ 0 h 8"/>
                  <a:gd name="T34" fmla="*/ 2 w 16"/>
                  <a:gd name="T35" fmla="*/ 1 h 8"/>
                  <a:gd name="T36" fmla="*/ 7 w 16"/>
                  <a:gd name="T37" fmla="*/ 3 h 8"/>
                  <a:gd name="T38" fmla="*/ 7 w 16"/>
                  <a:gd name="T39" fmla="*/ 3 h 8"/>
                  <a:gd name="T40" fmla="*/ 2 w 16"/>
                  <a:gd name="T4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8">
                    <a:moveTo>
                      <a:pt x="10" y="5"/>
                    </a:moveTo>
                    <a:cubicBezTo>
                      <a:pt x="10" y="5"/>
                      <a:pt x="10" y="5"/>
                      <a:pt x="10" y="5"/>
                    </a:cubicBezTo>
                    <a:cubicBezTo>
                      <a:pt x="12" y="6"/>
                      <a:pt x="14" y="7"/>
                      <a:pt x="16" y="8"/>
                    </a:cubicBezTo>
                    <a:cubicBezTo>
                      <a:pt x="16" y="8"/>
                      <a:pt x="16" y="8"/>
                      <a:pt x="16" y="8"/>
                    </a:cubicBezTo>
                    <a:cubicBezTo>
                      <a:pt x="16" y="8"/>
                      <a:pt x="15" y="7"/>
                      <a:pt x="14" y="7"/>
                    </a:cubicBezTo>
                    <a:cubicBezTo>
                      <a:pt x="13" y="6"/>
                      <a:pt x="12" y="6"/>
                      <a:pt x="10" y="5"/>
                    </a:cubicBezTo>
                    <a:moveTo>
                      <a:pt x="0" y="4"/>
                    </a:moveTo>
                    <a:cubicBezTo>
                      <a:pt x="0" y="4"/>
                      <a:pt x="0" y="4"/>
                      <a:pt x="0" y="4"/>
                    </a:cubicBezTo>
                    <a:cubicBezTo>
                      <a:pt x="1" y="5"/>
                      <a:pt x="2" y="5"/>
                      <a:pt x="2" y="5"/>
                    </a:cubicBezTo>
                    <a:cubicBezTo>
                      <a:pt x="2" y="5"/>
                      <a:pt x="2" y="5"/>
                      <a:pt x="1" y="5"/>
                    </a:cubicBezTo>
                    <a:cubicBezTo>
                      <a:pt x="1" y="4"/>
                      <a:pt x="1" y="4"/>
                      <a:pt x="0" y="4"/>
                    </a:cubicBezTo>
                    <a:moveTo>
                      <a:pt x="8" y="3"/>
                    </a:moveTo>
                    <a:cubicBezTo>
                      <a:pt x="7" y="3"/>
                      <a:pt x="7" y="4"/>
                      <a:pt x="7" y="4"/>
                    </a:cubicBezTo>
                    <a:cubicBezTo>
                      <a:pt x="7" y="4"/>
                      <a:pt x="7" y="4"/>
                      <a:pt x="7" y="4"/>
                    </a:cubicBezTo>
                    <a:cubicBezTo>
                      <a:pt x="8" y="4"/>
                      <a:pt x="8" y="4"/>
                      <a:pt x="8" y="3"/>
                    </a:cubicBezTo>
                    <a:cubicBezTo>
                      <a:pt x="8" y="3"/>
                      <a:pt x="8" y="3"/>
                      <a:pt x="8" y="3"/>
                    </a:cubicBezTo>
                    <a:moveTo>
                      <a:pt x="2" y="0"/>
                    </a:moveTo>
                    <a:cubicBezTo>
                      <a:pt x="2" y="1"/>
                      <a:pt x="2" y="1"/>
                      <a:pt x="2" y="1"/>
                    </a:cubicBezTo>
                    <a:cubicBezTo>
                      <a:pt x="3" y="2"/>
                      <a:pt x="5" y="2"/>
                      <a:pt x="7" y="3"/>
                    </a:cubicBezTo>
                    <a:cubicBezTo>
                      <a:pt x="7" y="3"/>
                      <a:pt x="7" y="3"/>
                      <a:pt x="7" y="3"/>
                    </a:cubicBezTo>
                    <a:cubicBezTo>
                      <a:pt x="5" y="2"/>
                      <a:pt x="4"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69" name="Freeform 10363"/>
              <p:cNvSpPr>
                <a:spLocks noEditPoints="1"/>
              </p:cNvSpPr>
              <p:nvPr/>
            </p:nvSpPr>
            <p:spPr bwMode="auto">
              <a:xfrm>
                <a:off x="-682" y="3226"/>
                <a:ext cx="37" cy="26"/>
              </a:xfrm>
              <a:custGeom>
                <a:avLst/>
                <a:gdLst>
                  <a:gd name="T0" fmla="*/ 9 w 16"/>
                  <a:gd name="T1" fmla="*/ 7 h 11"/>
                  <a:gd name="T2" fmla="*/ 9 w 16"/>
                  <a:gd name="T3" fmla="*/ 8 h 11"/>
                  <a:gd name="T4" fmla="*/ 14 w 16"/>
                  <a:gd name="T5" fmla="*/ 11 h 11"/>
                  <a:gd name="T6" fmla="*/ 14 w 16"/>
                  <a:gd name="T7" fmla="*/ 11 h 11"/>
                  <a:gd name="T8" fmla="*/ 9 w 16"/>
                  <a:gd name="T9" fmla="*/ 7 h 11"/>
                  <a:gd name="T10" fmla="*/ 11 w 16"/>
                  <a:gd name="T11" fmla="*/ 7 h 11"/>
                  <a:gd name="T12" fmla="*/ 15 w 16"/>
                  <a:gd name="T13" fmla="*/ 9 h 11"/>
                  <a:gd name="T14" fmla="*/ 15 w 16"/>
                  <a:gd name="T15" fmla="*/ 9 h 11"/>
                  <a:gd name="T16" fmla="*/ 11 w 16"/>
                  <a:gd name="T17" fmla="*/ 7 h 11"/>
                  <a:gd name="T18" fmla="*/ 10 w 16"/>
                  <a:gd name="T19" fmla="*/ 7 h 11"/>
                  <a:gd name="T20" fmla="*/ 9 w 16"/>
                  <a:gd name="T21" fmla="*/ 7 h 11"/>
                  <a:gd name="T22" fmla="*/ 14 w 16"/>
                  <a:gd name="T23" fmla="*/ 10 h 11"/>
                  <a:gd name="T24" fmla="*/ 15 w 16"/>
                  <a:gd name="T25" fmla="*/ 10 h 11"/>
                  <a:gd name="T26" fmla="*/ 10 w 16"/>
                  <a:gd name="T27" fmla="*/ 7 h 11"/>
                  <a:gd name="T28" fmla="*/ 11 w 16"/>
                  <a:gd name="T29" fmla="*/ 5 h 11"/>
                  <a:gd name="T30" fmla="*/ 10 w 16"/>
                  <a:gd name="T31" fmla="*/ 6 h 11"/>
                  <a:gd name="T32" fmla="*/ 15 w 16"/>
                  <a:gd name="T33" fmla="*/ 9 h 11"/>
                  <a:gd name="T34" fmla="*/ 16 w 16"/>
                  <a:gd name="T35" fmla="*/ 8 h 11"/>
                  <a:gd name="T36" fmla="*/ 14 w 16"/>
                  <a:gd name="T37" fmla="*/ 7 h 11"/>
                  <a:gd name="T38" fmla="*/ 11 w 16"/>
                  <a:gd name="T39" fmla="*/ 5 h 11"/>
                  <a:gd name="T40" fmla="*/ 5 w 16"/>
                  <a:gd name="T41" fmla="*/ 5 h 11"/>
                  <a:gd name="T42" fmla="*/ 5 w 16"/>
                  <a:gd name="T43" fmla="*/ 5 h 11"/>
                  <a:gd name="T44" fmla="*/ 5 w 16"/>
                  <a:gd name="T45" fmla="*/ 5 h 11"/>
                  <a:gd name="T46" fmla="*/ 5 w 16"/>
                  <a:gd name="T47" fmla="*/ 5 h 11"/>
                  <a:gd name="T48" fmla="*/ 5 w 16"/>
                  <a:gd name="T49" fmla="*/ 5 h 11"/>
                  <a:gd name="T50" fmla="*/ 6 w 16"/>
                  <a:gd name="T51" fmla="*/ 4 h 11"/>
                  <a:gd name="T52" fmla="*/ 5 w 16"/>
                  <a:gd name="T53" fmla="*/ 5 h 11"/>
                  <a:gd name="T54" fmla="*/ 5 w 16"/>
                  <a:gd name="T55" fmla="*/ 5 h 11"/>
                  <a:gd name="T56" fmla="*/ 6 w 16"/>
                  <a:gd name="T57" fmla="*/ 4 h 11"/>
                  <a:gd name="T58" fmla="*/ 6 w 16"/>
                  <a:gd name="T59" fmla="*/ 4 h 11"/>
                  <a:gd name="T60" fmla="*/ 0 w 16"/>
                  <a:gd name="T61" fmla="*/ 2 h 11"/>
                  <a:gd name="T62" fmla="*/ 0 w 16"/>
                  <a:gd name="T63" fmla="*/ 2 h 11"/>
                  <a:gd name="T64" fmla="*/ 5 w 16"/>
                  <a:gd name="T65" fmla="*/ 5 h 11"/>
                  <a:gd name="T66" fmla="*/ 5 w 16"/>
                  <a:gd name="T67" fmla="*/ 5 h 11"/>
                  <a:gd name="T68" fmla="*/ 0 w 16"/>
                  <a:gd name="T69" fmla="*/ 2 h 11"/>
                  <a:gd name="T70" fmla="*/ 1 w 16"/>
                  <a:gd name="T71" fmla="*/ 1 h 11"/>
                  <a:gd name="T72" fmla="*/ 0 w 16"/>
                  <a:gd name="T73" fmla="*/ 2 h 11"/>
                  <a:gd name="T74" fmla="*/ 5 w 16"/>
                  <a:gd name="T75" fmla="*/ 5 h 11"/>
                  <a:gd name="T76" fmla="*/ 5 w 16"/>
                  <a:gd name="T77" fmla="*/ 4 h 11"/>
                  <a:gd name="T78" fmla="*/ 1 w 16"/>
                  <a:gd name="T79" fmla="*/ 1 h 11"/>
                  <a:gd name="T80" fmla="*/ 1 w 16"/>
                  <a:gd name="T81" fmla="*/ 0 h 11"/>
                  <a:gd name="T82" fmla="*/ 1 w 16"/>
                  <a:gd name="T83" fmla="*/ 0 h 11"/>
                  <a:gd name="T84" fmla="*/ 4 w 16"/>
                  <a:gd name="T85" fmla="*/ 2 h 11"/>
                  <a:gd name="T86" fmla="*/ 6 w 16"/>
                  <a:gd name="T87" fmla="*/ 3 h 11"/>
                  <a:gd name="T88" fmla="*/ 6 w 16"/>
                  <a:gd name="T89" fmla="*/ 3 h 11"/>
                  <a:gd name="T90" fmla="*/ 6 w 16"/>
                  <a:gd name="T91" fmla="*/ 3 h 11"/>
                  <a:gd name="T92" fmla="*/ 6 w 16"/>
                  <a:gd name="T93" fmla="*/ 3 h 11"/>
                  <a:gd name="T94" fmla="*/ 7 w 16"/>
                  <a:gd name="T95" fmla="*/ 3 h 11"/>
                  <a:gd name="T96" fmla="*/ 1 w 16"/>
                  <a:gd name="T9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 h="11">
                    <a:moveTo>
                      <a:pt x="9" y="7"/>
                    </a:moveTo>
                    <a:cubicBezTo>
                      <a:pt x="9" y="7"/>
                      <a:pt x="9" y="7"/>
                      <a:pt x="9" y="8"/>
                    </a:cubicBezTo>
                    <a:cubicBezTo>
                      <a:pt x="11" y="9"/>
                      <a:pt x="12" y="10"/>
                      <a:pt x="14" y="11"/>
                    </a:cubicBezTo>
                    <a:cubicBezTo>
                      <a:pt x="14" y="11"/>
                      <a:pt x="14" y="11"/>
                      <a:pt x="14" y="11"/>
                    </a:cubicBezTo>
                    <a:cubicBezTo>
                      <a:pt x="13" y="10"/>
                      <a:pt x="11" y="8"/>
                      <a:pt x="9" y="7"/>
                    </a:cubicBezTo>
                    <a:moveTo>
                      <a:pt x="11" y="7"/>
                    </a:moveTo>
                    <a:cubicBezTo>
                      <a:pt x="12" y="7"/>
                      <a:pt x="13" y="8"/>
                      <a:pt x="15" y="9"/>
                    </a:cubicBezTo>
                    <a:cubicBezTo>
                      <a:pt x="15" y="9"/>
                      <a:pt x="15" y="9"/>
                      <a:pt x="15" y="9"/>
                    </a:cubicBezTo>
                    <a:cubicBezTo>
                      <a:pt x="11" y="7"/>
                      <a:pt x="11" y="7"/>
                      <a:pt x="11" y="7"/>
                    </a:cubicBezTo>
                    <a:moveTo>
                      <a:pt x="10" y="7"/>
                    </a:moveTo>
                    <a:cubicBezTo>
                      <a:pt x="9" y="7"/>
                      <a:pt x="9" y="7"/>
                      <a:pt x="9" y="7"/>
                    </a:cubicBezTo>
                    <a:cubicBezTo>
                      <a:pt x="11" y="8"/>
                      <a:pt x="13" y="9"/>
                      <a:pt x="14" y="10"/>
                    </a:cubicBezTo>
                    <a:cubicBezTo>
                      <a:pt x="15" y="10"/>
                      <a:pt x="15" y="10"/>
                      <a:pt x="15" y="10"/>
                    </a:cubicBezTo>
                    <a:cubicBezTo>
                      <a:pt x="13" y="9"/>
                      <a:pt x="11" y="8"/>
                      <a:pt x="10" y="7"/>
                    </a:cubicBezTo>
                    <a:moveTo>
                      <a:pt x="11" y="5"/>
                    </a:moveTo>
                    <a:cubicBezTo>
                      <a:pt x="10" y="5"/>
                      <a:pt x="10" y="5"/>
                      <a:pt x="10" y="6"/>
                    </a:cubicBezTo>
                    <a:cubicBezTo>
                      <a:pt x="12" y="7"/>
                      <a:pt x="14" y="8"/>
                      <a:pt x="15" y="9"/>
                    </a:cubicBezTo>
                    <a:cubicBezTo>
                      <a:pt x="15" y="8"/>
                      <a:pt x="16" y="8"/>
                      <a:pt x="16" y="8"/>
                    </a:cubicBezTo>
                    <a:cubicBezTo>
                      <a:pt x="15" y="8"/>
                      <a:pt x="15" y="7"/>
                      <a:pt x="14" y="7"/>
                    </a:cubicBezTo>
                    <a:cubicBezTo>
                      <a:pt x="11" y="5"/>
                      <a:pt x="11" y="5"/>
                      <a:pt x="11" y="5"/>
                    </a:cubicBezTo>
                    <a:moveTo>
                      <a:pt x="5" y="5"/>
                    </a:moveTo>
                    <a:cubicBezTo>
                      <a:pt x="5" y="5"/>
                      <a:pt x="5" y="5"/>
                      <a:pt x="5" y="5"/>
                    </a:cubicBezTo>
                    <a:cubicBezTo>
                      <a:pt x="5" y="5"/>
                      <a:pt x="5" y="5"/>
                      <a:pt x="5" y="5"/>
                    </a:cubicBezTo>
                    <a:cubicBezTo>
                      <a:pt x="5" y="5"/>
                      <a:pt x="5" y="5"/>
                      <a:pt x="5" y="5"/>
                    </a:cubicBezTo>
                    <a:cubicBezTo>
                      <a:pt x="5" y="5"/>
                      <a:pt x="5" y="5"/>
                      <a:pt x="5" y="5"/>
                    </a:cubicBezTo>
                    <a:moveTo>
                      <a:pt x="6" y="4"/>
                    </a:moveTo>
                    <a:cubicBezTo>
                      <a:pt x="6" y="4"/>
                      <a:pt x="5" y="5"/>
                      <a:pt x="5" y="5"/>
                    </a:cubicBezTo>
                    <a:cubicBezTo>
                      <a:pt x="5" y="5"/>
                      <a:pt x="5" y="5"/>
                      <a:pt x="5" y="5"/>
                    </a:cubicBezTo>
                    <a:cubicBezTo>
                      <a:pt x="6" y="5"/>
                      <a:pt x="6" y="4"/>
                      <a:pt x="6" y="4"/>
                    </a:cubicBezTo>
                    <a:cubicBezTo>
                      <a:pt x="6" y="4"/>
                      <a:pt x="6" y="4"/>
                      <a:pt x="6" y="4"/>
                    </a:cubicBezTo>
                    <a:moveTo>
                      <a:pt x="0" y="2"/>
                    </a:moveTo>
                    <a:cubicBezTo>
                      <a:pt x="0" y="2"/>
                      <a:pt x="0" y="2"/>
                      <a:pt x="0" y="2"/>
                    </a:cubicBezTo>
                    <a:cubicBezTo>
                      <a:pt x="2" y="3"/>
                      <a:pt x="3" y="4"/>
                      <a:pt x="5" y="5"/>
                    </a:cubicBezTo>
                    <a:cubicBezTo>
                      <a:pt x="5" y="5"/>
                      <a:pt x="5" y="5"/>
                      <a:pt x="5" y="5"/>
                    </a:cubicBezTo>
                    <a:cubicBezTo>
                      <a:pt x="4" y="4"/>
                      <a:pt x="2" y="3"/>
                      <a:pt x="0" y="2"/>
                    </a:cubicBezTo>
                    <a:moveTo>
                      <a:pt x="1" y="1"/>
                    </a:moveTo>
                    <a:cubicBezTo>
                      <a:pt x="1" y="1"/>
                      <a:pt x="1" y="2"/>
                      <a:pt x="0" y="2"/>
                    </a:cubicBezTo>
                    <a:cubicBezTo>
                      <a:pt x="2" y="3"/>
                      <a:pt x="4" y="4"/>
                      <a:pt x="5" y="5"/>
                    </a:cubicBezTo>
                    <a:cubicBezTo>
                      <a:pt x="5" y="4"/>
                      <a:pt x="5" y="4"/>
                      <a:pt x="5" y="4"/>
                    </a:cubicBezTo>
                    <a:cubicBezTo>
                      <a:pt x="4" y="3"/>
                      <a:pt x="2" y="2"/>
                      <a:pt x="1" y="1"/>
                    </a:cubicBezTo>
                    <a:moveTo>
                      <a:pt x="1" y="0"/>
                    </a:moveTo>
                    <a:cubicBezTo>
                      <a:pt x="1" y="0"/>
                      <a:pt x="1" y="0"/>
                      <a:pt x="1" y="0"/>
                    </a:cubicBezTo>
                    <a:cubicBezTo>
                      <a:pt x="4" y="2"/>
                      <a:pt x="4" y="2"/>
                      <a:pt x="4" y="2"/>
                    </a:cubicBezTo>
                    <a:cubicBezTo>
                      <a:pt x="4" y="2"/>
                      <a:pt x="5" y="3"/>
                      <a:pt x="6" y="3"/>
                    </a:cubicBezTo>
                    <a:cubicBezTo>
                      <a:pt x="6" y="3"/>
                      <a:pt x="6" y="3"/>
                      <a:pt x="6" y="3"/>
                    </a:cubicBezTo>
                    <a:cubicBezTo>
                      <a:pt x="6" y="3"/>
                      <a:pt x="6" y="3"/>
                      <a:pt x="6" y="3"/>
                    </a:cubicBezTo>
                    <a:cubicBezTo>
                      <a:pt x="6" y="3"/>
                      <a:pt x="6" y="3"/>
                      <a:pt x="6" y="3"/>
                    </a:cubicBezTo>
                    <a:cubicBezTo>
                      <a:pt x="6" y="3"/>
                      <a:pt x="6" y="3"/>
                      <a:pt x="7" y="3"/>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0" name="Freeform 10364"/>
              <p:cNvSpPr>
                <a:spLocks noEditPoints="1"/>
              </p:cNvSpPr>
              <p:nvPr/>
            </p:nvSpPr>
            <p:spPr bwMode="auto">
              <a:xfrm>
                <a:off x="-666" y="3193"/>
                <a:ext cx="36" cy="26"/>
              </a:xfrm>
              <a:custGeom>
                <a:avLst/>
                <a:gdLst>
                  <a:gd name="T0" fmla="*/ 11 w 15"/>
                  <a:gd name="T1" fmla="*/ 7 h 11"/>
                  <a:gd name="T2" fmla="*/ 10 w 15"/>
                  <a:gd name="T3" fmla="*/ 8 h 11"/>
                  <a:gd name="T4" fmla="*/ 14 w 15"/>
                  <a:gd name="T5" fmla="*/ 11 h 11"/>
                  <a:gd name="T6" fmla="*/ 15 w 15"/>
                  <a:gd name="T7" fmla="*/ 9 h 11"/>
                  <a:gd name="T8" fmla="*/ 11 w 15"/>
                  <a:gd name="T9" fmla="*/ 7 h 11"/>
                  <a:gd name="T10" fmla="*/ 1 w 15"/>
                  <a:gd name="T11" fmla="*/ 0 h 11"/>
                  <a:gd name="T12" fmla="*/ 0 w 15"/>
                  <a:gd name="T13" fmla="*/ 2 h 11"/>
                  <a:gd name="T14" fmla="*/ 6 w 15"/>
                  <a:gd name="T15" fmla="*/ 6 h 11"/>
                  <a:gd name="T16" fmla="*/ 7 w 15"/>
                  <a:gd name="T17" fmla="*/ 4 h 11"/>
                  <a:gd name="T18" fmla="*/ 1 w 15"/>
                  <a:gd name="T1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1">
                    <a:moveTo>
                      <a:pt x="11" y="7"/>
                    </a:moveTo>
                    <a:cubicBezTo>
                      <a:pt x="11" y="7"/>
                      <a:pt x="10" y="8"/>
                      <a:pt x="10" y="8"/>
                    </a:cubicBezTo>
                    <a:cubicBezTo>
                      <a:pt x="12" y="9"/>
                      <a:pt x="13" y="10"/>
                      <a:pt x="14" y="11"/>
                    </a:cubicBezTo>
                    <a:cubicBezTo>
                      <a:pt x="15" y="11"/>
                      <a:pt x="15" y="10"/>
                      <a:pt x="15" y="9"/>
                    </a:cubicBezTo>
                    <a:cubicBezTo>
                      <a:pt x="14" y="8"/>
                      <a:pt x="13" y="8"/>
                      <a:pt x="11" y="7"/>
                    </a:cubicBezTo>
                    <a:moveTo>
                      <a:pt x="1" y="0"/>
                    </a:moveTo>
                    <a:cubicBezTo>
                      <a:pt x="0" y="1"/>
                      <a:pt x="0" y="1"/>
                      <a:pt x="0" y="2"/>
                    </a:cubicBezTo>
                    <a:cubicBezTo>
                      <a:pt x="2" y="3"/>
                      <a:pt x="4" y="5"/>
                      <a:pt x="6" y="6"/>
                    </a:cubicBezTo>
                    <a:cubicBezTo>
                      <a:pt x="6" y="5"/>
                      <a:pt x="7" y="5"/>
                      <a:pt x="7" y="4"/>
                    </a:cubicBezTo>
                    <a:cubicBezTo>
                      <a:pt x="5" y="3"/>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1" name="Freeform 10365"/>
              <p:cNvSpPr>
                <a:spLocks noEditPoints="1"/>
              </p:cNvSpPr>
              <p:nvPr/>
            </p:nvSpPr>
            <p:spPr bwMode="auto">
              <a:xfrm>
                <a:off x="-668" y="3191"/>
                <a:ext cx="40" cy="33"/>
              </a:xfrm>
              <a:custGeom>
                <a:avLst/>
                <a:gdLst>
                  <a:gd name="T0" fmla="*/ 10 w 17"/>
                  <a:gd name="T1" fmla="*/ 11 h 14"/>
                  <a:gd name="T2" fmla="*/ 10 w 17"/>
                  <a:gd name="T3" fmla="*/ 11 h 14"/>
                  <a:gd name="T4" fmla="*/ 15 w 17"/>
                  <a:gd name="T5" fmla="*/ 14 h 14"/>
                  <a:gd name="T6" fmla="*/ 15 w 17"/>
                  <a:gd name="T7" fmla="*/ 14 h 14"/>
                  <a:gd name="T8" fmla="*/ 10 w 17"/>
                  <a:gd name="T9" fmla="*/ 11 h 14"/>
                  <a:gd name="T10" fmla="*/ 13 w 17"/>
                  <a:gd name="T11" fmla="*/ 6 h 14"/>
                  <a:gd name="T12" fmla="*/ 13 w 17"/>
                  <a:gd name="T13" fmla="*/ 7 h 14"/>
                  <a:gd name="T14" fmla="*/ 17 w 17"/>
                  <a:gd name="T15" fmla="*/ 9 h 14"/>
                  <a:gd name="T16" fmla="*/ 17 w 17"/>
                  <a:gd name="T17" fmla="*/ 9 h 14"/>
                  <a:gd name="T18" fmla="*/ 13 w 17"/>
                  <a:gd name="T19" fmla="*/ 6 h 14"/>
                  <a:gd name="T20" fmla="*/ 0 w 17"/>
                  <a:gd name="T21" fmla="*/ 5 h 14"/>
                  <a:gd name="T22" fmla="*/ 0 w 17"/>
                  <a:gd name="T23" fmla="*/ 5 h 14"/>
                  <a:gd name="T24" fmla="*/ 6 w 17"/>
                  <a:gd name="T25" fmla="*/ 9 h 14"/>
                  <a:gd name="T26" fmla="*/ 6 w 17"/>
                  <a:gd name="T27" fmla="*/ 9 h 14"/>
                  <a:gd name="T28" fmla="*/ 6 w 17"/>
                  <a:gd name="T29" fmla="*/ 8 h 14"/>
                  <a:gd name="T30" fmla="*/ 2 w 17"/>
                  <a:gd name="T31" fmla="*/ 6 h 14"/>
                  <a:gd name="T32" fmla="*/ 0 w 17"/>
                  <a:gd name="T33" fmla="*/ 5 h 14"/>
                  <a:gd name="T34" fmla="*/ 2 w 17"/>
                  <a:gd name="T35" fmla="*/ 0 h 14"/>
                  <a:gd name="T36" fmla="*/ 2 w 17"/>
                  <a:gd name="T37" fmla="*/ 0 h 14"/>
                  <a:gd name="T38" fmla="*/ 9 w 17"/>
                  <a:gd name="T39" fmla="*/ 4 h 14"/>
                  <a:gd name="T40" fmla="*/ 9 w 17"/>
                  <a:gd name="T41" fmla="*/ 4 h 14"/>
                  <a:gd name="T42" fmla="*/ 2 w 17"/>
                  <a:gd name="T4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4">
                    <a:moveTo>
                      <a:pt x="10" y="11"/>
                    </a:moveTo>
                    <a:cubicBezTo>
                      <a:pt x="10" y="11"/>
                      <a:pt x="10" y="11"/>
                      <a:pt x="10" y="11"/>
                    </a:cubicBezTo>
                    <a:cubicBezTo>
                      <a:pt x="12" y="12"/>
                      <a:pt x="13" y="13"/>
                      <a:pt x="15" y="14"/>
                    </a:cubicBezTo>
                    <a:cubicBezTo>
                      <a:pt x="15" y="14"/>
                      <a:pt x="15" y="14"/>
                      <a:pt x="15" y="14"/>
                    </a:cubicBezTo>
                    <a:cubicBezTo>
                      <a:pt x="13" y="13"/>
                      <a:pt x="12" y="12"/>
                      <a:pt x="10" y="11"/>
                    </a:cubicBezTo>
                    <a:moveTo>
                      <a:pt x="13" y="6"/>
                    </a:moveTo>
                    <a:cubicBezTo>
                      <a:pt x="13" y="6"/>
                      <a:pt x="13" y="7"/>
                      <a:pt x="13" y="7"/>
                    </a:cubicBezTo>
                    <a:cubicBezTo>
                      <a:pt x="14" y="8"/>
                      <a:pt x="16" y="8"/>
                      <a:pt x="17" y="9"/>
                    </a:cubicBezTo>
                    <a:cubicBezTo>
                      <a:pt x="17" y="9"/>
                      <a:pt x="17" y="9"/>
                      <a:pt x="17" y="9"/>
                    </a:cubicBezTo>
                    <a:cubicBezTo>
                      <a:pt x="16" y="8"/>
                      <a:pt x="14" y="7"/>
                      <a:pt x="13" y="6"/>
                    </a:cubicBezTo>
                    <a:moveTo>
                      <a:pt x="0" y="5"/>
                    </a:moveTo>
                    <a:cubicBezTo>
                      <a:pt x="0" y="5"/>
                      <a:pt x="0" y="5"/>
                      <a:pt x="0" y="5"/>
                    </a:cubicBezTo>
                    <a:cubicBezTo>
                      <a:pt x="2" y="6"/>
                      <a:pt x="4" y="7"/>
                      <a:pt x="6" y="9"/>
                    </a:cubicBezTo>
                    <a:cubicBezTo>
                      <a:pt x="6" y="9"/>
                      <a:pt x="6" y="9"/>
                      <a:pt x="6" y="9"/>
                    </a:cubicBezTo>
                    <a:cubicBezTo>
                      <a:pt x="6" y="8"/>
                      <a:pt x="6" y="8"/>
                      <a:pt x="6" y="8"/>
                    </a:cubicBezTo>
                    <a:cubicBezTo>
                      <a:pt x="5" y="8"/>
                      <a:pt x="4" y="7"/>
                      <a:pt x="2" y="6"/>
                    </a:cubicBezTo>
                    <a:cubicBezTo>
                      <a:pt x="2" y="6"/>
                      <a:pt x="1" y="5"/>
                      <a:pt x="0" y="5"/>
                    </a:cubicBezTo>
                    <a:moveTo>
                      <a:pt x="2" y="0"/>
                    </a:moveTo>
                    <a:cubicBezTo>
                      <a:pt x="2" y="0"/>
                      <a:pt x="2" y="0"/>
                      <a:pt x="2" y="0"/>
                    </a:cubicBezTo>
                    <a:cubicBezTo>
                      <a:pt x="4" y="1"/>
                      <a:pt x="6" y="3"/>
                      <a:pt x="9" y="4"/>
                    </a:cubicBezTo>
                    <a:cubicBezTo>
                      <a:pt x="9" y="4"/>
                      <a:pt x="9" y="4"/>
                      <a:pt x="9" y="4"/>
                    </a:cubicBezTo>
                    <a:cubicBezTo>
                      <a:pt x="7" y="2"/>
                      <a:pt x="5"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2" name="Freeform 10366"/>
              <p:cNvSpPr>
                <a:spLocks noEditPoints="1"/>
              </p:cNvSpPr>
              <p:nvPr/>
            </p:nvSpPr>
            <p:spPr bwMode="auto">
              <a:xfrm>
                <a:off x="-652" y="3167"/>
                <a:ext cx="38" cy="21"/>
              </a:xfrm>
              <a:custGeom>
                <a:avLst/>
                <a:gdLst>
                  <a:gd name="T0" fmla="*/ 12 w 16"/>
                  <a:gd name="T1" fmla="*/ 7 h 9"/>
                  <a:gd name="T2" fmla="*/ 12 w 16"/>
                  <a:gd name="T3" fmla="*/ 7 h 9"/>
                  <a:gd name="T4" fmla="*/ 16 w 16"/>
                  <a:gd name="T5" fmla="*/ 9 h 9"/>
                  <a:gd name="T6" fmla="*/ 16 w 16"/>
                  <a:gd name="T7" fmla="*/ 9 h 9"/>
                  <a:gd name="T8" fmla="*/ 12 w 16"/>
                  <a:gd name="T9" fmla="*/ 7 h 9"/>
                  <a:gd name="T10" fmla="*/ 0 w 16"/>
                  <a:gd name="T11" fmla="*/ 0 h 9"/>
                  <a:gd name="T12" fmla="*/ 0 w 16"/>
                  <a:gd name="T13" fmla="*/ 0 h 9"/>
                  <a:gd name="T14" fmla="*/ 5 w 16"/>
                  <a:gd name="T15" fmla="*/ 3 h 9"/>
                  <a:gd name="T16" fmla="*/ 8 w 16"/>
                  <a:gd name="T17" fmla="*/ 4 h 9"/>
                  <a:gd name="T18" fmla="*/ 8 w 16"/>
                  <a:gd name="T19" fmla="*/ 4 h 9"/>
                  <a:gd name="T20" fmla="*/ 5 w 16"/>
                  <a:gd name="T21" fmla="*/ 3 h 9"/>
                  <a:gd name="T22" fmla="*/ 0 w 16"/>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9">
                    <a:moveTo>
                      <a:pt x="12" y="7"/>
                    </a:moveTo>
                    <a:cubicBezTo>
                      <a:pt x="12" y="7"/>
                      <a:pt x="12" y="7"/>
                      <a:pt x="12" y="7"/>
                    </a:cubicBezTo>
                    <a:cubicBezTo>
                      <a:pt x="13" y="8"/>
                      <a:pt x="15" y="8"/>
                      <a:pt x="16" y="9"/>
                    </a:cubicBezTo>
                    <a:cubicBezTo>
                      <a:pt x="16" y="9"/>
                      <a:pt x="16" y="9"/>
                      <a:pt x="16" y="9"/>
                    </a:cubicBezTo>
                    <a:cubicBezTo>
                      <a:pt x="15" y="8"/>
                      <a:pt x="13" y="8"/>
                      <a:pt x="12" y="7"/>
                    </a:cubicBezTo>
                    <a:moveTo>
                      <a:pt x="0" y="0"/>
                    </a:moveTo>
                    <a:cubicBezTo>
                      <a:pt x="0" y="0"/>
                      <a:pt x="0" y="0"/>
                      <a:pt x="0" y="0"/>
                    </a:cubicBezTo>
                    <a:cubicBezTo>
                      <a:pt x="1" y="1"/>
                      <a:pt x="3" y="2"/>
                      <a:pt x="5" y="3"/>
                    </a:cubicBezTo>
                    <a:cubicBezTo>
                      <a:pt x="6" y="3"/>
                      <a:pt x="7" y="4"/>
                      <a:pt x="8" y="4"/>
                    </a:cubicBezTo>
                    <a:cubicBezTo>
                      <a:pt x="8" y="4"/>
                      <a:pt x="8" y="4"/>
                      <a:pt x="8" y="4"/>
                    </a:cubicBezTo>
                    <a:cubicBezTo>
                      <a:pt x="7" y="4"/>
                      <a:pt x="6" y="3"/>
                      <a:pt x="5" y="3"/>
                    </a:cubicBezTo>
                    <a:cubicBezTo>
                      <a:pt x="3"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3" name="Freeform 10367"/>
              <p:cNvSpPr>
                <a:spLocks noEditPoints="1"/>
              </p:cNvSpPr>
              <p:nvPr/>
            </p:nvSpPr>
            <p:spPr bwMode="auto">
              <a:xfrm>
                <a:off x="-642" y="3141"/>
                <a:ext cx="42" cy="31"/>
              </a:xfrm>
              <a:custGeom>
                <a:avLst/>
                <a:gdLst>
                  <a:gd name="T0" fmla="*/ 12 w 18"/>
                  <a:gd name="T1" fmla="*/ 9 h 13"/>
                  <a:gd name="T2" fmla="*/ 12 w 18"/>
                  <a:gd name="T3" fmla="*/ 10 h 13"/>
                  <a:gd name="T4" fmla="*/ 17 w 18"/>
                  <a:gd name="T5" fmla="*/ 13 h 13"/>
                  <a:gd name="T6" fmla="*/ 17 w 18"/>
                  <a:gd name="T7" fmla="*/ 12 h 13"/>
                  <a:gd name="T8" fmla="*/ 12 w 18"/>
                  <a:gd name="T9" fmla="*/ 9 h 13"/>
                  <a:gd name="T10" fmla="*/ 13 w 18"/>
                  <a:gd name="T11" fmla="*/ 8 h 13"/>
                  <a:gd name="T12" fmla="*/ 13 w 18"/>
                  <a:gd name="T13" fmla="*/ 8 h 13"/>
                  <a:gd name="T14" fmla="*/ 18 w 18"/>
                  <a:gd name="T15" fmla="*/ 11 h 13"/>
                  <a:gd name="T16" fmla="*/ 18 w 18"/>
                  <a:gd name="T17" fmla="*/ 10 h 13"/>
                  <a:gd name="T18" fmla="*/ 13 w 18"/>
                  <a:gd name="T19" fmla="*/ 8 h 13"/>
                  <a:gd name="T20" fmla="*/ 5 w 18"/>
                  <a:gd name="T21" fmla="*/ 5 h 13"/>
                  <a:gd name="T22" fmla="*/ 5 w 18"/>
                  <a:gd name="T23" fmla="*/ 5 h 13"/>
                  <a:gd name="T24" fmla="*/ 9 w 18"/>
                  <a:gd name="T25" fmla="*/ 7 h 13"/>
                  <a:gd name="T26" fmla="*/ 9 w 18"/>
                  <a:gd name="T27" fmla="*/ 7 h 13"/>
                  <a:gd name="T28" fmla="*/ 5 w 18"/>
                  <a:gd name="T29" fmla="*/ 5 h 13"/>
                  <a:gd name="T30" fmla="*/ 6 w 18"/>
                  <a:gd name="T31" fmla="*/ 3 h 13"/>
                  <a:gd name="T32" fmla="*/ 6 w 18"/>
                  <a:gd name="T33" fmla="*/ 4 h 13"/>
                  <a:gd name="T34" fmla="*/ 9 w 18"/>
                  <a:gd name="T35" fmla="*/ 6 h 13"/>
                  <a:gd name="T36" fmla="*/ 10 w 18"/>
                  <a:gd name="T37" fmla="*/ 6 h 13"/>
                  <a:gd name="T38" fmla="*/ 6 w 18"/>
                  <a:gd name="T39" fmla="*/ 3 h 13"/>
                  <a:gd name="T40" fmla="*/ 0 w 18"/>
                  <a:gd name="T41" fmla="*/ 1 h 13"/>
                  <a:gd name="T42" fmla="*/ 0 w 18"/>
                  <a:gd name="T43" fmla="*/ 2 h 13"/>
                  <a:gd name="T44" fmla="*/ 5 w 18"/>
                  <a:gd name="T45" fmla="*/ 5 h 13"/>
                  <a:gd name="T46" fmla="*/ 5 w 18"/>
                  <a:gd name="T47" fmla="*/ 4 h 13"/>
                  <a:gd name="T48" fmla="*/ 0 w 18"/>
                  <a:gd name="T49" fmla="*/ 1 h 13"/>
                  <a:gd name="T50" fmla="*/ 0 w 18"/>
                  <a:gd name="T51" fmla="*/ 0 h 13"/>
                  <a:gd name="T52" fmla="*/ 0 w 18"/>
                  <a:gd name="T53" fmla="*/ 1 h 13"/>
                  <a:gd name="T54" fmla="*/ 5 w 18"/>
                  <a:gd name="T55" fmla="*/ 4 h 13"/>
                  <a:gd name="T56" fmla="*/ 5 w 18"/>
                  <a:gd name="T57" fmla="*/ 3 h 13"/>
                  <a:gd name="T58" fmla="*/ 0 w 18"/>
                  <a:gd name="T5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 h="13">
                    <a:moveTo>
                      <a:pt x="12" y="9"/>
                    </a:moveTo>
                    <a:cubicBezTo>
                      <a:pt x="12" y="9"/>
                      <a:pt x="12" y="10"/>
                      <a:pt x="12" y="10"/>
                    </a:cubicBezTo>
                    <a:cubicBezTo>
                      <a:pt x="14" y="11"/>
                      <a:pt x="15" y="12"/>
                      <a:pt x="17" y="13"/>
                    </a:cubicBezTo>
                    <a:cubicBezTo>
                      <a:pt x="17" y="12"/>
                      <a:pt x="17" y="12"/>
                      <a:pt x="17" y="12"/>
                    </a:cubicBezTo>
                    <a:cubicBezTo>
                      <a:pt x="15" y="11"/>
                      <a:pt x="14" y="10"/>
                      <a:pt x="12" y="9"/>
                    </a:cubicBezTo>
                    <a:moveTo>
                      <a:pt x="13" y="8"/>
                    </a:moveTo>
                    <a:cubicBezTo>
                      <a:pt x="13" y="8"/>
                      <a:pt x="13" y="8"/>
                      <a:pt x="13" y="8"/>
                    </a:cubicBezTo>
                    <a:cubicBezTo>
                      <a:pt x="15" y="9"/>
                      <a:pt x="16" y="10"/>
                      <a:pt x="18" y="11"/>
                    </a:cubicBezTo>
                    <a:cubicBezTo>
                      <a:pt x="18" y="10"/>
                      <a:pt x="18" y="10"/>
                      <a:pt x="18" y="10"/>
                    </a:cubicBezTo>
                    <a:cubicBezTo>
                      <a:pt x="17" y="9"/>
                      <a:pt x="15" y="8"/>
                      <a:pt x="13" y="8"/>
                    </a:cubicBezTo>
                    <a:moveTo>
                      <a:pt x="5" y="5"/>
                    </a:moveTo>
                    <a:cubicBezTo>
                      <a:pt x="5" y="5"/>
                      <a:pt x="5" y="5"/>
                      <a:pt x="5" y="5"/>
                    </a:cubicBezTo>
                    <a:cubicBezTo>
                      <a:pt x="6" y="6"/>
                      <a:pt x="8" y="7"/>
                      <a:pt x="9" y="7"/>
                    </a:cubicBezTo>
                    <a:cubicBezTo>
                      <a:pt x="9" y="7"/>
                      <a:pt x="9" y="7"/>
                      <a:pt x="9" y="7"/>
                    </a:cubicBezTo>
                    <a:cubicBezTo>
                      <a:pt x="8" y="6"/>
                      <a:pt x="7" y="6"/>
                      <a:pt x="5" y="5"/>
                    </a:cubicBezTo>
                    <a:moveTo>
                      <a:pt x="6" y="3"/>
                    </a:moveTo>
                    <a:cubicBezTo>
                      <a:pt x="6" y="4"/>
                      <a:pt x="6" y="4"/>
                      <a:pt x="6" y="4"/>
                    </a:cubicBezTo>
                    <a:cubicBezTo>
                      <a:pt x="7" y="5"/>
                      <a:pt x="8" y="6"/>
                      <a:pt x="9" y="6"/>
                    </a:cubicBezTo>
                    <a:cubicBezTo>
                      <a:pt x="10" y="6"/>
                      <a:pt x="10" y="6"/>
                      <a:pt x="10" y="6"/>
                    </a:cubicBezTo>
                    <a:cubicBezTo>
                      <a:pt x="9" y="5"/>
                      <a:pt x="8" y="4"/>
                      <a:pt x="6" y="3"/>
                    </a:cubicBezTo>
                    <a:moveTo>
                      <a:pt x="0" y="1"/>
                    </a:moveTo>
                    <a:cubicBezTo>
                      <a:pt x="0" y="1"/>
                      <a:pt x="0" y="2"/>
                      <a:pt x="0" y="2"/>
                    </a:cubicBezTo>
                    <a:cubicBezTo>
                      <a:pt x="1" y="3"/>
                      <a:pt x="3" y="4"/>
                      <a:pt x="5" y="5"/>
                    </a:cubicBezTo>
                    <a:cubicBezTo>
                      <a:pt x="5" y="5"/>
                      <a:pt x="5" y="5"/>
                      <a:pt x="5" y="4"/>
                    </a:cubicBezTo>
                    <a:cubicBezTo>
                      <a:pt x="3" y="3"/>
                      <a:pt x="1" y="2"/>
                      <a:pt x="0" y="1"/>
                    </a:cubicBezTo>
                    <a:moveTo>
                      <a:pt x="0" y="0"/>
                    </a:moveTo>
                    <a:cubicBezTo>
                      <a:pt x="0" y="0"/>
                      <a:pt x="0" y="1"/>
                      <a:pt x="0" y="1"/>
                    </a:cubicBezTo>
                    <a:cubicBezTo>
                      <a:pt x="2" y="2"/>
                      <a:pt x="3" y="3"/>
                      <a:pt x="5" y="4"/>
                    </a:cubicBezTo>
                    <a:cubicBezTo>
                      <a:pt x="5" y="3"/>
                      <a:pt x="5" y="3"/>
                      <a:pt x="5"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4" name="Freeform 10368"/>
              <p:cNvSpPr>
                <a:spLocks noEditPoints="1"/>
              </p:cNvSpPr>
              <p:nvPr/>
            </p:nvSpPr>
            <p:spPr bwMode="auto">
              <a:xfrm>
                <a:off x="-661" y="3160"/>
                <a:ext cx="52" cy="45"/>
              </a:xfrm>
              <a:custGeom>
                <a:avLst/>
                <a:gdLst>
                  <a:gd name="T0" fmla="*/ 12 w 22"/>
                  <a:gd name="T1" fmla="*/ 17 h 19"/>
                  <a:gd name="T2" fmla="*/ 11 w 22"/>
                  <a:gd name="T3" fmla="*/ 17 h 19"/>
                  <a:gd name="T4" fmla="*/ 15 w 22"/>
                  <a:gd name="T5" fmla="*/ 19 h 19"/>
                  <a:gd name="T6" fmla="*/ 16 w 22"/>
                  <a:gd name="T7" fmla="*/ 19 h 19"/>
                  <a:gd name="T8" fmla="*/ 12 w 22"/>
                  <a:gd name="T9" fmla="*/ 17 h 19"/>
                  <a:gd name="T10" fmla="*/ 0 w 22"/>
                  <a:gd name="T11" fmla="*/ 10 h 19"/>
                  <a:gd name="T12" fmla="*/ 0 w 22"/>
                  <a:gd name="T13" fmla="*/ 10 h 19"/>
                  <a:gd name="T14" fmla="*/ 7 w 22"/>
                  <a:gd name="T15" fmla="*/ 15 h 19"/>
                  <a:gd name="T16" fmla="*/ 8 w 22"/>
                  <a:gd name="T17" fmla="*/ 14 h 19"/>
                  <a:gd name="T18" fmla="*/ 0 w 22"/>
                  <a:gd name="T19" fmla="*/ 10 h 19"/>
                  <a:gd name="T20" fmla="*/ 18 w 22"/>
                  <a:gd name="T21" fmla="*/ 7 h 19"/>
                  <a:gd name="T22" fmla="*/ 17 w 22"/>
                  <a:gd name="T23" fmla="*/ 7 h 19"/>
                  <a:gd name="T24" fmla="*/ 22 w 22"/>
                  <a:gd name="T25" fmla="*/ 10 h 19"/>
                  <a:gd name="T26" fmla="*/ 22 w 22"/>
                  <a:gd name="T27" fmla="*/ 9 h 19"/>
                  <a:gd name="T28" fmla="*/ 18 w 22"/>
                  <a:gd name="T29" fmla="*/ 7 h 19"/>
                  <a:gd name="T30" fmla="*/ 10 w 22"/>
                  <a:gd name="T31" fmla="*/ 2 h 19"/>
                  <a:gd name="T32" fmla="*/ 10 w 22"/>
                  <a:gd name="T33" fmla="*/ 3 h 19"/>
                  <a:gd name="T34" fmla="*/ 10 w 22"/>
                  <a:gd name="T35" fmla="*/ 3 h 19"/>
                  <a:gd name="T36" fmla="*/ 13 w 22"/>
                  <a:gd name="T37" fmla="*/ 5 h 19"/>
                  <a:gd name="T38" fmla="*/ 14 w 22"/>
                  <a:gd name="T39" fmla="*/ 4 h 19"/>
                  <a:gd name="T40" fmla="*/ 10 w 22"/>
                  <a:gd name="T41" fmla="*/ 2 h 19"/>
                  <a:gd name="T42" fmla="*/ 5 w 22"/>
                  <a:gd name="T43" fmla="*/ 0 h 19"/>
                  <a:gd name="T44" fmla="*/ 5 w 22"/>
                  <a:gd name="T45" fmla="*/ 0 h 19"/>
                  <a:gd name="T46" fmla="*/ 9 w 22"/>
                  <a:gd name="T47" fmla="*/ 3 h 19"/>
                  <a:gd name="T48" fmla="*/ 10 w 22"/>
                  <a:gd name="T49" fmla="*/ 2 h 19"/>
                  <a:gd name="T50" fmla="*/ 5 w 22"/>
                  <a:gd name="T5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19">
                    <a:moveTo>
                      <a:pt x="12" y="17"/>
                    </a:moveTo>
                    <a:cubicBezTo>
                      <a:pt x="11" y="17"/>
                      <a:pt x="11" y="17"/>
                      <a:pt x="11" y="17"/>
                    </a:cubicBezTo>
                    <a:cubicBezTo>
                      <a:pt x="15" y="19"/>
                      <a:pt x="15" y="19"/>
                      <a:pt x="15" y="19"/>
                    </a:cubicBezTo>
                    <a:cubicBezTo>
                      <a:pt x="16" y="19"/>
                      <a:pt x="16" y="19"/>
                      <a:pt x="16" y="19"/>
                    </a:cubicBezTo>
                    <a:cubicBezTo>
                      <a:pt x="14" y="18"/>
                      <a:pt x="13" y="18"/>
                      <a:pt x="12" y="17"/>
                    </a:cubicBezTo>
                    <a:moveTo>
                      <a:pt x="0" y="10"/>
                    </a:moveTo>
                    <a:cubicBezTo>
                      <a:pt x="0" y="10"/>
                      <a:pt x="0" y="10"/>
                      <a:pt x="0" y="10"/>
                    </a:cubicBezTo>
                    <a:cubicBezTo>
                      <a:pt x="7" y="15"/>
                      <a:pt x="7" y="15"/>
                      <a:pt x="7" y="15"/>
                    </a:cubicBezTo>
                    <a:cubicBezTo>
                      <a:pt x="7" y="15"/>
                      <a:pt x="7" y="14"/>
                      <a:pt x="8" y="14"/>
                    </a:cubicBezTo>
                    <a:cubicBezTo>
                      <a:pt x="5" y="13"/>
                      <a:pt x="3" y="11"/>
                      <a:pt x="0" y="10"/>
                    </a:cubicBezTo>
                    <a:moveTo>
                      <a:pt x="18" y="7"/>
                    </a:moveTo>
                    <a:cubicBezTo>
                      <a:pt x="17" y="7"/>
                      <a:pt x="17" y="7"/>
                      <a:pt x="17" y="7"/>
                    </a:cubicBezTo>
                    <a:cubicBezTo>
                      <a:pt x="19" y="8"/>
                      <a:pt x="20" y="9"/>
                      <a:pt x="22" y="10"/>
                    </a:cubicBezTo>
                    <a:cubicBezTo>
                      <a:pt x="22" y="9"/>
                      <a:pt x="22" y="9"/>
                      <a:pt x="22" y="9"/>
                    </a:cubicBezTo>
                    <a:cubicBezTo>
                      <a:pt x="21" y="9"/>
                      <a:pt x="19" y="8"/>
                      <a:pt x="18" y="7"/>
                    </a:cubicBezTo>
                    <a:moveTo>
                      <a:pt x="10" y="2"/>
                    </a:moveTo>
                    <a:cubicBezTo>
                      <a:pt x="10" y="2"/>
                      <a:pt x="10" y="3"/>
                      <a:pt x="10" y="3"/>
                    </a:cubicBezTo>
                    <a:cubicBezTo>
                      <a:pt x="10" y="3"/>
                      <a:pt x="10" y="3"/>
                      <a:pt x="10" y="3"/>
                    </a:cubicBezTo>
                    <a:cubicBezTo>
                      <a:pt x="11" y="4"/>
                      <a:pt x="12" y="4"/>
                      <a:pt x="13" y="5"/>
                    </a:cubicBezTo>
                    <a:cubicBezTo>
                      <a:pt x="13" y="5"/>
                      <a:pt x="14" y="5"/>
                      <a:pt x="14" y="4"/>
                    </a:cubicBezTo>
                    <a:cubicBezTo>
                      <a:pt x="12" y="4"/>
                      <a:pt x="11" y="3"/>
                      <a:pt x="10" y="2"/>
                    </a:cubicBezTo>
                    <a:moveTo>
                      <a:pt x="5" y="0"/>
                    </a:moveTo>
                    <a:cubicBezTo>
                      <a:pt x="5" y="0"/>
                      <a:pt x="5" y="0"/>
                      <a:pt x="5" y="0"/>
                    </a:cubicBezTo>
                    <a:cubicBezTo>
                      <a:pt x="6" y="1"/>
                      <a:pt x="8" y="2"/>
                      <a:pt x="9" y="3"/>
                    </a:cubicBezTo>
                    <a:cubicBezTo>
                      <a:pt x="9" y="3"/>
                      <a:pt x="10" y="2"/>
                      <a:pt x="10" y="2"/>
                    </a:cubicBezTo>
                    <a:cubicBezTo>
                      <a:pt x="8" y="1"/>
                      <a:pt x="7"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5" name="Freeform 10369"/>
              <p:cNvSpPr>
                <a:spLocks noEditPoints="1"/>
              </p:cNvSpPr>
              <p:nvPr/>
            </p:nvSpPr>
            <p:spPr bwMode="auto">
              <a:xfrm>
                <a:off x="-647" y="3117"/>
                <a:ext cx="59" cy="59"/>
              </a:xfrm>
              <a:custGeom>
                <a:avLst/>
                <a:gdLst>
                  <a:gd name="T0" fmla="*/ 13 w 25"/>
                  <a:gd name="T1" fmla="*/ 22 h 25"/>
                  <a:gd name="T2" fmla="*/ 18 w 25"/>
                  <a:gd name="T3" fmla="*/ 24 h 25"/>
                  <a:gd name="T4" fmla="*/ 6 w 25"/>
                  <a:gd name="T5" fmla="*/ 17 h 25"/>
                  <a:gd name="T6" fmla="*/ 9 w 25"/>
                  <a:gd name="T7" fmla="*/ 20 h 25"/>
                  <a:gd name="T8" fmla="*/ 6 w 25"/>
                  <a:gd name="T9" fmla="*/ 17 h 25"/>
                  <a:gd name="T10" fmla="*/ 5 w 25"/>
                  <a:gd name="T11" fmla="*/ 17 h 25"/>
                  <a:gd name="T12" fmla="*/ 6 w 25"/>
                  <a:gd name="T13" fmla="*/ 17 h 25"/>
                  <a:gd name="T14" fmla="*/ 16 w 25"/>
                  <a:gd name="T15" fmla="*/ 16 h 25"/>
                  <a:gd name="T16" fmla="*/ 21 w 25"/>
                  <a:gd name="T17" fmla="*/ 19 h 25"/>
                  <a:gd name="T18" fmla="*/ 16 w 25"/>
                  <a:gd name="T19" fmla="*/ 16 h 25"/>
                  <a:gd name="T20" fmla="*/ 17 w 25"/>
                  <a:gd name="T21" fmla="*/ 15 h 25"/>
                  <a:gd name="T22" fmla="*/ 22 w 25"/>
                  <a:gd name="T23" fmla="*/ 18 h 25"/>
                  <a:gd name="T24" fmla="*/ 1 w 25"/>
                  <a:gd name="T25" fmla="*/ 14 h 25"/>
                  <a:gd name="T26" fmla="*/ 5 w 25"/>
                  <a:gd name="T27" fmla="*/ 17 h 25"/>
                  <a:gd name="T28" fmla="*/ 1 w 25"/>
                  <a:gd name="T29" fmla="*/ 14 h 25"/>
                  <a:gd name="T30" fmla="*/ 9 w 25"/>
                  <a:gd name="T31" fmla="*/ 12 h 25"/>
                  <a:gd name="T32" fmla="*/ 13 w 25"/>
                  <a:gd name="T33" fmla="*/ 14 h 25"/>
                  <a:gd name="T34" fmla="*/ 10 w 25"/>
                  <a:gd name="T35" fmla="*/ 11 h 25"/>
                  <a:gd name="T36" fmla="*/ 14 w 25"/>
                  <a:gd name="T37" fmla="*/ 13 h 25"/>
                  <a:gd name="T38" fmla="*/ 10 w 25"/>
                  <a:gd name="T39" fmla="*/ 11 h 25"/>
                  <a:gd name="T40" fmla="*/ 19 w 25"/>
                  <a:gd name="T41" fmla="*/ 12 h 25"/>
                  <a:gd name="T42" fmla="*/ 25 w 25"/>
                  <a:gd name="T43" fmla="*/ 13 h 25"/>
                  <a:gd name="T44" fmla="*/ 20 w 25"/>
                  <a:gd name="T45" fmla="*/ 9 h 25"/>
                  <a:gd name="T46" fmla="*/ 3 w 25"/>
                  <a:gd name="T47" fmla="*/ 8 h 25"/>
                  <a:gd name="T48" fmla="*/ 8 w 25"/>
                  <a:gd name="T49" fmla="*/ 11 h 25"/>
                  <a:gd name="T50" fmla="*/ 3 w 25"/>
                  <a:gd name="T51" fmla="*/ 8 h 25"/>
                  <a:gd name="T52" fmla="*/ 3 w 25"/>
                  <a:gd name="T53" fmla="*/ 7 h 25"/>
                  <a:gd name="T54" fmla="*/ 9 w 25"/>
                  <a:gd name="T55" fmla="*/ 10 h 25"/>
                  <a:gd name="T56" fmla="*/ 14 w 25"/>
                  <a:gd name="T57" fmla="*/ 5 h 25"/>
                  <a:gd name="T58" fmla="*/ 16 w 25"/>
                  <a:gd name="T59" fmla="*/ 10 h 25"/>
                  <a:gd name="T60" fmla="*/ 14 w 25"/>
                  <a:gd name="T61" fmla="*/ 5 h 25"/>
                  <a:gd name="T62" fmla="*/ 5 w 25"/>
                  <a:gd name="T63" fmla="*/ 3 h 25"/>
                  <a:gd name="T64" fmla="*/ 11 w 25"/>
                  <a:gd name="T6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 h="25">
                    <a:moveTo>
                      <a:pt x="13" y="22"/>
                    </a:moveTo>
                    <a:cubicBezTo>
                      <a:pt x="13" y="22"/>
                      <a:pt x="13" y="22"/>
                      <a:pt x="13" y="22"/>
                    </a:cubicBezTo>
                    <a:cubicBezTo>
                      <a:pt x="17" y="25"/>
                      <a:pt x="17" y="25"/>
                      <a:pt x="17" y="25"/>
                    </a:cubicBezTo>
                    <a:cubicBezTo>
                      <a:pt x="18" y="24"/>
                      <a:pt x="18" y="24"/>
                      <a:pt x="18" y="24"/>
                    </a:cubicBezTo>
                    <a:cubicBezTo>
                      <a:pt x="16" y="23"/>
                      <a:pt x="15" y="23"/>
                      <a:pt x="13" y="22"/>
                    </a:cubicBezTo>
                    <a:moveTo>
                      <a:pt x="6" y="17"/>
                    </a:moveTo>
                    <a:cubicBezTo>
                      <a:pt x="6" y="17"/>
                      <a:pt x="6" y="18"/>
                      <a:pt x="6" y="18"/>
                    </a:cubicBezTo>
                    <a:cubicBezTo>
                      <a:pt x="9" y="20"/>
                      <a:pt x="9" y="20"/>
                      <a:pt x="9" y="20"/>
                    </a:cubicBezTo>
                    <a:cubicBezTo>
                      <a:pt x="9" y="20"/>
                      <a:pt x="9" y="20"/>
                      <a:pt x="10" y="19"/>
                    </a:cubicBezTo>
                    <a:cubicBezTo>
                      <a:pt x="8" y="19"/>
                      <a:pt x="7" y="18"/>
                      <a:pt x="6" y="17"/>
                    </a:cubicBezTo>
                    <a:moveTo>
                      <a:pt x="5" y="17"/>
                    </a:moveTo>
                    <a:cubicBezTo>
                      <a:pt x="5" y="17"/>
                      <a:pt x="5" y="17"/>
                      <a:pt x="5" y="17"/>
                    </a:cubicBezTo>
                    <a:cubicBezTo>
                      <a:pt x="5" y="18"/>
                      <a:pt x="5" y="18"/>
                      <a:pt x="5" y="18"/>
                    </a:cubicBezTo>
                    <a:cubicBezTo>
                      <a:pt x="5" y="17"/>
                      <a:pt x="6" y="17"/>
                      <a:pt x="6" y="17"/>
                    </a:cubicBezTo>
                    <a:cubicBezTo>
                      <a:pt x="6" y="17"/>
                      <a:pt x="6" y="17"/>
                      <a:pt x="5" y="17"/>
                    </a:cubicBezTo>
                    <a:moveTo>
                      <a:pt x="16" y="16"/>
                    </a:moveTo>
                    <a:cubicBezTo>
                      <a:pt x="16" y="16"/>
                      <a:pt x="16" y="16"/>
                      <a:pt x="16" y="16"/>
                    </a:cubicBezTo>
                    <a:cubicBezTo>
                      <a:pt x="18" y="17"/>
                      <a:pt x="19" y="18"/>
                      <a:pt x="21" y="19"/>
                    </a:cubicBezTo>
                    <a:cubicBezTo>
                      <a:pt x="21" y="19"/>
                      <a:pt x="21" y="19"/>
                      <a:pt x="21" y="19"/>
                    </a:cubicBezTo>
                    <a:cubicBezTo>
                      <a:pt x="20" y="18"/>
                      <a:pt x="18" y="17"/>
                      <a:pt x="16" y="16"/>
                    </a:cubicBezTo>
                    <a:moveTo>
                      <a:pt x="17" y="15"/>
                    </a:moveTo>
                    <a:cubicBezTo>
                      <a:pt x="17" y="15"/>
                      <a:pt x="17" y="15"/>
                      <a:pt x="17" y="15"/>
                    </a:cubicBezTo>
                    <a:cubicBezTo>
                      <a:pt x="18" y="16"/>
                      <a:pt x="20" y="17"/>
                      <a:pt x="22" y="18"/>
                    </a:cubicBezTo>
                    <a:cubicBezTo>
                      <a:pt x="22" y="18"/>
                      <a:pt x="22" y="18"/>
                      <a:pt x="22" y="18"/>
                    </a:cubicBezTo>
                    <a:cubicBezTo>
                      <a:pt x="20" y="17"/>
                      <a:pt x="18" y="16"/>
                      <a:pt x="17" y="15"/>
                    </a:cubicBezTo>
                    <a:moveTo>
                      <a:pt x="1" y="14"/>
                    </a:moveTo>
                    <a:cubicBezTo>
                      <a:pt x="1" y="14"/>
                      <a:pt x="0" y="14"/>
                      <a:pt x="0" y="14"/>
                    </a:cubicBezTo>
                    <a:cubicBezTo>
                      <a:pt x="5" y="17"/>
                      <a:pt x="5" y="17"/>
                      <a:pt x="5" y="17"/>
                    </a:cubicBezTo>
                    <a:cubicBezTo>
                      <a:pt x="5" y="17"/>
                      <a:pt x="5" y="17"/>
                      <a:pt x="5" y="17"/>
                    </a:cubicBezTo>
                    <a:cubicBezTo>
                      <a:pt x="4" y="16"/>
                      <a:pt x="2" y="15"/>
                      <a:pt x="1" y="14"/>
                    </a:cubicBezTo>
                    <a:moveTo>
                      <a:pt x="10" y="11"/>
                    </a:moveTo>
                    <a:cubicBezTo>
                      <a:pt x="9" y="12"/>
                      <a:pt x="9" y="12"/>
                      <a:pt x="9" y="12"/>
                    </a:cubicBezTo>
                    <a:cubicBezTo>
                      <a:pt x="10" y="13"/>
                      <a:pt x="12" y="13"/>
                      <a:pt x="13" y="14"/>
                    </a:cubicBezTo>
                    <a:cubicBezTo>
                      <a:pt x="13" y="14"/>
                      <a:pt x="13" y="14"/>
                      <a:pt x="13" y="14"/>
                    </a:cubicBezTo>
                    <a:cubicBezTo>
                      <a:pt x="12" y="13"/>
                      <a:pt x="11" y="12"/>
                      <a:pt x="10" y="11"/>
                    </a:cubicBezTo>
                    <a:moveTo>
                      <a:pt x="10" y="11"/>
                    </a:moveTo>
                    <a:cubicBezTo>
                      <a:pt x="10" y="11"/>
                      <a:pt x="10" y="11"/>
                      <a:pt x="10" y="11"/>
                    </a:cubicBezTo>
                    <a:cubicBezTo>
                      <a:pt x="11" y="12"/>
                      <a:pt x="12" y="12"/>
                      <a:pt x="14" y="13"/>
                    </a:cubicBezTo>
                    <a:cubicBezTo>
                      <a:pt x="14" y="13"/>
                      <a:pt x="14" y="13"/>
                      <a:pt x="14" y="13"/>
                    </a:cubicBezTo>
                    <a:cubicBezTo>
                      <a:pt x="12" y="12"/>
                      <a:pt x="11" y="12"/>
                      <a:pt x="10" y="11"/>
                    </a:cubicBezTo>
                    <a:moveTo>
                      <a:pt x="20" y="9"/>
                    </a:moveTo>
                    <a:cubicBezTo>
                      <a:pt x="19" y="12"/>
                      <a:pt x="19" y="12"/>
                      <a:pt x="19" y="12"/>
                    </a:cubicBezTo>
                    <a:cubicBezTo>
                      <a:pt x="20" y="13"/>
                      <a:pt x="22" y="14"/>
                      <a:pt x="24" y="15"/>
                    </a:cubicBezTo>
                    <a:cubicBezTo>
                      <a:pt x="25" y="13"/>
                      <a:pt x="25" y="13"/>
                      <a:pt x="25" y="13"/>
                    </a:cubicBezTo>
                    <a:cubicBezTo>
                      <a:pt x="25" y="13"/>
                      <a:pt x="25" y="13"/>
                      <a:pt x="25" y="13"/>
                    </a:cubicBezTo>
                    <a:cubicBezTo>
                      <a:pt x="23" y="12"/>
                      <a:pt x="22" y="10"/>
                      <a:pt x="20" y="9"/>
                    </a:cubicBezTo>
                    <a:moveTo>
                      <a:pt x="3" y="8"/>
                    </a:moveTo>
                    <a:cubicBezTo>
                      <a:pt x="3" y="8"/>
                      <a:pt x="3" y="8"/>
                      <a:pt x="3" y="8"/>
                    </a:cubicBezTo>
                    <a:cubicBezTo>
                      <a:pt x="5" y="9"/>
                      <a:pt x="6" y="10"/>
                      <a:pt x="8" y="11"/>
                    </a:cubicBezTo>
                    <a:cubicBezTo>
                      <a:pt x="8" y="11"/>
                      <a:pt x="8" y="11"/>
                      <a:pt x="8" y="11"/>
                    </a:cubicBezTo>
                    <a:cubicBezTo>
                      <a:pt x="8" y="11"/>
                      <a:pt x="8" y="11"/>
                      <a:pt x="8" y="11"/>
                    </a:cubicBezTo>
                    <a:cubicBezTo>
                      <a:pt x="7" y="10"/>
                      <a:pt x="5" y="9"/>
                      <a:pt x="3" y="8"/>
                    </a:cubicBezTo>
                    <a:moveTo>
                      <a:pt x="3" y="7"/>
                    </a:moveTo>
                    <a:cubicBezTo>
                      <a:pt x="3" y="7"/>
                      <a:pt x="3" y="7"/>
                      <a:pt x="3" y="7"/>
                    </a:cubicBezTo>
                    <a:cubicBezTo>
                      <a:pt x="5" y="8"/>
                      <a:pt x="7" y="9"/>
                      <a:pt x="9" y="10"/>
                    </a:cubicBezTo>
                    <a:cubicBezTo>
                      <a:pt x="9" y="10"/>
                      <a:pt x="9" y="10"/>
                      <a:pt x="9" y="10"/>
                    </a:cubicBezTo>
                    <a:cubicBezTo>
                      <a:pt x="7" y="9"/>
                      <a:pt x="5" y="8"/>
                      <a:pt x="3" y="7"/>
                    </a:cubicBezTo>
                    <a:moveTo>
                      <a:pt x="14" y="5"/>
                    </a:moveTo>
                    <a:cubicBezTo>
                      <a:pt x="12" y="7"/>
                      <a:pt x="12" y="7"/>
                      <a:pt x="12" y="7"/>
                    </a:cubicBezTo>
                    <a:cubicBezTo>
                      <a:pt x="13" y="8"/>
                      <a:pt x="14" y="9"/>
                      <a:pt x="16" y="10"/>
                    </a:cubicBezTo>
                    <a:cubicBezTo>
                      <a:pt x="16" y="9"/>
                      <a:pt x="17" y="8"/>
                      <a:pt x="17" y="7"/>
                    </a:cubicBezTo>
                    <a:cubicBezTo>
                      <a:pt x="16" y="7"/>
                      <a:pt x="15" y="6"/>
                      <a:pt x="14" y="5"/>
                    </a:cubicBezTo>
                    <a:moveTo>
                      <a:pt x="6" y="0"/>
                    </a:moveTo>
                    <a:cubicBezTo>
                      <a:pt x="6" y="1"/>
                      <a:pt x="5" y="2"/>
                      <a:pt x="5" y="3"/>
                    </a:cubicBezTo>
                    <a:cubicBezTo>
                      <a:pt x="7" y="4"/>
                      <a:pt x="8" y="5"/>
                      <a:pt x="10" y="6"/>
                    </a:cubicBezTo>
                    <a:cubicBezTo>
                      <a:pt x="11" y="4"/>
                      <a:pt x="11" y="4"/>
                      <a:pt x="11" y="4"/>
                    </a:cubicBezTo>
                    <a:cubicBezTo>
                      <a:pt x="10" y="2"/>
                      <a:pt x="8" y="1"/>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6" name="Freeform 10370"/>
              <p:cNvSpPr>
                <a:spLocks noEditPoints="1"/>
              </p:cNvSpPr>
              <p:nvPr/>
            </p:nvSpPr>
            <p:spPr bwMode="auto">
              <a:xfrm>
                <a:off x="-647" y="3153"/>
                <a:ext cx="40" cy="26"/>
              </a:xfrm>
              <a:custGeom>
                <a:avLst/>
                <a:gdLst>
                  <a:gd name="T0" fmla="*/ 13 w 17"/>
                  <a:gd name="T1" fmla="*/ 8 h 11"/>
                  <a:gd name="T2" fmla="*/ 12 w 17"/>
                  <a:gd name="T3" fmla="*/ 8 h 11"/>
                  <a:gd name="T4" fmla="*/ 15 w 17"/>
                  <a:gd name="T5" fmla="*/ 10 h 11"/>
                  <a:gd name="T6" fmla="*/ 17 w 17"/>
                  <a:gd name="T7" fmla="*/ 11 h 11"/>
                  <a:gd name="T8" fmla="*/ 17 w 17"/>
                  <a:gd name="T9" fmla="*/ 10 h 11"/>
                  <a:gd name="T10" fmla="*/ 13 w 17"/>
                  <a:gd name="T11" fmla="*/ 8 h 11"/>
                  <a:gd name="T12" fmla="*/ 5 w 17"/>
                  <a:gd name="T13" fmla="*/ 3 h 11"/>
                  <a:gd name="T14" fmla="*/ 5 w 17"/>
                  <a:gd name="T15" fmla="*/ 4 h 11"/>
                  <a:gd name="T16" fmla="*/ 9 w 17"/>
                  <a:gd name="T17" fmla="*/ 6 h 11"/>
                  <a:gd name="T18" fmla="*/ 9 w 17"/>
                  <a:gd name="T19" fmla="*/ 5 h 11"/>
                  <a:gd name="T20" fmla="*/ 5 w 17"/>
                  <a:gd name="T21" fmla="*/ 3 h 11"/>
                  <a:gd name="T22" fmla="*/ 5 w 17"/>
                  <a:gd name="T23" fmla="*/ 3 h 11"/>
                  <a:gd name="T24" fmla="*/ 5 w 17"/>
                  <a:gd name="T25" fmla="*/ 3 h 11"/>
                  <a:gd name="T26" fmla="*/ 5 w 17"/>
                  <a:gd name="T27" fmla="*/ 4 h 11"/>
                  <a:gd name="T28" fmla="*/ 5 w 17"/>
                  <a:gd name="T29" fmla="*/ 3 h 11"/>
                  <a:gd name="T30" fmla="*/ 5 w 17"/>
                  <a:gd name="T31" fmla="*/ 3 h 11"/>
                  <a:gd name="T32" fmla="*/ 0 w 17"/>
                  <a:gd name="T33" fmla="*/ 0 h 11"/>
                  <a:gd name="T34" fmla="*/ 0 w 17"/>
                  <a:gd name="T35" fmla="*/ 0 h 11"/>
                  <a:gd name="T36" fmla="*/ 5 w 17"/>
                  <a:gd name="T37" fmla="*/ 3 h 11"/>
                  <a:gd name="T38" fmla="*/ 5 w 17"/>
                  <a:gd name="T39" fmla="*/ 3 h 11"/>
                  <a:gd name="T40" fmla="*/ 0 w 17"/>
                  <a:gd name="T4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 h="11">
                    <a:moveTo>
                      <a:pt x="13" y="8"/>
                    </a:moveTo>
                    <a:cubicBezTo>
                      <a:pt x="13" y="8"/>
                      <a:pt x="12" y="8"/>
                      <a:pt x="12" y="8"/>
                    </a:cubicBezTo>
                    <a:cubicBezTo>
                      <a:pt x="15" y="10"/>
                      <a:pt x="15" y="10"/>
                      <a:pt x="15" y="10"/>
                    </a:cubicBezTo>
                    <a:cubicBezTo>
                      <a:pt x="16" y="11"/>
                      <a:pt x="16" y="11"/>
                      <a:pt x="17" y="11"/>
                    </a:cubicBezTo>
                    <a:cubicBezTo>
                      <a:pt x="17" y="10"/>
                      <a:pt x="17" y="10"/>
                      <a:pt x="17" y="10"/>
                    </a:cubicBezTo>
                    <a:cubicBezTo>
                      <a:pt x="13" y="8"/>
                      <a:pt x="13" y="8"/>
                      <a:pt x="13" y="8"/>
                    </a:cubicBezTo>
                    <a:moveTo>
                      <a:pt x="5" y="3"/>
                    </a:moveTo>
                    <a:cubicBezTo>
                      <a:pt x="5" y="3"/>
                      <a:pt x="5" y="3"/>
                      <a:pt x="5" y="4"/>
                    </a:cubicBezTo>
                    <a:cubicBezTo>
                      <a:pt x="9" y="6"/>
                      <a:pt x="9" y="6"/>
                      <a:pt x="9" y="6"/>
                    </a:cubicBezTo>
                    <a:cubicBezTo>
                      <a:pt x="9" y="6"/>
                      <a:pt x="9" y="6"/>
                      <a:pt x="9" y="5"/>
                    </a:cubicBezTo>
                    <a:cubicBezTo>
                      <a:pt x="5" y="3"/>
                      <a:pt x="5" y="3"/>
                      <a:pt x="5" y="3"/>
                    </a:cubicBezTo>
                    <a:moveTo>
                      <a:pt x="5" y="3"/>
                    </a:moveTo>
                    <a:cubicBezTo>
                      <a:pt x="5" y="3"/>
                      <a:pt x="5" y="3"/>
                      <a:pt x="5" y="3"/>
                    </a:cubicBezTo>
                    <a:cubicBezTo>
                      <a:pt x="5" y="4"/>
                      <a:pt x="5" y="4"/>
                      <a:pt x="5" y="4"/>
                    </a:cubicBezTo>
                    <a:cubicBezTo>
                      <a:pt x="5" y="3"/>
                      <a:pt x="5" y="3"/>
                      <a:pt x="5" y="3"/>
                    </a:cubicBezTo>
                    <a:cubicBezTo>
                      <a:pt x="5" y="3"/>
                      <a:pt x="5" y="3"/>
                      <a:pt x="5" y="3"/>
                    </a:cubicBezTo>
                    <a:moveTo>
                      <a:pt x="0" y="0"/>
                    </a:moveTo>
                    <a:cubicBezTo>
                      <a:pt x="0" y="0"/>
                      <a:pt x="0" y="0"/>
                      <a:pt x="0" y="0"/>
                    </a:cubicBezTo>
                    <a:cubicBezTo>
                      <a:pt x="5" y="3"/>
                      <a:pt x="5" y="3"/>
                      <a:pt x="5" y="3"/>
                    </a:cubicBezTo>
                    <a:cubicBezTo>
                      <a:pt x="5" y="3"/>
                      <a:pt x="5" y="3"/>
                      <a:pt x="5" y="3"/>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7" name="Freeform 10371"/>
              <p:cNvSpPr>
                <a:spLocks noEditPoints="1"/>
              </p:cNvSpPr>
              <p:nvPr/>
            </p:nvSpPr>
            <p:spPr bwMode="auto">
              <a:xfrm>
                <a:off x="-756" y="3205"/>
                <a:ext cx="121" cy="198"/>
              </a:xfrm>
              <a:custGeom>
                <a:avLst/>
                <a:gdLst>
                  <a:gd name="T0" fmla="*/ 5 w 51"/>
                  <a:gd name="T1" fmla="*/ 74 h 84"/>
                  <a:gd name="T2" fmla="*/ 11 w 51"/>
                  <a:gd name="T3" fmla="*/ 84 h 84"/>
                  <a:gd name="T4" fmla="*/ 9 w 51"/>
                  <a:gd name="T5" fmla="*/ 77 h 84"/>
                  <a:gd name="T6" fmla="*/ 10 w 51"/>
                  <a:gd name="T7" fmla="*/ 75 h 84"/>
                  <a:gd name="T8" fmla="*/ 15 w 51"/>
                  <a:gd name="T9" fmla="*/ 77 h 84"/>
                  <a:gd name="T10" fmla="*/ 0 w 51"/>
                  <a:gd name="T11" fmla="*/ 59 h 84"/>
                  <a:gd name="T12" fmla="*/ 2 w 51"/>
                  <a:gd name="T13" fmla="*/ 58 h 84"/>
                  <a:gd name="T14" fmla="*/ 5 w 51"/>
                  <a:gd name="T15" fmla="*/ 57 h 84"/>
                  <a:gd name="T16" fmla="*/ 15 w 51"/>
                  <a:gd name="T17" fmla="*/ 67 h 84"/>
                  <a:gd name="T18" fmla="*/ 12 w 51"/>
                  <a:gd name="T19" fmla="*/ 66 h 84"/>
                  <a:gd name="T20" fmla="*/ 10 w 51"/>
                  <a:gd name="T21" fmla="*/ 58 h 84"/>
                  <a:gd name="T22" fmla="*/ 8 w 51"/>
                  <a:gd name="T23" fmla="*/ 57 h 84"/>
                  <a:gd name="T24" fmla="*/ 1 w 51"/>
                  <a:gd name="T25" fmla="*/ 60 h 84"/>
                  <a:gd name="T26" fmla="*/ 0 w 51"/>
                  <a:gd name="T27" fmla="*/ 60 h 84"/>
                  <a:gd name="T28" fmla="*/ 11 w 51"/>
                  <a:gd name="T29" fmla="*/ 65 h 84"/>
                  <a:gd name="T30" fmla="*/ 7 w 51"/>
                  <a:gd name="T31" fmla="*/ 72 h 84"/>
                  <a:gd name="T32" fmla="*/ 15 w 51"/>
                  <a:gd name="T33" fmla="*/ 68 h 84"/>
                  <a:gd name="T34" fmla="*/ 14 w 51"/>
                  <a:gd name="T35" fmla="*/ 60 h 84"/>
                  <a:gd name="T36" fmla="*/ 17 w 51"/>
                  <a:gd name="T37" fmla="*/ 55 h 84"/>
                  <a:gd name="T38" fmla="*/ 25 w 51"/>
                  <a:gd name="T39" fmla="*/ 58 h 84"/>
                  <a:gd name="T40" fmla="*/ 8 w 51"/>
                  <a:gd name="T41" fmla="*/ 57 h 84"/>
                  <a:gd name="T42" fmla="*/ 4 w 51"/>
                  <a:gd name="T43" fmla="*/ 53 h 84"/>
                  <a:gd name="T44" fmla="*/ 9 w 51"/>
                  <a:gd name="T45" fmla="*/ 48 h 84"/>
                  <a:gd name="T46" fmla="*/ 16 w 51"/>
                  <a:gd name="T47" fmla="*/ 55 h 84"/>
                  <a:gd name="T48" fmla="*/ 10 w 51"/>
                  <a:gd name="T49" fmla="*/ 47 h 84"/>
                  <a:gd name="T50" fmla="*/ 9 w 51"/>
                  <a:gd name="T51" fmla="*/ 47 h 84"/>
                  <a:gd name="T52" fmla="*/ 20 w 51"/>
                  <a:gd name="T53" fmla="*/ 49 h 84"/>
                  <a:gd name="T54" fmla="*/ 23 w 51"/>
                  <a:gd name="T55" fmla="*/ 45 h 84"/>
                  <a:gd name="T56" fmla="*/ 22 w 51"/>
                  <a:gd name="T57" fmla="*/ 44 h 84"/>
                  <a:gd name="T58" fmla="*/ 19 w 51"/>
                  <a:gd name="T59" fmla="*/ 50 h 84"/>
                  <a:gd name="T60" fmla="*/ 32 w 51"/>
                  <a:gd name="T61" fmla="*/ 44 h 84"/>
                  <a:gd name="T62" fmla="*/ 24 w 51"/>
                  <a:gd name="T63" fmla="*/ 40 h 84"/>
                  <a:gd name="T64" fmla="*/ 15 w 51"/>
                  <a:gd name="T65" fmla="*/ 39 h 84"/>
                  <a:gd name="T66" fmla="*/ 28 w 51"/>
                  <a:gd name="T67" fmla="*/ 37 h 84"/>
                  <a:gd name="T68" fmla="*/ 17 w 51"/>
                  <a:gd name="T69" fmla="*/ 36 h 84"/>
                  <a:gd name="T70" fmla="*/ 17 w 51"/>
                  <a:gd name="T71" fmla="*/ 36 h 84"/>
                  <a:gd name="T72" fmla="*/ 25 w 51"/>
                  <a:gd name="T73" fmla="*/ 38 h 84"/>
                  <a:gd name="T74" fmla="*/ 27 w 51"/>
                  <a:gd name="T75" fmla="*/ 35 h 84"/>
                  <a:gd name="T76" fmla="*/ 35 w 51"/>
                  <a:gd name="T77" fmla="*/ 38 h 84"/>
                  <a:gd name="T78" fmla="*/ 27 w 51"/>
                  <a:gd name="T79" fmla="*/ 33 h 84"/>
                  <a:gd name="T80" fmla="*/ 20 w 51"/>
                  <a:gd name="T81" fmla="*/ 32 h 84"/>
                  <a:gd name="T82" fmla="*/ 20 w 51"/>
                  <a:gd name="T83" fmla="*/ 31 h 84"/>
                  <a:gd name="T84" fmla="*/ 27 w 51"/>
                  <a:gd name="T85" fmla="*/ 33 h 84"/>
                  <a:gd name="T86" fmla="*/ 26 w 51"/>
                  <a:gd name="T87" fmla="*/ 33 h 84"/>
                  <a:gd name="T88" fmla="*/ 28 w 51"/>
                  <a:gd name="T89" fmla="*/ 30 h 84"/>
                  <a:gd name="T90" fmla="*/ 36 w 51"/>
                  <a:gd name="T91" fmla="*/ 23 h 84"/>
                  <a:gd name="T92" fmla="*/ 37 w 51"/>
                  <a:gd name="T93" fmla="*/ 22 h 84"/>
                  <a:gd name="T94" fmla="*/ 34 w 51"/>
                  <a:gd name="T95" fmla="*/ 20 h 84"/>
                  <a:gd name="T96" fmla="*/ 39 w 51"/>
                  <a:gd name="T97" fmla="*/ 18 h 84"/>
                  <a:gd name="T98" fmla="*/ 39 w 51"/>
                  <a:gd name="T99" fmla="*/ 18 h 84"/>
                  <a:gd name="T100" fmla="*/ 30 w 51"/>
                  <a:gd name="T101" fmla="*/ 19 h 84"/>
                  <a:gd name="T102" fmla="*/ 35 w 51"/>
                  <a:gd name="T103" fmla="*/ 18 h 84"/>
                  <a:gd name="T104" fmla="*/ 34 w 51"/>
                  <a:gd name="T105" fmla="*/ 17 h 84"/>
                  <a:gd name="T106" fmla="*/ 49 w 51"/>
                  <a:gd name="T107" fmla="*/ 13 h 84"/>
                  <a:gd name="T108" fmla="*/ 47 w 51"/>
                  <a:gd name="T109" fmla="*/ 6 h 84"/>
                  <a:gd name="T110" fmla="*/ 36 w 51"/>
                  <a:gd name="T111"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 h="84">
                    <a:moveTo>
                      <a:pt x="11" y="75"/>
                    </a:moveTo>
                    <a:cubicBezTo>
                      <a:pt x="11" y="75"/>
                      <a:pt x="11" y="75"/>
                      <a:pt x="11" y="75"/>
                    </a:cubicBezTo>
                    <a:cubicBezTo>
                      <a:pt x="12" y="76"/>
                      <a:pt x="13" y="77"/>
                      <a:pt x="14" y="78"/>
                    </a:cubicBezTo>
                    <a:cubicBezTo>
                      <a:pt x="14" y="78"/>
                      <a:pt x="14" y="78"/>
                      <a:pt x="14" y="78"/>
                    </a:cubicBezTo>
                    <a:cubicBezTo>
                      <a:pt x="13" y="77"/>
                      <a:pt x="12" y="76"/>
                      <a:pt x="11" y="75"/>
                    </a:cubicBezTo>
                    <a:moveTo>
                      <a:pt x="5" y="74"/>
                    </a:moveTo>
                    <a:cubicBezTo>
                      <a:pt x="4" y="77"/>
                      <a:pt x="4" y="77"/>
                      <a:pt x="4" y="77"/>
                    </a:cubicBezTo>
                    <a:cubicBezTo>
                      <a:pt x="3" y="78"/>
                      <a:pt x="3" y="78"/>
                      <a:pt x="3" y="78"/>
                    </a:cubicBezTo>
                    <a:cubicBezTo>
                      <a:pt x="3" y="79"/>
                      <a:pt x="3" y="79"/>
                      <a:pt x="3" y="79"/>
                    </a:cubicBezTo>
                    <a:cubicBezTo>
                      <a:pt x="2" y="78"/>
                      <a:pt x="1" y="78"/>
                      <a:pt x="1" y="78"/>
                    </a:cubicBezTo>
                    <a:cubicBezTo>
                      <a:pt x="1" y="78"/>
                      <a:pt x="3" y="79"/>
                      <a:pt x="6" y="81"/>
                    </a:cubicBezTo>
                    <a:cubicBezTo>
                      <a:pt x="9" y="82"/>
                      <a:pt x="11" y="84"/>
                      <a:pt x="11" y="84"/>
                    </a:cubicBezTo>
                    <a:cubicBezTo>
                      <a:pt x="11" y="84"/>
                      <a:pt x="11" y="84"/>
                      <a:pt x="11" y="84"/>
                    </a:cubicBezTo>
                    <a:cubicBezTo>
                      <a:pt x="11" y="83"/>
                      <a:pt x="11" y="83"/>
                      <a:pt x="11" y="83"/>
                    </a:cubicBezTo>
                    <a:cubicBezTo>
                      <a:pt x="12" y="82"/>
                      <a:pt x="13" y="81"/>
                      <a:pt x="14" y="79"/>
                    </a:cubicBezTo>
                    <a:cubicBezTo>
                      <a:pt x="12" y="78"/>
                      <a:pt x="11" y="78"/>
                      <a:pt x="10" y="77"/>
                    </a:cubicBezTo>
                    <a:cubicBezTo>
                      <a:pt x="9" y="78"/>
                      <a:pt x="9" y="79"/>
                      <a:pt x="8" y="80"/>
                    </a:cubicBezTo>
                    <a:cubicBezTo>
                      <a:pt x="8" y="79"/>
                      <a:pt x="9" y="78"/>
                      <a:pt x="9" y="77"/>
                    </a:cubicBezTo>
                    <a:cubicBezTo>
                      <a:pt x="9" y="77"/>
                      <a:pt x="9" y="77"/>
                      <a:pt x="9" y="77"/>
                    </a:cubicBezTo>
                    <a:cubicBezTo>
                      <a:pt x="5" y="74"/>
                      <a:pt x="5" y="74"/>
                      <a:pt x="5" y="74"/>
                    </a:cubicBezTo>
                    <a:moveTo>
                      <a:pt x="7" y="72"/>
                    </a:moveTo>
                    <a:cubicBezTo>
                      <a:pt x="6" y="73"/>
                      <a:pt x="6" y="73"/>
                      <a:pt x="6" y="73"/>
                    </a:cubicBezTo>
                    <a:cubicBezTo>
                      <a:pt x="7" y="73"/>
                      <a:pt x="7" y="73"/>
                      <a:pt x="8" y="73"/>
                    </a:cubicBezTo>
                    <a:cubicBezTo>
                      <a:pt x="9" y="74"/>
                      <a:pt x="9" y="75"/>
                      <a:pt x="10" y="75"/>
                    </a:cubicBezTo>
                    <a:cubicBezTo>
                      <a:pt x="10" y="75"/>
                      <a:pt x="10" y="75"/>
                      <a:pt x="10" y="75"/>
                    </a:cubicBezTo>
                    <a:cubicBezTo>
                      <a:pt x="9" y="74"/>
                      <a:pt x="8" y="73"/>
                      <a:pt x="7" y="72"/>
                    </a:cubicBezTo>
                    <a:moveTo>
                      <a:pt x="15" y="68"/>
                    </a:moveTo>
                    <a:cubicBezTo>
                      <a:pt x="13" y="70"/>
                      <a:pt x="12" y="73"/>
                      <a:pt x="11" y="75"/>
                    </a:cubicBezTo>
                    <a:cubicBezTo>
                      <a:pt x="12" y="75"/>
                      <a:pt x="12" y="76"/>
                      <a:pt x="13" y="76"/>
                    </a:cubicBezTo>
                    <a:cubicBezTo>
                      <a:pt x="15" y="77"/>
                      <a:pt x="15" y="77"/>
                      <a:pt x="15" y="77"/>
                    </a:cubicBezTo>
                    <a:cubicBezTo>
                      <a:pt x="16" y="75"/>
                      <a:pt x="17" y="73"/>
                      <a:pt x="18" y="70"/>
                    </a:cubicBezTo>
                    <a:cubicBezTo>
                      <a:pt x="18" y="70"/>
                      <a:pt x="17" y="70"/>
                      <a:pt x="17" y="70"/>
                    </a:cubicBezTo>
                    <a:cubicBezTo>
                      <a:pt x="16" y="69"/>
                      <a:pt x="15" y="69"/>
                      <a:pt x="15" y="68"/>
                    </a:cubicBezTo>
                    <a:moveTo>
                      <a:pt x="0" y="59"/>
                    </a:moveTo>
                    <a:cubicBezTo>
                      <a:pt x="0" y="59"/>
                      <a:pt x="0" y="59"/>
                      <a:pt x="0" y="59"/>
                    </a:cubicBezTo>
                    <a:cubicBezTo>
                      <a:pt x="0" y="59"/>
                      <a:pt x="0" y="59"/>
                      <a:pt x="0" y="59"/>
                    </a:cubicBezTo>
                    <a:cubicBezTo>
                      <a:pt x="0" y="59"/>
                      <a:pt x="0" y="59"/>
                      <a:pt x="0" y="59"/>
                    </a:cubicBezTo>
                    <a:cubicBezTo>
                      <a:pt x="0" y="59"/>
                      <a:pt x="0" y="59"/>
                      <a:pt x="0" y="59"/>
                    </a:cubicBezTo>
                    <a:moveTo>
                      <a:pt x="2" y="57"/>
                    </a:moveTo>
                    <a:cubicBezTo>
                      <a:pt x="2" y="57"/>
                      <a:pt x="2" y="58"/>
                      <a:pt x="2" y="58"/>
                    </a:cubicBezTo>
                    <a:cubicBezTo>
                      <a:pt x="2" y="58"/>
                      <a:pt x="2" y="58"/>
                      <a:pt x="2" y="58"/>
                    </a:cubicBezTo>
                    <a:cubicBezTo>
                      <a:pt x="2" y="58"/>
                      <a:pt x="2" y="58"/>
                      <a:pt x="2" y="58"/>
                    </a:cubicBezTo>
                    <a:cubicBezTo>
                      <a:pt x="2" y="57"/>
                      <a:pt x="2" y="57"/>
                      <a:pt x="2" y="57"/>
                    </a:cubicBezTo>
                    <a:moveTo>
                      <a:pt x="4" y="57"/>
                    </a:moveTo>
                    <a:cubicBezTo>
                      <a:pt x="4" y="57"/>
                      <a:pt x="4" y="57"/>
                      <a:pt x="4" y="57"/>
                    </a:cubicBezTo>
                    <a:cubicBezTo>
                      <a:pt x="4" y="57"/>
                      <a:pt x="4" y="57"/>
                      <a:pt x="4" y="57"/>
                    </a:cubicBezTo>
                    <a:cubicBezTo>
                      <a:pt x="4" y="57"/>
                      <a:pt x="4" y="57"/>
                      <a:pt x="4" y="57"/>
                    </a:cubicBezTo>
                    <a:moveTo>
                      <a:pt x="5" y="57"/>
                    </a:moveTo>
                    <a:cubicBezTo>
                      <a:pt x="5" y="57"/>
                      <a:pt x="4" y="57"/>
                      <a:pt x="4" y="57"/>
                    </a:cubicBezTo>
                    <a:cubicBezTo>
                      <a:pt x="5" y="57"/>
                      <a:pt x="6" y="57"/>
                      <a:pt x="7" y="57"/>
                    </a:cubicBezTo>
                    <a:cubicBezTo>
                      <a:pt x="7" y="57"/>
                      <a:pt x="8" y="57"/>
                      <a:pt x="8" y="57"/>
                    </a:cubicBezTo>
                    <a:cubicBezTo>
                      <a:pt x="8" y="57"/>
                      <a:pt x="7" y="57"/>
                      <a:pt x="5" y="57"/>
                    </a:cubicBezTo>
                    <a:moveTo>
                      <a:pt x="15" y="68"/>
                    </a:moveTo>
                    <a:cubicBezTo>
                      <a:pt x="15" y="68"/>
                      <a:pt x="15" y="67"/>
                      <a:pt x="15" y="67"/>
                    </a:cubicBezTo>
                    <a:cubicBezTo>
                      <a:pt x="15" y="67"/>
                      <a:pt x="15" y="68"/>
                      <a:pt x="15" y="68"/>
                    </a:cubicBezTo>
                    <a:cubicBezTo>
                      <a:pt x="15" y="68"/>
                      <a:pt x="15" y="68"/>
                      <a:pt x="15" y="68"/>
                    </a:cubicBezTo>
                    <a:moveTo>
                      <a:pt x="11" y="66"/>
                    </a:moveTo>
                    <a:cubicBezTo>
                      <a:pt x="11" y="66"/>
                      <a:pt x="11" y="66"/>
                      <a:pt x="11" y="66"/>
                    </a:cubicBezTo>
                    <a:cubicBezTo>
                      <a:pt x="11" y="66"/>
                      <a:pt x="11" y="66"/>
                      <a:pt x="11" y="66"/>
                    </a:cubicBezTo>
                    <a:cubicBezTo>
                      <a:pt x="11" y="66"/>
                      <a:pt x="12" y="66"/>
                      <a:pt x="12" y="66"/>
                    </a:cubicBezTo>
                    <a:cubicBezTo>
                      <a:pt x="12" y="66"/>
                      <a:pt x="12" y="66"/>
                      <a:pt x="12" y="66"/>
                    </a:cubicBezTo>
                    <a:cubicBezTo>
                      <a:pt x="12" y="66"/>
                      <a:pt x="11" y="66"/>
                      <a:pt x="11" y="66"/>
                    </a:cubicBezTo>
                    <a:moveTo>
                      <a:pt x="11" y="54"/>
                    </a:moveTo>
                    <a:cubicBezTo>
                      <a:pt x="10" y="57"/>
                      <a:pt x="10" y="57"/>
                      <a:pt x="10" y="57"/>
                    </a:cubicBezTo>
                    <a:cubicBezTo>
                      <a:pt x="10" y="58"/>
                      <a:pt x="10" y="58"/>
                      <a:pt x="10" y="58"/>
                    </a:cubicBezTo>
                    <a:cubicBezTo>
                      <a:pt x="10" y="58"/>
                      <a:pt x="10" y="58"/>
                      <a:pt x="10" y="58"/>
                    </a:cubicBezTo>
                    <a:cubicBezTo>
                      <a:pt x="10" y="58"/>
                      <a:pt x="10" y="58"/>
                      <a:pt x="10" y="58"/>
                    </a:cubicBezTo>
                    <a:cubicBezTo>
                      <a:pt x="7" y="63"/>
                      <a:pt x="7" y="63"/>
                      <a:pt x="7" y="63"/>
                    </a:cubicBezTo>
                    <a:cubicBezTo>
                      <a:pt x="7" y="63"/>
                      <a:pt x="7" y="63"/>
                      <a:pt x="7" y="63"/>
                    </a:cubicBezTo>
                    <a:cubicBezTo>
                      <a:pt x="4" y="63"/>
                      <a:pt x="8" y="60"/>
                      <a:pt x="8" y="59"/>
                    </a:cubicBezTo>
                    <a:cubicBezTo>
                      <a:pt x="9" y="57"/>
                      <a:pt x="9" y="57"/>
                      <a:pt x="9" y="57"/>
                    </a:cubicBezTo>
                    <a:cubicBezTo>
                      <a:pt x="9" y="57"/>
                      <a:pt x="8" y="57"/>
                      <a:pt x="8" y="57"/>
                    </a:cubicBezTo>
                    <a:cubicBezTo>
                      <a:pt x="8" y="57"/>
                      <a:pt x="8" y="57"/>
                      <a:pt x="7" y="57"/>
                    </a:cubicBezTo>
                    <a:cubicBezTo>
                      <a:pt x="6" y="57"/>
                      <a:pt x="5" y="57"/>
                      <a:pt x="3" y="58"/>
                    </a:cubicBezTo>
                    <a:cubicBezTo>
                      <a:pt x="3" y="59"/>
                      <a:pt x="3" y="59"/>
                      <a:pt x="3" y="59"/>
                    </a:cubicBezTo>
                    <a:cubicBezTo>
                      <a:pt x="2" y="60"/>
                      <a:pt x="2" y="60"/>
                      <a:pt x="2" y="60"/>
                    </a:cubicBezTo>
                    <a:cubicBezTo>
                      <a:pt x="2" y="60"/>
                      <a:pt x="2" y="60"/>
                      <a:pt x="2" y="60"/>
                    </a:cubicBezTo>
                    <a:cubicBezTo>
                      <a:pt x="1" y="60"/>
                      <a:pt x="1" y="60"/>
                      <a:pt x="1" y="60"/>
                    </a:cubicBezTo>
                    <a:cubicBezTo>
                      <a:pt x="1" y="60"/>
                      <a:pt x="1" y="60"/>
                      <a:pt x="1" y="60"/>
                    </a:cubicBezTo>
                    <a:cubicBezTo>
                      <a:pt x="1" y="59"/>
                      <a:pt x="1" y="59"/>
                      <a:pt x="1" y="59"/>
                    </a:cubicBezTo>
                    <a:cubicBezTo>
                      <a:pt x="1" y="59"/>
                      <a:pt x="1" y="59"/>
                      <a:pt x="1" y="59"/>
                    </a:cubicBezTo>
                    <a:cubicBezTo>
                      <a:pt x="1" y="59"/>
                      <a:pt x="1" y="59"/>
                      <a:pt x="1" y="59"/>
                    </a:cubicBezTo>
                    <a:cubicBezTo>
                      <a:pt x="1" y="59"/>
                      <a:pt x="1" y="59"/>
                      <a:pt x="1" y="59"/>
                    </a:cubicBezTo>
                    <a:cubicBezTo>
                      <a:pt x="0" y="60"/>
                      <a:pt x="0" y="60"/>
                      <a:pt x="0" y="60"/>
                    </a:cubicBezTo>
                    <a:cubicBezTo>
                      <a:pt x="0" y="60"/>
                      <a:pt x="0" y="60"/>
                      <a:pt x="0" y="60"/>
                    </a:cubicBezTo>
                    <a:cubicBezTo>
                      <a:pt x="0" y="60"/>
                      <a:pt x="0" y="60"/>
                      <a:pt x="0" y="60"/>
                    </a:cubicBezTo>
                    <a:cubicBezTo>
                      <a:pt x="0" y="60"/>
                      <a:pt x="0" y="60"/>
                      <a:pt x="1" y="60"/>
                    </a:cubicBezTo>
                    <a:cubicBezTo>
                      <a:pt x="1" y="60"/>
                      <a:pt x="1" y="60"/>
                      <a:pt x="1" y="60"/>
                    </a:cubicBezTo>
                    <a:cubicBezTo>
                      <a:pt x="2" y="60"/>
                      <a:pt x="4" y="62"/>
                      <a:pt x="7" y="64"/>
                    </a:cubicBezTo>
                    <a:cubicBezTo>
                      <a:pt x="9" y="64"/>
                      <a:pt x="10" y="65"/>
                      <a:pt x="11" y="65"/>
                    </a:cubicBezTo>
                    <a:cubicBezTo>
                      <a:pt x="11" y="65"/>
                      <a:pt x="11" y="65"/>
                      <a:pt x="11" y="65"/>
                    </a:cubicBezTo>
                    <a:cubicBezTo>
                      <a:pt x="7" y="63"/>
                      <a:pt x="4" y="62"/>
                      <a:pt x="3" y="61"/>
                    </a:cubicBezTo>
                    <a:cubicBezTo>
                      <a:pt x="3" y="61"/>
                      <a:pt x="4" y="62"/>
                      <a:pt x="5" y="62"/>
                    </a:cubicBezTo>
                    <a:cubicBezTo>
                      <a:pt x="7" y="64"/>
                      <a:pt x="10" y="65"/>
                      <a:pt x="11" y="65"/>
                    </a:cubicBezTo>
                    <a:cubicBezTo>
                      <a:pt x="8" y="69"/>
                      <a:pt x="8" y="69"/>
                      <a:pt x="8" y="69"/>
                    </a:cubicBezTo>
                    <a:cubicBezTo>
                      <a:pt x="7" y="72"/>
                      <a:pt x="7" y="72"/>
                      <a:pt x="7" y="72"/>
                    </a:cubicBezTo>
                    <a:cubicBezTo>
                      <a:pt x="8" y="73"/>
                      <a:pt x="9" y="74"/>
                      <a:pt x="11" y="75"/>
                    </a:cubicBezTo>
                    <a:cubicBezTo>
                      <a:pt x="12" y="73"/>
                      <a:pt x="13" y="70"/>
                      <a:pt x="15" y="68"/>
                    </a:cubicBezTo>
                    <a:cubicBezTo>
                      <a:pt x="14" y="68"/>
                      <a:pt x="14" y="68"/>
                      <a:pt x="14" y="68"/>
                    </a:cubicBezTo>
                    <a:cubicBezTo>
                      <a:pt x="14" y="68"/>
                      <a:pt x="14" y="68"/>
                      <a:pt x="15" y="68"/>
                    </a:cubicBezTo>
                    <a:cubicBezTo>
                      <a:pt x="15" y="68"/>
                      <a:pt x="15" y="68"/>
                      <a:pt x="15" y="68"/>
                    </a:cubicBezTo>
                    <a:cubicBezTo>
                      <a:pt x="15" y="68"/>
                      <a:pt x="15" y="68"/>
                      <a:pt x="15" y="68"/>
                    </a:cubicBezTo>
                    <a:cubicBezTo>
                      <a:pt x="15" y="68"/>
                      <a:pt x="15" y="68"/>
                      <a:pt x="15" y="68"/>
                    </a:cubicBezTo>
                    <a:cubicBezTo>
                      <a:pt x="16" y="68"/>
                      <a:pt x="17" y="69"/>
                      <a:pt x="19" y="70"/>
                    </a:cubicBezTo>
                    <a:cubicBezTo>
                      <a:pt x="20" y="67"/>
                      <a:pt x="22" y="64"/>
                      <a:pt x="23" y="62"/>
                    </a:cubicBezTo>
                    <a:cubicBezTo>
                      <a:pt x="23" y="61"/>
                      <a:pt x="22" y="61"/>
                      <a:pt x="22" y="61"/>
                    </a:cubicBezTo>
                    <a:cubicBezTo>
                      <a:pt x="16" y="57"/>
                      <a:pt x="16" y="57"/>
                      <a:pt x="16" y="57"/>
                    </a:cubicBezTo>
                    <a:cubicBezTo>
                      <a:pt x="14" y="60"/>
                      <a:pt x="14" y="60"/>
                      <a:pt x="14" y="60"/>
                    </a:cubicBezTo>
                    <a:cubicBezTo>
                      <a:pt x="13" y="62"/>
                      <a:pt x="13" y="62"/>
                      <a:pt x="13" y="62"/>
                    </a:cubicBezTo>
                    <a:cubicBezTo>
                      <a:pt x="13" y="61"/>
                      <a:pt x="13" y="61"/>
                      <a:pt x="13" y="61"/>
                    </a:cubicBezTo>
                    <a:cubicBezTo>
                      <a:pt x="15" y="57"/>
                      <a:pt x="15" y="57"/>
                      <a:pt x="15" y="57"/>
                    </a:cubicBezTo>
                    <a:cubicBezTo>
                      <a:pt x="11" y="54"/>
                      <a:pt x="11" y="54"/>
                      <a:pt x="11" y="54"/>
                    </a:cubicBezTo>
                    <a:moveTo>
                      <a:pt x="18" y="54"/>
                    </a:moveTo>
                    <a:cubicBezTo>
                      <a:pt x="17" y="55"/>
                      <a:pt x="17" y="55"/>
                      <a:pt x="17" y="55"/>
                    </a:cubicBezTo>
                    <a:cubicBezTo>
                      <a:pt x="19" y="57"/>
                      <a:pt x="22" y="58"/>
                      <a:pt x="24" y="60"/>
                    </a:cubicBezTo>
                    <a:cubicBezTo>
                      <a:pt x="24" y="59"/>
                      <a:pt x="24" y="59"/>
                      <a:pt x="25" y="58"/>
                    </a:cubicBezTo>
                    <a:cubicBezTo>
                      <a:pt x="22" y="57"/>
                      <a:pt x="20" y="55"/>
                      <a:pt x="18" y="54"/>
                    </a:cubicBezTo>
                    <a:moveTo>
                      <a:pt x="19" y="52"/>
                    </a:moveTo>
                    <a:cubicBezTo>
                      <a:pt x="18" y="54"/>
                      <a:pt x="18" y="54"/>
                      <a:pt x="18" y="54"/>
                    </a:cubicBezTo>
                    <a:cubicBezTo>
                      <a:pt x="25" y="58"/>
                      <a:pt x="25" y="58"/>
                      <a:pt x="25" y="58"/>
                    </a:cubicBezTo>
                    <a:cubicBezTo>
                      <a:pt x="25" y="57"/>
                      <a:pt x="25" y="57"/>
                      <a:pt x="26" y="56"/>
                    </a:cubicBezTo>
                    <a:cubicBezTo>
                      <a:pt x="23" y="55"/>
                      <a:pt x="21" y="54"/>
                      <a:pt x="19" y="52"/>
                    </a:cubicBezTo>
                    <a:moveTo>
                      <a:pt x="7" y="51"/>
                    </a:moveTo>
                    <a:cubicBezTo>
                      <a:pt x="5" y="54"/>
                      <a:pt x="5" y="54"/>
                      <a:pt x="5" y="54"/>
                    </a:cubicBezTo>
                    <a:cubicBezTo>
                      <a:pt x="7" y="55"/>
                      <a:pt x="8" y="56"/>
                      <a:pt x="9" y="57"/>
                    </a:cubicBezTo>
                    <a:cubicBezTo>
                      <a:pt x="9" y="57"/>
                      <a:pt x="8" y="57"/>
                      <a:pt x="8" y="57"/>
                    </a:cubicBezTo>
                    <a:cubicBezTo>
                      <a:pt x="9" y="57"/>
                      <a:pt x="9" y="57"/>
                      <a:pt x="9" y="57"/>
                    </a:cubicBezTo>
                    <a:cubicBezTo>
                      <a:pt x="11" y="54"/>
                      <a:pt x="11" y="54"/>
                      <a:pt x="11" y="54"/>
                    </a:cubicBezTo>
                    <a:cubicBezTo>
                      <a:pt x="10" y="53"/>
                      <a:pt x="10" y="53"/>
                      <a:pt x="10" y="53"/>
                    </a:cubicBezTo>
                    <a:cubicBezTo>
                      <a:pt x="7" y="51"/>
                      <a:pt x="7" y="51"/>
                      <a:pt x="7" y="51"/>
                    </a:cubicBezTo>
                    <a:moveTo>
                      <a:pt x="6" y="50"/>
                    </a:moveTo>
                    <a:cubicBezTo>
                      <a:pt x="4" y="53"/>
                      <a:pt x="4" y="53"/>
                      <a:pt x="4" y="53"/>
                    </a:cubicBezTo>
                    <a:cubicBezTo>
                      <a:pt x="4" y="54"/>
                      <a:pt x="4" y="54"/>
                      <a:pt x="4" y="54"/>
                    </a:cubicBezTo>
                    <a:cubicBezTo>
                      <a:pt x="5" y="53"/>
                      <a:pt x="5" y="53"/>
                      <a:pt x="5" y="53"/>
                    </a:cubicBezTo>
                    <a:cubicBezTo>
                      <a:pt x="5" y="52"/>
                      <a:pt x="6" y="51"/>
                      <a:pt x="6" y="50"/>
                    </a:cubicBezTo>
                    <a:cubicBezTo>
                      <a:pt x="6" y="50"/>
                      <a:pt x="6" y="50"/>
                      <a:pt x="6" y="50"/>
                    </a:cubicBezTo>
                    <a:moveTo>
                      <a:pt x="10" y="47"/>
                    </a:moveTo>
                    <a:cubicBezTo>
                      <a:pt x="10" y="48"/>
                      <a:pt x="9" y="48"/>
                      <a:pt x="9" y="48"/>
                    </a:cubicBezTo>
                    <a:cubicBezTo>
                      <a:pt x="9" y="49"/>
                      <a:pt x="9" y="49"/>
                      <a:pt x="9" y="49"/>
                    </a:cubicBezTo>
                    <a:cubicBezTo>
                      <a:pt x="10" y="50"/>
                      <a:pt x="11" y="51"/>
                      <a:pt x="12" y="52"/>
                    </a:cubicBezTo>
                    <a:cubicBezTo>
                      <a:pt x="13" y="51"/>
                      <a:pt x="13" y="51"/>
                      <a:pt x="13" y="51"/>
                    </a:cubicBezTo>
                    <a:cubicBezTo>
                      <a:pt x="12" y="52"/>
                      <a:pt x="12" y="52"/>
                      <a:pt x="12" y="52"/>
                    </a:cubicBezTo>
                    <a:cubicBezTo>
                      <a:pt x="12" y="52"/>
                      <a:pt x="12" y="52"/>
                      <a:pt x="13" y="52"/>
                    </a:cubicBezTo>
                    <a:cubicBezTo>
                      <a:pt x="14" y="53"/>
                      <a:pt x="15" y="54"/>
                      <a:pt x="16" y="55"/>
                    </a:cubicBezTo>
                    <a:cubicBezTo>
                      <a:pt x="17" y="53"/>
                      <a:pt x="17" y="53"/>
                      <a:pt x="17" y="53"/>
                    </a:cubicBezTo>
                    <a:cubicBezTo>
                      <a:pt x="16" y="52"/>
                      <a:pt x="14" y="52"/>
                      <a:pt x="13" y="51"/>
                    </a:cubicBezTo>
                    <a:cubicBezTo>
                      <a:pt x="17" y="53"/>
                      <a:pt x="17" y="53"/>
                      <a:pt x="17" y="53"/>
                    </a:cubicBezTo>
                    <a:cubicBezTo>
                      <a:pt x="18" y="52"/>
                      <a:pt x="18" y="52"/>
                      <a:pt x="18" y="52"/>
                    </a:cubicBezTo>
                    <a:cubicBezTo>
                      <a:pt x="15" y="50"/>
                      <a:pt x="13" y="49"/>
                      <a:pt x="10" y="47"/>
                    </a:cubicBezTo>
                    <a:cubicBezTo>
                      <a:pt x="10" y="47"/>
                      <a:pt x="10" y="47"/>
                      <a:pt x="10" y="47"/>
                    </a:cubicBezTo>
                    <a:moveTo>
                      <a:pt x="22" y="47"/>
                    </a:moveTo>
                    <a:cubicBezTo>
                      <a:pt x="20" y="50"/>
                      <a:pt x="20" y="50"/>
                      <a:pt x="20" y="50"/>
                    </a:cubicBezTo>
                    <a:cubicBezTo>
                      <a:pt x="22" y="52"/>
                      <a:pt x="25" y="53"/>
                      <a:pt x="27" y="54"/>
                    </a:cubicBezTo>
                    <a:cubicBezTo>
                      <a:pt x="27" y="53"/>
                      <a:pt x="28" y="52"/>
                      <a:pt x="29" y="51"/>
                    </a:cubicBezTo>
                    <a:cubicBezTo>
                      <a:pt x="26" y="50"/>
                      <a:pt x="24" y="48"/>
                      <a:pt x="22" y="47"/>
                    </a:cubicBezTo>
                    <a:moveTo>
                      <a:pt x="9" y="47"/>
                    </a:moveTo>
                    <a:cubicBezTo>
                      <a:pt x="7" y="48"/>
                      <a:pt x="7" y="48"/>
                      <a:pt x="7" y="48"/>
                    </a:cubicBezTo>
                    <a:cubicBezTo>
                      <a:pt x="7" y="49"/>
                      <a:pt x="7" y="49"/>
                      <a:pt x="7" y="49"/>
                    </a:cubicBezTo>
                    <a:cubicBezTo>
                      <a:pt x="8" y="48"/>
                      <a:pt x="8" y="47"/>
                      <a:pt x="9" y="47"/>
                    </a:cubicBezTo>
                    <a:cubicBezTo>
                      <a:pt x="9" y="47"/>
                      <a:pt x="9" y="47"/>
                      <a:pt x="9" y="47"/>
                    </a:cubicBezTo>
                    <a:moveTo>
                      <a:pt x="21" y="46"/>
                    </a:moveTo>
                    <a:cubicBezTo>
                      <a:pt x="21" y="47"/>
                      <a:pt x="20" y="48"/>
                      <a:pt x="20" y="49"/>
                    </a:cubicBezTo>
                    <a:cubicBezTo>
                      <a:pt x="20" y="49"/>
                      <a:pt x="20" y="50"/>
                      <a:pt x="20" y="50"/>
                    </a:cubicBezTo>
                    <a:cubicBezTo>
                      <a:pt x="20" y="50"/>
                      <a:pt x="20" y="50"/>
                      <a:pt x="20" y="50"/>
                    </a:cubicBezTo>
                    <a:cubicBezTo>
                      <a:pt x="22" y="46"/>
                      <a:pt x="22" y="46"/>
                      <a:pt x="22" y="46"/>
                    </a:cubicBezTo>
                    <a:cubicBezTo>
                      <a:pt x="21" y="46"/>
                      <a:pt x="21" y="46"/>
                      <a:pt x="21" y="46"/>
                    </a:cubicBezTo>
                    <a:moveTo>
                      <a:pt x="24" y="43"/>
                    </a:moveTo>
                    <a:cubicBezTo>
                      <a:pt x="23" y="45"/>
                      <a:pt x="23" y="45"/>
                      <a:pt x="23" y="45"/>
                    </a:cubicBezTo>
                    <a:cubicBezTo>
                      <a:pt x="25" y="46"/>
                      <a:pt x="28" y="48"/>
                      <a:pt x="30" y="49"/>
                    </a:cubicBezTo>
                    <a:cubicBezTo>
                      <a:pt x="30" y="48"/>
                      <a:pt x="30" y="48"/>
                      <a:pt x="30" y="47"/>
                    </a:cubicBezTo>
                    <a:cubicBezTo>
                      <a:pt x="28" y="46"/>
                      <a:pt x="26" y="45"/>
                      <a:pt x="24" y="43"/>
                    </a:cubicBezTo>
                    <a:moveTo>
                      <a:pt x="23" y="43"/>
                    </a:moveTo>
                    <a:cubicBezTo>
                      <a:pt x="23" y="43"/>
                      <a:pt x="23" y="44"/>
                      <a:pt x="22" y="44"/>
                    </a:cubicBezTo>
                    <a:cubicBezTo>
                      <a:pt x="22" y="44"/>
                      <a:pt x="22" y="44"/>
                      <a:pt x="22" y="44"/>
                    </a:cubicBezTo>
                    <a:cubicBezTo>
                      <a:pt x="23" y="44"/>
                      <a:pt x="23" y="44"/>
                      <a:pt x="23" y="44"/>
                    </a:cubicBezTo>
                    <a:cubicBezTo>
                      <a:pt x="23" y="43"/>
                      <a:pt x="23" y="43"/>
                      <a:pt x="23" y="43"/>
                    </a:cubicBezTo>
                    <a:cubicBezTo>
                      <a:pt x="23" y="43"/>
                      <a:pt x="23" y="43"/>
                      <a:pt x="23" y="43"/>
                    </a:cubicBezTo>
                    <a:moveTo>
                      <a:pt x="14" y="41"/>
                    </a:moveTo>
                    <a:cubicBezTo>
                      <a:pt x="13" y="42"/>
                      <a:pt x="12" y="44"/>
                      <a:pt x="11" y="45"/>
                    </a:cubicBezTo>
                    <a:cubicBezTo>
                      <a:pt x="14" y="47"/>
                      <a:pt x="16" y="48"/>
                      <a:pt x="19" y="50"/>
                    </a:cubicBezTo>
                    <a:cubicBezTo>
                      <a:pt x="21" y="46"/>
                      <a:pt x="21" y="46"/>
                      <a:pt x="21" y="46"/>
                    </a:cubicBezTo>
                    <a:cubicBezTo>
                      <a:pt x="18" y="44"/>
                      <a:pt x="16" y="43"/>
                      <a:pt x="14" y="41"/>
                    </a:cubicBezTo>
                    <a:moveTo>
                      <a:pt x="25" y="41"/>
                    </a:moveTo>
                    <a:cubicBezTo>
                      <a:pt x="25" y="42"/>
                      <a:pt x="25" y="42"/>
                      <a:pt x="25" y="42"/>
                    </a:cubicBezTo>
                    <a:cubicBezTo>
                      <a:pt x="31" y="46"/>
                      <a:pt x="31" y="46"/>
                      <a:pt x="31" y="46"/>
                    </a:cubicBezTo>
                    <a:cubicBezTo>
                      <a:pt x="32" y="45"/>
                      <a:pt x="32" y="45"/>
                      <a:pt x="32" y="44"/>
                    </a:cubicBezTo>
                    <a:cubicBezTo>
                      <a:pt x="30" y="43"/>
                      <a:pt x="28" y="42"/>
                      <a:pt x="25" y="41"/>
                    </a:cubicBezTo>
                    <a:moveTo>
                      <a:pt x="13" y="40"/>
                    </a:moveTo>
                    <a:cubicBezTo>
                      <a:pt x="12" y="40"/>
                      <a:pt x="12" y="42"/>
                      <a:pt x="10" y="44"/>
                    </a:cubicBezTo>
                    <a:cubicBezTo>
                      <a:pt x="10" y="45"/>
                      <a:pt x="10" y="45"/>
                      <a:pt x="10" y="45"/>
                    </a:cubicBezTo>
                    <a:cubicBezTo>
                      <a:pt x="12" y="42"/>
                      <a:pt x="13" y="40"/>
                      <a:pt x="13" y="40"/>
                    </a:cubicBezTo>
                    <a:moveTo>
                      <a:pt x="24" y="40"/>
                    </a:moveTo>
                    <a:cubicBezTo>
                      <a:pt x="24" y="40"/>
                      <a:pt x="24" y="41"/>
                      <a:pt x="24" y="41"/>
                    </a:cubicBezTo>
                    <a:cubicBezTo>
                      <a:pt x="24" y="41"/>
                      <a:pt x="24" y="41"/>
                      <a:pt x="24" y="41"/>
                    </a:cubicBezTo>
                    <a:cubicBezTo>
                      <a:pt x="24" y="41"/>
                      <a:pt x="24" y="41"/>
                      <a:pt x="24" y="40"/>
                    </a:cubicBezTo>
                    <a:cubicBezTo>
                      <a:pt x="24" y="40"/>
                      <a:pt x="24" y="40"/>
                      <a:pt x="24" y="40"/>
                    </a:cubicBezTo>
                    <a:moveTo>
                      <a:pt x="16" y="38"/>
                    </a:moveTo>
                    <a:cubicBezTo>
                      <a:pt x="15" y="38"/>
                      <a:pt x="15" y="39"/>
                      <a:pt x="15" y="39"/>
                    </a:cubicBezTo>
                    <a:cubicBezTo>
                      <a:pt x="16" y="40"/>
                      <a:pt x="17" y="41"/>
                      <a:pt x="19" y="42"/>
                    </a:cubicBezTo>
                    <a:cubicBezTo>
                      <a:pt x="20" y="43"/>
                      <a:pt x="20" y="43"/>
                      <a:pt x="21" y="44"/>
                    </a:cubicBezTo>
                    <a:cubicBezTo>
                      <a:pt x="22" y="44"/>
                      <a:pt x="22" y="44"/>
                      <a:pt x="22" y="44"/>
                    </a:cubicBezTo>
                    <a:cubicBezTo>
                      <a:pt x="22" y="43"/>
                      <a:pt x="22" y="43"/>
                      <a:pt x="22" y="42"/>
                    </a:cubicBezTo>
                    <a:cubicBezTo>
                      <a:pt x="20" y="41"/>
                      <a:pt x="18" y="39"/>
                      <a:pt x="16" y="38"/>
                    </a:cubicBezTo>
                    <a:moveTo>
                      <a:pt x="28" y="37"/>
                    </a:moveTo>
                    <a:cubicBezTo>
                      <a:pt x="27" y="37"/>
                      <a:pt x="27" y="38"/>
                      <a:pt x="27" y="39"/>
                    </a:cubicBezTo>
                    <a:cubicBezTo>
                      <a:pt x="33" y="42"/>
                      <a:pt x="33" y="42"/>
                      <a:pt x="33" y="42"/>
                    </a:cubicBezTo>
                    <a:cubicBezTo>
                      <a:pt x="34" y="42"/>
                      <a:pt x="34" y="41"/>
                      <a:pt x="34" y="40"/>
                    </a:cubicBezTo>
                    <a:cubicBezTo>
                      <a:pt x="34" y="40"/>
                      <a:pt x="34" y="40"/>
                      <a:pt x="33" y="39"/>
                    </a:cubicBezTo>
                    <a:cubicBezTo>
                      <a:pt x="31" y="39"/>
                      <a:pt x="29" y="38"/>
                      <a:pt x="28" y="37"/>
                    </a:cubicBezTo>
                    <a:moveTo>
                      <a:pt x="17" y="36"/>
                    </a:moveTo>
                    <a:cubicBezTo>
                      <a:pt x="17" y="36"/>
                      <a:pt x="16" y="37"/>
                      <a:pt x="16" y="37"/>
                    </a:cubicBezTo>
                    <a:cubicBezTo>
                      <a:pt x="18" y="38"/>
                      <a:pt x="19" y="39"/>
                      <a:pt x="20" y="39"/>
                    </a:cubicBezTo>
                    <a:cubicBezTo>
                      <a:pt x="23" y="41"/>
                      <a:pt x="23" y="41"/>
                      <a:pt x="23" y="41"/>
                    </a:cubicBezTo>
                    <a:cubicBezTo>
                      <a:pt x="23" y="40"/>
                      <a:pt x="23" y="40"/>
                      <a:pt x="23" y="40"/>
                    </a:cubicBezTo>
                    <a:cubicBezTo>
                      <a:pt x="23" y="39"/>
                      <a:pt x="23" y="39"/>
                      <a:pt x="23" y="39"/>
                    </a:cubicBezTo>
                    <a:cubicBezTo>
                      <a:pt x="21" y="38"/>
                      <a:pt x="19" y="37"/>
                      <a:pt x="17" y="36"/>
                    </a:cubicBezTo>
                    <a:moveTo>
                      <a:pt x="28" y="36"/>
                    </a:moveTo>
                    <a:cubicBezTo>
                      <a:pt x="28" y="36"/>
                      <a:pt x="28" y="36"/>
                      <a:pt x="28" y="36"/>
                    </a:cubicBezTo>
                    <a:cubicBezTo>
                      <a:pt x="30" y="37"/>
                      <a:pt x="31" y="37"/>
                      <a:pt x="32" y="38"/>
                    </a:cubicBezTo>
                    <a:cubicBezTo>
                      <a:pt x="31" y="37"/>
                      <a:pt x="30" y="37"/>
                      <a:pt x="28" y="36"/>
                    </a:cubicBezTo>
                    <a:moveTo>
                      <a:pt x="26" y="36"/>
                    </a:moveTo>
                    <a:cubicBezTo>
                      <a:pt x="26" y="37"/>
                      <a:pt x="26" y="37"/>
                      <a:pt x="25" y="38"/>
                    </a:cubicBezTo>
                    <a:cubicBezTo>
                      <a:pt x="25" y="38"/>
                      <a:pt x="25" y="38"/>
                      <a:pt x="25" y="38"/>
                    </a:cubicBezTo>
                    <a:cubicBezTo>
                      <a:pt x="26" y="37"/>
                      <a:pt x="26" y="37"/>
                      <a:pt x="26" y="36"/>
                    </a:cubicBezTo>
                    <a:cubicBezTo>
                      <a:pt x="26" y="36"/>
                      <a:pt x="26" y="36"/>
                      <a:pt x="26" y="36"/>
                    </a:cubicBezTo>
                    <a:moveTo>
                      <a:pt x="27" y="35"/>
                    </a:moveTo>
                    <a:cubicBezTo>
                      <a:pt x="27" y="35"/>
                      <a:pt x="27" y="35"/>
                      <a:pt x="27" y="35"/>
                    </a:cubicBezTo>
                    <a:cubicBezTo>
                      <a:pt x="27" y="35"/>
                      <a:pt x="27" y="35"/>
                      <a:pt x="27" y="35"/>
                    </a:cubicBezTo>
                    <a:cubicBezTo>
                      <a:pt x="27" y="35"/>
                      <a:pt x="27" y="35"/>
                      <a:pt x="27" y="35"/>
                    </a:cubicBezTo>
                    <a:cubicBezTo>
                      <a:pt x="27" y="35"/>
                      <a:pt x="27" y="35"/>
                      <a:pt x="27" y="35"/>
                    </a:cubicBezTo>
                    <a:moveTo>
                      <a:pt x="29" y="34"/>
                    </a:moveTo>
                    <a:cubicBezTo>
                      <a:pt x="29" y="35"/>
                      <a:pt x="29" y="35"/>
                      <a:pt x="29" y="35"/>
                    </a:cubicBezTo>
                    <a:cubicBezTo>
                      <a:pt x="31" y="36"/>
                      <a:pt x="33" y="37"/>
                      <a:pt x="35" y="39"/>
                    </a:cubicBezTo>
                    <a:cubicBezTo>
                      <a:pt x="35" y="38"/>
                      <a:pt x="35" y="38"/>
                      <a:pt x="35" y="38"/>
                    </a:cubicBezTo>
                    <a:cubicBezTo>
                      <a:pt x="29" y="34"/>
                      <a:pt x="29" y="34"/>
                      <a:pt x="29" y="34"/>
                    </a:cubicBezTo>
                    <a:moveTo>
                      <a:pt x="27" y="33"/>
                    </a:moveTo>
                    <a:cubicBezTo>
                      <a:pt x="27" y="33"/>
                      <a:pt x="27" y="33"/>
                      <a:pt x="27" y="34"/>
                    </a:cubicBezTo>
                    <a:cubicBezTo>
                      <a:pt x="27" y="34"/>
                      <a:pt x="27" y="34"/>
                      <a:pt x="27" y="34"/>
                    </a:cubicBezTo>
                    <a:cubicBezTo>
                      <a:pt x="27" y="34"/>
                      <a:pt x="28" y="33"/>
                      <a:pt x="28" y="33"/>
                    </a:cubicBezTo>
                    <a:cubicBezTo>
                      <a:pt x="27" y="33"/>
                      <a:pt x="27" y="33"/>
                      <a:pt x="27" y="33"/>
                    </a:cubicBezTo>
                    <a:moveTo>
                      <a:pt x="31" y="32"/>
                    </a:moveTo>
                    <a:cubicBezTo>
                      <a:pt x="30" y="33"/>
                      <a:pt x="30" y="34"/>
                      <a:pt x="29" y="34"/>
                    </a:cubicBezTo>
                    <a:cubicBezTo>
                      <a:pt x="31" y="36"/>
                      <a:pt x="33" y="37"/>
                      <a:pt x="35" y="38"/>
                    </a:cubicBezTo>
                    <a:cubicBezTo>
                      <a:pt x="36" y="37"/>
                      <a:pt x="36" y="36"/>
                      <a:pt x="37" y="36"/>
                    </a:cubicBezTo>
                    <a:cubicBezTo>
                      <a:pt x="31" y="32"/>
                      <a:pt x="31" y="32"/>
                      <a:pt x="31" y="32"/>
                    </a:cubicBezTo>
                    <a:moveTo>
                      <a:pt x="20" y="32"/>
                    </a:moveTo>
                    <a:cubicBezTo>
                      <a:pt x="19" y="33"/>
                      <a:pt x="19" y="33"/>
                      <a:pt x="18" y="34"/>
                    </a:cubicBezTo>
                    <a:cubicBezTo>
                      <a:pt x="21" y="36"/>
                      <a:pt x="21" y="36"/>
                      <a:pt x="21" y="36"/>
                    </a:cubicBezTo>
                    <a:cubicBezTo>
                      <a:pt x="24" y="38"/>
                      <a:pt x="24" y="38"/>
                      <a:pt x="24" y="38"/>
                    </a:cubicBezTo>
                    <a:cubicBezTo>
                      <a:pt x="25" y="37"/>
                      <a:pt x="25" y="36"/>
                      <a:pt x="25" y="35"/>
                    </a:cubicBezTo>
                    <a:cubicBezTo>
                      <a:pt x="23" y="34"/>
                      <a:pt x="22" y="33"/>
                      <a:pt x="20" y="32"/>
                    </a:cubicBezTo>
                    <a:moveTo>
                      <a:pt x="20" y="31"/>
                    </a:moveTo>
                    <a:cubicBezTo>
                      <a:pt x="20" y="31"/>
                      <a:pt x="20" y="31"/>
                      <a:pt x="20" y="31"/>
                    </a:cubicBezTo>
                    <a:cubicBezTo>
                      <a:pt x="22" y="32"/>
                      <a:pt x="24" y="33"/>
                      <a:pt x="26" y="35"/>
                    </a:cubicBezTo>
                    <a:cubicBezTo>
                      <a:pt x="26" y="34"/>
                      <a:pt x="26" y="34"/>
                      <a:pt x="26" y="34"/>
                    </a:cubicBezTo>
                    <a:cubicBezTo>
                      <a:pt x="24" y="33"/>
                      <a:pt x="22" y="32"/>
                      <a:pt x="20" y="31"/>
                    </a:cubicBezTo>
                    <a:moveTo>
                      <a:pt x="29" y="31"/>
                    </a:moveTo>
                    <a:cubicBezTo>
                      <a:pt x="28" y="31"/>
                      <a:pt x="28" y="32"/>
                      <a:pt x="27" y="33"/>
                    </a:cubicBezTo>
                    <a:cubicBezTo>
                      <a:pt x="28" y="33"/>
                      <a:pt x="28" y="33"/>
                      <a:pt x="28" y="33"/>
                    </a:cubicBezTo>
                    <a:cubicBezTo>
                      <a:pt x="28" y="32"/>
                      <a:pt x="28" y="32"/>
                      <a:pt x="29" y="31"/>
                    </a:cubicBezTo>
                    <a:cubicBezTo>
                      <a:pt x="29" y="31"/>
                      <a:pt x="29" y="31"/>
                      <a:pt x="29" y="31"/>
                    </a:cubicBezTo>
                    <a:moveTo>
                      <a:pt x="21" y="29"/>
                    </a:moveTo>
                    <a:cubicBezTo>
                      <a:pt x="21" y="29"/>
                      <a:pt x="21" y="29"/>
                      <a:pt x="21" y="30"/>
                    </a:cubicBezTo>
                    <a:cubicBezTo>
                      <a:pt x="23" y="31"/>
                      <a:pt x="25" y="32"/>
                      <a:pt x="26" y="33"/>
                    </a:cubicBezTo>
                    <a:cubicBezTo>
                      <a:pt x="27" y="33"/>
                      <a:pt x="27" y="33"/>
                      <a:pt x="27" y="33"/>
                    </a:cubicBezTo>
                    <a:cubicBezTo>
                      <a:pt x="21" y="29"/>
                      <a:pt x="21" y="29"/>
                      <a:pt x="21" y="29"/>
                    </a:cubicBezTo>
                    <a:moveTo>
                      <a:pt x="23" y="27"/>
                    </a:moveTo>
                    <a:cubicBezTo>
                      <a:pt x="22" y="28"/>
                      <a:pt x="22" y="28"/>
                      <a:pt x="21" y="29"/>
                    </a:cubicBezTo>
                    <a:cubicBezTo>
                      <a:pt x="23" y="30"/>
                      <a:pt x="25" y="32"/>
                      <a:pt x="27" y="33"/>
                    </a:cubicBezTo>
                    <a:cubicBezTo>
                      <a:pt x="27" y="32"/>
                      <a:pt x="27" y="31"/>
                      <a:pt x="28" y="30"/>
                    </a:cubicBezTo>
                    <a:cubicBezTo>
                      <a:pt x="23" y="27"/>
                      <a:pt x="23" y="27"/>
                      <a:pt x="23" y="27"/>
                    </a:cubicBezTo>
                    <a:moveTo>
                      <a:pt x="36" y="23"/>
                    </a:moveTo>
                    <a:cubicBezTo>
                      <a:pt x="36" y="23"/>
                      <a:pt x="36" y="23"/>
                      <a:pt x="36" y="24"/>
                    </a:cubicBezTo>
                    <a:cubicBezTo>
                      <a:pt x="38" y="25"/>
                      <a:pt x="40" y="26"/>
                      <a:pt x="41" y="27"/>
                    </a:cubicBezTo>
                    <a:cubicBezTo>
                      <a:pt x="42" y="27"/>
                      <a:pt x="42" y="26"/>
                      <a:pt x="42" y="26"/>
                    </a:cubicBezTo>
                    <a:cubicBezTo>
                      <a:pt x="40" y="25"/>
                      <a:pt x="38" y="24"/>
                      <a:pt x="36" y="23"/>
                    </a:cubicBezTo>
                    <a:moveTo>
                      <a:pt x="37" y="22"/>
                    </a:moveTo>
                    <a:cubicBezTo>
                      <a:pt x="37" y="22"/>
                      <a:pt x="36" y="22"/>
                      <a:pt x="36" y="23"/>
                    </a:cubicBezTo>
                    <a:cubicBezTo>
                      <a:pt x="38" y="24"/>
                      <a:pt x="40" y="25"/>
                      <a:pt x="42" y="26"/>
                    </a:cubicBezTo>
                    <a:cubicBezTo>
                      <a:pt x="42" y="26"/>
                      <a:pt x="42" y="25"/>
                      <a:pt x="43" y="25"/>
                    </a:cubicBezTo>
                    <a:cubicBezTo>
                      <a:pt x="41" y="24"/>
                      <a:pt x="39" y="23"/>
                      <a:pt x="38" y="22"/>
                    </a:cubicBezTo>
                    <a:cubicBezTo>
                      <a:pt x="38" y="22"/>
                      <a:pt x="37" y="22"/>
                      <a:pt x="37" y="22"/>
                    </a:cubicBezTo>
                    <a:moveTo>
                      <a:pt x="33" y="21"/>
                    </a:moveTo>
                    <a:cubicBezTo>
                      <a:pt x="33" y="21"/>
                      <a:pt x="33" y="22"/>
                      <a:pt x="33" y="22"/>
                    </a:cubicBezTo>
                    <a:cubicBezTo>
                      <a:pt x="33" y="22"/>
                      <a:pt x="33" y="22"/>
                      <a:pt x="33" y="22"/>
                    </a:cubicBezTo>
                    <a:cubicBezTo>
                      <a:pt x="33" y="22"/>
                      <a:pt x="33" y="22"/>
                      <a:pt x="33" y="21"/>
                    </a:cubicBezTo>
                    <a:cubicBezTo>
                      <a:pt x="33" y="21"/>
                      <a:pt x="33" y="21"/>
                      <a:pt x="33" y="21"/>
                    </a:cubicBezTo>
                    <a:moveTo>
                      <a:pt x="34" y="20"/>
                    </a:moveTo>
                    <a:cubicBezTo>
                      <a:pt x="34" y="20"/>
                      <a:pt x="33" y="20"/>
                      <a:pt x="33" y="21"/>
                    </a:cubicBezTo>
                    <a:cubicBezTo>
                      <a:pt x="33" y="21"/>
                      <a:pt x="33" y="21"/>
                      <a:pt x="33" y="21"/>
                    </a:cubicBezTo>
                    <a:cubicBezTo>
                      <a:pt x="33" y="21"/>
                      <a:pt x="33" y="21"/>
                      <a:pt x="33" y="21"/>
                    </a:cubicBezTo>
                    <a:cubicBezTo>
                      <a:pt x="33" y="21"/>
                      <a:pt x="34" y="20"/>
                      <a:pt x="34" y="20"/>
                    </a:cubicBezTo>
                    <a:cubicBezTo>
                      <a:pt x="34" y="20"/>
                      <a:pt x="34" y="20"/>
                      <a:pt x="34" y="20"/>
                    </a:cubicBezTo>
                    <a:moveTo>
                      <a:pt x="39" y="18"/>
                    </a:moveTo>
                    <a:cubicBezTo>
                      <a:pt x="39" y="19"/>
                      <a:pt x="38" y="19"/>
                      <a:pt x="38" y="20"/>
                    </a:cubicBezTo>
                    <a:cubicBezTo>
                      <a:pt x="39" y="21"/>
                      <a:pt x="40" y="21"/>
                      <a:pt x="41" y="22"/>
                    </a:cubicBezTo>
                    <a:cubicBezTo>
                      <a:pt x="42" y="22"/>
                      <a:pt x="43" y="23"/>
                      <a:pt x="43" y="23"/>
                    </a:cubicBezTo>
                    <a:cubicBezTo>
                      <a:pt x="44" y="23"/>
                      <a:pt x="44" y="22"/>
                      <a:pt x="44" y="21"/>
                    </a:cubicBezTo>
                    <a:cubicBezTo>
                      <a:pt x="43" y="20"/>
                      <a:pt x="41" y="19"/>
                      <a:pt x="40" y="18"/>
                    </a:cubicBezTo>
                    <a:cubicBezTo>
                      <a:pt x="39" y="18"/>
                      <a:pt x="39" y="18"/>
                      <a:pt x="39" y="18"/>
                    </a:cubicBezTo>
                    <a:moveTo>
                      <a:pt x="29" y="17"/>
                    </a:moveTo>
                    <a:cubicBezTo>
                      <a:pt x="28" y="17"/>
                      <a:pt x="28" y="18"/>
                      <a:pt x="28" y="19"/>
                    </a:cubicBezTo>
                    <a:cubicBezTo>
                      <a:pt x="28" y="19"/>
                      <a:pt x="28" y="19"/>
                      <a:pt x="27" y="19"/>
                    </a:cubicBezTo>
                    <a:cubicBezTo>
                      <a:pt x="29" y="20"/>
                      <a:pt x="30" y="21"/>
                      <a:pt x="32" y="22"/>
                    </a:cubicBezTo>
                    <a:cubicBezTo>
                      <a:pt x="32" y="21"/>
                      <a:pt x="32" y="21"/>
                      <a:pt x="32" y="21"/>
                    </a:cubicBezTo>
                    <a:cubicBezTo>
                      <a:pt x="32" y="20"/>
                      <a:pt x="31" y="20"/>
                      <a:pt x="30" y="19"/>
                    </a:cubicBezTo>
                    <a:cubicBezTo>
                      <a:pt x="31" y="20"/>
                      <a:pt x="32" y="20"/>
                      <a:pt x="32" y="21"/>
                    </a:cubicBezTo>
                    <a:cubicBezTo>
                      <a:pt x="33" y="20"/>
                      <a:pt x="33" y="20"/>
                      <a:pt x="33" y="19"/>
                    </a:cubicBezTo>
                    <a:cubicBezTo>
                      <a:pt x="32" y="18"/>
                      <a:pt x="30" y="18"/>
                      <a:pt x="29" y="17"/>
                    </a:cubicBezTo>
                    <a:moveTo>
                      <a:pt x="35" y="16"/>
                    </a:moveTo>
                    <a:cubicBezTo>
                      <a:pt x="35" y="16"/>
                      <a:pt x="35" y="17"/>
                      <a:pt x="34" y="18"/>
                    </a:cubicBezTo>
                    <a:cubicBezTo>
                      <a:pt x="35" y="18"/>
                      <a:pt x="35" y="18"/>
                      <a:pt x="35" y="18"/>
                    </a:cubicBezTo>
                    <a:cubicBezTo>
                      <a:pt x="35" y="17"/>
                      <a:pt x="35" y="16"/>
                      <a:pt x="36" y="16"/>
                    </a:cubicBezTo>
                    <a:cubicBezTo>
                      <a:pt x="35" y="16"/>
                      <a:pt x="35" y="16"/>
                      <a:pt x="35" y="16"/>
                    </a:cubicBezTo>
                    <a:moveTo>
                      <a:pt x="31" y="13"/>
                    </a:moveTo>
                    <a:cubicBezTo>
                      <a:pt x="30" y="13"/>
                      <a:pt x="30" y="14"/>
                      <a:pt x="30" y="15"/>
                    </a:cubicBezTo>
                    <a:cubicBezTo>
                      <a:pt x="31" y="16"/>
                      <a:pt x="32" y="17"/>
                      <a:pt x="34" y="17"/>
                    </a:cubicBezTo>
                    <a:cubicBezTo>
                      <a:pt x="34" y="17"/>
                      <a:pt x="34" y="17"/>
                      <a:pt x="34" y="17"/>
                    </a:cubicBezTo>
                    <a:cubicBezTo>
                      <a:pt x="35" y="15"/>
                      <a:pt x="35" y="15"/>
                      <a:pt x="35" y="15"/>
                    </a:cubicBezTo>
                    <a:cubicBezTo>
                      <a:pt x="31" y="13"/>
                      <a:pt x="31" y="13"/>
                      <a:pt x="31" y="13"/>
                    </a:cubicBezTo>
                    <a:moveTo>
                      <a:pt x="44" y="10"/>
                    </a:moveTo>
                    <a:cubicBezTo>
                      <a:pt x="44" y="11"/>
                      <a:pt x="43" y="12"/>
                      <a:pt x="43" y="12"/>
                    </a:cubicBezTo>
                    <a:cubicBezTo>
                      <a:pt x="44" y="13"/>
                      <a:pt x="46" y="14"/>
                      <a:pt x="48" y="15"/>
                    </a:cubicBezTo>
                    <a:cubicBezTo>
                      <a:pt x="48" y="14"/>
                      <a:pt x="48" y="14"/>
                      <a:pt x="49" y="13"/>
                    </a:cubicBezTo>
                    <a:cubicBezTo>
                      <a:pt x="47" y="12"/>
                      <a:pt x="46" y="11"/>
                      <a:pt x="44" y="10"/>
                    </a:cubicBezTo>
                    <a:moveTo>
                      <a:pt x="47" y="6"/>
                    </a:moveTo>
                    <a:cubicBezTo>
                      <a:pt x="46" y="6"/>
                      <a:pt x="46" y="6"/>
                      <a:pt x="46" y="6"/>
                    </a:cubicBezTo>
                    <a:cubicBezTo>
                      <a:pt x="51" y="9"/>
                      <a:pt x="51" y="9"/>
                      <a:pt x="51" y="9"/>
                    </a:cubicBezTo>
                    <a:cubicBezTo>
                      <a:pt x="51" y="9"/>
                      <a:pt x="51" y="9"/>
                      <a:pt x="51" y="9"/>
                    </a:cubicBezTo>
                    <a:cubicBezTo>
                      <a:pt x="50" y="8"/>
                      <a:pt x="48" y="7"/>
                      <a:pt x="47" y="6"/>
                    </a:cubicBezTo>
                    <a:moveTo>
                      <a:pt x="34" y="4"/>
                    </a:moveTo>
                    <a:cubicBezTo>
                      <a:pt x="34" y="5"/>
                      <a:pt x="34" y="6"/>
                      <a:pt x="33" y="7"/>
                    </a:cubicBezTo>
                    <a:cubicBezTo>
                      <a:pt x="35" y="8"/>
                      <a:pt x="37" y="9"/>
                      <a:pt x="38" y="10"/>
                    </a:cubicBezTo>
                    <a:cubicBezTo>
                      <a:pt x="40" y="8"/>
                      <a:pt x="40" y="8"/>
                      <a:pt x="40" y="8"/>
                    </a:cubicBezTo>
                    <a:cubicBezTo>
                      <a:pt x="38" y="7"/>
                      <a:pt x="36" y="5"/>
                      <a:pt x="34" y="4"/>
                    </a:cubicBezTo>
                    <a:moveTo>
                      <a:pt x="36" y="0"/>
                    </a:moveTo>
                    <a:cubicBezTo>
                      <a:pt x="36" y="0"/>
                      <a:pt x="36" y="0"/>
                      <a:pt x="36" y="0"/>
                    </a:cubicBezTo>
                    <a:cubicBezTo>
                      <a:pt x="42" y="4"/>
                      <a:pt x="42" y="4"/>
                      <a:pt x="42" y="4"/>
                    </a:cubicBezTo>
                    <a:cubicBezTo>
                      <a:pt x="42" y="3"/>
                      <a:pt x="42" y="3"/>
                      <a:pt x="42" y="3"/>
                    </a:cubicBezTo>
                    <a:cubicBezTo>
                      <a:pt x="40" y="2"/>
                      <a:pt x="38" y="1"/>
                      <a:pt x="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8" name="Freeform 10372"/>
              <p:cNvSpPr>
                <a:spLocks/>
              </p:cNvSpPr>
              <p:nvPr/>
            </p:nvSpPr>
            <p:spPr bwMode="auto">
              <a:xfrm>
                <a:off x="-571" y="3124"/>
                <a:ext cx="14" cy="17"/>
              </a:xfrm>
              <a:custGeom>
                <a:avLst/>
                <a:gdLst>
                  <a:gd name="T0" fmla="*/ 2 w 6"/>
                  <a:gd name="T1" fmla="*/ 0 h 7"/>
                  <a:gd name="T2" fmla="*/ 0 w 6"/>
                  <a:gd name="T3" fmla="*/ 5 h 7"/>
                  <a:gd name="T4" fmla="*/ 4 w 6"/>
                  <a:gd name="T5" fmla="*/ 7 h 7"/>
                  <a:gd name="T6" fmla="*/ 4 w 6"/>
                  <a:gd name="T7" fmla="*/ 7 h 7"/>
                  <a:gd name="T8" fmla="*/ 6 w 6"/>
                  <a:gd name="T9" fmla="*/ 2 h 7"/>
                  <a:gd name="T10" fmla="*/ 2 w 6"/>
                  <a:gd name="T11" fmla="*/ 0 h 7"/>
                </a:gdLst>
                <a:ahLst/>
                <a:cxnLst>
                  <a:cxn ang="0">
                    <a:pos x="T0" y="T1"/>
                  </a:cxn>
                  <a:cxn ang="0">
                    <a:pos x="T2" y="T3"/>
                  </a:cxn>
                  <a:cxn ang="0">
                    <a:pos x="T4" y="T5"/>
                  </a:cxn>
                  <a:cxn ang="0">
                    <a:pos x="T6" y="T7"/>
                  </a:cxn>
                  <a:cxn ang="0">
                    <a:pos x="T8" y="T9"/>
                  </a:cxn>
                  <a:cxn ang="0">
                    <a:pos x="T10" y="T11"/>
                  </a:cxn>
                </a:cxnLst>
                <a:rect l="0" t="0" r="r" b="b"/>
                <a:pathLst>
                  <a:path w="6" h="7">
                    <a:moveTo>
                      <a:pt x="2" y="0"/>
                    </a:moveTo>
                    <a:cubicBezTo>
                      <a:pt x="1" y="2"/>
                      <a:pt x="1" y="3"/>
                      <a:pt x="0" y="5"/>
                    </a:cubicBezTo>
                    <a:cubicBezTo>
                      <a:pt x="1" y="6"/>
                      <a:pt x="2" y="7"/>
                      <a:pt x="4" y="7"/>
                    </a:cubicBezTo>
                    <a:cubicBezTo>
                      <a:pt x="4" y="7"/>
                      <a:pt x="4" y="7"/>
                      <a:pt x="4" y="7"/>
                    </a:cubicBezTo>
                    <a:cubicBezTo>
                      <a:pt x="6" y="2"/>
                      <a:pt x="6" y="2"/>
                      <a:pt x="6" y="2"/>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9" name="Freeform 10373"/>
              <p:cNvSpPr>
                <a:spLocks noEditPoints="1"/>
              </p:cNvSpPr>
              <p:nvPr/>
            </p:nvSpPr>
            <p:spPr bwMode="auto">
              <a:xfrm>
                <a:off x="-576" y="3120"/>
                <a:ext cx="21" cy="28"/>
              </a:xfrm>
              <a:custGeom>
                <a:avLst/>
                <a:gdLst>
                  <a:gd name="T0" fmla="*/ 2 w 9"/>
                  <a:gd name="T1" fmla="*/ 7 h 12"/>
                  <a:gd name="T2" fmla="*/ 0 w 9"/>
                  <a:gd name="T3" fmla="*/ 9 h 12"/>
                  <a:gd name="T4" fmla="*/ 5 w 9"/>
                  <a:gd name="T5" fmla="*/ 12 h 12"/>
                  <a:gd name="T6" fmla="*/ 6 w 9"/>
                  <a:gd name="T7" fmla="*/ 9 h 12"/>
                  <a:gd name="T8" fmla="*/ 2 w 9"/>
                  <a:gd name="T9" fmla="*/ 7 h 12"/>
                  <a:gd name="T10" fmla="*/ 5 w 9"/>
                  <a:gd name="T11" fmla="*/ 1 h 12"/>
                  <a:gd name="T12" fmla="*/ 4 w 9"/>
                  <a:gd name="T13" fmla="*/ 2 h 12"/>
                  <a:gd name="T14" fmla="*/ 8 w 9"/>
                  <a:gd name="T15" fmla="*/ 4 h 12"/>
                  <a:gd name="T16" fmla="*/ 9 w 9"/>
                  <a:gd name="T17" fmla="*/ 4 h 12"/>
                  <a:gd name="T18" fmla="*/ 8 w 9"/>
                  <a:gd name="T19" fmla="*/ 3 h 12"/>
                  <a:gd name="T20" fmla="*/ 5 w 9"/>
                  <a:gd name="T21" fmla="*/ 1 h 12"/>
                  <a:gd name="T22" fmla="*/ 5 w 9"/>
                  <a:gd name="T23" fmla="*/ 0 h 12"/>
                  <a:gd name="T24" fmla="*/ 5 w 9"/>
                  <a:gd name="T25" fmla="*/ 1 h 12"/>
                  <a:gd name="T26" fmla="*/ 9 w 9"/>
                  <a:gd name="T27" fmla="*/ 4 h 12"/>
                  <a:gd name="T28" fmla="*/ 9 w 9"/>
                  <a:gd name="T29" fmla="*/ 2 h 12"/>
                  <a:gd name="T30" fmla="*/ 5 w 9"/>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2">
                    <a:moveTo>
                      <a:pt x="2" y="7"/>
                    </a:moveTo>
                    <a:cubicBezTo>
                      <a:pt x="1" y="8"/>
                      <a:pt x="1" y="9"/>
                      <a:pt x="0" y="9"/>
                    </a:cubicBezTo>
                    <a:cubicBezTo>
                      <a:pt x="2" y="10"/>
                      <a:pt x="4" y="11"/>
                      <a:pt x="5" y="12"/>
                    </a:cubicBezTo>
                    <a:cubicBezTo>
                      <a:pt x="6" y="9"/>
                      <a:pt x="6" y="9"/>
                      <a:pt x="6" y="9"/>
                    </a:cubicBezTo>
                    <a:cubicBezTo>
                      <a:pt x="4" y="9"/>
                      <a:pt x="3" y="8"/>
                      <a:pt x="2" y="7"/>
                    </a:cubicBezTo>
                    <a:moveTo>
                      <a:pt x="5" y="1"/>
                    </a:moveTo>
                    <a:cubicBezTo>
                      <a:pt x="5" y="1"/>
                      <a:pt x="4" y="2"/>
                      <a:pt x="4" y="2"/>
                    </a:cubicBezTo>
                    <a:cubicBezTo>
                      <a:pt x="8" y="4"/>
                      <a:pt x="8" y="4"/>
                      <a:pt x="8" y="4"/>
                    </a:cubicBezTo>
                    <a:cubicBezTo>
                      <a:pt x="9" y="4"/>
                      <a:pt x="9" y="4"/>
                      <a:pt x="9" y="4"/>
                    </a:cubicBezTo>
                    <a:cubicBezTo>
                      <a:pt x="8" y="3"/>
                      <a:pt x="8" y="3"/>
                      <a:pt x="8" y="3"/>
                    </a:cubicBezTo>
                    <a:cubicBezTo>
                      <a:pt x="5" y="1"/>
                      <a:pt x="5" y="1"/>
                      <a:pt x="5" y="1"/>
                    </a:cubicBezTo>
                    <a:moveTo>
                      <a:pt x="5" y="0"/>
                    </a:moveTo>
                    <a:cubicBezTo>
                      <a:pt x="5" y="0"/>
                      <a:pt x="5" y="1"/>
                      <a:pt x="5" y="1"/>
                    </a:cubicBezTo>
                    <a:cubicBezTo>
                      <a:pt x="9" y="4"/>
                      <a:pt x="9" y="4"/>
                      <a:pt x="9" y="4"/>
                    </a:cubicBezTo>
                    <a:cubicBezTo>
                      <a:pt x="9" y="2"/>
                      <a:pt x="9" y="2"/>
                      <a:pt x="9" y="2"/>
                    </a:cubicBezTo>
                    <a:cubicBezTo>
                      <a:pt x="8" y="2"/>
                      <a:pt x="7" y="1"/>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0" name="Freeform 10374"/>
              <p:cNvSpPr>
                <a:spLocks/>
              </p:cNvSpPr>
              <p:nvPr/>
            </p:nvSpPr>
            <p:spPr bwMode="auto">
              <a:xfrm>
                <a:off x="-564" y="3122"/>
                <a:ext cx="9" cy="7"/>
              </a:xfrm>
              <a:custGeom>
                <a:avLst/>
                <a:gdLst>
                  <a:gd name="T0" fmla="*/ 0 w 4"/>
                  <a:gd name="T1" fmla="*/ 0 h 3"/>
                  <a:gd name="T2" fmla="*/ 0 w 4"/>
                  <a:gd name="T3" fmla="*/ 0 h 3"/>
                  <a:gd name="T4" fmla="*/ 3 w 4"/>
                  <a:gd name="T5" fmla="*/ 2 h 3"/>
                  <a:gd name="T6" fmla="*/ 4 w 4"/>
                  <a:gd name="T7" fmla="*/ 3 h 3"/>
                  <a:gd name="T8" fmla="*/ 4 w 4"/>
                  <a:gd name="T9" fmla="*/ 3 h 3"/>
                  <a:gd name="T10" fmla="*/ 0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0" y="0"/>
                    </a:moveTo>
                    <a:cubicBezTo>
                      <a:pt x="0" y="0"/>
                      <a:pt x="0" y="0"/>
                      <a:pt x="0" y="0"/>
                    </a:cubicBezTo>
                    <a:cubicBezTo>
                      <a:pt x="3" y="2"/>
                      <a:pt x="3" y="2"/>
                      <a:pt x="3" y="2"/>
                    </a:cubicBezTo>
                    <a:cubicBezTo>
                      <a:pt x="4" y="3"/>
                      <a:pt x="4" y="3"/>
                      <a:pt x="4" y="3"/>
                    </a:cubicBezTo>
                    <a:cubicBezTo>
                      <a:pt x="4" y="3"/>
                      <a:pt x="4" y="3"/>
                      <a:pt x="4" y="3"/>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1" name="Freeform 10375"/>
              <p:cNvSpPr>
                <a:spLocks noEditPoints="1"/>
              </p:cNvSpPr>
              <p:nvPr/>
            </p:nvSpPr>
            <p:spPr bwMode="auto">
              <a:xfrm>
                <a:off x="-503" y="3122"/>
                <a:ext cx="99" cy="26"/>
              </a:xfrm>
              <a:custGeom>
                <a:avLst/>
                <a:gdLst>
                  <a:gd name="T0" fmla="*/ 21 w 42"/>
                  <a:gd name="T1" fmla="*/ 0 h 11"/>
                  <a:gd name="T2" fmla="*/ 15 w 42"/>
                  <a:gd name="T3" fmla="*/ 9 h 11"/>
                  <a:gd name="T4" fmla="*/ 18 w 42"/>
                  <a:gd name="T5" fmla="*/ 11 h 11"/>
                  <a:gd name="T6" fmla="*/ 21 w 42"/>
                  <a:gd name="T7" fmla="*/ 4 h 11"/>
                  <a:gd name="T8" fmla="*/ 23 w 42"/>
                  <a:gd name="T9" fmla="*/ 2 h 11"/>
                  <a:gd name="T10" fmla="*/ 21 w 42"/>
                  <a:gd name="T11" fmla="*/ 0 h 11"/>
                  <a:gd name="T12" fmla="*/ 0 w 42"/>
                  <a:gd name="T13" fmla="*/ 0 h 11"/>
                  <a:gd name="T14" fmla="*/ 0 w 42"/>
                  <a:gd name="T15" fmla="*/ 0 h 11"/>
                  <a:gd name="T16" fmla="*/ 1 w 42"/>
                  <a:gd name="T17" fmla="*/ 1 h 11"/>
                  <a:gd name="T18" fmla="*/ 0 w 42"/>
                  <a:gd name="T19" fmla="*/ 0 h 11"/>
                  <a:gd name="T20" fmla="*/ 38 w 42"/>
                  <a:gd name="T21" fmla="*/ 0 h 11"/>
                  <a:gd name="T22" fmla="*/ 37 w 42"/>
                  <a:gd name="T23" fmla="*/ 3 h 11"/>
                  <a:gd name="T24" fmla="*/ 40 w 42"/>
                  <a:gd name="T25" fmla="*/ 5 h 11"/>
                  <a:gd name="T26" fmla="*/ 40 w 42"/>
                  <a:gd name="T27" fmla="*/ 4 h 11"/>
                  <a:gd name="T28" fmla="*/ 42 w 42"/>
                  <a:gd name="T29" fmla="*/ 2 h 11"/>
                  <a:gd name="T30" fmla="*/ 38 w 42"/>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11">
                    <a:moveTo>
                      <a:pt x="21" y="0"/>
                    </a:moveTo>
                    <a:cubicBezTo>
                      <a:pt x="19" y="3"/>
                      <a:pt x="17" y="6"/>
                      <a:pt x="15" y="9"/>
                    </a:cubicBezTo>
                    <a:cubicBezTo>
                      <a:pt x="16" y="10"/>
                      <a:pt x="17" y="10"/>
                      <a:pt x="18" y="11"/>
                    </a:cubicBezTo>
                    <a:cubicBezTo>
                      <a:pt x="21" y="4"/>
                      <a:pt x="21" y="4"/>
                      <a:pt x="21" y="4"/>
                    </a:cubicBezTo>
                    <a:cubicBezTo>
                      <a:pt x="23" y="2"/>
                      <a:pt x="23" y="2"/>
                      <a:pt x="23" y="2"/>
                    </a:cubicBezTo>
                    <a:cubicBezTo>
                      <a:pt x="22" y="1"/>
                      <a:pt x="22" y="1"/>
                      <a:pt x="21" y="0"/>
                    </a:cubicBezTo>
                    <a:moveTo>
                      <a:pt x="0" y="0"/>
                    </a:moveTo>
                    <a:cubicBezTo>
                      <a:pt x="0" y="0"/>
                      <a:pt x="0" y="0"/>
                      <a:pt x="0" y="0"/>
                    </a:cubicBezTo>
                    <a:cubicBezTo>
                      <a:pt x="0" y="1"/>
                      <a:pt x="1" y="1"/>
                      <a:pt x="1" y="1"/>
                    </a:cubicBezTo>
                    <a:cubicBezTo>
                      <a:pt x="1" y="1"/>
                      <a:pt x="0" y="1"/>
                      <a:pt x="0" y="0"/>
                    </a:cubicBezTo>
                    <a:moveTo>
                      <a:pt x="38" y="0"/>
                    </a:moveTo>
                    <a:cubicBezTo>
                      <a:pt x="37" y="3"/>
                      <a:pt x="37" y="3"/>
                      <a:pt x="37" y="3"/>
                    </a:cubicBezTo>
                    <a:cubicBezTo>
                      <a:pt x="40" y="5"/>
                      <a:pt x="40" y="5"/>
                      <a:pt x="40" y="5"/>
                    </a:cubicBezTo>
                    <a:cubicBezTo>
                      <a:pt x="40" y="5"/>
                      <a:pt x="40" y="4"/>
                      <a:pt x="40" y="4"/>
                    </a:cubicBezTo>
                    <a:cubicBezTo>
                      <a:pt x="41" y="4"/>
                      <a:pt x="41" y="3"/>
                      <a:pt x="42" y="2"/>
                    </a:cubicBezTo>
                    <a:cubicBezTo>
                      <a:pt x="38" y="0"/>
                      <a:pt x="38" y="0"/>
                      <a:pt x="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2" name="Freeform 10376"/>
              <p:cNvSpPr>
                <a:spLocks/>
              </p:cNvSpPr>
              <p:nvPr/>
            </p:nvSpPr>
            <p:spPr bwMode="auto">
              <a:xfrm>
                <a:off x="-611" y="3122"/>
                <a:ext cx="9" cy="5"/>
              </a:xfrm>
              <a:custGeom>
                <a:avLst/>
                <a:gdLst>
                  <a:gd name="T0" fmla="*/ 0 w 4"/>
                  <a:gd name="T1" fmla="*/ 0 h 2"/>
                  <a:gd name="T2" fmla="*/ 0 w 4"/>
                  <a:gd name="T3" fmla="*/ 1 h 2"/>
                  <a:gd name="T4" fmla="*/ 4 w 4"/>
                  <a:gd name="T5" fmla="*/ 2 h 2"/>
                  <a:gd name="T6" fmla="*/ 4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1"/>
                      <a:pt x="0" y="1"/>
                      <a:pt x="0" y="1"/>
                    </a:cubicBezTo>
                    <a:cubicBezTo>
                      <a:pt x="1" y="1"/>
                      <a:pt x="3" y="2"/>
                      <a:pt x="4" y="2"/>
                    </a:cubicBezTo>
                    <a:cubicBezTo>
                      <a:pt x="4" y="2"/>
                      <a:pt x="4" y="2"/>
                      <a:pt x="4" y="2"/>
                    </a:cubicBezTo>
                    <a:cubicBezTo>
                      <a:pt x="3"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3" name="Freeform 10377"/>
              <p:cNvSpPr>
                <a:spLocks noEditPoints="1"/>
              </p:cNvSpPr>
              <p:nvPr/>
            </p:nvSpPr>
            <p:spPr bwMode="auto">
              <a:xfrm>
                <a:off x="-614" y="3124"/>
                <a:ext cx="78" cy="10"/>
              </a:xfrm>
              <a:custGeom>
                <a:avLst/>
                <a:gdLst>
                  <a:gd name="T0" fmla="*/ 29 w 33"/>
                  <a:gd name="T1" fmla="*/ 2 h 4"/>
                  <a:gd name="T2" fmla="*/ 29 w 33"/>
                  <a:gd name="T3" fmla="*/ 2 h 4"/>
                  <a:gd name="T4" fmla="*/ 33 w 33"/>
                  <a:gd name="T5" fmla="*/ 4 h 4"/>
                  <a:gd name="T6" fmla="*/ 33 w 33"/>
                  <a:gd name="T7" fmla="*/ 4 h 4"/>
                  <a:gd name="T8" fmla="*/ 30 w 33"/>
                  <a:gd name="T9" fmla="*/ 2 h 4"/>
                  <a:gd name="T10" fmla="*/ 29 w 33"/>
                  <a:gd name="T11" fmla="*/ 2 h 4"/>
                  <a:gd name="T12" fmla="*/ 1 w 33"/>
                  <a:gd name="T13" fmla="*/ 0 h 4"/>
                  <a:gd name="T14" fmla="*/ 0 w 33"/>
                  <a:gd name="T15" fmla="*/ 2 h 4"/>
                  <a:gd name="T16" fmla="*/ 3 w 33"/>
                  <a:gd name="T17" fmla="*/ 4 h 4"/>
                  <a:gd name="T18" fmla="*/ 5 w 33"/>
                  <a:gd name="T19" fmla="*/ 2 h 4"/>
                  <a:gd name="T20" fmla="*/ 1 w 3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
                    <a:moveTo>
                      <a:pt x="29" y="2"/>
                    </a:moveTo>
                    <a:cubicBezTo>
                      <a:pt x="29" y="2"/>
                      <a:pt x="29" y="2"/>
                      <a:pt x="29" y="2"/>
                    </a:cubicBezTo>
                    <a:cubicBezTo>
                      <a:pt x="30" y="3"/>
                      <a:pt x="32" y="4"/>
                      <a:pt x="33" y="4"/>
                    </a:cubicBezTo>
                    <a:cubicBezTo>
                      <a:pt x="33" y="4"/>
                      <a:pt x="33" y="4"/>
                      <a:pt x="33" y="4"/>
                    </a:cubicBezTo>
                    <a:cubicBezTo>
                      <a:pt x="32" y="3"/>
                      <a:pt x="31" y="3"/>
                      <a:pt x="30" y="2"/>
                    </a:cubicBezTo>
                    <a:cubicBezTo>
                      <a:pt x="30" y="2"/>
                      <a:pt x="30" y="2"/>
                      <a:pt x="29" y="2"/>
                    </a:cubicBezTo>
                    <a:moveTo>
                      <a:pt x="1" y="0"/>
                    </a:moveTo>
                    <a:cubicBezTo>
                      <a:pt x="0" y="2"/>
                      <a:pt x="0" y="2"/>
                      <a:pt x="0" y="2"/>
                    </a:cubicBezTo>
                    <a:cubicBezTo>
                      <a:pt x="1" y="2"/>
                      <a:pt x="2" y="3"/>
                      <a:pt x="3" y="4"/>
                    </a:cubicBezTo>
                    <a:cubicBezTo>
                      <a:pt x="4" y="3"/>
                      <a:pt x="4" y="2"/>
                      <a:pt x="5" y="2"/>
                    </a:cubicBezTo>
                    <a:cubicBezTo>
                      <a:pt x="4"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4" name="Freeform 10378"/>
              <p:cNvSpPr>
                <a:spLocks/>
              </p:cNvSpPr>
              <p:nvPr/>
            </p:nvSpPr>
            <p:spPr bwMode="auto">
              <a:xfrm>
                <a:off x="-545" y="3127"/>
                <a:ext cx="2" cy="2"/>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5" name="Freeform 10379"/>
              <p:cNvSpPr>
                <a:spLocks noEditPoints="1"/>
              </p:cNvSpPr>
              <p:nvPr/>
            </p:nvSpPr>
            <p:spPr bwMode="auto">
              <a:xfrm>
                <a:off x="-517" y="3129"/>
                <a:ext cx="19" cy="21"/>
              </a:xfrm>
              <a:custGeom>
                <a:avLst/>
                <a:gdLst>
                  <a:gd name="T0" fmla="*/ 0 w 8"/>
                  <a:gd name="T1" fmla="*/ 6 h 9"/>
                  <a:gd name="T2" fmla="*/ 0 w 8"/>
                  <a:gd name="T3" fmla="*/ 7 h 9"/>
                  <a:gd name="T4" fmla="*/ 3 w 8"/>
                  <a:gd name="T5" fmla="*/ 9 h 9"/>
                  <a:gd name="T6" fmla="*/ 4 w 8"/>
                  <a:gd name="T7" fmla="*/ 8 h 9"/>
                  <a:gd name="T8" fmla="*/ 0 w 8"/>
                  <a:gd name="T9" fmla="*/ 6 h 9"/>
                  <a:gd name="T10" fmla="*/ 4 w 8"/>
                  <a:gd name="T11" fmla="*/ 0 h 9"/>
                  <a:gd name="T12" fmla="*/ 1 w 8"/>
                  <a:gd name="T13" fmla="*/ 4 h 9"/>
                  <a:gd name="T14" fmla="*/ 2 w 8"/>
                  <a:gd name="T15" fmla="*/ 5 h 9"/>
                  <a:gd name="T16" fmla="*/ 5 w 8"/>
                  <a:gd name="T17" fmla="*/ 6 h 9"/>
                  <a:gd name="T18" fmla="*/ 8 w 8"/>
                  <a:gd name="T19" fmla="*/ 2 h 9"/>
                  <a:gd name="T20" fmla="*/ 4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0" y="6"/>
                    </a:moveTo>
                    <a:cubicBezTo>
                      <a:pt x="0" y="7"/>
                      <a:pt x="0" y="7"/>
                      <a:pt x="0" y="7"/>
                    </a:cubicBezTo>
                    <a:cubicBezTo>
                      <a:pt x="1" y="7"/>
                      <a:pt x="2" y="8"/>
                      <a:pt x="3" y="9"/>
                    </a:cubicBezTo>
                    <a:cubicBezTo>
                      <a:pt x="4" y="8"/>
                      <a:pt x="4" y="8"/>
                      <a:pt x="4" y="8"/>
                    </a:cubicBezTo>
                    <a:cubicBezTo>
                      <a:pt x="3" y="8"/>
                      <a:pt x="1" y="7"/>
                      <a:pt x="0" y="6"/>
                    </a:cubicBezTo>
                    <a:moveTo>
                      <a:pt x="4" y="0"/>
                    </a:moveTo>
                    <a:cubicBezTo>
                      <a:pt x="1" y="4"/>
                      <a:pt x="1" y="4"/>
                      <a:pt x="1" y="4"/>
                    </a:cubicBezTo>
                    <a:cubicBezTo>
                      <a:pt x="2" y="4"/>
                      <a:pt x="2" y="5"/>
                      <a:pt x="2" y="5"/>
                    </a:cubicBezTo>
                    <a:cubicBezTo>
                      <a:pt x="3" y="5"/>
                      <a:pt x="4" y="6"/>
                      <a:pt x="5" y="6"/>
                    </a:cubicBezTo>
                    <a:cubicBezTo>
                      <a:pt x="8" y="2"/>
                      <a:pt x="8" y="2"/>
                      <a:pt x="8" y="2"/>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6" name="Freeform 10380"/>
              <p:cNvSpPr>
                <a:spLocks/>
              </p:cNvSpPr>
              <p:nvPr/>
            </p:nvSpPr>
            <p:spPr bwMode="auto">
              <a:xfrm>
                <a:off x="-517" y="3139"/>
                <a:ext cx="12" cy="9"/>
              </a:xfrm>
              <a:custGeom>
                <a:avLst/>
                <a:gdLst>
                  <a:gd name="T0" fmla="*/ 1 w 5"/>
                  <a:gd name="T1" fmla="*/ 0 h 4"/>
                  <a:gd name="T2" fmla="*/ 0 w 5"/>
                  <a:gd name="T3" fmla="*/ 2 h 4"/>
                  <a:gd name="T4" fmla="*/ 4 w 5"/>
                  <a:gd name="T5" fmla="*/ 4 h 4"/>
                  <a:gd name="T6" fmla="*/ 5 w 5"/>
                  <a:gd name="T7" fmla="*/ 3 h 4"/>
                  <a:gd name="T8" fmla="*/ 5 w 5"/>
                  <a:gd name="T9" fmla="*/ 2 h 4"/>
                  <a:gd name="T10" fmla="*/ 2 w 5"/>
                  <a:gd name="T11" fmla="*/ 1 h 4"/>
                  <a:gd name="T12" fmla="*/ 1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1" y="0"/>
                    </a:moveTo>
                    <a:cubicBezTo>
                      <a:pt x="0" y="2"/>
                      <a:pt x="0" y="2"/>
                      <a:pt x="0" y="2"/>
                    </a:cubicBezTo>
                    <a:cubicBezTo>
                      <a:pt x="1" y="3"/>
                      <a:pt x="3" y="4"/>
                      <a:pt x="4" y="4"/>
                    </a:cubicBezTo>
                    <a:cubicBezTo>
                      <a:pt x="5" y="3"/>
                      <a:pt x="5" y="3"/>
                      <a:pt x="5" y="3"/>
                    </a:cubicBezTo>
                    <a:cubicBezTo>
                      <a:pt x="5" y="2"/>
                      <a:pt x="5" y="2"/>
                      <a:pt x="5" y="2"/>
                    </a:cubicBezTo>
                    <a:cubicBezTo>
                      <a:pt x="4" y="2"/>
                      <a:pt x="3" y="1"/>
                      <a:pt x="2" y="1"/>
                    </a:cubicBezTo>
                    <a:cubicBezTo>
                      <a:pt x="2" y="1"/>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7" name="Freeform 10381"/>
              <p:cNvSpPr>
                <a:spLocks noEditPoints="1"/>
              </p:cNvSpPr>
              <p:nvPr/>
            </p:nvSpPr>
            <p:spPr bwMode="auto">
              <a:xfrm>
                <a:off x="-560" y="3129"/>
                <a:ext cx="133" cy="31"/>
              </a:xfrm>
              <a:custGeom>
                <a:avLst/>
                <a:gdLst>
                  <a:gd name="T0" fmla="*/ 0 w 56"/>
                  <a:gd name="T1" fmla="*/ 9 h 13"/>
                  <a:gd name="T2" fmla="*/ 0 w 56"/>
                  <a:gd name="T3" fmla="*/ 9 h 13"/>
                  <a:gd name="T4" fmla="*/ 4 w 56"/>
                  <a:gd name="T5" fmla="*/ 11 h 13"/>
                  <a:gd name="T6" fmla="*/ 4 w 56"/>
                  <a:gd name="T7" fmla="*/ 11 h 13"/>
                  <a:gd name="T8" fmla="*/ 0 w 56"/>
                  <a:gd name="T9" fmla="*/ 9 h 13"/>
                  <a:gd name="T10" fmla="*/ 4 w 56"/>
                  <a:gd name="T11" fmla="*/ 2 h 13"/>
                  <a:gd name="T12" fmla="*/ 2 w 56"/>
                  <a:gd name="T13" fmla="*/ 7 h 13"/>
                  <a:gd name="T14" fmla="*/ 3 w 56"/>
                  <a:gd name="T15" fmla="*/ 8 h 13"/>
                  <a:gd name="T16" fmla="*/ 5 w 56"/>
                  <a:gd name="T17" fmla="*/ 9 h 13"/>
                  <a:gd name="T18" fmla="*/ 8 w 56"/>
                  <a:gd name="T19" fmla="*/ 5 h 13"/>
                  <a:gd name="T20" fmla="*/ 4 w 56"/>
                  <a:gd name="T21" fmla="*/ 2 h 13"/>
                  <a:gd name="T22" fmla="*/ 6 w 56"/>
                  <a:gd name="T23" fmla="*/ 0 h 13"/>
                  <a:gd name="T24" fmla="*/ 6 w 56"/>
                  <a:gd name="T25" fmla="*/ 0 h 13"/>
                  <a:gd name="T26" fmla="*/ 10 w 56"/>
                  <a:gd name="T27" fmla="*/ 3 h 13"/>
                  <a:gd name="T28" fmla="*/ 10 w 56"/>
                  <a:gd name="T29" fmla="*/ 3 h 13"/>
                  <a:gd name="T30" fmla="*/ 6 w 56"/>
                  <a:gd name="T31" fmla="*/ 0 h 13"/>
                  <a:gd name="T32" fmla="*/ 50 w 56"/>
                  <a:gd name="T33" fmla="*/ 0 h 13"/>
                  <a:gd name="T34" fmla="*/ 45 w 56"/>
                  <a:gd name="T35" fmla="*/ 10 h 13"/>
                  <a:gd name="T36" fmla="*/ 51 w 56"/>
                  <a:gd name="T37" fmla="*/ 13 h 13"/>
                  <a:gd name="T38" fmla="*/ 56 w 56"/>
                  <a:gd name="T39" fmla="*/ 4 h 13"/>
                  <a:gd name="T40" fmla="*/ 53 w 56"/>
                  <a:gd name="T41" fmla="*/ 2 h 13"/>
                  <a:gd name="T42" fmla="*/ 48 w 56"/>
                  <a:gd name="T43" fmla="*/ 10 h 13"/>
                  <a:gd name="T44" fmla="*/ 52 w 56"/>
                  <a:gd name="T45" fmla="*/ 2 h 13"/>
                  <a:gd name="T46" fmla="*/ 50 w 56"/>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13">
                    <a:moveTo>
                      <a:pt x="0" y="9"/>
                    </a:moveTo>
                    <a:cubicBezTo>
                      <a:pt x="0" y="9"/>
                      <a:pt x="0" y="9"/>
                      <a:pt x="0" y="9"/>
                    </a:cubicBezTo>
                    <a:cubicBezTo>
                      <a:pt x="1" y="10"/>
                      <a:pt x="3" y="11"/>
                      <a:pt x="4" y="11"/>
                    </a:cubicBezTo>
                    <a:cubicBezTo>
                      <a:pt x="4" y="11"/>
                      <a:pt x="4" y="11"/>
                      <a:pt x="4" y="11"/>
                    </a:cubicBezTo>
                    <a:cubicBezTo>
                      <a:pt x="3" y="11"/>
                      <a:pt x="1" y="10"/>
                      <a:pt x="0" y="9"/>
                    </a:cubicBezTo>
                    <a:moveTo>
                      <a:pt x="4" y="2"/>
                    </a:moveTo>
                    <a:cubicBezTo>
                      <a:pt x="3" y="4"/>
                      <a:pt x="2" y="5"/>
                      <a:pt x="2" y="7"/>
                    </a:cubicBezTo>
                    <a:cubicBezTo>
                      <a:pt x="2" y="7"/>
                      <a:pt x="3" y="7"/>
                      <a:pt x="3" y="8"/>
                    </a:cubicBezTo>
                    <a:cubicBezTo>
                      <a:pt x="4" y="8"/>
                      <a:pt x="5" y="9"/>
                      <a:pt x="5" y="9"/>
                    </a:cubicBezTo>
                    <a:cubicBezTo>
                      <a:pt x="6" y="7"/>
                      <a:pt x="7" y="6"/>
                      <a:pt x="8" y="5"/>
                    </a:cubicBezTo>
                    <a:cubicBezTo>
                      <a:pt x="7" y="4"/>
                      <a:pt x="6" y="3"/>
                      <a:pt x="4" y="2"/>
                    </a:cubicBezTo>
                    <a:moveTo>
                      <a:pt x="6" y="0"/>
                    </a:moveTo>
                    <a:cubicBezTo>
                      <a:pt x="6" y="0"/>
                      <a:pt x="6" y="0"/>
                      <a:pt x="6" y="0"/>
                    </a:cubicBezTo>
                    <a:cubicBezTo>
                      <a:pt x="10" y="3"/>
                      <a:pt x="10" y="3"/>
                      <a:pt x="10" y="3"/>
                    </a:cubicBezTo>
                    <a:cubicBezTo>
                      <a:pt x="10" y="3"/>
                      <a:pt x="10" y="3"/>
                      <a:pt x="10" y="3"/>
                    </a:cubicBezTo>
                    <a:cubicBezTo>
                      <a:pt x="9" y="2"/>
                      <a:pt x="7" y="1"/>
                      <a:pt x="6" y="0"/>
                    </a:cubicBezTo>
                    <a:moveTo>
                      <a:pt x="50" y="0"/>
                    </a:moveTo>
                    <a:cubicBezTo>
                      <a:pt x="48" y="3"/>
                      <a:pt x="47" y="6"/>
                      <a:pt x="45" y="10"/>
                    </a:cubicBezTo>
                    <a:cubicBezTo>
                      <a:pt x="47" y="11"/>
                      <a:pt x="49" y="12"/>
                      <a:pt x="51" y="13"/>
                    </a:cubicBezTo>
                    <a:cubicBezTo>
                      <a:pt x="52" y="10"/>
                      <a:pt x="54" y="7"/>
                      <a:pt x="56" y="4"/>
                    </a:cubicBezTo>
                    <a:cubicBezTo>
                      <a:pt x="55" y="3"/>
                      <a:pt x="54" y="3"/>
                      <a:pt x="53" y="2"/>
                    </a:cubicBezTo>
                    <a:cubicBezTo>
                      <a:pt x="51" y="5"/>
                      <a:pt x="50" y="7"/>
                      <a:pt x="48" y="10"/>
                    </a:cubicBezTo>
                    <a:cubicBezTo>
                      <a:pt x="49" y="7"/>
                      <a:pt x="51" y="4"/>
                      <a:pt x="52" y="2"/>
                    </a:cubicBezTo>
                    <a:cubicBezTo>
                      <a:pt x="52" y="1"/>
                      <a:pt x="51" y="1"/>
                      <a:pt x="5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8" name="Freeform 10382"/>
              <p:cNvSpPr>
                <a:spLocks noEditPoints="1"/>
              </p:cNvSpPr>
              <p:nvPr/>
            </p:nvSpPr>
            <p:spPr bwMode="auto">
              <a:xfrm>
                <a:off x="-560" y="3129"/>
                <a:ext cx="24" cy="26"/>
              </a:xfrm>
              <a:custGeom>
                <a:avLst/>
                <a:gdLst>
                  <a:gd name="T0" fmla="*/ 2 w 10"/>
                  <a:gd name="T1" fmla="*/ 7 h 11"/>
                  <a:gd name="T2" fmla="*/ 0 w 10"/>
                  <a:gd name="T3" fmla="*/ 9 h 11"/>
                  <a:gd name="T4" fmla="*/ 4 w 10"/>
                  <a:gd name="T5" fmla="*/ 11 h 11"/>
                  <a:gd name="T6" fmla="*/ 5 w 10"/>
                  <a:gd name="T7" fmla="*/ 9 h 11"/>
                  <a:gd name="T8" fmla="*/ 3 w 10"/>
                  <a:gd name="T9" fmla="*/ 8 h 11"/>
                  <a:gd name="T10" fmla="*/ 2 w 10"/>
                  <a:gd name="T11" fmla="*/ 7 h 11"/>
                  <a:gd name="T12" fmla="*/ 5 w 10"/>
                  <a:gd name="T13" fmla="*/ 2 h 11"/>
                  <a:gd name="T14" fmla="*/ 4 w 10"/>
                  <a:gd name="T15" fmla="*/ 2 h 11"/>
                  <a:gd name="T16" fmla="*/ 8 w 10"/>
                  <a:gd name="T17" fmla="*/ 5 h 11"/>
                  <a:gd name="T18" fmla="*/ 9 w 10"/>
                  <a:gd name="T19" fmla="*/ 4 h 11"/>
                  <a:gd name="T20" fmla="*/ 5 w 10"/>
                  <a:gd name="T21" fmla="*/ 2 h 11"/>
                  <a:gd name="T22" fmla="*/ 6 w 10"/>
                  <a:gd name="T23" fmla="*/ 0 h 11"/>
                  <a:gd name="T24" fmla="*/ 5 w 10"/>
                  <a:gd name="T25" fmla="*/ 1 h 11"/>
                  <a:gd name="T26" fmla="*/ 9 w 10"/>
                  <a:gd name="T27" fmla="*/ 4 h 11"/>
                  <a:gd name="T28" fmla="*/ 10 w 10"/>
                  <a:gd name="T29" fmla="*/ 3 h 11"/>
                  <a:gd name="T30" fmla="*/ 6 w 10"/>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11">
                    <a:moveTo>
                      <a:pt x="2" y="7"/>
                    </a:moveTo>
                    <a:cubicBezTo>
                      <a:pt x="1" y="8"/>
                      <a:pt x="1" y="8"/>
                      <a:pt x="0" y="9"/>
                    </a:cubicBezTo>
                    <a:cubicBezTo>
                      <a:pt x="1" y="10"/>
                      <a:pt x="3" y="11"/>
                      <a:pt x="4" y="11"/>
                    </a:cubicBezTo>
                    <a:cubicBezTo>
                      <a:pt x="4" y="10"/>
                      <a:pt x="5" y="10"/>
                      <a:pt x="5" y="9"/>
                    </a:cubicBezTo>
                    <a:cubicBezTo>
                      <a:pt x="5" y="9"/>
                      <a:pt x="4" y="8"/>
                      <a:pt x="3" y="8"/>
                    </a:cubicBezTo>
                    <a:cubicBezTo>
                      <a:pt x="3" y="7"/>
                      <a:pt x="2" y="7"/>
                      <a:pt x="2" y="7"/>
                    </a:cubicBezTo>
                    <a:moveTo>
                      <a:pt x="5" y="2"/>
                    </a:moveTo>
                    <a:cubicBezTo>
                      <a:pt x="5" y="2"/>
                      <a:pt x="5" y="2"/>
                      <a:pt x="4" y="2"/>
                    </a:cubicBezTo>
                    <a:cubicBezTo>
                      <a:pt x="6" y="3"/>
                      <a:pt x="7" y="4"/>
                      <a:pt x="8" y="5"/>
                    </a:cubicBezTo>
                    <a:cubicBezTo>
                      <a:pt x="8" y="5"/>
                      <a:pt x="8" y="4"/>
                      <a:pt x="9" y="4"/>
                    </a:cubicBezTo>
                    <a:cubicBezTo>
                      <a:pt x="5" y="2"/>
                      <a:pt x="5" y="2"/>
                      <a:pt x="5" y="2"/>
                    </a:cubicBezTo>
                    <a:moveTo>
                      <a:pt x="6" y="0"/>
                    </a:moveTo>
                    <a:cubicBezTo>
                      <a:pt x="5" y="1"/>
                      <a:pt x="5" y="1"/>
                      <a:pt x="5" y="1"/>
                    </a:cubicBezTo>
                    <a:cubicBezTo>
                      <a:pt x="9" y="4"/>
                      <a:pt x="9" y="4"/>
                      <a:pt x="9" y="4"/>
                    </a:cubicBezTo>
                    <a:cubicBezTo>
                      <a:pt x="9" y="4"/>
                      <a:pt x="9" y="3"/>
                      <a:pt x="10" y="3"/>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9" name="Freeform 10383"/>
              <p:cNvSpPr>
                <a:spLocks/>
              </p:cNvSpPr>
              <p:nvPr/>
            </p:nvSpPr>
            <p:spPr bwMode="auto">
              <a:xfrm>
                <a:off x="-548" y="3132"/>
                <a:ext cx="10" cy="7"/>
              </a:xfrm>
              <a:custGeom>
                <a:avLst/>
                <a:gdLst>
                  <a:gd name="T0" fmla="*/ 0 w 4"/>
                  <a:gd name="T1" fmla="*/ 0 h 3"/>
                  <a:gd name="T2" fmla="*/ 0 w 4"/>
                  <a:gd name="T3" fmla="*/ 1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1"/>
                      <a:pt x="0" y="1"/>
                    </a:cubicBezTo>
                    <a:cubicBezTo>
                      <a:pt x="4" y="3"/>
                      <a:pt x="4" y="3"/>
                      <a:pt x="4" y="3"/>
                    </a:cubicBezTo>
                    <a:cubicBezTo>
                      <a:pt x="4" y="3"/>
                      <a:pt x="4" y="3"/>
                      <a:pt x="4" y="3"/>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0" name="Freeform 10384"/>
              <p:cNvSpPr>
                <a:spLocks/>
              </p:cNvSpPr>
              <p:nvPr/>
            </p:nvSpPr>
            <p:spPr bwMode="auto">
              <a:xfrm>
                <a:off x="-590" y="3134"/>
                <a:ext cx="7" cy="5"/>
              </a:xfrm>
              <a:custGeom>
                <a:avLst/>
                <a:gdLst>
                  <a:gd name="T0" fmla="*/ 0 w 3"/>
                  <a:gd name="T1" fmla="*/ 0 h 2"/>
                  <a:gd name="T2" fmla="*/ 3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1" y="1"/>
                      <a:pt x="2" y="1"/>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1" name="Freeform 10385"/>
              <p:cNvSpPr>
                <a:spLocks/>
              </p:cNvSpPr>
              <p:nvPr/>
            </p:nvSpPr>
            <p:spPr bwMode="auto">
              <a:xfrm>
                <a:off x="-595" y="3132"/>
                <a:ext cx="12" cy="7"/>
              </a:xfrm>
              <a:custGeom>
                <a:avLst/>
                <a:gdLst>
                  <a:gd name="T0" fmla="*/ 0 w 5"/>
                  <a:gd name="T1" fmla="*/ 0 h 3"/>
                  <a:gd name="T2" fmla="*/ 0 w 5"/>
                  <a:gd name="T3" fmla="*/ 0 h 3"/>
                  <a:gd name="T4" fmla="*/ 2 w 5"/>
                  <a:gd name="T5" fmla="*/ 1 h 3"/>
                  <a:gd name="T6" fmla="*/ 5 w 5"/>
                  <a:gd name="T7" fmla="*/ 3 h 3"/>
                  <a:gd name="T8" fmla="*/ 5 w 5"/>
                  <a:gd name="T9" fmla="*/ 3 h 3"/>
                  <a:gd name="T10" fmla="*/ 0 w 5"/>
                  <a:gd name="T11" fmla="*/ 0 h 3"/>
                </a:gdLst>
                <a:ahLst/>
                <a:cxnLst>
                  <a:cxn ang="0">
                    <a:pos x="T0" y="T1"/>
                  </a:cxn>
                  <a:cxn ang="0">
                    <a:pos x="T2" y="T3"/>
                  </a:cxn>
                  <a:cxn ang="0">
                    <a:pos x="T4" y="T5"/>
                  </a:cxn>
                  <a:cxn ang="0">
                    <a:pos x="T6" y="T7"/>
                  </a:cxn>
                  <a:cxn ang="0">
                    <a:pos x="T8" y="T9"/>
                  </a:cxn>
                  <a:cxn ang="0">
                    <a:pos x="T10" y="T11"/>
                  </a:cxn>
                </a:cxnLst>
                <a:rect l="0" t="0" r="r" b="b"/>
                <a:pathLst>
                  <a:path w="5" h="3">
                    <a:moveTo>
                      <a:pt x="0" y="0"/>
                    </a:moveTo>
                    <a:cubicBezTo>
                      <a:pt x="0" y="0"/>
                      <a:pt x="0" y="0"/>
                      <a:pt x="0" y="0"/>
                    </a:cubicBezTo>
                    <a:cubicBezTo>
                      <a:pt x="0" y="0"/>
                      <a:pt x="1" y="1"/>
                      <a:pt x="2" y="1"/>
                    </a:cubicBezTo>
                    <a:cubicBezTo>
                      <a:pt x="3" y="2"/>
                      <a:pt x="4" y="2"/>
                      <a:pt x="5" y="3"/>
                    </a:cubicBezTo>
                    <a:cubicBezTo>
                      <a:pt x="5" y="3"/>
                      <a:pt x="5" y="3"/>
                      <a:pt x="5"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2" name="Freeform 10386"/>
              <p:cNvSpPr>
                <a:spLocks noEditPoints="1"/>
              </p:cNvSpPr>
              <p:nvPr/>
            </p:nvSpPr>
            <p:spPr bwMode="auto">
              <a:xfrm>
                <a:off x="-600" y="3132"/>
                <a:ext cx="121" cy="33"/>
              </a:xfrm>
              <a:custGeom>
                <a:avLst/>
                <a:gdLst>
                  <a:gd name="T0" fmla="*/ 24 w 51"/>
                  <a:gd name="T1" fmla="*/ 12 h 14"/>
                  <a:gd name="T2" fmla="*/ 24 w 51"/>
                  <a:gd name="T3" fmla="*/ 12 h 14"/>
                  <a:gd name="T4" fmla="*/ 28 w 51"/>
                  <a:gd name="T5" fmla="*/ 14 h 14"/>
                  <a:gd name="T6" fmla="*/ 28 w 51"/>
                  <a:gd name="T7" fmla="*/ 14 h 14"/>
                  <a:gd name="T8" fmla="*/ 24 w 51"/>
                  <a:gd name="T9" fmla="*/ 12 h 14"/>
                  <a:gd name="T10" fmla="*/ 27 w 51"/>
                  <a:gd name="T11" fmla="*/ 5 h 14"/>
                  <a:gd name="T12" fmla="*/ 25 w 51"/>
                  <a:gd name="T13" fmla="*/ 9 h 14"/>
                  <a:gd name="T14" fmla="*/ 29 w 51"/>
                  <a:gd name="T15" fmla="*/ 12 h 14"/>
                  <a:gd name="T16" fmla="*/ 31 w 51"/>
                  <a:gd name="T17" fmla="*/ 8 h 14"/>
                  <a:gd name="T18" fmla="*/ 27 w 51"/>
                  <a:gd name="T19" fmla="*/ 5 h 14"/>
                  <a:gd name="T20" fmla="*/ 28 w 51"/>
                  <a:gd name="T21" fmla="*/ 2 h 14"/>
                  <a:gd name="T22" fmla="*/ 28 w 51"/>
                  <a:gd name="T23" fmla="*/ 3 h 14"/>
                  <a:gd name="T24" fmla="*/ 32 w 51"/>
                  <a:gd name="T25" fmla="*/ 5 h 14"/>
                  <a:gd name="T26" fmla="*/ 33 w 51"/>
                  <a:gd name="T27" fmla="*/ 5 h 14"/>
                  <a:gd name="T28" fmla="*/ 28 w 51"/>
                  <a:gd name="T29" fmla="*/ 2 h 14"/>
                  <a:gd name="T30" fmla="*/ 28 w 51"/>
                  <a:gd name="T31" fmla="*/ 2 h 14"/>
                  <a:gd name="T32" fmla="*/ 48 w 51"/>
                  <a:gd name="T33" fmla="*/ 2 h 14"/>
                  <a:gd name="T34" fmla="*/ 48 w 51"/>
                  <a:gd name="T35" fmla="*/ 2 h 14"/>
                  <a:gd name="T36" fmla="*/ 51 w 51"/>
                  <a:gd name="T37" fmla="*/ 4 h 14"/>
                  <a:gd name="T38" fmla="*/ 51 w 51"/>
                  <a:gd name="T39" fmla="*/ 4 h 14"/>
                  <a:gd name="T40" fmla="*/ 48 w 51"/>
                  <a:gd name="T41" fmla="*/ 2 h 14"/>
                  <a:gd name="T42" fmla="*/ 28 w 51"/>
                  <a:gd name="T43" fmla="*/ 2 h 14"/>
                  <a:gd name="T44" fmla="*/ 28 w 51"/>
                  <a:gd name="T45" fmla="*/ 2 h 14"/>
                  <a:gd name="T46" fmla="*/ 28 w 51"/>
                  <a:gd name="T47" fmla="*/ 2 h 14"/>
                  <a:gd name="T48" fmla="*/ 33 w 51"/>
                  <a:gd name="T49" fmla="*/ 5 h 14"/>
                  <a:gd name="T50" fmla="*/ 33 w 51"/>
                  <a:gd name="T51" fmla="*/ 5 h 14"/>
                  <a:gd name="T52" fmla="*/ 28 w 51"/>
                  <a:gd name="T53" fmla="*/ 2 h 14"/>
                  <a:gd name="T54" fmla="*/ 1 w 51"/>
                  <a:gd name="T55" fmla="*/ 0 h 14"/>
                  <a:gd name="T56" fmla="*/ 0 w 51"/>
                  <a:gd name="T57" fmla="*/ 3 h 14"/>
                  <a:gd name="T58" fmla="*/ 5 w 51"/>
                  <a:gd name="T59" fmla="*/ 6 h 14"/>
                  <a:gd name="T60" fmla="*/ 5 w 51"/>
                  <a:gd name="T61" fmla="*/ 6 h 14"/>
                  <a:gd name="T62" fmla="*/ 7 w 51"/>
                  <a:gd name="T63" fmla="*/ 3 h 14"/>
                  <a:gd name="T64" fmla="*/ 1 w 51"/>
                  <a:gd name="T6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14">
                    <a:moveTo>
                      <a:pt x="24" y="12"/>
                    </a:moveTo>
                    <a:cubicBezTo>
                      <a:pt x="24" y="12"/>
                      <a:pt x="24" y="12"/>
                      <a:pt x="24" y="12"/>
                    </a:cubicBezTo>
                    <a:cubicBezTo>
                      <a:pt x="25" y="13"/>
                      <a:pt x="26" y="13"/>
                      <a:pt x="28" y="14"/>
                    </a:cubicBezTo>
                    <a:cubicBezTo>
                      <a:pt x="28" y="14"/>
                      <a:pt x="28" y="14"/>
                      <a:pt x="28" y="14"/>
                    </a:cubicBezTo>
                    <a:cubicBezTo>
                      <a:pt x="26" y="13"/>
                      <a:pt x="25" y="13"/>
                      <a:pt x="24" y="12"/>
                    </a:cubicBezTo>
                    <a:moveTo>
                      <a:pt x="27" y="5"/>
                    </a:moveTo>
                    <a:cubicBezTo>
                      <a:pt x="26" y="6"/>
                      <a:pt x="26" y="8"/>
                      <a:pt x="25" y="9"/>
                    </a:cubicBezTo>
                    <a:cubicBezTo>
                      <a:pt x="26" y="10"/>
                      <a:pt x="28" y="11"/>
                      <a:pt x="29" y="12"/>
                    </a:cubicBezTo>
                    <a:cubicBezTo>
                      <a:pt x="31" y="8"/>
                      <a:pt x="31" y="8"/>
                      <a:pt x="31" y="8"/>
                    </a:cubicBezTo>
                    <a:cubicBezTo>
                      <a:pt x="30" y="7"/>
                      <a:pt x="28" y="6"/>
                      <a:pt x="27" y="5"/>
                    </a:cubicBezTo>
                    <a:moveTo>
                      <a:pt x="28" y="2"/>
                    </a:moveTo>
                    <a:cubicBezTo>
                      <a:pt x="28" y="2"/>
                      <a:pt x="28" y="2"/>
                      <a:pt x="28" y="3"/>
                    </a:cubicBezTo>
                    <a:cubicBezTo>
                      <a:pt x="32" y="5"/>
                      <a:pt x="32" y="5"/>
                      <a:pt x="32" y="5"/>
                    </a:cubicBezTo>
                    <a:cubicBezTo>
                      <a:pt x="33" y="5"/>
                      <a:pt x="33" y="5"/>
                      <a:pt x="33" y="5"/>
                    </a:cubicBezTo>
                    <a:cubicBezTo>
                      <a:pt x="31" y="4"/>
                      <a:pt x="30" y="3"/>
                      <a:pt x="28" y="2"/>
                    </a:cubicBezTo>
                    <a:cubicBezTo>
                      <a:pt x="28" y="2"/>
                      <a:pt x="28" y="2"/>
                      <a:pt x="28" y="2"/>
                    </a:cubicBezTo>
                    <a:moveTo>
                      <a:pt x="48" y="2"/>
                    </a:moveTo>
                    <a:cubicBezTo>
                      <a:pt x="48" y="2"/>
                      <a:pt x="48" y="2"/>
                      <a:pt x="48" y="2"/>
                    </a:cubicBezTo>
                    <a:cubicBezTo>
                      <a:pt x="49" y="3"/>
                      <a:pt x="50" y="4"/>
                      <a:pt x="51" y="4"/>
                    </a:cubicBezTo>
                    <a:cubicBezTo>
                      <a:pt x="51" y="4"/>
                      <a:pt x="51" y="4"/>
                      <a:pt x="51" y="4"/>
                    </a:cubicBezTo>
                    <a:cubicBezTo>
                      <a:pt x="50" y="3"/>
                      <a:pt x="49" y="3"/>
                      <a:pt x="48" y="2"/>
                    </a:cubicBezTo>
                    <a:moveTo>
                      <a:pt x="28" y="2"/>
                    </a:moveTo>
                    <a:cubicBezTo>
                      <a:pt x="28" y="2"/>
                      <a:pt x="28" y="2"/>
                      <a:pt x="28" y="2"/>
                    </a:cubicBezTo>
                    <a:cubicBezTo>
                      <a:pt x="28" y="2"/>
                      <a:pt x="28" y="2"/>
                      <a:pt x="28" y="2"/>
                    </a:cubicBezTo>
                    <a:cubicBezTo>
                      <a:pt x="30" y="3"/>
                      <a:pt x="31" y="4"/>
                      <a:pt x="33" y="5"/>
                    </a:cubicBezTo>
                    <a:cubicBezTo>
                      <a:pt x="33" y="5"/>
                      <a:pt x="33" y="5"/>
                      <a:pt x="33" y="5"/>
                    </a:cubicBezTo>
                    <a:cubicBezTo>
                      <a:pt x="31" y="4"/>
                      <a:pt x="30" y="3"/>
                      <a:pt x="28" y="2"/>
                    </a:cubicBezTo>
                    <a:moveTo>
                      <a:pt x="1" y="0"/>
                    </a:moveTo>
                    <a:cubicBezTo>
                      <a:pt x="0" y="3"/>
                      <a:pt x="0" y="3"/>
                      <a:pt x="0" y="3"/>
                    </a:cubicBezTo>
                    <a:cubicBezTo>
                      <a:pt x="2" y="4"/>
                      <a:pt x="4" y="5"/>
                      <a:pt x="5" y="6"/>
                    </a:cubicBezTo>
                    <a:cubicBezTo>
                      <a:pt x="5" y="6"/>
                      <a:pt x="5" y="6"/>
                      <a:pt x="5" y="6"/>
                    </a:cubicBezTo>
                    <a:cubicBezTo>
                      <a:pt x="7" y="3"/>
                      <a:pt x="7" y="3"/>
                      <a:pt x="7" y="3"/>
                    </a:cubicBezTo>
                    <a:cubicBezTo>
                      <a:pt x="5" y="2"/>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3" name="Freeform 10387"/>
              <p:cNvSpPr>
                <a:spLocks noEditPoints="1"/>
              </p:cNvSpPr>
              <p:nvPr/>
            </p:nvSpPr>
            <p:spPr bwMode="auto">
              <a:xfrm>
                <a:off x="-543" y="3139"/>
                <a:ext cx="19" cy="26"/>
              </a:xfrm>
              <a:custGeom>
                <a:avLst/>
                <a:gdLst>
                  <a:gd name="T0" fmla="*/ 1 w 8"/>
                  <a:gd name="T1" fmla="*/ 6 h 11"/>
                  <a:gd name="T2" fmla="*/ 0 w 8"/>
                  <a:gd name="T3" fmla="*/ 9 h 11"/>
                  <a:gd name="T4" fmla="*/ 4 w 8"/>
                  <a:gd name="T5" fmla="*/ 11 h 11"/>
                  <a:gd name="T6" fmla="*/ 5 w 8"/>
                  <a:gd name="T7" fmla="*/ 9 h 11"/>
                  <a:gd name="T8" fmla="*/ 1 w 8"/>
                  <a:gd name="T9" fmla="*/ 6 h 11"/>
                  <a:gd name="T10" fmla="*/ 3 w 8"/>
                  <a:gd name="T11" fmla="*/ 1 h 11"/>
                  <a:gd name="T12" fmla="*/ 3 w 8"/>
                  <a:gd name="T13" fmla="*/ 2 h 11"/>
                  <a:gd name="T14" fmla="*/ 7 w 8"/>
                  <a:gd name="T15" fmla="*/ 5 h 11"/>
                  <a:gd name="T16" fmla="*/ 8 w 8"/>
                  <a:gd name="T17" fmla="*/ 4 h 11"/>
                  <a:gd name="T18" fmla="*/ 3 w 8"/>
                  <a:gd name="T19" fmla="*/ 1 h 11"/>
                  <a:gd name="T20" fmla="*/ 4 w 8"/>
                  <a:gd name="T21" fmla="*/ 0 h 11"/>
                  <a:gd name="T22" fmla="*/ 3 w 8"/>
                  <a:gd name="T23" fmla="*/ 1 h 11"/>
                  <a:gd name="T24" fmla="*/ 8 w 8"/>
                  <a:gd name="T25" fmla="*/ 4 h 11"/>
                  <a:gd name="T26" fmla="*/ 8 w 8"/>
                  <a:gd name="T27" fmla="*/ 2 h 11"/>
                  <a:gd name="T28" fmla="*/ 4 w 8"/>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11">
                    <a:moveTo>
                      <a:pt x="1" y="6"/>
                    </a:moveTo>
                    <a:cubicBezTo>
                      <a:pt x="0" y="7"/>
                      <a:pt x="0" y="8"/>
                      <a:pt x="0" y="9"/>
                    </a:cubicBezTo>
                    <a:cubicBezTo>
                      <a:pt x="1" y="10"/>
                      <a:pt x="2" y="10"/>
                      <a:pt x="4" y="11"/>
                    </a:cubicBezTo>
                    <a:cubicBezTo>
                      <a:pt x="5" y="9"/>
                      <a:pt x="5" y="9"/>
                      <a:pt x="5" y="9"/>
                    </a:cubicBezTo>
                    <a:cubicBezTo>
                      <a:pt x="4" y="8"/>
                      <a:pt x="2" y="7"/>
                      <a:pt x="1" y="6"/>
                    </a:cubicBezTo>
                    <a:moveTo>
                      <a:pt x="3" y="1"/>
                    </a:moveTo>
                    <a:cubicBezTo>
                      <a:pt x="3" y="1"/>
                      <a:pt x="3" y="2"/>
                      <a:pt x="3" y="2"/>
                    </a:cubicBezTo>
                    <a:cubicBezTo>
                      <a:pt x="4" y="3"/>
                      <a:pt x="6" y="4"/>
                      <a:pt x="7" y="5"/>
                    </a:cubicBezTo>
                    <a:cubicBezTo>
                      <a:pt x="8" y="4"/>
                      <a:pt x="8" y="4"/>
                      <a:pt x="8" y="4"/>
                    </a:cubicBezTo>
                    <a:cubicBezTo>
                      <a:pt x="3" y="1"/>
                      <a:pt x="3" y="1"/>
                      <a:pt x="3" y="1"/>
                    </a:cubicBezTo>
                    <a:moveTo>
                      <a:pt x="4" y="0"/>
                    </a:moveTo>
                    <a:cubicBezTo>
                      <a:pt x="4" y="0"/>
                      <a:pt x="4" y="0"/>
                      <a:pt x="3" y="1"/>
                    </a:cubicBezTo>
                    <a:cubicBezTo>
                      <a:pt x="8" y="4"/>
                      <a:pt x="8" y="4"/>
                      <a:pt x="8" y="4"/>
                    </a:cubicBezTo>
                    <a:cubicBezTo>
                      <a:pt x="8" y="2"/>
                      <a:pt x="8" y="2"/>
                      <a:pt x="8" y="2"/>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4" name="Freeform 10388"/>
              <p:cNvSpPr>
                <a:spLocks/>
              </p:cNvSpPr>
              <p:nvPr/>
            </p:nvSpPr>
            <p:spPr bwMode="auto">
              <a:xfrm>
                <a:off x="-536" y="3141"/>
                <a:ext cx="12" cy="7"/>
              </a:xfrm>
              <a:custGeom>
                <a:avLst/>
                <a:gdLst>
                  <a:gd name="T0" fmla="*/ 0 w 5"/>
                  <a:gd name="T1" fmla="*/ 0 h 3"/>
                  <a:gd name="T2" fmla="*/ 0 w 5"/>
                  <a:gd name="T3" fmla="*/ 0 h 3"/>
                  <a:gd name="T4" fmla="*/ 5 w 5"/>
                  <a:gd name="T5" fmla="*/ 3 h 3"/>
                  <a:gd name="T6" fmla="*/ 5 w 5"/>
                  <a:gd name="T7" fmla="*/ 3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cubicBezTo>
                      <a:pt x="0" y="0"/>
                      <a:pt x="0" y="0"/>
                      <a:pt x="0" y="0"/>
                    </a:cubicBezTo>
                    <a:cubicBezTo>
                      <a:pt x="5" y="3"/>
                      <a:pt x="5" y="3"/>
                      <a:pt x="5" y="3"/>
                    </a:cubicBezTo>
                    <a:cubicBezTo>
                      <a:pt x="5" y="3"/>
                      <a:pt x="5" y="3"/>
                      <a:pt x="5" y="3"/>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5" name="Freeform 10389"/>
              <p:cNvSpPr>
                <a:spLocks noEditPoints="1"/>
              </p:cNvSpPr>
              <p:nvPr/>
            </p:nvSpPr>
            <p:spPr bwMode="auto">
              <a:xfrm>
                <a:off x="-498" y="3139"/>
                <a:ext cx="16" cy="23"/>
              </a:xfrm>
              <a:custGeom>
                <a:avLst/>
                <a:gdLst>
                  <a:gd name="T0" fmla="*/ 1 w 7"/>
                  <a:gd name="T1" fmla="*/ 7 h 10"/>
                  <a:gd name="T2" fmla="*/ 0 w 7"/>
                  <a:gd name="T3" fmla="*/ 8 h 10"/>
                  <a:gd name="T4" fmla="*/ 1 w 7"/>
                  <a:gd name="T5" fmla="*/ 8 h 10"/>
                  <a:gd name="T6" fmla="*/ 4 w 7"/>
                  <a:gd name="T7" fmla="*/ 10 h 10"/>
                  <a:gd name="T8" fmla="*/ 4 w 7"/>
                  <a:gd name="T9" fmla="*/ 9 h 10"/>
                  <a:gd name="T10" fmla="*/ 1 w 7"/>
                  <a:gd name="T11" fmla="*/ 7 h 10"/>
                  <a:gd name="T12" fmla="*/ 4 w 7"/>
                  <a:gd name="T13" fmla="*/ 0 h 10"/>
                  <a:gd name="T14" fmla="*/ 2 w 7"/>
                  <a:gd name="T15" fmla="*/ 5 h 10"/>
                  <a:gd name="T16" fmla="*/ 5 w 7"/>
                  <a:gd name="T17" fmla="*/ 7 h 10"/>
                  <a:gd name="T18" fmla="*/ 6 w 7"/>
                  <a:gd name="T19" fmla="*/ 5 h 10"/>
                  <a:gd name="T20" fmla="*/ 7 w 7"/>
                  <a:gd name="T21" fmla="*/ 3 h 10"/>
                  <a:gd name="T22" fmla="*/ 4 w 7"/>
                  <a:gd name="T2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10">
                    <a:moveTo>
                      <a:pt x="1" y="7"/>
                    </a:moveTo>
                    <a:cubicBezTo>
                      <a:pt x="1" y="7"/>
                      <a:pt x="0" y="8"/>
                      <a:pt x="0" y="8"/>
                    </a:cubicBezTo>
                    <a:cubicBezTo>
                      <a:pt x="1" y="8"/>
                      <a:pt x="1" y="8"/>
                      <a:pt x="1" y="8"/>
                    </a:cubicBezTo>
                    <a:cubicBezTo>
                      <a:pt x="2" y="9"/>
                      <a:pt x="3" y="9"/>
                      <a:pt x="4" y="10"/>
                    </a:cubicBezTo>
                    <a:cubicBezTo>
                      <a:pt x="4" y="9"/>
                      <a:pt x="4" y="9"/>
                      <a:pt x="4" y="9"/>
                    </a:cubicBezTo>
                    <a:cubicBezTo>
                      <a:pt x="3" y="9"/>
                      <a:pt x="2" y="8"/>
                      <a:pt x="1" y="7"/>
                    </a:cubicBezTo>
                    <a:moveTo>
                      <a:pt x="4" y="0"/>
                    </a:moveTo>
                    <a:cubicBezTo>
                      <a:pt x="3" y="2"/>
                      <a:pt x="2" y="4"/>
                      <a:pt x="2" y="5"/>
                    </a:cubicBezTo>
                    <a:cubicBezTo>
                      <a:pt x="3" y="6"/>
                      <a:pt x="4" y="7"/>
                      <a:pt x="5" y="7"/>
                    </a:cubicBezTo>
                    <a:cubicBezTo>
                      <a:pt x="6" y="5"/>
                      <a:pt x="6" y="5"/>
                      <a:pt x="6" y="5"/>
                    </a:cubicBezTo>
                    <a:cubicBezTo>
                      <a:pt x="7" y="3"/>
                      <a:pt x="7" y="3"/>
                      <a:pt x="7" y="3"/>
                    </a:cubicBezTo>
                    <a:cubicBezTo>
                      <a:pt x="6" y="2"/>
                      <a:pt x="5"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6" name="Freeform 10390"/>
              <p:cNvSpPr>
                <a:spLocks/>
              </p:cNvSpPr>
              <p:nvPr/>
            </p:nvSpPr>
            <p:spPr bwMode="auto">
              <a:xfrm>
                <a:off x="-496" y="3150"/>
                <a:ext cx="10" cy="10"/>
              </a:xfrm>
              <a:custGeom>
                <a:avLst/>
                <a:gdLst>
                  <a:gd name="T0" fmla="*/ 1 w 4"/>
                  <a:gd name="T1" fmla="*/ 0 h 4"/>
                  <a:gd name="T2" fmla="*/ 0 w 4"/>
                  <a:gd name="T3" fmla="*/ 2 h 4"/>
                  <a:gd name="T4" fmla="*/ 3 w 4"/>
                  <a:gd name="T5" fmla="*/ 4 h 4"/>
                  <a:gd name="T6" fmla="*/ 4 w 4"/>
                  <a:gd name="T7" fmla="*/ 2 h 4"/>
                  <a:gd name="T8" fmla="*/ 1 w 4"/>
                  <a:gd name="T9" fmla="*/ 0 h 4"/>
                </a:gdLst>
                <a:ahLst/>
                <a:cxnLst>
                  <a:cxn ang="0">
                    <a:pos x="T0" y="T1"/>
                  </a:cxn>
                  <a:cxn ang="0">
                    <a:pos x="T2" y="T3"/>
                  </a:cxn>
                  <a:cxn ang="0">
                    <a:pos x="T4" y="T5"/>
                  </a:cxn>
                  <a:cxn ang="0">
                    <a:pos x="T6" y="T7"/>
                  </a:cxn>
                  <a:cxn ang="0">
                    <a:pos x="T8" y="T9"/>
                  </a:cxn>
                </a:cxnLst>
                <a:rect l="0" t="0" r="r" b="b"/>
                <a:pathLst>
                  <a:path w="4" h="4">
                    <a:moveTo>
                      <a:pt x="1" y="0"/>
                    </a:moveTo>
                    <a:cubicBezTo>
                      <a:pt x="0" y="1"/>
                      <a:pt x="0" y="2"/>
                      <a:pt x="0" y="2"/>
                    </a:cubicBezTo>
                    <a:cubicBezTo>
                      <a:pt x="1" y="3"/>
                      <a:pt x="2" y="4"/>
                      <a:pt x="3" y="4"/>
                    </a:cubicBezTo>
                    <a:cubicBezTo>
                      <a:pt x="4" y="2"/>
                      <a:pt x="4" y="2"/>
                      <a:pt x="4" y="2"/>
                    </a:cubicBezTo>
                    <a:cubicBezTo>
                      <a:pt x="3"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7" name="Freeform 10391"/>
              <p:cNvSpPr>
                <a:spLocks noEditPoints="1"/>
              </p:cNvSpPr>
              <p:nvPr/>
            </p:nvSpPr>
            <p:spPr bwMode="auto">
              <a:xfrm>
                <a:off x="-576" y="3141"/>
                <a:ext cx="161" cy="26"/>
              </a:xfrm>
              <a:custGeom>
                <a:avLst/>
                <a:gdLst>
                  <a:gd name="T0" fmla="*/ 0 w 68"/>
                  <a:gd name="T1" fmla="*/ 1 h 11"/>
                  <a:gd name="T2" fmla="*/ 0 w 68"/>
                  <a:gd name="T3" fmla="*/ 1 h 11"/>
                  <a:gd name="T4" fmla="*/ 5 w 68"/>
                  <a:gd name="T5" fmla="*/ 3 h 11"/>
                  <a:gd name="T6" fmla="*/ 5 w 68"/>
                  <a:gd name="T7" fmla="*/ 3 h 11"/>
                  <a:gd name="T8" fmla="*/ 4 w 68"/>
                  <a:gd name="T9" fmla="*/ 3 h 11"/>
                  <a:gd name="T10" fmla="*/ 0 w 68"/>
                  <a:gd name="T11" fmla="*/ 1 h 11"/>
                  <a:gd name="T12" fmla="*/ 65 w 68"/>
                  <a:gd name="T13" fmla="*/ 0 h 11"/>
                  <a:gd name="T14" fmla="*/ 65 w 68"/>
                  <a:gd name="T15" fmla="*/ 1 h 11"/>
                  <a:gd name="T16" fmla="*/ 60 w 68"/>
                  <a:gd name="T17" fmla="*/ 9 h 11"/>
                  <a:gd name="T18" fmla="*/ 63 w 68"/>
                  <a:gd name="T19" fmla="*/ 11 h 11"/>
                  <a:gd name="T20" fmla="*/ 68 w 68"/>
                  <a:gd name="T21" fmla="*/ 2 h 11"/>
                  <a:gd name="T22" fmla="*/ 65 w 68"/>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11">
                    <a:moveTo>
                      <a:pt x="0" y="1"/>
                    </a:moveTo>
                    <a:cubicBezTo>
                      <a:pt x="0" y="1"/>
                      <a:pt x="0" y="1"/>
                      <a:pt x="0" y="1"/>
                    </a:cubicBezTo>
                    <a:cubicBezTo>
                      <a:pt x="2" y="1"/>
                      <a:pt x="3" y="2"/>
                      <a:pt x="5" y="3"/>
                    </a:cubicBezTo>
                    <a:cubicBezTo>
                      <a:pt x="5" y="3"/>
                      <a:pt x="5" y="3"/>
                      <a:pt x="5" y="3"/>
                    </a:cubicBezTo>
                    <a:cubicBezTo>
                      <a:pt x="4" y="3"/>
                      <a:pt x="4" y="3"/>
                      <a:pt x="4" y="3"/>
                    </a:cubicBezTo>
                    <a:cubicBezTo>
                      <a:pt x="3" y="2"/>
                      <a:pt x="2" y="1"/>
                      <a:pt x="0" y="1"/>
                    </a:cubicBezTo>
                    <a:moveTo>
                      <a:pt x="65" y="0"/>
                    </a:moveTo>
                    <a:cubicBezTo>
                      <a:pt x="65" y="1"/>
                      <a:pt x="65" y="1"/>
                      <a:pt x="65" y="1"/>
                    </a:cubicBezTo>
                    <a:cubicBezTo>
                      <a:pt x="60" y="9"/>
                      <a:pt x="60" y="9"/>
                      <a:pt x="60" y="9"/>
                    </a:cubicBezTo>
                    <a:cubicBezTo>
                      <a:pt x="61" y="10"/>
                      <a:pt x="62" y="10"/>
                      <a:pt x="63" y="11"/>
                    </a:cubicBezTo>
                    <a:cubicBezTo>
                      <a:pt x="65" y="8"/>
                      <a:pt x="67" y="5"/>
                      <a:pt x="68" y="2"/>
                    </a:cubicBezTo>
                    <a:cubicBezTo>
                      <a:pt x="67" y="1"/>
                      <a:pt x="66" y="1"/>
                      <a:pt x="6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8" name="Freeform 10392"/>
              <p:cNvSpPr>
                <a:spLocks/>
              </p:cNvSpPr>
              <p:nvPr/>
            </p:nvSpPr>
            <p:spPr bwMode="auto">
              <a:xfrm>
                <a:off x="-576" y="3141"/>
                <a:ext cx="9" cy="7"/>
              </a:xfrm>
              <a:custGeom>
                <a:avLst/>
                <a:gdLst>
                  <a:gd name="T0" fmla="*/ 0 w 4"/>
                  <a:gd name="T1" fmla="*/ 0 h 3"/>
                  <a:gd name="T2" fmla="*/ 0 w 4"/>
                  <a:gd name="T3" fmla="*/ 1 h 3"/>
                  <a:gd name="T4" fmla="*/ 4 w 4"/>
                  <a:gd name="T5" fmla="*/ 3 h 3"/>
                  <a:gd name="T6" fmla="*/ 0 w 4"/>
                  <a:gd name="T7" fmla="*/ 0 h 3"/>
                </a:gdLst>
                <a:ahLst/>
                <a:cxnLst>
                  <a:cxn ang="0">
                    <a:pos x="T0" y="T1"/>
                  </a:cxn>
                  <a:cxn ang="0">
                    <a:pos x="T2" y="T3"/>
                  </a:cxn>
                  <a:cxn ang="0">
                    <a:pos x="T4" y="T5"/>
                  </a:cxn>
                  <a:cxn ang="0">
                    <a:pos x="T6" y="T7"/>
                  </a:cxn>
                </a:cxnLst>
                <a:rect l="0" t="0" r="r" b="b"/>
                <a:pathLst>
                  <a:path w="4" h="3">
                    <a:moveTo>
                      <a:pt x="0" y="0"/>
                    </a:moveTo>
                    <a:cubicBezTo>
                      <a:pt x="0" y="1"/>
                      <a:pt x="0" y="1"/>
                      <a:pt x="0" y="1"/>
                    </a:cubicBezTo>
                    <a:cubicBezTo>
                      <a:pt x="2" y="1"/>
                      <a:pt x="3" y="2"/>
                      <a:pt x="4" y="3"/>
                    </a:cubicBezTo>
                    <a:cubicBezTo>
                      <a:pt x="3"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9" name="Freeform 10393"/>
              <p:cNvSpPr>
                <a:spLocks noEditPoints="1"/>
              </p:cNvSpPr>
              <p:nvPr/>
            </p:nvSpPr>
            <p:spPr bwMode="auto">
              <a:xfrm>
                <a:off x="-578" y="3143"/>
                <a:ext cx="68" cy="29"/>
              </a:xfrm>
              <a:custGeom>
                <a:avLst/>
                <a:gdLst>
                  <a:gd name="T0" fmla="*/ 20 w 29"/>
                  <a:gd name="T1" fmla="*/ 10 h 12"/>
                  <a:gd name="T2" fmla="*/ 20 w 29"/>
                  <a:gd name="T3" fmla="*/ 10 h 12"/>
                  <a:gd name="T4" fmla="*/ 24 w 29"/>
                  <a:gd name="T5" fmla="*/ 12 h 12"/>
                  <a:gd name="T6" fmla="*/ 24 w 29"/>
                  <a:gd name="T7" fmla="*/ 12 h 12"/>
                  <a:gd name="T8" fmla="*/ 20 w 29"/>
                  <a:gd name="T9" fmla="*/ 10 h 12"/>
                  <a:gd name="T10" fmla="*/ 24 w 29"/>
                  <a:gd name="T11" fmla="*/ 4 h 12"/>
                  <a:gd name="T12" fmla="*/ 21 w 29"/>
                  <a:gd name="T13" fmla="*/ 8 h 12"/>
                  <a:gd name="T14" fmla="*/ 25 w 29"/>
                  <a:gd name="T15" fmla="*/ 10 h 12"/>
                  <a:gd name="T16" fmla="*/ 28 w 29"/>
                  <a:gd name="T17" fmla="*/ 6 h 12"/>
                  <a:gd name="T18" fmla="*/ 24 w 29"/>
                  <a:gd name="T19" fmla="*/ 4 h 12"/>
                  <a:gd name="T20" fmla="*/ 26 w 29"/>
                  <a:gd name="T21" fmla="*/ 1 h 12"/>
                  <a:gd name="T22" fmla="*/ 25 w 29"/>
                  <a:gd name="T23" fmla="*/ 2 h 12"/>
                  <a:gd name="T24" fmla="*/ 27 w 29"/>
                  <a:gd name="T25" fmla="*/ 3 h 12"/>
                  <a:gd name="T26" fmla="*/ 29 w 29"/>
                  <a:gd name="T27" fmla="*/ 4 h 12"/>
                  <a:gd name="T28" fmla="*/ 29 w 29"/>
                  <a:gd name="T29" fmla="*/ 3 h 12"/>
                  <a:gd name="T30" fmla="*/ 29 w 29"/>
                  <a:gd name="T31" fmla="*/ 3 h 12"/>
                  <a:gd name="T32" fmla="*/ 26 w 29"/>
                  <a:gd name="T33" fmla="*/ 1 h 12"/>
                  <a:gd name="T34" fmla="*/ 26 w 29"/>
                  <a:gd name="T35" fmla="*/ 1 h 12"/>
                  <a:gd name="T36" fmla="*/ 26 w 29"/>
                  <a:gd name="T37" fmla="*/ 1 h 12"/>
                  <a:gd name="T38" fmla="*/ 26 w 29"/>
                  <a:gd name="T39" fmla="*/ 1 h 12"/>
                  <a:gd name="T40" fmla="*/ 26 w 29"/>
                  <a:gd name="T41" fmla="*/ 1 h 12"/>
                  <a:gd name="T42" fmla="*/ 29 w 29"/>
                  <a:gd name="T43" fmla="*/ 3 h 12"/>
                  <a:gd name="T44" fmla="*/ 29 w 29"/>
                  <a:gd name="T45" fmla="*/ 3 h 12"/>
                  <a:gd name="T46" fmla="*/ 26 w 29"/>
                  <a:gd name="T47" fmla="*/ 1 h 12"/>
                  <a:gd name="T48" fmla="*/ 1 w 29"/>
                  <a:gd name="T49" fmla="*/ 0 h 12"/>
                  <a:gd name="T50" fmla="*/ 0 w 29"/>
                  <a:gd name="T51" fmla="*/ 3 h 12"/>
                  <a:gd name="T52" fmla="*/ 4 w 29"/>
                  <a:gd name="T53" fmla="*/ 6 h 12"/>
                  <a:gd name="T54" fmla="*/ 5 w 29"/>
                  <a:gd name="T55" fmla="*/ 2 h 12"/>
                  <a:gd name="T56" fmla="*/ 1 w 29"/>
                  <a:gd name="T5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12">
                    <a:moveTo>
                      <a:pt x="20" y="10"/>
                    </a:moveTo>
                    <a:cubicBezTo>
                      <a:pt x="20" y="10"/>
                      <a:pt x="20" y="10"/>
                      <a:pt x="20" y="10"/>
                    </a:cubicBezTo>
                    <a:cubicBezTo>
                      <a:pt x="21" y="11"/>
                      <a:pt x="23" y="11"/>
                      <a:pt x="24" y="12"/>
                    </a:cubicBezTo>
                    <a:cubicBezTo>
                      <a:pt x="24" y="12"/>
                      <a:pt x="24" y="12"/>
                      <a:pt x="24" y="12"/>
                    </a:cubicBezTo>
                    <a:cubicBezTo>
                      <a:pt x="23" y="11"/>
                      <a:pt x="21" y="11"/>
                      <a:pt x="20" y="10"/>
                    </a:cubicBezTo>
                    <a:moveTo>
                      <a:pt x="24" y="4"/>
                    </a:moveTo>
                    <a:cubicBezTo>
                      <a:pt x="21" y="8"/>
                      <a:pt x="21" y="8"/>
                      <a:pt x="21" y="8"/>
                    </a:cubicBezTo>
                    <a:cubicBezTo>
                      <a:pt x="23" y="8"/>
                      <a:pt x="24" y="9"/>
                      <a:pt x="25" y="10"/>
                    </a:cubicBezTo>
                    <a:cubicBezTo>
                      <a:pt x="28" y="6"/>
                      <a:pt x="28" y="6"/>
                      <a:pt x="28" y="6"/>
                    </a:cubicBezTo>
                    <a:cubicBezTo>
                      <a:pt x="26" y="5"/>
                      <a:pt x="25" y="4"/>
                      <a:pt x="24" y="4"/>
                    </a:cubicBezTo>
                    <a:moveTo>
                      <a:pt x="26" y="1"/>
                    </a:moveTo>
                    <a:cubicBezTo>
                      <a:pt x="25" y="2"/>
                      <a:pt x="25" y="2"/>
                      <a:pt x="25" y="2"/>
                    </a:cubicBezTo>
                    <a:cubicBezTo>
                      <a:pt x="27" y="3"/>
                      <a:pt x="27" y="3"/>
                      <a:pt x="27" y="3"/>
                    </a:cubicBezTo>
                    <a:cubicBezTo>
                      <a:pt x="29" y="4"/>
                      <a:pt x="29" y="4"/>
                      <a:pt x="29" y="4"/>
                    </a:cubicBezTo>
                    <a:cubicBezTo>
                      <a:pt x="29" y="3"/>
                      <a:pt x="29" y="3"/>
                      <a:pt x="29" y="3"/>
                    </a:cubicBezTo>
                    <a:cubicBezTo>
                      <a:pt x="29" y="3"/>
                      <a:pt x="29" y="3"/>
                      <a:pt x="29" y="3"/>
                    </a:cubicBezTo>
                    <a:cubicBezTo>
                      <a:pt x="28" y="2"/>
                      <a:pt x="27" y="2"/>
                      <a:pt x="26" y="1"/>
                    </a:cubicBezTo>
                    <a:cubicBezTo>
                      <a:pt x="26" y="1"/>
                      <a:pt x="26" y="1"/>
                      <a:pt x="26" y="1"/>
                    </a:cubicBezTo>
                    <a:moveTo>
                      <a:pt x="26" y="1"/>
                    </a:moveTo>
                    <a:cubicBezTo>
                      <a:pt x="26" y="1"/>
                      <a:pt x="26" y="1"/>
                      <a:pt x="26" y="1"/>
                    </a:cubicBezTo>
                    <a:cubicBezTo>
                      <a:pt x="26" y="1"/>
                      <a:pt x="26" y="1"/>
                      <a:pt x="26" y="1"/>
                    </a:cubicBezTo>
                    <a:cubicBezTo>
                      <a:pt x="27" y="2"/>
                      <a:pt x="28" y="2"/>
                      <a:pt x="29" y="3"/>
                    </a:cubicBezTo>
                    <a:cubicBezTo>
                      <a:pt x="29" y="3"/>
                      <a:pt x="29" y="3"/>
                      <a:pt x="29" y="3"/>
                    </a:cubicBezTo>
                    <a:cubicBezTo>
                      <a:pt x="28" y="2"/>
                      <a:pt x="27" y="2"/>
                      <a:pt x="26" y="1"/>
                    </a:cubicBezTo>
                    <a:moveTo>
                      <a:pt x="1" y="0"/>
                    </a:moveTo>
                    <a:cubicBezTo>
                      <a:pt x="1" y="1"/>
                      <a:pt x="0" y="2"/>
                      <a:pt x="0" y="3"/>
                    </a:cubicBezTo>
                    <a:cubicBezTo>
                      <a:pt x="1" y="4"/>
                      <a:pt x="2" y="5"/>
                      <a:pt x="4" y="6"/>
                    </a:cubicBezTo>
                    <a:cubicBezTo>
                      <a:pt x="5" y="2"/>
                      <a:pt x="5" y="2"/>
                      <a:pt x="5" y="2"/>
                    </a:cubicBezTo>
                    <a:cubicBezTo>
                      <a:pt x="4" y="1"/>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0" name="Freeform 10394"/>
              <p:cNvSpPr>
                <a:spLocks noEditPoints="1"/>
              </p:cNvSpPr>
              <p:nvPr/>
            </p:nvSpPr>
            <p:spPr bwMode="auto">
              <a:xfrm>
                <a:off x="-531" y="3148"/>
                <a:ext cx="21" cy="24"/>
              </a:xfrm>
              <a:custGeom>
                <a:avLst/>
                <a:gdLst>
                  <a:gd name="T0" fmla="*/ 1 w 9"/>
                  <a:gd name="T1" fmla="*/ 6 h 10"/>
                  <a:gd name="T2" fmla="*/ 0 w 9"/>
                  <a:gd name="T3" fmla="*/ 8 h 10"/>
                  <a:gd name="T4" fmla="*/ 4 w 9"/>
                  <a:gd name="T5" fmla="*/ 10 h 10"/>
                  <a:gd name="T6" fmla="*/ 5 w 9"/>
                  <a:gd name="T7" fmla="*/ 8 h 10"/>
                  <a:gd name="T8" fmla="*/ 1 w 9"/>
                  <a:gd name="T9" fmla="*/ 6 h 10"/>
                  <a:gd name="T10" fmla="*/ 4 w 9"/>
                  <a:gd name="T11" fmla="*/ 1 h 10"/>
                  <a:gd name="T12" fmla="*/ 4 w 9"/>
                  <a:gd name="T13" fmla="*/ 2 h 10"/>
                  <a:gd name="T14" fmla="*/ 8 w 9"/>
                  <a:gd name="T15" fmla="*/ 4 h 10"/>
                  <a:gd name="T16" fmla="*/ 8 w 9"/>
                  <a:gd name="T17" fmla="*/ 4 h 10"/>
                  <a:gd name="T18" fmla="*/ 7 w 9"/>
                  <a:gd name="T19" fmla="*/ 3 h 10"/>
                  <a:gd name="T20" fmla="*/ 4 w 9"/>
                  <a:gd name="T21" fmla="*/ 1 h 10"/>
                  <a:gd name="T22" fmla="*/ 5 w 9"/>
                  <a:gd name="T23" fmla="*/ 0 h 10"/>
                  <a:gd name="T24" fmla="*/ 5 w 9"/>
                  <a:gd name="T25" fmla="*/ 1 h 10"/>
                  <a:gd name="T26" fmla="*/ 8 w 9"/>
                  <a:gd name="T27" fmla="*/ 3 h 10"/>
                  <a:gd name="T28" fmla="*/ 9 w 9"/>
                  <a:gd name="T29" fmla="*/ 2 h 10"/>
                  <a:gd name="T30" fmla="*/ 7 w 9"/>
                  <a:gd name="T31" fmla="*/ 1 h 10"/>
                  <a:gd name="T32" fmla="*/ 5 w 9"/>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10">
                    <a:moveTo>
                      <a:pt x="1" y="6"/>
                    </a:moveTo>
                    <a:cubicBezTo>
                      <a:pt x="0" y="8"/>
                      <a:pt x="0" y="8"/>
                      <a:pt x="0" y="8"/>
                    </a:cubicBezTo>
                    <a:cubicBezTo>
                      <a:pt x="1" y="9"/>
                      <a:pt x="3" y="9"/>
                      <a:pt x="4" y="10"/>
                    </a:cubicBezTo>
                    <a:cubicBezTo>
                      <a:pt x="5" y="8"/>
                      <a:pt x="5" y="8"/>
                      <a:pt x="5" y="8"/>
                    </a:cubicBezTo>
                    <a:cubicBezTo>
                      <a:pt x="4" y="7"/>
                      <a:pt x="3" y="6"/>
                      <a:pt x="1" y="6"/>
                    </a:cubicBezTo>
                    <a:moveTo>
                      <a:pt x="4" y="1"/>
                    </a:moveTo>
                    <a:cubicBezTo>
                      <a:pt x="4" y="2"/>
                      <a:pt x="4" y="2"/>
                      <a:pt x="4" y="2"/>
                    </a:cubicBezTo>
                    <a:cubicBezTo>
                      <a:pt x="5" y="2"/>
                      <a:pt x="6" y="3"/>
                      <a:pt x="8" y="4"/>
                    </a:cubicBezTo>
                    <a:cubicBezTo>
                      <a:pt x="8" y="4"/>
                      <a:pt x="8" y="4"/>
                      <a:pt x="8" y="4"/>
                    </a:cubicBezTo>
                    <a:cubicBezTo>
                      <a:pt x="7" y="3"/>
                      <a:pt x="7" y="3"/>
                      <a:pt x="7" y="3"/>
                    </a:cubicBezTo>
                    <a:cubicBezTo>
                      <a:pt x="4" y="1"/>
                      <a:pt x="4" y="1"/>
                      <a:pt x="4" y="1"/>
                    </a:cubicBezTo>
                    <a:moveTo>
                      <a:pt x="5" y="0"/>
                    </a:moveTo>
                    <a:cubicBezTo>
                      <a:pt x="5" y="1"/>
                      <a:pt x="5" y="1"/>
                      <a:pt x="5" y="1"/>
                    </a:cubicBezTo>
                    <a:cubicBezTo>
                      <a:pt x="8" y="3"/>
                      <a:pt x="8" y="3"/>
                      <a:pt x="8" y="3"/>
                    </a:cubicBezTo>
                    <a:cubicBezTo>
                      <a:pt x="9" y="2"/>
                      <a:pt x="9" y="2"/>
                      <a:pt x="9" y="2"/>
                    </a:cubicBezTo>
                    <a:cubicBezTo>
                      <a:pt x="7" y="1"/>
                      <a:pt x="7" y="1"/>
                      <a:pt x="7" y="1"/>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1" name="Freeform 10395"/>
              <p:cNvSpPr>
                <a:spLocks/>
              </p:cNvSpPr>
              <p:nvPr/>
            </p:nvSpPr>
            <p:spPr bwMode="auto">
              <a:xfrm>
                <a:off x="-522" y="3150"/>
                <a:ext cx="10" cy="7"/>
              </a:xfrm>
              <a:custGeom>
                <a:avLst/>
                <a:gdLst>
                  <a:gd name="T0" fmla="*/ 3 w 10"/>
                  <a:gd name="T1" fmla="*/ 0 h 7"/>
                  <a:gd name="T2" fmla="*/ 0 w 10"/>
                  <a:gd name="T3" fmla="*/ 0 h 7"/>
                  <a:gd name="T4" fmla="*/ 7 w 10"/>
                  <a:gd name="T5" fmla="*/ 5 h 7"/>
                  <a:gd name="T6" fmla="*/ 10 w 10"/>
                  <a:gd name="T7" fmla="*/ 7 h 7"/>
                  <a:gd name="T8" fmla="*/ 10 w 10"/>
                  <a:gd name="T9" fmla="*/ 5 h 7"/>
                  <a:gd name="T10" fmla="*/ 3 w 10"/>
                  <a:gd name="T11" fmla="*/ 0 h 7"/>
                </a:gdLst>
                <a:ahLst/>
                <a:cxnLst>
                  <a:cxn ang="0">
                    <a:pos x="T0" y="T1"/>
                  </a:cxn>
                  <a:cxn ang="0">
                    <a:pos x="T2" y="T3"/>
                  </a:cxn>
                  <a:cxn ang="0">
                    <a:pos x="T4" y="T5"/>
                  </a:cxn>
                  <a:cxn ang="0">
                    <a:pos x="T6" y="T7"/>
                  </a:cxn>
                  <a:cxn ang="0">
                    <a:pos x="T8" y="T9"/>
                  </a:cxn>
                  <a:cxn ang="0">
                    <a:pos x="T10" y="T11"/>
                  </a:cxn>
                </a:cxnLst>
                <a:rect l="0" t="0" r="r" b="b"/>
                <a:pathLst>
                  <a:path w="10" h="7">
                    <a:moveTo>
                      <a:pt x="3" y="0"/>
                    </a:moveTo>
                    <a:lnTo>
                      <a:pt x="0" y="0"/>
                    </a:lnTo>
                    <a:lnTo>
                      <a:pt x="7" y="5"/>
                    </a:lnTo>
                    <a:lnTo>
                      <a:pt x="10" y="7"/>
                    </a:lnTo>
                    <a:lnTo>
                      <a:pt x="10" y="5"/>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2" name="Freeform 10396"/>
              <p:cNvSpPr>
                <a:spLocks/>
              </p:cNvSpPr>
              <p:nvPr/>
            </p:nvSpPr>
            <p:spPr bwMode="auto">
              <a:xfrm>
                <a:off x="-522" y="3150"/>
                <a:ext cx="10" cy="7"/>
              </a:xfrm>
              <a:custGeom>
                <a:avLst/>
                <a:gdLst>
                  <a:gd name="T0" fmla="*/ 3 w 10"/>
                  <a:gd name="T1" fmla="*/ 0 h 7"/>
                  <a:gd name="T2" fmla="*/ 0 w 10"/>
                  <a:gd name="T3" fmla="*/ 0 h 7"/>
                  <a:gd name="T4" fmla="*/ 7 w 10"/>
                  <a:gd name="T5" fmla="*/ 5 h 7"/>
                  <a:gd name="T6" fmla="*/ 10 w 10"/>
                  <a:gd name="T7" fmla="*/ 7 h 7"/>
                  <a:gd name="T8" fmla="*/ 10 w 10"/>
                  <a:gd name="T9" fmla="*/ 5 h 7"/>
                  <a:gd name="T10" fmla="*/ 3 w 10"/>
                  <a:gd name="T11" fmla="*/ 0 h 7"/>
                </a:gdLst>
                <a:ahLst/>
                <a:cxnLst>
                  <a:cxn ang="0">
                    <a:pos x="T0" y="T1"/>
                  </a:cxn>
                  <a:cxn ang="0">
                    <a:pos x="T2" y="T3"/>
                  </a:cxn>
                  <a:cxn ang="0">
                    <a:pos x="T4" y="T5"/>
                  </a:cxn>
                  <a:cxn ang="0">
                    <a:pos x="T6" y="T7"/>
                  </a:cxn>
                  <a:cxn ang="0">
                    <a:pos x="T8" y="T9"/>
                  </a:cxn>
                  <a:cxn ang="0">
                    <a:pos x="T10" y="T11"/>
                  </a:cxn>
                </a:cxnLst>
                <a:rect l="0" t="0" r="r" b="b"/>
                <a:pathLst>
                  <a:path w="10" h="7">
                    <a:moveTo>
                      <a:pt x="3" y="0"/>
                    </a:moveTo>
                    <a:lnTo>
                      <a:pt x="0" y="0"/>
                    </a:lnTo>
                    <a:lnTo>
                      <a:pt x="7" y="5"/>
                    </a:lnTo>
                    <a:lnTo>
                      <a:pt x="10" y="7"/>
                    </a:lnTo>
                    <a:lnTo>
                      <a:pt x="10" y="5"/>
                    </a:lnTo>
                    <a:lnTo>
                      <a:pt x="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3" name="Freeform 10397"/>
              <p:cNvSpPr>
                <a:spLocks noEditPoints="1"/>
              </p:cNvSpPr>
              <p:nvPr/>
            </p:nvSpPr>
            <p:spPr bwMode="auto">
              <a:xfrm>
                <a:off x="-482" y="3146"/>
                <a:ext cx="19" cy="23"/>
              </a:xfrm>
              <a:custGeom>
                <a:avLst/>
                <a:gdLst>
                  <a:gd name="T0" fmla="*/ 1 w 8"/>
                  <a:gd name="T1" fmla="*/ 8 h 10"/>
                  <a:gd name="T2" fmla="*/ 0 w 8"/>
                  <a:gd name="T3" fmla="*/ 9 h 10"/>
                  <a:gd name="T4" fmla="*/ 3 w 8"/>
                  <a:gd name="T5" fmla="*/ 10 h 10"/>
                  <a:gd name="T6" fmla="*/ 3 w 8"/>
                  <a:gd name="T7" fmla="*/ 10 h 10"/>
                  <a:gd name="T8" fmla="*/ 1 w 8"/>
                  <a:gd name="T9" fmla="*/ 8 h 10"/>
                  <a:gd name="T10" fmla="*/ 5 w 8"/>
                  <a:gd name="T11" fmla="*/ 2 h 10"/>
                  <a:gd name="T12" fmla="*/ 4 w 8"/>
                  <a:gd name="T13" fmla="*/ 4 h 10"/>
                  <a:gd name="T14" fmla="*/ 2 w 8"/>
                  <a:gd name="T15" fmla="*/ 6 h 10"/>
                  <a:gd name="T16" fmla="*/ 4 w 8"/>
                  <a:gd name="T17" fmla="*/ 8 h 10"/>
                  <a:gd name="T18" fmla="*/ 7 w 8"/>
                  <a:gd name="T19" fmla="*/ 3 h 10"/>
                  <a:gd name="T20" fmla="*/ 5 w 8"/>
                  <a:gd name="T21" fmla="*/ 2 h 10"/>
                  <a:gd name="T22" fmla="*/ 6 w 8"/>
                  <a:gd name="T23" fmla="*/ 0 h 10"/>
                  <a:gd name="T24" fmla="*/ 5 w 8"/>
                  <a:gd name="T25" fmla="*/ 1 h 10"/>
                  <a:gd name="T26" fmla="*/ 7 w 8"/>
                  <a:gd name="T27" fmla="*/ 2 h 10"/>
                  <a:gd name="T28" fmla="*/ 8 w 8"/>
                  <a:gd name="T29" fmla="*/ 2 h 10"/>
                  <a:gd name="T30" fmla="*/ 6 w 8"/>
                  <a:gd name="T31" fmla="*/ 0 h 10"/>
                  <a:gd name="T32" fmla="*/ 6 w 8"/>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10">
                    <a:moveTo>
                      <a:pt x="1" y="8"/>
                    </a:moveTo>
                    <a:cubicBezTo>
                      <a:pt x="1" y="9"/>
                      <a:pt x="0" y="9"/>
                      <a:pt x="0" y="9"/>
                    </a:cubicBezTo>
                    <a:cubicBezTo>
                      <a:pt x="1" y="10"/>
                      <a:pt x="2" y="10"/>
                      <a:pt x="3" y="10"/>
                    </a:cubicBezTo>
                    <a:cubicBezTo>
                      <a:pt x="3" y="10"/>
                      <a:pt x="3" y="10"/>
                      <a:pt x="3" y="10"/>
                    </a:cubicBezTo>
                    <a:cubicBezTo>
                      <a:pt x="2" y="9"/>
                      <a:pt x="1" y="9"/>
                      <a:pt x="1" y="8"/>
                    </a:cubicBezTo>
                    <a:moveTo>
                      <a:pt x="5" y="2"/>
                    </a:moveTo>
                    <a:cubicBezTo>
                      <a:pt x="4" y="3"/>
                      <a:pt x="4" y="3"/>
                      <a:pt x="4" y="4"/>
                    </a:cubicBezTo>
                    <a:cubicBezTo>
                      <a:pt x="3" y="5"/>
                      <a:pt x="2" y="5"/>
                      <a:pt x="2" y="6"/>
                    </a:cubicBezTo>
                    <a:cubicBezTo>
                      <a:pt x="3" y="7"/>
                      <a:pt x="3" y="7"/>
                      <a:pt x="4" y="8"/>
                    </a:cubicBezTo>
                    <a:cubicBezTo>
                      <a:pt x="7" y="3"/>
                      <a:pt x="7" y="3"/>
                      <a:pt x="7" y="3"/>
                    </a:cubicBezTo>
                    <a:cubicBezTo>
                      <a:pt x="6" y="3"/>
                      <a:pt x="5" y="3"/>
                      <a:pt x="5" y="2"/>
                    </a:cubicBezTo>
                    <a:moveTo>
                      <a:pt x="6" y="0"/>
                    </a:moveTo>
                    <a:cubicBezTo>
                      <a:pt x="6" y="1"/>
                      <a:pt x="5" y="1"/>
                      <a:pt x="5" y="1"/>
                    </a:cubicBezTo>
                    <a:cubicBezTo>
                      <a:pt x="6" y="2"/>
                      <a:pt x="7" y="2"/>
                      <a:pt x="7" y="2"/>
                    </a:cubicBezTo>
                    <a:cubicBezTo>
                      <a:pt x="8" y="2"/>
                      <a:pt x="8" y="2"/>
                      <a:pt x="8" y="2"/>
                    </a:cubicBezTo>
                    <a:cubicBezTo>
                      <a:pt x="7" y="1"/>
                      <a:pt x="7" y="1"/>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4" name="Freeform 10398"/>
              <p:cNvSpPr>
                <a:spLocks/>
              </p:cNvSpPr>
              <p:nvPr/>
            </p:nvSpPr>
            <p:spPr bwMode="auto">
              <a:xfrm>
                <a:off x="-479" y="3160"/>
                <a:ext cx="7" cy="9"/>
              </a:xfrm>
              <a:custGeom>
                <a:avLst/>
                <a:gdLst>
                  <a:gd name="T0" fmla="*/ 1 w 3"/>
                  <a:gd name="T1" fmla="*/ 0 h 4"/>
                  <a:gd name="T2" fmla="*/ 0 w 3"/>
                  <a:gd name="T3" fmla="*/ 2 h 4"/>
                  <a:gd name="T4" fmla="*/ 2 w 3"/>
                  <a:gd name="T5" fmla="*/ 4 h 4"/>
                  <a:gd name="T6" fmla="*/ 3 w 3"/>
                  <a:gd name="T7" fmla="*/ 2 h 4"/>
                  <a:gd name="T8" fmla="*/ 1 w 3"/>
                  <a:gd name="T9" fmla="*/ 0 h 4"/>
                </a:gdLst>
                <a:ahLst/>
                <a:cxnLst>
                  <a:cxn ang="0">
                    <a:pos x="T0" y="T1"/>
                  </a:cxn>
                  <a:cxn ang="0">
                    <a:pos x="T2" y="T3"/>
                  </a:cxn>
                  <a:cxn ang="0">
                    <a:pos x="T4" y="T5"/>
                  </a:cxn>
                  <a:cxn ang="0">
                    <a:pos x="T6" y="T7"/>
                  </a:cxn>
                  <a:cxn ang="0">
                    <a:pos x="T8" y="T9"/>
                  </a:cxn>
                </a:cxnLst>
                <a:rect l="0" t="0" r="r" b="b"/>
                <a:pathLst>
                  <a:path w="3" h="4">
                    <a:moveTo>
                      <a:pt x="1" y="0"/>
                    </a:moveTo>
                    <a:cubicBezTo>
                      <a:pt x="0" y="1"/>
                      <a:pt x="0" y="2"/>
                      <a:pt x="0" y="2"/>
                    </a:cubicBezTo>
                    <a:cubicBezTo>
                      <a:pt x="0" y="3"/>
                      <a:pt x="1" y="3"/>
                      <a:pt x="2" y="4"/>
                    </a:cubicBezTo>
                    <a:cubicBezTo>
                      <a:pt x="3" y="2"/>
                      <a:pt x="3" y="2"/>
                      <a:pt x="3" y="2"/>
                    </a:cubicBezTo>
                    <a:cubicBezTo>
                      <a:pt x="2"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5" name="Freeform 10399"/>
              <p:cNvSpPr>
                <a:spLocks noEditPoints="1"/>
              </p:cNvSpPr>
              <p:nvPr/>
            </p:nvSpPr>
            <p:spPr bwMode="auto">
              <a:xfrm>
                <a:off x="-744" y="3150"/>
                <a:ext cx="187" cy="307"/>
              </a:xfrm>
              <a:custGeom>
                <a:avLst/>
                <a:gdLst>
                  <a:gd name="T0" fmla="*/ 1 w 79"/>
                  <a:gd name="T1" fmla="*/ 129 h 130"/>
                  <a:gd name="T2" fmla="*/ 1 w 79"/>
                  <a:gd name="T3" fmla="*/ 126 h 130"/>
                  <a:gd name="T4" fmla="*/ 7 w 79"/>
                  <a:gd name="T5" fmla="*/ 125 h 130"/>
                  <a:gd name="T6" fmla="*/ 13 w 79"/>
                  <a:gd name="T7" fmla="*/ 122 h 130"/>
                  <a:gd name="T8" fmla="*/ 20 w 79"/>
                  <a:gd name="T9" fmla="*/ 108 h 130"/>
                  <a:gd name="T10" fmla="*/ 20 w 79"/>
                  <a:gd name="T11" fmla="*/ 108 h 130"/>
                  <a:gd name="T12" fmla="*/ 25 w 79"/>
                  <a:gd name="T13" fmla="*/ 98 h 130"/>
                  <a:gd name="T14" fmla="*/ 24 w 79"/>
                  <a:gd name="T15" fmla="*/ 100 h 130"/>
                  <a:gd name="T16" fmla="*/ 28 w 79"/>
                  <a:gd name="T17" fmla="*/ 91 h 130"/>
                  <a:gd name="T18" fmla="*/ 29 w 79"/>
                  <a:gd name="T19" fmla="*/ 91 h 130"/>
                  <a:gd name="T20" fmla="*/ 25 w 79"/>
                  <a:gd name="T21" fmla="*/ 85 h 130"/>
                  <a:gd name="T22" fmla="*/ 27 w 79"/>
                  <a:gd name="T23" fmla="*/ 83 h 130"/>
                  <a:gd name="T24" fmla="*/ 31 w 79"/>
                  <a:gd name="T25" fmla="*/ 77 h 130"/>
                  <a:gd name="T26" fmla="*/ 31 w 79"/>
                  <a:gd name="T27" fmla="*/ 76 h 130"/>
                  <a:gd name="T28" fmla="*/ 33 w 79"/>
                  <a:gd name="T29" fmla="*/ 72 h 130"/>
                  <a:gd name="T30" fmla="*/ 36 w 79"/>
                  <a:gd name="T31" fmla="*/ 70 h 130"/>
                  <a:gd name="T32" fmla="*/ 41 w 79"/>
                  <a:gd name="T33" fmla="*/ 68 h 130"/>
                  <a:gd name="T34" fmla="*/ 41 w 79"/>
                  <a:gd name="T35" fmla="*/ 68 h 130"/>
                  <a:gd name="T36" fmla="*/ 43 w 79"/>
                  <a:gd name="T37" fmla="*/ 66 h 130"/>
                  <a:gd name="T38" fmla="*/ 40 w 79"/>
                  <a:gd name="T39" fmla="*/ 60 h 130"/>
                  <a:gd name="T40" fmla="*/ 41 w 79"/>
                  <a:gd name="T41" fmla="*/ 55 h 130"/>
                  <a:gd name="T42" fmla="*/ 43 w 79"/>
                  <a:gd name="T43" fmla="*/ 52 h 130"/>
                  <a:gd name="T44" fmla="*/ 44 w 79"/>
                  <a:gd name="T45" fmla="*/ 51 h 130"/>
                  <a:gd name="T46" fmla="*/ 45 w 79"/>
                  <a:gd name="T47" fmla="*/ 48 h 130"/>
                  <a:gd name="T48" fmla="*/ 46 w 79"/>
                  <a:gd name="T49" fmla="*/ 46 h 130"/>
                  <a:gd name="T50" fmla="*/ 47 w 79"/>
                  <a:gd name="T51" fmla="*/ 45 h 130"/>
                  <a:gd name="T52" fmla="*/ 47 w 79"/>
                  <a:gd name="T53" fmla="*/ 45 h 130"/>
                  <a:gd name="T54" fmla="*/ 48 w 79"/>
                  <a:gd name="T55" fmla="*/ 43 h 130"/>
                  <a:gd name="T56" fmla="*/ 50 w 79"/>
                  <a:gd name="T57" fmla="*/ 39 h 130"/>
                  <a:gd name="T58" fmla="*/ 52 w 79"/>
                  <a:gd name="T59" fmla="*/ 35 h 130"/>
                  <a:gd name="T60" fmla="*/ 52 w 79"/>
                  <a:gd name="T61" fmla="*/ 34 h 130"/>
                  <a:gd name="T62" fmla="*/ 60 w 79"/>
                  <a:gd name="T63" fmla="*/ 37 h 130"/>
                  <a:gd name="T64" fmla="*/ 61 w 79"/>
                  <a:gd name="T65" fmla="*/ 37 h 130"/>
                  <a:gd name="T66" fmla="*/ 61 w 79"/>
                  <a:gd name="T67" fmla="*/ 36 h 130"/>
                  <a:gd name="T68" fmla="*/ 62 w 79"/>
                  <a:gd name="T69" fmla="*/ 34 h 130"/>
                  <a:gd name="T70" fmla="*/ 68 w 79"/>
                  <a:gd name="T71" fmla="*/ 24 h 130"/>
                  <a:gd name="T72" fmla="*/ 64 w 79"/>
                  <a:gd name="T73" fmla="*/ 31 h 130"/>
                  <a:gd name="T74" fmla="*/ 60 w 79"/>
                  <a:gd name="T75" fmla="*/ 19 h 130"/>
                  <a:gd name="T76" fmla="*/ 67 w 79"/>
                  <a:gd name="T77" fmla="*/ 18 h 130"/>
                  <a:gd name="T78" fmla="*/ 68 w 79"/>
                  <a:gd name="T79" fmla="*/ 17 h 130"/>
                  <a:gd name="T80" fmla="*/ 61 w 79"/>
                  <a:gd name="T81" fmla="*/ 16 h 130"/>
                  <a:gd name="T82" fmla="*/ 66 w 79"/>
                  <a:gd name="T83" fmla="*/ 17 h 130"/>
                  <a:gd name="T84" fmla="*/ 73 w 79"/>
                  <a:gd name="T85" fmla="*/ 17 h 130"/>
                  <a:gd name="T86" fmla="*/ 67 w 79"/>
                  <a:gd name="T87" fmla="*/ 16 h 130"/>
                  <a:gd name="T88" fmla="*/ 74 w 79"/>
                  <a:gd name="T89" fmla="*/ 15 h 130"/>
                  <a:gd name="T90" fmla="*/ 68 w 79"/>
                  <a:gd name="T91" fmla="*/ 14 h 130"/>
                  <a:gd name="T92" fmla="*/ 75 w 79"/>
                  <a:gd name="T93" fmla="*/ 13 h 130"/>
                  <a:gd name="T94" fmla="*/ 69 w 79"/>
                  <a:gd name="T95" fmla="*/ 12 h 130"/>
                  <a:gd name="T96" fmla="*/ 75 w 79"/>
                  <a:gd name="T97" fmla="*/ 12 h 130"/>
                  <a:gd name="T98" fmla="*/ 67 w 79"/>
                  <a:gd name="T99" fmla="*/ 9 h 130"/>
                  <a:gd name="T100" fmla="*/ 72 w 79"/>
                  <a:gd name="T101" fmla="*/ 9 h 130"/>
                  <a:gd name="T102" fmla="*/ 66 w 79"/>
                  <a:gd name="T103" fmla="*/ 7 h 130"/>
                  <a:gd name="T104" fmla="*/ 75 w 79"/>
                  <a:gd name="T105" fmla="*/ 5 h 130"/>
                  <a:gd name="T106" fmla="*/ 67 w 79"/>
                  <a:gd name="T107" fmla="*/ 6 h 130"/>
                  <a:gd name="T108" fmla="*/ 69 w 79"/>
                  <a:gd name="T109" fmla="*/ 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 h="130">
                    <a:moveTo>
                      <a:pt x="0" y="127"/>
                    </a:moveTo>
                    <a:cubicBezTo>
                      <a:pt x="0" y="127"/>
                      <a:pt x="0" y="127"/>
                      <a:pt x="0" y="127"/>
                    </a:cubicBezTo>
                    <a:cubicBezTo>
                      <a:pt x="0" y="128"/>
                      <a:pt x="0" y="128"/>
                      <a:pt x="0" y="128"/>
                    </a:cubicBezTo>
                    <a:cubicBezTo>
                      <a:pt x="0" y="128"/>
                      <a:pt x="0" y="128"/>
                      <a:pt x="0" y="128"/>
                    </a:cubicBezTo>
                    <a:cubicBezTo>
                      <a:pt x="1" y="129"/>
                      <a:pt x="1" y="129"/>
                      <a:pt x="1" y="129"/>
                    </a:cubicBezTo>
                    <a:cubicBezTo>
                      <a:pt x="2" y="129"/>
                      <a:pt x="3" y="130"/>
                      <a:pt x="4" y="130"/>
                    </a:cubicBezTo>
                    <a:cubicBezTo>
                      <a:pt x="2" y="129"/>
                      <a:pt x="1" y="128"/>
                      <a:pt x="0" y="127"/>
                    </a:cubicBezTo>
                    <a:moveTo>
                      <a:pt x="1" y="126"/>
                    </a:moveTo>
                    <a:cubicBezTo>
                      <a:pt x="1" y="126"/>
                      <a:pt x="1" y="126"/>
                      <a:pt x="1" y="126"/>
                    </a:cubicBezTo>
                    <a:cubicBezTo>
                      <a:pt x="1" y="126"/>
                      <a:pt x="1" y="126"/>
                      <a:pt x="1" y="126"/>
                    </a:cubicBezTo>
                    <a:cubicBezTo>
                      <a:pt x="1" y="126"/>
                      <a:pt x="1" y="126"/>
                      <a:pt x="1" y="126"/>
                    </a:cubicBezTo>
                    <a:moveTo>
                      <a:pt x="4" y="124"/>
                    </a:moveTo>
                    <a:cubicBezTo>
                      <a:pt x="6" y="125"/>
                      <a:pt x="8" y="126"/>
                      <a:pt x="10" y="128"/>
                    </a:cubicBezTo>
                    <a:cubicBezTo>
                      <a:pt x="10" y="127"/>
                      <a:pt x="10" y="127"/>
                      <a:pt x="10" y="127"/>
                    </a:cubicBezTo>
                    <a:cubicBezTo>
                      <a:pt x="9" y="126"/>
                      <a:pt x="8" y="126"/>
                      <a:pt x="7" y="125"/>
                    </a:cubicBezTo>
                    <a:cubicBezTo>
                      <a:pt x="4" y="124"/>
                      <a:pt x="4" y="124"/>
                      <a:pt x="4" y="124"/>
                    </a:cubicBezTo>
                    <a:moveTo>
                      <a:pt x="6" y="117"/>
                    </a:moveTo>
                    <a:cubicBezTo>
                      <a:pt x="5" y="118"/>
                      <a:pt x="5" y="118"/>
                      <a:pt x="5" y="118"/>
                    </a:cubicBezTo>
                    <a:cubicBezTo>
                      <a:pt x="9" y="120"/>
                      <a:pt x="9" y="120"/>
                      <a:pt x="9" y="120"/>
                    </a:cubicBezTo>
                    <a:cubicBezTo>
                      <a:pt x="13" y="122"/>
                      <a:pt x="13" y="122"/>
                      <a:pt x="13" y="122"/>
                    </a:cubicBezTo>
                    <a:cubicBezTo>
                      <a:pt x="13" y="122"/>
                      <a:pt x="13" y="122"/>
                      <a:pt x="13" y="122"/>
                    </a:cubicBezTo>
                    <a:cubicBezTo>
                      <a:pt x="6" y="117"/>
                      <a:pt x="6" y="117"/>
                      <a:pt x="6" y="117"/>
                    </a:cubicBezTo>
                    <a:moveTo>
                      <a:pt x="14" y="104"/>
                    </a:moveTo>
                    <a:cubicBezTo>
                      <a:pt x="13" y="105"/>
                      <a:pt x="13" y="105"/>
                      <a:pt x="13" y="105"/>
                    </a:cubicBezTo>
                    <a:cubicBezTo>
                      <a:pt x="15" y="106"/>
                      <a:pt x="18" y="107"/>
                      <a:pt x="20" y="108"/>
                    </a:cubicBezTo>
                    <a:cubicBezTo>
                      <a:pt x="20" y="108"/>
                      <a:pt x="20" y="108"/>
                      <a:pt x="20" y="108"/>
                    </a:cubicBezTo>
                    <a:cubicBezTo>
                      <a:pt x="18" y="106"/>
                      <a:pt x="16" y="105"/>
                      <a:pt x="14" y="104"/>
                    </a:cubicBezTo>
                    <a:moveTo>
                      <a:pt x="14" y="103"/>
                    </a:moveTo>
                    <a:cubicBezTo>
                      <a:pt x="14" y="104"/>
                      <a:pt x="14" y="104"/>
                      <a:pt x="14" y="104"/>
                    </a:cubicBezTo>
                    <a:cubicBezTo>
                      <a:pt x="16" y="105"/>
                      <a:pt x="18" y="107"/>
                      <a:pt x="20" y="108"/>
                    </a:cubicBezTo>
                    <a:cubicBezTo>
                      <a:pt x="20" y="107"/>
                      <a:pt x="20" y="107"/>
                      <a:pt x="20" y="107"/>
                    </a:cubicBezTo>
                    <a:cubicBezTo>
                      <a:pt x="14" y="103"/>
                      <a:pt x="14" y="103"/>
                      <a:pt x="14" y="103"/>
                    </a:cubicBezTo>
                    <a:moveTo>
                      <a:pt x="23" y="97"/>
                    </a:moveTo>
                    <a:cubicBezTo>
                      <a:pt x="23" y="97"/>
                      <a:pt x="24" y="97"/>
                      <a:pt x="25" y="98"/>
                    </a:cubicBezTo>
                    <a:cubicBezTo>
                      <a:pt x="25" y="98"/>
                      <a:pt x="25" y="98"/>
                      <a:pt x="25" y="98"/>
                    </a:cubicBezTo>
                    <a:cubicBezTo>
                      <a:pt x="25" y="98"/>
                      <a:pt x="25" y="98"/>
                      <a:pt x="25" y="98"/>
                    </a:cubicBezTo>
                    <a:cubicBezTo>
                      <a:pt x="24" y="97"/>
                      <a:pt x="23" y="97"/>
                      <a:pt x="23" y="97"/>
                    </a:cubicBezTo>
                    <a:moveTo>
                      <a:pt x="19" y="95"/>
                    </a:moveTo>
                    <a:cubicBezTo>
                      <a:pt x="18" y="97"/>
                      <a:pt x="18" y="97"/>
                      <a:pt x="18" y="97"/>
                    </a:cubicBezTo>
                    <a:cubicBezTo>
                      <a:pt x="20" y="98"/>
                      <a:pt x="22" y="99"/>
                      <a:pt x="24" y="100"/>
                    </a:cubicBezTo>
                    <a:cubicBezTo>
                      <a:pt x="24" y="100"/>
                      <a:pt x="24" y="99"/>
                      <a:pt x="25" y="98"/>
                    </a:cubicBezTo>
                    <a:cubicBezTo>
                      <a:pt x="24" y="98"/>
                      <a:pt x="23" y="97"/>
                      <a:pt x="22" y="97"/>
                    </a:cubicBezTo>
                    <a:cubicBezTo>
                      <a:pt x="21" y="96"/>
                      <a:pt x="20" y="96"/>
                      <a:pt x="19" y="95"/>
                    </a:cubicBezTo>
                    <a:moveTo>
                      <a:pt x="26" y="90"/>
                    </a:moveTo>
                    <a:cubicBezTo>
                      <a:pt x="27" y="90"/>
                      <a:pt x="28" y="91"/>
                      <a:pt x="28" y="91"/>
                    </a:cubicBezTo>
                    <a:cubicBezTo>
                      <a:pt x="28" y="91"/>
                      <a:pt x="29" y="91"/>
                      <a:pt x="29" y="91"/>
                    </a:cubicBezTo>
                    <a:cubicBezTo>
                      <a:pt x="28" y="91"/>
                      <a:pt x="27" y="90"/>
                      <a:pt x="26" y="90"/>
                    </a:cubicBezTo>
                    <a:moveTo>
                      <a:pt x="25" y="86"/>
                    </a:moveTo>
                    <a:cubicBezTo>
                      <a:pt x="24" y="88"/>
                      <a:pt x="24" y="88"/>
                      <a:pt x="24" y="88"/>
                    </a:cubicBezTo>
                    <a:cubicBezTo>
                      <a:pt x="25" y="89"/>
                      <a:pt x="27" y="90"/>
                      <a:pt x="29" y="91"/>
                    </a:cubicBezTo>
                    <a:cubicBezTo>
                      <a:pt x="29" y="90"/>
                      <a:pt x="29" y="90"/>
                      <a:pt x="29" y="89"/>
                    </a:cubicBezTo>
                    <a:cubicBezTo>
                      <a:pt x="29" y="89"/>
                      <a:pt x="29" y="89"/>
                      <a:pt x="29" y="89"/>
                    </a:cubicBezTo>
                    <a:cubicBezTo>
                      <a:pt x="27" y="88"/>
                      <a:pt x="26" y="87"/>
                      <a:pt x="25" y="86"/>
                    </a:cubicBezTo>
                    <a:moveTo>
                      <a:pt x="26" y="84"/>
                    </a:moveTo>
                    <a:cubicBezTo>
                      <a:pt x="25" y="85"/>
                      <a:pt x="25" y="85"/>
                      <a:pt x="25" y="85"/>
                    </a:cubicBezTo>
                    <a:cubicBezTo>
                      <a:pt x="27" y="86"/>
                      <a:pt x="29" y="87"/>
                      <a:pt x="30" y="88"/>
                    </a:cubicBezTo>
                    <a:cubicBezTo>
                      <a:pt x="30" y="88"/>
                      <a:pt x="30" y="87"/>
                      <a:pt x="31" y="87"/>
                    </a:cubicBezTo>
                    <a:cubicBezTo>
                      <a:pt x="26" y="84"/>
                      <a:pt x="26" y="84"/>
                      <a:pt x="26" y="84"/>
                    </a:cubicBezTo>
                    <a:moveTo>
                      <a:pt x="28" y="81"/>
                    </a:moveTo>
                    <a:cubicBezTo>
                      <a:pt x="27" y="83"/>
                      <a:pt x="27" y="83"/>
                      <a:pt x="27" y="83"/>
                    </a:cubicBezTo>
                    <a:cubicBezTo>
                      <a:pt x="28" y="84"/>
                      <a:pt x="30" y="85"/>
                      <a:pt x="31" y="86"/>
                    </a:cubicBezTo>
                    <a:cubicBezTo>
                      <a:pt x="32" y="85"/>
                      <a:pt x="32" y="84"/>
                      <a:pt x="32" y="83"/>
                    </a:cubicBezTo>
                    <a:cubicBezTo>
                      <a:pt x="31" y="83"/>
                      <a:pt x="30" y="82"/>
                      <a:pt x="28" y="81"/>
                    </a:cubicBezTo>
                    <a:moveTo>
                      <a:pt x="31" y="76"/>
                    </a:moveTo>
                    <a:cubicBezTo>
                      <a:pt x="31" y="76"/>
                      <a:pt x="31" y="77"/>
                      <a:pt x="31" y="77"/>
                    </a:cubicBezTo>
                    <a:cubicBezTo>
                      <a:pt x="30" y="78"/>
                      <a:pt x="30" y="78"/>
                      <a:pt x="30" y="78"/>
                    </a:cubicBezTo>
                    <a:cubicBezTo>
                      <a:pt x="31" y="79"/>
                      <a:pt x="33" y="80"/>
                      <a:pt x="34" y="80"/>
                    </a:cubicBezTo>
                    <a:cubicBezTo>
                      <a:pt x="34" y="80"/>
                      <a:pt x="34" y="80"/>
                      <a:pt x="34" y="80"/>
                    </a:cubicBezTo>
                    <a:cubicBezTo>
                      <a:pt x="34" y="79"/>
                      <a:pt x="35" y="79"/>
                      <a:pt x="35" y="78"/>
                    </a:cubicBezTo>
                    <a:cubicBezTo>
                      <a:pt x="34" y="78"/>
                      <a:pt x="32" y="77"/>
                      <a:pt x="31" y="76"/>
                    </a:cubicBezTo>
                    <a:moveTo>
                      <a:pt x="33" y="72"/>
                    </a:moveTo>
                    <a:cubicBezTo>
                      <a:pt x="33" y="73"/>
                      <a:pt x="32" y="74"/>
                      <a:pt x="32" y="74"/>
                    </a:cubicBezTo>
                    <a:cubicBezTo>
                      <a:pt x="33" y="75"/>
                      <a:pt x="35" y="76"/>
                      <a:pt x="36" y="77"/>
                    </a:cubicBezTo>
                    <a:cubicBezTo>
                      <a:pt x="36" y="76"/>
                      <a:pt x="37" y="75"/>
                      <a:pt x="37" y="75"/>
                    </a:cubicBezTo>
                    <a:cubicBezTo>
                      <a:pt x="33" y="72"/>
                      <a:pt x="33" y="72"/>
                      <a:pt x="33" y="72"/>
                    </a:cubicBezTo>
                    <a:moveTo>
                      <a:pt x="35" y="69"/>
                    </a:moveTo>
                    <a:cubicBezTo>
                      <a:pt x="34" y="70"/>
                      <a:pt x="34" y="70"/>
                      <a:pt x="33" y="71"/>
                    </a:cubicBezTo>
                    <a:cubicBezTo>
                      <a:pt x="35" y="72"/>
                      <a:pt x="36" y="73"/>
                      <a:pt x="38" y="74"/>
                    </a:cubicBezTo>
                    <a:cubicBezTo>
                      <a:pt x="38" y="73"/>
                      <a:pt x="39" y="72"/>
                      <a:pt x="39" y="72"/>
                    </a:cubicBezTo>
                    <a:cubicBezTo>
                      <a:pt x="36" y="70"/>
                      <a:pt x="36" y="70"/>
                      <a:pt x="36" y="70"/>
                    </a:cubicBezTo>
                    <a:cubicBezTo>
                      <a:pt x="35" y="69"/>
                      <a:pt x="35" y="69"/>
                      <a:pt x="35" y="69"/>
                    </a:cubicBezTo>
                    <a:moveTo>
                      <a:pt x="36" y="65"/>
                    </a:moveTo>
                    <a:cubicBezTo>
                      <a:pt x="36" y="66"/>
                      <a:pt x="36" y="66"/>
                      <a:pt x="36" y="67"/>
                    </a:cubicBezTo>
                    <a:cubicBezTo>
                      <a:pt x="37" y="68"/>
                      <a:pt x="39" y="68"/>
                      <a:pt x="41" y="69"/>
                    </a:cubicBezTo>
                    <a:cubicBezTo>
                      <a:pt x="41" y="69"/>
                      <a:pt x="41" y="69"/>
                      <a:pt x="41" y="68"/>
                    </a:cubicBezTo>
                    <a:cubicBezTo>
                      <a:pt x="40" y="68"/>
                      <a:pt x="39" y="67"/>
                      <a:pt x="38" y="66"/>
                    </a:cubicBezTo>
                    <a:cubicBezTo>
                      <a:pt x="37" y="66"/>
                      <a:pt x="37" y="66"/>
                      <a:pt x="36" y="65"/>
                    </a:cubicBezTo>
                    <a:moveTo>
                      <a:pt x="37" y="65"/>
                    </a:moveTo>
                    <a:cubicBezTo>
                      <a:pt x="37" y="65"/>
                      <a:pt x="37" y="65"/>
                      <a:pt x="36" y="65"/>
                    </a:cubicBezTo>
                    <a:cubicBezTo>
                      <a:pt x="41" y="68"/>
                      <a:pt x="41" y="68"/>
                      <a:pt x="41" y="68"/>
                    </a:cubicBezTo>
                    <a:cubicBezTo>
                      <a:pt x="41" y="68"/>
                      <a:pt x="41" y="68"/>
                      <a:pt x="42" y="68"/>
                    </a:cubicBezTo>
                    <a:cubicBezTo>
                      <a:pt x="40" y="67"/>
                      <a:pt x="38" y="66"/>
                      <a:pt x="37" y="65"/>
                    </a:cubicBezTo>
                    <a:moveTo>
                      <a:pt x="39" y="61"/>
                    </a:moveTo>
                    <a:cubicBezTo>
                      <a:pt x="38" y="61"/>
                      <a:pt x="38" y="62"/>
                      <a:pt x="38" y="62"/>
                    </a:cubicBezTo>
                    <a:cubicBezTo>
                      <a:pt x="40" y="64"/>
                      <a:pt x="41" y="65"/>
                      <a:pt x="43" y="66"/>
                    </a:cubicBezTo>
                    <a:cubicBezTo>
                      <a:pt x="43" y="65"/>
                      <a:pt x="43" y="65"/>
                      <a:pt x="44" y="64"/>
                    </a:cubicBezTo>
                    <a:cubicBezTo>
                      <a:pt x="42" y="63"/>
                      <a:pt x="40" y="62"/>
                      <a:pt x="39" y="61"/>
                    </a:cubicBezTo>
                    <a:moveTo>
                      <a:pt x="41" y="56"/>
                    </a:moveTo>
                    <a:cubicBezTo>
                      <a:pt x="40" y="57"/>
                      <a:pt x="40" y="59"/>
                      <a:pt x="39" y="60"/>
                    </a:cubicBezTo>
                    <a:cubicBezTo>
                      <a:pt x="39" y="60"/>
                      <a:pt x="39" y="60"/>
                      <a:pt x="40" y="60"/>
                    </a:cubicBezTo>
                    <a:cubicBezTo>
                      <a:pt x="41" y="61"/>
                      <a:pt x="43" y="62"/>
                      <a:pt x="44" y="63"/>
                    </a:cubicBezTo>
                    <a:cubicBezTo>
                      <a:pt x="45" y="62"/>
                      <a:pt x="46" y="61"/>
                      <a:pt x="47" y="60"/>
                    </a:cubicBezTo>
                    <a:cubicBezTo>
                      <a:pt x="45" y="58"/>
                      <a:pt x="43" y="57"/>
                      <a:pt x="41" y="56"/>
                    </a:cubicBezTo>
                    <a:moveTo>
                      <a:pt x="43" y="53"/>
                    </a:moveTo>
                    <a:cubicBezTo>
                      <a:pt x="42" y="54"/>
                      <a:pt x="42" y="55"/>
                      <a:pt x="41" y="55"/>
                    </a:cubicBezTo>
                    <a:cubicBezTo>
                      <a:pt x="43" y="56"/>
                      <a:pt x="45" y="58"/>
                      <a:pt x="47" y="59"/>
                    </a:cubicBezTo>
                    <a:cubicBezTo>
                      <a:pt x="48" y="58"/>
                      <a:pt x="48" y="57"/>
                      <a:pt x="48" y="57"/>
                    </a:cubicBezTo>
                    <a:cubicBezTo>
                      <a:pt x="46" y="56"/>
                      <a:pt x="44" y="54"/>
                      <a:pt x="43" y="53"/>
                    </a:cubicBezTo>
                    <a:moveTo>
                      <a:pt x="43" y="52"/>
                    </a:moveTo>
                    <a:cubicBezTo>
                      <a:pt x="43" y="52"/>
                      <a:pt x="43" y="52"/>
                      <a:pt x="43" y="52"/>
                    </a:cubicBezTo>
                    <a:cubicBezTo>
                      <a:pt x="45" y="54"/>
                      <a:pt x="47" y="55"/>
                      <a:pt x="49" y="56"/>
                    </a:cubicBezTo>
                    <a:cubicBezTo>
                      <a:pt x="49" y="56"/>
                      <a:pt x="49" y="56"/>
                      <a:pt x="49" y="56"/>
                    </a:cubicBezTo>
                    <a:cubicBezTo>
                      <a:pt x="47" y="54"/>
                      <a:pt x="45" y="53"/>
                      <a:pt x="43" y="52"/>
                    </a:cubicBezTo>
                    <a:moveTo>
                      <a:pt x="44" y="50"/>
                    </a:moveTo>
                    <a:cubicBezTo>
                      <a:pt x="44" y="50"/>
                      <a:pt x="44" y="51"/>
                      <a:pt x="44" y="51"/>
                    </a:cubicBezTo>
                    <a:cubicBezTo>
                      <a:pt x="46" y="52"/>
                      <a:pt x="48" y="53"/>
                      <a:pt x="50" y="55"/>
                    </a:cubicBezTo>
                    <a:cubicBezTo>
                      <a:pt x="50" y="54"/>
                      <a:pt x="50" y="54"/>
                      <a:pt x="50" y="54"/>
                    </a:cubicBezTo>
                    <a:cubicBezTo>
                      <a:pt x="48" y="53"/>
                      <a:pt x="46" y="51"/>
                      <a:pt x="44" y="50"/>
                    </a:cubicBezTo>
                    <a:moveTo>
                      <a:pt x="46" y="46"/>
                    </a:moveTo>
                    <a:cubicBezTo>
                      <a:pt x="46" y="47"/>
                      <a:pt x="46" y="47"/>
                      <a:pt x="45" y="48"/>
                    </a:cubicBezTo>
                    <a:cubicBezTo>
                      <a:pt x="47" y="49"/>
                      <a:pt x="49" y="50"/>
                      <a:pt x="51" y="52"/>
                    </a:cubicBezTo>
                    <a:cubicBezTo>
                      <a:pt x="52" y="51"/>
                      <a:pt x="52" y="51"/>
                      <a:pt x="52" y="50"/>
                    </a:cubicBezTo>
                    <a:cubicBezTo>
                      <a:pt x="50" y="49"/>
                      <a:pt x="48" y="48"/>
                      <a:pt x="46" y="46"/>
                    </a:cubicBezTo>
                    <a:moveTo>
                      <a:pt x="46" y="46"/>
                    </a:moveTo>
                    <a:cubicBezTo>
                      <a:pt x="46" y="46"/>
                      <a:pt x="46" y="46"/>
                      <a:pt x="46" y="46"/>
                    </a:cubicBezTo>
                    <a:cubicBezTo>
                      <a:pt x="48" y="48"/>
                      <a:pt x="50" y="49"/>
                      <a:pt x="52" y="50"/>
                    </a:cubicBezTo>
                    <a:cubicBezTo>
                      <a:pt x="52" y="50"/>
                      <a:pt x="52" y="50"/>
                      <a:pt x="52" y="50"/>
                    </a:cubicBezTo>
                    <a:cubicBezTo>
                      <a:pt x="50" y="49"/>
                      <a:pt x="48" y="47"/>
                      <a:pt x="46" y="46"/>
                    </a:cubicBezTo>
                    <a:moveTo>
                      <a:pt x="47" y="45"/>
                    </a:moveTo>
                    <a:cubicBezTo>
                      <a:pt x="47" y="45"/>
                      <a:pt x="47" y="45"/>
                      <a:pt x="47" y="45"/>
                    </a:cubicBezTo>
                    <a:cubicBezTo>
                      <a:pt x="49" y="47"/>
                      <a:pt x="51" y="48"/>
                      <a:pt x="53" y="49"/>
                    </a:cubicBezTo>
                    <a:cubicBezTo>
                      <a:pt x="53" y="49"/>
                      <a:pt x="53" y="49"/>
                      <a:pt x="53" y="48"/>
                    </a:cubicBezTo>
                    <a:cubicBezTo>
                      <a:pt x="51" y="47"/>
                      <a:pt x="49" y="46"/>
                      <a:pt x="47" y="45"/>
                    </a:cubicBezTo>
                    <a:moveTo>
                      <a:pt x="47" y="44"/>
                    </a:moveTo>
                    <a:cubicBezTo>
                      <a:pt x="47" y="44"/>
                      <a:pt x="47" y="44"/>
                      <a:pt x="47" y="45"/>
                    </a:cubicBezTo>
                    <a:cubicBezTo>
                      <a:pt x="53" y="48"/>
                      <a:pt x="53" y="48"/>
                      <a:pt x="53" y="48"/>
                    </a:cubicBezTo>
                    <a:cubicBezTo>
                      <a:pt x="54" y="48"/>
                      <a:pt x="54" y="48"/>
                      <a:pt x="54" y="48"/>
                    </a:cubicBezTo>
                    <a:cubicBezTo>
                      <a:pt x="52" y="46"/>
                      <a:pt x="49" y="45"/>
                      <a:pt x="47" y="44"/>
                    </a:cubicBezTo>
                    <a:moveTo>
                      <a:pt x="49" y="41"/>
                    </a:moveTo>
                    <a:cubicBezTo>
                      <a:pt x="48" y="42"/>
                      <a:pt x="48" y="43"/>
                      <a:pt x="48" y="43"/>
                    </a:cubicBezTo>
                    <a:cubicBezTo>
                      <a:pt x="50" y="45"/>
                      <a:pt x="52" y="46"/>
                      <a:pt x="54" y="47"/>
                    </a:cubicBezTo>
                    <a:cubicBezTo>
                      <a:pt x="55" y="46"/>
                      <a:pt x="55" y="46"/>
                      <a:pt x="55" y="45"/>
                    </a:cubicBezTo>
                    <a:cubicBezTo>
                      <a:pt x="53" y="44"/>
                      <a:pt x="51" y="43"/>
                      <a:pt x="49" y="41"/>
                    </a:cubicBezTo>
                    <a:moveTo>
                      <a:pt x="51" y="36"/>
                    </a:moveTo>
                    <a:cubicBezTo>
                      <a:pt x="51" y="37"/>
                      <a:pt x="50" y="38"/>
                      <a:pt x="50" y="39"/>
                    </a:cubicBezTo>
                    <a:cubicBezTo>
                      <a:pt x="52" y="41"/>
                      <a:pt x="54" y="42"/>
                      <a:pt x="57" y="43"/>
                    </a:cubicBezTo>
                    <a:cubicBezTo>
                      <a:pt x="57" y="42"/>
                      <a:pt x="58" y="41"/>
                      <a:pt x="58" y="40"/>
                    </a:cubicBezTo>
                    <a:cubicBezTo>
                      <a:pt x="51" y="36"/>
                      <a:pt x="51" y="36"/>
                      <a:pt x="51" y="36"/>
                    </a:cubicBezTo>
                    <a:moveTo>
                      <a:pt x="52" y="34"/>
                    </a:moveTo>
                    <a:cubicBezTo>
                      <a:pt x="52" y="35"/>
                      <a:pt x="52" y="35"/>
                      <a:pt x="52" y="35"/>
                    </a:cubicBezTo>
                    <a:cubicBezTo>
                      <a:pt x="54" y="37"/>
                      <a:pt x="56" y="38"/>
                      <a:pt x="59" y="39"/>
                    </a:cubicBezTo>
                    <a:cubicBezTo>
                      <a:pt x="59" y="39"/>
                      <a:pt x="59" y="39"/>
                      <a:pt x="59" y="39"/>
                    </a:cubicBezTo>
                    <a:cubicBezTo>
                      <a:pt x="57" y="37"/>
                      <a:pt x="55" y="36"/>
                      <a:pt x="52" y="34"/>
                    </a:cubicBezTo>
                    <a:moveTo>
                      <a:pt x="53" y="33"/>
                    </a:moveTo>
                    <a:cubicBezTo>
                      <a:pt x="53" y="33"/>
                      <a:pt x="53" y="34"/>
                      <a:pt x="52" y="34"/>
                    </a:cubicBezTo>
                    <a:cubicBezTo>
                      <a:pt x="55" y="36"/>
                      <a:pt x="57" y="37"/>
                      <a:pt x="59" y="39"/>
                    </a:cubicBezTo>
                    <a:cubicBezTo>
                      <a:pt x="60" y="38"/>
                      <a:pt x="60" y="38"/>
                      <a:pt x="60" y="38"/>
                    </a:cubicBezTo>
                    <a:cubicBezTo>
                      <a:pt x="59" y="37"/>
                      <a:pt x="58" y="36"/>
                      <a:pt x="57" y="36"/>
                    </a:cubicBezTo>
                    <a:cubicBezTo>
                      <a:pt x="58" y="36"/>
                      <a:pt x="59" y="37"/>
                      <a:pt x="60" y="38"/>
                    </a:cubicBezTo>
                    <a:cubicBezTo>
                      <a:pt x="60" y="37"/>
                      <a:pt x="60" y="37"/>
                      <a:pt x="60" y="37"/>
                    </a:cubicBezTo>
                    <a:cubicBezTo>
                      <a:pt x="58" y="36"/>
                      <a:pt x="56" y="34"/>
                      <a:pt x="53" y="33"/>
                    </a:cubicBezTo>
                    <a:moveTo>
                      <a:pt x="53" y="32"/>
                    </a:moveTo>
                    <a:cubicBezTo>
                      <a:pt x="53" y="32"/>
                      <a:pt x="53" y="32"/>
                      <a:pt x="53" y="32"/>
                    </a:cubicBezTo>
                    <a:cubicBezTo>
                      <a:pt x="56" y="34"/>
                      <a:pt x="58" y="35"/>
                      <a:pt x="60" y="37"/>
                    </a:cubicBezTo>
                    <a:cubicBezTo>
                      <a:pt x="61" y="37"/>
                      <a:pt x="61" y="37"/>
                      <a:pt x="61" y="37"/>
                    </a:cubicBezTo>
                    <a:cubicBezTo>
                      <a:pt x="58" y="35"/>
                      <a:pt x="56" y="34"/>
                      <a:pt x="53" y="32"/>
                    </a:cubicBezTo>
                    <a:moveTo>
                      <a:pt x="54" y="30"/>
                    </a:moveTo>
                    <a:cubicBezTo>
                      <a:pt x="54" y="30"/>
                      <a:pt x="54" y="31"/>
                      <a:pt x="54" y="31"/>
                    </a:cubicBezTo>
                    <a:cubicBezTo>
                      <a:pt x="55" y="32"/>
                      <a:pt x="57" y="33"/>
                      <a:pt x="58" y="34"/>
                    </a:cubicBezTo>
                    <a:cubicBezTo>
                      <a:pt x="59" y="34"/>
                      <a:pt x="60" y="35"/>
                      <a:pt x="61" y="36"/>
                    </a:cubicBezTo>
                    <a:cubicBezTo>
                      <a:pt x="61" y="35"/>
                      <a:pt x="62" y="35"/>
                      <a:pt x="62" y="34"/>
                    </a:cubicBezTo>
                    <a:cubicBezTo>
                      <a:pt x="59" y="33"/>
                      <a:pt x="57" y="31"/>
                      <a:pt x="54" y="30"/>
                    </a:cubicBezTo>
                    <a:moveTo>
                      <a:pt x="56" y="27"/>
                    </a:moveTo>
                    <a:cubicBezTo>
                      <a:pt x="56" y="28"/>
                      <a:pt x="55" y="28"/>
                      <a:pt x="55" y="29"/>
                    </a:cubicBezTo>
                    <a:cubicBezTo>
                      <a:pt x="57" y="31"/>
                      <a:pt x="60" y="32"/>
                      <a:pt x="62" y="34"/>
                    </a:cubicBezTo>
                    <a:cubicBezTo>
                      <a:pt x="63" y="33"/>
                      <a:pt x="63" y="32"/>
                      <a:pt x="64" y="31"/>
                    </a:cubicBezTo>
                    <a:cubicBezTo>
                      <a:pt x="56" y="27"/>
                      <a:pt x="56" y="27"/>
                      <a:pt x="56" y="27"/>
                    </a:cubicBezTo>
                    <a:moveTo>
                      <a:pt x="66" y="19"/>
                    </a:moveTo>
                    <a:cubicBezTo>
                      <a:pt x="66" y="20"/>
                      <a:pt x="65" y="21"/>
                      <a:pt x="65" y="22"/>
                    </a:cubicBezTo>
                    <a:cubicBezTo>
                      <a:pt x="66" y="22"/>
                      <a:pt x="67" y="23"/>
                      <a:pt x="68" y="24"/>
                    </a:cubicBezTo>
                    <a:cubicBezTo>
                      <a:pt x="69" y="23"/>
                      <a:pt x="69" y="22"/>
                      <a:pt x="70" y="21"/>
                    </a:cubicBezTo>
                    <a:cubicBezTo>
                      <a:pt x="69" y="21"/>
                      <a:pt x="67" y="20"/>
                      <a:pt x="66" y="19"/>
                    </a:cubicBezTo>
                    <a:moveTo>
                      <a:pt x="60" y="19"/>
                    </a:moveTo>
                    <a:cubicBezTo>
                      <a:pt x="59" y="21"/>
                      <a:pt x="57" y="24"/>
                      <a:pt x="56" y="27"/>
                    </a:cubicBezTo>
                    <a:cubicBezTo>
                      <a:pt x="59" y="28"/>
                      <a:pt x="61" y="30"/>
                      <a:pt x="64" y="31"/>
                    </a:cubicBezTo>
                    <a:cubicBezTo>
                      <a:pt x="65" y="29"/>
                      <a:pt x="67" y="26"/>
                      <a:pt x="68" y="24"/>
                    </a:cubicBezTo>
                    <a:cubicBezTo>
                      <a:pt x="67" y="23"/>
                      <a:pt x="66" y="22"/>
                      <a:pt x="65" y="22"/>
                    </a:cubicBezTo>
                    <a:cubicBezTo>
                      <a:pt x="63" y="24"/>
                      <a:pt x="62" y="26"/>
                      <a:pt x="61" y="28"/>
                    </a:cubicBezTo>
                    <a:cubicBezTo>
                      <a:pt x="62" y="25"/>
                      <a:pt x="63" y="23"/>
                      <a:pt x="64" y="21"/>
                    </a:cubicBezTo>
                    <a:cubicBezTo>
                      <a:pt x="63" y="20"/>
                      <a:pt x="61" y="20"/>
                      <a:pt x="60" y="19"/>
                    </a:cubicBezTo>
                    <a:moveTo>
                      <a:pt x="67" y="18"/>
                    </a:moveTo>
                    <a:cubicBezTo>
                      <a:pt x="67" y="18"/>
                      <a:pt x="66" y="19"/>
                      <a:pt x="66" y="19"/>
                    </a:cubicBezTo>
                    <a:cubicBezTo>
                      <a:pt x="68" y="20"/>
                      <a:pt x="69" y="20"/>
                      <a:pt x="70" y="21"/>
                    </a:cubicBezTo>
                    <a:cubicBezTo>
                      <a:pt x="70" y="21"/>
                      <a:pt x="70" y="21"/>
                      <a:pt x="71" y="20"/>
                    </a:cubicBezTo>
                    <a:cubicBezTo>
                      <a:pt x="69" y="20"/>
                      <a:pt x="68" y="19"/>
                      <a:pt x="67" y="18"/>
                    </a:cubicBezTo>
                    <a:moveTo>
                      <a:pt x="68" y="17"/>
                    </a:moveTo>
                    <a:cubicBezTo>
                      <a:pt x="68" y="17"/>
                      <a:pt x="67" y="17"/>
                      <a:pt x="67" y="17"/>
                    </a:cubicBezTo>
                    <a:cubicBezTo>
                      <a:pt x="71" y="20"/>
                      <a:pt x="71" y="20"/>
                      <a:pt x="71" y="20"/>
                    </a:cubicBezTo>
                    <a:cubicBezTo>
                      <a:pt x="71" y="19"/>
                      <a:pt x="71" y="19"/>
                      <a:pt x="71" y="19"/>
                    </a:cubicBezTo>
                    <a:cubicBezTo>
                      <a:pt x="68" y="17"/>
                      <a:pt x="68" y="17"/>
                      <a:pt x="68" y="17"/>
                    </a:cubicBezTo>
                    <a:moveTo>
                      <a:pt x="61" y="16"/>
                    </a:moveTo>
                    <a:cubicBezTo>
                      <a:pt x="61" y="17"/>
                      <a:pt x="60" y="18"/>
                      <a:pt x="60" y="19"/>
                    </a:cubicBezTo>
                    <a:cubicBezTo>
                      <a:pt x="61" y="20"/>
                      <a:pt x="63" y="20"/>
                      <a:pt x="64" y="21"/>
                    </a:cubicBezTo>
                    <a:cubicBezTo>
                      <a:pt x="65" y="20"/>
                      <a:pt x="65" y="20"/>
                      <a:pt x="65" y="19"/>
                    </a:cubicBezTo>
                    <a:cubicBezTo>
                      <a:pt x="64" y="18"/>
                      <a:pt x="63" y="17"/>
                      <a:pt x="61" y="16"/>
                    </a:cubicBezTo>
                    <a:moveTo>
                      <a:pt x="62" y="15"/>
                    </a:moveTo>
                    <a:cubicBezTo>
                      <a:pt x="62" y="15"/>
                      <a:pt x="62" y="16"/>
                      <a:pt x="61" y="16"/>
                    </a:cubicBezTo>
                    <a:cubicBezTo>
                      <a:pt x="63" y="17"/>
                      <a:pt x="64" y="18"/>
                      <a:pt x="66" y="18"/>
                    </a:cubicBezTo>
                    <a:cubicBezTo>
                      <a:pt x="66" y="18"/>
                      <a:pt x="66" y="18"/>
                      <a:pt x="66" y="18"/>
                    </a:cubicBezTo>
                    <a:cubicBezTo>
                      <a:pt x="66" y="17"/>
                      <a:pt x="66" y="17"/>
                      <a:pt x="66" y="17"/>
                    </a:cubicBezTo>
                    <a:cubicBezTo>
                      <a:pt x="65" y="17"/>
                      <a:pt x="63" y="16"/>
                      <a:pt x="62" y="15"/>
                    </a:cubicBezTo>
                    <a:moveTo>
                      <a:pt x="69" y="15"/>
                    </a:moveTo>
                    <a:cubicBezTo>
                      <a:pt x="69" y="15"/>
                      <a:pt x="68" y="16"/>
                      <a:pt x="68" y="16"/>
                    </a:cubicBezTo>
                    <a:cubicBezTo>
                      <a:pt x="69" y="17"/>
                      <a:pt x="70" y="18"/>
                      <a:pt x="72" y="19"/>
                    </a:cubicBezTo>
                    <a:cubicBezTo>
                      <a:pt x="72" y="18"/>
                      <a:pt x="72" y="17"/>
                      <a:pt x="73" y="17"/>
                    </a:cubicBezTo>
                    <a:cubicBezTo>
                      <a:pt x="71" y="16"/>
                      <a:pt x="70" y="15"/>
                      <a:pt x="69" y="15"/>
                    </a:cubicBezTo>
                    <a:moveTo>
                      <a:pt x="63" y="14"/>
                    </a:moveTo>
                    <a:cubicBezTo>
                      <a:pt x="63" y="14"/>
                      <a:pt x="63" y="14"/>
                      <a:pt x="62" y="14"/>
                    </a:cubicBezTo>
                    <a:cubicBezTo>
                      <a:pt x="66" y="17"/>
                      <a:pt x="66" y="17"/>
                      <a:pt x="66" y="17"/>
                    </a:cubicBezTo>
                    <a:cubicBezTo>
                      <a:pt x="67" y="16"/>
                      <a:pt x="67" y="16"/>
                      <a:pt x="67" y="16"/>
                    </a:cubicBezTo>
                    <a:cubicBezTo>
                      <a:pt x="63" y="14"/>
                      <a:pt x="63" y="14"/>
                      <a:pt x="63" y="14"/>
                    </a:cubicBezTo>
                    <a:moveTo>
                      <a:pt x="70" y="13"/>
                    </a:moveTo>
                    <a:cubicBezTo>
                      <a:pt x="70" y="13"/>
                      <a:pt x="70" y="14"/>
                      <a:pt x="69" y="14"/>
                    </a:cubicBezTo>
                    <a:cubicBezTo>
                      <a:pt x="71" y="15"/>
                      <a:pt x="72" y="16"/>
                      <a:pt x="73" y="16"/>
                    </a:cubicBezTo>
                    <a:cubicBezTo>
                      <a:pt x="73" y="16"/>
                      <a:pt x="74" y="15"/>
                      <a:pt x="74" y="15"/>
                    </a:cubicBezTo>
                    <a:cubicBezTo>
                      <a:pt x="73" y="14"/>
                      <a:pt x="71" y="13"/>
                      <a:pt x="70" y="13"/>
                    </a:cubicBezTo>
                    <a:moveTo>
                      <a:pt x="64" y="11"/>
                    </a:moveTo>
                    <a:cubicBezTo>
                      <a:pt x="64" y="12"/>
                      <a:pt x="63" y="13"/>
                      <a:pt x="63" y="13"/>
                    </a:cubicBezTo>
                    <a:cubicBezTo>
                      <a:pt x="64" y="14"/>
                      <a:pt x="66" y="15"/>
                      <a:pt x="67" y="16"/>
                    </a:cubicBezTo>
                    <a:cubicBezTo>
                      <a:pt x="68" y="14"/>
                      <a:pt x="68" y="14"/>
                      <a:pt x="68" y="14"/>
                    </a:cubicBezTo>
                    <a:cubicBezTo>
                      <a:pt x="66" y="13"/>
                      <a:pt x="65" y="12"/>
                      <a:pt x="64" y="11"/>
                    </a:cubicBezTo>
                    <a:moveTo>
                      <a:pt x="72" y="10"/>
                    </a:moveTo>
                    <a:cubicBezTo>
                      <a:pt x="71" y="11"/>
                      <a:pt x="71" y="11"/>
                      <a:pt x="71" y="12"/>
                    </a:cubicBezTo>
                    <a:cubicBezTo>
                      <a:pt x="72" y="12"/>
                      <a:pt x="73" y="13"/>
                      <a:pt x="74" y="14"/>
                    </a:cubicBezTo>
                    <a:cubicBezTo>
                      <a:pt x="75" y="14"/>
                      <a:pt x="75" y="13"/>
                      <a:pt x="75" y="13"/>
                    </a:cubicBezTo>
                    <a:cubicBezTo>
                      <a:pt x="74" y="12"/>
                      <a:pt x="73" y="11"/>
                      <a:pt x="72" y="10"/>
                    </a:cubicBezTo>
                    <a:moveTo>
                      <a:pt x="65" y="10"/>
                    </a:moveTo>
                    <a:cubicBezTo>
                      <a:pt x="65" y="10"/>
                      <a:pt x="64" y="10"/>
                      <a:pt x="64" y="11"/>
                    </a:cubicBezTo>
                    <a:cubicBezTo>
                      <a:pt x="65" y="12"/>
                      <a:pt x="67" y="12"/>
                      <a:pt x="68" y="13"/>
                    </a:cubicBezTo>
                    <a:cubicBezTo>
                      <a:pt x="69" y="12"/>
                      <a:pt x="69" y="12"/>
                      <a:pt x="69" y="12"/>
                    </a:cubicBezTo>
                    <a:cubicBezTo>
                      <a:pt x="68" y="11"/>
                      <a:pt x="66" y="10"/>
                      <a:pt x="65" y="10"/>
                    </a:cubicBezTo>
                    <a:moveTo>
                      <a:pt x="72" y="9"/>
                    </a:moveTo>
                    <a:cubicBezTo>
                      <a:pt x="72" y="10"/>
                      <a:pt x="72" y="10"/>
                      <a:pt x="72" y="10"/>
                    </a:cubicBezTo>
                    <a:cubicBezTo>
                      <a:pt x="73" y="11"/>
                      <a:pt x="74" y="11"/>
                      <a:pt x="74" y="12"/>
                    </a:cubicBezTo>
                    <a:cubicBezTo>
                      <a:pt x="75" y="12"/>
                      <a:pt x="75" y="12"/>
                      <a:pt x="75" y="12"/>
                    </a:cubicBezTo>
                    <a:cubicBezTo>
                      <a:pt x="76" y="12"/>
                      <a:pt x="76" y="12"/>
                      <a:pt x="76" y="12"/>
                    </a:cubicBezTo>
                    <a:cubicBezTo>
                      <a:pt x="75" y="11"/>
                      <a:pt x="73" y="10"/>
                      <a:pt x="72" y="9"/>
                    </a:cubicBezTo>
                    <a:moveTo>
                      <a:pt x="66" y="7"/>
                    </a:moveTo>
                    <a:cubicBezTo>
                      <a:pt x="66" y="8"/>
                      <a:pt x="66" y="8"/>
                      <a:pt x="65" y="9"/>
                    </a:cubicBezTo>
                    <a:cubicBezTo>
                      <a:pt x="66" y="9"/>
                      <a:pt x="66" y="9"/>
                      <a:pt x="67" y="9"/>
                    </a:cubicBezTo>
                    <a:cubicBezTo>
                      <a:pt x="68" y="10"/>
                      <a:pt x="69" y="10"/>
                      <a:pt x="69" y="11"/>
                    </a:cubicBezTo>
                    <a:cubicBezTo>
                      <a:pt x="70" y="10"/>
                      <a:pt x="70" y="10"/>
                      <a:pt x="70" y="10"/>
                    </a:cubicBezTo>
                    <a:cubicBezTo>
                      <a:pt x="69" y="9"/>
                      <a:pt x="67" y="8"/>
                      <a:pt x="66" y="7"/>
                    </a:cubicBezTo>
                    <a:moveTo>
                      <a:pt x="74" y="7"/>
                    </a:moveTo>
                    <a:cubicBezTo>
                      <a:pt x="73" y="8"/>
                      <a:pt x="73" y="8"/>
                      <a:pt x="72" y="9"/>
                    </a:cubicBezTo>
                    <a:cubicBezTo>
                      <a:pt x="73" y="10"/>
                      <a:pt x="75" y="11"/>
                      <a:pt x="76" y="12"/>
                    </a:cubicBezTo>
                    <a:cubicBezTo>
                      <a:pt x="77" y="11"/>
                      <a:pt x="77" y="10"/>
                      <a:pt x="78" y="9"/>
                    </a:cubicBezTo>
                    <a:cubicBezTo>
                      <a:pt x="76" y="8"/>
                      <a:pt x="75" y="8"/>
                      <a:pt x="74" y="7"/>
                    </a:cubicBezTo>
                    <a:moveTo>
                      <a:pt x="67" y="6"/>
                    </a:moveTo>
                    <a:cubicBezTo>
                      <a:pt x="66" y="6"/>
                      <a:pt x="66" y="7"/>
                      <a:pt x="66" y="7"/>
                    </a:cubicBezTo>
                    <a:cubicBezTo>
                      <a:pt x="68" y="8"/>
                      <a:pt x="69" y="8"/>
                      <a:pt x="70" y="9"/>
                    </a:cubicBezTo>
                    <a:cubicBezTo>
                      <a:pt x="71" y="8"/>
                      <a:pt x="71" y="8"/>
                      <a:pt x="71" y="8"/>
                    </a:cubicBezTo>
                    <a:cubicBezTo>
                      <a:pt x="69" y="8"/>
                      <a:pt x="68" y="7"/>
                      <a:pt x="67" y="6"/>
                    </a:cubicBezTo>
                    <a:moveTo>
                      <a:pt x="76" y="4"/>
                    </a:moveTo>
                    <a:cubicBezTo>
                      <a:pt x="75" y="4"/>
                      <a:pt x="75" y="5"/>
                      <a:pt x="75" y="5"/>
                    </a:cubicBezTo>
                    <a:cubicBezTo>
                      <a:pt x="76" y="6"/>
                      <a:pt x="78" y="6"/>
                      <a:pt x="79" y="7"/>
                    </a:cubicBezTo>
                    <a:cubicBezTo>
                      <a:pt x="79" y="7"/>
                      <a:pt x="79" y="7"/>
                      <a:pt x="79" y="6"/>
                    </a:cubicBezTo>
                    <a:cubicBezTo>
                      <a:pt x="78" y="6"/>
                      <a:pt x="77" y="5"/>
                      <a:pt x="76" y="4"/>
                    </a:cubicBezTo>
                    <a:moveTo>
                      <a:pt x="68" y="3"/>
                    </a:moveTo>
                    <a:cubicBezTo>
                      <a:pt x="68" y="4"/>
                      <a:pt x="67" y="5"/>
                      <a:pt x="67" y="6"/>
                    </a:cubicBezTo>
                    <a:cubicBezTo>
                      <a:pt x="68" y="7"/>
                      <a:pt x="69" y="8"/>
                      <a:pt x="71" y="8"/>
                    </a:cubicBezTo>
                    <a:cubicBezTo>
                      <a:pt x="72" y="6"/>
                      <a:pt x="72" y="6"/>
                      <a:pt x="72" y="6"/>
                    </a:cubicBezTo>
                    <a:cubicBezTo>
                      <a:pt x="71" y="5"/>
                      <a:pt x="69" y="4"/>
                      <a:pt x="68" y="3"/>
                    </a:cubicBezTo>
                    <a:moveTo>
                      <a:pt x="70" y="0"/>
                    </a:moveTo>
                    <a:cubicBezTo>
                      <a:pt x="69" y="0"/>
                      <a:pt x="69" y="1"/>
                      <a:pt x="69" y="1"/>
                    </a:cubicBezTo>
                    <a:cubicBezTo>
                      <a:pt x="71" y="2"/>
                      <a:pt x="72" y="3"/>
                      <a:pt x="73" y="3"/>
                    </a:cubicBezTo>
                    <a:cubicBezTo>
                      <a:pt x="74" y="3"/>
                      <a:pt x="74" y="3"/>
                      <a:pt x="74" y="3"/>
                    </a:cubicBezTo>
                    <a:cubicBezTo>
                      <a:pt x="72" y="2"/>
                      <a:pt x="71" y="1"/>
                      <a:pt x="7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6" name="Freeform 10400"/>
              <p:cNvSpPr>
                <a:spLocks noEditPoints="1"/>
              </p:cNvSpPr>
              <p:nvPr/>
            </p:nvSpPr>
            <p:spPr bwMode="auto">
              <a:xfrm>
                <a:off x="-652" y="3280"/>
                <a:ext cx="19" cy="22"/>
              </a:xfrm>
              <a:custGeom>
                <a:avLst/>
                <a:gdLst>
                  <a:gd name="T0" fmla="*/ 0 w 8"/>
                  <a:gd name="T1" fmla="*/ 5 h 9"/>
                  <a:gd name="T2" fmla="*/ 0 w 8"/>
                  <a:gd name="T3" fmla="*/ 6 h 9"/>
                  <a:gd name="T4" fmla="*/ 5 w 8"/>
                  <a:gd name="T5" fmla="*/ 9 h 9"/>
                  <a:gd name="T6" fmla="*/ 5 w 8"/>
                  <a:gd name="T7" fmla="*/ 8 h 9"/>
                  <a:gd name="T8" fmla="*/ 1 w 8"/>
                  <a:gd name="T9" fmla="*/ 5 h 9"/>
                  <a:gd name="T10" fmla="*/ 0 w 8"/>
                  <a:gd name="T11" fmla="*/ 5 h 9"/>
                  <a:gd name="T12" fmla="*/ 2 w 8"/>
                  <a:gd name="T13" fmla="*/ 1 h 9"/>
                  <a:gd name="T14" fmla="*/ 2 w 8"/>
                  <a:gd name="T15" fmla="*/ 1 h 9"/>
                  <a:gd name="T16" fmla="*/ 8 w 8"/>
                  <a:gd name="T17" fmla="*/ 5 h 9"/>
                  <a:gd name="T18" fmla="*/ 8 w 8"/>
                  <a:gd name="T19" fmla="*/ 4 h 9"/>
                  <a:gd name="T20" fmla="*/ 2 w 8"/>
                  <a:gd name="T21" fmla="*/ 1 h 9"/>
                  <a:gd name="T22" fmla="*/ 2 w 8"/>
                  <a:gd name="T23" fmla="*/ 0 h 9"/>
                  <a:gd name="T24" fmla="*/ 2 w 8"/>
                  <a:gd name="T25" fmla="*/ 1 h 9"/>
                  <a:gd name="T26" fmla="*/ 8 w 8"/>
                  <a:gd name="T27" fmla="*/ 4 h 9"/>
                  <a:gd name="T28" fmla="*/ 8 w 8"/>
                  <a:gd name="T29" fmla="*/ 4 h 9"/>
                  <a:gd name="T30" fmla="*/ 2 w 8"/>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9">
                    <a:moveTo>
                      <a:pt x="0" y="5"/>
                    </a:moveTo>
                    <a:cubicBezTo>
                      <a:pt x="0" y="5"/>
                      <a:pt x="0" y="6"/>
                      <a:pt x="0" y="6"/>
                    </a:cubicBezTo>
                    <a:cubicBezTo>
                      <a:pt x="1" y="7"/>
                      <a:pt x="3" y="8"/>
                      <a:pt x="5" y="9"/>
                    </a:cubicBezTo>
                    <a:cubicBezTo>
                      <a:pt x="5" y="9"/>
                      <a:pt x="5" y="8"/>
                      <a:pt x="5" y="8"/>
                    </a:cubicBezTo>
                    <a:cubicBezTo>
                      <a:pt x="4" y="7"/>
                      <a:pt x="2" y="6"/>
                      <a:pt x="1" y="5"/>
                    </a:cubicBezTo>
                    <a:cubicBezTo>
                      <a:pt x="0" y="5"/>
                      <a:pt x="0" y="5"/>
                      <a:pt x="0" y="5"/>
                    </a:cubicBezTo>
                    <a:moveTo>
                      <a:pt x="2" y="1"/>
                    </a:moveTo>
                    <a:cubicBezTo>
                      <a:pt x="2" y="1"/>
                      <a:pt x="2" y="1"/>
                      <a:pt x="2" y="1"/>
                    </a:cubicBezTo>
                    <a:cubicBezTo>
                      <a:pt x="4" y="2"/>
                      <a:pt x="6" y="3"/>
                      <a:pt x="8" y="5"/>
                    </a:cubicBezTo>
                    <a:cubicBezTo>
                      <a:pt x="8" y="4"/>
                      <a:pt x="8" y="4"/>
                      <a:pt x="8" y="4"/>
                    </a:cubicBezTo>
                    <a:cubicBezTo>
                      <a:pt x="6" y="3"/>
                      <a:pt x="4" y="2"/>
                      <a:pt x="2" y="1"/>
                    </a:cubicBezTo>
                    <a:moveTo>
                      <a:pt x="2" y="0"/>
                    </a:moveTo>
                    <a:cubicBezTo>
                      <a:pt x="2" y="0"/>
                      <a:pt x="2" y="1"/>
                      <a:pt x="2" y="1"/>
                    </a:cubicBezTo>
                    <a:cubicBezTo>
                      <a:pt x="4" y="2"/>
                      <a:pt x="6" y="3"/>
                      <a:pt x="8" y="4"/>
                    </a:cubicBezTo>
                    <a:cubicBezTo>
                      <a:pt x="8" y="4"/>
                      <a:pt x="8" y="4"/>
                      <a:pt x="8" y="4"/>
                    </a:cubicBezTo>
                    <a:cubicBezTo>
                      <a:pt x="6" y="3"/>
                      <a:pt x="4"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7" name="Freeform 10401"/>
              <p:cNvSpPr>
                <a:spLocks/>
              </p:cNvSpPr>
              <p:nvPr/>
            </p:nvSpPr>
            <p:spPr bwMode="auto">
              <a:xfrm>
                <a:off x="-647" y="3283"/>
                <a:ext cx="14" cy="7"/>
              </a:xfrm>
              <a:custGeom>
                <a:avLst/>
                <a:gdLst>
                  <a:gd name="T0" fmla="*/ 0 w 6"/>
                  <a:gd name="T1" fmla="*/ 0 h 3"/>
                  <a:gd name="T2" fmla="*/ 0 w 6"/>
                  <a:gd name="T3" fmla="*/ 0 h 3"/>
                  <a:gd name="T4" fmla="*/ 6 w 6"/>
                  <a:gd name="T5" fmla="*/ 3 h 3"/>
                  <a:gd name="T6" fmla="*/ 6 w 6"/>
                  <a:gd name="T7" fmla="*/ 3 h 3"/>
                  <a:gd name="T8" fmla="*/ 0 w 6"/>
                  <a:gd name="T9" fmla="*/ 0 h 3"/>
                </a:gdLst>
                <a:ahLst/>
                <a:cxnLst>
                  <a:cxn ang="0">
                    <a:pos x="T0" y="T1"/>
                  </a:cxn>
                  <a:cxn ang="0">
                    <a:pos x="T2" y="T3"/>
                  </a:cxn>
                  <a:cxn ang="0">
                    <a:pos x="T4" y="T5"/>
                  </a:cxn>
                  <a:cxn ang="0">
                    <a:pos x="T6" y="T7"/>
                  </a:cxn>
                  <a:cxn ang="0">
                    <a:pos x="T8" y="T9"/>
                  </a:cxn>
                </a:cxnLst>
                <a:rect l="0" t="0" r="r" b="b"/>
                <a:pathLst>
                  <a:path w="6" h="3">
                    <a:moveTo>
                      <a:pt x="0" y="0"/>
                    </a:moveTo>
                    <a:cubicBezTo>
                      <a:pt x="0" y="0"/>
                      <a:pt x="0" y="0"/>
                      <a:pt x="0" y="0"/>
                    </a:cubicBezTo>
                    <a:cubicBezTo>
                      <a:pt x="2" y="1"/>
                      <a:pt x="4" y="2"/>
                      <a:pt x="6" y="3"/>
                    </a:cubicBezTo>
                    <a:cubicBezTo>
                      <a:pt x="6" y="3"/>
                      <a:pt x="6" y="3"/>
                      <a:pt x="6"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8" name="Freeform 10402"/>
              <p:cNvSpPr>
                <a:spLocks noEditPoints="1"/>
              </p:cNvSpPr>
              <p:nvPr/>
            </p:nvSpPr>
            <p:spPr bwMode="auto">
              <a:xfrm>
                <a:off x="-635" y="3252"/>
                <a:ext cx="19" cy="16"/>
              </a:xfrm>
              <a:custGeom>
                <a:avLst/>
                <a:gdLst>
                  <a:gd name="T0" fmla="*/ 0 w 8"/>
                  <a:gd name="T1" fmla="*/ 3 h 7"/>
                  <a:gd name="T2" fmla="*/ 0 w 8"/>
                  <a:gd name="T3" fmla="*/ 3 h 7"/>
                  <a:gd name="T4" fmla="*/ 6 w 8"/>
                  <a:gd name="T5" fmla="*/ 7 h 7"/>
                  <a:gd name="T6" fmla="*/ 6 w 8"/>
                  <a:gd name="T7" fmla="*/ 7 h 7"/>
                  <a:gd name="T8" fmla="*/ 0 w 8"/>
                  <a:gd name="T9" fmla="*/ 3 h 7"/>
                  <a:gd name="T10" fmla="*/ 1 w 8"/>
                  <a:gd name="T11" fmla="*/ 2 h 7"/>
                  <a:gd name="T12" fmla="*/ 0 w 8"/>
                  <a:gd name="T13" fmla="*/ 3 h 7"/>
                  <a:gd name="T14" fmla="*/ 6 w 8"/>
                  <a:gd name="T15" fmla="*/ 7 h 7"/>
                  <a:gd name="T16" fmla="*/ 7 w 8"/>
                  <a:gd name="T17" fmla="*/ 6 h 7"/>
                  <a:gd name="T18" fmla="*/ 1 w 8"/>
                  <a:gd name="T19" fmla="*/ 2 h 7"/>
                  <a:gd name="T20" fmla="*/ 1 w 8"/>
                  <a:gd name="T21" fmla="*/ 2 h 7"/>
                  <a:gd name="T22" fmla="*/ 1 w 8"/>
                  <a:gd name="T23" fmla="*/ 2 h 7"/>
                  <a:gd name="T24" fmla="*/ 7 w 8"/>
                  <a:gd name="T25" fmla="*/ 5 h 7"/>
                  <a:gd name="T26" fmla="*/ 7 w 8"/>
                  <a:gd name="T27" fmla="*/ 5 h 7"/>
                  <a:gd name="T28" fmla="*/ 1 w 8"/>
                  <a:gd name="T29" fmla="*/ 2 h 7"/>
                  <a:gd name="T30" fmla="*/ 2 w 8"/>
                  <a:gd name="T31" fmla="*/ 0 h 7"/>
                  <a:gd name="T32" fmla="*/ 1 w 8"/>
                  <a:gd name="T33" fmla="*/ 1 h 7"/>
                  <a:gd name="T34" fmla="*/ 8 w 8"/>
                  <a:gd name="T35" fmla="*/ 5 h 7"/>
                  <a:gd name="T36" fmla="*/ 8 w 8"/>
                  <a:gd name="T37" fmla="*/ 4 h 7"/>
                  <a:gd name="T38" fmla="*/ 2 w 8"/>
                  <a:gd name="T3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7">
                    <a:moveTo>
                      <a:pt x="0" y="3"/>
                    </a:moveTo>
                    <a:cubicBezTo>
                      <a:pt x="0" y="3"/>
                      <a:pt x="0" y="3"/>
                      <a:pt x="0" y="3"/>
                    </a:cubicBezTo>
                    <a:cubicBezTo>
                      <a:pt x="2" y="5"/>
                      <a:pt x="4" y="6"/>
                      <a:pt x="6" y="7"/>
                    </a:cubicBezTo>
                    <a:cubicBezTo>
                      <a:pt x="6" y="7"/>
                      <a:pt x="6" y="7"/>
                      <a:pt x="6" y="7"/>
                    </a:cubicBezTo>
                    <a:cubicBezTo>
                      <a:pt x="4" y="6"/>
                      <a:pt x="2" y="5"/>
                      <a:pt x="0" y="3"/>
                    </a:cubicBezTo>
                    <a:moveTo>
                      <a:pt x="1" y="2"/>
                    </a:moveTo>
                    <a:cubicBezTo>
                      <a:pt x="0" y="3"/>
                      <a:pt x="0" y="3"/>
                      <a:pt x="0" y="3"/>
                    </a:cubicBezTo>
                    <a:cubicBezTo>
                      <a:pt x="2" y="4"/>
                      <a:pt x="4" y="6"/>
                      <a:pt x="6" y="7"/>
                    </a:cubicBezTo>
                    <a:cubicBezTo>
                      <a:pt x="7" y="7"/>
                      <a:pt x="7" y="6"/>
                      <a:pt x="7" y="6"/>
                    </a:cubicBezTo>
                    <a:cubicBezTo>
                      <a:pt x="5" y="5"/>
                      <a:pt x="3" y="4"/>
                      <a:pt x="1" y="2"/>
                    </a:cubicBezTo>
                    <a:moveTo>
                      <a:pt x="1" y="2"/>
                    </a:moveTo>
                    <a:cubicBezTo>
                      <a:pt x="1" y="2"/>
                      <a:pt x="1" y="2"/>
                      <a:pt x="1" y="2"/>
                    </a:cubicBezTo>
                    <a:cubicBezTo>
                      <a:pt x="3" y="3"/>
                      <a:pt x="5" y="4"/>
                      <a:pt x="7" y="5"/>
                    </a:cubicBezTo>
                    <a:cubicBezTo>
                      <a:pt x="7" y="5"/>
                      <a:pt x="7" y="5"/>
                      <a:pt x="7" y="5"/>
                    </a:cubicBezTo>
                    <a:cubicBezTo>
                      <a:pt x="1" y="2"/>
                      <a:pt x="1" y="2"/>
                      <a:pt x="1" y="2"/>
                    </a:cubicBezTo>
                    <a:moveTo>
                      <a:pt x="2" y="0"/>
                    </a:moveTo>
                    <a:cubicBezTo>
                      <a:pt x="2" y="1"/>
                      <a:pt x="1" y="1"/>
                      <a:pt x="1" y="1"/>
                    </a:cubicBezTo>
                    <a:cubicBezTo>
                      <a:pt x="3" y="2"/>
                      <a:pt x="6" y="3"/>
                      <a:pt x="8" y="5"/>
                    </a:cubicBezTo>
                    <a:cubicBezTo>
                      <a:pt x="8" y="4"/>
                      <a:pt x="8" y="4"/>
                      <a:pt x="8" y="4"/>
                    </a:cubicBezTo>
                    <a:cubicBezTo>
                      <a:pt x="6" y="3"/>
                      <a:pt x="4" y="2"/>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9" name="Freeform 10403"/>
              <p:cNvSpPr>
                <a:spLocks noEditPoints="1"/>
              </p:cNvSpPr>
              <p:nvPr/>
            </p:nvSpPr>
            <p:spPr bwMode="auto">
              <a:xfrm>
                <a:off x="-619" y="3224"/>
                <a:ext cx="19" cy="14"/>
              </a:xfrm>
              <a:custGeom>
                <a:avLst/>
                <a:gdLst>
                  <a:gd name="T0" fmla="*/ 0 w 8"/>
                  <a:gd name="T1" fmla="*/ 1 h 6"/>
                  <a:gd name="T2" fmla="*/ 0 w 8"/>
                  <a:gd name="T3" fmla="*/ 2 h 6"/>
                  <a:gd name="T4" fmla="*/ 7 w 8"/>
                  <a:gd name="T5" fmla="*/ 6 h 6"/>
                  <a:gd name="T6" fmla="*/ 7 w 8"/>
                  <a:gd name="T7" fmla="*/ 6 h 6"/>
                  <a:gd name="T8" fmla="*/ 0 w 8"/>
                  <a:gd name="T9" fmla="*/ 1 h 6"/>
                  <a:gd name="T10" fmla="*/ 1 w 8"/>
                  <a:gd name="T11" fmla="*/ 0 h 6"/>
                  <a:gd name="T12" fmla="*/ 0 w 8"/>
                  <a:gd name="T13" fmla="*/ 1 h 6"/>
                  <a:gd name="T14" fmla="*/ 8 w 8"/>
                  <a:gd name="T15" fmla="*/ 6 h 6"/>
                  <a:gd name="T16" fmla="*/ 8 w 8"/>
                  <a:gd name="T17" fmla="*/ 5 h 6"/>
                  <a:gd name="T18" fmla="*/ 5 w 8"/>
                  <a:gd name="T19" fmla="*/ 3 h 6"/>
                  <a:gd name="T20" fmla="*/ 1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0" y="1"/>
                    </a:moveTo>
                    <a:cubicBezTo>
                      <a:pt x="0" y="1"/>
                      <a:pt x="0" y="1"/>
                      <a:pt x="0" y="2"/>
                    </a:cubicBezTo>
                    <a:cubicBezTo>
                      <a:pt x="3" y="3"/>
                      <a:pt x="5" y="5"/>
                      <a:pt x="7" y="6"/>
                    </a:cubicBezTo>
                    <a:cubicBezTo>
                      <a:pt x="7" y="6"/>
                      <a:pt x="7" y="6"/>
                      <a:pt x="7" y="6"/>
                    </a:cubicBezTo>
                    <a:cubicBezTo>
                      <a:pt x="5" y="4"/>
                      <a:pt x="3" y="3"/>
                      <a:pt x="0" y="1"/>
                    </a:cubicBezTo>
                    <a:moveTo>
                      <a:pt x="1" y="0"/>
                    </a:moveTo>
                    <a:cubicBezTo>
                      <a:pt x="1" y="0"/>
                      <a:pt x="1" y="1"/>
                      <a:pt x="0" y="1"/>
                    </a:cubicBezTo>
                    <a:cubicBezTo>
                      <a:pt x="3" y="3"/>
                      <a:pt x="5" y="4"/>
                      <a:pt x="8" y="6"/>
                    </a:cubicBezTo>
                    <a:cubicBezTo>
                      <a:pt x="8" y="5"/>
                      <a:pt x="8" y="5"/>
                      <a:pt x="8" y="5"/>
                    </a:cubicBezTo>
                    <a:cubicBezTo>
                      <a:pt x="7" y="4"/>
                      <a:pt x="6" y="3"/>
                      <a:pt x="5" y="3"/>
                    </a:cubicBezTo>
                    <a:cubicBezTo>
                      <a:pt x="4" y="2"/>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10" name="Freeform 10404"/>
              <p:cNvSpPr>
                <a:spLocks/>
              </p:cNvSpPr>
              <p:nvPr/>
            </p:nvSpPr>
            <p:spPr bwMode="auto">
              <a:xfrm>
                <a:off x="-609" y="3235"/>
                <a:ext cx="7" cy="5"/>
              </a:xfrm>
              <a:custGeom>
                <a:avLst/>
                <a:gdLst>
                  <a:gd name="T0" fmla="*/ 0 w 3"/>
                  <a:gd name="T1" fmla="*/ 0 h 2"/>
                  <a:gd name="T2" fmla="*/ 3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1" y="0"/>
                      <a:pt x="2" y="1"/>
                      <a:pt x="3" y="2"/>
                    </a:cubicBezTo>
                    <a:cubicBezTo>
                      <a:pt x="3" y="2"/>
                      <a:pt x="3" y="2"/>
                      <a:pt x="3" y="2"/>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11" name="Freeform 10405"/>
              <p:cNvSpPr>
                <a:spLocks noEditPoints="1"/>
              </p:cNvSpPr>
              <p:nvPr/>
            </p:nvSpPr>
            <p:spPr bwMode="auto">
              <a:xfrm>
                <a:off x="-621" y="3219"/>
                <a:ext cx="24" cy="23"/>
              </a:xfrm>
              <a:custGeom>
                <a:avLst/>
                <a:gdLst>
                  <a:gd name="T0" fmla="*/ 0 w 10"/>
                  <a:gd name="T1" fmla="*/ 5 h 10"/>
                  <a:gd name="T2" fmla="*/ 0 w 10"/>
                  <a:gd name="T3" fmla="*/ 5 h 10"/>
                  <a:gd name="T4" fmla="*/ 7 w 10"/>
                  <a:gd name="T5" fmla="*/ 10 h 10"/>
                  <a:gd name="T6" fmla="*/ 7 w 10"/>
                  <a:gd name="T7" fmla="*/ 10 h 10"/>
                  <a:gd name="T8" fmla="*/ 0 w 10"/>
                  <a:gd name="T9" fmla="*/ 5 h 10"/>
                  <a:gd name="T10" fmla="*/ 3 w 10"/>
                  <a:gd name="T11" fmla="*/ 0 h 10"/>
                  <a:gd name="T12" fmla="*/ 2 w 10"/>
                  <a:gd name="T13" fmla="*/ 1 h 10"/>
                  <a:gd name="T14" fmla="*/ 10 w 10"/>
                  <a:gd name="T15" fmla="*/ 5 h 10"/>
                  <a:gd name="T16" fmla="*/ 10 w 10"/>
                  <a:gd name="T17" fmla="*/ 5 h 10"/>
                  <a:gd name="T18" fmla="*/ 3 w 10"/>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0" y="5"/>
                    </a:moveTo>
                    <a:cubicBezTo>
                      <a:pt x="0" y="5"/>
                      <a:pt x="0" y="5"/>
                      <a:pt x="0" y="5"/>
                    </a:cubicBezTo>
                    <a:cubicBezTo>
                      <a:pt x="3" y="7"/>
                      <a:pt x="5" y="8"/>
                      <a:pt x="7" y="10"/>
                    </a:cubicBezTo>
                    <a:cubicBezTo>
                      <a:pt x="7" y="10"/>
                      <a:pt x="7" y="10"/>
                      <a:pt x="7" y="10"/>
                    </a:cubicBezTo>
                    <a:cubicBezTo>
                      <a:pt x="5" y="8"/>
                      <a:pt x="3" y="7"/>
                      <a:pt x="0" y="5"/>
                    </a:cubicBezTo>
                    <a:moveTo>
                      <a:pt x="3" y="0"/>
                    </a:moveTo>
                    <a:cubicBezTo>
                      <a:pt x="3" y="0"/>
                      <a:pt x="3" y="1"/>
                      <a:pt x="2" y="1"/>
                    </a:cubicBezTo>
                    <a:cubicBezTo>
                      <a:pt x="5" y="2"/>
                      <a:pt x="7" y="4"/>
                      <a:pt x="10" y="5"/>
                    </a:cubicBezTo>
                    <a:cubicBezTo>
                      <a:pt x="10" y="5"/>
                      <a:pt x="10" y="5"/>
                      <a:pt x="10" y="5"/>
                    </a:cubicBezTo>
                    <a:cubicBezTo>
                      <a:pt x="8" y="3"/>
                      <a:pt x="5" y="2"/>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12" name="Freeform 10406"/>
              <p:cNvSpPr>
                <a:spLocks noEditPoints="1"/>
              </p:cNvSpPr>
              <p:nvPr/>
            </p:nvSpPr>
            <p:spPr bwMode="auto">
              <a:xfrm>
                <a:off x="-602" y="3195"/>
                <a:ext cx="19" cy="12"/>
              </a:xfrm>
              <a:custGeom>
                <a:avLst/>
                <a:gdLst>
                  <a:gd name="T0" fmla="*/ 5 w 8"/>
                  <a:gd name="T1" fmla="*/ 3 h 5"/>
                  <a:gd name="T2" fmla="*/ 5 w 8"/>
                  <a:gd name="T3" fmla="*/ 3 h 5"/>
                  <a:gd name="T4" fmla="*/ 8 w 8"/>
                  <a:gd name="T5" fmla="*/ 5 h 5"/>
                  <a:gd name="T6" fmla="*/ 8 w 8"/>
                  <a:gd name="T7" fmla="*/ 5 h 5"/>
                  <a:gd name="T8" fmla="*/ 5 w 8"/>
                  <a:gd name="T9" fmla="*/ 3 h 5"/>
                  <a:gd name="T10" fmla="*/ 0 w 8"/>
                  <a:gd name="T11" fmla="*/ 0 h 5"/>
                  <a:gd name="T12" fmla="*/ 0 w 8"/>
                  <a:gd name="T13" fmla="*/ 0 h 5"/>
                  <a:gd name="T14" fmla="*/ 4 w 8"/>
                  <a:gd name="T15" fmla="*/ 2 h 5"/>
                  <a:gd name="T16" fmla="*/ 4 w 8"/>
                  <a:gd name="T17" fmla="*/ 2 h 5"/>
                  <a:gd name="T18" fmla="*/ 0 w 8"/>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5">
                    <a:moveTo>
                      <a:pt x="5" y="3"/>
                    </a:moveTo>
                    <a:cubicBezTo>
                      <a:pt x="5" y="3"/>
                      <a:pt x="5" y="3"/>
                      <a:pt x="5" y="3"/>
                    </a:cubicBezTo>
                    <a:cubicBezTo>
                      <a:pt x="6" y="3"/>
                      <a:pt x="7" y="4"/>
                      <a:pt x="8" y="5"/>
                    </a:cubicBezTo>
                    <a:cubicBezTo>
                      <a:pt x="8" y="5"/>
                      <a:pt x="8" y="5"/>
                      <a:pt x="8" y="5"/>
                    </a:cubicBezTo>
                    <a:cubicBezTo>
                      <a:pt x="7" y="4"/>
                      <a:pt x="6" y="3"/>
                      <a:pt x="5" y="3"/>
                    </a:cubicBezTo>
                    <a:moveTo>
                      <a:pt x="0" y="0"/>
                    </a:moveTo>
                    <a:cubicBezTo>
                      <a:pt x="0" y="0"/>
                      <a:pt x="0" y="0"/>
                      <a:pt x="0" y="0"/>
                    </a:cubicBezTo>
                    <a:cubicBezTo>
                      <a:pt x="1" y="1"/>
                      <a:pt x="3" y="1"/>
                      <a:pt x="4" y="2"/>
                    </a:cubicBezTo>
                    <a:cubicBezTo>
                      <a:pt x="4" y="2"/>
                      <a:pt x="4" y="2"/>
                      <a:pt x="4" y="2"/>
                    </a:cubicBezTo>
                    <a:cubicBezTo>
                      <a:pt x="3"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13" name="Freeform 10407"/>
              <p:cNvSpPr>
                <a:spLocks noEditPoints="1"/>
              </p:cNvSpPr>
              <p:nvPr/>
            </p:nvSpPr>
            <p:spPr bwMode="auto">
              <a:xfrm>
                <a:off x="-593" y="3172"/>
                <a:ext cx="24" cy="19"/>
              </a:xfrm>
              <a:custGeom>
                <a:avLst/>
                <a:gdLst>
                  <a:gd name="T0" fmla="*/ 5 w 10"/>
                  <a:gd name="T1" fmla="*/ 5 h 8"/>
                  <a:gd name="T2" fmla="*/ 5 w 10"/>
                  <a:gd name="T3" fmla="*/ 6 h 8"/>
                  <a:gd name="T4" fmla="*/ 9 w 10"/>
                  <a:gd name="T5" fmla="*/ 8 h 8"/>
                  <a:gd name="T6" fmla="*/ 9 w 10"/>
                  <a:gd name="T7" fmla="*/ 7 h 8"/>
                  <a:gd name="T8" fmla="*/ 5 w 10"/>
                  <a:gd name="T9" fmla="*/ 5 h 8"/>
                  <a:gd name="T10" fmla="*/ 7 w 10"/>
                  <a:gd name="T11" fmla="*/ 3 h 8"/>
                  <a:gd name="T12" fmla="*/ 6 w 10"/>
                  <a:gd name="T13" fmla="*/ 4 h 8"/>
                  <a:gd name="T14" fmla="*/ 10 w 10"/>
                  <a:gd name="T15" fmla="*/ 6 h 8"/>
                  <a:gd name="T16" fmla="*/ 10 w 10"/>
                  <a:gd name="T17" fmla="*/ 5 h 8"/>
                  <a:gd name="T18" fmla="*/ 7 w 10"/>
                  <a:gd name="T19" fmla="*/ 3 h 8"/>
                  <a:gd name="T20" fmla="*/ 0 w 10"/>
                  <a:gd name="T21" fmla="*/ 2 h 8"/>
                  <a:gd name="T22" fmla="*/ 0 w 10"/>
                  <a:gd name="T23" fmla="*/ 2 h 8"/>
                  <a:gd name="T24" fmla="*/ 4 w 10"/>
                  <a:gd name="T25" fmla="*/ 5 h 8"/>
                  <a:gd name="T26" fmla="*/ 4 w 10"/>
                  <a:gd name="T27" fmla="*/ 4 h 8"/>
                  <a:gd name="T28" fmla="*/ 0 w 10"/>
                  <a:gd name="T29" fmla="*/ 2 h 8"/>
                  <a:gd name="T30" fmla="*/ 1 w 10"/>
                  <a:gd name="T31" fmla="*/ 0 h 8"/>
                  <a:gd name="T32" fmla="*/ 1 w 10"/>
                  <a:gd name="T33" fmla="*/ 1 h 8"/>
                  <a:gd name="T34" fmla="*/ 5 w 10"/>
                  <a:gd name="T35" fmla="*/ 3 h 8"/>
                  <a:gd name="T36" fmla="*/ 5 w 10"/>
                  <a:gd name="T37" fmla="*/ 2 h 8"/>
                  <a:gd name="T38" fmla="*/ 3 w 10"/>
                  <a:gd name="T39" fmla="*/ 0 h 8"/>
                  <a:gd name="T40" fmla="*/ 1 w 10"/>
                  <a:gd name="T4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8">
                    <a:moveTo>
                      <a:pt x="5" y="5"/>
                    </a:moveTo>
                    <a:cubicBezTo>
                      <a:pt x="5" y="5"/>
                      <a:pt x="5" y="5"/>
                      <a:pt x="5" y="6"/>
                    </a:cubicBezTo>
                    <a:cubicBezTo>
                      <a:pt x="6" y="6"/>
                      <a:pt x="7" y="7"/>
                      <a:pt x="9" y="8"/>
                    </a:cubicBezTo>
                    <a:cubicBezTo>
                      <a:pt x="9" y="8"/>
                      <a:pt x="9" y="8"/>
                      <a:pt x="9" y="7"/>
                    </a:cubicBezTo>
                    <a:cubicBezTo>
                      <a:pt x="8" y="7"/>
                      <a:pt x="7" y="6"/>
                      <a:pt x="5" y="5"/>
                    </a:cubicBezTo>
                    <a:moveTo>
                      <a:pt x="7" y="3"/>
                    </a:moveTo>
                    <a:cubicBezTo>
                      <a:pt x="7" y="3"/>
                      <a:pt x="6" y="3"/>
                      <a:pt x="6" y="4"/>
                    </a:cubicBezTo>
                    <a:cubicBezTo>
                      <a:pt x="7" y="4"/>
                      <a:pt x="9" y="5"/>
                      <a:pt x="10" y="6"/>
                    </a:cubicBezTo>
                    <a:cubicBezTo>
                      <a:pt x="10" y="6"/>
                      <a:pt x="10" y="5"/>
                      <a:pt x="10" y="5"/>
                    </a:cubicBezTo>
                    <a:cubicBezTo>
                      <a:pt x="9" y="4"/>
                      <a:pt x="8" y="3"/>
                      <a:pt x="7" y="3"/>
                    </a:cubicBezTo>
                    <a:moveTo>
                      <a:pt x="0" y="2"/>
                    </a:moveTo>
                    <a:cubicBezTo>
                      <a:pt x="0" y="2"/>
                      <a:pt x="0" y="2"/>
                      <a:pt x="0" y="2"/>
                    </a:cubicBezTo>
                    <a:cubicBezTo>
                      <a:pt x="1" y="3"/>
                      <a:pt x="2" y="4"/>
                      <a:pt x="4" y="5"/>
                    </a:cubicBezTo>
                    <a:cubicBezTo>
                      <a:pt x="4" y="4"/>
                      <a:pt x="4" y="4"/>
                      <a:pt x="4" y="4"/>
                    </a:cubicBezTo>
                    <a:cubicBezTo>
                      <a:pt x="3" y="3"/>
                      <a:pt x="1" y="3"/>
                      <a:pt x="0" y="2"/>
                    </a:cubicBezTo>
                    <a:moveTo>
                      <a:pt x="1" y="0"/>
                    </a:moveTo>
                    <a:cubicBezTo>
                      <a:pt x="1" y="0"/>
                      <a:pt x="1" y="0"/>
                      <a:pt x="1" y="1"/>
                    </a:cubicBezTo>
                    <a:cubicBezTo>
                      <a:pt x="2" y="1"/>
                      <a:pt x="4" y="2"/>
                      <a:pt x="5" y="3"/>
                    </a:cubicBezTo>
                    <a:cubicBezTo>
                      <a:pt x="5" y="2"/>
                      <a:pt x="5" y="2"/>
                      <a:pt x="5" y="2"/>
                    </a:cubicBezTo>
                    <a:cubicBezTo>
                      <a:pt x="5" y="1"/>
                      <a:pt x="4" y="1"/>
                      <a:pt x="3" y="0"/>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14" name="Freeform 10408"/>
              <p:cNvSpPr>
                <a:spLocks noEditPoints="1"/>
              </p:cNvSpPr>
              <p:nvPr/>
            </p:nvSpPr>
            <p:spPr bwMode="auto">
              <a:xfrm>
                <a:off x="-611" y="3188"/>
                <a:ext cx="33" cy="36"/>
              </a:xfrm>
              <a:custGeom>
                <a:avLst/>
                <a:gdLst>
                  <a:gd name="T0" fmla="*/ 0 w 14"/>
                  <a:gd name="T1" fmla="*/ 11 h 15"/>
                  <a:gd name="T2" fmla="*/ 0 w 14"/>
                  <a:gd name="T3" fmla="*/ 11 h 15"/>
                  <a:gd name="T4" fmla="*/ 8 w 14"/>
                  <a:gd name="T5" fmla="*/ 15 h 15"/>
                  <a:gd name="T6" fmla="*/ 8 w 14"/>
                  <a:gd name="T7" fmla="*/ 15 h 15"/>
                  <a:gd name="T8" fmla="*/ 0 w 14"/>
                  <a:gd name="T9" fmla="*/ 11 h 15"/>
                  <a:gd name="T10" fmla="*/ 10 w 14"/>
                  <a:gd name="T11" fmla="*/ 3 h 15"/>
                  <a:gd name="T12" fmla="*/ 10 w 14"/>
                  <a:gd name="T13" fmla="*/ 3 h 15"/>
                  <a:gd name="T14" fmla="*/ 14 w 14"/>
                  <a:gd name="T15" fmla="*/ 5 h 15"/>
                  <a:gd name="T16" fmla="*/ 14 w 14"/>
                  <a:gd name="T17" fmla="*/ 5 h 15"/>
                  <a:gd name="T18" fmla="*/ 10 w 14"/>
                  <a:gd name="T19" fmla="*/ 3 h 15"/>
                  <a:gd name="T20" fmla="*/ 5 w 14"/>
                  <a:gd name="T21" fmla="*/ 0 h 15"/>
                  <a:gd name="T22" fmla="*/ 5 w 14"/>
                  <a:gd name="T23" fmla="*/ 0 h 15"/>
                  <a:gd name="T24" fmla="*/ 9 w 14"/>
                  <a:gd name="T25" fmla="*/ 3 h 15"/>
                  <a:gd name="T26" fmla="*/ 10 w 14"/>
                  <a:gd name="T27" fmla="*/ 2 h 15"/>
                  <a:gd name="T28" fmla="*/ 5 w 14"/>
                  <a:gd name="T2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5">
                    <a:moveTo>
                      <a:pt x="0" y="11"/>
                    </a:moveTo>
                    <a:cubicBezTo>
                      <a:pt x="0" y="11"/>
                      <a:pt x="0" y="11"/>
                      <a:pt x="0" y="11"/>
                    </a:cubicBezTo>
                    <a:cubicBezTo>
                      <a:pt x="8" y="15"/>
                      <a:pt x="8" y="15"/>
                      <a:pt x="8" y="15"/>
                    </a:cubicBezTo>
                    <a:cubicBezTo>
                      <a:pt x="8" y="15"/>
                      <a:pt x="8" y="15"/>
                      <a:pt x="8" y="15"/>
                    </a:cubicBezTo>
                    <a:cubicBezTo>
                      <a:pt x="5" y="14"/>
                      <a:pt x="3" y="12"/>
                      <a:pt x="0" y="11"/>
                    </a:cubicBezTo>
                    <a:moveTo>
                      <a:pt x="10" y="3"/>
                    </a:moveTo>
                    <a:cubicBezTo>
                      <a:pt x="10" y="3"/>
                      <a:pt x="10" y="3"/>
                      <a:pt x="10" y="3"/>
                    </a:cubicBezTo>
                    <a:cubicBezTo>
                      <a:pt x="11" y="4"/>
                      <a:pt x="13" y="5"/>
                      <a:pt x="14" y="5"/>
                    </a:cubicBezTo>
                    <a:cubicBezTo>
                      <a:pt x="14" y="5"/>
                      <a:pt x="14" y="5"/>
                      <a:pt x="14" y="5"/>
                    </a:cubicBezTo>
                    <a:cubicBezTo>
                      <a:pt x="13" y="4"/>
                      <a:pt x="12" y="4"/>
                      <a:pt x="10" y="3"/>
                    </a:cubicBezTo>
                    <a:moveTo>
                      <a:pt x="5" y="0"/>
                    </a:moveTo>
                    <a:cubicBezTo>
                      <a:pt x="5" y="0"/>
                      <a:pt x="5" y="0"/>
                      <a:pt x="5" y="0"/>
                    </a:cubicBezTo>
                    <a:cubicBezTo>
                      <a:pt x="7" y="1"/>
                      <a:pt x="8" y="2"/>
                      <a:pt x="9" y="3"/>
                    </a:cubicBezTo>
                    <a:cubicBezTo>
                      <a:pt x="9" y="3"/>
                      <a:pt x="9" y="3"/>
                      <a:pt x="10" y="2"/>
                    </a:cubicBezTo>
                    <a:cubicBezTo>
                      <a:pt x="8" y="2"/>
                      <a:pt x="7" y="1"/>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15" name="Freeform 10409"/>
              <p:cNvSpPr>
                <a:spLocks noEditPoints="1"/>
              </p:cNvSpPr>
              <p:nvPr/>
            </p:nvSpPr>
            <p:spPr bwMode="auto">
              <a:xfrm>
                <a:off x="-595" y="3153"/>
                <a:ext cx="38" cy="42"/>
              </a:xfrm>
              <a:custGeom>
                <a:avLst/>
                <a:gdLst>
                  <a:gd name="T0" fmla="*/ 5 w 16"/>
                  <a:gd name="T1" fmla="*/ 15 h 18"/>
                  <a:gd name="T2" fmla="*/ 5 w 16"/>
                  <a:gd name="T3" fmla="*/ 16 h 18"/>
                  <a:gd name="T4" fmla="*/ 8 w 16"/>
                  <a:gd name="T5" fmla="*/ 18 h 18"/>
                  <a:gd name="T6" fmla="*/ 9 w 16"/>
                  <a:gd name="T7" fmla="*/ 18 h 18"/>
                  <a:gd name="T8" fmla="*/ 5 w 16"/>
                  <a:gd name="T9" fmla="*/ 15 h 18"/>
                  <a:gd name="T10" fmla="*/ 0 w 16"/>
                  <a:gd name="T11" fmla="*/ 12 h 18"/>
                  <a:gd name="T12" fmla="*/ 0 w 16"/>
                  <a:gd name="T13" fmla="*/ 13 h 18"/>
                  <a:gd name="T14" fmla="*/ 4 w 16"/>
                  <a:gd name="T15" fmla="*/ 15 h 18"/>
                  <a:gd name="T16" fmla="*/ 4 w 16"/>
                  <a:gd name="T17" fmla="*/ 15 h 18"/>
                  <a:gd name="T18" fmla="*/ 0 w 16"/>
                  <a:gd name="T19" fmla="*/ 12 h 18"/>
                  <a:gd name="T20" fmla="*/ 9 w 16"/>
                  <a:gd name="T21" fmla="*/ 9 h 18"/>
                  <a:gd name="T22" fmla="*/ 9 w 16"/>
                  <a:gd name="T23" fmla="*/ 9 h 18"/>
                  <a:gd name="T24" fmla="*/ 12 w 16"/>
                  <a:gd name="T25" fmla="*/ 12 h 18"/>
                  <a:gd name="T26" fmla="*/ 12 w 16"/>
                  <a:gd name="T27" fmla="*/ 11 h 18"/>
                  <a:gd name="T28" fmla="*/ 11 w 16"/>
                  <a:gd name="T29" fmla="*/ 11 h 18"/>
                  <a:gd name="T30" fmla="*/ 9 w 16"/>
                  <a:gd name="T31" fmla="*/ 9 h 18"/>
                  <a:gd name="T32" fmla="*/ 9 w 16"/>
                  <a:gd name="T33" fmla="*/ 8 h 18"/>
                  <a:gd name="T34" fmla="*/ 9 w 16"/>
                  <a:gd name="T35" fmla="*/ 8 h 18"/>
                  <a:gd name="T36" fmla="*/ 13 w 16"/>
                  <a:gd name="T37" fmla="*/ 11 h 18"/>
                  <a:gd name="T38" fmla="*/ 13 w 16"/>
                  <a:gd name="T39" fmla="*/ 11 h 18"/>
                  <a:gd name="T40" fmla="*/ 9 w 16"/>
                  <a:gd name="T41" fmla="*/ 8 h 18"/>
                  <a:gd name="T42" fmla="*/ 3 w 16"/>
                  <a:gd name="T43" fmla="*/ 6 h 18"/>
                  <a:gd name="T44" fmla="*/ 3 w 16"/>
                  <a:gd name="T45" fmla="*/ 6 h 18"/>
                  <a:gd name="T46" fmla="*/ 7 w 16"/>
                  <a:gd name="T47" fmla="*/ 9 h 18"/>
                  <a:gd name="T48" fmla="*/ 7 w 16"/>
                  <a:gd name="T49" fmla="*/ 8 h 18"/>
                  <a:gd name="T50" fmla="*/ 3 w 16"/>
                  <a:gd name="T51" fmla="*/ 6 h 18"/>
                  <a:gd name="T52" fmla="*/ 4 w 16"/>
                  <a:gd name="T53" fmla="*/ 5 h 18"/>
                  <a:gd name="T54" fmla="*/ 4 w 16"/>
                  <a:gd name="T55" fmla="*/ 5 h 18"/>
                  <a:gd name="T56" fmla="*/ 8 w 16"/>
                  <a:gd name="T57" fmla="*/ 7 h 18"/>
                  <a:gd name="T58" fmla="*/ 8 w 16"/>
                  <a:gd name="T59" fmla="*/ 7 h 18"/>
                  <a:gd name="T60" fmla="*/ 4 w 16"/>
                  <a:gd name="T61" fmla="*/ 5 h 18"/>
                  <a:gd name="T62" fmla="*/ 12 w 16"/>
                  <a:gd name="T63" fmla="*/ 4 h 18"/>
                  <a:gd name="T64" fmla="*/ 11 w 16"/>
                  <a:gd name="T65" fmla="*/ 6 h 18"/>
                  <a:gd name="T66" fmla="*/ 15 w 16"/>
                  <a:gd name="T67" fmla="*/ 8 h 18"/>
                  <a:gd name="T68" fmla="*/ 16 w 16"/>
                  <a:gd name="T69" fmla="*/ 6 h 18"/>
                  <a:gd name="T70" fmla="*/ 12 w 16"/>
                  <a:gd name="T71" fmla="*/ 4 h 18"/>
                  <a:gd name="T72" fmla="*/ 6 w 16"/>
                  <a:gd name="T73" fmla="*/ 0 h 18"/>
                  <a:gd name="T74" fmla="*/ 5 w 16"/>
                  <a:gd name="T75" fmla="*/ 2 h 18"/>
                  <a:gd name="T76" fmla="*/ 9 w 16"/>
                  <a:gd name="T77" fmla="*/ 5 h 18"/>
                  <a:gd name="T78" fmla="*/ 10 w 16"/>
                  <a:gd name="T79" fmla="*/ 2 h 18"/>
                  <a:gd name="T80" fmla="*/ 6 w 16"/>
                  <a:gd name="T8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18">
                    <a:moveTo>
                      <a:pt x="5" y="15"/>
                    </a:moveTo>
                    <a:cubicBezTo>
                      <a:pt x="5" y="15"/>
                      <a:pt x="5" y="16"/>
                      <a:pt x="5" y="16"/>
                    </a:cubicBezTo>
                    <a:cubicBezTo>
                      <a:pt x="8" y="18"/>
                      <a:pt x="8" y="18"/>
                      <a:pt x="8" y="18"/>
                    </a:cubicBezTo>
                    <a:cubicBezTo>
                      <a:pt x="8" y="18"/>
                      <a:pt x="9" y="18"/>
                      <a:pt x="9" y="18"/>
                    </a:cubicBezTo>
                    <a:cubicBezTo>
                      <a:pt x="7" y="17"/>
                      <a:pt x="6" y="16"/>
                      <a:pt x="5" y="15"/>
                    </a:cubicBezTo>
                    <a:moveTo>
                      <a:pt x="0" y="12"/>
                    </a:moveTo>
                    <a:cubicBezTo>
                      <a:pt x="0" y="12"/>
                      <a:pt x="0" y="12"/>
                      <a:pt x="0" y="13"/>
                    </a:cubicBezTo>
                    <a:cubicBezTo>
                      <a:pt x="4" y="15"/>
                      <a:pt x="4" y="15"/>
                      <a:pt x="4" y="15"/>
                    </a:cubicBezTo>
                    <a:cubicBezTo>
                      <a:pt x="4" y="15"/>
                      <a:pt x="4" y="15"/>
                      <a:pt x="4" y="15"/>
                    </a:cubicBezTo>
                    <a:cubicBezTo>
                      <a:pt x="3" y="14"/>
                      <a:pt x="1" y="13"/>
                      <a:pt x="0" y="12"/>
                    </a:cubicBezTo>
                    <a:moveTo>
                      <a:pt x="9" y="9"/>
                    </a:moveTo>
                    <a:cubicBezTo>
                      <a:pt x="9" y="9"/>
                      <a:pt x="9" y="9"/>
                      <a:pt x="9" y="9"/>
                    </a:cubicBezTo>
                    <a:cubicBezTo>
                      <a:pt x="10" y="10"/>
                      <a:pt x="11" y="11"/>
                      <a:pt x="12" y="12"/>
                    </a:cubicBezTo>
                    <a:cubicBezTo>
                      <a:pt x="12" y="12"/>
                      <a:pt x="12" y="11"/>
                      <a:pt x="12" y="11"/>
                    </a:cubicBezTo>
                    <a:cubicBezTo>
                      <a:pt x="12" y="11"/>
                      <a:pt x="12" y="11"/>
                      <a:pt x="11" y="11"/>
                    </a:cubicBezTo>
                    <a:cubicBezTo>
                      <a:pt x="11" y="10"/>
                      <a:pt x="10" y="10"/>
                      <a:pt x="9" y="9"/>
                    </a:cubicBezTo>
                    <a:moveTo>
                      <a:pt x="9" y="8"/>
                    </a:moveTo>
                    <a:cubicBezTo>
                      <a:pt x="9" y="8"/>
                      <a:pt x="9" y="8"/>
                      <a:pt x="9" y="8"/>
                    </a:cubicBezTo>
                    <a:cubicBezTo>
                      <a:pt x="10" y="9"/>
                      <a:pt x="12" y="10"/>
                      <a:pt x="13" y="11"/>
                    </a:cubicBezTo>
                    <a:cubicBezTo>
                      <a:pt x="13" y="11"/>
                      <a:pt x="13" y="11"/>
                      <a:pt x="13" y="11"/>
                    </a:cubicBezTo>
                    <a:cubicBezTo>
                      <a:pt x="12" y="10"/>
                      <a:pt x="10" y="9"/>
                      <a:pt x="9" y="8"/>
                    </a:cubicBezTo>
                    <a:moveTo>
                      <a:pt x="3" y="6"/>
                    </a:moveTo>
                    <a:cubicBezTo>
                      <a:pt x="3" y="6"/>
                      <a:pt x="3" y="6"/>
                      <a:pt x="3" y="6"/>
                    </a:cubicBezTo>
                    <a:cubicBezTo>
                      <a:pt x="4" y="7"/>
                      <a:pt x="6" y="8"/>
                      <a:pt x="7" y="9"/>
                    </a:cubicBezTo>
                    <a:cubicBezTo>
                      <a:pt x="7" y="8"/>
                      <a:pt x="7" y="8"/>
                      <a:pt x="7" y="8"/>
                    </a:cubicBezTo>
                    <a:cubicBezTo>
                      <a:pt x="6" y="7"/>
                      <a:pt x="5" y="7"/>
                      <a:pt x="3" y="6"/>
                    </a:cubicBezTo>
                    <a:moveTo>
                      <a:pt x="4" y="5"/>
                    </a:moveTo>
                    <a:cubicBezTo>
                      <a:pt x="4" y="5"/>
                      <a:pt x="4" y="5"/>
                      <a:pt x="4" y="5"/>
                    </a:cubicBezTo>
                    <a:cubicBezTo>
                      <a:pt x="5" y="6"/>
                      <a:pt x="6" y="7"/>
                      <a:pt x="8" y="7"/>
                    </a:cubicBezTo>
                    <a:cubicBezTo>
                      <a:pt x="8" y="7"/>
                      <a:pt x="8" y="7"/>
                      <a:pt x="8" y="7"/>
                    </a:cubicBezTo>
                    <a:cubicBezTo>
                      <a:pt x="6" y="7"/>
                      <a:pt x="5" y="6"/>
                      <a:pt x="4" y="5"/>
                    </a:cubicBezTo>
                    <a:moveTo>
                      <a:pt x="12" y="4"/>
                    </a:moveTo>
                    <a:cubicBezTo>
                      <a:pt x="12" y="4"/>
                      <a:pt x="11" y="5"/>
                      <a:pt x="11" y="6"/>
                    </a:cubicBezTo>
                    <a:cubicBezTo>
                      <a:pt x="12" y="7"/>
                      <a:pt x="13" y="7"/>
                      <a:pt x="15" y="8"/>
                    </a:cubicBezTo>
                    <a:cubicBezTo>
                      <a:pt x="15" y="7"/>
                      <a:pt x="15" y="7"/>
                      <a:pt x="16" y="6"/>
                    </a:cubicBezTo>
                    <a:cubicBezTo>
                      <a:pt x="15" y="5"/>
                      <a:pt x="13" y="5"/>
                      <a:pt x="12" y="4"/>
                    </a:cubicBezTo>
                    <a:moveTo>
                      <a:pt x="6" y="0"/>
                    </a:moveTo>
                    <a:cubicBezTo>
                      <a:pt x="6" y="1"/>
                      <a:pt x="5" y="1"/>
                      <a:pt x="5" y="2"/>
                    </a:cubicBezTo>
                    <a:cubicBezTo>
                      <a:pt x="6" y="3"/>
                      <a:pt x="8" y="4"/>
                      <a:pt x="9" y="5"/>
                    </a:cubicBezTo>
                    <a:cubicBezTo>
                      <a:pt x="10" y="2"/>
                      <a:pt x="10" y="2"/>
                      <a:pt x="10" y="2"/>
                    </a:cubicBezTo>
                    <a:cubicBezTo>
                      <a:pt x="9" y="2"/>
                      <a:pt x="8" y="1"/>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16" name="Freeform 10410"/>
              <p:cNvSpPr>
                <a:spLocks noEditPoints="1"/>
              </p:cNvSpPr>
              <p:nvPr/>
            </p:nvSpPr>
            <p:spPr bwMode="auto">
              <a:xfrm>
                <a:off x="-597" y="3183"/>
                <a:ext cx="21" cy="15"/>
              </a:xfrm>
              <a:custGeom>
                <a:avLst/>
                <a:gdLst>
                  <a:gd name="T0" fmla="*/ 5 w 9"/>
                  <a:gd name="T1" fmla="*/ 3 h 6"/>
                  <a:gd name="T2" fmla="*/ 5 w 9"/>
                  <a:gd name="T3" fmla="*/ 4 h 6"/>
                  <a:gd name="T4" fmla="*/ 9 w 9"/>
                  <a:gd name="T5" fmla="*/ 6 h 6"/>
                  <a:gd name="T6" fmla="*/ 9 w 9"/>
                  <a:gd name="T7" fmla="*/ 6 h 6"/>
                  <a:gd name="T8" fmla="*/ 5 w 9"/>
                  <a:gd name="T9" fmla="*/ 3 h 6"/>
                  <a:gd name="T10" fmla="*/ 0 w 9"/>
                  <a:gd name="T11" fmla="*/ 0 h 6"/>
                  <a:gd name="T12" fmla="*/ 0 w 9"/>
                  <a:gd name="T13" fmla="*/ 1 h 6"/>
                  <a:gd name="T14" fmla="*/ 4 w 9"/>
                  <a:gd name="T15" fmla="*/ 3 h 6"/>
                  <a:gd name="T16" fmla="*/ 4 w 9"/>
                  <a:gd name="T17" fmla="*/ 3 h 6"/>
                  <a:gd name="T18" fmla="*/ 0 w 9"/>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6">
                    <a:moveTo>
                      <a:pt x="5" y="3"/>
                    </a:moveTo>
                    <a:cubicBezTo>
                      <a:pt x="5" y="3"/>
                      <a:pt x="5" y="4"/>
                      <a:pt x="5" y="4"/>
                    </a:cubicBezTo>
                    <a:cubicBezTo>
                      <a:pt x="6" y="5"/>
                      <a:pt x="7" y="6"/>
                      <a:pt x="9" y="6"/>
                    </a:cubicBezTo>
                    <a:cubicBezTo>
                      <a:pt x="9" y="6"/>
                      <a:pt x="9" y="6"/>
                      <a:pt x="9" y="6"/>
                    </a:cubicBezTo>
                    <a:cubicBezTo>
                      <a:pt x="5" y="3"/>
                      <a:pt x="5" y="3"/>
                      <a:pt x="5" y="3"/>
                    </a:cubicBezTo>
                    <a:moveTo>
                      <a:pt x="0" y="0"/>
                    </a:moveTo>
                    <a:cubicBezTo>
                      <a:pt x="0" y="0"/>
                      <a:pt x="0" y="1"/>
                      <a:pt x="0" y="1"/>
                    </a:cubicBezTo>
                    <a:cubicBezTo>
                      <a:pt x="1" y="2"/>
                      <a:pt x="3" y="3"/>
                      <a:pt x="4" y="3"/>
                    </a:cubicBezTo>
                    <a:cubicBezTo>
                      <a:pt x="4" y="3"/>
                      <a:pt x="4" y="3"/>
                      <a:pt x="4" y="3"/>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17" name="Freeform 10411"/>
              <p:cNvSpPr>
                <a:spLocks noEditPoints="1"/>
              </p:cNvSpPr>
              <p:nvPr/>
            </p:nvSpPr>
            <p:spPr bwMode="auto">
              <a:xfrm>
                <a:off x="-753" y="3233"/>
                <a:ext cx="149" cy="236"/>
              </a:xfrm>
              <a:custGeom>
                <a:avLst/>
                <a:gdLst>
                  <a:gd name="T0" fmla="*/ 5 w 63"/>
                  <a:gd name="T1" fmla="*/ 91 h 100"/>
                  <a:gd name="T2" fmla="*/ 5 w 63"/>
                  <a:gd name="T3" fmla="*/ 91 h 100"/>
                  <a:gd name="T4" fmla="*/ 8 w 63"/>
                  <a:gd name="T5" fmla="*/ 95 h 100"/>
                  <a:gd name="T6" fmla="*/ 4 w 63"/>
                  <a:gd name="T7" fmla="*/ 93 h 100"/>
                  <a:gd name="T8" fmla="*/ 2 w 63"/>
                  <a:gd name="T9" fmla="*/ 95 h 100"/>
                  <a:gd name="T10" fmla="*/ 5 w 63"/>
                  <a:gd name="T11" fmla="*/ 97 h 100"/>
                  <a:gd name="T12" fmla="*/ 10 w 63"/>
                  <a:gd name="T13" fmla="*/ 100 h 100"/>
                  <a:gd name="T14" fmla="*/ 11 w 63"/>
                  <a:gd name="T15" fmla="*/ 99 h 100"/>
                  <a:gd name="T16" fmla="*/ 14 w 63"/>
                  <a:gd name="T17" fmla="*/ 93 h 100"/>
                  <a:gd name="T18" fmla="*/ 11 w 63"/>
                  <a:gd name="T19" fmla="*/ 90 h 100"/>
                  <a:gd name="T20" fmla="*/ 14 w 63"/>
                  <a:gd name="T21" fmla="*/ 92 h 100"/>
                  <a:gd name="T22" fmla="*/ 13 w 63"/>
                  <a:gd name="T23" fmla="*/ 85 h 100"/>
                  <a:gd name="T24" fmla="*/ 17 w 63"/>
                  <a:gd name="T25" fmla="*/ 70 h 100"/>
                  <a:gd name="T26" fmla="*/ 10 w 63"/>
                  <a:gd name="T27" fmla="*/ 82 h 100"/>
                  <a:gd name="T28" fmla="*/ 24 w 63"/>
                  <a:gd name="T29" fmla="*/ 73 h 100"/>
                  <a:gd name="T30" fmla="*/ 18 w 63"/>
                  <a:gd name="T31" fmla="*/ 69 h 100"/>
                  <a:gd name="T32" fmla="*/ 24 w 63"/>
                  <a:gd name="T33" fmla="*/ 73 h 100"/>
                  <a:gd name="T34" fmla="*/ 18 w 63"/>
                  <a:gd name="T35" fmla="*/ 69 h 100"/>
                  <a:gd name="T36" fmla="*/ 18 w 63"/>
                  <a:gd name="T37" fmla="*/ 68 h 100"/>
                  <a:gd name="T38" fmla="*/ 26 w 63"/>
                  <a:gd name="T39" fmla="*/ 70 h 100"/>
                  <a:gd name="T40" fmla="*/ 22 w 63"/>
                  <a:gd name="T41" fmla="*/ 62 h 100"/>
                  <a:gd name="T42" fmla="*/ 23 w 63"/>
                  <a:gd name="T43" fmla="*/ 60 h 100"/>
                  <a:gd name="T44" fmla="*/ 29 w 63"/>
                  <a:gd name="T45" fmla="*/ 63 h 100"/>
                  <a:gd name="T46" fmla="*/ 27 w 63"/>
                  <a:gd name="T47" fmla="*/ 62 h 100"/>
                  <a:gd name="T48" fmla="*/ 29 w 63"/>
                  <a:gd name="T49" fmla="*/ 63 h 100"/>
                  <a:gd name="T50" fmla="*/ 30 w 63"/>
                  <a:gd name="T51" fmla="*/ 55 h 100"/>
                  <a:gd name="T52" fmla="*/ 33 w 63"/>
                  <a:gd name="T53" fmla="*/ 56 h 100"/>
                  <a:gd name="T54" fmla="*/ 29 w 63"/>
                  <a:gd name="T55" fmla="*/ 50 h 100"/>
                  <a:gd name="T56" fmla="*/ 33 w 63"/>
                  <a:gd name="T57" fmla="*/ 54 h 100"/>
                  <a:gd name="T58" fmla="*/ 34 w 63"/>
                  <a:gd name="T59" fmla="*/ 53 h 100"/>
                  <a:gd name="T60" fmla="*/ 31 w 63"/>
                  <a:gd name="T61" fmla="*/ 48 h 100"/>
                  <a:gd name="T62" fmla="*/ 35 w 63"/>
                  <a:gd name="T63" fmla="*/ 52 h 100"/>
                  <a:gd name="T64" fmla="*/ 31 w 63"/>
                  <a:gd name="T65" fmla="*/ 48 h 100"/>
                  <a:gd name="T66" fmla="*/ 32 w 63"/>
                  <a:gd name="T67" fmla="*/ 46 h 100"/>
                  <a:gd name="T68" fmla="*/ 38 w 63"/>
                  <a:gd name="T69" fmla="*/ 45 h 100"/>
                  <a:gd name="T70" fmla="*/ 36 w 63"/>
                  <a:gd name="T71" fmla="*/ 39 h 100"/>
                  <a:gd name="T72" fmla="*/ 39 w 63"/>
                  <a:gd name="T73" fmla="*/ 43 h 100"/>
                  <a:gd name="T74" fmla="*/ 36 w 63"/>
                  <a:gd name="T75" fmla="*/ 39 h 100"/>
                  <a:gd name="T76" fmla="*/ 37 w 63"/>
                  <a:gd name="T77" fmla="*/ 37 h 100"/>
                  <a:gd name="T78" fmla="*/ 42 w 63"/>
                  <a:gd name="T79" fmla="*/ 39 h 100"/>
                  <a:gd name="T80" fmla="*/ 40 w 63"/>
                  <a:gd name="T81" fmla="*/ 32 h 100"/>
                  <a:gd name="T82" fmla="*/ 40 w 63"/>
                  <a:gd name="T83" fmla="*/ 35 h 100"/>
                  <a:gd name="T84" fmla="*/ 45 w 63"/>
                  <a:gd name="T85" fmla="*/ 34 h 100"/>
                  <a:gd name="T86" fmla="*/ 40 w 63"/>
                  <a:gd name="T87" fmla="*/ 30 h 100"/>
                  <a:gd name="T88" fmla="*/ 42 w 63"/>
                  <a:gd name="T89" fmla="*/ 31 h 100"/>
                  <a:gd name="T90" fmla="*/ 45 w 63"/>
                  <a:gd name="T91" fmla="*/ 33 h 100"/>
                  <a:gd name="T92" fmla="*/ 42 w 63"/>
                  <a:gd name="T93" fmla="*/ 27 h 100"/>
                  <a:gd name="T94" fmla="*/ 46 w 63"/>
                  <a:gd name="T95" fmla="*/ 33 h 100"/>
                  <a:gd name="T96" fmla="*/ 42 w 63"/>
                  <a:gd name="T97" fmla="*/ 27 h 100"/>
                  <a:gd name="T98" fmla="*/ 47 w 63"/>
                  <a:gd name="T99" fmla="*/ 18 h 100"/>
                  <a:gd name="T100" fmla="*/ 53 w 63"/>
                  <a:gd name="T101" fmla="*/ 21 h 100"/>
                  <a:gd name="T102" fmla="*/ 48 w 63"/>
                  <a:gd name="T103" fmla="*/ 16 h 100"/>
                  <a:gd name="T104" fmla="*/ 53 w 63"/>
                  <a:gd name="T105" fmla="*/ 21 h 100"/>
                  <a:gd name="T106" fmla="*/ 54 w 63"/>
                  <a:gd name="T107" fmla="*/ 20 h 100"/>
                  <a:gd name="T108" fmla="*/ 49 w 63"/>
                  <a:gd name="T109" fmla="*/ 13 h 100"/>
                  <a:gd name="T110" fmla="*/ 54 w 63"/>
                  <a:gd name="T111" fmla="*/ 19 h 100"/>
                  <a:gd name="T112" fmla="*/ 49 w 63"/>
                  <a:gd name="T113" fmla="*/ 13 h 100"/>
                  <a:gd name="T114" fmla="*/ 53 w 63"/>
                  <a:gd name="T115" fmla="*/ 6 h 100"/>
                  <a:gd name="T116" fmla="*/ 61 w 63"/>
                  <a:gd name="T117" fmla="*/ 8 h 100"/>
                  <a:gd name="T118" fmla="*/ 56 w 63"/>
                  <a:gd name="T119" fmla="*/ 0 h 100"/>
                  <a:gd name="T120" fmla="*/ 62 w 63"/>
                  <a:gd name="T121" fmla="*/ 5 h 100"/>
                  <a:gd name="T122" fmla="*/ 56 w 63"/>
                  <a:gd name="T12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 h="100">
                    <a:moveTo>
                      <a:pt x="9" y="83"/>
                    </a:moveTo>
                    <a:cubicBezTo>
                      <a:pt x="5" y="91"/>
                      <a:pt x="5" y="91"/>
                      <a:pt x="5" y="91"/>
                    </a:cubicBezTo>
                    <a:cubicBezTo>
                      <a:pt x="5" y="91"/>
                      <a:pt x="5" y="91"/>
                      <a:pt x="5" y="91"/>
                    </a:cubicBezTo>
                    <a:cubicBezTo>
                      <a:pt x="5" y="91"/>
                      <a:pt x="5" y="91"/>
                      <a:pt x="5" y="91"/>
                    </a:cubicBezTo>
                    <a:cubicBezTo>
                      <a:pt x="4" y="92"/>
                      <a:pt x="4" y="92"/>
                      <a:pt x="4" y="92"/>
                    </a:cubicBezTo>
                    <a:cubicBezTo>
                      <a:pt x="5" y="93"/>
                      <a:pt x="6" y="94"/>
                      <a:pt x="8" y="95"/>
                    </a:cubicBezTo>
                    <a:cubicBezTo>
                      <a:pt x="7" y="95"/>
                      <a:pt x="6" y="94"/>
                      <a:pt x="5" y="94"/>
                    </a:cubicBezTo>
                    <a:cubicBezTo>
                      <a:pt x="4" y="93"/>
                      <a:pt x="4" y="93"/>
                      <a:pt x="4" y="93"/>
                    </a:cubicBezTo>
                    <a:cubicBezTo>
                      <a:pt x="4" y="93"/>
                      <a:pt x="4" y="93"/>
                      <a:pt x="4" y="93"/>
                    </a:cubicBezTo>
                    <a:cubicBezTo>
                      <a:pt x="2" y="95"/>
                      <a:pt x="2" y="95"/>
                      <a:pt x="2" y="95"/>
                    </a:cubicBezTo>
                    <a:cubicBezTo>
                      <a:pt x="1" y="94"/>
                      <a:pt x="0" y="94"/>
                      <a:pt x="0" y="94"/>
                    </a:cubicBezTo>
                    <a:cubicBezTo>
                      <a:pt x="0" y="94"/>
                      <a:pt x="3" y="96"/>
                      <a:pt x="5" y="97"/>
                    </a:cubicBezTo>
                    <a:cubicBezTo>
                      <a:pt x="8" y="98"/>
                      <a:pt x="10" y="100"/>
                      <a:pt x="10" y="100"/>
                    </a:cubicBezTo>
                    <a:cubicBezTo>
                      <a:pt x="10" y="100"/>
                      <a:pt x="10" y="100"/>
                      <a:pt x="10" y="100"/>
                    </a:cubicBezTo>
                    <a:cubicBezTo>
                      <a:pt x="10" y="99"/>
                      <a:pt x="10" y="99"/>
                      <a:pt x="10" y="99"/>
                    </a:cubicBezTo>
                    <a:cubicBezTo>
                      <a:pt x="11" y="99"/>
                      <a:pt x="11" y="99"/>
                      <a:pt x="11" y="99"/>
                    </a:cubicBezTo>
                    <a:cubicBezTo>
                      <a:pt x="11" y="97"/>
                      <a:pt x="11" y="97"/>
                      <a:pt x="11" y="97"/>
                    </a:cubicBezTo>
                    <a:cubicBezTo>
                      <a:pt x="14" y="93"/>
                      <a:pt x="14" y="93"/>
                      <a:pt x="14" y="93"/>
                    </a:cubicBezTo>
                    <a:cubicBezTo>
                      <a:pt x="12" y="91"/>
                      <a:pt x="10" y="90"/>
                      <a:pt x="8" y="89"/>
                    </a:cubicBezTo>
                    <a:cubicBezTo>
                      <a:pt x="11" y="90"/>
                      <a:pt x="11" y="90"/>
                      <a:pt x="11" y="90"/>
                    </a:cubicBezTo>
                    <a:cubicBezTo>
                      <a:pt x="12" y="91"/>
                      <a:pt x="13" y="91"/>
                      <a:pt x="14" y="92"/>
                    </a:cubicBezTo>
                    <a:cubicBezTo>
                      <a:pt x="14" y="92"/>
                      <a:pt x="14" y="92"/>
                      <a:pt x="14" y="92"/>
                    </a:cubicBezTo>
                    <a:cubicBezTo>
                      <a:pt x="17" y="87"/>
                      <a:pt x="17" y="87"/>
                      <a:pt x="17" y="87"/>
                    </a:cubicBezTo>
                    <a:cubicBezTo>
                      <a:pt x="13" y="85"/>
                      <a:pt x="13" y="85"/>
                      <a:pt x="13" y="85"/>
                    </a:cubicBezTo>
                    <a:cubicBezTo>
                      <a:pt x="9" y="83"/>
                      <a:pt x="9" y="83"/>
                      <a:pt x="9" y="83"/>
                    </a:cubicBezTo>
                    <a:moveTo>
                      <a:pt x="17" y="70"/>
                    </a:moveTo>
                    <a:cubicBezTo>
                      <a:pt x="10" y="82"/>
                      <a:pt x="10" y="82"/>
                      <a:pt x="10" y="82"/>
                    </a:cubicBezTo>
                    <a:cubicBezTo>
                      <a:pt x="10" y="82"/>
                      <a:pt x="10" y="82"/>
                      <a:pt x="10" y="82"/>
                    </a:cubicBezTo>
                    <a:cubicBezTo>
                      <a:pt x="17" y="87"/>
                      <a:pt x="17" y="87"/>
                      <a:pt x="17" y="87"/>
                    </a:cubicBezTo>
                    <a:cubicBezTo>
                      <a:pt x="24" y="73"/>
                      <a:pt x="24" y="73"/>
                      <a:pt x="24" y="73"/>
                    </a:cubicBezTo>
                    <a:cubicBezTo>
                      <a:pt x="22" y="72"/>
                      <a:pt x="19" y="71"/>
                      <a:pt x="17" y="70"/>
                    </a:cubicBezTo>
                    <a:moveTo>
                      <a:pt x="18" y="69"/>
                    </a:moveTo>
                    <a:cubicBezTo>
                      <a:pt x="18" y="69"/>
                      <a:pt x="18" y="69"/>
                      <a:pt x="18" y="69"/>
                    </a:cubicBezTo>
                    <a:cubicBezTo>
                      <a:pt x="20" y="70"/>
                      <a:pt x="22" y="71"/>
                      <a:pt x="24" y="73"/>
                    </a:cubicBezTo>
                    <a:cubicBezTo>
                      <a:pt x="24" y="73"/>
                      <a:pt x="24" y="73"/>
                      <a:pt x="24" y="73"/>
                    </a:cubicBezTo>
                    <a:cubicBezTo>
                      <a:pt x="22" y="72"/>
                      <a:pt x="20" y="70"/>
                      <a:pt x="18" y="69"/>
                    </a:cubicBezTo>
                    <a:moveTo>
                      <a:pt x="22" y="62"/>
                    </a:moveTo>
                    <a:cubicBezTo>
                      <a:pt x="18" y="68"/>
                      <a:pt x="18" y="68"/>
                      <a:pt x="18" y="68"/>
                    </a:cubicBezTo>
                    <a:cubicBezTo>
                      <a:pt x="24" y="72"/>
                      <a:pt x="24" y="72"/>
                      <a:pt x="24" y="72"/>
                    </a:cubicBezTo>
                    <a:cubicBezTo>
                      <a:pt x="26" y="70"/>
                      <a:pt x="26" y="70"/>
                      <a:pt x="26" y="70"/>
                    </a:cubicBezTo>
                    <a:cubicBezTo>
                      <a:pt x="26" y="68"/>
                      <a:pt x="27" y="67"/>
                      <a:pt x="28" y="65"/>
                    </a:cubicBezTo>
                    <a:cubicBezTo>
                      <a:pt x="26" y="64"/>
                      <a:pt x="24" y="63"/>
                      <a:pt x="22" y="62"/>
                    </a:cubicBezTo>
                    <a:moveTo>
                      <a:pt x="28" y="53"/>
                    </a:moveTo>
                    <a:cubicBezTo>
                      <a:pt x="23" y="60"/>
                      <a:pt x="23" y="60"/>
                      <a:pt x="23" y="60"/>
                    </a:cubicBezTo>
                    <a:cubicBezTo>
                      <a:pt x="24" y="61"/>
                      <a:pt x="25" y="61"/>
                      <a:pt x="26" y="62"/>
                    </a:cubicBezTo>
                    <a:cubicBezTo>
                      <a:pt x="27" y="62"/>
                      <a:pt x="28" y="63"/>
                      <a:pt x="29" y="63"/>
                    </a:cubicBezTo>
                    <a:cubicBezTo>
                      <a:pt x="29" y="63"/>
                      <a:pt x="29" y="63"/>
                      <a:pt x="29" y="63"/>
                    </a:cubicBezTo>
                    <a:cubicBezTo>
                      <a:pt x="28" y="62"/>
                      <a:pt x="27" y="62"/>
                      <a:pt x="27" y="62"/>
                    </a:cubicBezTo>
                    <a:cubicBezTo>
                      <a:pt x="27" y="62"/>
                      <a:pt x="28" y="62"/>
                      <a:pt x="29" y="63"/>
                    </a:cubicBezTo>
                    <a:cubicBezTo>
                      <a:pt x="29" y="63"/>
                      <a:pt x="29" y="63"/>
                      <a:pt x="29" y="63"/>
                    </a:cubicBezTo>
                    <a:cubicBezTo>
                      <a:pt x="30" y="61"/>
                      <a:pt x="31" y="58"/>
                      <a:pt x="32" y="56"/>
                    </a:cubicBezTo>
                    <a:cubicBezTo>
                      <a:pt x="32" y="56"/>
                      <a:pt x="31" y="55"/>
                      <a:pt x="30" y="55"/>
                    </a:cubicBezTo>
                    <a:cubicBezTo>
                      <a:pt x="31" y="55"/>
                      <a:pt x="32" y="56"/>
                      <a:pt x="33" y="56"/>
                    </a:cubicBezTo>
                    <a:cubicBezTo>
                      <a:pt x="33" y="56"/>
                      <a:pt x="33" y="56"/>
                      <a:pt x="33" y="56"/>
                    </a:cubicBezTo>
                    <a:cubicBezTo>
                      <a:pt x="31" y="55"/>
                      <a:pt x="29" y="54"/>
                      <a:pt x="28" y="53"/>
                    </a:cubicBezTo>
                    <a:moveTo>
                      <a:pt x="29" y="50"/>
                    </a:moveTo>
                    <a:cubicBezTo>
                      <a:pt x="29" y="51"/>
                      <a:pt x="29" y="51"/>
                      <a:pt x="29" y="51"/>
                    </a:cubicBezTo>
                    <a:cubicBezTo>
                      <a:pt x="30" y="52"/>
                      <a:pt x="31" y="53"/>
                      <a:pt x="33" y="54"/>
                    </a:cubicBezTo>
                    <a:cubicBezTo>
                      <a:pt x="33" y="54"/>
                      <a:pt x="33" y="54"/>
                      <a:pt x="33" y="54"/>
                    </a:cubicBezTo>
                    <a:cubicBezTo>
                      <a:pt x="34" y="54"/>
                      <a:pt x="34" y="53"/>
                      <a:pt x="34" y="53"/>
                    </a:cubicBezTo>
                    <a:cubicBezTo>
                      <a:pt x="33" y="52"/>
                      <a:pt x="31" y="51"/>
                      <a:pt x="29" y="50"/>
                    </a:cubicBezTo>
                    <a:moveTo>
                      <a:pt x="31" y="48"/>
                    </a:moveTo>
                    <a:cubicBezTo>
                      <a:pt x="30" y="49"/>
                      <a:pt x="30" y="49"/>
                      <a:pt x="30" y="49"/>
                    </a:cubicBezTo>
                    <a:cubicBezTo>
                      <a:pt x="35" y="52"/>
                      <a:pt x="35" y="52"/>
                      <a:pt x="35" y="52"/>
                    </a:cubicBezTo>
                    <a:cubicBezTo>
                      <a:pt x="35" y="51"/>
                      <a:pt x="35" y="51"/>
                      <a:pt x="35" y="51"/>
                    </a:cubicBezTo>
                    <a:cubicBezTo>
                      <a:pt x="34" y="50"/>
                      <a:pt x="32" y="49"/>
                      <a:pt x="31" y="48"/>
                    </a:cubicBezTo>
                    <a:moveTo>
                      <a:pt x="34" y="43"/>
                    </a:moveTo>
                    <a:cubicBezTo>
                      <a:pt x="32" y="46"/>
                      <a:pt x="32" y="46"/>
                      <a:pt x="32" y="46"/>
                    </a:cubicBezTo>
                    <a:cubicBezTo>
                      <a:pt x="34" y="47"/>
                      <a:pt x="35" y="48"/>
                      <a:pt x="36" y="48"/>
                    </a:cubicBezTo>
                    <a:cubicBezTo>
                      <a:pt x="37" y="47"/>
                      <a:pt x="37" y="46"/>
                      <a:pt x="38" y="45"/>
                    </a:cubicBezTo>
                    <a:cubicBezTo>
                      <a:pt x="37" y="45"/>
                      <a:pt x="35" y="44"/>
                      <a:pt x="34" y="43"/>
                    </a:cubicBezTo>
                    <a:moveTo>
                      <a:pt x="36" y="39"/>
                    </a:moveTo>
                    <a:cubicBezTo>
                      <a:pt x="36" y="40"/>
                      <a:pt x="35" y="40"/>
                      <a:pt x="35" y="41"/>
                    </a:cubicBezTo>
                    <a:cubicBezTo>
                      <a:pt x="36" y="42"/>
                      <a:pt x="38" y="43"/>
                      <a:pt x="39" y="43"/>
                    </a:cubicBezTo>
                    <a:cubicBezTo>
                      <a:pt x="39" y="43"/>
                      <a:pt x="40" y="43"/>
                      <a:pt x="40" y="42"/>
                    </a:cubicBezTo>
                    <a:cubicBezTo>
                      <a:pt x="39" y="41"/>
                      <a:pt x="37" y="40"/>
                      <a:pt x="36" y="39"/>
                    </a:cubicBezTo>
                    <a:moveTo>
                      <a:pt x="37" y="36"/>
                    </a:moveTo>
                    <a:cubicBezTo>
                      <a:pt x="37" y="36"/>
                      <a:pt x="37" y="37"/>
                      <a:pt x="37" y="37"/>
                    </a:cubicBezTo>
                    <a:cubicBezTo>
                      <a:pt x="41" y="40"/>
                      <a:pt x="41" y="40"/>
                      <a:pt x="41" y="40"/>
                    </a:cubicBezTo>
                    <a:cubicBezTo>
                      <a:pt x="42" y="39"/>
                      <a:pt x="42" y="39"/>
                      <a:pt x="42" y="39"/>
                    </a:cubicBezTo>
                    <a:cubicBezTo>
                      <a:pt x="40" y="38"/>
                      <a:pt x="39" y="37"/>
                      <a:pt x="37" y="36"/>
                    </a:cubicBezTo>
                    <a:moveTo>
                      <a:pt x="40" y="32"/>
                    </a:moveTo>
                    <a:cubicBezTo>
                      <a:pt x="39" y="32"/>
                      <a:pt x="39" y="33"/>
                      <a:pt x="39" y="34"/>
                    </a:cubicBezTo>
                    <a:cubicBezTo>
                      <a:pt x="40" y="35"/>
                      <a:pt x="40" y="35"/>
                      <a:pt x="40" y="35"/>
                    </a:cubicBezTo>
                    <a:cubicBezTo>
                      <a:pt x="43" y="37"/>
                      <a:pt x="43" y="37"/>
                      <a:pt x="43" y="37"/>
                    </a:cubicBezTo>
                    <a:cubicBezTo>
                      <a:pt x="44" y="36"/>
                      <a:pt x="44" y="35"/>
                      <a:pt x="45" y="34"/>
                    </a:cubicBezTo>
                    <a:cubicBezTo>
                      <a:pt x="43" y="33"/>
                      <a:pt x="41" y="33"/>
                      <a:pt x="40" y="32"/>
                    </a:cubicBezTo>
                    <a:moveTo>
                      <a:pt x="40" y="30"/>
                    </a:moveTo>
                    <a:cubicBezTo>
                      <a:pt x="40" y="30"/>
                      <a:pt x="40" y="30"/>
                      <a:pt x="40" y="30"/>
                    </a:cubicBezTo>
                    <a:cubicBezTo>
                      <a:pt x="41" y="31"/>
                      <a:pt x="41" y="31"/>
                      <a:pt x="42" y="31"/>
                    </a:cubicBezTo>
                    <a:cubicBezTo>
                      <a:pt x="43" y="32"/>
                      <a:pt x="44" y="33"/>
                      <a:pt x="45" y="33"/>
                    </a:cubicBezTo>
                    <a:cubicBezTo>
                      <a:pt x="45" y="33"/>
                      <a:pt x="45" y="33"/>
                      <a:pt x="45" y="33"/>
                    </a:cubicBezTo>
                    <a:cubicBezTo>
                      <a:pt x="40" y="30"/>
                      <a:pt x="40" y="30"/>
                      <a:pt x="40" y="30"/>
                    </a:cubicBezTo>
                    <a:moveTo>
                      <a:pt x="42" y="27"/>
                    </a:moveTo>
                    <a:cubicBezTo>
                      <a:pt x="41" y="28"/>
                      <a:pt x="41" y="29"/>
                      <a:pt x="41" y="30"/>
                    </a:cubicBezTo>
                    <a:cubicBezTo>
                      <a:pt x="42" y="31"/>
                      <a:pt x="44" y="32"/>
                      <a:pt x="46" y="33"/>
                    </a:cubicBezTo>
                    <a:cubicBezTo>
                      <a:pt x="46" y="32"/>
                      <a:pt x="46" y="31"/>
                      <a:pt x="47" y="31"/>
                    </a:cubicBezTo>
                    <a:cubicBezTo>
                      <a:pt x="45" y="30"/>
                      <a:pt x="44" y="29"/>
                      <a:pt x="42" y="27"/>
                    </a:cubicBezTo>
                    <a:moveTo>
                      <a:pt x="47" y="17"/>
                    </a:moveTo>
                    <a:cubicBezTo>
                      <a:pt x="47" y="18"/>
                      <a:pt x="47" y="18"/>
                      <a:pt x="47" y="18"/>
                    </a:cubicBezTo>
                    <a:cubicBezTo>
                      <a:pt x="48" y="19"/>
                      <a:pt x="50" y="21"/>
                      <a:pt x="52" y="22"/>
                    </a:cubicBezTo>
                    <a:cubicBezTo>
                      <a:pt x="53" y="21"/>
                      <a:pt x="53" y="21"/>
                      <a:pt x="53" y="21"/>
                    </a:cubicBezTo>
                    <a:cubicBezTo>
                      <a:pt x="51" y="20"/>
                      <a:pt x="49" y="19"/>
                      <a:pt x="47" y="17"/>
                    </a:cubicBezTo>
                    <a:moveTo>
                      <a:pt x="48" y="16"/>
                    </a:moveTo>
                    <a:cubicBezTo>
                      <a:pt x="47" y="17"/>
                      <a:pt x="47" y="17"/>
                      <a:pt x="47" y="17"/>
                    </a:cubicBezTo>
                    <a:cubicBezTo>
                      <a:pt x="49" y="18"/>
                      <a:pt x="51" y="19"/>
                      <a:pt x="53" y="21"/>
                    </a:cubicBezTo>
                    <a:cubicBezTo>
                      <a:pt x="53" y="20"/>
                      <a:pt x="53" y="20"/>
                      <a:pt x="54" y="20"/>
                    </a:cubicBezTo>
                    <a:cubicBezTo>
                      <a:pt x="54" y="20"/>
                      <a:pt x="54" y="20"/>
                      <a:pt x="54" y="20"/>
                    </a:cubicBezTo>
                    <a:cubicBezTo>
                      <a:pt x="52" y="18"/>
                      <a:pt x="50" y="17"/>
                      <a:pt x="48" y="16"/>
                    </a:cubicBezTo>
                    <a:moveTo>
                      <a:pt x="49" y="13"/>
                    </a:moveTo>
                    <a:cubicBezTo>
                      <a:pt x="49" y="14"/>
                      <a:pt x="49" y="14"/>
                      <a:pt x="48" y="15"/>
                    </a:cubicBezTo>
                    <a:cubicBezTo>
                      <a:pt x="50" y="16"/>
                      <a:pt x="52" y="18"/>
                      <a:pt x="54" y="19"/>
                    </a:cubicBezTo>
                    <a:cubicBezTo>
                      <a:pt x="54" y="18"/>
                      <a:pt x="55" y="17"/>
                      <a:pt x="55" y="17"/>
                    </a:cubicBezTo>
                    <a:cubicBezTo>
                      <a:pt x="53" y="15"/>
                      <a:pt x="51" y="14"/>
                      <a:pt x="49" y="13"/>
                    </a:cubicBezTo>
                    <a:moveTo>
                      <a:pt x="54" y="4"/>
                    </a:moveTo>
                    <a:cubicBezTo>
                      <a:pt x="53" y="5"/>
                      <a:pt x="53" y="6"/>
                      <a:pt x="53" y="6"/>
                    </a:cubicBezTo>
                    <a:cubicBezTo>
                      <a:pt x="55" y="8"/>
                      <a:pt x="57" y="9"/>
                      <a:pt x="59" y="10"/>
                    </a:cubicBezTo>
                    <a:cubicBezTo>
                      <a:pt x="60" y="10"/>
                      <a:pt x="60" y="9"/>
                      <a:pt x="61" y="8"/>
                    </a:cubicBezTo>
                    <a:cubicBezTo>
                      <a:pt x="58" y="7"/>
                      <a:pt x="56" y="6"/>
                      <a:pt x="54" y="4"/>
                    </a:cubicBezTo>
                    <a:moveTo>
                      <a:pt x="56" y="0"/>
                    </a:moveTo>
                    <a:cubicBezTo>
                      <a:pt x="56" y="0"/>
                      <a:pt x="56" y="1"/>
                      <a:pt x="55" y="1"/>
                    </a:cubicBezTo>
                    <a:cubicBezTo>
                      <a:pt x="62" y="5"/>
                      <a:pt x="62" y="5"/>
                      <a:pt x="62" y="5"/>
                    </a:cubicBezTo>
                    <a:cubicBezTo>
                      <a:pt x="63" y="5"/>
                      <a:pt x="63" y="5"/>
                      <a:pt x="63" y="4"/>
                    </a:cubicBezTo>
                    <a:cubicBezTo>
                      <a:pt x="60" y="3"/>
                      <a:pt x="58" y="2"/>
                      <a:pt x="5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18" name="Freeform 10412"/>
              <p:cNvSpPr>
                <a:spLocks noEditPoints="1"/>
              </p:cNvSpPr>
              <p:nvPr/>
            </p:nvSpPr>
            <p:spPr bwMode="auto">
              <a:xfrm>
                <a:off x="-564" y="3153"/>
                <a:ext cx="14" cy="12"/>
              </a:xfrm>
              <a:custGeom>
                <a:avLst/>
                <a:gdLst>
                  <a:gd name="T0" fmla="*/ 0 w 6"/>
                  <a:gd name="T1" fmla="*/ 3 h 5"/>
                  <a:gd name="T2" fmla="*/ 0 w 6"/>
                  <a:gd name="T3" fmla="*/ 3 h 5"/>
                  <a:gd name="T4" fmla="*/ 3 w 6"/>
                  <a:gd name="T5" fmla="*/ 5 h 5"/>
                  <a:gd name="T6" fmla="*/ 4 w 6"/>
                  <a:gd name="T7" fmla="*/ 5 h 5"/>
                  <a:gd name="T8" fmla="*/ 0 w 6"/>
                  <a:gd name="T9" fmla="*/ 3 h 5"/>
                  <a:gd name="T10" fmla="*/ 2 w 6"/>
                  <a:gd name="T11" fmla="*/ 0 h 5"/>
                  <a:gd name="T12" fmla="*/ 0 w 6"/>
                  <a:gd name="T13" fmla="*/ 3 h 5"/>
                  <a:gd name="T14" fmla="*/ 4 w 6"/>
                  <a:gd name="T15" fmla="*/ 5 h 5"/>
                  <a:gd name="T16" fmla="*/ 6 w 6"/>
                  <a:gd name="T17" fmla="*/ 2 h 5"/>
                  <a:gd name="T18" fmla="*/ 2 w 6"/>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3"/>
                    </a:moveTo>
                    <a:cubicBezTo>
                      <a:pt x="0" y="3"/>
                      <a:pt x="0" y="3"/>
                      <a:pt x="0" y="3"/>
                    </a:cubicBezTo>
                    <a:cubicBezTo>
                      <a:pt x="1" y="4"/>
                      <a:pt x="2" y="5"/>
                      <a:pt x="3" y="5"/>
                    </a:cubicBezTo>
                    <a:cubicBezTo>
                      <a:pt x="3" y="5"/>
                      <a:pt x="3" y="5"/>
                      <a:pt x="4" y="5"/>
                    </a:cubicBezTo>
                    <a:cubicBezTo>
                      <a:pt x="2" y="4"/>
                      <a:pt x="1" y="3"/>
                      <a:pt x="0" y="3"/>
                    </a:cubicBezTo>
                    <a:moveTo>
                      <a:pt x="2" y="0"/>
                    </a:moveTo>
                    <a:cubicBezTo>
                      <a:pt x="1" y="1"/>
                      <a:pt x="1" y="2"/>
                      <a:pt x="0" y="3"/>
                    </a:cubicBezTo>
                    <a:cubicBezTo>
                      <a:pt x="1" y="3"/>
                      <a:pt x="2" y="4"/>
                      <a:pt x="4" y="5"/>
                    </a:cubicBezTo>
                    <a:cubicBezTo>
                      <a:pt x="4" y="4"/>
                      <a:pt x="5" y="3"/>
                      <a:pt x="6" y="2"/>
                    </a:cubicBezTo>
                    <a:cubicBezTo>
                      <a:pt x="4" y="1"/>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19" name="Freeform 10413"/>
              <p:cNvSpPr>
                <a:spLocks/>
              </p:cNvSpPr>
              <p:nvPr/>
            </p:nvSpPr>
            <p:spPr bwMode="auto">
              <a:xfrm>
                <a:off x="-564" y="3160"/>
                <a:ext cx="9" cy="5"/>
              </a:xfrm>
              <a:custGeom>
                <a:avLst/>
                <a:gdLst>
                  <a:gd name="T0" fmla="*/ 0 w 4"/>
                  <a:gd name="T1" fmla="*/ 0 h 2"/>
                  <a:gd name="T2" fmla="*/ 0 w 4"/>
                  <a:gd name="T3" fmla="*/ 0 h 2"/>
                  <a:gd name="T4" fmla="*/ 4 w 4"/>
                  <a:gd name="T5" fmla="*/ 2 h 2"/>
                  <a:gd name="T6" fmla="*/ 4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0"/>
                      <a:pt x="0" y="0"/>
                      <a:pt x="0" y="0"/>
                    </a:cubicBezTo>
                    <a:cubicBezTo>
                      <a:pt x="1" y="0"/>
                      <a:pt x="2" y="1"/>
                      <a:pt x="4" y="2"/>
                    </a:cubicBezTo>
                    <a:cubicBezTo>
                      <a:pt x="4" y="2"/>
                      <a:pt x="4" y="2"/>
                      <a:pt x="4" y="2"/>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20" name="Freeform 10414"/>
              <p:cNvSpPr>
                <a:spLocks noEditPoints="1"/>
              </p:cNvSpPr>
              <p:nvPr/>
            </p:nvSpPr>
            <p:spPr bwMode="auto">
              <a:xfrm>
                <a:off x="-505" y="3155"/>
                <a:ext cx="64" cy="24"/>
              </a:xfrm>
              <a:custGeom>
                <a:avLst/>
                <a:gdLst>
                  <a:gd name="T0" fmla="*/ 2 w 27"/>
                  <a:gd name="T1" fmla="*/ 4 h 10"/>
                  <a:gd name="T2" fmla="*/ 0 w 27"/>
                  <a:gd name="T3" fmla="*/ 8 h 10"/>
                  <a:gd name="T4" fmla="*/ 3 w 27"/>
                  <a:gd name="T5" fmla="*/ 10 h 10"/>
                  <a:gd name="T6" fmla="*/ 5 w 27"/>
                  <a:gd name="T7" fmla="*/ 6 h 10"/>
                  <a:gd name="T8" fmla="*/ 2 w 27"/>
                  <a:gd name="T9" fmla="*/ 4 h 10"/>
                  <a:gd name="T10" fmla="*/ 3 w 27"/>
                  <a:gd name="T11" fmla="*/ 1 h 10"/>
                  <a:gd name="T12" fmla="*/ 3 w 27"/>
                  <a:gd name="T13" fmla="*/ 2 h 10"/>
                  <a:gd name="T14" fmla="*/ 6 w 27"/>
                  <a:gd name="T15" fmla="*/ 4 h 10"/>
                  <a:gd name="T16" fmla="*/ 7 w 27"/>
                  <a:gd name="T17" fmla="*/ 3 h 10"/>
                  <a:gd name="T18" fmla="*/ 4 w 27"/>
                  <a:gd name="T19" fmla="*/ 2 h 10"/>
                  <a:gd name="T20" fmla="*/ 3 w 27"/>
                  <a:gd name="T21" fmla="*/ 1 h 10"/>
                  <a:gd name="T22" fmla="*/ 3 w 27"/>
                  <a:gd name="T23" fmla="*/ 1 h 10"/>
                  <a:gd name="T24" fmla="*/ 3 w 27"/>
                  <a:gd name="T25" fmla="*/ 1 h 10"/>
                  <a:gd name="T26" fmla="*/ 4 w 27"/>
                  <a:gd name="T27" fmla="*/ 2 h 10"/>
                  <a:gd name="T28" fmla="*/ 7 w 27"/>
                  <a:gd name="T29" fmla="*/ 3 h 10"/>
                  <a:gd name="T30" fmla="*/ 7 w 27"/>
                  <a:gd name="T31" fmla="*/ 3 h 10"/>
                  <a:gd name="T32" fmla="*/ 4 w 27"/>
                  <a:gd name="T33" fmla="*/ 1 h 10"/>
                  <a:gd name="T34" fmla="*/ 3 w 27"/>
                  <a:gd name="T35" fmla="*/ 1 h 10"/>
                  <a:gd name="T36" fmla="*/ 21 w 27"/>
                  <a:gd name="T37" fmla="*/ 0 h 10"/>
                  <a:gd name="T38" fmla="*/ 21 w 27"/>
                  <a:gd name="T39" fmla="*/ 1 h 10"/>
                  <a:gd name="T40" fmla="*/ 26 w 27"/>
                  <a:gd name="T41" fmla="*/ 4 h 10"/>
                  <a:gd name="T42" fmla="*/ 27 w 27"/>
                  <a:gd name="T43" fmla="*/ 3 h 10"/>
                  <a:gd name="T44" fmla="*/ 21 w 27"/>
                  <a:gd name="T45" fmla="*/ 0 h 10"/>
                  <a:gd name="T46" fmla="*/ 22 w 27"/>
                  <a:gd name="T47" fmla="*/ 0 h 10"/>
                  <a:gd name="T48" fmla="*/ 21 w 27"/>
                  <a:gd name="T49" fmla="*/ 0 h 10"/>
                  <a:gd name="T50" fmla="*/ 27 w 27"/>
                  <a:gd name="T51" fmla="*/ 3 h 10"/>
                  <a:gd name="T52" fmla="*/ 27 w 27"/>
                  <a:gd name="T53" fmla="*/ 3 h 10"/>
                  <a:gd name="T54" fmla="*/ 22 w 27"/>
                  <a:gd name="T55" fmla="*/ 0 h 10"/>
                  <a:gd name="T56" fmla="*/ 22 w 27"/>
                  <a:gd name="T5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 h="10">
                    <a:moveTo>
                      <a:pt x="2" y="4"/>
                    </a:moveTo>
                    <a:cubicBezTo>
                      <a:pt x="1" y="5"/>
                      <a:pt x="0" y="7"/>
                      <a:pt x="0" y="8"/>
                    </a:cubicBezTo>
                    <a:cubicBezTo>
                      <a:pt x="1" y="9"/>
                      <a:pt x="2" y="9"/>
                      <a:pt x="3" y="10"/>
                    </a:cubicBezTo>
                    <a:cubicBezTo>
                      <a:pt x="5" y="6"/>
                      <a:pt x="5" y="6"/>
                      <a:pt x="5" y="6"/>
                    </a:cubicBezTo>
                    <a:cubicBezTo>
                      <a:pt x="4" y="6"/>
                      <a:pt x="3" y="5"/>
                      <a:pt x="2" y="4"/>
                    </a:cubicBezTo>
                    <a:moveTo>
                      <a:pt x="3" y="1"/>
                    </a:moveTo>
                    <a:cubicBezTo>
                      <a:pt x="3" y="1"/>
                      <a:pt x="3" y="2"/>
                      <a:pt x="3" y="2"/>
                    </a:cubicBezTo>
                    <a:cubicBezTo>
                      <a:pt x="6" y="4"/>
                      <a:pt x="6" y="4"/>
                      <a:pt x="6" y="4"/>
                    </a:cubicBezTo>
                    <a:cubicBezTo>
                      <a:pt x="7" y="3"/>
                      <a:pt x="7" y="3"/>
                      <a:pt x="7" y="3"/>
                    </a:cubicBezTo>
                    <a:cubicBezTo>
                      <a:pt x="6" y="3"/>
                      <a:pt x="5" y="2"/>
                      <a:pt x="4" y="2"/>
                    </a:cubicBezTo>
                    <a:cubicBezTo>
                      <a:pt x="4" y="2"/>
                      <a:pt x="4" y="1"/>
                      <a:pt x="3" y="1"/>
                    </a:cubicBezTo>
                    <a:moveTo>
                      <a:pt x="3" y="1"/>
                    </a:moveTo>
                    <a:cubicBezTo>
                      <a:pt x="3" y="1"/>
                      <a:pt x="3" y="1"/>
                      <a:pt x="3" y="1"/>
                    </a:cubicBezTo>
                    <a:cubicBezTo>
                      <a:pt x="4" y="1"/>
                      <a:pt x="4" y="2"/>
                      <a:pt x="4" y="2"/>
                    </a:cubicBezTo>
                    <a:cubicBezTo>
                      <a:pt x="5" y="2"/>
                      <a:pt x="6" y="3"/>
                      <a:pt x="7" y="3"/>
                    </a:cubicBezTo>
                    <a:cubicBezTo>
                      <a:pt x="7" y="3"/>
                      <a:pt x="7" y="3"/>
                      <a:pt x="7" y="3"/>
                    </a:cubicBezTo>
                    <a:cubicBezTo>
                      <a:pt x="6" y="3"/>
                      <a:pt x="5" y="2"/>
                      <a:pt x="4" y="1"/>
                    </a:cubicBezTo>
                    <a:cubicBezTo>
                      <a:pt x="4" y="1"/>
                      <a:pt x="4" y="1"/>
                      <a:pt x="3" y="1"/>
                    </a:cubicBezTo>
                    <a:moveTo>
                      <a:pt x="21" y="0"/>
                    </a:moveTo>
                    <a:cubicBezTo>
                      <a:pt x="21" y="0"/>
                      <a:pt x="21" y="0"/>
                      <a:pt x="21" y="1"/>
                    </a:cubicBezTo>
                    <a:cubicBezTo>
                      <a:pt x="26" y="4"/>
                      <a:pt x="26" y="4"/>
                      <a:pt x="26" y="4"/>
                    </a:cubicBezTo>
                    <a:cubicBezTo>
                      <a:pt x="26" y="4"/>
                      <a:pt x="26" y="3"/>
                      <a:pt x="27" y="3"/>
                    </a:cubicBezTo>
                    <a:cubicBezTo>
                      <a:pt x="25" y="2"/>
                      <a:pt x="23" y="1"/>
                      <a:pt x="21" y="0"/>
                    </a:cubicBezTo>
                    <a:moveTo>
                      <a:pt x="22" y="0"/>
                    </a:moveTo>
                    <a:cubicBezTo>
                      <a:pt x="22" y="0"/>
                      <a:pt x="21" y="0"/>
                      <a:pt x="21" y="0"/>
                    </a:cubicBezTo>
                    <a:cubicBezTo>
                      <a:pt x="23" y="1"/>
                      <a:pt x="25" y="2"/>
                      <a:pt x="27" y="3"/>
                    </a:cubicBezTo>
                    <a:cubicBezTo>
                      <a:pt x="27" y="3"/>
                      <a:pt x="27" y="3"/>
                      <a:pt x="27" y="3"/>
                    </a:cubicBezTo>
                    <a:cubicBezTo>
                      <a:pt x="25" y="2"/>
                      <a:pt x="24" y="1"/>
                      <a:pt x="22" y="0"/>
                    </a:cubicBezTo>
                    <a:cubicBezTo>
                      <a:pt x="22" y="0"/>
                      <a:pt x="22" y="0"/>
                      <a:pt x="2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21" name="Freeform 10415"/>
              <p:cNvSpPr>
                <a:spLocks noEditPoints="1"/>
              </p:cNvSpPr>
              <p:nvPr/>
            </p:nvSpPr>
            <p:spPr bwMode="auto">
              <a:xfrm>
                <a:off x="-508" y="3160"/>
                <a:ext cx="17" cy="23"/>
              </a:xfrm>
              <a:custGeom>
                <a:avLst/>
                <a:gdLst>
                  <a:gd name="T0" fmla="*/ 1 w 7"/>
                  <a:gd name="T1" fmla="*/ 6 h 10"/>
                  <a:gd name="T2" fmla="*/ 0 w 7"/>
                  <a:gd name="T3" fmla="*/ 8 h 10"/>
                  <a:gd name="T4" fmla="*/ 3 w 7"/>
                  <a:gd name="T5" fmla="*/ 10 h 10"/>
                  <a:gd name="T6" fmla="*/ 4 w 7"/>
                  <a:gd name="T7" fmla="*/ 8 h 10"/>
                  <a:gd name="T8" fmla="*/ 1 w 7"/>
                  <a:gd name="T9" fmla="*/ 6 h 10"/>
                  <a:gd name="T10" fmla="*/ 3 w 7"/>
                  <a:gd name="T11" fmla="*/ 2 h 10"/>
                  <a:gd name="T12" fmla="*/ 3 w 7"/>
                  <a:gd name="T13" fmla="*/ 2 h 10"/>
                  <a:gd name="T14" fmla="*/ 6 w 7"/>
                  <a:gd name="T15" fmla="*/ 4 h 10"/>
                  <a:gd name="T16" fmla="*/ 6 w 7"/>
                  <a:gd name="T17" fmla="*/ 4 h 10"/>
                  <a:gd name="T18" fmla="*/ 3 w 7"/>
                  <a:gd name="T19" fmla="*/ 2 h 10"/>
                  <a:gd name="T20" fmla="*/ 4 w 7"/>
                  <a:gd name="T21" fmla="*/ 0 h 10"/>
                  <a:gd name="T22" fmla="*/ 3 w 7"/>
                  <a:gd name="T23" fmla="*/ 1 h 10"/>
                  <a:gd name="T24" fmla="*/ 7 w 7"/>
                  <a:gd name="T25" fmla="*/ 3 h 10"/>
                  <a:gd name="T26" fmla="*/ 7 w 7"/>
                  <a:gd name="T27" fmla="*/ 2 h 10"/>
                  <a:gd name="T28" fmla="*/ 4 w 7"/>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10">
                    <a:moveTo>
                      <a:pt x="1" y="6"/>
                    </a:moveTo>
                    <a:cubicBezTo>
                      <a:pt x="0" y="7"/>
                      <a:pt x="0" y="8"/>
                      <a:pt x="0" y="8"/>
                    </a:cubicBezTo>
                    <a:cubicBezTo>
                      <a:pt x="1" y="9"/>
                      <a:pt x="2" y="10"/>
                      <a:pt x="3" y="10"/>
                    </a:cubicBezTo>
                    <a:cubicBezTo>
                      <a:pt x="4" y="8"/>
                      <a:pt x="4" y="8"/>
                      <a:pt x="4" y="8"/>
                    </a:cubicBezTo>
                    <a:cubicBezTo>
                      <a:pt x="3" y="7"/>
                      <a:pt x="2" y="7"/>
                      <a:pt x="1" y="6"/>
                    </a:cubicBezTo>
                    <a:moveTo>
                      <a:pt x="3" y="2"/>
                    </a:moveTo>
                    <a:cubicBezTo>
                      <a:pt x="3" y="2"/>
                      <a:pt x="3" y="2"/>
                      <a:pt x="3" y="2"/>
                    </a:cubicBezTo>
                    <a:cubicBezTo>
                      <a:pt x="4" y="3"/>
                      <a:pt x="5" y="4"/>
                      <a:pt x="6" y="4"/>
                    </a:cubicBezTo>
                    <a:cubicBezTo>
                      <a:pt x="6" y="4"/>
                      <a:pt x="6" y="4"/>
                      <a:pt x="6" y="4"/>
                    </a:cubicBezTo>
                    <a:cubicBezTo>
                      <a:pt x="3" y="2"/>
                      <a:pt x="3" y="2"/>
                      <a:pt x="3" y="2"/>
                    </a:cubicBezTo>
                    <a:moveTo>
                      <a:pt x="4" y="0"/>
                    </a:moveTo>
                    <a:cubicBezTo>
                      <a:pt x="4" y="0"/>
                      <a:pt x="3" y="1"/>
                      <a:pt x="3" y="1"/>
                    </a:cubicBezTo>
                    <a:cubicBezTo>
                      <a:pt x="7" y="3"/>
                      <a:pt x="7" y="3"/>
                      <a:pt x="7" y="3"/>
                    </a:cubicBezTo>
                    <a:cubicBezTo>
                      <a:pt x="7" y="2"/>
                      <a:pt x="7" y="2"/>
                      <a:pt x="7" y="2"/>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22" name="Freeform 10416"/>
              <p:cNvSpPr>
                <a:spLocks/>
              </p:cNvSpPr>
              <p:nvPr/>
            </p:nvSpPr>
            <p:spPr bwMode="auto">
              <a:xfrm>
                <a:off x="-500" y="3162"/>
                <a:ext cx="9" cy="7"/>
              </a:xfrm>
              <a:custGeom>
                <a:avLst/>
                <a:gdLst>
                  <a:gd name="T0" fmla="*/ 0 w 4"/>
                  <a:gd name="T1" fmla="*/ 0 h 3"/>
                  <a:gd name="T2" fmla="*/ 0 w 4"/>
                  <a:gd name="T3" fmla="*/ 1 h 3"/>
                  <a:gd name="T4" fmla="*/ 3 w 4"/>
                  <a:gd name="T5" fmla="*/ 3 h 3"/>
                  <a:gd name="T6" fmla="*/ 4 w 4"/>
                  <a:gd name="T7" fmla="*/ 2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0"/>
                      <a:pt x="0" y="0"/>
                      <a:pt x="0" y="1"/>
                    </a:cubicBezTo>
                    <a:cubicBezTo>
                      <a:pt x="3" y="3"/>
                      <a:pt x="3" y="3"/>
                      <a:pt x="3" y="3"/>
                    </a:cubicBezTo>
                    <a:cubicBezTo>
                      <a:pt x="4" y="2"/>
                      <a:pt x="4" y="2"/>
                      <a:pt x="4" y="2"/>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23" name="Freeform 10417"/>
              <p:cNvSpPr>
                <a:spLocks noEditPoints="1"/>
              </p:cNvSpPr>
              <p:nvPr/>
            </p:nvSpPr>
            <p:spPr bwMode="auto">
              <a:xfrm>
                <a:off x="-467" y="3160"/>
                <a:ext cx="23" cy="23"/>
              </a:xfrm>
              <a:custGeom>
                <a:avLst/>
                <a:gdLst>
                  <a:gd name="T0" fmla="*/ 1 w 10"/>
                  <a:gd name="T1" fmla="*/ 6 h 10"/>
                  <a:gd name="T2" fmla="*/ 0 w 10"/>
                  <a:gd name="T3" fmla="*/ 7 h 10"/>
                  <a:gd name="T4" fmla="*/ 5 w 10"/>
                  <a:gd name="T5" fmla="*/ 10 h 10"/>
                  <a:gd name="T6" fmla="*/ 6 w 10"/>
                  <a:gd name="T7" fmla="*/ 9 h 10"/>
                  <a:gd name="T8" fmla="*/ 1 w 10"/>
                  <a:gd name="T9" fmla="*/ 6 h 10"/>
                  <a:gd name="T10" fmla="*/ 1 w 10"/>
                  <a:gd name="T11" fmla="*/ 5 h 10"/>
                  <a:gd name="T12" fmla="*/ 1 w 10"/>
                  <a:gd name="T13" fmla="*/ 5 h 10"/>
                  <a:gd name="T14" fmla="*/ 6 w 10"/>
                  <a:gd name="T15" fmla="*/ 8 h 10"/>
                  <a:gd name="T16" fmla="*/ 6 w 10"/>
                  <a:gd name="T17" fmla="*/ 8 h 10"/>
                  <a:gd name="T18" fmla="*/ 1 w 10"/>
                  <a:gd name="T19" fmla="*/ 5 h 10"/>
                  <a:gd name="T20" fmla="*/ 4 w 10"/>
                  <a:gd name="T21" fmla="*/ 0 h 10"/>
                  <a:gd name="T22" fmla="*/ 2 w 10"/>
                  <a:gd name="T23" fmla="*/ 4 h 10"/>
                  <a:gd name="T24" fmla="*/ 7 w 10"/>
                  <a:gd name="T25" fmla="*/ 7 h 10"/>
                  <a:gd name="T26" fmla="*/ 10 w 10"/>
                  <a:gd name="T27" fmla="*/ 3 h 10"/>
                  <a:gd name="T28" fmla="*/ 4 w 10"/>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0">
                    <a:moveTo>
                      <a:pt x="1" y="6"/>
                    </a:moveTo>
                    <a:cubicBezTo>
                      <a:pt x="1" y="6"/>
                      <a:pt x="1" y="6"/>
                      <a:pt x="0" y="7"/>
                    </a:cubicBezTo>
                    <a:cubicBezTo>
                      <a:pt x="2" y="8"/>
                      <a:pt x="4" y="9"/>
                      <a:pt x="5" y="10"/>
                    </a:cubicBezTo>
                    <a:cubicBezTo>
                      <a:pt x="6" y="9"/>
                      <a:pt x="6" y="9"/>
                      <a:pt x="6" y="9"/>
                    </a:cubicBezTo>
                    <a:cubicBezTo>
                      <a:pt x="4" y="8"/>
                      <a:pt x="3" y="7"/>
                      <a:pt x="1" y="6"/>
                    </a:cubicBezTo>
                    <a:moveTo>
                      <a:pt x="1" y="5"/>
                    </a:moveTo>
                    <a:cubicBezTo>
                      <a:pt x="1" y="5"/>
                      <a:pt x="1" y="5"/>
                      <a:pt x="1" y="5"/>
                    </a:cubicBezTo>
                    <a:cubicBezTo>
                      <a:pt x="2" y="6"/>
                      <a:pt x="4" y="7"/>
                      <a:pt x="6" y="8"/>
                    </a:cubicBezTo>
                    <a:cubicBezTo>
                      <a:pt x="6" y="8"/>
                      <a:pt x="6" y="8"/>
                      <a:pt x="6" y="8"/>
                    </a:cubicBezTo>
                    <a:cubicBezTo>
                      <a:pt x="5" y="7"/>
                      <a:pt x="3" y="6"/>
                      <a:pt x="1" y="5"/>
                    </a:cubicBezTo>
                    <a:moveTo>
                      <a:pt x="4" y="0"/>
                    </a:moveTo>
                    <a:cubicBezTo>
                      <a:pt x="4" y="1"/>
                      <a:pt x="3" y="3"/>
                      <a:pt x="2" y="4"/>
                    </a:cubicBezTo>
                    <a:cubicBezTo>
                      <a:pt x="4" y="5"/>
                      <a:pt x="5" y="6"/>
                      <a:pt x="7" y="7"/>
                    </a:cubicBezTo>
                    <a:cubicBezTo>
                      <a:pt x="8" y="6"/>
                      <a:pt x="9" y="4"/>
                      <a:pt x="10" y="3"/>
                    </a:cubicBezTo>
                    <a:cubicBezTo>
                      <a:pt x="8" y="2"/>
                      <a:pt x="6"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24" name="Freeform 10418"/>
              <p:cNvSpPr>
                <a:spLocks noEditPoints="1"/>
              </p:cNvSpPr>
              <p:nvPr/>
            </p:nvSpPr>
            <p:spPr bwMode="auto">
              <a:xfrm>
                <a:off x="-465" y="3169"/>
                <a:ext cx="14" cy="12"/>
              </a:xfrm>
              <a:custGeom>
                <a:avLst/>
                <a:gdLst>
                  <a:gd name="T0" fmla="*/ 0 w 6"/>
                  <a:gd name="T1" fmla="*/ 1 h 5"/>
                  <a:gd name="T2" fmla="*/ 0 w 6"/>
                  <a:gd name="T3" fmla="*/ 2 h 5"/>
                  <a:gd name="T4" fmla="*/ 5 w 6"/>
                  <a:gd name="T5" fmla="*/ 5 h 5"/>
                  <a:gd name="T6" fmla="*/ 5 w 6"/>
                  <a:gd name="T7" fmla="*/ 4 h 5"/>
                  <a:gd name="T8" fmla="*/ 0 w 6"/>
                  <a:gd name="T9" fmla="*/ 1 h 5"/>
                  <a:gd name="T10" fmla="*/ 1 w 6"/>
                  <a:gd name="T11" fmla="*/ 0 h 5"/>
                  <a:gd name="T12" fmla="*/ 0 w 6"/>
                  <a:gd name="T13" fmla="*/ 1 h 5"/>
                  <a:gd name="T14" fmla="*/ 5 w 6"/>
                  <a:gd name="T15" fmla="*/ 4 h 5"/>
                  <a:gd name="T16" fmla="*/ 6 w 6"/>
                  <a:gd name="T17" fmla="*/ 3 h 5"/>
                  <a:gd name="T18" fmla="*/ 1 w 6"/>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0" y="1"/>
                    </a:moveTo>
                    <a:cubicBezTo>
                      <a:pt x="0" y="2"/>
                      <a:pt x="0" y="2"/>
                      <a:pt x="0" y="2"/>
                    </a:cubicBezTo>
                    <a:cubicBezTo>
                      <a:pt x="2" y="3"/>
                      <a:pt x="3" y="4"/>
                      <a:pt x="5" y="5"/>
                    </a:cubicBezTo>
                    <a:cubicBezTo>
                      <a:pt x="5" y="5"/>
                      <a:pt x="5" y="5"/>
                      <a:pt x="5" y="4"/>
                    </a:cubicBezTo>
                    <a:cubicBezTo>
                      <a:pt x="3" y="3"/>
                      <a:pt x="1" y="2"/>
                      <a:pt x="0" y="1"/>
                    </a:cubicBezTo>
                    <a:moveTo>
                      <a:pt x="1" y="0"/>
                    </a:moveTo>
                    <a:cubicBezTo>
                      <a:pt x="1" y="0"/>
                      <a:pt x="1" y="1"/>
                      <a:pt x="0" y="1"/>
                    </a:cubicBezTo>
                    <a:cubicBezTo>
                      <a:pt x="2" y="2"/>
                      <a:pt x="4" y="3"/>
                      <a:pt x="5" y="4"/>
                    </a:cubicBezTo>
                    <a:cubicBezTo>
                      <a:pt x="6" y="4"/>
                      <a:pt x="6" y="3"/>
                      <a:pt x="6" y="3"/>
                    </a:cubicBezTo>
                    <a:cubicBezTo>
                      <a:pt x="4" y="2"/>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25" name="Freeform 10419"/>
              <p:cNvSpPr>
                <a:spLocks noEditPoints="1"/>
              </p:cNvSpPr>
              <p:nvPr/>
            </p:nvSpPr>
            <p:spPr bwMode="auto">
              <a:xfrm>
                <a:off x="-550" y="3160"/>
                <a:ext cx="14" cy="16"/>
              </a:xfrm>
              <a:custGeom>
                <a:avLst/>
                <a:gdLst>
                  <a:gd name="T0" fmla="*/ 1 w 6"/>
                  <a:gd name="T1" fmla="*/ 4 h 7"/>
                  <a:gd name="T2" fmla="*/ 0 w 6"/>
                  <a:gd name="T3" fmla="*/ 4 h 7"/>
                  <a:gd name="T4" fmla="*/ 4 w 6"/>
                  <a:gd name="T5" fmla="*/ 7 h 7"/>
                  <a:gd name="T6" fmla="*/ 4 w 6"/>
                  <a:gd name="T7" fmla="*/ 6 h 7"/>
                  <a:gd name="T8" fmla="*/ 1 w 6"/>
                  <a:gd name="T9" fmla="*/ 4 h 7"/>
                  <a:gd name="T10" fmla="*/ 2 w 6"/>
                  <a:gd name="T11" fmla="*/ 0 h 7"/>
                  <a:gd name="T12" fmla="*/ 1 w 6"/>
                  <a:gd name="T13" fmla="*/ 4 h 7"/>
                  <a:gd name="T14" fmla="*/ 4 w 6"/>
                  <a:gd name="T15" fmla="*/ 6 h 7"/>
                  <a:gd name="T16" fmla="*/ 6 w 6"/>
                  <a:gd name="T17" fmla="*/ 3 h 7"/>
                  <a:gd name="T18" fmla="*/ 6 w 6"/>
                  <a:gd name="T19" fmla="*/ 3 h 7"/>
                  <a:gd name="T20" fmla="*/ 2 w 6"/>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7">
                    <a:moveTo>
                      <a:pt x="1" y="4"/>
                    </a:moveTo>
                    <a:cubicBezTo>
                      <a:pt x="1" y="4"/>
                      <a:pt x="0" y="4"/>
                      <a:pt x="0" y="4"/>
                    </a:cubicBezTo>
                    <a:cubicBezTo>
                      <a:pt x="2" y="5"/>
                      <a:pt x="3" y="6"/>
                      <a:pt x="4" y="7"/>
                    </a:cubicBezTo>
                    <a:cubicBezTo>
                      <a:pt x="4" y="6"/>
                      <a:pt x="4" y="6"/>
                      <a:pt x="4" y="6"/>
                    </a:cubicBezTo>
                    <a:cubicBezTo>
                      <a:pt x="3" y="5"/>
                      <a:pt x="2" y="5"/>
                      <a:pt x="1" y="4"/>
                    </a:cubicBezTo>
                    <a:moveTo>
                      <a:pt x="2" y="0"/>
                    </a:moveTo>
                    <a:cubicBezTo>
                      <a:pt x="2" y="1"/>
                      <a:pt x="1" y="3"/>
                      <a:pt x="1" y="4"/>
                    </a:cubicBezTo>
                    <a:cubicBezTo>
                      <a:pt x="2" y="5"/>
                      <a:pt x="3" y="5"/>
                      <a:pt x="4" y="6"/>
                    </a:cubicBezTo>
                    <a:cubicBezTo>
                      <a:pt x="6" y="3"/>
                      <a:pt x="6" y="3"/>
                      <a:pt x="6" y="3"/>
                    </a:cubicBezTo>
                    <a:cubicBezTo>
                      <a:pt x="6" y="3"/>
                      <a:pt x="6" y="3"/>
                      <a:pt x="6" y="3"/>
                    </a:cubicBezTo>
                    <a:cubicBezTo>
                      <a:pt x="5" y="2"/>
                      <a:pt x="4"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26" name="Freeform 10420"/>
              <p:cNvSpPr>
                <a:spLocks/>
              </p:cNvSpPr>
              <p:nvPr/>
            </p:nvSpPr>
            <p:spPr bwMode="auto">
              <a:xfrm>
                <a:off x="-548" y="3169"/>
                <a:ext cx="7" cy="5"/>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1"/>
                      <a:pt x="2" y="1"/>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27" name="Freeform 10421"/>
              <p:cNvSpPr>
                <a:spLocks noEditPoints="1"/>
              </p:cNvSpPr>
              <p:nvPr/>
            </p:nvSpPr>
            <p:spPr bwMode="auto">
              <a:xfrm>
                <a:off x="-491" y="3165"/>
                <a:ext cx="64" cy="21"/>
              </a:xfrm>
              <a:custGeom>
                <a:avLst/>
                <a:gdLst>
                  <a:gd name="T0" fmla="*/ 2 w 27"/>
                  <a:gd name="T1" fmla="*/ 4 h 9"/>
                  <a:gd name="T2" fmla="*/ 0 w 27"/>
                  <a:gd name="T3" fmla="*/ 8 h 9"/>
                  <a:gd name="T4" fmla="*/ 2 w 27"/>
                  <a:gd name="T5" fmla="*/ 9 h 9"/>
                  <a:gd name="T6" fmla="*/ 5 w 27"/>
                  <a:gd name="T7" fmla="*/ 6 h 9"/>
                  <a:gd name="T8" fmla="*/ 2 w 27"/>
                  <a:gd name="T9" fmla="*/ 4 h 9"/>
                  <a:gd name="T10" fmla="*/ 4 w 27"/>
                  <a:gd name="T11" fmla="*/ 1 h 9"/>
                  <a:gd name="T12" fmla="*/ 4 w 27"/>
                  <a:gd name="T13" fmla="*/ 2 h 9"/>
                  <a:gd name="T14" fmla="*/ 6 w 27"/>
                  <a:gd name="T15" fmla="*/ 4 h 9"/>
                  <a:gd name="T16" fmla="*/ 6 w 27"/>
                  <a:gd name="T17" fmla="*/ 3 h 9"/>
                  <a:gd name="T18" fmla="*/ 4 w 27"/>
                  <a:gd name="T19" fmla="*/ 1 h 9"/>
                  <a:gd name="T20" fmla="*/ 4 w 27"/>
                  <a:gd name="T21" fmla="*/ 1 h 9"/>
                  <a:gd name="T22" fmla="*/ 4 w 27"/>
                  <a:gd name="T23" fmla="*/ 1 h 9"/>
                  <a:gd name="T24" fmla="*/ 5 w 27"/>
                  <a:gd name="T25" fmla="*/ 2 h 9"/>
                  <a:gd name="T26" fmla="*/ 4 w 27"/>
                  <a:gd name="T27" fmla="*/ 1 h 9"/>
                  <a:gd name="T28" fmla="*/ 23 w 27"/>
                  <a:gd name="T29" fmla="*/ 1 h 9"/>
                  <a:gd name="T30" fmla="*/ 23 w 27"/>
                  <a:gd name="T31" fmla="*/ 1 h 9"/>
                  <a:gd name="T32" fmla="*/ 24 w 27"/>
                  <a:gd name="T33" fmla="*/ 2 h 9"/>
                  <a:gd name="T34" fmla="*/ 24 w 27"/>
                  <a:gd name="T35" fmla="*/ 2 h 9"/>
                  <a:gd name="T36" fmla="*/ 23 w 27"/>
                  <a:gd name="T37" fmla="*/ 1 h 9"/>
                  <a:gd name="T38" fmla="*/ 23 w 27"/>
                  <a:gd name="T39" fmla="*/ 0 h 9"/>
                  <a:gd name="T40" fmla="*/ 23 w 27"/>
                  <a:gd name="T41" fmla="*/ 1 h 9"/>
                  <a:gd name="T42" fmla="*/ 26 w 27"/>
                  <a:gd name="T43" fmla="*/ 3 h 9"/>
                  <a:gd name="T44" fmla="*/ 26 w 27"/>
                  <a:gd name="T45" fmla="*/ 3 h 9"/>
                  <a:gd name="T46" fmla="*/ 23 w 27"/>
                  <a:gd name="T47" fmla="*/ 0 h 9"/>
                  <a:gd name="T48" fmla="*/ 23 w 27"/>
                  <a:gd name="T49" fmla="*/ 0 h 9"/>
                  <a:gd name="T50" fmla="*/ 23 w 27"/>
                  <a:gd name="T51" fmla="*/ 0 h 9"/>
                  <a:gd name="T52" fmla="*/ 27 w 27"/>
                  <a:gd name="T53" fmla="*/ 2 h 9"/>
                  <a:gd name="T54" fmla="*/ 27 w 27"/>
                  <a:gd name="T55" fmla="*/ 2 h 9"/>
                  <a:gd name="T56" fmla="*/ 23 w 27"/>
                  <a:gd name="T5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7" h="9">
                    <a:moveTo>
                      <a:pt x="2" y="4"/>
                    </a:moveTo>
                    <a:cubicBezTo>
                      <a:pt x="2" y="5"/>
                      <a:pt x="1" y="7"/>
                      <a:pt x="0" y="8"/>
                    </a:cubicBezTo>
                    <a:cubicBezTo>
                      <a:pt x="1" y="8"/>
                      <a:pt x="2" y="9"/>
                      <a:pt x="2" y="9"/>
                    </a:cubicBezTo>
                    <a:cubicBezTo>
                      <a:pt x="5" y="6"/>
                      <a:pt x="5" y="6"/>
                      <a:pt x="5" y="6"/>
                    </a:cubicBezTo>
                    <a:cubicBezTo>
                      <a:pt x="4" y="5"/>
                      <a:pt x="3" y="5"/>
                      <a:pt x="2" y="4"/>
                    </a:cubicBezTo>
                    <a:moveTo>
                      <a:pt x="4" y="1"/>
                    </a:moveTo>
                    <a:cubicBezTo>
                      <a:pt x="4" y="2"/>
                      <a:pt x="4" y="2"/>
                      <a:pt x="4" y="2"/>
                    </a:cubicBezTo>
                    <a:cubicBezTo>
                      <a:pt x="6" y="4"/>
                      <a:pt x="6" y="4"/>
                      <a:pt x="6" y="4"/>
                    </a:cubicBezTo>
                    <a:cubicBezTo>
                      <a:pt x="6" y="3"/>
                      <a:pt x="6" y="3"/>
                      <a:pt x="6" y="3"/>
                    </a:cubicBezTo>
                    <a:cubicBezTo>
                      <a:pt x="6" y="2"/>
                      <a:pt x="5" y="2"/>
                      <a:pt x="4" y="1"/>
                    </a:cubicBezTo>
                    <a:moveTo>
                      <a:pt x="4" y="1"/>
                    </a:moveTo>
                    <a:cubicBezTo>
                      <a:pt x="4" y="1"/>
                      <a:pt x="4" y="1"/>
                      <a:pt x="4" y="1"/>
                    </a:cubicBezTo>
                    <a:cubicBezTo>
                      <a:pt x="5" y="1"/>
                      <a:pt x="5" y="2"/>
                      <a:pt x="5" y="2"/>
                    </a:cubicBezTo>
                    <a:cubicBezTo>
                      <a:pt x="5" y="2"/>
                      <a:pt x="5" y="1"/>
                      <a:pt x="4" y="1"/>
                    </a:cubicBezTo>
                    <a:moveTo>
                      <a:pt x="23" y="1"/>
                    </a:moveTo>
                    <a:cubicBezTo>
                      <a:pt x="23" y="1"/>
                      <a:pt x="23" y="1"/>
                      <a:pt x="23" y="1"/>
                    </a:cubicBezTo>
                    <a:cubicBezTo>
                      <a:pt x="24" y="2"/>
                      <a:pt x="24" y="2"/>
                      <a:pt x="24" y="2"/>
                    </a:cubicBezTo>
                    <a:cubicBezTo>
                      <a:pt x="24" y="2"/>
                      <a:pt x="24" y="2"/>
                      <a:pt x="24" y="2"/>
                    </a:cubicBezTo>
                    <a:cubicBezTo>
                      <a:pt x="24" y="2"/>
                      <a:pt x="23" y="1"/>
                      <a:pt x="23" y="1"/>
                    </a:cubicBezTo>
                    <a:moveTo>
                      <a:pt x="23" y="0"/>
                    </a:moveTo>
                    <a:cubicBezTo>
                      <a:pt x="23" y="1"/>
                      <a:pt x="23" y="1"/>
                      <a:pt x="23" y="1"/>
                    </a:cubicBezTo>
                    <a:cubicBezTo>
                      <a:pt x="24" y="1"/>
                      <a:pt x="25" y="2"/>
                      <a:pt x="26" y="3"/>
                    </a:cubicBezTo>
                    <a:cubicBezTo>
                      <a:pt x="26" y="3"/>
                      <a:pt x="26" y="3"/>
                      <a:pt x="26" y="3"/>
                    </a:cubicBezTo>
                    <a:cubicBezTo>
                      <a:pt x="25" y="2"/>
                      <a:pt x="24" y="1"/>
                      <a:pt x="23" y="0"/>
                    </a:cubicBezTo>
                    <a:moveTo>
                      <a:pt x="23" y="0"/>
                    </a:moveTo>
                    <a:cubicBezTo>
                      <a:pt x="23" y="0"/>
                      <a:pt x="23" y="0"/>
                      <a:pt x="23" y="0"/>
                    </a:cubicBezTo>
                    <a:cubicBezTo>
                      <a:pt x="24" y="1"/>
                      <a:pt x="25" y="1"/>
                      <a:pt x="27" y="2"/>
                    </a:cubicBezTo>
                    <a:cubicBezTo>
                      <a:pt x="27" y="2"/>
                      <a:pt x="27" y="2"/>
                      <a:pt x="27" y="2"/>
                    </a:cubicBezTo>
                    <a:cubicBezTo>
                      <a:pt x="26" y="1"/>
                      <a:pt x="24" y="1"/>
                      <a:pt x="2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28" name="Freeform 10422"/>
              <p:cNvSpPr>
                <a:spLocks noEditPoints="1"/>
              </p:cNvSpPr>
              <p:nvPr/>
            </p:nvSpPr>
            <p:spPr bwMode="auto">
              <a:xfrm>
                <a:off x="-493" y="3169"/>
                <a:ext cx="16" cy="22"/>
              </a:xfrm>
              <a:custGeom>
                <a:avLst/>
                <a:gdLst>
                  <a:gd name="T0" fmla="*/ 1 w 7"/>
                  <a:gd name="T1" fmla="*/ 6 h 9"/>
                  <a:gd name="T2" fmla="*/ 0 w 7"/>
                  <a:gd name="T3" fmla="*/ 8 h 9"/>
                  <a:gd name="T4" fmla="*/ 2 w 7"/>
                  <a:gd name="T5" fmla="*/ 9 h 9"/>
                  <a:gd name="T6" fmla="*/ 3 w 7"/>
                  <a:gd name="T7" fmla="*/ 7 h 9"/>
                  <a:gd name="T8" fmla="*/ 1 w 7"/>
                  <a:gd name="T9" fmla="*/ 6 h 9"/>
                  <a:gd name="T10" fmla="*/ 4 w 7"/>
                  <a:gd name="T11" fmla="*/ 2 h 9"/>
                  <a:gd name="T12" fmla="*/ 3 w 7"/>
                  <a:gd name="T13" fmla="*/ 2 h 9"/>
                  <a:gd name="T14" fmla="*/ 6 w 7"/>
                  <a:gd name="T15" fmla="*/ 4 h 9"/>
                  <a:gd name="T16" fmla="*/ 6 w 7"/>
                  <a:gd name="T17" fmla="*/ 3 h 9"/>
                  <a:gd name="T18" fmla="*/ 4 w 7"/>
                  <a:gd name="T19" fmla="*/ 2 h 9"/>
                  <a:gd name="T20" fmla="*/ 5 w 7"/>
                  <a:gd name="T21" fmla="*/ 0 h 9"/>
                  <a:gd name="T22" fmla="*/ 4 w 7"/>
                  <a:gd name="T23" fmla="*/ 1 h 9"/>
                  <a:gd name="T24" fmla="*/ 6 w 7"/>
                  <a:gd name="T25" fmla="*/ 3 h 9"/>
                  <a:gd name="T26" fmla="*/ 7 w 7"/>
                  <a:gd name="T27" fmla="*/ 2 h 9"/>
                  <a:gd name="T28" fmla="*/ 5 w 7"/>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9">
                    <a:moveTo>
                      <a:pt x="1" y="6"/>
                    </a:moveTo>
                    <a:cubicBezTo>
                      <a:pt x="1" y="6"/>
                      <a:pt x="0" y="7"/>
                      <a:pt x="0" y="8"/>
                    </a:cubicBezTo>
                    <a:cubicBezTo>
                      <a:pt x="1" y="8"/>
                      <a:pt x="1" y="9"/>
                      <a:pt x="2" y="9"/>
                    </a:cubicBezTo>
                    <a:cubicBezTo>
                      <a:pt x="3" y="7"/>
                      <a:pt x="3" y="7"/>
                      <a:pt x="3" y="7"/>
                    </a:cubicBezTo>
                    <a:cubicBezTo>
                      <a:pt x="3" y="7"/>
                      <a:pt x="2" y="6"/>
                      <a:pt x="1" y="6"/>
                    </a:cubicBezTo>
                    <a:moveTo>
                      <a:pt x="4" y="2"/>
                    </a:moveTo>
                    <a:cubicBezTo>
                      <a:pt x="4" y="2"/>
                      <a:pt x="3" y="2"/>
                      <a:pt x="3" y="2"/>
                    </a:cubicBezTo>
                    <a:cubicBezTo>
                      <a:pt x="4" y="3"/>
                      <a:pt x="5" y="3"/>
                      <a:pt x="6" y="4"/>
                    </a:cubicBezTo>
                    <a:cubicBezTo>
                      <a:pt x="6" y="3"/>
                      <a:pt x="6" y="3"/>
                      <a:pt x="6" y="3"/>
                    </a:cubicBezTo>
                    <a:cubicBezTo>
                      <a:pt x="4" y="2"/>
                      <a:pt x="4" y="2"/>
                      <a:pt x="4" y="2"/>
                    </a:cubicBezTo>
                    <a:moveTo>
                      <a:pt x="5" y="0"/>
                    </a:moveTo>
                    <a:cubicBezTo>
                      <a:pt x="4" y="1"/>
                      <a:pt x="4" y="1"/>
                      <a:pt x="4" y="1"/>
                    </a:cubicBezTo>
                    <a:cubicBezTo>
                      <a:pt x="6" y="3"/>
                      <a:pt x="6" y="3"/>
                      <a:pt x="6" y="3"/>
                    </a:cubicBezTo>
                    <a:cubicBezTo>
                      <a:pt x="7" y="2"/>
                      <a:pt x="7" y="2"/>
                      <a:pt x="7" y="2"/>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29" name="Freeform 10423"/>
              <p:cNvSpPr>
                <a:spLocks/>
              </p:cNvSpPr>
              <p:nvPr/>
            </p:nvSpPr>
            <p:spPr bwMode="auto">
              <a:xfrm>
                <a:off x="-484" y="3172"/>
                <a:ext cx="5" cy="4"/>
              </a:xfrm>
              <a:custGeom>
                <a:avLst/>
                <a:gdLst>
                  <a:gd name="T0" fmla="*/ 0 w 2"/>
                  <a:gd name="T1" fmla="*/ 0 h 2"/>
                  <a:gd name="T2" fmla="*/ 0 w 2"/>
                  <a:gd name="T3" fmla="*/ 1 h 2"/>
                  <a:gd name="T4" fmla="*/ 2 w 2"/>
                  <a:gd name="T5" fmla="*/ 2 h 2"/>
                  <a:gd name="T6" fmla="*/ 2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0"/>
                      <a:pt x="0" y="0"/>
                      <a:pt x="0" y="1"/>
                    </a:cubicBezTo>
                    <a:cubicBezTo>
                      <a:pt x="2" y="2"/>
                      <a:pt x="2" y="2"/>
                      <a:pt x="2" y="2"/>
                    </a:cubicBezTo>
                    <a:cubicBezTo>
                      <a:pt x="2" y="2"/>
                      <a:pt x="2" y="2"/>
                      <a:pt x="2" y="2"/>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0" name="Freeform 10424"/>
              <p:cNvSpPr>
                <a:spLocks noEditPoints="1"/>
              </p:cNvSpPr>
              <p:nvPr/>
            </p:nvSpPr>
            <p:spPr bwMode="auto">
              <a:xfrm>
                <a:off x="-538" y="3167"/>
                <a:ext cx="14" cy="16"/>
              </a:xfrm>
              <a:custGeom>
                <a:avLst/>
                <a:gdLst>
                  <a:gd name="T0" fmla="*/ 1 w 6"/>
                  <a:gd name="T1" fmla="*/ 4 h 7"/>
                  <a:gd name="T2" fmla="*/ 0 w 6"/>
                  <a:gd name="T3" fmla="*/ 4 h 7"/>
                  <a:gd name="T4" fmla="*/ 4 w 6"/>
                  <a:gd name="T5" fmla="*/ 7 h 7"/>
                  <a:gd name="T6" fmla="*/ 4 w 6"/>
                  <a:gd name="T7" fmla="*/ 6 h 7"/>
                  <a:gd name="T8" fmla="*/ 1 w 6"/>
                  <a:gd name="T9" fmla="*/ 4 h 7"/>
                  <a:gd name="T10" fmla="*/ 3 w 6"/>
                  <a:gd name="T11" fmla="*/ 0 h 7"/>
                  <a:gd name="T12" fmla="*/ 1 w 6"/>
                  <a:gd name="T13" fmla="*/ 4 h 7"/>
                  <a:gd name="T14" fmla="*/ 4 w 6"/>
                  <a:gd name="T15" fmla="*/ 6 h 7"/>
                  <a:gd name="T16" fmla="*/ 6 w 6"/>
                  <a:gd name="T17" fmla="*/ 3 h 7"/>
                  <a:gd name="T18" fmla="*/ 3 w 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1" y="4"/>
                    </a:moveTo>
                    <a:cubicBezTo>
                      <a:pt x="0" y="4"/>
                      <a:pt x="0" y="4"/>
                      <a:pt x="0" y="4"/>
                    </a:cubicBezTo>
                    <a:cubicBezTo>
                      <a:pt x="1" y="5"/>
                      <a:pt x="3" y="6"/>
                      <a:pt x="4" y="7"/>
                    </a:cubicBezTo>
                    <a:cubicBezTo>
                      <a:pt x="4" y="6"/>
                      <a:pt x="4" y="6"/>
                      <a:pt x="4" y="6"/>
                    </a:cubicBezTo>
                    <a:cubicBezTo>
                      <a:pt x="3" y="5"/>
                      <a:pt x="2" y="5"/>
                      <a:pt x="1" y="4"/>
                    </a:cubicBezTo>
                    <a:moveTo>
                      <a:pt x="3" y="0"/>
                    </a:moveTo>
                    <a:cubicBezTo>
                      <a:pt x="1" y="4"/>
                      <a:pt x="1" y="4"/>
                      <a:pt x="1" y="4"/>
                    </a:cubicBezTo>
                    <a:cubicBezTo>
                      <a:pt x="2" y="5"/>
                      <a:pt x="3" y="5"/>
                      <a:pt x="4" y="6"/>
                    </a:cubicBezTo>
                    <a:cubicBezTo>
                      <a:pt x="6" y="3"/>
                      <a:pt x="6" y="3"/>
                      <a:pt x="6" y="3"/>
                    </a:cubicBezTo>
                    <a:cubicBezTo>
                      <a:pt x="5" y="2"/>
                      <a:pt x="4"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1" name="Freeform 10425"/>
              <p:cNvSpPr>
                <a:spLocks/>
              </p:cNvSpPr>
              <p:nvPr/>
            </p:nvSpPr>
            <p:spPr bwMode="auto">
              <a:xfrm>
                <a:off x="-536" y="3176"/>
                <a:ext cx="7" cy="5"/>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1"/>
                      <a:pt x="2" y="1"/>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2" name="Freeform 10426"/>
              <p:cNvSpPr>
                <a:spLocks noEditPoints="1"/>
              </p:cNvSpPr>
              <p:nvPr/>
            </p:nvSpPr>
            <p:spPr bwMode="auto">
              <a:xfrm>
                <a:off x="-756" y="3169"/>
                <a:ext cx="324" cy="366"/>
              </a:xfrm>
              <a:custGeom>
                <a:avLst/>
                <a:gdLst>
                  <a:gd name="T0" fmla="*/ 10 w 137"/>
                  <a:gd name="T1" fmla="*/ 153 h 155"/>
                  <a:gd name="T2" fmla="*/ 7 w 137"/>
                  <a:gd name="T3" fmla="*/ 150 h 155"/>
                  <a:gd name="T4" fmla="*/ 11 w 137"/>
                  <a:gd name="T5" fmla="*/ 150 h 155"/>
                  <a:gd name="T6" fmla="*/ 0 w 137"/>
                  <a:gd name="T7" fmla="*/ 151 h 155"/>
                  <a:gd name="T8" fmla="*/ 4 w 137"/>
                  <a:gd name="T9" fmla="*/ 145 h 155"/>
                  <a:gd name="T10" fmla="*/ 5 w 137"/>
                  <a:gd name="T11" fmla="*/ 145 h 155"/>
                  <a:gd name="T12" fmla="*/ 12 w 137"/>
                  <a:gd name="T13" fmla="*/ 149 h 155"/>
                  <a:gd name="T14" fmla="*/ 9 w 137"/>
                  <a:gd name="T15" fmla="*/ 143 h 155"/>
                  <a:gd name="T16" fmla="*/ 7 w 137"/>
                  <a:gd name="T17" fmla="*/ 140 h 155"/>
                  <a:gd name="T18" fmla="*/ 13 w 137"/>
                  <a:gd name="T19" fmla="*/ 143 h 155"/>
                  <a:gd name="T20" fmla="*/ 15 w 137"/>
                  <a:gd name="T21" fmla="*/ 142 h 155"/>
                  <a:gd name="T22" fmla="*/ 17 w 137"/>
                  <a:gd name="T23" fmla="*/ 139 h 155"/>
                  <a:gd name="T24" fmla="*/ 19 w 137"/>
                  <a:gd name="T25" fmla="*/ 121 h 155"/>
                  <a:gd name="T26" fmla="*/ 30 w 137"/>
                  <a:gd name="T27" fmla="*/ 103 h 155"/>
                  <a:gd name="T28" fmla="*/ 36 w 137"/>
                  <a:gd name="T29" fmla="*/ 93 h 155"/>
                  <a:gd name="T30" fmla="*/ 36 w 137"/>
                  <a:gd name="T31" fmla="*/ 93 h 155"/>
                  <a:gd name="T32" fmla="*/ 43 w 137"/>
                  <a:gd name="T33" fmla="*/ 88 h 155"/>
                  <a:gd name="T34" fmla="*/ 45 w 137"/>
                  <a:gd name="T35" fmla="*/ 88 h 155"/>
                  <a:gd name="T36" fmla="*/ 42 w 137"/>
                  <a:gd name="T37" fmla="*/ 83 h 155"/>
                  <a:gd name="T38" fmla="*/ 44 w 137"/>
                  <a:gd name="T39" fmla="*/ 79 h 155"/>
                  <a:gd name="T40" fmla="*/ 49 w 137"/>
                  <a:gd name="T41" fmla="*/ 71 h 155"/>
                  <a:gd name="T42" fmla="*/ 51 w 137"/>
                  <a:gd name="T43" fmla="*/ 67 h 155"/>
                  <a:gd name="T44" fmla="*/ 56 w 137"/>
                  <a:gd name="T45" fmla="*/ 70 h 155"/>
                  <a:gd name="T46" fmla="*/ 53 w 137"/>
                  <a:gd name="T47" fmla="*/ 64 h 155"/>
                  <a:gd name="T48" fmla="*/ 53 w 137"/>
                  <a:gd name="T49" fmla="*/ 64 h 155"/>
                  <a:gd name="T50" fmla="*/ 59 w 137"/>
                  <a:gd name="T51" fmla="*/ 65 h 155"/>
                  <a:gd name="T52" fmla="*/ 63 w 137"/>
                  <a:gd name="T53" fmla="*/ 58 h 155"/>
                  <a:gd name="T54" fmla="*/ 59 w 137"/>
                  <a:gd name="T55" fmla="*/ 52 h 155"/>
                  <a:gd name="T56" fmla="*/ 61 w 137"/>
                  <a:gd name="T57" fmla="*/ 49 h 155"/>
                  <a:gd name="T58" fmla="*/ 62 w 137"/>
                  <a:gd name="T59" fmla="*/ 47 h 155"/>
                  <a:gd name="T60" fmla="*/ 69 w 137"/>
                  <a:gd name="T61" fmla="*/ 49 h 155"/>
                  <a:gd name="T62" fmla="*/ 70 w 137"/>
                  <a:gd name="T63" fmla="*/ 47 h 155"/>
                  <a:gd name="T64" fmla="*/ 64 w 137"/>
                  <a:gd name="T65" fmla="*/ 43 h 155"/>
                  <a:gd name="T66" fmla="*/ 68 w 137"/>
                  <a:gd name="T67" fmla="*/ 35 h 155"/>
                  <a:gd name="T68" fmla="*/ 69 w 137"/>
                  <a:gd name="T69" fmla="*/ 35 h 155"/>
                  <a:gd name="T70" fmla="*/ 76 w 137"/>
                  <a:gd name="T71" fmla="*/ 38 h 155"/>
                  <a:gd name="T72" fmla="*/ 70 w 137"/>
                  <a:gd name="T73" fmla="*/ 32 h 155"/>
                  <a:gd name="T74" fmla="*/ 71 w 137"/>
                  <a:gd name="T75" fmla="*/ 31 h 155"/>
                  <a:gd name="T76" fmla="*/ 79 w 137"/>
                  <a:gd name="T77" fmla="*/ 33 h 155"/>
                  <a:gd name="T78" fmla="*/ 78 w 137"/>
                  <a:gd name="T79" fmla="*/ 18 h 155"/>
                  <a:gd name="T80" fmla="*/ 82 w 137"/>
                  <a:gd name="T81" fmla="*/ 20 h 155"/>
                  <a:gd name="T82" fmla="*/ 83 w 137"/>
                  <a:gd name="T83" fmla="*/ 18 h 155"/>
                  <a:gd name="T84" fmla="*/ 84 w 137"/>
                  <a:gd name="T85" fmla="*/ 16 h 155"/>
                  <a:gd name="T86" fmla="*/ 79 w 137"/>
                  <a:gd name="T87" fmla="*/ 16 h 155"/>
                  <a:gd name="T88" fmla="*/ 79 w 137"/>
                  <a:gd name="T89" fmla="*/ 16 h 155"/>
                  <a:gd name="T90" fmla="*/ 85 w 137"/>
                  <a:gd name="T91" fmla="*/ 16 h 155"/>
                  <a:gd name="T92" fmla="*/ 84 w 137"/>
                  <a:gd name="T93" fmla="*/ 16 h 155"/>
                  <a:gd name="T94" fmla="*/ 91 w 137"/>
                  <a:gd name="T95" fmla="*/ 14 h 155"/>
                  <a:gd name="T96" fmla="*/ 81 w 137"/>
                  <a:gd name="T97" fmla="*/ 11 h 155"/>
                  <a:gd name="T98" fmla="*/ 83 w 137"/>
                  <a:gd name="T99" fmla="*/ 9 h 155"/>
                  <a:gd name="T100" fmla="*/ 89 w 137"/>
                  <a:gd name="T101" fmla="*/ 9 h 155"/>
                  <a:gd name="T102" fmla="*/ 83 w 137"/>
                  <a:gd name="T103" fmla="*/ 8 h 155"/>
                  <a:gd name="T104" fmla="*/ 93 w 137"/>
                  <a:gd name="T105" fmla="*/ 11 h 155"/>
                  <a:gd name="T106" fmla="*/ 88 w 137"/>
                  <a:gd name="T107" fmla="*/ 8 h 155"/>
                  <a:gd name="T108" fmla="*/ 92 w 137"/>
                  <a:gd name="T109" fmla="*/ 4 h 155"/>
                  <a:gd name="T110" fmla="*/ 87 w 137"/>
                  <a:gd name="T111" fmla="*/ 0 h 155"/>
                  <a:gd name="T112" fmla="*/ 118 w 137"/>
                  <a:gd name="T113" fmla="*/ 1 h 155"/>
                  <a:gd name="T114" fmla="*/ 136 w 137"/>
                  <a:gd name="T11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55">
                    <a:moveTo>
                      <a:pt x="8" y="151"/>
                    </a:moveTo>
                    <a:cubicBezTo>
                      <a:pt x="8" y="152"/>
                      <a:pt x="7" y="153"/>
                      <a:pt x="9" y="153"/>
                    </a:cubicBezTo>
                    <a:cubicBezTo>
                      <a:pt x="9" y="154"/>
                      <a:pt x="9" y="155"/>
                      <a:pt x="9" y="155"/>
                    </a:cubicBezTo>
                    <a:cubicBezTo>
                      <a:pt x="9" y="155"/>
                      <a:pt x="9" y="154"/>
                      <a:pt x="9" y="154"/>
                    </a:cubicBezTo>
                    <a:cubicBezTo>
                      <a:pt x="9" y="153"/>
                      <a:pt x="9" y="153"/>
                      <a:pt x="10" y="153"/>
                    </a:cubicBezTo>
                    <a:cubicBezTo>
                      <a:pt x="10" y="153"/>
                      <a:pt x="10" y="153"/>
                      <a:pt x="10" y="153"/>
                    </a:cubicBezTo>
                    <a:cubicBezTo>
                      <a:pt x="10" y="152"/>
                      <a:pt x="10" y="152"/>
                      <a:pt x="10" y="152"/>
                    </a:cubicBezTo>
                    <a:cubicBezTo>
                      <a:pt x="9" y="152"/>
                      <a:pt x="9" y="151"/>
                      <a:pt x="8" y="151"/>
                    </a:cubicBezTo>
                    <a:moveTo>
                      <a:pt x="6" y="149"/>
                    </a:moveTo>
                    <a:cubicBezTo>
                      <a:pt x="6" y="150"/>
                      <a:pt x="6" y="150"/>
                      <a:pt x="6" y="150"/>
                    </a:cubicBezTo>
                    <a:cubicBezTo>
                      <a:pt x="6" y="150"/>
                      <a:pt x="7" y="150"/>
                      <a:pt x="7" y="150"/>
                    </a:cubicBezTo>
                    <a:cubicBezTo>
                      <a:pt x="7" y="150"/>
                      <a:pt x="7" y="150"/>
                      <a:pt x="7" y="150"/>
                    </a:cubicBezTo>
                    <a:cubicBezTo>
                      <a:pt x="7" y="150"/>
                      <a:pt x="7" y="150"/>
                      <a:pt x="6" y="149"/>
                    </a:cubicBezTo>
                    <a:moveTo>
                      <a:pt x="8" y="147"/>
                    </a:moveTo>
                    <a:cubicBezTo>
                      <a:pt x="7" y="148"/>
                      <a:pt x="7" y="148"/>
                      <a:pt x="7" y="148"/>
                    </a:cubicBezTo>
                    <a:cubicBezTo>
                      <a:pt x="7" y="148"/>
                      <a:pt x="7" y="148"/>
                      <a:pt x="7" y="148"/>
                    </a:cubicBezTo>
                    <a:cubicBezTo>
                      <a:pt x="8" y="149"/>
                      <a:pt x="9" y="150"/>
                      <a:pt x="11" y="151"/>
                    </a:cubicBezTo>
                    <a:cubicBezTo>
                      <a:pt x="11" y="150"/>
                      <a:pt x="11" y="150"/>
                      <a:pt x="11" y="150"/>
                    </a:cubicBezTo>
                    <a:cubicBezTo>
                      <a:pt x="10" y="149"/>
                      <a:pt x="9" y="148"/>
                      <a:pt x="8" y="147"/>
                    </a:cubicBezTo>
                    <a:moveTo>
                      <a:pt x="3" y="147"/>
                    </a:moveTo>
                    <a:cubicBezTo>
                      <a:pt x="1" y="149"/>
                      <a:pt x="1" y="149"/>
                      <a:pt x="1" y="149"/>
                    </a:cubicBezTo>
                    <a:cubicBezTo>
                      <a:pt x="1" y="150"/>
                      <a:pt x="1" y="150"/>
                      <a:pt x="1" y="150"/>
                    </a:cubicBezTo>
                    <a:cubicBezTo>
                      <a:pt x="0" y="151"/>
                      <a:pt x="0" y="151"/>
                      <a:pt x="0" y="151"/>
                    </a:cubicBezTo>
                    <a:cubicBezTo>
                      <a:pt x="0" y="151"/>
                      <a:pt x="0" y="151"/>
                      <a:pt x="0" y="151"/>
                    </a:cubicBezTo>
                    <a:cubicBezTo>
                      <a:pt x="3" y="151"/>
                      <a:pt x="4" y="150"/>
                      <a:pt x="6" y="150"/>
                    </a:cubicBezTo>
                    <a:cubicBezTo>
                      <a:pt x="6" y="149"/>
                      <a:pt x="6" y="149"/>
                      <a:pt x="6" y="149"/>
                    </a:cubicBezTo>
                    <a:cubicBezTo>
                      <a:pt x="5" y="148"/>
                      <a:pt x="4" y="148"/>
                      <a:pt x="3" y="147"/>
                    </a:cubicBezTo>
                    <a:cubicBezTo>
                      <a:pt x="3" y="147"/>
                      <a:pt x="3" y="147"/>
                      <a:pt x="3" y="147"/>
                    </a:cubicBezTo>
                    <a:cubicBezTo>
                      <a:pt x="3" y="147"/>
                      <a:pt x="3" y="147"/>
                      <a:pt x="3" y="147"/>
                    </a:cubicBezTo>
                    <a:moveTo>
                      <a:pt x="4" y="145"/>
                    </a:moveTo>
                    <a:cubicBezTo>
                      <a:pt x="4" y="145"/>
                      <a:pt x="4" y="145"/>
                      <a:pt x="4" y="145"/>
                    </a:cubicBezTo>
                    <a:cubicBezTo>
                      <a:pt x="4" y="145"/>
                      <a:pt x="4" y="145"/>
                      <a:pt x="4" y="145"/>
                    </a:cubicBezTo>
                    <a:cubicBezTo>
                      <a:pt x="6" y="148"/>
                      <a:pt x="6" y="148"/>
                      <a:pt x="6" y="148"/>
                    </a:cubicBezTo>
                    <a:cubicBezTo>
                      <a:pt x="7" y="148"/>
                      <a:pt x="7" y="148"/>
                      <a:pt x="7" y="148"/>
                    </a:cubicBezTo>
                    <a:cubicBezTo>
                      <a:pt x="7" y="147"/>
                      <a:pt x="7" y="147"/>
                      <a:pt x="7" y="147"/>
                    </a:cubicBezTo>
                    <a:cubicBezTo>
                      <a:pt x="7" y="147"/>
                      <a:pt x="6" y="146"/>
                      <a:pt x="5" y="145"/>
                    </a:cubicBezTo>
                    <a:cubicBezTo>
                      <a:pt x="5" y="145"/>
                      <a:pt x="5" y="145"/>
                      <a:pt x="5" y="145"/>
                    </a:cubicBezTo>
                    <a:cubicBezTo>
                      <a:pt x="5" y="145"/>
                      <a:pt x="4" y="145"/>
                      <a:pt x="4" y="145"/>
                    </a:cubicBezTo>
                    <a:moveTo>
                      <a:pt x="7" y="142"/>
                    </a:moveTo>
                    <a:cubicBezTo>
                      <a:pt x="5" y="142"/>
                      <a:pt x="4" y="144"/>
                      <a:pt x="7" y="145"/>
                    </a:cubicBezTo>
                    <a:cubicBezTo>
                      <a:pt x="8" y="147"/>
                      <a:pt x="10" y="148"/>
                      <a:pt x="12" y="149"/>
                    </a:cubicBezTo>
                    <a:cubicBezTo>
                      <a:pt x="12" y="149"/>
                      <a:pt x="12" y="149"/>
                      <a:pt x="12" y="149"/>
                    </a:cubicBezTo>
                    <a:cubicBezTo>
                      <a:pt x="11" y="148"/>
                      <a:pt x="9" y="146"/>
                      <a:pt x="8" y="146"/>
                    </a:cubicBezTo>
                    <a:cubicBezTo>
                      <a:pt x="8" y="145"/>
                      <a:pt x="8" y="145"/>
                      <a:pt x="7" y="145"/>
                    </a:cubicBezTo>
                    <a:cubicBezTo>
                      <a:pt x="7" y="145"/>
                      <a:pt x="7" y="145"/>
                      <a:pt x="7" y="145"/>
                    </a:cubicBezTo>
                    <a:cubicBezTo>
                      <a:pt x="6" y="143"/>
                      <a:pt x="6" y="143"/>
                      <a:pt x="7" y="143"/>
                    </a:cubicBezTo>
                    <a:cubicBezTo>
                      <a:pt x="7" y="143"/>
                      <a:pt x="7" y="143"/>
                      <a:pt x="8" y="143"/>
                    </a:cubicBezTo>
                    <a:cubicBezTo>
                      <a:pt x="8" y="143"/>
                      <a:pt x="8" y="143"/>
                      <a:pt x="9" y="143"/>
                    </a:cubicBezTo>
                    <a:cubicBezTo>
                      <a:pt x="9" y="144"/>
                      <a:pt x="10" y="144"/>
                      <a:pt x="10" y="144"/>
                    </a:cubicBezTo>
                    <a:cubicBezTo>
                      <a:pt x="11" y="145"/>
                      <a:pt x="12" y="145"/>
                      <a:pt x="13" y="146"/>
                    </a:cubicBezTo>
                    <a:cubicBezTo>
                      <a:pt x="14" y="145"/>
                      <a:pt x="14" y="145"/>
                      <a:pt x="14" y="145"/>
                    </a:cubicBezTo>
                    <a:cubicBezTo>
                      <a:pt x="10" y="143"/>
                      <a:pt x="10" y="143"/>
                      <a:pt x="10" y="143"/>
                    </a:cubicBezTo>
                    <a:cubicBezTo>
                      <a:pt x="9" y="143"/>
                      <a:pt x="8" y="142"/>
                      <a:pt x="7" y="142"/>
                    </a:cubicBezTo>
                    <a:moveTo>
                      <a:pt x="7" y="140"/>
                    </a:moveTo>
                    <a:cubicBezTo>
                      <a:pt x="7" y="141"/>
                      <a:pt x="7" y="141"/>
                      <a:pt x="7" y="141"/>
                    </a:cubicBezTo>
                    <a:cubicBezTo>
                      <a:pt x="7" y="141"/>
                      <a:pt x="7" y="141"/>
                      <a:pt x="7" y="141"/>
                    </a:cubicBezTo>
                    <a:cubicBezTo>
                      <a:pt x="10" y="142"/>
                      <a:pt x="10" y="142"/>
                      <a:pt x="10" y="142"/>
                    </a:cubicBezTo>
                    <a:cubicBezTo>
                      <a:pt x="14" y="144"/>
                      <a:pt x="14" y="144"/>
                      <a:pt x="14" y="144"/>
                    </a:cubicBezTo>
                    <a:cubicBezTo>
                      <a:pt x="15" y="143"/>
                      <a:pt x="15" y="143"/>
                      <a:pt x="15" y="143"/>
                    </a:cubicBezTo>
                    <a:cubicBezTo>
                      <a:pt x="14" y="143"/>
                      <a:pt x="14" y="143"/>
                      <a:pt x="13" y="143"/>
                    </a:cubicBezTo>
                    <a:cubicBezTo>
                      <a:pt x="11" y="142"/>
                      <a:pt x="10" y="141"/>
                      <a:pt x="7" y="140"/>
                    </a:cubicBezTo>
                    <a:cubicBezTo>
                      <a:pt x="7" y="140"/>
                      <a:pt x="7" y="140"/>
                      <a:pt x="7" y="140"/>
                    </a:cubicBezTo>
                    <a:moveTo>
                      <a:pt x="9" y="136"/>
                    </a:moveTo>
                    <a:cubicBezTo>
                      <a:pt x="8" y="139"/>
                      <a:pt x="8" y="139"/>
                      <a:pt x="8" y="139"/>
                    </a:cubicBezTo>
                    <a:cubicBezTo>
                      <a:pt x="9" y="139"/>
                      <a:pt x="9" y="139"/>
                      <a:pt x="10" y="140"/>
                    </a:cubicBezTo>
                    <a:cubicBezTo>
                      <a:pt x="15" y="142"/>
                      <a:pt x="15" y="142"/>
                      <a:pt x="15" y="142"/>
                    </a:cubicBezTo>
                    <a:cubicBezTo>
                      <a:pt x="16" y="141"/>
                      <a:pt x="16" y="141"/>
                      <a:pt x="16" y="141"/>
                    </a:cubicBezTo>
                    <a:cubicBezTo>
                      <a:pt x="14" y="139"/>
                      <a:pt x="12" y="138"/>
                      <a:pt x="9" y="136"/>
                    </a:cubicBezTo>
                    <a:moveTo>
                      <a:pt x="11" y="134"/>
                    </a:moveTo>
                    <a:cubicBezTo>
                      <a:pt x="9" y="136"/>
                      <a:pt x="9" y="136"/>
                      <a:pt x="9" y="136"/>
                    </a:cubicBezTo>
                    <a:cubicBezTo>
                      <a:pt x="12" y="137"/>
                      <a:pt x="14" y="139"/>
                      <a:pt x="16" y="140"/>
                    </a:cubicBezTo>
                    <a:cubicBezTo>
                      <a:pt x="17" y="139"/>
                      <a:pt x="17" y="139"/>
                      <a:pt x="17" y="139"/>
                    </a:cubicBezTo>
                    <a:cubicBezTo>
                      <a:pt x="11" y="134"/>
                      <a:pt x="11" y="134"/>
                      <a:pt x="11" y="134"/>
                    </a:cubicBezTo>
                    <a:moveTo>
                      <a:pt x="19" y="121"/>
                    </a:moveTo>
                    <a:cubicBezTo>
                      <a:pt x="18" y="122"/>
                      <a:pt x="18" y="122"/>
                      <a:pt x="18" y="122"/>
                    </a:cubicBezTo>
                    <a:cubicBezTo>
                      <a:pt x="20" y="124"/>
                      <a:pt x="22" y="125"/>
                      <a:pt x="24" y="126"/>
                    </a:cubicBezTo>
                    <a:cubicBezTo>
                      <a:pt x="25" y="125"/>
                      <a:pt x="25" y="125"/>
                      <a:pt x="25" y="125"/>
                    </a:cubicBezTo>
                    <a:cubicBezTo>
                      <a:pt x="23" y="123"/>
                      <a:pt x="21" y="122"/>
                      <a:pt x="19" y="121"/>
                    </a:cubicBezTo>
                    <a:moveTo>
                      <a:pt x="22" y="116"/>
                    </a:moveTo>
                    <a:cubicBezTo>
                      <a:pt x="22" y="116"/>
                      <a:pt x="22" y="116"/>
                      <a:pt x="22" y="116"/>
                    </a:cubicBezTo>
                    <a:cubicBezTo>
                      <a:pt x="24" y="118"/>
                      <a:pt x="24" y="118"/>
                      <a:pt x="24" y="118"/>
                    </a:cubicBezTo>
                    <a:cubicBezTo>
                      <a:pt x="24" y="118"/>
                      <a:pt x="25" y="118"/>
                      <a:pt x="25" y="119"/>
                    </a:cubicBezTo>
                    <a:cubicBezTo>
                      <a:pt x="22" y="116"/>
                      <a:pt x="22" y="116"/>
                      <a:pt x="22" y="116"/>
                    </a:cubicBezTo>
                    <a:moveTo>
                      <a:pt x="30" y="103"/>
                    </a:moveTo>
                    <a:cubicBezTo>
                      <a:pt x="30" y="103"/>
                      <a:pt x="30" y="103"/>
                      <a:pt x="30" y="103"/>
                    </a:cubicBezTo>
                    <a:cubicBezTo>
                      <a:pt x="31" y="104"/>
                      <a:pt x="33" y="105"/>
                      <a:pt x="35" y="106"/>
                    </a:cubicBezTo>
                    <a:cubicBezTo>
                      <a:pt x="35" y="106"/>
                      <a:pt x="35" y="106"/>
                      <a:pt x="35" y="106"/>
                    </a:cubicBezTo>
                    <a:cubicBezTo>
                      <a:pt x="34" y="105"/>
                      <a:pt x="33" y="104"/>
                      <a:pt x="32" y="104"/>
                    </a:cubicBezTo>
                    <a:cubicBezTo>
                      <a:pt x="30" y="103"/>
                      <a:pt x="30" y="103"/>
                      <a:pt x="30" y="103"/>
                    </a:cubicBezTo>
                    <a:moveTo>
                      <a:pt x="36" y="93"/>
                    </a:moveTo>
                    <a:cubicBezTo>
                      <a:pt x="34" y="96"/>
                      <a:pt x="34" y="96"/>
                      <a:pt x="34" y="96"/>
                    </a:cubicBezTo>
                    <a:cubicBezTo>
                      <a:pt x="36" y="97"/>
                      <a:pt x="37" y="98"/>
                      <a:pt x="39" y="99"/>
                    </a:cubicBezTo>
                    <a:cubicBezTo>
                      <a:pt x="40" y="96"/>
                      <a:pt x="40" y="96"/>
                      <a:pt x="40" y="96"/>
                    </a:cubicBezTo>
                    <a:cubicBezTo>
                      <a:pt x="39" y="95"/>
                      <a:pt x="38" y="94"/>
                      <a:pt x="36" y="93"/>
                    </a:cubicBezTo>
                    <a:moveTo>
                      <a:pt x="36" y="93"/>
                    </a:moveTo>
                    <a:cubicBezTo>
                      <a:pt x="36" y="93"/>
                      <a:pt x="36" y="93"/>
                      <a:pt x="36" y="93"/>
                    </a:cubicBezTo>
                    <a:cubicBezTo>
                      <a:pt x="38" y="94"/>
                      <a:pt x="39" y="95"/>
                      <a:pt x="41" y="96"/>
                    </a:cubicBezTo>
                    <a:cubicBezTo>
                      <a:pt x="41" y="95"/>
                      <a:pt x="41" y="95"/>
                      <a:pt x="41" y="95"/>
                    </a:cubicBezTo>
                    <a:cubicBezTo>
                      <a:pt x="39" y="95"/>
                      <a:pt x="38" y="94"/>
                      <a:pt x="36" y="93"/>
                    </a:cubicBezTo>
                    <a:moveTo>
                      <a:pt x="40" y="87"/>
                    </a:moveTo>
                    <a:cubicBezTo>
                      <a:pt x="40" y="87"/>
                      <a:pt x="40" y="87"/>
                      <a:pt x="40" y="87"/>
                    </a:cubicBezTo>
                    <a:cubicBezTo>
                      <a:pt x="42" y="88"/>
                      <a:pt x="43" y="88"/>
                      <a:pt x="43" y="88"/>
                    </a:cubicBezTo>
                    <a:cubicBezTo>
                      <a:pt x="43" y="88"/>
                      <a:pt x="42" y="88"/>
                      <a:pt x="40" y="87"/>
                    </a:cubicBezTo>
                    <a:moveTo>
                      <a:pt x="41" y="85"/>
                    </a:moveTo>
                    <a:cubicBezTo>
                      <a:pt x="41" y="86"/>
                      <a:pt x="41" y="86"/>
                      <a:pt x="41" y="86"/>
                    </a:cubicBezTo>
                    <a:cubicBezTo>
                      <a:pt x="41" y="86"/>
                      <a:pt x="42" y="87"/>
                      <a:pt x="42" y="87"/>
                    </a:cubicBezTo>
                    <a:cubicBezTo>
                      <a:pt x="43" y="87"/>
                      <a:pt x="44" y="88"/>
                      <a:pt x="45" y="88"/>
                    </a:cubicBezTo>
                    <a:cubicBezTo>
                      <a:pt x="45" y="88"/>
                      <a:pt x="45" y="88"/>
                      <a:pt x="45" y="88"/>
                    </a:cubicBezTo>
                    <a:cubicBezTo>
                      <a:pt x="44" y="87"/>
                      <a:pt x="42" y="86"/>
                      <a:pt x="41" y="85"/>
                    </a:cubicBezTo>
                    <a:moveTo>
                      <a:pt x="42" y="83"/>
                    </a:moveTo>
                    <a:cubicBezTo>
                      <a:pt x="42" y="83"/>
                      <a:pt x="42" y="84"/>
                      <a:pt x="42" y="84"/>
                    </a:cubicBezTo>
                    <a:cubicBezTo>
                      <a:pt x="43" y="85"/>
                      <a:pt x="44" y="86"/>
                      <a:pt x="46" y="86"/>
                    </a:cubicBezTo>
                    <a:cubicBezTo>
                      <a:pt x="46" y="85"/>
                      <a:pt x="46" y="85"/>
                      <a:pt x="46" y="85"/>
                    </a:cubicBezTo>
                    <a:cubicBezTo>
                      <a:pt x="42" y="83"/>
                      <a:pt x="42" y="83"/>
                      <a:pt x="42" y="83"/>
                    </a:cubicBezTo>
                    <a:moveTo>
                      <a:pt x="44" y="79"/>
                    </a:moveTo>
                    <a:cubicBezTo>
                      <a:pt x="44" y="80"/>
                      <a:pt x="44" y="81"/>
                      <a:pt x="43" y="82"/>
                    </a:cubicBezTo>
                    <a:cubicBezTo>
                      <a:pt x="44" y="82"/>
                      <a:pt x="46" y="83"/>
                      <a:pt x="47" y="84"/>
                    </a:cubicBezTo>
                    <a:cubicBezTo>
                      <a:pt x="48" y="82"/>
                      <a:pt x="48" y="82"/>
                      <a:pt x="48" y="82"/>
                    </a:cubicBezTo>
                    <a:cubicBezTo>
                      <a:pt x="48" y="81"/>
                      <a:pt x="47" y="81"/>
                      <a:pt x="47" y="81"/>
                    </a:cubicBezTo>
                    <a:cubicBezTo>
                      <a:pt x="46" y="80"/>
                      <a:pt x="45" y="80"/>
                      <a:pt x="44" y="79"/>
                    </a:cubicBezTo>
                    <a:moveTo>
                      <a:pt x="47" y="75"/>
                    </a:moveTo>
                    <a:cubicBezTo>
                      <a:pt x="47" y="75"/>
                      <a:pt x="46" y="76"/>
                      <a:pt x="46" y="77"/>
                    </a:cubicBezTo>
                    <a:cubicBezTo>
                      <a:pt x="47" y="77"/>
                      <a:pt x="49" y="78"/>
                      <a:pt x="50" y="79"/>
                    </a:cubicBezTo>
                    <a:cubicBezTo>
                      <a:pt x="51" y="77"/>
                      <a:pt x="51" y="77"/>
                      <a:pt x="51" y="77"/>
                    </a:cubicBezTo>
                    <a:cubicBezTo>
                      <a:pt x="50" y="76"/>
                      <a:pt x="48" y="75"/>
                      <a:pt x="47" y="75"/>
                    </a:cubicBezTo>
                    <a:moveTo>
                      <a:pt x="49" y="71"/>
                    </a:moveTo>
                    <a:cubicBezTo>
                      <a:pt x="49" y="71"/>
                      <a:pt x="48" y="72"/>
                      <a:pt x="48" y="73"/>
                    </a:cubicBezTo>
                    <a:cubicBezTo>
                      <a:pt x="49" y="74"/>
                      <a:pt x="51" y="75"/>
                      <a:pt x="52" y="76"/>
                    </a:cubicBezTo>
                    <a:cubicBezTo>
                      <a:pt x="53" y="75"/>
                      <a:pt x="53" y="75"/>
                      <a:pt x="53" y="75"/>
                    </a:cubicBezTo>
                    <a:cubicBezTo>
                      <a:pt x="54" y="73"/>
                      <a:pt x="54" y="73"/>
                      <a:pt x="54" y="73"/>
                    </a:cubicBezTo>
                    <a:cubicBezTo>
                      <a:pt x="49" y="71"/>
                      <a:pt x="49" y="71"/>
                      <a:pt x="49" y="71"/>
                    </a:cubicBezTo>
                    <a:moveTo>
                      <a:pt x="51" y="67"/>
                    </a:moveTo>
                    <a:cubicBezTo>
                      <a:pt x="50" y="68"/>
                      <a:pt x="50" y="69"/>
                      <a:pt x="50" y="70"/>
                    </a:cubicBezTo>
                    <a:cubicBezTo>
                      <a:pt x="51" y="70"/>
                      <a:pt x="53" y="71"/>
                      <a:pt x="54" y="72"/>
                    </a:cubicBezTo>
                    <a:cubicBezTo>
                      <a:pt x="55" y="72"/>
                      <a:pt x="55" y="72"/>
                      <a:pt x="55" y="72"/>
                    </a:cubicBezTo>
                    <a:cubicBezTo>
                      <a:pt x="53" y="71"/>
                      <a:pt x="52" y="70"/>
                      <a:pt x="52" y="70"/>
                    </a:cubicBezTo>
                    <a:cubicBezTo>
                      <a:pt x="52" y="70"/>
                      <a:pt x="53" y="71"/>
                      <a:pt x="55" y="72"/>
                    </a:cubicBezTo>
                    <a:cubicBezTo>
                      <a:pt x="56" y="70"/>
                      <a:pt x="56" y="70"/>
                      <a:pt x="56" y="70"/>
                    </a:cubicBezTo>
                    <a:cubicBezTo>
                      <a:pt x="51" y="67"/>
                      <a:pt x="51" y="67"/>
                      <a:pt x="51" y="67"/>
                    </a:cubicBezTo>
                    <a:moveTo>
                      <a:pt x="53" y="66"/>
                    </a:moveTo>
                    <a:cubicBezTo>
                      <a:pt x="54" y="67"/>
                      <a:pt x="55" y="68"/>
                      <a:pt x="57" y="69"/>
                    </a:cubicBezTo>
                    <a:cubicBezTo>
                      <a:pt x="57" y="68"/>
                      <a:pt x="57" y="68"/>
                      <a:pt x="57" y="68"/>
                    </a:cubicBezTo>
                    <a:cubicBezTo>
                      <a:pt x="55" y="68"/>
                      <a:pt x="54" y="67"/>
                      <a:pt x="53" y="66"/>
                    </a:cubicBezTo>
                    <a:moveTo>
                      <a:pt x="53" y="64"/>
                    </a:moveTo>
                    <a:cubicBezTo>
                      <a:pt x="52" y="65"/>
                      <a:pt x="52" y="65"/>
                      <a:pt x="52" y="65"/>
                    </a:cubicBezTo>
                    <a:cubicBezTo>
                      <a:pt x="54" y="66"/>
                      <a:pt x="55" y="67"/>
                      <a:pt x="57" y="68"/>
                    </a:cubicBezTo>
                    <a:cubicBezTo>
                      <a:pt x="57" y="67"/>
                      <a:pt x="57" y="67"/>
                      <a:pt x="57" y="67"/>
                    </a:cubicBezTo>
                    <a:cubicBezTo>
                      <a:pt x="56" y="66"/>
                      <a:pt x="54" y="65"/>
                      <a:pt x="53" y="64"/>
                    </a:cubicBezTo>
                    <a:moveTo>
                      <a:pt x="53" y="64"/>
                    </a:moveTo>
                    <a:cubicBezTo>
                      <a:pt x="53" y="64"/>
                      <a:pt x="53" y="64"/>
                      <a:pt x="53" y="64"/>
                    </a:cubicBezTo>
                    <a:cubicBezTo>
                      <a:pt x="57" y="67"/>
                      <a:pt x="57" y="67"/>
                      <a:pt x="57" y="67"/>
                    </a:cubicBezTo>
                    <a:cubicBezTo>
                      <a:pt x="58" y="67"/>
                      <a:pt x="58" y="67"/>
                      <a:pt x="58" y="67"/>
                    </a:cubicBezTo>
                    <a:cubicBezTo>
                      <a:pt x="56" y="66"/>
                      <a:pt x="54" y="65"/>
                      <a:pt x="53" y="64"/>
                    </a:cubicBezTo>
                    <a:moveTo>
                      <a:pt x="55" y="60"/>
                    </a:moveTo>
                    <a:cubicBezTo>
                      <a:pt x="55" y="60"/>
                      <a:pt x="54" y="61"/>
                      <a:pt x="54" y="61"/>
                    </a:cubicBezTo>
                    <a:cubicBezTo>
                      <a:pt x="56" y="62"/>
                      <a:pt x="57" y="63"/>
                      <a:pt x="59" y="65"/>
                    </a:cubicBezTo>
                    <a:cubicBezTo>
                      <a:pt x="60" y="63"/>
                      <a:pt x="60" y="63"/>
                      <a:pt x="60" y="63"/>
                    </a:cubicBezTo>
                    <a:cubicBezTo>
                      <a:pt x="58" y="62"/>
                      <a:pt x="57" y="61"/>
                      <a:pt x="55" y="60"/>
                    </a:cubicBezTo>
                    <a:moveTo>
                      <a:pt x="58" y="55"/>
                    </a:moveTo>
                    <a:cubicBezTo>
                      <a:pt x="57" y="56"/>
                      <a:pt x="56" y="57"/>
                      <a:pt x="56" y="59"/>
                    </a:cubicBezTo>
                    <a:cubicBezTo>
                      <a:pt x="57" y="60"/>
                      <a:pt x="59" y="61"/>
                      <a:pt x="61" y="62"/>
                    </a:cubicBezTo>
                    <a:cubicBezTo>
                      <a:pt x="63" y="58"/>
                      <a:pt x="63" y="58"/>
                      <a:pt x="63" y="58"/>
                    </a:cubicBezTo>
                    <a:cubicBezTo>
                      <a:pt x="61" y="57"/>
                      <a:pt x="59" y="56"/>
                      <a:pt x="58" y="55"/>
                    </a:cubicBezTo>
                    <a:moveTo>
                      <a:pt x="59" y="52"/>
                    </a:moveTo>
                    <a:cubicBezTo>
                      <a:pt x="59" y="53"/>
                      <a:pt x="59" y="53"/>
                      <a:pt x="58" y="54"/>
                    </a:cubicBezTo>
                    <a:cubicBezTo>
                      <a:pt x="60" y="55"/>
                      <a:pt x="62" y="56"/>
                      <a:pt x="64" y="57"/>
                    </a:cubicBezTo>
                    <a:cubicBezTo>
                      <a:pt x="65" y="55"/>
                      <a:pt x="65" y="55"/>
                      <a:pt x="65" y="55"/>
                    </a:cubicBezTo>
                    <a:cubicBezTo>
                      <a:pt x="63" y="54"/>
                      <a:pt x="61" y="53"/>
                      <a:pt x="59" y="52"/>
                    </a:cubicBezTo>
                    <a:moveTo>
                      <a:pt x="60" y="51"/>
                    </a:moveTo>
                    <a:cubicBezTo>
                      <a:pt x="60" y="51"/>
                      <a:pt x="60" y="51"/>
                      <a:pt x="60" y="51"/>
                    </a:cubicBezTo>
                    <a:cubicBezTo>
                      <a:pt x="62" y="52"/>
                      <a:pt x="64" y="53"/>
                      <a:pt x="65" y="54"/>
                    </a:cubicBezTo>
                    <a:cubicBezTo>
                      <a:pt x="66" y="54"/>
                      <a:pt x="66" y="54"/>
                      <a:pt x="66" y="54"/>
                    </a:cubicBezTo>
                    <a:cubicBezTo>
                      <a:pt x="64" y="53"/>
                      <a:pt x="62" y="52"/>
                      <a:pt x="60" y="51"/>
                    </a:cubicBezTo>
                    <a:moveTo>
                      <a:pt x="61" y="49"/>
                    </a:moveTo>
                    <a:cubicBezTo>
                      <a:pt x="61" y="50"/>
                      <a:pt x="61" y="50"/>
                      <a:pt x="60" y="50"/>
                    </a:cubicBezTo>
                    <a:cubicBezTo>
                      <a:pt x="62" y="51"/>
                      <a:pt x="64" y="52"/>
                      <a:pt x="66" y="53"/>
                    </a:cubicBezTo>
                    <a:cubicBezTo>
                      <a:pt x="66" y="53"/>
                      <a:pt x="66" y="53"/>
                      <a:pt x="66" y="53"/>
                    </a:cubicBezTo>
                    <a:cubicBezTo>
                      <a:pt x="64" y="52"/>
                      <a:pt x="63" y="51"/>
                      <a:pt x="61" y="49"/>
                    </a:cubicBezTo>
                    <a:moveTo>
                      <a:pt x="63" y="46"/>
                    </a:moveTo>
                    <a:cubicBezTo>
                      <a:pt x="62" y="46"/>
                      <a:pt x="62" y="47"/>
                      <a:pt x="62" y="47"/>
                    </a:cubicBezTo>
                    <a:cubicBezTo>
                      <a:pt x="64" y="48"/>
                      <a:pt x="66" y="50"/>
                      <a:pt x="68" y="51"/>
                    </a:cubicBezTo>
                    <a:cubicBezTo>
                      <a:pt x="68" y="49"/>
                      <a:pt x="68" y="49"/>
                      <a:pt x="68" y="49"/>
                    </a:cubicBezTo>
                    <a:cubicBezTo>
                      <a:pt x="67" y="48"/>
                      <a:pt x="65" y="47"/>
                      <a:pt x="63" y="46"/>
                    </a:cubicBezTo>
                    <a:moveTo>
                      <a:pt x="63" y="45"/>
                    </a:moveTo>
                    <a:cubicBezTo>
                      <a:pt x="63" y="45"/>
                      <a:pt x="63" y="45"/>
                      <a:pt x="63" y="46"/>
                    </a:cubicBezTo>
                    <a:cubicBezTo>
                      <a:pt x="65" y="47"/>
                      <a:pt x="67" y="48"/>
                      <a:pt x="69" y="49"/>
                    </a:cubicBezTo>
                    <a:cubicBezTo>
                      <a:pt x="69" y="49"/>
                      <a:pt x="69" y="49"/>
                      <a:pt x="69" y="49"/>
                    </a:cubicBezTo>
                    <a:cubicBezTo>
                      <a:pt x="67" y="48"/>
                      <a:pt x="65" y="47"/>
                      <a:pt x="63" y="45"/>
                    </a:cubicBezTo>
                    <a:moveTo>
                      <a:pt x="64" y="44"/>
                    </a:moveTo>
                    <a:cubicBezTo>
                      <a:pt x="64" y="44"/>
                      <a:pt x="63" y="44"/>
                      <a:pt x="63" y="45"/>
                    </a:cubicBezTo>
                    <a:cubicBezTo>
                      <a:pt x="65" y="46"/>
                      <a:pt x="67" y="47"/>
                      <a:pt x="69" y="48"/>
                    </a:cubicBezTo>
                    <a:cubicBezTo>
                      <a:pt x="70" y="47"/>
                      <a:pt x="70" y="47"/>
                      <a:pt x="70" y="47"/>
                    </a:cubicBezTo>
                    <a:cubicBezTo>
                      <a:pt x="68" y="46"/>
                      <a:pt x="66" y="45"/>
                      <a:pt x="64" y="44"/>
                    </a:cubicBezTo>
                    <a:moveTo>
                      <a:pt x="64" y="43"/>
                    </a:moveTo>
                    <a:cubicBezTo>
                      <a:pt x="64" y="43"/>
                      <a:pt x="64" y="43"/>
                      <a:pt x="64" y="43"/>
                    </a:cubicBezTo>
                    <a:cubicBezTo>
                      <a:pt x="70" y="47"/>
                      <a:pt x="70" y="47"/>
                      <a:pt x="70" y="47"/>
                    </a:cubicBezTo>
                    <a:cubicBezTo>
                      <a:pt x="70" y="46"/>
                      <a:pt x="70" y="46"/>
                      <a:pt x="70" y="46"/>
                    </a:cubicBezTo>
                    <a:cubicBezTo>
                      <a:pt x="68" y="45"/>
                      <a:pt x="66" y="44"/>
                      <a:pt x="64" y="43"/>
                    </a:cubicBezTo>
                    <a:moveTo>
                      <a:pt x="66" y="40"/>
                    </a:moveTo>
                    <a:cubicBezTo>
                      <a:pt x="65" y="41"/>
                      <a:pt x="65" y="42"/>
                      <a:pt x="65" y="42"/>
                    </a:cubicBezTo>
                    <a:cubicBezTo>
                      <a:pt x="67" y="43"/>
                      <a:pt x="69" y="44"/>
                      <a:pt x="71" y="46"/>
                    </a:cubicBezTo>
                    <a:cubicBezTo>
                      <a:pt x="72" y="44"/>
                      <a:pt x="72" y="44"/>
                      <a:pt x="72" y="44"/>
                    </a:cubicBezTo>
                    <a:cubicBezTo>
                      <a:pt x="70" y="43"/>
                      <a:pt x="68" y="41"/>
                      <a:pt x="66" y="40"/>
                    </a:cubicBezTo>
                    <a:moveTo>
                      <a:pt x="68" y="35"/>
                    </a:moveTo>
                    <a:cubicBezTo>
                      <a:pt x="68" y="36"/>
                      <a:pt x="67" y="37"/>
                      <a:pt x="67" y="38"/>
                    </a:cubicBezTo>
                    <a:cubicBezTo>
                      <a:pt x="69" y="39"/>
                      <a:pt x="71" y="41"/>
                      <a:pt x="73" y="42"/>
                    </a:cubicBezTo>
                    <a:cubicBezTo>
                      <a:pt x="75" y="39"/>
                      <a:pt x="75" y="39"/>
                      <a:pt x="75" y="39"/>
                    </a:cubicBezTo>
                    <a:cubicBezTo>
                      <a:pt x="68" y="35"/>
                      <a:pt x="68" y="35"/>
                      <a:pt x="68" y="35"/>
                    </a:cubicBezTo>
                    <a:moveTo>
                      <a:pt x="69" y="34"/>
                    </a:moveTo>
                    <a:cubicBezTo>
                      <a:pt x="69" y="34"/>
                      <a:pt x="69" y="34"/>
                      <a:pt x="69" y="35"/>
                    </a:cubicBezTo>
                    <a:cubicBezTo>
                      <a:pt x="71" y="36"/>
                      <a:pt x="73" y="37"/>
                      <a:pt x="75" y="39"/>
                    </a:cubicBezTo>
                    <a:cubicBezTo>
                      <a:pt x="76" y="38"/>
                      <a:pt x="76" y="38"/>
                      <a:pt x="76" y="38"/>
                    </a:cubicBezTo>
                    <a:cubicBezTo>
                      <a:pt x="74" y="36"/>
                      <a:pt x="71" y="35"/>
                      <a:pt x="69" y="34"/>
                    </a:cubicBezTo>
                    <a:moveTo>
                      <a:pt x="70" y="33"/>
                    </a:moveTo>
                    <a:cubicBezTo>
                      <a:pt x="70" y="33"/>
                      <a:pt x="69" y="33"/>
                      <a:pt x="69" y="34"/>
                    </a:cubicBezTo>
                    <a:cubicBezTo>
                      <a:pt x="71" y="35"/>
                      <a:pt x="74" y="36"/>
                      <a:pt x="76" y="38"/>
                    </a:cubicBezTo>
                    <a:cubicBezTo>
                      <a:pt x="76" y="37"/>
                      <a:pt x="76" y="37"/>
                      <a:pt x="76" y="37"/>
                    </a:cubicBezTo>
                    <a:cubicBezTo>
                      <a:pt x="74" y="36"/>
                      <a:pt x="72" y="34"/>
                      <a:pt x="70" y="33"/>
                    </a:cubicBezTo>
                    <a:moveTo>
                      <a:pt x="70" y="32"/>
                    </a:moveTo>
                    <a:cubicBezTo>
                      <a:pt x="70" y="32"/>
                      <a:pt x="70" y="32"/>
                      <a:pt x="70" y="32"/>
                    </a:cubicBezTo>
                    <a:cubicBezTo>
                      <a:pt x="72" y="33"/>
                      <a:pt x="74" y="34"/>
                      <a:pt x="75" y="35"/>
                    </a:cubicBezTo>
                    <a:cubicBezTo>
                      <a:pt x="74" y="34"/>
                      <a:pt x="72" y="33"/>
                      <a:pt x="70" y="32"/>
                    </a:cubicBezTo>
                    <a:cubicBezTo>
                      <a:pt x="70" y="32"/>
                      <a:pt x="70" y="32"/>
                      <a:pt x="70" y="33"/>
                    </a:cubicBezTo>
                    <a:cubicBezTo>
                      <a:pt x="72" y="34"/>
                      <a:pt x="74" y="35"/>
                      <a:pt x="76" y="37"/>
                    </a:cubicBezTo>
                    <a:cubicBezTo>
                      <a:pt x="77" y="36"/>
                      <a:pt x="77" y="36"/>
                      <a:pt x="77" y="36"/>
                    </a:cubicBezTo>
                    <a:cubicBezTo>
                      <a:pt x="75" y="34"/>
                      <a:pt x="73" y="33"/>
                      <a:pt x="70" y="32"/>
                    </a:cubicBezTo>
                    <a:moveTo>
                      <a:pt x="72" y="29"/>
                    </a:moveTo>
                    <a:cubicBezTo>
                      <a:pt x="71" y="30"/>
                      <a:pt x="71" y="30"/>
                      <a:pt x="71" y="31"/>
                    </a:cubicBezTo>
                    <a:cubicBezTo>
                      <a:pt x="73" y="32"/>
                      <a:pt x="75" y="33"/>
                      <a:pt x="78" y="35"/>
                    </a:cubicBezTo>
                    <a:cubicBezTo>
                      <a:pt x="78" y="34"/>
                      <a:pt x="78" y="34"/>
                      <a:pt x="78" y="34"/>
                    </a:cubicBezTo>
                    <a:cubicBezTo>
                      <a:pt x="76" y="32"/>
                      <a:pt x="74" y="31"/>
                      <a:pt x="72" y="29"/>
                    </a:cubicBezTo>
                    <a:moveTo>
                      <a:pt x="73" y="26"/>
                    </a:moveTo>
                    <a:cubicBezTo>
                      <a:pt x="73" y="27"/>
                      <a:pt x="72" y="28"/>
                      <a:pt x="72" y="29"/>
                    </a:cubicBezTo>
                    <a:cubicBezTo>
                      <a:pt x="74" y="30"/>
                      <a:pt x="76" y="32"/>
                      <a:pt x="79" y="33"/>
                    </a:cubicBezTo>
                    <a:cubicBezTo>
                      <a:pt x="79" y="33"/>
                      <a:pt x="79" y="33"/>
                      <a:pt x="79" y="33"/>
                    </a:cubicBezTo>
                    <a:cubicBezTo>
                      <a:pt x="74" y="29"/>
                      <a:pt x="74" y="29"/>
                      <a:pt x="74" y="29"/>
                    </a:cubicBezTo>
                    <a:cubicBezTo>
                      <a:pt x="79" y="33"/>
                      <a:pt x="79" y="33"/>
                      <a:pt x="79" y="33"/>
                    </a:cubicBezTo>
                    <a:cubicBezTo>
                      <a:pt x="80" y="30"/>
                      <a:pt x="80" y="30"/>
                      <a:pt x="80" y="30"/>
                    </a:cubicBezTo>
                    <a:cubicBezTo>
                      <a:pt x="73" y="26"/>
                      <a:pt x="73" y="26"/>
                      <a:pt x="73" y="26"/>
                    </a:cubicBezTo>
                    <a:moveTo>
                      <a:pt x="78" y="18"/>
                    </a:moveTo>
                    <a:cubicBezTo>
                      <a:pt x="76" y="21"/>
                      <a:pt x="75" y="23"/>
                      <a:pt x="73" y="26"/>
                    </a:cubicBezTo>
                    <a:cubicBezTo>
                      <a:pt x="76" y="27"/>
                      <a:pt x="78" y="29"/>
                      <a:pt x="80" y="30"/>
                    </a:cubicBezTo>
                    <a:cubicBezTo>
                      <a:pt x="85" y="22"/>
                      <a:pt x="85" y="22"/>
                      <a:pt x="85" y="22"/>
                    </a:cubicBezTo>
                    <a:cubicBezTo>
                      <a:pt x="84" y="22"/>
                      <a:pt x="83" y="21"/>
                      <a:pt x="82" y="20"/>
                    </a:cubicBezTo>
                    <a:cubicBezTo>
                      <a:pt x="81" y="21"/>
                      <a:pt x="81" y="21"/>
                      <a:pt x="81" y="21"/>
                    </a:cubicBezTo>
                    <a:cubicBezTo>
                      <a:pt x="82" y="20"/>
                      <a:pt x="82" y="20"/>
                      <a:pt x="82" y="20"/>
                    </a:cubicBezTo>
                    <a:cubicBezTo>
                      <a:pt x="80" y="20"/>
                      <a:pt x="79" y="19"/>
                      <a:pt x="78" y="18"/>
                    </a:cubicBezTo>
                    <a:moveTo>
                      <a:pt x="83" y="18"/>
                    </a:moveTo>
                    <a:cubicBezTo>
                      <a:pt x="83" y="19"/>
                      <a:pt x="82" y="20"/>
                      <a:pt x="82" y="20"/>
                    </a:cubicBezTo>
                    <a:cubicBezTo>
                      <a:pt x="83" y="21"/>
                      <a:pt x="84" y="22"/>
                      <a:pt x="85" y="22"/>
                    </a:cubicBezTo>
                    <a:cubicBezTo>
                      <a:pt x="87" y="20"/>
                      <a:pt x="87" y="20"/>
                      <a:pt x="87" y="20"/>
                    </a:cubicBezTo>
                    <a:cubicBezTo>
                      <a:pt x="85" y="20"/>
                      <a:pt x="84" y="19"/>
                      <a:pt x="83" y="18"/>
                    </a:cubicBezTo>
                    <a:moveTo>
                      <a:pt x="84" y="17"/>
                    </a:moveTo>
                    <a:cubicBezTo>
                      <a:pt x="83" y="18"/>
                      <a:pt x="83" y="18"/>
                      <a:pt x="83" y="18"/>
                    </a:cubicBezTo>
                    <a:cubicBezTo>
                      <a:pt x="84" y="19"/>
                      <a:pt x="85" y="19"/>
                      <a:pt x="87" y="20"/>
                    </a:cubicBezTo>
                    <a:cubicBezTo>
                      <a:pt x="87" y="20"/>
                      <a:pt x="87" y="20"/>
                      <a:pt x="87" y="20"/>
                    </a:cubicBezTo>
                    <a:cubicBezTo>
                      <a:pt x="86" y="19"/>
                      <a:pt x="85" y="18"/>
                      <a:pt x="84" y="17"/>
                    </a:cubicBezTo>
                    <a:moveTo>
                      <a:pt x="84" y="16"/>
                    </a:moveTo>
                    <a:cubicBezTo>
                      <a:pt x="84" y="16"/>
                      <a:pt x="84" y="16"/>
                      <a:pt x="84" y="17"/>
                    </a:cubicBezTo>
                    <a:cubicBezTo>
                      <a:pt x="88" y="19"/>
                      <a:pt x="88" y="19"/>
                      <a:pt x="88" y="19"/>
                    </a:cubicBezTo>
                    <a:cubicBezTo>
                      <a:pt x="88" y="18"/>
                      <a:pt x="88" y="18"/>
                      <a:pt x="88" y="18"/>
                    </a:cubicBezTo>
                    <a:cubicBezTo>
                      <a:pt x="88" y="18"/>
                      <a:pt x="88" y="18"/>
                      <a:pt x="88" y="18"/>
                    </a:cubicBezTo>
                    <a:cubicBezTo>
                      <a:pt x="84" y="16"/>
                      <a:pt x="84" y="16"/>
                      <a:pt x="84" y="16"/>
                    </a:cubicBezTo>
                    <a:moveTo>
                      <a:pt x="79" y="16"/>
                    </a:moveTo>
                    <a:cubicBezTo>
                      <a:pt x="79" y="17"/>
                      <a:pt x="78" y="17"/>
                      <a:pt x="78" y="18"/>
                    </a:cubicBezTo>
                    <a:cubicBezTo>
                      <a:pt x="79" y="19"/>
                      <a:pt x="80" y="20"/>
                      <a:pt x="82" y="20"/>
                    </a:cubicBezTo>
                    <a:cubicBezTo>
                      <a:pt x="83" y="18"/>
                      <a:pt x="83" y="18"/>
                      <a:pt x="83" y="18"/>
                    </a:cubicBezTo>
                    <a:cubicBezTo>
                      <a:pt x="82" y="17"/>
                      <a:pt x="80" y="17"/>
                      <a:pt x="79" y="16"/>
                    </a:cubicBezTo>
                    <a:moveTo>
                      <a:pt x="80" y="15"/>
                    </a:moveTo>
                    <a:cubicBezTo>
                      <a:pt x="79" y="15"/>
                      <a:pt x="79" y="15"/>
                      <a:pt x="79" y="16"/>
                    </a:cubicBezTo>
                    <a:cubicBezTo>
                      <a:pt x="79" y="16"/>
                      <a:pt x="80" y="16"/>
                      <a:pt x="80" y="16"/>
                    </a:cubicBezTo>
                    <a:cubicBezTo>
                      <a:pt x="81" y="17"/>
                      <a:pt x="82" y="17"/>
                      <a:pt x="83" y="18"/>
                    </a:cubicBezTo>
                    <a:cubicBezTo>
                      <a:pt x="83" y="17"/>
                      <a:pt x="83" y="17"/>
                      <a:pt x="83" y="17"/>
                    </a:cubicBezTo>
                    <a:cubicBezTo>
                      <a:pt x="82" y="16"/>
                      <a:pt x="81" y="16"/>
                      <a:pt x="80" y="15"/>
                    </a:cubicBezTo>
                    <a:moveTo>
                      <a:pt x="86" y="14"/>
                    </a:moveTo>
                    <a:cubicBezTo>
                      <a:pt x="85" y="15"/>
                      <a:pt x="85" y="15"/>
                      <a:pt x="85" y="16"/>
                    </a:cubicBezTo>
                    <a:cubicBezTo>
                      <a:pt x="86" y="16"/>
                      <a:pt x="87" y="17"/>
                      <a:pt x="88" y="18"/>
                    </a:cubicBezTo>
                    <a:cubicBezTo>
                      <a:pt x="89" y="16"/>
                      <a:pt x="89" y="16"/>
                      <a:pt x="89" y="16"/>
                    </a:cubicBezTo>
                    <a:cubicBezTo>
                      <a:pt x="88" y="16"/>
                      <a:pt x="87" y="15"/>
                      <a:pt x="86" y="14"/>
                    </a:cubicBezTo>
                    <a:moveTo>
                      <a:pt x="80" y="13"/>
                    </a:moveTo>
                    <a:cubicBezTo>
                      <a:pt x="80" y="14"/>
                      <a:pt x="80" y="14"/>
                      <a:pt x="80" y="14"/>
                    </a:cubicBezTo>
                    <a:cubicBezTo>
                      <a:pt x="84" y="16"/>
                      <a:pt x="84" y="16"/>
                      <a:pt x="84" y="16"/>
                    </a:cubicBezTo>
                    <a:cubicBezTo>
                      <a:pt x="84" y="16"/>
                      <a:pt x="84" y="16"/>
                      <a:pt x="84" y="16"/>
                    </a:cubicBezTo>
                    <a:cubicBezTo>
                      <a:pt x="80" y="13"/>
                      <a:pt x="80" y="13"/>
                      <a:pt x="80" y="13"/>
                    </a:cubicBezTo>
                    <a:moveTo>
                      <a:pt x="87" y="12"/>
                    </a:moveTo>
                    <a:cubicBezTo>
                      <a:pt x="87" y="12"/>
                      <a:pt x="86" y="13"/>
                      <a:pt x="86" y="13"/>
                    </a:cubicBezTo>
                    <a:cubicBezTo>
                      <a:pt x="87" y="14"/>
                      <a:pt x="88" y="15"/>
                      <a:pt x="90" y="16"/>
                    </a:cubicBezTo>
                    <a:cubicBezTo>
                      <a:pt x="91" y="14"/>
                      <a:pt x="91" y="14"/>
                      <a:pt x="91" y="14"/>
                    </a:cubicBezTo>
                    <a:cubicBezTo>
                      <a:pt x="89" y="13"/>
                      <a:pt x="88" y="12"/>
                      <a:pt x="87" y="12"/>
                    </a:cubicBezTo>
                    <a:moveTo>
                      <a:pt x="81" y="11"/>
                    </a:moveTo>
                    <a:cubicBezTo>
                      <a:pt x="81" y="12"/>
                      <a:pt x="81" y="12"/>
                      <a:pt x="81" y="13"/>
                    </a:cubicBezTo>
                    <a:cubicBezTo>
                      <a:pt x="82" y="14"/>
                      <a:pt x="83" y="15"/>
                      <a:pt x="84" y="15"/>
                    </a:cubicBezTo>
                    <a:cubicBezTo>
                      <a:pt x="85" y="14"/>
                      <a:pt x="85" y="14"/>
                      <a:pt x="85" y="14"/>
                    </a:cubicBezTo>
                    <a:cubicBezTo>
                      <a:pt x="84" y="13"/>
                      <a:pt x="83" y="12"/>
                      <a:pt x="81" y="11"/>
                    </a:cubicBezTo>
                    <a:moveTo>
                      <a:pt x="88" y="9"/>
                    </a:moveTo>
                    <a:cubicBezTo>
                      <a:pt x="88" y="10"/>
                      <a:pt x="88" y="10"/>
                      <a:pt x="88" y="11"/>
                    </a:cubicBezTo>
                    <a:cubicBezTo>
                      <a:pt x="89" y="12"/>
                      <a:pt x="90" y="12"/>
                      <a:pt x="91" y="13"/>
                    </a:cubicBezTo>
                    <a:cubicBezTo>
                      <a:pt x="92" y="12"/>
                      <a:pt x="92" y="12"/>
                      <a:pt x="92" y="12"/>
                    </a:cubicBezTo>
                    <a:cubicBezTo>
                      <a:pt x="91" y="11"/>
                      <a:pt x="90" y="10"/>
                      <a:pt x="88" y="9"/>
                    </a:cubicBezTo>
                    <a:moveTo>
                      <a:pt x="83" y="9"/>
                    </a:moveTo>
                    <a:cubicBezTo>
                      <a:pt x="82" y="10"/>
                      <a:pt x="82" y="10"/>
                      <a:pt x="82" y="11"/>
                    </a:cubicBezTo>
                    <a:cubicBezTo>
                      <a:pt x="83" y="11"/>
                      <a:pt x="84" y="12"/>
                      <a:pt x="86" y="13"/>
                    </a:cubicBezTo>
                    <a:cubicBezTo>
                      <a:pt x="86" y="11"/>
                      <a:pt x="86" y="11"/>
                      <a:pt x="86" y="11"/>
                    </a:cubicBezTo>
                    <a:cubicBezTo>
                      <a:pt x="85" y="11"/>
                      <a:pt x="84" y="10"/>
                      <a:pt x="83" y="9"/>
                    </a:cubicBezTo>
                    <a:moveTo>
                      <a:pt x="89" y="8"/>
                    </a:moveTo>
                    <a:cubicBezTo>
                      <a:pt x="89" y="9"/>
                      <a:pt x="89" y="9"/>
                      <a:pt x="89" y="9"/>
                    </a:cubicBezTo>
                    <a:cubicBezTo>
                      <a:pt x="89" y="9"/>
                      <a:pt x="89" y="9"/>
                      <a:pt x="89" y="9"/>
                    </a:cubicBezTo>
                    <a:cubicBezTo>
                      <a:pt x="90" y="10"/>
                      <a:pt x="91" y="11"/>
                      <a:pt x="92" y="11"/>
                    </a:cubicBezTo>
                    <a:cubicBezTo>
                      <a:pt x="93" y="11"/>
                      <a:pt x="93" y="11"/>
                      <a:pt x="93" y="11"/>
                    </a:cubicBezTo>
                    <a:cubicBezTo>
                      <a:pt x="92" y="10"/>
                      <a:pt x="90" y="9"/>
                      <a:pt x="89" y="8"/>
                    </a:cubicBezTo>
                    <a:moveTo>
                      <a:pt x="84" y="7"/>
                    </a:moveTo>
                    <a:cubicBezTo>
                      <a:pt x="84" y="7"/>
                      <a:pt x="83" y="8"/>
                      <a:pt x="83" y="8"/>
                    </a:cubicBezTo>
                    <a:cubicBezTo>
                      <a:pt x="84" y="9"/>
                      <a:pt x="86" y="10"/>
                      <a:pt x="87" y="10"/>
                    </a:cubicBezTo>
                    <a:cubicBezTo>
                      <a:pt x="88" y="9"/>
                      <a:pt x="88" y="9"/>
                      <a:pt x="88" y="9"/>
                    </a:cubicBezTo>
                    <a:cubicBezTo>
                      <a:pt x="87" y="8"/>
                      <a:pt x="85" y="8"/>
                      <a:pt x="84" y="7"/>
                    </a:cubicBezTo>
                    <a:moveTo>
                      <a:pt x="91" y="6"/>
                    </a:moveTo>
                    <a:cubicBezTo>
                      <a:pt x="89" y="8"/>
                      <a:pt x="89" y="8"/>
                      <a:pt x="89" y="8"/>
                    </a:cubicBezTo>
                    <a:cubicBezTo>
                      <a:pt x="90" y="9"/>
                      <a:pt x="91" y="10"/>
                      <a:pt x="93" y="11"/>
                    </a:cubicBezTo>
                    <a:cubicBezTo>
                      <a:pt x="94" y="8"/>
                      <a:pt x="94" y="8"/>
                      <a:pt x="94" y="8"/>
                    </a:cubicBezTo>
                    <a:cubicBezTo>
                      <a:pt x="93" y="8"/>
                      <a:pt x="92" y="7"/>
                      <a:pt x="91" y="6"/>
                    </a:cubicBezTo>
                    <a:moveTo>
                      <a:pt x="85" y="6"/>
                    </a:moveTo>
                    <a:cubicBezTo>
                      <a:pt x="84" y="6"/>
                      <a:pt x="84" y="6"/>
                      <a:pt x="84" y="6"/>
                    </a:cubicBezTo>
                    <a:cubicBezTo>
                      <a:pt x="85" y="7"/>
                      <a:pt x="87" y="8"/>
                      <a:pt x="88" y="9"/>
                    </a:cubicBezTo>
                    <a:cubicBezTo>
                      <a:pt x="88" y="8"/>
                      <a:pt x="88" y="8"/>
                      <a:pt x="88" y="8"/>
                    </a:cubicBezTo>
                    <a:cubicBezTo>
                      <a:pt x="87" y="7"/>
                      <a:pt x="86" y="7"/>
                      <a:pt x="85" y="6"/>
                    </a:cubicBezTo>
                    <a:moveTo>
                      <a:pt x="92" y="4"/>
                    </a:moveTo>
                    <a:cubicBezTo>
                      <a:pt x="92" y="4"/>
                      <a:pt x="92" y="4"/>
                      <a:pt x="92" y="4"/>
                    </a:cubicBezTo>
                    <a:cubicBezTo>
                      <a:pt x="93" y="5"/>
                      <a:pt x="94" y="6"/>
                      <a:pt x="95" y="6"/>
                    </a:cubicBezTo>
                    <a:cubicBezTo>
                      <a:pt x="96" y="6"/>
                      <a:pt x="96" y="6"/>
                      <a:pt x="96" y="6"/>
                    </a:cubicBezTo>
                    <a:cubicBezTo>
                      <a:pt x="95" y="5"/>
                      <a:pt x="93" y="4"/>
                      <a:pt x="92" y="4"/>
                    </a:cubicBezTo>
                    <a:moveTo>
                      <a:pt x="86" y="3"/>
                    </a:moveTo>
                    <a:cubicBezTo>
                      <a:pt x="85" y="4"/>
                      <a:pt x="85" y="5"/>
                      <a:pt x="85" y="6"/>
                    </a:cubicBezTo>
                    <a:cubicBezTo>
                      <a:pt x="86" y="6"/>
                      <a:pt x="87" y="7"/>
                      <a:pt x="88" y="8"/>
                    </a:cubicBezTo>
                    <a:cubicBezTo>
                      <a:pt x="90" y="6"/>
                      <a:pt x="90" y="6"/>
                      <a:pt x="90" y="6"/>
                    </a:cubicBezTo>
                    <a:cubicBezTo>
                      <a:pt x="88" y="5"/>
                      <a:pt x="87" y="4"/>
                      <a:pt x="86" y="3"/>
                    </a:cubicBezTo>
                    <a:moveTo>
                      <a:pt x="87" y="0"/>
                    </a:moveTo>
                    <a:cubicBezTo>
                      <a:pt x="87" y="1"/>
                      <a:pt x="87" y="1"/>
                      <a:pt x="87" y="1"/>
                    </a:cubicBezTo>
                    <a:cubicBezTo>
                      <a:pt x="88" y="2"/>
                      <a:pt x="89" y="3"/>
                      <a:pt x="91" y="4"/>
                    </a:cubicBezTo>
                    <a:cubicBezTo>
                      <a:pt x="91" y="3"/>
                      <a:pt x="91" y="3"/>
                      <a:pt x="91" y="3"/>
                    </a:cubicBezTo>
                    <a:cubicBezTo>
                      <a:pt x="90" y="2"/>
                      <a:pt x="89" y="1"/>
                      <a:pt x="87" y="0"/>
                    </a:cubicBezTo>
                    <a:moveTo>
                      <a:pt x="117" y="0"/>
                    </a:moveTo>
                    <a:cubicBezTo>
                      <a:pt x="118" y="0"/>
                      <a:pt x="118" y="0"/>
                      <a:pt x="118" y="1"/>
                    </a:cubicBezTo>
                    <a:cubicBezTo>
                      <a:pt x="118" y="1"/>
                      <a:pt x="118" y="1"/>
                      <a:pt x="118" y="1"/>
                    </a:cubicBezTo>
                    <a:cubicBezTo>
                      <a:pt x="118" y="0"/>
                      <a:pt x="118" y="0"/>
                      <a:pt x="117" y="0"/>
                    </a:cubicBezTo>
                    <a:moveTo>
                      <a:pt x="136" y="0"/>
                    </a:moveTo>
                    <a:cubicBezTo>
                      <a:pt x="136" y="0"/>
                      <a:pt x="136" y="0"/>
                      <a:pt x="136" y="0"/>
                    </a:cubicBezTo>
                    <a:cubicBezTo>
                      <a:pt x="137" y="0"/>
                      <a:pt x="137" y="0"/>
                      <a:pt x="137" y="0"/>
                    </a:cubicBezTo>
                    <a:cubicBezTo>
                      <a:pt x="137" y="0"/>
                      <a:pt x="136" y="0"/>
                      <a:pt x="13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3" name="Freeform 10427"/>
              <p:cNvSpPr>
                <a:spLocks noEditPoints="1"/>
              </p:cNvSpPr>
              <p:nvPr/>
            </p:nvSpPr>
            <p:spPr bwMode="auto">
              <a:xfrm>
                <a:off x="-626" y="3297"/>
                <a:ext cx="22" cy="21"/>
              </a:xfrm>
              <a:custGeom>
                <a:avLst/>
                <a:gdLst>
                  <a:gd name="T0" fmla="*/ 1 w 9"/>
                  <a:gd name="T1" fmla="*/ 5 h 9"/>
                  <a:gd name="T2" fmla="*/ 0 w 9"/>
                  <a:gd name="T3" fmla="*/ 6 h 9"/>
                  <a:gd name="T4" fmla="*/ 5 w 9"/>
                  <a:gd name="T5" fmla="*/ 9 h 9"/>
                  <a:gd name="T6" fmla="*/ 6 w 9"/>
                  <a:gd name="T7" fmla="*/ 8 h 9"/>
                  <a:gd name="T8" fmla="*/ 1 w 9"/>
                  <a:gd name="T9" fmla="*/ 5 h 9"/>
                  <a:gd name="T10" fmla="*/ 3 w 9"/>
                  <a:gd name="T11" fmla="*/ 0 h 9"/>
                  <a:gd name="T12" fmla="*/ 3 w 9"/>
                  <a:gd name="T13" fmla="*/ 1 h 9"/>
                  <a:gd name="T14" fmla="*/ 8 w 9"/>
                  <a:gd name="T15" fmla="*/ 4 h 9"/>
                  <a:gd name="T16" fmla="*/ 8 w 9"/>
                  <a:gd name="T17" fmla="*/ 4 h 9"/>
                  <a:gd name="T18" fmla="*/ 3 w 9"/>
                  <a:gd name="T19" fmla="*/ 0 h 9"/>
                  <a:gd name="T20" fmla="*/ 3 w 9"/>
                  <a:gd name="T21" fmla="*/ 0 h 9"/>
                  <a:gd name="T22" fmla="*/ 3 w 9"/>
                  <a:gd name="T23" fmla="*/ 0 h 9"/>
                  <a:gd name="T24" fmla="*/ 8 w 9"/>
                  <a:gd name="T25" fmla="*/ 3 h 9"/>
                  <a:gd name="T26" fmla="*/ 9 w 9"/>
                  <a:gd name="T27" fmla="*/ 3 h 9"/>
                  <a:gd name="T28" fmla="*/ 3 w 9"/>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9">
                    <a:moveTo>
                      <a:pt x="1" y="5"/>
                    </a:moveTo>
                    <a:cubicBezTo>
                      <a:pt x="0" y="5"/>
                      <a:pt x="0" y="6"/>
                      <a:pt x="0" y="6"/>
                    </a:cubicBezTo>
                    <a:cubicBezTo>
                      <a:pt x="2" y="7"/>
                      <a:pt x="3" y="8"/>
                      <a:pt x="5" y="9"/>
                    </a:cubicBezTo>
                    <a:cubicBezTo>
                      <a:pt x="6" y="8"/>
                      <a:pt x="6" y="8"/>
                      <a:pt x="6" y="8"/>
                    </a:cubicBezTo>
                    <a:cubicBezTo>
                      <a:pt x="4" y="7"/>
                      <a:pt x="2" y="6"/>
                      <a:pt x="1" y="5"/>
                    </a:cubicBezTo>
                    <a:moveTo>
                      <a:pt x="3" y="0"/>
                    </a:moveTo>
                    <a:cubicBezTo>
                      <a:pt x="3" y="1"/>
                      <a:pt x="3" y="1"/>
                      <a:pt x="3" y="1"/>
                    </a:cubicBezTo>
                    <a:cubicBezTo>
                      <a:pt x="4" y="2"/>
                      <a:pt x="6" y="3"/>
                      <a:pt x="8" y="4"/>
                    </a:cubicBezTo>
                    <a:cubicBezTo>
                      <a:pt x="8" y="4"/>
                      <a:pt x="8" y="4"/>
                      <a:pt x="8" y="4"/>
                    </a:cubicBezTo>
                    <a:cubicBezTo>
                      <a:pt x="7" y="2"/>
                      <a:pt x="5" y="1"/>
                      <a:pt x="3" y="0"/>
                    </a:cubicBezTo>
                    <a:moveTo>
                      <a:pt x="3" y="0"/>
                    </a:moveTo>
                    <a:cubicBezTo>
                      <a:pt x="3" y="0"/>
                      <a:pt x="3" y="0"/>
                      <a:pt x="3" y="0"/>
                    </a:cubicBezTo>
                    <a:cubicBezTo>
                      <a:pt x="5" y="1"/>
                      <a:pt x="7" y="2"/>
                      <a:pt x="8" y="3"/>
                    </a:cubicBezTo>
                    <a:cubicBezTo>
                      <a:pt x="9" y="3"/>
                      <a:pt x="9" y="3"/>
                      <a:pt x="9" y="3"/>
                    </a:cubicBezTo>
                    <a:cubicBezTo>
                      <a:pt x="7" y="2"/>
                      <a:pt x="5"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4" name="Freeform 10428"/>
              <p:cNvSpPr>
                <a:spLocks/>
              </p:cNvSpPr>
              <p:nvPr/>
            </p:nvSpPr>
            <p:spPr bwMode="auto">
              <a:xfrm>
                <a:off x="-619" y="3297"/>
                <a:ext cx="12" cy="9"/>
              </a:xfrm>
              <a:custGeom>
                <a:avLst/>
                <a:gdLst>
                  <a:gd name="T0" fmla="*/ 0 w 5"/>
                  <a:gd name="T1" fmla="*/ 0 h 4"/>
                  <a:gd name="T2" fmla="*/ 0 w 5"/>
                  <a:gd name="T3" fmla="*/ 0 h 4"/>
                  <a:gd name="T4" fmla="*/ 5 w 5"/>
                  <a:gd name="T5" fmla="*/ 4 h 4"/>
                  <a:gd name="T6" fmla="*/ 5 w 5"/>
                  <a:gd name="T7" fmla="*/ 3 h 4"/>
                  <a:gd name="T8" fmla="*/ 0 w 5"/>
                  <a:gd name="T9" fmla="*/ 0 h 4"/>
                </a:gdLst>
                <a:ahLst/>
                <a:cxnLst>
                  <a:cxn ang="0">
                    <a:pos x="T0" y="T1"/>
                  </a:cxn>
                  <a:cxn ang="0">
                    <a:pos x="T2" y="T3"/>
                  </a:cxn>
                  <a:cxn ang="0">
                    <a:pos x="T4" y="T5"/>
                  </a:cxn>
                  <a:cxn ang="0">
                    <a:pos x="T6" y="T7"/>
                  </a:cxn>
                  <a:cxn ang="0">
                    <a:pos x="T8" y="T9"/>
                  </a:cxn>
                </a:cxnLst>
                <a:rect l="0" t="0" r="r" b="b"/>
                <a:pathLst>
                  <a:path w="5" h="4">
                    <a:moveTo>
                      <a:pt x="0" y="0"/>
                    </a:moveTo>
                    <a:cubicBezTo>
                      <a:pt x="0" y="0"/>
                      <a:pt x="0" y="0"/>
                      <a:pt x="0" y="0"/>
                    </a:cubicBezTo>
                    <a:cubicBezTo>
                      <a:pt x="2" y="1"/>
                      <a:pt x="4" y="2"/>
                      <a:pt x="5" y="4"/>
                    </a:cubicBezTo>
                    <a:cubicBezTo>
                      <a:pt x="5" y="3"/>
                      <a:pt x="5" y="3"/>
                      <a:pt x="5"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5" name="Freeform 10429"/>
              <p:cNvSpPr>
                <a:spLocks noEditPoints="1"/>
              </p:cNvSpPr>
              <p:nvPr/>
            </p:nvSpPr>
            <p:spPr bwMode="auto">
              <a:xfrm>
                <a:off x="-607" y="3268"/>
                <a:ext cx="19" cy="17"/>
              </a:xfrm>
              <a:custGeom>
                <a:avLst/>
                <a:gdLst>
                  <a:gd name="T0" fmla="*/ 0 w 8"/>
                  <a:gd name="T1" fmla="*/ 4 h 7"/>
                  <a:gd name="T2" fmla="*/ 0 w 8"/>
                  <a:gd name="T3" fmla="*/ 4 h 7"/>
                  <a:gd name="T4" fmla="*/ 5 w 8"/>
                  <a:gd name="T5" fmla="*/ 7 h 7"/>
                  <a:gd name="T6" fmla="*/ 6 w 8"/>
                  <a:gd name="T7" fmla="*/ 7 h 7"/>
                  <a:gd name="T8" fmla="*/ 0 w 8"/>
                  <a:gd name="T9" fmla="*/ 4 h 7"/>
                  <a:gd name="T10" fmla="*/ 0 w 8"/>
                  <a:gd name="T11" fmla="*/ 3 h 7"/>
                  <a:gd name="T12" fmla="*/ 0 w 8"/>
                  <a:gd name="T13" fmla="*/ 3 h 7"/>
                  <a:gd name="T14" fmla="*/ 6 w 8"/>
                  <a:gd name="T15" fmla="*/ 7 h 7"/>
                  <a:gd name="T16" fmla="*/ 6 w 8"/>
                  <a:gd name="T17" fmla="*/ 6 h 7"/>
                  <a:gd name="T18" fmla="*/ 0 w 8"/>
                  <a:gd name="T19" fmla="*/ 3 h 7"/>
                  <a:gd name="T20" fmla="*/ 1 w 8"/>
                  <a:gd name="T21" fmla="*/ 1 h 7"/>
                  <a:gd name="T22" fmla="*/ 1 w 8"/>
                  <a:gd name="T23" fmla="*/ 2 h 7"/>
                  <a:gd name="T24" fmla="*/ 7 w 8"/>
                  <a:gd name="T25" fmla="*/ 5 h 7"/>
                  <a:gd name="T26" fmla="*/ 7 w 8"/>
                  <a:gd name="T27" fmla="*/ 5 h 7"/>
                  <a:gd name="T28" fmla="*/ 1 w 8"/>
                  <a:gd name="T29" fmla="*/ 1 h 7"/>
                  <a:gd name="T30" fmla="*/ 2 w 8"/>
                  <a:gd name="T31" fmla="*/ 0 h 7"/>
                  <a:gd name="T32" fmla="*/ 1 w 8"/>
                  <a:gd name="T33" fmla="*/ 1 h 7"/>
                  <a:gd name="T34" fmla="*/ 7 w 8"/>
                  <a:gd name="T35" fmla="*/ 4 h 7"/>
                  <a:gd name="T36" fmla="*/ 8 w 8"/>
                  <a:gd name="T37" fmla="*/ 4 h 7"/>
                  <a:gd name="T38" fmla="*/ 2 w 8"/>
                  <a:gd name="T3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7">
                    <a:moveTo>
                      <a:pt x="0" y="4"/>
                    </a:moveTo>
                    <a:cubicBezTo>
                      <a:pt x="0" y="4"/>
                      <a:pt x="0" y="4"/>
                      <a:pt x="0" y="4"/>
                    </a:cubicBezTo>
                    <a:cubicBezTo>
                      <a:pt x="2" y="5"/>
                      <a:pt x="4" y="6"/>
                      <a:pt x="5" y="7"/>
                    </a:cubicBezTo>
                    <a:cubicBezTo>
                      <a:pt x="6" y="7"/>
                      <a:pt x="6" y="7"/>
                      <a:pt x="6" y="7"/>
                    </a:cubicBezTo>
                    <a:cubicBezTo>
                      <a:pt x="4" y="6"/>
                      <a:pt x="2" y="5"/>
                      <a:pt x="0" y="4"/>
                    </a:cubicBezTo>
                    <a:moveTo>
                      <a:pt x="0" y="3"/>
                    </a:moveTo>
                    <a:cubicBezTo>
                      <a:pt x="0" y="3"/>
                      <a:pt x="0" y="3"/>
                      <a:pt x="0" y="3"/>
                    </a:cubicBezTo>
                    <a:cubicBezTo>
                      <a:pt x="2" y="5"/>
                      <a:pt x="4" y="6"/>
                      <a:pt x="6" y="7"/>
                    </a:cubicBezTo>
                    <a:cubicBezTo>
                      <a:pt x="6" y="6"/>
                      <a:pt x="6" y="6"/>
                      <a:pt x="6" y="6"/>
                    </a:cubicBezTo>
                    <a:cubicBezTo>
                      <a:pt x="4" y="5"/>
                      <a:pt x="2" y="4"/>
                      <a:pt x="0" y="3"/>
                    </a:cubicBezTo>
                    <a:moveTo>
                      <a:pt x="1" y="1"/>
                    </a:moveTo>
                    <a:cubicBezTo>
                      <a:pt x="1" y="1"/>
                      <a:pt x="1" y="2"/>
                      <a:pt x="1" y="2"/>
                    </a:cubicBezTo>
                    <a:cubicBezTo>
                      <a:pt x="3" y="3"/>
                      <a:pt x="5" y="4"/>
                      <a:pt x="7" y="5"/>
                    </a:cubicBezTo>
                    <a:cubicBezTo>
                      <a:pt x="7" y="5"/>
                      <a:pt x="7" y="5"/>
                      <a:pt x="7" y="5"/>
                    </a:cubicBezTo>
                    <a:cubicBezTo>
                      <a:pt x="1" y="1"/>
                      <a:pt x="1" y="1"/>
                      <a:pt x="1" y="1"/>
                    </a:cubicBezTo>
                    <a:moveTo>
                      <a:pt x="2" y="0"/>
                    </a:moveTo>
                    <a:cubicBezTo>
                      <a:pt x="2" y="0"/>
                      <a:pt x="1" y="1"/>
                      <a:pt x="1" y="1"/>
                    </a:cubicBezTo>
                    <a:cubicBezTo>
                      <a:pt x="3" y="2"/>
                      <a:pt x="5" y="3"/>
                      <a:pt x="7" y="4"/>
                    </a:cubicBezTo>
                    <a:cubicBezTo>
                      <a:pt x="8" y="4"/>
                      <a:pt x="8" y="4"/>
                      <a:pt x="8" y="4"/>
                    </a:cubicBezTo>
                    <a:cubicBezTo>
                      <a:pt x="6" y="2"/>
                      <a:pt x="4"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6" name="Freeform 10430"/>
              <p:cNvSpPr>
                <a:spLocks noEditPoints="1"/>
              </p:cNvSpPr>
              <p:nvPr/>
            </p:nvSpPr>
            <p:spPr bwMode="auto">
              <a:xfrm>
                <a:off x="-590" y="3242"/>
                <a:ext cx="19" cy="12"/>
              </a:xfrm>
              <a:custGeom>
                <a:avLst/>
                <a:gdLst>
                  <a:gd name="T0" fmla="*/ 0 w 8"/>
                  <a:gd name="T1" fmla="*/ 1 h 5"/>
                  <a:gd name="T2" fmla="*/ 0 w 8"/>
                  <a:gd name="T3" fmla="*/ 1 h 5"/>
                  <a:gd name="T4" fmla="*/ 5 w 8"/>
                  <a:gd name="T5" fmla="*/ 4 h 5"/>
                  <a:gd name="T6" fmla="*/ 0 w 8"/>
                  <a:gd name="T7" fmla="*/ 1 h 5"/>
                  <a:gd name="T8" fmla="*/ 1 w 8"/>
                  <a:gd name="T9" fmla="*/ 0 h 5"/>
                  <a:gd name="T10" fmla="*/ 0 w 8"/>
                  <a:gd name="T11" fmla="*/ 1 h 5"/>
                  <a:gd name="T12" fmla="*/ 7 w 8"/>
                  <a:gd name="T13" fmla="*/ 5 h 5"/>
                  <a:gd name="T14" fmla="*/ 8 w 8"/>
                  <a:gd name="T15" fmla="*/ 4 h 5"/>
                  <a:gd name="T16" fmla="*/ 1 w 8"/>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5">
                    <a:moveTo>
                      <a:pt x="0" y="1"/>
                    </a:moveTo>
                    <a:cubicBezTo>
                      <a:pt x="0" y="1"/>
                      <a:pt x="0" y="1"/>
                      <a:pt x="0" y="1"/>
                    </a:cubicBezTo>
                    <a:cubicBezTo>
                      <a:pt x="2" y="2"/>
                      <a:pt x="4" y="3"/>
                      <a:pt x="5" y="4"/>
                    </a:cubicBezTo>
                    <a:cubicBezTo>
                      <a:pt x="4" y="3"/>
                      <a:pt x="2" y="2"/>
                      <a:pt x="0" y="1"/>
                    </a:cubicBezTo>
                    <a:moveTo>
                      <a:pt x="1" y="0"/>
                    </a:moveTo>
                    <a:cubicBezTo>
                      <a:pt x="1" y="0"/>
                      <a:pt x="1" y="0"/>
                      <a:pt x="0" y="1"/>
                    </a:cubicBezTo>
                    <a:cubicBezTo>
                      <a:pt x="3" y="2"/>
                      <a:pt x="5" y="3"/>
                      <a:pt x="7" y="5"/>
                    </a:cubicBezTo>
                    <a:cubicBezTo>
                      <a:pt x="8" y="4"/>
                      <a:pt x="8" y="4"/>
                      <a:pt x="8" y="4"/>
                    </a:cubicBezTo>
                    <a:cubicBezTo>
                      <a:pt x="5" y="2"/>
                      <a:pt x="3"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7" name="Freeform 10431"/>
              <p:cNvSpPr>
                <a:spLocks/>
              </p:cNvSpPr>
              <p:nvPr/>
            </p:nvSpPr>
            <p:spPr bwMode="auto">
              <a:xfrm>
                <a:off x="-590" y="3247"/>
                <a:ext cx="14" cy="10"/>
              </a:xfrm>
              <a:custGeom>
                <a:avLst/>
                <a:gdLst>
                  <a:gd name="T0" fmla="*/ 0 w 6"/>
                  <a:gd name="T1" fmla="*/ 0 h 4"/>
                  <a:gd name="T2" fmla="*/ 0 w 6"/>
                  <a:gd name="T3" fmla="*/ 0 h 4"/>
                  <a:gd name="T4" fmla="*/ 6 w 6"/>
                  <a:gd name="T5" fmla="*/ 4 h 4"/>
                  <a:gd name="T6" fmla="*/ 6 w 6"/>
                  <a:gd name="T7" fmla="*/ 4 h 4"/>
                  <a:gd name="T8" fmla="*/ 0 w 6"/>
                  <a:gd name="T9" fmla="*/ 0 h 4"/>
                </a:gdLst>
                <a:ahLst/>
                <a:cxnLst>
                  <a:cxn ang="0">
                    <a:pos x="T0" y="T1"/>
                  </a:cxn>
                  <a:cxn ang="0">
                    <a:pos x="T2" y="T3"/>
                  </a:cxn>
                  <a:cxn ang="0">
                    <a:pos x="T4" y="T5"/>
                  </a:cxn>
                  <a:cxn ang="0">
                    <a:pos x="T6" y="T7"/>
                  </a:cxn>
                  <a:cxn ang="0">
                    <a:pos x="T8" y="T9"/>
                  </a:cxn>
                </a:cxnLst>
                <a:rect l="0" t="0" r="r" b="b"/>
                <a:pathLst>
                  <a:path w="6" h="4">
                    <a:moveTo>
                      <a:pt x="0" y="0"/>
                    </a:moveTo>
                    <a:cubicBezTo>
                      <a:pt x="0" y="0"/>
                      <a:pt x="0" y="0"/>
                      <a:pt x="0" y="0"/>
                    </a:cubicBezTo>
                    <a:cubicBezTo>
                      <a:pt x="2" y="1"/>
                      <a:pt x="4" y="3"/>
                      <a:pt x="6" y="4"/>
                    </a:cubicBezTo>
                    <a:cubicBezTo>
                      <a:pt x="6" y="4"/>
                      <a:pt x="6" y="4"/>
                      <a:pt x="6" y="4"/>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8" name="Freeform 10432"/>
              <p:cNvSpPr>
                <a:spLocks noEditPoints="1"/>
              </p:cNvSpPr>
              <p:nvPr/>
            </p:nvSpPr>
            <p:spPr bwMode="auto">
              <a:xfrm>
                <a:off x="-593" y="3238"/>
                <a:ext cx="24" cy="21"/>
              </a:xfrm>
              <a:custGeom>
                <a:avLst/>
                <a:gdLst>
                  <a:gd name="T0" fmla="*/ 0 w 10"/>
                  <a:gd name="T1" fmla="*/ 5 h 9"/>
                  <a:gd name="T2" fmla="*/ 0 w 10"/>
                  <a:gd name="T3" fmla="*/ 5 h 9"/>
                  <a:gd name="T4" fmla="*/ 7 w 10"/>
                  <a:gd name="T5" fmla="*/ 9 h 9"/>
                  <a:gd name="T6" fmla="*/ 7 w 10"/>
                  <a:gd name="T7" fmla="*/ 9 h 9"/>
                  <a:gd name="T8" fmla="*/ 0 w 10"/>
                  <a:gd name="T9" fmla="*/ 5 h 9"/>
                  <a:gd name="T10" fmla="*/ 3 w 10"/>
                  <a:gd name="T11" fmla="*/ 0 h 9"/>
                  <a:gd name="T12" fmla="*/ 3 w 10"/>
                  <a:gd name="T13" fmla="*/ 0 h 9"/>
                  <a:gd name="T14" fmla="*/ 9 w 10"/>
                  <a:gd name="T15" fmla="*/ 5 h 9"/>
                  <a:gd name="T16" fmla="*/ 10 w 10"/>
                  <a:gd name="T17" fmla="*/ 4 h 9"/>
                  <a:gd name="T18" fmla="*/ 3 w 10"/>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9">
                    <a:moveTo>
                      <a:pt x="0" y="5"/>
                    </a:moveTo>
                    <a:cubicBezTo>
                      <a:pt x="0" y="5"/>
                      <a:pt x="0" y="5"/>
                      <a:pt x="0" y="5"/>
                    </a:cubicBezTo>
                    <a:cubicBezTo>
                      <a:pt x="2" y="6"/>
                      <a:pt x="5" y="7"/>
                      <a:pt x="7" y="9"/>
                    </a:cubicBezTo>
                    <a:cubicBezTo>
                      <a:pt x="7" y="9"/>
                      <a:pt x="7" y="9"/>
                      <a:pt x="7" y="9"/>
                    </a:cubicBezTo>
                    <a:cubicBezTo>
                      <a:pt x="5" y="7"/>
                      <a:pt x="2" y="6"/>
                      <a:pt x="0" y="5"/>
                    </a:cubicBezTo>
                    <a:moveTo>
                      <a:pt x="3" y="0"/>
                    </a:moveTo>
                    <a:cubicBezTo>
                      <a:pt x="3" y="0"/>
                      <a:pt x="3" y="0"/>
                      <a:pt x="3" y="0"/>
                    </a:cubicBezTo>
                    <a:cubicBezTo>
                      <a:pt x="5" y="2"/>
                      <a:pt x="7" y="3"/>
                      <a:pt x="9" y="5"/>
                    </a:cubicBezTo>
                    <a:cubicBezTo>
                      <a:pt x="10" y="4"/>
                      <a:pt x="10" y="4"/>
                      <a:pt x="10" y="4"/>
                    </a:cubicBezTo>
                    <a:cubicBezTo>
                      <a:pt x="7" y="3"/>
                      <a:pt x="5"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39" name="Freeform 10433"/>
              <p:cNvSpPr>
                <a:spLocks/>
              </p:cNvSpPr>
              <p:nvPr/>
            </p:nvSpPr>
            <p:spPr bwMode="auto">
              <a:xfrm>
                <a:off x="-581" y="3238"/>
                <a:ext cx="12" cy="9"/>
              </a:xfrm>
              <a:custGeom>
                <a:avLst/>
                <a:gdLst>
                  <a:gd name="T0" fmla="*/ 0 w 12"/>
                  <a:gd name="T1" fmla="*/ 0 h 9"/>
                  <a:gd name="T2" fmla="*/ 12 w 12"/>
                  <a:gd name="T3" fmla="*/ 9 h 9"/>
                  <a:gd name="T4" fmla="*/ 0 w 12"/>
                  <a:gd name="T5" fmla="*/ 0 h 9"/>
                </a:gdLst>
                <a:ahLst/>
                <a:cxnLst>
                  <a:cxn ang="0">
                    <a:pos x="T0" y="T1"/>
                  </a:cxn>
                  <a:cxn ang="0">
                    <a:pos x="T2" y="T3"/>
                  </a:cxn>
                  <a:cxn ang="0">
                    <a:pos x="T4" y="T5"/>
                  </a:cxn>
                </a:cxnLst>
                <a:rect l="0" t="0" r="r" b="b"/>
                <a:pathLst>
                  <a:path w="12" h="9">
                    <a:moveTo>
                      <a:pt x="0" y="0"/>
                    </a:moveTo>
                    <a:lnTo>
                      <a:pt x="12" y="9"/>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40" name="Freeform 10434"/>
              <p:cNvSpPr>
                <a:spLocks/>
              </p:cNvSpPr>
              <p:nvPr/>
            </p:nvSpPr>
            <p:spPr bwMode="auto">
              <a:xfrm>
                <a:off x="-581" y="3238"/>
                <a:ext cx="12" cy="9"/>
              </a:xfrm>
              <a:custGeom>
                <a:avLst/>
                <a:gdLst>
                  <a:gd name="T0" fmla="*/ 0 w 12"/>
                  <a:gd name="T1" fmla="*/ 0 h 9"/>
                  <a:gd name="T2" fmla="*/ 12 w 12"/>
                  <a:gd name="T3" fmla="*/ 9 h 9"/>
                  <a:gd name="T4" fmla="*/ 0 w 12"/>
                  <a:gd name="T5" fmla="*/ 0 h 9"/>
                </a:gdLst>
                <a:ahLst/>
                <a:cxnLst>
                  <a:cxn ang="0">
                    <a:pos x="T0" y="T1"/>
                  </a:cxn>
                  <a:cxn ang="0">
                    <a:pos x="T2" y="T3"/>
                  </a:cxn>
                  <a:cxn ang="0">
                    <a:pos x="T4" y="T5"/>
                  </a:cxn>
                </a:cxnLst>
                <a:rect l="0" t="0" r="r" b="b"/>
                <a:pathLst>
                  <a:path w="12" h="9">
                    <a:moveTo>
                      <a:pt x="0" y="0"/>
                    </a:moveTo>
                    <a:lnTo>
                      <a:pt x="12" y="9"/>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41" name="Freeform 10435"/>
              <p:cNvSpPr>
                <a:spLocks noEditPoints="1"/>
              </p:cNvSpPr>
              <p:nvPr/>
            </p:nvSpPr>
            <p:spPr bwMode="auto">
              <a:xfrm>
                <a:off x="-571" y="3212"/>
                <a:ext cx="16" cy="9"/>
              </a:xfrm>
              <a:custGeom>
                <a:avLst/>
                <a:gdLst>
                  <a:gd name="T0" fmla="*/ 4 w 7"/>
                  <a:gd name="T1" fmla="*/ 2 h 4"/>
                  <a:gd name="T2" fmla="*/ 4 w 7"/>
                  <a:gd name="T3" fmla="*/ 2 h 4"/>
                  <a:gd name="T4" fmla="*/ 7 w 7"/>
                  <a:gd name="T5" fmla="*/ 4 h 4"/>
                  <a:gd name="T6" fmla="*/ 7 w 7"/>
                  <a:gd name="T7" fmla="*/ 4 h 4"/>
                  <a:gd name="T8" fmla="*/ 4 w 7"/>
                  <a:gd name="T9" fmla="*/ 2 h 4"/>
                  <a:gd name="T10" fmla="*/ 0 w 7"/>
                  <a:gd name="T11" fmla="*/ 0 h 4"/>
                  <a:gd name="T12" fmla="*/ 0 w 7"/>
                  <a:gd name="T13" fmla="*/ 0 h 4"/>
                  <a:gd name="T14" fmla="*/ 4 w 7"/>
                  <a:gd name="T15" fmla="*/ 2 h 4"/>
                  <a:gd name="T16" fmla="*/ 4 w 7"/>
                  <a:gd name="T17" fmla="*/ 2 h 4"/>
                  <a:gd name="T18" fmla="*/ 0 w 7"/>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
                    <a:moveTo>
                      <a:pt x="4" y="2"/>
                    </a:moveTo>
                    <a:cubicBezTo>
                      <a:pt x="4" y="2"/>
                      <a:pt x="4" y="2"/>
                      <a:pt x="4" y="2"/>
                    </a:cubicBezTo>
                    <a:cubicBezTo>
                      <a:pt x="5" y="3"/>
                      <a:pt x="6" y="4"/>
                      <a:pt x="7" y="4"/>
                    </a:cubicBezTo>
                    <a:cubicBezTo>
                      <a:pt x="7" y="4"/>
                      <a:pt x="7" y="4"/>
                      <a:pt x="7" y="4"/>
                    </a:cubicBezTo>
                    <a:cubicBezTo>
                      <a:pt x="6" y="4"/>
                      <a:pt x="5" y="3"/>
                      <a:pt x="4" y="2"/>
                    </a:cubicBezTo>
                    <a:moveTo>
                      <a:pt x="0" y="0"/>
                    </a:moveTo>
                    <a:cubicBezTo>
                      <a:pt x="0" y="0"/>
                      <a:pt x="0" y="0"/>
                      <a:pt x="0" y="0"/>
                    </a:cubicBezTo>
                    <a:cubicBezTo>
                      <a:pt x="1" y="1"/>
                      <a:pt x="2" y="2"/>
                      <a:pt x="4" y="2"/>
                    </a:cubicBezTo>
                    <a:cubicBezTo>
                      <a:pt x="4" y="2"/>
                      <a:pt x="4" y="2"/>
                      <a:pt x="4" y="2"/>
                    </a:cubicBezTo>
                    <a:cubicBezTo>
                      <a:pt x="2"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42" name="Freeform 10436"/>
              <p:cNvSpPr>
                <a:spLocks noEditPoints="1"/>
              </p:cNvSpPr>
              <p:nvPr/>
            </p:nvSpPr>
            <p:spPr bwMode="auto">
              <a:xfrm>
                <a:off x="-564" y="3188"/>
                <a:ext cx="23" cy="19"/>
              </a:xfrm>
              <a:custGeom>
                <a:avLst/>
                <a:gdLst>
                  <a:gd name="T0" fmla="*/ 5 w 10"/>
                  <a:gd name="T1" fmla="*/ 5 h 8"/>
                  <a:gd name="T2" fmla="*/ 5 w 10"/>
                  <a:gd name="T3" fmla="*/ 6 h 8"/>
                  <a:gd name="T4" fmla="*/ 8 w 10"/>
                  <a:gd name="T5" fmla="*/ 8 h 8"/>
                  <a:gd name="T6" fmla="*/ 9 w 10"/>
                  <a:gd name="T7" fmla="*/ 8 h 8"/>
                  <a:gd name="T8" fmla="*/ 5 w 10"/>
                  <a:gd name="T9" fmla="*/ 5 h 8"/>
                  <a:gd name="T10" fmla="*/ 7 w 10"/>
                  <a:gd name="T11" fmla="*/ 3 h 8"/>
                  <a:gd name="T12" fmla="*/ 6 w 10"/>
                  <a:gd name="T13" fmla="*/ 4 h 8"/>
                  <a:gd name="T14" fmla="*/ 10 w 10"/>
                  <a:gd name="T15" fmla="*/ 6 h 8"/>
                  <a:gd name="T16" fmla="*/ 10 w 10"/>
                  <a:gd name="T17" fmla="*/ 5 h 8"/>
                  <a:gd name="T18" fmla="*/ 7 w 10"/>
                  <a:gd name="T19" fmla="*/ 3 h 8"/>
                  <a:gd name="T20" fmla="*/ 1 w 10"/>
                  <a:gd name="T21" fmla="*/ 3 h 8"/>
                  <a:gd name="T22" fmla="*/ 0 w 10"/>
                  <a:gd name="T23" fmla="*/ 3 h 8"/>
                  <a:gd name="T24" fmla="*/ 4 w 10"/>
                  <a:gd name="T25" fmla="*/ 6 h 8"/>
                  <a:gd name="T26" fmla="*/ 5 w 10"/>
                  <a:gd name="T27" fmla="*/ 5 h 8"/>
                  <a:gd name="T28" fmla="*/ 1 w 10"/>
                  <a:gd name="T29" fmla="*/ 3 h 8"/>
                  <a:gd name="T30" fmla="*/ 2 w 10"/>
                  <a:gd name="T31" fmla="*/ 0 h 8"/>
                  <a:gd name="T32" fmla="*/ 2 w 10"/>
                  <a:gd name="T33" fmla="*/ 1 h 8"/>
                  <a:gd name="T34" fmla="*/ 5 w 10"/>
                  <a:gd name="T35" fmla="*/ 3 h 8"/>
                  <a:gd name="T36" fmla="*/ 6 w 10"/>
                  <a:gd name="T37" fmla="*/ 2 h 8"/>
                  <a:gd name="T38" fmla="*/ 2 w 10"/>
                  <a:gd name="T3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8">
                    <a:moveTo>
                      <a:pt x="5" y="5"/>
                    </a:moveTo>
                    <a:cubicBezTo>
                      <a:pt x="5" y="6"/>
                      <a:pt x="5" y="6"/>
                      <a:pt x="5" y="6"/>
                    </a:cubicBezTo>
                    <a:cubicBezTo>
                      <a:pt x="6" y="7"/>
                      <a:pt x="7" y="8"/>
                      <a:pt x="8" y="8"/>
                    </a:cubicBezTo>
                    <a:cubicBezTo>
                      <a:pt x="9" y="8"/>
                      <a:pt x="9" y="8"/>
                      <a:pt x="9" y="8"/>
                    </a:cubicBezTo>
                    <a:cubicBezTo>
                      <a:pt x="7" y="7"/>
                      <a:pt x="6" y="6"/>
                      <a:pt x="5" y="5"/>
                    </a:cubicBezTo>
                    <a:moveTo>
                      <a:pt x="7" y="3"/>
                    </a:moveTo>
                    <a:cubicBezTo>
                      <a:pt x="6" y="3"/>
                      <a:pt x="6" y="3"/>
                      <a:pt x="6" y="4"/>
                    </a:cubicBezTo>
                    <a:cubicBezTo>
                      <a:pt x="7" y="4"/>
                      <a:pt x="8" y="5"/>
                      <a:pt x="10" y="6"/>
                    </a:cubicBezTo>
                    <a:cubicBezTo>
                      <a:pt x="10" y="5"/>
                      <a:pt x="10" y="5"/>
                      <a:pt x="10" y="5"/>
                    </a:cubicBezTo>
                    <a:cubicBezTo>
                      <a:pt x="9" y="4"/>
                      <a:pt x="8" y="4"/>
                      <a:pt x="7" y="3"/>
                    </a:cubicBezTo>
                    <a:moveTo>
                      <a:pt x="1" y="3"/>
                    </a:moveTo>
                    <a:cubicBezTo>
                      <a:pt x="1" y="3"/>
                      <a:pt x="1" y="3"/>
                      <a:pt x="0" y="3"/>
                    </a:cubicBezTo>
                    <a:cubicBezTo>
                      <a:pt x="2" y="4"/>
                      <a:pt x="3" y="5"/>
                      <a:pt x="4" y="6"/>
                    </a:cubicBezTo>
                    <a:cubicBezTo>
                      <a:pt x="5" y="5"/>
                      <a:pt x="5" y="5"/>
                      <a:pt x="5" y="5"/>
                    </a:cubicBezTo>
                    <a:cubicBezTo>
                      <a:pt x="3" y="4"/>
                      <a:pt x="2" y="3"/>
                      <a:pt x="1" y="3"/>
                    </a:cubicBezTo>
                    <a:moveTo>
                      <a:pt x="2" y="0"/>
                    </a:moveTo>
                    <a:cubicBezTo>
                      <a:pt x="2" y="0"/>
                      <a:pt x="2" y="1"/>
                      <a:pt x="2" y="1"/>
                    </a:cubicBezTo>
                    <a:cubicBezTo>
                      <a:pt x="3" y="2"/>
                      <a:pt x="4" y="3"/>
                      <a:pt x="5" y="3"/>
                    </a:cubicBezTo>
                    <a:cubicBezTo>
                      <a:pt x="6" y="2"/>
                      <a:pt x="6" y="2"/>
                      <a:pt x="6" y="2"/>
                    </a:cubicBezTo>
                    <a:cubicBezTo>
                      <a:pt x="5" y="2"/>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43" name="Freeform 10437"/>
              <p:cNvSpPr>
                <a:spLocks noEditPoints="1"/>
              </p:cNvSpPr>
              <p:nvPr/>
            </p:nvSpPr>
            <p:spPr bwMode="auto">
              <a:xfrm>
                <a:off x="-583" y="3207"/>
                <a:ext cx="33" cy="33"/>
              </a:xfrm>
              <a:custGeom>
                <a:avLst/>
                <a:gdLst>
                  <a:gd name="T0" fmla="*/ 0 w 14"/>
                  <a:gd name="T1" fmla="*/ 10 h 14"/>
                  <a:gd name="T2" fmla="*/ 0 w 14"/>
                  <a:gd name="T3" fmla="*/ 10 h 14"/>
                  <a:gd name="T4" fmla="*/ 7 w 14"/>
                  <a:gd name="T5" fmla="*/ 14 h 14"/>
                  <a:gd name="T6" fmla="*/ 7 w 14"/>
                  <a:gd name="T7" fmla="*/ 14 h 14"/>
                  <a:gd name="T8" fmla="*/ 0 w 14"/>
                  <a:gd name="T9" fmla="*/ 10 h 14"/>
                  <a:gd name="T10" fmla="*/ 10 w 14"/>
                  <a:gd name="T11" fmla="*/ 2 h 14"/>
                  <a:gd name="T12" fmla="*/ 10 w 14"/>
                  <a:gd name="T13" fmla="*/ 2 h 14"/>
                  <a:gd name="T14" fmla="*/ 14 w 14"/>
                  <a:gd name="T15" fmla="*/ 4 h 14"/>
                  <a:gd name="T16" fmla="*/ 14 w 14"/>
                  <a:gd name="T17" fmla="*/ 4 h 14"/>
                  <a:gd name="T18" fmla="*/ 10 w 14"/>
                  <a:gd name="T19" fmla="*/ 2 h 14"/>
                  <a:gd name="T20" fmla="*/ 6 w 14"/>
                  <a:gd name="T21" fmla="*/ 0 h 14"/>
                  <a:gd name="T22" fmla="*/ 6 w 14"/>
                  <a:gd name="T23" fmla="*/ 0 h 14"/>
                  <a:gd name="T24" fmla="*/ 10 w 14"/>
                  <a:gd name="T25" fmla="*/ 2 h 14"/>
                  <a:gd name="T26" fmla="*/ 10 w 14"/>
                  <a:gd name="T27" fmla="*/ 2 h 14"/>
                  <a:gd name="T28" fmla="*/ 7 w 14"/>
                  <a:gd name="T29" fmla="*/ 0 h 14"/>
                  <a:gd name="T30" fmla="*/ 6 w 14"/>
                  <a:gd name="T3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4">
                    <a:moveTo>
                      <a:pt x="0" y="10"/>
                    </a:moveTo>
                    <a:cubicBezTo>
                      <a:pt x="0" y="10"/>
                      <a:pt x="0" y="10"/>
                      <a:pt x="0" y="10"/>
                    </a:cubicBezTo>
                    <a:cubicBezTo>
                      <a:pt x="7" y="14"/>
                      <a:pt x="7" y="14"/>
                      <a:pt x="7" y="14"/>
                    </a:cubicBezTo>
                    <a:cubicBezTo>
                      <a:pt x="7" y="14"/>
                      <a:pt x="7" y="14"/>
                      <a:pt x="7" y="14"/>
                    </a:cubicBezTo>
                    <a:cubicBezTo>
                      <a:pt x="5" y="13"/>
                      <a:pt x="3" y="11"/>
                      <a:pt x="0" y="10"/>
                    </a:cubicBezTo>
                    <a:moveTo>
                      <a:pt x="10" y="2"/>
                    </a:moveTo>
                    <a:cubicBezTo>
                      <a:pt x="10" y="2"/>
                      <a:pt x="10" y="2"/>
                      <a:pt x="10" y="2"/>
                    </a:cubicBezTo>
                    <a:cubicBezTo>
                      <a:pt x="11" y="3"/>
                      <a:pt x="12" y="4"/>
                      <a:pt x="14" y="4"/>
                    </a:cubicBezTo>
                    <a:cubicBezTo>
                      <a:pt x="14" y="4"/>
                      <a:pt x="14" y="4"/>
                      <a:pt x="14" y="4"/>
                    </a:cubicBezTo>
                    <a:cubicBezTo>
                      <a:pt x="12" y="3"/>
                      <a:pt x="11" y="3"/>
                      <a:pt x="10" y="2"/>
                    </a:cubicBezTo>
                    <a:moveTo>
                      <a:pt x="6" y="0"/>
                    </a:moveTo>
                    <a:cubicBezTo>
                      <a:pt x="6" y="0"/>
                      <a:pt x="6" y="0"/>
                      <a:pt x="6" y="0"/>
                    </a:cubicBezTo>
                    <a:cubicBezTo>
                      <a:pt x="7" y="1"/>
                      <a:pt x="9" y="1"/>
                      <a:pt x="10" y="2"/>
                    </a:cubicBezTo>
                    <a:cubicBezTo>
                      <a:pt x="10" y="2"/>
                      <a:pt x="10" y="2"/>
                      <a:pt x="10" y="2"/>
                    </a:cubicBezTo>
                    <a:cubicBezTo>
                      <a:pt x="9" y="1"/>
                      <a:pt x="8" y="1"/>
                      <a:pt x="7" y="0"/>
                    </a:cubicBezTo>
                    <a:cubicBezTo>
                      <a:pt x="7"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44" name="Freeform 10438"/>
              <p:cNvSpPr>
                <a:spLocks noEditPoints="1"/>
              </p:cNvSpPr>
              <p:nvPr/>
            </p:nvSpPr>
            <p:spPr bwMode="auto">
              <a:xfrm>
                <a:off x="-567" y="3172"/>
                <a:ext cx="36" cy="40"/>
              </a:xfrm>
              <a:custGeom>
                <a:avLst/>
                <a:gdLst>
                  <a:gd name="T0" fmla="*/ 5 w 15"/>
                  <a:gd name="T1" fmla="*/ 15 h 17"/>
                  <a:gd name="T2" fmla="*/ 4 w 15"/>
                  <a:gd name="T3" fmla="*/ 15 h 17"/>
                  <a:gd name="T4" fmla="*/ 8 w 15"/>
                  <a:gd name="T5" fmla="*/ 17 h 17"/>
                  <a:gd name="T6" fmla="*/ 8 w 15"/>
                  <a:gd name="T7" fmla="*/ 17 h 17"/>
                  <a:gd name="T8" fmla="*/ 5 w 15"/>
                  <a:gd name="T9" fmla="*/ 15 h 17"/>
                  <a:gd name="T10" fmla="*/ 1 w 15"/>
                  <a:gd name="T11" fmla="*/ 12 h 17"/>
                  <a:gd name="T12" fmla="*/ 0 w 15"/>
                  <a:gd name="T13" fmla="*/ 12 h 17"/>
                  <a:gd name="T14" fmla="*/ 4 w 15"/>
                  <a:gd name="T15" fmla="*/ 15 h 17"/>
                  <a:gd name="T16" fmla="*/ 4 w 15"/>
                  <a:gd name="T17" fmla="*/ 14 h 17"/>
                  <a:gd name="T18" fmla="*/ 1 w 15"/>
                  <a:gd name="T19" fmla="*/ 12 h 17"/>
                  <a:gd name="T20" fmla="*/ 9 w 15"/>
                  <a:gd name="T21" fmla="*/ 8 h 17"/>
                  <a:gd name="T22" fmla="*/ 8 w 15"/>
                  <a:gd name="T23" fmla="*/ 8 h 17"/>
                  <a:gd name="T24" fmla="*/ 12 w 15"/>
                  <a:gd name="T25" fmla="*/ 11 h 17"/>
                  <a:gd name="T26" fmla="*/ 12 w 15"/>
                  <a:gd name="T27" fmla="*/ 10 h 17"/>
                  <a:gd name="T28" fmla="*/ 9 w 15"/>
                  <a:gd name="T29" fmla="*/ 8 h 17"/>
                  <a:gd name="T30" fmla="*/ 9 w 15"/>
                  <a:gd name="T31" fmla="*/ 7 h 17"/>
                  <a:gd name="T32" fmla="*/ 9 w 15"/>
                  <a:gd name="T33" fmla="*/ 7 h 17"/>
                  <a:gd name="T34" fmla="*/ 13 w 15"/>
                  <a:gd name="T35" fmla="*/ 10 h 17"/>
                  <a:gd name="T36" fmla="*/ 13 w 15"/>
                  <a:gd name="T37" fmla="*/ 10 h 17"/>
                  <a:gd name="T38" fmla="*/ 9 w 15"/>
                  <a:gd name="T39" fmla="*/ 7 h 17"/>
                  <a:gd name="T40" fmla="*/ 4 w 15"/>
                  <a:gd name="T41" fmla="*/ 5 h 17"/>
                  <a:gd name="T42" fmla="*/ 4 w 15"/>
                  <a:gd name="T43" fmla="*/ 6 h 17"/>
                  <a:gd name="T44" fmla="*/ 8 w 15"/>
                  <a:gd name="T45" fmla="*/ 8 h 17"/>
                  <a:gd name="T46" fmla="*/ 8 w 15"/>
                  <a:gd name="T47" fmla="*/ 8 h 17"/>
                  <a:gd name="T48" fmla="*/ 4 w 15"/>
                  <a:gd name="T49" fmla="*/ 5 h 17"/>
                  <a:gd name="T50" fmla="*/ 5 w 15"/>
                  <a:gd name="T51" fmla="*/ 5 h 17"/>
                  <a:gd name="T52" fmla="*/ 5 w 15"/>
                  <a:gd name="T53" fmla="*/ 5 h 17"/>
                  <a:gd name="T54" fmla="*/ 8 w 15"/>
                  <a:gd name="T55" fmla="*/ 7 h 17"/>
                  <a:gd name="T56" fmla="*/ 8 w 15"/>
                  <a:gd name="T57" fmla="*/ 7 h 17"/>
                  <a:gd name="T58" fmla="*/ 5 w 15"/>
                  <a:gd name="T59" fmla="*/ 5 h 17"/>
                  <a:gd name="T60" fmla="*/ 12 w 15"/>
                  <a:gd name="T61" fmla="*/ 3 h 17"/>
                  <a:gd name="T62" fmla="*/ 11 w 15"/>
                  <a:gd name="T63" fmla="*/ 5 h 17"/>
                  <a:gd name="T64" fmla="*/ 14 w 15"/>
                  <a:gd name="T65" fmla="*/ 7 h 17"/>
                  <a:gd name="T66" fmla="*/ 15 w 15"/>
                  <a:gd name="T67" fmla="*/ 5 h 17"/>
                  <a:gd name="T68" fmla="*/ 12 w 15"/>
                  <a:gd name="T69" fmla="*/ 3 h 17"/>
                  <a:gd name="T70" fmla="*/ 7 w 15"/>
                  <a:gd name="T71" fmla="*/ 0 h 17"/>
                  <a:gd name="T72" fmla="*/ 6 w 15"/>
                  <a:gd name="T73" fmla="*/ 1 h 17"/>
                  <a:gd name="T74" fmla="*/ 6 w 15"/>
                  <a:gd name="T75" fmla="*/ 2 h 17"/>
                  <a:gd name="T76" fmla="*/ 10 w 15"/>
                  <a:gd name="T77" fmla="*/ 5 h 17"/>
                  <a:gd name="T78" fmla="*/ 11 w 15"/>
                  <a:gd name="T79" fmla="*/ 3 h 17"/>
                  <a:gd name="T80" fmla="*/ 7 w 15"/>
                  <a:gd name="T8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 h="17">
                    <a:moveTo>
                      <a:pt x="5" y="15"/>
                    </a:moveTo>
                    <a:cubicBezTo>
                      <a:pt x="5" y="15"/>
                      <a:pt x="5" y="15"/>
                      <a:pt x="4" y="15"/>
                    </a:cubicBezTo>
                    <a:cubicBezTo>
                      <a:pt x="8" y="17"/>
                      <a:pt x="8" y="17"/>
                      <a:pt x="8" y="17"/>
                    </a:cubicBezTo>
                    <a:cubicBezTo>
                      <a:pt x="8" y="17"/>
                      <a:pt x="8" y="17"/>
                      <a:pt x="8" y="17"/>
                    </a:cubicBezTo>
                    <a:cubicBezTo>
                      <a:pt x="7" y="16"/>
                      <a:pt x="6" y="15"/>
                      <a:pt x="5" y="15"/>
                    </a:cubicBezTo>
                    <a:moveTo>
                      <a:pt x="1" y="12"/>
                    </a:moveTo>
                    <a:cubicBezTo>
                      <a:pt x="0" y="12"/>
                      <a:pt x="0" y="12"/>
                      <a:pt x="0" y="12"/>
                    </a:cubicBezTo>
                    <a:cubicBezTo>
                      <a:pt x="4" y="15"/>
                      <a:pt x="4" y="15"/>
                      <a:pt x="4" y="15"/>
                    </a:cubicBezTo>
                    <a:cubicBezTo>
                      <a:pt x="4" y="14"/>
                      <a:pt x="4" y="14"/>
                      <a:pt x="4" y="14"/>
                    </a:cubicBezTo>
                    <a:cubicBezTo>
                      <a:pt x="3" y="14"/>
                      <a:pt x="2" y="13"/>
                      <a:pt x="1" y="12"/>
                    </a:cubicBezTo>
                    <a:moveTo>
                      <a:pt x="9" y="8"/>
                    </a:moveTo>
                    <a:cubicBezTo>
                      <a:pt x="9" y="8"/>
                      <a:pt x="9" y="8"/>
                      <a:pt x="8" y="8"/>
                    </a:cubicBezTo>
                    <a:cubicBezTo>
                      <a:pt x="10" y="9"/>
                      <a:pt x="11" y="10"/>
                      <a:pt x="12" y="11"/>
                    </a:cubicBezTo>
                    <a:cubicBezTo>
                      <a:pt x="12" y="10"/>
                      <a:pt x="12" y="10"/>
                      <a:pt x="12" y="10"/>
                    </a:cubicBezTo>
                    <a:cubicBezTo>
                      <a:pt x="11" y="10"/>
                      <a:pt x="10" y="9"/>
                      <a:pt x="9" y="8"/>
                    </a:cubicBezTo>
                    <a:moveTo>
                      <a:pt x="9" y="7"/>
                    </a:moveTo>
                    <a:cubicBezTo>
                      <a:pt x="9" y="7"/>
                      <a:pt x="9" y="7"/>
                      <a:pt x="9" y="7"/>
                    </a:cubicBezTo>
                    <a:cubicBezTo>
                      <a:pt x="10" y="8"/>
                      <a:pt x="12" y="9"/>
                      <a:pt x="13" y="10"/>
                    </a:cubicBezTo>
                    <a:cubicBezTo>
                      <a:pt x="13" y="10"/>
                      <a:pt x="13" y="10"/>
                      <a:pt x="13" y="10"/>
                    </a:cubicBezTo>
                    <a:cubicBezTo>
                      <a:pt x="11" y="9"/>
                      <a:pt x="10" y="8"/>
                      <a:pt x="9" y="7"/>
                    </a:cubicBezTo>
                    <a:moveTo>
                      <a:pt x="4" y="5"/>
                    </a:moveTo>
                    <a:cubicBezTo>
                      <a:pt x="4" y="6"/>
                      <a:pt x="4" y="6"/>
                      <a:pt x="4" y="6"/>
                    </a:cubicBezTo>
                    <a:cubicBezTo>
                      <a:pt x="5" y="7"/>
                      <a:pt x="7" y="7"/>
                      <a:pt x="8" y="8"/>
                    </a:cubicBezTo>
                    <a:cubicBezTo>
                      <a:pt x="8" y="8"/>
                      <a:pt x="8" y="8"/>
                      <a:pt x="8" y="8"/>
                    </a:cubicBezTo>
                    <a:cubicBezTo>
                      <a:pt x="7" y="7"/>
                      <a:pt x="5" y="6"/>
                      <a:pt x="4" y="5"/>
                    </a:cubicBezTo>
                    <a:moveTo>
                      <a:pt x="5" y="5"/>
                    </a:moveTo>
                    <a:cubicBezTo>
                      <a:pt x="5" y="5"/>
                      <a:pt x="5" y="5"/>
                      <a:pt x="5" y="5"/>
                    </a:cubicBezTo>
                    <a:cubicBezTo>
                      <a:pt x="6" y="6"/>
                      <a:pt x="7" y="6"/>
                      <a:pt x="8" y="7"/>
                    </a:cubicBezTo>
                    <a:cubicBezTo>
                      <a:pt x="8" y="7"/>
                      <a:pt x="8" y="7"/>
                      <a:pt x="8" y="7"/>
                    </a:cubicBezTo>
                    <a:cubicBezTo>
                      <a:pt x="7" y="6"/>
                      <a:pt x="6" y="5"/>
                      <a:pt x="5" y="5"/>
                    </a:cubicBezTo>
                    <a:moveTo>
                      <a:pt x="12" y="3"/>
                    </a:moveTo>
                    <a:cubicBezTo>
                      <a:pt x="11" y="5"/>
                      <a:pt x="11" y="5"/>
                      <a:pt x="11" y="5"/>
                    </a:cubicBezTo>
                    <a:cubicBezTo>
                      <a:pt x="12" y="6"/>
                      <a:pt x="13" y="7"/>
                      <a:pt x="14" y="7"/>
                    </a:cubicBezTo>
                    <a:cubicBezTo>
                      <a:pt x="15" y="5"/>
                      <a:pt x="15" y="5"/>
                      <a:pt x="15" y="5"/>
                    </a:cubicBezTo>
                    <a:cubicBezTo>
                      <a:pt x="14" y="5"/>
                      <a:pt x="13" y="4"/>
                      <a:pt x="12" y="3"/>
                    </a:cubicBezTo>
                    <a:moveTo>
                      <a:pt x="7" y="0"/>
                    </a:moveTo>
                    <a:cubicBezTo>
                      <a:pt x="7" y="0"/>
                      <a:pt x="7" y="1"/>
                      <a:pt x="6" y="1"/>
                    </a:cubicBezTo>
                    <a:cubicBezTo>
                      <a:pt x="6" y="1"/>
                      <a:pt x="6" y="2"/>
                      <a:pt x="6" y="2"/>
                    </a:cubicBezTo>
                    <a:cubicBezTo>
                      <a:pt x="7" y="3"/>
                      <a:pt x="8" y="4"/>
                      <a:pt x="10" y="5"/>
                    </a:cubicBezTo>
                    <a:cubicBezTo>
                      <a:pt x="11" y="3"/>
                      <a:pt x="11" y="3"/>
                      <a:pt x="11" y="3"/>
                    </a:cubicBezTo>
                    <a:cubicBezTo>
                      <a:pt x="9" y="2"/>
                      <a:pt x="8" y="1"/>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45" name="Freeform 10439"/>
              <p:cNvSpPr>
                <a:spLocks noEditPoints="1"/>
              </p:cNvSpPr>
              <p:nvPr/>
            </p:nvSpPr>
            <p:spPr bwMode="auto">
              <a:xfrm>
                <a:off x="-567" y="3202"/>
                <a:ext cx="19" cy="15"/>
              </a:xfrm>
              <a:custGeom>
                <a:avLst/>
                <a:gdLst>
                  <a:gd name="T0" fmla="*/ 4 w 8"/>
                  <a:gd name="T1" fmla="*/ 3 h 6"/>
                  <a:gd name="T2" fmla="*/ 4 w 8"/>
                  <a:gd name="T3" fmla="*/ 3 h 6"/>
                  <a:gd name="T4" fmla="*/ 7 w 8"/>
                  <a:gd name="T5" fmla="*/ 6 h 6"/>
                  <a:gd name="T6" fmla="*/ 8 w 8"/>
                  <a:gd name="T7" fmla="*/ 5 h 6"/>
                  <a:gd name="T8" fmla="*/ 4 w 8"/>
                  <a:gd name="T9" fmla="*/ 3 h 6"/>
                  <a:gd name="T10" fmla="*/ 0 w 8"/>
                  <a:gd name="T11" fmla="*/ 0 h 6"/>
                  <a:gd name="T12" fmla="*/ 0 w 8"/>
                  <a:gd name="T13" fmla="*/ 1 h 6"/>
                  <a:gd name="T14" fmla="*/ 3 w 8"/>
                  <a:gd name="T15" fmla="*/ 3 h 6"/>
                  <a:gd name="T16" fmla="*/ 4 w 8"/>
                  <a:gd name="T17" fmla="*/ 2 h 6"/>
                  <a:gd name="T18" fmla="*/ 0 w 8"/>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6">
                    <a:moveTo>
                      <a:pt x="4" y="3"/>
                    </a:moveTo>
                    <a:cubicBezTo>
                      <a:pt x="4" y="3"/>
                      <a:pt x="4" y="3"/>
                      <a:pt x="4" y="3"/>
                    </a:cubicBezTo>
                    <a:cubicBezTo>
                      <a:pt x="5" y="4"/>
                      <a:pt x="6" y="5"/>
                      <a:pt x="7" y="6"/>
                    </a:cubicBezTo>
                    <a:cubicBezTo>
                      <a:pt x="8" y="5"/>
                      <a:pt x="8" y="5"/>
                      <a:pt x="8" y="5"/>
                    </a:cubicBezTo>
                    <a:cubicBezTo>
                      <a:pt x="4" y="3"/>
                      <a:pt x="4" y="3"/>
                      <a:pt x="4" y="3"/>
                    </a:cubicBezTo>
                    <a:moveTo>
                      <a:pt x="0" y="0"/>
                    </a:moveTo>
                    <a:cubicBezTo>
                      <a:pt x="0" y="0"/>
                      <a:pt x="0" y="1"/>
                      <a:pt x="0" y="1"/>
                    </a:cubicBezTo>
                    <a:cubicBezTo>
                      <a:pt x="1" y="2"/>
                      <a:pt x="2" y="2"/>
                      <a:pt x="3" y="3"/>
                    </a:cubicBezTo>
                    <a:cubicBezTo>
                      <a:pt x="4" y="2"/>
                      <a:pt x="4" y="2"/>
                      <a:pt x="4" y="2"/>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46" name="Freeform 10440"/>
              <p:cNvSpPr>
                <a:spLocks noEditPoints="1"/>
              </p:cNvSpPr>
              <p:nvPr/>
            </p:nvSpPr>
            <p:spPr bwMode="auto">
              <a:xfrm>
                <a:off x="-748" y="3252"/>
                <a:ext cx="170" cy="276"/>
              </a:xfrm>
              <a:custGeom>
                <a:avLst/>
                <a:gdLst>
                  <a:gd name="T0" fmla="*/ 4 w 72"/>
                  <a:gd name="T1" fmla="*/ 115 h 117"/>
                  <a:gd name="T2" fmla="*/ 8 w 72"/>
                  <a:gd name="T3" fmla="*/ 116 h 117"/>
                  <a:gd name="T4" fmla="*/ 0 w 72"/>
                  <a:gd name="T5" fmla="*/ 112 h 117"/>
                  <a:gd name="T6" fmla="*/ 3 w 72"/>
                  <a:gd name="T7" fmla="*/ 114 h 117"/>
                  <a:gd name="T8" fmla="*/ 1 w 72"/>
                  <a:gd name="T9" fmla="*/ 110 h 117"/>
                  <a:gd name="T10" fmla="*/ 4 w 72"/>
                  <a:gd name="T11" fmla="*/ 110 h 117"/>
                  <a:gd name="T12" fmla="*/ 9 w 72"/>
                  <a:gd name="T13" fmla="*/ 114 h 117"/>
                  <a:gd name="T14" fmla="*/ 6 w 72"/>
                  <a:gd name="T15" fmla="*/ 108 h 117"/>
                  <a:gd name="T16" fmla="*/ 4 w 72"/>
                  <a:gd name="T17" fmla="*/ 106 h 117"/>
                  <a:gd name="T18" fmla="*/ 2 w 72"/>
                  <a:gd name="T19" fmla="*/ 110 h 117"/>
                  <a:gd name="T20" fmla="*/ 5 w 72"/>
                  <a:gd name="T21" fmla="*/ 112 h 117"/>
                  <a:gd name="T22" fmla="*/ 9 w 72"/>
                  <a:gd name="T23" fmla="*/ 114 h 117"/>
                  <a:gd name="T24" fmla="*/ 7 w 72"/>
                  <a:gd name="T25" fmla="*/ 108 h 117"/>
                  <a:gd name="T26" fmla="*/ 7 w 72"/>
                  <a:gd name="T27" fmla="*/ 107 h 117"/>
                  <a:gd name="T28" fmla="*/ 5 w 72"/>
                  <a:gd name="T29" fmla="*/ 104 h 117"/>
                  <a:gd name="T30" fmla="*/ 10 w 72"/>
                  <a:gd name="T31" fmla="*/ 108 h 117"/>
                  <a:gd name="T32" fmla="*/ 7 w 72"/>
                  <a:gd name="T33" fmla="*/ 105 h 117"/>
                  <a:gd name="T34" fmla="*/ 6 w 72"/>
                  <a:gd name="T35" fmla="*/ 101 h 117"/>
                  <a:gd name="T36" fmla="*/ 6 w 72"/>
                  <a:gd name="T37" fmla="*/ 101 h 117"/>
                  <a:gd name="T38" fmla="*/ 8 w 72"/>
                  <a:gd name="T39" fmla="*/ 99 h 117"/>
                  <a:gd name="T40" fmla="*/ 21 w 72"/>
                  <a:gd name="T41" fmla="*/ 91 h 117"/>
                  <a:gd name="T42" fmla="*/ 19 w 72"/>
                  <a:gd name="T43" fmla="*/ 81 h 117"/>
                  <a:gd name="T44" fmla="*/ 19 w 72"/>
                  <a:gd name="T45" fmla="*/ 81 h 117"/>
                  <a:gd name="T46" fmla="*/ 32 w 72"/>
                  <a:gd name="T47" fmla="*/ 71 h 117"/>
                  <a:gd name="T48" fmla="*/ 27 w 72"/>
                  <a:gd name="T49" fmla="*/ 68 h 117"/>
                  <a:gd name="T50" fmla="*/ 36 w 72"/>
                  <a:gd name="T51" fmla="*/ 64 h 117"/>
                  <a:gd name="T52" fmla="*/ 33 w 72"/>
                  <a:gd name="T53" fmla="*/ 58 h 117"/>
                  <a:gd name="T54" fmla="*/ 33 w 72"/>
                  <a:gd name="T55" fmla="*/ 58 h 117"/>
                  <a:gd name="T56" fmla="*/ 40 w 72"/>
                  <a:gd name="T57" fmla="*/ 53 h 117"/>
                  <a:gd name="T58" fmla="*/ 33 w 72"/>
                  <a:gd name="T59" fmla="*/ 58 h 117"/>
                  <a:gd name="T60" fmla="*/ 39 w 72"/>
                  <a:gd name="T61" fmla="*/ 52 h 117"/>
                  <a:gd name="T62" fmla="*/ 39 w 72"/>
                  <a:gd name="T63" fmla="*/ 50 h 117"/>
                  <a:gd name="T64" fmla="*/ 43 w 72"/>
                  <a:gd name="T65" fmla="*/ 51 h 117"/>
                  <a:gd name="T66" fmla="*/ 39 w 72"/>
                  <a:gd name="T67" fmla="*/ 48 h 117"/>
                  <a:gd name="T68" fmla="*/ 44 w 72"/>
                  <a:gd name="T69" fmla="*/ 49 h 117"/>
                  <a:gd name="T70" fmla="*/ 41 w 72"/>
                  <a:gd name="T71" fmla="*/ 44 h 117"/>
                  <a:gd name="T72" fmla="*/ 47 w 72"/>
                  <a:gd name="T73" fmla="*/ 44 h 117"/>
                  <a:gd name="T74" fmla="*/ 44 w 72"/>
                  <a:gd name="T75" fmla="*/ 40 h 117"/>
                  <a:gd name="T76" fmla="*/ 45 w 72"/>
                  <a:gd name="T77" fmla="*/ 38 h 117"/>
                  <a:gd name="T78" fmla="*/ 52 w 72"/>
                  <a:gd name="T79" fmla="*/ 37 h 117"/>
                  <a:gd name="T80" fmla="*/ 46 w 72"/>
                  <a:gd name="T81" fmla="*/ 36 h 117"/>
                  <a:gd name="T82" fmla="*/ 47 w 72"/>
                  <a:gd name="T83" fmla="*/ 35 h 117"/>
                  <a:gd name="T84" fmla="*/ 53 w 72"/>
                  <a:gd name="T85" fmla="*/ 35 h 117"/>
                  <a:gd name="T86" fmla="*/ 54 w 72"/>
                  <a:gd name="T87" fmla="*/ 33 h 117"/>
                  <a:gd name="T88" fmla="*/ 50 w 72"/>
                  <a:gd name="T89" fmla="*/ 29 h 117"/>
                  <a:gd name="T90" fmla="*/ 54 w 72"/>
                  <a:gd name="T91" fmla="*/ 32 h 117"/>
                  <a:gd name="T92" fmla="*/ 50 w 72"/>
                  <a:gd name="T93" fmla="*/ 29 h 117"/>
                  <a:gd name="T94" fmla="*/ 51 w 72"/>
                  <a:gd name="T95" fmla="*/ 26 h 117"/>
                  <a:gd name="T96" fmla="*/ 62 w 72"/>
                  <a:gd name="T97" fmla="*/ 20 h 117"/>
                  <a:gd name="T98" fmla="*/ 57 w 72"/>
                  <a:gd name="T99" fmla="*/ 15 h 117"/>
                  <a:gd name="T100" fmla="*/ 63 w 72"/>
                  <a:gd name="T101" fmla="*/ 18 h 117"/>
                  <a:gd name="T102" fmla="*/ 58 w 72"/>
                  <a:gd name="T103" fmla="*/ 14 h 117"/>
                  <a:gd name="T104" fmla="*/ 59 w 72"/>
                  <a:gd name="T105" fmla="*/ 12 h 117"/>
                  <a:gd name="T106" fmla="*/ 69 w 72"/>
                  <a:gd name="T107" fmla="*/ 9 h 117"/>
                  <a:gd name="T108" fmla="*/ 66 w 72"/>
                  <a:gd name="T109" fmla="*/ 0 h 117"/>
                  <a:gd name="T110" fmla="*/ 72 w 72"/>
                  <a:gd name="T111" fmla="*/ 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2" h="117">
                    <a:moveTo>
                      <a:pt x="4" y="113"/>
                    </a:moveTo>
                    <a:cubicBezTo>
                      <a:pt x="4" y="114"/>
                      <a:pt x="4" y="114"/>
                      <a:pt x="3" y="114"/>
                    </a:cubicBezTo>
                    <a:cubicBezTo>
                      <a:pt x="4" y="115"/>
                      <a:pt x="4" y="115"/>
                      <a:pt x="4" y="115"/>
                    </a:cubicBezTo>
                    <a:cubicBezTo>
                      <a:pt x="5" y="115"/>
                      <a:pt x="5" y="116"/>
                      <a:pt x="5" y="116"/>
                    </a:cubicBezTo>
                    <a:cubicBezTo>
                      <a:pt x="6" y="116"/>
                      <a:pt x="6" y="117"/>
                      <a:pt x="7" y="117"/>
                    </a:cubicBezTo>
                    <a:cubicBezTo>
                      <a:pt x="8" y="116"/>
                      <a:pt x="8" y="116"/>
                      <a:pt x="8" y="116"/>
                    </a:cubicBezTo>
                    <a:cubicBezTo>
                      <a:pt x="6" y="115"/>
                      <a:pt x="5" y="114"/>
                      <a:pt x="4" y="113"/>
                    </a:cubicBezTo>
                    <a:moveTo>
                      <a:pt x="1" y="110"/>
                    </a:moveTo>
                    <a:cubicBezTo>
                      <a:pt x="0" y="112"/>
                      <a:pt x="0" y="112"/>
                      <a:pt x="0" y="112"/>
                    </a:cubicBezTo>
                    <a:cubicBezTo>
                      <a:pt x="0" y="112"/>
                      <a:pt x="0" y="112"/>
                      <a:pt x="0" y="112"/>
                    </a:cubicBezTo>
                    <a:cubicBezTo>
                      <a:pt x="0" y="112"/>
                      <a:pt x="0" y="112"/>
                      <a:pt x="0" y="112"/>
                    </a:cubicBezTo>
                    <a:cubicBezTo>
                      <a:pt x="1" y="113"/>
                      <a:pt x="2" y="113"/>
                      <a:pt x="3" y="114"/>
                    </a:cubicBezTo>
                    <a:cubicBezTo>
                      <a:pt x="4" y="113"/>
                      <a:pt x="4" y="113"/>
                      <a:pt x="4" y="113"/>
                    </a:cubicBezTo>
                    <a:cubicBezTo>
                      <a:pt x="4" y="113"/>
                      <a:pt x="4" y="113"/>
                      <a:pt x="3" y="113"/>
                    </a:cubicBezTo>
                    <a:cubicBezTo>
                      <a:pt x="1" y="110"/>
                      <a:pt x="1" y="110"/>
                      <a:pt x="1" y="110"/>
                    </a:cubicBezTo>
                    <a:cubicBezTo>
                      <a:pt x="1" y="110"/>
                      <a:pt x="1" y="110"/>
                      <a:pt x="1" y="110"/>
                    </a:cubicBezTo>
                    <a:moveTo>
                      <a:pt x="4" y="108"/>
                    </a:moveTo>
                    <a:cubicBezTo>
                      <a:pt x="3" y="108"/>
                      <a:pt x="3" y="108"/>
                      <a:pt x="4" y="110"/>
                    </a:cubicBezTo>
                    <a:cubicBezTo>
                      <a:pt x="4" y="110"/>
                      <a:pt x="4" y="110"/>
                      <a:pt x="4" y="110"/>
                    </a:cubicBezTo>
                    <a:cubicBezTo>
                      <a:pt x="5" y="110"/>
                      <a:pt x="5" y="110"/>
                      <a:pt x="5" y="111"/>
                    </a:cubicBezTo>
                    <a:cubicBezTo>
                      <a:pt x="6" y="111"/>
                      <a:pt x="8" y="113"/>
                      <a:pt x="9" y="114"/>
                    </a:cubicBezTo>
                    <a:cubicBezTo>
                      <a:pt x="10" y="111"/>
                      <a:pt x="10" y="111"/>
                      <a:pt x="10" y="111"/>
                    </a:cubicBezTo>
                    <a:cubicBezTo>
                      <a:pt x="9" y="110"/>
                      <a:pt x="8" y="110"/>
                      <a:pt x="7" y="109"/>
                    </a:cubicBezTo>
                    <a:cubicBezTo>
                      <a:pt x="7" y="109"/>
                      <a:pt x="6" y="109"/>
                      <a:pt x="6" y="108"/>
                    </a:cubicBezTo>
                    <a:cubicBezTo>
                      <a:pt x="5" y="108"/>
                      <a:pt x="5" y="108"/>
                      <a:pt x="5" y="108"/>
                    </a:cubicBezTo>
                    <a:cubicBezTo>
                      <a:pt x="4" y="108"/>
                      <a:pt x="4" y="108"/>
                      <a:pt x="4" y="108"/>
                    </a:cubicBezTo>
                    <a:moveTo>
                      <a:pt x="4" y="106"/>
                    </a:moveTo>
                    <a:cubicBezTo>
                      <a:pt x="2" y="109"/>
                      <a:pt x="2" y="109"/>
                      <a:pt x="2" y="109"/>
                    </a:cubicBezTo>
                    <a:cubicBezTo>
                      <a:pt x="1" y="110"/>
                      <a:pt x="1" y="110"/>
                      <a:pt x="1" y="110"/>
                    </a:cubicBezTo>
                    <a:cubicBezTo>
                      <a:pt x="1" y="110"/>
                      <a:pt x="2" y="110"/>
                      <a:pt x="2" y="110"/>
                    </a:cubicBezTo>
                    <a:cubicBezTo>
                      <a:pt x="2" y="110"/>
                      <a:pt x="2" y="110"/>
                      <a:pt x="2" y="110"/>
                    </a:cubicBezTo>
                    <a:cubicBezTo>
                      <a:pt x="3" y="111"/>
                      <a:pt x="4" y="112"/>
                      <a:pt x="4" y="112"/>
                    </a:cubicBezTo>
                    <a:cubicBezTo>
                      <a:pt x="5" y="112"/>
                      <a:pt x="5" y="112"/>
                      <a:pt x="5" y="112"/>
                    </a:cubicBezTo>
                    <a:cubicBezTo>
                      <a:pt x="5" y="112"/>
                      <a:pt x="5" y="112"/>
                      <a:pt x="5" y="112"/>
                    </a:cubicBezTo>
                    <a:cubicBezTo>
                      <a:pt x="6" y="113"/>
                      <a:pt x="7" y="114"/>
                      <a:pt x="8" y="115"/>
                    </a:cubicBezTo>
                    <a:cubicBezTo>
                      <a:pt x="9" y="114"/>
                      <a:pt x="9" y="114"/>
                      <a:pt x="9" y="114"/>
                    </a:cubicBezTo>
                    <a:cubicBezTo>
                      <a:pt x="7" y="113"/>
                      <a:pt x="5" y="112"/>
                      <a:pt x="4" y="110"/>
                    </a:cubicBezTo>
                    <a:cubicBezTo>
                      <a:pt x="1" y="109"/>
                      <a:pt x="2" y="107"/>
                      <a:pt x="4" y="107"/>
                    </a:cubicBezTo>
                    <a:cubicBezTo>
                      <a:pt x="5" y="107"/>
                      <a:pt x="6" y="108"/>
                      <a:pt x="7" y="108"/>
                    </a:cubicBezTo>
                    <a:cubicBezTo>
                      <a:pt x="11" y="110"/>
                      <a:pt x="11" y="110"/>
                      <a:pt x="11" y="110"/>
                    </a:cubicBezTo>
                    <a:cubicBezTo>
                      <a:pt x="11" y="109"/>
                      <a:pt x="11" y="109"/>
                      <a:pt x="11" y="109"/>
                    </a:cubicBezTo>
                    <a:cubicBezTo>
                      <a:pt x="7" y="107"/>
                      <a:pt x="7" y="107"/>
                      <a:pt x="7" y="107"/>
                    </a:cubicBezTo>
                    <a:cubicBezTo>
                      <a:pt x="4" y="106"/>
                      <a:pt x="4" y="106"/>
                      <a:pt x="4" y="106"/>
                    </a:cubicBezTo>
                    <a:cubicBezTo>
                      <a:pt x="4" y="106"/>
                      <a:pt x="4" y="106"/>
                      <a:pt x="4" y="106"/>
                    </a:cubicBezTo>
                    <a:moveTo>
                      <a:pt x="5" y="104"/>
                    </a:moveTo>
                    <a:cubicBezTo>
                      <a:pt x="4" y="105"/>
                      <a:pt x="4" y="105"/>
                      <a:pt x="4" y="105"/>
                    </a:cubicBezTo>
                    <a:cubicBezTo>
                      <a:pt x="4" y="105"/>
                      <a:pt x="4" y="105"/>
                      <a:pt x="4" y="105"/>
                    </a:cubicBezTo>
                    <a:cubicBezTo>
                      <a:pt x="7" y="106"/>
                      <a:pt x="8" y="107"/>
                      <a:pt x="10" y="108"/>
                    </a:cubicBezTo>
                    <a:cubicBezTo>
                      <a:pt x="11" y="108"/>
                      <a:pt x="11" y="108"/>
                      <a:pt x="12" y="108"/>
                    </a:cubicBezTo>
                    <a:cubicBezTo>
                      <a:pt x="12" y="107"/>
                      <a:pt x="12" y="107"/>
                      <a:pt x="12" y="107"/>
                    </a:cubicBezTo>
                    <a:cubicBezTo>
                      <a:pt x="7" y="105"/>
                      <a:pt x="7" y="105"/>
                      <a:pt x="7" y="105"/>
                    </a:cubicBezTo>
                    <a:cubicBezTo>
                      <a:pt x="6" y="104"/>
                      <a:pt x="6" y="104"/>
                      <a:pt x="5" y="104"/>
                    </a:cubicBezTo>
                    <a:moveTo>
                      <a:pt x="6" y="101"/>
                    </a:moveTo>
                    <a:cubicBezTo>
                      <a:pt x="6" y="101"/>
                      <a:pt x="6" y="101"/>
                      <a:pt x="6" y="101"/>
                    </a:cubicBezTo>
                    <a:cubicBezTo>
                      <a:pt x="9" y="103"/>
                      <a:pt x="11" y="104"/>
                      <a:pt x="13" y="106"/>
                    </a:cubicBezTo>
                    <a:cubicBezTo>
                      <a:pt x="13" y="105"/>
                      <a:pt x="13" y="105"/>
                      <a:pt x="13" y="105"/>
                    </a:cubicBezTo>
                    <a:cubicBezTo>
                      <a:pt x="11" y="104"/>
                      <a:pt x="9" y="102"/>
                      <a:pt x="6" y="101"/>
                    </a:cubicBezTo>
                    <a:moveTo>
                      <a:pt x="15" y="87"/>
                    </a:moveTo>
                    <a:cubicBezTo>
                      <a:pt x="8" y="98"/>
                      <a:pt x="8" y="98"/>
                      <a:pt x="8" y="98"/>
                    </a:cubicBezTo>
                    <a:cubicBezTo>
                      <a:pt x="8" y="99"/>
                      <a:pt x="8" y="99"/>
                      <a:pt x="8" y="99"/>
                    </a:cubicBezTo>
                    <a:cubicBezTo>
                      <a:pt x="14" y="104"/>
                      <a:pt x="14" y="104"/>
                      <a:pt x="14" y="104"/>
                    </a:cubicBezTo>
                    <a:cubicBezTo>
                      <a:pt x="18" y="96"/>
                      <a:pt x="18" y="96"/>
                      <a:pt x="18" y="96"/>
                    </a:cubicBezTo>
                    <a:cubicBezTo>
                      <a:pt x="21" y="91"/>
                      <a:pt x="21" y="91"/>
                      <a:pt x="21" y="91"/>
                    </a:cubicBezTo>
                    <a:cubicBezTo>
                      <a:pt x="19" y="90"/>
                      <a:pt x="17" y="89"/>
                      <a:pt x="15" y="87"/>
                    </a:cubicBezTo>
                    <a:moveTo>
                      <a:pt x="27" y="68"/>
                    </a:moveTo>
                    <a:cubicBezTo>
                      <a:pt x="19" y="81"/>
                      <a:pt x="19" y="81"/>
                      <a:pt x="19" y="81"/>
                    </a:cubicBezTo>
                    <a:cubicBezTo>
                      <a:pt x="22" y="84"/>
                      <a:pt x="22" y="84"/>
                      <a:pt x="22" y="84"/>
                    </a:cubicBezTo>
                    <a:cubicBezTo>
                      <a:pt x="22" y="83"/>
                      <a:pt x="21" y="83"/>
                      <a:pt x="21" y="83"/>
                    </a:cubicBezTo>
                    <a:cubicBezTo>
                      <a:pt x="19" y="81"/>
                      <a:pt x="19" y="81"/>
                      <a:pt x="19" y="81"/>
                    </a:cubicBezTo>
                    <a:cubicBezTo>
                      <a:pt x="16" y="86"/>
                      <a:pt x="16" y="86"/>
                      <a:pt x="16" y="86"/>
                    </a:cubicBezTo>
                    <a:cubicBezTo>
                      <a:pt x="18" y="87"/>
                      <a:pt x="20" y="88"/>
                      <a:pt x="22" y="90"/>
                    </a:cubicBezTo>
                    <a:cubicBezTo>
                      <a:pt x="32" y="71"/>
                      <a:pt x="32" y="71"/>
                      <a:pt x="32" y="71"/>
                    </a:cubicBezTo>
                    <a:cubicBezTo>
                      <a:pt x="30" y="70"/>
                      <a:pt x="28" y="69"/>
                      <a:pt x="27" y="68"/>
                    </a:cubicBezTo>
                    <a:moveTo>
                      <a:pt x="31" y="61"/>
                    </a:moveTo>
                    <a:cubicBezTo>
                      <a:pt x="27" y="68"/>
                      <a:pt x="27" y="68"/>
                      <a:pt x="27" y="68"/>
                    </a:cubicBezTo>
                    <a:cubicBezTo>
                      <a:pt x="29" y="69"/>
                      <a:pt x="29" y="69"/>
                      <a:pt x="29" y="69"/>
                    </a:cubicBezTo>
                    <a:cubicBezTo>
                      <a:pt x="30" y="69"/>
                      <a:pt x="31" y="70"/>
                      <a:pt x="32" y="71"/>
                    </a:cubicBezTo>
                    <a:cubicBezTo>
                      <a:pt x="36" y="64"/>
                      <a:pt x="36" y="64"/>
                      <a:pt x="36" y="64"/>
                    </a:cubicBezTo>
                    <a:cubicBezTo>
                      <a:pt x="34" y="63"/>
                      <a:pt x="33" y="62"/>
                      <a:pt x="31" y="61"/>
                    </a:cubicBezTo>
                    <a:moveTo>
                      <a:pt x="33" y="58"/>
                    </a:moveTo>
                    <a:cubicBezTo>
                      <a:pt x="33" y="58"/>
                      <a:pt x="33" y="58"/>
                      <a:pt x="33" y="58"/>
                    </a:cubicBezTo>
                    <a:cubicBezTo>
                      <a:pt x="35" y="59"/>
                      <a:pt x="36" y="60"/>
                      <a:pt x="37" y="61"/>
                    </a:cubicBezTo>
                    <a:cubicBezTo>
                      <a:pt x="38" y="61"/>
                      <a:pt x="38" y="61"/>
                      <a:pt x="38" y="61"/>
                    </a:cubicBezTo>
                    <a:cubicBezTo>
                      <a:pt x="36" y="60"/>
                      <a:pt x="35" y="59"/>
                      <a:pt x="33" y="58"/>
                    </a:cubicBezTo>
                    <a:moveTo>
                      <a:pt x="38" y="51"/>
                    </a:moveTo>
                    <a:cubicBezTo>
                      <a:pt x="37" y="51"/>
                      <a:pt x="37" y="51"/>
                      <a:pt x="37" y="52"/>
                    </a:cubicBezTo>
                    <a:cubicBezTo>
                      <a:pt x="39" y="53"/>
                      <a:pt x="40" y="53"/>
                      <a:pt x="40" y="53"/>
                    </a:cubicBezTo>
                    <a:cubicBezTo>
                      <a:pt x="40" y="53"/>
                      <a:pt x="39" y="53"/>
                      <a:pt x="37" y="52"/>
                    </a:cubicBezTo>
                    <a:cubicBezTo>
                      <a:pt x="36" y="53"/>
                      <a:pt x="35" y="55"/>
                      <a:pt x="34" y="56"/>
                    </a:cubicBezTo>
                    <a:cubicBezTo>
                      <a:pt x="33" y="58"/>
                      <a:pt x="33" y="58"/>
                      <a:pt x="33" y="58"/>
                    </a:cubicBezTo>
                    <a:cubicBezTo>
                      <a:pt x="35" y="59"/>
                      <a:pt x="36" y="60"/>
                      <a:pt x="38" y="60"/>
                    </a:cubicBezTo>
                    <a:cubicBezTo>
                      <a:pt x="42" y="53"/>
                      <a:pt x="42" y="53"/>
                      <a:pt x="42" y="53"/>
                    </a:cubicBezTo>
                    <a:cubicBezTo>
                      <a:pt x="41" y="53"/>
                      <a:pt x="40" y="52"/>
                      <a:pt x="39" y="52"/>
                    </a:cubicBezTo>
                    <a:cubicBezTo>
                      <a:pt x="39" y="52"/>
                      <a:pt x="38" y="51"/>
                      <a:pt x="38" y="51"/>
                    </a:cubicBezTo>
                    <a:moveTo>
                      <a:pt x="39" y="49"/>
                    </a:moveTo>
                    <a:cubicBezTo>
                      <a:pt x="39" y="49"/>
                      <a:pt x="39" y="49"/>
                      <a:pt x="39" y="50"/>
                    </a:cubicBezTo>
                    <a:cubicBezTo>
                      <a:pt x="38" y="50"/>
                      <a:pt x="38" y="50"/>
                      <a:pt x="38" y="50"/>
                    </a:cubicBezTo>
                    <a:cubicBezTo>
                      <a:pt x="39" y="51"/>
                      <a:pt x="41" y="52"/>
                      <a:pt x="42" y="53"/>
                    </a:cubicBezTo>
                    <a:cubicBezTo>
                      <a:pt x="43" y="51"/>
                      <a:pt x="43" y="51"/>
                      <a:pt x="43" y="51"/>
                    </a:cubicBezTo>
                    <a:cubicBezTo>
                      <a:pt x="41" y="51"/>
                      <a:pt x="40" y="50"/>
                      <a:pt x="39" y="49"/>
                    </a:cubicBezTo>
                    <a:moveTo>
                      <a:pt x="40" y="47"/>
                    </a:moveTo>
                    <a:cubicBezTo>
                      <a:pt x="40" y="47"/>
                      <a:pt x="40" y="47"/>
                      <a:pt x="39" y="48"/>
                    </a:cubicBezTo>
                    <a:cubicBezTo>
                      <a:pt x="43" y="50"/>
                      <a:pt x="43" y="50"/>
                      <a:pt x="43" y="50"/>
                    </a:cubicBezTo>
                    <a:cubicBezTo>
                      <a:pt x="44" y="49"/>
                      <a:pt x="44" y="49"/>
                      <a:pt x="44" y="49"/>
                    </a:cubicBezTo>
                    <a:cubicBezTo>
                      <a:pt x="44" y="49"/>
                      <a:pt x="44" y="49"/>
                      <a:pt x="44" y="49"/>
                    </a:cubicBezTo>
                    <a:cubicBezTo>
                      <a:pt x="43" y="48"/>
                      <a:pt x="41" y="47"/>
                      <a:pt x="40" y="47"/>
                    </a:cubicBezTo>
                    <a:moveTo>
                      <a:pt x="43" y="42"/>
                    </a:moveTo>
                    <a:cubicBezTo>
                      <a:pt x="42" y="42"/>
                      <a:pt x="42" y="43"/>
                      <a:pt x="41" y="44"/>
                    </a:cubicBezTo>
                    <a:cubicBezTo>
                      <a:pt x="42" y="45"/>
                      <a:pt x="43" y="45"/>
                      <a:pt x="44" y="46"/>
                    </a:cubicBezTo>
                    <a:cubicBezTo>
                      <a:pt x="44" y="46"/>
                      <a:pt x="45" y="46"/>
                      <a:pt x="45" y="47"/>
                    </a:cubicBezTo>
                    <a:cubicBezTo>
                      <a:pt x="47" y="44"/>
                      <a:pt x="47" y="44"/>
                      <a:pt x="47" y="44"/>
                    </a:cubicBezTo>
                    <a:cubicBezTo>
                      <a:pt x="46" y="43"/>
                      <a:pt x="44" y="42"/>
                      <a:pt x="43" y="42"/>
                    </a:cubicBezTo>
                    <a:moveTo>
                      <a:pt x="45" y="38"/>
                    </a:moveTo>
                    <a:cubicBezTo>
                      <a:pt x="44" y="39"/>
                      <a:pt x="44" y="39"/>
                      <a:pt x="44" y="40"/>
                    </a:cubicBezTo>
                    <a:cubicBezTo>
                      <a:pt x="45" y="40"/>
                      <a:pt x="47" y="41"/>
                      <a:pt x="48" y="42"/>
                    </a:cubicBezTo>
                    <a:cubicBezTo>
                      <a:pt x="49" y="41"/>
                      <a:pt x="49" y="41"/>
                      <a:pt x="49" y="41"/>
                    </a:cubicBezTo>
                    <a:cubicBezTo>
                      <a:pt x="48" y="40"/>
                      <a:pt x="46" y="39"/>
                      <a:pt x="45" y="38"/>
                    </a:cubicBezTo>
                    <a:moveTo>
                      <a:pt x="49" y="35"/>
                    </a:moveTo>
                    <a:cubicBezTo>
                      <a:pt x="49" y="35"/>
                      <a:pt x="50" y="36"/>
                      <a:pt x="52" y="37"/>
                    </a:cubicBezTo>
                    <a:cubicBezTo>
                      <a:pt x="52" y="37"/>
                      <a:pt x="52" y="37"/>
                      <a:pt x="52" y="37"/>
                    </a:cubicBezTo>
                    <a:cubicBezTo>
                      <a:pt x="50" y="36"/>
                      <a:pt x="49" y="35"/>
                      <a:pt x="49" y="35"/>
                    </a:cubicBezTo>
                    <a:moveTo>
                      <a:pt x="47" y="35"/>
                    </a:moveTo>
                    <a:cubicBezTo>
                      <a:pt x="47" y="35"/>
                      <a:pt x="46" y="35"/>
                      <a:pt x="46" y="36"/>
                    </a:cubicBezTo>
                    <a:cubicBezTo>
                      <a:pt x="51" y="38"/>
                      <a:pt x="51" y="38"/>
                      <a:pt x="51" y="38"/>
                    </a:cubicBezTo>
                    <a:cubicBezTo>
                      <a:pt x="51" y="37"/>
                      <a:pt x="51" y="37"/>
                      <a:pt x="51" y="37"/>
                    </a:cubicBezTo>
                    <a:cubicBezTo>
                      <a:pt x="50" y="36"/>
                      <a:pt x="48" y="35"/>
                      <a:pt x="47" y="35"/>
                    </a:cubicBezTo>
                    <a:moveTo>
                      <a:pt x="49" y="30"/>
                    </a:moveTo>
                    <a:cubicBezTo>
                      <a:pt x="49" y="31"/>
                      <a:pt x="48" y="32"/>
                      <a:pt x="48" y="32"/>
                    </a:cubicBezTo>
                    <a:cubicBezTo>
                      <a:pt x="53" y="35"/>
                      <a:pt x="53" y="35"/>
                      <a:pt x="53" y="35"/>
                    </a:cubicBezTo>
                    <a:cubicBezTo>
                      <a:pt x="54" y="34"/>
                      <a:pt x="54" y="34"/>
                      <a:pt x="54" y="34"/>
                    </a:cubicBezTo>
                    <a:cubicBezTo>
                      <a:pt x="52" y="33"/>
                      <a:pt x="51" y="32"/>
                      <a:pt x="50" y="31"/>
                    </a:cubicBezTo>
                    <a:cubicBezTo>
                      <a:pt x="51" y="32"/>
                      <a:pt x="52" y="33"/>
                      <a:pt x="54" y="33"/>
                    </a:cubicBezTo>
                    <a:cubicBezTo>
                      <a:pt x="54" y="33"/>
                      <a:pt x="54" y="33"/>
                      <a:pt x="54" y="33"/>
                    </a:cubicBezTo>
                    <a:cubicBezTo>
                      <a:pt x="52" y="32"/>
                      <a:pt x="51" y="31"/>
                      <a:pt x="49" y="30"/>
                    </a:cubicBezTo>
                    <a:moveTo>
                      <a:pt x="50" y="29"/>
                    </a:moveTo>
                    <a:cubicBezTo>
                      <a:pt x="50" y="29"/>
                      <a:pt x="50" y="29"/>
                      <a:pt x="50" y="29"/>
                    </a:cubicBezTo>
                    <a:cubicBezTo>
                      <a:pt x="51" y="30"/>
                      <a:pt x="53" y="31"/>
                      <a:pt x="54" y="32"/>
                    </a:cubicBezTo>
                    <a:cubicBezTo>
                      <a:pt x="54" y="32"/>
                      <a:pt x="54" y="32"/>
                      <a:pt x="54" y="32"/>
                    </a:cubicBezTo>
                    <a:cubicBezTo>
                      <a:pt x="50" y="29"/>
                      <a:pt x="50" y="29"/>
                      <a:pt x="50" y="29"/>
                    </a:cubicBezTo>
                    <a:moveTo>
                      <a:pt x="51" y="26"/>
                    </a:moveTo>
                    <a:cubicBezTo>
                      <a:pt x="51" y="27"/>
                      <a:pt x="50" y="28"/>
                      <a:pt x="50" y="29"/>
                    </a:cubicBezTo>
                    <a:cubicBezTo>
                      <a:pt x="51" y="30"/>
                      <a:pt x="53" y="31"/>
                      <a:pt x="55" y="32"/>
                    </a:cubicBezTo>
                    <a:cubicBezTo>
                      <a:pt x="56" y="30"/>
                      <a:pt x="56" y="30"/>
                      <a:pt x="56" y="30"/>
                    </a:cubicBezTo>
                    <a:cubicBezTo>
                      <a:pt x="54" y="28"/>
                      <a:pt x="53" y="27"/>
                      <a:pt x="51" y="26"/>
                    </a:cubicBezTo>
                    <a:moveTo>
                      <a:pt x="57" y="16"/>
                    </a:moveTo>
                    <a:cubicBezTo>
                      <a:pt x="57" y="16"/>
                      <a:pt x="56" y="17"/>
                      <a:pt x="56" y="17"/>
                    </a:cubicBezTo>
                    <a:cubicBezTo>
                      <a:pt x="58" y="18"/>
                      <a:pt x="60" y="19"/>
                      <a:pt x="62" y="20"/>
                    </a:cubicBezTo>
                    <a:cubicBezTo>
                      <a:pt x="62" y="19"/>
                      <a:pt x="62" y="19"/>
                      <a:pt x="62" y="19"/>
                    </a:cubicBezTo>
                    <a:cubicBezTo>
                      <a:pt x="61" y="18"/>
                      <a:pt x="59" y="17"/>
                      <a:pt x="57" y="16"/>
                    </a:cubicBezTo>
                    <a:moveTo>
                      <a:pt x="57" y="15"/>
                    </a:moveTo>
                    <a:cubicBezTo>
                      <a:pt x="57" y="15"/>
                      <a:pt x="57" y="16"/>
                      <a:pt x="57" y="16"/>
                    </a:cubicBezTo>
                    <a:cubicBezTo>
                      <a:pt x="59" y="17"/>
                      <a:pt x="61" y="18"/>
                      <a:pt x="63" y="19"/>
                    </a:cubicBezTo>
                    <a:cubicBezTo>
                      <a:pt x="63" y="18"/>
                      <a:pt x="63" y="18"/>
                      <a:pt x="63" y="18"/>
                    </a:cubicBezTo>
                    <a:cubicBezTo>
                      <a:pt x="61" y="17"/>
                      <a:pt x="59" y="16"/>
                      <a:pt x="57" y="15"/>
                    </a:cubicBezTo>
                    <a:moveTo>
                      <a:pt x="59" y="12"/>
                    </a:moveTo>
                    <a:cubicBezTo>
                      <a:pt x="58" y="13"/>
                      <a:pt x="58" y="14"/>
                      <a:pt x="58" y="14"/>
                    </a:cubicBezTo>
                    <a:cubicBezTo>
                      <a:pt x="60" y="16"/>
                      <a:pt x="61" y="17"/>
                      <a:pt x="63" y="18"/>
                    </a:cubicBezTo>
                    <a:cubicBezTo>
                      <a:pt x="65" y="16"/>
                      <a:pt x="65" y="16"/>
                      <a:pt x="65" y="16"/>
                    </a:cubicBezTo>
                    <a:cubicBezTo>
                      <a:pt x="63" y="15"/>
                      <a:pt x="61" y="13"/>
                      <a:pt x="59" y="12"/>
                    </a:cubicBezTo>
                    <a:moveTo>
                      <a:pt x="64" y="3"/>
                    </a:moveTo>
                    <a:cubicBezTo>
                      <a:pt x="63" y="4"/>
                      <a:pt x="63" y="5"/>
                      <a:pt x="63" y="5"/>
                    </a:cubicBezTo>
                    <a:cubicBezTo>
                      <a:pt x="65" y="6"/>
                      <a:pt x="67" y="8"/>
                      <a:pt x="69" y="9"/>
                    </a:cubicBezTo>
                    <a:cubicBezTo>
                      <a:pt x="70" y="7"/>
                      <a:pt x="70" y="7"/>
                      <a:pt x="70" y="7"/>
                    </a:cubicBezTo>
                    <a:cubicBezTo>
                      <a:pt x="68" y="6"/>
                      <a:pt x="66" y="4"/>
                      <a:pt x="64" y="3"/>
                    </a:cubicBezTo>
                    <a:moveTo>
                      <a:pt x="66" y="0"/>
                    </a:moveTo>
                    <a:cubicBezTo>
                      <a:pt x="66" y="0"/>
                      <a:pt x="66" y="0"/>
                      <a:pt x="65" y="0"/>
                    </a:cubicBezTo>
                    <a:cubicBezTo>
                      <a:pt x="72" y="4"/>
                      <a:pt x="72" y="4"/>
                      <a:pt x="72" y="4"/>
                    </a:cubicBezTo>
                    <a:cubicBezTo>
                      <a:pt x="72" y="4"/>
                      <a:pt x="72" y="4"/>
                      <a:pt x="72" y="4"/>
                    </a:cubicBezTo>
                    <a:cubicBezTo>
                      <a:pt x="70" y="2"/>
                      <a:pt x="68" y="1"/>
                      <a:pt x="6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47" name="Freeform 10441"/>
              <p:cNvSpPr>
                <a:spLocks noEditPoints="1"/>
              </p:cNvSpPr>
              <p:nvPr/>
            </p:nvSpPr>
            <p:spPr bwMode="auto">
              <a:xfrm>
                <a:off x="-448" y="3169"/>
                <a:ext cx="11" cy="19"/>
              </a:xfrm>
              <a:custGeom>
                <a:avLst/>
                <a:gdLst>
                  <a:gd name="T0" fmla="*/ 1 w 5"/>
                  <a:gd name="T1" fmla="*/ 7 h 8"/>
                  <a:gd name="T2" fmla="*/ 0 w 5"/>
                  <a:gd name="T3" fmla="*/ 7 h 8"/>
                  <a:gd name="T4" fmla="*/ 2 w 5"/>
                  <a:gd name="T5" fmla="*/ 8 h 8"/>
                  <a:gd name="T6" fmla="*/ 2 w 5"/>
                  <a:gd name="T7" fmla="*/ 7 h 8"/>
                  <a:gd name="T8" fmla="*/ 1 w 5"/>
                  <a:gd name="T9" fmla="*/ 7 h 8"/>
                  <a:gd name="T10" fmla="*/ 1 w 5"/>
                  <a:gd name="T11" fmla="*/ 6 h 8"/>
                  <a:gd name="T12" fmla="*/ 1 w 5"/>
                  <a:gd name="T13" fmla="*/ 6 h 8"/>
                  <a:gd name="T14" fmla="*/ 2 w 5"/>
                  <a:gd name="T15" fmla="*/ 7 h 8"/>
                  <a:gd name="T16" fmla="*/ 3 w 5"/>
                  <a:gd name="T17" fmla="*/ 6 h 8"/>
                  <a:gd name="T18" fmla="*/ 1 w 5"/>
                  <a:gd name="T19" fmla="*/ 6 h 8"/>
                  <a:gd name="T20" fmla="*/ 4 w 5"/>
                  <a:gd name="T21" fmla="*/ 0 h 8"/>
                  <a:gd name="T22" fmla="*/ 2 w 5"/>
                  <a:gd name="T23" fmla="*/ 5 h 8"/>
                  <a:gd name="T24" fmla="*/ 3 w 5"/>
                  <a:gd name="T25" fmla="*/ 6 h 8"/>
                  <a:gd name="T26" fmla="*/ 5 w 5"/>
                  <a:gd name="T27" fmla="*/ 1 h 8"/>
                  <a:gd name="T28" fmla="*/ 4 w 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8">
                    <a:moveTo>
                      <a:pt x="1" y="7"/>
                    </a:moveTo>
                    <a:cubicBezTo>
                      <a:pt x="0" y="7"/>
                      <a:pt x="0" y="7"/>
                      <a:pt x="0" y="7"/>
                    </a:cubicBezTo>
                    <a:cubicBezTo>
                      <a:pt x="1" y="8"/>
                      <a:pt x="1" y="8"/>
                      <a:pt x="2" y="8"/>
                    </a:cubicBezTo>
                    <a:cubicBezTo>
                      <a:pt x="2" y="8"/>
                      <a:pt x="2" y="8"/>
                      <a:pt x="2" y="7"/>
                    </a:cubicBezTo>
                    <a:cubicBezTo>
                      <a:pt x="2" y="7"/>
                      <a:pt x="1" y="7"/>
                      <a:pt x="1" y="7"/>
                    </a:cubicBezTo>
                    <a:moveTo>
                      <a:pt x="1" y="6"/>
                    </a:moveTo>
                    <a:cubicBezTo>
                      <a:pt x="1" y="6"/>
                      <a:pt x="1" y="6"/>
                      <a:pt x="1" y="6"/>
                    </a:cubicBezTo>
                    <a:cubicBezTo>
                      <a:pt x="1" y="6"/>
                      <a:pt x="2" y="7"/>
                      <a:pt x="2" y="7"/>
                    </a:cubicBezTo>
                    <a:cubicBezTo>
                      <a:pt x="2" y="7"/>
                      <a:pt x="3" y="7"/>
                      <a:pt x="3" y="6"/>
                    </a:cubicBezTo>
                    <a:cubicBezTo>
                      <a:pt x="2" y="6"/>
                      <a:pt x="2" y="6"/>
                      <a:pt x="1" y="6"/>
                    </a:cubicBezTo>
                    <a:moveTo>
                      <a:pt x="4" y="0"/>
                    </a:moveTo>
                    <a:cubicBezTo>
                      <a:pt x="2" y="5"/>
                      <a:pt x="2" y="5"/>
                      <a:pt x="2" y="5"/>
                    </a:cubicBezTo>
                    <a:cubicBezTo>
                      <a:pt x="2" y="5"/>
                      <a:pt x="3" y="5"/>
                      <a:pt x="3" y="6"/>
                    </a:cubicBezTo>
                    <a:cubicBezTo>
                      <a:pt x="4" y="4"/>
                      <a:pt x="5" y="3"/>
                      <a:pt x="5" y="1"/>
                    </a:cubicBezTo>
                    <a:cubicBezTo>
                      <a:pt x="5" y="1"/>
                      <a:pt x="5"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48" name="Freeform 10442"/>
              <p:cNvSpPr>
                <a:spLocks noEditPoints="1"/>
              </p:cNvSpPr>
              <p:nvPr/>
            </p:nvSpPr>
            <p:spPr bwMode="auto">
              <a:xfrm>
                <a:off x="-446" y="3181"/>
                <a:ext cx="5" cy="5"/>
              </a:xfrm>
              <a:custGeom>
                <a:avLst/>
                <a:gdLst>
                  <a:gd name="T0" fmla="*/ 0 w 2"/>
                  <a:gd name="T1" fmla="*/ 1 h 2"/>
                  <a:gd name="T2" fmla="*/ 0 w 2"/>
                  <a:gd name="T3" fmla="*/ 2 h 2"/>
                  <a:gd name="T4" fmla="*/ 1 w 2"/>
                  <a:gd name="T5" fmla="*/ 2 h 2"/>
                  <a:gd name="T6" fmla="*/ 1 w 2"/>
                  <a:gd name="T7" fmla="*/ 2 h 2"/>
                  <a:gd name="T8" fmla="*/ 0 w 2"/>
                  <a:gd name="T9" fmla="*/ 1 h 2"/>
                  <a:gd name="T10" fmla="*/ 1 w 2"/>
                  <a:gd name="T11" fmla="*/ 0 h 2"/>
                  <a:gd name="T12" fmla="*/ 0 w 2"/>
                  <a:gd name="T13" fmla="*/ 1 h 2"/>
                  <a:gd name="T14" fmla="*/ 2 w 2"/>
                  <a:gd name="T15" fmla="*/ 1 h 2"/>
                  <a:gd name="T16" fmla="*/ 2 w 2"/>
                  <a:gd name="T17" fmla="*/ 1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1"/>
                    </a:moveTo>
                    <a:cubicBezTo>
                      <a:pt x="0" y="2"/>
                      <a:pt x="0" y="2"/>
                      <a:pt x="0" y="2"/>
                    </a:cubicBezTo>
                    <a:cubicBezTo>
                      <a:pt x="0" y="2"/>
                      <a:pt x="1" y="2"/>
                      <a:pt x="1" y="2"/>
                    </a:cubicBezTo>
                    <a:cubicBezTo>
                      <a:pt x="1" y="2"/>
                      <a:pt x="1" y="2"/>
                      <a:pt x="1" y="2"/>
                    </a:cubicBezTo>
                    <a:cubicBezTo>
                      <a:pt x="1" y="2"/>
                      <a:pt x="0" y="1"/>
                      <a:pt x="0" y="1"/>
                    </a:cubicBezTo>
                    <a:moveTo>
                      <a:pt x="1" y="0"/>
                    </a:moveTo>
                    <a:cubicBezTo>
                      <a:pt x="0" y="1"/>
                      <a:pt x="0" y="1"/>
                      <a:pt x="0" y="1"/>
                    </a:cubicBezTo>
                    <a:cubicBezTo>
                      <a:pt x="1" y="1"/>
                      <a:pt x="1" y="1"/>
                      <a:pt x="2" y="1"/>
                    </a:cubicBezTo>
                    <a:cubicBezTo>
                      <a:pt x="2" y="1"/>
                      <a:pt x="2" y="1"/>
                      <a:pt x="2" y="1"/>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49" name="Freeform 10443"/>
              <p:cNvSpPr>
                <a:spLocks noEditPoints="1"/>
              </p:cNvSpPr>
              <p:nvPr/>
            </p:nvSpPr>
            <p:spPr bwMode="auto">
              <a:xfrm>
                <a:off x="-444" y="3172"/>
                <a:ext cx="12" cy="19"/>
              </a:xfrm>
              <a:custGeom>
                <a:avLst/>
                <a:gdLst>
                  <a:gd name="T0" fmla="*/ 0 w 5"/>
                  <a:gd name="T1" fmla="*/ 7 h 8"/>
                  <a:gd name="T2" fmla="*/ 0 w 5"/>
                  <a:gd name="T3" fmla="*/ 7 h 8"/>
                  <a:gd name="T4" fmla="*/ 1 w 5"/>
                  <a:gd name="T5" fmla="*/ 8 h 8"/>
                  <a:gd name="T6" fmla="*/ 2 w 5"/>
                  <a:gd name="T7" fmla="*/ 7 h 8"/>
                  <a:gd name="T8" fmla="*/ 0 w 5"/>
                  <a:gd name="T9" fmla="*/ 7 h 8"/>
                  <a:gd name="T10" fmla="*/ 1 w 5"/>
                  <a:gd name="T11" fmla="*/ 6 h 8"/>
                  <a:gd name="T12" fmla="*/ 1 w 5"/>
                  <a:gd name="T13" fmla="*/ 6 h 8"/>
                  <a:gd name="T14" fmla="*/ 2 w 5"/>
                  <a:gd name="T15" fmla="*/ 7 h 8"/>
                  <a:gd name="T16" fmla="*/ 2 w 5"/>
                  <a:gd name="T17" fmla="*/ 6 h 8"/>
                  <a:gd name="T18" fmla="*/ 1 w 5"/>
                  <a:gd name="T19" fmla="*/ 6 h 8"/>
                  <a:gd name="T20" fmla="*/ 4 w 5"/>
                  <a:gd name="T21" fmla="*/ 0 h 8"/>
                  <a:gd name="T22" fmla="*/ 2 w 5"/>
                  <a:gd name="T23" fmla="*/ 3 h 8"/>
                  <a:gd name="T24" fmla="*/ 1 w 5"/>
                  <a:gd name="T25" fmla="*/ 5 h 8"/>
                  <a:gd name="T26" fmla="*/ 3 w 5"/>
                  <a:gd name="T27" fmla="*/ 6 h 8"/>
                  <a:gd name="T28" fmla="*/ 5 w 5"/>
                  <a:gd name="T29" fmla="*/ 1 h 8"/>
                  <a:gd name="T30" fmla="*/ 4 w 5"/>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8">
                    <a:moveTo>
                      <a:pt x="0" y="7"/>
                    </a:moveTo>
                    <a:cubicBezTo>
                      <a:pt x="0" y="7"/>
                      <a:pt x="0" y="7"/>
                      <a:pt x="0" y="7"/>
                    </a:cubicBezTo>
                    <a:cubicBezTo>
                      <a:pt x="0" y="8"/>
                      <a:pt x="1" y="8"/>
                      <a:pt x="1" y="8"/>
                    </a:cubicBezTo>
                    <a:cubicBezTo>
                      <a:pt x="2" y="8"/>
                      <a:pt x="2" y="8"/>
                      <a:pt x="2" y="7"/>
                    </a:cubicBezTo>
                    <a:cubicBezTo>
                      <a:pt x="1" y="7"/>
                      <a:pt x="1" y="7"/>
                      <a:pt x="0" y="7"/>
                    </a:cubicBezTo>
                    <a:moveTo>
                      <a:pt x="1" y="6"/>
                    </a:moveTo>
                    <a:cubicBezTo>
                      <a:pt x="1" y="6"/>
                      <a:pt x="1" y="6"/>
                      <a:pt x="1" y="6"/>
                    </a:cubicBezTo>
                    <a:cubicBezTo>
                      <a:pt x="1" y="6"/>
                      <a:pt x="2" y="7"/>
                      <a:pt x="2" y="7"/>
                    </a:cubicBezTo>
                    <a:cubicBezTo>
                      <a:pt x="2" y="7"/>
                      <a:pt x="2" y="7"/>
                      <a:pt x="2" y="6"/>
                    </a:cubicBezTo>
                    <a:cubicBezTo>
                      <a:pt x="2" y="6"/>
                      <a:pt x="1" y="6"/>
                      <a:pt x="1" y="6"/>
                    </a:cubicBezTo>
                    <a:moveTo>
                      <a:pt x="4" y="0"/>
                    </a:moveTo>
                    <a:cubicBezTo>
                      <a:pt x="3" y="1"/>
                      <a:pt x="3" y="2"/>
                      <a:pt x="2" y="3"/>
                    </a:cubicBezTo>
                    <a:cubicBezTo>
                      <a:pt x="2" y="3"/>
                      <a:pt x="2" y="4"/>
                      <a:pt x="1" y="5"/>
                    </a:cubicBezTo>
                    <a:cubicBezTo>
                      <a:pt x="2" y="5"/>
                      <a:pt x="2" y="5"/>
                      <a:pt x="3" y="6"/>
                    </a:cubicBezTo>
                    <a:cubicBezTo>
                      <a:pt x="4" y="4"/>
                      <a:pt x="4" y="3"/>
                      <a:pt x="5" y="1"/>
                    </a:cubicBezTo>
                    <a:cubicBezTo>
                      <a:pt x="5" y="1"/>
                      <a:pt x="4" y="1"/>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50" name="Freeform 10444"/>
              <p:cNvSpPr>
                <a:spLocks noEditPoints="1"/>
              </p:cNvSpPr>
              <p:nvPr/>
            </p:nvSpPr>
            <p:spPr bwMode="auto">
              <a:xfrm>
                <a:off x="-444" y="3183"/>
                <a:ext cx="7" cy="5"/>
              </a:xfrm>
              <a:custGeom>
                <a:avLst/>
                <a:gdLst>
                  <a:gd name="T0" fmla="*/ 1 w 3"/>
                  <a:gd name="T1" fmla="*/ 1 h 2"/>
                  <a:gd name="T2" fmla="*/ 0 w 3"/>
                  <a:gd name="T3" fmla="*/ 2 h 2"/>
                  <a:gd name="T4" fmla="*/ 2 w 3"/>
                  <a:gd name="T5" fmla="*/ 2 h 2"/>
                  <a:gd name="T6" fmla="*/ 2 w 3"/>
                  <a:gd name="T7" fmla="*/ 2 h 2"/>
                  <a:gd name="T8" fmla="*/ 1 w 3"/>
                  <a:gd name="T9" fmla="*/ 1 h 2"/>
                  <a:gd name="T10" fmla="*/ 1 w 3"/>
                  <a:gd name="T11" fmla="*/ 0 h 2"/>
                  <a:gd name="T12" fmla="*/ 1 w 3"/>
                  <a:gd name="T13" fmla="*/ 1 h 2"/>
                  <a:gd name="T14" fmla="*/ 2 w 3"/>
                  <a:gd name="T15" fmla="*/ 1 h 2"/>
                  <a:gd name="T16" fmla="*/ 3 w 3"/>
                  <a:gd name="T17" fmla="*/ 1 h 2"/>
                  <a:gd name="T18" fmla="*/ 1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1" y="1"/>
                    </a:moveTo>
                    <a:cubicBezTo>
                      <a:pt x="0" y="1"/>
                      <a:pt x="0" y="1"/>
                      <a:pt x="0" y="2"/>
                    </a:cubicBezTo>
                    <a:cubicBezTo>
                      <a:pt x="1" y="2"/>
                      <a:pt x="1" y="2"/>
                      <a:pt x="2" y="2"/>
                    </a:cubicBezTo>
                    <a:cubicBezTo>
                      <a:pt x="2" y="2"/>
                      <a:pt x="2" y="2"/>
                      <a:pt x="2" y="2"/>
                    </a:cubicBezTo>
                    <a:cubicBezTo>
                      <a:pt x="2" y="2"/>
                      <a:pt x="1" y="1"/>
                      <a:pt x="1" y="1"/>
                    </a:cubicBezTo>
                    <a:moveTo>
                      <a:pt x="1" y="0"/>
                    </a:moveTo>
                    <a:cubicBezTo>
                      <a:pt x="1" y="0"/>
                      <a:pt x="1" y="0"/>
                      <a:pt x="1" y="1"/>
                    </a:cubicBezTo>
                    <a:cubicBezTo>
                      <a:pt x="1" y="1"/>
                      <a:pt x="2" y="1"/>
                      <a:pt x="2" y="1"/>
                    </a:cubicBezTo>
                    <a:cubicBezTo>
                      <a:pt x="3" y="1"/>
                      <a:pt x="3" y="1"/>
                      <a:pt x="3" y="1"/>
                    </a:cubicBezTo>
                    <a:cubicBezTo>
                      <a:pt x="2" y="0"/>
                      <a:pt x="2"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51" name="Freeform 10445"/>
              <p:cNvSpPr>
                <a:spLocks noEditPoints="1"/>
              </p:cNvSpPr>
              <p:nvPr/>
            </p:nvSpPr>
            <p:spPr bwMode="auto">
              <a:xfrm>
                <a:off x="-474" y="3176"/>
                <a:ext cx="18" cy="22"/>
              </a:xfrm>
              <a:custGeom>
                <a:avLst/>
                <a:gdLst>
                  <a:gd name="T0" fmla="*/ 2 w 8"/>
                  <a:gd name="T1" fmla="*/ 3 h 9"/>
                  <a:gd name="T2" fmla="*/ 0 w 8"/>
                  <a:gd name="T3" fmla="*/ 7 h 9"/>
                  <a:gd name="T4" fmla="*/ 4 w 8"/>
                  <a:gd name="T5" fmla="*/ 9 h 9"/>
                  <a:gd name="T6" fmla="*/ 6 w 8"/>
                  <a:gd name="T7" fmla="*/ 6 h 9"/>
                  <a:gd name="T8" fmla="*/ 2 w 8"/>
                  <a:gd name="T9" fmla="*/ 3 h 9"/>
                  <a:gd name="T10" fmla="*/ 3 w 8"/>
                  <a:gd name="T11" fmla="*/ 0 h 9"/>
                  <a:gd name="T12" fmla="*/ 3 w 8"/>
                  <a:gd name="T13" fmla="*/ 1 h 9"/>
                  <a:gd name="T14" fmla="*/ 7 w 8"/>
                  <a:gd name="T15" fmla="*/ 4 h 9"/>
                  <a:gd name="T16" fmla="*/ 8 w 8"/>
                  <a:gd name="T17" fmla="*/ 3 h 9"/>
                  <a:gd name="T18" fmla="*/ 3 w 8"/>
                  <a:gd name="T19" fmla="*/ 0 h 9"/>
                  <a:gd name="T20" fmla="*/ 3 w 8"/>
                  <a:gd name="T21" fmla="*/ 0 h 9"/>
                  <a:gd name="T22" fmla="*/ 3 w 8"/>
                  <a:gd name="T23" fmla="*/ 0 h 9"/>
                  <a:gd name="T24" fmla="*/ 6 w 8"/>
                  <a:gd name="T25" fmla="*/ 1 h 9"/>
                  <a:gd name="T26" fmla="*/ 8 w 8"/>
                  <a:gd name="T27" fmla="*/ 3 h 9"/>
                  <a:gd name="T28" fmla="*/ 8 w 8"/>
                  <a:gd name="T29" fmla="*/ 3 h 9"/>
                  <a:gd name="T30" fmla="*/ 3 w 8"/>
                  <a:gd name="T3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9">
                    <a:moveTo>
                      <a:pt x="2" y="3"/>
                    </a:moveTo>
                    <a:cubicBezTo>
                      <a:pt x="1" y="4"/>
                      <a:pt x="0" y="5"/>
                      <a:pt x="0" y="7"/>
                    </a:cubicBezTo>
                    <a:cubicBezTo>
                      <a:pt x="1" y="7"/>
                      <a:pt x="3" y="8"/>
                      <a:pt x="4" y="9"/>
                    </a:cubicBezTo>
                    <a:cubicBezTo>
                      <a:pt x="5" y="8"/>
                      <a:pt x="6" y="7"/>
                      <a:pt x="6" y="6"/>
                    </a:cubicBezTo>
                    <a:cubicBezTo>
                      <a:pt x="5" y="5"/>
                      <a:pt x="3" y="4"/>
                      <a:pt x="2" y="3"/>
                    </a:cubicBezTo>
                    <a:moveTo>
                      <a:pt x="3" y="0"/>
                    </a:moveTo>
                    <a:cubicBezTo>
                      <a:pt x="3" y="1"/>
                      <a:pt x="3" y="1"/>
                      <a:pt x="3" y="1"/>
                    </a:cubicBezTo>
                    <a:cubicBezTo>
                      <a:pt x="7" y="4"/>
                      <a:pt x="7" y="4"/>
                      <a:pt x="7" y="4"/>
                    </a:cubicBezTo>
                    <a:cubicBezTo>
                      <a:pt x="8" y="4"/>
                      <a:pt x="8" y="4"/>
                      <a:pt x="8" y="3"/>
                    </a:cubicBezTo>
                    <a:cubicBezTo>
                      <a:pt x="6" y="2"/>
                      <a:pt x="5" y="1"/>
                      <a:pt x="3" y="0"/>
                    </a:cubicBezTo>
                    <a:moveTo>
                      <a:pt x="3" y="0"/>
                    </a:moveTo>
                    <a:cubicBezTo>
                      <a:pt x="3" y="0"/>
                      <a:pt x="3" y="0"/>
                      <a:pt x="3" y="0"/>
                    </a:cubicBezTo>
                    <a:cubicBezTo>
                      <a:pt x="4" y="1"/>
                      <a:pt x="5" y="1"/>
                      <a:pt x="6" y="1"/>
                    </a:cubicBezTo>
                    <a:cubicBezTo>
                      <a:pt x="6" y="2"/>
                      <a:pt x="7" y="3"/>
                      <a:pt x="8" y="3"/>
                    </a:cubicBezTo>
                    <a:cubicBezTo>
                      <a:pt x="8" y="3"/>
                      <a:pt x="8" y="3"/>
                      <a:pt x="8" y="3"/>
                    </a:cubicBezTo>
                    <a:cubicBezTo>
                      <a:pt x="7" y="2"/>
                      <a:pt x="5"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52" name="Freeform 10446"/>
              <p:cNvSpPr>
                <a:spLocks noEditPoints="1"/>
              </p:cNvSpPr>
              <p:nvPr/>
            </p:nvSpPr>
            <p:spPr bwMode="auto">
              <a:xfrm>
                <a:off x="-479" y="3179"/>
                <a:ext cx="21" cy="23"/>
              </a:xfrm>
              <a:custGeom>
                <a:avLst/>
                <a:gdLst>
                  <a:gd name="T0" fmla="*/ 2 w 9"/>
                  <a:gd name="T1" fmla="*/ 6 h 10"/>
                  <a:gd name="T2" fmla="*/ 1 w 9"/>
                  <a:gd name="T3" fmla="*/ 6 h 10"/>
                  <a:gd name="T4" fmla="*/ 0 w 9"/>
                  <a:gd name="T5" fmla="*/ 8 h 10"/>
                  <a:gd name="T6" fmla="*/ 5 w 9"/>
                  <a:gd name="T7" fmla="*/ 10 h 10"/>
                  <a:gd name="T8" fmla="*/ 6 w 9"/>
                  <a:gd name="T9" fmla="*/ 8 h 10"/>
                  <a:gd name="T10" fmla="*/ 2 w 9"/>
                  <a:gd name="T11" fmla="*/ 6 h 10"/>
                  <a:gd name="T12" fmla="*/ 4 w 9"/>
                  <a:gd name="T13" fmla="*/ 1 h 10"/>
                  <a:gd name="T14" fmla="*/ 4 w 9"/>
                  <a:gd name="T15" fmla="*/ 2 h 10"/>
                  <a:gd name="T16" fmla="*/ 8 w 9"/>
                  <a:gd name="T17" fmla="*/ 5 h 10"/>
                  <a:gd name="T18" fmla="*/ 9 w 9"/>
                  <a:gd name="T19" fmla="*/ 4 h 10"/>
                  <a:gd name="T20" fmla="*/ 4 w 9"/>
                  <a:gd name="T21" fmla="*/ 1 h 10"/>
                  <a:gd name="T22" fmla="*/ 5 w 9"/>
                  <a:gd name="T23" fmla="*/ 0 h 10"/>
                  <a:gd name="T24" fmla="*/ 4 w 9"/>
                  <a:gd name="T25" fmla="*/ 1 h 10"/>
                  <a:gd name="T26" fmla="*/ 9 w 9"/>
                  <a:gd name="T27" fmla="*/ 4 h 10"/>
                  <a:gd name="T28" fmla="*/ 9 w 9"/>
                  <a:gd name="T29" fmla="*/ 3 h 10"/>
                  <a:gd name="T30" fmla="*/ 5 w 9"/>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0">
                    <a:moveTo>
                      <a:pt x="2" y="6"/>
                    </a:moveTo>
                    <a:cubicBezTo>
                      <a:pt x="1" y="6"/>
                      <a:pt x="1" y="6"/>
                      <a:pt x="1" y="6"/>
                    </a:cubicBezTo>
                    <a:cubicBezTo>
                      <a:pt x="1" y="7"/>
                      <a:pt x="1" y="7"/>
                      <a:pt x="0" y="8"/>
                    </a:cubicBezTo>
                    <a:cubicBezTo>
                      <a:pt x="2" y="9"/>
                      <a:pt x="3" y="9"/>
                      <a:pt x="5" y="10"/>
                    </a:cubicBezTo>
                    <a:cubicBezTo>
                      <a:pt x="5" y="10"/>
                      <a:pt x="6" y="9"/>
                      <a:pt x="6" y="8"/>
                    </a:cubicBezTo>
                    <a:cubicBezTo>
                      <a:pt x="5" y="7"/>
                      <a:pt x="3" y="6"/>
                      <a:pt x="2" y="6"/>
                    </a:cubicBezTo>
                    <a:moveTo>
                      <a:pt x="4" y="1"/>
                    </a:moveTo>
                    <a:cubicBezTo>
                      <a:pt x="4" y="2"/>
                      <a:pt x="4" y="2"/>
                      <a:pt x="4" y="2"/>
                    </a:cubicBezTo>
                    <a:cubicBezTo>
                      <a:pt x="5" y="3"/>
                      <a:pt x="7" y="4"/>
                      <a:pt x="8" y="5"/>
                    </a:cubicBezTo>
                    <a:cubicBezTo>
                      <a:pt x="8" y="5"/>
                      <a:pt x="9" y="5"/>
                      <a:pt x="9" y="4"/>
                    </a:cubicBezTo>
                    <a:cubicBezTo>
                      <a:pt x="4" y="1"/>
                      <a:pt x="4" y="1"/>
                      <a:pt x="4" y="1"/>
                    </a:cubicBezTo>
                    <a:moveTo>
                      <a:pt x="5" y="0"/>
                    </a:moveTo>
                    <a:cubicBezTo>
                      <a:pt x="5" y="0"/>
                      <a:pt x="4" y="1"/>
                      <a:pt x="4" y="1"/>
                    </a:cubicBezTo>
                    <a:cubicBezTo>
                      <a:pt x="9" y="4"/>
                      <a:pt x="9" y="4"/>
                      <a:pt x="9" y="4"/>
                    </a:cubicBezTo>
                    <a:cubicBezTo>
                      <a:pt x="9" y="4"/>
                      <a:pt x="9" y="3"/>
                      <a:pt x="9" y="3"/>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53" name="Freeform 10447"/>
              <p:cNvSpPr>
                <a:spLocks/>
              </p:cNvSpPr>
              <p:nvPr/>
            </p:nvSpPr>
            <p:spPr bwMode="auto">
              <a:xfrm>
                <a:off x="-470" y="3181"/>
                <a:ext cx="12" cy="7"/>
              </a:xfrm>
              <a:custGeom>
                <a:avLst/>
                <a:gdLst>
                  <a:gd name="T0" fmla="*/ 0 w 5"/>
                  <a:gd name="T1" fmla="*/ 0 h 3"/>
                  <a:gd name="T2" fmla="*/ 0 w 5"/>
                  <a:gd name="T3" fmla="*/ 0 h 3"/>
                  <a:gd name="T4" fmla="*/ 5 w 5"/>
                  <a:gd name="T5" fmla="*/ 3 h 3"/>
                  <a:gd name="T6" fmla="*/ 5 w 5"/>
                  <a:gd name="T7" fmla="*/ 3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cubicBezTo>
                      <a:pt x="0" y="0"/>
                      <a:pt x="0" y="0"/>
                      <a:pt x="0" y="0"/>
                    </a:cubicBezTo>
                    <a:cubicBezTo>
                      <a:pt x="5" y="3"/>
                      <a:pt x="5" y="3"/>
                      <a:pt x="5" y="3"/>
                    </a:cubicBezTo>
                    <a:cubicBezTo>
                      <a:pt x="5" y="3"/>
                      <a:pt x="5" y="3"/>
                      <a:pt x="5" y="3"/>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54" name="Freeform 10448"/>
              <p:cNvSpPr>
                <a:spLocks noEditPoints="1"/>
              </p:cNvSpPr>
              <p:nvPr/>
            </p:nvSpPr>
            <p:spPr bwMode="auto">
              <a:xfrm>
                <a:off x="-515" y="3181"/>
                <a:ext cx="15" cy="17"/>
              </a:xfrm>
              <a:custGeom>
                <a:avLst/>
                <a:gdLst>
                  <a:gd name="T0" fmla="*/ 0 w 6"/>
                  <a:gd name="T1" fmla="*/ 4 h 7"/>
                  <a:gd name="T2" fmla="*/ 0 w 6"/>
                  <a:gd name="T3" fmla="*/ 5 h 7"/>
                  <a:gd name="T4" fmla="*/ 3 w 6"/>
                  <a:gd name="T5" fmla="*/ 7 h 7"/>
                  <a:gd name="T6" fmla="*/ 4 w 6"/>
                  <a:gd name="T7" fmla="*/ 6 h 7"/>
                  <a:gd name="T8" fmla="*/ 0 w 6"/>
                  <a:gd name="T9" fmla="*/ 4 h 7"/>
                  <a:gd name="T10" fmla="*/ 2 w 6"/>
                  <a:gd name="T11" fmla="*/ 0 h 7"/>
                  <a:gd name="T12" fmla="*/ 0 w 6"/>
                  <a:gd name="T13" fmla="*/ 4 h 7"/>
                  <a:gd name="T14" fmla="*/ 4 w 6"/>
                  <a:gd name="T15" fmla="*/ 6 h 7"/>
                  <a:gd name="T16" fmla="*/ 6 w 6"/>
                  <a:gd name="T17" fmla="*/ 2 h 7"/>
                  <a:gd name="T18" fmla="*/ 2 w 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7">
                    <a:moveTo>
                      <a:pt x="0" y="4"/>
                    </a:moveTo>
                    <a:cubicBezTo>
                      <a:pt x="0" y="4"/>
                      <a:pt x="0" y="4"/>
                      <a:pt x="0" y="5"/>
                    </a:cubicBezTo>
                    <a:cubicBezTo>
                      <a:pt x="1" y="5"/>
                      <a:pt x="2" y="6"/>
                      <a:pt x="3" y="7"/>
                    </a:cubicBezTo>
                    <a:cubicBezTo>
                      <a:pt x="4" y="6"/>
                      <a:pt x="4" y="6"/>
                      <a:pt x="4" y="6"/>
                    </a:cubicBezTo>
                    <a:cubicBezTo>
                      <a:pt x="2" y="6"/>
                      <a:pt x="1" y="5"/>
                      <a:pt x="0" y="4"/>
                    </a:cubicBezTo>
                    <a:moveTo>
                      <a:pt x="2" y="0"/>
                    </a:moveTo>
                    <a:cubicBezTo>
                      <a:pt x="2" y="1"/>
                      <a:pt x="1" y="3"/>
                      <a:pt x="0" y="4"/>
                    </a:cubicBezTo>
                    <a:cubicBezTo>
                      <a:pt x="1" y="5"/>
                      <a:pt x="3" y="6"/>
                      <a:pt x="4" y="6"/>
                    </a:cubicBezTo>
                    <a:cubicBezTo>
                      <a:pt x="6" y="2"/>
                      <a:pt x="6" y="2"/>
                      <a:pt x="6" y="2"/>
                    </a:cubicBezTo>
                    <a:cubicBezTo>
                      <a:pt x="5"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55" name="Freeform 10449"/>
              <p:cNvSpPr>
                <a:spLocks/>
              </p:cNvSpPr>
              <p:nvPr/>
            </p:nvSpPr>
            <p:spPr bwMode="auto">
              <a:xfrm>
                <a:off x="-515" y="3191"/>
                <a:ext cx="10" cy="4"/>
              </a:xfrm>
              <a:custGeom>
                <a:avLst/>
                <a:gdLst>
                  <a:gd name="T0" fmla="*/ 0 w 4"/>
                  <a:gd name="T1" fmla="*/ 0 h 2"/>
                  <a:gd name="T2" fmla="*/ 0 w 4"/>
                  <a:gd name="T3" fmla="*/ 0 h 2"/>
                  <a:gd name="T4" fmla="*/ 4 w 4"/>
                  <a:gd name="T5" fmla="*/ 2 h 2"/>
                  <a:gd name="T6" fmla="*/ 4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0"/>
                      <a:pt x="0" y="0"/>
                      <a:pt x="0" y="0"/>
                    </a:cubicBezTo>
                    <a:cubicBezTo>
                      <a:pt x="1" y="1"/>
                      <a:pt x="2" y="2"/>
                      <a:pt x="4" y="2"/>
                    </a:cubicBezTo>
                    <a:cubicBezTo>
                      <a:pt x="4" y="2"/>
                      <a:pt x="4" y="2"/>
                      <a:pt x="4" y="2"/>
                    </a:cubicBezTo>
                    <a:cubicBezTo>
                      <a:pt x="3"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56" name="Freeform 10450"/>
              <p:cNvSpPr>
                <a:spLocks noEditPoints="1"/>
              </p:cNvSpPr>
              <p:nvPr/>
            </p:nvSpPr>
            <p:spPr bwMode="auto">
              <a:xfrm>
                <a:off x="-458" y="3188"/>
                <a:ext cx="14" cy="17"/>
              </a:xfrm>
              <a:custGeom>
                <a:avLst/>
                <a:gdLst>
                  <a:gd name="T0" fmla="*/ 2 w 6"/>
                  <a:gd name="T1" fmla="*/ 3 h 7"/>
                  <a:gd name="T2" fmla="*/ 1 w 6"/>
                  <a:gd name="T3" fmla="*/ 5 h 7"/>
                  <a:gd name="T4" fmla="*/ 0 w 6"/>
                  <a:gd name="T5" fmla="*/ 6 h 7"/>
                  <a:gd name="T6" fmla="*/ 2 w 6"/>
                  <a:gd name="T7" fmla="*/ 7 h 7"/>
                  <a:gd name="T8" fmla="*/ 4 w 6"/>
                  <a:gd name="T9" fmla="*/ 4 h 7"/>
                  <a:gd name="T10" fmla="*/ 2 w 6"/>
                  <a:gd name="T11" fmla="*/ 3 h 7"/>
                  <a:gd name="T12" fmla="*/ 4 w 6"/>
                  <a:gd name="T13" fmla="*/ 0 h 7"/>
                  <a:gd name="T14" fmla="*/ 3 w 6"/>
                  <a:gd name="T15" fmla="*/ 1 h 7"/>
                  <a:gd name="T16" fmla="*/ 5 w 6"/>
                  <a:gd name="T17" fmla="*/ 2 h 7"/>
                  <a:gd name="T18" fmla="*/ 5 w 6"/>
                  <a:gd name="T19" fmla="*/ 1 h 7"/>
                  <a:gd name="T20" fmla="*/ 4 w 6"/>
                  <a:gd name="T21" fmla="*/ 0 h 7"/>
                  <a:gd name="T22" fmla="*/ 4 w 6"/>
                  <a:gd name="T23" fmla="*/ 0 h 7"/>
                  <a:gd name="T24" fmla="*/ 4 w 6"/>
                  <a:gd name="T25" fmla="*/ 0 h 7"/>
                  <a:gd name="T26" fmla="*/ 5 w 6"/>
                  <a:gd name="T27" fmla="*/ 1 h 7"/>
                  <a:gd name="T28" fmla="*/ 6 w 6"/>
                  <a:gd name="T29" fmla="*/ 0 h 7"/>
                  <a:gd name="T30" fmla="*/ 4 w 6"/>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7">
                    <a:moveTo>
                      <a:pt x="2" y="3"/>
                    </a:moveTo>
                    <a:cubicBezTo>
                      <a:pt x="1" y="5"/>
                      <a:pt x="1" y="5"/>
                      <a:pt x="1" y="5"/>
                    </a:cubicBezTo>
                    <a:cubicBezTo>
                      <a:pt x="1" y="6"/>
                      <a:pt x="1" y="6"/>
                      <a:pt x="0" y="6"/>
                    </a:cubicBezTo>
                    <a:cubicBezTo>
                      <a:pt x="1" y="6"/>
                      <a:pt x="1" y="7"/>
                      <a:pt x="2" y="7"/>
                    </a:cubicBezTo>
                    <a:cubicBezTo>
                      <a:pt x="2" y="6"/>
                      <a:pt x="3" y="5"/>
                      <a:pt x="4" y="4"/>
                    </a:cubicBezTo>
                    <a:cubicBezTo>
                      <a:pt x="3" y="4"/>
                      <a:pt x="3" y="3"/>
                      <a:pt x="2" y="3"/>
                    </a:cubicBezTo>
                    <a:moveTo>
                      <a:pt x="4" y="0"/>
                    </a:moveTo>
                    <a:cubicBezTo>
                      <a:pt x="3" y="1"/>
                      <a:pt x="3" y="1"/>
                      <a:pt x="3" y="1"/>
                    </a:cubicBezTo>
                    <a:cubicBezTo>
                      <a:pt x="5" y="2"/>
                      <a:pt x="5" y="2"/>
                      <a:pt x="5" y="2"/>
                    </a:cubicBezTo>
                    <a:cubicBezTo>
                      <a:pt x="5" y="2"/>
                      <a:pt x="5" y="1"/>
                      <a:pt x="5" y="1"/>
                    </a:cubicBezTo>
                    <a:cubicBezTo>
                      <a:pt x="5" y="1"/>
                      <a:pt x="4" y="0"/>
                      <a:pt x="4" y="0"/>
                    </a:cubicBezTo>
                    <a:moveTo>
                      <a:pt x="4" y="0"/>
                    </a:moveTo>
                    <a:cubicBezTo>
                      <a:pt x="4" y="0"/>
                      <a:pt x="4" y="0"/>
                      <a:pt x="4" y="0"/>
                    </a:cubicBezTo>
                    <a:cubicBezTo>
                      <a:pt x="4" y="0"/>
                      <a:pt x="5" y="0"/>
                      <a:pt x="5" y="1"/>
                    </a:cubicBezTo>
                    <a:cubicBezTo>
                      <a:pt x="5" y="1"/>
                      <a:pt x="5" y="1"/>
                      <a:pt x="6" y="0"/>
                    </a:cubicBezTo>
                    <a:cubicBezTo>
                      <a:pt x="5" y="0"/>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57" name="Freeform 10451"/>
              <p:cNvSpPr>
                <a:spLocks noEditPoints="1"/>
              </p:cNvSpPr>
              <p:nvPr/>
            </p:nvSpPr>
            <p:spPr bwMode="auto">
              <a:xfrm>
                <a:off x="-460" y="3191"/>
                <a:ext cx="14" cy="18"/>
              </a:xfrm>
              <a:custGeom>
                <a:avLst/>
                <a:gdLst>
                  <a:gd name="T0" fmla="*/ 1 w 6"/>
                  <a:gd name="T1" fmla="*/ 5 h 8"/>
                  <a:gd name="T2" fmla="*/ 0 w 6"/>
                  <a:gd name="T3" fmla="*/ 7 h 8"/>
                  <a:gd name="T4" fmla="*/ 2 w 6"/>
                  <a:gd name="T5" fmla="*/ 8 h 8"/>
                  <a:gd name="T6" fmla="*/ 3 w 6"/>
                  <a:gd name="T7" fmla="*/ 6 h 8"/>
                  <a:gd name="T8" fmla="*/ 1 w 6"/>
                  <a:gd name="T9" fmla="*/ 5 h 8"/>
                  <a:gd name="T10" fmla="*/ 4 w 6"/>
                  <a:gd name="T11" fmla="*/ 1 h 8"/>
                  <a:gd name="T12" fmla="*/ 3 w 6"/>
                  <a:gd name="T13" fmla="*/ 2 h 8"/>
                  <a:gd name="T14" fmla="*/ 5 w 6"/>
                  <a:gd name="T15" fmla="*/ 3 h 8"/>
                  <a:gd name="T16" fmla="*/ 5 w 6"/>
                  <a:gd name="T17" fmla="*/ 2 h 8"/>
                  <a:gd name="T18" fmla="*/ 4 w 6"/>
                  <a:gd name="T19" fmla="*/ 1 h 8"/>
                  <a:gd name="T20" fmla="*/ 4 w 6"/>
                  <a:gd name="T21" fmla="*/ 0 h 8"/>
                  <a:gd name="T22" fmla="*/ 4 w 6"/>
                  <a:gd name="T23" fmla="*/ 1 h 8"/>
                  <a:gd name="T24" fmla="*/ 5 w 6"/>
                  <a:gd name="T25" fmla="*/ 2 h 8"/>
                  <a:gd name="T26" fmla="*/ 6 w 6"/>
                  <a:gd name="T27" fmla="*/ 1 h 8"/>
                  <a:gd name="T28" fmla="*/ 4 w 6"/>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8">
                    <a:moveTo>
                      <a:pt x="1" y="5"/>
                    </a:moveTo>
                    <a:cubicBezTo>
                      <a:pt x="1" y="6"/>
                      <a:pt x="1" y="7"/>
                      <a:pt x="0" y="7"/>
                    </a:cubicBezTo>
                    <a:cubicBezTo>
                      <a:pt x="1" y="8"/>
                      <a:pt x="1" y="8"/>
                      <a:pt x="2" y="8"/>
                    </a:cubicBezTo>
                    <a:cubicBezTo>
                      <a:pt x="2" y="7"/>
                      <a:pt x="2" y="7"/>
                      <a:pt x="3" y="6"/>
                    </a:cubicBezTo>
                    <a:cubicBezTo>
                      <a:pt x="2" y="6"/>
                      <a:pt x="2" y="5"/>
                      <a:pt x="1" y="5"/>
                    </a:cubicBezTo>
                    <a:moveTo>
                      <a:pt x="4" y="1"/>
                    </a:moveTo>
                    <a:cubicBezTo>
                      <a:pt x="3" y="2"/>
                      <a:pt x="3" y="2"/>
                      <a:pt x="3" y="2"/>
                    </a:cubicBezTo>
                    <a:cubicBezTo>
                      <a:pt x="4" y="2"/>
                      <a:pt x="4" y="3"/>
                      <a:pt x="5" y="3"/>
                    </a:cubicBezTo>
                    <a:cubicBezTo>
                      <a:pt x="5" y="3"/>
                      <a:pt x="5" y="2"/>
                      <a:pt x="5" y="2"/>
                    </a:cubicBezTo>
                    <a:cubicBezTo>
                      <a:pt x="4" y="1"/>
                      <a:pt x="4" y="1"/>
                      <a:pt x="4" y="1"/>
                    </a:cubicBezTo>
                    <a:moveTo>
                      <a:pt x="4" y="0"/>
                    </a:moveTo>
                    <a:cubicBezTo>
                      <a:pt x="4" y="1"/>
                      <a:pt x="4" y="1"/>
                      <a:pt x="4" y="1"/>
                    </a:cubicBezTo>
                    <a:cubicBezTo>
                      <a:pt x="5" y="2"/>
                      <a:pt x="5" y="2"/>
                      <a:pt x="5" y="2"/>
                    </a:cubicBezTo>
                    <a:cubicBezTo>
                      <a:pt x="5" y="1"/>
                      <a:pt x="6" y="1"/>
                      <a:pt x="6"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58" name="Freeform 10452"/>
              <p:cNvSpPr>
                <a:spLocks/>
              </p:cNvSpPr>
              <p:nvPr/>
            </p:nvSpPr>
            <p:spPr bwMode="auto">
              <a:xfrm>
                <a:off x="-451" y="3193"/>
                <a:ext cx="3" cy="2"/>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59" name="Freeform 10453"/>
              <p:cNvSpPr>
                <a:spLocks noEditPoints="1"/>
              </p:cNvSpPr>
              <p:nvPr/>
            </p:nvSpPr>
            <p:spPr bwMode="auto">
              <a:xfrm>
                <a:off x="-500" y="3191"/>
                <a:ext cx="11" cy="11"/>
              </a:xfrm>
              <a:custGeom>
                <a:avLst/>
                <a:gdLst>
                  <a:gd name="T0" fmla="*/ 0 w 5"/>
                  <a:gd name="T1" fmla="*/ 4 h 5"/>
                  <a:gd name="T2" fmla="*/ 0 w 5"/>
                  <a:gd name="T3" fmla="*/ 4 h 5"/>
                  <a:gd name="T4" fmla="*/ 2 w 5"/>
                  <a:gd name="T5" fmla="*/ 5 h 5"/>
                  <a:gd name="T6" fmla="*/ 2 w 5"/>
                  <a:gd name="T7" fmla="*/ 5 h 5"/>
                  <a:gd name="T8" fmla="*/ 0 w 5"/>
                  <a:gd name="T9" fmla="*/ 4 h 5"/>
                  <a:gd name="T10" fmla="*/ 2 w 5"/>
                  <a:gd name="T11" fmla="*/ 0 h 5"/>
                  <a:gd name="T12" fmla="*/ 0 w 5"/>
                  <a:gd name="T13" fmla="*/ 4 h 5"/>
                  <a:gd name="T14" fmla="*/ 2 w 5"/>
                  <a:gd name="T15" fmla="*/ 5 h 5"/>
                  <a:gd name="T16" fmla="*/ 5 w 5"/>
                  <a:gd name="T17" fmla="*/ 1 h 5"/>
                  <a:gd name="T18" fmla="*/ 2 w 5"/>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4"/>
                    </a:moveTo>
                    <a:cubicBezTo>
                      <a:pt x="0" y="4"/>
                      <a:pt x="0" y="4"/>
                      <a:pt x="0" y="4"/>
                    </a:cubicBezTo>
                    <a:cubicBezTo>
                      <a:pt x="0" y="5"/>
                      <a:pt x="1" y="5"/>
                      <a:pt x="2" y="5"/>
                    </a:cubicBezTo>
                    <a:cubicBezTo>
                      <a:pt x="2" y="5"/>
                      <a:pt x="2" y="5"/>
                      <a:pt x="2" y="5"/>
                    </a:cubicBezTo>
                    <a:cubicBezTo>
                      <a:pt x="1" y="5"/>
                      <a:pt x="1" y="4"/>
                      <a:pt x="0" y="4"/>
                    </a:cubicBezTo>
                    <a:moveTo>
                      <a:pt x="2" y="0"/>
                    </a:moveTo>
                    <a:cubicBezTo>
                      <a:pt x="2" y="1"/>
                      <a:pt x="1" y="2"/>
                      <a:pt x="0" y="4"/>
                    </a:cubicBezTo>
                    <a:cubicBezTo>
                      <a:pt x="1" y="4"/>
                      <a:pt x="1" y="5"/>
                      <a:pt x="2" y="5"/>
                    </a:cubicBezTo>
                    <a:cubicBezTo>
                      <a:pt x="5" y="1"/>
                      <a:pt x="5" y="1"/>
                      <a:pt x="5" y="1"/>
                    </a:cubicBezTo>
                    <a:cubicBezTo>
                      <a:pt x="4"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60" name="Freeform 10454"/>
              <p:cNvSpPr>
                <a:spLocks/>
              </p:cNvSpPr>
              <p:nvPr/>
            </p:nvSpPr>
            <p:spPr bwMode="auto">
              <a:xfrm>
                <a:off x="-500" y="3200"/>
                <a:ext cx="4" cy="2"/>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1"/>
                      <a:pt x="2" y="1"/>
                    </a:cubicBezTo>
                    <a:cubicBezTo>
                      <a:pt x="2" y="1"/>
                      <a:pt x="2" y="1"/>
                      <a:pt x="2" y="1"/>
                    </a:cubicBezTo>
                    <a:cubicBezTo>
                      <a:pt x="1"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61" name="Freeform 10455"/>
              <p:cNvSpPr>
                <a:spLocks noEditPoints="1"/>
              </p:cNvSpPr>
              <p:nvPr/>
            </p:nvSpPr>
            <p:spPr bwMode="auto">
              <a:xfrm>
                <a:off x="-746" y="3193"/>
                <a:ext cx="250" cy="406"/>
              </a:xfrm>
              <a:custGeom>
                <a:avLst/>
                <a:gdLst>
                  <a:gd name="T0" fmla="*/ 6 w 106"/>
                  <a:gd name="T1" fmla="*/ 164 h 172"/>
                  <a:gd name="T2" fmla="*/ 1 w 106"/>
                  <a:gd name="T3" fmla="*/ 167 h 172"/>
                  <a:gd name="T4" fmla="*/ 4 w 106"/>
                  <a:gd name="T5" fmla="*/ 167 h 172"/>
                  <a:gd name="T6" fmla="*/ 5 w 106"/>
                  <a:gd name="T7" fmla="*/ 160 h 172"/>
                  <a:gd name="T8" fmla="*/ 13 w 106"/>
                  <a:gd name="T9" fmla="*/ 161 h 172"/>
                  <a:gd name="T10" fmla="*/ 11 w 106"/>
                  <a:gd name="T11" fmla="*/ 151 h 172"/>
                  <a:gd name="T12" fmla="*/ 14 w 106"/>
                  <a:gd name="T13" fmla="*/ 146 h 172"/>
                  <a:gd name="T14" fmla="*/ 17 w 106"/>
                  <a:gd name="T15" fmla="*/ 146 h 172"/>
                  <a:gd name="T16" fmla="*/ 21 w 106"/>
                  <a:gd name="T17" fmla="*/ 146 h 172"/>
                  <a:gd name="T18" fmla="*/ 23 w 106"/>
                  <a:gd name="T19" fmla="*/ 143 h 172"/>
                  <a:gd name="T20" fmla="*/ 19 w 106"/>
                  <a:gd name="T21" fmla="*/ 138 h 172"/>
                  <a:gd name="T22" fmla="*/ 20 w 106"/>
                  <a:gd name="T23" fmla="*/ 137 h 172"/>
                  <a:gd name="T24" fmla="*/ 25 w 106"/>
                  <a:gd name="T25" fmla="*/ 139 h 172"/>
                  <a:gd name="T26" fmla="*/ 26 w 106"/>
                  <a:gd name="T27" fmla="*/ 137 h 172"/>
                  <a:gd name="T28" fmla="*/ 25 w 106"/>
                  <a:gd name="T29" fmla="*/ 129 h 172"/>
                  <a:gd name="T30" fmla="*/ 30 w 106"/>
                  <a:gd name="T31" fmla="*/ 120 h 172"/>
                  <a:gd name="T32" fmla="*/ 42 w 106"/>
                  <a:gd name="T33" fmla="*/ 102 h 172"/>
                  <a:gd name="T34" fmla="*/ 49 w 106"/>
                  <a:gd name="T35" fmla="*/ 98 h 172"/>
                  <a:gd name="T36" fmla="*/ 51 w 106"/>
                  <a:gd name="T37" fmla="*/ 93 h 172"/>
                  <a:gd name="T38" fmla="*/ 53 w 106"/>
                  <a:gd name="T39" fmla="*/ 82 h 172"/>
                  <a:gd name="T40" fmla="*/ 55 w 106"/>
                  <a:gd name="T41" fmla="*/ 78 h 172"/>
                  <a:gd name="T42" fmla="*/ 57 w 106"/>
                  <a:gd name="T43" fmla="*/ 75 h 172"/>
                  <a:gd name="T44" fmla="*/ 58 w 106"/>
                  <a:gd name="T45" fmla="*/ 72 h 172"/>
                  <a:gd name="T46" fmla="*/ 65 w 106"/>
                  <a:gd name="T47" fmla="*/ 71 h 172"/>
                  <a:gd name="T48" fmla="*/ 66 w 106"/>
                  <a:gd name="T49" fmla="*/ 68 h 172"/>
                  <a:gd name="T50" fmla="*/ 63 w 106"/>
                  <a:gd name="T51" fmla="*/ 64 h 172"/>
                  <a:gd name="T52" fmla="*/ 64 w 106"/>
                  <a:gd name="T53" fmla="*/ 63 h 172"/>
                  <a:gd name="T54" fmla="*/ 69 w 106"/>
                  <a:gd name="T55" fmla="*/ 54 h 172"/>
                  <a:gd name="T56" fmla="*/ 69 w 106"/>
                  <a:gd name="T57" fmla="*/ 59 h 172"/>
                  <a:gd name="T58" fmla="*/ 74 w 106"/>
                  <a:gd name="T59" fmla="*/ 56 h 172"/>
                  <a:gd name="T60" fmla="*/ 76 w 106"/>
                  <a:gd name="T61" fmla="*/ 53 h 172"/>
                  <a:gd name="T62" fmla="*/ 72 w 106"/>
                  <a:gd name="T63" fmla="*/ 49 h 172"/>
                  <a:gd name="T64" fmla="*/ 74 w 106"/>
                  <a:gd name="T65" fmla="*/ 45 h 172"/>
                  <a:gd name="T66" fmla="*/ 75 w 106"/>
                  <a:gd name="T67" fmla="*/ 42 h 172"/>
                  <a:gd name="T68" fmla="*/ 75 w 106"/>
                  <a:gd name="T69" fmla="*/ 42 h 172"/>
                  <a:gd name="T70" fmla="*/ 81 w 106"/>
                  <a:gd name="T71" fmla="*/ 44 h 172"/>
                  <a:gd name="T72" fmla="*/ 86 w 106"/>
                  <a:gd name="T73" fmla="*/ 37 h 172"/>
                  <a:gd name="T74" fmla="*/ 83 w 106"/>
                  <a:gd name="T75" fmla="*/ 36 h 172"/>
                  <a:gd name="T76" fmla="*/ 86 w 106"/>
                  <a:gd name="T77" fmla="*/ 37 h 172"/>
                  <a:gd name="T78" fmla="*/ 84 w 106"/>
                  <a:gd name="T79" fmla="*/ 35 h 172"/>
                  <a:gd name="T80" fmla="*/ 85 w 106"/>
                  <a:gd name="T81" fmla="*/ 33 h 172"/>
                  <a:gd name="T82" fmla="*/ 86 w 106"/>
                  <a:gd name="T83" fmla="*/ 31 h 172"/>
                  <a:gd name="T84" fmla="*/ 81 w 106"/>
                  <a:gd name="T85" fmla="*/ 32 h 172"/>
                  <a:gd name="T86" fmla="*/ 89 w 106"/>
                  <a:gd name="T87" fmla="*/ 32 h 172"/>
                  <a:gd name="T88" fmla="*/ 86 w 106"/>
                  <a:gd name="T89" fmla="*/ 31 h 172"/>
                  <a:gd name="T90" fmla="*/ 83 w 106"/>
                  <a:gd name="T91" fmla="*/ 28 h 172"/>
                  <a:gd name="T92" fmla="*/ 93 w 106"/>
                  <a:gd name="T93" fmla="*/ 19 h 172"/>
                  <a:gd name="T94" fmla="*/ 95 w 106"/>
                  <a:gd name="T95" fmla="*/ 17 h 172"/>
                  <a:gd name="T96" fmla="*/ 95 w 106"/>
                  <a:gd name="T97" fmla="*/ 17 h 172"/>
                  <a:gd name="T98" fmla="*/ 96 w 106"/>
                  <a:gd name="T99" fmla="*/ 15 h 172"/>
                  <a:gd name="T100" fmla="*/ 89 w 106"/>
                  <a:gd name="T101" fmla="*/ 17 h 172"/>
                  <a:gd name="T102" fmla="*/ 94 w 106"/>
                  <a:gd name="T103" fmla="*/ 17 h 172"/>
                  <a:gd name="T104" fmla="*/ 99 w 106"/>
                  <a:gd name="T105" fmla="*/ 15 h 172"/>
                  <a:gd name="T106" fmla="*/ 91 w 106"/>
                  <a:gd name="T107" fmla="*/ 13 h 172"/>
                  <a:gd name="T108" fmla="*/ 99 w 106"/>
                  <a:gd name="T109" fmla="*/ 11 h 172"/>
                  <a:gd name="T110" fmla="*/ 100 w 106"/>
                  <a:gd name="T111" fmla="*/ 9 h 172"/>
                  <a:gd name="T112" fmla="*/ 93 w 106"/>
                  <a:gd name="T113" fmla="*/ 10 h 172"/>
                  <a:gd name="T114" fmla="*/ 100 w 106"/>
                  <a:gd name="T115" fmla="*/ 8 h 172"/>
                  <a:gd name="T116" fmla="*/ 103 w 106"/>
                  <a:gd name="T117" fmla="*/ 9 h 172"/>
                  <a:gd name="T118" fmla="*/ 98 w 106"/>
                  <a:gd name="T119" fmla="*/ 8 h 172"/>
                  <a:gd name="T120" fmla="*/ 95 w 106"/>
                  <a:gd name="T121" fmla="*/ 5 h 172"/>
                  <a:gd name="T122" fmla="*/ 97 w 106"/>
                  <a:gd name="T123" fmla="*/ 2 h 172"/>
                  <a:gd name="T124" fmla="*/ 98 w 106"/>
                  <a:gd name="T125"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 h="172">
                    <a:moveTo>
                      <a:pt x="6" y="164"/>
                    </a:moveTo>
                    <a:cubicBezTo>
                      <a:pt x="6" y="165"/>
                      <a:pt x="5" y="166"/>
                      <a:pt x="5" y="167"/>
                    </a:cubicBezTo>
                    <a:cubicBezTo>
                      <a:pt x="5" y="168"/>
                      <a:pt x="5" y="169"/>
                      <a:pt x="6" y="172"/>
                    </a:cubicBezTo>
                    <a:cubicBezTo>
                      <a:pt x="6" y="172"/>
                      <a:pt x="6" y="172"/>
                      <a:pt x="6" y="172"/>
                    </a:cubicBezTo>
                    <a:cubicBezTo>
                      <a:pt x="9" y="166"/>
                      <a:pt x="9" y="166"/>
                      <a:pt x="9" y="166"/>
                    </a:cubicBezTo>
                    <a:cubicBezTo>
                      <a:pt x="6" y="164"/>
                      <a:pt x="6" y="164"/>
                      <a:pt x="6" y="164"/>
                    </a:cubicBezTo>
                    <a:moveTo>
                      <a:pt x="3" y="163"/>
                    </a:moveTo>
                    <a:cubicBezTo>
                      <a:pt x="2" y="164"/>
                      <a:pt x="2" y="164"/>
                      <a:pt x="2" y="164"/>
                    </a:cubicBezTo>
                    <a:cubicBezTo>
                      <a:pt x="1" y="166"/>
                      <a:pt x="1" y="166"/>
                      <a:pt x="1" y="166"/>
                    </a:cubicBezTo>
                    <a:cubicBezTo>
                      <a:pt x="0" y="167"/>
                      <a:pt x="0" y="167"/>
                      <a:pt x="0" y="167"/>
                    </a:cubicBezTo>
                    <a:cubicBezTo>
                      <a:pt x="0" y="167"/>
                      <a:pt x="0" y="167"/>
                      <a:pt x="0" y="167"/>
                    </a:cubicBezTo>
                    <a:cubicBezTo>
                      <a:pt x="0" y="167"/>
                      <a:pt x="0" y="167"/>
                      <a:pt x="1" y="167"/>
                    </a:cubicBezTo>
                    <a:cubicBezTo>
                      <a:pt x="1" y="166"/>
                      <a:pt x="2" y="166"/>
                      <a:pt x="2" y="166"/>
                    </a:cubicBezTo>
                    <a:cubicBezTo>
                      <a:pt x="3" y="166"/>
                      <a:pt x="3" y="166"/>
                      <a:pt x="3" y="166"/>
                    </a:cubicBezTo>
                    <a:cubicBezTo>
                      <a:pt x="3" y="166"/>
                      <a:pt x="3" y="167"/>
                      <a:pt x="4" y="167"/>
                    </a:cubicBezTo>
                    <a:cubicBezTo>
                      <a:pt x="4" y="167"/>
                      <a:pt x="4" y="166"/>
                      <a:pt x="4" y="166"/>
                    </a:cubicBezTo>
                    <a:cubicBezTo>
                      <a:pt x="4" y="166"/>
                      <a:pt x="4" y="166"/>
                      <a:pt x="4" y="166"/>
                    </a:cubicBezTo>
                    <a:cubicBezTo>
                      <a:pt x="4" y="166"/>
                      <a:pt x="4" y="166"/>
                      <a:pt x="4" y="167"/>
                    </a:cubicBezTo>
                    <a:cubicBezTo>
                      <a:pt x="5" y="166"/>
                      <a:pt x="6" y="165"/>
                      <a:pt x="6" y="164"/>
                    </a:cubicBezTo>
                    <a:cubicBezTo>
                      <a:pt x="5" y="164"/>
                      <a:pt x="5" y="164"/>
                      <a:pt x="5" y="164"/>
                    </a:cubicBezTo>
                    <a:cubicBezTo>
                      <a:pt x="5" y="164"/>
                      <a:pt x="4" y="163"/>
                      <a:pt x="3" y="163"/>
                    </a:cubicBezTo>
                    <a:moveTo>
                      <a:pt x="9" y="154"/>
                    </a:moveTo>
                    <a:cubicBezTo>
                      <a:pt x="7" y="156"/>
                      <a:pt x="6" y="158"/>
                      <a:pt x="5" y="160"/>
                    </a:cubicBezTo>
                    <a:cubicBezTo>
                      <a:pt x="5" y="160"/>
                      <a:pt x="5" y="160"/>
                      <a:pt x="5" y="160"/>
                    </a:cubicBezTo>
                    <a:cubicBezTo>
                      <a:pt x="6" y="160"/>
                      <a:pt x="7" y="161"/>
                      <a:pt x="8" y="162"/>
                    </a:cubicBezTo>
                    <a:cubicBezTo>
                      <a:pt x="8" y="161"/>
                      <a:pt x="9" y="160"/>
                      <a:pt x="9" y="160"/>
                    </a:cubicBezTo>
                    <a:cubicBezTo>
                      <a:pt x="9" y="161"/>
                      <a:pt x="8" y="161"/>
                      <a:pt x="8" y="162"/>
                    </a:cubicBezTo>
                    <a:cubicBezTo>
                      <a:pt x="9" y="162"/>
                      <a:pt x="10" y="163"/>
                      <a:pt x="11" y="164"/>
                    </a:cubicBezTo>
                    <a:cubicBezTo>
                      <a:pt x="12" y="162"/>
                      <a:pt x="12" y="162"/>
                      <a:pt x="12" y="162"/>
                    </a:cubicBezTo>
                    <a:cubicBezTo>
                      <a:pt x="12" y="162"/>
                      <a:pt x="12" y="161"/>
                      <a:pt x="13" y="161"/>
                    </a:cubicBezTo>
                    <a:cubicBezTo>
                      <a:pt x="11" y="160"/>
                      <a:pt x="9" y="158"/>
                      <a:pt x="7" y="157"/>
                    </a:cubicBezTo>
                    <a:cubicBezTo>
                      <a:pt x="9" y="158"/>
                      <a:pt x="11" y="159"/>
                      <a:pt x="13" y="160"/>
                    </a:cubicBezTo>
                    <a:cubicBezTo>
                      <a:pt x="13" y="160"/>
                      <a:pt x="14" y="159"/>
                      <a:pt x="14" y="158"/>
                    </a:cubicBezTo>
                    <a:cubicBezTo>
                      <a:pt x="12" y="157"/>
                      <a:pt x="10" y="156"/>
                      <a:pt x="9" y="154"/>
                    </a:cubicBezTo>
                    <a:moveTo>
                      <a:pt x="13" y="147"/>
                    </a:moveTo>
                    <a:cubicBezTo>
                      <a:pt x="12" y="148"/>
                      <a:pt x="12" y="149"/>
                      <a:pt x="11" y="151"/>
                    </a:cubicBezTo>
                    <a:cubicBezTo>
                      <a:pt x="17" y="154"/>
                      <a:pt x="17" y="154"/>
                      <a:pt x="17" y="154"/>
                    </a:cubicBezTo>
                    <a:cubicBezTo>
                      <a:pt x="17" y="153"/>
                      <a:pt x="18" y="152"/>
                      <a:pt x="18" y="151"/>
                    </a:cubicBezTo>
                    <a:cubicBezTo>
                      <a:pt x="18" y="151"/>
                      <a:pt x="18" y="151"/>
                      <a:pt x="18" y="150"/>
                    </a:cubicBezTo>
                    <a:cubicBezTo>
                      <a:pt x="16" y="149"/>
                      <a:pt x="15" y="148"/>
                      <a:pt x="13" y="147"/>
                    </a:cubicBezTo>
                    <a:moveTo>
                      <a:pt x="14" y="146"/>
                    </a:moveTo>
                    <a:cubicBezTo>
                      <a:pt x="14" y="146"/>
                      <a:pt x="14" y="146"/>
                      <a:pt x="14" y="146"/>
                    </a:cubicBezTo>
                    <a:cubicBezTo>
                      <a:pt x="16" y="147"/>
                      <a:pt x="17" y="149"/>
                      <a:pt x="19" y="150"/>
                    </a:cubicBezTo>
                    <a:cubicBezTo>
                      <a:pt x="19" y="149"/>
                      <a:pt x="19" y="149"/>
                      <a:pt x="19" y="149"/>
                    </a:cubicBezTo>
                    <a:cubicBezTo>
                      <a:pt x="18" y="148"/>
                      <a:pt x="16" y="147"/>
                      <a:pt x="14" y="146"/>
                    </a:cubicBezTo>
                    <a:moveTo>
                      <a:pt x="15" y="144"/>
                    </a:moveTo>
                    <a:cubicBezTo>
                      <a:pt x="15" y="144"/>
                      <a:pt x="15" y="144"/>
                      <a:pt x="15" y="144"/>
                    </a:cubicBezTo>
                    <a:cubicBezTo>
                      <a:pt x="16" y="145"/>
                      <a:pt x="16" y="145"/>
                      <a:pt x="17" y="146"/>
                    </a:cubicBezTo>
                    <a:cubicBezTo>
                      <a:pt x="18" y="147"/>
                      <a:pt x="19" y="147"/>
                      <a:pt x="20" y="148"/>
                    </a:cubicBezTo>
                    <a:cubicBezTo>
                      <a:pt x="20" y="148"/>
                      <a:pt x="20" y="147"/>
                      <a:pt x="20" y="147"/>
                    </a:cubicBezTo>
                    <a:cubicBezTo>
                      <a:pt x="19" y="146"/>
                      <a:pt x="17" y="145"/>
                      <a:pt x="15" y="144"/>
                    </a:cubicBezTo>
                    <a:moveTo>
                      <a:pt x="17" y="142"/>
                    </a:moveTo>
                    <a:cubicBezTo>
                      <a:pt x="17" y="142"/>
                      <a:pt x="16" y="142"/>
                      <a:pt x="16" y="142"/>
                    </a:cubicBezTo>
                    <a:cubicBezTo>
                      <a:pt x="18" y="143"/>
                      <a:pt x="20" y="145"/>
                      <a:pt x="21" y="146"/>
                    </a:cubicBezTo>
                    <a:cubicBezTo>
                      <a:pt x="21" y="145"/>
                      <a:pt x="22" y="145"/>
                      <a:pt x="22" y="145"/>
                    </a:cubicBezTo>
                    <a:cubicBezTo>
                      <a:pt x="20" y="143"/>
                      <a:pt x="18" y="142"/>
                      <a:pt x="17" y="142"/>
                    </a:cubicBezTo>
                    <a:moveTo>
                      <a:pt x="18" y="140"/>
                    </a:moveTo>
                    <a:cubicBezTo>
                      <a:pt x="18" y="140"/>
                      <a:pt x="18" y="140"/>
                      <a:pt x="18" y="140"/>
                    </a:cubicBezTo>
                    <a:cubicBezTo>
                      <a:pt x="20" y="141"/>
                      <a:pt x="21" y="142"/>
                      <a:pt x="23" y="143"/>
                    </a:cubicBezTo>
                    <a:cubicBezTo>
                      <a:pt x="23" y="143"/>
                      <a:pt x="23" y="143"/>
                      <a:pt x="23" y="143"/>
                    </a:cubicBezTo>
                    <a:cubicBezTo>
                      <a:pt x="21" y="142"/>
                      <a:pt x="20" y="141"/>
                      <a:pt x="18" y="140"/>
                    </a:cubicBezTo>
                    <a:moveTo>
                      <a:pt x="22" y="138"/>
                    </a:moveTo>
                    <a:cubicBezTo>
                      <a:pt x="23" y="138"/>
                      <a:pt x="24" y="139"/>
                      <a:pt x="25" y="139"/>
                    </a:cubicBezTo>
                    <a:cubicBezTo>
                      <a:pt x="25" y="139"/>
                      <a:pt x="25" y="139"/>
                      <a:pt x="25" y="139"/>
                    </a:cubicBezTo>
                    <a:cubicBezTo>
                      <a:pt x="24" y="139"/>
                      <a:pt x="23" y="138"/>
                      <a:pt x="22" y="138"/>
                    </a:cubicBezTo>
                    <a:moveTo>
                      <a:pt x="19" y="138"/>
                    </a:moveTo>
                    <a:cubicBezTo>
                      <a:pt x="19" y="138"/>
                      <a:pt x="19" y="138"/>
                      <a:pt x="19" y="138"/>
                    </a:cubicBezTo>
                    <a:cubicBezTo>
                      <a:pt x="22" y="140"/>
                      <a:pt x="22" y="140"/>
                      <a:pt x="22" y="140"/>
                    </a:cubicBezTo>
                    <a:cubicBezTo>
                      <a:pt x="24" y="141"/>
                      <a:pt x="24" y="141"/>
                      <a:pt x="24" y="141"/>
                    </a:cubicBezTo>
                    <a:cubicBezTo>
                      <a:pt x="24" y="141"/>
                      <a:pt x="24" y="141"/>
                      <a:pt x="24" y="141"/>
                    </a:cubicBezTo>
                    <a:cubicBezTo>
                      <a:pt x="23" y="140"/>
                      <a:pt x="21" y="139"/>
                      <a:pt x="19" y="138"/>
                    </a:cubicBezTo>
                    <a:moveTo>
                      <a:pt x="20" y="137"/>
                    </a:moveTo>
                    <a:cubicBezTo>
                      <a:pt x="20" y="137"/>
                      <a:pt x="20" y="137"/>
                      <a:pt x="20" y="137"/>
                    </a:cubicBezTo>
                    <a:cubicBezTo>
                      <a:pt x="22" y="138"/>
                      <a:pt x="22" y="138"/>
                      <a:pt x="22" y="138"/>
                    </a:cubicBezTo>
                    <a:cubicBezTo>
                      <a:pt x="20" y="137"/>
                      <a:pt x="20" y="137"/>
                      <a:pt x="20" y="137"/>
                    </a:cubicBezTo>
                    <a:moveTo>
                      <a:pt x="20" y="136"/>
                    </a:moveTo>
                    <a:cubicBezTo>
                      <a:pt x="20" y="136"/>
                      <a:pt x="20" y="136"/>
                      <a:pt x="20" y="136"/>
                    </a:cubicBezTo>
                    <a:cubicBezTo>
                      <a:pt x="22" y="137"/>
                      <a:pt x="23" y="138"/>
                      <a:pt x="25" y="139"/>
                    </a:cubicBezTo>
                    <a:cubicBezTo>
                      <a:pt x="25" y="139"/>
                      <a:pt x="25" y="139"/>
                      <a:pt x="25" y="139"/>
                    </a:cubicBezTo>
                    <a:cubicBezTo>
                      <a:pt x="24" y="138"/>
                      <a:pt x="22" y="137"/>
                      <a:pt x="20" y="136"/>
                    </a:cubicBezTo>
                    <a:moveTo>
                      <a:pt x="22" y="134"/>
                    </a:moveTo>
                    <a:cubicBezTo>
                      <a:pt x="21" y="134"/>
                      <a:pt x="21" y="135"/>
                      <a:pt x="21" y="136"/>
                    </a:cubicBezTo>
                    <a:cubicBezTo>
                      <a:pt x="22" y="137"/>
                      <a:pt x="24" y="138"/>
                      <a:pt x="25" y="139"/>
                    </a:cubicBezTo>
                    <a:cubicBezTo>
                      <a:pt x="26" y="138"/>
                      <a:pt x="26" y="137"/>
                      <a:pt x="26" y="137"/>
                    </a:cubicBezTo>
                    <a:cubicBezTo>
                      <a:pt x="25" y="136"/>
                      <a:pt x="23" y="135"/>
                      <a:pt x="22" y="134"/>
                    </a:cubicBezTo>
                    <a:moveTo>
                      <a:pt x="25" y="129"/>
                    </a:moveTo>
                    <a:cubicBezTo>
                      <a:pt x="25" y="129"/>
                      <a:pt x="25" y="129"/>
                      <a:pt x="25" y="129"/>
                    </a:cubicBezTo>
                    <a:cubicBezTo>
                      <a:pt x="26" y="130"/>
                      <a:pt x="27" y="131"/>
                      <a:pt x="29" y="132"/>
                    </a:cubicBezTo>
                    <a:cubicBezTo>
                      <a:pt x="29" y="132"/>
                      <a:pt x="29" y="132"/>
                      <a:pt x="29" y="132"/>
                    </a:cubicBezTo>
                    <a:cubicBezTo>
                      <a:pt x="28" y="131"/>
                      <a:pt x="26" y="130"/>
                      <a:pt x="25" y="129"/>
                    </a:cubicBezTo>
                    <a:moveTo>
                      <a:pt x="30" y="120"/>
                    </a:moveTo>
                    <a:cubicBezTo>
                      <a:pt x="30" y="121"/>
                      <a:pt x="29" y="122"/>
                      <a:pt x="29" y="122"/>
                    </a:cubicBezTo>
                    <a:cubicBezTo>
                      <a:pt x="30" y="123"/>
                      <a:pt x="32" y="124"/>
                      <a:pt x="33" y="125"/>
                    </a:cubicBezTo>
                    <a:cubicBezTo>
                      <a:pt x="34" y="124"/>
                      <a:pt x="34" y="123"/>
                      <a:pt x="35" y="123"/>
                    </a:cubicBezTo>
                    <a:cubicBezTo>
                      <a:pt x="34" y="122"/>
                      <a:pt x="33" y="121"/>
                      <a:pt x="32" y="121"/>
                    </a:cubicBezTo>
                    <a:cubicBezTo>
                      <a:pt x="31" y="121"/>
                      <a:pt x="31" y="120"/>
                      <a:pt x="30" y="120"/>
                    </a:cubicBezTo>
                    <a:moveTo>
                      <a:pt x="39" y="110"/>
                    </a:moveTo>
                    <a:cubicBezTo>
                      <a:pt x="40" y="111"/>
                      <a:pt x="40" y="111"/>
                      <a:pt x="41" y="112"/>
                    </a:cubicBezTo>
                    <a:cubicBezTo>
                      <a:pt x="41" y="111"/>
                      <a:pt x="41" y="111"/>
                      <a:pt x="41" y="111"/>
                    </a:cubicBezTo>
                    <a:cubicBezTo>
                      <a:pt x="40" y="111"/>
                      <a:pt x="40" y="111"/>
                      <a:pt x="39" y="110"/>
                    </a:cubicBezTo>
                    <a:moveTo>
                      <a:pt x="42" y="102"/>
                    </a:moveTo>
                    <a:cubicBezTo>
                      <a:pt x="42" y="102"/>
                      <a:pt x="42" y="102"/>
                      <a:pt x="42" y="102"/>
                    </a:cubicBezTo>
                    <a:cubicBezTo>
                      <a:pt x="43" y="103"/>
                      <a:pt x="44" y="104"/>
                      <a:pt x="45" y="104"/>
                    </a:cubicBezTo>
                    <a:cubicBezTo>
                      <a:pt x="45" y="104"/>
                      <a:pt x="45" y="104"/>
                      <a:pt x="45" y="104"/>
                    </a:cubicBezTo>
                    <a:cubicBezTo>
                      <a:pt x="44" y="104"/>
                      <a:pt x="43" y="103"/>
                      <a:pt x="42" y="102"/>
                    </a:cubicBezTo>
                    <a:moveTo>
                      <a:pt x="48" y="92"/>
                    </a:moveTo>
                    <a:cubicBezTo>
                      <a:pt x="45" y="96"/>
                      <a:pt x="45" y="96"/>
                      <a:pt x="45" y="96"/>
                    </a:cubicBezTo>
                    <a:cubicBezTo>
                      <a:pt x="47" y="96"/>
                      <a:pt x="48" y="97"/>
                      <a:pt x="49" y="98"/>
                    </a:cubicBezTo>
                    <a:cubicBezTo>
                      <a:pt x="49" y="96"/>
                      <a:pt x="50" y="95"/>
                      <a:pt x="51" y="94"/>
                    </a:cubicBezTo>
                    <a:cubicBezTo>
                      <a:pt x="50" y="93"/>
                      <a:pt x="49" y="92"/>
                      <a:pt x="48" y="92"/>
                    </a:cubicBezTo>
                    <a:moveTo>
                      <a:pt x="48" y="91"/>
                    </a:moveTo>
                    <a:cubicBezTo>
                      <a:pt x="48" y="92"/>
                      <a:pt x="48" y="92"/>
                      <a:pt x="48" y="92"/>
                    </a:cubicBezTo>
                    <a:cubicBezTo>
                      <a:pt x="49" y="92"/>
                      <a:pt x="50" y="93"/>
                      <a:pt x="51" y="93"/>
                    </a:cubicBezTo>
                    <a:cubicBezTo>
                      <a:pt x="51" y="93"/>
                      <a:pt x="51" y="93"/>
                      <a:pt x="51" y="93"/>
                    </a:cubicBezTo>
                    <a:cubicBezTo>
                      <a:pt x="50" y="93"/>
                      <a:pt x="49" y="92"/>
                      <a:pt x="48" y="91"/>
                    </a:cubicBezTo>
                    <a:moveTo>
                      <a:pt x="53" y="82"/>
                    </a:moveTo>
                    <a:cubicBezTo>
                      <a:pt x="53" y="82"/>
                      <a:pt x="53" y="83"/>
                      <a:pt x="52" y="83"/>
                    </a:cubicBezTo>
                    <a:cubicBezTo>
                      <a:pt x="54" y="84"/>
                      <a:pt x="55" y="85"/>
                      <a:pt x="56" y="85"/>
                    </a:cubicBezTo>
                    <a:cubicBezTo>
                      <a:pt x="56" y="85"/>
                      <a:pt x="57" y="84"/>
                      <a:pt x="57" y="84"/>
                    </a:cubicBezTo>
                    <a:cubicBezTo>
                      <a:pt x="53" y="82"/>
                      <a:pt x="53" y="82"/>
                      <a:pt x="53" y="82"/>
                    </a:cubicBezTo>
                    <a:moveTo>
                      <a:pt x="55" y="78"/>
                    </a:moveTo>
                    <a:cubicBezTo>
                      <a:pt x="55" y="79"/>
                      <a:pt x="54" y="80"/>
                      <a:pt x="54" y="80"/>
                    </a:cubicBezTo>
                    <a:cubicBezTo>
                      <a:pt x="55" y="81"/>
                      <a:pt x="56" y="82"/>
                      <a:pt x="58" y="82"/>
                    </a:cubicBezTo>
                    <a:cubicBezTo>
                      <a:pt x="58" y="82"/>
                      <a:pt x="58" y="81"/>
                      <a:pt x="59" y="80"/>
                    </a:cubicBezTo>
                    <a:cubicBezTo>
                      <a:pt x="58" y="80"/>
                      <a:pt x="56" y="79"/>
                      <a:pt x="55" y="78"/>
                    </a:cubicBezTo>
                    <a:moveTo>
                      <a:pt x="55" y="78"/>
                    </a:moveTo>
                    <a:cubicBezTo>
                      <a:pt x="55" y="78"/>
                      <a:pt x="55" y="78"/>
                      <a:pt x="55" y="78"/>
                    </a:cubicBezTo>
                    <a:cubicBezTo>
                      <a:pt x="59" y="80"/>
                      <a:pt x="59" y="80"/>
                      <a:pt x="59" y="80"/>
                    </a:cubicBezTo>
                    <a:cubicBezTo>
                      <a:pt x="59" y="80"/>
                      <a:pt x="59" y="80"/>
                      <a:pt x="59" y="80"/>
                    </a:cubicBezTo>
                    <a:cubicBezTo>
                      <a:pt x="58" y="80"/>
                      <a:pt x="57" y="79"/>
                      <a:pt x="55" y="78"/>
                    </a:cubicBezTo>
                    <a:moveTo>
                      <a:pt x="58" y="73"/>
                    </a:moveTo>
                    <a:cubicBezTo>
                      <a:pt x="58" y="74"/>
                      <a:pt x="57" y="75"/>
                      <a:pt x="57" y="75"/>
                    </a:cubicBezTo>
                    <a:cubicBezTo>
                      <a:pt x="58" y="76"/>
                      <a:pt x="59" y="77"/>
                      <a:pt x="61" y="78"/>
                    </a:cubicBezTo>
                    <a:cubicBezTo>
                      <a:pt x="61" y="77"/>
                      <a:pt x="61" y="76"/>
                      <a:pt x="62" y="76"/>
                    </a:cubicBezTo>
                    <a:cubicBezTo>
                      <a:pt x="61" y="75"/>
                      <a:pt x="61" y="75"/>
                      <a:pt x="60" y="75"/>
                    </a:cubicBezTo>
                    <a:cubicBezTo>
                      <a:pt x="59" y="74"/>
                      <a:pt x="59" y="74"/>
                      <a:pt x="58" y="73"/>
                    </a:cubicBezTo>
                    <a:moveTo>
                      <a:pt x="60" y="69"/>
                    </a:moveTo>
                    <a:cubicBezTo>
                      <a:pt x="60" y="70"/>
                      <a:pt x="59" y="71"/>
                      <a:pt x="58" y="72"/>
                    </a:cubicBezTo>
                    <a:cubicBezTo>
                      <a:pt x="60" y="73"/>
                      <a:pt x="61" y="74"/>
                      <a:pt x="62" y="75"/>
                    </a:cubicBezTo>
                    <a:cubicBezTo>
                      <a:pt x="63" y="74"/>
                      <a:pt x="64" y="73"/>
                      <a:pt x="64" y="72"/>
                    </a:cubicBezTo>
                    <a:cubicBezTo>
                      <a:pt x="60" y="69"/>
                      <a:pt x="60" y="69"/>
                      <a:pt x="60" y="69"/>
                    </a:cubicBezTo>
                    <a:moveTo>
                      <a:pt x="61" y="68"/>
                    </a:moveTo>
                    <a:cubicBezTo>
                      <a:pt x="61" y="68"/>
                      <a:pt x="61" y="68"/>
                      <a:pt x="61" y="68"/>
                    </a:cubicBezTo>
                    <a:cubicBezTo>
                      <a:pt x="62" y="69"/>
                      <a:pt x="64" y="70"/>
                      <a:pt x="65" y="71"/>
                    </a:cubicBezTo>
                    <a:cubicBezTo>
                      <a:pt x="65" y="71"/>
                      <a:pt x="65" y="70"/>
                      <a:pt x="65" y="70"/>
                    </a:cubicBezTo>
                    <a:cubicBezTo>
                      <a:pt x="64" y="69"/>
                      <a:pt x="62" y="69"/>
                      <a:pt x="61" y="68"/>
                    </a:cubicBezTo>
                    <a:moveTo>
                      <a:pt x="62" y="66"/>
                    </a:moveTo>
                    <a:cubicBezTo>
                      <a:pt x="62" y="67"/>
                      <a:pt x="61" y="67"/>
                      <a:pt x="61" y="68"/>
                    </a:cubicBezTo>
                    <a:cubicBezTo>
                      <a:pt x="62" y="68"/>
                      <a:pt x="64" y="69"/>
                      <a:pt x="65" y="70"/>
                    </a:cubicBezTo>
                    <a:cubicBezTo>
                      <a:pt x="66" y="69"/>
                      <a:pt x="66" y="69"/>
                      <a:pt x="66" y="68"/>
                    </a:cubicBezTo>
                    <a:cubicBezTo>
                      <a:pt x="62" y="66"/>
                      <a:pt x="62" y="66"/>
                      <a:pt x="62" y="66"/>
                    </a:cubicBezTo>
                    <a:moveTo>
                      <a:pt x="63" y="64"/>
                    </a:moveTo>
                    <a:cubicBezTo>
                      <a:pt x="63" y="64"/>
                      <a:pt x="63" y="64"/>
                      <a:pt x="63" y="64"/>
                    </a:cubicBezTo>
                    <a:cubicBezTo>
                      <a:pt x="64" y="65"/>
                      <a:pt x="66" y="66"/>
                      <a:pt x="67" y="67"/>
                    </a:cubicBezTo>
                    <a:cubicBezTo>
                      <a:pt x="67" y="67"/>
                      <a:pt x="67" y="67"/>
                      <a:pt x="68" y="67"/>
                    </a:cubicBezTo>
                    <a:cubicBezTo>
                      <a:pt x="66" y="66"/>
                      <a:pt x="64" y="65"/>
                      <a:pt x="63" y="64"/>
                    </a:cubicBezTo>
                    <a:moveTo>
                      <a:pt x="64" y="63"/>
                    </a:moveTo>
                    <a:cubicBezTo>
                      <a:pt x="64" y="63"/>
                      <a:pt x="63" y="63"/>
                      <a:pt x="63" y="63"/>
                    </a:cubicBezTo>
                    <a:cubicBezTo>
                      <a:pt x="66" y="65"/>
                      <a:pt x="66" y="65"/>
                      <a:pt x="66" y="65"/>
                    </a:cubicBezTo>
                    <a:cubicBezTo>
                      <a:pt x="67" y="66"/>
                      <a:pt x="67" y="66"/>
                      <a:pt x="68" y="66"/>
                    </a:cubicBezTo>
                    <a:cubicBezTo>
                      <a:pt x="68" y="66"/>
                      <a:pt x="68" y="66"/>
                      <a:pt x="68" y="66"/>
                    </a:cubicBezTo>
                    <a:cubicBezTo>
                      <a:pt x="67" y="65"/>
                      <a:pt x="65" y="64"/>
                      <a:pt x="64" y="63"/>
                    </a:cubicBezTo>
                    <a:moveTo>
                      <a:pt x="66" y="59"/>
                    </a:moveTo>
                    <a:cubicBezTo>
                      <a:pt x="65" y="60"/>
                      <a:pt x="65" y="60"/>
                      <a:pt x="65" y="61"/>
                    </a:cubicBezTo>
                    <a:cubicBezTo>
                      <a:pt x="66" y="62"/>
                      <a:pt x="68" y="63"/>
                      <a:pt x="69" y="63"/>
                    </a:cubicBezTo>
                    <a:cubicBezTo>
                      <a:pt x="70" y="63"/>
                      <a:pt x="70" y="63"/>
                      <a:pt x="70" y="62"/>
                    </a:cubicBezTo>
                    <a:cubicBezTo>
                      <a:pt x="69" y="61"/>
                      <a:pt x="67" y="60"/>
                      <a:pt x="66" y="59"/>
                    </a:cubicBezTo>
                    <a:moveTo>
                      <a:pt x="69" y="54"/>
                    </a:moveTo>
                    <a:cubicBezTo>
                      <a:pt x="68" y="55"/>
                      <a:pt x="67" y="56"/>
                      <a:pt x="67" y="58"/>
                    </a:cubicBezTo>
                    <a:cubicBezTo>
                      <a:pt x="68" y="59"/>
                      <a:pt x="69" y="59"/>
                      <a:pt x="69" y="59"/>
                    </a:cubicBezTo>
                    <a:cubicBezTo>
                      <a:pt x="69" y="59"/>
                      <a:pt x="69" y="59"/>
                      <a:pt x="69" y="59"/>
                    </a:cubicBezTo>
                    <a:cubicBezTo>
                      <a:pt x="69" y="59"/>
                      <a:pt x="69" y="59"/>
                      <a:pt x="69" y="59"/>
                    </a:cubicBezTo>
                    <a:cubicBezTo>
                      <a:pt x="69" y="59"/>
                      <a:pt x="69" y="59"/>
                      <a:pt x="69" y="59"/>
                    </a:cubicBezTo>
                    <a:cubicBezTo>
                      <a:pt x="69" y="59"/>
                      <a:pt x="69" y="59"/>
                      <a:pt x="69" y="59"/>
                    </a:cubicBezTo>
                    <a:cubicBezTo>
                      <a:pt x="69" y="59"/>
                      <a:pt x="70" y="60"/>
                      <a:pt x="71" y="61"/>
                    </a:cubicBezTo>
                    <a:cubicBezTo>
                      <a:pt x="72" y="59"/>
                      <a:pt x="73" y="58"/>
                      <a:pt x="74" y="57"/>
                    </a:cubicBezTo>
                    <a:cubicBezTo>
                      <a:pt x="72" y="56"/>
                      <a:pt x="70" y="55"/>
                      <a:pt x="69" y="54"/>
                    </a:cubicBezTo>
                    <a:moveTo>
                      <a:pt x="71" y="51"/>
                    </a:moveTo>
                    <a:cubicBezTo>
                      <a:pt x="70" y="51"/>
                      <a:pt x="70" y="52"/>
                      <a:pt x="69" y="53"/>
                    </a:cubicBezTo>
                    <a:cubicBezTo>
                      <a:pt x="71" y="54"/>
                      <a:pt x="73" y="55"/>
                      <a:pt x="74" y="56"/>
                    </a:cubicBezTo>
                    <a:cubicBezTo>
                      <a:pt x="75" y="55"/>
                      <a:pt x="75" y="54"/>
                      <a:pt x="76" y="54"/>
                    </a:cubicBezTo>
                    <a:cubicBezTo>
                      <a:pt x="74" y="53"/>
                      <a:pt x="73" y="52"/>
                      <a:pt x="71" y="51"/>
                    </a:cubicBezTo>
                    <a:cubicBezTo>
                      <a:pt x="71" y="51"/>
                      <a:pt x="71" y="51"/>
                      <a:pt x="71" y="51"/>
                    </a:cubicBezTo>
                    <a:moveTo>
                      <a:pt x="71" y="49"/>
                    </a:moveTo>
                    <a:cubicBezTo>
                      <a:pt x="71" y="50"/>
                      <a:pt x="71" y="50"/>
                      <a:pt x="71" y="50"/>
                    </a:cubicBezTo>
                    <a:cubicBezTo>
                      <a:pt x="73" y="51"/>
                      <a:pt x="74" y="52"/>
                      <a:pt x="76" y="53"/>
                    </a:cubicBezTo>
                    <a:cubicBezTo>
                      <a:pt x="76" y="53"/>
                      <a:pt x="76" y="52"/>
                      <a:pt x="76" y="52"/>
                    </a:cubicBezTo>
                    <a:cubicBezTo>
                      <a:pt x="75" y="51"/>
                      <a:pt x="73" y="50"/>
                      <a:pt x="71" y="49"/>
                    </a:cubicBezTo>
                    <a:moveTo>
                      <a:pt x="72" y="49"/>
                    </a:moveTo>
                    <a:cubicBezTo>
                      <a:pt x="72" y="49"/>
                      <a:pt x="72" y="49"/>
                      <a:pt x="72" y="49"/>
                    </a:cubicBezTo>
                    <a:cubicBezTo>
                      <a:pt x="72" y="49"/>
                      <a:pt x="72" y="49"/>
                      <a:pt x="72" y="49"/>
                    </a:cubicBezTo>
                    <a:cubicBezTo>
                      <a:pt x="72" y="49"/>
                      <a:pt x="72" y="49"/>
                      <a:pt x="72" y="49"/>
                    </a:cubicBezTo>
                    <a:cubicBezTo>
                      <a:pt x="72" y="49"/>
                      <a:pt x="72" y="49"/>
                      <a:pt x="72" y="49"/>
                    </a:cubicBezTo>
                    <a:moveTo>
                      <a:pt x="74" y="45"/>
                    </a:moveTo>
                    <a:cubicBezTo>
                      <a:pt x="73" y="46"/>
                      <a:pt x="73" y="46"/>
                      <a:pt x="73" y="47"/>
                    </a:cubicBezTo>
                    <a:cubicBezTo>
                      <a:pt x="74" y="48"/>
                      <a:pt x="76" y="49"/>
                      <a:pt x="78" y="50"/>
                    </a:cubicBezTo>
                    <a:cubicBezTo>
                      <a:pt x="78" y="49"/>
                      <a:pt x="78" y="49"/>
                      <a:pt x="79" y="48"/>
                    </a:cubicBezTo>
                    <a:cubicBezTo>
                      <a:pt x="77" y="47"/>
                      <a:pt x="75" y="46"/>
                      <a:pt x="74" y="45"/>
                    </a:cubicBezTo>
                    <a:moveTo>
                      <a:pt x="74" y="45"/>
                    </a:moveTo>
                    <a:cubicBezTo>
                      <a:pt x="74" y="45"/>
                      <a:pt x="74" y="45"/>
                      <a:pt x="74" y="45"/>
                    </a:cubicBezTo>
                    <a:cubicBezTo>
                      <a:pt x="75" y="46"/>
                      <a:pt x="77" y="47"/>
                      <a:pt x="79" y="48"/>
                    </a:cubicBezTo>
                    <a:cubicBezTo>
                      <a:pt x="79" y="48"/>
                      <a:pt x="79" y="48"/>
                      <a:pt x="79" y="48"/>
                    </a:cubicBezTo>
                    <a:cubicBezTo>
                      <a:pt x="77" y="47"/>
                      <a:pt x="76" y="46"/>
                      <a:pt x="74" y="45"/>
                    </a:cubicBezTo>
                    <a:moveTo>
                      <a:pt x="75" y="42"/>
                    </a:moveTo>
                    <a:cubicBezTo>
                      <a:pt x="75" y="43"/>
                      <a:pt x="75" y="43"/>
                      <a:pt x="74" y="44"/>
                    </a:cubicBezTo>
                    <a:cubicBezTo>
                      <a:pt x="76" y="45"/>
                      <a:pt x="78" y="46"/>
                      <a:pt x="79" y="47"/>
                    </a:cubicBezTo>
                    <a:cubicBezTo>
                      <a:pt x="80" y="47"/>
                      <a:pt x="80" y="46"/>
                      <a:pt x="81" y="45"/>
                    </a:cubicBezTo>
                    <a:cubicBezTo>
                      <a:pt x="79" y="44"/>
                      <a:pt x="77" y="43"/>
                      <a:pt x="75" y="42"/>
                    </a:cubicBezTo>
                    <a:moveTo>
                      <a:pt x="76" y="42"/>
                    </a:moveTo>
                    <a:cubicBezTo>
                      <a:pt x="75" y="42"/>
                      <a:pt x="75" y="42"/>
                      <a:pt x="75" y="42"/>
                    </a:cubicBezTo>
                    <a:cubicBezTo>
                      <a:pt x="81" y="45"/>
                      <a:pt x="81" y="45"/>
                      <a:pt x="81" y="45"/>
                    </a:cubicBezTo>
                    <a:cubicBezTo>
                      <a:pt x="81" y="45"/>
                      <a:pt x="81" y="45"/>
                      <a:pt x="81" y="45"/>
                    </a:cubicBezTo>
                    <a:cubicBezTo>
                      <a:pt x="79" y="44"/>
                      <a:pt x="77" y="43"/>
                      <a:pt x="76" y="42"/>
                    </a:cubicBezTo>
                    <a:moveTo>
                      <a:pt x="77" y="39"/>
                    </a:moveTo>
                    <a:cubicBezTo>
                      <a:pt x="77" y="40"/>
                      <a:pt x="76" y="40"/>
                      <a:pt x="76" y="41"/>
                    </a:cubicBezTo>
                    <a:cubicBezTo>
                      <a:pt x="78" y="42"/>
                      <a:pt x="80" y="43"/>
                      <a:pt x="81" y="44"/>
                    </a:cubicBezTo>
                    <a:cubicBezTo>
                      <a:pt x="82" y="43"/>
                      <a:pt x="82" y="43"/>
                      <a:pt x="83" y="42"/>
                    </a:cubicBezTo>
                    <a:cubicBezTo>
                      <a:pt x="81" y="41"/>
                      <a:pt x="79" y="40"/>
                      <a:pt x="77" y="39"/>
                    </a:cubicBezTo>
                    <a:moveTo>
                      <a:pt x="84" y="35"/>
                    </a:moveTo>
                    <a:cubicBezTo>
                      <a:pt x="84" y="35"/>
                      <a:pt x="83" y="36"/>
                      <a:pt x="83" y="36"/>
                    </a:cubicBezTo>
                    <a:cubicBezTo>
                      <a:pt x="84" y="36"/>
                      <a:pt x="85" y="37"/>
                      <a:pt x="86" y="37"/>
                    </a:cubicBezTo>
                    <a:cubicBezTo>
                      <a:pt x="86" y="37"/>
                      <a:pt x="86" y="37"/>
                      <a:pt x="86" y="37"/>
                    </a:cubicBezTo>
                    <a:cubicBezTo>
                      <a:pt x="85" y="36"/>
                      <a:pt x="84" y="36"/>
                      <a:pt x="84" y="35"/>
                    </a:cubicBezTo>
                    <a:moveTo>
                      <a:pt x="79" y="34"/>
                    </a:moveTo>
                    <a:cubicBezTo>
                      <a:pt x="79" y="35"/>
                      <a:pt x="79" y="36"/>
                      <a:pt x="78" y="37"/>
                    </a:cubicBezTo>
                    <a:cubicBezTo>
                      <a:pt x="80" y="38"/>
                      <a:pt x="82" y="39"/>
                      <a:pt x="84" y="40"/>
                    </a:cubicBezTo>
                    <a:cubicBezTo>
                      <a:pt x="84" y="39"/>
                      <a:pt x="85" y="39"/>
                      <a:pt x="85" y="38"/>
                    </a:cubicBezTo>
                    <a:cubicBezTo>
                      <a:pt x="83" y="36"/>
                      <a:pt x="83" y="36"/>
                      <a:pt x="83" y="36"/>
                    </a:cubicBezTo>
                    <a:cubicBezTo>
                      <a:pt x="83" y="37"/>
                      <a:pt x="83" y="37"/>
                      <a:pt x="82" y="37"/>
                    </a:cubicBezTo>
                    <a:cubicBezTo>
                      <a:pt x="83" y="37"/>
                      <a:pt x="83" y="37"/>
                      <a:pt x="83" y="36"/>
                    </a:cubicBezTo>
                    <a:cubicBezTo>
                      <a:pt x="79" y="34"/>
                      <a:pt x="79" y="34"/>
                      <a:pt x="79" y="34"/>
                    </a:cubicBezTo>
                    <a:moveTo>
                      <a:pt x="84" y="34"/>
                    </a:moveTo>
                    <a:cubicBezTo>
                      <a:pt x="84" y="35"/>
                      <a:pt x="84" y="35"/>
                      <a:pt x="84" y="35"/>
                    </a:cubicBezTo>
                    <a:cubicBezTo>
                      <a:pt x="84" y="36"/>
                      <a:pt x="85" y="36"/>
                      <a:pt x="86" y="37"/>
                    </a:cubicBezTo>
                    <a:cubicBezTo>
                      <a:pt x="86" y="36"/>
                      <a:pt x="86" y="36"/>
                      <a:pt x="86" y="36"/>
                    </a:cubicBezTo>
                    <a:cubicBezTo>
                      <a:pt x="86" y="35"/>
                      <a:pt x="85" y="35"/>
                      <a:pt x="84" y="34"/>
                    </a:cubicBezTo>
                    <a:moveTo>
                      <a:pt x="80" y="33"/>
                    </a:moveTo>
                    <a:cubicBezTo>
                      <a:pt x="80" y="33"/>
                      <a:pt x="80" y="34"/>
                      <a:pt x="80" y="34"/>
                    </a:cubicBezTo>
                    <a:cubicBezTo>
                      <a:pt x="81" y="34"/>
                      <a:pt x="82" y="35"/>
                      <a:pt x="83" y="36"/>
                    </a:cubicBezTo>
                    <a:cubicBezTo>
                      <a:pt x="83" y="36"/>
                      <a:pt x="83" y="35"/>
                      <a:pt x="84" y="35"/>
                    </a:cubicBezTo>
                    <a:cubicBezTo>
                      <a:pt x="82" y="34"/>
                      <a:pt x="81" y="34"/>
                      <a:pt x="80" y="33"/>
                    </a:cubicBezTo>
                    <a:moveTo>
                      <a:pt x="85" y="33"/>
                    </a:moveTo>
                    <a:cubicBezTo>
                      <a:pt x="85" y="33"/>
                      <a:pt x="84" y="34"/>
                      <a:pt x="84" y="34"/>
                    </a:cubicBezTo>
                    <a:cubicBezTo>
                      <a:pt x="85" y="35"/>
                      <a:pt x="86" y="35"/>
                      <a:pt x="87" y="36"/>
                    </a:cubicBezTo>
                    <a:cubicBezTo>
                      <a:pt x="87" y="35"/>
                      <a:pt x="87" y="35"/>
                      <a:pt x="87" y="34"/>
                    </a:cubicBezTo>
                    <a:cubicBezTo>
                      <a:pt x="87" y="34"/>
                      <a:pt x="86" y="33"/>
                      <a:pt x="85" y="33"/>
                    </a:cubicBezTo>
                    <a:moveTo>
                      <a:pt x="81" y="32"/>
                    </a:moveTo>
                    <a:cubicBezTo>
                      <a:pt x="81" y="32"/>
                      <a:pt x="80" y="33"/>
                      <a:pt x="80" y="33"/>
                    </a:cubicBezTo>
                    <a:cubicBezTo>
                      <a:pt x="81" y="34"/>
                      <a:pt x="82" y="34"/>
                      <a:pt x="84" y="35"/>
                    </a:cubicBezTo>
                    <a:cubicBezTo>
                      <a:pt x="84" y="35"/>
                      <a:pt x="84" y="34"/>
                      <a:pt x="84" y="34"/>
                    </a:cubicBezTo>
                    <a:cubicBezTo>
                      <a:pt x="83" y="34"/>
                      <a:pt x="82" y="33"/>
                      <a:pt x="81" y="32"/>
                    </a:cubicBezTo>
                    <a:moveTo>
                      <a:pt x="86" y="31"/>
                    </a:moveTo>
                    <a:cubicBezTo>
                      <a:pt x="86" y="31"/>
                      <a:pt x="86" y="32"/>
                      <a:pt x="85" y="32"/>
                    </a:cubicBezTo>
                    <a:cubicBezTo>
                      <a:pt x="86" y="33"/>
                      <a:pt x="87" y="33"/>
                      <a:pt x="88" y="34"/>
                    </a:cubicBezTo>
                    <a:cubicBezTo>
                      <a:pt x="88" y="33"/>
                      <a:pt x="88" y="33"/>
                      <a:pt x="89" y="33"/>
                    </a:cubicBezTo>
                    <a:cubicBezTo>
                      <a:pt x="88" y="32"/>
                      <a:pt x="87" y="32"/>
                      <a:pt x="86" y="31"/>
                    </a:cubicBezTo>
                    <a:moveTo>
                      <a:pt x="81" y="31"/>
                    </a:moveTo>
                    <a:cubicBezTo>
                      <a:pt x="81" y="31"/>
                      <a:pt x="81" y="32"/>
                      <a:pt x="81" y="32"/>
                    </a:cubicBezTo>
                    <a:cubicBezTo>
                      <a:pt x="82" y="33"/>
                      <a:pt x="83" y="33"/>
                      <a:pt x="84" y="34"/>
                    </a:cubicBezTo>
                    <a:cubicBezTo>
                      <a:pt x="84" y="34"/>
                      <a:pt x="85" y="33"/>
                      <a:pt x="85" y="33"/>
                    </a:cubicBezTo>
                    <a:cubicBezTo>
                      <a:pt x="84" y="32"/>
                      <a:pt x="83" y="31"/>
                      <a:pt x="81" y="31"/>
                    </a:cubicBezTo>
                    <a:moveTo>
                      <a:pt x="87" y="30"/>
                    </a:moveTo>
                    <a:cubicBezTo>
                      <a:pt x="87" y="30"/>
                      <a:pt x="87" y="30"/>
                      <a:pt x="87" y="30"/>
                    </a:cubicBezTo>
                    <a:cubicBezTo>
                      <a:pt x="87" y="31"/>
                      <a:pt x="88" y="31"/>
                      <a:pt x="89" y="32"/>
                    </a:cubicBezTo>
                    <a:cubicBezTo>
                      <a:pt x="89" y="32"/>
                      <a:pt x="89" y="31"/>
                      <a:pt x="89" y="31"/>
                    </a:cubicBezTo>
                    <a:cubicBezTo>
                      <a:pt x="87" y="30"/>
                      <a:pt x="87" y="30"/>
                      <a:pt x="87" y="30"/>
                    </a:cubicBezTo>
                    <a:moveTo>
                      <a:pt x="83" y="29"/>
                    </a:moveTo>
                    <a:cubicBezTo>
                      <a:pt x="82" y="29"/>
                      <a:pt x="82" y="30"/>
                      <a:pt x="82" y="30"/>
                    </a:cubicBezTo>
                    <a:cubicBezTo>
                      <a:pt x="83" y="31"/>
                      <a:pt x="84" y="31"/>
                      <a:pt x="85" y="32"/>
                    </a:cubicBezTo>
                    <a:cubicBezTo>
                      <a:pt x="85" y="32"/>
                      <a:pt x="86" y="31"/>
                      <a:pt x="86" y="31"/>
                    </a:cubicBezTo>
                    <a:cubicBezTo>
                      <a:pt x="85" y="30"/>
                      <a:pt x="84" y="29"/>
                      <a:pt x="83" y="29"/>
                    </a:cubicBezTo>
                    <a:moveTo>
                      <a:pt x="83" y="28"/>
                    </a:moveTo>
                    <a:cubicBezTo>
                      <a:pt x="83" y="28"/>
                      <a:pt x="83" y="28"/>
                      <a:pt x="83" y="28"/>
                    </a:cubicBezTo>
                    <a:cubicBezTo>
                      <a:pt x="84" y="29"/>
                      <a:pt x="85" y="29"/>
                      <a:pt x="86" y="30"/>
                    </a:cubicBezTo>
                    <a:cubicBezTo>
                      <a:pt x="86" y="30"/>
                      <a:pt x="86" y="30"/>
                      <a:pt x="86" y="30"/>
                    </a:cubicBezTo>
                    <a:cubicBezTo>
                      <a:pt x="83" y="28"/>
                      <a:pt x="83" y="28"/>
                      <a:pt x="83" y="28"/>
                    </a:cubicBezTo>
                    <a:moveTo>
                      <a:pt x="93" y="19"/>
                    </a:moveTo>
                    <a:cubicBezTo>
                      <a:pt x="91" y="23"/>
                      <a:pt x="89" y="26"/>
                      <a:pt x="87" y="30"/>
                    </a:cubicBezTo>
                    <a:cubicBezTo>
                      <a:pt x="89" y="31"/>
                      <a:pt x="89" y="31"/>
                      <a:pt x="89" y="31"/>
                    </a:cubicBezTo>
                    <a:cubicBezTo>
                      <a:pt x="90" y="31"/>
                      <a:pt x="90" y="30"/>
                      <a:pt x="90" y="30"/>
                    </a:cubicBezTo>
                    <a:cubicBezTo>
                      <a:pt x="96" y="21"/>
                      <a:pt x="96" y="21"/>
                      <a:pt x="96" y="21"/>
                    </a:cubicBezTo>
                    <a:cubicBezTo>
                      <a:pt x="95" y="20"/>
                      <a:pt x="94" y="20"/>
                      <a:pt x="93" y="19"/>
                    </a:cubicBezTo>
                    <a:moveTo>
                      <a:pt x="95" y="17"/>
                    </a:moveTo>
                    <a:cubicBezTo>
                      <a:pt x="94" y="18"/>
                      <a:pt x="94" y="19"/>
                      <a:pt x="93" y="19"/>
                    </a:cubicBezTo>
                    <a:cubicBezTo>
                      <a:pt x="94" y="20"/>
                      <a:pt x="95" y="20"/>
                      <a:pt x="96" y="21"/>
                    </a:cubicBezTo>
                    <a:cubicBezTo>
                      <a:pt x="97" y="19"/>
                      <a:pt x="97" y="19"/>
                      <a:pt x="97" y="19"/>
                    </a:cubicBezTo>
                    <a:cubicBezTo>
                      <a:pt x="97" y="18"/>
                      <a:pt x="96" y="18"/>
                      <a:pt x="96" y="18"/>
                    </a:cubicBezTo>
                    <a:cubicBezTo>
                      <a:pt x="95" y="18"/>
                      <a:pt x="95" y="17"/>
                      <a:pt x="95" y="17"/>
                    </a:cubicBezTo>
                    <a:moveTo>
                      <a:pt x="95" y="17"/>
                    </a:moveTo>
                    <a:cubicBezTo>
                      <a:pt x="95" y="17"/>
                      <a:pt x="95" y="17"/>
                      <a:pt x="95" y="17"/>
                    </a:cubicBezTo>
                    <a:cubicBezTo>
                      <a:pt x="95" y="17"/>
                      <a:pt x="95" y="18"/>
                      <a:pt x="96" y="18"/>
                    </a:cubicBezTo>
                    <a:cubicBezTo>
                      <a:pt x="96" y="18"/>
                      <a:pt x="97" y="18"/>
                      <a:pt x="97" y="19"/>
                    </a:cubicBezTo>
                    <a:cubicBezTo>
                      <a:pt x="97" y="18"/>
                      <a:pt x="97" y="18"/>
                      <a:pt x="97" y="18"/>
                    </a:cubicBezTo>
                    <a:cubicBezTo>
                      <a:pt x="96" y="18"/>
                      <a:pt x="96" y="17"/>
                      <a:pt x="95" y="17"/>
                    </a:cubicBezTo>
                    <a:moveTo>
                      <a:pt x="89" y="17"/>
                    </a:moveTo>
                    <a:cubicBezTo>
                      <a:pt x="87" y="20"/>
                      <a:pt x="85" y="24"/>
                      <a:pt x="83" y="28"/>
                    </a:cubicBezTo>
                    <a:cubicBezTo>
                      <a:pt x="86" y="30"/>
                      <a:pt x="86" y="30"/>
                      <a:pt x="86" y="30"/>
                    </a:cubicBezTo>
                    <a:cubicBezTo>
                      <a:pt x="88" y="26"/>
                      <a:pt x="90" y="22"/>
                      <a:pt x="92" y="19"/>
                    </a:cubicBezTo>
                    <a:cubicBezTo>
                      <a:pt x="91" y="18"/>
                      <a:pt x="90" y="18"/>
                      <a:pt x="89" y="17"/>
                    </a:cubicBezTo>
                    <a:moveTo>
                      <a:pt x="96" y="15"/>
                    </a:moveTo>
                    <a:cubicBezTo>
                      <a:pt x="96" y="16"/>
                      <a:pt x="96" y="16"/>
                      <a:pt x="95" y="16"/>
                    </a:cubicBezTo>
                    <a:cubicBezTo>
                      <a:pt x="98" y="18"/>
                      <a:pt x="98" y="18"/>
                      <a:pt x="98" y="18"/>
                    </a:cubicBezTo>
                    <a:cubicBezTo>
                      <a:pt x="98" y="17"/>
                      <a:pt x="98" y="17"/>
                      <a:pt x="98" y="17"/>
                    </a:cubicBezTo>
                    <a:cubicBezTo>
                      <a:pt x="96" y="15"/>
                      <a:pt x="96" y="15"/>
                      <a:pt x="96" y="15"/>
                    </a:cubicBezTo>
                    <a:moveTo>
                      <a:pt x="90" y="15"/>
                    </a:moveTo>
                    <a:cubicBezTo>
                      <a:pt x="90" y="15"/>
                      <a:pt x="89" y="16"/>
                      <a:pt x="89" y="17"/>
                    </a:cubicBezTo>
                    <a:cubicBezTo>
                      <a:pt x="90" y="18"/>
                      <a:pt x="91" y="18"/>
                      <a:pt x="92" y="19"/>
                    </a:cubicBezTo>
                    <a:cubicBezTo>
                      <a:pt x="93" y="18"/>
                      <a:pt x="93" y="17"/>
                      <a:pt x="94" y="17"/>
                    </a:cubicBezTo>
                    <a:cubicBezTo>
                      <a:pt x="92" y="16"/>
                      <a:pt x="91" y="15"/>
                      <a:pt x="90" y="15"/>
                    </a:cubicBezTo>
                    <a:moveTo>
                      <a:pt x="90" y="14"/>
                    </a:moveTo>
                    <a:cubicBezTo>
                      <a:pt x="90" y="14"/>
                      <a:pt x="90" y="14"/>
                      <a:pt x="90" y="15"/>
                    </a:cubicBezTo>
                    <a:cubicBezTo>
                      <a:pt x="91" y="15"/>
                      <a:pt x="92" y="16"/>
                      <a:pt x="94" y="17"/>
                    </a:cubicBezTo>
                    <a:cubicBezTo>
                      <a:pt x="94" y="16"/>
                      <a:pt x="94" y="16"/>
                      <a:pt x="94" y="16"/>
                    </a:cubicBezTo>
                    <a:cubicBezTo>
                      <a:pt x="93" y="16"/>
                      <a:pt x="92" y="15"/>
                      <a:pt x="90" y="14"/>
                    </a:cubicBezTo>
                    <a:moveTo>
                      <a:pt x="97" y="14"/>
                    </a:moveTo>
                    <a:cubicBezTo>
                      <a:pt x="97" y="14"/>
                      <a:pt x="96" y="15"/>
                      <a:pt x="96" y="15"/>
                    </a:cubicBezTo>
                    <a:cubicBezTo>
                      <a:pt x="97" y="16"/>
                      <a:pt x="98" y="16"/>
                      <a:pt x="98" y="17"/>
                    </a:cubicBezTo>
                    <a:cubicBezTo>
                      <a:pt x="99" y="15"/>
                      <a:pt x="99" y="15"/>
                      <a:pt x="99" y="15"/>
                    </a:cubicBezTo>
                    <a:cubicBezTo>
                      <a:pt x="98" y="15"/>
                      <a:pt x="98" y="14"/>
                      <a:pt x="97" y="14"/>
                    </a:cubicBezTo>
                    <a:moveTo>
                      <a:pt x="91" y="13"/>
                    </a:moveTo>
                    <a:cubicBezTo>
                      <a:pt x="91" y="13"/>
                      <a:pt x="91" y="13"/>
                      <a:pt x="91" y="13"/>
                    </a:cubicBezTo>
                    <a:cubicBezTo>
                      <a:pt x="94" y="15"/>
                      <a:pt x="94" y="15"/>
                      <a:pt x="94" y="15"/>
                    </a:cubicBezTo>
                    <a:cubicBezTo>
                      <a:pt x="94" y="15"/>
                      <a:pt x="94" y="15"/>
                      <a:pt x="95" y="15"/>
                    </a:cubicBezTo>
                    <a:cubicBezTo>
                      <a:pt x="91" y="13"/>
                      <a:pt x="91" y="13"/>
                      <a:pt x="91" y="13"/>
                    </a:cubicBezTo>
                    <a:moveTo>
                      <a:pt x="99" y="11"/>
                    </a:moveTo>
                    <a:cubicBezTo>
                      <a:pt x="98" y="11"/>
                      <a:pt x="98" y="12"/>
                      <a:pt x="98" y="12"/>
                    </a:cubicBezTo>
                    <a:cubicBezTo>
                      <a:pt x="98" y="12"/>
                      <a:pt x="98" y="13"/>
                      <a:pt x="97" y="13"/>
                    </a:cubicBezTo>
                    <a:cubicBezTo>
                      <a:pt x="98" y="13"/>
                      <a:pt x="99" y="14"/>
                      <a:pt x="100" y="14"/>
                    </a:cubicBezTo>
                    <a:cubicBezTo>
                      <a:pt x="101" y="12"/>
                      <a:pt x="101" y="12"/>
                      <a:pt x="101" y="12"/>
                    </a:cubicBezTo>
                    <a:cubicBezTo>
                      <a:pt x="100" y="12"/>
                      <a:pt x="99" y="11"/>
                      <a:pt x="99" y="11"/>
                    </a:cubicBezTo>
                    <a:moveTo>
                      <a:pt x="92" y="11"/>
                    </a:moveTo>
                    <a:cubicBezTo>
                      <a:pt x="92" y="11"/>
                      <a:pt x="92" y="12"/>
                      <a:pt x="91" y="12"/>
                    </a:cubicBezTo>
                    <a:cubicBezTo>
                      <a:pt x="93" y="13"/>
                      <a:pt x="94" y="14"/>
                      <a:pt x="95" y="14"/>
                    </a:cubicBezTo>
                    <a:cubicBezTo>
                      <a:pt x="95" y="14"/>
                      <a:pt x="95" y="13"/>
                      <a:pt x="96" y="13"/>
                    </a:cubicBezTo>
                    <a:cubicBezTo>
                      <a:pt x="94" y="12"/>
                      <a:pt x="93" y="11"/>
                      <a:pt x="92" y="11"/>
                    </a:cubicBezTo>
                    <a:moveTo>
                      <a:pt x="100" y="9"/>
                    </a:moveTo>
                    <a:cubicBezTo>
                      <a:pt x="100" y="9"/>
                      <a:pt x="100" y="10"/>
                      <a:pt x="99" y="10"/>
                    </a:cubicBezTo>
                    <a:cubicBezTo>
                      <a:pt x="100" y="11"/>
                      <a:pt x="101" y="11"/>
                      <a:pt x="102" y="11"/>
                    </a:cubicBezTo>
                    <a:cubicBezTo>
                      <a:pt x="102" y="10"/>
                      <a:pt x="102" y="10"/>
                      <a:pt x="102" y="10"/>
                    </a:cubicBezTo>
                    <a:cubicBezTo>
                      <a:pt x="102" y="10"/>
                      <a:pt x="101" y="9"/>
                      <a:pt x="100" y="9"/>
                    </a:cubicBezTo>
                    <a:moveTo>
                      <a:pt x="94" y="8"/>
                    </a:moveTo>
                    <a:cubicBezTo>
                      <a:pt x="93" y="9"/>
                      <a:pt x="93" y="9"/>
                      <a:pt x="93" y="10"/>
                    </a:cubicBezTo>
                    <a:cubicBezTo>
                      <a:pt x="93" y="10"/>
                      <a:pt x="94" y="11"/>
                      <a:pt x="95" y="11"/>
                    </a:cubicBezTo>
                    <a:cubicBezTo>
                      <a:pt x="95" y="12"/>
                      <a:pt x="96" y="12"/>
                      <a:pt x="96" y="12"/>
                    </a:cubicBezTo>
                    <a:cubicBezTo>
                      <a:pt x="96" y="11"/>
                      <a:pt x="97" y="11"/>
                      <a:pt x="97" y="10"/>
                    </a:cubicBezTo>
                    <a:cubicBezTo>
                      <a:pt x="96" y="9"/>
                      <a:pt x="95" y="9"/>
                      <a:pt x="94" y="8"/>
                    </a:cubicBezTo>
                    <a:moveTo>
                      <a:pt x="101" y="8"/>
                    </a:moveTo>
                    <a:cubicBezTo>
                      <a:pt x="101" y="8"/>
                      <a:pt x="100" y="8"/>
                      <a:pt x="100" y="8"/>
                    </a:cubicBezTo>
                    <a:cubicBezTo>
                      <a:pt x="101" y="9"/>
                      <a:pt x="102" y="9"/>
                      <a:pt x="103" y="10"/>
                    </a:cubicBezTo>
                    <a:cubicBezTo>
                      <a:pt x="103" y="9"/>
                      <a:pt x="103" y="9"/>
                      <a:pt x="103" y="9"/>
                    </a:cubicBezTo>
                    <a:cubicBezTo>
                      <a:pt x="102" y="9"/>
                      <a:pt x="101" y="8"/>
                      <a:pt x="101" y="8"/>
                    </a:cubicBezTo>
                    <a:moveTo>
                      <a:pt x="102" y="6"/>
                    </a:moveTo>
                    <a:cubicBezTo>
                      <a:pt x="101" y="6"/>
                      <a:pt x="101" y="7"/>
                      <a:pt x="101" y="8"/>
                    </a:cubicBezTo>
                    <a:cubicBezTo>
                      <a:pt x="101" y="8"/>
                      <a:pt x="102" y="9"/>
                      <a:pt x="103" y="9"/>
                    </a:cubicBezTo>
                    <a:cubicBezTo>
                      <a:pt x="104" y="7"/>
                      <a:pt x="104" y="7"/>
                      <a:pt x="104" y="7"/>
                    </a:cubicBezTo>
                    <a:cubicBezTo>
                      <a:pt x="103" y="7"/>
                      <a:pt x="103" y="6"/>
                      <a:pt x="102" y="6"/>
                    </a:cubicBezTo>
                    <a:moveTo>
                      <a:pt x="95" y="6"/>
                    </a:moveTo>
                    <a:cubicBezTo>
                      <a:pt x="95" y="6"/>
                      <a:pt x="94" y="7"/>
                      <a:pt x="94" y="7"/>
                    </a:cubicBezTo>
                    <a:cubicBezTo>
                      <a:pt x="95" y="8"/>
                      <a:pt x="96" y="8"/>
                      <a:pt x="98" y="9"/>
                    </a:cubicBezTo>
                    <a:cubicBezTo>
                      <a:pt x="98" y="9"/>
                      <a:pt x="98" y="8"/>
                      <a:pt x="98" y="8"/>
                    </a:cubicBezTo>
                    <a:cubicBezTo>
                      <a:pt x="97" y="7"/>
                      <a:pt x="96" y="6"/>
                      <a:pt x="95" y="6"/>
                    </a:cubicBezTo>
                    <a:moveTo>
                      <a:pt x="95" y="5"/>
                    </a:moveTo>
                    <a:cubicBezTo>
                      <a:pt x="95" y="5"/>
                      <a:pt x="95" y="5"/>
                      <a:pt x="95" y="5"/>
                    </a:cubicBezTo>
                    <a:cubicBezTo>
                      <a:pt x="96" y="6"/>
                      <a:pt x="97" y="7"/>
                      <a:pt x="98" y="7"/>
                    </a:cubicBezTo>
                    <a:cubicBezTo>
                      <a:pt x="99" y="7"/>
                      <a:pt x="99" y="7"/>
                      <a:pt x="99" y="7"/>
                    </a:cubicBezTo>
                    <a:cubicBezTo>
                      <a:pt x="98" y="6"/>
                      <a:pt x="97" y="5"/>
                      <a:pt x="95" y="5"/>
                    </a:cubicBezTo>
                    <a:moveTo>
                      <a:pt x="103" y="3"/>
                    </a:moveTo>
                    <a:cubicBezTo>
                      <a:pt x="103" y="3"/>
                      <a:pt x="103" y="4"/>
                      <a:pt x="103" y="4"/>
                    </a:cubicBezTo>
                    <a:cubicBezTo>
                      <a:pt x="104" y="4"/>
                      <a:pt x="105" y="5"/>
                      <a:pt x="105" y="5"/>
                    </a:cubicBezTo>
                    <a:cubicBezTo>
                      <a:pt x="106" y="5"/>
                      <a:pt x="106" y="5"/>
                      <a:pt x="106" y="5"/>
                    </a:cubicBezTo>
                    <a:cubicBezTo>
                      <a:pt x="105" y="4"/>
                      <a:pt x="104" y="4"/>
                      <a:pt x="103" y="3"/>
                    </a:cubicBezTo>
                    <a:moveTo>
                      <a:pt x="97" y="2"/>
                    </a:moveTo>
                    <a:cubicBezTo>
                      <a:pt x="96" y="3"/>
                      <a:pt x="96" y="4"/>
                      <a:pt x="95" y="5"/>
                    </a:cubicBezTo>
                    <a:cubicBezTo>
                      <a:pt x="97" y="5"/>
                      <a:pt x="98" y="6"/>
                      <a:pt x="99" y="7"/>
                    </a:cubicBezTo>
                    <a:cubicBezTo>
                      <a:pt x="99" y="6"/>
                      <a:pt x="100" y="5"/>
                      <a:pt x="100" y="5"/>
                    </a:cubicBezTo>
                    <a:cubicBezTo>
                      <a:pt x="99" y="4"/>
                      <a:pt x="98" y="3"/>
                      <a:pt x="97" y="2"/>
                    </a:cubicBezTo>
                    <a:moveTo>
                      <a:pt x="98" y="0"/>
                    </a:moveTo>
                    <a:cubicBezTo>
                      <a:pt x="98" y="0"/>
                      <a:pt x="98" y="0"/>
                      <a:pt x="98" y="0"/>
                    </a:cubicBezTo>
                    <a:cubicBezTo>
                      <a:pt x="99" y="1"/>
                      <a:pt x="100" y="2"/>
                      <a:pt x="101" y="3"/>
                    </a:cubicBezTo>
                    <a:cubicBezTo>
                      <a:pt x="101" y="2"/>
                      <a:pt x="101" y="2"/>
                      <a:pt x="101" y="2"/>
                    </a:cubicBezTo>
                    <a:cubicBezTo>
                      <a:pt x="100" y="1"/>
                      <a:pt x="99" y="0"/>
                      <a:pt x="9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62" name="Freeform 10456"/>
              <p:cNvSpPr>
                <a:spLocks noEditPoints="1"/>
              </p:cNvSpPr>
              <p:nvPr/>
            </p:nvSpPr>
            <p:spPr bwMode="auto">
              <a:xfrm>
                <a:off x="-590" y="3318"/>
                <a:ext cx="19" cy="21"/>
              </a:xfrm>
              <a:custGeom>
                <a:avLst/>
                <a:gdLst>
                  <a:gd name="T0" fmla="*/ 3 w 8"/>
                  <a:gd name="T1" fmla="*/ 6 h 9"/>
                  <a:gd name="T2" fmla="*/ 3 w 8"/>
                  <a:gd name="T3" fmla="*/ 6 h 9"/>
                  <a:gd name="T4" fmla="*/ 3 w 8"/>
                  <a:gd name="T5" fmla="*/ 6 h 9"/>
                  <a:gd name="T6" fmla="*/ 3 w 8"/>
                  <a:gd name="T7" fmla="*/ 6 h 9"/>
                  <a:gd name="T8" fmla="*/ 1 w 8"/>
                  <a:gd name="T9" fmla="*/ 5 h 9"/>
                  <a:gd name="T10" fmla="*/ 0 w 8"/>
                  <a:gd name="T11" fmla="*/ 6 h 9"/>
                  <a:gd name="T12" fmla="*/ 4 w 8"/>
                  <a:gd name="T13" fmla="*/ 9 h 9"/>
                  <a:gd name="T14" fmla="*/ 5 w 8"/>
                  <a:gd name="T15" fmla="*/ 8 h 9"/>
                  <a:gd name="T16" fmla="*/ 3 w 8"/>
                  <a:gd name="T17" fmla="*/ 6 h 9"/>
                  <a:gd name="T18" fmla="*/ 3 w 8"/>
                  <a:gd name="T19" fmla="*/ 6 h 9"/>
                  <a:gd name="T20" fmla="*/ 1 w 8"/>
                  <a:gd name="T21" fmla="*/ 5 h 9"/>
                  <a:gd name="T22" fmla="*/ 3 w 8"/>
                  <a:gd name="T23" fmla="*/ 0 h 9"/>
                  <a:gd name="T24" fmla="*/ 3 w 8"/>
                  <a:gd name="T25" fmla="*/ 1 h 9"/>
                  <a:gd name="T26" fmla="*/ 8 w 8"/>
                  <a:gd name="T27" fmla="*/ 4 h 9"/>
                  <a:gd name="T28" fmla="*/ 8 w 8"/>
                  <a:gd name="T29" fmla="*/ 3 h 9"/>
                  <a:gd name="T30" fmla="*/ 3 w 8"/>
                  <a:gd name="T31" fmla="*/ 0 h 9"/>
                  <a:gd name="T32" fmla="*/ 3 w 8"/>
                  <a:gd name="T33" fmla="*/ 0 h 9"/>
                  <a:gd name="T34" fmla="*/ 3 w 8"/>
                  <a:gd name="T35" fmla="*/ 0 h 9"/>
                  <a:gd name="T36" fmla="*/ 8 w 8"/>
                  <a:gd name="T37" fmla="*/ 3 h 9"/>
                  <a:gd name="T38" fmla="*/ 8 w 8"/>
                  <a:gd name="T39" fmla="*/ 3 h 9"/>
                  <a:gd name="T40" fmla="*/ 3 w 8"/>
                  <a:gd name="T4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 h="9">
                    <a:moveTo>
                      <a:pt x="3" y="6"/>
                    </a:moveTo>
                    <a:cubicBezTo>
                      <a:pt x="3" y="6"/>
                      <a:pt x="3" y="6"/>
                      <a:pt x="3" y="6"/>
                    </a:cubicBezTo>
                    <a:cubicBezTo>
                      <a:pt x="3" y="6"/>
                      <a:pt x="3" y="6"/>
                      <a:pt x="3" y="6"/>
                    </a:cubicBezTo>
                    <a:cubicBezTo>
                      <a:pt x="3" y="6"/>
                      <a:pt x="3" y="6"/>
                      <a:pt x="3" y="6"/>
                    </a:cubicBezTo>
                    <a:moveTo>
                      <a:pt x="1" y="5"/>
                    </a:moveTo>
                    <a:cubicBezTo>
                      <a:pt x="0" y="5"/>
                      <a:pt x="0" y="6"/>
                      <a:pt x="0" y="6"/>
                    </a:cubicBezTo>
                    <a:cubicBezTo>
                      <a:pt x="1" y="7"/>
                      <a:pt x="3" y="8"/>
                      <a:pt x="4" y="9"/>
                    </a:cubicBezTo>
                    <a:cubicBezTo>
                      <a:pt x="5" y="9"/>
                      <a:pt x="5" y="8"/>
                      <a:pt x="5" y="8"/>
                    </a:cubicBezTo>
                    <a:cubicBezTo>
                      <a:pt x="4" y="7"/>
                      <a:pt x="3" y="6"/>
                      <a:pt x="3" y="6"/>
                    </a:cubicBezTo>
                    <a:cubicBezTo>
                      <a:pt x="3" y="6"/>
                      <a:pt x="3" y="6"/>
                      <a:pt x="3" y="6"/>
                    </a:cubicBezTo>
                    <a:cubicBezTo>
                      <a:pt x="3" y="6"/>
                      <a:pt x="2" y="6"/>
                      <a:pt x="1" y="5"/>
                    </a:cubicBezTo>
                    <a:moveTo>
                      <a:pt x="3" y="0"/>
                    </a:moveTo>
                    <a:cubicBezTo>
                      <a:pt x="3" y="0"/>
                      <a:pt x="3" y="1"/>
                      <a:pt x="3" y="1"/>
                    </a:cubicBezTo>
                    <a:cubicBezTo>
                      <a:pt x="4" y="2"/>
                      <a:pt x="6" y="3"/>
                      <a:pt x="8" y="4"/>
                    </a:cubicBezTo>
                    <a:cubicBezTo>
                      <a:pt x="8" y="3"/>
                      <a:pt x="8" y="3"/>
                      <a:pt x="8" y="3"/>
                    </a:cubicBezTo>
                    <a:cubicBezTo>
                      <a:pt x="6" y="2"/>
                      <a:pt x="5" y="1"/>
                      <a:pt x="3" y="0"/>
                    </a:cubicBezTo>
                    <a:moveTo>
                      <a:pt x="3" y="0"/>
                    </a:moveTo>
                    <a:cubicBezTo>
                      <a:pt x="3" y="0"/>
                      <a:pt x="3" y="0"/>
                      <a:pt x="3" y="0"/>
                    </a:cubicBezTo>
                    <a:cubicBezTo>
                      <a:pt x="5" y="1"/>
                      <a:pt x="7" y="2"/>
                      <a:pt x="8" y="3"/>
                    </a:cubicBezTo>
                    <a:cubicBezTo>
                      <a:pt x="8" y="3"/>
                      <a:pt x="8" y="3"/>
                      <a:pt x="8" y="3"/>
                    </a:cubicBezTo>
                    <a:cubicBezTo>
                      <a:pt x="7" y="2"/>
                      <a:pt x="5"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63" name="Freeform 10457"/>
              <p:cNvSpPr>
                <a:spLocks/>
              </p:cNvSpPr>
              <p:nvPr/>
            </p:nvSpPr>
            <p:spPr bwMode="auto">
              <a:xfrm>
                <a:off x="-583" y="3318"/>
                <a:ext cx="12" cy="7"/>
              </a:xfrm>
              <a:custGeom>
                <a:avLst/>
                <a:gdLst>
                  <a:gd name="T0" fmla="*/ 0 w 5"/>
                  <a:gd name="T1" fmla="*/ 0 h 3"/>
                  <a:gd name="T2" fmla="*/ 0 w 5"/>
                  <a:gd name="T3" fmla="*/ 0 h 3"/>
                  <a:gd name="T4" fmla="*/ 5 w 5"/>
                  <a:gd name="T5" fmla="*/ 3 h 3"/>
                  <a:gd name="T6" fmla="*/ 5 w 5"/>
                  <a:gd name="T7" fmla="*/ 3 h 3"/>
                  <a:gd name="T8" fmla="*/ 0 w 5"/>
                  <a:gd name="T9" fmla="*/ 0 h 3"/>
                </a:gdLst>
                <a:ahLst/>
                <a:cxnLst>
                  <a:cxn ang="0">
                    <a:pos x="T0" y="T1"/>
                  </a:cxn>
                  <a:cxn ang="0">
                    <a:pos x="T2" y="T3"/>
                  </a:cxn>
                  <a:cxn ang="0">
                    <a:pos x="T4" y="T5"/>
                  </a:cxn>
                  <a:cxn ang="0">
                    <a:pos x="T6" y="T7"/>
                  </a:cxn>
                  <a:cxn ang="0">
                    <a:pos x="T8" y="T9"/>
                  </a:cxn>
                </a:cxnLst>
                <a:rect l="0" t="0" r="r" b="b"/>
                <a:pathLst>
                  <a:path w="5" h="3">
                    <a:moveTo>
                      <a:pt x="0" y="0"/>
                    </a:moveTo>
                    <a:cubicBezTo>
                      <a:pt x="0" y="0"/>
                      <a:pt x="0" y="0"/>
                      <a:pt x="0" y="0"/>
                    </a:cubicBezTo>
                    <a:cubicBezTo>
                      <a:pt x="2" y="1"/>
                      <a:pt x="3" y="2"/>
                      <a:pt x="5" y="3"/>
                    </a:cubicBezTo>
                    <a:cubicBezTo>
                      <a:pt x="5" y="3"/>
                      <a:pt x="5" y="3"/>
                      <a:pt x="5"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64" name="Freeform 10458"/>
              <p:cNvSpPr>
                <a:spLocks noEditPoints="1"/>
              </p:cNvSpPr>
              <p:nvPr/>
            </p:nvSpPr>
            <p:spPr bwMode="auto">
              <a:xfrm>
                <a:off x="-571" y="3290"/>
                <a:ext cx="16" cy="16"/>
              </a:xfrm>
              <a:custGeom>
                <a:avLst/>
                <a:gdLst>
                  <a:gd name="T0" fmla="*/ 0 w 7"/>
                  <a:gd name="T1" fmla="*/ 4 h 7"/>
                  <a:gd name="T2" fmla="*/ 0 w 7"/>
                  <a:gd name="T3" fmla="*/ 4 h 7"/>
                  <a:gd name="T4" fmla="*/ 5 w 7"/>
                  <a:gd name="T5" fmla="*/ 7 h 7"/>
                  <a:gd name="T6" fmla="*/ 5 w 7"/>
                  <a:gd name="T7" fmla="*/ 7 h 7"/>
                  <a:gd name="T8" fmla="*/ 0 w 7"/>
                  <a:gd name="T9" fmla="*/ 4 h 7"/>
                  <a:gd name="T10" fmla="*/ 0 w 7"/>
                  <a:gd name="T11" fmla="*/ 3 h 7"/>
                  <a:gd name="T12" fmla="*/ 0 w 7"/>
                  <a:gd name="T13" fmla="*/ 4 h 7"/>
                  <a:gd name="T14" fmla="*/ 5 w 7"/>
                  <a:gd name="T15" fmla="*/ 7 h 7"/>
                  <a:gd name="T16" fmla="*/ 5 w 7"/>
                  <a:gd name="T17" fmla="*/ 6 h 7"/>
                  <a:gd name="T18" fmla="*/ 0 w 7"/>
                  <a:gd name="T19" fmla="*/ 3 h 7"/>
                  <a:gd name="T20" fmla="*/ 1 w 7"/>
                  <a:gd name="T21" fmla="*/ 1 h 7"/>
                  <a:gd name="T22" fmla="*/ 1 w 7"/>
                  <a:gd name="T23" fmla="*/ 1 h 7"/>
                  <a:gd name="T24" fmla="*/ 7 w 7"/>
                  <a:gd name="T25" fmla="*/ 4 h 7"/>
                  <a:gd name="T26" fmla="*/ 7 w 7"/>
                  <a:gd name="T27" fmla="*/ 4 h 7"/>
                  <a:gd name="T28" fmla="*/ 1 w 7"/>
                  <a:gd name="T29" fmla="*/ 1 h 7"/>
                  <a:gd name="T30" fmla="*/ 2 w 7"/>
                  <a:gd name="T31" fmla="*/ 0 h 7"/>
                  <a:gd name="T32" fmla="*/ 2 w 7"/>
                  <a:gd name="T33" fmla="*/ 1 h 7"/>
                  <a:gd name="T34" fmla="*/ 7 w 7"/>
                  <a:gd name="T35" fmla="*/ 4 h 7"/>
                  <a:gd name="T36" fmla="*/ 7 w 7"/>
                  <a:gd name="T37" fmla="*/ 3 h 7"/>
                  <a:gd name="T38" fmla="*/ 2 w 7"/>
                  <a:gd name="T3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7">
                    <a:moveTo>
                      <a:pt x="0" y="4"/>
                    </a:moveTo>
                    <a:cubicBezTo>
                      <a:pt x="0" y="4"/>
                      <a:pt x="0" y="4"/>
                      <a:pt x="0" y="4"/>
                    </a:cubicBezTo>
                    <a:cubicBezTo>
                      <a:pt x="1" y="5"/>
                      <a:pt x="3" y="6"/>
                      <a:pt x="5" y="7"/>
                    </a:cubicBezTo>
                    <a:cubicBezTo>
                      <a:pt x="5" y="7"/>
                      <a:pt x="5" y="7"/>
                      <a:pt x="5" y="7"/>
                    </a:cubicBezTo>
                    <a:cubicBezTo>
                      <a:pt x="3" y="6"/>
                      <a:pt x="1" y="5"/>
                      <a:pt x="0" y="4"/>
                    </a:cubicBezTo>
                    <a:moveTo>
                      <a:pt x="0" y="3"/>
                    </a:moveTo>
                    <a:cubicBezTo>
                      <a:pt x="0" y="3"/>
                      <a:pt x="0" y="3"/>
                      <a:pt x="0" y="4"/>
                    </a:cubicBezTo>
                    <a:cubicBezTo>
                      <a:pt x="2" y="5"/>
                      <a:pt x="3" y="6"/>
                      <a:pt x="5" y="7"/>
                    </a:cubicBezTo>
                    <a:cubicBezTo>
                      <a:pt x="5" y="7"/>
                      <a:pt x="5" y="6"/>
                      <a:pt x="5" y="6"/>
                    </a:cubicBezTo>
                    <a:cubicBezTo>
                      <a:pt x="4" y="5"/>
                      <a:pt x="2" y="4"/>
                      <a:pt x="0" y="3"/>
                    </a:cubicBezTo>
                    <a:moveTo>
                      <a:pt x="1" y="1"/>
                    </a:moveTo>
                    <a:cubicBezTo>
                      <a:pt x="1" y="1"/>
                      <a:pt x="1" y="1"/>
                      <a:pt x="1" y="1"/>
                    </a:cubicBezTo>
                    <a:cubicBezTo>
                      <a:pt x="3" y="2"/>
                      <a:pt x="5" y="3"/>
                      <a:pt x="7" y="4"/>
                    </a:cubicBezTo>
                    <a:cubicBezTo>
                      <a:pt x="7" y="4"/>
                      <a:pt x="7" y="4"/>
                      <a:pt x="7" y="4"/>
                    </a:cubicBezTo>
                    <a:cubicBezTo>
                      <a:pt x="1" y="1"/>
                      <a:pt x="1" y="1"/>
                      <a:pt x="1" y="1"/>
                    </a:cubicBezTo>
                    <a:moveTo>
                      <a:pt x="2" y="0"/>
                    </a:moveTo>
                    <a:cubicBezTo>
                      <a:pt x="2" y="0"/>
                      <a:pt x="2" y="0"/>
                      <a:pt x="2" y="1"/>
                    </a:cubicBezTo>
                    <a:cubicBezTo>
                      <a:pt x="3" y="2"/>
                      <a:pt x="5" y="3"/>
                      <a:pt x="7" y="4"/>
                    </a:cubicBezTo>
                    <a:cubicBezTo>
                      <a:pt x="7" y="4"/>
                      <a:pt x="7" y="3"/>
                      <a:pt x="7" y="3"/>
                    </a:cubicBezTo>
                    <a:cubicBezTo>
                      <a:pt x="6" y="2"/>
                      <a:pt x="4"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65" name="Freeform 10459"/>
              <p:cNvSpPr>
                <a:spLocks noEditPoints="1"/>
              </p:cNvSpPr>
              <p:nvPr/>
            </p:nvSpPr>
            <p:spPr bwMode="auto">
              <a:xfrm>
                <a:off x="-555" y="3264"/>
                <a:ext cx="17" cy="9"/>
              </a:xfrm>
              <a:custGeom>
                <a:avLst/>
                <a:gdLst>
                  <a:gd name="T0" fmla="*/ 4 w 7"/>
                  <a:gd name="T1" fmla="*/ 2 h 4"/>
                  <a:gd name="T2" fmla="*/ 4 w 7"/>
                  <a:gd name="T3" fmla="*/ 3 h 4"/>
                  <a:gd name="T4" fmla="*/ 6 w 7"/>
                  <a:gd name="T5" fmla="*/ 4 h 4"/>
                  <a:gd name="T6" fmla="*/ 7 w 7"/>
                  <a:gd name="T7" fmla="*/ 4 h 4"/>
                  <a:gd name="T8" fmla="*/ 4 w 7"/>
                  <a:gd name="T9" fmla="*/ 2 h 4"/>
                  <a:gd name="T10" fmla="*/ 1 w 7"/>
                  <a:gd name="T11" fmla="*/ 0 h 4"/>
                  <a:gd name="T12" fmla="*/ 0 w 7"/>
                  <a:gd name="T13" fmla="*/ 1 h 4"/>
                  <a:gd name="T14" fmla="*/ 4 w 7"/>
                  <a:gd name="T15" fmla="*/ 3 h 4"/>
                  <a:gd name="T16" fmla="*/ 4 w 7"/>
                  <a:gd name="T17" fmla="*/ 2 h 4"/>
                  <a:gd name="T18" fmla="*/ 1 w 7"/>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
                    <a:moveTo>
                      <a:pt x="4" y="2"/>
                    </a:moveTo>
                    <a:cubicBezTo>
                      <a:pt x="4" y="2"/>
                      <a:pt x="4" y="3"/>
                      <a:pt x="4" y="3"/>
                    </a:cubicBezTo>
                    <a:cubicBezTo>
                      <a:pt x="5" y="3"/>
                      <a:pt x="6" y="4"/>
                      <a:pt x="6" y="4"/>
                    </a:cubicBezTo>
                    <a:cubicBezTo>
                      <a:pt x="7" y="4"/>
                      <a:pt x="7" y="4"/>
                      <a:pt x="7" y="4"/>
                    </a:cubicBezTo>
                    <a:cubicBezTo>
                      <a:pt x="6" y="3"/>
                      <a:pt x="5" y="3"/>
                      <a:pt x="4" y="2"/>
                    </a:cubicBezTo>
                    <a:moveTo>
                      <a:pt x="1" y="0"/>
                    </a:moveTo>
                    <a:cubicBezTo>
                      <a:pt x="1" y="0"/>
                      <a:pt x="1" y="0"/>
                      <a:pt x="0" y="1"/>
                    </a:cubicBezTo>
                    <a:cubicBezTo>
                      <a:pt x="2" y="1"/>
                      <a:pt x="3" y="2"/>
                      <a:pt x="4" y="3"/>
                    </a:cubicBezTo>
                    <a:cubicBezTo>
                      <a:pt x="4" y="3"/>
                      <a:pt x="4" y="2"/>
                      <a:pt x="4" y="2"/>
                    </a:cubicBezTo>
                    <a:cubicBezTo>
                      <a:pt x="3"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66" name="Freeform 10460"/>
              <p:cNvSpPr>
                <a:spLocks noEditPoints="1"/>
              </p:cNvSpPr>
              <p:nvPr/>
            </p:nvSpPr>
            <p:spPr bwMode="auto">
              <a:xfrm>
                <a:off x="-555" y="3268"/>
                <a:ext cx="14" cy="10"/>
              </a:xfrm>
              <a:custGeom>
                <a:avLst/>
                <a:gdLst>
                  <a:gd name="T0" fmla="*/ 3 w 6"/>
                  <a:gd name="T1" fmla="*/ 2 h 4"/>
                  <a:gd name="T2" fmla="*/ 3 w 6"/>
                  <a:gd name="T3" fmla="*/ 2 h 4"/>
                  <a:gd name="T4" fmla="*/ 5 w 6"/>
                  <a:gd name="T5" fmla="*/ 4 h 4"/>
                  <a:gd name="T6" fmla="*/ 6 w 6"/>
                  <a:gd name="T7" fmla="*/ 4 h 4"/>
                  <a:gd name="T8" fmla="*/ 3 w 6"/>
                  <a:gd name="T9" fmla="*/ 2 h 4"/>
                  <a:gd name="T10" fmla="*/ 0 w 6"/>
                  <a:gd name="T11" fmla="*/ 0 h 4"/>
                  <a:gd name="T12" fmla="*/ 0 w 6"/>
                  <a:gd name="T13" fmla="*/ 0 h 4"/>
                  <a:gd name="T14" fmla="*/ 3 w 6"/>
                  <a:gd name="T15" fmla="*/ 2 h 4"/>
                  <a:gd name="T16" fmla="*/ 3 w 6"/>
                  <a:gd name="T17" fmla="*/ 2 h 4"/>
                  <a:gd name="T18" fmla="*/ 0 w 6"/>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4">
                    <a:moveTo>
                      <a:pt x="3" y="2"/>
                    </a:moveTo>
                    <a:cubicBezTo>
                      <a:pt x="3" y="2"/>
                      <a:pt x="3" y="2"/>
                      <a:pt x="3" y="2"/>
                    </a:cubicBezTo>
                    <a:cubicBezTo>
                      <a:pt x="4" y="3"/>
                      <a:pt x="5" y="3"/>
                      <a:pt x="5" y="4"/>
                    </a:cubicBezTo>
                    <a:cubicBezTo>
                      <a:pt x="6" y="4"/>
                      <a:pt x="6" y="4"/>
                      <a:pt x="6" y="4"/>
                    </a:cubicBezTo>
                    <a:cubicBezTo>
                      <a:pt x="5" y="3"/>
                      <a:pt x="4" y="3"/>
                      <a:pt x="3" y="2"/>
                    </a:cubicBezTo>
                    <a:moveTo>
                      <a:pt x="0" y="0"/>
                    </a:moveTo>
                    <a:cubicBezTo>
                      <a:pt x="0" y="0"/>
                      <a:pt x="0" y="0"/>
                      <a:pt x="0" y="0"/>
                    </a:cubicBezTo>
                    <a:cubicBezTo>
                      <a:pt x="1" y="1"/>
                      <a:pt x="2" y="2"/>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67" name="Freeform 10461"/>
              <p:cNvSpPr>
                <a:spLocks noEditPoints="1"/>
              </p:cNvSpPr>
              <p:nvPr/>
            </p:nvSpPr>
            <p:spPr bwMode="auto">
              <a:xfrm>
                <a:off x="-557" y="3259"/>
                <a:ext cx="21" cy="21"/>
              </a:xfrm>
              <a:custGeom>
                <a:avLst/>
                <a:gdLst>
                  <a:gd name="T0" fmla="*/ 4 w 9"/>
                  <a:gd name="T1" fmla="*/ 7 h 9"/>
                  <a:gd name="T2" fmla="*/ 4 w 9"/>
                  <a:gd name="T3" fmla="*/ 7 h 9"/>
                  <a:gd name="T4" fmla="*/ 6 w 9"/>
                  <a:gd name="T5" fmla="*/ 9 h 9"/>
                  <a:gd name="T6" fmla="*/ 6 w 9"/>
                  <a:gd name="T7" fmla="*/ 9 h 9"/>
                  <a:gd name="T8" fmla="*/ 4 w 9"/>
                  <a:gd name="T9" fmla="*/ 7 h 9"/>
                  <a:gd name="T10" fmla="*/ 0 w 9"/>
                  <a:gd name="T11" fmla="*/ 5 h 9"/>
                  <a:gd name="T12" fmla="*/ 0 w 9"/>
                  <a:gd name="T13" fmla="*/ 5 h 9"/>
                  <a:gd name="T14" fmla="*/ 4 w 9"/>
                  <a:gd name="T15" fmla="*/ 7 h 9"/>
                  <a:gd name="T16" fmla="*/ 4 w 9"/>
                  <a:gd name="T17" fmla="*/ 7 h 9"/>
                  <a:gd name="T18" fmla="*/ 0 w 9"/>
                  <a:gd name="T19" fmla="*/ 5 h 9"/>
                  <a:gd name="T20" fmla="*/ 7 w 9"/>
                  <a:gd name="T21" fmla="*/ 2 h 9"/>
                  <a:gd name="T22" fmla="*/ 6 w 9"/>
                  <a:gd name="T23" fmla="*/ 3 h 9"/>
                  <a:gd name="T24" fmla="*/ 9 w 9"/>
                  <a:gd name="T25" fmla="*/ 5 h 9"/>
                  <a:gd name="T26" fmla="*/ 9 w 9"/>
                  <a:gd name="T27" fmla="*/ 4 h 9"/>
                  <a:gd name="T28" fmla="*/ 7 w 9"/>
                  <a:gd name="T29" fmla="*/ 2 h 9"/>
                  <a:gd name="T30" fmla="*/ 3 w 9"/>
                  <a:gd name="T31" fmla="*/ 0 h 9"/>
                  <a:gd name="T32" fmla="*/ 3 w 9"/>
                  <a:gd name="T33" fmla="*/ 1 h 9"/>
                  <a:gd name="T34" fmla="*/ 6 w 9"/>
                  <a:gd name="T35" fmla="*/ 3 h 9"/>
                  <a:gd name="T36" fmla="*/ 6 w 9"/>
                  <a:gd name="T37" fmla="*/ 2 h 9"/>
                  <a:gd name="T38" fmla="*/ 3 w 9"/>
                  <a:gd name="T3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9">
                    <a:moveTo>
                      <a:pt x="4" y="7"/>
                    </a:moveTo>
                    <a:cubicBezTo>
                      <a:pt x="4" y="7"/>
                      <a:pt x="4" y="7"/>
                      <a:pt x="4" y="7"/>
                    </a:cubicBezTo>
                    <a:cubicBezTo>
                      <a:pt x="4" y="8"/>
                      <a:pt x="5" y="8"/>
                      <a:pt x="6" y="9"/>
                    </a:cubicBezTo>
                    <a:cubicBezTo>
                      <a:pt x="6" y="9"/>
                      <a:pt x="6" y="9"/>
                      <a:pt x="6" y="9"/>
                    </a:cubicBezTo>
                    <a:cubicBezTo>
                      <a:pt x="5" y="8"/>
                      <a:pt x="4" y="8"/>
                      <a:pt x="4" y="7"/>
                    </a:cubicBezTo>
                    <a:moveTo>
                      <a:pt x="0" y="5"/>
                    </a:moveTo>
                    <a:cubicBezTo>
                      <a:pt x="0" y="5"/>
                      <a:pt x="0" y="5"/>
                      <a:pt x="0" y="5"/>
                    </a:cubicBezTo>
                    <a:cubicBezTo>
                      <a:pt x="1" y="6"/>
                      <a:pt x="2" y="6"/>
                      <a:pt x="4" y="7"/>
                    </a:cubicBezTo>
                    <a:cubicBezTo>
                      <a:pt x="4" y="7"/>
                      <a:pt x="4" y="7"/>
                      <a:pt x="4" y="7"/>
                    </a:cubicBezTo>
                    <a:cubicBezTo>
                      <a:pt x="2" y="6"/>
                      <a:pt x="1" y="6"/>
                      <a:pt x="0" y="5"/>
                    </a:cubicBezTo>
                    <a:moveTo>
                      <a:pt x="7" y="2"/>
                    </a:moveTo>
                    <a:cubicBezTo>
                      <a:pt x="6" y="3"/>
                      <a:pt x="6" y="3"/>
                      <a:pt x="6" y="3"/>
                    </a:cubicBezTo>
                    <a:cubicBezTo>
                      <a:pt x="7" y="4"/>
                      <a:pt x="8" y="4"/>
                      <a:pt x="9" y="5"/>
                    </a:cubicBezTo>
                    <a:cubicBezTo>
                      <a:pt x="9" y="4"/>
                      <a:pt x="9" y="4"/>
                      <a:pt x="9" y="4"/>
                    </a:cubicBezTo>
                    <a:cubicBezTo>
                      <a:pt x="8" y="3"/>
                      <a:pt x="7" y="3"/>
                      <a:pt x="7" y="2"/>
                    </a:cubicBezTo>
                    <a:moveTo>
                      <a:pt x="3" y="0"/>
                    </a:moveTo>
                    <a:cubicBezTo>
                      <a:pt x="3" y="0"/>
                      <a:pt x="3" y="1"/>
                      <a:pt x="3" y="1"/>
                    </a:cubicBezTo>
                    <a:cubicBezTo>
                      <a:pt x="4" y="1"/>
                      <a:pt x="5" y="2"/>
                      <a:pt x="6" y="3"/>
                    </a:cubicBezTo>
                    <a:cubicBezTo>
                      <a:pt x="6" y="3"/>
                      <a:pt x="6" y="2"/>
                      <a:pt x="6" y="2"/>
                    </a:cubicBezTo>
                    <a:cubicBezTo>
                      <a:pt x="5" y="1"/>
                      <a:pt x="4"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68" name="Freeform 10462"/>
              <p:cNvSpPr>
                <a:spLocks noEditPoints="1"/>
              </p:cNvSpPr>
              <p:nvPr/>
            </p:nvSpPr>
            <p:spPr bwMode="auto">
              <a:xfrm>
                <a:off x="-550" y="3259"/>
                <a:ext cx="14" cy="7"/>
              </a:xfrm>
              <a:custGeom>
                <a:avLst/>
                <a:gdLst>
                  <a:gd name="T0" fmla="*/ 9 w 14"/>
                  <a:gd name="T1" fmla="*/ 5 h 7"/>
                  <a:gd name="T2" fmla="*/ 9 w 14"/>
                  <a:gd name="T3" fmla="*/ 5 h 7"/>
                  <a:gd name="T4" fmla="*/ 14 w 14"/>
                  <a:gd name="T5" fmla="*/ 7 h 7"/>
                  <a:gd name="T6" fmla="*/ 14 w 14"/>
                  <a:gd name="T7" fmla="*/ 7 h 7"/>
                  <a:gd name="T8" fmla="*/ 9 w 14"/>
                  <a:gd name="T9" fmla="*/ 5 h 7"/>
                  <a:gd name="T10" fmla="*/ 0 w 14"/>
                  <a:gd name="T11" fmla="*/ 0 h 7"/>
                  <a:gd name="T12" fmla="*/ 0 w 14"/>
                  <a:gd name="T13" fmla="*/ 0 h 7"/>
                  <a:gd name="T14" fmla="*/ 7 w 14"/>
                  <a:gd name="T15" fmla="*/ 5 h 7"/>
                  <a:gd name="T16" fmla="*/ 7 w 14"/>
                  <a:gd name="T17" fmla="*/ 5 h 7"/>
                  <a:gd name="T18" fmla="*/ 0 w 14"/>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7">
                    <a:moveTo>
                      <a:pt x="9" y="5"/>
                    </a:moveTo>
                    <a:lnTo>
                      <a:pt x="9" y="5"/>
                    </a:lnTo>
                    <a:lnTo>
                      <a:pt x="14" y="7"/>
                    </a:lnTo>
                    <a:lnTo>
                      <a:pt x="14" y="7"/>
                    </a:lnTo>
                    <a:lnTo>
                      <a:pt x="9" y="5"/>
                    </a:lnTo>
                    <a:close/>
                    <a:moveTo>
                      <a:pt x="0" y="0"/>
                    </a:moveTo>
                    <a:lnTo>
                      <a:pt x="0" y="0"/>
                    </a:lnTo>
                    <a:lnTo>
                      <a:pt x="7" y="5"/>
                    </a:lnTo>
                    <a:lnTo>
                      <a:pt x="7" y="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69" name="Freeform 10463"/>
              <p:cNvSpPr>
                <a:spLocks noEditPoints="1"/>
              </p:cNvSpPr>
              <p:nvPr/>
            </p:nvSpPr>
            <p:spPr bwMode="auto">
              <a:xfrm>
                <a:off x="-550" y="3259"/>
                <a:ext cx="14" cy="7"/>
              </a:xfrm>
              <a:custGeom>
                <a:avLst/>
                <a:gdLst>
                  <a:gd name="T0" fmla="*/ 9 w 14"/>
                  <a:gd name="T1" fmla="*/ 5 h 7"/>
                  <a:gd name="T2" fmla="*/ 9 w 14"/>
                  <a:gd name="T3" fmla="*/ 5 h 7"/>
                  <a:gd name="T4" fmla="*/ 14 w 14"/>
                  <a:gd name="T5" fmla="*/ 7 h 7"/>
                  <a:gd name="T6" fmla="*/ 14 w 14"/>
                  <a:gd name="T7" fmla="*/ 7 h 7"/>
                  <a:gd name="T8" fmla="*/ 9 w 14"/>
                  <a:gd name="T9" fmla="*/ 5 h 7"/>
                  <a:gd name="T10" fmla="*/ 0 w 14"/>
                  <a:gd name="T11" fmla="*/ 0 h 7"/>
                  <a:gd name="T12" fmla="*/ 0 w 14"/>
                  <a:gd name="T13" fmla="*/ 0 h 7"/>
                  <a:gd name="T14" fmla="*/ 7 w 14"/>
                  <a:gd name="T15" fmla="*/ 5 h 7"/>
                  <a:gd name="T16" fmla="*/ 7 w 14"/>
                  <a:gd name="T17" fmla="*/ 5 h 7"/>
                  <a:gd name="T18" fmla="*/ 0 w 14"/>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7">
                    <a:moveTo>
                      <a:pt x="9" y="5"/>
                    </a:moveTo>
                    <a:lnTo>
                      <a:pt x="9" y="5"/>
                    </a:lnTo>
                    <a:lnTo>
                      <a:pt x="14" y="7"/>
                    </a:lnTo>
                    <a:lnTo>
                      <a:pt x="14" y="7"/>
                    </a:lnTo>
                    <a:lnTo>
                      <a:pt x="9" y="5"/>
                    </a:lnTo>
                    <a:moveTo>
                      <a:pt x="0" y="0"/>
                    </a:moveTo>
                    <a:lnTo>
                      <a:pt x="0" y="0"/>
                    </a:lnTo>
                    <a:lnTo>
                      <a:pt x="7" y="5"/>
                    </a:lnTo>
                    <a:lnTo>
                      <a:pt x="7" y="5"/>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0" name="Freeform 10464"/>
              <p:cNvSpPr>
                <a:spLocks noEditPoints="1"/>
              </p:cNvSpPr>
              <p:nvPr/>
            </p:nvSpPr>
            <p:spPr bwMode="auto">
              <a:xfrm>
                <a:off x="-536" y="3233"/>
                <a:ext cx="17" cy="9"/>
              </a:xfrm>
              <a:custGeom>
                <a:avLst/>
                <a:gdLst>
                  <a:gd name="T0" fmla="*/ 4 w 7"/>
                  <a:gd name="T1" fmla="*/ 2 h 4"/>
                  <a:gd name="T2" fmla="*/ 4 w 7"/>
                  <a:gd name="T3" fmla="*/ 2 h 4"/>
                  <a:gd name="T4" fmla="*/ 7 w 7"/>
                  <a:gd name="T5" fmla="*/ 4 h 4"/>
                  <a:gd name="T6" fmla="*/ 7 w 7"/>
                  <a:gd name="T7" fmla="*/ 4 h 4"/>
                  <a:gd name="T8" fmla="*/ 4 w 7"/>
                  <a:gd name="T9" fmla="*/ 2 h 4"/>
                  <a:gd name="T10" fmla="*/ 0 w 7"/>
                  <a:gd name="T11" fmla="*/ 0 h 4"/>
                  <a:gd name="T12" fmla="*/ 0 w 7"/>
                  <a:gd name="T13" fmla="*/ 0 h 4"/>
                  <a:gd name="T14" fmla="*/ 3 w 7"/>
                  <a:gd name="T15" fmla="*/ 2 h 4"/>
                  <a:gd name="T16" fmla="*/ 3 w 7"/>
                  <a:gd name="T17" fmla="*/ 2 h 4"/>
                  <a:gd name="T18" fmla="*/ 0 w 7"/>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4">
                    <a:moveTo>
                      <a:pt x="4" y="2"/>
                    </a:moveTo>
                    <a:cubicBezTo>
                      <a:pt x="4" y="2"/>
                      <a:pt x="4" y="2"/>
                      <a:pt x="4" y="2"/>
                    </a:cubicBezTo>
                    <a:cubicBezTo>
                      <a:pt x="5" y="3"/>
                      <a:pt x="6" y="3"/>
                      <a:pt x="7" y="4"/>
                    </a:cubicBezTo>
                    <a:cubicBezTo>
                      <a:pt x="7" y="4"/>
                      <a:pt x="7" y="4"/>
                      <a:pt x="7" y="4"/>
                    </a:cubicBezTo>
                    <a:cubicBezTo>
                      <a:pt x="6" y="3"/>
                      <a:pt x="5" y="3"/>
                      <a:pt x="4" y="2"/>
                    </a:cubicBezTo>
                    <a:moveTo>
                      <a:pt x="0" y="0"/>
                    </a:moveTo>
                    <a:cubicBezTo>
                      <a:pt x="0" y="0"/>
                      <a:pt x="0" y="0"/>
                      <a:pt x="0" y="0"/>
                    </a:cubicBezTo>
                    <a:cubicBezTo>
                      <a:pt x="1" y="1"/>
                      <a:pt x="2" y="1"/>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1" name="Freeform 10465"/>
              <p:cNvSpPr>
                <a:spLocks noEditPoints="1"/>
              </p:cNvSpPr>
              <p:nvPr/>
            </p:nvSpPr>
            <p:spPr bwMode="auto">
              <a:xfrm>
                <a:off x="-529" y="3209"/>
                <a:ext cx="24" cy="19"/>
              </a:xfrm>
              <a:custGeom>
                <a:avLst/>
                <a:gdLst>
                  <a:gd name="T0" fmla="*/ 5 w 10"/>
                  <a:gd name="T1" fmla="*/ 6 h 8"/>
                  <a:gd name="T2" fmla="*/ 5 w 10"/>
                  <a:gd name="T3" fmla="*/ 7 h 8"/>
                  <a:gd name="T4" fmla="*/ 7 w 10"/>
                  <a:gd name="T5" fmla="*/ 8 h 8"/>
                  <a:gd name="T6" fmla="*/ 8 w 10"/>
                  <a:gd name="T7" fmla="*/ 7 h 8"/>
                  <a:gd name="T8" fmla="*/ 5 w 10"/>
                  <a:gd name="T9" fmla="*/ 6 h 8"/>
                  <a:gd name="T10" fmla="*/ 7 w 10"/>
                  <a:gd name="T11" fmla="*/ 3 h 8"/>
                  <a:gd name="T12" fmla="*/ 7 w 10"/>
                  <a:gd name="T13" fmla="*/ 4 h 8"/>
                  <a:gd name="T14" fmla="*/ 9 w 10"/>
                  <a:gd name="T15" fmla="*/ 5 h 8"/>
                  <a:gd name="T16" fmla="*/ 10 w 10"/>
                  <a:gd name="T17" fmla="*/ 4 h 8"/>
                  <a:gd name="T18" fmla="*/ 7 w 10"/>
                  <a:gd name="T19" fmla="*/ 3 h 8"/>
                  <a:gd name="T20" fmla="*/ 1 w 10"/>
                  <a:gd name="T21" fmla="*/ 3 h 8"/>
                  <a:gd name="T22" fmla="*/ 0 w 10"/>
                  <a:gd name="T23" fmla="*/ 4 h 8"/>
                  <a:gd name="T24" fmla="*/ 4 w 10"/>
                  <a:gd name="T25" fmla="*/ 6 h 8"/>
                  <a:gd name="T26" fmla="*/ 4 w 10"/>
                  <a:gd name="T27" fmla="*/ 5 h 8"/>
                  <a:gd name="T28" fmla="*/ 3 w 10"/>
                  <a:gd name="T29" fmla="*/ 4 h 8"/>
                  <a:gd name="T30" fmla="*/ 1 w 10"/>
                  <a:gd name="T31" fmla="*/ 3 h 8"/>
                  <a:gd name="T32" fmla="*/ 2 w 10"/>
                  <a:gd name="T33" fmla="*/ 0 h 8"/>
                  <a:gd name="T34" fmla="*/ 2 w 10"/>
                  <a:gd name="T35" fmla="*/ 1 h 8"/>
                  <a:gd name="T36" fmla="*/ 5 w 10"/>
                  <a:gd name="T37" fmla="*/ 3 h 8"/>
                  <a:gd name="T38" fmla="*/ 6 w 10"/>
                  <a:gd name="T39" fmla="*/ 2 h 8"/>
                  <a:gd name="T40" fmla="*/ 2 w 10"/>
                  <a:gd name="T4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 h="8">
                    <a:moveTo>
                      <a:pt x="5" y="6"/>
                    </a:moveTo>
                    <a:cubicBezTo>
                      <a:pt x="5" y="6"/>
                      <a:pt x="5" y="6"/>
                      <a:pt x="5" y="7"/>
                    </a:cubicBezTo>
                    <a:cubicBezTo>
                      <a:pt x="6" y="7"/>
                      <a:pt x="6" y="8"/>
                      <a:pt x="7" y="8"/>
                    </a:cubicBezTo>
                    <a:cubicBezTo>
                      <a:pt x="8" y="7"/>
                      <a:pt x="8" y="7"/>
                      <a:pt x="8" y="7"/>
                    </a:cubicBezTo>
                    <a:cubicBezTo>
                      <a:pt x="7" y="7"/>
                      <a:pt x="6" y="6"/>
                      <a:pt x="5" y="6"/>
                    </a:cubicBezTo>
                    <a:moveTo>
                      <a:pt x="7" y="3"/>
                    </a:moveTo>
                    <a:cubicBezTo>
                      <a:pt x="7" y="3"/>
                      <a:pt x="7" y="4"/>
                      <a:pt x="7" y="4"/>
                    </a:cubicBezTo>
                    <a:cubicBezTo>
                      <a:pt x="7" y="4"/>
                      <a:pt x="8" y="5"/>
                      <a:pt x="9" y="5"/>
                    </a:cubicBezTo>
                    <a:cubicBezTo>
                      <a:pt x="10" y="4"/>
                      <a:pt x="10" y="4"/>
                      <a:pt x="10" y="4"/>
                    </a:cubicBezTo>
                    <a:cubicBezTo>
                      <a:pt x="9" y="4"/>
                      <a:pt x="8" y="4"/>
                      <a:pt x="7" y="3"/>
                    </a:cubicBezTo>
                    <a:moveTo>
                      <a:pt x="1" y="3"/>
                    </a:moveTo>
                    <a:cubicBezTo>
                      <a:pt x="0" y="3"/>
                      <a:pt x="0" y="4"/>
                      <a:pt x="0" y="4"/>
                    </a:cubicBezTo>
                    <a:cubicBezTo>
                      <a:pt x="1" y="4"/>
                      <a:pt x="2" y="5"/>
                      <a:pt x="4" y="6"/>
                    </a:cubicBezTo>
                    <a:cubicBezTo>
                      <a:pt x="4" y="6"/>
                      <a:pt x="4" y="5"/>
                      <a:pt x="4" y="5"/>
                    </a:cubicBezTo>
                    <a:cubicBezTo>
                      <a:pt x="4" y="5"/>
                      <a:pt x="3" y="5"/>
                      <a:pt x="3" y="4"/>
                    </a:cubicBezTo>
                    <a:cubicBezTo>
                      <a:pt x="2" y="4"/>
                      <a:pt x="1" y="3"/>
                      <a:pt x="1" y="3"/>
                    </a:cubicBezTo>
                    <a:moveTo>
                      <a:pt x="2" y="0"/>
                    </a:moveTo>
                    <a:cubicBezTo>
                      <a:pt x="2" y="0"/>
                      <a:pt x="2" y="1"/>
                      <a:pt x="2" y="1"/>
                    </a:cubicBezTo>
                    <a:cubicBezTo>
                      <a:pt x="3" y="2"/>
                      <a:pt x="4" y="2"/>
                      <a:pt x="5" y="3"/>
                    </a:cubicBezTo>
                    <a:cubicBezTo>
                      <a:pt x="5" y="3"/>
                      <a:pt x="5" y="2"/>
                      <a:pt x="6" y="2"/>
                    </a:cubicBezTo>
                    <a:cubicBezTo>
                      <a:pt x="4" y="1"/>
                      <a:pt x="3"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2" name="Freeform 10466"/>
              <p:cNvSpPr>
                <a:spLocks noEditPoints="1"/>
              </p:cNvSpPr>
              <p:nvPr/>
            </p:nvSpPr>
            <p:spPr bwMode="auto">
              <a:xfrm>
                <a:off x="-534" y="3228"/>
                <a:ext cx="17" cy="10"/>
              </a:xfrm>
              <a:custGeom>
                <a:avLst/>
                <a:gdLst>
                  <a:gd name="T0" fmla="*/ 6 w 7"/>
                  <a:gd name="T1" fmla="*/ 3 h 4"/>
                  <a:gd name="T2" fmla="*/ 7 w 7"/>
                  <a:gd name="T3" fmla="*/ 4 h 4"/>
                  <a:gd name="T4" fmla="*/ 7 w 7"/>
                  <a:gd name="T5" fmla="*/ 4 h 4"/>
                  <a:gd name="T6" fmla="*/ 6 w 7"/>
                  <a:gd name="T7" fmla="*/ 3 h 4"/>
                  <a:gd name="T8" fmla="*/ 5 w 7"/>
                  <a:gd name="T9" fmla="*/ 2 h 4"/>
                  <a:gd name="T10" fmla="*/ 5 w 7"/>
                  <a:gd name="T11" fmla="*/ 2 h 4"/>
                  <a:gd name="T12" fmla="*/ 6 w 7"/>
                  <a:gd name="T13" fmla="*/ 3 h 4"/>
                  <a:gd name="T14" fmla="*/ 5 w 7"/>
                  <a:gd name="T15" fmla="*/ 2 h 4"/>
                  <a:gd name="T16" fmla="*/ 0 w 7"/>
                  <a:gd name="T17" fmla="*/ 0 h 4"/>
                  <a:gd name="T18" fmla="*/ 0 w 7"/>
                  <a:gd name="T19" fmla="*/ 0 h 4"/>
                  <a:gd name="T20" fmla="*/ 4 w 7"/>
                  <a:gd name="T21" fmla="*/ 2 h 4"/>
                  <a:gd name="T22" fmla="*/ 4 w 7"/>
                  <a:gd name="T23" fmla="*/ 2 h 4"/>
                  <a:gd name="T24" fmla="*/ 0 w 7"/>
                  <a:gd name="T2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4">
                    <a:moveTo>
                      <a:pt x="6" y="3"/>
                    </a:moveTo>
                    <a:cubicBezTo>
                      <a:pt x="6" y="3"/>
                      <a:pt x="7" y="3"/>
                      <a:pt x="7" y="4"/>
                    </a:cubicBezTo>
                    <a:cubicBezTo>
                      <a:pt x="7" y="4"/>
                      <a:pt x="7" y="4"/>
                      <a:pt x="7" y="4"/>
                    </a:cubicBezTo>
                    <a:cubicBezTo>
                      <a:pt x="7" y="3"/>
                      <a:pt x="6" y="3"/>
                      <a:pt x="6" y="3"/>
                    </a:cubicBezTo>
                    <a:moveTo>
                      <a:pt x="5" y="2"/>
                    </a:moveTo>
                    <a:cubicBezTo>
                      <a:pt x="5" y="2"/>
                      <a:pt x="5" y="2"/>
                      <a:pt x="5" y="2"/>
                    </a:cubicBezTo>
                    <a:cubicBezTo>
                      <a:pt x="5" y="2"/>
                      <a:pt x="5" y="3"/>
                      <a:pt x="6" y="3"/>
                    </a:cubicBezTo>
                    <a:cubicBezTo>
                      <a:pt x="5" y="3"/>
                      <a:pt x="5" y="2"/>
                      <a:pt x="5" y="2"/>
                    </a:cubicBezTo>
                    <a:moveTo>
                      <a:pt x="0" y="0"/>
                    </a:moveTo>
                    <a:cubicBezTo>
                      <a:pt x="0" y="0"/>
                      <a:pt x="0" y="0"/>
                      <a:pt x="0" y="0"/>
                    </a:cubicBezTo>
                    <a:cubicBezTo>
                      <a:pt x="1" y="0"/>
                      <a:pt x="2" y="1"/>
                      <a:pt x="4" y="2"/>
                    </a:cubicBezTo>
                    <a:cubicBezTo>
                      <a:pt x="4" y="2"/>
                      <a:pt x="4" y="2"/>
                      <a:pt x="4" y="2"/>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3" name="Freeform 10467"/>
              <p:cNvSpPr>
                <a:spLocks noEditPoints="1"/>
              </p:cNvSpPr>
              <p:nvPr/>
            </p:nvSpPr>
            <p:spPr bwMode="auto">
              <a:xfrm>
                <a:off x="-531" y="3193"/>
                <a:ext cx="33" cy="40"/>
              </a:xfrm>
              <a:custGeom>
                <a:avLst/>
                <a:gdLst>
                  <a:gd name="T0" fmla="*/ 5 w 14"/>
                  <a:gd name="T1" fmla="*/ 15 h 17"/>
                  <a:gd name="T2" fmla="*/ 5 w 14"/>
                  <a:gd name="T3" fmla="*/ 15 h 17"/>
                  <a:gd name="T4" fmla="*/ 7 w 14"/>
                  <a:gd name="T5" fmla="*/ 17 h 17"/>
                  <a:gd name="T6" fmla="*/ 7 w 14"/>
                  <a:gd name="T7" fmla="*/ 17 h 17"/>
                  <a:gd name="T8" fmla="*/ 5 w 14"/>
                  <a:gd name="T9" fmla="*/ 15 h 17"/>
                  <a:gd name="T10" fmla="*/ 0 w 14"/>
                  <a:gd name="T11" fmla="*/ 12 h 17"/>
                  <a:gd name="T12" fmla="*/ 0 w 14"/>
                  <a:gd name="T13" fmla="*/ 13 h 17"/>
                  <a:gd name="T14" fmla="*/ 4 w 14"/>
                  <a:gd name="T15" fmla="*/ 15 h 17"/>
                  <a:gd name="T16" fmla="*/ 4 w 14"/>
                  <a:gd name="T17" fmla="*/ 14 h 17"/>
                  <a:gd name="T18" fmla="*/ 0 w 14"/>
                  <a:gd name="T19" fmla="*/ 12 h 17"/>
                  <a:gd name="T20" fmla="*/ 9 w 14"/>
                  <a:gd name="T21" fmla="*/ 8 h 17"/>
                  <a:gd name="T22" fmla="*/ 9 w 14"/>
                  <a:gd name="T23" fmla="*/ 9 h 17"/>
                  <a:gd name="T24" fmla="*/ 11 w 14"/>
                  <a:gd name="T25" fmla="*/ 10 h 17"/>
                  <a:gd name="T26" fmla="*/ 12 w 14"/>
                  <a:gd name="T27" fmla="*/ 10 h 17"/>
                  <a:gd name="T28" fmla="*/ 9 w 14"/>
                  <a:gd name="T29" fmla="*/ 8 h 17"/>
                  <a:gd name="T30" fmla="*/ 10 w 14"/>
                  <a:gd name="T31" fmla="*/ 8 h 17"/>
                  <a:gd name="T32" fmla="*/ 10 w 14"/>
                  <a:gd name="T33" fmla="*/ 8 h 17"/>
                  <a:gd name="T34" fmla="*/ 12 w 14"/>
                  <a:gd name="T35" fmla="*/ 9 h 17"/>
                  <a:gd name="T36" fmla="*/ 12 w 14"/>
                  <a:gd name="T37" fmla="*/ 9 h 17"/>
                  <a:gd name="T38" fmla="*/ 10 w 14"/>
                  <a:gd name="T39" fmla="*/ 8 h 17"/>
                  <a:gd name="T40" fmla="*/ 4 w 14"/>
                  <a:gd name="T41" fmla="*/ 5 h 17"/>
                  <a:gd name="T42" fmla="*/ 4 w 14"/>
                  <a:gd name="T43" fmla="*/ 6 h 17"/>
                  <a:gd name="T44" fmla="*/ 7 w 14"/>
                  <a:gd name="T45" fmla="*/ 8 h 17"/>
                  <a:gd name="T46" fmla="*/ 7 w 14"/>
                  <a:gd name="T47" fmla="*/ 7 h 17"/>
                  <a:gd name="T48" fmla="*/ 4 w 14"/>
                  <a:gd name="T49" fmla="*/ 5 h 17"/>
                  <a:gd name="T50" fmla="*/ 4 w 14"/>
                  <a:gd name="T51" fmla="*/ 5 h 17"/>
                  <a:gd name="T52" fmla="*/ 4 w 14"/>
                  <a:gd name="T53" fmla="*/ 5 h 17"/>
                  <a:gd name="T54" fmla="*/ 8 w 14"/>
                  <a:gd name="T55" fmla="*/ 7 h 17"/>
                  <a:gd name="T56" fmla="*/ 8 w 14"/>
                  <a:gd name="T57" fmla="*/ 7 h 17"/>
                  <a:gd name="T58" fmla="*/ 4 w 14"/>
                  <a:gd name="T59" fmla="*/ 5 h 17"/>
                  <a:gd name="T60" fmla="*/ 12 w 14"/>
                  <a:gd name="T61" fmla="*/ 4 h 17"/>
                  <a:gd name="T62" fmla="*/ 11 w 14"/>
                  <a:gd name="T63" fmla="*/ 6 h 17"/>
                  <a:gd name="T64" fmla="*/ 13 w 14"/>
                  <a:gd name="T65" fmla="*/ 7 h 17"/>
                  <a:gd name="T66" fmla="*/ 14 w 14"/>
                  <a:gd name="T67" fmla="*/ 5 h 17"/>
                  <a:gd name="T68" fmla="*/ 12 w 14"/>
                  <a:gd name="T69" fmla="*/ 4 h 17"/>
                  <a:gd name="T70" fmla="*/ 7 w 14"/>
                  <a:gd name="T71" fmla="*/ 0 h 17"/>
                  <a:gd name="T72" fmla="*/ 6 w 14"/>
                  <a:gd name="T73" fmla="*/ 2 h 17"/>
                  <a:gd name="T74" fmla="*/ 9 w 14"/>
                  <a:gd name="T75" fmla="*/ 5 h 17"/>
                  <a:gd name="T76" fmla="*/ 10 w 14"/>
                  <a:gd name="T77" fmla="*/ 3 h 17"/>
                  <a:gd name="T78" fmla="*/ 10 w 14"/>
                  <a:gd name="T79" fmla="*/ 3 h 17"/>
                  <a:gd name="T80" fmla="*/ 7 w 14"/>
                  <a:gd name="T8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17">
                    <a:moveTo>
                      <a:pt x="5" y="15"/>
                    </a:moveTo>
                    <a:cubicBezTo>
                      <a:pt x="5" y="15"/>
                      <a:pt x="5" y="15"/>
                      <a:pt x="5" y="15"/>
                    </a:cubicBezTo>
                    <a:cubicBezTo>
                      <a:pt x="7" y="17"/>
                      <a:pt x="7" y="17"/>
                      <a:pt x="7" y="17"/>
                    </a:cubicBezTo>
                    <a:cubicBezTo>
                      <a:pt x="7" y="17"/>
                      <a:pt x="7" y="17"/>
                      <a:pt x="7" y="17"/>
                    </a:cubicBezTo>
                    <a:cubicBezTo>
                      <a:pt x="7" y="16"/>
                      <a:pt x="6" y="16"/>
                      <a:pt x="5" y="15"/>
                    </a:cubicBezTo>
                    <a:moveTo>
                      <a:pt x="0" y="12"/>
                    </a:moveTo>
                    <a:cubicBezTo>
                      <a:pt x="0" y="12"/>
                      <a:pt x="0" y="12"/>
                      <a:pt x="0" y="13"/>
                    </a:cubicBezTo>
                    <a:cubicBezTo>
                      <a:pt x="4" y="15"/>
                      <a:pt x="4" y="15"/>
                      <a:pt x="4" y="15"/>
                    </a:cubicBezTo>
                    <a:cubicBezTo>
                      <a:pt x="4" y="14"/>
                      <a:pt x="4" y="14"/>
                      <a:pt x="4" y="14"/>
                    </a:cubicBezTo>
                    <a:cubicBezTo>
                      <a:pt x="3" y="14"/>
                      <a:pt x="2" y="13"/>
                      <a:pt x="0" y="12"/>
                    </a:cubicBezTo>
                    <a:moveTo>
                      <a:pt x="9" y="8"/>
                    </a:moveTo>
                    <a:cubicBezTo>
                      <a:pt x="9" y="8"/>
                      <a:pt x="9" y="9"/>
                      <a:pt x="9" y="9"/>
                    </a:cubicBezTo>
                    <a:cubicBezTo>
                      <a:pt x="10" y="9"/>
                      <a:pt x="11" y="10"/>
                      <a:pt x="11" y="10"/>
                    </a:cubicBezTo>
                    <a:cubicBezTo>
                      <a:pt x="12" y="10"/>
                      <a:pt x="12" y="10"/>
                      <a:pt x="12" y="10"/>
                    </a:cubicBezTo>
                    <a:cubicBezTo>
                      <a:pt x="11" y="9"/>
                      <a:pt x="10" y="9"/>
                      <a:pt x="9" y="8"/>
                    </a:cubicBezTo>
                    <a:moveTo>
                      <a:pt x="10" y="8"/>
                    </a:moveTo>
                    <a:cubicBezTo>
                      <a:pt x="10" y="8"/>
                      <a:pt x="10" y="8"/>
                      <a:pt x="10" y="8"/>
                    </a:cubicBezTo>
                    <a:cubicBezTo>
                      <a:pt x="10" y="8"/>
                      <a:pt x="11" y="9"/>
                      <a:pt x="12" y="9"/>
                    </a:cubicBezTo>
                    <a:cubicBezTo>
                      <a:pt x="12" y="9"/>
                      <a:pt x="12" y="9"/>
                      <a:pt x="12" y="9"/>
                    </a:cubicBezTo>
                    <a:cubicBezTo>
                      <a:pt x="11" y="9"/>
                      <a:pt x="10" y="8"/>
                      <a:pt x="10" y="8"/>
                    </a:cubicBezTo>
                    <a:moveTo>
                      <a:pt x="4" y="5"/>
                    </a:moveTo>
                    <a:cubicBezTo>
                      <a:pt x="4" y="5"/>
                      <a:pt x="4" y="5"/>
                      <a:pt x="4" y="6"/>
                    </a:cubicBezTo>
                    <a:cubicBezTo>
                      <a:pt x="5" y="6"/>
                      <a:pt x="6" y="7"/>
                      <a:pt x="7" y="8"/>
                    </a:cubicBezTo>
                    <a:cubicBezTo>
                      <a:pt x="7" y="7"/>
                      <a:pt x="7" y="7"/>
                      <a:pt x="7" y="7"/>
                    </a:cubicBezTo>
                    <a:cubicBezTo>
                      <a:pt x="6" y="7"/>
                      <a:pt x="5" y="6"/>
                      <a:pt x="4" y="5"/>
                    </a:cubicBezTo>
                    <a:moveTo>
                      <a:pt x="4" y="5"/>
                    </a:moveTo>
                    <a:cubicBezTo>
                      <a:pt x="4" y="5"/>
                      <a:pt x="4" y="5"/>
                      <a:pt x="4" y="5"/>
                    </a:cubicBezTo>
                    <a:cubicBezTo>
                      <a:pt x="6" y="5"/>
                      <a:pt x="7" y="6"/>
                      <a:pt x="8" y="7"/>
                    </a:cubicBezTo>
                    <a:cubicBezTo>
                      <a:pt x="8" y="7"/>
                      <a:pt x="8" y="7"/>
                      <a:pt x="8" y="7"/>
                    </a:cubicBezTo>
                    <a:cubicBezTo>
                      <a:pt x="7" y="6"/>
                      <a:pt x="6" y="5"/>
                      <a:pt x="4" y="5"/>
                    </a:cubicBezTo>
                    <a:moveTo>
                      <a:pt x="12" y="4"/>
                    </a:moveTo>
                    <a:cubicBezTo>
                      <a:pt x="12" y="5"/>
                      <a:pt x="11" y="5"/>
                      <a:pt x="11" y="6"/>
                    </a:cubicBezTo>
                    <a:cubicBezTo>
                      <a:pt x="12" y="6"/>
                      <a:pt x="12" y="7"/>
                      <a:pt x="13" y="7"/>
                    </a:cubicBezTo>
                    <a:cubicBezTo>
                      <a:pt x="14" y="5"/>
                      <a:pt x="14" y="5"/>
                      <a:pt x="14" y="5"/>
                    </a:cubicBezTo>
                    <a:cubicBezTo>
                      <a:pt x="14" y="5"/>
                      <a:pt x="13" y="4"/>
                      <a:pt x="12" y="4"/>
                    </a:cubicBezTo>
                    <a:moveTo>
                      <a:pt x="7" y="0"/>
                    </a:moveTo>
                    <a:cubicBezTo>
                      <a:pt x="6" y="1"/>
                      <a:pt x="6" y="2"/>
                      <a:pt x="6" y="2"/>
                    </a:cubicBezTo>
                    <a:cubicBezTo>
                      <a:pt x="7" y="3"/>
                      <a:pt x="8" y="4"/>
                      <a:pt x="9" y="5"/>
                    </a:cubicBezTo>
                    <a:cubicBezTo>
                      <a:pt x="9" y="4"/>
                      <a:pt x="9" y="4"/>
                      <a:pt x="10" y="3"/>
                    </a:cubicBezTo>
                    <a:cubicBezTo>
                      <a:pt x="10" y="3"/>
                      <a:pt x="10" y="3"/>
                      <a:pt x="10" y="3"/>
                    </a:cubicBezTo>
                    <a:cubicBezTo>
                      <a:pt x="9" y="2"/>
                      <a:pt x="8" y="1"/>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4" name="Freeform 10468"/>
              <p:cNvSpPr>
                <a:spLocks noEditPoints="1"/>
              </p:cNvSpPr>
              <p:nvPr/>
            </p:nvSpPr>
            <p:spPr bwMode="auto">
              <a:xfrm>
                <a:off x="-534" y="3224"/>
                <a:ext cx="19" cy="11"/>
              </a:xfrm>
              <a:custGeom>
                <a:avLst/>
                <a:gdLst>
                  <a:gd name="T0" fmla="*/ 5 w 8"/>
                  <a:gd name="T1" fmla="*/ 3 h 5"/>
                  <a:gd name="T2" fmla="*/ 5 w 8"/>
                  <a:gd name="T3" fmla="*/ 4 h 5"/>
                  <a:gd name="T4" fmla="*/ 7 w 8"/>
                  <a:gd name="T5" fmla="*/ 5 h 5"/>
                  <a:gd name="T6" fmla="*/ 8 w 8"/>
                  <a:gd name="T7" fmla="*/ 5 h 5"/>
                  <a:gd name="T8" fmla="*/ 5 w 8"/>
                  <a:gd name="T9" fmla="*/ 3 h 5"/>
                  <a:gd name="T10" fmla="*/ 1 w 8"/>
                  <a:gd name="T11" fmla="*/ 0 h 5"/>
                  <a:gd name="T12" fmla="*/ 0 w 8"/>
                  <a:gd name="T13" fmla="*/ 1 h 5"/>
                  <a:gd name="T14" fmla="*/ 4 w 8"/>
                  <a:gd name="T15" fmla="*/ 3 h 5"/>
                  <a:gd name="T16" fmla="*/ 4 w 8"/>
                  <a:gd name="T17" fmla="*/ 2 h 5"/>
                  <a:gd name="T18" fmla="*/ 1 w 8"/>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5">
                    <a:moveTo>
                      <a:pt x="5" y="3"/>
                    </a:moveTo>
                    <a:cubicBezTo>
                      <a:pt x="5" y="3"/>
                      <a:pt x="5" y="4"/>
                      <a:pt x="5" y="4"/>
                    </a:cubicBezTo>
                    <a:cubicBezTo>
                      <a:pt x="6" y="4"/>
                      <a:pt x="6" y="5"/>
                      <a:pt x="7" y="5"/>
                    </a:cubicBezTo>
                    <a:cubicBezTo>
                      <a:pt x="8" y="5"/>
                      <a:pt x="8" y="5"/>
                      <a:pt x="8" y="5"/>
                    </a:cubicBezTo>
                    <a:cubicBezTo>
                      <a:pt x="5" y="3"/>
                      <a:pt x="5" y="3"/>
                      <a:pt x="5" y="3"/>
                    </a:cubicBezTo>
                    <a:moveTo>
                      <a:pt x="1" y="0"/>
                    </a:moveTo>
                    <a:cubicBezTo>
                      <a:pt x="1" y="1"/>
                      <a:pt x="1" y="1"/>
                      <a:pt x="0" y="1"/>
                    </a:cubicBezTo>
                    <a:cubicBezTo>
                      <a:pt x="2" y="2"/>
                      <a:pt x="3" y="3"/>
                      <a:pt x="4" y="3"/>
                    </a:cubicBezTo>
                    <a:cubicBezTo>
                      <a:pt x="4" y="3"/>
                      <a:pt x="4" y="3"/>
                      <a:pt x="4" y="2"/>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5" name="Freeform 10469"/>
              <p:cNvSpPr>
                <a:spLocks/>
              </p:cNvSpPr>
              <p:nvPr/>
            </p:nvSpPr>
            <p:spPr bwMode="auto">
              <a:xfrm>
                <a:off x="-730" y="3564"/>
                <a:ext cx="15" cy="9"/>
              </a:xfrm>
              <a:custGeom>
                <a:avLst/>
                <a:gdLst>
                  <a:gd name="T0" fmla="*/ 0 w 6"/>
                  <a:gd name="T1" fmla="*/ 0 h 4"/>
                  <a:gd name="T2" fmla="*/ 6 w 6"/>
                  <a:gd name="T3" fmla="*/ 4 h 4"/>
                  <a:gd name="T4" fmla="*/ 6 w 6"/>
                  <a:gd name="T5" fmla="*/ 3 h 4"/>
                  <a:gd name="T6" fmla="*/ 0 w 6"/>
                  <a:gd name="T7" fmla="*/ 0 h 4"/>
                </a:gdLst>
                <a:ahLst/>
                <a:cxnLst>
                  <a:cxn ang="0">
                    <a:pos x="T0" y="T1"/>
                  </a:cxn>
                  <a:cxn ang="0">
                    <a:pos x="T2" y="T3"/>
                  </a:cxn>
                  <a:cxn ang="0">
                    <a:pos x="T4" y="T5"/>
                  </a:cxn>
                  <a:cxn ang="0">
                    <a:pos x="T6" y="T7"/>
                  </a:cxn>
                </a:cxnLst>
                <a:rect l="0" t="0" r="r" b="b"/>
                <a:pathLst>
                  <a:path w="6" h="4">
                    <a:moveTo>
                      <a:pt x="0" y="0"/>
                    </a:moveTo>
                    <a:cubicBezTo>
                      <a:pt x="2" y="1"/>
                      <a:pt x="4" y="3"/>
                      <a:pt x="6" y="4"/>
                    </a:cubicBezTo>
                    <a:cubicBezTo>
                      <a:pt x="6" y="4"/>
                      <a:pt x="6" y="4"/>
                      <a:pt x="6" y="3"/>
                    </a:cubicBezTo>
                    <a:cubicBezTo>
                      <a:pt x="4"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6" name="Freeform 10470"/>
              <p:cNvSpPr>
                <a:spLocks/>
              </p:cNvSpPr>
              <p:nvPr/>
            </p:nvSpPr>
            <p:spPr bwMode="auto">
              <a:xfrm>
                <a:off x="-699" y="3514"/>
                <a:ext cx="12" cy="7"/>
              </a:xfrm>
              <a:custGeom>
                <a:avLst/>
                <a:gdLst>
                  <a:gd name="T0" fmla="*/ 0 w 5"/>
                  <a:gd name="T1" fmla="*/ 0 h 3"/>
                  <a:gd name="T2" fmla="*/ 0 w 5"/>
                  <a:gd name="T3" fmla="*/ 1 h 3"/>
                  <a:gd name="T4" fmla="*/ 2 w 5"/>
                  <a:gd name="T5" fmla="*/ 2 h 3"/>
                  <a:gd name="T6" fmla="*/ 2 w 5"/>
                  <a:gd name="T7" fmla="*/ 2 h 3"/>
                  <a:gd name="T8" fmla="*/ 5 w 5"/>
                  <a:gd name="T9" fmla="*/ 3 h 3"/>
                  <a:gd name="T10" fmla="*/ 5 w 5"/>
                  <a:gd name="T11" fmla="*/ 3 h 3"/>
                  <a:gd name="T12" fmla="*/ 0 w 5"/>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 h="3">
                    <a:moveTo>
                      <a:pt x="0" y="0"/>
                    </a:moveTo>
                    <a:cubicBezTo>
                      <a:pt x="0" y="0"/>
                      <a:pt x="0" y="0"/>
                      <a:pt x="0" y="1"/>
                    </a:cubicBezTo>
                    <a:cubicBezTo>
                      <a:pt x="2" y="2"/>
                      <a:pt x="2" y="2"/>
                      <a:pt x="2" y="2"/>
                    </a:cubicBezTo>
                    <a:cubicBezTo>
                      <a:pt x="2" y="2"/>
                      <a:pt x="2" y="2"/>
                      <a:pt x="2" y="2"/>
                    </a:cubicBezTo>
                    <a:cubicBezTo>
                      <a:pt x="3" y="2"/>
                      <a:pt x="4" y="3"/>
                      <a:pt x="5" y="3"/>
                    </a:cubicBezTo>
                    <a:cubicBezTo>
                      <a:pt x="5" y="3"/>
                      <a:pt x="5" y="3"/>
                      <a:pt x="5" y="3"/>
                    </a:cubicBezTo>
                    <a:cubicBezTo>
                      <a:pt x="3" y="2"/>
                      <a:pt x="2"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7" name="Freeform 10471"/>
              <p:cNvSpPr>
                <a:spLocks noEditPoints="1"/>
              </p:cNvSpPr>
              <p:nvPr/>
            </p:nvSpPr>
            <p:spPr bwMode="auto">
              <a:xfrm>
                <a:off x="-739" y="3273"/>
                <a:ext cx="196" cy="312"/>
              </a:xfrm>
              <a:custGeom>
                <a:avLst/>
                <a:gdLst>
                  <a:gd name="T0" fmla="*/ 6 w 83"/>
                  <a:gd name="T1" fmla="*/ 132 h 132"/>
                  <a:gd name="T2" fmla="*/ 2 w 83"/>
                  <a:gd name="T3" fmla="*/ 126 h 132"/>
                  <a:gd name="T4" fmla="*/ 3 w 83"/>
                  <a:gd name="T5" fmla="*/ 130 h 132"/>
                  <a:gd name="T6" fmla="*/ 8 w 83"/>
                  <a:gd name="T7" fmla="*/ 117 h 132"/>
                  <a:gd name="T8" fmla="*/ 14 w 83"/>
                  <a:gd name="T9" fmla="*/ 120 h 132"/>
                  <a:gd name="T10" fmla="*/ 10 w 83"/>
                  <a:gd name="T11" fmla="*/ 113 h 132"/>
                  <a:gd name="T12" fmla="*/ 16 w 83"/>
                  <a:gd name="T13" fmla="*/ 116 h 132"/>
                  <a:gd name="T14" fmla="*/ 11 w 83"/>
                  <a:gd name="T15" fmla="*/ 112 h 132"/>
                  <a:gd name="T16" fmla="*/ 14 w 83"/>
                  <a:gd name="T17" fmla="*/ 112 h 132"/>
                  <a:gd name="T18" fmla="*/ 13 w 83"/>
                  <a:gd name="T19" fmla="*/ 109 h 132"/>
                  <a:gd name="T20" fmla="*/ 18 w 83"/>
                  <a:gd name="T21" fmla="*/ 112 h 132"/>
                  <a:gd name="T22" fmla="*/ 14 w 83"/>
                  <a:gd name="T23" fmla="*/ 108 h 132"/>
                  <a:gd name="T24" fmla="*/ 15 w 83"/>
                  <a:gd name="T25" fmla="*/ 106 h 132"/>
                  <a:gd name="T26" fmla="*/ 20 w 83"/>
                  <a:gd name="T27" fmla="*/ 109 h 132"/>
                  <a:gd name="T28" fmla="*/ 16 w 83"/>
                  <a:gd name="T29" fmla="*/ 104 h 132"/>
                  <a:gd name="T30" fmla="*/ 21 w 83"/>
                  <a:gd name="T31" fmla="*/ 107 h 132"/>
                  <a:gd name="T32" fmla="*/ 19 w 83"/>
                  <a:gd name="T33" fmla="*/ 104 h 132"/>
                  <a:gd name="T34" fmla="*/ 17 w 83"/>
                  <a:gd name="T35" fmla="*/ 102 h 132"/>
                  <a:gd name="T36" fmla="*/ 18 w 83"/>
                  <a:gd name="T37" fmla="*/ 102 h 132"/>
                  <a:gd name="T38" fmla="*/ 23 w 83"/>
                  <a:gd name="T39" fmla="*/ 103 h 132"/>
                  <a:gd name="T40" fmla="*/ 26 w 83"/>
                  <a:gd name="T41" fmla="*/ 88 h 132"/>
                  <a:gd name="T42" fmla="*/ 30 w 83"/>
                  <a:gd name="T43" fmla="*/ 91 h 132"/>
                  <a:gd name="T44" fmla="*/ 32 w 83"/>
                  <a:gd name="T45" fmla="*/ 78 h 132"/>
                  <a:gd name="T46" fmla="*/ 32 w 83"/>
                  <a:gd name="T47" fmla="*/ 89 h 132"/>
                  <a:gd name="T48" fmla="*/ 38 w 83"/>
                  <a:gd name="T49" fmla="*/ 77 h 132"/>
                  <a:gd name="T50" fmla="*/ 42 w 83"/>
                  <a:gd name="T51" fmla="*/ 62 h 132"/>
                  <a:gd name="T52" fmla="*/ 42 w 83"/>
                  <a:gd name="T53" fmla="*/ 70 h 132"/>
                  <a:gd name="T54" fmla="*/ 45 w 83"/>
                  <a:gd name="T55" fmla="*/ 58 h 132"/>
                  <a:gd name="T56" fmla="*/ 48 w 83"/>
                  <a:gd name="T57" fmla="*/ 59 h 132"/>
                  <a:gd name="T58" fmla="*/ 48 w 83"/>
                  <a:gd name="T59" fmla="*/ 52 h 132"/>
                  <a:gd name="T60" fmla="*/ 50 w 83"/>
                  <a:gd name="T61" fmla="*/ 55 h 132"/>
                  <a:gd name="T62" fmla="*/ 51 w 83"/>
                  <a:gd name="T63" fmla="*/ 46 h 132"/>
                  <a:gd name="T64" fmla="*/ 55 w 83"/>
                  <a:gd name="T65" fmla="*/ 48 h 132"/>
                  <a:gd name="T66" fmla="*/ 52 w 83"/>
                  <a:gd name="T67" fmla="*/ 44 h 132"/>
                  <a:gd name="T68" fmla="*/ 52 w 83"/>
                  <a:gd name="T69" fmla="*/ 44 h 132"/>
                  <a:gd name="T70" fmla="*/ 56 w 83"/>
                  <a:gd name="T71" fmla="*/ 46 h 132"/>
                  <a:gd name="T72" fmla="*/ 55 w 83"/>
                  <a:gd name="T73" fmla="*/ 38 h 132"/>
                  <a:gd name="T74" fmla="*/ 59 w 83"/>
                  <a:gd name="T75" fmla="*/ 42 h 132"/>
                  <a:gd name="T76" fmla="*/ 58 w 83"/>
                  <a:gd name="T77" fmla="*/ 34 h 132"/>
                  <a:gd name="T78" fmla="*/ 62 w 83"/>
                  <a:gd name="T79" fmla="*/ 37 h 132"/>
                  <a:gd name="T80" fmla="*/ 58 w 83"/>
                  <a:gd name="T81" fmla="*/ 34 h 132"/>
                  <a:gd name="T82" fmla="*/ 58 w 83"/>
                  <a:gd name="T83" fmla="*/ 34 h 132"/>
                  <a:gd name="T84" fmla="*/ 63 w 83"/>
                  <a:gd name="T85" fmla="*/ 34 h 132"/>
                  <a:gd name="T86" fmla="*/ 60 w 83"/>
                  <a:gd name="T87" fmla="*/ 29 h 132"/>
                  <a:gd name="T88" fmla="*/ 65 w 83"/>
                  <a:gd name="T89" fmla="*/ 32 h 132"/>
                  <a:gd name="T90" fmla="*/ 62 w 83"/>
                  <a:gd name="T91" fmla="*/ 27 h 132"/>
                  <a:gd name="T92" fmla="*/ 66 w 83"/>
                  <a:gd name="T93" fmla="*/ 29 h 132"/>
                  <a:gd name="T94" fmla="*/ 68 w 83"/>
                  <a:gd name="T95" fmla="*/ 17 h 132"/>
                  <a:gd name="T96" fmla="*/ 73 w 83"/>
                  <a:gd name="T97" fmla="*/ 19 h 132"/>
                  <a:gd name="T98" fmla="*/ 69 w 83"/>
                  <a:gd name="T99" fmla="*/ 15 h 132"/>
                  <a:gd name="T100" fmla="*/ 69 w 83"/>
                  <a:gd name="T101" fmla="*/ 15 h 132"/>
                  <a:gd name="T102" fmla="*/ 75 w 83"/>
                  <a:gd name="T103" fmla="*/ 16 h 132"/>
                  <a:gd name="T104" fmla="*/ 74 w 83"/>
                  <a:gd name="T105" fmla="*/ 5 h 132"/>
                  <a:gd name="T106" fmla="*/ 75 w 83"/>
                  <a:gd name="T107" fmla="*/ 3 h 132"/>
                  <a:gd name="T108" fmla="*/ 82 w 83"/>
                  <a:gd name="T109" fmla="*/ 4 h 132"/>
                  <a:gd name="T110" fmla="*/ 77 w 83"/>
                  <a:gd name="T111" fmla="*/ 0 h 132"/>
                  <a:gd name="T112" fmla="*/ 80 w 83"/>
                  <a:gd name="T113" fmla="*/ 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132">
                    <a:moveTo>
                      <a:pt x="5" y="128"/>
                    </a:moveTo>
                    <a:cubicBezTo>
                      <a:pt x="4" y="129"/>
                      <a:pt x="4" y="130"/>
                      <a:pt x="3" y="130"/>
                    </a:cubicBezTo>
                    <a:cubicBezTo>
                      <a:pt x="6" y="132"/>
                      <a:pt x="6" y="132"/>
                      <a:pt x="6" y="132"/>
                    </a:cubicBezTo>
                    <a:cubicBezTo>
                      <a:pt x="8" y="130"/>
                      <a:pt x="8" y="130"/>
                      <a:pt x="8" y="130"/>
                    </a:cubicBezTo>
                    <a:cubicBezTo>
                      <a:pt x="7" y="129"/>
                      <a:pt x="6" y="128"/>
                      <a:pt x="5" y="128"/>
                    </a:cubicBezTo>
                    <a:moveTo>
                      <a:pt x="2" y="126"/>
                    </a:moveTo>
                    <a:cubicBezTo>
                      <a:pt x="0" y="129"/>
                      <a:pt x="0" y="129"/>
                      <a:pt x="0" y="129"/>
                    </a:cubicBezTo>
                    <a:cubicBezTo>
                      <a:pt x="1" y="129"/>
                      <a:pt x="2" y="130"/>
                      <a:pt x="2" y="130"/>
                    </a:cubicBezTo>
                    <a:cubicBezTo>
                      <a:pt x="3" y="130"/>
                      <a:pt x="3" y="130"/>
                      <a:pt x="3" y="130"/>
                    </a:cubicBezTo>
                    <a:cubicBezTo>
                      <a:pt x="4" y="129"/>
                      <a:pt x="4" y="129"/>
                      <a:pt x="5" y="128"/>
                    </a:cubicBezTo>
                    <a:cubicBezTo>
                      <a:pt x="4" y="127"/>
                      <a:pt x="3" y="126"/>
                      <a:pt x="2" y="126"/>
                    </a:cubicBezTo>
                    <a:moveTo>
                      <a:pt x="8" y="117"/>
                    </a:moveTo>
                    <a:cubicBezTo>
                      <a:pt x="7" y="118"/>
                      <a:pt x="6" y="119"/>
                      <a:pt x="6" y="120"/>
                    </a:cubicBezTo>
                    <a:cubicBezTo>
                      <a:pt x="7" y="122"/>
                      <a:pt x="9" y="123"/>
                      <a:pt x="11" y="124"/>
                    </a:cubicBezTo>
                    <a:cubicBezTo>
                      <a:pt x="12" y="122"/>
                      <a:pt x="13" y="121"/>
                      <a:pt x="14" y="120"/>
                    </a:cubicBezTo>
                    <a:cubicBezTo>
                      <a:pt x="8" y="117"/>
                      <a:pt x="8" y="117"/>
                      <a:pt x="8" y="117"/>
                    </a:cubicBezTo>
                    <a:moveTo>
                      <a:pt x="11" y="112"/>
                    </a:moveTo>
                    <a:cubicBezTo>
                      <a:pt x="11" y="113"/>
                      <a:pt x="10" y="113"/>
                      <a:pt x="10" y="113"/>
                    </a:cubicBezTo>
                    <a:cubicBezTo>
                      <a:pt x="12" y="114"/>
                      <a:pt x="13" y="115"/>
                      <a:pt x="15" y="116"/>
                    </a:cubicBezTo>
                    <a:cubicBezTo>
                      <a:pt x="15" y="117"/>
                      <a:pt x="15" y="117"/>
                      <a:pt x="15" y="117"/>
                    </a:cubicBezTo>
                    <a:cubicBezTo>
                      <a:pt x="15" y="116"/>
                      <a:pt x="16" y="116"/>
                      <a:pt x="16" y="116"/>
                    </a:cubicBezTo>
                    <a:cubicBezTo>
                      <a:pt x="14" y="115"/>
                      <a:pt x="13" y="113"/>
                      <a:pt x="11" y="112"/>
                    </a:cubicBezTo>
                    <a:moveTo>
                      <a:pt x="12" y="110"/>
                    </a:moveTo>
                    <a:cubicBezTo>
                      <a:pt x="12" y="111"/>
                      <a:pt x="11" y="111"/>
                      <a:pt x="11" y="112"/>
                    </a:cubicBezTo>
                    <a:cubicBezTo>
                      <a:pt x="13" y="113"/>
                      <a:pt x="15" y="114"/>
                      <a:pt x="16" y="115"/>
                    </a:cubicBezTo>
                    <a:cubicBezTo>
                      <a:pt x="17" y="115"/>
                      <a:pt x="17" y="114"/>
                      <a:pt x="17" y="114"/>
                    </a:cubicBezTo>
                    <a:cubicBezTo>
                      <a:pt x="16" y="113"/>
                      <a:pt x="15" y="113"/>
                      <a:pt x="14" y="112"/>
                    </a:cubicBezTo>
                    <a:cubicBezTo>
                      <a:pt x="13" y="111"/>
                      <a:pt x="13" y="111"/>
                      <a:pt x="12" y="110"/>
                    </a:cubicBezTo>
                    <a:moveTo>
                      <a:pt x="13" y="108"/>
                    </a:moveTo>
                    <a:cubicBezTo>
                      <a:pt x="13" y="108"/>
                      <a:pt x="13" y="108"/>
                      <a:pt x="13" y="109"/>
                    </a:cubicBezTo>
                    <a:cubicBezTo>
                      <a:pt x="13" y="109"/>
                      <a:pt x="13" y="109"/>
                      <a:pt x="12" y="110"/>
                    </a:cubicBezTo>
                    <a:cubicBezTo>
                      <a:pt x="14" y="111"/>
                      <a:pt x="16" y="112"/>
                      <a:pt x="17" y="113"/>
                    </a:cubicBezTo>
                    <a:cubicBezTo>
                      <a:pt x="18" y="113"/>
                      <a:pt x="18" y="112"/>
                      <a:pt x="18" y="112"/>
                    </a:cubicBezTo>
                    <a:cubicBezTo>
                      <a:pt x="17" y="111"/>
                      <a:pt x="15" y="109"/>
                      <a:pt x="13" y="108"/>
                    </a:cubicBezTo>
                    <a:moveTo>
                      <a:pt x="15" y="106"/>
                    </a:moveTo>
                    <a:cubicBezTo>
                      <a:pt x="14" y="107"/>
                      <a:pt x="14" y="107"/>
                      <a:pt x="14" y="108"/>
                    </a:cubicBezTo>
                    <a:cubicBezTo>
                      <a:pt x="15" y="108"/>
                      <a:pt x="17" y="109"/>
                      <a:pt x="19" y="111"/>
                    </a:cubicBezTo>
                    <a:cubicBezTo>
                      <a:pt x="19" y="110"/>
                      <a:pt x="20" y="109"/>
                      <a:pt x="20" y="109"/>
                    </a:cubicBezTo>
                    <a:cubicBezTo>
                      <a:pt x="18" y="108"/>
                      <a:pt x="17" y="107"/>
                      <a:pt x="15" y="106"/>
                    </a:cubicBezTo>
                    <a:moveTo>
                      <a:pt x="16" y="104"/>
                    </a:moveTo>
                    <a:cubicBezTo>
                      <a:pt x="16" y="105"/>
                      <a:pt x="15" y="105"/>
                      <a:pt x="15" y="106"/>
                    </a:cubicBezTo>
                    <a:cubicBezTo>
                      <a:pt x="17" y="107"/>
                      <a:pt x="18" y="108"/>
                      <a:pt x="20" y="109"/>
                    </a:cubicBezTo>
                    <a:cubicBezTo>
                      <a:pt x="20" y="108"/>
                      <a:pt x="21" y="107"/>
                      <a:pt x="21" y="107"/>
                    </a:cubicBezTo>
                    <a:cubicBezTo>
                      <a:pt x="19" y="106"/>
                      <a:pt x="19" y="106"/>
                      <a:pt x="19" y="106"/>
                    </a:cubicBezTo>
                    <a:cubicBezTo>
                      <a:pt x="16" y="104"/>
                      <a:pt x="16" y="104"/>
                      <a:pt x="16" y="104"/>
                    </a:cubicBezTo>
                    <a:moveTo>
                      <a:pt x="17" y="103"/>
                    </a:moveTo>
                    <a:cubicBezTo>
                      <a:pt x="17" y="103"/>
                      <a:pt x="16" y="103"/>
                      <a:pt x="16" y="104"/>
                    </a:cubicBezTo>
                    <a:cubicBezTo>
                      <a:pt x="18" y="105"/>
                      <a:pt x="20" y="106"/>
                      <a:pt x="21" y="107"/>
                    </a:cubicBezTo>
                    <a:cubicBezTo>
                      <a:pt x="21" y="106"/>
                      <a:pt x="22" y="106"/>
                      <a:pt x="22" y="105"/>
                    </a:cubicBezTo>
                    <a:cubicBezTo>
                      <a:pt x="21" y="105"/>
                      <a:pt x="20" y="104"/>
                      <a:pt x="19" y="104"/>
                    </a:cubicBezTo>
                    <a:cubicBezTo>
                      <a:pt x="19" y="104"/>
                      <a:pt x="19" y="104"/>
                      <a:pt x="19" y="104"/>
                    </a:cubicBezTo>
                    <a:cubicBezTo>
                      <a:pt x="17" y="103"/>
                      <a:pt x="17" y="103"/>
                      <a:pt x="17" y="103"/>
                    </a:cubicBezTo>
                    <a:moveTo>
                      <a:pt x="18" y="102"/>
                    </a:moveTo>
                    <a:cubicBezTo>
                      <a:pt x="18" y="102"/>
                      <a:pt x="17" y="102"/>
                      <a:pt x="17" y="102"/>
                    </a:cubicBezTo>
                    <a:cubicBezTo>
                      <a:pt x="19" y="103"/>
                      <a:pt x="21" y="104"/>
                      <a:pt x="22" y="105"/>
                    </a:cubicBezTo>
                    <a:cubicBezTo>
                      <a:pt x="22" y="105"/>
                      <a:pt x="22" y="105"/>
                      <a:pt x="22" y="105"/>
                    </a:cubicBezTo>
                    <a:cubicBezTo>
                      <a:pt x="21" y="104"/>
                      <a:pt x="19" y="103"/>
                      <a:pt x="18" y="102"/>
                    </a:cubicBezTo>
                    <a:moveTo>
                      <a:pt x="22" y="95"/>
                    </a:moveTo>
                    <a:cubicBezTo>
                      <a:pt x="21" y="97"/>
                      <a:pt x="20" y="98"/>
                      <a:pt x="19" y="100"/>
                    </a:cubicBezTo>
                    <a:cubicBezTo>
                      <a:pt x="20" y="101"/>
                      <a:pt x="22" y="102"/>
                      <a:pt x="23" y="103"/>
                    </a:cubicBezTo>
                    <a:cubicBezTo>
                      <a:pt x="24" y="101"/>
                      <a:pt x="25" y="100"/>
                      <a:pt x="26" y="98"/>
                    </a:cubicBezTo>
                    <a:cubicBezTo>
                      <a:pt x="24" y="97"/>
                      <a:pt x="23" y="96"/>
                      <a:pt x="22" y="95"/>
                    </a:cubicBezTo>
                    <a:moveTo>
                      <a:pt x="26" y="88"/>
                    </a:moveTo>
                    <a:cubicBezTo>
                      <a:pt x="25" y="91"/>
                      <a:pt x="23" y="93"/>
                      <a:pt x="22" y="95"/>
                    </a:cubicBezTo>
                    <a:cubicBezTo>
                      <a:pt x="23" y="96"/>
                      <a:pt x="25" y="97"/>
                      <a:pt x="26" y="98"/>
                    </a:cubicBezTo>
                    <a:cubicBezTo>
                      <a:pt x="27" y="96"/>
                      <a:pt x="29" y="93"/>
                      <a:pt x="30" y="91"/>
                    </a:cubicBezTo>
                    <a:cubicBezTo>
                      <a:pt x="29" y="90"/>
                      <a:pt x="27" y="89"/>
                      <a:pt x="26" y="88"/>
                    </a:cubicBezTo>
                    <a:moveTo>
                      <a:pt x="39" y="68"/>
                    </a:moveTo>
                    <a:cubicBezTo>
                      <a:pt x="37" y="72"/>
                      <a:pt x="35" y="75"/>
                      <a:pt x="32" y="78"/>
                    </a:cubicBezTo>
                    <a:cubicBezTo>
                      <a:pt x="31" y="81"/>
                      <a:pt x="29" y="83"/>
                      <a:pt x="27" y="86"/>
                    </a:cubicBezTo>
                    <a:cubicBezTo>
                      <a:pt x="28" y="86"/>
                      <a:pt x="28" y="87"/>
                      <a:pt x="29" y="87"/>
                    </a:cubicBezTo>
                    <a:cubicBezTo>
                      <a:pt x="30" y="87"/>
                      <a:pt x="31" y="88"/>
                      <a:pt x="32" y="89"/>
                    </a:cubicBezTo>
                    <a:cubicBezTo>
                      <a:pt x="34" y="85"/>
                      <a:pt x="36" y="81"/>
                      <a:pt x="38" y="78"/>
                    </a:cubicBezTo>
                    <a:cubicBezTo>
                      <a:pt x="37" y="77"/>
                      <a:pt x="37" y="77"/>
                      <a:pt x="36" y="76"/>
                    </a:cubicBezTo>
                    <a:cubicBezTo>
                      <a:pt x="37" y="77"/>
                      <a:pt x="37" y="77"/>
                      <a:pt x="38" y="77"/>
                    </a:cubicBezTo>
                    <a:cubicBezTo>
                      <a:pt x="39" y="75"/>
                      <a:pt x="41" y="73"/>
                      <a:pt x="42" y="70"/>
                    </a:cubicBezTo>
                    <a:cubicBezTo>
                      <a:pt x="41" y="70"/>
                      <a:pt x="40" y="69"/>
                      <a:pt x="39" y="68"/>
                    </a:cubicBezTo>
                    <a:moveTo>
                      <a:pt x="42" y="62"/>
                    </a:moveTo>
                    <a:cubicBezTo>
                      <a:pt x="39" y="68"/>
                      <a:pt x="39" y="68"/>
                      <a:pt x="39" y="68"/>
                    </a:cubicBezTo>
                    <a:cubicBezTo>
                      <a:pt x="39" y="68"/>
                      <a:pt x="39" y="68"/>
                      <a:pt x="39" y="68"/>
                    </a:cubicBezTo>
                    <a:cubicBezTo>
                      <a:pt x="40" y="69"/>
                      <a:pt x="41" y="70"/>
                      <a:pt x="42" y="70"/>
                    </a:cubicBezTo>
                    <a:cubicBezTo>
                      <a:pt x="43" y="68"/>
                      <a:pt x="44" y="66"/>
                      <a:pt x="46" y="64"/>
                    </a:cubicBezTo>
                    <a:cubicBezTo>
                      <a:pt x="45" y="63"/>
                      <a:pt x="44" y="62"/>
                      <a:pt x="42" y="62"/>
                    </a:cubicBezTo>
                    <a:moveTo>
                      <a:pt x="45" y="58"/>
                    </a:moveTo>
                    <a:cubicBezTo>
                      <a:pt x="45" y="58"/>
                      <a:pt x="45" y="58"/>
                      <a:pt x="45" y="58"/>
                    </a:cubicBezTo>
                    <a:cubicBezTo>
                      <a:pt x="46" y="58"/>
                      <a:pt x="47" y="59"/>
                      <a:pt x="48" y="60"/>
                    </a:cubicBezTo>
                    <a:cubicBezTo>
                      <a:pt x="48" y="60"/>
                      <a:pt x="48" y="59"/>
                      <a:pt x="48" y="59"/>
                    </a:cubicBezTo>
                    <a:cubicBezTo>
                      <a:pt x="47" y="59"/>
                      <a:pt x="46" y="58"/>
                      <a:pt x="45" y="58"/>
                    </a:cubicBezTo>
                    <a:moveTo>
                      <a:pt x="49" y="49"/>
                    </a:moveTo>
                    <a:cubicBezTo>
                      <a:pt x="49" y="50"/>
                      <a:pt x="49" y="51"/>
                      <a:pt x="48" y="52"/>
                    </a:cubicBezTo>
                    <a:cubicBezTo>
                      <a:pt x="45" y="57"/>
                      <a:pt x="45" y="57"/>
                      <a:pt x="45" y="57"/>
                    </a:cubicBezTo>
                    <a:cubicBezTo>
                      <a:pt x="46" y="58"/>
                      <a:pt x="47" y="59"/>
                      <a:pt x="48" y="59"/>
                    </a:cubicBezTo>
                    <a:cubicBezTo>
                      <a:pt x="49" y="58"/>
                      <a:pt x="50" y="57"/>
                      <a:pt x="50" y="55"/>
                    </a:cubicBezTo>
                    <a:cubicBezTo>
                      <a:pt x="51" y="54"/>
                      <a:pt x="52" y="53"/>
                      <a:pt x="53" y="51"/>
                    </a:cubicBezTo>
                    <a:cubicBezTo>
                      <a:pt x="52" y="51"/>
                      <a:pt x="51" y="50"/>
                      <a:pt x="49" y="49"/>
                    </a:cubicBezTo>
                    <a:moveTo>
                      <a:pt x="51" y="46"/>
                    </a:moveTo>
                    <a:cubicBezTo>
                      <a:pt x="51" y="47"/>
                      <a:pt x="51" y="47"/>
                      <a:pt x="50" y="48"/>
                    </a:cubicBezTo>
                    <a:cubicBezTo>
                      <a:pt x="54" y="50"/>
                      <a:pt x="54" y="50"/>
                      <a:pt x="54" y="50"/>
                    </a:cubicBezTo>
                    <a:cubicBezTo>
                      <a:pt x="54" y="49"/>
                      <a:pt x="54" y="49"/>
                      <a:pt x="55" y="48"/>
                    </a:cubicBezTo>
                    <a:cubicBezTo>
                      <a:pt x="53" y="48"/>
                      <a:pt x="52" y="47"/>
                      <a:pt x="51" y="46"/>
                    </a:cubicBezTo>
                    <a:moveTo>
                      <a:pt x="52" y="44"/>
                    </a:moveTo>
                    <a:cubicBezTo>
                      <a:pt x="52" y="44"/>
                      <a:pt x="52" y="44"/>
                      <a:pt x="52" y="44"/>
                    </a:cubicBezTo>
                    <a:cubicBezTo>
                      <a:pt x="53" y="45"/>
                      <a:pt x="55" y="46"/>
                      <a:pt x="56" y="46"/>
                    </a:cubicBezTo>
                    <a:cubicBezTo>
                      <a:pt x="56" y="46"/>
                      <a:pt x="56" y="46"/>
                      <a:pt x="56" y="46"/>
                    </a:cubicBezTo>
                    <a:cubicBezTo>
                      <a:pt x="52" y="44"/>
                      <a:pt x="52" y="44"/>
                      <a:pt x="52" y="44"/>
                    </a:cubicBezTo>
                    <a:moveTo>
                      <a:pt x="54" y="41"/>
                    </a:moveTo>
                    <a:cubicBezTo>
                      <a:pt x="53" y="42"/>
                      <a:pt x="53" y="43"/>
                      <a:pt x="52" y="44"/>
                    </a:cubicBezTo>
                    <a:cubicBezTo>
                      <a:pt x="54" y="45"/>
                      <a:pt x="55" y="46"/>
                      <a:pt x="56" y="46"/>
                    </a:cubicBezTo>
                    <a:cubicBezTo>
                      <a:pt x="57" y="45"/>
                      <a:pt x="57" y="44"/>
                      <a:pt x="58" y="44"/>
                    </a:cubicBezTo>
                    <a:cubicBezTo>
                      <a:pt x="56" y="43"/>
                      <a:pt x="55" y="42"/>
                      <a:pt x="54" y="41"/>
                    </a:cubicBezTo>
                    <a:moveTo>
                      <a:pt x="55" y="38"/>
                    </a:moveTo>
                    <a:cubicBezTo>
                      <a:pt x="55" y="39"/>
                      <a:pt x="55" y="39"/>
                      <a:pt x="55" y="39"/>
                    </a:cubicBezTo>
                    <a:cubicBezTo>
                      <a:pt x="56" y="40"/>
                      <a:pt x="56" y="40"/>
                      <a:pt x="57" y="41"/>
                    </a:cubicBezTo>
                    <a:cubicBezTo>
                      <a:pt x="58" y="41"/>
                      <a:pt x="58" y="41"/>
                      <a:pt x="59" y="42"/>
                    </a:cubicBezTo>
                    <a:cubicBezTo>
                      <a:pt x="59" y="41"/>
                      <a:pt x="59" y="41"/>
                      <a:pt x="59" y="41"/>
                    </a:cubicBezTo>
                    <a:cubicBezTo>
                      <a:pt x="58" y="40"/>
                      <a:pt x="57" y="39"/>
                      <a:pt x="55" y="38"/>
                    </a:cubicBezTo>
                    <a:moveTo>
                      <a:pt x="58" y="34"/>
                    </a:moveTo>
                    <a:cubicBezTo>
                      <a:pt x="58" y="35"/>
                      <a:pt x="57" y="35"/>
                      <a:pt x="57" y="35"/>
                    </a:cubicBezTo>
                    <a:cubicBezTo>
                      <a:pt x="61" y="38"/>
                      <a:pt x="61" y="38"/>
                      <a:pt x="61" y="38"/>
                    </a:cubicBezTo>
                    <a:cubicBezTo>
                      <a:pt x="62" y="37"/>
                      <a:pt x="62" y="37"/>
                      <a:pt x="62" y="37"/>
                    </a:cubicBezTo>
                    <a:cubicBezTo>
                      <a:pt x="61" y="36"/>
                      <a:pt x="59" y="35"/>
                      <a:pt x="58" y="34"/>
                    </a:cubicBezTo>
                    <a:moveTo>
                      <a:pt x="58" y="34"/>
                    </a:moveTo>
                    <a:cubicBezTo>
                      <a:pt x="58" y="34"/>
                      <a:pt x="58" y="34"/>
                      <a:pt x="58" y="34"/>
                    </a:cubicBezTo>
                    <a:cubicBezTo>
                      <a:pt x="59" y="35"/>
                      <a:pt x="61" y="35"/>
                      <a:pt x="62" y="36"/>
                    </a:cubicBezTo>
                    <a:cubicBezTo>
                      <a:pt x="62" y="36"/>
                      <a:pt x="62" y="36"/>
                      <a:pt x="62" y="36"/>
                    </a:cubicBezTo>
                    <a:cubicBezTo>
                      <a:pt x="61" y="35"/>
                      <a:pt x="59" y="34"/>
                      <a:pt x="58" y="34"/>
                    </a:cubicBezTo>
                    <a:moveTo>
                      <a:pt x="60" y="30"/>
                    </a:moveTo>
                    <a:cubicBezTo>
                      <a:pt x="60" y="31"/>
                      <a:pt x="59" y="31"/>
                      <a:pt x="59" y="32"/>
                    </a:cubicBezTo>
                    <a:cubicBezTo>
                      <a:pt x="63" y="34"/>
                      <a:pt x="63" y="34"/>
                      <a:pt x="63" y="34"/>
                    </a:cubicBezTo>
                    <a:cubicBezTo>
                      <a:pt x="64" y="34"/>
                      <a:pt x="64" y="33"/>
                      <a:pt x="64" y="33"/>
                    </a:cubicBezTo>
                    <a:cubicBezTo>
                      <a:pt x="63" y="32"/>
                      <a:pt x="61" y="31"/>
                      <a:pt x="60" y="30"/>
                    </a:cubicBezTo>
                    <a:moveTo>
                      <a:pt x="60" y="29"/>
                    </a:moveTo>
                    <a:cubicBezTo>
                      <a:pt x="60" y="30"/>
                      <a:pt x="60" y="30"/>
                      <a:pt x="60" y="30"/>
                    </a:cubicBezTo>
                    <a:cubicBezTo>
                      <a:pt x="61" y="31"/>
                      <a:pt x="63" y="32"/>
                      <a:pt x="65" y="33"/>
                    </a:cubicBezTo>
                    <a:cubicBezTo>
                      <a:pt x="65" y="32"/>
                      <a:pt x="65" y="32"/>
                      <a:pt x="65" y="32"/>
                    </a:cubicBezTo>
                    <a:cubicBezTo>
                      <a:pt x="64" y="32"/>
                      <a:pt x="64" y="32"/>
                      <a:pt x="63" y="31"/>
                    </a:cubicBezTo>
                    <a:cubicBezTo>
                      <a:pt x="60" y="29"/>
                      <a:pt x="60" y="29"/>
                      <a:pt x="60" y="29"/>
                    </a:cubicBezTo>
                    <a:moveTo>
                      <a:pt x="62" y="27"/>
                    </a:moveTo>
                    <a:cubicBezTo>
                      <a:pt x="62" y="27"/>
                      <a:pt x="61" y="28"/>
                      <a:pt x="61" y="29"/>
                    </a:cubicBezTo>
                    <a:cubicBezTo>
                      <a:pt x="62" y="30"/>
                      <a:pt x="64" y="31"/>
                      <a:pt x="65" y="32"/>
                    </a:cubicBezTo>
                    <a:cubicBezTo>
                      <a:pt x="66" y="31"/>
                      <a:pt x="66" y="30"/>
                      <a:pt x="66" y="29"/>
                    </a:cubicBezTo>
                    <a:cubicBezTo>
                      <a:pt x="65" y="29"/>
                      <a:pt x="63" y="28"/>
                      <a:pt x="62" y="27"/>
                    </a:cubicBezTo>
                    <a:moveTo>
                      <a:pt x="68" y="16"/>
                    </a:moveTo>
                    <a:cubicBezTo>
                      <a:pt x="68" y="16"/>
                      <a:pt x="68" y="16"/>
                      <a:pt x="68" y="17"/>
                    </a:cubicBezTo>
                    <a:cubicBezTo>
                      <a:pt x="68" y="17"/>
                      <a:pt x="68" y="17"/>
                      <a:pt x="68" y="17"/>
                    </a:cubicBezTo>
                    <a:cubicBezTo>
                      <a:pt x="70" y="18"/>
                      <a:pt x="71" y="19"/>
                      <a:pt x="73" y="20"/>
                    </a:cubicBezTo>
                    <a:cubicBezTo>
                      <a:pt x="73" y="19"/>
                      <a:pt x="73" y="19"/>
                      <a:pt x="73" y="19"/>
                    </a:cubicBezTo>
                    <a:cubicBezTo>
                      <a:pt x="71" y="18"/>
                      <a:pt x="70" y="17"/>
                      <a:pt x="68" y="16"/>
                    </a:cubicBezTo>
                    <a:moveTo>
                      <a:pt x="70" y="13"/>
                    </a:moveTo>
                    <a:cubicBezTo>
                      <a:pt x="69" y="13"/>
                      <a:pt x="69" y="14"/>
                      <a:pt x="69" y="15"/>
                    </a:cubicBezTo>
                    <a:cubicBezTo>
                      <a:pt x="69" y="15"/>
                      <a:pt x="69" y="15"/>
                      <a:pt x="69" y="15"/>
                    </a:cubicBezTo>
                    <a:cubicBezTo>
                      <a:pt x="69" y="15"/>
                      <a:pt x="69" y="15"/>
                      <a:pt x="69" y="15"/>
                    </a:cubicBezTo>
                    <a:cubicBezTo>
                      <a:pt x="69" y="15"/>
                      <a:pt x="69" y="15"/>
                      <a:pt x="69" y="15"/>
                    </a:cubicBezTo>
                    <a:cubicBezTo>
                      <a:pt x="68" y="15"/>
                      <a:pt x="68" y="15"/>
                      <a:pt x="68" y="15"/>
                    </a:cubicBezTo>
                    <a:cubicBezTo>
                      <a:pt x="70" y="16"/>
                      <a:pt x="72" y="17"/>
                      <a:pt x="73" y="18"/>
                    </a:cubicBezTo>
                    <a:cubicBezTo>
                      <a:pt x="74" y="17"/>
                      <a:pt x="74" y="17"/>
                      <a:pt x="75" y="16"/>
                    </a:cubicBezTo>
                    <a:cubicBezTo>
                      <a:pt x="73" y="15"/>
                      <a:pt x="71" y="14"/>
                      <a:pt x="70" y="13"/>
                    </a:cubicBezTo>
                    <a:moveTo>
                      <a:pt x="75" y="3"/>
                    </a:moveTo>
                    <a:cubicBezTo>
                      <a:pt x="75" y="4"/>
                      <a:pt x="74" y="4"/>
                      <a:pt x="74" y="5"/>
                    </a:cubicBezTo>
                    <a:cubicBezTo>
                      <a:pt x="76" y="6"/>
                      <a:pt x="78" y="7"/>
                      <a:pt x="80" y="8"/>
                    </a:cubicBezTo>
                    <a:cubicBezTo>
                      <a:pt x="80" y="7"/>
                      <a:pt x="80" y="7"/>
                      <a:pt x="81" y="6"/>
                    </a:cubicBezTo>
                    <a:cubicBezTo>
                      <a:pt x="79" y="5"/>
                      <a:pt x="77" y="4"/>
                      <a:pt x="75" y="3"/>
                    </a:cubicBezTo>
                    <a:moveTo>
                      <a:pt x="80" y="2"/>
                    </a:moveTo>
                    <a:cubicBezTo>
                      <a:pt x="80" y="2"/>
                      <a:pt x="80" y="2"/>
                      <a:pt x="80" y="2"/>
                    </a:cubicBezTo>
                    <a:cubicBezTo>
                      <a:pt x="82" y="4"/>
                      <a:pt x="82" y="4"/>
                      <a:pt x="82" y="4"/>
                    </a:cubicBezTo>
                    <a:cubicBezTo>
                      <a:pt x="82" y="4"/>
                      <a:pt x="82" y="4"/>
                      <a:pt x="83" y="3"/>
                    </a:cubicBezTo>
                    <a:cubicBezTo>
                      <a:pt x="82" y="3"/>
                      <a:pt x="81" y="2"/>
                      <a:pt x="80" y="2"/>
                    </a:cubicBezTo>
                    <a:moveTo>
                      <a:pt x="77" y="0"/>
                    </a:moveTo>
                    <a:cubicBezTo>
                      <a:pt x="77" y="0"/>
                      <a:pt x="77" y="0"/>
                      <a:pt x="76" y="0"/>
                    </a:cubicBezTo>
                    <a:cubicBezTo>
                      <a:pt x="80" y="2"/>
                      <a:pt x="80" y="2"/>
                      <a:pt x="80" y="2"/>
                    </a:cubicBezTo>
                    <a:cubicBezTo>
                      <a:pt x="80" y="2"/>
                      <a:pt x="80" y="2"/>
                      <a:pt x="80" y="2"/>
                    </a:cubicBezTo>
                    <a:cubicBezTo>
                      <a:pt x="79" y="1"/>
                      <a:pt x="78" y="0"/>
                      <a:pt x="7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8" name="Freeform 10472"/>
              <p:cNvSpPr>
                <a:spLocks noEditPoints="1"/>
              </p:cNvSpPr>
              <p:nvPr/>
            </p:nvSpPr>
            <p:spPr bwMode="auto">
              <a:xfrm>
                <a:off x="-423" y="3198"/>
                <a:ext cx="3" cy="4"/>
              </a:xfrm>
              <a:custGeom>
                <a:avLst/>
                <a:gdLst>
                  <a:gd name="T0" fmla="*/ 1 w 1"/>
                  <a:gd name="T1" fmla="*/ 1 h 2"/>
                  <a:gd name="T2" fmla="*/ 0 w 1"/>
                  <a:gd name="T3" fmla="*/ 2 h 2"/>
                  <a:gd name="T4" fmla="*/ 0 w 1"/>
                  <a:gd name="T5" fmla="*/ 2 h 2"/>
                  <a:gd name="T6" fmla="*/ 1 w 1"/>
                  <a:gd name="T7" fmla="*/ 1 h 2"/>
                  <a:gd name="T8" fmla="*/ 1 w 1"/>
                  <a:gd name="T9" fmla="*/ 1 h 2"/>
                  <a:gd name="T10" fmla="*/ 1 w 1"/>
                  <a:gd name="T11" fmla="*/ 0 h 2"/>
                  <a:gd name="T12" fmla="*/ 1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1" y="1"/>
                    </a:moveTo>
                    <a:cubicBezTo>
                      <a:pt x="0" y="1"/>
                      <a:pt x="0" y="2"/>
                      <a:pt x="0" y="2"/>
                    </a:cubicBezTo>
                    <a:cubicBezTo>
                      <a:pt x="0" y="2"/>
                      <a:pt x="0" y="2"/>
                      <a:pt x="0" y="2"/>
                    </a:cubicBezTo>
                    <a:cubicBezTo>
                      <a:pt x="0" y="2"/>
                      <a:pt x="0" y="1"/>
                      <a:pt x="1" y="1"/>
                    </a:cubicBezTo>
                    <a:cubicBezTo>
                      <a:pt x="1" y="1"/>
                      <a:pt x="1" y="1"/>
                      <a:pt x="1" y="1"/>
                    </a:cubicBezTo>
                    <a:moveTo>
                      <a:pt x="1" y="0"/>
                    </a:moveTo>
                    <a:cubicBezTo>
                      <a:pt x="1" y="0"/>
                      <a:pt x="1" y="0"/>
                      <a:pt x="1" y="1"/>
                    </a:cubicBezTo>
                    <a:cubicBezTo>
                      <a:pt x="1" y="1"/>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79" name="Freeform 10473"/>
              <p:cNvSpPr>
                <a:spLocks noEditPoints="1"/>
              </p:cNvSpPr>
              <p:nvPr/>
            </p:nvSpPr>
            <p:spPr bwMode="auto">
              <a:xfrm>
                <a:off x="-420" y="3198"/>
                <a:ext cx="0" cy="2"/>
              </a:xfrm>
              <a:custGeom>
                <a:avLst/>
                <a:gdLst>
                  <a:gd name="T0" fmla="*/ 1 h 1"/>
                  <a:gd name="T1" fmla="*/ 1 h 1"/>
                  <a:gd name="T2" fmla="*/ 1 h 1"/>
                  <a:gd name="T3" fmla="*/ 1 h 1"/>
                  <a:gd name="T4" fmla="*/ 1 h 1"/>
                  <a:gd name="T5" fmla="*/ 0 h 1"/>
                  <a:gd name="T6" fmla="*/ 0 h 1"/>
                  <a:gd name="T7" fmla="*/ 0 h 1"/>
                  <a:gd name="T8"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Lst>
                <a:rect l="0" t="0" r="r" b="b"/>
                <a:pathLst>
                  <a:path h="1">
                    <a:moveTo>
                      <a:pt x="0" y="1"/>
                    </a:moveTo>
                    <a:cubicBezTo>
                      <a:pt x="0" y="1"/>
                      <a:pt x="0" y="1"/>
                      <a:pt x="0" y="1"/>
                    </a:cubicBez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80" name="Freeform 10474"/>
              <p:cNvSpPr>
                <a:spLocks/>
              </p:cNvSpPr>
              <p:nvPr/>
            </p:nvSpPr>
            <p:spPr bwMode="auto">
              <a:xfrm>
                <a:off x="-486" y="3198"/>
                <a:ext cx="16" cy="19"/>
              </a:xfrm>
              <a:custGeom>
                <a:avLst/>
                <a:gdLst>
                  <a:gd name="T0" fmla="*/ 3 w 7"/>
                  <a:gd name="T1" fmla="*/ 0 h 8"/>
                  <a:gd name="T2" fmla="*/ 0 w 7"/>
                  <a:gd name="T3" fmla="*/ 5 h 8"/>
                  <a:gd name="T4" fmla="*/ 2 w 7"/>
                  <a:gd name="T5" fmla="*/ 6 h 8"/>
                  <a:gd name="T6" fmla="*/ 0 w 7"/>
                  <a:gd name="T7" fmla="*/ 5 h 8"/>
                  <a:gd name="T8" fmla="*/ 0 w 7"/>
                  <a:gd name="T9" fmla="*/ 5 h 8"/>
                  <a:gd name="T10" fmla="*/ 4 w 7"/>
                  <a:gd name="T11" fmla="*/ 8 h 8"/>
                  <a:gd name="T12" fmla="*/ 5 w 7"/>
                  <a:gd name="T13" fmla="*/ 7 h 8"/>
                  <a:gd name="T14" fmla="*/ 2 w 7"/>
                  <a:gd name="T15" fmla="*/ 6 h 8"/>
                  <a:gd name="T16" fmla="*/ 5 w 7"/>
                  <a:gd name="T17" fmla="*/ 7 h 8"/>
                  <a:gd name="T18" fmla="*/ 7 w 7"/>
                  <a:gd name="T19" fmla="*/ 3 h 8"/>
                  <a:gd name="T20" fmla="*/ 3 w 7"/>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3" y="0"/>
                    </a:moveTo>
                    <a:cubicBezTo>
                      <a:pt x="2" y="2"/>
                      <a:pt x="1" y="3"/>
                      <a:pt x="0" y="5"/>
                    </a:cubicBezTo>
                    <a:cubicBezTo>
                      <a:pt x="1" y="5"/>
                      <a:pt x="2" y="5"/>
                      <a:pt x="2" y="6"/>
                    </a:cubicBezTo>
                    <a:cubicBezTo>
                      <a:pt x="2" y="5"/>
                      <a:pt x="1" y="5"/>
                      <a:pt x="0" y="5"/>
                    </a:cubicBezTo>
                    <a:cubicBezTo>
                      <a:pt x="0" y="5"/>
                      <a:pt x="0" y="5"/>
                      <a:pt x="0" y="5"/>
                    </a:cubicBezTo>
                    <a:cubicBezTo>
                      <a:pt x="2" y="6"/>
                      <a:pt x="3" y="7"/>
                      <a:pt x="4" y="8"/>
                    </a:cubicBezTo>
                    <a:cubicBezTo>
                      <a:pt x="5" y="8"/>
                      <a:pt x="5" y="8"/>
                      <a:pt x="5" y="7"/>
                    </a:cubicBezTo>
                    <a:cubicBezTo>
                      <a:pt x="4" y="7"/>
                      <a:pt x="3" y="6"/>
                      <a:pt x="2" y="6"/>
                    </a:cubicBezTo>
                    <a:cubicBezTo>
                      <a:pt x="3" y="6"/>
                      <a:pt x="4" y="7"/>
                      <a:pt x="5" y="7"/>
                    </a:cubicBezTo>
                    <a:cubicBezTo>
                      <a:pt x="6" y="6"/>
                      <a:pt x="7" y="5"/>
                      <a:pt x="7" y="3"/>
                    </a:cubicBezTo>
                    <a:cubicBezTo>
                      <a:pt x="6" y="2"/>
                      <a:pt x="5"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81" name="Freeform 10475"/>
              <p:cNvSpPr>
                <a:spLocks/>
              </p:cNvSpPr>
              <p:nvPr/>
            </p:nvSpPr>
            <p:spPr bwMode="auto">
              <a:xfrm>
                <a:off x="-482" y="3212"/>
                <a:ext cx="8" cy="2"/>
              </a:xfrm>
              <a:custGeom>
                <a:avLst/>
                <a:gdLst>
                  <a:gd name="T0" fmla="*/ 0 w 3"/>
                  <a:gd name="T1" fmla="*/ 0 h 1"/>
                  <a:gd name="T2" fmla="*/ 3 w 3"/>
                  <a:gd name="T3" fmla="*/ 1 h 1"/>
                  <a:gd name="T4" fmla="*/ 3 w 3"/>
                  <a:gd name="T5" fmla="*/ 1 h 1"/>
                  <a:gd name="T6" fmla="*/ 0 w 3"/>
                  <a:gd name="T7" fmla="*/ 0 h 1"/>
                </a:gdLst>
                <a:ahLst/>
                <a:cxnLst>
                  <a:cxn ang="0">
                    <a:pos x="T0" y="T1"/>
                  </a:cxn>
                  <a:cxn ang="0">
                    <a:pos x="T2" y="T3"/>
                  </a:cxn>
                  <a:cxn ang="0">
                    <a:pos x="T4" y="T5"/>
                  </a:cxn>
                  <a:cxn ang="0">
                    <a:pos x="T6" y="T7"/>
                  </a:cxn>
                </a:cxnLst>
                <a:rect l="0" t="0" r="r" b="b"/>
                <a:pathLst>
                  <a:path w="3" h="1">
                    <a:moveTo>
                      <a:pt x="0" y="0"/>
                    </a:moveTo>
                    <a:cubicBezTo>
                      <a:pt x="1" y="0"/>
                      <a:pt x="2" y="1"/>
                      <a:pt x="3" y="1"/>
                    </a:cubicBezTo>
                    <a:cubicBezTo>
                      <a:pt x="3" y="1"/>
                      <a:pt x="3" y="1"/>
                      <a:pt x="3" y="1"/>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82" name="Freeform 10476"/>
              <p:cNvSpPr>
                <a:spLocks/>
              </p:cNvSpPr>
              <p:nvPr/>
            </p:nvSpPr>
            <p:spPr bwMode="auto">
              <a:xfrm>
                <a:off x="-486" y="3209"/>
                <a:ext cx="4" cy="3"/>
              </a:xfrm>
              <a:custGeom>
                <a:avLst/>
                <a:gdLst>
                  <a:gd name="T0" fmla="*/ 0 w 2"/>
                  <a:gd name="T1" fmla="*/ 0 h 1"/>
                  <a:gd name="T2" fmla="*/ 0 w 2"/>
                  <a:gd name="T3" fmla="*/ 0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0"/>
                      <a:pt x="0" y="0"/>
                    </a:cubicBezTo>
                    <a:cubicBezTo>
                      <a:pt x="1" y="0"/>
                      <a:pt x="2" y="0"/>
                      <a:pt x="2" y="1"/>
                    </a:cubicBezTo>
                    <a:cubicBezTo>
                      <a:pt x="2"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83" name="Freeform 10477"/>
              <p:cNvSpPr>
                <a:spLocks noEditPoints="1"/>
              </p:cNvSpPr>
              <p:nvPr/>
            </p:nvSpPr>
            <p:spPr bwMode="auto">
              <a:xfrm>
                <a:off x="-437" y="3202"/>
                <a:ext cx="14" cy="12"/>
              </a:xfrm>
              <a:custGeom>
                <a:avLst/>
                <a:gdLst>
                  <a:gd name="T0" fmla="*/ 1 w 6"/>
                  <a:gd name="T1" fmla="*/ 2 h 5"/>
                  <a:gd name="T2" fmla="*/ 0 w 6"/>
                  <a:gd name="T3" fmla="*/ 5 h 5"/>
                  <a:gd name="T4" fmla="*/ 0 w 6"/>
                  <a:gd name="T5" fmla="*/ 5 h 5"/>
                  <a:gd name="T6" fmla="*/ 1 w 6"/>
                  <a:gd name="T7" fmla="*/ 2 h 5"/>
                  <a:gd name="T8" fmla="*/ 1 w 6"/>
                  <a:gd name="T9" fmla="*/ 2 h 5"/>
                  <a:gd name="T10" fmla="*/ 6 w 6"/>
                  <a:gd name="T11" fmla="*/ 0 h 5"/>
                  <a:gd name="T12" fmla="*/ 6 w 6"/>
                  <a:gd name="T13" fmla="*/ 1 h 5"/>
                  <a:gd name="T14" fmla="*/ 6 w 6"/>
                  <a:gd name="T15" fmla="*/ 1 h 5"/>
                  <a:gd name="T16" fmla="*/ 6 w 6"/>
                  <a:gd name="T17" fmla="*/ 0 h 5"/>
                  <a:gd name="T18" fmla="*/ 6 w 6"/>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5">
                    <a:moveTo>
                      <a:pt x="1" y="2"/>
                    </a:moveTo>
                    <a:cubicBezTo>
                      <a:pt x="1" y="3"/>
                      <a:pt x="0" y="4"/>
                      <a:pt x="0" y="5"/>
                    </a:cubicBezTo>
                    <a:cubicBezTo>
                      <a:pt x="0" y="5"/>
                      <a:pt x="0" y="5"/>
                      <a:pt x="0" y="5"/>
                    </a:cubicBezTo>
                    <a:cubicBezTo>
                      <a:pt x="0" y="4"/>
                      <a:pt x="1" y="3"/>
                      <a:pt x="1" y="2"/>
                    </a:cubicBezTo>
                    <a:cubicBezTo>
                      <a:pt x="1" y="2"/>
                      <a:pt x="1" y="2"/>
                      <a:pt x="1" y="2"/>
                    </a:cubicBezTo>
                    <a:moveTo>
                      <a:pt x="6" y="0"/>
                    </a:moveTo>
                    <a:cubicBezTo>
                      <a:pt x="6" y="0"/>
                      <a:pt x="6" y="0"/>
                      <a:pt x="6" y="1"/>
                    </a:cubicBezTo>
                    <a:cubicBezTo>
                      <a:pt x="6" y="1"/>
                      <a:pt x="6" y="1"/>
                      <a:pt x="6" y="1"/>
                    </a:cubicBezTo>
                    <a:cubicBezTo>
                      <a:pt x="6" y="0"/>
                      <a:pt x="6" y="0"/>
                      <a:pt x="6" y="0"/>
                    </a:cubicBezTo>
                    <a:cubicBezTo>
                      <a:pt x="6"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84" name="Freeform 10478"/>
              <p:cNvSpPr>
                <a:spLocks noEditPoints="1"/>
              </p:cNvSpPr>
              <p:nvPr/>
            </p:nvSpPr>
            <p:spPr bwMode="auto">
              <a:xfrm>
                <a:off x="-441" y="3205"/>
                <a:ext cx="9" cy="14"/>
              </a:xfrm>
              <a:custGeom>
                <a:avLst/>
                <a:gdLst>
                  <a:gd name="T0" fmla="*/ 2 w 4"/>
                  <a:gd name="T1" fmla="*/ 4 h 6"/>
                  <a:gd name="T2" fmla="*/ 0 w 4"/>
                  <a:gd name="T3" fmla="*/ 6 h 6"/>
                  <a:gd name="T4" fmla="*/ 0 w 4"/>
                  <a:gd name="T5" fmla="*/ 6 h 6"/>
                  <a:gd name="T6" fmla="*/ 2 w 4"/>
                  <a:gd name="T7" fmla="*/ 4 h 6"/>
                  <a:gd name="T8" fmla="*/ 2 w 4"/>
                  <a:gd name="T9" fmla="*/ 4 h 6"/>
                  <a:gd name="T10" fmla="*/ 4 w 4"/>
                  <a:gd name="T11" fmla="*/ 0 h 6"/>
                  <a:gd name="T12" fmla="*/ 3 w 4"/>
                  <a:gd name="T13" fmla="*/ 1 h 6"/>
                  <a:gd name="T14" fmla="*/ 3 w 4"/>
                  <a:gd name="T15" fmla="*/ 1 h 6"/>
                  <a:gd name="T16" fmla="*/ 4 w 4"/>
                  <a:gd name="T17" fmla="*/ 0 h 6"/>
                  <a:gd name="T18" fmla="*/ 4 w 4"/>
                  <a:gd name="T19" fmla="*/ 0 h 6"/>
                  <a:gd name="T20" fmla="*/ 4 w 4"/>
                  <a:gd name="T21" fmla="*/ 0 h 6"/>
                  <a:gd name="T22" fmla="*/ 4 w 4"/>
                  <a:gd name="T23" fmla="*/ 0 h 6"/>
                  <a:gd name="T24" fmla="*/ 4 w 4"/>
                  <a:gd name="T25" fmla="*/ 0 h 6"/>
                  <a:gd name="T26" fmla="*/ 4 w 4"/>
                  <a:gd name="T2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6">
                    <a:moveTo>
                      <a:pt x="2" y="4"/>
                    </a:moveTo>
                    <a:cubicBezTo>
                      <a:pt x="1" y="5"/>
                      <a:pt x="1" y="5"/>
                      <a:pt x="0" y="6"/>
                    </a:cubicBezTo>
                    <a:cubicBezTo>
                      <a:pt x="0" y="6"/>
                      <a:pt x="0" y="6"/>
                      <a:pt x="0" y="6"/>
                    </a:cubicBezTo>
                    <a:cubicBezTo>
                      <a:pt x="1" y="5"/>
                      <a:pt x="1" y="5"/>
                      <a:pt x="2" y="4"/>
                    </a:cubicBezTo>
                    <a:cubicBezTo>
                      <a:pt x="2" y="4"/>
                      <a:pt x="2" y="4"/>
                      <a:pt x="2" y="4"/>
                    </a:cubicBezTo>
                    <a:moveTo>
                      <a:pt x="4" y="0"/>
                    </a:moveTo>
                    <a:cubicBezTo>
                      <a:pt x="4" y="0"/>
                      <a:pt x="4" y="1"/>
                      <a:pt x="3" y="1"/>
                    </a:cubicBezTo>
                    <a:cubicBezTo>
                      <a:pt x="3" y="1"/>
                      <a:pt x="3" y="1"/>
                      <a:pt x="3" y="1"/>
                    </a:cubicBezTo>
                    <a:cubicBezTo>
                      <a:pt x="4" y="1"/>
                      <a:pt x="4" y="0"/>
                      <a:pt x="4" y="0"/>
                    </a:cubicBezTo>
                    <a:cubicBezTo>
                      <a:pt x="4" y="0"/>
                      <a:pt x="4" y="0"/>
                      <a:pt x="4" y="0"/>
                    </a:cubicBezTo>
                    <a:moveTo>
                      <a:pt x="4" y="0"/>
                    </a:move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85" name="Oval 10479"/>
              <p:cNvSpPr>
                <a:spLocks noChangeArrowheads="1"/>
              </p:cNvSpPr>
              <p:nvPr/>
            </p:nvSpPr>
            <p:spPr bwMode="auto">
              <a:xfrm>
                <a:off x="-432" y="3205"/>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86" name="Freeform 10480"/>
              <p:cNvSpPr>
                <a:spLocks noEditPoints="1"/>
              </p:cNvSpPr>
              <p:nvPr/>
            </p:nvSpPr>
            <p:spPr bwMode="auto">
              <a:xfrm>
                <a:off x="-432" y="3205"/>
                <a:ext cx="7" cy="12"/>
              </a:xfrm>
              <a:custGeom>
                <a:avLst/>
                <a:gdLst>
                  <a:gd name="T0" fmla="*/ 2 w 3"/>
                  <a:gd name="T1" fmla="*/ 3 h 5"/>
                  <a:gd name="T2" fmla="*/ 0 w 3"/>
                  <a:gd name="T3" fmla="*/ 5 h 5"/>
                  <a:gd name="T4" fmla="*/ 0 w 3"/>
                  <a:gd name="T5" fmla="*/ 5 h 5"/>
                  <a:gd name="T6" fmla="*/ 2 w 3"/>
                  <a:gd name="T7" fmla="*/ 3 h 5"/>
                  <a:gd name="T8" fmla="*/ 2 w 3"/>
                  <a:gd name="T9" fmla="*/ 3 h 5"/>
                  <a:gd name="T10" fmla="*/ 3 w 3"/>
                  <a:gd name="T11" fmla="*/ 0 h 5"/>
                  <a:gd name="T12" fmla="*/ 3 w 3"/>
                  <a:gd name="T13" fmla="*/ 1 h 5"/>
                  <a:gd name="T14" fmla="*/ 3 w 3"/>
                  <a:gd name="T15" fmla="*/ 1 h 5"/>
                  <a:gd name="T16" fmla="*/ 3 w 3"/>
                  <a:gd name="T17" fmla="*/ 0 h 5"/>
                  <a:gd name="T18" fmla="*/ 3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2" y="3"/>
                    </a:moveTo>
                    <a:cubicBezTo>
                      <a:pt x="1" y="4"/>
                      <a:pt x="0" y="4"/>
                      <a:pt x="0" y="5"/>
                    </a:cubicBezTo>
                    <a:cubicBezTo>
                      <a:pt x="0" y="5"/>
                      <a:pt x="0" y="5"/>
                      <a:pt x="0" y="5"/>
                    </a:cubicBezTo>
                    <a:cubicBezTo>
                      <a:pt x="1" y="5"/>
                      <a:pt x="1" y="4"/>
                      <a:pt x="2" y="3"/>
                    </a:cubicBezTo>
                    <a:cubicBezTo>
                      <a:pt x="2" y="3"/>
                      <a:pt x="2" y="3"/>
                      <a:pt x="2" y="3"/>
                    </a:cubicBezTo>
                    <a:moveTo>
                      <a:pt x="3" y="0"/>
                    </a:moveTo>
                    <a:cubicBezTo>
                      <a:pt x="3" y="0"/>
                      <a:pt x="3" y="0"/>
                      <a:pt x="3" y="1"/>
                    </a:cubicBezTo>
                    <a:cubicBezTo>
                      <a:pt x="3" y="1"/>
                      <a:pt x="3" y="1"/>
                      <a:pt x="3" y="1"/>
                    </a:cubicBezTo>
                    <a:cubicBezTo>
                      <a:pt x="3" y="0"/>
                      <a:pt x="3" y="0"/>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87" name="Freeform 10481"/>
              <p:cNvSpPr>
                <a:spLocks noEditPoints="1"/>
              </p:cNvSpPr>
              <p:nvPr/>
            </p:nvSpPr>
            <p:spPr bwMode="auto">
              <a:xfrm>
                <a:off x="-434" y="3207"/>
                <a:ext cx="9" cy="17"/>
              </a:xfrm>
              <a:custGeom>
                <a:avLst/>
                <a:gdLst>
                  <a:gd name="T0" fmla="*/ 1 w 4"/>
                  <a:gd name="T1" fmla="*/ 4 h 7"/>
                  <a:gd name="T2" fmla="*/ 0 w 4"/>
                  <a:gd name="T3" fmla="*/ 6 h 7"/>
                  <a:gd name="T4" fmla="*/ 0 w 4"/>
                  <a:gd name="T5" fmla="*/ 7 h 7"/>
                  <a:gd name="T6" fmla="*/ 1 w 4"/>
                  <a:gd name="T7" fmla="*/ 4 h 7"/>
                  <a:gd name="T8" fmla="*/ 1 w 4"/>
                  <a:gd name="T9" fmla="*/ 4 h 7"/>
                  <a:gd name="T10" fmla="*/ 3 w 4"/>
                  <a:gd name="T11" fmla="*/ 0 h 7"/>
                  <a:gd name="T12" fmla="*/ 3 w 4"/>
                  <a:gd name="T13" fmla="*/ 2 h 7"/>
                  <a:gd name="T14" fmla="*/ 3 w 4"/>
                  <a:gd name="T15" fmla="*/ 2 h 7"/>
                  <a:gd name="T16" fmla="*/ 3 w 4"/>
                  <a:gd name="T17" fmla="*/ 1 h 7"/>
                  <a:gd name="T18" fmla="*/ 3 w 4"/>
                  <a:gd name="T19" fmla="*/ 0 h 7"/>
                  <a:gd name="T20" fmla="*/ 4 w 4"/>
                  <a:gd name="T21" fmla="*/ 0 h 7"/>
                  <a:gd name="T22" fmla="*/ 3 w 4"/>
                  <a:gd name="T23" fmla="*/ 0 h 7"/>
                  <a:gd name="T24" fmla="*/ 4 w 4"/>
                  <a:gd name="T25" fmla="*/ 0 h 7"/>
                  <a:gd name="T26" fmla="*/ 4 w 4"/>
                  <a:gd name="T27" fmla="*/ 0 h 7"/>
                  <a:gd name="T28" fmla="*/ 4 w 4"/>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7">
                    <a:moveTo>
                      <a:pt x="1" y="4"/>
                    </a:moveTo>
                    <a:cubicBezTo>
                      <a:pt x="0" y="5"/>
                      <a:pt x="0" y="6"/>
                      <a:pt x="0" y="6"/>
                    </a:cubicBezTo>
                    <a:cubicBezTo>
                      <a:pt x="0" y="6"/>
                      <a:pt x="0" y="6"/>
                      <a:pt x="0" y="7"/>
                    </a:cubicBezTo>
                    <a:cubicBezTo>
                      <a:pt x="0" y="6"/>
                      <a:pt x="1" y="5"/>
                      <a:pt x="1" y="4"/>
                    </a:cubicBezTo>
                    <a:cubicBezTo>
                      <a:pt x="1" y="4"/>
                      <a:pt x="1" y="4"/>
                      <a:pt x="1" y="4"/>
                    </a:cubicBezTo>
                    <a:moveTo>
                      <a:pt x="3" y="0"/>
                    </a:moveTo>
                    <a:cubicBezTo>
                      <a:pt x="3" y="1"/>
                      <a:pt x="3" y="1"/>
                      <a:pt x="3" y="2"/>
                    </a:cubicBezTo>
                    <a:cubicBezTo>
                      <a:pt x="3" y="2"/>
                      <a:pt x="3" y="2"/>
                      <a:pt x="3" y="2"/>
                    </a:cubicBezTo>
                    <a:cubicBezTo>
                      <a:pt x="3" y="1"/>
                      <a:pt x="3" y="1"/>
                      <a:pt x="3" y="1"/>
                    </a:cubicBezTo>
                    <a:cubicBezTo>
                      <a:pt x="3" y="0"/>
                      <a:pt x="3" y="0"/>
                      <a:pt x="3" y="0"/>
                    </a:cubicBezTo>
                    <a:moveTo>
                      <a:pt x="4" y="0"/>
                    </a:moveTo>
                    <a:cubicBezTo>
                      <a:pt x="4" y="0"/>
                      <a:pt x="4" y="0"/>
                      <a:pt x="3" y="0"/>
                    </a:cubicBezTo>
                    <a:cubicBezTo>
                      <a:pt x="4" y="0"/>
                      <a:pt x="4" y="0"/>
                      <a:pt x="4" y="0"/>
                    </a:cubicBezTo>
                    <a:cubicBezTo>
                      <a:pt x="4" y="0"/>
                      <a:pt x="4"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88" name="Freeform 10482"/>
              <p:cNvSpPr>
                <a:spLocks/>
              </p:cNvSpPr>
              <p:nvPr/>
            </p:nvSpPr>
            <p:spPr bwMode="auto">
              <a:xfrm>
                <a:off x="-427" y="3207"/>
                <a:ext cx="2" cy="2"/>
              </a:xfrm>
              <a:custGeom>
                <a:avLst/>
                <a:gdLst>
                  <a:gd name="T0" fmla="*/ 0 w 1"/>
                  <a:gd name="T1" fmla="*/ 0 h 1"/>
                  <a:gd name="T2" fmla="*/ 0 w 1"/>
                  <a:gd name="T3" fmla="*/ 0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0" y="1"/>
                      <a:pt x="0" y="1"/>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89" name="Freeform 10483"/>
              <p:cNvSpPr>
                <a:spLocks noEditPoints="1"/>
              </p:cNvSpPr>
              <p:nvPr/>
            </p:nvSpPr>
            <p:spPr bwMode="auto">
              <a:xfrm>
                <a:off x="-467" y="3209"/>
                <a:ext cx="9" cy="15"/>
              </a:xfrm>
              <a:custGeom>
                <a:avLst/>
                <a:gdLst>
                  <a:gd name="T0" fmla="*/ 0 w 4"/>
                  <a:gd name="T1" fmla="*/ 5 h 6"/>
                  <a:gd name="T2" fmla="*/ 0 w 4"/>
                  <a:gd name="T3" fmla="*/ 5 h 6"/>
                  <a:gd name="T4" fmla="*/ 1 w 4"/>
                  <a:gd name="T5" fmla="*/ 6 h 6"/>
                  <a:gd name="T6" fmla="*/ 2 w 4"/>
                  <a:gd name="T7" fmla="*/ 5 h 6"/>
                  <a:gd name="T8" fmla="*/ 0 w 4"/>
                  <a:gd name="T9" fmla="*/ 5 h 6"/>
                  <a:gd name="T10" fmla="*/ 3 w 4"/>
                  <a:gd name="T11" fmla="*/ 0 h 6"/>
                  <a:gd name="T12" fmla="*/ 0 w 4"/>
                  <a:gd name="T13" fmla="*/ 5 h 6"/>
                  <a:gd name="T14" fmla="*/ 2 w 4"/>
                  <a:gd name="T15" fmla="*/ 5 h 6"/>
                  <a:gd name="T16" fmla="*/ 4 w 4"/>
                  <a:gd name="T17" fmla="*/ 1 h 6"/>
                  <a:gd name="T18" fmla="*/ 3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0" y="5"/>
                    </a:moveTo>
                    <a:cubicBezTo>
                      <a:pt x="0" y="5"/>
                      <a:pt x="0" y="5"/>
                      <a:pt x="0" y="5"/>
                    </a:cubicBezTo>
                    <a:cubicBezTo>
                      <a:pt x="0" y="5"/>
                      <a:pt x="1" y="6"/>
                      <a:pt x="1" y="6"/>
                    </a:cubicBezTo>
                    <a:cubicBezTo>
                      <a:pt x="1" y="6"/>
                      <a:pt x="2" y="6"/>
                      <a:pt x="2" y="5"/>
                    </a:cubicBezTo>
                    <a:cubicBezTo>
                      <a:pt x="1" y="5"/>
                      <a:pt x="1" y="5"/>
                      <a:pt x="0" y="5"/>
                    </a:cubicBezTo>
                    <a:moveTo>
                      <a:pt x="3" y="0"/>
                    </a:moveTo>
                    <a:cubicBezTo>
                      <a:pt x="2" y="2"/>
                      <a:pt x="1" y="3"/>
                      <a:pt x="0" y="5"/>
                    </a:cubicBezTo>
                    <a:cubicBezTo>
                      <a:pt x="1" y="5"/>
                      <a:pt x="1" y="5"/>
                      <a:pt x="2" y="5"/>
                    </a:cubicBezTo>
                    <a:cubicBezTo>
                      <a:pt x="3" y="4"/>
                      <a:pt x="3" y="2"/>
                      <a:pt x="4" y="1"/>
                    </a:cubicBezTo>
                    <a:cubicBezTo>
                      <a:pt x="4" y="1"/>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90" name="Freeform 10484"/>
              <p:cNvSpPr>
                <a:spLocks/>
              </p:cNvSpPr>
              <p:nvPr/>
            </p:nvSpPr>
            <p:spPr bwMode="auto">
              <a:xfrm>
                <a:off x="-467" y="3221"/>
                <a:ext cx="4" cy="0"/>
              </a:xfrm>
              <a:custGeom>
                <a:avLst/>
                <a:gdLst>
                  <a:gd name="T0" fmla="*/ 0 w 2"/>
                  <a:gd name="T1" fmla="*/ 0 w 2"/>
                  <a:gd name="T2" fmla="*/ 2 w 2"/>
                  <a:gd name="T3" fmla="*/ 2 w 2"/>
                  <a:gd name="T4" fmla="*/ 0 w 2"/>
                </a:gdLst>
                <a:ahLst/>
                <a:cxnLst>
                  <a:cxn ang="0">
                    <a:pos x="T0" y="0"/>
                  </a:cxn>
                  <a:cxn ang="0">
                    <a:pos x="T1" y="0"/>
                  </a:cxn>
                  <a:cxn ang="0">
                    <a:pos x="T2" y="0"/>
                  </a:cxn>
                  <a:cxn ang="0">
                    <a:pos x="T3" y="0"/>
                  </a:cxn>
                  <a:cxn ang="0">
                    <a:pos x="T4" y="0"/>
                  </a:cxn>
                </a:cxnLst>
                <a:rect l="0" t="0" r="r" b="b"/>
                <a:pathLst>
                  <a:path w="2">
                    <a:moveTo>
                      <a:pt x="0" y="0"/>
                    </a:moveTo>
                    <a:cubicBezTo>
                      <a:pt x="0" y="0"/>
                      <a:pt x="0" y="0"/>
                      <a:pt x="0" y="0"/>
                    </a:cubicBezTo>
                    <a:cubicBezTo>
                      <a:pt x="1" y="0"/>
                      <a:pt x="1" y="0"/>
                      <a:pt x="2" y="0"/>
                    </a:cubicBezTo>
                    <a:cubicBezTo>
                      <a:pt x="2" y="0"/>
                      <a:pt x="2" y="0"/>
                      <a:pt x="2"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91" name="Freeform 10485"/>
              <p:cNvSpPr>
                <a:spLocks noEditPoints="1"/>
              </p:cNvSpPr>
              <p:nvPr/>
            </p:nvSpPr>
            <p:spPr bwMode="auto">
              <a:xfrm>
                <a:off x="-748" y="3209"/>
                <a:ext cx="271" cy="433"/>
              </a:xfrm>
              <a:custGeom>
                <a:avLst/>
                <a:gdLst>
                  <a:gd name="T0" fmla="*/ 7 w 115"/>
                  <a:gd name="T1" fmla="*/ 183 h 183"/>
                  <a:gd name="T2" fmla="*/ 6 w 115"/>
                  <a:gd name="T3" fmla="*/ 172 h 183"/>
                  <a:gd name="T4" fmla="*/ 9 w 115"/>
                  <a:gd name="T5" fmla="*/ 174 h 183"/>
                  <a:gd name="T6" fmla="*/ 14 w 115"/>
                  <a:gd name="T7" fmla="*/ 171 h 183"/>
                  <a:gd name="T8" fmla="*/ 15 w 115"/>
                  <a:gd name="T9" fmla="*/ 158 h 183"/>
                  <a:gd name="T10" fmla="*/ 17 w 115"/>
                  <a:gd name="T11" fmla="*/ 155 h 183"/>
                  <a:gd name="T12" fmla="*/ 19 w 115"/>
                  <a:gd name="T13" fmla="*/ 152 h 183"/>
                  <a:gd name="T14" fmla="*/ 22 w 115"/>
                  <a:gd name="T15" fmla="*/ 150 h 183"/>
                  <a:gd name="T16" fmla="*/ 22 w 115"/>
                  <a:gd name="T17" fmla="*/ 146 h 183"/>
                  <a:gd name="T18" fmla="*/ 24 w 115"/>
                  <a:gd name="T19" fmla="*/ 144 h 183"/>
                  <a:gd name="T20" fmla="*/ 25 w 115"/>
                  <a:gd name="T21" fmla="*/ 142 h 183"/>
                  <a:gd name="T22" fmla="*/ 25 w 115"/>
                  <a:gd name="T23" fmla="*/ 142 h 183"/>
                  <a:gd name="T24" fmla="*/ 26 w 115"/>
                  <a:gd name="T25" fmla="*/ 139 h 183"/>
                  <a:gd name="T26" fmla="*/ 28 w 115"/>
                  <a:gd name="T27" fmla="*/ 138 h 183"/>
                  <a:gd name="T28" fmla="*/ 29 w 115"/>
                  <a:gd name="T29" fmla="*/ 136 h 183"/>
                  <a:gd name="T30" fmla="*/ 30 w 115"/>
                  <a:gd name="T31" fmla="*/ 134 h 183"/>
                  <a:gd name="T32" fmla="*/ 30 w 115"/>
                  <a:gd name="T33" fmla="*/ 134 h 183"/>
                  <a:gd name="T34" fmla="*/ 31 w 115"/>
                  <a:gd name="T35" fmla="*/ 132 h 183"/>
                  <a:gd name="T36" fmla="*/ 40 w 115"/>
                  <a:gd name="T37" fmla="*/ 118 h 183"/>
                  <a:gd name="T38" fmla="*/ 40 w 115"/>
                  <a:gd name="T39" fmla="*/ 118 h 183"/>
                  <a:gd name="T40" fmla="*/ 47 w 115"/>
                  <a:gd name="T41" fmla="*/ 107 h 183"/>
                  <a:gd name="T42" fmla="*/ 58 w 115"/>
                  <a:gd name="T43" fmla="*/ 90 h 183"/>
                  <a:gd name="T44" fmla="*/ 58 w 115"/>
                  <a:gd name="T45" fmla="*/ 89 h 183"/>
                  <a:gd name="T46" fmla="*/ 64 w 115"/>
                  <a:gd name="T47" fmla="*/ 80 h 183"/>
                  <a:gd name="T48" fmla="*/ 66 w 115"/>
                  <a:gd name="T49" fmla="*/ 77 h 183"/>
                  <a:gd name="T50" fmla="*/ 71 w 115"/>
                  <a:gd name="T51" fmla="*/ 74 h 183"/>
                  <a:gd name="T52" fmla="*/ 74 w 115"/>
                  <a:gd name="T53" fmla="*/ 69 h 183"/>
                  <a:gd name="T54" fmla="*/ 75 w 115"/>
                  <a:gd name="T55" fmla="*/ 68 h 183"/>
                  <a:gd name="T56" fmla="*/ 76 w 115"/>
                  <a:gd name="T57" fmla="*/ 66 h 183"/>
                  <a:gd name="T58" fmla="*/ 75 w 115"/>
                  <a:gd name="T59" fmla="*/ 63 h 183"/>
                  <a:gd name="T60" fmla="*/ 74 w 115"/>
                  <a:gd name="T61" fmla="*/ 63 h 183"/>
                  <a:gd name="T62" fmla="*/ 75 w 115"/>
                  <a:gd name="T63" fmla="*/ 62 h 183"/>
                  <a:gd name="T64" fmla="*/ 77 w 115"/>
                  <a:gd name="T65" fmla="*/ 59 h 183"/>
                  <a:gd name="T66" fmla="*/ 80 w 115"/>
                  <a:gd name="T67" fmla="*/ 53 h 183"/>
                  <a:gd name="T68" fmla="*/ 85 w 115"/>
                  <a:gd name="T69" fmla="*/ 51 h 183"/>
                  <a:gd name="T70" fmla="*/ 86 w 115"/>
                  <a:gd name="T71" fmla="*/ 50 h 183"/>
                  <a:gd name="T72" fmla="*/ 88 w 115"/>
                  <a:gd name="T73" fmla="*/ 47 h 183"/>
                  <a:gd name="T74" fmla="*/ 88 w 115"/>
                  <a:gd name="T75" fmla="*/ 46 h 183"/>
                  <a:gd name="T76" fmla="*/ 90 w 115"/>
                  <a:gd name="T77" fmla="*/ 43 h 183"/>
                  <a:gd name="T78" fmla="*/ 91 w 115"/>
                  <a:gd name="T79" fmla="*/ 43 h 183"/>
                  <a:gd name="T80" fmla="*/ 92 w 115"/>
                  <a:gd name="T81" fmla="*/ 40 h 183"/>
                  <a:gd name="T82" fmla="*/ 95 w 115"/>
                  <a:gd name="T83" fmla="*/ 36 h 183"/>
                  <a:gd name="T84" fmla="*/ 96 w 115"/>
                  <a:gd name="T85" fmla="*/ 34 h 183"/>
                  <a:gd name="T86" fmla="*/ 97 w 115"/>
                  <a:gd name="T87" fmla="*/ 33 h 183"/>
                  <a:gd name="T88" fmla="*/ 98 w 115"/>
                  <a:gd name="T89" fmla="*/ 31 h 183"/>
                  <a:gd name="T90" fmla="*/ 99 w 115"/>
                  <a:gd name="T91" fmla="*/ 30 h 183"/>
                  <a:gd name="T92" fmla="*/ 105 w 115"/>
                  <a:gd name="T93" fmla="*/ 19 h 183"/>
                  <a:gd name="T94" fmla="*/ 107 w 115"/>
                  <a:gd name="T95" fmla="*/ 17 h 183"/>
                  <a:gd name="T96" fmla="*/ 107 w 115"/>
                  <a:gd name="T97" fmla="*/ 17 h 183"/>
                  <a:gd name="T98" fmla="*/ 108 w 115"/>
                  <a:gd name="T99" fmla="*/ 15 h 183"/>
                  <a:gd name="T100" fmla="*/ 109 w 115"/>
                  <a:gd name="T101" fmla="*/ 13 h 183"/>
                  <a:gd name="T102" fmla="*/ 111 w 115"/>
                  <a:gd name="T103" fmla="*/ 11 h 183"/>
                  <a:gd name="T104" fmla="*/ 112 w 115"/>
                  <a:gd name="T105" fmla="*/ 8 h 183"/>
                  <a:gd name="T106" fmla="*/ 113 w 115"/>
                  <a:gd name="T107" fmla="*/ 7 h 183"/>
                  <a:gd name="T108" fmla="*/ 114 w 115"/>
                  <a:gd name="T109" fmla="*/ 6 h 183"/>
                  <a:gd name="T110" fmla="*/ 115 w 115"/>
                  <a:gd name="T111" fmla="*/ 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5" h="183">
                    <a:moveTo>
                      <a:pt x="9" y="174"/>
                    </a:moveTo>
                    <a:cubicBezTo>
                      <a:pt x="7" y="176"/>
                      <a:pt x="6" y="178"/>
                      <a:pt x="5" y="180"/>
                    </a:cubicBezTo>
                    <a:cubicBezTo>
                      <a:pt x="5" y="180"/>
                      <a:pt x="5" y="180"/>
                      <a:pt x="5" y="180"/>
                    </a:cubicBezTo>
                    <a:cubicBezTo>
                      <a:pt x="7" y="180"/>
                      <a:pt x="7" y="181"/>
                      <a:pt x="7" y="182"/>
                    </a:cubicBezTo>
                    <a:cubicBezTo>
                      <a:pt x="7" y="182"/>
                      <a:pt x="7" y="183"/>
                      <a:pt x="7" y="183"/>
                    </a:cubicBezTo>
                    <a:cubicBezTo>
                      <a:pt x="7" y="183"/>
                      <a:pt x="7" y="183"/>
                      <a:pt x="7" y="183"/>
                    </a:cubicBezTo>
                    <a:cubicBezTo>
                      <a:pt x="7" y="183"/>
                      <a:pt x="7" y="183"/>
                      <a:pt x="7" y="183"/>
                    </a:cubicBezTo>
                    <a:cubicBezTo>
                      <a:pt x="8" y="180"/>
                      <a:pt x="10" y="178"/>
                      <a:pt x="11" y="175"/>
                    </a:cubicBezTo>
                    <a:cubicBezTo>
                      <a:pt x="9" y="174"/>
                      <a:pt x="9" y="174"/>
                      <a:pt x="9" y="174"/>
                    </a:cubicBezTo>
                    <a:moveTo>
                      <a:pt x="6" y="172"/>
                    </a:moveTo>
                    <a:cubicBezTo>
                      <a:pt x="3" y="176"/>
                      <a:pt x="3" y="176"/>
                      <a:pt x="3" y="176"/>
                    </a:cubicBezTo>
                    <a:cubicBezTo>
                      <a:pt x="1" y="179"/>
                      <a:pt x="1" y="179"/>
                      <a:pt x="1" y="179"/>
                    </a:cubicBezTo>
                    <a:cubicBezTo>
                      <a:pt x="0" y="181"/>
                      <a:pt x="0" y="181"/>
                      <a:pt x="0" y="181"/>
                    </a:cubicBezTo>
                    <a:cubicBezTo>
                      <a:pt x="2" y="181"/>
                      <a:pt x="4" y="180"/>
                      <a:pt x="4" y="180"/>
                    </a:cubicBezTo>
                    <a:cubicBezTo>
                      <a:pt x="9" y="174"/>
                      <a:pt x="9" y="174"/>
                      <a:pt x="9" y="174"/>
                    </a:cubicBezTo>
                    <a:cubicBezTo>
                      <a:pt x="6" y="172"/>
                      <a:pt x="6" y="172"/>
                      <a:pt x="6" y="172"/>
                    </a:cubicBezTo>
                    <a:moveTo>
                      <a:pt x="13" y="161"/>
                    </a:moveTo>
                    <a:cubicBezTo>
                      <a:pt x="9" y="168"/>
                      <a:pt x="9" y="168"/>
                      <a:pt x="9" y="168"/>
                    </a:cubicBezTo>
                    <a:cubicBezTo>
                      <a:pt x="9" y="168"/>
                      <a:pt x="9" y="168"/>
                      <a:pt x="9" y="168"/>
                    </a:cubicBezTo>
                    <a:cubicBezTo>
                      <a:pt x="14" y="171"/>
                      <a:pt x="14" y="171"/>
                      <a:pt x="14" y="171"/>
                    </a:cubicBezTo>
                    <a:cubicBezTo>
                      <a:pt x="15" y="169"/>
                      <a:pt x="17" y="166"/>
                      <a:pt x="18" y="164"/>
                    </a:cubicBezTo>
                    <a:cubicBezTo>
                      <a:pt x="13" y="161"/>
                      <a:pt x="13" y="161"/>
                      <a:pt x="13" y="161"/>
                    </a:cubicBezTo>
                    <a:moveTo>
                      <a:pt x="17" y="155"/>
                    </a:moveTo>
                    <a:cubicBezTo>
                      <a:pt x="16" y="156"/>
                      <a:pt x="16" y="156"/>
                      <a:pt x="16" y="157"/>
                    </a:cubicBezTo>
                    <a:cubicBezTo>
                      <a:pt x="15" y="158"/>
                      <a:pt x="15" y="158"/>
                      <a:pt x="15" y="158"/>
                    </a:cubicBezTo>
                    <a:cubicBezTo>
                      <a:pt x="16" y="159"/>
                      <a:pt x="18" y="160"/>
                      <a:pt x="19" y="161"/>
                    </a:cubicBezTo>
                    <a:cubicBezTo>
                      <a:pt x="20" y="160"/>
                      <a:pt x="21" y="159"/>
                      <a:pt x="21" y="158"/>
                    </a:cubicBezTo>
                    <a:cubicBezTo>
                      <a:pt x="20" y="157"/>
                      <a:pt x="18" y="156"/>
                      <a:pt x="17" y="155"/>
                    </a:cubicBezTo>
                    <a:moveTo>
                      <a:pt x="18" y="152"/>
                    </a:moveTo>
                    <a:cubicBezTo>
                      <a:pt x="18" y="153"/>
                      <a:pt x="17" y="154"/>
                      <a:pt x="17" y="155"/>
                    </a:cubicBezTo>
                    <a:cubicBezTo>
                      <a:pt x="18" y="156"/>
                      <a:pt x="20" y="157"/>
                      <a:pt x="21" y="158"/>
                    </a:cubicBezTo>
                    <a:cubicBezTo>
                      <a:pt x="22" y="157"/>
                      <a:pt x="22" y="157"/>
                      <a:pt x="22" y="156"/>
                    </a:cubicBezTo>
                    <a:cubicBezTo>
                      <a:pt x="23" y="156"/>
                      <a:pt x="23" y="155"/>
                      <a:pt x="23" y="155"/>
                    </a:cubicBezTo>
                    <a:cubicBezTo>
                      <a:pt x="22" y="154"/>
                      <a:pt x="20" y="153"/>
                      <a:pt x="18" y="152"/>
                    </a:cubicBezTo>
                    <a:moveTo>
                      <a:pt x="19" y="152"/>
                    </a:moveTo>
                    <a:cubicBezTo>
                      <a:pt x="19" y="152"/>
                      <a:pt x="19" y="152"/>
                      <a:pt x="19" y="152"/>
                    </a:cubicBezTo>
                    <a:cubicBezTo>
                      <a:pt x="20" y="153"/>
                      <a:pt x="22" y="154"/>
                      <a:pt x="23" y="155"/>
                    </a:cubicBezTo>
                    <a:cubicBezTo>
                      <a:pt x="23" y="155"/>
                      <a:pt x="23" y="155"/>
                      <a:pt x="23" y="155"/>
                    </a:cubicBezTo>
                    <a:cubicBezTo>
                      <a:pt x="19" y="152"/>
                      <a:pt x="19" y="152"/>
                      <a:pt x="19" y="152"/>
                    </a:cubicBezTo>
                    <a:moveTo>
                      <a:pt x="22" y="150"/>
                    </a:moveTo>
                    <a:cubicBezTo>
                      <a:pt x="23" y="151"/>
                      <a:pt x="24" y="151"/>
                      <a:pt x="25" y="152"/>
                    </a:cubicBezTo>
                    <a:cubicBezTo>
                      <a:pt x="25" y="152"/>
                      <a:pt x="25" y="152"/>
                      <a:pt x="25" y="152"/>
                    </a:cubicBezTo>
                    <a:cubicBezTo>
                      <a:pt x="24" y="151"/>
                      <a:pt x="23" y="151"/>
                      <a:pt x="23" y="150"/>
                    </a:cubicBezTo>
                    <a:cubicBezTo>
                      <a:pt x="22" y="150"/>
                      <a:pt x="22" y="150"/>
                      <a:pt x="22" y="150"/>
                    </a:cubicBezTo>
                    <a:moveTo>
                      <a:pt x="22" y="146"/>
                    </a:moveTo>
                    <a:cubicBezTo>
                      <a:pt x="22" y="147"/>
                      <a:pt x="21" y="148"/>
                      <a:pt x="21" y="149"/>
                    </a:cubicBezTo>
                    <a:cubicBezTo>
                      <a:pt x="25" y="151"/>
                      <a:pt x="25" y="151"/>
                      <a:pt x="25" y="151"/>
                    </a:cubicBezTo>
                    <a:cubicBezTo>
                      <a:pt x="26" y="150"/>
                      <a:pt x="26" y="150"/>
                      <a:pt x="27" y="149"/>
                    </a:cubicBezTo>
                    <a:cubicBezTo>
                      <a:pt x="25" y="148"/>
                      <a:pt x="24" y="147"/>
                      <a:pt x="22" y="146"/>
                    </a:cubicBezTo>
                    <a:moveTo>
                      <a:pt x="24" y="144"/>
                    </a:moveTo>
                    <a:cubicBezTo>
                      <a:pt x="23" y="144"/>
                      <a:pt x="23" y="145"/>
                      <a:pt x="23" y="145"/>
                    </a:cubicBezTo>
                    <a:cubicBezTo>
                      <a:pt x="25" y="146"/>
                      <a:pt x="26" y="147"/>
                      <a:pt x="27" y="148"/>
                    </a:cubicBezTo>
                    <a:cubicBezTo>
                      <a:pt x="28" y="147"/>
                      <a:pt x="28" y="147"/>
                      <a:pt x="28" y="147"/>
                    </a:cubicBezTo>
                    <a:cubicBezTo>
                      <a:pt x="26" y="146"/>
                      <a:pt x="25" y="145"/>
                      <a:pt x="24" y="144"/>
                    </a:cubicBezTo>
                    <a:moveTo>
                      <a:pt x="25" y="142"/>
                    </a:moveTo>
                    <a:cubicBezTo>
                      <a:pt x="24" y="143"/>
                      <a:pt x="24" y="143"/>
                      <a:pt x="24" y="143"/>
                    </a:cubicBezTo>
                    <a:cubicBezTo>
                      <a:pt x="26" y="144"/>
                      <a:pt x="27" y="145"/>
                      <a:pt x="28" y="146"/>
                    </a:cubicBezTo>
                    <a:cubicBezTo>
                      <a:pt x="29" y="146"/>
                      <a:pt x="29" y="145"/>
                      <a:pt x="29" y="145"/>
                    </a:cubicBezTo>
                    <a:cubicBezTo>
                      <a:pt x="29" y="145"/>
                      <a:pt x="28" y="145"/>
                      <a:pt x="28" y="145"/>
                    </a:cubicBezTo>
                    <a:cubicBezTo>
                      <a:pt x="27" y="144"/>
                      <a:pt x="26" y="143"/>
                      <a:pt x="25" y="142"/>
                    </a:cubicBezTo>
                    <a:moveTo>
                      <a:pt x="26" y="139"/>
                    </a:moveTo>
                    <a:cubicBezTo>
                      <a:pt x="26" y="140"/>
                      <a:pt x="26" y="140"/>
                      <a:pt x="26" y="141"/>
                    </a:cubicBezTo>
                    <a:cubicBezTo>
                      <a:pt x="27" y="142"/>
                      <a:pt x="28" y="143"/>
                      <a:pt x="30" y="144"/>
                    </a:cubicBezTo>
                    <a:cubicBezTo>
                      <a:pt x="30" y="143"/>
                      <a:pt x="30" y="142"/>
                      <a:pt x="31" y="142"/>
                    </a:cubicBezTo>
                    <a:cubicBezTo>
                      <a:pt x="29" y="141"/>
                      <a:pt x="28" y="140"/>
                      <a:pt x="26" y="139"/>
                    </a:cubicBezTo>
                    <a:moveTo>
                      <a:pt x="28" y="138"/>
                    </a:moveTo>
                    <a:cubicBezTo>
                      <a:pt x="28" y="138"/>
                      <a:pt x="28" y="138"/>
                      <a:pt x="27" y="138"/>
                    </a:cubicBezTo>
                    <a:cubicBezTo>
                      <a:pt x="29" y="139"/>
                      <a:pt x="30" y="139"/>
                      <a:pt x="32" y="140"/>
                    </a:cubicBezTo>
                    <a:cubicBezTo>
                      <a:pt x="32" y="140"/>
                      <a:pt x="32" y="140"/>
                      <a:pt x="32" y="140"/>
                    </a:cubicBezTo>
                    <a:cubicBezTo>
                      <a:pt x="31" y="139"/>
                      <a:pt x="29" y="139"/>
                      <a:pt x="28" y="138"/>
                    </a:cubicBezTo>
                    <a:moveTo>
                      <a:pt x="29" y="136"/>
                    </a:moveTo>
                    <a:cubicBezTo>
                      <a:pt x="29" y="136"/>
                      <a:pt x="29" y="136"/>
                      <a:pt x="29" y="136"/>
                    </a:cubicBezTo>
                    <a:cubicBezTo>
                      <a:pt x="33" y="138"/>
                      <a:pt x="33" y="138"/>
                      <a:pt x="33" y="138"/>
                    </a:cubicBezTo>
                    <a:cubicBezTo>
                      <a:pt x="33" y="138"/>
                      <a:pt x="33" y="138"/>
                      <a:pt x="33" y="138"/>
                    </a:cubicBezTo>
                    <a:cubicBezTo>
                      <a:pt x="32" y="137"/>
                      <a:pt x="30" y="136"/>
                      <a:pt x="29" y="136"/>
                    </a:cubicBezTo>
                    <a:moveTo>
                      <a:pt x="30" y="134"/>
                    </a:moveTo>
                    <a:cubicBezTo>
                      <a:pt x="30" y="134"/>
                      <a:pt x="30" y="134"/>
                      <a:pt x="30" y="134"/>
                    </a:cubicBezTo>
                    <a:cubicBezTo>
                      <a:pt x="31" y="135"/>
                      <a:pt x="32" y="136"/>
                      <a:pt x="34" y="137"/>
                    </a:cubicBezTo>
                    <a:cubicBezTo>
                      <a:pt x="34" y="137"/>
                      <a:pt x="34" y="137"/>
                      <a:pt x="34" y="137"/>
                    </a:cubicBezTo>
                    <a:cubicBezTo>
                      <a:pt x="32" y="136"/>
                      <a:pt x="31" y="135"/>
                      <a:pt x="30" y="134"/>
                    </a:cubicBezTo>
                    <a:moveTo>
                      <a:pt x="30" y="134"/>
                    </a:moveTo>
                    <a:cubicBezTo>
                      <a:pt x="30" y="134"/>
                      <a:pt x="30" y="134"/>
                      <a:pt x="30" y="134"/>
                    </a:cubicBezTo>
                    <a:cubicBezTo>
                      <a:pt x="31" y="135"/>
                      <a:pt x="32" y="136"/>
                      <a:pt x="34" y="137"/>
                    </a:cubicBezTo>
                    <a:cubicBezTo>
                      <a:pt x="34" y="137"/>
                      <a:pt x="34" y="137"/>
                      <a:pt x="34" y="137"/>
                    </a:cubicBezTo>
                    <a:cubicBezTo>
                      <a:pt x="33" y="136"/>
                      <a:pt x="31" y="135"/>
                      <a:pt x="30" y="134"/>
                    </a:cubicBezTo>
                    <a:moveTo>
                      <a:pt x="31" y="132"/>
                    </a:moveTo>
                    <a:cubicBezTo>
                      <a:pt x="31" y="133"/>
                      <a:pt x="30" y="133"/>
                      <a:pt x="30" y="134"/>
                    </a:cubicBezTo>
                    <a:cubicBezTo>
                      <a:pt x="31" y="135"/>
                      <a:pt x="33" y="136"/>
                      <a:pt x="34" y="136"/>
                    </a:cubicBezTo>
                    <a:cubicBezTo>
                      <a:pt x="34" y="136"/>
                      <a:pt x="35" y="135"/>
                      <a:pt x="35" y="135"/>
                    </a:cubicBezTo>
                    <a:cubicBezTo>
                      <a:pt x="34" y="134"/>
                      <a:pt x="32" y="133"/>
                      <a:pt x="31" y="132"/>
                    </a:cubicBezTo>
                    <a:moveTo>
                      <a:pt x="38" y="121"/>
                    </a:moveTo>
                    <a:cubicBezTo>
                      <a:pt x="39" y="122"/>
                      <a:pt x="41" y="122"/>
                      <a:pt x="42" y="123"/>
                    </a:cubicBezTo>
                    <a:cubicBezTo>
                      <a:pt x="42" y="123"/>
                      <a:pt x="42" y="123"/>
                      <a:pt x="42" y="123"/>
                    </a:cubicBezTo>
                    <a:cubicBezTo>
                      <a:pt x="38" y="121"/>
                      <a:pt x="38" y="121"/>
                      <a:pt x="38" y="121"/>
                    </a:cubicBezTo>
                    <a:moveTo>
                      <a:pt x="40" y="118"/>
                    </a:moveTo>
                    <a:cubicBezTo>
                      <a:pt x="39" y="119"/>
                      <a:pt x="39" y="120"/>
                      <a:pt x="38" y="121"/>
                    </a:cubicBezTo>
                    <a:cubicBezTo>
                      <a:pt x="41" y="122"/>
                      <a:pt x="41" y="122"/>
                      <a:pt x="41" y="122"/>
                    </a:cubicBezTo>
                    <a:cubicBezTo>
                      <a:pt x="41" y="122"/>
                      <a:pt x="42" y="123"/>
                      <a:pt x="42" y="123"/>
                    </a:cubicBezTo>
                    <a:cubicBezTo>
                      <a:pt x="43" y="122"/>
                      <a:pt x="43" y="121"/>
                      <a:pt x="44" y="120"/>
                    </a:cubicBezTo>
                    <a:cubicBezTo>
                      <a:pt x="42" y="120"/>
                      <a:pt x="41" y="119"/>
                      <a:pt x="40" y="118"/>
                    </a:cubicBezTo>
                    <a:moveTo>
                      <a:pt x="47" y="107"/>
                    </a:moveTo>
                    <a:cubicBezTo>
                      <a:pt x="47" y="107"/>
                      <a:pt x="47" y="107"/>
                      <a:pt x="46" y="107"/>
                    </a:cubicBezTo>
                    <a:cubicBezTo>
                      <a:pt x="48" y="108"/>
                      <a:pt x="49" y="109"/>
                      <a:pt x="50" y="110"/>
                    </a:cubicBezTo>
                    <a:cubicBezTo>
                      <a:pt x="50" y="110"/>
                      <a:pt x="50" y="109"/>
                      <a:pt x="50" y="109"/>
                    </a:cubicBezTo>
                    <a:cubicBezTo>
                      <a:pt x="49" y="109"/>
                      <a:pt x="48" y="108"/>
                      <a:pt x="47" y="107"/>
                    </a:cubicBezTo>
                    <a:moveTo>
                      <a:pt x="58" y="90"/>
                    </a:moveTo>
                    <a:cubicBezTo>
                      <a:pt x="57" y="91"/>
                      <a:pt x="56" y="93"/>
                      <a:pt x="55" y="94"/>
                    </a:cubicBezTo>
                    <a:cubicBezTo>
                      <a:pt x="56" y="95"/>
                      <a:pt x="57" y="95"/>
                      <a:pt x="58" y="96"/>
                    </a:cubicBezTo>
                    <a:cubicBezTo>
                      <a:pt x="59" y="94"/>
                      <a:pt x="60" y="93"/>
                      <a:pt x="61" y="91"/>
                    </a:cubicBezTo>
                    <a:cubicBezTo>
                      <a:pt x="60" y="91"/>
                      <a:pt x="59" y="90"/>
                      <a:pt x="58" y="90"/>
                    </a:cubicBezTo>
                    <a:moveTo>
                      <a:pt x="58" y="89"/>
                    </a:moveTo>
                    <a:cubicBezTo>
                      <a:pt x="58" y="89"/>
                      <a:pt x="58" y="89"/>
                      <a:pt x="58" y="90"/>
                    </a:cubicBezTo>
                    <a:cubicBezTo>
                      <a:pt x="59" y="90"/>
                      <a:pt x="60" y="91"/>
                      <a:pt x="61" y="91"/>
                    </a:cubicBezTo>
                    <a:cubicBezTo>
                      <a:pt x="61" y="91"/>
                      <a:pt x="61" y="91"/>
                      <a:pt x="61" y="91"/>
                    </a:cubicBezTo>
                    <a:cubicBezTo>
                      <a:pt x="60" y="91"/>
                      <a:pt x="59" y="90"/>
                      <a:pt x="58" y="89"/>
                    </a:cubicBezTo>
                    <a:moveTo>
                      <a:pt x="64" y="80"/>
                    </a:moveTo>
                    <a:cubicBezTo>
                      <a:pt x="63" y="81"/>
                      <a:pt x="63" y="81"/>
                      <a:pt x="63" y="82"/>
                    </a:cubicBezTo>
                    <a:cubicBezTo>
                      <a:pt x="64" y="82"/>
                      <a:pt x="65" y="83"/>
                      <a:pt x="66" y="83"/>
                    </a:cubicBezTo>
                    <a:cubicBezTo>
                      <a:pt x="66" y="83"/>
                      <a:pt x="66" y="82"/>
                      <a:pt x="67" y="82"/>
                    </a:cubicBezTo>
                    <a:cubicBezTo>
                      <a:pt x="64" y="80"/>
                      <a:pt x="64" y="80"/>
                      <a:pt x="64" y="80"/>
                    </a:cubicBezTo>
                    <a:moveTo>
                      <a:pt x="66" y="77"/>
                    </a:moveTo>
                    <a:cubicBezTo>
                      <a:pt x="65" y="77"/>
                      <a:pt x="65" y="78"/>
                      <a:pt x="64" y="79"/>
                    </a:cubicBezTo>
                    <a:cubicBezTo>
                      <a:pt x="65" y="79"/>
                      <a:pt x="66" y="80"/>
                      <a:pt x="67" y="81"/>
                    </a:cubicBezTo>
                    <a:cubicBezTo>
                      <a:pt x="68" y="80"/>
                      <a:pt x="68" y="79"/>
                      <a:pt x="69" y="78"/>
                    </a:cubicBezTo>
                    <a:cubicBezTo>
                      <a:pt x="68" y="78"/>
                      <a:pt x="67" y="77"/>
                      <a:pt x="66" y="77"/>
                    </a:cubicBezTo>
                    <a:cubicBezTo>
                      <a:pt x="66" y="77"/>
                      <a:pt x="66" y="77"/>
                      <a:pt x="66" y="77"/>
                    </a:cubicBezTo>
                    <a:moveTo>
                      <a:pt x="69" y="72"/>
                    </a:moveTo>
                    <a:cubicBezTo>
                      <a:pt x="68" y="73"/>
                      <a:pt x="68" y="73"/>
                      <a:pt x="68" y="74"/>
                    </a:cubicBezTo>
                    <a:cubicBezTo>
                      <a:pt x="68" y="74"/>
                      <a:pt x="69" y="75"/>
                      <a:pt x="70" y="76"/>
                    </a:cubicBezTo>
                    <a:cubicBezTo>
                      <a:pt x="71" y="75"/>
                      <a:pt x="71" y="74"/>
                      <a:pt x="71" y="74"/>
                    </a:cubicBezTo>
                    <a:cubicBezTo>
                      <a:pt x="71" y="73"/>
                      <a:pt x="70" y="73"/>
                      <a:pt x="69" y="72"/>
                    </a:cubicBezTo>
                    <a:moveTo>
                      <a:pt x="71" y="68"/>
                    </a:moveTo>
                    <a:cubicBezTo>
                      <a:pt x="71" y="69"/>
                      <a:pt x="70" y="70"/>
                      <a:pt x="69" y="71"/>
                    </a:cubicBezTo>
                    <a:cubicBezTo>
                      <a:pt x="70" y="72"/>
                      <a:pt x="71" y="72"/>
                      <a:pt x="72" y="73"/>
                    </a:cubicBezTo>
                    <a:cubicBezTo>
                      <a:pt x="73" y="72"/>
                      <a:pt x="73" y="71"/>
                      <a:pt x="74" y="69"/>
                    </a:cubicBezTo>
                    <a:cubicBezTo>
                      <a:pt x="71" y="68"/>
                      <a:pt x="71" y="68"/>
                      <a:pt x="71" y="68"/>
                    </a:cubicBezTo>
                    <a:moveTo>
                      <a:pt x="72" y="67"/>
                    </a:moveTo>
                    <a:cubicBezTo>
                      <a:pt x="72" y="67"/>
                      <a:pt x="72" y="67"/>
                      <a:pt x="72" y="67"/>
                    </a:cubicBezTo>
                    <a:cubicBezTo>
                      <a:pt x="73" y="68"/>
                      <a:pt x="74" y="68"/>
                      <a:pt x="75" y="69"/>
                    </a:cubicBezTo>
                    <a:cubicBezTo>
                      <a:pt x="75" y="68"/>
                      <a:pt x="75" y="68"/>
                      <a:pt x="75" y="68"/>
                    </a:cubicBezTo>
                    <a:cubicBezTo>
                      <a:pt x="74" y="68"/>
                      <a:pt x="73" y="67"/>
                      <a:pt x="72" y="67"/>
                    </a:cubicBezTo>
                    <a:moveTo>
                      <a:pt x="73" y="65"/>
                    </a:moveTo>
                    <a:cubicBezTo>
                      <a:pt x="73" y="65"/>
                      <a:pt x="73" y="66"/>
                      <a:pt x="72" y="66"/>
                    </a:cubicBezTo>
                    <a:cubicBezTo>
                      <a:pt x="73" y="67"/>
                      <a:pt x="74" y="67"/>
                      <a:pt x="75" y="68"/>
                    </a:cubicBezTo>
                    <a:cubicBezTo>
                      <a:pt x="75" y="67"/>
                      <a:pt x="76" y="67"/>
                      <a:pt x="76" y="66"/>
                    </a:cubicBezTo>
                    <a:cubicBezTo>
                      <a:pt x="73" y="65"/>
                      <a:pt x="73" y="65"/>
                      <a:pt x="73" y="65"/>
                    </a:cubicBezTo>
                    <a:moveTo>
                      <a:pt x="75" y="63"/>
                    </a:moveTo>
                    <a:cubicBezTo>
                      <a:pt x="77" y="64"/>
                      <a:pt x="77" y="64"/>
                      <a:pt x="77" y="64"/>
                    </a:cubicBezTo>
                    <a:cubicBezTo>
                      <a:pt x="77" y="64"/>
                      <a:pt x="77" y="64"/>
                      <a:pt x="77" y="64"/>
                    </a:cubicBezTo>
                    <a:cubicBezTo>
                      <a:pt x="76" y="64"/>
                      <a:pt x="76" y="64"/>
                      <a:pt x="75" y="63"/>
                    </a:cubicBezTo>
                    <a:moveTo>
                      <a:pt x="74" y="63"/>
                    </a:moveTo>
                    <a:cubicBezTo>
                      <a:pt x="74" y="63"/>
                      <a:pt x="74" y="63"/>
                      <a:pt x="74" y="63"/>
                    </a:cubicBezTo>
                    <a:cubicBezTo>
                      <a:pt x="75" y="64"/>
                      <a:pt x="76" y="64"/>
                      <a:pt x="77" y="65"/>
                    </a:cubicBezTo>
                    <a:cubicBezTo>
                      <a:pt x="77" y="65"/>
                      <a:pt x="77" y="65"/>
                      <a:pt x="77" y="65"/>
                    </a:cubicBezTo>
                    <a:cubicBezTo>
                      <a:pt x="76" y="64"/>
                      <a:pt x="75" y="64"/>
                      <a:pt x="74" y="63"/>
                    </a:cubicBezTo>
                    <a:moveTo>
                      <a:pt x="75" y="62"/>
                    </a:moveTo>
                    <a:cubicBezTo>
                      <a:pt x="75" y="62"/>
                      <a:pt x="75" y="62"/>
                      <a:pt x="75" y="62"/>
                    </a:cubicBezTo>
                    <a:cubicBezTo>
                      <a:pt x="76" y="63"/>
                      <a:pt x="76" y="63"/>
                      <a:pt x="77" y="64"/>
                    </a:cubicBezTo>
                    <a:cubicBezTo>
                      <a:pt x="77" y="64"/>
                      <a:pt x="77" y="64"/>
                      <a:pt x="77" y="64"/>
                    </a:cubicBezTo>
                    <a:cubicBezTo>
                      <a:pt x="77" y="63"/>
                      <a:pt x="76" y="63"/>
                      <a:pt x="75" y="62"/>
                    </a:cubicBezTo>
                    <a:moveTo>
                      <a:pt x="77" y="59"/>
                    </a:moveTo>
                    <a:cubicBezTo>
                      <a:pt x="77" y="59"/>
                      <a:pt x="76" y="60"/>
                      <a:pt x="76" y="60"/>
                    </a:cubicBezTo>
                    <a:cubicBezTo>
                      <a:pt x="77" y="61"/>
                      <a:pt x="78" y="61"/>
                      <a:pt x="79" y="62"/>
                    </a:cubicBezTo>
                    <a:cubicBezTo>
                      <a:pt x="79" y="61"/>
                      <a:pt x="79" y="61"/>
                      <a:pt x="80" y="60"/>
                    </a:cubicBezTo>
                    <a:cubicBezTo>
                      <a:pt x="79" y="60"/>
                      <a:pt x="78" y="59"/>
                      <a:pt x="77" y="59"/>
                    </a:cubicBezTo>
                    <a:moveTo>
                      <a:pt x="80" y="53"/>
                    </a:moveTo>
                    <a:cubicBezTo>
                      <a:pt x="79" y="54"/>
                      <a:pt x="79" y="56"/>
                      <a:pt x="78" y="57"/>
                    </a:cubicBezTo>
                    <a:cubicBezTo>
                      <a:pt x="79" y="58"/>
                      <a:pt x="80" y="58"/>
                      <a:pt x="80" y="59"/>
                    </a:cubicBezTo>
                    <a:cubicBezTo>
                      <a:pt x="81" y="57"/>
                      <a:pt x="82" y="56"/>
                      <a:pt x="83" y="55"/>
                    </a:cubicBezTo>
                    <a:cubicBezTo>
                      <a:pt x="82" y="54"/>
                      <a:pt x="81" y="53"/>
                      <a:pt x="80" y="53"/>
                    </a:cubicBezTo>
                    <a:moveTo>
                      <a:pt x="82" y="50"/>
                    </a:moveTo>
                    <a:cubicBezTo>
                      <a:pt x="82" y="50"/>
                      <a:pt x="81" y="51"/>
                      <a:pt x="81" y="52"/>
                    </a:cubicBezTo>
                    <a:cubicBezTo>
                      <a:pt x="82" y="52"/>
                      <a:pt x="83" y="53"/>
                      <a:pt x="84" y="53"/>
                    </a:cubicBezTo>
                    <a:cubicBezTo>
                      <a:pt x="84" y="53"/>
                      <a:pt x="84" y="53"/>
                      <a:pt x="84" y="53"/>
                    </a:cubicBezTo>
                    <a:cubicBezTo>
                      <a:pt x="84" y="53"/>
                      <a:pt x="85" y="52"/>
                      <a:pt x="85" y="51"/>
                    </a:cubicBezTo>
                    <a:cubicBezTo>
                      <a:pt x="84" y="51"/>
                      <a:pt x="83" y="50"/>
                      <a:pt x="82" y="50"/>
                    </a:cubicBezTo>
                    <a:moveTo>
                      <a:pt x="83" y="48"/>
                    </a:moveTo>
                    <a:cubicBezTo>
                      <a:pt x="83" y="49"/>
                      <a:pt x="83" y="49"/>
                      <a:pt x="83" y="49"/>
                    </a:cubicBezTo>
                    <a:cubicBezTo>
                      <a:pt x="84" y="49"/>
                      <a:pt x="85" y="50"/>
                      <a:pt x="86" y="51"/>
                    </a:cubicBezTo>
                    <a:cubicBezTo>
                      <a:pt x="86" y="50"/>
                      <a:pt x="86" y="50"/>
                      <a:pt x="86" y="50"/>
                    </a:cubicBezTo>
                    <a:cubicBezTo>
                      <a:pt x="85" y="50"/>
                      <a:pt x="84" y="49"/>
                      <a:pt x="83" y="48"/>
                    </a:cubicBezTo>
                    <a:moveTo>
                      <a:pt x="85" y="45"/>
                    </a:moveTo>
                    <a:cubicBezTo>
                      <a:pt x="85" y="45"/>
                      <a:pt x="85" y="46"/>
                      <a:pt x="84" y="46"/>
                    </a:cubicBezTo>
                    <a:cubicBezTo>
                      <a:pt x="85" y="47"/>
                      <a:pt x="86" y="47"/>
                      <a:pt x="87" y="48"/>
                    </a:cubicBezTo>
                    <a:cubicBezTo>
                      <a:pt x="88" y="48"/>
                      <a:pt x="88" y="47"/>
                      <a:pt x="88" y="47"/>
                    </a:cubicBezTo>
                    <a:cubicBezTo>
                      <a:pt x="87" y="46"/>
                      <a:pt x="86" y="45"/>
                      <a:pt x="85" y="45"/>
                    </a:cubicBezTo>
                    <a:moveTo>
                      <a:pt x="85" y="44"/>
                    </a:moveTo>
                    <a:cubicBezTo>
                      <a:pt x="85" y="44"/>
                      <a:pt x="85" y="44"/>
                      <a:pt x="85" y="45"/>
                    </a:cubicBezTo>
                    <a:cubicBezTo>
                      <a:pt x="86" y="45"/>
                      <a:pt x="87" y="46"/>
                      <a:pt x="88" y="46"/>
                    </a:cubicBezTo>
                    <a:cubicBezTo>
                      <a:pt x="88" y="46"/>
                      <a:pt x="88" y="46"/>
                      <a:pt x="88" y="46"/>
                    </a:cubicBezTo>
                    <a:cubicBezTo>
                      <a:pt x="87" y="46"/>
                      <a:pt x="86" y="45"/>
                      <a:pt x="85" y="44"/>
                    </a:cubicBezTo>
                    <a:moveTo>
                      <a:pt x="87" y="42"/>
                    </a:moveTo>
                    <a:cubicBezTo>
                      <a:pt x="87" y="42"/>
                      <a:pt x="86" y="43"/>
                      <a:pt x="86" y="44"/>
                    </a:cubicBezTo>
                    <a:cubicBezTo>
                      <a:pt x="87" y="44"/>
                      <a:pt x="88" y="45"/>
                      <a:pt x="89" y="46"/>
                    </a:cubicBezTo>
                    <a:cubicBezTo>
                      <a:pt x="89" y="45"/>
                      <a:pt x="90" y="44"/>
                      <a:pt x="90" y="43"/>
                    </a:cubicBezTo>
                    <a:cubicBezTo>
                      <a:pt x="89" y="43"/>
                      <a:pt x="88" y="42"/>
                      <a:pt x="87" y="42"/>
                    </a:cubicBezTo>
                    <a:moveTo>
                      <a:pt x="87" y="41"/>
                    </a:moveTo>
                    <a:cubicBezTo>
                      <a:pt x="87" y="41"/>
                      <a:pt x="87" y="41"/>
                      <a:pt x="87" y="41"/>
                    </a:cubicBezTo>
                    <a:cubicBezTo>
                      <a:pt x="90" y="43"/>
                      <a:pt x="90" y="43"/>
                      <a:pt x="90" y="43"/>
                    </a:cubicBezTo>
                    <a:cubicBezTo>
                      <a:pt x="90" y="43"/>
                      <a:pt x="91" y="43"/>
                      <a:pt x="91" y="43"/>
                    </a:cubicBezTo>
                    <a:cubicBezTo>
                      <a:pt x="90" y="42"/>
                      <a:pt x="88" y="41"/>
                      <a:pt x="87" y="41"/>
                    </a:cubicBezTo>
                    <a:moveTo>
                      <a:pt x="89" y="38"/>
                    </a:moveTo>
                    <a:cubicBezTo>
                      <a:pt x="89" y="39"/>
                      <a:pt x="88" y="39"/>
                      <a:pt x="88" y="40"/>
                    </a:cubicBezTo>
                    <a:cubicBezTo>
                      <a:pt x="89" y="41"/>
                      <a:pt x="90" y="41"/>
                      <a:pt x="91" y="42"/>
                    </a:cubicBezTo>
                    <a:cubicBezTo>
                      <a:pt x="91" y="41"/>
                      <a:pt x="92" y="41"/>
                      <a:pt x="92" y="40"/>
                    </a:cubicBezTo>
                    <a:cubicBezTo>
                      <a:pt x="91" y="39"/>
                      <a:pt x="90" y="39"/>
                      <a:pt x="89" y="38"/>
                    </a:cubicBezTo>
                    <a:moveTo>
                      <a:pt x="91" y="34"/>
                    </a:moveTo>
                    <a:cubicBezTo>
                      <a:pt x="91" y="35"/>
                      <a:pt x="91" y="36"/>
                      <a:pt x="90" y="36"/>
                    </a:cubicBezTo>
                    <a:cubicBezTo>
                      <a:pt x="91" y="37"/>
                      <a:pt x="92" y="38"/>
                      <a:pt x="93" y="38"/>
                    </a:cubicBezTo>
                    <a:cubicBezTo>
                      <a:pt x="94" y="37"/>
                      <a:pt x="94" y="37"/>
                      <a:pt x="95" y="36"/>
                    </a:cubicBezTo>
                    <a:cubicBezTo>
                      <a:pt x="91" y="34"/>
                      <a:pt x="91" y="34"/>
                      <a:pt x="91" y="34"/>
                    </a:cubicBezTo>
                    <a:moveTo>
                      <a:pt x="93" y="32"/>
                    </a:moveTo>
                    <a:cubicBezTo>
                      <a:pt x="92" y="33"/>
                      <a:pt x="92" y="33"/>
                      <a:pt x="92" y="34"/>
                    </a:cubicBezTo>
                    <a:cubicBezTo>
                      <a:pt x="93" y="34"/>
                      <a:pt x="94" y="35"/>
                      <a:pt x="95" y="36"/>
                    </a:cubicBezTo>
                    <a:cubicBezTo>
                      <a:pt x="95" y="35"/>
                      <a:pt x="96" y="35"/>
                      <a:pt x="96" y="34"/>
                    </a:cubicBezTo>
                    <a:cubicBezTo>
                      <a:pt x="95" y="33"/>
                      <a:pt x="94" y="33"/>
                      <a:pt x="93" y="32"/>
                    </a:cubicBezTo>
                    <a:moveTo>
                      <a:pt x="94" y="31"/>
                    </a:moveTo>
                    <a:cubicBezTo>
                      <a:pt x="93" y="31"/>
                      <a:pt x="93" y="31"/>
                      <a:pt x="93" y="32"/>
                    </a:cubicBezTo>
                    <a:cubicBezTo>
                      <a:pt x="94" y="33"/>
                      <a:pt x="95" y="33"/>
                      <a:pt x="96" y="34"/>
                    </a:cubicBezTo>
                    <a:cubicBezTo>
                      <a:pt x="96" y="33"/>
                      <a:pt x="97" y="33"/>
                      <a:pt x="97" y="33"/>
                    </a:cubicBezTo>
                    <a:cubicBezTo>
                      <a:pt x="96" y="32"/>
                      <a:pt x="95" y="31"/>
                      <a:pt x="94" y="31"/>
                    </a:cubicBezTo>
                    <a:moveTo>
                      <a:pt x="95" y="29"/>
                    </a:moveTo>
                    <a:cubicBezTo>
                      <a:pt x="94" y="29"/>
                      <a:pt x="94" y="29"/>
                      <a:pt x="94" y="30"/>
                    </a:cubicBezTo>
                    <a:cubicBezTo>
                      <a:pt x="95" y="31"/>
                      <a:pt x="96" y="31"/>
                      <a:pt x="97" y="32"/>
                    </a:cubicBezTo>
                    <a:cubicBezTo>
                      <a:pt x="98" y="32"/>
                      <a:pt x="98" y="31"/>
                      <a:pt x="98" y="31"/>
                    </a:cubicBezTo>
                    <a:cubicBezTo>
                      <a:pt x="97" y="30"/>
                      <a:pt x="96" y="29"/>
                      <a:pt x="95" y="29"/>
                    </a:cubicBezTo>
                    <a:moveTo>
                      <a:pt x="95" y="27"/>
                    </a:moveTo>
                    <a:cubicBezTo>
                      <a:pt x="95" y="28"/>
                      <a:pt x="95" y="28"/>
                      <a:pt x="95" y="28"/>
                    </a:cubicBezTo>
                    <a:cubicBezTo>
                      <a:pt x="96" y="29"/>
                      <a:pt x="97" y="29"/>
                      <a:pt x="98" y="30"/>
                    </a:cubicBezTo>
                    <a:cubicBezTo>
                      <a:pt x="99" y="30"/>
                      <a:pt x="99" y="30"/>
                      <a:pt x="99" y="30"/>
                    </a:cubicBezTo>
                    <a:cubicBezTo>
                      <a:pt x="95" y="27"/>
                      <a:pt x="95" y="27"/>
                      <a:pt x="95" y="27"/>
                    </a:cubicBezTo>
                    <a:moveTo>
                      <a:pt x="102" y="17"/>
                    </a:moveTo>
                    <a:cubicBezTo>
                      <a:pt x="100" y="20"/>
                      <a:pt x="97" y="24"/>
                      <a:pt x="95" y="27"/>
                    </a:cubicBezTo>
                    <a:cubicBezTo>
                      <a:pt x="99" y="30"/>
                      <a:pt x="99" y="30"/>
                      <a:pt x="99" y="30"/>
                    </a:cubicBezTo>
                    <a:cubicBezTo>
                      <a:pt x="101" y="26"/>
                      <a:pt x="103" y="22"/>
                      <a:pt x="105" y="19"/>
                    </a:cubicBezTo>
                    <a:cubicBezTo>
                      <a:pt x="104" y="18"/>
                      <a:pt x="103" y="17"/>
                      <a:pt x="102" y="17"/>
                    </a:cubicBezTo>
                    <a:moveTo>
                      <a:pt x="103" y="15"/>
                    </a:moveTo>
                    <a:cubicBezTo>
                      <a:pt x="102" y="15"/>
                      <a:pt x="102" y="16"/>
                      <a:pt x="102" y="17"/>
                    </a:cubicBezTo>
                    <a:cubicBezTo>
                      <a:pt x="103" y="17"/>
                      <a:pt x="104" y="18"/>
                      <a:pt x="105" y="19"/>
                    </a:cubicBezTo>
                    <a:cubicBezTo>
                      <a:pt x="106" y="18"/>
                      <a:pt x="106" y="18"/>
                      <a:pt x="107" y="17"/>
                    </a:cubicBezTo>
                    <a:cubicBezTo>
                      <a:pt x="105" y="16"/>
                      <a:pt x="104" y="15"/>
                      <a:pt x="103" y="15"/>
                    </a:cubicBezTo>
                    <a:moveTo>
                      <a:pt x="103" y="14"/>
                    </a:moveTo>
                    <a:cubicBezTo>
                      <a:pt x="103" y="14"/>
                      <a:pt x="103" y="14"/>
                      <a:pt x="103" y="15"/>
                    </a:cubicBezTo>
                    <a:cubicBezTo>
                      <a:pt x="104" y="15"/>
                      <a:pt x="105" y="16"/>
                      <a:pt x="107" y="17"/>
                    </a:cubicBezTo>
                    <a:cubicBezTo>
                      <a:pt x="107" y="17"/>
                      <a:pt x="107" y="17"/>
                      <a:pt x="107" y="17"/>
                    </a:cubicBezTo>
                    <a:cubicBezTo>
                      <a:pt x="106" y="16"/>
                      <a:pt x="104" y="15"/>
                      <a:pt x="103" y="14"/>
                    </a:cubicBezTo>
                    <a:moveTo>
                      <a:pt x="104" y="13"/>
                    </a:moveTo>
                    <a:cubicBezTo>
                      <a:pt x="104" y="13"/>
                      <a:pt x="104" y="13"/>
                      <a:pt x="103" y="14"/>
                    </a:cubicBezTo>
                    <a:cubicBezTo>
                      <a:pt x="107" y="16"/>
                      <a:pt x="107" y="16"/>
                      <a:pt x="107" y="16"/>
                    </a:cubicBezTo>
                    <a:cubicBezTo>
                      <a:pt x="107" y="16"/>
                      <a:pt x="108" y="15"/>
                      <a:pt x="108" y="15"/>
                    </a:cubicBezTo>
                    <a:cubicBezTo>
                      <a:pt x="104" y="13"/>
                      <a:pt x="104" y="13"/>
                      <a:pt x="104" y="13"/>
                    </a:cubicBezTo>
                    <a:moveTo>
                      <a:pt x="105" y="11"/>
                    </a:moveTo>
                    <a:cubicBezTo>
                      <a:pt x="105" y="12"/>
                      <a:pt x="104" y="12"/>
                      <a:pt x="104" y="13"/>
                    </a:cubicBezTo>
                    <a:cubicBezTo>
                      <a:pt x="105" y="13"/>
                      <a:pt x="107" y="14"/>
                      <a:pt x="108" y="15"/>
                    </a:cubicBezTo>
                    <a:cubicBezTo>
                      <a:pt x="108" y="14"/>
                      <a:pt x="109" y="14"/>
                      <a:pt x="109" y="13"/>
                    </a:cubicBezTo>
                    <a:cubicBezTo>
                      <a:pt x="108" y="13"/>
                      <a:pt x="106" y="12"/>
                      <a:pt x="105" y="11"/>
                    </a:cubicBezTo>
                    <a:moveTo>
                      <a:pt x="107" y="8"/>
                    </a:moveTo>
                    <a:cubicBezTo>
                      <a:pt x="106" y="9"/>
                      <a:pt x="106" y="10"/>
                      <a:pt x="105" y="10"/>
                    </a:cubicBezTo>
                    <a:cubicBezTo>
                      <a:pt x="107" y="11"/>
                      <a:pt x="108" y="12"/>
                      <a:pt x="109" y="13"/>
                    </a:cubicBezTo>
                    <a:cubicBezTo>
                      <a:pt x="110" y="12"/>
                      <a:pt x="110" y="11"/>
                      <a:pt x="111" y="11"/>
                    </a:cubicBezTo>
                    <a:cubicBezTo>
                      <a:pt x="109" y="10"/>
                      <a:pt x="108" y="9"/>
                      <a:pt x="107" y="8"/>
                    </a:cubicBezTo>
                    <a:moveTo>
                      <a:pt x="108" y="6"/>
                    </a:moveTo>
                    <a:cubicBezTo>
                      <a:pt x="108" y="6"/>
                      <a:pt x="107" y="7"/>
                      <a:pt x="107" y="7"/>
                    </a:cubicBezTo>
                    <a:cubicBezTo>
                      <a:pt x="109" y="8"/>
                      <a:pt x="110" y="9"/>
                      <a:pt x="111" y="10"/>
                    </a:cubicBezTo>
                    <a:cubicBezTo>
                      <a:pt x="112" y="9"/>
                      <a:pt x="112" y="9"/>
                      <a:pt x="112" y="8"/>
                    </a:cubicBezTo>
                    <a:cubicBezTo>
                      <a:pt x="111" y="7"/>
                      <a:pt x="109" y="7"/>
                      <a:pt x="108" y="6"/>
                    </a:cubicBezTo>
                    <a:moveTo>
                      <a:pt x="108" y="5"/>
                    </a:moveTo>
                    <a:cubicBezTo>
                      <a:pt x="108" y="5"/>
                      <a:pt x="108" y="5"/>
                      <a:pt x="108" y="5"/>
                    </a:cubicBezTo>
                    <a:cubicBezTo>
                      <a:pt x="110" y="6"/>
                      <a:pt x="111" y="7"/>
                      <a:pt x="112" y="8"/>
                    </a:cubicBezTo>
                    <a:cubicBezTo>
                      <a:pt x="112" y="8"/>
                      <a:pt x="113" y="8"/>
                      <a:pt x="113" y="7"/>
                    </a:cubicBezTo>
                    <a:cubicBezTo>
                      <a:pt x="112" y="7"/>
                      <a:pt x="110" y="6"/>
                      <a:pt x="108" y="5"/>
                    </a:cubicBezTo>
                    <a:moveTo>
                      <a:pt x="110" y="3"/>
                    </a:moveTo>
                    <a:cubicBezTo>
                      <a:pt x="109" y="4"/>
                      <a:pt x="109" y="4"/>
                      <a:pt x="109" y="5"/>
                    </a:cubicBezTo>
                    <a:cubicBezTo>
                      <a:pt x="110" y="6"/>
                      <a:pt x="111" y="6"/>
                      <a:pt x="113" y="7"/>
                    </a:cubicBezTo>
                    <a:cubicBezTo>
                      <a:pt x="113" y="7"/>
                      <a:pt x="113" y="6"/>
                      <a:pt x="114" y="6"/>
                    </a:cubicBezTo>
                    <a:cubicBezTo>
                      <a:pt x="112" y="5"/>
                      <a:pt x="111" y="4"/>
                      <a:pt x="110" y="3"/>
                    </a:cubicBezTo>
                    <a:moveTo>
                      <a:pt x="111" y="0"/>
                    </a:moveTo>
                    <a:cubicBezTo>
                      <a:pt x="111" y="1"/>
                      <a:pt x="111" y="1"/>
                      <a:pt x="111" y="1"/>
                    </a:cubicBezTo>
                    <a:cubicBezTo>
                      <a:pt x="112" y="2"/>
                      <a:pt x="113" y="3"/>
                      <a:pt x="115" y="4"/>
                    </a:cubicBezTo>
                    <a:cubicBezTo>
                      <a:pt x="115" y="4"/>
                      <a:pt x="115" y="3"/>
                      <a:pt x="115" y="3"/>
                    </a:cubicBezTo>
                    <a:cubicBezTo>
                      <a:pt x="114" y="2"/>
                      <a:pt x="113" y="1"/>
                      <a:pt x="1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92" name="Freeform 10486"/>
              <p:cNvSpPr>
                <a:spLocks noEditPoints="1"/>
              </p:cNvSpPr>
              <p:nvPr/>
            </p:nvSpPr>
            <p:spPr bwMode="auto">
              <a:xfrm>
                <a:off x="-567" y="3332"/>
                <a:ext cx="17" cy="19"/>
              </a:xfrm>
              <a:custGeom>
                <a:avLst/>
                <a:gdLst>
                  <a:gd name="T0" fmla="*/ 1 w 7"/>
                  <a:gd name="T1" fmla="*/ 5 h 8"/>
                  <a:gd name="T2" fmla="*/ 0 w 7"/>
                  <a:gd name="T3" fmla="*/ 7 h 8"/>
                  <a:gd name="T4" fmla="*/ 3 w 7"/>
                  <a:gd name="T5" fmla="*/ 8 h 8"/>
                  <a:gd name="T6" fmla="*/ 3 w 7"/>
                  <a:gd name="T7" fmla="*/ 7 h 8"/>
                  <a:gd name="T8" fmla="*/ 1 w 7"/>
                  <a:gd name="T9" fmla="*/ 5 h 8"/>
                  <a:gd name="T10" fmla="*/ 4 w 7"/>
                  <a:gd name="T11" fmla="*/ 0 h 8"/>
                  <a:gd name="T12" fmla="*/ 3 w 7"/>
                  <a:gd name="T13" fmla="*/ 1 h 8"/>
                  <a:gd name="T14" fmla="*/ 6 w 7"/>
                  <a:gd name="T15" fmla="*/ 3 h 8"/>
                  <a:gd name="T16" fmla="*/ 7 w 7"/>
                  <a:gd name="T17" fmla="*/ 2 h 8"/>
                  <a:gd name="T18" fmla="*/ 4 w 7"/>
                  <a:gd name="T19" fmla="*/ 0 h 8"/>
                  <a:gd name="T20" fmla="*/ 4 w 7"/>
                  <a:gd name="T21" fmla="*/ 0 h 8"/>
                  <a:gd name="T22" fmla="*/ 4 w 7"/>
                  <a:gd name="T23" fmla="*/ 0 h 8"/>
                  <a:gd name="T24" fmla="*/ 7 w 7"/>
                  <a:gd name="T25" fmla="*/ 2 h 8"/>
                  <a:gd name="T26" fmla="*/ 7 w 7"/>
                  <a:gd name="T27" fmla="*/ 1 h 8"/>
                  <a:gd name="T28" fmla="*/ 4 w 7"/>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 h="8">
                    <a:moveTo>
                      <a:pt x="1" y="5"/>
                    </a:moveTo>
                    <a:cubicBezTo>
                      <a:pt x="1" y="6"/>
                      <a:pt x="0" y="6"/>
                      <a:pt x="0" y="7"/>
                    </a:cubicBezTo>
                    <a:cubicBezTo>
                      <a:pt x="1" y="7"/>
                      <a:pt x="2" y="8"/>
                      <a:pt x="3" y="8"/>
                    </a:cubicBezTo>
                    <a:cubicBezTo>
                      <a:pt x="3" y="8"/>
                      <a:pt x="3" y="7"/>
                      <a:pt x="3" y="7"/>
                    </a:cubicBezTo>
                    <a:cubicBezTo>
                      <a:pt x="3" y="6"/>
                      <a:pt x="2" y="6"/>
                      <a:pt x="1" y="5"/>
                    </a:cubicBezTo>
                    <a:moveTo>
                      <a:pt x="4" y="0"/>
                    </a:moveTo>
                    <a:cubicBezTo>
                      <a:pt x="4" y="0"/>
                      <a:pt x="3" y="1"/>
                      <a:pt x="3" y="1"/>
                    </a:cubicBezTo>
                    <a:cubicBezTo>
                      <a:pt x="4" y="1"/>
                      <a:pt x="5" y="2"/>
                      <a:pt x="6" y="3"/>
                    </a:cubicBezTo>
                    <a:cubicBezTo>
                      <a:pt x="6" y="2"/>
                      <a:pt x="6" y="2"/>
                      <a:pt x="7" y="2"/>
                    </a:cubicBezTo>
                    <a:cubicBezTo>
                      <a:pt x="6" y="1"/>
                      <a:pt x="5" y="1"/>
                      <a:pt x="4" y="0"/>
                    </a:cubicBezTo>
                    <a:moveTo>
                      <a:pt x="4" y="0"/>
                    </a:moveTo>
                    <a:cubicBezTo>
                      <a:pt x="4" y="0"/>
                      <a:pt x="4" y="0"/>
                      <a:pt x="4" y="0"/>
                    </a:cubicBezTo>
                    <a:cubicBezTo>
                      <a:pt x="5" y="1"/>
                      <a:pt x="6" y="1"/>
                      <a:pt x="7" y="2"/>
                    </a:cubicBezTo>
                    <a:cubicBezTo>
                      <a:pt x="7" y="2"/>
                      <a:pt x="7" y="2"/>
                      <a:pt x="7" y="1"/>
                    </a:cubicBezTo>
                    <a:cubicBezTo>
                      <a:pt x="6" y="1"/>
                      <a:pt x="5"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93" name="Freeform 10487"/>
              <p:cNvSpPr>
                <a:spLocks/>
              </p:cNvSpPr>
              <p:nvPr/>
            </p:nvSpPr>
            <p:spPr bwMode="auto">
              <a:xfrm>
                <a:off x="-557" y="3332"/>
                <a:ext cx="7" cy="5"/>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1"/>
                      <a:pt x="2" y="1"/>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94" name="Freeform 10488"/>
              <p:cNvSpPr>
                <a:spLocks noEditPoints="1"/>
              </p:cNvSpPr>
              <p:nvPr/>
            </p:nvSpPr>
            <p:spPr bwMode="auto">
              <a:xfrm>
                <a:off x="-548" y="3304"/>
                <a:ext cx="14" cy="16"/>
              </a:xfrm>
              <a:custGeom>
                <a:avLst/>
                <a:gdLst>
                  <a:gd name="T0" fmla="*/ 0 w 6"/>
                  <a:gd name="T1" fmla="*/ 5 h 7"/>
                  <a:gd name="T2" fmla="*/ 0 w 6"/>
                  <a:gd name="T3" fmla="*/ 5 h 7"/>
                  <a:gd name="T4" fmla="*/ 3 w 6"/>
                  <a:gd name="T5" fmla="*/ 7 h 7"/>
                  <a:gd name="T6" fmla="*/ 3 w 6"/>
                  <a:gd name="T7" fmla="*/ 6 h 7"/>
                  <a:gd name="T8" fmla="*/ 0 w 6"/>
                  <a:gd name="T9" fmla="*/ 5 h 7"/>
                  <a:gd name="T10" fmla="*/ 1 w 6"/>
                  <a:gd name="T11" fmla="*/ 4 h 7"/>
                  <a:gd name="T12" fmla="*/ 0 w 6"/>
                  <a:gd name="T13" fmla="*/ 4 h 7"/>
                  <a:gd name="T14" fmla="*/ 3 w 6"/>
                  <a:gd name="T15" fmla="*/ 6 h 7"/>
                  <a:gd name="T16" fmla="*/ 4 w 6"/>
                  <a:gd name="T17" fmla="*/ 6 h 7"/>
                  <a:gd name="T18" fmla="*/ 1 w 6"/>
                  <a:gd name="T19" fmla="*/ 4 h 7"/>
                  <a:gd name="T20" fmla="*/ 2 w 6"/>
                  <a:gd name="T21" fmla="*/ 1 h 7"/>
                  <a:gd name="T22" fmla="*/ 2 w 6"/>
                  <a:gd name="T23" fmla="*/ 2 h 7"/>
                  <a:gd name="T24" fmla="*/ 5 w 6"/>
                  <a:gd name="T25" fmla="*/ 3 h 7"/>
                  <a:gd name="T26" fmla="*/ 5 w 6"/>
                  <a:gd name="T27" fmla="*/ 3 h 7"/>
                  <a:gd name="T28" fmla="*/ 2 w 6"/>
                  <a:gd name="T29" fmla="*/ 1 h 7"/>
                  <a:gd name="T30" fmla="*/ 3 w 6"/>
                  <a:gd name="T31" fmla="*/ 0 h 7"/>
                  <a:gd name="T32" fmla="*/ 2 w 6"/>
                  <a:gd name="T33" fmla="*/ 1 h 7"/>
                  <a:gd name="T34" fmla="*/ 6 w 6"/>
                  <a:gd name="T35" fmla="*/ 3 h 7"/>
                  <a:gd name="T36" fmla="*/ 6 w 6"/>
                  <a:gd name="T37" fmla="*/ 2 h 7"/>
                  <a:gd name="T38" fmla="*/ 3 w 6"/>
                  <a:gd name="T3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 h="7">
                    <a:moveTo>
                      <a:pt x="0" y="5"/>
                    </a:moveTo>
                    <a:cubicBezTo>
                      <a:pt x="0" y="5"/>
                      <a:pt x="0" y="5"/>
                      <a:pt x="0" y="5"/>
                    </a:cubicBezTo>
                    <a:cubicBezTo>
                      <a:pt x="1" y="5"/>
                      <a:pt x="2" y="6"/>
                      <a:pt x="3" y="7"/>
                    </a:cubicBezTo>
                    <a:cubicBezTo>
                      <a:pt x="3" y="7"/>
                      <a:pt x="3" y="6"/>
                      <a:pt x="3" y="6"/>
                    </a:cubicBezTo>
                    <a:cubicBezTo>
                      <a:pt x="2" y="6"/>
                      <a:pt x="1" y="5"/>
                      <a:pt x="0" y="5"/>
                    </a:cubicBezTo>
                    <a:moveTo>
                      <a:pt x="1" y="4"/>
                    </a:moveTo>
                    <a:cubicBezTo>
                      <a:pt x="1" y="4"/>
                      <a:pt x="1" y="4"/>
                      <a:pt x="0" y="4"/>
                    </a:cubicBezTo>
                    <a:cubicBezTo>
                      <a:pt x="1" y="5"/>
                      <a:pt x="2" y="6"/>
                      <a:pt x="3" y="6"/>
                    </a:cubicBezTo>
                    <a:cubicBezTo>
                      <a:pt x="4" y="6"/>
                      <a:pt x="4" y="6"/>
                      <a:pt x="4" y="6"/>
                    </a:cubicBezTo>
                    <a:cubicBezTo>
                      <a:pt x="3" y="5"/>
                      <a:pt x="2" y="4"/>
                      <a:pt x="1" y="4"/>
                    </a:cubicBezTo>
                    <a:moveTo>
                      <a:pt x="2" y="1"/>
                    </a:moveTo>
                    <a:cubicBezTo>
                      <a:pt x="2" y="1"/>
                      <a:pt x="2" y="1"/>
                      <a:pt x="2" y="2"/>
                    </a:cubicBezTo>
                    <a:cubicBezTo>
                      <a:pt x="3" y="2"/>
                      <a:pt x="4" y="3"/>
                      <a:pt x="5" y="3"/>
                    </a:cubicBezTo>
                    <a:cubicBezTo>
                      <a:pt x="5" y="3"/>
                      <a:pt x="5" y="3"/>
                      <a:pt x="5" y="3"/>
                    </a:cubicBezTo>
                    <a:cubicBezTo>
                      <a:pt x="2" y="1"/>
                      <a:pt x="2" y="1"/>
                      <a:pt x="2" y="1"/>
                    </a:cubicBezTo>
                    <a:moveTo>
                      <a:pt x="3" y="0"/>
                    </a:moveTo>
                    <a:cubicBezTo>
                      <a:pt x="3" y="0"/>
                      <a:pt x="3" y="1"/>
                      <a:pt x="2" y="1"/>
                    </a:cubicBezTo>
                    <a:cubicBezTo>
                      <a:pt x="3" y="1"/>
                      <a:pt x="5" y="2"/>
                      <a:pt x="6" y="3"/>
                    </a:cubicBezTo>
                    <a:cubicBezTo>
                      <a:pt x="6" y="2"/>
                      <a:pt x="6" y="2"/>
                      <a:pt x="6" y="2"/>
                    </a:cubicBezTo>
                    <a:cubicBezTo>
                      <a:pt x="5" y="1"/>
                      <a:pt x="4"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95" name="Freeform 10489"/>
              <p:cNvSpPr>
                <a:spLocks/>
              </p:cNvSpPr>
              <p:nvPr/>
            </p:nvSpPr>
            <p:spPr bwMode="auto">
              <a:xfrm>
                <a:off x="-526" y="3280"/>
                <a:ext cx="7" cy="7"/>
              </a:xfrm>
              <a:custGeom>
                <a:avLst/>
                <a:gdLst>
                  <a:gd name="T0" fmla="*/ 0 w 3"/>
                  <a:gd name="T1" fmla="*/ 0 h 3"/>
                  <a:gd name="T2" fmla="*/ 0 w 3"/>
                  <a:gd name="T3" fmla="*/ 1 h 3"/>
                  <a:gd name="T4" fmla="*/ 3 w 3"/>
                  <a:gd name="T5" fmla="*/ 3 h 3"/>
                  <a:gd name="T6" fmla="*/ 3 w 3"/>
                  <a:gd name="T7" fmla="*/ 2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0"/>
                      <a:pt x="0" y="0"/>
                      <a:pt x="0" y="1"/>
                    </a:cubicBezTo>
                    <a:cubicBezTo>
                      <a:pt x="1" y="1"/>
                      <a:pt x="2" y="2"/>
                      <a:pt x="3" y="3"/>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96" name="Freeform 10490"/>
              <p:cNvSpPr>
                <a:spLocks/>
              </p:cNvSpPr>
              <p:nvPr/>
            </p:nvSpPr>
            <p:spPr bwMode="auto">
              <a:xfrm>
                <a:off x="-529" y="3285"/>
                <a:ext cx="7" cy="5"/>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1"/>
                      <a:pt x="2" y="1"/>
                      <a:pt x="3" y="2"/>
                    </a:cubicBezTo>
                    <a:cubicBezTo>
                      <a:pt x="3" y="2"/>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97" name="Freeform 10491"/>
              <p:cNvSpPr>
                <a:spLocks/>
              </p:cNvSpPr>
              <p:nvPr/>
            </p:nvSpPr>
            <p:spPr bwMode="auto">
              <a:xfrm>
                <a:off x="-524" y="3276"/>
                <a:ext cx="7" cy="7"/>
              </a:xfrm>
              <a:custGeom>
                <a:avLst/>
                <a:gdLst>
                  <a:gd name="T0" fmla="*/ 0 w 3"/>
                  <a:gd name="T1" fmla="*/ 0 h 3"/>
                  <a:gd name="T2" fmla="*/ 0 w 3"/>
                  <a:gd name="T3" fmla="*/ 1 h 3"/>
                  <a:gd name="T4" fmla="*/ 3 w 3"/>
                  <a:gd name="T5" fmla="*/ 3 h 3"/>
                  <a:gd name="T6" fmla="*/ 3 w 3"/>
                  <a:gd name="T7" fmla="*/ 2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0"/>
                      <a:pt x="0" y="0"/>
                      <a:pt x="0" y="1"/>
                    </a:cubicBezTo>
                    <a:cubicBezTo>
                      <a:pt x="1" y="1"/>
                      <a:pt x="2" y="2"/>
                      <a:pt x="3" y="3"/>
                    </a:cubicBezTo>
                    <a:cubicBezTo>
                      <a:pt x="3" y="3"/>
                      <a:pt x="3" y="2"/>
                      <a:pt x="3" y="2"/>
                    </a:cubicBezTo>
                    <a:cubicBezTo>
                      <a:pt x="2" y="1"/>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98" name="Freeform 10492"/>
              <p:cNvSpPr>
                <a:spLocks/>
              </p:cNvSpPr>
              <p:nvPr/>
            </p:nvSpPr>
            <p:spPr bwMode="auto">
              <a:xfrm>
                <a:off x="-524" y="3273"/>
                <a:ext cx="9" cy="7"/>
              </a:xfrm>
              <a:custGeom>
                <a:avLst/>
                <a:gdLst>
                  <a:gd name="T0" fmla="*/ 0 w 9"/>
                  <a:gd name="T1" fmla="*/ 0 h 7"/>
                  <a:gd name="T2" fmla="*/ 0 w 9"/>
                  <a:gd name="T3" fmla="*/ 0 h 7"/>
                  <a:gd name="T4" fmla="*/ 9 w 9"/>
                  <a:gd name="T5" fmla="*/ 7 h 7"/>
                  <a:gd name="T6" fmla="*/ 9 w 9"/>
                  <a:gd name="T7" fmla="*/ 7 h 7"/>
                  <a:gd name="T8" fmla="*/ 0 w 9"/>
                  <a:gd name="T9" fmla="*/ 0 h 7"/>
                </a:gdLst>
                <a:ahLst/>
                <a:cxnLst>
                  <a:cxn ang="0">
                    <a:pos x="T0" y="T1"/>
                  </a:cxn>
                  <a:cxn ang="0">
                    <a:pos x="T2" y="T3"/>
                  </a:cxn>
                  <a:cxn ang="0">
                    <a:pos x="T4" y="T5"/>
                  </a:cxn>
                  <a:cxn ang="0">
                    <a:pos x="T6" y="T7"/>
                  </a:cxn>
                  <a:cxn ang="0">
                    <a:pos x="T8" y="T9"/>
                  </a:cxn>
                </a:cxnLst>
                <a:rect l="0" t="0" r="r" b="b"/>
                <a:pathLst>
                  <a:path w="9" h="7">
                    <a:moveTo>
                      <a:pt x="0" y="0"/>
                    </a:moveTo>
                    <a:lnTo>
                      <a:pt x="0" y="0"/>
                    </a:lnTo>
                    <a:lnTo>
                      <a:pt x="9" y="7"/>
                    </a:lnTo>
                    <a:lnTo>
                      <a:pt x="9" y="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99" name="Freeform 10493"/>
              <p:cNvSpPr>
                <a:spLocks/>
              </p:cNvSpPr>
              <p:nvPr/>
            </p:nvSpPr>
            <p:spPr bwMode="auto">
              <a:xfrm>
                <a:off x="-524" y="3273"/>
                <a:ext cx="9" cy="7"/>
              </a:xfrm>
              <a:custGeom>
                <a:avLst/>
                <a:gdLst>
                  <a:gd name="T0" fmla="*/ 0 w 9"/>
                  <a:gd name="T1" fmla="*/ 0 h 7"/>
                  <a:gd name="T2" fmla="*/ 0 w 9"/>
                  <a:gd name="T3" fmla="*/ 0 h 7"/>
                  <a:gd name="T4" fmla="*/ 9 w 9"/>
                  <a:gd name="T5" fmla="*/ 7 h 7"/>
                  <a:gd name="T6" fmla="*/ 9 w 9"/>
                  <a:gd name="T7" fmla="*/ 7 h 7"/>
                  <a:gd name="T8" fmla="*/ 0 w 9"/>
                  <a:gd name="T9" fmla="*/ 0 h 7"/>
                </a:gdLst>
                <a:ahLst/>
                <a:cxnLst>
                  <a:cxn ang="0">
                    <a:pos x="T0" y="T1"/>
                  </a:cxn>
                  <a:cxn ang="0">
                    <a:pos x="T2" y="T3"/>
                  </a:cxn>
                  <a:cxn ang="0">
                    <a:pos x="T4" y="T5"/>
                  </a:cxn>
                  <a:cxn ang="0">
                    <a:pos x="T6" y="T7"/>
                  </a:cxn>
                  <a:cxn ang="0">
                    <a:pos x="T8" y="T9"/>
                  </a:cxn>
                </a:cxnLst>
                <a:rect l="0" t="0" r="r" b="b"/>
                <a:pathLst>
                  <a:path w="9" h="7">
                    <a:moveTo>
                      <a:pt x="0" y="0"/>
                    </a:moveTo>
                    <a:lnTo>
                      <a:pt x="0" y="0"/>
                    </a:lnTo>
                    <a:lnTo>
                      <a:pt x="9" y="7"/>
                    </a:lnTo>
                    <a:lnTo>
                      <a:pt x="9" y="7"/>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00" name="Freeform 10494"/>
              <p:cNvSpPr>
                <a:spLocks/>
              </p:cNvSpPr>
              <p:nvPr/>
            </p:nvSpPr>
            <p:spPr bwMode="auto">
              <a:xfrm>
                <a:off x="-508" y="3250"/>
                <a:ext cx="8" cy="4"/>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cubicBezTo>
                      <a:pt x="0" y="0"/>
                      <a:pt x="0" y="0"/>
                      <a:pt x="0" y="0"/>
                    </a:cubicBezTo>
                    <a:cubicBezTo>
                      <a:pt x="1" y="0"/>
                      <a:pt x="2" y="1"/>
                      <a:pt x="3" y="2"/>
                    </a:cubicBezTo>
                    <a:cubicBezTo>
                      <a:pt x="3" y="2"/>
                      <a:pt x="3" y="2"/>
                      <a:pt x="3" y="2"/>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01" name="Freeform 10495"/>
              <p:cNvSpPr>
                <a:spLocks noEditPoints="1"/>
              </p:cNvSpPr>
              <p:nvPr/>
            </p:nvSpPr>
            <p:spPr bwMode="auto">
              <a:xfrm>
                <a:off x="-500" y="3226"/>
                <a:ext cx="14" cy="14"/>
              </a:xfrm>
              <a:custGeom>
                <a:avLst/>
                <a:gdLst>
                  <a:gd name="T0" fmla="*/ 0 w 6"/>
                  <a:gd name="T1" fmla="*/ 3 h 6"/>
                  <a:gd name="T2" fmla="*/ 0 w 6"/>
                  <a:gd name="T3" fmla="*/ 4 h 6"/>
                  <a:gd name="T4" fmla="*/ 4 w 6"/>
                  <a:gd name="T5" fmla="*/ 6 h 6"/>
                  <a:gd name="T6" fmla="*/ 4 w 6"/>
                  <a:gd name="T7" fmla="*/ 6 h 6"/>
                  <a:gd name="T8" fmla="*/ 0 w 6"/>
                  <a:gd name="T9" fmla="*/ 3 h 6"/>
                  <a:gd name="T10" fmla="*/ 2 w 6"/>
                  <a:gd name="T11" fmla="*/ 0 h 6"/>
                  <a:gd name="T12" fmla="*/ 2 w 6"/>
                  <a:gd name="T13" fmla="*/ 1 h 6"/>
                  <a:gd name="T14" fmla="*/ 6 w 6"/>
                  <a:gd name="T15" fmla="*/ 4 h 6"/>
                  <a:gd name="T16" fmla="*/ 6 w 6"/>
                  <a:gd name="T17" fmla="*/ 3 h 6"/>
                  <a:gd name="T18" fmla="*/ 2 w 6"/>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6">
                    <a:moveTo>
                      <a:pt x="0" y="3"/>
                    </a:moveTo>
                    <a:cubicBezTo>
                      <a:pt x="0" y="4"/>
                      <a:pt x="0" y="4"/>
                      <a:pt x="0" y="4"/>
                    </a:cubicBezTo>
                    <a:cubicBezTo>
                      <a:pt x="1" y="5"/>
                      <a:pt x="3" y="6"/>
                      <a:pt x="4" y="6"/>
                    </a:cubicBezTo>
                    <a:cubicBezTo>
                      <a:pt x="4" y="6"/>
                      <a:pt x="4" y="6"/>
                      <a:pt x="4" y="6"/>
                    </a:cubicBezTo>
                    <a:cubicBezTo>
                      <a:pt x="3" y="5"/>
                      <a:pt x="2" y="4"/>
                      <a:pt x="0" y="3"/>
                    </a:cubicBezTo>
                    <a:moveTo>
                      <a:pt x="2" y="0"/>
                    </a:moveTo>
                    <a:cubicBezTo>
                      <a:pt x="2" y="1"/>
                      <a:pt x="2" y="1"/>
                      <a:pt x="2" y="1"/>
                    </a:cubicBezTo>
                    <a:cubicBezTo>
                      <a:pt x="3" y="2"/>
                      <a:pt x="4" y="3"/>
                      <a:pt x="6" y="4"/>
                    </a:cubicBezTo>
                    <a:cubicBezTo>
                      <a:pt x="6" y="3"/>
                      <a:pt x="6" y="3"/>
                      <a:pt x="6" y="3"/>
                    </a:cubicBezTo>
                    <a:cubicBezTo>
                      <a:pt x="5" y="2"/>
                      <a:pt x="4" y="1"/>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02" name="Freeform 10496"/>
              <p:cNvSpPr>
                <a:spLocks/>
              </p:cNvSpPr>
              <p:nvPr/>
            </p:nvSpPr>
            <p:spPr bwMode="auto">
              <a:xfrm>
                <a:off x="-505" y="3245"/>
                <a:ext cx="9" cy="5"/>
              </a:xfrm>
              <a:custGeom>
                <a:avLst/>
                <a:gdLst>
                  <a:gd name="T0" fmla="*/ 0 w 4"/>
                  <a:gd name="T1" fmla="*/ 0 h 2"/>
                  <a:gd name="T2" fmla="*/ 0 w 4"/>
                  <a:gd name="T3" fmla="*/ 0 h 2"/>
                  <a:gd name="T4" fmla="*/ 4 w 4"/>
                  <a:gd name="T5" fmla="*/ 2 h 2"/>
                  <a:gd name="T6" fmla="*/ 4 w 4"/>
                  <a:gd name="T7" fmla="*/ 2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0"/>
                      <a:pt x="0" y="0"/>
                      <a:pt x="0" y="0"/>
                    </a:cubicBezTo>
                    <a:cubicBezTo>
                      <a:pt x="1" y="0"/>
                      <a:pt x="2" y="1"/>
                      <a:pt x="4" y="2"/>
                    </a:cubicBezTo>
                    <a:cubicBezTo>
                      <a:pt x="4" y="2"/>
                      <a:pt x="4" y="2"/>
                      <a:pt x="4" y="2"/>
                    </a:cubicBezTo>
                    <a:cubicBezTo>
                      <a:pt x="2" y="1"/>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03" name="Freeform 10497"/>
              <p:cNvSpPr>
                <a:spLocks noEditPoints="1"/>
              </p:cNvSpPr>
              <p:nvPr/>
            </p:nvSpPr>
            <p:spPr bwMode="auto">
              <a:xfrm>
                <a:off x="-503" y="3212"/>
                <a:ext cx="26" cy="33"/>
              </a:xfrm>
              <a:custGeom>
                <a:avLst/>
                <a:gdLst>
                  <a:gd name="T0" fmla="*/ 0 w 11"/>
                  <a:gd name="T1" fmla="*/ 12 h 14"/>
                  <a:gd name="T2" fmla="*/ 0 w 11"/>
                  <a:gd name="T3" fmla="*/ 12 h 14"/>
                  <a:gd name="T4" fmla="*/ 4 w 11"/>
                  <a:gd name="T5" fmla="*/ 14 h 14"/>
                  <a:gd name="T6" fmla="*/ 4 w 11"/>
                  <a:gd name="T7" fmla="*/ 14 h 14"/>
                  <a:gd name="T8" fmla="*/ 0 w 11"/>
                  <a:gd name="T9" fmla="*/ 12 h 14"/>
                  <a:gd name="T10" fmla="*/ 4 w 11"/>
                  <a:gd name="T11" fmla="*/ 4 h 14"/>
                  <a:gd name="T12" fmla="*/ 4 w 11"/>
                  <a:gd name="T13" fmla="*/ 5 h 14"/>
                  <a:gd name="T14" fmla="*/ 8 w 11"/>
                  <a:gd name="T15" fmla="*/ 7 h 14"/>
                  <a:gd name="T16" fmla="*/ 8 w 11"/>
                  <a:gd name="T17" fmla="*/ 7 h 14"/>
                  <a:gd name="T18" fmla="*/ 4 w 11"/>
                  <a:gd name="T19" fmla="*/ 4 h 14"/>
                  <a:gd name="T20" fmla="*/ 5 w 11"/>
                  <a:gd name="T21" fmla="*/ 4 h 14"/>
                  <a:gd name="T22" fmla="*/ 4 w 11"/>
                  <a:gd name="T23" fmla="*/ 4 h 14"/>
                  <a:gd name="T24" fmla="*/ 9 w 11"/>
                  <a:gd name="T25" fmla="*/ 6 h 14"/>
                  <a:gd name="T26" fmla="*/ 9 w 11"/>
                  <a:gd name="T27" fmla="*/ 6 h 14"/>
                  <a:gd name="T28" fmla="*/ 5 w 11"/>
                  <a:gd name="T29" fmla="*/ 4 h 14"/>
                  <a:gd name="T30" fmla="*/ 7 w 11"/>
                  <a:gd name="T31" fmla="*/ 0 h 14"/>
                  <a:gd name="T32" fmla="*/ 6 w 11"/>
                  <a:gd name="T33" fmla="*/ 2 h 14"/>
                  <a:gd name="T34" fmla="*/ 10 w 11"/>
                  <a:gd name="T35" fmla="*/ 5 h 14"/>
                  <a:gd name="T36" fmla="*/ 11 w 11"/>
                  <a:gd name="T37" fmla="*/ 3 h 14"/>
                  <a:gd name="T38" fmla="*/ 7 w 11"/>
                  <a:gd name="T3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 h="14">
                    <a:moveTo>
                      <a:pt x="0" y="12"/>
                    </a:moveTo>
                    <a:cubicBezTo>
                      <a:pt x="0" y="12"/>
                      <a:pt x="0" y="12"/>
                      <a:pt x="0" y="12"/>
                    </a:cubicBezTo>
                    <a:cubicBezTo>
                      <a:pt x="4" y="14"/>
                      <a:pt x="4" y="14"/>
                      <a:pt x="4" y="14"/>
                    </a:cubicBezTo>
                    <a:cubicBezTo>
                      <a:pt x="4" y="14"/>
                      <a:pt x="4" y="14"/>
                      <a:pt x="4" y="14"/>
                    </a:cubicBezTo>
                    <a:cubicBezTo>
                      <a:pt x="3" y="13"/>
                      <a:pt x="1" y="12"/>
                      <a:pt x="0" y="12"/>
                    </a:cubicBezTo>
                    <a:moveTo>
                      <a:pt x="4" y="4"/>
                    </a:moveTo>
                    <a:cubicBezTo>
                      <a:pt x="4" y="4"/>
                      <a:pt x="4" y="5"/>
                      <a:pt x="4" y="5"/>
                    </a:cubicBezTo>
                    <a:cubicBezTo>
                      <a:pt x="5" y="6"/>
                      <a:pt x="7" y="6"/>
                      <a:pt x="8" y="7"/>
                    </a:cubicBezTo>
                    <a:cubicBezTo>
                      <a:pt x="8" y="7"/>
                      <a:pt x="8" y="7"/>
                      <a:pt x="8" y="7"/>
                    </a:cubicBezTo>
                    <a:cubicBezTo>
                      <a:pt x="7" y="6"/>
                      <a:pt x="6" y="5"/>
                      <a:pt x="4" y="4"/>
                    </a:cubicBezTo>
                    <a:moveTo>
                      <a:pt x="5" y="4"/>
                    </a:moveTo>
                    <a:cubicBezTo>
                      <a:pt x="5" y="4"/>
                      <a:pt x="5" y="4"/>
                      <a:pt x="4" y="4"/>
                    </a:cubicBezTo>
                    <a:cubicBezTo>
                      <a:pt x="6" y="5"/>
                      <a:pt x="8" y="6"/>
                      <a:pt x="9" y="6"/>
                    </a:cubicBezTo>
                    <a:cubicBezTo>
                      <a:pt x="9" y="6"/>
                      <a:pt x="9" y="6"/>
                      <a:pt x="9" y="6"/>
                    </a:cubicBezTo>
                    <a:cubicBezTo>
                      <a:pt x="7" y="5"/>
                      <a:pt x="6" y="5"/>
                      <a:pt x="5" y="4"/>
                    </a:cubicBezTo>
                    <a:moveTo>
                      <a:pt x="7" y="0"/>
                    </a:moveTo>
                    <a:cubicBezTo>
                      <a:pt x="6" y="1"/>
                      <a:pt x="6" y="1"/>
                      <a:pt x="6" y="2"/>
                    </a:cubicBezTo>
                    <a:cubicBezTo>
                      <a:pt x="7" y="3"/>
                      <a:pt x="8" y="4"/>
                      <a:pt x="10" y="5"/>
                    </a:cubicBezTo>
                    <a:cubicBezTo>
                      <a:pt x="10" y="4"/>
                      <a:pt x="11" y="3"/>
                      <a:pt x="11" y="3"/>
                    </a:cubicBezTo>
                    <a:cubicBezTo>
                      <a:pt x="9" y="2"/>
                      <a:pt x="8" y="1"/>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04" name="Freeform 10498"/>
              <p:cNvSpPr>
                <a:spLocks/>
              </p:cNvSpPr>
              <p:nvPr/>
            </p:nvSpPr>
            <p:spPr bwMode="auto">
              <a:xfrm>
                <a:off x="-505" y="3242"/>
                <a:ext cx="9" cy="8"/>
              </a:xfrm>
              <a:custGeom>
                <a:avLst/>
                <a:gdLst>
                  <a:gd name="T0" fmla="*/ 0 w 4"/>
                  <a:gd name="T1" fmla="*/ 0 h 3"/>
                  <a:gd name="T2" fmla="*/ 0 w 4"/>
                  <a:gd name="T3" fmla="*/ 0 h 3"/>
                  <a:gd name="T4" fmla="*/ 4 w 4"/>
                  <a:gd name="T5" fmla="*/ 3 h 3"/>
                  <a:gd name="T6" fmla="*/ 4 w 4"/>
                  <a:gd name="T7" fmla="*/ 2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0"/>
                      <a:pt x="0" y="0"/>
                      <a:pt x="0" y="0"/>
                    </a:cubicBezTo>
                    <a:cubicBezTo>
                      <a:pt x="1" y="1"/>
                      <a:pt x="3" y="2"/>
                      <a:pt x="4" y="3"/>
                    </a:cubicBezTo>
                    <a:cubicBezTo>
                      <a:pt x="4" y="2"/>
                      <a:pt x="4" y="2"/>
                      <a:pt x="4" y="2"/>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05" name="Freeform 10499"/>
              <p:cNvSpPr>
                <a:spLocks/>
              </p:cNvSpPr>
              <p:nvPr/>
            </p:nvSpPr>
            <p:spPr bwMode="auto">
              <a:xfrm>
                <a:off x="-708" y="3575"/>
                <a:ext cx="9" cy="7"/>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0"/>
                      <a:pt x="0" y="0"/>
                      <a:pt x="0" y="0"/>
                    </a:cubicBezTo>
                    <a:cubicBezTo>
                      <a:pt x="1" y="1"/>
                      <a:pt x="3" y="2"/>
                      <a:pt x="4" y="3"/>
                    </a:cubicBezTo>
                    <a:cubicBezTo>
                      <a:pt x="4" y="3"/>
                      <a:pt x="4" y="3"/>
                      <a:pt x="4" y="3"/>
                    </a:cubicBezTo>
                    <a:cubicBezTo>
                      <a:pt x="3"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06" name="Freeform 10500"/>
              <p:cNvSpPr>
                <a:spLocks/>
              </p:cNvSpPr>
              <p:nvPr/>
            </p:nvSpPr>
            <p:spPr bwMode="auto">
              <a:xfrm>
                <a:off x="-678" y="3526"/>
                <a:ext cx="10" cy="7"/>
              </a:xfrm>
              <a:custGeom>
                <a:avLst/>
                <a:gdLst>
                  <a:gd name="T0" fmla="*/ 0 w 4"/>
                  <a:gd name="T1" fmla="*/ 0 h 3"/>
                  <a:gd name="T2" fmla="*/ 0 w 4"/>
                  <a:gd name="T3" fmla="*/ 0 h 3"/>
                  <a:gd name="T4" fmla="*/ 4 w 4"/>
                  <a:gd name="T5" fmla="*/ 3 h 3"/>
                  <a:gd name="T6" fmla="*/ 4 w 4"/>
                  <a:gd name="T7" fmla="*/ 3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0"/>
                      <a:pt x="0" y="0"/>
                      <a:pt x="0" y="0"/>
                    </a:cubicBezTo>
                    <a:cubicBezTo>
                      <a:pt x="1" y="1"/>
                      <a:pt x="2" y="2"/>
                      <a:pt x="4" y="3"/>
                    </a:cubicBezTo>
                    <a:cubicBezTo>
                      <a:pt x="4" y="3"/>
                      <a:pt x="4" y="3"/>
                      <a:pt x="4" y="3"/>
                    </a:cubicBezTo>
                    <a:cubicBezTo>
                      <a:pt x="2" y="2"/>
                      <a:pt x="1"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07" name="Freeform 10501"/>
              <p:cNvSpPr>
                <a:spLocks noEditPoints="1"/>
              </p:cNvSpPr>
              <p:nvPr/>
            </p:nvSpPr>
            <p:spPr bwMode="auto">
              <a:xfrm>
                <a:off x="-734" y="3290"/>
                <a:ext cx="210" cy="354"/>
              </a:xfrm>
              <a:custGeom>
                <a:avLst/>
                <a:gdLst>
                  <a:gd name="T0" fmla="*/ 1 w 89"/>
                  <a:gd name="T1" fmla="*/ 150 h 150"/>
                  <a:gd name="T2" fmla="*/ 3 w 89"/>
                  <a:gd name="T3" fmla="*/ 134 h 150"/>
                  <a:gd name="T4" fmla="*/ 3 w 89"/>
                  <a:gd name="T5" fmla="*/ 140 h 150"/>
                  <a:gd name="T6" fmla="*/ 5 w 89"/>
                  <a:gd name="T7" fmla="*/ 141 h 150"/>
                  <a:gd name="T8" fmla="*/ 3 w 89"/>
                  <a:gd name="T9" fmla="*/ 134 h 150"/>
                  <a:gd name="T10" fmla="*/ 12 w 89"/>
                  <a:gd name="T11" fmla="*/ 130 h 150"/>
                  <a:gd name="T12" fmla="*/ 13 w 89"/>
                  <a:gd name="T13" fmla="*/ 118 h 150"/>
                  <a:gd name="T14" fmla="*/ 17 w 89"/>
                  <a:gd name="T15" fmla="*/ 121 h 150"/>
                  <a:gd name="T16" fmla="*/ 13 w 89"/>
                  <a:gd name="T17" fmla="*/ 118 h 150"/>
                  <a:gd name="T18" fmla="*/ 16 w 89"/>
                  <a:gd name="T19" fmla="*/ 116 h 150"/>
                  <a:gd name="T20" fmla="*/ 19 w 89"/>
                  <a:gd name="T21" fmla="*/ 117 h 150"/>
                  <a:gd name="T22" fmla="*/ 16 w 89"/>
                  <a:gd name="T23" fmla="*/ 112 h 150"/>
                  <a:gd name="T24" fmla="*/ 17 w 89"/>
                  <a:gd name="T25" fmla="*/ 111 h 150"/>
                  <a:gd name="T26" fmla="*/ 22 w 89"/>
                  <a:gd name="T27" fmla="*/ 113 h 150"/>
                  <a:gd name="T28" fmla="*/ 20 w 89"/>
                  <a:gd name="T29" fmla="*/ 107 h 150"/>
                  <a:gd name="T30" fmla="*/ 23 w 89"/>
                  <a:gd name="T31" fmla="*/ 111 h 150"/>
                  <a:gd name="T32" fmla="*/ 21 w 89"/>
                  <a:gd name="T33" fmla="*/ 104 h 150"/>
                  <a:gd name="T34" fmla="*/ 26 w 89"/>
                  <a:gd name="T35" fmla="*/ 106 h 150"/>
                  <a:gd name="T36" fmla="*/ 22 w 89"/>
                  <a:gd name="T37" fmla="*/ 104 h 150"/>
                  <a:gd name="T38" fmla="*/ 23 w 89"/>
                  <a:gd name="T39" fmla="*/ 102 h 150"/>
                  <a:gd name="T40" fmla="*/ 27 w 89"/>
                  <a:gd name="T41" fmla="*/ 104 h 150"/>
                  <a:gd name="T42" fmla="*/ 24 w 89"/>
                  <a:gd name="T43" fmla="*/ 100 h 150"/>
                  <a:gd name="T44" fmla="*/ 28 w 89"/>
                  <a:gd name="T45" fmla="*/ 102 h 150"/>
                  <a:gd name="T46" fmla="*/ 25 w 89"/>
                  <a:gd name="T47" fmla="*/ 98 h 150"/>
                  <a:gd name="T48" fmla="*/ 32 w 89"/>
                  <a:gd name="T49" fmla="*/ 87 h 150"/>
                  <a:gd name="T50" fmla="*/ 35 w 89"/>
                  <a:gd name="T51" fmla="*/ 88 h 150"/>
                  <a:gd name="T52" fmla="*/ 34 w 89"/>
                  <a:gd name="T53" fmla="*/ 84 h 150"/>
                  <a:gd name="T54" fmla="*/ 40 w 89"/>
                  <a:gd name="T55" fmla="*/ 73 h 150"/>
                  <a:gd name="T56" fmla="*/ 41 w 89"/>
                  <a:gd name="T57" fmla="*/ 73 h 150"/>
                  <a:gd name="T58" fmla="*/ 49 w 89"/>
                  <a:gd name="T59" fmla="*/ 60 h 150"/>
                  <a:gd name="T60" fmla="*/ 55 w 89"/>
                  <a:gd name="T61" fmla="*/ 57 h 150"/>
                  <a:gd name="T62" fmla="*/ 57 w 89"/>
                  <a:gd name="T63" fmla="*/ 48 h 150"/>
                  <a:gd name="T64" fmla="*/ 60 w 89"/>
                  <a:gd name="T65" fmla="*/ 49 h 150"/>
                  <a:gd name="T66" fmla="*/ 58 w 89"/>
                  <a:gd name="T67" fmla="*/ 46 h 150"/>
                  <a:gd name="T68" fmla="*/ 58 w 89"/>
                  <a:gd name="T69" fmla="*/ 45 h 150"/>
                  <a:gd name="T70" fmla="*/ 60 w 89"/>
                  <a:gd name="T71" fmla="*/ 43 h 150"/>
                  <a:gd name="T72" fmla="*/ 62 w 89"/>
                  <a:gd name="T73" fmla="*/ 40 h 150"/>
                  <a:gd name="T74" fmla="*/ 65 w 89"/>
                  <a:gd name="T75" fmla="*/ 40 h 150"/>
                  <a:gd name="T76" fmla="*/ 66 w 89"/>
                  <a:gd name="T77" fmla="*/ 33 h 150"/>
                  <a:gd name="T78" fmla="*/ 69 w 89"/>
                  <a:gd name="T79" fmla="*/ 35 h 150"/>
                  <a:gd name="T80" fmla="*/ 66 w 89"/>
                  <a:gd name="T81" fmla="*/ 33 h 150"/>
                  <a:gd name="T82" fmla="*/ 66 w 89"/>
                  <a:gd name="T83" fmla="*/ 32 h 150"/>
                  <a:gd name="T84" fmla="*/ 67 w 89"/>
                  <a:gd name="T85" fmla="*/ 31 h 150"/>
                  <a:gd name="T86" fmla="*/ 68 w 89"/>
                  <a:gd name="T87" fmla="*/ 29 h 150"/>
                  <a:gd name="T88" fmla="*/ 71 w 89"/>
                  <a:gd name="T89" fmla="*/ 31 h 150"/>
                  <a:gd name="T90" fmla="*/ 71 w 89"/>
                  <a:gd name="T91" fmla="*/ 30 h 150"/>
                  <a:gd name="T92" fmla="*/ 70 w 89"/>
                  <a:gd name="T93" fmla="*/ 26 h 150"/>
                  <a:gd name="T94" fmla="*/ 72 w 89"/>
                  <a:gd name="T95" fmla="*/ 28 h 150"/>
                  <a:gd name="T96" fmla="*/ 77 w 89"/>
                  <a:gd name="T97" fmla="*/ 15 h 150"/>
                  <a:gd name="T98" fmla="*/ 80 w 89"/>
                  <a:gd name="T99" fmla="*/ 17 h 150"/>
                  <a:gd name="T100" fmla="*/ 77 w 89"/>
                  <a:gd name="T101" fmla="*/ 14 h 150"/>
                  <a:gd name="T102" fmla="*/ 78 w 89"/>
                  <a:gd name="T103" fmla="*/ 12 h 150"/>
                  <a:gd name="T104" fmla="*/ 86 w 89"/>
                  <a:gd name="T105" fmla="*/ 6 h 150"/>
                  <a:gd name="T106" fmla="*/ 86 w 89"/>
                  <a:gd name="T107" fmla="*/ 0 h 150"/>
                  <a:gd name="T108" fmla="*/ 89 w 89"/>
                  <a:gd name="T109"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9" h="150">
                    <a:moveTo>
                      <a:pt x="1" y="149"/>
                    </a:moveTo>
                    <a:cubicBezTo>
                      <a:pt x="1" y="149"/>
                      <a:pt x="1" y="150"/>
                      <a:pt x="1" y="150"/>
                    </a:cubicBezTo>
                    <a:cubicBezTo>
                      <a:pt x="1" y="150"/>
                      <a:pt x="1" y="150"/>
                      <a:pt x="1" y="150"/>
                    </a:cubicBezTo>
                    <a:cubicBezTo>
                      <a:pt x="1" y="149"/>
                      <a:pt x="1" y="149"/>
                      <a:pt x="1" y="149"/>
                    </a:cubicBezTo>
                    <a:cubicBezTo>
                      <a:pt x="1" y="149"/>
                      <a:pt x="1" y="149"/>
                      <a:pt x="1" y="149"/>
                    </a:cubicBezTo>
                    <a:moveTo>
                      <a:pt x="3" y="134"/>
                    </a:moveTo>
                    <a:cubicBezTo>
                      <a:pt x="2" y="136"/>
                      <a:pt x="2" y="136"/>
                      <a:pt x="2" y="136"/>
                    </a:cubicBezTo>
                    <a:cubicBezTo>
                      <a:pt x="0" y="138"/>
                      <a:pt x="0" y="138"/>
                      <a:pt x="0" y="138"/>
                    </a:cubicBezTo>
                    <a:cubicBezTo>
                      <a:pt x="3" y="140"/>
                      <a:pt x="3" y="140"/>
                      <a:pt x="3" y="140"/>
                    </a:cubicBezTo>
                    <a:cubicBezTo>
                      <a:pt x="4" y="138"/>
                      <a:pt x="4" y="138"/>
                      <a:pt x="4" y="138"/>
                    </a:cubicBezTo>
                    <a:cubicBezTo>
                      <a:pt x="3" y="139"/>
                      <a:pt x="3" y="139"/>
                      <a:pt x="3" y="140"/>
                    </a:cubicBezTo>
                    <a:cubicBezTo>
                      <a:pt x="5" y="141"/>
                      <a:pt x="5" y="141"/>
                      <a:pt x="5" y="141"/>
                    </a:cubicBezTo>
                    <a:cubicBezTo>
                      <a:pt x="6" y="140"/>
                      <a:pt x="7" y="139"/>
                      <a:pt x="8" y="137"/>
                    </a:cubicBezTo>
                    <a:cubicBezTo>
                      <a:pt x="3" y="134"/>
                      <a:pt x="3" y="134"/>
                      <a:pt x="3" y="134"/>
                    </a:cubicBezTo>
                    <a:cubicBezTo>
                      <a:pt x="3" y="134"/>
                      <a:pt x="3" y="134"/>
                      <a:pt x="3" y="134"/>
                    </a:cubicBezTo>
                    <a:moveTo>
                      <a:pt x="9" y="124"/>
                    </a:moveTo>
                    <a:cubicBezTo>
                      <a:pt x="7" y="127"/>
                      <a:pt x="7" y="127"/>
                      <a:pt x="7" y="127"/>
                    </a:cubicBezTo>
                    <a:cubicBezTo>
                      <a:pt x="12" y="130"/>
                      <a:pt x="12" y="130"/>
                      <a:pt x="12" y="130"/>
                    </a:cubicBezTo>
                    <a:cubicBezTo>
                      <a:pt x="12" y="129"/>
                      <a:pt x="13" y="128"/>
                      <a:pt x="13" y="127"/>
                    </a:cubicBezTo>
                    <a:cubicBezTo>
                      <a:pt x="12" y="126"/>
                      <a:pt x="10" y="125"/>
                      <a:pt x="9" y="124"/>
                    </a:cubicBezTo>
                    <a:moveTo>
                      <a:pt x="13" y="118"/>
                    </a:moveTo>
                    <a:cubicBezTo>
                      <a:pt x="13" y="118"/>
                      <a:pt x="12" y="118"/>
                      <a:pt x="12" y="118"/>
                    </a:cubicBezTo>
                    <a:cubicBezTo>
                      <a:pt x="14" y="119"/>
                      <a:pt x="16" y="120"/>
                      <a:pt x="17" y="121"/>
                    </a:cubicBezTo>
                    <a:cubicBezTo>
                      <a:pt x="17" y="121"/>
                      <a:pt x="17" y="121"/>
                      <a:pt x="17" y="121"/>
                    </a:cubicBezTo>
                    <a:cubicBezTo>
                      <a:pt x="16" y="120"/>
                      <a:pt x="14" y="119"/>
                      <a:pt x="13" y="118"/>
                    </a:cubicBezTo>
                    <a:moveTo>
                      <a:pt x="15" y="115"/>
                    </a:moveTo>
                    <a:cubicBezTo>
                      <a:pt x="14" y="116"/>
                      <a:pt x="13" y="117"/>
                      <a:pt x="13" y="118"/>
                    </a:cubicBezTo>
                    <a:cubicBezTo>
                      <a:pt x="17" y="121"/>
                      <a:pt x="17" y="121"/>
                      <a:pt x="17" y="121"/>
                    </a:cubicBezTo>
                    <a:cubicBezTo>
                      <a:pt x="18" y="120"/>
                      <a:pt x="18" y="119"/>
                      <a:pt x="19" y="118"/>
                    </a:cubicBezTo>
                    <a:cubicBezTo>
                      <a:pt x="18" y="117"/>
                      <a:pt x="17" y="117"/>
                      <a:pt x="16" y="116"/>
                    </a:cubicBezTo>
                    <a:cubicBezTo>
                      <a:pt x="16" y="116"/>
                      <a:pt x="16" y="116"/>
                      <a:pt x="17" y="116"/>
                    </a:cubicBezTo>
                    <a:cubicBezTo>
                      <a:pt x="17" y="117"/>
                      <a:pt x="18" y="117"/>
                      <a:pt x="19" y="118"/>
                    </a:cubicBezTo>
                    <a:cubicBezTo>
                      <a:pt x="19" y="118"/>
                      <a:pt x="19" y="117"/>
                      <a:pt x="19" y="117"/>
                    </a:cubicBezTo>
                    <a:cubicBezTo>
                      <a:pt x="15" y="115"/>
                      <a:pt x="15" y="115"/>
                      <a:pt x="15" y="115"/>
                    </a:cubicBezTo>
                    <a:moveTo>
                      <a:pt x="17" y="111"/>
                    </a:moveTo>
                    <a:cubicBezTo>
                      <a:pt x="17" y="111"/>
                      <a:pt x="17" y="112"/>
                      <a:pt x="16" y="112"/>
                    </a:cubicBezTo>
                    <a:cubicBezTo>
                      <a:pt x="18" y="113"/>
                      <a:pt x="19" y="114"/>
                      <a:pt x="21" y="115"/>
                    </a:cubicBezTo>
                    <a:cubicBezTo>
                      <a:pt x="21" y="114"/>
                      <a:pt x="21" y="114"/>
                      <a:pt x="21" y="114"/>
                    </a:cubicBezTo>
                    <a:cubicBezTo>
                      <a:pt x="20" y="113"/>
                      <a:pt x="19" y="112"/>
                      <a:pt x="17" y="111"/>
                    </a:cubicBezTo>
                    <a:moveTo>
                      <a:pt x="18" y="109"/>
                    </a:moveTo>
                    <a:cubicBezTo>
                      <a:pt x="18" y="109"/>
                      <a:pt x="18" y="110"/>
                      <a:pt x="18" y="110"/>
                    </a:cubicBezTo>
                    <a:cubicBezTo>
                      <a:pt x="19" y="111"/>
                      <a:pt x="20" y="112"/>
                      <a:pt x="22" y="113"/>
                    </a:cubicBezTo>
                    <a:cubicBezTo>
                      <a:pt x="22" y="113"/>
                      <a:pt x="22" y="112"/>
                      <a:pt x="22" y="112"/>
                    </a:cubicBezTo>
                    <a:cubicBezTo>
                      <a:pt x="21" y="111"/>
                      <a:pt x="20" y="110"/>
                      <a:pt x="18" y="109"/>
                    </a:cubicBezTo>
                    <a:moveTo>
                      <a:pt x="20" y="107"/>
                    </a:moveTo>
                    <a:cubicBezTo>
                      <a:pt x="19" y="107"/>
                      <a:pt x="19" y="108"/>
                      <a:pt x="19" y="108"/>
                    </a:cubicBezTo>
                    <a:cubicBezTo>
                      <a:pt x="20" y="109"/>
                      <a:pt x="21" y="110"/>
                      <a:pt x="22" y="111"/>
                    </a:cubicBezTo>
                    <a:cubicBezTo>
                      <a:pt x="22" y="111"/>
                      <a:pt x="23" y="111"/>
                      <a:pt x="23" y="111"/>
                    </a:cubicBezTo>
                    <a:cubicBezTo>
                      <a:pt x="23" y="111"/>
                      <a:pt x="23" y="110"/>
                      <a:pt x="24" y="110"/>
                    </a:cubicBezTo>
                    <a:cubicBezTo>
                      <a:pt x="22" y="109"/>
                      <a:pt x="21" y="108"/>
                      <a:pt x="20" y="107"/>
                    </a:cubicBezTo>
                    <a:moveTo>
                      <a:pt x="21" y="104"/>
                    </a:moveTo>
                    <a:cubicBezTo>
                      <a:pt x="21" y="104"/>
                      <a:pt x="21" y="105"/>
                      <a:pt x="20" y="105"/>
                    </a:cubicBezTo>
                    <a:cubicBezTo>
                      <a:pt x="22" y="106"/>
                      <a:pt x="23" y="107"/>
                      <a:pt x="25" y="108"/>
                    </a:cubicBezTo>
                    <a:cubicBezTo>
                      <a:pt x="25" y="107"/>
                      <a:pt x="25" y="107"/>
                      <a:pt x="26" y="106"/>
                    </a:cubicBezTo>
                    <a:cubicBezTo>
                      <a:pt x="24" y="105"/>
                      <a:pt x="23" y="105"/>
                      <a:pt x="21" y="104"/>
                    </a:cubicBezTo>
                    <a:moveTo>
                      <a:pt x="23" y="102"/>
                    </a:moveTo>
                    <a:cubicBezTo>
                      <a:pt x="22" y="103"/>
                      <a:pt x="22" y="103"/>
                      <a:pt x="22" y="104"/>
                    </a:cubicBezTo>
                    <a:cubicBezTo>
                      <a:pt x="23" y="105"/>
                      <a:pt x="25" y="105"/>
                      <a:pt x="26" y="106"/>
                    </a:cubicBezTo>
                    <a:cubicBezTo>
                      <a:pt x="26" y="106"/>
                      <a:pt x="27" y="105"/>
                      <a:pt x="27" y="104"/>
                    </a:cubicBezTo>
                    <a:cubicBezTo>
                      <a:pt x="23" y="102"/>
                      <a:pt x="23" y="102"/>
                      <a:pt x="23" y="102"/>
                    </a:cubicBezTo>
                    <a:moveTo>
                      <a:pt x="24" y="100"/>
                    </a:moveTo>
                    <a:cubicBezTo>
                      <a:pt x="23" y="101"/>
                      <a:pt x="23" y="101"/>
                      <a:pt x="23" y="102"/>
                    </a:cubicBezTo>
                    <a:cubicBezTo>
                      <a:pt x="24" y="102"/>
                      <a:pt x="26" y="103"/>
                      <a:pt x="27" y="104"/>
                    </a:cubicBezTo>
                    <a:cubicBezTo>
                      <a:pt x="27" y="104"/>
                      <a:pt x="28" y="103"/>
                      <a:pt x="28" y="103"/>
                    </a:cubicBezTo>
                    <a:cubicBezTo>
                      <a:pt x="26" y="102"/>
                      <a:pt x="25" y="101"/>
                      <a:pt x="24" y="100"/>
                    </a:cubicBezTo>
                    <a:moveTo>
                      <a:pt x="24" y="100"/>
                    </a:moveTo>
                    <a:cubicBezTo>
                      <a:pt x="24" y="100"/>
                      <a:pt x="24" y="100"/>
                      <a:pt x="24" y="100"/>
                    </a:cubicBezTo>
                    <a:cubicBezTo>
                      <a:pt x="25" y="101"/>
                      <a:pt x="27" y="102"/>
                      <a:pt x="28" y="103"/>
                    </a:cubicBezTo>
                    <a:cubicBezTo>
                      <a:pt x="28" y="102"/>
                      <a:pt x="28" y="102"/>
                      <a:pt x="28" y="102"/>
                    </a:cubicBezTo>
                    <a:cubicBezTo>
                      <a:pt x="27" y="102"/>
                      <a:pt x="25" y="101"/>
                      <a:pt x="24" y="100"/>
                    </a:cubicBezTo>
                    <a:moveTo>
                      <a:pt x="32" y="87"/>
                    </a:moveTo>
                    <a:cubicBezTo>
                      <a:pt x="30" y="91"/>
                      <a:pt x="27" y="94"/>
                      <a:pt x="25" y="98"/>
                    </a:cubicBezTo>
                    <a:cubicBezTo>
                      <a:pt x="26" y="99"/>
                      <a:pt x="28" y="100"/>
                      <a:pt x="29" y="101"/>
                    </a:cubicBezTo>
                    <a:cubicBezTo>
                      <a:pt x="31" y="97"/>
                      <a:pt x="34" y="93"/>
                      <a:pt x="36" y="89"/>
                    </a:cubicBezTo>
                    <a:cubicBezTo>
                      <a:pt x="35" y="88"/>
                      <a:pt x="33" y="88"/>
                      <a:pt x="32" y="87"/>
                    </a:cubicBezTo>
                    <a:cubicBezTo>
                      <a:pt x="36" y="89"/>
                      <a:pt x="36" y="89"/>
                      <a:pt x="36" y="89"/>
                    </a:cubicBezTo>
                    <a:cubicBezTo>
                      <a:pt x="36" y="89"/>
                      <a:pt x="36" y="89"/>
                      <a:pt x="36" y="89"/>
                    </a:cubicBezTo>
                    <a:cubicBezTo>
                      <a:pt x="36" y="89"/>
                      <a:pt x="35" y="88"/>
                      <a:pt x="35" y="88"/>
                    </a:cubicBezTo>
                    <a:cubicBezTo>
                      <a:pt x="32" y="87"/>
                      <a:pt x="32" y="87"/>
                      <a:pt x="32" y="87"/>
                    </a:cubicBezTo>
                    <a:moveTo>
                      <a:pt x="40" y="73"/>
                    </a:moveTo>
                    <a:cubicBezTo>
                      <a:pt x="38" y="77"/>
                      <a:pt x="36" y="81"/>
                      <a:pt x="34" y="84"/>
                    </a:cubicBezTo>
                    <a:cubicBezTo>
                      <a:pt x="35" y="85"/>
                      <a:pt x="36" y="86"/>
                      <a:pt x="38" y="86"/>
                    </a:cubicBezTo>
                    <a:cubicBezTo>
                      <a:pt x="40" y="83"/>
                      <a:pt x="42" y="79"/>
                      <a:pt x="44" y="76"/>
                    </a:cubicBezTo>
                    <a:cubicBezTo>
                      <a:pt x="43" y="75"/>
                      <a:pt x="42" y="74"/>
                      <a:pt x="40" y="73"/>
                    </a:cubicBezTo>
                    <a:moveTo>
                      <a:pt x="49" y="60"/>
                    </a:moveTo>
                    <a:cubicBezTo>
                      <a:pt x="46" y="64"/>
                      <a:pt x="44" y="68"/>
                      <a:pt x="42" y="72"/>
                    </a:cubicBezTo>
                    <a:cubicBezTo>
                      <a:pt x="41" y="72"/>
                      <a:pt x="41" y="73"/>
                      <a:pt x="41" y="73"/>
                    </a:cubicBezTo>
                    <a:cubicBezTo>
                      <a:pt x="42" y="74"/>
                      <a:pt x="43" y="75"/>
                      <a:pt x="44" y="75"/>
                    </a:cubicBezTo>
                    <a:cubicBezTo>
                      <a:pt x="47" y="71"/>
                      <a:pt x="49" y="66"/>
                      <a:pt x="52" y="62"/>
                    </a:cubicBezTo>
                    <a:cubicBezTo>
                      <a:pt x="51" y="61"/>
                      <a:pt x="50" y="61"/>
                      <a:pt x="49" y="60"/>
                    </a:cubicBezTo>
                    <a:moveTo>
                      <a:pt x="52" y="56"/>
                    </a:moveTo>
                    <a:cubicBezTo>
                      <a:pt x="52" y="56"/>
                      <a:pt x="52" y="56"/>
                      <a:pt x="52" y="56"/>
                    </a:cubicBezTo>
                    <a:cubicBezTo>
                      <a:pt x="53" y="56"/>
                      <a:pt x="54" y="57"/>
                      <a:pt x="55" y="57"/>
                    </a:cubicBezTo>
                    <a:cubicBezTo>
                      <a:pt x="55" y="57"/>
                      <a:pt x="55" y="57"/>
                      <a:pt x="55" y="57"/>
                    </a:cubicBezTo>
                    <a:cubicBezTo>
                      <a:pt x="54" y="57"/>
                      <a:pt x="53" y="56"/>
                      <a:pt x="52" y="56"/>
                    </a:cubicBezTo>
                    <a:moveTo>
                      <a:pt x="57" y="48"/>
                    </a:moveTo>
                    <a:cubicBezTo>
                      <a:pt x="55" y="50"/>
                      <a:pt x="53" y="53"/>
                      <a:pt x="52" y="55"/>
                    </a:cubicBezTo>
                    <a:cubicBezTo>
                      <a:pt x="53" y="56"/>
                      <a:pt x="54" y="57"/>
                      <a:pt x="55" y="57"/>
                    </a:cubicBezTo>
                    <a:cubicBezTo>
                      <a:pt x="57" y="55"/>
                      <a:pt x="58" y="52"/>
                      <a:pt x="60" y="49"/>
                    </a:cubicBezTo>
                    <a:cubicBezTo>
                      <a:pt x="59" y="49"/>
                      <a:pt x="58" y="48"/>
                      <a:pt x="57" y="48"/>
                    </a:cubicBezTo>
                    <a:moveTo>
                      <a:pt x="58" y="45"/>
                    </a:moveTo>
                    <a:cubicBezTo>
                      <a:pt x="58" y="45"/>
                      <a:pt x="58" y="46"/>
                      <a:pt x="58" y="46"/>
                    </a:cubicBezTo>
                    <a:cubicBezTo>
                      <a:pt x="61" y="48"/>
                      <a:pt x="61" y="48"/>
                      <a:pt x="61" y="48"/>
                    </a:cubicBezTo>
                    <a:cubicBezTo>
                      <a:pt x="61" y="47"/>
                      <a:pt x="61" y="47"/>
                      <a:pt x="61" y="47"/>
                    </a:cubicBezTo>
                    <a:cubicBezTo>
                      <a:pt x="60" y="46"/>
                      <a:pt x="59" y="45"/>
                      <a:pt x="58" y="45"/>
                    </a:cubicBezTo>
                    <a:moveTo>
                      <a:pt x="62" y="40"/>
                    </a:moveTo>
                    <a:cubicBezTo>
                      <a:pt x="61" y="41"/>
                      <a:pt x="60" y="42"/>
                      <a:pt x="60" y="43"/>
                    </a:cubicBezTo>
                    <a:cubicBezTo>
                      <a:pt x="60" y="43"/>
                      <a:pt x="60" y="43"/>
                      <a:pt x="60" y="43"/>
                    </a:cubicBezTo>
                    <a:cubicBezTo>
                      <a:pt x="61" y="43"/>
                      <a:pt x="62" y="44"/>
                      <a:pt x="63" y="44"/>
                    </a:cubicBezTo>
                    <a:cubicBezTo>
                      <a:pt x="63" y="43"/>
                      <a:pt x="64" y="42"/>
                      <a:pt x="64" y="42"/>
                    </a:cubicBezTo>
                    <a:cubicBezTo>
                      <a:pt x="63" y="41"/>
                      <a:pt x="62" y="40"/>
                      <a:pt x="62" y="40"/>
                    </a:cubicBezTo>
                    <a:moveTo>
                      <a:pt x="63" y="37"/>
                    </a:moveTo>
                    <a:cubicBezTo>
                      <a:pt x="63" y="37"/>
                      <a:pt x="63" y="38"/>
                      <a:pt x="63" y="38"/>
                    </a:cubicBezTo>
                    <a:cubicBezTo>
                      <a:pt x="64" y="39"/>
                      <a:pt x="65" y="39"/>
                      <a:pt x="65" y="40"/>
                    </a:cubicBezTo>
                    <a:cubicBezTo>
                      <a:pt x="66" y="39"/>
                      <a:pt x="66" y="39"/>
                      <a:pt x="66" y="39"/>
                    </a:cubicBezTo>
                    <a:cubicBezTo>
                      <a:pt x="65" y="38"/>
                      <a:pt x="64" y="38"/>
                      <a:pt x="63" y="37"/>
                    </a:cubicBezTo>
                    <a:moveTo>
                      <a:pt x="66" y="33"/>
                    </a:moveTo>
                    <a:cubicBezTo>
                      <a:pt x="66" y="33"/>
                      <a:pt x="65" y="34"/>
                      <a:pt x="65" y="34"/>
                    </a:cubicBezTo>
                    <a:cubicBezTo>
                      <a:pt x="68" y="35"/>
                      <a:pt x="68" y="35"/>
                      <a:pt x="68" y="35"/>
                    </a:cubicBezTo>
                    <a:cubicBezTo>
                      <a:pt x="68" y="35"/>
                      <a:pt x="68" y="35"/>
                      <a:pt x="69" y="35"/>
                    </a:cubicBezTo>
                    <a:cubicBezTo>
                      <a:pt x="68" y="34"/>
                      <a:pt x="67" y="34"/>
                      <a:pt x="66" y="33"/>
                    </a:cubicBezTo>
                    <a:moveTo>
                      <a:pt x="66" y="32"/>
                    </a:moveTo>
                    <a:cubicBezTo>
                      <a:pt x="66" y="32"/>
                      <a:pt x="66" y="33"/>
                      <a:pt x="66" y="33"/>
                    </a:cubicBezTo>
                    <a:cubicBezTo>
                      <a:pt x="67" y="33"/>
                      <a:pt x="68" y="34"/>
                      <a:pt x="69" y="34"/>
                    </a:cubicBezTo>
                    <a:cubicBezTo>
                      <a:pt x="69" y="34"/>
                      <a:pt x="69" y="34"/>
                      <a:pt x="69" y="34"/>
                    </a:cubicBezTo>
                    <a:cubicBezTo>
                      <a:pt x="68" y="33"/>
                      <a:pt x="67" y="33"/>
                      <a:pt x="66" y="32"/>
                    </a:cubicBezTo>
                    <a:moveTo>
                      <a:pt x="68" y="29"/>
                    </a:moveTo>
                    <a:cubicBezTo>
                      <a:pt x="68" y="29"/>
                      <a:pt x="68" y="30"/>
                      <a:pt x="68" y="30"/>
                    </a:cubicBezTo>
                    <a:cubicBezTo>
                      <a:pt x="68" y="30"/>
                      <a:pt x="67" y="30"/>
                      <a:pt x="67" y="31"/>
                    </a:cubicBezTo>
                    <a:cubicBezTo>
                      <a:pt x="70" y="32"/>
                      <a:pt x="70" y="32"/>
                      <a:pt x="70" y="32"/>
                    </a:cubicBezTo>
                    <a:cubicBezTo>
                      <a:pt x="70" y="32"/>
                      <a:pt x="70" y="31"/>
                      <a:pt x="71" y="31"/>
                    </a:cubicBezTo>
                    <a:cubicBezTo>
                      <a:pt x="70" y="30"/>
                      <a:pt x="69" y="30"/>
                      <a:pt x="68" y="29"/>
                    </a:cubicBezTo>
                    <a:moveTo>
                      <a:pt x="69" y="28"/>
                    </a:moveTo>
                    <a:cubicBezTo>
                      <a:pt x="69" y="29"/>
                      <a:pt x="68" y="29"/>
                      <a:pt x="68" y="29"/>
                    </a:cubicBezTo>
                    <a:cubicBezTo>
                      <a:pt x="69" y="30"/>
                      <a:pt x="70" y="30"/>
                      <a:pt x="71" y="31"/>
                    </a:cubicBezTo>
                    <a:cubicBezTo>
                      <a:pt x="71" y="31"/>
                      <a:pt x="71" y="31"/>
                      <a:pt x="71" y="30"/>
                    </a:cubicBezTo>
                    <a:cubicBezTo>
                      <a:pt x="69" y="29"/>
                      <a:pt x="69" y="29"/>
                      <a:pt x="69" y="29"/>
                    </a:cubicBezTo>
                    <a:cubicBezTo>
                      <a:pt x="70" y="30"/>
                      <a:pt x="70" y="30"/>
                      <a:pt x="71" y="30"/>
                    </a:cubicBezTo>
                    <a:cubicBezTo>
                      <a:pt x="71" y="30"/>
                      <a:pt x="71" y="30"/>
                      <a:pt x="71" y="30"/>
                    </a:cubicBezTo>
                    <a:cubicBezTo>
                      <a:pt x="70" y="29"/>
                      <a:pt x="70" y="29"/>
                      <a:pt x="69" y="28"/>
                    </a:cubicBezTo>
                    <a:moveTo>
                      <a:pt x="70" y="26"/>
                    </a:moveTo>
                    <a:cubicBezTo>
                      <a:pt x="70" y="27"/>
                      <a:pt x="69" y="27"/>
                      <a:pt x="69" y="28"/>
                    </a:cubicBezTo>
                    <a:cubicBezTo>
                      <a:pt x="70" y="29"/>
                      <a:pt x="71" y="29"/>
                      <a:pt x="71" y="30"/>
                    </a:cubicBezTo>
                    <a:cubicBezTo>
                      <a:pt x="72" y="29"/>
                      <a:pt x="72" y="29"/>
                      <a:pt x="72" y="28"/>
                    </a:cubicBezTo>
                    <a:cubicBezTo>
                      <a:pt x="72" y="28"/>
                      <a:pt x="73" y="28"/>
                      <a:pt x="73" y="28"/>
                    </a:cubicBezTo>
                    <a:cubicBezTo>
                      <a:pt x="72" y="27"/>
                      <a:pt x="71" y="27"/>
                      <a:pt x="70" y="26"/>
                    </a:cubicBezTo>
                    <a:moveTo>
                      <a:pt x="77" y="15"/>
                    </a:moveTo>
                    <a:cubicBezTo>
                      <a:pt x="77" y="15"/>
                      <a:pt x="76" y="16"/>
                      <a:pt x="76" y="16"/>
                    </a:cubicBezTo>
                    <a:cubicBezTo>
                      <a:pt x="77" y="16"/>
                      <a:pt x="78" y="17"/>
                      <a:pt x="79" y="17"/>
                    </a:cubicBezTo>
                    <a:cubicBezTo>
                      <a:pt x="79" y="17"/>
                      <a:pt x="79" y="17"/>
                      <a:pt x="80" y="17"/>
                    </a:cubicBezTo>
                    <a:cubicBezTo>
                      <a:pt x="79" y="16"/>
                      <a:pt x="78" y="15"/>
                      <a:pt x="77" y="15"/>
                    </a:cubicBezTo>
                    <a:moveTo>
                      <a:pt x="78" y="12"/>
                    </a:moveTo>
                    <a:cubicBezTo>
                      <a:pt x="78" y="13"/>
                      <a:pt x="77" y="14"/>
                      <a:pt x="77" y="14"/>
                    </a:cubicBezTo>
                    <a:cubicBezTo>
                      <a:pt x="78" y="15"/>
                      <a:pt x="79" y="16"/>
                      <a:pt x="80" y="16"/>
                    </a:cubicBezTo>
                    <a:cubicBezTo>
                      <a:pt x="80" y="15"/>
                      <a:pt x="81" y="15"/>
                      <a:pt x="81" y="14"/>
                    </a:cubicBezTo>
                    <a:cubicBezTo>
                      <a:pt x="80" y="13"/>
                      <a:pt x="79" y="13"/>
                      <a:pt x="78" y="12"/>
                    </a:cubicBezTo>
                    <a:moveTo>
                      <a:pt x="84" y="2"/>
                    </a:moveTo>
                    <a:cubicBezTo>
                      <a:pt x="84" y="3"/>
                      <a:pt x="83" y="4"/>
                      <a:pt x="83" y="4"/>
                    </a:cubicBezTo>
                    <a:cubicBezTo>
                      <a:pt x="84" y="5"/>
                      <a:pt x="85" y="5"/>
                      <a:pt x="86" y="6"/>
                    </a:cubicBezTo>
                    <a:cubicBezTo>
                      <a:pt x="87" y="5"/>
                      <a:pt x="87" y="5"/>
                      <a:pt x="87" y="4"/>
                    </a:cubicBezTo>
                    <a:cubicBezTo>
                      <a:pt x="86" y="4"/>
                      <a:pt x="85" y="3"/>
                      <a:pt x="84" y="2"/>
                    </a:cubicBezTo>
                    <a:moveTo>
                      <a:pt x="86" y="0"/>
                    </a:moveTo>
                    <a:cubicBezTo>
                      <a:pt x="86" y="0"/>
                      <a:pt x="86" y="0"/>
                      <a:pt x="85" y="0"/>
                    </a:cubicBezTo>
                    <a:cubicBezTo>
                      <a:pt x="89" y="2"/>
                      <a:pt x="89" y="2"/>
                      <a:pt x="89" y="2"/>
                    </a:cubicBezTo>
                    <a:cubicBezTo>
                      <a:pt x="89" y="2"/>
                      <a:pt x="89" y="2"/>
                      <a:pt x="89" y="2"/>
                    </a:cubicBezTo>
                    <a:cubicBezTo>
                      <a:pt x="88" y="1"/>
                      <a:pt x="87" y="0"/>
                      <a:pt x="8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08" name="Freeform 10502"/>
              <p:cNvSpPr>
                <a:spLocks noEditPoints="1"/>
              </p:cNvSpPr>
              <p:nvPr/>
            </p:nvSpPr>
            <p:spPr bwMode="auto">
              <a:xfrm>
                <a:off x="-463" y="3212"/>
                <a:ext cx="10" cy="14"/>
              </a:xfrm>
              <a:custGeom>
                <a:avLst/>
                <a:gdLst>
                  <a:gd name="T0" fmla="*/ 0 w 4"/>
                  <a:gd name="T1" fmla="*/ 5 h 6"/>
                  <a:gd name="T2" fmla="*/ 0 w 4"/>
                  <a:gd name="T3" fmla="*/ 5 h 6"/>
                  <a:gd name="T4" fmla="*/ 1 w 4"/>
                  <a:gd name="T5" fmla="*/ 6 h 6"/>
                  <a:gd name="T6" fmla="*/ 1 w 4"/>
                  <a:gd name="T7" fmla="*/ 6 h 6"/>
                  <a:gd name="T8" fmla="*/ 0 w 4"/>
                  <a:gd name="T9" fmla="*/ 5 h 6"/>
                  <a:gd name="T10" fmla="*/ 3 w 4"/>
                  <a:gd name="T11" fmla="*/ 0 h 6"/>
                  <a:gd name="T12" fmla="*/ 0 w 4"/>
                  <a:gd name="T13" fmla="*/ 5 h 6"/>
                  <a:gd name="T14" fmla="*/ 1 w 4"/>
                  <a:gd name="T15" fmla="*/ 6 h 6"/>
                  <a:gd name="T16" fmla="*/ 4 w 4"/>
                  <a:gd name="T17" fmla="*/ 1 h 6"/>
                  <a:gd name="T18" fmla="*/ 3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0" y="5"/>
                    </a:moveTo>
                    <a:cubicBezTo>
                      <a:pt x="0" y="5"/>
                      <a:pt x="0" y="5"/>
                      <a:pt x="0" y="5"/>
                    </a:cubicBezTo>
                    <a:cubicBezTo>
                      <a:pt x="0" y="5"/>
                      <a:pt x="1" y="6"/>
                      <a:pt x="1" y="6"/>
                    </a:cubicBezTo>
                    <a:cubicBezTo>
                      <a:pt x="1" y="6"/>
                      <a:pt x="1" y="6"/>
                      <a:pt x="1" y="6"/>
                    </a:cubicBezTo>
                    <a:cubicBezTo>
                      <a:pt x="1" y="5"/>
                      <a:pt x="0" y="5"/>
                      <a:pt x="0" y="5"/>
                    </a:cubicBezTo>
                    <a:moveTo>
                      <a:pt x="3" y="0"/>
                    </a:moveTo>
                    <a:cubicBezTo>
                      <a:pt x="2" y="2"/>
                      <a:pt x="1" y="3"/>
                      <a:pt x="0" y="5"/>
                    </a:cubicBezTo>
                    <a:cubicBezTo>
                      <a:pt x="0" y="5"/>
                      <a:pt x="1" y="5"/>
                      <a:pt x="1" y="6"/>
                    </a:cubicBezTo>
                    <a:cubicBezTo>
                      <a:pt x="2" y="4"/>
                      <a:pt x="3" y="2"/>
                      <a:pt x="4" y="1"/>
                    </a:cubicBezTo>
                    <a:cubicBezTo>
                      <a:pt x="3" y="1"/>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09" name="Freeform 10503"/>
              <p:cNvSpPr>
                <a:spLocks/>
              </p:cNvSpPr>
              <p:nvPr/>
            </p:nvSpPr>
            <p:spPr bwMode="auto">
              <a:xfrm>
                <a:off x="-463" y="3224"/>
                <a:ext cx="3" cy="2"/>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0"/>
                      <a:pt x="1" y="0"/>
                      <a:pt x="1"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0" name="Freeform 10504"/>
              <p:cNvSpPr>
                <a:spLocks noEditPoints="1"/>
              </p:cNvSpPr>
              <p:nvPr/>
            </p:nvSpPr>
            <p:spPr bwMode="auto">
              <a:xfrm>
                <a:off x="-448" y="3221"/>
                <a:ext cx="7" cy="12"/>
              </a:xfrm>
              <a:custGeom>
                <a:avLst/>
                <a:gdLst>
                  <a:gd name="T0" fmla="*/ 0 w 3"/>
                  <a:gd name="T1" fmla="*/ 4 h 5"/>
                  <a:gd name="T2" fmla="*/ 0 w 3"/>
                  <a:gd name="T3" fmla="*/ 5 h 5"/>
                  <a:gd name="T4" fmla="*/ 0 w 3"/>
                  <a:gd name="T5" fmla="*/ 5 h 5"/>
                  <a:gd name="T6" fmla="*/ 0 w 3"/>
                  <a:gd name="T7" fmla="*/ 5 h 5"/>
                  <a:gd name="T8" fmla="*/ 0 w 3"/>
                  <a:gd name="T9" fmla="*/ 4 h 5"/>
                  <a:gd name="T10" fmla="*/ 3 w 3"/>
                  <a:gd name="T11" fmla="*/ 0 h 5"/>
                  <a:gd name="T12" fmla="*/ 0 w 3"/>
                  <a:gd name="T13" fmla="*/ 4 h 5"/>
                  <a:gd name="T14" fmla="*/ 0 w 3"/>
                  <a:gd name="T15" fmla="*/ 5 h 5"/>
                  <a:gd name="T16" fmla="*/ 3 w 3"/>
                  <a:gd name="T17" fmla="*/ 0 h 5"/>
                  <a:gd name="T18" fmla="*/ 3 w 3"/>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5">
                    <a:moveTo>
                      <a:pt x="0" y="4"/>
                    </a:moveTo>
                    <a:cubicBezTo>
                      <a:pt x="0" y="5"/>
                      <a:pt x="0" y="5"/>
                      <a:pt x="0" y="5"/>
                    </a:cubicBezTo>
                    <a:cubicBezTo>
                      <a:pt x="0" y="5"/>
                      <a:pt x="0" y="5"/>
                      <a:pt x="0" y="5"/>
                    </a:cubicBezTo>
                    <a:cubicBezTo>
                      <a:pt x="0" y="5"/>
                      <a:pt x="0" y="5"/>
                      <a:pt x="0" y="5"/>
                    </a:cubicBezTo>
                    <a:cubicBezTo>
                      <a:pt x="0" y="5"/>
                      <a:pt x="0" y="4"/>
                      <a:pt x="0" y="4"/>
                    </a:cubicBezTo>
                    <a:moveTo>
                      <a:pt x="3" y="0"/>
                    </a:moveTo>
                    <a:cubicBezTo>
                      <a:pt x="2" y="1"/>
                      <a:pt x="1" y="3"/>
                      <a:pt x="0" y="4"/>
                    </a:cubicBezTo>
                    <a:cubicBezTo>
                      <a:pt x="0" y="4"/>
                      <a:pt x="0" y="5"/>
                      <a:pt x="0" y="5"/>
                    </a:cubicBezTo>
                    <a:cubicBezTo>
                      <a:pt x="1" y="3"/>
                      <a:pt x="2" y="1"/>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1" name="Freeform 10505"/>
              <p:cNvSpPr>
                <a:spLocks/>
              </p:cNvSpPr>
              <p:nvPr/>
            </p:nvSpPr>
            <p:spPr bwMode="auto">
              <a:xfrm>
                <a:off x="-448" y="3231"/>
                <a:ext cx="0" cy="2"/>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1"/>
                      <a:pt x="0" y="1"/>
                    </a:cubicBezTo>
                    <a:cubicBezTo>
                      <a:pt x="0" y="1"/>
                      <a:pt x="0" y="1"/>
                      <a:pt x="0" y="1"/>
                    </a:cubicBezTo>
                    <a:cubicBezTo>
                      <a:pt x="0" y="1"/>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2" name="Freeform 10506"/>
              <p:cNvSpPr>
                <a:spLocks noEditPoints="1"/>
              </p:cNvSpPr>
              <p:nvPr/>
            </p:nvSpPr>
            <p:spPr bwMode="auto">
              <a:xfrm>
                <a:off x="-741" y="3221"/>
                <a:ext cx="297" cy="484"/>
              </a:xfrm>
              <a:custGeom>
                <a:avLst/>
                <a:gdLst>
                  <a:gd name="T0" fmla="*/ 3 w 126"/>
                  <a:gd name="T1" fmla="*/ 204 h 205"/>
                  <a:gd name="T2" fmla="*/ 2 w 126"/>
                  <a:gd name="T3" fmla="*/ 202 h 205"/>
                  <a:gd name="T4" fmla="*/ 7 w 126"/>
                  <a:gd name="T5" fmla="*/ 193 h 205"/>
                  <a:gd name="T6" fmla="*/ 19 w 126"/>
                  <a:gd name="T7" fmla="*/ 176 h 205"/>
                  <a:gd name="T8" fmla="*/ 27 w 126"/>
                  <a:gd name="T9" fmla="*/ 162 h 205"/>
                  <a:gd name="T10" fmla="*/ 27 w 126"/>
                  <a:gd name="T11" fmla="*/ 162 h 205"/>
                  <a:gd name="T12" fmla="*/ 30 w 126"/>
                  <a:gd name="T13" fmla="*/ 160 h 205"/>
                  <a:gd name="T14" fmla="*/ 31 w 126"/>
                  <a:gd name="T15" fmla="*/ 156 h 205"/>
                  <a:gd name="T16" fmla="*/ 30 w 126"/>
                  <a:gd name="T17" fmla="*/ 156 h 205"/>
                  <a:gd name="T18" fmla="*/ 35 w 126"/>
                  <a:gd name="T19" fmla="*/ 154 h 205"/>
                  <a:gd name="T20" fmla="*/ 36 w 126"/>
                  <a:gd name="T21" fmla="*/ 150 h 205"/>
                  <a:gd name="T22" fmla="*/ 35 w 126"/>
                  <a:gd name="T23" fmla="*/ 149 h 205"/>
                  <a:gd name="T24" fmla="*/ 34 w 126"/>
                  <a:gd name="T25" fmla="*/ 149 h 205"/>
                  <a:gd name="T26" fmla="*/ 35 w 126"/>
                  <a:gd name="T27" fmla="*/ 147 h 205"/>
                  <a:gd name="T28" fmla="*/ 37 w 126"/>
                  <a:gd name="T29" fmla="*/ 145 h 205"/>
                  <a:gd name="T30" fmla="*/ 44 w 126"/>
                  <a:gd name="T31" fmla="*/ 139 h 205"/>
                  <a:gd name="T32" fmla="*/ 44 w 126"/>
                  <a:gd name="T33" fmla="*/ 138 h 205"/>
                  <a:gd name="T34" fmla="*/ 40 w 126"/>
                  <a:gd name="T35" fmla="*/ 137 h 205"/>
                  <a:gd name="T36" fmla="*/ 52 w 126"/>
                  <a:gd name="T37" fmla="*/ 125 h 205"/>
                  <a:gd name="T38" fmla="*/ 47 w 126"/>
                  <a:gd name="T39" fmla="*/ 123 h 205"/>
                  <a:gd name="T40" fmla="*/ 49 w 126"/>
                  <a:gd name="T41" fmla="*/ 120 h 205"/>
                  <a:gd name="T42" fmla="*/ 58 w 126"/>
                  <a:gd name="T43" fmla="*/ 111 h 205"/>
                  <a:gd name="T44" fmla="*/ 74 w 126"/>
                  <a:gd name="T45" fmla="*/ 95 h 205"/>
                  <a:gd name="T46" fmla="*/ 63 w 126"/>
                  <a:gd name="T47" fmla="*/ 96 h 205"/>
                  <a:gd name="T48" fmla="*/ 75 w 126"/>
                  <a:gd name="T49" fmla="*/ 84 h 205"/>
                  <a:gd name="T50" fmla="*/ 79 w 126"/>
                  <a:gd name="T51" fmla="*/ 81 h 205"/>
                  <a:gd name="T52" fmla="*/ 85 w 126"/>
                  <a:gd name="T53" fmla="*/ 78 h 205"/>
                  <a:gd name="T54" fmla="*/ 77 w 126"/>
                  <a:gd name="T55" fmla="*/ 76 h 205"/>
                  <a:gd name="T56" fmla="*/ 82 w 126"/>
                  <a:gd name="T57" fmla="*/ 76 h 205"/>
                  <a:gd name="T58" fmla="*/ 89 w 126"/>
                  <a:gd name="T59" fmla="*/ 71 h 205"/>
                  <a:gd name="T60" fmla="*/ 91 w 126"/>
                  <a:gd name="T61" fmla="*/ 69 h 205"/>
                  <a:gd name="T62" fmla="*/ 79 w 126"/>
                  <a:gd name="T63" fmla="*/ 68 h 205"/>
                  <a:gd name="T64" fmla="*/ 92 w 126"/>
                  <a:gd name="T65" fmla="*/ 67 h 205"/>
                  <a:gd name="T66" fmla="*/ 81 w 126"/>
                  <a:gd name="T67" fmla="*/ 63 h 205"/>
                  <a:gd name="T68" fmla="*/ 83 w 126"/>
                  <a:gd name="T69" fmla="*/ 59 h 205"/>
                  <a:gd name="T70" fmla="*/ 99 w 126"/>
                  <a:gd name="T71" fmla="*/ 56 h 205"/>
                  <a:gd name="T72" fmla="*/ 95 w 126"/>
                  <a:gd name="T73" fmla="*/ 54 h 205"/>
                  <a:gd name="T74" fmla="*/ 92 w 126"/>
                  <a:gd name="T75" fmla="*/ 51 h 205"/>
                  <a:gd name="T76" fmla="*/ 89 w 126"/>
                  <a:gd name="T77" fmla="*/ 49 h 205"/>
                  <a:gd name="T78" fmla="*/ 101 w 126"/>
                  <a:gd name="T79" fmla="*/ 46 h 205"/>
                  <a:gd name="T80" fmla="*/ 91 w 126"/>
                  <a:gd name="T81" fmla="*/ 45 h 205"/>
                  <a:gd name="T82" fmla="*/ 96 w 126"/>
                  <a:gd name="T83" fmla="*/ 43 h 205"/>
                  <a:gd name="T84" fmla="*/ 100 w 126"/>
                  <a:gd name="T85" fmla="*/ 44 h 205"/>
                  <a:gd name="T86" fmla="*/ 103 w 126"/>
                  <a:gd name="T87" fmla="*/ 38 h 205"/>
                  <a:gd name="T88" fmla="*/ 106 w 126"/>
                  <a:gd name="T89" fmla="*/ 37 h 205"/>
                  <a:gd name="T90" fmla="*/ 106 w 126"/>
                  <a:gd name="T91" fmla="*/ 35 h 205"/>
                  <a:gd name="T92" fmla="*/ 100 w 126"/>
                  <a:gd name="T93" fmla="*/ 36 h 205"/>
                  <a:gd name="T94" fmla="*/ 97 w 126"/>
                  <a:gd name="T95" fmla="*/ 34 h 205"/>
                  <a:gd name="T96" fmla="*/ 107 w 126"/>
                  <a:gd name="T97" fmla="*/ 31 h 205"/>
                  <a:gd name="T98" fmla="*/ 102 w 126"/>
                  <a:gd name="T99" fmla="*/ 30 h 205"/>
                  <a:gd name="T100" fmla="*/ 100 w 126"/>
                  <a:gd name="T101" fmla="*/ 29 h 205"/>
                  <a:gd name="T102" fmla="*/ 116 w 126"/>
                  <a:gd name="T103" fmla="*/ 23 h 205"/>
                  <a:gd name="T104" fmla="*/ 114 w 126"/>
                  <a:gd name="T105" fmla="*/ 21 h 205"/>
                  <a:gd name="T106" fmla="*/ 118 w 126"/>
                  <a:gd name="T107" fmla="*/ 18 h 205"/>
                  <a:gd name="T108" fmla="*/ 117 w 126"/>
                  <a:gd name="T109" fmla="*/ 15 h 205"/>
                  <a:gd name="T110" fmla="*/ 119 w 126"/>
                  <a:gd name="T111" fmla="*/ 16 h 205"/>
                  <a:gd name="T112" fmla="*/ 123 w 126"/>
                  <a:gd name="T113" fmla="*/ 11 h 205"/>
                  <a:gd name="T114" fmla="*/ 113 w 126"/>
                  <a:gd name="T115" fmla="*/ 9 h 205"/>
                  <a:gd name="T116" fmla="*/ 122 w 126"/>
                  <a:gd name="T117" fmla="*/ 8 h 205"/>
                  <a:gd name="T118" fmla="*/ 123 w 126"/>
                  <a:gd name="T119" fmla="*/ 6 h 205"/>
                  <a:gd name="T120" fmla="*/ 115 w 126"/>
                  <a:gd name="T121" fmla="*/ 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205">
                    <a:moveTo>
                      <a:pt x="4" y="204"/>
                    </a:moveTo>
                    <a:cubicBezTo>
                      <a:pt x="4" y="204"/>
                      <a:pt x="4" y="204"/>
                      <a:pt x="4" y="204"/>
                    </a:cubicBezTo>
                    <a:cubicBezTo>
                      <a:pt x="4" y="205"/>
                      <a:pt x="4" y="205"/>
                      <a:pt x="4" y="205"/>
                    </a:cubicBezTo>
                    <a:cubicBezTo>
                      <a:pt x="4" y="205"/>
                      <a:pt x="4" y="205"/>
                      <a:pt x="4" y="205"/>
                    </a:cubicBezTo>
                    <a:cubicBezTo>
                      <a:pt x="4" y="205"/>
                      <a:pt x="4" y="205"/>
                      <a:pt x="4" y="205"/>
                    </a:cubicBezTo>
                    <a:cubicBezTo>
                      <a:pt x="4" y="205"/>
                      <a:pt x="4" y="205"/>
                      <a:pt x="4" y="205"/>
                    </a:cubicBezTo>
                    <a:cubicBezTo>
                      <a:pt x="4" y="205"/>
                      <a:pt x="4" y="205"/>
                      <a:pt x="4" y="205"/>
                    </a:cubicBezTo>
                    <a:cubicBezTo>
                      <a:pt x="4" y="204"/>
                      <a:pt x="4" y="204"/>
                      <a:pt x="4" y="204"/>
                    </a:cubicBezTo>
                    <a:cubicBezTo>
                      <a:pt x="4" y="204"/>
                      <a:pt x="4" y="204"/>
                      <a:pt x="4" y="204"/>
                    </a:cubicBezTo>
                    <a:moveTo>
                      <a:pt x="3" y="203"/>
                    </a:moveTo>
                    <a:cubicBezTo>
                      <a:pt x="3" y="203"/>
                      <a:pt x="3" y="204"/>
                      <a:pt x="3" y="204"/>
                    </a:cubicBezTo>
                    <a:cubicBezTo>
                      <a:pt x="3" y="203"/>
                      <a:pt x="3" y="203"/>
                      <a:pt x="3" y="203"/>
                    </a:cubicBezTo>
                    <a:cubicBezTo>
                      <a:pt x="3" y="203"/>
                      <a:pt x="3" y="203"/>
                      <a:pt x="3" y="203"/>
                    </a:cubicBezTo>
                    <a:cubicBezTo>
                      <a:pt x="3" y="203"/>
                      <a:pt x="3" y="203"/>
                      <a:pt x="3" y="203"/>
                    </a:cubicBezTo>
                    <a:moveTo>
                      <a:pt x="1" y="202"/>
                    </a:moveTo>
                    <a:cubicBezTo>
                      <a:pt x="1" y="202"/>
                      <a:pt x="1" y="202"/>
                      <a:pt x="1" y="202"/>
                    </a:cubicBezTo>
                    <a:cubicBezTo>
                      <a:pt x="1" y="202"/>
                      <a:pt x="1" y="202"/>
                      <a:pt x="1" y="202"/>
                    </a:cubicBezTo>
                    <a:cubicBezTo>
                      <a:pt x="1" y="203"/>
                      <a:pt x="1" y="203"/>
                      <a:pt x="1" y="203"/>
                    </a:cubicBezTo>
                    <a:cubicBezTo>
                      <a:pt x="3" y="204"/>
                      <a:pt x="3" y="204"/>
                      <a:pt x="3" y="204"/>
                    </a:cubicBezTo>
                    <a:cubicBezTo>
                      <a:pt x="3" y="203"/>
                      <a:pt x="2" y="203"/>
                      <a:pt x="2" y="203"/>
                    </a:cubicBezTo>
                    <a:cubicBezTo>
                      <a:pt x="2" y="202"/>
                      <a:pt x="2" y="202"/>
                      <a:pt x="1" y="202"/>
                    </a:cubicBezTo>
                    <a:moveTo>
                      <a:pt x="0" y="201"/>
                    </a:moveTo>
                    <a:cubicBezTo>
                      <a:pt x="0" y="201"/>
                      <a:pt x="0" y="201"/>
                      <a:pt x="0" y="201"/>
                    </a:cubicBezTo>
                    <a:cubicBezTo>
                      <a:pt x="0" y="201"/>
                      <a:pt x="0" y="201"/>
                      <a:pt x="0" y="201"/>
                    </a:cubicBezTo>
                    <a:cubicBezTo>
                      <a:pt x="0" y="201"/>
                      <a:pt x="0" y="201"/>
                      <a:pt x="1" y="201"/>
                    </a:cubicBezTo>
                    <a:cubicBezTo>
                      <a:pt x="0" y="201"/>
                      <a:pt x="0" y="201"/>
                      <a:pt x="0" y="201"/>
                    </a:cubicBezTo>
                    <a:moveTo>
                      <a:pt x="8" y="198"/>
                    </a:moveTo>
                    <a:cubicBezTo>
                      <a:pt x="5" y="202"/>
                      <a:pt x="5" y="202"/>
                      <a:pt x="5" y="202"/>
                    </a:cubicBezTo>
                    <a:cubicBezTo>
                      <a:pt x="5" y="203"/>
                      <a:pt x="5" y="203"/>
                      <a:pt x="5" y="203"/>
                    </a:cubicBezTo>
                    <a:cubicBezTo>
                      <a:pt x="5" y="203"/>
                      <a:pt x="5" y="203"/>
                      <a:pt x="5" y="203"/>
                    </a:cubicBezTo>
                    <a:cubicBezTo>
                      <a:pt x="7" y="200"/>
                      <a:pt x="7" y="200"/>
                      <a:pt x="7" y="200"/>
                    </a:cubicBezTo>
                    <a:cubicBezTo>
                      <a:pt x="8" y="198"/>
                      <a:pt x="8" y="198"/>
                      <a:pt x="8" y="198"/>
                    </a:cubicBezTo>
                    <a:cubicBezTo>
                      <a:pt x="8" y="198"/>
                      <a:pt x="8" y="198"/>
                      <a:pt x="8" y="198"/>
                    </a:cubicBezTo>
                    <a:moveTo>
                      <a:pt x="5" y="197"/>
                    </a:moveTo>
                    <a:cubicBezTo>
                      <a:pt x="5" y="197"/>
                      <a:pt x="5" y="198"/>
                      <a:pt x="4" y="198"/>
                    </a:cubicBezTo>
                    <a:cubicBezTo>
                      <a:pt x="4" y="199"/>
                      <a:pt x="4" y="199"/>
                      <a:pt x="4" y="199"/>
                    </a:cubicBezTo>
                    <a:cubicBezTo>
                      <a:pt x="3" y="200"/>
                      <a:pt x="3" y="201"/>
                      <a:pt x="2" y="201"/>
                    </a:cubicBezTo>
                    <a:cubicBezTo>
                      <a:pt x="2" y="201"/>
                      <a:pt x="2" y="201"/>
                      <a:pt x="2" y="202"/>
                    </a:cubicBezTo>
                    <a:cubicBezTo>
                      <a:pt x="2" y="202"/>
                      <a:pt x="2" y="202"/>
                      <a:pt x="2" y="202"/>
                    </a:cubicBezTo>
                    <a:cubicBezTo>
                      <a:pt x="3" y="202"/>
                      <a:pt x="3" y="202"/>
                      <a:pt x="4" y="203"/>
                    </a:cubicBezTo>
                    <a:cubicBezTo>
                      <a:pt x="5" y="200"/>
                      <a:pt x="5" y="200"/>
                      <a:pt x="5" y="200"/>
                    </a:cubicBezTo>
                    <a:cubicBezTo>
                      <a:pt x="6" y="199"/>
                      <a:pt x="6" y="199"/>
                      <a:pt x="7" y="198"/>
                    </a:cubicBezTo>
                    <a:cubicBezTo>
                      <a:pt x="6" y="199"/>
                      <a:pt x="5" y="200"/>
                      <a:pt x="4" y="202"/>
                    </a:cubicBezTo>
                    <a:cubicBezTo>
                      <a:pt x="5" y="200"/>
                      <a:pt x="6" y="199"/>
                      <a:pt x="7" y="198"/>
                    </a:cubicBezTo>
                    <a:cubicBezTo>
                      <a:pt x="7" y="198"/>
                      <a:pt x="7" y="198"/>
                      <a:pt x="7" y="198"/>
                    </a:cubicBezTo>
                    <a:cubicBezTo>
                      <a:pt x="5" y="197"/>
                      <a:pt x="5" y="197"/>
                      <a:pt x="5" y="197"/>
                    </a:cubicBezTo>
                    <a:cubicBezTo>
                      <a:pt x="5" y="197"/>
                      <a:pt x="5" y="197"/>
                      <a:pt x="5" y="197"/>
                    </a:cubicBezTo>
                    <a:moveTo>
                      <a:pt x="4" y="196"/>
                    </a:moveTo>
                    <a:cubicBezTo>
                      <a:pt x="3" y="197"/>
                      <a:pt x="3" y="199"/>
                      <a:pt x="2" y="200"/>
                    </a:cubicBezTo>
                    <a:cubicBezTo>
                      <a:pt x="1" y="200"/>
                      <a:pt x="1" y="200"/>
                      <a:pt x="1" y="201"/>
                    </a:cubicBezTo>
                    <a:cubicBezTo>
                      <a:pt x="1" y="201"/>
                      <a:pt x="1" y="201"/>
                      <a:pt x="1" y="201"/>
                    </a:cubicBezTo>
                    <a:cubicBezTo>
                      <a:pt x="2" y="200"/>
                      <a:pt x="3" y="198"/>
                      <a:pt x="5" y="196"/>
                    </a:cubicBezTo>
                    <a:cubicBezTo>
                      <a:pt x="4" y="196"/>
                      <a:pt x="4" y="196"/>
                      <a:pt x="4" y="196"/>
                    </a:cubicBezTo>
                    <a:moveTo>
                      <a:pt x="11" y="187"/>
                    </a:moveTo>
                    <a:cubicBezTo>
                      <a:pt x="10" y="189"/>
                      <a:pt x="9" y="190"/>
                      <a:pt x="8" y="191"/>
                    </a:cubicBezTo>
                    <a:cubicBezTo>
                      <a:pt x="8" y="192"/>
                      <a:pt x="7" y="192"/>
                      <a:pt x="7" y="193"/>
                    </a:cubicBezTo>
                    <a:cubicBezTo>
                      <a:pt x="7" y="193"/>
                      <a:pt x="7" y="193"/>
                      <a:pt x="7" y="193"/>
                    </a:cubicBezTo>
                    <a:cubicBezTo>
                      <a:pt x="8" y="192"/>
                      <a:pt x="8" y="191"/>
                      <a:pt x="9" y="191"/>
                    </a:cubicBezTo>
                    <a:cubicBezTo>
                      <a:pt x="8" y="192"/>
                      <a:pt x="8" y="192"/>
                      <a:pt x="7" y="193"/>
                    </a:cubicBezTo>
                    <a:cubicBezTo>
                      <a:pt x="8" y="194"/>
                      <a:pt x="9" y="194"/>
                      <a:pt x="9" y="194"/>
                    </a:cubicBezTo>
                    <a:cubicBezTo>
                      <a:pt x="10" y="194"/>
                      <a:pt x="10" y="194"/>
                      <a:pt x="10" y="194"/>
                    </a:cubicBezTo>
                    <a:cubicBezTo>
                      <a:pt x="9" y="194"/>
                      <a:pt x="9" y="194"/>
                      <a:pt x="9" y="194"/>
                    </a:cubicBezTo>
                    <a:cubicBezTo>
                      <a:pt x="10" y="195"/>
                      <a:pt x="10" y="195"/>
                      <a:pt x="10" y="195"/>
                    </a:cubicBezTo>
                    <a:cubicBezTo>
                      <a:pt x="13" y="189"/>
                      <a:pt x="13" y="189"/>
                      <a:pt x="13" y="189"/>
                    </a:cubicBezTo>
                    <a:cubicBezTo>
                      <a:pt x="13" y="189"/>
                      <a:pt x="13" y="189"/>
                      <a:pt x="13" y="189"/>
                    </a:cubicBezTo>
                    <a:cubicBezTo>
                      <a:pt x="11" y="187"/>
                      <a:pt x="11" y="187"/>
                      <a:pt x="11" y="187"/>
                    </a:cubicBezTo>
                    <a:moveTo>
                      <a:pt x="19" y="176"/>
                    </a:moveTo>
                    <a:cubicBezTo>
                      <a:pt x="18" y="179"/>
                      <a:pt x="16" y="182"/>
                      <a:pt x="14" y="185"/>
                    </a:cubicBezTo>
                    <a:cubicBezTo>
                      <a:pt x="14" y="186"/>
                      <a:pt x="14" y="186"/>
                      <a:pt x="15" y="186"/>
                    </a:cubicBezTo>
                    <a:cubicBezTo>
                      <a:pt x="17" y="183"/>
                      <a:pt x="19" y="180"/>
                      <a:pt x="20" y="177"/>
                    </a:cubicBezTo>
                    <a:cubicBezTo>
                      <a:pt x="19" y="176"/>
                      <a:pt x="19" y="176"/>
                      <a:pt x="19" y="176"/>
                    </a:cubicBezTo>
                    <a:moveTo>
                      <a:pt x="17" y="175"/>
                    </a:moveTo>
                    <a:cubicBezTo>
                      <a:pt x="16" y="179"/>
                      <a:pt x="14" y="182"/>
                      <a:pt x="12" y="184"/>
                    </a:cubicBezTo>
                    <a:cubicBezTo>
                      <a:pt x="13" y="185"/>
                      <a:pt x="13" y="185"/>
                      <a:pt x="13" y="185"/>
                    </a:cubicBezTo>
                    <a:cubicBezTo>
                      <a:pt x="15" y="183"/>
                      <a:pt x="16" y="180"/>
                      <a:pt x="18" y="177"/>
                    </a:cubicBezTo>
                    <a:cubicBezTo>
                      <a:pt x="18" y="177"/>
                      <a:pt x="18" y="176"/>
                      <a:pt x="19" y="176"/>
                    </a:cubicBezTo>
                    <a:cubicBezTo>
                      <a:pt x="17" y="175"/>
                      <a:pt x="17" y="175"/>
                      <a:pt x="17" y="175"/>
                    </a:cubicBezTo>
                    <a:moveTo>
                      <a:pt x="26" y="165"/>
                    </a:moveTo>
                    <a:cubicBezTo>
                      <a:pt x="22" y="173"/>
                      <a:pt x="22" y="173"/>
                      <a:pt x="22" y="173"/>
                    </a:cubicBezTo>
                    <a:cubicBezTo>
                      <a:pt x="22" y="173"/>
                      <a:pt x="22" y="173"/>
                      <a:pt x="21" y="173"/>
                    </a:cubicBezTo>
                    <a:cubicBezTo>
                      <a:pt x="23" y="174"/>
                      <a:pt x="23" y="174"/>
                      <a:pt x="23" y="174"/>
                    </a:cubicBezTo>
                    <a:cubicBezTo>
                      <a:pt x="24" y="171"/>
                      <a:pt x="26" y="168"/>
                      <a:pt x="27" y="166"/>
                    </a:cubicBezTo>
                    <a:cubicBezTo>
                      <a:pt x="27" y="166"/>
                      <a:pt x="26" y="165"/>
                      <a:pt x="26" y="165"/>
                    </a:cubicBezTo>
                    <a:moveTo>
                      <a:pt x="25" y="165"/>
                    </a:moveTo>
                    <a:cubicBezTo>
                      <a:pt x="24" y="167"/>
                      <a:pt x="22" y="170"/>
                      <a:pt x="21" y="172"/>
                    </a:cubicBezTo>
                    <a:cubicBezTo>
                      <a:pt x="21" y="173"/>
                      <a:pt x="21" y="173"/>
                      <a:pt x="21" y="173"/>
                    </a:cubicBezTo>
                    <a:cubicBezTo>
                      <a:pt x="23" y="170"/>
                      <a:pt x="24" y="168"/>
                      <a:pt x="26" y="165"/>
                    </a:cubicBezTo>
                    <a:cubicBezTo>
                      <a:pt x="26" y="165"/>
                      <a:pt x="26" y="165"/>
                      <a:pt x="25" y="165"/>
                    </a:cubicBezTo>
                    <a:moveTo>
                      <a:pt x="24" y="164"/>
                    </a:moveTo>
                    <a:cubicBezTo>
                      <a:pt x="22" y="167"/>
                      <a:pt x="21" y="169"/>
                      <a:pt x="19" y="172"/>
                    </a:cubicBezTo>
                    <a:cubicBezTo>
                      <a:pt x="21" y="172"/>
                      <a:pt x="21" y="172"/>
                      <a:pt x="21" y="172"/>
                    </a:cubicBezTo>
                    <a:cubicBezTo>
                      <a:pt x="21" y="172"/>
                      <a:pt x="21" y="171"/>
                      <a:pt x="22" y="171"/>
                    </a:cubicBezTo>
                    <a:cubicBezTo>
                      <a:pt x="23" y="169"/>
                      <a:pt x="24" y="167"/>
                      <a:pt x="25" y="165"/>
                    </a:cubicBezTo>
                    <a:cubicBezTo>
                      <a:pt x="25" y="164"/>
                      <a:pt x="24" y="164"/>
                      <a:pt x="24" y="164"/>
                    </a:cubicBezTo>
                    <a:moveTo>
                      <a:pt x="27" y="162"/>
                    </a:moveTo>
                    <a:cubicBezTo>
                      <a:pt x="27" y="162"/>
                      <a:pt x="27" y="162"/>
                      <a:pt x="27" y="163"/>
                    </a:cubicBezTo>
                    <a:cubicBezTo>
                      <a:pt x="27" y="163"/>
                      <a:pt x="27" y="163"/>
                      <a:pt x="27" y="163"/>
                    </a:cubicBezTo>
                    <a:cubicBezTo>
                      <a:pt x="27" y="163"/>
                      <a:pt x="27" y="163"/>
                      <a:pt x="27" y="163"/>
                    </a:cubicBezTo>
                    <a:cubicBezTo>
                      <a:pt x="27" y="163"/>
                      <a:pt x="27" y="163"/>
                      <a:pt x="27" y="163"/>
                    </a:cubicBezTo>
                    <a:cubicBezTo>
                      <a:pt x="28" y="163"/>
                      <a:pt x="28" y="163"/>
                      <a:pt x="29" y="164"/>
                    </a:cubicBezTo>
                    <a:cubicBezTo>
                      <a:pt x="29" y="163"/>
                      <a:pt x="29" y="163"/>
                      <a:pt x="29" y="163"/>
                    </a:cubicBezTo>
                    <a:cubicBezTo>
                      <a:pt x="29" y="162"/>
                      <a:pt x="28" y="162"/>
                      <a:pt x="27" y="162"/>
                    </a:cubicBezTo>
                    <a:moveTo>
                      <a:pt x="27" y="161"/>
                    </a:moveTo>
                    <a:cubicBezTo>
                      <a:pt x="27" y="162"/>
                      <a:pt x="27" y="162"/>
                      <a:pt x="26" y="162"/>
                    </a:cubicBezTo>
                    <a:cubicBezTo>
                      <a:pt x="27" y="162"/>
                      <a:pt x="27" y="162"/>
                      <a:pt x="27" y="163"/>
                    </a:cubicBezTo>
                    <a:cubicBezTo>
                      <a:pt x="27" y="162"/>
                      <a:pt x="27" y="162"/>
                      <a:pt x="27" y="162"/>
                    </a:cubicBezTo>
                    <a:cubicBezTo>
                      <a:pt x="27" y="162"/>
                      <a:pt x="27" y="162"/>
                      <a:pt x="27" y="161"/>
                    </a:cubicBezTo>
                    <a:moveTo>
                      <a:pt x="26" y="161"/>
                    </a:moveTo>
                    <a:cubicBezTo>
                      <a:pt x="26" y="161"/>
                      <a:pt x="25" y="161"/>
                      <a:pt x="25" y="162"/>
                    </a:cubicBezTo>
                    <a:cubicBezTo>
                      <a:pt x="26" y="162"/>
                      <a:pt x="26" y="162"/>
                      <a:pt x="26" y="162"/>
                    </a:cubicBezTo>
                    <a:cubicBezTo>
                      <a:pt x="26" y="162"/>
                      <a:pt x="27" y="162"/>
                      <a:pt x="27" y="161"/>
                    </a:cubicBezTo>
                    <a:cubicBezTo>
                      <a:pt x="26" y="161"/>
                      <a:pt x="26" y="161"/>
                      <a:pt x="26" y="161"/>
                    </a:cubicBezTo>
                    <a:moveTo>
                      <a:pt x="29" y="160"/>
                    </a:moveTo>
                    <a:cubicBezTo>
                      <a:pt x="28" y="160"/>
                      <a:pt x="28" y="161"/>
                      <a:pt x="27" y="162"/>
                    </a:cubicBezTo>
                    <a:cubicBezTo>
                      <a:pt x="28" y="162"/>
                      <a:pt x="29" y="162"/>
                      <a:pt x="29" y="163"/>
                    </a:cubicBezTo>
                    <a:cubicBezTo>
                      <a:pt x="30" y="162"/>
                      <a:pt x="30" y="161"/>
                      <a:pt x="31" y="161"/>
                    </a:cubicBezTo>
                    <a:cubicBezTo>
                      <a:pt x="30" y="160"/>
                      <a:pt x="30" y="160"/>
                      <a:pt x="30" y="160"/>
                    </a:cubicBezTo>
                    <a:cubicBezTo>
                      <a:pt x="29" y="160"/>
                      <a:pt x="29" y="160"/>
                      <a:pt x="29" y="160"/>
                    </a:cubicBezTo>
                    <a:cubicBezTo>
                      <a:pt x="29" y="160"/>
                      <a:pt x="29" y="160"/>
                      <a:pt x="30" y="160"/>
                    </a:cubicBezTo>
                    <a:cubicBezTo>
                      <a:pt x="29" y="160"/>
                      <a:pt x="29" y="160"/>
                      <a:pt x="29" y="160"/>
                    </a:cubicBezTo>
                    <a:moveTo>
                      <a:pt x="28" y="159"/>
                    </a:moveTo>
                    <a:cubicBezTo>
                      <a:pt x="28" y="159"/>
                      <a:pt x="28" y="159"/>
                      <a:pt x="28" y="159"/>
                    </a:cubicBezTo>
                    <a:cubicBezTo>
                      <a:pt x="28" y="160"/>
                      <a:pt x="27" y="161"/>
                      <a:pt x="27" y="161"/>
                    </a:cubicBezTo>
                    <a:cubicBezTo>
                      <a:pt x="27" y="161"/>
                      <a:pt x="27" y="162"/>
                      <a:pt x="27" y="162"/>
                    </a:cubicBezTo>
                    <a:cubicBezTo>
                      <a:pt x="28" y="161"/>
                      <a:pt x="28" y="160"/>
                      <a:pt x="29" y="160"/>
                    </a:cubicBezTo>
                    <a:cubicBezTo>
                      <a:pt x="29" y="159"/>
                      <a:pt x="28" y="159"/>
                      <a:pt x="28" y="159"/>
                    </a:cubicBezTo>
                    <a:moveTo>
                      <a:pt x="27" y="159"/>
                    </a:moveTo>
                    <a:cubicBezTo>
                      <a:pt x="27" y="159"/>
                      <a:pt x="26" y="160"/>
                      <a:pt x="26" y="161"/>
                    </a:cubicBezTo>
                    <a:cubicBezTo>
                      <a:pt x="26" y="161"/>
                      <a:pt x="26" y="161"/>
                      <a:pt x="27" y="161"/>
                    </a:cubicBezTo>
                    <a:cubicBezTo>
                      <a:pt x="27" y="161"/>
                      <a:pt x="28" y="160"/>
                      <a:pt x="28" y="159"/>
                    </a:cubicBezTo>
                    <a:cubicBezTo>
                      <a:pt x="28" y="159"/>
                      <a:pt x="27" y="159"/>
                      <a:pt x="27" y="159"/>
                    </a:cubicBezTo>
                    <a:moveTo>
                      <a:pt x="32" y="157"/>
                    </a:moveTo>
                    <a:cubicBezTo>
                      <a:pt x="31" y="158"/>
                      <a:pt x="30" y="159"/>
                      <a:pt x="30" y="160"/>
                    </a:cubicBezTo>
                    <a:cubicBezTo>
                      <a:pt x="30" y="160"/>
                      <a:pt x="31" y="160"/>
                      <a:pt x="31" y="160"/>
                    </a:cubicBezTo>
                    <a:cubicBezTo>
                      <a:pt x="32" y="159"/>
                      <a:pt x="32" y="158"/>
                      <a:pt x="33" y="158"/>
                    </a:cubicBezTo>
                    <a:cubicBezTo>
                      <a:pt x="32" y="157"/>
                      <a:pt x="32" y="157"/>
                      <a:pt x="32" y="157"/>
                    </a:cubicBezTo>
                    <a:moveTo>
                      <a:pt x="31" y="156"/>
                    </a:moveTo>
                    <a:cubicBezTo>
                      <a:pt x="30" y="157"/>
                      <a:pt x="30" y="158"/>
                      <a:pt x="29" y="159"/>
                    </a:cubicBezTo>
                    <a:cubicBezTo>
                      <a:pt x="29" y="159"/>
                      <a:pt x="30" y="159"/>
                      <a:pt x="30" y="159"/>
                    </a:cubicBezTo>
                    <a:cubicBezTo>
                      <a:pt x="30" y="159"/>
                      <a:pt x="31" y="158"/>
                      <a:pt x="31" y="157"/>
                    </a:cubicBezTo>
                    <a:cubicBezTo>
                      <a:pt x="31" y="157"/>
                      <a:pt x="31" y="157"/>
                      <a:pt x="31" y="156"/>
                    </a:cubicBezTo>
                    <a:moveTo>
                      <a:pt x="32" y="156"/>
                    </a:moveTo>
                    <a:cubicBezTo>
                      <a:pt x="32" y="157"/>
                      <a:pt x="32" y="157"/>
                      <a:pt x="32" y="157"/>
                    </a:cubicBezTo>
                    <a:cubicBezTo>
                      <a:pt x="33" y="157"/>
                      <a:pt x="33" y="157"/>
                      <a:pt x="33" y="157"/>
                    </a:cubicBezTo>
                    <a:cubicBezTo>
                      <a:pt x="33" y="157"/>
                      <a:pt x="33" y="157"/>
                      <a:pt x="33" y="157"/>
                    </a:cubicBezTo>
                    <a:cubicBezTo>
                      <a:pt x="33" y="157"/>
                      <a:pt x="32" y="157"/>
                      <a:pt x="32" y="156"/>
                    </a:cubicBezTo>
                    <a:moveTo>
                      <a:pt x="30" y="156"/>
                    </a:moveTo>
                    <a:cubicBezTo>
                      <a:pt x="30" y="157"/>
                      <a:pt x="29" y="158"/>
                      <a:pt x="29" y="159"/>
                    </a:cubicBezTo>
                    <a:cubicBezTo>
                      <a:pt x="29" y="159"/>
                      <a:pt x="29" y="159"/>
                      <a:pt x="29" y="159"/>
                    </a:cubicBezTo>
                    <a:cubicBezTo>
                      <a:pt x="30" y="158"/>
                      <a:pt x="30" y="157"/>
                      <a:pt x="31" y="156"/>
                    </a:cubicBezTo>
                    <a:cubicBezTo>
                      <a:pt x="31" y="156"/>
                      <a:pt x="30" y="156"/>
                      <a:pt x="30" y="156"/>
                    </a:cubicBezTo>
                    <a:moveTo>
                      <a:pt x="31" y="156"/>
                    </a:moveTo>
                    <a:cubicBezTo>
                      <a:pt x="31" y="156"/>
                      <a:pt x="30" y="156"/>
                      <a:pt x="30" y="156"/>
                    </a:cubicBezTo>
                    <a:cubicBezTo>
                      <a:pt x="31" y="156"/>
                      <a:pt x="31" y="156"/>
                      <a:pt x="31" y="156"/>
                    </a:cubicBezTo>
                    <a:cubicBezTo>
                      <a:pt x="31" y="156"/>
                      <a:pt x="31" y="156"/>
                      <a:pt x="31" y="156"/>
                    </a:cubicBezTo>
                    <a:cubicBezTo>
                      <a:pt x="31" y="156"/>
                      <a:pt x="31" y="156"/>
                      <a:pt x="31" y="156"/>
                    </a:cubicBezTo>
                    <a:cubicBezTo>
                      <a:pt x="31" y="157"/>
                      <a:pt x="31" y="157"/>
                      <a:pt x="31" y="157"/>
                    </a:cubicBezTo>
                    <a:cubicBezTo>
                      <a:pt x="31" y="156"/>
                      <a:pt x="32" y="156"/>
                      <a:pt x="32" y="156"/>
                    </a:cubicBezTo>
                    <a:cubicBezTo>
                      <a:pt x="31" y="156"/>
                      <a:pt x="31" y="156"/>
                      <a:pt x="31" y="156"/>
                    </a:cubicBezTo>
                    <a:moveTo>
                      <a:pt x="30" y="155"/>
                    </a:moveTo>
                    <a:cubicBezTo>
                      <a:pt x="30" y="156"/>
                      <a:pt x="30" y="156"/>
                      <a:pt x="30" y="156"/>
                    </a:cubicBezTo>
                    <a:cubicBezTo>
                      <a:pt x="30" y="156"/>
                      <a:pt x="30" y="156"/>
                      <a:pt x="30" y="156"/>
                    </a:cubicBezTo>
                    <a:cubicBezTo>
                      <a:pt x="30" y="156"/>
                      <a:pt x="30" y="156"/>
                      <a:pt x="30" y="156"/>
                    </a:cubicBezTo>
                    <a:cubicBezTo>
                      <a:pt x="30" y="156"/>
                      <a:pt x="30" y="155"/>
                      <a:pt x="30" y="155"/>
                    </a:cubicBezTo>
                    <a:moveTo>
                      <a:pt x="29" y="155"/>
                    </a:moveTo>
                    <a:cubicBezTo>
                      <a:pt x="28" y="156"/>
                      <a:pt x="28" y="157"/>
                      <a:pt x="27" y="158"/>
                    </a:cubicBezTo>
                    <a:cubicBezTo>
                      <a:pt x="28" y="158"/>
                      <a:pt x="28" y="158"/>
                      <a:pt x="28" y="159"/>
                    </a:cubicBezTo>
                    <a:cubicBezTo>
                      <a:pt x="28" y="158"/>
                      <a:pt x="29" y="158"/>
                      <a:pt x="29" y="158"/>
                    </a:cubicBezTo>
                    <a:cubicBezTo>
                      <a:pt x="29" y="157"/>
                      <a:pt x="30" y="157"/>
                      <a:pt x="30" y="156"/>
                    </a:cubicBezTo>
                    <a:cubicBezTo>
                      <a:pt x="30" y="156"/>
                      <a:pt x="30" y="156"/>
                      <a:pt x="30" y="156"/>
                    </a:cubicBezTo>
                    <a:cubicBezTo>
                      <a:pt x="30" y="156"/>
                      <a:pt x="30" y="156"/>
                      <a:pt x="30" y="156"/>
                    </a:cubicBezTo>
                    <a:cubicBezTo>
                      <a:pt x="30" y="156"/>
                      <a:pt x="30" y="156"/>
                      <a:pt x="30" y="156"/>
                    </a:cubicBezTo>
                    <a:cubicBezTo>
                      <a:pt x="30" y="156"/>
                      <a:pt x="29" y="156"/>
                      <a:pt x="29" y="155"/>
                    </a:cubicBezTo>
                    <a:moveTo>
                      <a:pt x="29" y="155"/>
                    </a:moveTo>
                    <a:cubicBezTo>
                      <a:pt x="29" y="155"/>
                      <a:pt x="29" y="155"/>
                      <a:pt x="29" y="155"/>
                    </a:cubicBezTo>
                    <a:cubicBezTo>
                      <a:pt x="30" y="156"/>
                      <a:pt x="30" y="156"/>
                      <a:pt x="30" y="156"/>
                    </a:cubicBezTo>
                    <a:cubicBezTo>
                      <a:pt x="30" y="156"/>
                      <a:pt x="30" y="156"/>
                      <a:pt x="30" y="155"/>
                    </a:cubicBezTo>
                    <a:cubicBezTo>
                      <a:pt x="30" y="155"/>
                      <a:pt x="29" y="155"/>
                      <a:pt x="29" y="155"/>
                    </a:cubicBezTo>
                    <a:moveTo>
                      <a:pt x="34" y="153"/>
                    </a:moveTo>
                    <a:cubicBezTo>
                      <a:pt x="34" y="153"/>
                      <a:pt x="34" y="153"/>
                      <a:pt x="34" y="153"/>
                    </a:cubicBezTo>
                    <a:cubicBezTo>
                      <a:pt x="35" y="154"/>
                      <a:pt x="35" y="154"/>
                      <a:pt x="35" y="154"/>
                    </a:cubicBezTo>
                    <a:cubicBezTo>
                      <a:pt x="35" y="154"/>
                      <a:pt x="35" y="154"/>
                      <a:pt x="35" y="154"/>
                    </a:cubicBezTo>
                    <a:cubicBezTo>
                      <a:pt x="34" y="154"/>
                      <a:pt x="34" y="154"/>
                      <a:pt x="34" y="153"/>
                    </a:cubicBezTo>
                    <a:moveTo>
                      <a:pt x="33" y="153"/>
                    </a:moveTo>
                    <a:cubicBezTo>
                      <a:pt x="33" y="153"/>
                      <a:pt x="33" y="153"/>
                      <a:pt x="33" y="153"/>
                    </a:cubicBezTo>
                    <a:cubicBezTo>
                      <a:pt x="33" y="153"/>
                      <a:pt x="33" y="153"/>
                      <a:pt x="33" y="153"/>
                    </a:cubicBezTo>
                    <a:cubicBezTo>
                      <a:pt x="33" y="153"/>
                      <a:pt x="33" y="153"/>
                      <a:pt x="33" y="153"/>
                    </a:cubicBezTo>
                    <a:moveTo>
                      <a:pt x="35" y="151"/>
                    </a:moveTo>
                    <a:cubicBezTo>
                      <a:pt x="35" y="152"/>
                      <a:pt x="34" y="152"/>
                      <a:pt x="34" y="153"/>
                    </a:cubicBezTo>
                    <a:cubicBezTo>
                      <a:pt x="34" y="153"/>
                      <a:pt x="35" y="153"/>
                      <a:pt x="35" y="154"/>
                    </a:cubicBezTo>
                    <a:cubicBezTo>
                      <a:pt x="35" y="153"/>
                      <a:pt x="36" y="152"/>
                      <a:pt x="36" y="152"/>
                    </a:cubicBezTo>
                    <a:cubicBezTo>
                      <a:pt x="36" y="152"/>
                      <a:pt x="36" y="151"/>
                      <a:pt x="35" y="151"/>
                    </a:cubicBezTo>
                    <a:moveTo>
                      <a:pt x="34" y="150"/>
                    </a:moveTo>
                    <a:cubicBezTo>
                      <a:pt x="34" y="151"/>
                      <a:pt x="33" y="152"/>
                      <a:pt x="33" y="152"/>
                    </a:cubicBezTo>
                    <a:cubicBezTo>
                      <a:pt x="33" y="153"/>
                      <a:pt x="33" y="153"/>
                      <a:pt x="33" y="153"/>
                    </a:cubicBezTo>
                    <a:cubicBezTo>
                      <a:pt x="33" y="153"/>
                      <a:pt x="34" y="153"/>
                      <a:pt x="34" y="153"/>
                    </a:cubicBezTo>
                    <a:cubicBezTo>
                      <a:pt x="34" y="152"/>
                      <a:pt x="34" y="152"/>
                      <a:pt x="35" y="151"/>
                    </a:cubicBezTo>
                    <a:cubicBezTo>
                      <a:pt x="35" y="151"/>
                      <a:pt x="34" y="151"/>
                      <a:pt x="34" y="150"/>
                    </a:cubicBezTo>
                    <a:moveTo>
                      <a:pt x="36" y="150"/>
                    </a:moveTo>
                    <a:cubicBezTo>
                      <a:pt x="36" y="150"/>
                      <a:pt x="37" y="151"/>
                      <a:pt x="37" y="151"/>
                    </a:cubicBezTo>
                    <a:cubicBezTo>
                      <a:pt x="37" y="151"/>
                      <a:pt x="37" y="151"/>
                      <a:pt x="37" y="151"/>
                    </a:cubicBezTo>
                    <a:cubicBezTo>
                      <a:pt x="36" y="150"/>
                      <a:pt x="36" y="150"/>
                      <a:pt x="36" y="150"/>
                    </a:cubicBezTo>
                    <a:moveTo>
                      <a:pt x="34" y="150"/>
                    </a:moveTo>
                    <a:cubicBezTo>
                      <a:pt x="33" y="151"/>
                      <a:pt x="33" y="151"/>
                      <a:pt x="32" y="152"/>
                    </a:cubicBezTo>
                    <a:cubicBezTo>
                      <a:pt x="33" y="152"/>
                      <a:pt x="33" y="152"/>
                      <a:pt x="33" y="152"/>
                    </a:cubicBezTo>
                    <a:cubicBezTo>
                      <a:pt x="33" y="151"/>
                      <a:pt x="33" y="151"/>
                      <a:pt x="34" y="150"/>
                    </a:cubicBezTo>
                    <a:cubicBezTo>
                      <a:pt x="34" y="150"/>
                      <a:pt x="34" y="150"/>
                      <a:pt x="34" y="150"/>
                    </a:cubicBezTo>
                    <a:moveTo>
                      <a:pt x="36" y="150"/>
                    </a:moveTo>
                    <a:cubicBezTo>
                      <a:pt x="36" y="150"/>
                      <a:pt x="36" y="150"/>
                      <a:pt x="36" y="150"/>
                    </a:cubicBezTo>
                    <a:cubicBezTo>
                      <a:pt x="36" y="150"/>
                      <a:pt x="36" y="150"/>
                      <a:pt x="36" y="150"/>
                    </a:cubicBezTo>
                    <a:cubicBezTo>
                      <a:pt x="37" y="151"/>
                      <a:pt x="37" y="151"/>
                      <a:pt x="37" y="151"/>
                    </a:cubicBezTo>
                    <a:cubicBezTo>
                      <a:pt x="37" y="151"/>
                      <a:pt x="37" y="150"/>
                      <a:pt x="37" y="150"/>
                    </a:cubicBezTo>
                    <a:cubicBezTo>
                      <a:pt x="37" y="150"/>
                      <a:pt x="36" y="150"/>
                      <a:pt x="36" y="150"/>
                    </a:cubicBezTo>
                    <a:moveTo>
                      <a:pt x="36" y="149"/>
                    </a:moveTo>
                    <a:cubicBezTo>
                      <a:pt x="36" y="149"/>
                      <a:pt x="36" y="150"/>
                      <a:pt x="36" y="150"/>
                    </a:cubicBezTo>
                    <a:cubicBezTo>
                      <a:pt x="36" y="150"/>
                      <a:pt x="37" y="150"/>
                      <a:pt x="37" y="150"/>
                    </a:cubicBezTo>
                    <a:cubicBezTo>
                      <a:pt x="37" y="150"/>
                      <a:pt x="37" y="150"/>
                      <a:pt x="37" y="150"/>
                    </a:cubicBezTo>
                    <a:cubicBezTo>
                      <a:pt x="37" y="150"/>
                      <a:pt x="37" y="150"/>
                      <a:pt x="36" y="149"/>
                    </a:cubicBezTo>
                    <a:moveTo>
                      <a:pt x="32" y="149"/>
                    </a:moveTo>
                    <a:cubicBezTo>
                      <a:pt x="32" y="150"/>
                      <a:pt x="32" y="151"/>
                      <a:pt x="31" y="151"/>
                    </a:cubicBezTo>
                    <a:cubicBezTo>
                      <a:pt x="32" y="152"/>
                      <a:pt x="32" y="152"/>
                      <a:pt x="32" y="152"/>
                    </a:cubicBezTo>
                    <a:cubicBezTo>
                      <a:pt x="33" y="151"/>
                      <a:pt x="33" y="151"/>
                      <a:pt x="33" y="150"/>
                    </a:cubicBezTo>
                    <a:cubicBezTo>
                      <a:pt x="33" y="150"/>
                      <a:pt x="33" y="150"/>
                      <a:pt x="32" y="149"/>
                    </a:cubicBezTo>
                    <a:moveTo>
                      <a:pt x="35" y="149"/>
                    </a:moveTo>
                    <a:cubicBezTo>
                      <a:pt x="35" y="149"/>
                      <a:pt x="35" y="149"/>
                      <a:pt x="35" y="149"/>
                    </a:cubicBezTo>
                    <a:cubicBezTo>
                      <a:pt x="35" y="150"/>
                      <a:pt x="35" y="150"/>
                      <a:pt x="35" y="150"/>
                    </a:cubicBezTo>
                    <a:cubicBezTo>
                      <a:pt x="36" y="150"/>
                      <a:pt x="36" y="150"/>
                      <a:pt x="36" y="149"/>
                    </a:cubicBezTo>
                    <a:cubicBezTo>
                      <a:pt x="35" y="149"/>
                      <a:pt x="35" y="149"/>
                      <a:pt x="35" y="149"/>
                    </a:cubicBezTo>
                    <a:moveTo>
                      <a:pt x="34" y="149"/>
                    </a:moveTo>
                    <a:cubicBezTo>
                      <a:pt x="34" y="149"/>
                      <a:pt x="34" y="149"/>
                      <a:pt x="34" y="149"/>
                    </a:cubicBezTo>
                    <a:cubicBezTo>
                      <a:pt x="34" y="149"/>
                      <a:pt x="34" y="149"/>
                      <a:pt x="34" y="149"/>
                    </a:cubicBezTo>
                    <a:cubicBezTo>
                      <a:pt x="34" y="149"/>
                      <a:pt x="35" y="149"/>
                      <a:pt x="35" y="149"/>
                    </a:cubicBezTo>
                    <a:cubicBezTo>
                      <a:pt x="35" y="149"/>
                      <a:pt x="34" y="149"/>
                      <a:pt x="34" y="149"/>
                    </a:cubicBezTo>
                    <a:moveTo>
                      <a:pt x="35" y="148"/>
                    </a:moveTo>
                    <a:cubicBezTo>
                      <a:pt x="35" y="149"/>
                      <a:pt x="35" y="149"/>
                      <a:pt x="35" y="149"/>
                    </a:cubicBezTo>
                    <a:cubicBezTo>
                      <a:pt x="35" y="149"/>
                      <a:pt x="35" y="149"/>
                      <a:pt x="36" y="149"/>
                    </a:cubicBezTo>
                    <a:cubicBezTo>
                      <a:pt x="36" y="149"/>
                      <a:pt x="36" y="149"/>
                      <a:pt x="36" y="149"/>
                    </a:cubicBezTo>
                    <a:cubicBezTo>
                      <a:pt x="36" y="149"/>
                      <a:pt x="35" y="149"/>
                      <a:pt x="35" y="148"/>
                    </a:cubicBezTo>
                    <a:moveTo>
                      <a:pt x="35" y="148"/>
                    </a:moveTo>
                    <a:cubicBezTo>
                      <a:pt x="35" y="148"/>
                      <a:pt x="35" y="149"/>
                      <a:pt x="34" y="149"/>
                    </a:cubicBezTo>
                    <a:cubicBezTo>
                      <a:pt x="34" y="149"/>
                      <a:pt x="35" y="149"/>
                      <a:pt x="35" y="149"/>
                    </a:cubicBezTo>
                    <a:cubicBezTo>
                      <a:pt x="35" y="149"/>
                      <a:pt x="35" y="149"/>
                      <a:pt x="35" y="148"/>
                    </a:cubicBezTo>
                    <a:cubicBezTo>
                      <a:pt x="35" y="148"/>
                      <a:pt x="35" y="148"/>
                      <a:pt x="35" y="148"/>
                    </a:cubicBezTo>
                    <a:moveTo>
                      <a:pt x="33" y="148"/>
                    </a:moveTo>
                    <a:cubicBezTo>
                      <a:pt x="33" y="148"/>
                      <a:pt x="33" y="148"/>
                      <a:pt x="33" y="148"/>
                    </a:cubicBezTo>
                    <a:cubicBezTo>
                      <a:pt x="33" y="148"/>
                      <a:pt x="34" y="149"/>
                      <a:pt x="34" y="149"/>
                    </a:cubicBezTo>
                    <a:cubicBezTo>
                      <a:pt x="34" y="149"/>
                      <a:pt x="34" y="149"/>
                      <a:pt x="34" y="149"/>
                    </a:cubicBezTo>
                    <a:cubicBezTo>
                      <a:pt x="34" y="148"/>
                      <a:pt x="33" y="148"/>
                      <a:pt x="33" y="148"/>
                    </a:cubicBezTo>
                    <a:moveTo>
                      <a:pt x="37" y="148"/>
                    </a:moveTo>
                    <a:cubicBezTo>
                      <a:pt x="37" y="148"/>
                      <a:pt x="37" y="148"/>
                      <a:pt x="37" y="148"/>
                    </a:cubicBezTo>
                    <a:cubicBezTo>
                      <a:pt x="37" y="149"/>
                      <a:pt x="38" y="149"/>
                      <a:pt x="38" y="149"/>
                    </a:cubicBezTo>
                    <a:cubicBezTo>
                      <a:pt x="38" y="149"/>
                      <a:pt x="38" y="149"/>
                      <a:pt x="38" y="148"/>
                    </a:cubicBezTo>
                    <a:cubicBezTo>
                      <a:pt x="38" y="148"/>
                      <a:pt x="38" y="148"/>
                      <a:pt x="37" y="148"/>
                    </a:cubicBezTo>
                    <a:moveTo>
                      <a:pt x="33" y="147"/>
                    </a:moveTo>
                    <a:cubicBezTo>
                      <a:pt x="33" y="148"/>
                      <a:pt x="33" y="148"/>
                      <a:pt x="33" y="148"/>
                    </a:cubicBezTo>
                    <a:cubicBezTo>
                      <a:pt x="33" y="148"/>
                      <a:pt x="34" y="148"/>
                      <a:pt x="34" y="149"/>
                    </a:cubicBezTo>
                    <a:cubicBezTo>
                      <a:pt x="34" y="148"/>
                      <a:pt x="34" y="148"/>
                      <a:pt x="34" y="148"/>
                    </a:cubicBezTo>
                    <a:cubicBezTo>
                      <a:pt x="34" y="148"/>
                      <a:pt x="34" y="148"/>
                      <a:pt x="33" y="147"/>
                    </a:cubicBezTo>
                    <a:moveTo>
                      <a:pt x="36" y="147"/>
                    </a:moveTo>
                    <a:cubicBezTo>
                      <a:pt x="36" y="147"/>
                      <a:pt x="36" y="147"/>
                      <a:pt x="36" y="148"/>
                    </a:cubicBezTo>
                    <a:cubicBezTo>
                      <a:pt x="36" y="148"/>
                      <a:pt x="36" y="148"/>
                      <a:pt x="37" y="148"/>
                    </a:cubicBezTo>
                    <a:cubicBezTo>
                      <a:pt x="37" y="148"/>
                      <a:pt x="37" y="148"/>
                      <a:pt x="37" y="147"/>
                    </a:cubicBezTo>
                    <a:cubicBezTo>
                      <a:pt x="37" y="147"/>
                      <a:pt x="36" y="147"/>
                      <a:pt x="36" y="147"/>
                    </a:cubicBezTo>
                    <a:moveTo>
                      <a:pt x="36" y="147"/>
                    </a:moveTo>
                    <a:cubicBezTo>
                      <a:pt x="36" y="147"/>
                      <a:pt x="35" y="147"/>
                      <a:pt x="35" y="147"/>
                    </a:cubicBezTo>
                    <a:cubicBezTo>
                      <a:pt x="35" y="147"/>
                      <a:pt x="35" y="147"/>
                      <a:pt x="35" y="147"/>
                    </a:cubicBezTo>
                    <a:cubicBezTo>
                      <a:pt x="36" y="147"/>
                      <a:pt x="36" y="147"/>
                      <a:pt x="36" y="147"/>
                    </a:cubicBezTo>
                    <a:cubicBezTo>
                      <a:pt x="36" y="147"/>
                      <a:pt x="36" y="147"/>
                      <a:pt x="36" y="147"/>
                    </a:cubicBezTo>
                    <a:moveTo>
                      <a:pt x="34" y="146"/>
                    </a:moveTo>
                    <a:cubicBezTo>
                      <a:pt x="34" y="146"/>
                      <a:pt x="34" y="146"/>
                      <a:pt x="34" y="146"/>
                    </a:cubicBezTo>
                    <a:cubicBezTo>
                      <a:pt x="34" y="147"/>
                      <a:pt x="35" y="147"/>
                      <a:pt x="35" y="147"/>
                    </a:cubicBezTo>
                    <a:cubicBezTo>
                      <a:pt x="35" y="147"/>
                      <a:pt x="35" y="147"/>
                      <a:pt x="35" y="146"/>
                    </a:cubicBezTo>
                    <a:cubicBezTo>
                      <a:pt x="35" y="146"/>
                      <a:pt x="35" y="146"/>
                      <a:pt x="34" y="146"/>
                    </a:cubicBezTo>
                    <a:moveTo>
                      <a:pt x="40" y="144"/>
                    </a:moveTo>
                    <a:cubicBezTo>
                      <a:pt x="39" y="145"/>
                      <a:pt x="39" y="145"/>
                      <a:pt x="38" y="146"/>
                    </a:cubicBezTo>
                    <a:cubicBezTo>
                      <a:pt x="39" y="146"/>
                      <a:pt x="39" y="147"/>
                      <a:pt x="39" y="147"/>
                    </a:cubicBezTo>
                    <a:cubicBezTo>
                      <a:pt x="40" y="146"/>
                      <a:pt x="40" y="145"/>
                      <a:pt x="41" y="144"/>
                    </a:cubicBezTo>
                    <a:cubicBezTo>
                      <a:pt x="41" y="144"/>
                      <a:pt x="40" y="144"/>
                      <a:pt x="40" y="144"/>
                    </a:cubicBezTo>
                    <a:moveTo>
                      <a:pt x="39" y="143"/>
                    </a:moveTo>
                    <a:cubicBezTo>
                      <a:pt x="38" y="144"/>
                      <a:pt x="38" y="145"/>
                      <a:pt x="37" y="145"/>
                    </a:cubicBezTo>
                    <a:cubicBezTo>
                      <a:pt x="37" y="146"/>
                      <a:pt x="38" y="146"/>
                      <a:pt x="38" y="146"/>
                    </a:cubicBezTo>
                    <a:cubicBezTo>
                      <a:pt x="38" y="145"/>
                      <a:pt x="39" y="144"/>
                      <a:pt x="39" y="144"/>
                    </a:cubicBezTo>
                    <a:cubicBezTo>
                      <a:pt x="39" y="143"/>
                      <a:pt x="39" y="143"/>
                      <a:pt x="39" y="143"/>
                    </a:cubicBezTo>
                    <a:moveTo>
                      <a:pt x="38" y="143"/>
                    </a:moveTo>
                    <a:cubicBezTo>
                      <a:pt x="38" y="144"/>
                      <a:pt x="37" y="144"/>
                      <a:pt x="37" y="145"/>
                    </a:cubicBezTo>
                    <a:cubicBezTo>
                      <a:pt x="37" y="145"/>
                      <a:pt x="37" y="145"/>
                      <a:pt x="37" y="145"/>
                    </a:cubicBezTo>
                    <a:cubicBezTo>
                      <a:pt x="37" y="144"/>
                      <a:pt x="38" y="144"/>
                      <a:pt x="38" y="143"/>
                    </a:cubicBezTo>
                    <a:cubicBezTo>
                      <a:pt x="38" y="143"/>
                      <a:pt x="38" y="143"/>
                      <a:pt x="38" y="143"/>
                    </a:cubicBezTo>
                    <a:moveTo>
                      <a:pt x="36" y="142"/>
                    </a:moveTo>
                    <a:cubicBezTo>
                      <a:pt x="36" y="143"/>
                      <a:pt x="36" y="143"/>
                      <a:pt x="35" y="144"/>
                    </a:cubicBezTo>
                    <a:cubicBezTo>
                      <a:pt x="35" y="144"/>
                      <a:pt x="36" y="145"/>
                      <a:pt x="36" y="145"/>
                    </a:cubicBezTo>
                    <a:cubicBezTo>
                      <a:pt x="37" y="144"/>
                      <a:pt x="37" y="143"/>
                      <a:pt x="37" y="142"/>
                    </a:cubicBezTo>
                    <a:cubicBezTo>
                      <a:pt x="37" y="142"/>
                      <a:pt x="37" y="142"/>
                      <a:pt x="36" y="142"/>
                    </a:cubicBezTo>
                    <a:moveTo>
                      <a:pt x="47" y="140"/>
                    </a:moveTo>
                    <a:cubicBezTo>
                      <a:pt x="47" y="140"/>
                      <a:pt x="47" y="140"/>
                      <a:pt x="47" y="140"/>
                    </a:cubicBezTo>
                    <a:cubicBezTo>
                      <a:pt x="47" y="140"/>
                      <a:pt x="47" y="140"/>
                      <a:pt x="47" y="140"/>
                    </a:cubicBezTo>
                    <a:cubicBezTo>
                      <a:pt x="47" y="140"/>
                      <a:pt x="47" y="140"/>
                      <a:pt x="47" y="140"/>
                    </a:cubicBezTo>
                    <a:moveTo>
                      <a:pt x="40" y="139"/>
                    </a:moveTo>
                    <a:cubicBezTo>
                      <a:pt x="40" y="139"/>
                      <a:pt x="40" y="139"/>
                      <a:pt x="40" y="139"/>
                    </a:cubicBezTo>
                    <a:cubicBezTo>
                      <a:pt x="41" y="139"/>
                      <a:pt x="41" y="139"/>
                      <a:pt x="41" y="139"/>
                    </a:cubicBezTo>
                    <a:cubicBezTo>
                      <a:pt x="41" y="139"/>
                      <a:pt x="41" y="139"/>
                      <a:pt x="40" y="139"/>
                    </a:cubicBezTo>
                    <a:moveTo>
                      <a:pt x="44" y="139"/>
                    </a:moveTo>
                    <a:cubicBezTo>
                      <a:pt x="44" y="139"/>
                      <a:pt x="44" y="139"/>
                      <a:pt x="44" y="139"/>
                    </a:cubicBezTo>
                    <a:cubicBezTo>
                      <a:pt x="44" y="139"/>
                      <a:pt x="44" y="139"/>
                      <a:pt x="44" y="139"/>
                    </a:cubicBezTo>
                    <a:cubicBezTo>
                      <a:pt x="44" y="139"/>
                      <a:pt x="44" y="139"/>
                      <a:pt x="44" y="139"/>
                    </a:cubicBezTo>
                    <a:moveTo>
                      <a:pt x="47" y="139"/>
                    </a:moveTo>
                    <a:cubicBezTo>
                      <a:pt x="47" y="139"/>
                      <a:pt x="47" y="140"/>
                      <a:pt x="47" y="140"/>
                    </a:cubicBezTo>
                    <a:cubicBezTo>
                      <a:pt x="47" y="140"/>
                      <a:pt x="47" y="140"/>
                      <a:pt x="47" y="140"/>
                    </a:cubicBezTo>
                    <a:cubicBezTo>
                      <a:pt x="47" y="140"/>
                      <a:pt x="47" y="139"/>
                      <a:pt x="47" y="139"/>
                    </a:cubicBezTo>
                    <a:cubicBezTo>
                      <a:pt x="47" y="139"/>
                      <a:pt x="47" y="139"/>
                      <a:pt x="47" y="139"/>
                    </a:cubicBezTo>
                    <a:moveTo>
                      <a:pt x="39" y="138"/>
                    </a:moveTo>
                    <a:cubicBezTo>
                      <a:pt x="39" y="138"/>
                      <a:pt x="39" y="138"/>
                      <a:pt x="39" y="138"/>
                    </a:cubicBezTo>
                    <a:cubicBezTo>
                      <a:pt x="40" y="139"/>
                      <a:pt x="40" y="139"/>
                      <a:pt x="40" y="139"/>
                    </a:cubicBezTo>
                    <a:cubicBezTo>
                      <a:pt x="40" y="139"/>
                      <a:pt x="40" y="139"/>
                      <a:pt x="40" y="139"/>
                    </a:cubicBezTo>
                    <a:cubicBezTo>
                      <a:pt x="39" y="138"/>
                      <a:pt x="39" y="138"/>
                      <a:pt x="39" y="138"/>
                    </a:cubicBezTo>
                    <a:moveTo>
                      <a:pt x="44" y="138"/>
                    </a:moveTo>
                    <a:cubicBezTo>
                      <a:pt x="43" y="138"/>
                      <a:pt x="43" y="138"/>
                      <a:pt x="43" y="139"/>
                    </a:cubicBezTo>
                    <a:cubicBezTo>
                      <a:pt x="43" y="139"/>
                      <a:pt x="44" y="139"/>
                      <a:pt x="44" y="139"/>
                    </a:cubicBezTo>
                    <a:cubicBezTo>
                      <a:pt x="44" y="139"/>
                      <a:pt x="44" y="139"/>
                      <a:pt x="44" y="139"/>
                    </a:cubicBezTo>
                    <a:cubicBezTo>
                      <a:pt x="44" y="139"/>
                      <a:pt x="44" y="139"/>
                      <a:pt x="45" y="138"/>
                    </a:cubicBezTo>
                    <a:cubicBezTo>
                      <a:pt x="44" y="138"/>
                      <a:pt x="44" y="138"/>
                      <a:pt x="44" y="138"/>
                    </a:cubicBezTo>
                    <a:moveTo>
                      <a:pt x="44" y="137"/>
                    </a:moveTo>
                    <a:cubicBezTo>
                      <a:pt x="44" y="137"/>
                      <a:pt x="44" y="138"/>
                      <a:pt x="44" y="138"/>
                    </a:cubicBezTo>
                    <a:cubicBezTo>
                      <a:pt x="44" y="138"/>
                      <a:pt x="44" y="138"/>
                      <a:pt x="45" y="138"/>
                    </a:cubicBezTo>
                    <a:cubicBezTo>
                      <a:pt x="45" y="138"/>
                      <a:pt x="45" y="138"/>
                      <a:pt x="45" y="138"/>
                    </a:cubicBezTo>
                    <a:cubicBezTo>
                      <a:pt x="45" y="137"/>
                      <a:pt x="44" y="137"/>
                      <a:pt x="44" y="137"/>
                    </a:cubicBezTo>
                    <a:moveTo>
                      <a:pt x="42" y="137"/>
                    </a:moveTo>
                    <a:cubicBezTo>
                      <a:pt x="42" y="137"/>
                      <a:pt x="42" y="137"/>
                      <a:pt x="41" y="138"/>
                    </a:cubicBezTo>
                    <a:cubicBezTo>
                      <a:pt x="42" y="138"/>
                      <a:pt x="42" y="138"/>
                      <a:pt x="43" y="138"/>
                    </a:cubicBezTo>
                    <a:cubicBezTo>
                      <a:pt x="43" y="138"/>
                      <a:pt x="43" y="138"/>
                      <a:pt x="43" y="138"/>
                    </a:cubicBezTo>
                    <a:cubicBezTo>
                      <a:pt x="43" y="137"/>
                      <a:pt x="42" y="137"/>
                      <a:pt x="42" y="137"/>
                    </a:cubicBezTo>
                    <a:moveTo>
                      <a:pt x="39" y="137"/>
                    </a:moveTo>
                    <a:cubicBezTo>
                      <a:pt x="39" y="137"/>
                      <a:pt x="39" y="137"/>
                      <a:pt x="39" y="137"/>
                    </a:cubicBezTo>
                    <a:cubicBezTo>
                      <a:pt x="40" y="137"/>
                      <a:pt x="40" y="137"/>
                      <a:pt x="40" y="137"/>
                    </a:cubicBezTo>
                    <a:cubicBezTo>
                      <a:pt x="40" y="137"/>
                      <a:pt x="40" y="137"/>
                      <a:pt x="39" y="137"/>
                    </a:cubicBezTo>
                    <a:moveTo>
                      <a:pt x="42" y="136"/>
                    </a:moveTo>
                    <a:cubicBezTo>
                      <a:pt x="42" y="136"/>
                      <a:pt x="42" y="137"/>
                      <a:pt x="42" y="137"/>
                    </a:cubicBezTo>
                    <a:cubicBezTo>
                      <a:pt x="42" y="137"/>
                      <a:pt x="43" y="137"/>
                      <a:pt x="43" y="138"/>
                    </a:cubicBezTo>
                    <a:cubicBezTo>
                      <a:pt x="43" y="137"/>
                      <a:pt x="44" y="137"/>
                      <a:pt x="44" y="137"/>
                    </a:cubicBezTo>
                    <a:cubicBezTo>
                      <a:pt x="43" y="136"/>
                      <a:pt x="43" y="136"/>
                      <a:pt x="42" y="136"/>
                    </a:cubicBezTo>
                    <a:moveTo>
                      <a:pt x="40" y="136"/>
                    </a:moveTo>
                    <a:cubicBezTo>
                      <a:pt x="40" y="136"/>
                      <a:pt x="40" y="136"/>
                      <a:pt x="40" y="137"/>
                    </a:cubicBezTo>
                    <a:cubicBezTo>
                      <a:pt x="40" y="137"/>
                      <a:pt x="40" y="137"/>
                      <a:pt x="40" y="137"/>
                    </a:cubicBezTo>
                    <a:cubicBezTo>
                      <a:pt x="41" y="137"/>
                      <a:pt x="41" y="137"/>
                      <a:pt x="41" y="136"/>
                    </a:cubicBezTo>
                    <a:cubicBezTo>
                      <a:pt x="41" y="136"/>
                      <a:pt x="40" y="136"/>
                      <a:pt x="40" y="136"/>
                    </a:cubicBezTo>
                    <a:moveTo>
                      <a:pt x="41" y="135"/>
                    </a:moveTo>
                    <a:cubicBezTo>
                      <a:pt x="40" y="135"/>
                      <a:pt x="40" y="135"/>
                      <a:pt x="40" y="136"/>
                    </a:cubicBezTo>
                    <a:cubicBezTo>
                      <a:pt x="40" y="136"/>
                      <a:pt x="41" y="136"/>
                      <a:pt x="41" y="136"/>
                    </a:cubicBezTo>
                    <a:cubicBezTo>
                      <a:pt x="41" y="136"/>
                      <a:pt x="41" y="136"/>
                      <a:pt x="41" y="135"/>
                    </a:cubicBezTo>
                    <a:cubicBezTo>
                      <a:pt x="41" y="135"/>
                      <a:pt x="41" y="135"/>
                      <a:pt x="41" y="135"/>
                    </a:cubicBezTo>
                    <a:moveTo>
                      <a:pt x="50" y="133"/>
                    </a:moveTo>
                    <a:cubicBezTo>
                      <a:pt x="50" y="133"/>
                      <a:pt x="50" y="133"/>
                      <a:pt x="50" y="133"/>
                    </a:cubicBezTo>
                    <a:cubicBezTo>
                      <a:pt x="50" y="133"/>
                      <a:pt x="51" y="133"/>
                      <a:pt x="51" y="134"/>
                    </a:cubicBezTo>
                    <a:cubicBezTo>
                      <a:pt x="51" y="134"/>
                      <a:pt x="51" y="133"/>
                      <a:pt x="51" y="133"/>
                    </a:cubicBezTo>
                    <a:cubicBezTo>
                      <a:pt x="51" y="133"/>
                      <a:pt x="50" y="133"/>
                      <a:pt x="50" y="133"/>
                    </a:cubicBezTo>
                    <a:moveTo>
                      <a:pt x="54" y="127"/>
                    </a:moveTo>
                    <a:cubicBezTo>
                      <a:pt x="54" y="127"/>
                      <a:pt x="54" y="127"/>
                      <a:pt x="53" y="128"/>
                    </a:cubicBezTo>
                    <a:cubicBezTo>
                      <a:pt x="54" y="128"/>
                      <a:pt x="54" y="128"/>
                      <a:pt x="54" y="128"/>
                    </a:cubicBezTo>
                    <a:cubicBezTo>
                      <a:pt x="54" y="128"/>
                      <a:pt x="55" y="128"/>
                      <a:pt x="55" y="127"/>
                    </a:cubicBezTo>
                    <a:cubicBezTo>
                      <a:pt x="54" y="127"/>
                      <a:pt x="54" y="127"/>
                      <a:pt x="54" y="127"/>
                    </a:cubicBezTo>
                    <a:moveTo>
                      <a:pt x="52" y="125"/>
                    </a:moveTo>
                    <a:cubicBezTo>
                      <a:pt x="51" y="126"/>
                      <a:pt x="51" y="126"/>
                      <a:pt x="51" y="126"/>
                    </a:cubicBezTo>
                    <a:cubicBezTo>
                      <a:pt x="51" y="126"/>
                      <a:pt x="52" y="127"/>
                      <a:pt x="52" y="127"/>
                    </a:cubicBezTo>
                    <a:cubicBezTo>
                      <a:pt x="52" y="126"/>
                      <a:pt x="52" y="126"/>
                      <a:pt x="52" y="126"/>
                    </a:cubicBezTo>
                    <a:cubicBezTo>
                      <a:pt x="52" y="125"/>
                      <a:pt x="52" y="125"/>
                      <a:pt x="52" y="125"/>
                    </a:cubicBezTo>
                    <a:moveTo>
                      <a:pt x="49" y="124"/>
                    </a:moveTo>
                    <a:cubicBezTo>
                      <a:pt x="49" y="124"/>
                      <a:pt x="49" y="125"/>
                      <a:pt x="49" y="125"/>
                    </a:cubicBezTo>
                    <a:cubicBezTo>
                      <a:pt x="49" y="125"/>
                      <a:pt x="50" y="125"/>
                      <a:pt x="50" y="126"/>
                    </a:cubicBezTo>
                    <a:cubicBezTo>
                      <a:pt x="51" y="126"/>
                      <a:pt x="51" y="125"/>
                      <a:pt x="51" y="125"/>
                    </a:cubicBezTo>
                    <a:cubicBezTo>
                      <a:pt x="50" y="124"/>
                      <a:pt x="50" y="124"/>
                      <a:pt x="50" y="124"/>
                    </a:cubicBezTo>
                    <a:cubicBezTo>
                      <a:pt x="50" y="124"/>
                      <a:pt x="50" y="125"/>
                      <a:pt x="50" y="125"/>
                    </a:cubicBezTo>
                    <a:cubicBezTo>
                      <a:pt x="50" y="125"/>
                      <a:pt x="50" y="124"/>
                      <a:pt x="50" y="124"/>
                    </a:cubicBezTo>
                    <a:cubicBezTo>
                      <a:pt x="49" y="124"/>
                      <a:pt x="49" y="124"/>
                      <a:pt x="49" y="124"/>
                    </a:cubicBezTo>
                    <a:moveTo>
                      <a:pt x="56" y="124"/>
                    </a:moveTo>
                    <a:cubicBezTo>
                      <a:pt x="55" y="125"/>
                      <a:pt x="55" y="126"/>
                      <a:pt x="54" y="127"/>
                    </a:cubicBezTo>
                    <a:cubicBezTo>
                      <a:pt x="54" y="127"/>
                      <a:pt x="55" y="127"/>
                      <a:pt x="55" y="127"/>
                    </a:cubicBezTo>
                    <a:cubicBezTo>
                      <a:pt x="55" y="126"/>
                      <a:pt x="56" y="125"/>
                      <a:pt x="56" y="124"/>
                    </a:cubicBezTo>
                    <a:cubicBezTo>
                      <a:pt x="56" y="124"/>
                      <a:pt x="56" y="124"/>
                      <a:pt x="56" y="124"/>
                    </a:cubicBezTo>
                    <a:moveTo>
                      <a:pt x="47" y="123"/>
                    </a:moveTo>
                    <a:cubicBezTo>
                      <a:pt x="47" y="123"/>
                      <a:pt x="47" y="123"/>
                      <a:pt x="47" y="123"/>
                    </a:cubicBezTo>
                    <a:cubicBezTo>
                      <a:pt x="47" y="124"/>
                      <a:pt x="48" y="124"/>
                      <a:pt x="48" y="124"/>
                    </a:cubicBezTo>
                    <a:cubicBezTo>
                      <a:pt x="48" y="124"/>
                      <a:pt x="48" y="124"/>
                      <a:pt x="48" y="123"/>
                    </a:cubicBezTo>
                    <a:cubicBezTo>
                      <a:pt x="47" y="123"/>
                      <a:pt x="47" y="123"/>
                      <a:pt x="47" y="123"/>
                    </a:cubicBezTo>
                    <a:moveTo>
                      <a:pt x="53" y="123"/>
                    </a:moveTo>
                    <a:cubicBezTo>
                      <a:pt x="53" y="124"/>
                      <a:pt x="52" y="124"/>
                      <a:pt x="52" y="125"/>
                    </a:cubicBezTo>
                    <a:cubicBezTo>
                      <a:pt x="52" y="125"/>
                      <a:pt x="52" y="126"/>
                      <a:pt x="53" y="126"/>
                    </a:cubicBezTo>
                    <a:cubicBezTo>
                      <a:pt x="53" y="125"/>
                      <a:pt x="54" y="124"/>
                      <a:pt x="54" y="123"/>
                    </a:cubicBezTo>
                    <a:cubicBezTo>
                      <a:pt x="54" y="123"/>
                      <a:pt x="54" y="123"/>
                      <a:pt x="53" y="123"/>
                    </a:cubicBezTo>
                    <a:moveTo>
                      <a:pt x="51" y="122"/>
                    </a:moveTo>
                    <a:cubicBezTo>
                      <a:pt x="51" y="122"/>
                      <a:pt x="50" y="123"/>
                      <a:pt x="50" y="124"/>
                    </a:cubicBezTo>
                    <a:cubicBezTo>
                      <a:pt x="50" y="124"/>
                      <a:pt x="51" y="125"/>
                      <a:pt x="51" y="125"/>
                    </a:cubicBezTo>
                    <a:cubicBezTo>
                      <a:pt x="52" y="124"/>
                      <a:pt x="52" y="123"/>
                      <a:pt x="53" y="122"/>
                    </a:cubicBezTo>
                    <a:cubicBezTo>
                      <a:pt x="52" y="122"/>
                      <a:pt x="52" y="122"/>
                      <a:pt x="51" y="122"/>
                    </a:cubicBezTo>
                    <a:moveTo>
                      <a:pt x="51" y="121"/>
                    </a:moveTo>
                    <a:cubicBezTo>
                      <a:pt x="50" y="122"/>
                      <a:pt x="50" y="123"/>
                      <a:pt x="49" y="124"/>
                    </a:cubicBezTo>
                    <a:cubicBezTo>
                      <a:pt x="50" y="124"/>
                      <a:pt x="50" y="124"/>
                      <a:pt x="50" y="124"/>
                    </a:cubicBezTo>
                    <a:cubicBezTo>
                      <a:pt x="50" y="123"/>
                      <a:pt x="51" y="122"/>
                      <a:pt x="51" y="122"/>
                    </a:cubicBezTo>
                    <a:cubicBezTo>
                      <a:pt x="51" y="121"/>
                      <a:pt x="51" y="121"/>
                      <a:pt x="51" y="121"/>
                    </a:cubicBezTo>
                    <a:moveTo>
                      <a:pt x="49" y="120"/>
                    </a:moveTo>
                    <a:cubicBezTo>
                      <a:pt x="48" y="121"/>
                      <a:pt x="48" y="122"/>
                      <a:pt x="47" y="123"/>
                    </a:cubicBezTo>
                    <a:cubicBezTo>
                      <a:pt x="48" y="123"/>
                      <a:pt x="48" y="123"/>
                      <a:pt x="48" y="123"/>
                    </a:cubicBezTo>
                    <a:cubicBezTo>
                      <a:pt x="49" y="122"/>
                      <a:pt x="49" y="121"/>
                      <a:pt x="50" y="121"/>
                    </a:cubicBezTo>
                    <a:cubicBezTo>
                      <a:pt x="49" y="120"/>
                      <a:pt x="49" y="120"/>
                      <a:pt x="49" y="120"/>
                    </a:cubicBezTo>
                    <a:moveTo>
                      <a:pt x="62" y="113"/>
                    </a:moveTo>
                    <a:cubicBezTo>
                      <a:pt x="62" y="113"/>
                      <a:pt x="62" y="113"/>
                      <a:pt x="61" y="114"/>
                    </a:cubicBezTo>
                    <a:cubicBezTo>
                      <a:pt x="62" y="114"/>
                      <a:pt x="62" y="114"/>
                      <a:pt x="63" y="115"/>
                    </a:cubicBezTo>
                    <a:cubicBezTo>
                      <a:pt x="63" y="114"/>
                      <a:pt x="63" y="114"/>
                      <a:pt x="63" y="113"/>
                    </a:cubicBezTo>
                    <a:cubicBezTo>
                      <a:pt x="63" y="113"/>
                      <a:pt x="62" y="113"/>
                      <a:pt x="62" y="113"/>
                    </a:cubicBezTo>
                    <a:moveTo>
                      <a:pt x="60" y="112"/>
                    </a:moveTo>
                    <a:cubicBezTo>
                      <a:pt x="60" y="112"/>
                      <a:pt x="60" y="112"/>
                      <a:pt x="60" y="113"/>
                    </a:cubicBezTo>
                    <a:cubicBezTo>
                      <a:pt x="60" y="113"/>
                      <a:pt x="60" y="113"/>
                      <a:pt x="61" y="113"/>
                    </a:cubicBezTo>
                    <a:cubicBezTo>
                      <a:pt x="61" y="113"/>
                      <a:pt x="61" y="113"/>
                      <a:pt x="61" y="112"/>
                    </a:cubicBezTo>
                    <a:cubicBezTo>
                      <a:pt x="61" y="112"/>
                      <a:pt x="61" y="112"/>
                      <a:pt x="60" y="112"/>
                    </a:cubicBezTo>
                    <a:moveTo>
                      <a:pt x="58" y="111"/>
                    </a:moveTo>
                    <a:cubicBezTo>
                      <a:pt x="58" y="111"/>
                      <a:pt x="58" y="111"/>
                      <a:pt x="58" y="112"/>
                    </a:cubicBezTo>
                    <a:cubicBezTo>
                      <a:pt x="58" y="112"/>
                      <a:pt x="59" y="112"/>
                      <a:pt x="59" y="112"/>
                    </a:cubicBezTo>
                    <a:cubicBezTo>
                      <a:pt x="59" y="112"/>
                      <a:pt x="59" y="112"/>
                      <a:pt x="59" y="111"/>
                    </a:cubicBezTo>
                    <a:cubicBezTo>
                      <a:pt x="59" y="111"/>
                      <a:pt x="59" y="111"/>
                      <a:pt x="58" y="111"/>
                    </a:cubicBezTo>
                    <a:moveTo>
                      <a:pt x="57" y="110"/>
                    </a:moveTo>
                    <a:cubicBezTo>
                      <a:pt x="57" y="110"/>
                      <a:pt x="57" y="111"/>
                      <a:pt x="57" y="111"/>
                    </a:cubicBezTo>
                    <a:cubicBezTo>
                      <a:pt x="57" y="111"/>
                      <a:pt x="57" y="111"/>
                      <a:pt x="57" y="111"/>
                    </a:cubicBezTo>
                    <a:cubicBezTo>
                      <a:pt x="57" y="111"/>
                      <a:pt x="58" y="111"/>
                      <a:pt x="58" y="110"/>
                    </a:cubicBezTo>
                    <a:cubicBezTo>
                      <a:pt x="58" y="110"/>
                      <a:pt x="57" y="110"/>
                      <a:pt x="57" y="110"/>
                    </a:cubicBezTo>
                    <a:moveTo>
                      <a:pt x="55" y="109"/>
                    </a:moveTo>
                    <a:cubicBezTo>
                      <a:pt x="55" y="109"/>
                      <a:pt x="55" y="109"/>
                      <a:pt x="55" y="110"/>
                    </a:cubicBezTo>
                    <a:cubicBezTo>
                      <a:pt x="55" y="110"/>
                      <a:pt x="55" y="110"/>
                      <a:pt x="56" y="110"/>
                    </a:cubicBezTo>
                    <a:cubicBezTo>
                      <a:pt x="56" y="110"/>
                      <a:pt x="56" y="110"/>
                      <a:pt x="56" y="109"/>
                    </a:cubicBezTo>
                    <a:cubicBezTo>
                      <a:pt x="56" y="109"/>
                      <a:pt x="55" y="109"/>
                      <a:pt x="55" y="109"/>
                    </a:cubicBezTo>
                    <a:moveTo>
                      <a:pt x="74" y="95"/>
                    </a:moveTo>
                    <a:cubicBezTo>
                      <a:pt x="73" y="98"/>
                      <a:pt x="72" y="99"/>
                      <a:pt x="71" y="101"/>
                    </a:cubicBezTo>
                    <a:cubicBezTo>
                      <a:pt x="71" y="101"/>
                      <a:pt x="71" y="101"/>
                      <a:pt x="71" y="101"/>
                    </a:cubicBezTo>
                    <a:cubicBezTo>
                      <a:pt x="72" y="99"/>
                      <a:pt x="73" y="97"/>
                      <a:pt x="74" y="95"/>
                    </a:cubicBezTo>
                    <a:cubicBezTo>
                      <a:pt x="74" y="95"/>
                      <a:pt x="74" y="95"/>
                      <a:pt x="74" y="95"/>
                    </a:cubicBezTo>
                    <a:moveTo>
                      <a:pt x="71" y="94"/>
                    </a:moveTo>
                    <a:cubicBezTo>
                      <a:pt x="70" y="95"/>
                      <a:pt x="69" y="97"/>
                      <a:pt x="68" y="99"/>
                    </a:cubicBezTo>
                    <a:cubicBezTo>
                      <a:pt x="69" y="100"/>
                      <a:pt x="70" y="100"/>
                      <a:pt x="70" y="101"/>
                    </a:cubicBezTo>
                    <a:cubicBezTo>
                      <a:pt x="71" y="99"/>
                      <a:pt x="72" y="97"/>
                      <a:pt x="74" y="95"/>
                    </a:cubicBezTo>
                    <a:cubicBezTo>
                      <a:pt x="73" y="94"/>
                      <a:pt x="72" y="94"/>
                      <a:pt x="71" y="94"/>
                    </a:cubicBezTo>
                    <a:moveTo>
                      <a:pt x="70" y="93"/>
                    </a:moveTo>
                    <a:cubicBezTo>
                      <a:pt x="68" y="94"/>
                      <a:pt x="67" y="96"/>
                      <a:pt x="66" y="98"/>
                    </a:cubicBezTo>
                    <a:cubicBezTo>
                      <a:pt x="67" y="98"/>
                      <a:pt x="67" y="98"/>
                      <a:pt x="67" y="99"/>
                    </a:cubicBezTo>
                    <a:cubicBezTo>
                      <a:pt x="68" y="97"/>
                      <a:pt x="69" y="95"/>
                      <a:pt x="71" y="93"/>
                    </a:cubicBezTo>
                    <a:cubicBezTo>
                      <a:pt x="70" y="93"/>
                      <a:pt x="70" y="93"/>
                      <a:pt x="70" y="93"/>
                    </a:cubicBezTo>
                    <a:moveTo>
                      <a:pt x="68" y="92"/>
                    </a:moveTo>
                    <a:cubicBezTo>
                      <a:pt x="67" y="94"/>
                      <a:pt x="66" y="95"/>
                      <a:pt x="65" y="97"/>
                    </a:cubicBezTo>
                    <a:cubicBezTo>
                      <a:pt x="65" y="97"/>
                      <a:pt x="65" y="97"/>
                      <a:pt x="65" y="97"/>
                    </a:cubicBezTo>
                    <a:cubicBezTo>
                      <a:pt x="66" y="96"/>
                      <a:pt x="67" y="94"/>
                      <a:pt x="68" y="92"/>
                    </a:cubicBezTo>
                    <a:cubicBezTo>
                      <a:pt x="68" y="92"/>
                      <a:pt x="68" y="92"/>
                      <a:pt x="68" y="92"/>
                    </a:cubicBezTo>
                    <a:moveTo>
                      <a:pt x="68" y="92"/>
                    </a:moveTo>
                    <a:cubicBezTo>
                      <a:pt x="68" y="92"/>
                      <a:pt x="68" y="92"/>
                      <a:pt x="68" y="92"/>
                    </a:cubicBezTo>
                    <a:cubicBezTo>
                      <a:pt x="68" y="92"/>
                      <a:pt x="68" y="92"/>
                      <a:pt x="68" y="92"/>
                    </a:cubicBezTo>
                    <a:cubicBezTo>
                      <a:pt x="68" y="92"/>
                      <a:pt x="68" y="92"/>
                      <a:pt x="68" y="92"/>
                    </a:cubicBezTo>
                    <a:cubicBezTo>
                      <a:pt x="68" y="92"/>
                      <a:pt x="68" y="92"/>
                      <a:pt x="68" y="92"/>
                    </a:cubicBezTo>
                    <a:cubicBezTo>
                      <a:pt x="68" y="92"/>
                      <a:pt x="68" y="92"/>
                      <a:pt x="68" y="92"/>
                    </a:cubicBezTo>
                    <a:moveTo>
                      <a:pt x="65" y="91"/>
                    </a:moveTo>
                    <a:cubicBezTo>
                      <a:pt x="65" y="92"/>
                      <a:pt x="64" y="94"/>
                      <a:pt x="63" y="96"/>
                    </a:cubicBezTo>
                    <a:cubicBezTo>
                      <a:pt x="63" y="96"/>
                      <a:pt x="63" y="96"/>
                      <a:pt x="63" y="96"/>
                    </a:cubicBezTo>
                    <a:cubicBezTo>
                      <a:pt x="64" y="95"/>
                      <a:pt x="65" y="93"/>
                      <a:pt x="66" y="91"/>
                    </a:cubicBezTo>
                    <a:cubicBezTo>
                      <a:pt x="66" y="91"/>
                      <a:pt x="66" y="91"/>
                      <a:pt x="65" y="91"/>
                    </a:cubicBezTo>
                    <a:moveTo>
                      <a:pt x="66" y="90"/>
                    </a:moveTo>
                    <a:cubicBezTo>
                      <a:pt x="66" y="90"/>
                      <a:pt x="66" y="90"/>
                      <a:pt x="65" y="91"/>
                    </a:cubicBezTo>
                    <a:cubicBezTo>
                      <a:pt x="66" y="91"/>
                      <a:pt x="66" y="91"/>
                      <a:pt x="66" y="91"/>
                    </a:cubicBezTo>
                    <a:cubicBezTo>
                      <a:pt x="66" y="91"/>
                      <a:pt x="67" y="91"/>
                      <a:pt x="67" y="91"/>
                    </a:cubicBezTo>
                    <a:cubicBezTo>
                      <a:pt x="66" y="91"/>
                      <a:pt x="66" y="91"/>
                      <a:pt x="66" y="90"/>
                    </a:cubicBezTo>
                    <a:moveTo>
                      <a:pt x="80" y="86"/>
                    </a:moveTo>
                    <a:cubicBezTo>
                      <a:pt x="80" y="87"/>
                      <a:pt x="79" y="88"/>
                      <a:pt x="79" y="88"/>
                    </a:cubicBezTo>
                    <a:cubicBezTo>
                      <a:pt x="79" y="88"/>
                      <a:pt x="79" y="88"/>
                      <a:pt x="79" y="88"/>
                    </a:cubicBezTo>
                    <a:cubicBezTo>
                      <a:pt x="79" y="88"/>
                      <a:pt x="80" y="87"/>
                      <a:pt x="80" y="86"/>
                    </a:cubicBezTo>
                    <a:cubicBezTo>
                      <a:pt x="80" y="86"/>
                      <a:pt x="80" y="86"/>
                      <a:pt x="80" y="86"/>
                    </a:cubicBezTo>
                    <a:moveTo>
                      <a:pt x="77" y="85"/>
                    </a:moveTo>
                    <a:cubicBezTo>
                      <a:pt x="77" y="85"/>
                      <a:pt x="76" y="86"/>
                      <a:pt x="76" y="86"/>
                    </a:cubicBezTo>
                    <a:cubicBezTo>
                      <a:pt x="77" y="87"/>
                      <a:pt x="77" y="87"/>
                      <a:pt x="78" y="88"/>
                    </a:cubicBezTo>
                    <a:cubicBezTo>
                      <a:pt x="78" y="87"/>
                      <a:pt x="79" y="86"/>
                      <a:pt x="79" y="86"/>
                    </a:cubicBezTo>
                    <a:cubicBezTo>
                      <a:pt x="77" y="85"/>
                      <a:pt x="77" y="85"/>
                      <a:pt x="77" y="85"/>
                    </a:cubicBezTo>
                    <a:moveTo>
                      <a:pt x="75" y="84"/>
                    </a:moveTo>
                    <a:cubicBezTo>
                      <a:pt x="75" y="84"/>
                      <a:pt x="74" y="85"/>
                      <a:pt x="74" y="85"/>
                    </a:cubicBezTo>
                    <a:cubicBezTo>
                      <a:pt x="74" y="86"/>
                      <a:pt x="75" y="86"/>
                      <a:pt x="75" y="86"/>
                    </a:cubicBezTo>
                    <a:cubicBezTo>
                      <a:pt x="75" y="85"/>
                      <a:pt x="76" y="85"/>
                      <a:pt x="76" y="84"/>
                    </a:cubicBezTo>
                    <a:cubicBezTo>
                      <a:pt x="75" y="84"/>
                      <a:pt x="75" y="84"/>
                      <a:pt x="75" y="84"/>
                    </a:cubicBezTo>
                    <a:moveTo>
                      <a:pt x="82" y="83"/>
                    </a:moveTo>
                    <a:cubicBezTo>
                      <a:pt x="82" y="84"/>
                      <a:pt x="81" y="84"/>
                      <a:pt x="81" y="85"/>
                    </a:cubicBezTo>
                    <a:cubicBezTo>
                      <a:pt x="81" y="85"/>
                      <a:pt x="81" y="85"/>
                      <a:pt x="81" y="85"/>
                    </a:cubicBezTo>
                    <a:cubicBezTo>
                      <a:pt x="81" y="84"/>
                      <a:pt x="82" y="84"/>
                      <a:pt x="82" y="83"/>
                    </a:cubicBezTo>
                    <a:cubicBezTo>
                      <a:pt x="82" y="83"/>
                      <a:pt x="82" y="83"/>
                      <a:pt x="82" y="83"/>
                    </a:cubicBezTo>
                    <a:moveTo>
                      <a:pt x="73" y="82"/>
                    </a:moveTo>
                    <a:cubicBezTo>
                      <a:pt x="73" y="83"/>
                      <a:pt x="72" y="83"/>
                      <a:pt x="72" y="84"/>
                    </a:cubicBezTo>
                    <a:cubicBezTo>
                      <a:pt x="72" y="84"/>
                      <a:pt x="72" y="84"/>
                      <a:pt x="72" y="84"/>
                    </a:cubicBezTo>
                    <a:cubicBezTo>
                      <a:pt x="73" y="84"/>
                      <a:pt x="73" y="83"/>
                      <a:pt x="74" y="83"/>
                    </a:cubicBezTo>
                    <a:cubicBezTo>
                      <a:pt x="73" y="82"/>
                      <a:pt x="73" y="82"/>
                      <a:pt x="73" y="82"/>
                    </a:cubicBezTo>
                    <a:moveTo>
                      <a:pt x="79" y="81"/>
                    </a:moveTo>
                    <a:cubicBezTo>
                      <a:pt x="79" y="82"/>
                      <a:pt x="78" y="83"/>
                      <a:pt x="78" y="83"/>
                    </a:cubicBezTo>
                    <a:cubicBezTo>
                      <a:pt x="78" y="84"/>
                      <a:pt x="79" y="84"/>
                      <a:pt x="80" y="85"/>
                    </a:cubicBezTo>
                    <a:cubicBezTo>
                      <a:pt x="80" y="84"/>
                      <a:pt x="81" y="83"/>
                      <a:pt x="81" y="82"/>
                    </a:cubicBezTo>
                    <a:cubicBezTo>
                      <a:pt x="80" y="82"/>
                      <a:pt x="80" y="82"/>
                      <a:pt x="79" y="81"/>
                    </a:cubicBezTo>
                    <a:moveTo>
                      <a:pt x="71" y="81"/>
                    </a:moveTo>
                    <a:cubicBezTo>
                      <a:pt x="71" y="82"/>
                      <a:pt x="70" y="82"/>
                      <a:pt x="70" y="83"/>
                    </a:cubicBezTo>
                    <a:cubicBezTo>
                      <a:pt x="70" y="83"/>
                      <a:pt x="70" y="83"/>
                      <a:pt x="71" y="83"/>
                    </a:cubicBezTo>
                    <a:cubicBezTo>
                      <a:pt x="71" y="83"/>
                      <a:pt x="71" y="82"/>
                      <a:pt x="72" y="82"/>
                    </a:cubicBezTo>
                    <a:cubicBezTo>
                      <a:pt x="71" y="81"/>
                      <a:pt x="71" y="81"/>
                      <a:pt x="71" y="81"/>
                    </a:cubicBezTo>
                    <a:moveTo>
                      <a:pt x="77" y="80"/>
                    </a:moveTo>
                    <a:cubicBezTo>
                      <a:pt x="77" y="81"/>
                      <a:pt x="76" y="82"/>
                      <a:pt x="76" y="82"/>
                    </a:cubicBezTo>
                    <a:cubicBezTo>
                      <a:pt x="76" y="82"/>
                      <a:pt x="77" y="83"/>
                      <a:pt x="77" y="83"/>
                    </a:cubicBezTo>
                    <a:cubicBezTo>
                      <a:pt x="77" y="82"/>
                      <a:pt x="78" y="81"/>
                      <a:pt x="78" y="81"/>
                    </a:cubicBezTo>
                    <a:cubicBezTo>
                      <a:pt x="78" y="80"/>
                      <a:pt x="78" y="80"/>
                      <a:pt x="77" y="80"/>
                    </a:cubicBezTo>
                    <a:moveTo>
                      <a:pt x="75" y="79"/>
                    </a:moveTo>
                    <a:cubicBezTo>
                      <a:pt x="75" y="79"/>
                      <a:pt x="74" y="80"/>
                      <a:pt x="74" y="81"/>
                    </a:cubicBezTo>
                    <a:cubicBezTo>
                      <a:pt x="74" y="81"/>
                      <a:pt x="74" y="81"/>
                      <a:pt x="74" y="81"/>
                    </a:cubicBezTo>
                    <a:cubicBezTo>
                      <a:pt x="75" y="81"/>
                      <a:pt x="75" y="80"/>
                      <a:pt x="75" y="79"/>
                    </a:cubicBezTo>
                    <a:cubicBezTo>
                      <a:pt x="75" y="79"/>
                      <a:pt x="75" y="79"/>
                      <a:pt x="75" y="79"/>
                    </a:cubicBezTo>
                    <a:moveTo>
                      <a:pt x="85" y="78"/>
                    </a:moveTo>
                    <a:cubicBezTo>
                      <a:pt x="85" y="79"/>
                      <a:pt x="84" y="80"/>
                      <a:pt x="84" y="80"/>
                    </a:cubicBezTo>
                    <a:cubicBezTo>
                      <a:pt x="84" y="80"/>
                      <a:pt x="84" y="80"/>
                      <a:pt x="84" y="80"/>
                    </a:cubicBezTo>
                    <a:cubicBezTo>
                      <a:pt x="84" y="80"/>
                      <a:pt x="85" y="79"/>
                      <a:pt x="85" y="78"/>
                    </a:cubicBezTo>
                    <a:cubicBezTo>
                      <a:pt x="85" y="78"/>
                      <a:pt x="85" y="78"/>
                      <a:pt x="85" y="78"/>
                    </a:cubicBezTo>
                    <a:moveTo>
                      <a:pt x="73" y="77"/>
                    </a:moveTo>
                    <a:cubicBezTo>
                      <a:pt x="72" y="78"/>
                      <a:pt x="72" y="79"/>
                      <a:pt x="72" y="80"/>
                    </a:cubicBezTo>
                    <a:cubicBezTo>
                      <a:pt x="72" y="80"/>
                      <a:pt x="72" y="80"/>
                      <a:pt x="73" y="80"/>
                    </a:cubicBezTo>
                    <a:cubicBezTo>
                      <a:pt x="73" y="80"/>
                      <a:pt x="73" y="79"/>
                      <a:pt x="74" y="78"/>
                    </a:cubicBezTo>
                    <a:cubicBezTo>
                      <a:pt x="73" y="78"/>
                      <a:pt x="73" y="78"/>
                      <a:pt x="73" y="77"/>
                    </a:cubicBezTo>
                    <a:moveTo>
                      <a:pt x="82" y="77"/>
                    </a:moveTo>
                    <a:cubicBezTo>
                      <a:pt x="82" y="77"/>
                      <a:pt x="81" y="78"/>
                      <a:pt x="81" y="78"/>
                    </a:cubicBezTo>
                    <a:cubicBezTo>
                      <a:pt x="81" y="79"/>
                      <a:pt x="82" y="79"/>
                      <a:pt x="83" y="80"/>
                    </a:cubicBezTo>
                    <a:cubicBezTo>
                      <a:pt x="83" y="79"/>
                      <a:pt x="83" y="78"/>
                      <a:pt x="84" y="78"/>
                    </a:cubicBezTo>
                    <a:cubicBezTo>
                      <a:pt x="83" y="77"/>
                      <a:pt x="83" y="77"/>
                      <a:pt x="82" y="77"/>
                    </a:cubicBezTo>
                    <a:moveTo>
                      <a:pt x="80" y="76"/>
                    </a:moveTo>
                    <a:cubicBezTo>
                      <a:pt x="80" y="76"/>
                      <a:pt x="79" y="77"/>
                      <a:pt x="79" y="77"/>
                    </a:cubicBezTo>
                    <a:cubicBezTo>
                      <a:pt x="79" y="78"/>
                      <a:pt x="80" y="78"/>
                      <a:pt x="80" y="78"/>
                    </a:cubicBezTo>
                    <a:cubicBezTo>
                      <a:pt x="80" y="77"/>
                      <a:pt x="81" y="77"/>
                      <a:pt x="81" y="76"/>
                    </a:cubicBezTo>
                    <a:cubicBezTo>
                      <a:pt x="81" y="76"/>
                      <a:pt x="80" y="76"/>
                      <a:pt x="80" y="76"/>
                    </a:cubicBezTo>
                    <a:moveTo>
                      <a:pt x="78" y="74"/>
                    </a:moveTo>
                    <a:cubicBezTo>
                      <a:pt x="77" y="75"/>
                      <a:pt x="77" y="75"/>
                      <a:pt x="76" y="76"/>
                    </a:cubicBezTo>
                    <a:cubicBezTo>
                      <a:pt x="77" y="76"/>
                      <a:pt x="77" y="76"/>
                      <a:pt x="77" y="76"/>
                    </a:cubicBezTo>
                    <a:cubicBezTo>
                      <a:pt x="77" y="76"/>
                      <a:pt x="78" y="75"/>
                      <a:pt x="78" y="74"/>
                    </a:cubicBezTo>
                    <a:cubicBezTo>
                      <a:pt x="78" y="74"/>
                      <a:pt x="78" y="74"/>
                      <a:pt x="78" y="74"/>
                    </a:cubicBezTo>
                    <a:moveTo>
                      <a:pt x="88" y="74"/>
                    </a:moveTo>
                    <a:cubicBezTo>
                      <a:pt x="87" y="75"/>
                      <a:pt x="86" y="76"/>
                      <a:pt x="85" y="78"/>
                    </a:cubicBezTo>
                    <a:cubicBezTo>
                      <a:pt x="85" y="78"/>
                      <a:pt x="85" y="78"/>
                      <a:pt x="85" y="78"/>
                    </a:cubicBezTo>
                    <a:cubicBezTo>
                      <a:pt x="86" y="76"/>
                      <a:pt x="87" y="75"/>
                      <a:pt x="88" y="74"/>
                    </a:cubicBezTo>
                    <a:cubicBezTo>
                      <a:pt x="88" y="74"/>
                      <a:pt x="88" y="74"/>
                      <a:pt x="88" y="74"/>
                    </a:cubicBezTo>
                    <a:moveTo>
                      <a:pt x="75" y="73"/>
                    </a:moveTo>
                    <a:cubicBezTo>
                      <a:pt x="75" y="73"/>
                      <a:pt x="75" y="74"/>
                      <a:pt x="74" y="75"/>
                    </a:cubicBezTo>
                    <a:cubicBezTo>
                      <a:pt x="75" y="75"/>
                      <a:pt x="75" y="75"/>
                      <a:pt x="75" y="75"/>
                    </a:cubicBezTo>
                    <a:cubicBezTo>
                      <a:pt x="76" y="75"/>
                      <a:pt x="76" y="74"/>
                      <a:pt x="76" y="73"/>
                    </a:cubicBezTo>
                    <a:cubicBezTo>
                      <a:pt x="76" y="73"/>
                      <a:pt x="76" y="73"/>
                      <a:pt x="75" y="73"/>
                    </a:cubicBezTo>
                    <a:moveTo>
                      <a:pt x="88" y="73"/>
                    </a:moveTo>
                    <a:cubicBezTo>
                      <a:pt x="88" y="73"/>
                      <a:pt x="88" y="73"/>
                      <a:pt x="88" y="73"/>
                    </a:cubicBezTo>
                    <a:cubicBezTo>
                      <a:pt x="88" y="73"/>
                      <a:pt x="88" y="73"/>
                      <a:pt x="88" y="73"/>
                    </a:cubicBezTo>
                    <a:cubicBezTo>
                      <a:pt x="88" y="73"/>
                      <a:pt x="88" y="73"/>
                      <a:pt x="88" y="73"/>
                    </a:cubicBezTo>
                    <a:cubicBezTo>
                      <a:pt x="88" y="73"/>
                      <a:pt x="88" y="73"/>
                      <a:pt x="88" y="73"/>
                    </a:cubicBezTo>
                    <a:moveTo>
                      <a:pt x="85" y="72"/>
                    </a:moveTo>
                    <a:cubicBezTo>
                      <a:pt x="84" y="73"/>
                      <a:pt x="83" y="75"/>
                      <a:pt x="82" y="76"/>
                    </a:cubicBezTo>
                    <a:cubicBezTo>
                      <a:pt x="83" y="76"/>
                      <a:pt x="84" y="77"/>
                      <a:pt x="84" y="77"/>
                    </a:cubicBezTo>
                    <a:cubicBezTo>
                      <a:pt x="85" y="76"/>
                      <a:pt x="86" y="75"/>
                      <a:pt x="87" y="73"/>
                    </a:cubicBezTo>
                    <a:cubicBezTo>
                      <a:pt x="86" y="73"/>
                      <a:pt x="86" y="73"/>
                      <a:pt x="86" y="73"/>
                    </a:cubicBezTo>
                    <a:cubicBezTo>
                      <a:pt x="85" y="72"/>
                      <a:pt x="85" y="72"/>
                      <a:pt x="85" y="72"/>
                    </a:cubicBezTo>
                    <a:moveTo>
                      <a:pt x="83" y="71"/>
                    </a:moveTo>
                    <a:cubicBezTo>
                      <a:pt x="82" y="72"/>
                      <a:pt x="81" y="74"/>
                      <a:pt x="81" y="75"/>
                    </a:cubicBezTo>
                    <a:cubicBezTo>
                      <a:pt x="81" y="75"/>
                      <a:pt x="81" y="75"/>
                      <a:pt x="81" y="75"/>
                    </a:cubicBezTo>
                    <a:cubicBezTo>
                      <a:pt x="82" y="74"/>
                      <a:pt x="83" y="73"/>
                      <a:pt x="84" y="72"/>
                    </a:cubicBezTo>
                    <a:cubicBezTo>
                      <a:pt x="83" y="71"/>
                      <a:pt x="83" y="71"/>
                      <a:pt x="83" y="71"/>
                    </a:cubicBezTo>
                    <a:moveTo>
                      <a:pt x="85" y="71"/>
                    </a:moveTo>
                    <a:cubicBezTo>
                      <a:pt x="85" y="71"/>
                      <a:pt x="85" y="71"/>
                      <a:pt x="85" y="71"/>
                    </a:cubicBezTo>
                    <a:cubicBezTo>
                      <a:pt x="86" y="72"/>
                      <a:pt x="86" y="72"/>
                      <a:pt x="87" y="72"/>
                    </a:cubicBezTo>
                    <a:cubicBezTo>
                      <a:pt x="87" y="72"/>
                      <a:pt x="87" y="72"/>
                      <a:pt x="87" y="72"/>
                    </a:cubicBezTo>
                    <a:cubicBezTo>
                      <a:pt x="87" y="72"/>
                      <a:pt x="86" y="71"/>
                      <a:pt x="85" y="71"/>
                    </a:cubicBezTo>
                    <a:moveTo>
                      <a:pt x="89" y="71"/>
                    </a:moveTo>
                    <a:cubicBezTo>
                      <a:pt x="89" y="71"/>
                      <a:pt x="89" y="72"/>
                      <a:pt x="88" y="72"/>
                    </a:cubicBezTo>
                    <a:cubicBezTo>
                      <a:pt x="89" y="72"/>
                      <a:pt x="89" y="72"/>
                      <a:pt x="89" y="72"/>
                    </a:cubicBezTo>
                    <a:cubicBezTo>
                      <a:pt x="89" y="72"/>
                      <a:pt x="89" y="71"/>
                      <a:pt x="89" y="71"/>
                    </a:cubicBezTo>
                    <a:cubicBezTo>
                      <a:pt x="89" y="71"/>
                      <a:pt x="89" y="71"/>
                      <a:pt x="89" y="71"/>
                    </a:cubicBezTo>
                    <a:moveTo>
                      <a:pt x="84" y="70"/>
                    </a:moveTo>
                    <a:cubicBezTo>
                      <a:pt x="83" y="70"/>
                      <a:pt x="83" y="70"/>
                      <a:pt x="83" y="70"/>
                    </a:cubicBezTo>
                    <a:cubicBezTo>
                      <a:pt x="84" y="70"/>
                      <a:pt x="84" y="71"/>
                      <a:pt x="84" y="71"/>
                    </a:cubicBezTo>
                    <a:cubicBezTo>
                      <a:pt x="84" y="71"/>
                      <a:pt x="84" y="71"/>
                      <a:pt x="84" y="71"/>
                    </a:cubicBezTo>
                    <a:cubicBezTo>
                      <a:pt x="84" y="70"/>
                      <a:pt x="84" y="70"/>
                      <a:pt x="84" y="70"/>
                    </a:cubicBezTo>
                    <a:moveTo>
                      <a:pt x="80" y="70"/>
                    </a:moveTo>
                    <a:cubicBezTo>
                      <a:pt x="79" y="71"/>
                      <a:pt x="79" y="72"/>
                      <a:pt x="78" y="73"/>
                    </a:cubicBezTo>
                    <a:cubicBezTo>
                      <a:pt x="78" y="73"/>
                      <a:pt x="78" y="73"/>
                      <a:pt x="79" y="74"/>
                    </a:cubicBezTo>
                    <a:cubicBezTo>
                      <a:pt x="79" y="72"/>
                      <a:pt x="80" y="71"/>
                      <a:pt x="81" y="70"/>
                    </a:cubicBezTo>
                    <a:cubicBezTo>
                      <a:pt x="80" y="70"/>
                      <a:pt x="80" y="70"/>
                      <a:pt x="80" y="70"/>
                    </a:cubicBezTo>
                    <a:moveTo>
                      <a:pt x="87" y="69"/>
                    </a:moveTo>
                    <a:cubicBezTo>
                      <a:pt x="86" y="70"/>
                      <a:pt x="86" y="70"/>
                      <a:pt x="86" y="71"/>
                    </a:cubicBezTo>
                    <a:cubicBezTo>
                      <a:pt x="86" y="71"/>
                      <a:pt x="87" y="71"/>
                      <a:pt x="87" y="72"/>
                    </a:cubicBezTo>
                    <a:cubicBezTo>
                      <a:pt x="88" y="71"/>
                      <a:pt x="88" y="71"/>
                      <a:pt x="88" y="70"/>
                    </a:cubicBezTo>
                    <a:cubicBezTo>
                      <a:pt x="88" y="70"/>
                      <a:pt x="87" y="70"/>
                      <a:pt x="87" y="69"/>
                    </a:cubicBezTo>
                    <a:moveTo>
                      <a:pt x="91" y="69"/>
                    </a:moveTo>
                    <a:cubicBezTo>
                      <a:pt x="91" y="69"/>
                      <a:pt x="90" y="69"/>
                      <a:pt x="90" y="69"/>
                    </a:cubicBezTo>
                    <a:cubicBezTo>
                      <a:pt x="90" y="69"/>
                      <a:pt x="90" y="69"/>
                      <a:pt x="90" y="69"/>
                    </a:cubicBezTo>
                    <a:cubicBezTo>
                      <a:pt x="90" y="69"/>
                      <a:pt x="91" y="69"/>
                      <a:pt x="91" y="69"/>
                    </a:cubicBezTo>
                    <a:cubicBezTo>
                      <a:pt x="91" y="69"/>
                      <a:pt x="91" y="69"/>
                      <a:pt x="91" y="69"/>
                    </a:cubicBezTo>
                    <a:moveTo>
                      <a:pt x="81" y="68"/>
                    </a:moveTo>
                    <a:cubicBezTo>
                      <a:pt x="81" y="69"/>
                      <a:pt x="81" y="69"/>
                      <a:pt x="81" y="69"/>
                    </a:cubicBezTo>
                    <a:cubicBezTo>
                      <a:pt x="81" y="69"/>
                      <a:pt x="81" y="69"/>
                      <a:pt x="81" y="69"/>
                    </a:cubicBezTo>
                    <a:cubicBezTo>
                      <a:pt x="81" y="69"/>
                      <a:pt x="81" y="69"/>
                      <a:pt x="81" y="69"/>
                    </a:cubicBezTo>
                    <a:cubicBezTo>
                      <a:pt x="81" y="69"/>
                      <a:pt x="81" y="69"/>
                      <a:pt x="81" y="68"/>
                    </a:cubicBezTo>
                    <a:moveTo>
                      <a:pt x="78" y="68"/>
                    </a:moveTo>
                    <a:cubicBezTo>
                      <a:pt x="77" y="70"/>
                      <a:pt x="77" y="71"/>
                      <a:pt x="76" y="72"/>
                    </a:cubicBezTo>
                    <a:cubicBezTo>
                      <a:pt x="76" y="72"/>
                      <a:pt x="77" y="72"/>
                      <a:pt x="77" y="73"/>
                    </a:cubicBezTo>
                    <a:cubicBezTo>
                      <a:pt x="78" y="71"/>
                      <a:pt x="78" y="70"/>
                      <a:pt x="79" y="69"/>
                    </a:cubicBezTo>
                    <a:cubicBezTo>
                      <a:pt x="78" y="68"/>
                      <a:pt x="78" y="68"/>
                      <a:pt x="78" y="68"/>
                    </a:cubicBezTo>
                    <a:moveTo>
                      <a:pt x="85" y="68"/>
                    </a:moveTo>
                    <a:cubicBezTo>
                      <a:pt x="84" y="69"/>
                      <a:pt x="84" y="69"/>
                      <a:pt x="84" y="70"/>
                    </a:cubicBezTo>
                    <a:cubicBezTo>
                      <a:pt x="84" y="70"/>
                      <a:pt x="84" y="70"/>
                      <a:pt x="85" y="70"/>
                    </a:cubicBezTo>
                    <a:cubicBezTo>
                      <a:pt x="85" y="70"/>
                      <a:pt x="85" y="69"/>
                      <a:pt x="86" y="69"/>
                    </a:cubicBezTo>
                    <a:cubicBezTo>
                      <a:pt x="85" y="68"/>
                      <a:pt x="85" y="68"/>
                      <a:pt x="85" y="68"/>
                    </a:cubicBezTo>
                    <a:moveTo>
                      <a:pt x="79" y="67"/>
                    </a:moveTo>
                    <a:cubicBezTo>
                      <a:pt x="79" y="67"/>
                      <a:pt x="79" y="67"/>
                      <a:pt x="78" y="68"/>
                    </a:cubicBezTo>
                    <a:cubicBezTo>
                      <a:pt x="79" y="68"/>
                      <a:pt x="79" y="68"/>
                      <a:pt x="79" y="68"/>
                    </a:cubicBezTo>
                    <a:cubicBezTo>
                      <a:pt x="79" y="68"/>
                      <a:pt x="80" y="68"/>
                      <a:pt x="80" y="68"/>
                    </a:cubicBezTo>
                    <a:cubicBezTo>
                      <a:pt x="79" y="68"/>
                      <a:pt x="79" y="67"/>
                      <a:pt x="79" y="67"/>
                    </a:cubicBezTo>
                    <a:moveTo>
                      <a:pt x="88" y="67"/>
                    </a:moveTo>
                    <a:cubicBezTo>
                      <a:pt x="88" y="67"/>
                      <a:pt x="88" y="68"/>
                      <a:pt x="87" y="68"/>
                    </a:cubicBezTo>
                    <a:cubicBezTo>
                      <a:pt x="88" y="68"/>
                      <a:pt x="89" y="68"/>
                      <a:pt x="89" y="69"/>
                    </a:cubicBezTo>
                    <a:cubicBezTo>
                      <a:pt x="89" y="69"/>
                      <a:pt x="89" y="68"/>
                      <a:pt x="90" y="68"/>
                    </a:cubicBezTo>
                    <a:cubicBezTo>
                      <a:pt x="89" y="68"/>
                      <a:pt x="88" y="67"/>
                      <a:pt x="88" y="67"/>
                    </a:cubicBezTo>
                    <a:moveTo>
                      <a:pt x="82" y="66"/>
                    </a:moveTo>
                    <a:cubicBezTo>
                      <a:pt x="81" y="67"/>
                      <a:pt x="81" y="68"/>
                      <a:pt x="81" y="68"/>
                    </a:cubicBezTo>
                    <a:cubicBezTo>
                      <a:pt x="81" y="68"/>
                      <a:pt x="81" y="68"/>
                      <a:pt x="82" y="68"/>
                    </a:cubicBezTo>
                    <a:cubicBezTo>
                      <a:pt x="82" y="68"/>
                      <a:pt x="82" y="67"/>
                      <a:pt x="82" y="67"/>
                    </a:cubicBezTo>
                    <a:cubicBezTo>
                      <a:pt x="82" y="67"/>
                      <a:pt x="82" y="67"/>
                      <a:pt x="82" y="66"/>
                    </a:cubicBezTo>
                    <a:moveTo>
                      <a:pt x="86" y="66"/>
                    </a:moveTo>
                    <a:cubicBezTo>
                      <a:pt x="86" y="66"/>
                      <a:pt x="86" y="66"/>
                      <a:pt x="86" y="67"/>
                    </a:cubicBezTo>
                    <a:cubicBezTo>
                      <a:pt x="86" y="67"/>
                      <a:pt x="86" y="67"/>
                      <a:pt x="86" y="67"/>
                    </a:cubicBezTo>
                    <a:cubicBezTo>
                      <a:pt x="87" y="67"/>
                      <a:pt x="87" y="67"/>
                      <a:pt x="87" y="67"/>
                    </a:cubicBezTo>
                    <a:cubicBezTo>
                      <a:pt x="87" y="66"/>
                      <a:pt x="86" y="66"/>
                      <a:pt x="86" y="66"/>
                    </a:cubicBezTo>
                    <a:moveTo>
                      <a:pt x="93" y="65"/>
                    </a:moveTo>
                    <a:cubicBezTo>
                      <a:pt x="93" y="66"/>
                      <a:pt x="92" y="66"/>
                      <a:pt x="92" y="67"/>
                    </a:cubicBezTo>
                    <a:cubicBezTo>
                      <a:pt x="92" y="67"/>
                      <a:pt x="92" y="67"/>
                      <a:pt x="92" y="67"/>
                    </a:cubicBezTo>
                    <a:cubicBezTo>
                      <a:pt x="92" y="66"/>
                      <a:pt x="93" y="66"/>
                      <a:pt x="93" y="65"/>
                    </a:cubicBezTo>
                    <a:cubicBezTo>
                      <a:pt x="93" y="65"/>
                      <a:pt x="93" y="65"/>
                      <a:pt x="93" y="65"/>
                    </a:cubicBezTo>
                    <a:moveTo>
                      <a:pt x="80" y="65"/>
                    </a:moveTo>
                    <a:cubicBezTo>
                      <a:pt x="79" y="66"/>
                      <a:pt x="79" y="66"/>
                      <a:pt x="79" y="67"/>
                    </a:cubicBezTo>
                    <a:cubicBezTo>
                      <a:pt x="79" y="67"/>
                      <a:pt x="79" y="67"/>
                      <a:pt x="80" y="67"/>
                    </a:cubicBezTo>
                    <a:cubicBezTo>
                      <a:pt x="80" y="67"/>
                      <a:pt x="80" y="66"/>
                      <a:pt x="81" y="66"/>
                    </a:cubicBezTo>
                    <a:cubicBezTo>
                      <a:pt x="80" y="66"/>
                      <a:pt x="80" y="65"/>
                      <a:pt x="80" y="65"/>
                    </a:cubicBezTo>
                    <a:moveTo>
                      <a:pt x="83" y="64"/>
                    </a:moveTo>
                    <a:cubicBezTo>
                      <a:pt x="83" y="65"/>
                      <a:pt x="83" y="65"/>
                      <a:pt x="83" y="65"/>
                    </a:cubicBezTo>
                    <a:cubicBezTo>
                      <a:pt x="83" y="65"/>
                      <a:pt x="83" y="65"/>
                      <a:pt x="83" y="65"/>
                    </a:cubicBezTo>
                    <a:cubicBezTo>
                      <a:pt x="83" y="65"/>
                      <a:pt x="84" y="65"/>
                      <a:pt x="84" y="65"/>
                    </a:cubicBezTo>
                    <a:cubicBezTo>
                      <a:pt x="83" y="65"/>
                      <a:pt x="83" y="64"/>
                      <a:pt x="83" y="64"/>
                    </a:cubicBezTo>
                    <a:moveTo>
                      <a:pt x="90" y="64"/>
                    </a:moveTo>
                    <a:cubicBezTo>
                      <a:pt x="90" y="64"/>
                      <a:pt x="89" y="65"/>
                      <a:pt x="89" y="65"/>
                    </a:cubicBezTo>
                    <a:cubicBezTo>
                      <a:pt x="90" y="65"/>
                      <a:pt x="90" y="66"/>
                      <a:pt x="91" y="66"/>
                    </a:cubicBezTo>
                    <a:cubicBezTo>
                      <a:pt x="91" y="66"/>
                      <a:pt x="91" y="65"/>
                      <a:pt x="92" y="65"/>
                    </a:cubicBezTo>
                    <a:cubicBezTo>
                      <a:pt x="91" y="64"/>
                      <a:pt x="90" y="64"/>
                      <a:pt x="90" y="64"/>
                    </a:cubicBezTo>
                    <a:moveTo>
                      <a:pt x="81" y="63"/>
                    </a:moveTo>
                    <a:cubicBezTo>
                      <a:pt x="81" y="63"/>
                      <a:pt x="81" y="63"/>
                      <a:pt x="81" y="64"/>
                    </a:cubicBezTo>
                    <a:cubicBezTo>
                      <a:pt x="82" y="64"/>
                      <a:pt x="82" y="64"/>
                      <a:pt x="82" y="64"/>
                    </a:cubicBezTo>
                    <a:cubicBezTo>
                      <a:pt x="82" y="64"/>
                      <a:pt x="82" y="64"/>
                      <a:pt x="82" y="64"/>
                    </a:cubicBezTo>
                    <a:cubicBezTo>
                      <a:pt x="82" y="64"/>
                      <a:pt x="81" y="63"/>
                      <a:pt x="81" y="63"/>
                    </a:cubicBezTo>
                    <a:moveTo>
                      <a:pt x="88" y="62"/>
                    </a:moveTo>
                    <a:cubicBezTo>
                      <a:pt x="88" y="63"/>
                      <a:pt x="88" y="63"/>
                      <a:pt x="87" y="64"/>
                    </a:cubicBezTo>
                    <a:cubicBezTo>
                      <a:pt x="88" y="64"/>
                      <a:pt x="88" y="64"/>
                      <a:pt x="88" y="64"/>
                    </a:cubicBezTo>
                    <a:cubicBezTo>
                      <a:pt x="88" y="64"/>
                      <a:pt x="89" y="63"/>
                      <a:pt x="89" y="63"/>
                    </a:cubicBezTo>
                    <a:cubicBezTo>
                      <a:pt x="89" y="63"/>
                      <a:pt x="88" y="63"/>
                      <a:pt x="88" y="62"/>
                    </a:cubicBezTo>
                    <a:moveTo>
                      <a:pt x="85" y="61"/>
                    </a:moveTo>
                    <a:cubicBezTo>
                      <a:pt x="85" y="61"/>
                      <a:pt x="85" y="61"/>
                      <a:pt x="84" y="62"/>
                    </a:cubicBezTo>
                    <a:cubicBezTo>
                      <a:pt x="85" y="62"/>
                      <a:pt x="85" y="62"/>
                      <a:pt x="85" y="62"/>
                    </a:cubicBezTo>
                    <a:cubicBezTo>
                      <a:pt x="85" y="62"/>
                      <a:pt x="85" y="61"/>
                      <a:pt x="86" y="61"/>
                    </a:cubicBezTo>
                    <a:cubicBezTo>
                      <a:pt x="86" y="61"/>
                      <a:pt x="85" y="61"/>
                      <a:pt x="85" y="61"/>
                    </a:cubicBezTo>
                    <a:moveTo>
                      <a:pt x="83" y="59"/>
                    </a:moveTo>
                    <a:cubicBezTo>
                      <a:pt x="83" y="60"/>
                      <a:pt x="83" y="60"/>
                      <a:pt x="82" y="61"/>
                    </a:cubicBezTo>
                    <a:cubicBezTo>
                      <a:pt x="83" y="61"/>
                      <a:pt x="83" y="61"/>
                      <a:pt x="83" y="61"/>
                    </a:cubicBezTo>
                    <a:cubicBezTo>
                      <a:pt x="84" y="61"/>
                      <a:pt x="84" y="60"/>
                      <a:pt x="84" y="60"/>
                    </a:cubicBezTo>
                    <a:cubicBezTo>
                      <a:pt x="84" y="60"/>
                      <a:pt x="83" y="60"/>
                      <a:pt x="83" y="59"/>
                    </a:cubicBezTo>
                    <a:moveTo>
                      <a:pt x="97" y="59"/>
                    </a:moveTo>
                    <a:cubicBezTo>
                      <a:pt x="96" y="61"/>
                      <a:pt x="95" y="63"/>
                      <a:pt x="94" y="64"/>
                    </a:cubicBezTo>
                    <a:cubicBezTo>
                      <a:pt x="94" y="64"/>
                      <a:pt x="94" y="64"/>
                      <a:pt x="94" y="64"/>
                    </a:cubicBezTo>
                    <a:cubicBezTo>
                      <a:pt x="95" y="63"/>
                      <a:pt x="96" y="61"/>
                      <a:pt x="97" y="59"/>
                    </a:cubicBezTo>
                    <a:cubicBezTo>
                      <a:pt x="97" y="59"/>
                      <a:pt x="97" y="59"/>
                      <a:pt x="97" y="59"/>
                    </a:cubicBezTo>
                    <a:moveTo>
                      <a:pt x="94" y="57"/>
                    </a:moveTo>
                    <a:cubicBezTo>
                      <a:pt x="93" y="59"/>
                      <a:pt x="92" y="61"/>
                      <a:pt x="91" y="62"/>
                    </a:cubicBezTo>
                    <a:cubicBezTo>
                      <a:pt x="91" y="63"/>
                      <a:pt x="92" y="63"/>
                      <a:pt x="92" y="63"/>
                    </a:cubicBezTo>
                    <a:cubicBezTo>
                      <a:pt x="93" y="62"/>
                      <a:pt x="94" y="60"/>
                      <a:pt x="95" y="58"/>
                    </a:cubicBezTo>
                    <a:cubicBezTo>
                      <a:pt x="95" y="58"/>
                      <a:pt x="94" y="58"/>
                      <a:pt x="94" y="57"/>
                    </a:cubicBezTo>
                    <a:moveTo>
                      <a:pt x="92" y="56"/>
                    </a:moveTo>
                    <a:cubicBezTo>
                      <a:pt x="91" y="58"/>
                      <a:pt x="90" y="60"/>
                      <a:pt x="89" y="61"/>
                    </a:cubicBezTo>
                    <a:cubicBezTo>
                      <a:pt x="89" y="61"/>
                      <a:pt x="89" y="62"/>
                      <a:pt x="90" y="62"/>
                    </a:cubicBezTo>
                    <a:cubicBezTo>
                      <a:pt x="91" y="60"/>
                      <a:pt x="92" y="58"/>
                      <a:pt x="93" y="57"/>
                    </a:cubicBezTo>
                    <a:cubicBezTo>
                      <a:pt x="92" y="57"/>
                      <a:pt x="92" y="57"/>
                      <a:pt x="92" y="56"/>
                    </a:cubicBezTo>
                    <a:moveTo>
                      <a:pt x="99" y="56"/>
                    </a:moveTo>
                    <a:cubicBezTo>
                      <a:pt x="98" y="57"/>
                      <a:pt x="98" y="57"/>
                      <a:pt x="97" y="58"/>
                    </a:cubicBezTo>
                    <a:cubicBezTo>
                      <a:pt x="97" y="58"/>
                      <a:pt x="97" y="58"/>
                      <a:pt x="97" y="58"/>
                    </a:cubicBezTo>
                    <a:cubicBezTo>
                      <a:pt x="98" y="57"/>
                      <a:pt x="98" y="57"/>
                      <a:pt x="99" y="56"/>
                    </a:cubicBezTo>
                    <a:cubicBezTo>
                      <a:pt x="99" y="56"/>
                      <a:pt x="99" y="56"/>
                      <a:pt x="99" y="56"/>
                    </a:cubicBezTo>
                    <a:moveTo>
                      <a:pt x="88" y="54"/>
                    </a:moveTo>
                    <a:cubicBezTo>
                      <a:pt x="88" y="56"/>
                      <a:pt x="87" y="58"/>
                      <a:pt x="86" y="59"/>
                    </a:cubicBezTo>
                    <a:cubicBezTo>
                      <a:pt x="86" y="59"/>
                      <a:pt x="86" y="60"/>
                      <a:pt x="86" y="60"/>
                    </a:cubicBezTo>
                    <a:cubicBezTo>
                      <a:pt x="87" y="58"/>
                      <a:pt x="88" y="56"/>
                      <a:pt x="89" y="55"/>
                    </a:cubicBezTo>
                    <a:cubicBezTo>
                      <a:pt x="89" y="55"/>
                      <a:pt x="89" y="55"/>
                      <a:pt x="88" y="54"/>
                    </a:cubicBezTo>
                    <a:moveTo>
                      <a:pt x="96" y="54"/>
                    </a:moveTo>
                    <a:cubicBezTo>
                      <a:pt x="95" y="55"/>
                      <a:pt x="95" y="56"/>
                      <a:pt x="94" y="56"/>
                    </a:cubicBezTo>
                    <a:cubicBezTo>
                      <a:pt x="95" y="57"/>
                      <a:pt x="95" y="57"/>
                      <a:pt x="96" y="57"/>
                    </a:cubicBezTo>
                    <a:cubicBezTo>
                      <a:pt x="96" y="57"/>
                      <a:pt x="97" y="56"/>
                      <a:pt x="97" y="55"/>
                    </a:cubicBezTo>
                    <a:cubicBezTo>
                      <a:pt x="97" y="55"/>
                      <a:pt x="96" y="55"/>
                      <a:pt x="96" y="54"/>
                    </a:cubicBezTo>
                    <a:moveTo>
                      <a:pt x="96" y="53"/>
                    </a:moveTo>
                    <a:cubicBezTo>
                      <a:pt x="96" y="53"/>
                      <a:pt x="96" y="53"/>
                      <a:pt x="96" y="53"/>
                    </a:cubicBezTo>
                    <a:cubicBezTo>
                      <a:pt x="97" y="54"/>
                      <a:pt x="97" y="54"/>
                      <a:pt x="97" y="54"/>
                    </a:cubicBezTo>
                    <a:cubicBezTo>
                      <a:pt x="97" y="54"/>
                      <a:pt x="97" y="54"/>
                      <a:pt x="96" y="53"/>
                    </a:cubicBezTo>
                    <a:moveTo>
                      <a:pt x="94" y="53"/>
                    </a:moveTo>
                    <a:cubicBezTo>
                      <a:pt x="93" y="54"/>
                      <a:pt x="93" y="55"/>
                      <a:pt x="93" y="55"/>
                    </a:cubicBezTo>
                    <a:cubicBezTo>
                      <a:pt x="93" y="55"/>
                      <a:pt x="93" y="56"/>
                      <a:pt x="93" y="56"/>
                    </a:cubicBezTo>
                    <a:cubicBezTo>
                      <a:pt x="94" y="55"/>
                      <a:pt x="94" y="54"/>
                      <a:pt x="95" y="54"/>
                    </a:cubicBezTo>
                    <a:cubicBezTo>
                      <a:pt x="94" y="54"/>
                      <a:pt x="94" y="53"/>
                      <a:pt x="94" y="53"/>
                    </a:cubicBezTo>
                    <a:moveTo>
                      <a:pt x="86" y="53"/>
                    </a:moveTo>
                    <a:cubicBezTo>
                      <a:pt x="86" y="55"/>
                      <a:pt x="85" y="56"/>
                      <a:pt x="84" y="58"/>
                    </a:cubicBezTo>
                    <a:cubicBezTo>
                      <a:pt x="84" y="58"/>
                      <a:pt x="84" y="58"/>
                      <a:pt x="85" y="59"/>
                    </a:cubicBezTo>
                    <a:cubicBezTo>
                      <a:pt x="86" y="57"/>
                      <a:pt x="87" y="55"/>
                      <a:pt x="87" y="54"/>
                    </a:cubicBezTo>
                    <a:cubicBezTo>
                      <a:pt x="87" y="54"/>
                      <a:pt x="87" y="53"/>
                      <a:pt x="86" y="53"/>
                    </a:cubicBezTo>
                    <a:moveTo>
                      <a:pt x="94" y="52"/>
                    </a:moveTo>
                    <a:cubicBezTo>
                      <a:pt x="94" y="52"/>
                      <a:pt x="94" y="52"/>
                      <a:pt x="94" y="52"/>
                    </a:cubicBezTo>
                    <a:cubicBezTo>
                      <a:pt x="95" y="53"/>
                      <a:pt x="95" y="53"/>
                      <a:pt x="95" y="53"/>
                    </a:cubicBezTo>
                    <a:cubicBezTo>
                      <a:pt x="95" y="53"/>
                      <a:pt x="95" y="53"/>
                      <a:pt x="95" y="53"/>
                    </a:cubicBezTo>
                    <a:cubicBezTo>
                      <a:pt x="95" y="53"/>
                      <a:pt x="95" y="52"/>
                      <a:pt x="94" y="52"/>
                    </a:cubicBezTo>
                    <a:moveTo>
                      <a:pt x="90" y="51"/>
                    </a:moveTo>
                    <a:cubicBezTo>
                      <a:pt x="90" y="52"/>
                      <a:pt x="90" y="53"/>
                      <a:pt x="89" y="53"/>
                    </a:cubicBezTo>
                    <a:cubicBezTo>
                      <a:pt x="89" y="53"/>
                      <a:pt x="90" y="54"/>
                      <a:pt x="90" y="54"/>
                    </a:cubicBezTo>
                    <a:cubicBezTo>
                      <a:pt x="90" y="53"/>
                      <a:pt x="91" y="52"/>
                      <a:pt x="91" y="52"/>
                    </a:cubicBezTo>
                    <a:cubicBezTo>
                      <a:pt x="91" y="52"/>
                      <a:pt x="91" y="51"/>
                      <a:pt x="90" y="51"/>
                    </a:cubicBezTo>
                    <a:moveTo>
                      <a:pt x="91" y="50"/>
                    </a:moveTo>
                    <a:cubicBezTo>
                      <a:pt x="91" y="50"/>
                      <a:pt x="91" y="50"/>
                      <a:pt x="91" y="50"/>
                    </a:cubicBezTo>
                    <a:cubicBezTo>
                      <a:pt x="91" y="50"/>
                      <a:pt x="91" y="51"/>
                      <a:pt x="92" y="51"/>
                    </a:cubicBezTo>
                    <a:cubicBezTo>
                      <a:pt x="92" y="51"/>
                      <a:pt x="92" y="51"/>
                      <a:pt x="92" y="51"/>
                    </a:cubicBezTo>
                    <a:cubicBezTo>
                      <a:pt x="91" y="50"/>
                      <a:pt x="91" y="50"/>
                      <a:pt x="91" y="50"/>
                    </a:cubicBezTo>
                    <a:moveTo>
                      <a:pt x="88" y="50"/>
                    </a:moveTo>
                    <a:cubicBezTo>
                      <a:pt x="88" y="51"/>
                      <a:pt x="88" y="51"/>
                      <a:pt x="87" y="52"/>
                    </a:cubicBezTo>
                    <a:cubicBezTo>
                      <a:pt x="87" y="52"/>
                      <a:pt x="88" y="52"/>
                      <a:pt x="88" y="53"/>
                    </a:cubicBezTo>
                    <a:cubicBezTo>
                      <a:pt x="89" y="52"/>
                      <a:pt x="89" y="51"/>
                      <a:pt x="89" y="51"/>
                    </a:cubicBezTo>
                    <a:cubicBezTo>
                      <a:pt x="89" y="50"/>
                      <a:pt x="89" y="50"/>
                      <a:pt x="88" y="50"/>
                    </a:cubicBezTo>
                    <a:moveTo>
                      <a:pt x="98" y="50"/>
                    </a:moveTo>
                    <a:cubicBezTo>
                      <a:pt x="98" y="50"/>
                      <a:pt x="98" y="51"/>
                      <a:pt x="97" y="51"/>
                    </a:cubicBezTo>
                    <a:cubicBezTo>
                      <a:pt x="98" y="52"/>
                      <a:pt x="98" y="52"/>
                      <a:pt x="99" y="52"/>
                    </a:cubicBezTo>
                    <a:cubicBezTo>
                      <a:pt x="99" y="52"/>
                      <a:pt x="100" y="51"/>
                      <a:pt x="100" y="51"/>
                    </a:cubicBezTo>
                    <a:cubicBezTo>
                      <a:pt x="99" y="50"/>
                      <a:pt x="99" y="50"/>
                      <a:pt x="98" y="50"/>
                    </a:cubicBezTo>
                    <a:moveTo>
                      <a:pt x="99" y="49"/>
                    </a:moveTo>
                    <a:cubicBezTo>
                      <a:pt x="99" y="50"/>
                      <a:pt x="99" y="50"/>
                      <a:pt x="98" y="50"/>
                    </a:cubicBezTo>
                    <a:cubicBezTo>
                      <a:pt x="99" y="50"/>
                      <a:pt x="99" y="50"/>
                      <a:pt x="100" y="51"/>
                    </a:cubicBezTo>
                    <a:cubicBezTo>
                      <a:pt x="100" y="51"/>
                      <a:pt x="100" y="50"/>
                      <a:pt x="100" y="50"/>
                    </a:cubicBezTo>
                    <a:cubicBezTo>
                      <a:pt x="100" y="50"/>
                      <a:pt x="99" y="50"/>
                      <a:pt x="99" y="49"/>
                    </a:cubicBezTo>
                    <a:moveTo>
                      <a:pt x="89" y="49"/>
                    </a:moveTo>
                    <a:cubicBezTo>
                      <a:pt x="89" y="49"/>
                      <a:pt x="89" y="49"/>
                      <a:pt x="89" y="49"/>
                    </a:cubicBezTo>
                    <a:cubicBezTo>
                      <a:pt x="89" y="49"/>
                      <a:pt x="89" y="50"/>
                      <a:pt x="90" y="50"/>
                    </a:cubicBezTo>
                    <a:cubicBezTo>
                      <a:pt x="90" y="50"/>
                      <a:pt x="90" y="50"/>
                      <a:pt x="90" y="49"/>
                    </a:cubicBezTo>
                    <a:cubicBezTo>
                      <a:pt x="90" y="49"/>
                      <a:pt x="89" y="49"/>
                      <a:pt x="89" y="49"/>
                    </a:cubicBezTo>
                    <a:moveTo>
                      <a:pt x="97" y="49"/>
                    </a:moveTo>
                    <a:cubicBezTo>
                      <a:pt x="96" y="49"/>
                      <a:pt x="96" y="50"/>
                      <a:pt x="96" y="50"/>
                    </a:cubicBezTo>
                    <a:cubicBezTo>
                      <a:pt x="96" y="50"/>
                      <a:pt x="96" y="51"/>
                      <a:pt x="96" y="51"/>
                    </a:cubicBezTo>
                    <a:cubicBezTo>
                      <a:pt x="97" y="50"/>
                      <a:pt x="97" y="50"/>
                      <a:pt x="97" y="49"/>
                    </a:cubicBezTo>
                    <a:cubicBezTo>
                      <a:pt x="97" y="49"/>
                      <a:pt x="97" y="49"/>
                      <a:pt x="97" y="49"/>
                    </a:cubicBezTo>
                    <a:moveTo>
                      <a:pt x="97" y="48"/>
                    </a:moveTo>
                    <a:cubicBezTo>
                      <a:pt x="97" y="48"/>
                      <a:pt x="97" y="49"/>
                      <a:pt x="97" y="49"/>
                    </a:cubicBezTo>
                    <a:cubicBezTo>
                      <a:pt x="97" y="49"/>
                      <a:pt x="97" y="49"/>
                      <a:pt x="97" y="49"/>
                    </a:cubicBezTo>
                    <a:cubicBezTo>
                      <a:pt x="97" y="49"/>
                      <a:pt x="98" y="49"/>
                      <a:pt x="98" y="49"/>
                    </a:cubicBezTo>
                    <a:cubicBezTo>
                      <a:pt x="97" y="49"/>
                      <a:pt x="97" y="48"/>
                      <a:pt x="97" y="48"/>
                    </a:cubicBezTo>
                    <a:moveTo>
                      <a:pt x="93" y="46"/>
                    </a:moveTo>
                    <a:cubicBezTo>
                      <a:pt x="93" y="47"/>
                      <a:pt x="92" y="47"/>
                      <a:pt x="92" y="48"/>
                    </a:cubicBezTo>
                    <a:cubicBezTo>
                      <a:pt x="92" y="48"/>
                      <a:pt x="93" y="48"/>
                      <a:pt x="93" y="48"/>
                    </a:cubicBezTo>
                    <a:cubicBezTo>
                      <a:pt x="93" y="48"/>
                      <a:pt x="93" y="47"/>
                      <a:pt x="94" y="47"/>
                    </a:cubicBezTo>
                    <a:cubicBezTo>
                      <a:pt x="93" y="47"/>
                      <a:pt x="93" y="47"/>
                      <a:pt x="93" y="46"/>
                    </a:cubicBezTo>
                    <a:moveTo>
                      <a:pt x="101" y="46"/>
                    </a:moveTo>
                    <a:cubicBezTo>
                      <a:pt x="100" y="47"/>
                      <a:pt x="100" y="48"/>
                      <a:pt x="99" y="49"/>
                    </a:cubicBezTo>
                    <a:cubicBezTo>
                      <a:pt x="100" y="49"/>
                      <a:pt x="100" y="49"/>
                      <a:pt x="101" y="50"/>
                    </a:cubicBezTo>
                    <a:cubicBezTo>
                      <a:pt x="101" y="49"/>
                      <a:pt x="102" y="48"/>
                      <a:pt x="102" y="47"/>
                    </a:cubicBezTo>
                    <a:cubicBezTo>
                      <a:pt x="102" y="47"/>
                      <a:pt x="101" y="46"/>
                      <a:pt x="101" y="46"/>
                    </a:cubicBezTo>
                    <a:moveTo>
                      <a:pt x="93" y="46"/>
                    </a:moveTo>
                    <a:cubicBezTo>
                      <a:pt x="93" y="46"/>
                      <a:pt x="93" y="46"/>
                      <a:pt x="93" y="46"/>
                    </a:cubicBezTo>
                    <a:cubicBezTo>
                      <a:pt x="93" y="47"/>
                      <a:pt x="94" y="47"/>
                      <a:pt x="94" y="47"/>
                    </a:cubicBezTo>
                    <a:cubicBezTo>
                      <a:pt x="94" y="47"/>
                      <a:pt x="94" y="47"/>
                      <a:pt x="94" y="46"/>
                    </a:cubicBezTo>
                    <a:cubicBezTo>
                      <a:pt x="94" y="46"/>
                      <a:pt x="93" y="46"/>
                      <a:pt x="93" y="46"/>
                    </a:cubicBezTo>
                    <a:moveTo>
                      <a:pt x="101" y="45"/>
                    </a:moveTo>
                    <a:cubicBezTo>
                      <a:pt x="101" y="46"/>
                      <a:pt x="101" y="46"/>
                      <a:pt x="101" y="46"/>
                    </a:cubicBezTo>
                    <a:cubicBezTo>
                      <a:pt x="102" y="47"/>
                      <a:pt x="102" y="47"/>
                      <a:pt x="102" y="47"/>
                    </a:cubicBezTo>
                    <a:cubicBezTo>
                      <a:pt x="102" y="46"/>
                      <a:pt x="102" y="46"/>
                      <a:pt x="103" y="46"/>
                    </a:cubicBezTo>
                    <a:cubicBezTo>
                      <a:pt x="102" y="46"/>
                      <a:pt x="102" y="46"/>
                      <a:pt x="101" y="45"/>
                    </a:cubicBezTo>
                    <a:moveTo>
                      <a:pt x="91" y="45"/>
                    </a:moveTo>
                    <a:cubicBezTo>
                      <a:pt x="91" y="46"/>
                      <a:pt x="90" y="46"/>
                      <a:pt x="90" y="47"/>
                    </a:cubicBezTo>
                    <a:cubicBezTo>
                      <a:pt x="90" y="47"/>
                      <a:pt x="91" y="47"/>
                      <a:pt x="91" y="47"/>
                    </a:cubicBezTo>
                    <a:cubicBezTo>
                      <a:pt x="91" y="47"/>
                      <a:pt x="92" y="46"/>
                      <a:pt x="92" y="46"/>
                    </a:cubicBezTo>
                    <a:cubicBezTo>
                      <a:pt x="92" y="46"/>
                      <a:pt x="91" y="45"/>
                      <a:pt x="91" y="45"/>
                    </a:cubicBezTo>
                    <a:moveTo>
                      <a:pt x="99" y="45"/>
                    </a:moveTo>
                    <a:cubicBezTo>
                      <a:pt x="98" y="46"/>
                      <a:pt x="98" y="47"/>
                      <a:pt x="97" y="48"/>
                    </a:cubicBezTo>
                    <a:cubicBezTo>
                      <a:pt x="97" y="48"/>
                      <a:pt x="98" y="48"/>
                      <a:pt x="98" y="48"/>
                    </a:cubicBezTo>
                    <a:cubicBezTo>
                      <a:pt x="98" y="47"/>
                      <a:pt x="99" y="46"/>
                      <a:pt x="100" y="45"/>
                    </a:cubicBezTo>
                    <a:cubicBezTo>
                      <a:pt x="99" y="45"/>
                      <a:pt x="99" y="45"/>
                      <a:pt x="99" y="45"/>
                    </a:cubicBezTo>
                    <a:moveTo>
                      <a:pt x="91" y="45"/>
                    </a:moveTo>
                    <a:cubicBezTo>
                      <a:pt x="91" y="45"/>
                      <a:pt x="91" y="45"/>
                      <a:pt x="91" y="45"/>
                    </a:cubicBezTo>
                    <a:cubicBezTo>
                      <a:pt x="91" y="45"/>
                      <a:pt x="92" y="46"/>
                      <a:pt x="92" y="46"/>
                    </a:cubicBezTo>
                    <a:cubicBezTo>
                      <a:pt x="92" y="46"/>
                      <a:pt x="92" y="46"/>
                      <a:pt x="92" y="45"/>
                    </a:cubicBezTo>
                    <a:cubicBezTo>
                      <a:pt x="92" y="45"/>
                      <a:pt x="92" y="45"/>
                      <a:pt x="91" y="45"/>
                    </a:cubicBezTo>
                    <a:moveTo>
                      <a:pt x="99" y="44"/>
                    </a:moveTo>
                    <a:cubicBezTo>
                      <a:pt x="99" y="44"/>
                      <a:pt x="99" y="45"/>
                      <a:pt x="99" y="45"/>
                    </a:cubicBezTo>
                    <a:cubicBezTo>
                      <a:pt x="100" y="45"/>
                      <a:pt x="100" y="45"/>
                      <a:pt x="100" y="45"/>
                    </a:cubicBezTo>
                    <a:cubicBezTo>
                      <a:pt x="100" y="45"/>
                      <a:pt x="100" y="45"/>
                      <a:pt x="100" y="45"/>
                    </a:cubicBezTo>
                    <a:cubicBezTo>
                      <a:pt x="100" y="45"/>
                      <a:pt x="99" y="45"/>
                      <a:pt x="99" y="44"/>
                    </a:cubicBezTo>
                    <a:moveTo>
                      <a:pt x="95" y="43"/>
                    </a:moveTo>
                    <a:cubicBezTo>
                      <a:pt x="94" y="44"/>
                      <a:pt x="94" y="44"/>
                      <a:pt x="94" y="45"/>
                    </a:cubicBezTo>
                    <a:cubicBezTo>
                      <a:pt x="94" y="46"/>
                      <a:pt x="94" y="46"/>
                      <a:pt x="94" y="46"/>
                    </a:cubicBezTo>
                    <a:cubicBezTo>
                      <a:pt x="95" y="45"/>
                      <a:pt x="95" y="44"/>
                      <a:pt x="96" y="43"/>
                    </a:cubicBezTo>
                    <a:cubicBezTo>
                      <a:pt x="95" y="43"/>
                      <a:pt x="95" y="43"/>
                      <a:pt x="95" y="43"/>
                    </a:cubicBezTo>
                    <a:moveTo>
                      <a:pt x="103" y="43"/>
                    </a:moveTo>
                    <a:cubicBezTo>
                      <a:pt x="102" y="43"/>
                      <a:pt x="102" y="44"/>
                      <a:pt x="101" y="45"/>
                    </a:cubicBezTo>
                    <a:cubicBezTo>
                      <a:pt x="102" y="45"/>
                      <a:pt x="102" y="45"/>
                      <a:pt x="103" y="46"/>
                    </a:cubicBezTo>
                    <a:cubicBezTo>
                      <a:pt x="103" y="45"/>
                      <a:pt x="104" y="44"/>
                      <a:pt x="104" y="43"/>
                    </a:cubicBezTo>
                    <a:cubicBezTo>
                      <a:pt x="104" y="43"/>
                      <a:pt x="103" y="43"/>
                      <a:pt x="103" y="43"/>
                    </a:cubicBezTo>
                    <a:moveTo>
                      <a:pt x="95" y="42"/>
                    </a:moveTo>
                    <a:cubicBezTo>
                      <a:pt x="95" y="42"/>
                      <a:pt x="95" y="42"/>
                      <a:pt x="95" y="42"/>
                    </a:cubicBezTo>
                    <a:cubicBezTo>
                      <a:pt x="96" y="43"/>
                      <a:pt x="96" y="43"/>
                      <a:pt x="96" y="43"/>
                    </a:cubicBezTo>
                    <a:cubicBezTo>
                      <a:pt x="96" y="43"/>
                      <a:pt x="96" y="43"/>
                      <a:pt x="96" y="43"/>
                    </a:cubicBezTo>
                    <a:cubicBezTo>
                      <a:pt x="96" y="42"/>
                      <a:pt x="96" y="42"/>
                      <a:pt x="95" y="42"/>
                    </a:cubicBezTo>
                    <a:moveTo>
                      <a:pt x="93" y="42"/>
                    </a:moveTo>
                    <a:cubicBezTo>
                      <a:pt x="92" y="42"/>
                      <a:pt x="92" y="43"/>
                      <a:pt x="92" y="44"/>
                    </a:cubicBezTo>
                    <a:cubicBezTo>
                      <a:pt x="92" y="44"/>
                      <a:pt x="92" y="45"/>
                      <a:pt x="93" y="45"/>
                    </a:cubicBezTo>
                    <a:cubicBezTo>
                      <a:pt x="93" y="44"/>
                      <a:pt x="94" y="43"/>
                      <a:pt x="94" y="42"/>
                    </a:cubicBezTo>
                    <a:cubicBezTo>
                      <a:pt x="94" y="42"/>
                      <a:pt x="93" y="42"/>
                      <a:pt x="93" y="42"/>
                    </a:cubicBezTo>
                    <a:moveTo>
                      <a:pt x="101" y="42"/>
                    </a:moveTo>
                    <a:cubicBezTo>
                      <a:pt x="101" y="42"/>
                      <a:pt x="100" y="43"/>
                      <a:pt x="100" y="44"/>
                    </a:cubicBezTo>
                    <a:cubicBezTo>
                      <a:pt x="100" y="44"/>
                      <a:pt x="100" y="44"/>
                      <a:pt x="100" y="44"/>
                    </a:cubicBezTo>
                    <a:cubicBezTo>
                      <a:pt x="101" y="43"/>
                      <a:pt x="101" y="43"/>
                      <a:pt x="102" y="42"/>
                    </a:cubicBezTo>
                    <a:cubicBezTo>
                      <a:pt x="101" y="42"/>
                      <a:pt x="101" y="42"/>
                      <a:pt x="101" y="42"/>
                    </a:cubicBezTo>
                    <a:moveTo>
                      <a:pt x="93" y="41"/>
                    </a:moveTo>
                    <a:cubicBezTo>
                      <a:pt x="93" y="41"/>
                      <a:pt x="93" y="41"/>
                      <a:pt x="93" y="41"/>
                    </a:cubicBezTo>
                    <a:cubicBezTo>
                      <a:pt x="94" y="42"/>
                      <a:pt x="94" y="42"/>
                      <a:pt x="94" y="42"/>
                    </a:cubicBezTo>
                    <a:cubicBezTo>
                      <a:pt x="94" y="42"/>
                      <a:pt x="94" y="42"/>
                      <a:pt x="94" y="42"/>
                    </a:cubicBezTo>
                    <a:cubicBezTo>
                      <a:pt x="94" y="41"/>
                      <a:pt x="94" y="41"/>
                      <a:pt x="93" y="41"/>
                    </a:cubicBezTo>
                    <a:moveTo>
                      <a:pt x="105" y="39"/>
                    </a:moveTo>
                    <a:cubicBezTo>
                      <a:pt x="104" y="40"/>
                      <a:pt x="104" y="40"/>
                      <a:pt x="104" y="41"/>
                    </a:cubicBezTo>
                    <a:cubicBezTo>
                      <a:pt x="104" y="41"/>
                      <a:pt x="105" y="41"/>
                      <a:pt x="105" y="42"/>
                    </a:cubicBezTo>
                    <a:cubicBezTo>
                      <a:pt x="106" y="41"/>
                      <a:pt x="106" y="41"/>
                      <a:pt x="106" y="40"/>
                    </a:cubicBezTo>
                    <a:cubicBezTo>
                      <a:pt x="105" y="39"/>
                      <a:pt x="105" y="39"/>
                      <a:pt x="105" y="39"/>
                    </a:cubicBezTo>
                    <a:moveTo>
                      <a:pt x="97" y="39"/>
                    </a:moveTo>
                    <a:cubicBezTo>
                      <a:pt x="97" y="40"/>
                      <a:pt x="96" y="41"/>
                      <a:pt x="96" y="41"/>
                    </a:cubicBezTo>
                    <a:cubicBezTo>
                      <a:pt x="96" y="41"/>
                      <a:pt x="96" y="41"/>
                      <a:pt x="96" y="41"/>
                    </a:cubicBezTo>
                    <a:cubicBezTo>
                      <a:pt x="96" y="42"/>
                      <a:pt x="96" y="42"/>
                      <a:pt x="97" y="42"/>
                    </a:cubicBezTo>
                    <a:cubicBezTo>
                      <a:pt x="97" y="41"/>
                      <a:pt x="97" y="40"/>
                      <a:pt x="98" y="40"/>
                    </a:cubicBezTo>
                    <a:cubicBezTo>
                      <a:pt x="98" y="40"/>
                      <a:pt x="97" y="39"/>
                      <a:pt x="97" y="39"/>
                    </a:cubicBezTo>
                    <a:moveTo>
                      <a:pt x="103" y="38"/>
                    </a:moveTo>
                    <a:cubicBezTo>
                      <a:pt x="103" y="39"/>
                      <a:pt x="102" y="39"/>
                      <a:pt x="102" y="40"/>
                    </a:cubicBezTo>
                    <a:cubicBezTo>
                      <a:pt x="102" y="40"/>
                      <a:pt x="103" y="40"/>
                      <a:pt x="103" y="40"/>
                    </a:cubicBezTo>
                    <a:cubicBezTo>
                      <a:pt x="103" y="40"/>
                      <a:pt x="103" y="39"/>
                      <a:pt x="104" y="39"/>
                    </a:cubicBezTo>
                    <a:cubicBezTo>
                      <a:pt x="103" y="38"/>
                      <a:pt x="103" y="38"/>
                      <a:pt x="103" y="38"/>
                    </a:cubicBezTo>
                    <a:moveTo>
                      <a:pt x="95" y="38"/>
                    </a:moveTo>
                    <a:cubicBezTo>
                      <a:pt x="95" y="39"/>
                      <a:pt x="94" y="40"/>
                      <a:pt x="94" y="40"/>
                    </a:cubicBezTo>
                    <a:cubicBezTo>
                      <a:pt x="94" y="40"/>
                      <a:pt x="94" y="41"/>
                      <a:pt x="95" y="41"/>
                    </a:cubicBezTo>
                    <a:cubicBezTo>
                      <a:pt x="95" y="40"/>
                      <a:pt x="96" y="39"/>
                      <a:pt x="96" y="39"/>
                    </a:cubicBezTo>
                    <a:cubicBezTo>
                      <a:pt x="96" y="39"/>
                      <a:pt x="95" y="38"/>
                      <a:pt x="95" y="38"/>
                    </a:cubicBezTo>
                    <a:moveTo>
                      <a:pt x="95" y="38"/>
                    </a:moveTo>
                    <a:cubicBezTo>
                      <a:pt x="94" y="39"/>
                      <a:pt x="94" y="39"/>
                      <a:pt x="93" y="40"/>
                    </a:cubicBezTo>
                    <a:cubicBezTo>
                      <a:pt x="93" y="40"/>
                      <a:pt x="93" y="40"/>
                      <a:pt x="93" y="40"/>
                    </a:cubicBezTo>
                    <a:cubicBezTo>
                      <a:pt x="95" y="38"/>
                      <a:pt x="95" y="38"/>
                      <a:pt x="95" y="38"/>
                    </a:cubicBezTo>
                    <a:cubicBezTo>
                      <a:pt x="95" y="38"/>
                      <a:pt x="95" y="38"/>
                      <a:pt x="95" y="38"/>
                    </a:cubicBezTo>
                    <a:moveTo>
                      <a:pt x="106" y="37"/>
                    </a:moveTo>
                    <a:cubicBezTo>
                      <a:pt x="106" y="38"/>
                      <a:pt x="105" y="38"/>
                      <a:pt x="105" y="39"/>
                    </a:cubicBezTo>
                    <a:cubicBezTo>
                      <a:pt x="106" y="39"/>
                      <a:pt x="106" y="39"/>
                      <a:pt x="107" y="40"/>
                    </a:cubicBezTo>
                    <a:cubicBezTo>
                      <a:pt x="107" y="39"/>
                      <a:pt x="107" y="39"/>
                      <a:pt x="107" y="38"/>
                    </a:cubicBezTo>
                    <a:cubicBezTo>
                      <a:pt x="107" y="38"/>
                      <a:pt x="106" y="38"/>
                      <a:pt x="106" y="37"/>
                    </a:cubicBezTo>
                    <a:moveTo>
                      <a:pt x="104" y="36"/>
                    </a:moveTo>
                    <a:cubicBezTo>
                      <a:pt x="104" y="37"/>
                      <a:pt x="104" y="37"/>
                      <a:pt x="103" y="38"/>
                    </a:cubicBezTo>
                    <a:cubicBezTo>
                      <a:pt x="104" y="38"/>
                      <a:pt x="104" y="38"/>
                      <a:pt x="104" y="38"/>
                    </a:cubicBezTo>
                    <a:cubicBezTo>
                      <a:pt x="104" y="38"/>
                      <a:pt x="105" y="37"/>
                      <a:pt x="105" y="37"/>
                    </a:cubicBezTo>
                    <a:cubicBezTo>
                      <a:pt x="105" y="36"/>
                      <a:pt x="104" y="36"/>
                      <a:pt x="104" y="36"/>
                    </a:cubicBezTo>
                    <a:moveTo>
                      <a:pt x="99" y="36"/>
                    </a:moveTo>
                    <a:cubicBezTo>
                      <a:pt x="99" y="36"/>
                      <a:pt x="98" y="37"/>
                      <a:pt x="98" y="37"/>
                    </a:cubicBezTo>
                    <a:cubicBezTo>
                      <a:pt x="98" y="38"/>
                      <a:pt x="99" y="38"/>
                      <a:pt x="99" y="38"/>
                    </a:cubicBezTo>
                    <a:cubicBezTo>
                      <a:pt x="99" y="37"/>
                      <a:pt x="99" y="37"/>
                      <a:pt x="100" y="36"/>
                    </a:cubicBezTo>
                    <a:cubicBezTo>
                      <a:pt x="99" y="36"/>
                      <a:pt x="99" y="36"/>
                      <a:pt x="99" y="36"/>
                    </a:cubicBezTo>
                    <a:moveTo>
                      <a:pt x="107" y="36"/>
                    </a:moveTo>
                    <a:cubicBezTo>
                      <a:pt x="107" y="36"/>
                      <a:pt x="106" y="37"/>
                      <a:pt x="106" y="37"/>
                    </a:cubicBezTo>
                    <a:cubicBezTo>
                      <a:pt x="107" y="37"/>
                      <a:pt x="107" y="38"/>
                      <a:pt x="108" y="38"/>
                    </a:cubicBezTo>
                    <a:cubicBezTo>
                      <a:pt x="108" y="37"/>
                      <a:pt x="108" y="37"/>
                      <a:pt x="108" y="36"/>
                    </a:cubicBezTo>
                    <a:cubicBezTo>
                      <a:pt x="108" y="36"/>
                      <a:pt x="108" y="36"/>
                      <a:pt x="107" y="36"/>
                    </a:cubicBezTo>
                    <a:moveTo>
                      <a:pt x="105" y="35"/>
                    </a:moveTo>
                    <a:cubicBezTo>
                      <a:pt x="105" y="35"/>
                      <a:pt x="105" y="35"/>
                      <a:pt x="104" y="36"/>
                    </a:cubicBezTo>
                    <a:cubicBezTo>
                      <a:pt x="105" y="36"/>
                      <a:pt x="105" y="36"/>
                      <a:pt x="105" y="36"/>
                    </a:cubicBezTo>
                    <a:cubicBezTo>
                      <a:pt x="105" y="36"/>
                      <a:pt x="106" y="35"/>
                      <a:pt x="106" y="35"/>
                    </a:cubicBezTo>
                    <a:cubicBezTo>
                      <a:pt x="106" y="35"/>
                      <a:pt x="106" y="35"/>
                      <a:pt x="105" y="35"/>
                    </a:cubicBezTo>
                    <a:moveTo>
                      <a:pt x="97" y="34"/>
                    </a:moveTo>
                    <a:cubicBezTo>
                      <a:pt x="97" y="35"/>
                      <a:pt x="96" y="36"/>
                      <a:pt x="96" y="36"/>
                    </a:cubicBezTo>
                    <a:cubicBezTo>
                      <a:pt x="96" y="37"/>
                      <a:pt x="97" y="37"/>
                      <a:pt x="97" y="37"/>
                    </a:cubicBezTo>
                    <a:cubicBezTo>
                      <a:pt x="97" y="36"/>
                      <a:pt x="98" y="36"/>
                      <a:pt x="98" y="35"/>
                    </a:cubicBezTo>
                    <a:cubicBezTo>
                      <a:pt x="97" y="34"/>
                      <a:pt x="97" y="34"/>
                      <a:pt x="97" y="34"/>
                    </a:cubicBezTo>
                    <a:moveTo>
                      <a:pt x="97" y="34"/>
                    </a:moveTo>
                    <a:cubicBezTo>
                      <a:pt x="96" y="35"/>
                      <a:pt x="96" y="36"/>
                      <a:pt x="96" y="36"/>
                    </a:cubicBezTo>
                    <a:cubicBezTo>
                      <a:pt x="96" y="36"/>
                      <a:pt x="96" y="36"/>
                      <a:pt x="96" y="36"/>
                    </a:cubicBezTo>
                    <a:cubicBezTo>
                      <a:pt x="97" y="34"/>
                      <a:pt x="97" y="34"/>
                      <a:pt x="97" y="34"/>
                    </a:cubicBezTo>
                    <a:cubicBezTo>
                      <a:pt x="97" y="34"/>
                      <a:pt x="97" y="34"/>
                      <a:pt x="97" y="34"/>
                    </a:cubicBezTo>
                    <a:moveTo>
                      <a:pt x="108" y="34"/>
                    </a:moveTo>
                    <a:cubicBezTo>
                      <a:pt x="108" y="34"/>
                      <a:pt x="108" y="35"/>
                      <a:pt x="107" y="35"/>
                    </a:cubicBezTo>
                    <a:cubicBezTo>
                      <a:pt x="108" y="35"/>
                      <a:pt x="108" y="36"/>
                      <a:pt x="109" y="36"/>
                    </a:cubicBezTo>
                    <a:cubicBezTo>
                      <a:pt x="109" y="36"/>
                      <a:pt x="109" y="35"/>
                      <a:pt x="109" y="35"/>
                    </a:cubicBezTo>
                    <a:cubicBezTo>
                      <a:pt x="109" y="34"/>
                      <a:pt x="109" y="34"/>
                      <a:pt x="108" y="34"/>
                    </a:cubicBezTo>
                    <a:moveTo>
                      <a:pt x="100" y="34"/>
                    </a:moveTo>
                    <a:cubicBezTo>
                      <a:pt x="100" y="34"/>
                      <a:pt x="99" y="35"/>
                      <a:pt x="99" y="35"/>
                    </a:cubicBezTo>
                    <a:cubicBezTo>
                      <a:pt x="100" y="35"/>
                      <a:pt x="100" y="35"/>
                      <a:pt x="100" y="36"/>
                    </a:cubicBezTo>
                    <a:cubicBezTo>
                      <a:pt x="100" y="35"/>
                      <a:pt x="101" y="35"/>
                      <a:pt x="101" y="34"/>
                    </a:cubicBezTo>
                    <a:cubicBezTo>
                      <a:pt x="101" y="34"/>
                      <a:pt x="100" y="34"/>
                      <a:pt x="100" y="34"/>
                    </a:cubicBezTo>
                    <a:moveTo>
                      <a:pt x="109" y="33"/>
                    </a:moveTo>
                    <a:cubicBezTo>
                      <a:pt x="109" y="33"/>
                      <a:pt x="108" y="33"/>
                      <a:pt x="108" y="33"/>
                    </a:cubicBezTo>
                    <a:cubicBezTo>
                      <a:pt x="109" y="33"/>
                      <a:pt x="109" y="34"/>
                      <a:pt x="110" y="34"/>
                    </a:cubicBezTo>
                    <a:cubicBezTo>
                      <a:pt x="110" y="34"/>
                      <a:pt x="110" y="34"/>
                      <a:pt x="110" y="34"/>
                    </a:cubicBezTo>
                    <a:cubicBezTo>
                      <a:pt x="109" y="33"/>
                      <a:pt x="109" y="33"/>
                      <a:pt x="109" y="33"/>
                    </a:cubicBezTo>
                    <a:moveTo>
                      <a:pt x="106" y="33"/>
                    </a:moveTo>
                    <a:cubicBezTo>
                      <a:pt x="106" y="33"/>
                      <a:pt x="106" y="34"/>
                      <a:pt x="106" y="34"/>
                    </a:cubicBezTo>
                    <a:cubicBezTo>
                      <a:pt x="106" y="34"/>
                      <a:pt x="106" y="34"/>
                      <a:pt x="106" y="34"/>
                    </a:cubicBezTo>
                    <a:cubicBezTo>
                      <a:pt x="106" y="34"/>
                      <a:pt x="107" y="34"/>
                      <a:pt x="107" y="33"/>
                    </a:cubicBezTo>
                    <a:cubicBezTo>
                      <a:pt x="107" y="33"/>
                      <a:pt x="107" y="33"/>
                      <a:pt x="106" y="33"/>
                    </a:cubicBezTo>
                    <a:moveTo>
                      <a:pt x="109" y="33"/>
                    </a:moveTo>
                    <a:cubicBezTo>
                      <a:pt x="109" y="33"/>
                      <a:pt x="109" y="33"/>
                      <a:pt x="109" y="33"/>
                    </a:cubicBezTo>
                    <a:cubicBezTo>
                      <a:pt x="109" y="33"/>
                      <a:pt x="110" y="34"/>
                      <a:pt x="110" y="34"/>
                    </a:cubicBezTo>
                    <a:cubicBezTo>
                      <a:pt x="110" y="34"/>
                      <a:pt x="110" y="34"/>
                      <a:pt x="110" y="33"/>
                    </a:cubicBezTo>
                    <a:cubicBezTo>
                      <a:pt x="109" y="33"/>
                      <a:pt x="109" y="33"/>
                      <a:pt x="109" y="33"/>
                    </a:cubicBezTo>
                    <a:moveTo>
                      <a:pt x="98" y="32"/>
                    </a:moveTo>
                    <a:cubicBezTo>
                      <a:pt x="98" y="33"/>
                      <a:pt x="98" y="33"/>
                      <a:pt x="97" y="34"/>
                    </a:cubicBezTo>
                    <a:cubicBezTo>
                      <a:pt x="98" y="34"/>
                      <a:pt x="98" y="34"/>
                      <a:pt x="98" y="35"/>
                    </a:cubicBezTo>
                    <a:cubicBezTo>
                      <a:pt x="99" y="34"/>
                      <a:pt x="99" y="34"/>
                      <a:pt x="99" y="33"/>
                    </a:cubicBezTo>
                    <a:cubicBezTo>
                      <a:pt x="99" y="33"/>
                      <a:pt x="98" y="33"/>
                      <a:pt x="98" y="32"/>
                    </a:cubicBezTo>
                    <a:moveTo>
                      <a:pt x="98" y="32"/>
                    </a:moveTo>
                    <a:cubicBezTo>
                      <a:pt x="98" y="33"/>
                      <a:pt x="97" y="33"/>
                      <a:pt x="97" y="34"/>
                    </a:cubicBezTo>
                    <a:cubicBezTo>
                      <a:pt x="97" y="34"/>
                      <a:pt x="97" y="34"/>
                      <a:pt x="97" y="34"/>
                    </a:cubicBezTo>
                    <a:cubicBezTo>
                      <a:pt x="98" y="32"/>
                      <a:pt x="98" y="32"/>
                      <a:pt x="98" y="32"/>
                    </a:cubicBezTo>
                    <a:cubicBezTo>
                      <a:pt x="98" y="32"/>
                      <a:pt x="98" y="32"/>
                      <a:pt x="98" y="32"/>
                    </a:cubicBezTo>
                    <a:moveTo>
                      <a:pt x="107" y="32"/>
                    </a:moveTo>
                    <a:cubicBezTo>
                      <a:pt x="107" y="32"/>
                      <a:pt x="107" y="32"/>
                      <a:pt x="107" y="32"/>
                    </a:cubicBezTo>
                    <a:cubicBezTo>
                      <a:pt x="107" y="32"/>
                      <a:pt x="107" y="32"/>
                      <a:pt x="107" y="33"/>
                    </a:cubicBezTo>
                    <a:cubicBezTo>
                      <a:pt x="107" y="33"/>
                      <a:pt x="107" y="32"/>
                      <a:pt x="107" y="32"/>
                    </a:cubicBezTo>
                    <a:cubicBezTo>
                      <a:pt x="107" y="32"/>
                      <a:pt x="107" y="32"/>
                      <a:pt x="107" y="32"/>
                    </a:cubicBezTo>
                    <a:moveTo>
                      <a:pt x="101" y="32"/>
                    </a:moveTo>
                    <a:cubicBezTo>
                      <a:pt x="101" y="32"/>
                      <a:pt x="100" y="33"/>
                      <a:pt x="100" y="33"/>
                    </a:cubicBezTo>
                    <a:cubicBezTo>
                      <a:pt x="100" y="34"/>
                      <a:pt x="101" y="34"/>
                      <a:pt x="101" y="34"/>
                    </a:cubicBezTo>
                    <a:cubicBezTo>
                      <a:pt x="101" y="33"/>
                      <a:pt x="102" y="33"/>
                      <a:pt x="102" y="32"/>
                    </a:cubicBezTo>
                    <a:cubicBezTo>
                      <a:pt x="102" y="32"/>
                      <a:pt x="101" y="32"/>
                      <a:pt x="101" y="32"/>
                    </a:cubicBezTo>
                    <a:moveTo>
                      <a:pt x="107" y="31"/>
                    </a:moveTo>
                    <a:cubicBezTo>
                      <a:pt x="107" y="32"/>
                      <a:pt x="107" y="32"/>
                      <a:pt x="107" y="32"/>
                    </a:cubicBezTo>
                    <a:cubicBezTo>
                      <a:pt x="107" y="32"/>
                      <a:pt x="107" y="32"/>
                      <a:pt x="107" y="32"/>
                    </a:cubicBezTo>
                    <a:cubicBezTo>
                      <a:pt x="108" y="32"/>
                      <a:pt x="108" y="32"/>
                      <a:pt x="108" y="32"/>
                    </a:cubicBezTo>
                    <a:cubicBezTo>
                      <a:pt x="107" y="31"/>
                      <a:pt x="107" y="31"/>
                      <a:pt x="107" y="31"/>
                    </a:cubicBezTo>
                    <a:moveTo>
                      <a:pt x="99" y="31"/>
                    </a:moveTo>
                    <a:cubicBezTo>
                      <a:pt x="99" y="31"/>
                      <a:pt x="99" y="32"/>
                      <a:pt x="98" y="32"/>
                    </a:cubicBezTo>
                    <a:cubicBezTo>
                      <a:pt x="99" y="32"/>
                      <a:pt x="99" y="33"/>
                      <a:pt x="99" y="33"/>
                    </a:cubicBezTo>
                    <a:cubicBezTo>
                      <a:pt x="100" y="32"/>
                      <a:pt x="100" y="32"/>
                      <a:pt x="100" y="31"/>
                    </a:cubicBezTo>
                    <a:cubicBezTo>
                      <a:pt x="100" y="31"/>
                      <a:pt x="99" y="31"/>
                      <a:pt x="99" y="31"/>
                    </a:cubicBezTo>
                    <a:moveTo>
                      <a:pt x="99" y="31"/>
                    </a:moveTo>
                    <a:cubicBezTo>
                      <a:pt x="99" y="31"/>
                      <a:pt x="98" y="32"/>
                      <a:pt x="98" y="32"/>
                    </a:cubicBezTo>
                    <a:cubicBezTo>
                      <a:pt x="98" y="32"/>
                      <a:pt x="98" y="32"/>
                      <a:pt x="98" y="32"/>
                    </a:cubicBezTo>
                    <a:cubicBezTo>
                      <a:pt x="99" y="31"/>
                      <a:pt x="99" y="31"/>
                      <a:pt x="99" y="31"/>
                    </a:cubicBezTo>
                    <a:cubicBezTo>
                      <a:pt x="99" y="31"/>
                      <a:pt x="99" y="31"/>
                      <a:pt x="99" y="31"/>
                    </a:cubicBezTo>
                    <a:moveTo>
                      <a:pt x="102" y="30"/>
                    </a:moveTo>
                    <a:cubicBezTo>
                      <a:pt x="102" y="31"/>
                      <a:pt x="102" y="31"/>
                      <a:pt x="101" y="31"/>
                    </a:cubicBezTo>
                    <a:cubicBezTo>
                      <a:pt x="102" y="31"/>
                      <a:pt x="102" y="32"/>
                      <a:pt x="102" y="32"/>
                    </a:cubicBezTo>
                    <a:cubicBezTo>
                      <a:pt x="102" y="31"/>
                      <a:pt x="103" y="31"/>
                      <a:pt x="103" y="31"/>
                    </a:cubicBezTo>
                    <a:cubicBezTo>
                      <a:pt x="103" y="31"/>
                      <a:pt x="102" y="30"/>
                      <a:pt x="102" y="30"/>
                    </a:cubicBezTo>
                    <a:moveTo>
                      <a:pt x="102" y="29"/>
                    </a:moveTo>
                    <a:cubicBezTo>
                      <a:pt x="102" y="29"/>
                      <a:pt x="102" y="29"/>
                      <a:pt x="102" y="29"/>
                    </a:cubicBezTo>
                    <a:cubicBezTo>
                      <a:pt x="103" y="30"/>
                      <a:pt x="103" y="30"/>
                      <a:pt x="103" y="30"/>
                    </a:cubicBezTo>
                    <a:cubicBezTo>
                      <a:pt x="103" y="30"/>
                      <a:pt x="103" y="30"/>
                      <a:pt x="103" y="30"/>
                    </a:cubicBezTo>
                    <a:cubicBezTo>
                      <a:pt x="102" y="29"/>
                      <a:pt x="102" y="29"/>
                      <a:pt x="102" y="29"/>
                    </a:cubicBezTo>
                    <a:moveTo>
                      <a:pt x="100" y="29"/>
                    </a:moveTo>
                    <a:cubicBezTo>
                      <a:pt x="100" y="29"/>
                      <a:pt x="100" y="30"/>
                      <a:pt x="99" y="30"/>
                    </a:cubicBezTo>
                    <a:cubicBezTo>
                      <a:pt x="100" y="30"/>
                      <a:pt x="100" y="31"/>
                      <a:pt x="100" y="31"/>
                    </a:cubicBezTo>
                    <a:cubicBezTo>
                      <a:pt x="101" y="30"/>
                      <a:pt x="101" y="30"/>
                      <a:pt x="101" y="30"/>
                    </a:cubicBezTo>
                    <a:cubicBezTo>
                      <a:pt x="101" y="29"/>
                      <a:pt x="100" y="29"/>
                      <a:pt x="100" y="29"/>
                    </a:cubicBezTo>
                    <a:moveTo>
                      <a:pt x="101" y="29"/>
                    </a:moveTo>
                    <a:cubicBezTo>
                      <a:pt x="101" y="29"/>
                      <a:pt x="101" y="29"/>
                      <a:pt x="102" y="29"/>
                    </a:cubicBezTo>
                    <a:cubicBezTo>
                      <a:pt x="102" y="29"/>
                      <a:pt x="102" y="29"/>
                      <a:pt x="102" y="29"/>
                    </a:cubicBezTo>
                    <a:cubicBezTo>
                      <a:pt x="101" y="29"/>
                      <a:pt x="101" y="29"/>
                      <a:pt x="101" y="29"/>
                    </a:cubicBezTo>
                    <a:moveTo>
                      <a:pt x="100" y="29"/>
                    </a:moveTo>
                    <a:cubicBezTo>
                      <a:pt x="100" y="29"/>
                      <a:pt x="99" y="30"/>
                      <a:pt x="99" y="30"/>
                    </a:cubicBezTo>
                    <a:cubicBezTo>
                      <a:pt x="99" y="30"/>
                      <a:pt x="99" y="30"/>
                      <a:pt x="99" y="30"/>
                    </a:cubicBezTo>
                    <a:cubicBezTo>
                      <a:pt x="100" y="29"/>
                      <a:pt x="100" y="29"/>
                      <a:pt x="100" y="29"/>
                    </a:cubicBezTo>
                    <a:cubicBezTo>
                      <a:pt x="100" y="29"/>
                      <a:pt x="100" y="29"/>
                      <a:pt x="100" y="29"/>
                    </a:cubicBezTo>
                    <a:moveTo>
                      <a:pt x="103" y="29"/>
                    </a:moveTo>
                    <a:cubicBezTo>
                      <a:pt x="103" y="29"/>
                      <a:pt x="102" y="29"/>
                      <a:pt x="102" y="29"/>
                    </a:cubicBezTo>
                    <a:cubicBezTo>
                      <a:pt x="103" y="30"/>
                      <a:pt x="103" y="30"/>
                      <a:pt x="103" y="30"/>
                    </a:cubicBezTo>
                    <a:cubicBezTo>
                      <a:pt x="103" y="30"/>
                      <a:pt x="104" y="30"/>
                      <a:pt x="104" y="29"/>
                    </a:cubicBezTo>
                    <a:cubicBezTo>
                      <a:pt x="103" y="29"/>
                      <a:pt x="103" y="29"/>
                      <a:pt x="103" y="29"/>
                    </a:cubicBezTo>
                    <a:moveTo>
                      <a:pt x="101" y="28"/>
                    </a:moveTo>
                    <a:cubicBezTo>
                      <a:pt x="101" y="28"/>
                      <a:pt x="101" y="28"/>
                      <a:pt x="100" y="28"/>
                    </a:cubicBezTo>
                    <a:cubicBezTo>
                      <a:pt x="101" y="28"/>
                      <a:pt x="101" y="29"/>
                      <a:pt x="102" y="29"/>
                    </a:cubicBezTo>
                    <a:cubicBezTo>
                      <a:pt x="102" y="29"/>
                      <a:pt x="102" y="28"/>
                      <a:pt x="102" y="28"/>
                    </a:cubicBezTo>
                    <a:cubicBezTo>
                      <a:pt x="101" y="28"/>
                      <a:pt x="101" y="28"/>
                      <a:pt x="101" y="28"/>
                    </a:cubicBezTo>
                    <a:moveTo>
                      <a:pt x="101" y="27"/>
                    </a:moveTo>
                    <a:cubicBezTo>
                      <a:pt x="100" y="28"/>
                      <a:pt x="100" y="28"/>
                      <a:pt x="100" y="28"/>
                    </a:cubicBezTo>
                    <a:cubicBezTo>
                      <a:pt x="100" y="28"/>
                      <a:pt x="100" y="28"/>
                      <a:pt x="100" y="28"/>
                    </a:cubicBezTo>
                    <a:cubicBezTo>
                      <a:pt x="101" y="28"/>
                      <a:pt x="101" y="28"/>
                      <a:pt x="101" y="28"/>
                    </a:cubicBezTo>
                    <a:cubicBezTo>
                      <a:pt x="101" y="27"/>
                      <a:pt x="101" y="27"/>
                      <a:pt x="101" y="27"/>
                    </a:cubicBezTo>
                    <a:moveTo>
                      <a:pt x="115" y="22"/>
                    </a:moveTo>
                    <a:cubicBezTo>
                      <a:pt x="113" y="25"/>
                      <a:pt x="111" y="29"/>
                      <a:pt x="109" y="33"/>
                    </a:cubicBezTo>
                    <a:cubicBezTo>
                      <a:pt x="110" y="33"/>
                      <a:pt x="110" y="33"/>
                      <a:pt x="110" y="33"/>
                    </a:cubicBezTo>
                    <a:cubicBezTo>
                      <a:pt x="112" y="30"/>
                      <a:pt x="114" y="27"/>
                      <a:pt x="116" y="23"/>
                    </a:cubicBezTo>
                    <a:cubicBezTo>
                      <a:pt x="116" y="23"/>
                      <a:pt x="116" y="23"/>
                      <a:pt x="115" y="22"/>
                    </a:cubicBezTo>
                    <a:moveTo>
                      <a:pt x="116" y="22"/>
                    </a:moveTo>
                    <a:cubicBezTo>
                      <a:pt x="116" y="22"/>
                      <a:pt x="115" y="22"/>
                      <a:pt x="115" y="22"/>
                    </a:cubicBezTo>
                    <a:cubicBezTo>
                      <a:pt x="116" y="23"/>
                      <a:pt x="116" y="23"/>
                      <a:pt x="116" y="23"/>
                    </a:cubicBezTo>
                    <a:cubicBezTo>
                      <a:pt x="117" y="23"/>
                      <a:pt x="117" y="23"/>
                      <a:pt x="117" y="22"/>
                    </a:cubicBezTo>
                    <a:cubicBezTo>
                      <a:pt x="116" y="22"/>
                      <a:pt x="116" y="22"/>
                      <a:pt x="116" y="22"/>
                    </a:cubicBezTo>
                    <a:moveTo>
                      <a:pt x="114" y="21"/>
                    </a:moveTo>
                    <a:cubicBezTo>
                      <a:pt x="112" y="24"/>
                      <a:pt x="110" y="28"/>
                      <a:pt x="107" y="31"/>
                    </a:cubicBezTo>
                    <a:cubicBezTo>
                      <a:pt x="108" y="32"/>
                      <a:pt x="108" y="32"/>
                      <a:pt x="108" y="32"/>
                    </a:cubicBezTo>
                    <a:cubicBezTo>
                      <a:pt x="110" y="28"/>
                      <a:pt x="112" y="25"/>
                      <a:pt x="114" y="21"/>
                    </a:cubicBezTo>
                    <a:cubicBezTo>
                      <a:pt x="114" y="21"/>
                      <a:pt x="114" y="21"/>
                      <a:pt x="114" y="21"/>
                    </a:cubicBezTo>
                    <a:moveTo>
                      <a:pt x="117" y="20"/>
                    </a:moveTo>
                    <a:cubicBezTo>
                      <a:pt x="116" y="20"/>
                      <a:pt x="116" y="21"/>
                      <a:pt x="116" y="22"/>
                    </a:cubicBezTo>
                    <a:cubicBezTo>
                      <a:pt x="116" y="22"/>
                      <a:pt x="116" y="22"/>
                      <a:pt x="117" y="22"/>
                    </a:cubicBezTo>
                    <a:cubicBezTo>
                      <a:pt x="117" y="22"/>
                      <a:pt x="118" y="21"/>
                      <a:pt x="118" y="21"/>
                    </a:cubicBezTo>
                    <a:cubicBezTo>
                      <a:pt x="118" y="20"/>
                      <a:pt x="117" y="20"/>
                      <a:pt x="117" y="20"/>
                    </a:cubicBezTo>
                    <a:moveTo>
                      <a:pt x="115" y="19"/>
                    </a:moveTo>
                    <a:cubicBezTo>
                      <a:pt x="115" y="19"/>
                      <a:pt x="114" y="20"/>
                      <a:pt x="114" y="21"/>
                    </a:cubicBezTo>
                    <a:cubicBezTo>
                      <a:pt x="114" y="21"/>
                      <a:pt x="114" y="21"/>
                      <a:pt x="114" y="21"/>
                    </a:cubicBezTo>
                    <a:cubicBezTo>
                      <a:pt x="115" y="20"/>
                      <a:pt x="115" y="20"/>
                      <a:pt x="115" y="19"/>
                    </a:cubicBezTo>
                    <a:cubicBezTo>
                      <a:pt x="115" y="19"/>
                      <a:pt x="115" y="19"/>
                      <a:pt x="115" y="19"/>
                    </a:cubicBezTo>
                    <a:moveTo>
                      <a:pt x="118" y="18"/>
                    </a:moveTo>
                    <a:cubicBezTo>
                      <a:pt x="118" y="18"/>
                      <a:pt x="118" y="19"/>
                      <a:pt x="117" y="19"/>
                    </a:cubicBezTo>
                    <a:cubicBezTo>
                      <a:pt x="118" y="20"/>
                      <a:pt x="118" y="20"/>
                      <a:pt x="118" y="20"/>
                    </a:cubicBezTo>
                    <a:cubicBezTo>
                      <a:pt x="119" y="19"/>
                      <a:pt x="119" y="19"/>
                      <a:pt x="119" y="19"/>
                    </a:cubicBezTo>
                    <a:cubicBezTo>
                      <a:pt x="118" y="18"/>
                      <a:pt x="118" y="18"/>
                      <a:pt x="118" y="18"/>
                    </a:cubicBezTo>
                    <a:moveTo>
                      <a:pt x="109" y="18"/>
                    </a:moveTo>
                    <a:cubicBezTo>
                      <a:pt x="107" y="21"/>
                      <a:pt x="105" y="25"/>
                      <a:pt x="103" y="29"/>
                    </a:cubicBezTo>
                    <a:cubicBezTo>
                      <a:pt x="104" y="29"/>
                      <a:pt x="104" y="29"/>
                      <a:pt x="104" y="29"/>
                    </a:cubicBezTo>
                    <a:cubicBezTo>
                      <a:pt x="106" y="26"/>
                      <a:pt x="108" y="22"/>
                      <a:pt x="110" y="18"/>
                    </a:cubicBezTo>
                    <a:cubicBezTo>
                      <a:pt x="110" y="18"/>
                      <a:pt x="109" y="18"/>
                      <a:pt x="109" y="18"/>
                    </a:cubicBezTo>
                    <a:moveTo>
                      <a:pt x="116" y="17"/>
                    </a:moveTo>
                    <a:cubicBezTo>
                      <a:pt x="116" y="17"/>
                      <a:pt x="116" y="18"/>
                      <a:pt x="116" y="18"/>
                    </a:cubicBezTo>
                    <a:cubicBezTo>
                      <a:pt x="116" y="18"/>
                      <a:pt x="116" y="18"/>
                      <a:pt x="116" y="18"/>
                    </a:cubicBezTo>
                    <a:cubicBezTo>
                      <a:pt x="116" y="18"/>
                      <a:pt x="116" y="18"/>
                      <a:pt x="116" y="17"/>
                    </a:cubicBezTo>
                    <a:cubicBezTo>
                      <a:pt x="116" y="17"/>
                      <a:pt x="116" y="17"/>
                      <a:pt x="116" y="17"/>
                    </a:cubicBezTo>
                    <a:moveTo>
                      <a:pt x="119" y="17"/>
                    </a:moveTo>
                    <a:cubicBezTo>
                      <a:pt x="119" y="17"/>
                      <a:pt x="118" y="18"/>
                      <a:pt x="118" y="18"/>
                    </a:cubicBezTo>
                    <a:cubicBezTo>
                      <a:pt x="118" y="18"/>
                      <a:pt x="119" y="18"/>
                      <a:pt x="119" y="19"/>
                    </a:cubicBezTo>
                    <a:cubicBezTo>
                      <a:pt x="119" y="18"/>
                      <a:pt x="120" y="18"/>
                      <a:pt x="120" y="17"/>
                    </a:cubicBezTo>
                    <a:cubicBezTo>
                      <a:pt x="120" y="17"/>
                      <a:pt x="119" y="17"/>
                      <a:pt x="119" y="17"/>
                    </a:cubicBezTo>
                    <a:moveTo>
                      <a:pt x="107" y="17"/>
                    </a:moveTo>
                    <a:cubicBezTo>
                      <a:pt x="105" y="20"/>
                      <a:pt x="103" y="24"/>
                      <a:pt x="101" y="28"/>
                    </a:cubicBezTo>
                    <a:cubicBezTo>
                      <a:pt x="102" y="28"/>
                      <a:pt x="102" y="28"/>
                      <a:pt x="102" y="28"/>
                    </a:cubicBezTo>
                    <a:cubicBezTo>
                      <a:pt x="104" y="24"/>
                      <a:pt x="106" y="21"/>
                      <a:pt x="108" y="17"/>
                    </a:cubicBezTo>
                    <a:cubicBezTo>
                      <a:pt x="108" y="17"/>
                      <a:pt x="107" y="17"/>
                      <a:pt x="107" y="17"/>
                    </a:cubicBezTo>
                    <a:moveTo>
                      <a:pt x="107" y="16"/>
                    </a:moveTo>
                    <a:cubicBezTo>
                      <a:pt x="105" y="20"/>
                      <a:pt x="103" y="24"/>
                      <a:pt x="101" y="27"/>
                    </a:cubicBezTo>
                    <a:cubicBezTo>
                      <a:pt x="101" y="28"/>
                      <a:pt x="101" y="28"/>
                      <a:pt x="101" y="28"/>
                    </a:cubicBezTo>
                    <a:cubicBezTo>
                      <a:pt x="107" y="17"/>
                      <a:pt x="107" y="17"/>
                      <a:pt x="107" y="17"/>
                    </a:cubicBezTo>
                    <a:cubicBezTo>
                      <a:pt x="107" y="16"/>
                      <a:pt x="107" y="16"/>
                      <a:pt x="107" y="16"/>
                    </a:cubicBezTo>
                    <a:moveTo>
                      <a:pt x="110" y="16"/>
                    </a:moveTo>
                    <a:cubicBezTo>
                      <a:pt x="110" y="16"/>
                      <a:pt x="109" y="17"/>
                      <a:pt x="109" y="18"/>
                    </a:cubicBezTo>
                    <a:cubicBezTo>
                      <a:pt x="109" y="18"/>
                      <a:pt x="110" y="18"/>
                      <a:pt x="110" y="18"/>
                    </a:cubicBezTo>
                    <a:cubicBezTo>
                      <a:pt x="110" y="18"/>
                      <a:pt x="111" y="17"/>
                      <a:pt x="111" y="16"/>
                    </a:cubicBezTo>
                    <a:cubicBezTo>
                      <a:pt x="111" y="16"/>
                      <a:pt x="110" y="16"/>
                      <a:pt x="110" y="16"/>
                    </a:cubicBezTo>
                    <a:moveTo>
                      <a:pt x="117" y="15"/>
                    </a:moveTo>
                    <a:cubicBezTo>
                      <a:pt x="117" y="16"/>
                      <a:pt x="117" y="16"/>
                      <a:pt x="116" y="17"/>
                    </a:cubicBezTo>
                    <a:cubicBezTo>
                      <a:pt x="116" y="17"/>
                      <a:pt x="116" y="17"/>
                      <a:pt x="117" y="17"/>
                    </a:cubicBezTo>
                    <a:cubicBezTo>
                      <a:pt x="117" y="17"/>
                      <a:pt x="117" y="16"/>
                      <a:pt x="117" y="16"/>
                    </a:cubicBezTo>
                    <a:cubicBezTo>
                      <a:pt x="117" y="16"/>
                      <a:pt x="117" y="16"/>
                      <a:pt x="117" y="15"/>
                    </a:cubicBezTo>
                    <a:moveTo>
                      <a:pt x="108" y="14"/>
                    </a:moveTo>
                    <a:cubicBezTo>
                      <a:pt x="108" y="15"/>
                      <a:pt x="107" y="16"/>
                      <a:pt x="107" y="16"/>
                    </a:cubicBezTo>
                    <a:cubicBezTo>
                      <a:pt x="107" y="16"/>
                      <a:pt x="107" y="16"/>
                      <a:pt x="107" y="17"/>
                    </a:cubicBezTo>
                    <a:cubicBezTo>
                      <a:pt x="108" y="14"/>
                      <a:pt x="108" y="14"/>
                      <a:pt x="108" y="14"/>
                    </a:cubicBezTo>
                    <a:cubicBezTo>
                      <a:pt x="108" y="15"/>
                      <a:pt x="107" y="16"/>
                      <a:pt x="107" y="17"/>
                    </a:cubicBezTo>
                    <a:cubicBezTo>
                      <a:pt x="107" y="17"/>
                      <a:pt x="108" y="17"/>
                      <a:pt x="108" y="17"/>
                    </a:cubicBezTo>
                    <a:cubicBezTo>
                      <a:pt x="109" y="17"/>
                      <a:pt x="109" y="16"/>
                      <a:pt x="109" y="15"/>
                    </a:cubicBezTo>
                    <a:cubicBezTo>
                      <a:pt x="109" y="15"/>
                      <a:pt x="108" y="15"/>
                      <a:pt x="108" y="14"/>
                    </a:cubicBezTo>
                    <a:moveTo>
                      <a:pt x="111" y="14"/>
                    </a:moveTo>
                    <a:cubicBezTo>
                      <a:pt x="111" y="14"/>
                      <a:pt x="111" y="14"/>
                      <a:pt x="110" y="15"/>
                    </a:cubicBezTo>
                    <a:cubicBezTo>
                      <a:pt x="111" y="15"/>
                      <a:pt x="111" y="15"/>
                      <a:pt x="111" y="15"/>
                    </a:cubicBezTo>
                    <a:cubicBezTo>
                      <a:pt x="112" y="15"/>
                      <a:pt x="112" y="15"/>
                      <a:pt x="112" y="15"/>
                    </a:cubicBezTo>
                    <a:cubicBezTo>
                      <a:pt x="111" y="14"/>
                      <a:pt x="111" y="14"/>
                      <a:pt x="111" y="14"/>
                    </a:cubicBezTo>
                    <a:moveTo>
                      <a:pt x="121" y="14"/>
                    </a:moveTo>
                    <a:cubicBezTo>
                      <a:pt x="120" y="14"/>
                      <a:pt x="120" y="15"/>
                      <a:pt x="119" y="16"/>
                    </a:cubicBezTo>
                    <a:cubicBezTo>
                      <a:pt x="120" y="16"/>
                      <a:pt x="120" y="16"/>
                      <a:pt x="120" y="17"/>
                    </a:cubicBezTo>
                    <a:cubicBezTo>
                      <a:pt x="121" y="16"/>
                      <a:pt x="121" y="15"/>
                      <a:pt x="122" y="14"/>
                    </a:cubicBezTo>
                    <a:cubicBezTo>
                      <a:pt x="121" y="14"/>
                      <a:pt x="121" y="14"/>
                      <a:pt x="121" y="14"/>
                    </a:cubicBezTo>
                    <a:moveTo>
                      <a:pt x="109" y="13"/>
                    </a:moveTo>
                    <a:cubicBezTo>
                      <a:pt x="109" y="13"/>
                      <a:pt x="109" y="13"/>
                      <a:pt x="108" y="14"/>
                    </a:cubicBezTo>
                    <a:cubicBezTo>
                      <a:pt x="110" y="14"/>
                      <a:pt x="110" y="14"/>
                      <a:pt x="110" y="14"/>
                    </a:cubicBezTo>
                    <a:cubicBezTo>
                      <a:pt x="110" y="14"/>
                      <a:pt x="110" y="14"/>
                      <a:pt x="110" y="13"/>
                    </a:cubicBezTo>
                    <a:cubicBezTo>
                      <a:pt x="109" y="13"/>
                      <a:pt x="109" y="13"/>
                      <a:pt x="109" y="13"/>
                    </a:cubicBezTo>
                    <a:moveTo>
                      <a:pt x="119" y="13"/>
                    </a:moveTo>
                    <a:cubicBezTo>
                      <a:pt x="119" y="13"/>
                      <a:pt x="118" y="14"/>
                      <a:pt x="118" y="15"/>
                    </a:cubicBezTo>
                    <a:cubicBezTo>
                      <a:pt x="118" y="15"/>
                      <a:pt x="118" y="15"/>
                      <a:pt x="118" y="15"/>
                    </a:cubicBezTo>
                    <a:cubicBezTo>
                      <a:pt x="118" y="14"/>
                      <a:pt x="119" y="13"/>
                      <a:pt x="119" y="13"/>
                    </a:cubicBezTo>
                    <a:cubicBezTo>
                      <a:pt x="119" y="13"/>
                      <a:pt x="119" y="13"/>
                      <a:pt x="119" y="13"/>
                    </a:cubicBezTo>
                    <a:moveTo>
                      <a:pt x="112" y="12"/>
                    </a:moveTo>
                    <a:cubicBezTo>
                      <a:pt x="112" y="13"/>
                      <a:pt x="111" y="13"/>
                      <a:pt x="111" y="14"/>
                    </a:cubicBezTo>
                    <a:cubicBezTo>
                      <a:pt x="111" y="14"/>
                      <a:pt x="112" y="14"/>
                      <a:pt x="112" y="14"/>
                    </a:cubicBezTo>
                    <a:cubicBezTo>
                      <a:pt x="112" y="14"/>
                      <a:pt x="113" y="13"/>
                      <a:pt x="113" y="13"/>
                    </a:cubicBezTo>
                    <a:cubicBezTo>
                      <a:pt x="113" y="13"/>
                      <a:pt x="112" y="12"/>
                      <a:pt x="112" y="12"/>
                    </a:cubicBezTo>
                    <a:moveTo>
                      <a:pt x="123" y="11"/>
                    </a:moveTo>
                    <a:cubicBezTo>
                      <a:pt x="122" y="11"/>
                      <a:pt x="122" y="12"/>
                      <a:pt x="122" y="13"/>
                    </a:cubicBezTo>
                    <a:cubicBezTo>
                      <a:pt x="122" y="13"/>
                      <a:pt x="122" y="13"/>
                      <a:pt x="122" y="13"/>
                    </a:cubicBezTo>
                    <a:cubicBezTo>
                      <a:pt x="123" y="13"/>
                      <a:pt x="123" y="12"/>
                      <a:pt x="123" y="11"/>
                    </a:cubicBezTo>
                    <a:cubicBezTo>
                      <a:pt x="123" y="11"/>
                      <a:pt x="123" y="11"/>
                      <a:pt x="123" y="11"/>
                    </a:cubicBezTo>
                    <a:moveTo>
                      <a:pt x="110" y="11"/>
                    </a:moveTo>
                    <a:cubicBezTo>
                      <a:pt x="110" y="11"/>
                      <a:pt x="109" y="12"/>
                      <a:pt x="109" y="12"/>
                    </a:cubicBezTo>
                    <a:cubicBezTo>
                      <a:pt x="109" y="13"/>
                      <a:pt x="110" y="13"/>
                      <a:pt x="110" y="13"/>
                    </a:cubicBezTo>
                    <a:cubicBezTo>
                      <a:pt x="111" y="13"/>
                      <a:pt x="111" y="12"/>
                      <a:pt x="111" y="12"/>
                    </a:cubicBezTo>
                    <a:cubicBezTo>
                      <a:pt x="111" y="12"/>
                      <a:pt x="110" y="11"/>
                      <a:pt x="110" y="11"/>
                    </a:cubicBezTo>
                    <a:moveTo>
                      <a:pt x="121" y="10"/>
                    </a:moveTo>
                    <a:cubicBezTo>
                      <a:pt x="120" y="10"/>
                      <a:pt x="120" y="11"/>
                      <a:pt x="120" y="11"/>
                    </a:cubicBezTo>
                    <a:cubicBezTo>
                      <a:pt x="120" y="12"/>
                      <a:pt x="120" y="12"/>
                      <a:pt x="120" y="12"/>
                    </a:cubicBezTo>
                    <a:cubicBezTo>
                      <a:pt x="120" y="11"/>
                      <a:pt x="121" y="11"/>
                      <a:pt x="121" y="10"/>
                    </a:cubicBezTo>
                    <a:cubicBezTo>
                      <a:pt x="121" y="10"/>
                      <a:pt x="121" y="10"/>
                      <a:pt x="121" y="10"/>
                    </a:cubicBezTo>
                    <a:moveTo>
                      <a:pt x="113" y="9"/>
                    </a:moveTo>
                    <a:cubicBezTo>
                      <a:pt x="113" y="10"/>
                      <a:pt x="113" y="11"/>
                      <a:pt x="112" y="11"/>
                    </a:cubicBezTo>
                    <a:cubicBezTo>
                      <a:pt x="113" y="12"/>
                      <a:pt x="113" y="12"/>
                      <a:pt x="113" y="12"/>
                    </a:cubicBezTo>
                    <a:cubicBezTo>
                      <a:pt x="114" y="11"/>
                      <a:pt x="114" y="11"/>
                      <a:pt x="115" y="10"/>
                    </a:cubicBezTo>
                    <a:cubicBezTo>
                      <a:pt x="114" y="10"/>
                      <a:pt x="114" y="9"/>
                      <a:pt x="113" y="9"/>
                    </a:cubicBezTo>
                    <a:moveTo>
                      <a:pt x="124" y="9"/>
                    </a:moveTo>
                    <a:cubicBezTo>
                      <a:pt x="124" y="9"/>
                      <a:pt x="123" y="10"/>
                      <a:pt x="123" y="10"/>
                    </a:cubicBezTo>
                    <a:cubicBezTo>
                      <a:pt x="123" y="10"/>
                      <a:pt x="124" y="11"/>
                      <a:pt x="124" y="11"/>
                    </a:cubicBezTo>
                    <a:cubicBezTo>
                      <a:pt x="124" y="10"/>
                      <a:pt x="124" y="10"/>
                      <a:pt x="125" y="9"/>
                    </a:cubicBezTo>
                    <a:cubicBezTo>
                      <a:pt x="124" y="9"/>
                      <a:pt x="124" y="9"/>
                      <a:pt x="124" y="9"/>
                    </a:cubicBezTo>
                    <a:moveTo>
                      <a:pt x="124" y="9"/>
                    </a:moveTo>
                    <a:cubicBezTo>
                      <a:pt x="124" y="9"/>
                      <a:pt x="124" y="9"/>
                      <a:pt x="124" y="9"/>
                    </a:cubicBezTo>
                    <a:cubicBezTo>
                      <a:pt x="124" y="9"/>
                      <a:pt x="124" y="9"/>
                      <a:pt x="125" y="9"/>
                    </a:cubicBezTo>
                    <a:cubicBezTo>
                      <a:pt x="125" y="9"/>
                      <a:pt x="125" y="9"/>
                      <a:pt x="125" y="9"/>
                    </a:cubicBezTo>
                    <a:cubicBezTo>
                      <a:pt x="124" y="9"/>
                      <a:pt x="124" y="9"/>
                      <a:pt x="124" y="9"/>
                    </a:cubicBezTo>
                    <a:moveTo>
                      <a:pt x="112" y="8"/>
                    </a:moveTo>
                    <a:cubicBezTo>
                      <a:pt x="111" y="9"/>
                      <a:pt x="111" y="10"/>
                      <a:pt x="110" y="10"/>
                    </a:cubicBezTo>
                    <a:cubicBezTo>
                      <a:pt x="111" y="11"/>
                      <a:pt x="111" y="11"/>
                      <a:pt x="112" y="11"/>
                    </a:cubicBezTo>
                    <a:cubicBezTo>
                      <a:pt x="112" y="10"/>
                      <a:pt x="112" y="10"/>
                      <a:pt x="113" y="9"/>
                    </a:cubicBezTo>
                    <a:cubicBezTo>
                      <a:pt x="112" y="9"/>
                      <a:pt x="112" y="8"/>
                      <a:pt x="112" y="8"/>
                    </a:cubicBezTo>
                    <a:moveTo>
                      <a:pt x="122" y="8"/>
                    </a:moveTo>
                    <a:cubicBezTo>
                      <a:pt x="122" y="8"/>
                      <a:pt x="121" y="9"/>
                      <a:pt x="121" y="9"/>
                    </a:cubicBezTo>
                    <a:cubicBezTo>
                      <a:pt x="121" y="9"/>
                      <a:pt x="121" y="9"/>
                      <a:pt x="121" y="9"/>
                    </a:cubicBezTo>
                    <a:cubicBezTo>
                      <a:pt x="122" y="9"/>
                      <a:pt x="122" y="8"/>
                      <a:pt x="122" y="8"/>
                    </a:cubicBezTo>
                    <a:cubicBezTo>
                      <a:pt x="122" y="8"/>
                      <a:pt x="122" y="8"/>
                      <a:pt x="122" y="8"/>
                    </a:cubicBezTo>
                    <a:moveTo>
                      <a:pt x="115" y="6"/>
                    </a:moveTo>
                    <a:cubicBezTo>
                      <a:pt x="115" y="7"/>
                      <a:pt x="114" y="8"/>
                      <a:pt x="114" y="8"/>
                    </a:cubicBezTo>
                    <a:cubicBezTo>
                      <a:pt x="114" y="8"/>
                      <a:pt x="115" y="9"/>
                      <a:pt x="115" y="9"/>
                    </a:cubicBezTo>
                    <a:cubicBezTo>
                      <a:pt x="116" y="8"/>
                      <a:pt x="116" y="8"/>
                      <a:pt x="116" y="7"/>
                    </a:cubicBezTo>
                    <a:cubicBezTo>
                      <a:pt x="116" y="7"/>
                      <a:pt x="115" y="7"/>
                      <a:pt x="115" y="6"/>
                    </a:cubicBezTo>
                    <a:moveTo>
                      <a:pt x="126" y="6"/>
                    </a:moveTo>
                    <a:cubicBezTo>
                      <a:pt x="125" y="7"/>
                      <a:pt x="125" y="7"/>
                      <a:pt x="125" y="7"/>
                    </a:cubicBezTo>
                    <a:cubicBezTo>
                      <a:pt x="125" y="7"/>
                      <a:pt x="126" y="7"/>
                      <a:pt x="126" y="7"/>
                    </a:cubicBezTo>
                    <a:cubicBezTo>
                      <a:pt x="126" y="7"/>
                      <a:pt x="126" y="7"/>
                      <a:pt x="126" y="7"/>
                    </a:cubicBezTo>
                    <a:cubicBezTo>
                      <a:pt x="126" y="7"/>
                      <a:pt x="126" y="7"/>
                      <a:pt x="126" y="6"/>
                    </a:cubicBezTo>
                    <a:moveTo>
                      <a:pt x="113" y="5"/>
                    </a:moveTo>
                    <a:cubicBezTo>
                      <a:pt x="113" y="6"/>
                      <a:pt x="112" y="6"/>
                      <a:pt x="112" y="7"/>
                    </a:cubicBezTo>
                    <a:cubicBezTo>
                      <a:pt x="113" y="7"/>
                      <a:pt x="113" y="7"/>
                      <a:pt x="113" y="8"/>
                    </a:cubicBezTo>
                    <a:cubicBezTo>
                      <a:pt x="114" y="7"/>
                      <a:pt x="114" y="7"/>
                      <a:pt x="114" y="6"/>
                    </a:cubicBezTo>
                    <a:cubicBezTo>
                      <a:pt x="114" y="6"/>
                      <a:pt x="113" y="6"/>
                      <a:pt x="113" y="5"/>
                    </a:cubicBezTo>
                    <a:moveTo>
                      <a:pt x="124" y="5"/>
                    </a:moveTo>
                    <a:cubicBezTo>
                      <a:pt x="123" y="5"/>
                      <a:pt x="123" y="6"/>
                      <a:pt x="123" y="6"/>
                    </a:cubicBezTo>
                    <a:cubicBezTo>
                      <a:pt x="123" y="6"/>
                      <a:pt x="123" y="6"/>
                      <a:pt x="123" y="6"/>
                    </a:cubicBezTo>
                    <a:cubicBezTo>
                      <a:pt x="123" y="6"/>
                      <a:pt x="124" y="5"/>
                      <a:pt x="124" y="5"/>
                    </a:cubicBezTo>
                    <a:cubicBezTo>
                      <a:pt x="124" y="5"/>
                      <a:pt x="124" y="5"/>
                      <a:pt x="124" y="5"/>
                    </a:cubicBezTo>
                    <a:moveTo>
                      <a:pt x="116" y="4"/>
                    </a:moveTo>
                    <a:cubicBezTo>
                      <a:pt x="116" y="5"/>
                      <a:pt x="116" y="5"/>
                      <a:pt x="115" y="6"/>
                    </a:cubicBezTo>
                    <a:cubicBezTo>
                      <a:pt x="116" y="6"/>
                      <a:pt x="116" y="6"/>
                      <a:pt x="117" y="6"/>
                    </a:cubicBezTo>
                    <a:cubicBezTo>
                      <a:pt x="117" y="6"/>
                      <a:pt x="117" y="5"/>
                      <a:pt x="118" y="5"/>
                    </a:cubicBezTo>
                    <a:cubicBezTo>
                      <a:pt x="117" y="4"/>
                      <a:pt x="117" y="4"/>
                      <a:pt x="116" y="4"/>
                    </a:cubicBezTo>
                    <a:moveTo>
                      <a:pt x="114" y="3"/>
                    </a:moveTo>
                    <a:cubicBezTo>
                      <a:pt x="114" y="3"/>
                      <a:pt x="114" y="4"/>
                      <a:pt x="113" y="5"/>
                    </a:cubicBezTo>
                    <a:cubicBezTo>
                      <a:pt x="114" y="5"/>
                      <a:pt x="114" y="5"/>
                      <a:pt x="115" y="5"/>
                    </a:cubicBezTo>
                    <a:cubicBezTo>
                      <a:pt x="115" y="5"/>
                      <a:pt x="115" y="4"/>
                      <a:pt x="116" y="4"/>
                    </a:cubicBezTo>
                    <a:cubicBezTo>
                      <a:pt x="115" y="3"/>
                      <a:pt x="115" y="3"/>
                      <a:pt x="114" y="3"/>
                    </a:cubicBezTo>
                    <a:moveTo>
                      <a:pt x="118" y="1"/>
                    </a:moveTo>
                    <a:cubicBezTo>
                      <a:pt x="118" y="2"/>
                      <a:pt x="117" y="2"/>
                      <a:pt x="117" y="2"/>
                    </a:cubicBezTo>
                    <a:cubicBezTo>
                      <a:pt x="118" y="2"/>
                      <a:pt x="118" y="3"/>
                      <a:pt x="119" y="3"/>
                    </a:cubicBezTo>
                    <a:cubicBezTo>
                      <a:pt x="119" y="3"/>
                      <a:pt x="119" y="2"/>
                      <a:pt x="119" y="2"/>
                    </a:cubicBezTo>
                    <a:cubicBezTo>
                      <a:pt x="119" y="2"/>
                      <a:pt x="118" y="2"/>
                      <a:pt x="118" y="1"/>
                    </a:cubicBezTo>
                    <a:moveTo>
                      <a:pt x="116" y="0"/>
                    </a:moveTo>
                    <a:cubicBezTo>
                      <a:pt x="116" y="1"/>
                      <a:pt x="116" y="1"/>
                      <a:pt x="115" y="1"/>
                    </a:cubicBezTo>
                    <a:cubicBezTo>
                      <a:pt x="116" y="1"/>
                      <a:pt x="116" y="2"/>
                      <a:pt x="117" y="2"/>
                    </a:cubicBezTo>
                    <a:cubicBezTo>
                      <a:pt x="117" y="2"/>
                      <a:pt x="117" y="1"/>
                      <a:pt x="117" y="1"/>
                    </a:cubicBezTo>
                    <a:cubicBezTo>
                      <a:pt x="117" y="1"/>
                      <a:pt x="116" y="1"/>
                      <a:pt x="1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3" name="Freeform 10507"/>
              <p:cNvSpPr>
                <a:spLocks noEditPoints="1"/>
              </p:cNvSpPr>
              <p:nvPr/>
            </p:nvSpPr>
            <p:spPr bwMode="auto">
              <a:xfrm>
                <a:off x="-545" y="3344"/>
                <a:ext cx="33" cy="31"/>
              </a:xfrm>
              <a:custGeom>
                <a:avLst/>
                <a:gdLst>
                  <a:gd name="T0" fmla="*/ 11 w 14"/>
                  <a:gd name="T1" fmla="*/ 12 h 13"/>
                  <a:gd name="T2" fmla="*/ 10 w 14"/>
                  <a:gd name="T3" fmla="*/ 13 h 13"/>
                  <a:gd name="T4" fmla="*/ 10 w 14"/>
                  <a:gd name="T5" fmla="*/ 13 h 13"/>
                  <a:gd name="T6" fmla="*/ 11 w 14"/>
                  <a:gd name="T7" fmla="*/ 12 h 13"/>
                  <a:gd name="T8" fmla="*/ 11 w 14"/>
                  <a:gd name="T9" fmla="*/ 12 h 13"/>
                  <a:gd name="T10" fmla="*/ 8 w 14"/>
                  <a:gd name="T11" fmla="*/ 10 h 13"/>
                  <a:gd name="T12" fmla="*/ 7 w 14"/>
                  <a:gd name="T13" fmla="*/ 12 h 13"/>
                  <a:gd name="T14" fmla="*/ 9 w 14"/>
                  <a:gd name="T15" fmla="*/ 13 h 13"/>
                  <a:gd name="T16" fmla="*/ 9 w 14"/>
                  <a:gd name="T17" fmla="*/ 11 h 13"/>
                  <a:gd name="T18" fmla="*/ 8 w 14"/>
                  <a:gd name="T19" fmla="*/ 10 h 13"/>
                  <a:gd name="T20" fmla="*/ 6 w 14"/>
                  <a:gd name="T21" fmla="*/ 9 h 13"/>
                  <a:gd name="T22" fmla="*/ 5 w 14"/>
                  <a:gd name="T23" fmla="*/ 10 h 13"/>
                  <a:gd name="T24" fmla="*/ 6 w 14"/>
                  <a:gd name="T25" fmla="*/ 11 h 13"/>
                  <a:gd name="T26" fmla="*/ 7 w 14"/>
                  <a:gd name="T27" fmla="*/ 10 h 13"/>
                  <a:gd name="T28" fmla="*/ 6 w 14"/>
                  <a:gd name="T29" fmla="*/ 9 h 13"/>
                  <a:gd name="T30" fmla="*/ 3 w 14"/>
                  <a:gd name="T31" fmla="*/ 7 h 13"/>
                  <a:gd name="T32" fmla="*/ 2 w 14"/>
                  <a:gd name="T33" fmla="*/ 9 h 13"/>
                  <a:gd name="T34" fmla="*/ 3 w 14"/>
                  <a:gd name="T35" fmla="*/ 9 h 13"/>
                  <a:gd name="T36" fmla="*/ 3 w 14"/>
                  <a:gd name="T37" fmla="*/ 8 h 13"/>
                  <a:gd name="T38" fmla="*/ 3 w 14"/>
                  <a:gd name="T39" fmla="*/ 7 h 13"/>
                  <a:gd name="T40" fmla="*/ 14 w 14"/>
                  <a:gd name="T41" fmla="*/ 6 h 13"/>
                  <a:gd name="T42" fmla="*/ 14 w 14"/>
                  <a:gd name="T43" fmla="*/ 7 h 13"/>
                  <a:gd name="T44" fmla="*/ 14 w 14"/>
                  <a:gd name="T45" fmla="*/ 7 h 13"/>
                  <a:gd name="T46" fmla="*/ 14 w 14"/>
                  <a:gd name="T47" fmla="*/ 6 h 13"/>
                  <a:gd name="T48" fmla="*/ 14 w 14"/>
                  <a:gd name="T49" fmla="*/ 6 h 13"/>
                  <a:gd name="T50" fmla="*/ 1 w 14"/>
                  <a:gd name="T51" fmla="*/ 6 h 13"/>
                  <a:gd name="T52" fmla="*/ 0 w 14"/>
                  <a:gd name="T53" fmla="*/ 7 h 13"/>
                  <a:gd name="T54" fmla="*/ 1 w 14"/>
                  <a:gd name="T55" fmla="*/ 8 h 13"/>
                  <a:gd name="T56" fmla="*/ 2 w 14"/>
                  <a:gd name="T57" fmla="*/ 7 h 13"/>
                  <a:gd name="T58" fmla="*/ 1 w 14"/>
                  <a:gd name="T59" fmla="*/ 6 h 13"/>
                  <a:gd name="T60" fmla="*/ 11 w 14"/>
                  <a:gd name="T61" fmla="*/ 4 h 13"/>
                  <a:gd name="T62" fmla="*/ 11 w 14"/>
                  <a:gd name="T63" fmla="*/ 5 h 13"/>
                  <a:gd name="T64" fmla="*/ 12 w 14"/>
                  <a:gd name="T65" fmla="*/ 6 h 13"/>
                  <a:gd name="T66" fmla="*/ 13 w 14"/>
                  <a:gd name="T67" fmla="*/ 5 h 13"/>
                  <a:gd name="T68" fmla="*/ 11 w 14"/>
                  <a:gd name="T69" fmla="*/ 4 h 13"/>
                  <a:gd name="T70" fmla="*/ 10 w 14"/>
                  <a:gd name="T71" fmla="*/ 3 h 13"/>
                  <a:gd name="T72" fmla="*/ 9 w 14"/>
                  <a:gd name="T73" fmla="*/ 4 h 13"/>
                  <a:gd name="T74" fmla="*/ 10 w 14"/>
                  <a:gd name="T75" fmla="*/ 5 h 13"/>
                  <a:gd name="T76" fmla="*/ 10 w 14"/>
                  <a:gd name="T77" fmla="*/ 4 h 13"/>
                  <a:gd name="T78" fmla="*/ 10 w 14"/>
                  <a:gd name="T79" fmla="*/ 3 h 13"/>
                  <a:gd name="T80" fmla="*/ 6 w 14"/>
                  <a:gd name="T81" fmla="*/ 1 h 13"/>
                  <a:gd name="T82" fmla="*/ 5 w 14"/>
                  <a:gd name="T83" fmla="*/ 2 h 13"/>
                  <a:gd name="T84" fmla="*/ 6 w 14"/>
                  <a:gd name="T85" fmla="*/ 3 h 13"/>
                  <a:gd name="T86" fmla="*/ 7 w 14"/>
                  <a:gd name="T87" fmla="*/ 2 h 13"/>
                  <a:gd name="T88" fmla="*/ 6 w 14"/>
                  <a:gd name="T89" fmla="*/ 1 h 13"/>
                  <a:gd name="T90" fmla="*/ 4 w 14"/>
                  <a:gd name="T91" fmla="*/ 0 h 13"/>
                  <a:gd name="T92" fmla="*/ 3 w 14"/>
                  <a:gd name="T93" fmla="*/ 1 h 13"/>
                  <a:gd name="T94" fmla="*/ 4 w 14"/>
                  <a:gd name="T95" fmla="*/ 2 h 13"/>
                  <a:gd name="T96" fmla="*/ 5 w 14"/>
                  <a:gd name="T97" fmla="*/ 1 h 13"/>
                  <a:gd name="T98" fmla="*/ 4 w 14"/>
                  <a:gd name="T9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 h="13">
                    <a:moveTo>
                      <a:pt x="11" y="12"/>
                    </a:moveTo>
                    <a:cubicBezTo>
                      <a:pt x="10" y="13"/>
                      <a:pt x="10" y="13"/>
                      <a:pt x="10" y="13"/>
                    </a:cubicBezTo>
                    <a:cubicBezTo>
                      <a:pt x="10" y="13"/>
                      <a:pt x="10" y="13"/>
                      <a:pt x="10" y="13"/>
                    </a:cubicBezTo>
                    <a:cubicBezTo>
                      <a:pt x="10" y="13"/>
                      <a:pt x="10" y="13"/>
                      <a:pt x="11" y="12"/>
                    </a:cubicBezTo>
                    <a:cubicBezTo>
                      <a:pt x="11" y="12"/>
                      <a:pt x="11" y="12"/>
                      <a:pt x="11" y="12"/>
                    </a:cubicBezTo>
                    <a:moveTo>
                      <a:pt x="8" y="10"/>
                    </a:moveTo>
                    <a:cubicBezTo>
                      <a:pt x="7" y="11"/>
                      <a:pt x="7" y="11"/>
                      <a:pt x="7" y="12"/>
                    </a:cubicBezTo>
                    <a:cubicBezTo>
                      <a:pt x="7" y="12"/>
                      <a:pt x="8" y="12"/>
                      <a:pt x="9" y="13"/>
                    </a:cubicBezTo>
                    <a:cubicBezTo>
                      <a:pt x="9" y="12"/>
                      <a:pt x="9" y="12"/>
                      <a:pt x="9" y="11"/>
                    </a:cubicBezTo>
                    <a:cubicBezTo>
                      <a:pt x="9" y="11"/>
                      <a:pt x="8" y="11"/>
                      <a:pt x="8" y="10"/>
                    </a:cubicBezTo>
                    <a:moveTo>
                      <a:pt x="6" y="9"/>
                    </a:moveTo>
                    <a:cubicBezTo>
                      <a:pt x="6" y="10"/>
                      <a:pt x="5" y="10"/>
                      <a:pt x="5" y="10"/>
                    </a:cubicBezTo>
                    <a:cubicBezTo>
                      <a:pt x="5" y="11"/>
                      <a:pt x="6" y="11"/>
                      <a:pt x="6" y="11"/>
                    </a:cubicBezTo>
                    <a:cubicBezTo>
                      <a:pt x="6" y="11"/>
                      <a:pt x="6" y="10"/>
                      <a:pt x="7" y="10"/>
                    </a:cubicBezTo>
                    <a:cubicBezTo>
                      <a:pt x="6" y="10"/>
                      <a:pt x="6" y="9"/>
                      <a:pt x="6" y="9"/>
                    </a:cubicBezTo>
                    <a:moveTo>
                      <a:pt x="3" y="7"/>
                    </a:moveTo>
                    <a:cubicBezTo>
                      <a:pt x="3" y="8"/>
                      <a:pt x="2" y="8"/>
                      <a:pt x="2" y="9"/>
                    </a:cubicBezTo>
                    <a:cubicBezTo>
                      <a:pt x="2" y="9"/>
                      <a:pt x="3" y="9"/>
                      <a:pt x="3" y="9"/>
                    </a:cubicBezTo>
                    <a:cubicBezTo>
                      <a:pt x="3" y="9"/>
                      <a:pt x="3" y="8"/>
                      <a:pt x="3" y="8"/>
                    </a:cubicBezTo>
                    <a:cubicBezTo>
                      <a:pt x="3" y="8"/>
                      <a:pt x="3" y="7"/>
                      <a:pt x="3" y="7"/>
                    </a:cubicBezTo>
                    <a:moveTo>
                      <a:pt x="14" y="6"/>
                    </a:moveTo>
                    <a:cubicBezTo>
                      <a:pt x="14" y="6"/>
                      <a:pt x="14" y="7"/>
                      <a:pt x="14" y="7"/>
                    </a:cubicBezTo>
                    <a:cubicBezTo>
                      <a:pt x="14" y="7"/>
                      <a:pt x="14" y="7"/>
                      <a:pt x="14" y="7"/>
                    </a:cubicBezTo>
                    <a:cubicBezTo>
                      <a:pt x="14" y="7"/>
                      <a:pt x="14" y="6"/>
                      <a:pt x="14" y="6"/>
                    </a:cubicBezTo>
                    <a:cubicBezTo>
                      <a:pt x="14" y="6"/>
                      <a:pt x="14" y="6"/>
                      <a:pt x="14" y="6"/>
                    </a:cubicBezTo>
                    <a:moveTo>
                      <a:pt x="1" y="6"/>
                    </a:moveTo>
                    <a:cubicBezTo>
                      <a:pt x="1" y="6"/>
                      <a:pt x="0" y="7"/>
                      <a:pt x="0" y="7"/>
                    </a:cubicBezTo>
                    <a:cubicBezTo>
                      <a:pt x="0" y="8"/>
                      <a:pt x="1" y="8"/>
                      <a:pt x="1" y="8"/>
                    </a:cubicBezTo>
                    <a:cubicBezTo>
                      <a:pt x="1" y="7"/>
                      <a:pt x="2" y="7"/>
                      <a:pt x="2" y="7"/>
                    </a:cubicBezTo>
                    <a:cubicBezTo>
                      <a:pt x="1" y="6"/>
                      <a:pt x="1" y="6"/>
                      <a:pt x="1" y="6"/>
                    </a:cubicBezTo>
                    <a:moveTo>
                      <a:pt x="11" y="4"/>
                    </a:moveTo>
                    <a:cubicBezTo>
                      <a:pt x="11" y="5"/>
                      <a:pt x="11" y="5"/>
                      <a:pt x="11" y="5"/>
                    </a:cubicBezTo>
                    <a:cubicBezTo>
                      <a:pt x="11" y="6"/>
                      <a:pt x="12" y="6"/>
                      <a:pt x="12" y="6"/>
                    </a:cubicBezTo>
                    <a:cubicBezTo>
                      <a:pt x="13" y="6"/>
                      <a:pt x="13" y="6"/>
                      <a:pt x="13" y="5"/>
                    </a:cubicBezTo>
                    <a:cubicBezTo>
                      <a:pt x="12" y="5"/>
                      <a:pt x="12" y="5"/>
                      <a:pt x="11" y="4"/>
                    </a:cubicBezTo>
                    <a:moveTo>
                      <a:pt x="10" y="3"/>
                    </a:moveTo>
                    <a:cubicBezTo>
                      <a:pt x="9" y="4"/>
                      <a:pt x="9" y="4"/>
                      <a:pt x="9" y="4"/>
                    </a:cubicBezTo>
                    <a:cubicBezTo>
                      <a:pt x="9" y="5"/>
                      <a:pt x="9" y="5"/>
                      <a:pt x="10" y="5"/>
                    </a:cubicBezTo>
                    <a:cubicBezTo>
                      <a:pt x="10" y="4"/>
                      <a:pt x="10" y="4"/>
                      <a:pt x="10" y="4"/>
                    </a:cubicBezTo>
                    <a:cubicBezTo>
                      <a:pt x="10" y="4"/>
                      <a:pt x="10" y="3"/>
                      <a:pt x="10" y="3"/>
                    </a:cubicBezTo>
                    <a:moveTo>
                      <a:pt x="6" y="1"/>
                    </a:moveTo>
                    <a:cubicBezTo>
                      <a:pt x="6" y="2"/>
                      <a:pt x="6" y="2"/>
                      <a:pt x="5" y="2"/>
                    </a:cubicBezTo>
                    <a:cubicBezTo>
                      <a:pt x="6" y="3"/>
                      <a:pt x="6" y="3"/>
                      <a:pt x="6" y="3"/>
                    </a:cubicBezTo>
                    <a:cubicBezTo>
                      <a:pt x="6" y="2"/>
                      <a:pt x="7" y="2"/>
                      <a:pt x="7" y="2"/>
                    </a:cubicBezTo>
                    <a:cubicBezTo>
                      <a:pt x="7" y="2"/>
                      <a:pt x="6" y="1"/>
                      <a:pt x="6" y="1"/>
                    </a:cubicBezTo>
                    <a:moveTo>
                      <a:pt x="4" y="0"/>
                    </a:moveTo>
                    <a:cubicBezTo>
                      <a:pt x="4" y="0"/>
                      <a:pt x="4" y="1"/>
                      <a:pt x="3" y="1"/>
                    </a:cubicBezTo>
                    <a:cubicBezTo>
                      <a:pt x="4" y="1"/>
                      <a:pt x="4" y="2"/>
                      <a:pt x="4" y="2"/>
                    </a:cubicBezTo>
                    <a:cubicBezTo>
                      <a:pt x="5" y="1"/>
                      <a:pt x="5" y="1"/>
                      <a:pt x="5" y="1"/>
                    </a:cubicBezTo>
                    <a:cubicBezTo>
                      <a:pt x="5"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4" name="Freeform 10508"/>
              <p:cNvSpPr>
                <a:spLocks noEditPoints="1"/>
              </p:cNvSpPr>
              <p:nvPr/>
            </p:nvSpPr>
            <p:spPr bwMode="auto">
              <a:xfrm>
                <a:off x="-526" y="3316"/>
                <a:ext cx="28" cy="26"/>
              </a:xfrm>
              <a:custGeom>
                <a:avLst/>
                <a:gdLst>
                  <a:gd name="T0" fmla="*/ 7 w 12"/>
                  <a:gd name="T1" fmla="*/ 10 h 11"/>
                  <a:gd name="T2" fmla="*/ 9 w 12"/>
                  <a:gd name="T3" fmla="*/ 11 h 11"/>
                  <a:gd name="T4" fmla="*/ 8 w 12"/>
                  <a:gd name="T5" fmla="*/ 9 h 11"/>
                  <a:gd name="T6" fmla="*/ 9 w 12"/>
                  <a:gd name="T7" fmla="*/ 10 h 11"/>
                  <a:gd name="T8" fmla="*/ 8 w 12"/>
                  <a:gd name="T9" fmla="*/ 9 h 11"/>
                  <a:gd name="T10" fmla="*/ 6 w 12"/>
                  <a:gd name="T11" fmla="*/ 9 h 11"/>
                  <a:gd name="T12" fmla="*/ 6 w 12"/>
                  <a:gd name="T13" fmla="*/ 9 h 11"/>
                  <a:gd name="T14" fmla="*/ 6 w 12"/>
                  <a:gd name="T15" fmla="*/ 8 h 11"/>
                  <a:gd name="T16" fmla="*/ 7 w 12"/>
                  <a:gd name="T17" fmla="*/ 9 h 11"/>
                  <a:gd name="T18" fmla="*/ 6 w 12"/>
                  <a:gd name="T19" fmla="*/ 8 h 11"/>
                  <a:gd name="T20" fmla="*/ 2 w 12"/>
                  <a:gd name="T21" fmla="*/ 6 h 11"/>
                  <a:gd name="T22" fmla="*/ 3 w 12"/>
                  <a:gd name="T23" fmla="*/ 7 h 11"/>
                  <a:gd name="T24" fmla="*/ 10 w 12"/>
                  <a:gd name="T25" fmla="*/ 6 h 11"/>
                  <a:gd name="T26" fmla="*/ 11 w 12"/>
                  <a:gd name="T27" fmla="*/ 7 h 11"/>
                  <a:gd name="T28" fmla="*/ 10 w 12"/>
                  <a:gd name="T29" fmla="*/ 6 h 11"/>
                  <a:gd name="T30" fmla="*/ 2 w 12"/>
                  <a:gd name="T31" fmla="*/ 6 h 11"/>
                  <a:gd name="T32" fmla="*/ 3 w 12"/>
                  <a:gd name="T33" fmla="*/ 6 h 11"/>
                  <a:gd name="T34" fmla="*/ 0 w 12"/>
                  <a:gd name="T35" fmla="*/ 5 h 11"/>
                  <a:gd name="T36" fmla="*/ 1 w 12"/>
                  <a:gd name="T37" fmla="*/ 6 h 11"/>
                  <a:gd name="T38" fmla="*/ 0 w 12"/>
                  <a:gd name="T39" fmla="*/ 5 h 11"/>
                  <a:gd name="T40" fmla="*/ 10 w 12"/>
                  <a:gd name="T41" fmla="*/ 5 h 11"/>
                  <a:gd name="T42" fmla="*/ 12 w 12"/>
                  <a:gd name="T43" fmla="*/ 6 h 11"/>
                  <a:gd name="T44" fmla="*/ 8 w 12"/>
                  <a:gd name="T45" fmla="*/ 5 h 11"/>
                  <a:gd name="T46" fmla="*/ 9 w 12"/>
                  <a:gd name="T47" fmla="*/ 5 h 11"/>
                  <a:gd name="T48" fmla="*/ 8 w 12"/>
                  <a:gd name="T49" fmla="*/ 5 h 11"/>
                  <a:gd name="T50" fmla="*/ 0 w 12"/>
                  <a:gd name="T51" fmla="*/ 5 h 11"/>
                  <a:gd name="T52" fmla="*/ 2 w 12"/>
                  <a:gd name="T53" fmla="*/ 5 h 11"/>
                  <a:gd name="T54" fmla="*/ 9 w 12"/>
                  <a:gd name="T55" fmla="*/ 4 h 11"/>
                  <a:gd name="T56" fmla="*/ 9 w 12"/>
                  <a:gd name="T57" fmla="*/ 5 h 11"/>
                  <a:gd name="T58" fmla="*/ 9 w 12"/>
                  <a:gd name="T59" fmla="*/ 4 h 11"/>
                  <a:gd name="T60" fmla="*/ 4 w 12"/>
                  <a:gd name="T61" fmla="*/ 3 h 11"/>
                  <a:gd name="T62" fmla="*/ 5 w 12"/>
                  <a:gd name="T63" fmla="*/ 3 h 11"/>
                  <a:gd name="T64" fmla="*/ 5 w 12"/>
                  <a:gd name="T65" fmla="*/ 1 h 11"/>
                  <a:gd name="T66" fmla="*/ 5 w 12"/>
                  <a:gd name="T67" fmla="*/ 3 h 11"/>
                  <a:gd name="T68" fmla="*/ 5 w 12"/>
                  <a:gd name="T69" fmla="*/ 1 h 11"/>
                  <a:gd name="T70" fmla="*/ 2 w 12"/>
                  <a:gd name="T71" fmla="*/ 1 h 11"/>
                  <a:gd name="T72" fmla="*/ 3 w 12"/>
                  <a:gd name="T73" fmla="*/ 2 h 11"/>
                  <a:gd name="T74" fmla="*/ 2 w 12"/>
                  <a:gd name="T75" fmla="*/ 1 h 11"/>
                  <a:gd name="T76" fmla="*/ 2 w 12"/>
                  <a:gd name="T77" fmla="*/ 1 h 11"/>
                  <a:gd name="T78" fmla="*/ 4 w 12"/>
                  <a:gd name="T79" fmla="*/ 1 h 11"/>
                  <a:gd name="T80" fmla="*/ 2 w 12"/>
                  <a:gd name="T81" fmla="*/ 0 h 11"/>
                  <a:gd name="T82" fmla="*/ 2 w 12"/>
                  <a:gd name="T8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 h="11">
                    <a:moveTo>
                      <a:pt x="7" y="10"/>
                    </a:moveTo>
                    <a:cubicBezTo>
                      <a:pt x="7" y="10"/>
                      <a:pt x="7" y="10"/>
                      <a:pt x="7" y="10"/>
                    </a:cubicBezTo>
                    <a:cubicBezTo>
                      <a:pt x="8" y="10"/>
                      <a:pt x="8" y="10"/>
                      <a:pt x="9" y="11"/>
                    </a:cubicBezTo>
                    <a:cubicBezTo>
                      <a:pt x="9" y="11"/>
                      <a:pt x="9" y="11"/>
                      <a:pt x="9" y="11"/>
                    </a:cubicBezTo>
                    <a:cubicBezTo>
                      <a:pt x="8" y="10"/>
                      <a:pt x="8" y="10"/>
                      <a:pt x="7" y="10"/>
                    </a:cubicBezTo>
                    <a:moveTo>
                      <a:pt x="8" y="9"/>
                    </a:moveTo>
                    <a:cubicBezTo>
                      <a:pt x="8" y="9"/>
                      <a:pt x="8" y="9"/>
                      <a:pt x="8" y="9"/>
                    </a:cubicBezTo>
                    <a:cubicBezTo>
                      <a:pt x="8" y="10"/>
                      <a:pt x="9" y="10"/>
                      <a:pt x="9" y="10"/>
                    </a:cubicBezTo>
                    <a:cubicBezTo>
                      <a:pt x="9" y="10"/>
                      <a:pt x="9" y="10"/>
                      <a:pt x="10" y="10"/>
                    </a:cubicBezTo>
                    <a:cubicBezTo>
                      <a:pt x="9" y="9"/>
                      <a:pt x="9" y="9"/>
                      <a:pt x="8" y="9"/>
                    </a:cubicBezTo>
                    <a:moveTo>
                      <a:pt x="6" y="9"/>
                    </a:moveTo>
                    <a:cubicBezTo>
                      <a:pt x="6" y="9"/>
                      <a:pt x="6" y="9"/>
                      <a:pt x="6" y="9"/>
                    </a:cubicBezTo>
                    <a:cubicBezTo>
                      <a:pt x="6" y="9"/>
                      <a:pt x="6" y="9"/>
                      <a:pt x="6" y="9"/>
                    </a:cubicBezTo>
                    <a:cubicBezTo>
                      <a:pt x="6" y="9"/>
                      <a:pt x="6" y="9"/>
                      <a:pt x="6" y="9"/>
                    </a:cubicBezTo>
                    <a:cubicBezTo>
                      <a:pt x="6" y="9"/>
                      <a:pt x="6" y="9"/>
                      <a:pt x="6" y="9"/>
                    </a:cubicBezTo>
                    <a:moveTo>
                      <a:pt x="6" y="8"/>
                    </a:moveTo>
                    <a:cubicBezTo>
                      <a:pt x="6" y="8"/>
                      <a:pt x="6" y="8"/>
                      <a:pt x="6" y="8"/>
                    </a:cubicBezTo>
                    <a:cubicBezTo>
                      <a:pt x="6" y="8"/>
                      <a:pt x="6" y="9"/>
                      <a:pt x="7" y="9"/>
                    </a:cubicBezTo>
                    <a:cubicBezTo>
                      <a:pt x="7" y="9"/>
                      <a:pt x="7" y="8"/>
                      <a:pt x="7" y="8"/>
                    </a:cubicBezTo>
                    <a:cubicBezTo>
                      <a:pt x="7" y="8"/>
                      <a:pt x="6" y="8"/>
                      <a:pt x="6" y="8"/>
                    </a:cubicBezTo>
                    <a:moveTo>
                      <a:pt x="2" y="6"/>
                    </a:moveTo>
                    <a:cubicBezTo>
                      <a:pt x="2" y="6"/>
                      <a:pt x="2" y="6"/>
                      <a:pt x="2" y="6"/>
                    </a:cubicBezTo>
                    <a:cubicBezTo>
                      <a:pt x="2" y="7"/>
                      <a:pt x="2" y="7"/>
                      <a:pt x="3" y="7"/>
                    </a:cubicBezTo>
                    <a:cubicBezTo>
                      <a:pt x="3" y="7"/>
                      <a:pt x="3" y="7"/>
                      <a:pt x="3" y="7"/>
                    </a:cubicBezTo>
                    <a:cubicBezTo>
                      <a:pt x="3" y="7"/>
                      <a:pt x="2" y="7"/>
                      <a:pt x="2" y="6"/>
                    </a:cubicBezTo>
                    <a:moveTo>
                      <a:pt x="10" y="6"/>
                    </a:moveTo>
                    <a:cubicBezTo>
                      <a:pt x="10" y="6"/>
                      <a:pt x="10" y="6"/>
                      <a:pt x="10" y="6"/>
                    </a:cubicBezTo>
                    <a:cubicBezTo>
                      <a:pt x="10" y="6"/>
                      <a:pt x="11" y="7"/>
                      <a:pt x="11" y="7"/>
                    </a:cubicBezTo>
                    <a:cubicBezTo>
                      <a:pt x="11" y="7"/>
                      <a:pt x="11" y="7"/>
                      <a:pt x="11" y="7"/>
                    </a:cubicBezTo>
                    <a:cubicBezTo>
                      <a:pt x="10" y="6"/>
                      <a:pt x="10" y="6"/>
                      <a:pt x="10" y="6"/>
                    </a:cubicBezTo>
                    <a:moveTo>
                      <a:pt x="3" y="5"/>
                    </a:moveTo>
                    <a:cubicBezTo>
                      <a:pt x="2" y="6"/>
                      <a:pt x="2" y="6"/>
                      <a:pt x="2" y="6"/>
                    </a:cubicBezTo>
                    <a:cubicBezTo>
                      <a:pt x="2" y="6"/>
                      <a:pt x="3" y="6"/>
                      <a:pt x="3" y="6"/>
                    </a:cubicBezTo>
                    <a:cubicBezTo>
                      <a:pt x="3" y="6"/>
                      <a:pt x="3" y="6"/>
                      <a:pt x="3" y="6"/>
                    </a:cubicBezTo>
                    <a:cubicBezTo>
                      <a:pt x="3" y="6"/>
                      <a:pt x="3" y="6"/>
                      <a:pt x="3" y="5"/>
                    </a:cubicBezTo>
                    <a:moveTo>
                      <a:pt x="0" y="5"/>
                    </a:moveTo>
                    <a:cubicBezTo>
                      <a:pt x="0" y="5"/>
                      <a:pt x="0" y="5"/>
                      <a:pt x="0" y="5"/>
                    </a:cubicBezTo>
                    <a:cubicBezTo>
                      <a:pt x="0" y="5"/>
                      <a:pt x="1" y="6"/>
                      <a:pt x="1" y="6"/>
                    </a:cubicBezTo>
                    <a:cubicBezTo>
                      <a:pt x="1" y="6"/>
                      <a:pt x="1" y="6"/>
                      <a:pt x="1" y="6"/>
                    </a:cubicBezTo>
                    <a:cubicBezTo>
                      <a:pt x="1" y="6"/>
                      <a:pt x="0" y="5"/>
                      <a:pt x="0" y="5"/>
                    </a:cubicBezTo>
                    <a:moveTo>
                      <a:pt x="10" y="5"/>
                    </a:moveTo>
                    <a:cubicBezTo>
                      <a:pt x="10" y="5"/>
                      <a:pt x="10" y="5"/>
                      <a:pt x="10" y="5"/>
                    </a:cubicBezTo>
                    <a:cubicBezTo>
                      <a:pt x="11" y="6"/>
                      <a:pt x="11" y="6"/>
                      <a:pt x="12" y="6"/>
                    </a:cubicBezTo>
                    <a:cubicBezTo>
                      <a:pt x="12" y="6"/>
                      <a:pt x="12" y="6"/>
                      <a:pt x="12" y="6"/>
                    </a:cubicBezTo>
                    <a:cubicBezTo>
                      <a:pt x="11" y="5"/>
                      <a:pt x="11" y="5"/>
                      <a:pt x="10" y="5"/>
                    </a:cubicBezTo>
                    <a:moveTo>
                      <a:pt x="8" y="5"/>
                    </a:moveTo>
                    <a:cubicBezTo>
                      <a:pt x="8" y="5"/>
                      <a:pt x="8" y="5"/>
                      <a:pt x="8" y="5"/>
                    </a:cubicBezTo>
                    <a:cubicBezTo>
                      <a:pt x="8" y="5"/>
                      <a:pt x="8" y="5"/>
                      <a:pt x="9" y="5"/>
                    </a:cubicBezTo>
                    <a:cubicBezTo>
                      <a:pt x="9" y="5"/>
                      <a:pt x="9" y="5"/>
                      <a:pt x="9" y="5"/>
                    </a:cubicBezTo>
                    <a:cubicBezTo>
                      <a:pt x="8" y="5"/>
                      <a:pt x="8" y="5"/>
                      <a:pt x="8" y="5"/>
                    </a:cubicBezTo>
                    <a:moveTo>
                      <a:pt x="1" y="4"/>
                    </a:moveTo>
                    <a:cubicBezTo>
                      <a:pt x="0" y="4"/>
                      <a:pt x="0" y="5"/>
                      <a:pt x="0" y="5"/>
                    </a:cubicBezTo>
                    <a:cubicBezTo>
                      <a:pt x="1" y="5"/>
                      <a:pt x="1" y="5"/>
                      <a:pt x="1" y="5"/>
                    </a:cubicBezTo>
                    <a:cubicBezTo>
                      <a:pt x="1" y="5"/>
                      <a:pt x="1" y="5"/>
                      <a:pt x="2" y="5"/>
                    </a:cubicBezTo>
                    <a:cubicBezTo>
                      <a:pt x="1" y="5"/>
                      <a:pt x="1" y="4"/>
                      <a:pt x="1" y="4"/>
                    </a:cubicBezTo>
                    <a:moveTo>
                      <a:pt x="9" y="4"/>
                    </a:moveTo>
                    <a:cubicBezTo>
                      <a:pt x="9" y="4"/>
                      <a:pt x="8" y="4"/>
                      <a:pt x="8" y="4"/>
                    </a:cubicBezTo>
                    <a:cubicBezTo>
                      <a:pt x="8" y="5"/>
                      <a:pt x="9" y="5"/>
                      <a:pt x="9" y="5"/>
                    </a:cubicBezTo>
                    <a:cubicBezTo>
                      <a:pt x="9" y="5"/>
                      <a:pt x="9" y="4"/>
                      <a:pt x="9" y="4"/>
                    </a:cubicBezTo>
                    <a:cubicBezTo>
                      <a:pt x="9" y="4"/>
                      <a:pt x="9" y="4"/>
                      <a:pt x="9" y="4"/>
                    </a:cubicBezTo>
                    <a:moveTo>
                      <a:pt x="4" y="2"/>
                    </a:moveTo>
                    <a:cubicBezTo>
                      <a:pt x="4" y="3"/>
                      <a:pt x="4" y="3"/>
                      <a:pt x="4" y="3"/>
                    </a:cubicBezTo>
                    <a:cubicBezTo>
                      <a:pt x="4" y="3"/>
                      <a:pt x="4" y="3"/>
                      <a:pt x="5" y="3"/>
                    </a:cubicBezTo>
                    <a:cubicBezTo>
                      <a:pt x="5" y="3"/>
                      <a:pt x="5" y="3"/>
                      <a:pt x="5" y="3"/>
                    </a:cubicBezTo>
                    <a:cubicBezTo>
                      <a:pt x="4" y="2"/>
                      <a:pt x="4" y="2"/>
                      <a:pt x="4" y="2"/>
                    </a:cubicBezTo>
                    <a:moveTo>
                      <a:pt x="5" y="1"/>
                    </a:moveTo>
                    <a:cubicBezTo>
                      <a:pt x="5" y="2"/>
                      <a:pt x="4" y="2"/>
                      <a:pt x="4" y="2"/>
                    </a:cubicBezTo>
                    <a:cubicBezTo>
                      <a:pt x="5" y="2"/>
                      <a:pt x="5" y="2"/>
                      <a:pt x="5" y="3"/>
                    </a:cubicBezTo>
                    <a:cubicBezTo>
                      <a:pt x="5" y="2"/>
                      <a:pt x="5" y="2"/>
                      <a:pt x="6" y="2"/>
                    </a:cubicBezTo>
                    <a:cubicBezTo>
                      <a:pt x="5" y="2"/>
                      <a:pt x="5" y="2"/>
                      <a:pt x="5" y="1"/>
                    </a:cubicBezTo>
                    <a:cubicBezTo>
                      <a:pt x="5" y="1"/>
                      <a:pt x="5" y="1"/>
                      <a:pt x="5" y="1"/>
                    </a:cubicBezTo>
                    <a:moveTo>
                      <a:pt x="2" y="1"/>
                    </a:moveTo>
                    <a:cubicBezTo>
                      <a:pt x="2" y="1"/>
                      <a:pt x="2" y="2"/>
                      <a:pt x="2" y="2"/>
                    </a:cubicBezTo>
                    <a:cubicBezTo>
                      <a:pt x="2" y="2"/>
                      <a:pt x="3" y="2"/>
                      <a:pt x="3" y="2"/>
                    </a:cubicBezTo>
                    <a:cubicBezTo>
                      <a:pt x="3" y="2"/>
                      <a:pt x="3" y="2"/>
                      <a:pt x="3" y="2"/>
                    </a:cubicBezTo>
                    <a:cubicBezTo>
                      <a:pt x="2" y="1"/>
                      <a:pt x="2" y="1"/>
                      <a:pt x="2" y="1"/>
                    </a:cubicBezTo>
                    <a:moveTo>
                      <a:pt x="3" y="0"/>
                    </a:moveTo>
                    <a:cubicBezTo>
                      <a:pt x="3" y="1"/>
                      <a:pt x="2" y="1"/>
                      <a:pt x="2" y="1"/>
                    </a:cubicBezTo>
                    <a:cubicBezTo>
                      <a:pt x="3" y="1"/>
                      <a:pt x="3" y="1"/>
                      <a:pt x="3" y="2"/>
                    </a:cubicBezTo>
                    <a:cubicBezTo>
                      <a:pt x="4" y="1"/>
                      <a:pt x="4" y="1"/>
                      <a:pt x="4" y="1"/>
                    </a:cubicBezTo>
                    <a:cubicBezTo>
                      <a:pt x="3" y="1"/>
                      <a:pt x="3" y="0"/>
                      <a:pt x="3" y="0"/>
                    </a:cubicBezTo>
                    <a:moveTo>
                      <a:pt x="2" y="0"/>
                    </a:moveTo>
                    <a:cubicBezTo>
                      <a:pt x="2" y="0"/>
                      <a:pt x="2" y="0"/>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5" name="Freeform 10509"/>
              <p:cNvSpPr>
                <a:spLocks noEditPoints="1"/>
              </p:cNvSpPr>
              <p:nvPr/>
            </p:nvSpPr>
            <p:spPr bwMode="auto">
              <a:xfrm>
                <a:off x="-508" y="3292"/>
                <a:ext cx="24" cy="14"/>
              </a:xfrm>
              <a:custGeom>
                <a:avLst/>
                <a:gdLst>
                  <a:gd name="T0" fmla="*/ 8 w 10"/>
                  <a:gd name="T1" fmla="*/ 5 h 6"/>
                  <a:gd name="T2" fmla="*/ 8 w 10"/>
                  <a:gd name="T3" fmla="*/ 6 h 6"/>
                  <a:gd name="T4" fmla="*/ 9 w 10"/>
                  <a:gd name="T5" fmla="*/ 6 h 6"/>
                  <a:gd name="T6" fmla="*/ 10 w 10"/>
                  <a:gd name="T7" fmla="*/ 6 h 6"/>
                  <a:gd name="T8" fmla="*/ 8 w 10"/>
                  <a:gd name="T9" fmla="*/ 5 h 6"/>
                  <a:gd name="T10" fmla="*/ 7 w 10"/>
                  <a:gd name="T11" fmla="*/ 4 h 6"/>
                  <a:gd name="T12" fmla="*/ 6 w 10"/>
                  <a:gd name="T13" fmla="*/ 5 h 6"/>
                  <a:gd name="T14" fmla="*/ 7 w 10"/>
                  <a:gd name="T15" fmla="*/ 5 h 6"/>
                  <a:gd name="T16" fmla="*/ 7 w 10"/>
                  <a:gd name="T17" fmla="*/ 4 h 6"/>
                  <a:gd name="T18" fmla="*/ 7 w 10"/>
                  <a:gd name="T19" fmla="*/ 4 h 6"/>
                  <a:gd name="T20" fmla="*/ 2 w 10"/>
                  <a:gd name="T21" fmla="*/ 1 h 6"/>
                  <a:gd name="T22" fmla="*/ 2 w 10"/>
                  <a:gd name="T23" fmla="*/ 2 h 6"/>
                  <a:gd name="T24" fmla="*/ 3 w 10"/>
                  <a:gd name="T25" fmla="*/ 2 h 6"/>
                  <a:gd name="T26" fmla="*/ 3 w 10"/>
                  <a:gd name="T27" fmla="*/ 2 h 6"/>
                  <a:gd name="T28" fmla="*/ 2 w 10"/>
                  <a:gd name="T29" fmla="*/ 1 h 6"/>
                  <a:gd name="T30" fmla="*/ 0 w 10"/>
                  <a:gd name="T31" fmla="*/ 0 h 6"/>
                  <a:gd name="T32" fmla="*/ 0 w 10"/>
                  <a:gd name="T33" fmla="*/ 1 h 6"/>
                  <a:gd name="T34" fmla="*/ 1 w 10"/>
                  <a:gd name="T35" fmla="*/ 1 h 6"/>
                  <a:gd name="T36" fmla="*/ 1 w 10"/>
                  <a:gd name="T37" fmla="*/ 1 h 6"/>
                  <a:gd name="T38" fmla="*/ 0 w 10"/>
                  <a:gd name="T39" fmla="*/ 0 h 6"/>
                  <a:gd name="T40" fmla="*/ 0 w 10"/>
                  <a:gd name="T41" fmla="*/ 0 h 6"/>
                  <a:gd name="T42" fmla="*/ 0 w 10"/>
                  <a:gd name="T43" fmla="*/ 1 h 6"/>
                  <a:gd name="T44" fmla="*/ 0 w 10"/>
                  <a:gd name="T45" fmla="*/ 1 h 6"/>
                  <a:gd name="T46" fmla="*/ 0 w 10"/>
                  <a:gd name="T47" fmla="*/ 0 h 6"/>
                  <a:gd name="T48" fmla="*/ 0 w 10"/>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6">
                    <a:moveTo>
                      <a:pt x="8" y="5"/>
                    </a:moveTo>
                    <a:cubicBezTo>
                      <a:pt x="8" y="5"/>
                      <a:pt x="8" y="5"/>
                      <a:pt x="8" y="6"/>
                    </a:cubicBezTo>
                    <a:cubicBezTo>
                      <a:pt x="9" y="6"/>
                      <a:pt x="9" y="6"/>
                      <a:pt x="9" y="6"/>
                    </a:cubicBezTo>
                    <a:cubicBezTo>
                      <a:pt x="10" y="6"/>
                      <a:pt x="10" y="6"/>
                      <a:pt x="10" y="6"/>
                    </a:cubicBezTo>
                    <a:cubicBezTo>
                      <a:pt x="9" y="6"/>
                      <a:pt x="9" y="5"/>
                      <a:pt x="8" y="5"/>
                    </a:cubicBezTo>
                    <a:moveTo>
                      <a:pt x="7" y="4"/>
                    </a:moveTo>
                    <a:cubicBezTo>
                      <a:pt x="7" y="4"/>
                      <a:pt x="6" y="4"/>
                      <a:pt x="6" y="5"/>
                    </a:cubicBezTo>
                    <a:cubicBezTo>
                      <a:pt x="7" y="5"/>
                      <a:pt x="7" y="5"/>
                      <a:pt x="7" y="5"/>
                    </a:cubicBezTo>
                    <a:cubicBezTo>
                      <a:pt x="7" y="5"/>
                      <a:pt x="7" y="5"/>
                      <a:pt x="7" y="4"/>
                    </a:cubicBezTo>
                    <a:cubicBezTo>
                      <a:pt x="7" y="4"/>
                      <a:pt x="7" y="4"/>
                      <a:pt x="7" y="4"/>
                    </a:cubicBezTo>
                    <a:moveTo>
                      <a:pt x="2" y="1"/>
                    </a:moveTo>
                    <a:cubicBezTo>
                      <a:pt x="2" y="1"/>
                      <a:pt x="2" y="2"/>
                      <a:pt x="2" y="2"/>
                    </a:cubicBezTo>
                    <a:cubicBezTo>
                      <a:pt x="2" y="2"/>
                      <a:pt x="3" y="2"/>
                      <a:pt x="3" y="2"/>
                    </a:cubicBezTo>
                    <a:cubicBezTo>
                      <a:pt x="3" y="2"/>
                      <a:pt x="3" y="2"/>
                      <a:pt x="3" y="2"/>
                    </a:cubicBezTo>
                    <a:cubicBezTo>
                      <a:pt x="3" y="2"/>
                      <a:pt x="3" y="1"/>
                      <a:pt x="2" y="1"/>
                    </a:cubicBezTo>
                    <a:moveTo>
                      <a:pt x="0" y="0"/>
                    </a:moveTo>
                    <a:cubicBezTo>
                      <a:pt x="0" y="0"/>
                      <a:pt x="0" y="1"/>
                      <a:pt x="0" y="1"/>
                    </a:cubicBezTo>
                    <a:cubicBezTo>
                      <a:pt x="0" y="1"/>
                      <a:pt x="1" y="1"/>
                      <a:pt x="1" y="1"/>
                    </a:cubicBezTo>
                    <a:cubicBezTo>
                      <a:pt x="1" y="1"/>
                      <a:pt x="1" y="1"/>
                      <a:pt x="1" y="1"/>
                    </a:cubicBezTo>
                    <a:cubicBezTo>
                      <a:pt x="1" y="1"/>
                      <a:pt x="1" y="0"/>
                      <a:pt x="0" y="0"/>
                    </a:cubicBezTo>
                    <a:moveTo>
                      <a:pt x="0" y="0"/>
                    </a:moveTo>
                    <a:cubicBezTo>
                      <a:pt x="0" y="0"/>
                      <a:pt x="0" y="0"/>
                      <a:pt x="0" y="1"/>
                    </a:cubicBezTo>
                    <a:cubicBezTo>
                      <a:pt x="0" y="1"/>
                      <a:pt x="0" y="1"/>
                      <a:pt x="0" y="1"/>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6" name="Freeform 10510"/>
              <p:cNvSpPr>
                <a:spLocks noEditPoints="1"/>
              </p:cNvSpPr>
              <p:nvPr/>
            </p:nvSpPr>
            <p:spPr bwMode="auto">
              <a:xfrm>
                <a:off x="-510" y="3297"/>
                <a:ext cx="24" cy="14"/>
              </a:xfrm>
              <a:custGeom>
                <a:avLst/>
                <a:gdLst>
                  <a:gd name="T0" fmla="*/ 8 w 10"/>
                  <a:gd name="T1" fmla="*/ 5 h 6"/>
                  <a:gd name="T2" fmla="*/ 8 w 10"/>
                  <a:gd name="T3" fmla="*/ 5 h 6"/>
                  <a:gd name="T4" fmla="*/ 9 w 10"/>
                  <a:gd name="T5" fmla="*/ 6 h 6"/>
                  <a:gd name="T6" fmla="*/ 10 w 10"/>
                  <a:gd name="T7" fmla="*/ 6 h 6"/>
                  <a:gd name="T8" fmla="*/ 8 w 10"/>
                  <a:gd name="T9" fmla="*/ 5 h 6"/>
                  <a:gd name="T10" fmla="*/ 6 w 10"/>
                  <a:gd name="T11" fmla="*/ 4 h 6"/>
                  <a:gd name="T12" fmla="*/ 6 w 10"/>
                  <a:gd name="T13" fmla="*/ 4 h 6"/>
                  <a:gd name="T14" fmla="*/ 7 w 10"/>
                  <a:gd name="T15" fmla="*/ 5 h 6"/>
                  <a:gd name="T16" fmla="*/ 7 w 10"/>
                  <a:gd name="T17" fmla="*/ 4 h 6"/>
                  <a:gd name="T18" fmla="*/ 6 w 10"/>
                  <a:gd name="T19" fmla="*/ 4 h 6"/>
                  <a:gd name="T20" fmla="*/ 2 w 10"/>
                  <a:gd name="T21" fmla="*/ 1 h 6"/>
                  <a:gd name="T22" fmla="*/ 2 w 10"/>
                  <a:gd name="T23" fmla="*/ 2 h 6"/>
                  <a:gd name="T24" fmla="*/ 3 w 10"/>
                  <a:gd name="T25" fmla="*/ 2 h 6"/>
                  <a:gd name="T26" fmla="*/ 3 w 10"/>
                  <a:gd name="T27" fmla="*/ 2 h 6"/>
                  <a:gd name="T28" fmla="*/ 2 w 10"/>
                  <a:gd name="T29" fmla="*/ 1 h 6"/>
                  <a:gd name="T30" fmla="*/ 0 w 10"/>
                  <a:gd name="T31" fmla="*/ 0 h 6"/>
                  <a:gd name="T32" fmla="*/ 0 w 10"/>
                  <a:gd name="T33" fmla="*/ 0 h 6"/>
                  <a:gd name="T34" fmla="*/ 1 w 10"/>
                  <a:gd name="T35" fmla="*/ 1 h 6"/>
                  <a:gd name="T36" fmla="*/ 1 w 10"/>
                  <a:gd name="T37" fmla="*/ 1 h 6"/>
                  <a:gd name="T38" fmla="*/ 0 w 10"/>
                  <a:gd name="T39" fmla="*/ 0 h 6"/>
                  <a:gd name="T40" fmla="*/ 0 w 10"/>
                  <a:gd name="T41" fmla="*/ 0 h 6"/>
                  <a:gd name="T42" fmla="*/ 0 w 10"/>
                  <a:gd name="T43" fmla="*/ 0 h 6"/>
                  <a:gd name="T44" fmla="*/ 0 w 10"/>
                  <a:gd name="T45" fmla="*/ 0 h 6"/>
                  <a:gd name="T46" fmla="*/ 0 w 10"/>
                  <a:gd name="T47" fmla="*/ 0 h 6"/>
                  <a:gd name="T48" fmla="*/ 0 w 10"/>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6">
                    <a:moveTo>
                      <a:pt x="8" y="5"/>
                    </a:moveTo>
                    <a:cubicBezTo>
                      <a:pt x="8" y="5"/>
                      <a:pt x="8" y="5"/>
                      <a:pt x="8" y="5"/>
                    </a:cubicBezTo>
                    <a:cubicBezTo>
                      <a:pt x="8" y="6"/>
                      <a:pt x="9" y="6"/>
                      <a:pt x="9" y="6"/>
                    </a:cubicBezTo>
                    <a:cubicBezTo>
                      <a:pt x="9" y="6"/>
                      <a:pt x="9" y="6"/>
                      <a:pt x="10" y="6"/>
                    </a:cubicBezTo>
                    <a:cubicBezTo>
                      <a:pt x="9" y="6"/>
                      <a:pt x="9" y="5"/>
                      <a:pt x="8" y="5"/>
                    </a:cubicBezTo>
                    <a:moveTo>
                      <a:pt x="6" y="4"/>
                    </a:moveTo>
                    <a:cubicBezTo>
                      <a:pt x="6" y="4"/>
                      <a:pt x="6" y="4"/>
                      <a:pt x="6" y="4"/>
                    </a:cubicBezTo>
                    <a:cubicBezTo>
                      <a:pt x="6" y="4"/>
                      <a:pt x="7" y="4"/>
                      <a:pt x="7" y="5"/>
                    </a:cubicBezTo>
                    <a:cubicBezTo>
                      <a:pt x="7" y="5"/>
                      <a:pt x="7" y="4"/>
                      <a:pt x="7" y="4"/>
                    </a:cubicBezTo>
                    <a:cubicBezTo>
                      <a:pt x="7" y="4"/>
                      <a:pt x="7" y="4"/>
                      <a:pt x="6" y="4"/>
                    </a:cubicBezTo>
                    <a:moveTo>
                      <a:pt x="2" y="1"/>
                    </a:moveTo>
                    <a:cubicBezTo>
                      <a:pt x="2" y="1"/>
                      <a:pt x="2" y="2"/>
                      <a:pt x="2" y="2"/>
                    </a:cubicBezTo>
                    <a:cubicBezTo>
                      <a:pt x="2" y="2"/>
                      <a:pt x="3" y="2"/>
                      <a:pt x="3" y="2"/>
                    </a:cubicBezTo>
                    <a:cubicBezTo>
                      <a:pt x="3" y="2"/>
                      <a:pt x="3" y="2"/>
                      <a:pt x="3" y="2"/>
                    </a:cubicBezTo>
                    <a:cubicBezTo>
                      <a:pt x="3" y="2"/>
                      <a:pt x="2" y="2"/>
                      <a:pt x="2" y="1"/>
                    </a:cubicBezTo>
                    <a:moveTo>
                      <a:pt x="0" y="0"/>
                    </a:moveTo>
                    <a:cubicBezTo>
                      <a:pt x="0" y="0"/>
                      <a:pt x="0" y="0"/>
                      <a:pt x="0" y="0"/>
                    </a:cubicBezTo>
                    <a:cubicBezTo>
                      <a:pt x="0" y="1"/>
                      <a:pt x="1" y="1"/>
                      <a:pt x="1" y="1"/>
                    </a:cubicBezTo>
                    <a:cubicBezTo>
                      <a:pt x="1" y="1"/>
                      <a:pt x="1" y="1"/>
                      <a:pt x="1" y="1"/>
                    </a:cubicBezTo>
                    <a:cubicBezTo>
                      <a:pt x="1" y="1"/>
                      <a:pt x="1"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7" name="Freeform 10511"/>
              <p:cNvSpPr>
                <a:spLocks noEditPoints="1"/>
              </p:cNvSpPr>
              <p:nvPr/>
            </p:nvSpPr>
            <p:spPr bwMode="auto">
              <a:xfrm>
                <a:off x="-505" y="3287"/>
                <a:ext cx="23" cy="17"/>
              </a:xfrm>
              <a:custGeom>
                <a:avLst/>
                <a:gdLst>
                  <a:gd name="T0" fmla="*/ 8 w 10"/>
                  <a:gd name="T1" fmla="*/ 5 h 7"/>
                  <a:gd name="T2" fmla="*/ 8 w 10"/>
                  <a:gd name="T3" fmla="*/ 6 h 7"/>
                  <a:gd name="T4" fmla="*/ 9 w 10"/>
                  <a:gd name="T5" fmla="*/ 7 h 7"/>
                  <a:gd name="T6" fmla="*/ 10 w 10"/>
                  <a:gd name="T7" fmla="*/ 6 h 7"/>
                  <a:gd name="T8" fmla="*/ 8 w 10"/>
                  <a:gd name="T9" fmla="*/ 5 h 7"/>
                  <a:gd name="T10" fmla="*/ 9 w 10"/>
                  <a:gd name="T11" fmla="*/ 5 h 7"/>
                  <a:gd name="T12" fmla="*/ 9 w 10"/>
                  <a:gd name="T13" fmla="*/ 5 h 7"/>
                  <a:gd name="T14" fmla="*/ 10 w 10"/>
                  <a:gd name="T15" fmla="*/ 6 h 7"/>
                  <a:gd name="T16" fmla="*/ 10 w 10"/>
                  <a:gd name="T17" fmla="*/ 6 h 7"/>
                  <a:gd name="T18" fmla="*/ 9 w 10"/>
                  <a:gd name="T19" fmla="*/ 5 h 7"/>
                  <a:gd name="T20" fmla="*/ 7 w 10"/>
                  <a:gd name="T21" fmla="*/ 4 h 7"/>
                  <a:gd name="T22" fmla="*/ 6 w 10"/>
                  <a:gd name="T23" fmla="*/ 5 h 7"/>
                  <a:gd name="T24" fmla="*/ 7 w 10"/>
                  <a:gd name="T25" fmla="*/ 5 h 7"/>
                  <a:gd name="T26" fmla="*/ 7 w 10"/>
                  <a:gd name="T27" fmla="*/ 5 h 7"/>
                  <a:gd name="T28" fmla="*/ 7 w 10"/>
                  <a:gd name="T29" fmla="*/ 4 h 7"/>
                  <a:gd name="T30" fmla="*/ 7 w 10"/>
                  <a:gd name="T31" fmla="*/ 4 h 7"/>
                  <a:gd name="T32" fmla="*/ 7 w 10"/>
                  <a:gd name="T33" fmla="*/ 4 h 7"/>
                  <a:gd name="T34" fmla="*/ 7 w 10"/>
                  <a:gd name="T35" fmla="*/ 4 h 7"/>
                  <a:gd name="T36" fmla="*/ 7 w 10"/>
                  <a:gd name="T37" fmla="*/ 4 h 7"/>
                  <a:gd name="T38" fmla="*/ 7 w 10"/>
                  <a:gd name="T39" fmla="*/ 4 h 7"/>
                  <a:gd name="T40" fmla="*/ 2 w 10"/>
                  <a:gd name="T41" fmla="*/ 1 h 7"/>
                  <a:gd name="T42" fmla="*/ 2 w 10"/>
                  <a:gd name="T43" fmla="*/ 2 h 7"/>
                  <a:gd name="T44" fmla="*/ 3 w 10"/>
                  <a:gd name="T45" fmla="*/ 3 h 7"/>
                  <a:gd name="T46" fmla="*/ 3 w 10"/>
                  <a:gd name="T47" fmla="*/ 2 h 7"/>
                  <a:gd name="T48" fmla="*/ 2 w 10"/>
                  <a:gd name="T49" fmla="*/ 1 h 7"/>
                  <a:gd name="T50" fmla="*/ 2 w 10"/>
                  <a:gd name="T51" fmla="*/ 1 h 7"/>
                  <a:gd name="T52" fmla="*/ 2 w 10"/>
                  <a:gd name="T53" fmla="*/ 1 h 7"/>
                  <a:gd name="T54" fmla="*/ 3 w 10"/>
                  <a:gd name="T55" fmla="*/ 2 h 7"/>
                  <a:gd name="T56" fmla="*/ 3 w 10"/>
                  <a:gd name="T57" fmla="*/ 2 h 7"/>
                  <a:gd name="T58" fmla="*/ 2 w 10"/>
                  <a:gd name="T59" fmla="*/ 1 h 7"/>
                  <a:gd name="T60" fmla="*/ 0 w 10"/>
                  <a:gd name="T61" fmla="*/ 0 h 7"/>
                  <a:gd name="T62" fmla="*/ 0 w 10"/>
                  <a:gd name="T63" fmla="*/ 1 h 7"/>
                  <a:gd name="T64" fmla="*/ 1 w 10"/>
                  <a:gd name="T65" fmla="*/ 2 h 7"/>
                  <a:gd name="T66" fmla="*/ 2 w 10"/>
                  <a:gd name="T67" fmla="*/ 1 h 7"/>
                  <a:gd name="T68" fmla="*/ 1 w 10"/>
                  <a:gd name="T69" fmla="*/ 1 h 7"/>
                  <a:gd name="T70" fmla="*/ 2 w 10"/>
                  <a:gd name="T71" fmla="*/ 1 h 7"/>
                  <a:gd name="T72" fmla="*/ 2 w 10"/>
                  <a:gd name="T73" fmla="*/ 1 h 7"/>
                  <a:gd name="T74" fmla="*/ 0 w 10"/>
                  <a:gd name="T75" fmla="*/ 0 h 7"/>
                  <a:gd name="T76" fmla="*/ 0 w 10"/>
                  <a:gd name="T77" fmla="*/ 0 h 7"/>
                  <a:gd name="T78" fmla="*/ 0 w 10"/>
                  <a:gd name="T79" fmla="*/ 1 h 7"/>
                  <a:gd name="T80" fmla="*/ 0 w 10"/>
                  <a:gd name="T81" fmla="*/ 1 h 7"/>
                  <a:gd name="T82" fmla="*/ 0 w 10"/>
                  <a:gd name="T83" fmla="*/ 0 h 7"/>
                  <a:gd name="T84" fmla="*/ 0 w 10"/>
                  <a:gd name="T8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 h="7">
                    <a:moveTo>
                      <a:pt x="8" y="5"/>
                    </a:moveTo>
                    <a:cubicBezTo>
                      <a:pt x="8" y="5"/>
                      <a:pt x="8" y="6"/>
                      <a:pt x="8" y="6"/>
                    </a:cubicBezTo>
                    <a:cubicBezTo>
                      <a:pt x="9" y="6"/>
                      <a:pt x="9" y="6"/>
                      <a:pt x="9" y="7"/>
                    </a:cubicBezTo>
                    <a:cubicBezTo>
                      <a:pt x="10" y="7"/>
                      <a:pt x="10" y="6"/>
                      <a:pt x="10" y="6"/>
                    </a:cubicBezTo>
                    <a:cubicBezTo>
                      <a:pt x="9" y="6"/>
                      <a:pt x="9" y="5"/>
                      <a:pt x="8" y="5"/>
                    </a:cubicBezTo>
                    <a:moveTo>
                      <a:pt x="9" y="5"/>
                    </a:moveTo>
                    <a:cubicBezTo>
                      <a:pt x="9" y="5"/>
                      <a:pt x="9" y="5"/>
                      <a:pt x="9" y="5"/>
                    </a:cubicBezTo>
                    <a:cubicBezTo>
                      <a:pt x="10" y="6"/>
                      <a:pt x="10" y="6"/>
                      <a:pt x="10" y="6"/>
                    </a:cubicBezTo>
                    <a:cubicBezTo>
                      <a:pt x="10" y="6"/>
                      <a:pt x="10" y="6"/>
                      <a:pt x="10" y="6"/>
                    </a:cubicBezTo>
                    <a:cubicBezTo>
                      <a:pt x="10" y="6"/>
                      <a:pt x="9" y="5"/>
                      <a:pt x="9" y="5"/>
                    </a:cubicBezTo>
                    <a:moveTo>
                      <a:pt x="7" y="4"/>
                    </a:moveTo>
                    <a:cubicBezTo>
                      <a:pt x="7" y="4"/>
                      <a:pt x="6" y="5"/>
                      <a:pt x="6" y="5"/>
                    </a:cubicBezTo>
                    <a:cubicBezTo>
                      <a:pt x="7" y="5"/>
                      <a:pt x="7" y="5"/>
                      <a:pt x="7" y="5"/>
                    </a:cubicBezTo>
                    <a:cubicBezTo>
                      <a:pt x="7" y="5"/>
                      <a:pt x="7" y="5"/>
                      <a:pt x="7" y="5"/>
                    </a:cubicBezTo>
                    <a:cubicBezTo>
                      <a:pt x="7" y="4"/>
                      <a:pt x="7" y="4"/>
                      <a:pt x="7" y="4"/>
                    </a:cubicBezTo>
                    <a:moveTo>
                      <a:pt x="7" y="4"/>
                    </a:moveTo>
                    <a:cubicBezTo>
                      <a:pt x="7" y="4"/>
                      <a:pt x="7" y="4"/>
                      <a:pt x="7" y="4"/>
                    </a:cubicBezTo>
                    <a:cubicBezTo>
                      <a:pt x="7" y="4"/>
                      <a:pt x="7" y="4"/>
                      <a:pt x="7" y="4"/>
                    </a:cubicBezTo>
                    <a:cubicBezTo>
                      <a:pt x="7" y="4"/>
                      <a:pt x="7" y="4"/>
                      <a:pt x="7" y="4"/>
                    </a:cubicBezTo>
                    <a:cubicBezTo>
                      <a:pt x="7" y="4"/>
                      <a:pt x="7" y="4"/>
                      <a:pt x="7" y="4"/>
                    </a:cubicBezTo>
                    <a:moveTo>
                      <a:pt x="2" y="1"/>
                    </a:moveTo>
                    <a:cubicBezTo>
                      <a:pt x="2" y="2"/>
                      <a:pt x="2" y="2"/>
                      <a:pt x="2" y="2"/>
                    </a:cubicBezTo>
                    <a:cubicBezTo>
                      <a:pt x="2" y="2"/>
                      <a:pt x="3" y="3"/>
                      <a:pt x="3" y="3"/>
                    </a:cubicBezTo>
                    <a:cubicBezTo>
                      <a:pt x="3" y="2"/>
                      <a:pt x="3" y="2"/>
                      <a:pt x="3" y="2"/>
                    </a:cubicBezTo>
                    <a:cubicBezTo>
                      <a:pt x="3" y="2"/>
                      <a:pt x="3" y="2"/>
                      <a:pt x="2" y="1"/>
                    </a:cubicBezTo>
                    <a:moveTo>
                      <a:pt x="2" y="1"/>
                    </a:moveTo>
                    <a:cubicBezTo>
                      <a:pt x="2" y="1"/>
                      <a:pt x="2" y="1"/>
                      <a:pt x="2" y="1"/>
                    </a:cubicBezTo>
                    <a:cubicBezTo>
                      <a:pt x="3" y="2"/>
                      <a:pt x="3" y="2"/>
                      <a:pt x="3" y="2"/>
                    </a:cubicBezTo>
                    <a:cubicBezTo>
                      <a:pt x="3" y="2"/>
                      <a:pt x="3" y="2"/>
                      <a:pt x="3" y="2"/>
                    </a:cubicBezTo>
                    <a:cubicBezTo>
                      <a:pt x="3" y="2"/>
                      <a:pt x="3" y="2"/>
                      <a:pt x="2" y="1"/>
                    </a:cubicBezTo>
                    <a:moveTo>
                      <a:pt x="0" y="0"/>
                    </a:moveTo>
                    <a:cubicBezTo>
                      <a:pt x="0" y="0"/>
                      <a:pt x="0" y="1"/>
                      <a:pt x="0" y="1"/>
                    </a:cubicBezTo>
                    <a:cubicBezTo>
                      <a:pt x="0" y="1"/>
                      <a:pt x="1" y="1"/>
                      <a:pt x="1" y="2"/>
                    </a:cubicBezTo>
                    <a:cubicBezTo>
                      <a:pt x="1" y="1"/>
                      <a:pt x="1" y="1"/>
                      <a:pt x="2" y="1"/>
                    </a:cubicBezTo>
                    <a:cubicBezTo>
                      <a:pt x="1" y="1"/>
                      <a:pt x="1" y="1"/>
                      <a:pt x="1" y="1"/>
                    </a:cubicBezTo>
                    <a:cubicBezTo>
                      <a:pt x="2" y="1"/>
                      <a:pt x="2" y="1"/>
                      <a:pt x="2" y="1"/>
                    </a:cubicBezTo>
                    <a:cubicBezTo>
                      <a:pt x="2" y="1"/>
                      <a:pt x="2" y="1"/>
                      <a:pt x="2" y="1"/>
                    </a:cubicBezTo>
                    <a:cubicBezTo>
                      <a:pt x="1" y="1"/>
                      <a:pt x="1" y="0"/>
                      <a:pt x="0" y="0"/>
                    </a:cubicBezTo>
                    <a:moveTo>
                      <a:pt x="0" y="0"/>
                    </a:moveTo>
                    <a:cubicBezTo>
                      <a:pt x="0" y="0"/>
                      <a:pt x="0" y="1"/>
                      <a:pt x="0" y="1"/>
                    </a:cubicBezTo>
                    <a:cubicBezTo>
                      <a:pt x="0" y="1"/>
                      <a:pt x="0" y="1"/>
                      <a:pt x="0" y="1"/>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8" name="Freeform 10512"/>
              <p:cNvSpPr>
                <a:spLocks noEditPoints="1"/>
              </p:cNvSpPr>
              <p:nvPr/>
            </p:nvSpPr>
            <p:spPr bwMode="auto">
              <a:xfrm>
                <a:off x="-503" y="3285"/>
                <a:ext cx="21" cy="14"/>
              </a:xfrm>
              <a:custGeom>
                <a:avLst/>
                <a:gdLst>
                  <a:gd name="T0" fmla="*/ 19 w 21"/>
                  <a:gd name="T1" fmla="*/ 14 h 14"/>
                  <a:gd name="T2" fmla="*/ 19 w 21"/>
                  <a:gd name="T3" fmla="*/ 14 h 14"/>
                  <a:gd name="T4" fmla="*/ 21 w 21"/>
                  <a:gd name="T5" fmla="*/ 14 h 14"/>
                  <a:gd name="T6" fmla="*/ 21 w 21"/>
                  <a:gd name="T7" fmla="*/ 14 h 14"/>
                  <a:gd name="T8" fmla="*/ 19 w 21"/>
                  <a:gd name="T9" fmla="*/ 14 h 14"/>
                  <a:gd name="T10" fmla="*/ 14 w 21"/>
                  <a:gd name="T11" fmla="*/ 9 h 14"/>
                  <a:gd name="T12" fmla="*/ 14 w 21"/>
                  <a:gd name="T13" fmla="*/ 9 h 14"/>
                  <a:gd name="T14" fmla="*/ 17 w 21"/>
                  <a:gd name="T15" fmla="*/ 12 h 14"/>
                  <a:gd name="T16" fmla="*/ 17 w 21"/>
                  <a:gd name="T17" fmla="*/ 12 h 14"/>
                  <a:gd name="T18" fmla="*/ 14 w 21"/>
                  <a:gd name="T19" fmla="*/ 9 h 14"/>
                  <a:gd name="T20" fmla="*/ 5 w 21"/>
                  <a:gd name="T21" fmla="*/ 5 h 14"/>
                  <a:gd name="T22" fmla="*/ 5 w 21"/>
                  <a:gd name="T23" fmla="*/ 5 h 14"/>
                  <a:gd name="T24" fmla="*/ 7 w 21"/>
                  <a:gd name="T25" fmla="*/ 5 h 14"/>
                  <a:gd name="T26" fmla="*/ 7 w 21"/>
                  <a:gd name="T27" fmla="*/ 5 h 14"/>
                  <a:gd name="T28" fmla="*/ 5 w 21"/>
                  <a:gd name="T29" fmla="*/ 5 h 14"/>
                  <a:gd name="T30" fmla="*/ 0 w 21"/>
                  <a:gd name="T31" fmla="*/ 2 h 14"/>
                  <a:gd name="T32" fmla="*/ 0 w 21"/>
                  <a:gd name="T33" fmla="*/ 2 h 14"/>
                  <a:gd name="T34" fmla="*/ 3 w 21"/>
                  <a:gd name="T35" fmla="*/ 2 h 14"/>
                  <a:gd name="T36" fmla="*/ 3 w 21"/>
                  <a:gd name="T37" fmla="*/ 2 h 14"/>
                  <a:gd name="T38" fmla="*/ 0 w 21"/>
                  <a:gd name="T39" fmla="*/ 2 h 14"/>
                  <a:gd name="T40" fmla="*/ 0 w 21"/>
                  <a:gd name="T41" fmla="*/ 0 h 14"/>
                  <a:gd name="T42" fmla="*/ 0 w 21"/>
                  <a:gd name="T43" fmla="*/ 0 h 14"/>
                  <a:gd name="T44" fmla="*/ 0 w 21"/>
                  <a:gd name="T45" fmla="*/ 2 h 14"/>
                  <a:gd name="T46" fmla="*/ 0 w 21"/>
                  <a:gd name="T4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14">
                    <a:moveTo>
                      <a:pt x="19" y="14"/>
                    </a:moveTo>
                    <a:lnTo>
                      <a:pt x="19" y="14"/>
                    </a:lnTo>
                    <a:lnTo>
                      <a:pt x="21" y="14"/>
                    </a:lnTo>
                    <a:lnTo>
                      <a:pt x="21" y="14"/>
                    </a:lnTo>
                    <a:lnTo>
                      <a:pt x="19" y="14"/>
                    </a:lnTo>
                    <a:close/>
                    <a:moveTo>
                      <a:pt x="14" y="9"/>
                    </a:moveTo>
                    <a:lnTo>
                      <a:pt x="14" y="9"/>
                    </a:lnTo>
                    <a:lnTo>
                      <a:pt x="17" y="12"/>
                    </a:lnTo>
                    <a:lnTo>
                      <a:pt x="17" y="12"/>
                    </a:lnTo>
                    <a:lnTo>
                      <a:pt x="14" y="9"/>
                    </a:lnTo>
                    <a:close/>
                    <a:moveTo>
                      <a:pt x="5" y="5"/>
                    </a:moveTo>
                    <a:lnTo>
                      <a:pt x="5" y="5"/>
                    </a:lnTo>
                    <a:lnTo>
                      <a:pt x="7" y="5"/>
                    </a:lnTo>
                    <a:lnTo>
                      <a:pt x="7" y="5"/>
                    </a:lnTo>
                    <a:lnTo>
                      <a:pt x="5" y="5"/>
                    </a:lnTo>
                    <a:close/>
                    <a:moveTo>
                      <a:pt x="0" y="2"/>
                    </a:moveTo>
                    <a:lnTo>
                      <a:pt x="0" y="2"/>
                    </a:lnTo>
                    <a:lnTo>
                      <a:pt x="3" y="2"/>
                    </a:lnTo>
                    <a:lnTo>
                      <a:pt x="3" y="2"/>
                    </a:lnTo>
                    <a:lnTo>
                      <a:pt x="0" y="2"/>
                    </a:lnTo>
                    <a:close/>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19" name="Freeform 10513"/>
              <p:cNvSpPr>
                <a:spLocks noEditPoints="1"/>
              </p:cNvSpPr>
              <p:nvPr/>
            </p:nvSpPr>
            <p:spPr bwMode="auto">
              <a:xfrm>
                <a:off x="-503" y="3285"/>
                <a:ext cx="21" cy="14"/>
              </a:xfrm>
              <a:custGeom>
                <a:avLst/>
                <a:gdLst>
                  <a:gd name="T0" fmla="*/ 19 w 21"/>
                  <a:gd name="T1" fmla="*/ 14 h 14"/>
                  <a:gd name="T2" fmla="*/ 19 w 21"/>
                  <a:gd name="T3" fmla="*/ 14 h 14"/>
                  <a:gd name="T4" fmla="*/ 21 w 21"/>
                  <a:gd name="T5" fmla="*/ 14 h 14"/>
                  <a:gd name="T6" fmla="*/ 21 w 21"/>
                  <a:gd name="T7" fmla="*/ 14 h 14"/>
                  <a:gd name="T8" fmla="*/ 19 w 21"/>
                  <a:gd name="T9" fmla="*/ 14 h 14"/>
                  <a:gd name="T10" fmla="*/ 14 w 21"/>
                  <a:gd name="T11" fmla="*/ 9 h 14"/>
                  <a:gd name="T12" fmla="*/ 14 w 21"/>
                  <a:gd name="T13" fmla="*/ 9 h 14"/>
                  <a:gd name="T14" fmla="*/ 17 w 21"/>
                  <a:gd name="T15" fmla="*/ 12 h 14"/>
                  <a:gd name="T16" fmla="*/ 17 w 21"/>
                  <a:gd name="T17" fmla="*/ 12 h 14"/>
                  <a:gd name="T18" fmla="*/ 14 w 21"/>
                  <a:gd name="T19" fmla="*/ 9 h 14"/>
                  <a:gd name="T20" fmla="*/ 5 w 21"/>
                  <a:gd name="T21" fmla="*/ 5 h 14"/>
                  <a:gd name="T22" fmla="*/ 5 w 21"/>
                  <a:gd name="T23" fmla="*/ 5 h 14"/>
                  <a:gd name="T24" fmla="*/ 7 w 21"/>
                  <a:gd name="T25" fmla="*/ 5 h 14"/>
                  <a:gd name="T26" fmla="*/ 7 w 21"/>
                  <a:gd name="T27" fmla="*/ 5 h 14"/>
                  <a:gd name="T28" fmla="*/ 5 w 21"/>
                  <a:gd name="T29" fmla="*/ 5 h 14"/>
                  <a:gd name="T30" fmla="*/ 0 w 21"/>
                  <a:gd name="T31" fmla="*/ 2 h 14"/>
                  <a:gd name="T32" fmla="*/ 0 w 21"/>
                  <a:gd name="T33" fmla="*/ 2 h 14"/>
                  <a:gd name="T34" fmla="*/ 3 w 21"/>
                  <a:gd name="T35" fmla="*/ 2 h 14"/>
                  <a:gd name="T36" fmla="*/ 3 w 21"/>
                  <a:gd name="T37" fmla="*/ 2 h 14"/>
                  <a:gd name="T38" fmla="*/ 0 w 21"/>
                  <a:gd name="T39" fmla="*/ 2 h 14"/>
                  <a:gd name="T40" fmla="*/ 0 w 21"/>
                  <a:gd name="T41" fmla="*/ 0 h 14"/>
                  <a:gd name="T42" fmla="*/ 0 w 21"/>
                  <a:gd name="T43" fmla="*/ 0 h 14"/>
                  <a:gd name="T44" fmla="*/ 0 w 21"/>
                  <a:gd name="T45" fmla="*/ 2 h 14"/>
                  <a:gd name="T46" fmla="*/ 0 w 21"/>
                  <a:gd name="T4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14">
                    <a:moveTo>
                      <a:pt x="19" y="14"/>
                    </a:moveTo>
                    <a:lnTo>
                      <a:pt x="19" y="14"/>
                    </a:lnTo>
                    <a:lnTo>
                      <a:pt x="21" y="14"/>
                    </a:lnTo>
                    <a:lnTo>
                      <a:pt x="21" y="14"/>
                    </a:lnTo>
                    <a:lnTo>
                      <a:pt x="19" y="14"/>
                    </a:lnTo>
                    <a:moveTo>
                      <a:pt x="14" y="9"/>
                    </a:moveTo>
                    <a:lnTo>
                      <a:pt x="14" y="9"/>
                    </a:lnTo>
                    <a:lnTo>
                      <a:pt x="17" y="12"/>
                    </a:lnTo>
                    <a:lnTo>
                      <a:pt x="17" y="12"/>
                    </a:lnTo>
                    <a:lnTo>
                      <a:pt x="14" y="9"/>
                    </a:lnTo>
                    <a:moveTo>
                      <a:pt x="5" y="5"/>
                    </a:moveTo>
                    <a:lnTo>
                      <a:pt x="5" y="5"/>
                    </a:lnTo>
                    <a:lnTo>
                      <a:pt x="7" y="5"/>
                    </a:lnTo>
                    <a:lnTo>
                      <a:pt x="7" y="5"/>
                    </a:lnTo>
                    <a:lnTo>
                      <a:pt x="5" y="5"/>
                    </a:lnTo>
                    <a:moveTo>
                      <a:pt x="0" y="2"/>
                    </a:moveTo>
                    <a:lnTo>
                      <a:pt x="0" y="2"/>
                    </a:lnTo>
                    <a:lnTo>
                      <a:pt x="3" y="2"/>
                    </a:lnTo>
                    <a:lnTo>
                      <a:pt x="3" y="2"/>
                    </a:lnTo>
                    <a:lnTo>
                      <a:pt x="0" y="2"/>
                    </a:lnTo>
                    <a:moveTo>
                      <a:pt x="0" y="0"/>
                    </a:moveTo>
                    <a:lnTo>
                      <a:pt x="0" y="0"/>
                    </a:lnTo>
                    <a:lnTo>
                      <a:pt x="0" y="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20" name="Freeform 10514"/>
              <p:cNvSpPr>
                <a:spLocks noEditPoints="1"/>
              </p:cNvSpPr>
              <p:nvPr/>
            </p:nvSpPr>
            <p:spPr bwMode="auto">
              <a:xfrm>
                <a:off x="-489" y="3259"/>
                <a:ext cx="24" cy="14"/>
              </a:xfrm>
              <a:custGeom>
                <a:avLst/>
                <a:gdLst>
                  <a:gd name="T0" fmla="*/ 9 w 10"/>
                  <a:gd name="T1" fmla="*/ 6 h 6"/>
                  <a:gd name="T2" fmla="*/ 9 w 10"/>
                  <a:gd name="T3" fmla="*/ 6 h 6"/>
                  <a:gd name="T4" fmla="*/ 10 w 10"/>
                  <a:gd name="T5" fmla="*/ 6 h 6"/>
                  <a:gd name="T6" fmla="*/ 10 w 10"/>
                  <a:gd name="T7" fmla="*/ 6 h 6"/>
                  <a:gd name="T8" fmla="*/ 9 w 10"/>
                  <a:gd name="T9" fmla="*/ 6 h 6"/>
                  <a:gd name="T10" fmla="*/ 7 w 10"/>
                  <a:gd name="T11" fmla="*/ 5 h 6"/>
                  <a:gd name="T12" fmla="*/ 7 w 10"/>
                  <a:gd name="T13" fmla="*/ 5 h 6"/>
                  <a:gd name="T14" fmla="*/ 7 w 10"/>
                  <a:gd name="T15" fmla="*/ 5 h 6"/>
                  <a:gd name="T16" fmla="*/ 7 w 10"/>
                  <a:gd name="T17" fmla="*/ 5 h 6"/>
                  <a:gd name="T18" fmla="*/ 7 w 10"/>
                  <a:gd name="T19" fmla="*/ 5 h 6"/>
                  <a:gd name="T20" fmla="*/ 2 w 10"/>
                  <a:gd name="T21" fmla="*/ 2 h 6"/>
                  <a:gd name="T22" fmla="*/ 2 w 10"/>
                  <a:gd name="T23" fmla="*/ 2 h 6"/>
                  <a:gd name="T24" fmla="*/ 3 w 10"/>
                  <a:gd name="T25" fmla="*/ 2 h 6"/>
                  <a:gd name="T26" fmla="*/ 3 w 10"/>
                  <a:gd name="T27" fmla="*/ 2 h 6"/>
                  <a:gd name="T28" fmla="*/ 2 w 10"/>
                  <a:gd name="T29" fmla="*/ 2 h 6"/>
                  <a:gd name="T30" fmla="*/ 0 w 10"/>
                  <a:gd name="T31" fmla="*/ 1 h 6"/>
                  <a:gd name="T32" fmla="*/ 0 w 10"/>
                  <a:gd name="T33" fmla="*/ 1 h 6"/>
                  <a:gd name="T34" fmla="*/ 1 w 10"/>
                  <a:gd name="T35" fmla="*/ 1 h 6"/>
                  <a:gd name="T36" fmla="*/ 1 w 10"/>
                  <a:gd name="T37" fmla="*/ 1 h 6"/>
                  <a:gd name="T38" fmla="*/ 0 w 10"/>
                  <a:gd name="T39" fmla="*/ 1 h 6"/>
                  <a:gd name="T40" fmla="*/ 0 w 10"/>
                  <a:gd name="T41" fmla="*/ 0 h 6"/>
                  <a:gd name="T42" fmla="*/ 0 w 10"/>
                  <a:gd name="T43" fmla="*/ 0 h 6"/>
                  <a:gd name="T44" fmla="*/ 0 w 10"/>
                  <a:gd name="T45" fmla="*/ 1 h 6"/>
                  <a:gd name="T46" fmla="*/ 0 w 10"/>
                  <a:gd name="T47" fmla="*/ 1 h 6"/>
                  <a:gd name="T48" fmla="*/ 0 w 10"/>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6">
                    <a:moveTo>
                      <a:pt x="9" y="6"/>
                    </a:moveTo>
                    <a:cubicBezTo>
                      <a:pt x="9" y="6"/>
                      <a:pt x="9" y="6"/>
                      <a:pt x="9" y="6"/>
                    </a:cubicBezTo>
                    <a:cubicBezTo>
                      <a:pt x="9" y="6"/>
                      <a:pt x="9" y="6"/>
                      <a:pt x="10" y="6"/>
                    </a:cubicBezTo>
                    <a:cubicBezTo>
                      <a:pt x="10" y="6"/>
                      <a:pt x="10" y="6"/>
                      <a:pt x="10" y="6"/>
                    </a:cubicBezTo>
                    <a:cubicBezTo>
                      <a:pt x="9" y="6"/>
                      <a:pt x="9" y="6"/>
                      <a:pt x="9" y="6"/>
                    </a:cubicBezTo>
                    <a:moveTo>
                      <a:pt x="7" y="5"/>
                    </a:moveTo>
                    <a:cubicBezTo>
                      <a:pt x="7" y="5"/>
                      <a:pt x="7" y="5"/>
                      <a:pt x="7" y="5"/>
                    </a:cubicBezTo>
                    <a:cubicBezTo>
                      <a:pt x="7" y="5"/>
                      <a:pt x="7" y="5"/>
                      <a:pt x="7" y="5"/>
                    </a:cubicBezTo>
                    <a:cubicBezTo>
                      <a:pt x="7" y="5"/>
                      <a:pt x="7" y="5"/>
                      <a:pt x="7" y="5"/>
                    </a:cubicBezTo>
                    <a:cubicBezTo>
                      <a:pt x="7" y="5"/>
                      <a:pt x="7" y="5"/>
                      <a:pt x="7" y="5"/>
                    </a:cubicBezTo>
                    <a:moveTo>
                      <a:pt x="2" y="2"/>
                    </a:moveTo>
                    <a:cubicBezTo>
                      <a:pt x="2" y="2"/>
                      <a:pt x="2" y="2"/>
                      <a:pt x="2" y="2"/>
                    </a:cubicBezTo>
                    <a:cubicBezTo>
                      <a:pt x="2" y="2"/>
                      <a:pt x="3" y="2"/>
                      <a:pt x="3" y="2"/>
                    </a:cubicBezTo>
                    <a:cubicBezTo>
                      <a:pt x="3" y="2"/>
                      <a:pt x="3" y="2"/>
                      <a:pt x="3" y="2"/>
                    </a:cubicBezTo>
                    <a:cubicBezTo>
                      <a:pt x="3" y="2"/>
                      <a:pt x="2" y="2"/>
                      <a:pt x="2" y="2"/>
                    </a:cubicBezTo>
                    <a:moveTo>
                      <a:pt x="0" y="1"/>
                    </a:moveTo>
                    <a:cubicBezTo>
                      <a:pt x="0" y="1"/>
                      <a:pt x="0" y="1"/>
                      <a:pt x="0" y="1"/>
                    </a:cubicBezTo>
                    <a:cubicBezTo>
                      <a:pt x="0" y="1"/>
                      <a:pt x="1" y="1"/>
                      <a:pt x="1" y="1"/>
                    </a:cubicBezTo>
                    <a:cubicBezTo>
                      <a:pt x="1" y="1"/>
                      <a:pt x="1" y="1"/>
                      <a:pt x="1" y="1"/>
                    </a:cubicBezTo>
                    <a:cubicBezTo>
                      <a:pt x="1" y="1"/>
                      <a:pt x="0" y="1"/>
                      <a:pt x="0" y="1"/>
                    </a:cubicBezTo>
                    <a:moveTo>
                      <a:pt x="0" y="0"/>
                    </a:moveTo>
                    <a:cubicBezTo>
                      <a:pt x="0" y="0"/>
                      <a:pt x="0" y="0"/>
                      <a:pt x="0" y="0"/>
                    </a:cubicBezTo>
                    <a:cubicBezTo>
                      <a:pt x="0" y="0"/>
                      <a:pt x="0" y="0"/>
                      <a:pt x="0" y="1"/>
                    </a:cubicBezTo>
                    <a:cubicBezTo>
                      <a:pt x="0" y="1"/>
                      <a:pt x="0" y="1"/>
                      <a:pt x="0"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21" name="Freeform 10515"/>
              <p:cNvSpPr>
                <a:spLocks noEditPoints="1"/>
              </p:cNvSpPr>
              <p:nvPr/>
            </p:nvSpPr>
            <p:spPr bwMode="auto">
              <a:xfrm>
                <a:off x="-482" y="3238"/>
                <a:ext cx="29" cy="38"/>
              </a:xfrm>
              <a:custGeom>
                <a:avLst/>
                <a:gdLst>
                  <a:gd name="T0" fmla="*/ 5 w 12"/>
                  <a:gd name="T1" fmla="*/ 15 h 16"/>
                  <a:gd name="T2" fmla="*/ 5 w 12"/>
                  <a:gd name="T3" fmla="*/ 15 h 16"/>
                  <a:gd name="T4" fmla="*/ 6 w 12"/>
                  <a:gd name="T5" fmla="*/ 16 h 16"/>
                  <a:gd name="T6" fmla="*/ 6 w 12"/>
                  <a:gd name="T7" fmla="*/ 16 h 16"/>
                  <a:gd name="T8" fmla="*/ 5 w 12"/>
                  <a:gd name="T9" fmla="*/ 15 h 16"/>
                  <a:gd name="T10" fmla="*/ 9 w 12"/>
                  <a:gd name="T11" fmla="*/ 9 h 16"/>
                  <a:gd name="T12" fmla="*/ 9 w 12"/>
                  <a:gd name="T13" fmla="*/ 10 h 16"/>
                  <a:gd name="T14" fmla="*/ 10 w 12"/>
                  <a:gd name="T15" fmla="*/ 10 h 16"/>
                  <a:gd name="T16" fmla="*/ 10 w 12"/>
                  <a:gd name="T17" fmla="*/ 10 h 16"/>
                  <a:gd name="T18" fmla="*/ 9 w 12"/>
                  <a:gd name="T19" fmla="*/ 9 h 16"/>
                  <a:gd name="T20" fmla="*/ 8 w 12"/>
                  <a:gd name="T21" fmla="*/ 8 h 16"/>
                  <a:gd name="T22" fmla="*/ 7 w 12"/>
                  <a:gd name="T23" fmla="*/ 8 h 16"/>
                  <a:gd name="T24" fmla="*/ 7 w 12"/>
                  <a:gd name="T25" fmla="*/ 9 h 16"/>
                  <a:gd name="T26" fmla="*/ 8 w 12"/>
                  <a:gd name="T27" fmla="*/ 8 h 16"/>
                  <a:gd name="T28" fmla="*/ 8 w 12"/>
                  <a:gd name="T29" fmla="*/ 8 h 16"/>
                  <a:gd name="T30" fmla="*/ 12 w 12"/>
                  <a:gd name="T31" fmla="*/ 6 h 16"/>
                  <a:gd name="T32" fmla="*/ 11 w 12"/>
                  <a:gd name="T33" fmla="*/ 7 h 16"/>
                  <a:gd name="T34" fmla="*/ 12 w 12"/>
                  <a:gd name="T35" fmla="*/ 7 h 16"/>
                  <a:gd name="T36" fmla="*/ 12 w 12"/>
                  <a:gd name="T37" fmla="*/ 6 h 16"/>
                  <a:gd name="T38" fmla="*/ 12 w 12"/>
                  <a:gd name="T39" fmla="*/ 6 h 16"/>
                  <a:gd name="T40" fmla="*/ 10 w 12"/>
                  <a:gd name="T41" fmla="*/ 4 h 16"/>
                  <a:gd name="T42" fmla="*/ 9 w 12"/>
                  <a:gd name="T43" fmla="*/ 5 h 16"/>
                  <a:gd name="T44" fmla="*/ 9 w 12"/>
                  <a:gd name="T45" fmla="*/ 6 h 16"/>
                  <a:gd name="T46" fmla="*/ 9 w 12"/>
                  <a:gd name="T47" fmla="*/ 6 h 16"/>
                  <a:gd name="T48" fmla="*/ 10 w 12"/>
                  <a:gd name="T49" fmla="*/ 5 h 16"/>
                  <a:gd name="T50" fmla="*/ 10 w 12"/>
                  <a:gd name="T51" fmla="*/ 4 h 16"/>
                  <a:gd name="T52" fmla="*/ 2 w 12"/>
                  <a:gd name="T53" fmla="*/ 4 h 16"/>
                  <a:gd name="T54" fmla="*/ 2 w 12"/>
                  <a:gd name="T55" fmla="*/ 5 h 16"/>
                  <a:gd name="T56" fmla="*/ 3 w 12"/>
                  <a:gd name="T57" fmla="*/ 6 h 16"/>
                  <a:gd name="T58" fmla="*/ 3 w 12"/>
                  <a:gd name="T59" fmla="*/ 5 h 16"/>
                  <a:gd name="T60" fmla="*/ 2 w 12"/>
                  <a:gd name="T61" fmla="*/ 4 h 16"/>
                  <a:gd name="T62" fmla="*/ 0 w 12"/>
                  <a:gd name="T63" fmla="*/ 3 h 16"/>
                  <a:gd name="T64" fmla="*/ 0 w 12"/>
                  <a:gd name="T65" fmla="*/ 4 h 16"/>
                  <a:gd name="T66" fmla="*/ 1 w 12"/>
                  <a:gd name="T67" fmla="*/ 5 h 16"/>
                  <a:gd name="T68" fmla="*/ 2 w 12"/>
                  <a:gd name="T69" fmla="*/ 4 h 16"/>
                  <a:gd name="T70" fmla="*/ 0 w 12"/>
                  <a:gd name="T71" fmla="*/ 3 h 16"/>
                  <a:gd name="T72" fmla="*/ 4 w 12"/>
                  <a:gd name="T73" fmla="*/ 1 h 16"/>
                  <a:gd name="T74" fmla="*/ 3 w 12"/>
                  <a:gd name="T75" fmla="*/ 2 h 16"/>
                  <a:gd name="T76" fmla="*/ 5 w 12"/>
                  <a:gd name="T77" fmla="*/ 3 h 16"/>
                  <a:gd name="T78" fmla="*/ 5 w 12"/>
                  <a:gd name="T79" fmla="*/ 2 h 16"/>
                  <a:gd name="T80" fmla="*/ 4 w 12"/>
                  <a:gd name="T81" fmla="*/ 1 h 16"/>
                  <a:gd name="T82" fmla="*/ 2 w 12"/>
                  <a:gd name="T83" fmla="*/ 0 h 16"/>
                  <a:gd name="T84" fmla="*/ 2 w 12"/>
                  <a:gd name="T85" fmla="*/ 1 h 16"/>
                  <a:gd name="T86" fmla="*/ 3 w 12"/>
                  <a:gd name="T87" fmla="*/ 2 h 16"/>
                  <a:gd name="T88" fmla="*/ 3 w 12"/>
                  <a:gd name="T89" fmla="*/ 1 h 16"/>
                  <a:gd name="T90" fmla="*/ 2 w 12"/>
                  <a:gd name="T9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 h="16">
                    <a:moveTo>
                      <a:pt x="5" y="15"/>
                    </a:moveTo>
                    <a:cubicBezTo>
                      <a:pt x="5" y="15"/>
                      <a:pt x="5" y="15"/>
                      <a:pt x="5" y="15"/>
                    </a:cubicBezTo>
                    <a:cubicBezTo>
                      <a:pt x="6" y="16"/>
                      <a:pt x="6" y="16"/>
                      <a:pt x="6" y="16"/>
                    </a:cubicBezTo>
                    <a:cubicBezTo>
                      <a:pt x="6" y="16"/>
                      <a:pt x="6" y="16"/>
                      <a:pt x="6" y="16"/>
                    </a:cubicBezTo>
                    <a:cubicBezTo>
                      <a:pt x="6" y="16"/>
                      <a:pt x="6" y="16"/>
                      <a:pt x="5" y="15"/>
                    </a:cubicBezTo>
                    <a:moveTo>
                      <a:pt x="9" y="9"/>
                    </a:moveTo>
                    <a:cubicBezTo>
                      <a:pt x="9" y="9"/>
                      <a:pt x="9" y="9"/>
                      <a:pt x="9" y="10"/>
                    </a:cubicBezTo>
                    <a:cubicBezTo>
                      <a:pt x="9" y="10"/>
                      <a:pt x="10" y="10"/>
                      <a:pt x="10" y="10"/>
                    </a:cubicBezTo>
                    <a:cubicBezTo>
                      <a:pt x="10" y="10"/>
                      <a:pt x="10" y="10"/>
                      <a:pt x="10" y="10"/>
                    </a:cubicBezTo>
                    <a:cubicBezTo>
                      <a:pt x="10" y="9"/>
                      <a:pt x="10" y="9"/>
                      <a:pt x="9" y="9"/>
                    </a:cubicBezTo>
                    <a:moveTo>
                      <a:pt x="8" y="8"/>
                    </a:moveTo>
                    <a:cubicBezTo>
                      <a:pt x="7" y="8"/>
                      <a:pt x="7" y="8"/>
                      <a:pt x="7" y="8"/>
                    </a:cubicBezTo>
                    <a:cubicBezTo>
                      <a:pt x="7" y="9"/>
                      <a:pt x="7" y="9"/>
                      <a:pt x="7" y="9"/>
                    </a:cubicBezTo>
                    <a:cubicBezTo>
                      <a:pt x="8" y="8"/>
                      <a:pt x="8" y="8"/>
                      <a:pt x="8" y="8"/>
                    </a:cubicBezTo>
                    <a:cubicBezTo>
                      <a:pt x="8" y="8"/>
                      <a:pt x="8" y="8"/>
                      <a:pt x="8" y="8"/>
                    </a:cubicBezTo>
                    <a:moveTo>
                      <a:pt x="12" y="6"/>
                    </a:moveTo>
                    <a:cubicBezTo>
                      <a:pt x="11" y="6"/>
                      <a:pt x="11" y="6"/>
                      <a:pt x="11" y="7"/>
                    </a:cubicBezTo>
                    <a:cubicBezTo>
                      <a:pt x="11" y="7"/>
                      <a:pt x="11" y="7"/>
                      <a:pt x="12" y="7"/>
                    </a:cubicBezTo>
                    <a:cubicBezTo>
                      <a:pt x="12" y="7"/>
                      <a:pt x="12" y="6"/>
                      <a:pt x="12" y="6"/>
                    </a:cubicBezTo>
                    <a:cubicBezTo>
                      <a:pt x="12" y="6"/>
                      <a:pt x="12" y="6"/>
                      <a:pt x="12" y="6"/>
                    </a:cubicBezTo>
                    <a:moveTo>
                      <a:pt x="10" y="4"/>
                    </a:moveTo>
                    <a:cubicBezTo>
                      <a:pt x="9" y="5"/>
                      <a:pt x="9" y="5"/>
                      <a:pt x="9" y="5"/>
                    </a:cubicBezTo>
                    <a:cubicBezTo>
                      <a:pt x="9" y="5"/>
                      <a:pt x="9" y="5"/>
                      <a:pt x="9" y="6"/>
                    </a:cubicBezTo>
                    <a:cubicBezTo>
                      <a:pt x="9" y="6"/>
                      <a:pt x="9" y="6"/>
                      <a:pt x="9" y="6"/>
                    </a:cubicBezTo>
                    <a:cubicBezTo>
                      <a:pt x="9" y="5"/>
                      <a:pt x="10" y="5"/>
                      <a:pt x="10" y="5"/>
                    </a:cubicBezTo>
                    <a:cubicBezTo>
                      <a:pt x="10" y="5"/>
                      <a:pt x="10" y="5"/>
                      <a:pt x="10" y="4"/>
                    </a:cubicBezTo>
                    <a:moveTo>
                      <a:pt x="2" y="4"/>
                    </a:moveTo>
                    <a:cubicBezTo>
                      <a:pt x="2" y="5"/>
                      <a:pt x="2" y="5"/>
                      <a:pt x="2" y="5"/>
                    </a:cubicBezTo>
                    <a:cubicBezTo>
                      <a:pt x="2" y="5"/>
                      <a:pt x="3" y="6"/>
                      <a:pt x="3" y="6"/>
                    </a:cubicBezTo>
                    <a:cubicBezTo>
                      <a:pt x="3" y="6"/>
                      <a:pt x="3" y="5"/>
                      <a:pt x="3" y="5"/>
                    </a:cubicBezTo>
                    <a:cubicBezTo>
                      <a:pt x="3" y="5"/>
                      <a:pt x="3" y="5"/>
                      <a:pt x="2" y="4"/>
                    </a:cubicBezTo>
                    <a:moveTo>
                      <a:pt x="0" y="3"/>
                    </a:moveTo>
                    <a:cubicBezTo>
                      <a:pt x="0" y="3"/>
                      <a:pt x="0" y="4"/>
                      <a:pt x="0" y="4"/>
                    </a:cubicBezTo>
                    <a:cubicBezTo>
                      <a:pt x="0" y="4"/>
                      <a:pt x="1" y="5"/>
                      <a:pt x="1" y="5"/>
                    </a:cubicBezTo>
                    <a:cubicBezTo>
                      <a:pt x="1" y="5"/>
                      <a:pt x="1" y="4"/>
                      <a:pt x="2" y="4"/>
                    </a:cubicBezTo>
                    <a:cubicBezTo>
                      <a:pt x="1" y="4"/>
                      <a:pt x="1" y="4"/>
                      <a:pt x="0" y="3"/>
                    </a:cubicBezTo>
                    <a:moveTo>
                      <a:pt x="4" y="1"/>
                    </a:moveTo>
                    <a:cubicBezTo>
                      <a:pt x="4" y="1"/>
                      <a:pt x="4" y="2"/>
                      <a:pt x="3" y="2"/>
                    </a:cubicBezTo>
                    <a:cubicBezTo>
                      <a:pt x="4" y="2"/>
                      <a:pt x="4" y="3"/>
                      <a:pt x="5" y="3"/>
                    </a:cubicBezTo>
                    <a:cubicBezTo>
                      <a:pt x="5" y="3"/>
                      <a:pt x="5" y="2"/>
                      <a:pt x="5" y="2"/>
                    </a:cubicBezTo>
                    <a:cubicBezTo>
                      <a:pt x="5" y="2"/>
                      <a:pt x="4" y="1"/>
                      <a:pt x="4" y="1"/>
                    </a:cubicBezTo>
                    <a:moveTo>
                      <a:pt x="2" y="0"/>
                    </a:moveTo>
                    <a:cubicBezTo>
                      <a:pt x="2" y="0"/>
                      <a:pt x="2" y="1"/>
                      <a:pt x="2" y="1"/>
                    </a:cubicBezTo>
                    <a:cubicBezTo>
                      <a:pt x="2" y="1"/>
                      <a:pt x="2" y="2"/>
                      <a:pt x="3" y="2"/>
                    </a:cubicBezTo>
                    <a:cubicBezTo>
                      <a:pt x="3" y="1"/>
                      <a:pt x="3" y="1"/>
                      <a:pt x="3" y="1"/>
                    </a:cubicBezTo>
                    <a:cubicBezTo>
                      <a:pt x="3" y="0"/>
                      <a:pt x="3"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22" name="Freeform 10516"/>
              <p:cNvSpPr>
                <a:spLocks noEditPoints="1"/>
              </p:cNvSpPr>
              <p:nvPr/>
            </p:nvSpPr>
            <p:spPr bwMode="auto">
              <a:xfrm>
                <a:off x="-484" y="3224"/>
                <a:ext cx="40" cy="42"/>
              </a:xfrm>
              <a:custGeom>
                <a:avLst/>
                <a:gdLst>
                  <a:gd name="T0" fmla="*/ 9 w 17"/>
                  <a:gd name="T1" fmla="*/ 17 h 18"/>
                  <a:gd name="T2" fmla="*/ 10 w 17"/>
                  <a:gd name="T3" fmla="*/ 18 h 18"/>
                  <a:gd name="T4" fmla="*/ 7 w 17"/>
                  <a:gd name="T5" fmla="*/ 16 h 18"/>
                  <a:gd name="T6" fmla="*/ 7 w 17"/>
                  <a:gd name="T7" fmla="*/ 16 h 18"/>
                  <a:gd name="T8" fmla="*/ 7 w 17"/>
                  <a:gd name="T9" fmla="*/ 16 h 18"/>
                  <a:gd name="T10" fmla="*/ 2 w 17"/>
                  <a:gd name="T11" fmla="*/ 13 h 18"/>
                  <a:gd name="T12" fmla="*/ 3 w 17"/>
                  <a:gd name="T13" fmla="*/ 13 h 18"/>
                  <a:gd name="T14" fmla="*/ 0 w 17"/>
                  <a:gd name="T15" fmla="*/ 11 h 18"/>
                  <a:gd name="T16" fmla="*/ 1 w 17"/>
                  <a:gd name="T17" fmla="*/ 12 h 18"/>
                  <a:gd name="T18" fmla="*/ 0 w 17"/>
                  <a:gd name="T19" fmla="*/ 11 h 18"/>
                  <a:gd name="T20" fmla="*/ 14 w 17"/>
                  <a:gd name="T21" fmla="*/ 10 h 18"/>
                  <a:gd name="T22" fmla="*/ 15 w 17"/>
                  <a:gd name="T23" fmla="*/ 10 h 18"/>
                  <a:gd name="T24" fmla="*/ 12 w 17"/>
                  <a:gd name="T25" fmla="*/ 8 h 18"/>
                  <a:gd name="T26" fmla="*/ 12 w 17"/>
                  <a:gd name="T27" fmla="*/ 9 h 18"/>
                  <a:gd name="T28" fmla="*/ 12 w 17"/>
                  <a:gd name="T29" fmla="*/ 8 h 18"/>
                  <a:gd name="T30" fmla="*/ 15 w 17"/>
                  <a:gd name="T31" fmla="*/ 8 h 18"/>
                  <a:gd name="T32" fmla="*/ 16 w 17"/>
                  <a:gd name="T33" fmla="*/ 8 h 18"/>
                  <a:gd name="T34" fmla="*/ 16 w 17"/>
                  <a:gd name="T35" fmla="*/ 6 h 18"/>
                  <a:gd name="T36" fmla="*/ 16 w 17"/>
                  <a:gd name="T37" fmla="*/ 8 h 18"/>
                  <a:gd name="T38" fmla="*/ 16 w 17"/>
                  <a:gd name="T39" fmla="*/ 6 h 18"/>
                  <a:gd name="T40" fmla="*/ 13 w 17"/>
                  <a:gd name="T41" fmla="*/ 7 h 18"/>
                  <a:gd name="T42" fmla="*/ 14 w 17"/>
                  <a:gd name="T43" fmla="*/ 5 h 18"/>
                  <a:gd name="T44" fmla="*/ 6 w 17"/>
                  <a:gd name="T45" fmla="*/ 5 h 18"/>
                  <a:gd name="T46" fmla="*/ 7 w 17"/>
                  <a:gd name="T47" fmla="*/ 6 h 18"/>
                  <a:gd name="T48" fmla="*/ 6 w 17"/>
                  <a:gd name="T49" fmla="*/ 5 h 18"/>
                  <a:gd name="T50" fmla="*/ 4 w 17"/>
                  <a:gd name="T51" fmla="*/ 4 h 18"/>
                  <a:gd name="T52" fmla="*/ 6 w 17"/>
                  <a:gd name="T53" fmla="*/ 4 h 18"/>
                  <a:gd name="T54" fmla="*/ 8 w 17"/>
                  <a:gd name="T55" fmla="*/ 1 h 18"/>
                  <a:gd name="T56" fmla="*/ 9 w 17"/>
                  <a:gd name="T57" fmla="*/ 4 h 18"/>
                  <a:gd name="T58" fmla="*/ 8 w 17"/>
                  <a:gd name="T59" fmla="*/ 1 h 18"/>
                  <a:gd name="T60" fmla="*/ 5 w 17"/>
                  <a:gd name="T61" fmla="*/ 2 h 18"/>
                  <a:gd name="T62" fmla="*/ 8 w 17"/>
                  <a:gd name="T63"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8">
                    <a:moveTo>
                      <a:pt x="9" y="17"/>
                    </a:moveTo>
                    <a:cubicBezTo>
                      <a:pt x="9" y="17"/>
                      <a:pt x="9" y="17"/>
                      <a:pt x="9" y="17"/>
                    </a:cubicBezTo>
                    <a:cubicBezTo>
                      <a:pt x="10" y="18"/>
                      <a:pt x="10" y="18"/>
                      <a:pt x="10" y="18"/>
                    </a:cubicBezTo>
                    <a:cubicBezTo>
                      <a:pt x="10" y="18"/>
                      <a:pt x="10" y="18"/>
                      <a:pt x="10" y="18"/>
                    </a:cubicBezTo>
                    <a:cubicBezTo>
                      <a:pt x="10" y="17"/>
                      <a:pt x="9" y="17"/>
                      <a:pt x="9" y="17"/>
                    </a:cubicBezTo>
                    <a:moveTo>
                      <a:pt x="7" y="16"/>
                    </a:moveTo>
                    <a:cubicBezTo>
                      <a:pt x="7" y="16"/>
                      <a:pt x="7" y="16"/>
                      <a:pt x="7" y="16"/>
                    </a:cubicBezTo>
                    <a:cubicBezTo>
                      <a:pt x="7" y="16"/>
                      <a:pt x="7" y="16"/>
                      <a:pt x="7" y="16"/>
                    </a:cubicBezTo>
                    <a:cubicBezTo>
                      <a:pt x="8" y="16"/>
                      <a:pt x="8" y="16"/>
                      <a:pt x="8" y="16"/>
                    </a:cubicBezTo>
                    <a:cubicBezTo>
                      <a:pt x="7" y="16"/>
                      <a:pt x="7" y="16"/>
                      <a:pt x="7" y="16"/>
                    </a:cubicBezTo>
                    <a:moveTo>
                      <a:pt x="2" y="13"/>
                    </a:moveTo>
                    <a:cubicBezTo>
                      <a:pt x="2" y="13"/>
                      <a:pt x="2" y="13"/>
                      <a:pt x="2" y="13"/>
                    </a:cubicBezTo>
                    <a:cubicBezTo>
                      <a:pt x="3" y="14"/>
                      <a:pt x="3" y="14"/>
                      <a:pt x="3" y="14"/>
                    </a:cubicBezTo>
                    <a:cubicBezTo>
                      <a:pt x="3" y="14"/>
                      <a:pt x="3" y="13"/>
                      <a:pt x="3" y="13"/>
                    </a:cubicBezTo>
                    <a:cubicBezTo>
                      <a:pt x="3" y="13"/>
                      <a:pt x="2" y="13"/>
                      <a:pt x="2" y="13"/>
                    </a:cubicBezTo>
                    <a:moveTo>
                      <a:pt x="0" y="11"/>
                    </a:moveTo>
                    <a:cubicBezTo>
                      <a:pt x="0" y="12"/>
                      <a:pt x="0" y="12"/>
                      <a:pt x="0" y="12"/>
                    </a:cubicBezTo>
                    <a:cubicBezTo>
                      <a:pt x="1" y="12"/>
                      <a:pt x="1" y="12"/>
                      <a:pt x="1" y="12"/>
                    </a:cubicBezTo>
                    <a:cubicBezTo>
                      <a:pt x="1" y="12"/>
                      <a:pt x="1" y="12"/>
                      <a:pt x="1" y="12"/>
                    </a:cubicBezTo>
                    <a:cubicBezTo>
                      <a:pt x="1" y="12"/>
                      <a:pt x="0" y="12"/>
                      <a:pt x="0" y="11"/>
                    </a:cubicBezTo>
                    <a:moveTo>
                      <a:pt x="14" y="9"/>
                    </a:moveTo>
                    <a:cubicBezTo>
                      <a:pt x="14" y="9"/>
                      <a:pt x="14" y="10"/>
                      <a:pt x="14" y="10"/>
                    </a:cubicBezTo>
                    <a:cubicBezTo>
                      <a:pt x="14" y="10"/>
                      <a:pt x="14" y="10"/>
                      <a:pt x="14" y="10"/>
                    </a:cubicBezTo>
                    <a:cubicBezTo>
                      <a:pt x="15" y="10"/>
                      <a:pt x="15" y="10"/>
                      <a:pt x="15" y="10"/>
                    </a:cubicBezTo>
                    <a:cubicBezTo>
                      <a:pt x="15" y="10"/>
                      <a:pt x="14" y="9"/>
                      <a:pt x="14" y="9"/>
                    </a:cubicBezTo>
                    <a:moveTo>
                      <a:pt x="12" y="8"/>
                    </a:moveTo>
                    <a:cubicBezTo>
                      <a:pt x="12" y="8"/>
                      <a:pt x="12" y="9"/>
                      <a:pt x="12" y="9"/>
                    </a:cubicBezTo>
                    <a:cubicBezTo>
                      <a:pt x="12" y="9"/>
                      <a:pt x="12" y="9"/>
                      <a:pt x="12" y="9"/>
                    </a:cubicBezTo>
                    <a:cubicBezTo>
                      <a:pt x="12" y="9"/>
                      <a:pt x="12" y="8"/>
                      <a:pt x="12" y="8"/>
                    </a:cubicBezTo>
                    <a:cubicBezTo>
                      <a:pt x="12" y="8"/>
                      <a:pt x="12" y="8"/>
                      <a:pt x="12" y="8"/>
                    </a:cubicBezTo>
                    <a:moveTo>
                      <a:pt x="15" y="8"/>
                    </a:moveTo>
                    <a:cubicBezTo>
                      <a:pt x="15" y="8"/>
                      <a:pt x="15" y="8"/>
                      <a:pt x="15" y="8"/>
                    </a:cubicBezTo>
                    <a:cubicBezTo>
                      <a:pt x="15" y="8"/>
                      <a:pt x="15" y="8"/>
                      <a:pt x="16" y="8"/>
                    </a:cubicBezTo>
                    <a:cubicBezTo>
                      <a:pt x="16" y="8"/>
                      <a:pt x="16" y="8"/>
                      <a:pt x="16" y="8"/>
                    </a:cubicBezTo>
                    <a:cubicBezTo>
                      <a:pt x="15" y="8"/>
                      <a:pt x="15" y="8"/>
                      <a:pt x="15" y="8"/>
                    </a:cubicBezTo>
                    <a:moveTo>
                      <a:pt x="16" y="6"/>
                    </a:moveTo>
                    <a:cubicBezTo>
                      <a:pt x="16" y="7"/>
                      <a:pt x="15" y="7"/>
                      <a:pt x="15" y="8"/>
                    </a:cubicBezTo>
                    <a:cubicBezTo>
                      <a:pt x="15" y="8"/>
                      <a:pt x="15" y="8"/>
                      <a:pt x="16" y="8"/>
                    </a:cubicBezTo>
                    <a:cubicBezTo>
                      <a:pt x="16" y="8"/>
                      <a:pt x="16" y="7"/>
                      <a:pt x="17" y="6"/>
                    </a:cubicBezTo>
                    <a:cubicBezTo>
                      <a:pt x="17" y="6"/>
                      <a:pt x="16" y="6"/>
                      <a:pt x="16" y="6"/>
                    </a:cubicBezTo>
                    <a:moveTo>
                      <a:pt x="14" y="5"/>
                    </a:moveTo>
                    <a:cubicBezTo>
                      <a:pt x="14" y="5"/>
                      <a:pt x="13" y="6"/>
                      <a:pt x="13" y="7"/>
                    </a:cubicBezTo>
                    <a:cubicBezTo>
                      <a:pt x="13" y="7"/>
                      <a:pt x="13" y="7"/>
                      <a:pt x="13" y="7"/>
                    </a:cubicBezTo>
                    <a:cubicBezTo>
                      <a:pt x="14" y="6"/>
                      <a:pt x="14" y="6"/>
                      <a:pt x="14" y="5"/>
                    </a:cubicBezTo>
                    <a:cubicBezTo>
                      <a:pt x="14" y="5"/>
                      <a:pt x="14" y="5"/>
                      <a:pt x="14" y="5"/>
                    </a:cubicBezTo>
                    <a:moveTo>
                      <a:pt x="6" y="5"/>
                    </a:moveTo>
                    <a:cubicBezTo>
                      <a:pt x="6" y="5"/>
                      <a:pt x="6" y="5"/>
                      <a:pt x="6" y="5"/>
                    </a:cubicBezTo>
                    <a:cubicBezTo>
                      <a:pt x="6" y="6"/>
                      <a:pt x="7" y="6"/>
                      <a:pt x="7" y="6"/>
                    </a:cubicBezTo>
                    <a:cubicBezTo>
                      <a:pt x="7" y="6"/>
                      <a:pt x="7" y="6"/>
                      <a:pt x="8" y="5"/>
                    </a:cubicBezTo>
                    <a:cubicBezTo>
                      <a:pt x="7" y="5"/>
                      <a:pt x="7" y="5"/>
                      <a:pt x="6" y="5"/>
                    </a:cubicBezTo>
                    <a:moveTo>
                      <a:pt x="4" y="4"/>
                    </a:moveTo>
                    <a:cubicBezTo>
                      <a:pt x="4" y="4"/>
                      <a:pt x="4" y="4"/>
                      <a:pt x="4" y="4"/>
                    </a:cubicBezTo>
                    <a:cubicBezTo>
                      <a:pt x="4" y="5"/>
                      <a:pt x="5" y="5"/>
                      <a:pt x="5" y="5"/>
                    </a:cubicBezTo>
                    <a:cubicBezTo>
                      <a:pt x="6" y="5"/>
                      <a:pt x="6" y="5"/>
                      <a:pt x="6" y="4"/>
                    </a:cubicBezTo>
                    <a:cubicBezTo>
                      <a:pt x="5" y="4"/>
                      <a:pt x="5" y="4"/>
                      <a:pt x="4" y="4"/>
                    </a:cubicBezTo>
                    <a:moveTo>
                      <a:pt x="8" y="1"/>
                    </a:moveTo>
                    <a:cubicBezTo>
                      <a:pt x="8" y="2"/>
                      <a:pt x="8" y="2"/>
                      <a:pt x="7" y="3"/>
                    </a:cubicBezTo>
                    <a:cubicBezTo>
                      <a:pt x="8" y="3"/>
                      <a:pt x="8" y="3"/>
                      <a:pt x="9" y="4"/>
                    </a:cubicBezTo>
                    <a:cubicBezTo>
                      <a:pt x="9" y="3"/>
                      <a:pt x="9" y="3"/>
                      <a:pt x="10" y="2"/>
                    </a:cubicBezTo>
                    <a:cubicBezTo>
                      <a:pt x="9" y="2"/>
                      <a:pt x="9" y="1"/>
                      <a:pt x="8" y="1"/>
                    </a:cubicBezTo>
                    <a:moveTo>
                      <a:pt x="6" y="0"/>
                    </a:moveTo>
                    <a:cubicBezTo>
                      <a:pt x="6" y="1"/>
                      <a:pt x="6" y="1"/>
                      <a:pt x="5" y="2"/>
                    </a:cubicBezTo>
                    <a:cubicBezTo>
                      <a:pt x="6" y="2"/>
                      <a:pt x="6" y="2"/>
                      <a:pt x="7" y="3"/>
                    </a:cubicBezTo>
                    <a:cubicBezTo>
                      <a:pt x="7" y="2"/>
                      <a:pt x="7" y="1"/>
                      <a:pt x="8" y="1"/>
                    </a:cubicBezTo>
                    <a:cubicBezTo>
                      <a:pt x="7" y="1"/>
                      <a:pt x="7"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23" name="Freeform 10517"/>
              <p:cNvSpPr>
                <a:spLocks noEditPoints="1"/>
              </p:cNvSpPr>
              <p:nvPr/>
            </p:nvSpPr>
            <p:spPr bwMode="auto">
              <a:xfrm>
                <a:off x="-486" y="3254"/>
                <a:ext cx="23" cy="17"/>
              </a:xfrm>
              <a:custGeom>
                <a:avLst/>
                <a:gdLst>
                  <a:gd name="T0" fmla="*/ 9 w 10"/>
                  <a:gd name="T1" fmla="*/ 5 h 7"/>
                  <a:gd name="T2" fmla="*/ 9 w 10"/>
                  <a:gd name="T3" fmla="*/ 6 h 7"/>
                  <a:gd name="T4" fmla="*/ 10 w 10"/>
                  <a:gd name="T5" fmla="*/ 7 h 7"/>
                  <a:gd name="T6" fmla="*/ 10 w 10"/>
                  <a:gd name="T7" fmla="*/ 6 h 7"/>
                  <a:gd name="T8" fmla="*/ 9 w 10"/>
                  <a:gd name="T9" fmla="*/ 5 h 7"/>
                  <a:gd name="T10" fmla="*/ 8 w 10"/>
                  <a:gd name="T11" fmla="*/ 4 h 7"/>
                  <a:gd name="T12" fmla="*/ 7 w 10"/>
                  <a:gd name="T13" fmla="*/ 5 h 7"/>
                  <a:gd name="T14" fmla="*/ 7 w 10"/>
                  <a:gd name="T15" fmla="*/ 5 h 7"/>
                  <a:gd name="T16" fmla="*/ 8 w 10"/>
                  <a:gd name="T17" fmla="*/ 4 h 7"/>
                  <a:gd name="T18" fmla="*/ 8 w 10"/>
                  <a:gd name="T19" fmla="*/ 4 h 7"/>
                  <a:gd name="T20" fmla="*/ 2 w 10"/>
                  <a:gd name="T21" fmla="*/ 1 h 7"/>
                  <a:gd name="T22" fmla="*/ 2 w 10"/>
                  <a:gd name="T23" fmla="*/ 2 h 7"/>
                  <a:gd name="T24" fmla="*/ 3 w 10"/>
                  <a:gd name="T25" fmla="*/ 2 h 7"/>
                  <a:gd name="T26" fmla="*/ 3 w 10"/>
                  <a:gd name="T27" fmla="*/ 1 h 7"/>
                  <a:gd name="T28" fmla="*/ 2 w 10"/>
                  <a:gd name="T29" fmla="*/ 1 h 7"/>
                  <a:gd name="T30" fmla="*/ 0 w 10"/>
                  <a:gd name="T31" fmla="*/ 0 h 7"/>
                  <a:gd name="T32" fmla="*/ 0 w 10"/>
                  <a:gd name="T33" fmla="*/ 0 h 7"/>
                  <a:gd name="T34" fmla="*/ 1 w 10"/>
                  <a:gd name="T35" fmla="*/ 1 h 7"/>
                  <a:gd name="T36" fmla="*/ 2 w 10"/>
                  <a:gd name="T37" fmla="*/ 0 h 7"/>
                  <a:gd name="T38" fmla="*/ 0 w 10"/>
                  <a:gd name="T3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 h="7">
                    <a:moveTo>
                      <a:pt x="9" y="5"/>
                    </a:moveTo>
                    <a:cubicBezTo>
                      <a:pt x="9" y="5"/>
                      <a:pt x="9" y="6"/>
                      <a:pt x="9" y="6"/>
                    </a:cubicBezTo>
                    <a:cubicBezTo>
                      <a:pt x="9" y="6"/>
                      <a:pt x="10" y="6"/>
                      <a:pt x="10" y="7"/>
                    </a:cubicBezTo>
                    <a:cubicBezTo>
                      <a:pt x="10" y="6"/>
                      <a:pt x="10" y="6"/>
                      <a:pt x="10" y="6"/>
                    </a:cubicBezTo>
                    <a:cubicBezTo>
                      <a:pt x="9" y="5"/>
                      <a:pt x="9" y="5"/>
                      <a:pt x="9" y="5"/>
                    </a:cubicBezTo>
                    <a:moveTo>
                      <a:pt x="8" y="4"/>
                    </a:moveTo>
                    <a:cubicBezTo>
                      <a:pt x="7" y="4"/>
                      <a:pt x="7" y="5"/>
                      <a:pt x="7" y="5"/>
                    </a:cubicBezTo>
                    <a:cubicBezTo>
                      <a:pt x="7" y="5"/>
                      <a:pt x="7" y="5"/>
                      <a:pt x="7" y="5"/>
                    </a:cubicBezTo>
                    <a:cubicBezTo>
                      <a:pt x="8" y="5"/>
                      <a:pt x="8" y="5"/>
                      <a:pt x="8" y="4"/>
                    </a:cubicBezTo>
                    <a:cubicBezTo>
                      <a:pt x="8" y="4"/>
                      <a:pt x="8" y="4"/>
                      <a:pt x="8" y="4"/>
                    </a:cubicBezTo>
                    <a:moveTo>
                      <a:pt x="2" y="1"/>
                    </a:moveTo>
                    <a:cubicBezTo>
                      <a:pt x="2" y="1"/>
                      <a:pt x="2" y="1"/>
                      <a:pt x="2" y="2"/>
                    </a:cubicBezTo>
                    <a:cubicBezTo>
                      <a:pt x="2" y="2"/>
                      <a:pt x="3" y="2"/>
                      <a:pt x="3" y="2"/>
                    </a:cubicBezTo>
                    <a:cubicBezTo>
                      <a:pt x="3" y="2"/>
                      <a:pt x="3" y="2"/>
                      <a:pt x="3" y="1"/>
                    </a:cubicBezTo>
                    <a:cubicBezTo>
                      <a:pt x="2" y="1"/>
                      <a:pt x="2" y="1"/>
                      <a:pt x="2" y="1"/>
                    </a:cubicBezTo>
                    <a:moveTo>
                      <a:pt x="0" y="0"/>
                    </a:moveTo>
                    <a:cubicBezTo>
                      <a:pt x="0" y="0"/>
                      <a:pt x="0" y="0"/>
                      <a:pt x="0" y="0"/>
                    </a:cubicBezTo>
                    <a:cubicBezTo>
                      <a:pt x="0" y="1"/>
                      <a:pt x="1" y="1"/>
                      <a:pt x="1" y="1"/>
                    </a:cubicBezTo>
                    <a:cubicBezTo>
                      <a:pt x="1" y="1"/>
                      <a:pt x="2" y="1"/>
                      <a:pt x="2"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24" name="Freeform 10518"/>
              <p:cNvSpPr>
                <a:spLocks noEditPoints="1"/>
              </p:cNvSpPr>
              <p:nvPr/>
            </p:nvSpPr>
            <p:spPr bwMode="auto">
              <a:xfrm>
                <a:off x="-678" y="3594"/>
                <a:ext cx="10" cy="7"/>
              </a:xfrm>
              <a:custGeom>
                <a:avLst/>
                <a:gdLst>
                  <a:gd name="T0" fmla="*/ 3 w 4"/>
                  <a:gd name="T1" fmla="*/ 2 h 3"/>
                  <a:gd name="T2" fmla="*/ 3 w 4"/>
                  <a:gd name="T3" fmla="*/ 2 h 3"/>
                  <a:gd name="T4" fmla="*/ 4 w 4"/>
                  <a:gd name="T5" fmla="*/ 3 h 3"/>
                  <a:gd name="T6" fmla="*/ 4 w 4"/>
                  <a:gd name="T7" fmla="*/ 2 h 3"/>
                  <a:gd name="T8" fmla="*/ 3 w 4"/>
                  <a:gd name="T9" fmla="*/ 2 h 3"/>
                  <a:gd name="T10" fmla="*/ 2 w 4"/>
                  <a:gd name="T11" fmla="*/ 1 h 3"/>
                  <a:gd name="T12" fmla="*/ 2 w 4"/>
                  <a:gd name="T13" fmla="*/ 2 h 3"/>
                  <a:gd name="T14" fmla="*/ 3 w 4"/>
                  <a:gd name="T15" fmla="*/ 2 h 3"/>
                  <a:gd name="T16" fmla="*/ 3 w 4"/>
                  <a:gd name="T17" fmla="*/ 1 h 3"/>
                  <a:gd name="T18" fmla="*/ 2 w 4"/>
                  <a:gd name="T19" fmla="*/ 1 h 3"/>
                  <a:gd name="T20" fmla="*/ 2 w 4"/>
                  <a:gd name="T21" fmla="*/ 1 h 3"/>
                  <a:gd name="T22" fmla="*/ 1 w 4"/>
                  <a:gd name="T23" fmla="*/ 1 h 3"/>
                  <a:gd name="T24" fmla="*/ 2 w 4"/>
                  <a:gd name="T25" fmla="*/ 2 h 3"/>
                  <a:gd name="T26" fmla="*/ 2 w 4"/>
                  <a:gd name="T27" fmla="*/ 1 h 3"/>
                  <a:gd name="T28" fmla="*/ 2 w 4"/>
                  <a:gd name="T29" fmla="*/ 1 h 3"/>
                  <a:gd name="T30" fmla="*/ 0 w 4"/>
                  <a:gd name="T31" fmla="*/ 0 h 3"/>
                  <a:gd name="T32" fmla="*/ 0 w 4"/>
                  <a:gd name="T33" fmla="*/ 1 h 3"/>
                  <a:gd name="T34" fmla="*/ 1 w 4"/>
                  <a:gd name="T35" fmla="*/ 1 h 3"/>
                  <a:gd name="T36" fmla="*/ 1 w 4"/>
                  <a:gd name="T37" fmla="*/ 1 h 3"/>
                  <a:gd name="T38" fmla="*/ 0 w 4"/>
                  <a:gd name="T3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 h="3">
                    <a:moveTo>
                      <a:pt x="3" y="2"/>
                    </a:moveTo>
                    <a:cubicBezTo>
                      <a:pt x="3" y="2"/>
                      <a:pt x="3" y="2"/>
                      <a:pt x="3" y="2"/>
                    </a:cubicBezTo>
                    <a:cubicBezTo>
                      <a:pt x="3" y="2"/>
                      <a:pt x="3" y="2"/>
                      <a:pt x="4" y="3"/>
                    </a:cubicBezTo>
                    <a:cubicBezTo>
                      <a:pt x="4" y="2"/>
                      <a:pt x="4" y="2"/>
                      <a:pt x="4" y="2"/>
                    </a:cubicBezTo>
                    <a:cubicBezTo>
                      <a:pt x="4" y="2"/>
                      <a:pt x="3" y="2"/>
                      <a:pt x="3" y="2"/>
                    </a:cubicBezTo>
                    <a:moveTo>
                      <a:pt x="2" y="1"/>
                    </a:moveTo>
                    <a:cubicBezTo>
                      <a:pt x="2" y="1"/>
                      <a:pt x="2" y="1"/>
                      <a:pt x="2" y="2"/>
                    </a:cubicBezTo>
                    <a:cubicBezTo>
                      <a:pt x="2" y="2"/>
                      <a:pt x="2" y="2"/>
                      <a:pt x="3" y="2"/>
                    </a:cubicBezTo>
                    <a:cubicBezTo>
                      <a:pt x="3" y="2"/>
                      <a:pt x="3" y="2"/>
                      <a:pt x="3" y="1"/>
                    </a:cubicBezTo>
                    <a:cubicBezTo>
                      <a:pt x="3" y="1"/>
                      <a:pt x="2" y="1"/>
                      <a:pt x="2" y="1"/>
                    </a:cubicBezTo>
                    <a:moveTo>
                      <a:pt x="2" y="1"/>
                    </a:moveTo>
                    <a:cubicBezTo>
                      <a:pt x="2" y="1"/>
                      <a:pt x="1" y="1"/>
                      <a:pt x="1" y="1"/>
                    </a:cubicBezTo>
                    <a:cubicBezTo>
                      <a:pt x="1" y="1"/>
                      <a:pt x="2" y="1"/>
                      <a:pt x="2" y="2"/>
                    </a:cubicBezTo>
                    <a:cubicBezTo>
                      <a:pt x="2" y="1"/>
                      <a:pt x="2" y="1"/>
                      <a:pt x="2" y="1"/>
                    </a:cubicBezTo>
                    <a:cubicBezTo>
                      <a:pt x="2" y="1"/>
                      <a:pt x="2" y="1"/>
                      <a:pt x="2" y="1"/>
                    </a:cubicBezTo>
                    <a:moveTo>
                      <a:pt x="0" y="0"/>
                    </a:moveTo>
                    <a:cubicBezTo>
                      <a:pt x="0" y="0"/>
                      <a:pt x="0" y="0"/>
                      <a:pt x="0" y="1"/>
                    </a:cubicBezTo>
                    <a:cubicBezTo>
                      <a:pt x="0" y="1"/>
                      <a:pt x="1" y="1"/>
                      <a:pt x="1" y="1"/>
                    </a:cubicBezTo>
                    <a:cubicBezTo>
                      <a:pt x="1" y="1"/>
                      <a:pt x="1" y="1"/>
                      <a:pt x="1" y="1"/>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25" name="Freeform 10519"/>
              <p:cNvSpPr>
                <a:spLocks noEditPoints="1"/>
              </p:cNvSpPr>
              <p:nvPr/>
            </p:nvSpPr>
            <p:spPr bwMode="auto">
              <a:xfrm>
                <a:off x="-663" y="3571"/>
                <a:ext cx="9" cy="7"/>
              </a:xfrm>
              <a:custGeom>
                <a:avLst/>
                <a:gdLst>
                  <a:gd name="T0" fmla="*/ 3 w 4"/>
                  <a:gd name="T1" fmla="*/ 2 h 3"/>
                  <a:gd name="T2" fmla="*/ 3 w 4"/>
                  <a:gd name="T3" fmla="*/ 2 h 3"/>
                  <a:gd name="T4" fmla="*/ 4 w 4"/>
                  <a:gd name="T5" fmla="*/ 3 h 3"/>
                  <a:gd name="T6" fmla="*/ 4 w 4"/>
                  <a:gd name="T7" fmla="*/ 3 h 3"/>
                  <a:gd name="T8" fmla="*/ 3 w 4"/>
                  <a:gd name="T9" fmla="*/ 2 h 3"/>
                  <a:gd name="T10" fmla="*/ 3 w 4"/>
                  <a:gd name="T11" fmla="*/ 2 h 3"/>
                  <a:gd name="T12" fmla="*/ 3 w 4"/>
                  <a:gd name="T13" fmla="*/ 2 h 3"/>
                  <a:gd name="T14" fmla="*/ 4 w 4"/>
                  <a:gd name="T15" fmla="*/ 2 h 3"/>
                  <a:gd name="T16" fmla="*/ 4 w 4"/>
                  <a:gd name="T17" fmla="*/ 2 h 3"/>
                  <a:gd name="T18" fmla="*/ 3 w 4"/>
                  <a:gd name="T19" fmla="*/ 2 h 3"/>
                  <a:gd name="T20" fmla="*/ 2 w 4"/>
                  <a:gd name="T21" fmla="*/ 1 h 3"/>
                  <a:gd name="T22" fmla="*/ 2 w 4"/>
                  <a:gd name="T23" fmla="*/ 1 h 3"/>
                  <a:gd name="T24" fmla="*/ 3 w 4"/>
                  <a:gd name="T25" fmla="*/ 1 h 3"/>
                  <a:gd name="T26" fmla="*/ 3 w 4"/>
                  <a:gd name="T27" fmla="*/ 1 h 3"/>
                  <a:gd name="T28" fmla="*/ 2 w 4"/>
                  <a:gd name="T29" fmla="*/ 1 h 3"/>
                  <a:gd name="T30" fmla="*/ 1 w 4"/>
                  <a:gd name="T31" fmla="*/ 1 h 3"/>
                  <a:gd name="T32" fmla="*/ 1 w 4"/>
                  <a:gd name="T33" fmla="*/ 1 h 3"/>
                  <a:gd name="T34" fmla="*/ 2 w 4"/>
                  <a:gd name="T35" fmla="*/ 1 h 3"/>
                  <a:gd name="T36" fmla="*/ 2 w 4"/>
                  <a:gd name="T37" fmla="*/ 1 h 3"/>
                  <a:gd name="T38" fmla="*/ 1 w 4"/>
                  <a:gd name="T39" fmla="*/ 1 h 3"/>
                  <a:gd name="T40" fmla="*/ 0 w 4"/>
                  <a:gd name="T41" fmla="*/ 0 h 3"/>
                  <a:gd name="T42" fmla="*/ 0 w 4"/>
                  <a:gd name="T43" fmla="*/ 0 h 3"/>
                  <a:gd name="T44" fmla="*/ 1 w 4"/>
                  <a:gd name="T45" fmla="*/ 1 h 3"/>
                  <a:gd name="T46" fmla="*/ 1 w 4"/>
                  <a:gd name="T47" fmla="*/ 1 h 3"/>
                  <a:gd name="T48" fmla="*/ 0 w 4"/>
                  <a:gd name="T4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 h="3">
                    <a:moveTo>
                      <a:pt x="3" y="2"/>
                    </a:moveTo>
                    <a:cubicBezTo>
                      <a:pt x="3" y="2"/>
                      <a:pt x="3" y="2"/>
                      <a:pt x="3" y="2"/>
                    </a:cubicBezTo>
                    <a:cubicBezTo>
                      <a:pt x="4" y="3"/>
                      <a:pt x="4" y="3"/>
                      <a:pt x="4" y="3"/>
                    </a:cubicBezTo>
                    <a:cubicBezTo>
                      <a:pt x="4" y="3"/>
                      <a:pt x="4" y="3"/>
                      <a:pt x="4" y="3"/>
                    </a:cubicBezTo>
                    <a:cubicBezTo>
                      <a:pt x="3" y="2"/>
                      <a:pt x="3" y="2"/>
                      <a:pt x="3" y="2"/>
                    </a:cubicBezTo>
                    <a:moveTo>
                      <a:pt x="3" y="2"/>
                    </a:moveTo>
                    <a:cubicBezTo>
                      <a:pt x="3" y="2"/>
                      <a:pt x="3" y="2"/>
                      <a:pt x="3" y="2"/>
                    </a:cubicBezTo>
                    <a:cubicBezTo>
                      <a:pt x="3" y="2"/>
                      <a:pt x="4" y="2"/>
                      <a:pt x="4" y="2"/>
                    </a:cubicBezTo>
                    <a:cubicBezTo>
                      <a:pt x="4" y="2"/>
                      <a:pt x="4" y="2"/>
                      <a:pt x="4" y="2"/>
                    </a:cubicBezTo>
                    <a:cubicBezTo>
                      <a:pt x="4" y="2"/>
                      <a:pt x="3" y="2"/>
                      <a:pt x="3" y="2"/>
                    </a:cubicBezTo>
                    <a:moveTo>
                      <a:pt x="2" y="1"/>
                    </a:moveTo>
                    <a:cubicBezTo>
                      <a:pt x="2" y="1"/>
                      <a:pt x="2" y="1"/>
                      <a:pt x="2" y="1"/>
                    </a:cubicBezTo>
                    <a:cubicBezTo>
                      <a:pt x="2" y="1"/>
                      <a:pt x="2" y="1"/>
                      <a:pt x="3" y="1"/>
                    </a:cubicBezTo>
                    <a:cubicBezTo>
                      <a:pt x="3" y="1"/>
                      <a:pt x="3" y="1"/>
                      <a:pt x="3" y="1"/>
                    </a:cubicBezTo>
                    <a:cubicBezTo>
                      <a:pt x="2" y="1"/>
                      <a:pt x="2" y="1"/>
                      <a:pt x="2" y="1"/>
                    </a:cubicBezTo>
                    <a:moveTo>
                      <a:pt x="1" y="1"/>
                    </a:moveTo>
                    <a:cubicBezTo>
                      <a:pt x="1" y="1"/>
                      <a:pt x="1" y="1"/>
                      <a:pt x="1" y="1"/>
                    </a:cubicBezTo>
                    <a:cubicBezTo>
                      <a:pt x="1" y="1"/>
                      <a:pt x="2" y="1"/>
                      <a:pt x="2" y="1"/>
                    </a:cubicBezTo>
                    <a:cubicBezTo>
                      <a:pt x="2" y="1"/>
                      <a:pt x="2" y="1"/>
                      <a:pt x="2" y="1"/>
                    </a:cubicBezTo>
                    <a:cubicBezTo>
                      <a:pt x="2" y="1"/>
                      <a:pt x="1" y="1"/>
                      <a:pt x="1" y="1"/>
                    </a:cubicBezTo>
                    <a:moveTo>
                      <a:pt x="0" y="0"/>
                    </a:moveTo>
                    <a:cubicBezTo>
                      <a:pt x="0" y="0"/>
                      <a:pt x="0" y="0"/>
                      <a:pt x="0" y="0"/>
                    </a:cubicBezTo>
                    <a:cubicBezTo>
                      <a:pt x="0" y="0"/>
                      <a:pt x="1" y="0"/>
                      <a:pt x="1" y="1"/>
                    </a:cubicBezTo>
                    <a:cubicBezTo>
                      <a:pt x="1" y="1"/>
                      <a:pt x="1" y="1"/>
                      <a:pt x="1" y="1"/>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26" name="Oval 10520"/>
              <p:cNvSpPr>
                <a:spLocks noChangeArrowheads="1"/>
              </p:cNvSpPr>
              <p:nvPr/>
            </p:nvSpPr>
            <p:spPr bwMode="auto">
              <a:xfrm>
                <a:off x="-637" y="3549"/>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27" name="Freeform 10521"/>
              <p:cNvSpPr>
                <a:spLocks noEditPoints="1"/>
              </p:cNvSpPr>
              <p:nvPr/>
            </p:nvSpPr>
            <p:spPr bwMode="auto">
              <a:xfrm>
                <a:off x="-741" y="3302"/>
                <a:ext cx="252" cy="406"/>
              </a:xfrm>
              <a:custGeom>
                <a:avLst/>
                <a:gdLst>
                  <a:gd name="T0" fmla="*/ 4 w 107"/>
                  <a:gd name="T1" fmla="*/ 171 h 172"/>
                  <a:gd name="T2" fmla="*/ 2 w 107"/>
                  <a:gd name="T3" fmla="*/ 168 h 172"/>
                  <a:gd name="T4" fmla="*/ 2 w 107"/>
                  <a:gd name="T5" fmla="*/ 168 h 172"/>
                  <a:gd name="T6" fmla="*/ 0 w 107"/>
                  <a:gd name="T7" fmla="*/ 167 h 172"/>
                  <a:gd name="T8" fmla="*/ 7 w 107"/>
                  <a:gd name="T9" fmla="*/ 159 h 172"/>
                  <a:gd name="T10" fmla="*/ 6 w 107"/>
                  <a:gd name="T11" fmla="*/ 161 h 172"/>
                  <a:gd name="T12" fmla="*/ 12 w 107"/>
                  <a:gd name="T13" fmla="*/ 150 h 172"/>
                  <a:gd name="T14" fmla="*/ 21 w 107"/>
                  <a:gd name="T15" fmla="*/ 138 h 172"/>
                  <a:gd name="T16" fmla="*/ 26 w 107"/>
                  <a:gd name="T17" fmla="*/ 131 h 172"/>
                  <a:gd name="T18" fmla="*/ 27 w 107"/>
                  <a:gd name="T19" fmla="*/ 129 h 172"/>
                  <a:gd name="T20" fmla="*/ 26 w 107"/>
                  <a:gd name="T21" fmla="*/ 127 h 172"/>
                  <a:gd name="T22" fmla="*/ 31 w 107"/>
                  <a:gd name="T23" fmla="*/ 123 h 172"/>
                  <a:gd name="T24" fmla="*/ 30 w 107"/>
                  <a:gd name="T25" fmla="*/ 122 h 172"/>
                  <a:gd name="T26" fmla="*/ 34 w 107"/>
                  <a:gd name="T27" fmla="*/ 119 h 172"/>
                  <a:gd name="T28" fmla="*/ 33 w 107"/>
                  <a:gd name="T29" fmla="*/ 119 h 172"/>
                  <a:gd name="T30" fmla="*/ 29 w 107"/>
                  <a:gd name="T31" fmla="*/ 121 h 172"/>
                  <a:gd name="T32" fmla="*/ 35 w 107"/>
                  <a:gd name="T33" fmla="*/ 115 h 172"/>
                  <a:gd name="T34" fmla="*/ 36 w 107"/>
                  <a:gd name="T35" fmla="*/ 115 h 172"/>
                  <a:gd name="T36" fmla="*/ 35 w 107"/>
                  <a:gd name="T37" fmla="*/ 114 h 172"/>
                  <a:gd name="T38" fmla="*/ 34 w 107"/>
                  <a:gd name="T39" fmla="*/ 114 h 172"/>
                  <a:gd name="T40" fmla="*/ 38 w 107"/>
                  <a:gd name="T41" fmla="*/ 112 h 172"/>
                  <a:gd name="T42" fmla="*/ 35 w 107"/>
                  <a:gd name="T43" fmla="*/ 110 h 172"/>
                  <a:gd name="T44" fmla="*/ 44 w 107"/>
                  <a:gd name="T45" fmla="*/ 105 h 172"/>
                  <a:gd name="T46" fmla="*/ 44 w 107"/>
                  <a:gd name="T47" fmla="*/ 104 h 172"/>
                  <a:gd name="T48" fmla="*/ 43 w 107"/>
                  <a:gd name="T49" fmla="*/ 104 h 172"/>
                  <a:gd name="T50" fmla="*/ 39 w 107"/>
                  <a:gd name="T51" fmla="*/ 104 h 172"/>
                  <a:gd name="T52" fmla="*/ 47 w 107"/>
                  <a:gd name="T53" fmla="*/ 105 h 172"/>
                  <a:gd name="T54" fmla="*/ 55 w 107"/>
                  <a:gd name="T55" fmla="*/ 93 h 172"/>
                  <a:gd name="T56" fmla="*/ 52 w 107"/>
                  <a:gd name="T57" fmla="*/ 91 h 172"/>
                  <a:gd name="T58" fmla="*/ 50 w 107"/>
                  <a:gd name="T59" fmla="*/ 90 h 172"/>
                  <a:gd name="T60" fmla="*/ 47 w 107"/>
                  <a:gd name="T61" fmla="*/ 89 h 172"/>
                  <a:gd name="T62" fmla="*/ 61 w 107"/>
                  <a:gd name="T63" fmla="*/ 80 h 172"/>
                  <a:gd name="T64" fmla="*/ 57 w 107"/>
                  <a:gd name="T65" fmla="*/ 77 h 172"/>
                  <a:gd name="T66" fmla="*/ 60 w 107"/>
                  <a:gd name="T67" fmla="*/ 78 h 172"/>
                  <a:gd name="T68" fmla="*/ 58 w 107"/>
                  <a:gd name="T69" fmla="*/ 77 h 172"/>
                  <a:gd name="T70" fmla="*/ 55 w 107"/>
                  <a:gd name="T71" fmla="*/ 75 h 172"/>
                  <a:gd name="T72" fmla="*/ 66 w 107"/>
                  <a:gd name="T73" fmla="*/ 57 h 172"/>
                  <a:gd name="T74" fmla="*/ 78 w 107"/>
                  <a:gd name="T75" fmla="*/ 54 h 172"/>
                  <a:gd name="T76" fmla="*/ 81 w 107"/>
                  <a:gd name="T77" fmla="*/ 51 h 172"/>
                  <a:gd name="T78" fmla="*/ 70 w 107"/>
                  <a:gd name="T79" fmla="*/ 49 h 172"/>
                  <a:gd name="T80" fmla="*/ 73 w 107"/>
                  <a:gd name="T81" fmla="*/ 48 h 172"/>
                  <a:gd name="T82" fmla="*/ 72 w 107"/>
                  <a:gd name="T83" fmla="*/ 48 h 172"/>
                  <a:gd name="T84" fmla="*/ 85 w 107"/>
                  <a:gd name="T85" fmla="*/ 44 h 172"/>
                  <a:gd name="T86" fmla="*/ 76 w 107"/>
                  <a:gd name="T87" fmla="*/ 42 h 172"/>
                  <a:gd name="T88" fmla="*/ 74 w 107"/>
                  <a:gd name="T89" fmla="*/ 41 h 172"/>
                  <a:gd name="T90" fmla="*/ 88 w 107"/>
                  <a:gd name="T91" fmla="*/ 40 h 172"/>
                  <a:gd name="T92" fmla="*/ 76 w 107"/>
                  <a:gd name="T93" fmla="*/ 39 h 172"/>
                  <a:gd name="T94" fmla="*/ 87 w 107"/>
                  <a:gd name="T95" fmla="*/ 38 h 172"/>
                  <a:gd name="T96" fmla="*/ 85 w 107"/>
                  <a:gd name="T97" fmla="*/ 36 h 172"/>
                  <a:gd name="T98" fmla="*/ 81 w 107"/>
                  <a:gd name="T99" fmla="*/ 35 h 172"/>
                  <a:gd name="T100" fmla="*/ 78 w 107"/>
                  <a:gd name="T101" fmla="*/ 34 h 172"/>
                  <a:gd name="T102" fmla="*/ 91 w 107"/>
                  <a:gd name="T103" fmla="*/ 35 h 172"/>
                  <a:gd name="T104" fmla="*/ 90 w 107"/>
                  <a:gd name="T105" fmla="*/ 34 h 172"/>
                  <a:gd name="T106" fmla="*/ 88 w 107"/>
                  <a:gd name="T107" fmla="*/ 30 h 172"/>
                  <a:gd name="T108" fmla="*/ 84 w 107"/>
                  <a:gd name="T109" fmla="*/ 28 h 172"/>
                  <a:gd name="T110" fmla="*/ 94 w 107"/>
                  <a:gd name="T111" fmla="*/ 19 h 172"/>
                  <a:gd name="T112" fmla="*/ 99 w 107"/>
                  <a:gd name="T113" fmla="*/ 18 h 172"/>
                  <a:gd name="T114" fmla="*/ 96 w 107"/>
                  <a:gd name="T115" fmla="*/ 16 h 172"/>
                  <a:gd name="T116" fmla="*/ 90 w 107"/>
                  <a:gd name="T117" fmla="*/ 13 h 172"/>
                  <a:gd name="T118" fmla="*/ 101 w 107"/>
                  <a:gd name="T119" fmla="*/ 8 h 172"/>
                  <a:gd name="T120" fmla="*/ 104 w 107"/>
                  <a:gd name="T121" fmla="*/ 5 h 172"/>
                  <a:gd name="T122" fmla="*/ 97 w 107"/>
                  <a:gd name="T123" fmla="*/ 3 h 172"/>
                  <a:gd name="T124" fmla="*/ 99 w 107"/>
                  <a:gd name="T125" fmla="*/ 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172">
                    <a:moveTo>
                      <a:pt x="4" y="171"/>
                    </a:moveTo>
                    <a:cubicBezTo>
                      <a:pt x="4" y="171"/>
                      <a:pt x="4" y="171"/>
                      <a:pt x="4" y="171"/>
                    </a:cubicBezTo>
                    <a:cubicBezTo>
                      <a:pt x="4" y="171"/>
                      <a:pt x="4" y="171"/>
                      <a:pt x="4" y="171"/>
                    </a:cubicBezTo>
                    <a:cubicBezTo>
                      <a:pt x="4" y="171"/>
                      <a:pt x="4" y="171"/>
                      <a:pt x="4" y="171"/>
                    </a:cubicBezTo>
                    <a:moveTo>
                      <a:pt x="4" y="171"/>
                    </a:moveTo>
                    <a:cubicBezTo>
                      <a:pt x="3" y="171"/>
                      <a:pt x="3" y="171"/>
                      <a:pt x="3" y="171"/>
                    </a:cubicBezTo>
                    <a:cubicBezTo>
                      <a:pt x="3" y="171"/>
                      <a:pt x="3" y="171"/>
                      <a:pt x="3" y="171"/>
                    </a:cubicBezTo>
                    <a:cubicBezTo>
                      <a:pt x="4" y="172"/>
                      <a:pt x="4" y="172"/>
                      <a:pt x="4" y="172"/>
                    </a:cubicBezTo>
                    <a:cubicBezTo>
                      <a:pt x="4" y="172"/>
                      <a:pt x="4" y="172"/>
                      <a:pt x="4" y="171"/>
                    </a:cubicBezTo>
                    <a:cubicBezTo>
                      <a:pt x="4" y="171"/>
                      <a:pt x="4" y="171"/>
                      <a:pt x="4" y="171"/>
                    </a:cubicBezTo>
                    <a:cubicBezTo>
                      <a:pt x="4" y="171"/>
                      <a:pt x="4" y="171"/>
                      <a:pt x="4" y="171"/>
                    </a:cubicBezTo>
                    <a:moveTo>
                      <a:pt x="5" y="169"/>
                    </a:moveTo>
                    <a:cubicBezTo>
                      <a:pt x="4" y="170"/>
                      <a:pt x="4" y="170"/>
                      <a:pt x="4" y="170"/>
                    </a:cubicBezTo>
                    <a:cubicBezTo>
                      <a:pt x="4" y="170"/>
                      <a:pt x="4" y="170"/>
                      <a:pt x="4" y="170"/>
                    </a:cubicBezTo>
                    <a:cubicBezTo>
                      <a:pt x="5" y="169"/>
                      <a:pt x="5" y="169"/>
                      <a:pt x="5" y="169"/>
                    </a:cubicBezTo>
                    <a:cubicBezTo>
                      <a:pt x="5" y="169"/>
                      <a:pt x="5" y="169"/>
                      <a:pt x="5" y="169"/>
                    </a:cubicBezTo>
                    <a:moveTo>
                      <a:pt x="1" y="169"/>
                    </a:moveTo>
                    <a:cubicBezTo>
                      <a:pt x="1" y="169"/>
                      <a:pt x="2" y="170"/>
                      <a:pt x="2" y="171"/>
                    </a:cubicBezTo>
                    <a:cubicBezTo>
                      <a:pt x="3" y="170"/>
                      <a:pt x="3" y="170"/>
                      <a:pt x="3" y="170"/>
                    </a:cubicBezTo>
                    <a:cubicBezTo>
                      <a:pt x="3" y="170"/>
                      <a:pt x="3" y="170"/>
                      <a:pt x="3" y="170"/>
                    </a:cubicBezTo>
                    <a:cubicBezTo>
                      <a:pt x="1" y="169"/>
                      <a:pt x="1" y="169"/>
                      <a:pt x="1" y="169"/>
                    </a:cubicBezTo>
                    <a:moveTo>
                      <a:pt x="2" y="168"/>
                    </a:moveTo>
                    <a:cubicBezTo>
                      <a:pt x="2" y="168"/>
                      <a:pt x="2" y="168"/>
                      <a:pt x="1" y="168"/>
                    </a:cubicBezTo>
                    <a:cubicBezTo>
                      <a:pt x="2" y="168"/>
                      <a:pt x="2" y="168"/>
                      <a:pt x="2" y="169"/>
                    </a:cubicBezTo>
                    <a:cubicBezTo>
                      <a:pt x="2" y="168"/>
                      <a:pt x="2" y="168"/>
                      <a:pt x="2" y="168"/>
                    </a:cubicBezTo>
                    <a:cubicBezTo>
                      <a:pt x="2" y="168"/>
                      <a:pt x="2" y="168"/>
                      <a:pt x="2" y="168"/>
                    </a:cubicBezTo>
                    <a:cubicBezTo>
                      <a:pt x="2" y="168"/>
                      <a:pt x="3" y="169"/>
                      <a:pt x="3" y="169"/>
                    </a:cubicBezTo>
                    <a:cubicBezTo>
                      <a:pt x="3" y="169"/>
                      <a:pt x="3" y="169"/>
                      <a:pt x="3" y="169"/>
                    </a:cubicBezTo>
                    <a:cubicBezTo>
                      <a:pt x="3" y="169"/>
                      <a:pt x="3" y="169"/>
                      <a:pt x="3" y="169"/>
                    </a:cubicBezTo>
                    <a:cubicBezTo>
                      <a:pt x="3" y="169"/>
                      <a:pt x="3" y="169"/>
                      <a:pt x="3" y="169"/>
                    </a:cubicBezTo>
                    <a:cubicBezTo>
                      <a:pt x="4" y="169"/>
                      <a:pt x="4" y="169"/>
                      <a:pt x="4" y="169"/>
                    </a:cubicBezTo>
                    <a:cubicBezTo>
                      <a:pt x="3" y="168"/>
                      <a:pt x="3" y="168"/>
                      <a:pt x="2" y="168"/>
                    </a:cubicBezTo>
                    <a:cubicBezTo>
                      <a:pt x="2" y="168"/>
                      <a:pt x="2" y="168"/>
                      <a:pt x="2" y="168"/>
                    </a:cubicBezTo>
                    <a:cubicBezTo>
                      <a:pt x="2" y="168"/>
                      <a:pt x="2" y="168"/>
                      <a:pt x="2" y="168"/>
                    </a:cubicBezTo>
                    <a:cubicBezTo>
                      <a:pt x="2" y="168"/>
                      <a:pt x="2" y="168"/>
                      <a:pt x="2" y="168"/>
                    </a:cubicBezTo>
                    <a:cubicBezTo>
                      <a:pt x="2" y="168"/>
                      <a:pt x="2" y="168"/>
                      <a:pt x="2" y="168"/>
                    </a:cubicBezTo>
                    <a:moveTo>
                      <a:pt x="0" y="167"/>
                    </a:moveTo>
                    <a:cubicBezTo>
                      <a:pt x="0" y="167"/>
                      <a:pt x="0" y="167"/>
                      <a:pt x="0" y="167"/>
                    </a:cubicBezTo>
                    <a:cubicBezTo>
                      <a:pt x="0" y="167"/>
                      <a:pt x="0" y="167"/>
                      <a:pt x="0" y="167"/>
                    </a:cubicBezTo>
                    <a:cubicBezTo>
                      <a:pt x="0" y="167"/>
                      <a:pt x="0" y="167"/>
                      <a:pt x="0" y="167"/>
                    </a:cubicBezTo>
                    <a:cubicBezTo>
                      <a:pt x="0" y="167"/>
                      <a:pt x="0" y="167"/>
                      <a:pt x="0" y="167"/>
                    </a:cubicBezTo>
                    <a:cubicBezTo>
                      <a:pt x="0" y="167"/>
                      <a:pt x="0" y="167"/>
                      <a:pt x="0" y="167"/>
                    </a:cubicBezTo>
                    <a:moveTo>
                      <a:pt x="1" y="167"/>
                    </a:moveTo>
                    <a:cubicBezTo>
                      <a:pt x="1" y="167"/>
                      <a:pt x="0" y="167"/>
                      <a:pt x="0" y="167"/>
                    </a:cubicBezTo>
                    <a:cubicBezTo>
                      <a:pt x="0" y="167"/>
                      <a:pt x="0" y="167"/>
                      <a:pt x="1" y="167"/>
                    </a:cubicBezTo>
                    <a:cubicBezTo>
                      <a:pt x="1" y="167"/>
                      <a:pt x="1" y="167"/>
                      <a:pt x="1" y="167"/>
                    </a:cubicBezTo>
                    <a:cubicBezTo>
                      <a:pt x="1" y="167"/>
                      <a:pt x="1" y="167"/>
                      <a:pt x="1" y="167"/>
                    </a:cubicBezTo>
                    <a:cubicBezTo>
                      <a:pt x="1" y="167"/>
                      <a:pt x="1" y="167"/>
                      <a:pt x="1" y="167"/>
                    </a:cubicBezTo>
                    <a:moveTo>
                      <a:pt x="9" y="160"/>
                    </a:moveTo>
                    <a:cubicBezTo>
                      <a:pt x="8" y="163"/>
                      <a:pt x="8" y="163"/>
                      <a:pt x="8" y="163"/>
                    </a:cubicBezTo>
                    <a:cubicBezTo>
                      <a:pt x="8" y="164"/>
                      <a:pt x="8" y="164"/>
                      <a:pt x="8" y="164"/>
                    </a:cubicBezTo>
                    <a:cubicBezTo>
                      <a:pt x="8" y="164"/>
                      <a:pt x="8" y="164"/>
                      <a:pt x="8" y="164"/>
                    </a:cubicBezTo>
                    <a:cubicBezTo>
                      <a:pt x="10" y="161"/>
                      <a:pt x="10" y="161"/>
                      <a:pt x="10" y="161"/>
                    </a:cubicBezTo>
                    <a:cubicBezTo>
                      <a:pt x="10" y="161"/>
                      <a:pt x="10" y="161"/>
                      <a:pt x="9" y="160"/>
                    </a:cubicBezTo>
                    <a:moveTo>
                      <a:pt x="7" y="159"/>
                    </a:moveTo>
                    <a:cubicBezTo>
                      <a:pt x="7" y="160"/>
                      <a:pt x="6" y="162"/>
                      <a:pt x="5" y="163"/>
                    </a:cubicBezTo>
                    <a:cubicBezTo>
                      <a:pt x="5" y="163"/>
                      <a:pt x="5" y="163"/>
                      <a:pt x="5" y="163"/>
                    </a:cubicBezTo>
                    <a:cubicBezTo>
                      <a:pt x="7" y="164"/>
                      <a:pt x="7" y="164"/>
                      <a:pt x="7" y="164"/>
                    </a:cubicBezTo>
                    <a:cubicBezTo>
                      <a:pt x="8" y="163"/>
                      <a:pt x="8" y="163"/>
                      <a:pt x="8" y="163"/>
                    </a:cubicBezTo>
                    <a:cubicBezTo>
                      <a:pt x="8" y="163"/>
                      <a:pt x="8" y="163"/>
                      <a:pt x="7" y="164"/>
                    </a:cubicBezTo>
                    <a:cubicBezTo>
                      <a:pt x="8" y="163"/>
                      <a:pt x="9" y="162"/>
                      <a:pt x="9" y="160"/>
                    </a:cubicBezTo>
                    <a:cubicBezTo>
                      <a:pt x="9" y="160"/>
                      <a:pt x="8" y="160"/>
                      <a:pt x="7" y="159"/>
                    </a:cubicBezTo>
                    <a:moveTo>
                      <a:pt x="7" y="159"/>
                    </a:moveTo>
                    <a:cubicBezTo>
                      <a:pt x="6" y="160"/>
                      <a:pt x="5" y="161"/>
                      <a:pt x="4" y="162"/>
                    </a:cubicBezTo>
                    <a:cubicBezTo>
                      <a:pt x="5" y="162"/>
                      <a:pt x="5" y="162"/>
                      <a:pt x="5" y="162"/>
                    </a:cubicBezTo>
                    <a:cubicBezTo>
                      <a:pt x="5" y="162"/>
                      <a:pt x="5" y="161"/>
                      <a:pt x="6" y="161"/>
                    </a:cubicBezTo>
                    <a:cubicBezTo>
                      <a:pt x="6" y="160"/>
                      <a:pt x="7" y="160"/>
                      <a:pt x="7" y="159"/>
                    </a:cubicBezTo>
                    <a:cubicBezTo>
                      <a:pt x="7" y="159"/>
                      <a:pt x="7" y="159"/>
                      <a:pt x="7" y="159"/>
                    </a:cubicBezTo>
                    <a:moveTo>
                      <a:pt x="12" y="150"/>
                    </a:moveTo>
                    <a:cubicBezTo>
                      <a:pt x="12" y="151"/>
                      <a:pt x="11" y="152"/>
                      <a:pt x="11" y="153"/>
                    </a:cubicBezTo>
                    <a:cubicBezTo>
                      <a:pt x="11" y="153"/>
                      <a:pt x="11" y="153"/>
                      <a:pt x="11" y="153"/>
                    </a:cubicBezTo>
                    <a:cubicBezTo>
                      <a:pt x="13" y="155"/>
                      <a:pt x="13" y="155"/>
                      <a:pt x="13" y="155"/>
                    </a:cubicBezTo>
                    <a:cubicBezTo>
                      <a:pt x="14" y="154"/>
                      <a:pt x="14" y="153"/>
                      <a:pt x="15" y="152"/>
                    </a:cubicBezTo>
                    <a:cubicBezTo>
                      <a:pt x="14" y="152"/>
                      <a:pt x="14" y="152"/>
                      <a:pt x="14" y="151"/>
                    </a:cubicBezTo>
                    <a:cubicBezTo>
                      <a:pt x="13" y="152"/>
                      <a:pt x="13" y="153"/>
                      <a:pt x="12" y="153"/>
                    </a:cubicBezTo>
                    <a:cubicBezTo>
                      <a:pt x="13" y="153"/>
                      <a:pt x="13" y="152"/>
                      <a:pt x="13" y="151"/>
                    </a:cubicBezTo>
                    <a:cubicBezTo>
                      <a:pt x="13" y="151"/>
                      <a:pt x="13" y="151"/>
                      <a:pt x="12" y="150"/>
                    </a:cubicBezTo>
                    <a:moveTo>
                      <a:pt x="21" y="139"/>
                    </a:moveTo>
                    <a:cubicBezTo>
                      <a:pt x="21" y="140"/>
                      <a:pt x="20" y="141"/>
                      <a:pt x="19" y="142"/>
                    </a:cubicBezTo>
                    <a:cubicBezTo>
                      <a:pt x="20" y="143"/>
                      <a:pt x="20" y="143"/>
                      <a:pt x="20" y="143"/>
                    </a:cubicBezTo>
                    <a:cubicBezTo>
                      <a:pt x="21" y="142"/>
                      <a:pt x="22" y="141"/>
                      <a:pt x="22" y="140"/>
                    </a:cubicBezTo>
                    <a:cubicBezTo>
                      <a:pt x="22" y="140"/>
                      <a:pt x="22" y="140"/>
                      <a:pt x="23" y="140"/>
                    </a:cubicBezTo>
                    <a:cubicBezTo>
                      <a:pt x="21" y="139"/>
                      <a:pt x="21" y="139"/>
                      <a:pt x="21" y="139"/>
                    </a:cubicBezTo>
                    <a:moveTo>
                      <a:pt x="19" y="138"/>
                    </a:moveTo>
                    <a:cubicBezTo>
                      <a:pt x="19" y="139"/>
                      <a:pt x="18" y="140"/>
                      <a:pt x="17" y="141"/>
                    </a:cubicBezTo>
                    <a:cubicBezTo>
                      <a:pt x="19" y="142"/>
                      <a:pt x="19" y="142"/>
                      <a:pt x="19" y="142"/>
                    </a:cubicBezTo>
                    <a:cubicBezTo>
                      <a:pt x="19" y="141"/>
                      <a:pt x="20" y="140"/>
                      <a:pt x="21" y="139"/>
                    </a:cubicBezTo>
                    <a:cubicBezTo>
                      <a:pt x="21" y="138"/>
                      <a:pt x="21" y="138"/>
                      <a:pt x="21" y="138"/>
                    </a:cubicBezTo>
                    <a:cubicBezTo>
                      <a:pt x="20" y="139"/>
                      <a:pt x="20" y="139"/>
                      <a:pt x="20" y="139"/>
                    </a:cubicBezTo>
                    <a:cubicBezTo>
                      <a:pt x="20" y="139"/>
                      <a:pt x="20" y="139"/>
                      <a:pt x="21" y="138"/>
                    </a:cubicBezTo>
                    <a:cubicBezTo>
                      <a:pt x="19" y="138"/>
                      <a:pt x="19" y="138"/>
                      <a:pt x="19" y="138"/>
                    </a:cubicBezTo>
                    <a:moveTo>
                      <a:pt x="27" y="129"/>
                    </a:moveTo>
                    <a:cubicBezTo>
                      <a:pt x="26" y="131"/>
                      <a:pt x="26" y="131"/>
                      <a:pt x="26" y="131"/>
                    </a:cubicBezTo>
                    <a:cubicBezTo>
                      <a:pt x="26" y="131"/>
                      <a:pt x="27" y="132"/>
                      <a:pt x="27" y="132"/>
                    </a:cubicBezTo>
                    <a:cubicBezTo>
                      <a:pt x="28" y="131"/>
                      <a:pt x="28" y="130"/>
                      <a:pt x="29" y="130"/>
                    </a:cubicBezTo>
                    <a:cubicBezTo>
                      <a:pt x="28" y="129"/>
                      <a:pt x="28" y="129"/>
                      <a:pt x="27" y="129"/>
                    </a:cubicBezTo>
                    <a:moveTo>
                      <a:pt x="27" y="129"/>
                    </a:moveTo>
                    <a:cubicBezTo>
                      <a:pt x="26" y="129"/>
                      <a:pt x="26" y="130"/>
                      <a:pt x="25" y="131"/>
                    </a:cubicBezTo>
                    <a:cubicBezTo>
                      <a:pt x="26" y="131"/>
                      <a:pt x="26" y="131"/>
                      <a:pt x="26" y="131"/>
                    </a:cubicBezTo>
                    <a:cubicBezTo>
                      <a:pt x="26" y="130"/>
                      <a:pt x="27" y="130"/>
                      <a:pt x="27" y="129"/>
                    </a:cubicBezTo>
                    <a:cubicBezTo>
                      <a:pt x="27" y="129"/>
                      <a:pt x="27" y="129"/>
                      <a:pt x="27" y="129"/>
                    </a:cubicBezTo>
                    <a:moveTo>
                      <a:pt x="27" y="128"/>
                    </a:moveTo>
                    <a:cubicBezTo>
                      <a:pt x="27" y="128"/>
                      <a:pt x="27" y="128"/>
                      <a:pt x="27" y="128"/>
                    </a:cubicBezTo>
                    <a:cubicBezTo>
                      <a:pt x="28" y="128"/>
                      <a:pt x="29" y="128"/>
                      <a:pt x="29" y="129"/>
                    </a:cubicBezTo>
                    <a:cubicBezTo>
                      <a:pt x="29" y="129"/>
                      <a:pt x="29" y="129"/>
                      <a:pt x="29" y="129"/>
                    </a:cubicBezTo>
                    <a:cubicBezTo>
                      <a:pt x="29" y="128"/>
                      <a:pt x="28" y="128"/>
                      <a:pt x="27" y="128"/>
                    </a:cubicBezTo>
                    <a:moveTo>
                      <a:pt x="25" y="128"/>
                    </a:moveTo>
                    <a:cubicBezTo>
                      <a:pt x="25" y="128"/>
                      <a:pt x="24" y="129"/>
                      <a:pt x="24" y="130"/>
                    </a:cubicBezTo>
                    <a:cubicBezTo>
                      <a:pt x="24" y="130"/>
                      <a:pt x="25" y="130"/>
                      <a:pt x="25" y="131"/>
                    </a:cubicBezTo>
                    <a:cubicBezTo>
                      <a:pt x="26" y="130"/>
                      <a:pt x="26" y="129"/>
                      <a:pt x="27" y="129"/>
                    </a:cubicBezTo>
                    <a:cubicBezTo>
                      <a:pt x="27" y="128"/>
                      <a:pt x="27" y="128"/>
                      <a:pt x="26" y="128"/>
                    </a:cubicBezTo>
                    <a:cubicBezTo>
                      <a:pt x="26" y="129"/>
                      <a:pt x="26" y="130"/>
                      <a:pt x="25" y="130"/>
                    </a:cubicBezTo>
                    <a:cubicBezTo>
                      <a:pt x="26" y="130"/>
                      <a:pt x="26" y="129"/>
                      <a:pt x="26" y="128"/>
                    </a:cubicBezTo>
                    <a:cubicBezTo>
                      <a:pt x="26" y="128"/>
                      <a:pt x="26" y="128"/>
                      <a:pt x="25" y="128"/>
                    </a:cubicBezTo>
                    <a:moveTo>
                      <a:pt x="27" y="127"/>
                    </a:moveTo>
                    <a:cubicBezTo>
                      <a:pt x="27" y="127"/>
                      <a:pt x="27" y="127"/>
                      <a:pt x="27" y="127"/>
                    </a:cubicBezTo>
                    <a:cubicBezTo>
                      <a:pt x="27" y="128"/>
                      <a:pt x="27" y="128"/>
                      <a:pt x="27" y="128"/>
                    </a:cubicBezTo>
                    <a:cubicBezTo>
                      <a:pt x="27" y="128"/>
                      <a:pt x="27" y="128"/>
                      <a:pt x="27" y="128"/>
                    </a:cubicBezTo>
                    <a:cubicBezTo>
                      <a:pt x="27" y="128"/>
                      <a:pt x="27" y="127"/>
                      <a:pt x="27" y="127"/>
                    </a:cubicBezTo>
                    <a:moveTo>
                      <a:pt x="26" y="127"/>
                    </a:moveTo>
                    <a:cubicBezTo>
                      <a:pt x="26" y="127"/>
                      <a:pt x="26" y="127"/>
                      <a:pt x="26" y="127"/>
                    </a:cubicBezTo>
                    <a:cubicBezTo>
                      <a:pt x="26" y="127"/>
                      <a:pt x="26" y="127"/>
                      <a:pt x="27" y="127"/>
                    </a:cubicBezTo>
                    <a:cubicBezTo>
                      <a:pt x="27" y="127"/>
                      <a:pt x="27" y="127"/>
                      <a:pt x="27" y="127"/>
                    </a:cubicBezTo>
                    <a:cubicBezTo>
                      <a:pt x="26" y="127"/>
                      <a:pt x="26" y="127"/>
                      <a:pt x="26" y="127"/>
                    </a:cubicBezTo>
                    <a:moveTo>
                      <a:pt x="32" y="123"/>
                    </a:moveTo>
                    <a:cubicBezTo>
                      <a:pt x="32" y="123"/>
                      <a:pt x="32" y="123"/>
                      <a:pt x="32" y="123"/>
                    </a:cubicBezTo>
                    <a:cubicBezTo>
                      <a:pt x="32" y="123"/>
                      <a:pt x="32" y="123"/>
                      <a:pt x="33" y="124"/>
                    </a:cubicBezTo>
                    <a:cubicBezTo>
                      <a:pt x="33" y="123"/>
                      <a:pt x="33" y="123"/>
                      <a:pt x="33" y="123"/>
                    </a:cubicBezTo>
                    <a:cubicBezTo>
                      <a:pt x="32" y="123"/>
                      <a:pt x="32" y="123"/>
                      <a:pt x="32" y="123"/>
                    </a:cubicBezTo>
                    <a:moveTo>
                      <a:pt x="31" y="122"/>
                    </a:moveTo>
                    <a:cubicBezTo>
                      <a:pt x="31" y="122"/>
                      <a:pt x="31" y="122"/>
                      <a:pt x="31" y="122"/>
                    </a:cubicBezTo>
                    <a:cubicBezTo>
                      <a:pt x="31" y="123"/>
                      <a:pt x="31" y="123"/>
                      <a:pt x="31" y="123"/>
                    </a:cubicBezTo>
                    <a:cubicBezTo>
                      <a:pt x="31" y="123"/>
                      <a:pt x="31" y="123"/>
                      <a:pt x="31" y="123"/>
                    </a:cubicBezTo>
                    <a:cubicBezTo>
                      <a:pt x="31" y="122"/>
                      <a:pt x="31" y="122"/>
                      <a:pt x="31" y="122"/>
                    </a:cubicBezTo>
                    <a:moveTo>
                      <a:pt x="30" y="122"/>
                    </a:moveTo>
                    <a:cubicBezTo>
                      <a:pt x="30" y="122"/>
                      <a:pt x="30" y="122"/>
                      <a:pt x="30" y="122"/>
                    </a:cubicBezTo>
                    <a:cubicBezTo>
                      <a:pt x="30" y="122"/>
                      <a:pt x="31" y="122"/>
                      <a:pt x="31" y="122"/>
                    </a:cubicBezTo>
                    <a:cubicBezTo>
                      <a:pt x="31" y="122"/>
                      <a:pt x="31" y="122"/>
                      <a:pt x="31" y="122"/>
                    </a:cubicBezTo>
                    <a:cubicBezTo>
                      <a:pt x="30" y="122"/>
                      <a:pt x="30" y="122"/>
                      <a:pt x="30" y="122"/>
                    </a:cubicBezTo>
                    <a:moveTo>
                      <a:pt x="30" y="122"/>
                    </a:moveTo>
                    <a:cubicBezTo>
                      <a:pt x="30" y="122"/>
                      <a:pt x="30" y="122"/>
                      <a:pt x="30" y="122"/>
                    </a:cubicBezTo>
                    <a:cubicBezTo>
                      <a:pt x="30" y="122"/>
                      <a:pt x="30" y="122"/>
                      <a:pt x="30" y="122"/>
                    </a:cubicBezTo>
                    <a:cubicBezTo>
                      <a:pt x="30" y="122"/>
                      <a:pt x="30" y="122"/>
                      <a:pt x="30" y="122"/>
                    </a:cubicBezTo>
                    <a:cubicBezTo>
                      <a:pt x="30" y="122"/>
                      <a:pt x="30" y="122"/>
                      <a:pt x="30" y="122"/>
                    </a:cubicBezTo>
                    <a:moveTo>
                      <a:pt x="29" y="121"/>
                    </a:moveTo>
                    <a:cubicBezTo>
                      <a:pt x="29" y="121"/>
                      <a:pt x="29" y="121"/>
                      <a:pt x="29" y="121"/>
                    </a:cubicBezTo>
                    <a:cubicBezTo>
                      <a:pt x="29" y="122"/>
                      <a:pt x="30" y="122"/>
                      <a:pt x="30" y="122"/>
                    </a:cubicBezTo>
                    <a:cubicBezTo>
                      <a:pt x="30" y="122"/>
                      <a:pt x="30" y="122"/>
                      <a:pt x="30" y="122"/>
                    </a:cubicBezTo>
                    <a:cubicBezTo>
                      <a:pt x="29" y="121"/>
                      <a:pt x="29" y="121"/>
                      <a:pt x="29" y="121"/>
                    </a:cubicBezTo>
                    <a:moveTo>
                      <a:pt x="34" y="119"/>
                    </a:moveTo>
                    <a:cubicBezTo>
                      <a:pt x="33" y="120"/>
                      <a:pt x="32" y="121"/>
                      <a:pt x="32" y="122"/>
                    </a:cubicBezTo>
                    <a:cubicBezTo>
                      <a:pt x="32" y="123"/>
                      <a:pt x="33" y="123"/>
                      <a:pt x="33" y="123"/>
                    </a:cubicBezTo>
                    <a:cubicBezTo>
                      <a:pt x="34" y="122"/>
                      <a:pt x="34" y="121"/>
                      <a:pt x="35" y="120"/>
                    </a:cubicBezTo>
                    <a:cubicBezTo>
                      <a:pt x="34" y="119"/>
                      <a:pt x="34" y="119"/>
                      <a:pt x="34" y="119"/>
                    </a:cubicBezTo>
                    <a:moveTo>
                      <a:pt x="34" y="119"/>
                    </a:moveTo>
                    <a:cubicBezTo>
                      <a:pt x="34" y="119"/>
                      <a:pt x="34" y="119"/>
                      <a:pt x="34" y="119"/>
                    </a:cubicBezTo>
                    <a:cubicBezTo>
                      <a:pt x="34" y="120"/>
                      <a:pt x="34" y="120"/>
                      <a:pt x="35" y="120"/>
                    </a:cubicBezTo>
                    <a:cubicBezTo>
                      <a:pt x="35" y="120"/>
                      <a:pt x="35" y="120"/>
                      <a:pt x="35" y="120"/>
                    </a:cubicBezTo>
                    <a:cubicBezTo>
                      <a:pt x="35" y="119"/>
                      <a:pt x="34" y="119"/>
                      <a:pt x="34" y="119"/>
                    </a:cubicBezTo>
                    <a:moveTo>
                      <a:pt x="33" y="118"/>
                    </a:moveTo>
                    <a:cubicBezTo>
                      <a:pt x="32" y="119"/>
                      <a:pt x="31" y="121"/>
                      <a:pt x="31" y="122"/>
                    </a:cubicBezTo>
                    <a:cubicBezTo>
                      <a:pt x="31" y="122"/>
                      <a:pt x="31" y="122"/>
                      <a:pt x="32" y="122"/>
                    </a:cubicBezTo>
                    <a:cubicBezTo>
                      <a:pt x="32" y="121"/>
                      <a:pt x="33" y="120"/>
                      <a:pt x="33" y="119"/>
                    </a:cubicBezTo>
                    <a:cubicBezTo>
                      <a:pt x="33" y="119"/>
                      <a:pt x="33" y="119"/>
                      <a:pt x="33" y="119"/>
                    </a:cubicBezTo>
                    <a:cubicBezTo>
                      <a:pt x="33" y="119"/>
                      <a:pt x="33" y="119"/>
                      <a:pt x="33" y="119"/>
                    </a:cubicBezTo>
                    <a:cubicBezTo>
                      <a:pt x="33" y="119"/>
                      <a:pt x="33" y="119"/>
                      <a:pt x="33" y="119"/>
                    </a:cubicBezTo>
                    <a:cubicBezTo>
                      <a:pt x="33" y="119"/>
                      <a:pt x="34" y="119"/>
                      <a:pt x="34" y="119"/>
                    </a:cubicBezTo>
                    <a:cubicBezTo>
                      <a:pt x="34" y="119"/>
                      <a:pt x="33" y="119"/>
                      <a:pt x="33" y="119"/>
                    </a:cubicBezTo>
                    <a:cubicBezTo>
                      <a:pt x="33" y="118"/>
                      <a:pt x="33" y="118"/>
                      <a:pt x="33" y="118"/>
                    </a:cubicBezTo>
                    <a:moveTo>
                      <a:pt x="32" y="118"/>
                    </a:moveTo>
                    <a:cubicBezTo>
                      <a:pt x="32" y="119"/>
                      <a:pt x="31" y="120"/>
                      <a:pt x="30" y="121"/>
                    </a:cubicBezTo>
                    <a:cubicBezTo>
                      <a:pt x="30" y="121"/>
                      <a:pt x="30" y="122"/>
                      <a:pt x="30" y="122"/>
                    </a:cubicBezTo>
                    <a:cubicBezTo>
                      <a:pt x="31" y="120"/>
                      <a:pt x="32" y="119"/>
                      <a:pt x="33" y="118"/>
                    </a:cubicBezTo>
                    <a:cubicBezTo>
                      <a:pt x="32" y="118"/>
                      <a:pt x="32" y="118"/>
                      <a:pt x="32" y="118"/>
                    </a:cubicBezTo>
                    <a:moveTo>
                      <a:pt x="31" y="117"/>
                    </a:moveTo>
                    <a:cubicBezTo>
                      <a:pt x="30" y="118"/>
                      <a:pt x="30" y="120"/>
                      <a:pt x="29" y="121"/>
                    </a:cubicBezTo>
                    <a:cubicBezTo>
                      <a:pt x="29" y="121"/>
                      <a:pt x="30" y="121"/>
                      <a:pt x="30" y="121"/>
                    </a:cubicBezTo>
                    <a:cubicBezTo>
                      <a:pt x="31" y="120"/>
                      <a:pt x="31" y="119"/>
                      <a:pt x="32" y="118"/>
                    </a:cubicBezTo>
                    <a:cubicBezTo>
                      <a:pt x="31" y="117"/>
                      <a:pt x="31" y="117"/>
                      <a:pt x="31" y="117"/>
                    </a:cubicBezTo>
                    <a:moveTo>
                      <a:pt x="36" y="116"/>
                    </a:moveTo>
                    <a:cubicBezTo>
                      <a:pt x="36" y="116"/>
                      <a:pt x="35" y="117"/>
                      <a:pt x="35" y="117"/>
                    </a:cubicBezTo>
                    <a:cubicBezTo>
                      <a:pt x="36" y="117"/>
                      <a:pt x="36" y="118"/>
                      <a:pt x="36" y="118"/>
                    </a:cubicBezTo>
                    <a:cubicBezTo>
                      <a:pt x="36" y="117"/>
                      <a:pt x="37" y="117"/>
                      <a:pt x="37" y="117"/>
                    </a:cubicBezTo>
                    <a:cubicBezTo>
                      <a:pt x="37" y="117"/>
                      <a:pt x="36" y="116"/>
                      <a:pt x="36" y="116"/>
                    </a:cubicBezTo>
                    <a:cubicBezTo>
                      <a:pt x="36" y="116"/>
                      <a:pt x="36" y="116"/>
                      <a:pt x="36" y="116"/>
                    </a:cubicBezTo>
                    <a:cubicBezTo>
                      <a:pt x="36" y="116"/>
                      <a:pt x="36" y="116"/>
                      <a:pt x="36" y="116"/>
                    </a:cubicBezTo>
                    <a:moveTo>
                      <a:pt x="35" y="115"/>
                    </a:moveTo>
                    <a:cubicBezTo>
                      <a:pt x="34" y="116"/>
                      <a:pt x="34" y="116"/>
                      <a:pt x="34" y="116"/>
                    </a:cubicBezTo>
                    <a:cubicBezTo>
                      <a:pt x="34" y="117"/>
                      <a:pt x="35" y="117"/>
                      <a:pt x="35" y="117"/>
                    </a:cubicBezTo>
                    <a:cubicBezTo>
                      <a:pt x="35" y="117"/>
                      <a:pt x="35" y="116"/>
                      <a:pt x="35" y="116"/>
                    </a:cubicBezTo>
                    <a:cubicBezTo>
                      <a:pt x="35" y="116"/>
                      <a:pt x="35" y="116"/>
                      <a:pt x="35" y="115"/>
                    </a:cubicBezTo>
                    <a:moveTo>
                      <a:pt x="34" y="115"/>
                    </a:moveTo>
                    <a:cubicBezTo>
                      <a:pt x="34" y="115"/>
                      <a:pt x="34" y="116"/>
                      <a:pt x="34" y="116"/>
                    </a:cubicBezTo>
                    <a:cubicBezTo>
                      <a:pt x="34" y="116"/>
                      <a:pt x="34" y="116"/>
                      <a:pt x="34" y="116"/>
                    </a:cubicBezTo>
                    <a:cubicBezTo>
                      <a:pt x="34" y="116"/>
                      <a:pt x="34" y="116"/>
                      <a:pt x="34" y="115"/>
                    </a:cubicBezTo>
                    <a:cubicBezTo>
                      <a:pt x="34" y="115"/>
                      <a:pt x="34" y="115"/>
                      <a:pt x="34" y="115"/>
                    </a:cubicBezTo>
                    <a:moveTo>
                      <a:pt x="37" y="114"/>
                    </a:moveTo>
                    <a:cubicBezTo>
                      <a:pt x="37" y="115"/>
                      <a:pt x="37" y="115"/>
                      <a:pt x="36" y="115"/>
                    </a:cubicBezTo>
                    <a:cubicBezTo>
                      <a:pt x="37" y="116"/>
                      <a:pt x="37" y="116"/>
                      <a:pt x="37" y="116"/>
                    </a:cubicBezTo>
                    <a:cubicBezTo>
                      <a:pt x="38" y="116"/>
                      <a:pt x="38" y="115"/>
                      <a:pt x="38" y="115"/>
                    </a:cubicBezTo>
                    <a:cubicBezTo>
                      <a:pt x="38" y="115"/>
                      <a:pt x="37" y="115"/>
                      <a:pt x="37" y="114"/>
                    </a:cubicBezTo>
                    <a:moveTo>
                      <a:pt x="33" y="114"/>
                    </a:moveTo>
                    <a:cubicBezTo>
                      <a:pt x="33" y="114"/>
                      <a:pt x="33" y="115"/>
                      <a:pt x="32" y="115"/>
                    </a:cubicBezTo>
                    <a:cubicBezTo>
                      <a:pt x="32" y="115"/>
                      <a:pt x="32" y="115"/>
                      <a:pt x="32" y="115"/>
                    </a:cubicBezTo>
                    <a:cubicBezTo>
                      <a:pt x="33" y="116"/>
                      <a:pt x="33" y="116"/>
                      <a:pt x="33" y="116"/>
                    </a:cubicBezTo>
                    <a:cubicBezTo>
                      <a:pt x="33" y="116"/>
                      <a:pt x="34" y="115"/>
                      <a:pt x="34" y="115"/>
                    </a:cubicBezTo>
                    <a:cubicBezTo>
                      <a:pt x="34" y="115"/>
                      <a:pt x="33" y="114"/>
                      <a:pt x="33" y="114"/>
                    </a:cubicBezTo>
                    <a:moveTo>
                      <a:pt x="36" y="114"/>
                    </a:moveTo>
                    <a:cubicBezTo>
                      <a:pt x="35" y="114"/>
                      <a:pt x="35" y="114"/>
                      <a:pt x="35" y="114"/>
                    </a:cubicBezTo>
                    <a:cubicBezTo>
                      <a:pt x="35" y="115"/>
                      <a:pt x="36" y="115"/>
                      <a:pt x="36" y="115"/>
                    </a:cubicBezTo>
                    <a:cubicBezTo>
                      <a:pt x="36" y="115"/>
                      <a:pt x="36" y="114"/>
                      <a:pt x="37" y="114"/>
                    </a:cubicBezTo>
                    <a:cubicBezTo>
                      <a:pt x="36" y="114"/>
                      <a:pt x="36" y="114"/>
                      <a:pt x="36" y="114"/>
                    </a:cubicBezTo>
                    <a:moveTo>
                      <a:pt x="35" y="113"/>
                    </a:moveTo>
                    <a:cubicBezTo>
                      <a:pt x="35" y="114"/>
                      <a:pt x="35" y="114"/>
                      <a:pt x="35" y="114"/>
                    </a:cubicBezTo>
                    <a:cubicBezTo>
                      <a:pt x="35" y="114"/>
                      <a:pt x="35" y="114"/>
                      <a:pt x="35" y="114"/>
                    </a:cubicBezTo>
                    <a:cubicBezTo>
                      <a:pt x="35" y="114"/>
                      <a:pt x="35" y="114"/>
                      <a:pt x="35" y="113"/>
                    </a:cubicBezTo>
                    <a:cubicBezTo>
                      <a:pt x="35" y="113"/>
                      <a:pt x="35" y="113"/>
                      <a:pt x="35" y="113"/>
                    </a:cubicBezTo>
                    <a:moveTo>
                      <a:pt x="34" y="112"/>
                    </a:moveTo>
                    <a:cubicBezTo>
                      <a:pt x="34" y="113"/>
                      <a:pt x="34" y="113"/>
                      <a:pt x="33" y="113"/>
                    </a:cubicBezTo>
                    <a:cubicBezTo>
                      <a:pt x="34" y="114"/>
                      <a:pt x="34" y="114"/>
                      <a:pt x="34" y="114"/>
                    </a:cubicBezTo>
                    <a:cubicBezTo>
                      <a:pt x="34" y="114"/>
                      <a:pt x="35" y="113"/>
                      <a:pt x="35" y="113"/>
                    </a:cubicBezTo>
                    <a:cubicBezTo>
                      <a:pt x="35" y="113"/>
                      <a:pt x="34" y="113"/>
                      <a:pt x="34" y="112"/>
                    </a:cubicBezTo>
                    <a:moveTo>
                      <a:pt x="38" y="112"/>
                    </a:moveTo>
                    <a:cubicBezTo>
                      <a:pt x="38" y="113"/>
                      <a:pt x="38" y="113"/>
                      <a:pt x="37" y="114"/>
                    </a:cubicBezTo>
                    <a:cubicBezTo>
                      <a:pt x="38" y="114"/>
                      <a:pt x="38" y="114"/>
                      <a:pt x="38" y="114"/>
                    </a:cubicBezTo>
                    <a:cubicBezTo>
                      <a:pt x="39" y="114"/>
                      <a:pt x="39" y="113"/>
                      <a:pt x="39" y="113"/>
                    </a:cubicBezTo>
                    <a:cubicBezTo>
                      <a:pt x="39" y="113"/>
                      <a:pt x="39" y="112"/>
                      <a:pt x="38" y="112"/>
                    </a:cubicBezTo>
                    <a:moveTo>
                      <a:pt x="37" y="111"/>
                    </a:moveTo>
                    <a:cubicBezTo>
                      <a:pt x="37" y="112"/>
                      <a:pt x="36" y="112"/>
                      <a:pt x="36" y="113"/>
                    </a:cubicBezTo>
                    <a:cubicBezTo>
                      <a:pt x="36" y="113"/>
                      <a:pt x="37" y="113"/>
                      <a:pt x="37" y="113"/>
                    </a:cubicBezTo>
                    <a:cubicBezTo>
                      <a:pt x="37" y="113"/>
                      <a:pt x="38" y="112"/>
                      <a:pt x="38" y="112"/>
                    </a:cubicBezTo>
                    <a:cubicBezTo>
                      <a:pt x="38" y="112"/>
                      <a:pt x="37" y="112"/>
                      <a:pt x="37" y="111"/>
                    </a:cubicBezTo>
                    <a:moveTo>
                      <a:pt x="37" y="111"/>
                    </a:moveTo>
                    <a:cubicBezTo>
                      <a:pt x="36" y="112"/>
                      <a:pt x="36" y="112"/>
                      <a:pt x="36" y="113"/>
                    </a:cubicBezTo>
                    <a:cubicBezTo>
                      <a:pt x="36" y="113"/>
                      <a:pt x="36" y="113"/>
                      <a:pt x="36" y="113"/>
                    </a:cubicBezTo>
                    <a:cubicBezTo>
                      <a:pt x="36" y="112"/>
                      <a:pt x="37" y="112"/>
                      <a:pt x="37" y="111"/>
                    </a:cubicBezTo>
                    <a:cubicBezTo>
                      <a:pt x="37" y="111"/>
                      <a:pt x="37" y="111"/>
                      <a:pt x="37" y="111"/>
                    </a:cubicBezTo>
                    <a:moveTo>
                      <a:pt x="35" y="110"/>
                    </a:moveTo>
                    <a:cubicBezTo>
                      <a:pt x="35" y="111"/>
                      <a:pt x="35" y="111"/>
                      <a:pt x="34" y="112"/>
                    </a:cubicBezTo>
                    <a:cubicBezTo>
                      <a:pt x="35" y="112"/>
                      <a:pt x="35" y="112"/>
                      <a:pt x="35" y="112"/>
                    </a:cubicBezTo>
                    <a:cubicBezTo>
                      <a:pt x="36" y="112"/>
                      <a:pt x="36" y="111"/>
                      <a:pt x="36" y="111"/>
                    </a:cubicBezTo>
                    <a:cubicBezTo>
                      <a:pt x="36" y="111"/>
                      <a:pt x="35" y="110"/>
                      <a:pt x="35" y="110"/>
                    </a:cubicBezTo>
                    <a:moveTo>
                      <a:pt x="47" y="106"/>
                    </a:moveTo>
                    <a:cubicBezTo>
                      <a:pt x="47" y="106"/>
                      <a:pt x="47" y="106"/>
                      <a:pt x="47" y="106"/>
                    </a:cubicBezTo>
                    <a:cubicBezTo>
                      <a:pt x="47" y="106"/>
                      <a:pt x="47" y="106"/>
                      <a:pt x="47" y="106"/>
                    </a:cubicBezTo>
                    <a:cubicBezTo>
                      <a:pt x="47" y="106"/>
                      <a:pt x="47" y="106"/>
                      <a:pt x="47" y="106"/>
                    </a:cubicBezTo>
                    <a:cubicBezTo>
                      <a:pt x="47" y="106"/>
                      <a:pt x="47" y="106"/>
                      <a:pt x="47" y="106"/>
                    </a:cubicBezTo>
                    <a:moveTo>
                      <a:pt x="43" y="105"/>
                    </a:moveTo>
                    <a:cubicBezTo>
                      <a:pt x="42" y="106"/>
                      <a:pt x="41" y="108"/>
                      <a:pt x="40" y="110"/>
                    </a:cubicBezTo>
                    <a:cubicBezTo>
                      <a:pt x="40" y="110"/>
                      <a:pt x="41" y="110"/>
                      <a:pt x="41" y="110"/>
                    </a:cubicBezTo>
                    <a:cubicBezTo>
                      <a:pt x="42" y="109"/>
                      <a:pt x="43" y="107"/>
                      <a:pt x="44" y="105"/>
                    </a:cubicBezTo>
                    <a:cubicBezTo>
                      <a:pt x="44" y="105"/>
                      <a:pt x="44" y="105"/>
                      <a:pt x="44" y="105"/>
                    </a:cubicBezTo>
                    <a:cubicBezTo>
                      <a:pt x="44" y="105"/>
                      <a:pt x="44" y="105"/>
                      <a:pt x="44" y="105"/>
                    </a:cubicBezTo>
                    <a:cubicBezTo>
                      <a:pt x="44" y="105"/>
                      <a:pt x="43" y="105"/>
                      <a:pt x="43" y="105"/>
                    </a:cubicBezTo>
                    <a:moveTo>
                      <a:pt x="39" y="104"/>
                    </a:moveTo>
                    <a:cubicBezTo>
                      <a:pt x="38" y="105"/>
                      <a:pt x="37" y="107"/>
                      <a:pt x="36" y="108"/>
                    </a:cubicBezTo>
                    <a:cubicBezTo>
                      <a:pt x="37" y="108"/>
                      <a:pt x="37" y="108"/>
                      <a:pt x="37" y="108"/>
                    </a:cubicBezTo>
                    <a:cubicBezTo>
                      <a:pt x="38" y="107"/>
                      <a:pt x="39" y="106"/>
                      <a:pt x="40" y="105"/>
                    </a:cubicBezTo>
                    <a:cubicBezTo>
                      <a:pt x="39" y="104"/>
                      <a:pt x="39" y="104"/>
                      <a:pt x="39" y="104"/>
                    </a:cubicBezTo>
                    <a:moveTo>
                      <a:pt x="44" y="104"/>
                    </a:moveTo>
                    <a:cubicBezTo>
                      <a:pt x="44" y="104"/>
                      <a:pt x="44" y="104"/>
                      <a:pt x="44" y="104"/>
                    </a:cubicBezTo>
                    <a:cubicBezTo>
                      <a:pt x="44" y="104"/>
                      <a:pt x="44" y="104"/>
                      <a:pt x="45" y="104"/>
                    </a:cubicBezTo>
                    <a:cubicBezTo>
                      <a:pt x="45" y="104"/>
                      <a:pt x="45" y="104"/>
                      <a:pt x="45" y="104"/>
                    </a:cubicBezTo>
                    <a:cubicBezTo>
                      <a:pt x="44" y="104"/>
                      <a:pt x="44" y="104"/>
                      <a:pt x="44" y="104"/>
                    </a:cubicBezTo>
                    <a:moveTo>
                      <a:pt x="41" y="104"/>
                    </a:moveTo>
                    <a:cubicBezTo>
                      <a:pt x="41" y="104"/>
                      <a:pt x="41" y="105"/>
                      <a:pt x="40" y="105"/>
                    </a:cubicBezTo>
                    <a:cubicBezTo>
                      <a:pt x="41" y="105"/>
                      <a:pt x="41" y="105"/>
                      <a:pt x="41" y="105"/>
                    </a:cubicBezTo>
                    <a:cubicBezTo>
                      <a:pt x="40" y="105"/>
                      <a:pt x="40" y="105"/>
                      <a:pt x="40" y="105"/>
                    </a:cubicBezTo>
                    <a:cubicBezTo>
                      <a:pt x="40" y="106"/>
                      <a:pt x="39" y="108"/>
                      <a:pt x="38" y="109"/>
                    </a:cubicBezTo>
                    <a:cubicBezTo>
                      <a:pt x="38" y="109"/>
                      <a:pt x="38" y="109"/>
                      <a:pt x="38" y="109"/>
                    </a:cubicBezTo>
                    <a:cubicBezTo>
                      <a:pt x="39" y="108"/>
                      <a:pt x="39" y="107"/>
                      <a:pt x="40" y="107"/>
                    </a:cubicBezTo>
                    <a:cubicBezTo>
                      <a:pt x="39" y="108"/>
                      <a:pt x="39" y="108"/>
                      <a:pt x="39" y="109"/>
                    </a:cubicBezTo>
                    <a:cubicBezTo>
                      <a:pt x="39" y="109"/>
                      <a:pt x="39" y="109"/>
                      <a:pt x="39" y="109"/>
                    </a:cubicBezTo>
                    <a:cubicBezTo>
                      <a:pt x="39" y="109"/>
                      <a:pt x="39" y="109"/>
                      <a:pt x="39" y="110"/>
                    </a:cubicBezTo>
                    <a:cubicBezTo>
                      <a:pt x="41" y="108"/>
                      <a:pt x="42" y="106"/>
                      <a:pt x="43" y="104"/>
                    </a:cubicBezTo>
                    <a:cubicBezTo>
                      <a:pt x="42" y="104"/>
                      <a:pt x="42" y="104"/>
                      <a:pt x="41" y="104"/>
                    </a:cubicBezTo>
                    <a:moveTo>
                      <a:pt x="42" y="103"/>
                    </a:moveTo>
                    <a:cubicBezTo>
                      <a:pt x="42" y="103"/>
                      <a:pt x="42" y="103"/>
                      <a:pt x="42" y="103"/>
                    </a:cubicBezTo>
                    <a:cubicBezTo>
                      <a:pt x="42" y="103"/>
                      <a:pt x="43" y="103"/>
                      <a:pt x="43" y="104"/>
                    </a:cubicBezTo>
                    <a:cubicBezTo>
                      <a:pt x="43" y="104"/>
                      <a:pt x="43" y="104"/>
                      <a:pt x="43" y="104"/>
                    </a:cubicBezTo>
                    <a:cubicBezTo>
                      <a:pt x="43" y="103"/>
                      <a:pt x="42" y="103"/>
                      <a:pt x="42" y="103"/>
                    </a:cubicBezTo>
                    <a:moveTo>
                      <a:pt x="40" y="103"/>
                    </a:moveTo>
                    <a:cubicBezTo>
                      <a:pt x="39" y="103"/>
                      <a:pt x="39" y="103"/>
                      <a:pt x="39" y="103"/>
                    </a:cubicBezTo>
                    <a:cubicBezTo>
                      <a:pt x="40" y="103"/>
                      <a:pt x="40" y="103"/>
                      <a:pt x="40" y="103"/>
                    </a:cubicBezTo>
                    <a:cubicBezTo>
                      <a:pt x="40" y="103"/>
                      <a:pt x="40" y="103"/>
                      <a:pt x="39" y="103"/>
                    </a:cubicBezTo>
                    <a:cubicBezTo>
                      <a:pt x="39" y="103"/>
                      <a:pt x="39" y="104"/>
                      <a:pt x="39" y="104"/>
                    </a:cubicBezTo>
                    <a:cubicBezTo>
                      <a:pt x="39" y="104"/>
                      <a:pt x="39" y="104"/>
                      <a:pt x="40" y="105"/>
                    </a:cubicBezTo>
                    <a:cubicBezTo>
                      <a:pt x="40" y="104"/>
                      <a:pt x="40" y="104"/>
                      <a:pt x="40" y="103"/>
                    </a:cubicBezTo>
                    <a:cubicBezTo>
                      <a:pt x="40" y="103"/>
                      <a:pt x="40" y="103"/>
                      <a:pt x="40" y="103"/>
                    </a:cubicBezTo>
                    <a:moveTo>
                      <a:pt x="40" y="102"/>
                    </a:moveTo>
                    <a:cubicBezTo>
                      <a:pt x="40" y="102"/>
                      <a:pt x="40" y="102"/>
                      <a:pt x="40" y="102"/>
                    </a:cubicBezTo>
                    <a:cubicBezTo>
                      <a:pt x="40" y="102"/>
                      <a:pt x="41" y="102"/>
                      <a:pt x="41" y="102"/>
                    </a:cubicBezTo>
                    <a:cubicBezTo>
                      <a:pt x="41" y="102"/>
                      <a:pt x="41" y="102"/>
                      <a:pt x="41" y="102"/>
                    </a:cubicBezTo>
                    <a:cubicBezTo>
                      <a:pt x="41" y="102"/>
                      <a:pt x="40" y="102"/>
                      <a:pt x="40" y="102"/>
                    </a:cubicBezTo>
                    <a:moveTo>
                      <a:pt x="50" y="99"/>
                    </a:moveTo>
                    <a:cubicBezTo>
                      <a:pt x="49" y="102"/>
                      <a:pt x="48" y="104"/>
                      <a:pt x="47" y="105"/>
                    </a:cubicBezTo>
                    <a:cubicBezTo>
                      <a:pt x="47" y="105"/>
                      <a:pt x="47" y="105"/>
                      <a:pt x="47" y="105"/>
                    </a:cubicBezTo>
                    <a:cubicBezTo>
                      <a:pt x="48" y="104"/>
                      <a:pt x="49" y="102"/>
                      <a:pt x="51" y="100"/>
                    </a:cubicBezTo>
                    <a:cubicBezTo>
                      <a:pt x="51" y="99"/>
                      <a:pt x="50" y="99"/>
                      <a:pt x="50" y="99"/>
                    </a:cubicBezTo>
                    <a:moveTo>
                      <a:pt x="53" y="94"/>
                    </a:moveTo>
                    <a:cubicBezTo>
                      <a:pt x="52" y="96"/>
                      <a:pt x="51" y="98"/>
                      <a:pt x="50" y="99"/>
                    </a:cubicBezTo>
                    <a:cubicBezTo>
                      <a:pt x="50" y="99"/>
                      <a:pt x="51" y="99"/>
                      <a:pt x="51" y="99"/>
                    </a:cubicBezTo>
                    <a:cubicBezTo>
                      <a:pt x="52" y="98"/>
                      <a:pt x="53" y="96"/>
                      <a:pt x="54" y="94"/>
                    </a:cubicBezTo>
                    <a:cubicBezTo>
                      <a:pt x="54" y="94"/>
                      <a:pt x="54" y="94"/>
                      <a:pt x="53" y="94"/>
                    </a:cubicBezTo>
                    <a:moveTo>
                      <a:pt x="54" y="93"/>
                    </a:moveTo>
                    <a:cubicBezTo>
                      <a:pt x="54" y="93"/>
                      <a:pt x="54" y="93"/>
                      <a:pt x="54" y="93"/>
                    </a:cubicBezTo>
                    <a:cubicBezTo>
                      <a:pt x="55" y="93"/>
                      <a:pt x="55" y="93"/>
                      <a:pt x="55" y="93"/>
                    </a:cubicBezTo>
                    <a:cubicBezTo>
                      <a:pt x="55" y="93"/>
                      <a:pt x="55" y="93"/>
                      <a:pt x="55" y="93"/>
                    </a:cubicBezTo>
                    <a:cubicBezTo>
                      <a:pt x="55" y="93"/>
                      <a:pt x="54" y="93"/>
                      <a:pt x="54" y="93"/>
                    </a:cubicBezTo>
                    <a:moveTo>
                      <a:pt x="51" y="92"/>
                    </a:moveTo>
                    <a:cubicBezTo>
                      <a:pt x="49" y="96"/>
                      <a:pt x="47" y="99"/>
                      <a:pt x="44" y="103"/>
                    </a:cubicBezTo>
                    <a:cubicBezTo>
                      <a:pt x="44" y="103"/>
                      <a:pt x="45" y="103"/>
                      <a:pt x="45" y="104"/>
                    </a:cubicBezTo>
                    <a:cubicBezTo>
                      <a:pt x="48" y="100"/>
                      <a:pt x="50" y="96"/>
                      <a:pt x="52" y="93"/>
                    </a:cubicBezTo>
                    <a:cubicBezTo>
                      <a:pt x="52" y="93"/>
                      <a:pt x="51" y="92"/>
                      <a:pt x="51" y="92"/>
                    </a:cubicBezTo>
                    <a:moveTo>
                      <a:pt x="52" y="91"/>
                    </a:moveTo>
                    <a:cubicBezTo>
                      <a:pt x="52" y="91"/>
                      <a:pt x="52" y="91"/>
                      <a:pt x="52" y="91"/>
                    </a:cubicBezTo>
                    <a:cubicBezTo>
                      <a:pt x="52" y="92"/>
                      <a:pt x="52" y="92"/>
                      <a:pt x="52" y="92"/>
                    </a:cubicBezTo>
                    <a:cubicBezTo>
                      <a:pt x="52" y="92"/>
                      <a:pt x="53" y="92"/>
                      <a:pt x="53" y="92"/>
                    </a:cubicBezTo>
                    <a:cubicBezTo>
                      <a:pt x="52" y="92"/>
                      <a:pt x="52" y="91"/>
                      <a:pt x="52" y="91"/>
                    </a:cubicBezTo>
                    <a:moveTo>
                      <a:pt x="49" y="91"/>
                    </a:moveTo>
                    <a:cubicBezTo>
                      <a:pt x="47" y="94"/>
                      <a:pt x="45" y="97"/>
                      <a:pt x="44" y="100"/>
                    </a:cubicBezTo>
                    <a:cubicBezTo>
                      <a:pt x="43" y="101"/>
                      <a:pt x="43" y="101"/>
                      <a:pt x="42" y="102"/>
                    </a:cubicBezTo>
                    <a:cubicBezTo>
                      <a:pt x="43" y="102"/>
                      <a:pt x="43" y="102"/>
                      <a:pt x="44" y="103"/>
                    </a:cubicBezTo>
                    <a:cubicBezTo>
                      <a:pt x="46" y="99"/>
                      <a:pt x="48" y="95"/>
                      <a:pt x="50" y="92"/>
                    </a:cubicBezTo>
                    <a:cubicBezTo>
                      <a:pt x="50" y="91"/>
                      <a:pt x="49" y="91"/>
                      <a:pt x="49" y="91"/>
                    </a:cubicBezTo>
                    <a:moveTo>
                      <a:pt x="50" y="90"/>
                    </a:moveTo>
                    <a:cubicBezTo>
                      <a:pt x="50" y="90"/>
                      <a:pt x="50" y="90"/>
                      <a:pt x="50" y="90"/>
                    </a:cubicBezTo>
                    <a:cubicBezTo>
                      <a:pt x="51" y="91"/>
                      <a:pt x="51" y="91"/>
                      <a:pt x="51" y="91"/>
                    </a:cubicBezTo>
                    <a:cubicBezTo>
                      <a:pt x="51" y="91"/>
                      <a:pt x="51" y="91"/>
                      <a:pt x="51" y="91"/>
                    </a:cubicBezTo>
                    <a:cubicBezTo>
                      <a:pt x="51" y="91"/>
                      <a:pt x="50" y="90"/>
                      <a:pt x="50" y="90"/>
                    </a:cubicBezTo>
                    <a:moveTo>
                      <a:pt x="49" y="90"/>
                    </a:moveTo>
                    <a:cubicBezTo>
                      <a:pt x="49" y="90"/>
                      <a:pt x="49" y="90"/>
                      <a:pt x="49" y="90"/>
                    </a:cubicBezTo>
                    <a:cubicBezTo>
                      <a:pt x="50" y="90"/>
                      <a:pt x="50" y="90"/>
                      <a:pt x="50" y="90"/>
                    </a:cubicBezTo>
                    <a:cubicBezTo>
                      <a:pt x="50" y="90"/>
                      <a:pt x="50" y="90"/>
                      <a:pt x="50" y="90"/>
                    </a:cubicBezTo>
                    <a:cubicBezTo>
                      <a:pt x="50" y="90"/>
                      <a:pt x="50" y="90"/>
                      <a:pt x="49" y="90"/>
                    </a:cubicBezTo>
                    <a:moveTo>
                      <a:pt x="47" y="89"/>
                    </a:moveTo>
                    <a:cubicBezTo>
                      <a:pt x="45" y="93"/>
                      <a:pt x="43" y="97"/>
                      <a:pt x="41" y="101"/>
                    </a:cubicBezTo>
                    <a:cubicBezTo>
                      <a:pt x="41" y="101"/>
                      <a:pt x="41" y="101"/>
                      <a:pt x="41" y="101"/>
                    </a:cubicBezTo>
                    <a:cubicBezTo>
                      <a:pt x="41" y="101"/>
                      <a:pt x="42" y="101"/>
                      <a:pt x="42" y="101"/>
                    </a:cubicBezTo>
                    <a:cubicBezTo>
                      <a:pt x="44" y="97"/>
                      <a:pt x="46" y="94"/>
                      <a:pt x="48" y="90"/>
                    </a:cubicBezTo>
                    <a:cubicBezTo>
                      <a:pt x="48" y="90"/>
                      <a:pt x="47" y="90"/>
                      <a:pt x="47" y="89"/>
                    </a:cubicBezTo>
                    <a:moveTo>
                      <a:pt x="47" y="89"/>
                    </a:moveTo>
                    <a:cubicBezTo>
                      <a:pt x="47" y="89"/>
                      <a:pt x="47" y="89"/>
                      <a:pt x="47" y="89"/>
                    </a:cubicBezTo>
                    <a:cubicBezTo>
                      <a:pt x="48" y="89"/>
                      <a:pt x="48" y="89"/>
                      <a:pt x="48" y="89"/>
                    </a:cubicBezTo>
                    <a:cubicBezTo>
                      <a:pt x="48" y="89"/>
                      <a:pt x="48" y="89"/>
                      <a:pt x="48" y="89"/>
                    </a:cubicBezTo>
                    <a:cubicBezTo>
                      <a:pt x="48" y="89"/>
                      <a:pt x="48" y="89"/>
                      <a:pt x="47" y="89"/>
                    </a:cubicBezTo>
                    <a:moveTo>
                      <a:pt x="61" y="80"/>
                    </a:moveTo>
                    <a:cubicBezTo>
                      <a:pt x="60" y="82"/>
                      <a:pt x="58" y="86"/>
                      <a:pt x="56" y="89"/>
                    </a:cubicBezTo>
                    <a:cubicBezTo>
                      <a:pt x="56" y="89"/>
                      <a:pt x="56" y="90"/>
                      <a:pt x="56" y="90"/>
                    </a:cubicBezTo>
                    <a:cubicBezTo>
                      <a:pt x="56" y="90"/>
                      <a:pt x="56" y="90"/>
                      <a:pt x="56" y="90"/>
                    </a:cubicBezTo>
                    <a:cubicBezTo>
                      <a:pt x="58" y="88"/>
                      <a:pt x="60" y="84"/>
                      <a:pt x="63" y="81"/>
                    </a:cubicBezTo>
                    <a:cubicBezTo>
                      <a:pt x="62" y="80"/>
                      <a:pt x="62" y="80"/>
                      <a:pt x="61" y="80"/>
                    </a:cubicBezTo>
                    <a:moveTo>
                      <a:pt x="60" y="79"/>
                    </a:moveTo>
                    <a:cubicBezTo>
                      <a:pt x="57" y="82"/>
                      <a:pt x="55" y="85"/>
                      <a:pt x="53" y="89"/>
                    </a:cubicBezTo>
                    <a:cubicBezTo>
                      <a:pt x="54" y="89"/>
                      <a:pt x="54" y="89"/>
                      <a:pt x="54" y="89"/>
                    </a:cubicBezTo>
                    <a:cubicBezTo>
                      <a:pt x="57" y="85"/>
                      <a:pt x="59" y="82"/>
                      <a:pt x="61" y="79"/>
                    </a:cubicBezTo>
                    <a:cubicBezTo>
                      <a:pt x="60" y="79"/>
                      <a:pt x="60" y="79"/>
                      <a:pt x="60" y="79"/>
                    </a:cubicBezTo>
                    <a:moveTo>
                      <a:pt x="58" y="78"/>
                    </a:moveTo>
                    <a:cubicBezTo>
                      <a:pt x="56" y="81"/>
                      <a:pt x="54" y="84"/>
                      <a:pt x="51" y="88"/>
                    </a:cubicBezTo>
                    <a:cubicBezTo>
                      <a:pt x="52" y="88"/>
                      <a:pt x="52" y="88"/>
                      <a:pt x="53" y="88"/>
                    </a:cubicBezTo>
                    <a:cubicBezTo>
                      <a:pt x="55" y="85"/>
                      <a:pt x="57" y="82"/>
                      <a:pt x="59" y="78"/>
                    </a:cubicBezTo>
                    <a:cubicBezTo>
                      <a:pt x="59" y="78"/>
                      <a:pt x="58" y="78"/>
                      <a:pt x="58" y="78"/>
                    </a:cubicBezTo>
                    <a:moveTo>
                      <a:pt x="57" y="77"/>
                    </a:moveTo>
                    <a:cubicBezTo>
                      <a:pt x="55" y="80"/>
                      <a:pt x="53" y="84"/>
                      <a:pt x="51" y="87"/>
                    </a:cubicBezTo>
                    <a:cubicBezTo>
                      <a:pt x="51" y="87"/>
                      <a:pt x="51" y="87"/>
                      <a:pt x="51" y="88"/>
                    </a:cubicBezTo>
                    <a:cubicBezTo>
                      <a:pt x="53" y="84"/>
                      <a:pt x="55" y="81"/>
                      <a:pt x="57" y="77"/>
                    </a:cubicBezTo>
                    <a:cubicBezTo>
                      <a:pt x="57" y="77"/>
                      <a:pt x="57" y="77"/>
                      <a:pt x="57" y="77"/>
                    </a:cubicBezTo>
                    <a:moveTo>
                      <a:pt x="55" y="76"/>
                    </a:moveTo>
                    <a:cubicBezTo>
                      <a:pt x="53" y="79"/>
                      <a:pt x="51" y="83"/>
                      <a:pt x="49" y="86"/>
                    </a:cubicBezTo>
                    <a:cubicBezTo>
                      <a:pt x="49" y="86"/>
                      <a:pt x="49" y="86"/>
                      <a:pt x="50" y="87"/>
                    </a:cubicBezTo>
                    <a:cubicBezTo>
                      <a:pt x="52" y="83"/>
                      <a:pt x="54" y="80"/>
                      <a:pt x="56" y="76"/>
                    </a:cubicBezTo>
                    <a:cubicBezTo>
                      <a:pt x="55" y="76"/>
                      <a:pt x="55" y="76"/>
                      <a:pt x="55" y="76"/>
                    </a:cubicBezTo>
                    <a:moveTo>
                      <a:pt x="68" y="65"/>
                    </a:moveTo>
                    <a:cubicBezTo>
                      <a:pt x="65" y="69"/>
                      <a:pt x="63" y="74"/>
                      <a:pt x="60" y="78"/>
                    </a:cubicBezTo>
                    <a:cubicBezTo>
                      <a:pt x="61" y="78"/>
                      <a:pt x="61" y="78"/>
                      <a:pt x="61" y="78"/>
                    </a:cubicBezTo>
                    <a:cubicBezTo>
                      <a:pt x="64" y="73"/>
                      <a:pt x="66" y="71"/>
                      <a:pt x="66" y="71"/>
                    </a:cubicBezTo>
                    <a:cubicBezTo>
                      <a:pt x="66" y="71"/>
                      <a:pt x="64" y="74"/>
                      <a:pt x="62" y="79"/>
                    </a:cubicBezTo>
                    <a:cubicBezTo>
                      <a:pt x="62" y="79"/>
                      <a:pt x="63" y="79"/>
                      <a:pt x="63" y="79"/>
                    </a:cubicBezTo>
                    <a:cubicBezTo>
                      <a:pt x="66" y="76"/>
                      <a:pt x="68" y="72"/>
                      <a:pt x="71" y="67"/>
                    </a:cubicBezTo>
                    <a:cubicBezTo>
                      <a:pt x="71" y="67"/>
                      <a:pt x="71" y="67"/>
                      <a:pt x="71" y="67"/>
                    </a:cubicBezTo>
                    <a:cubicBezTo>
                      <a:pt x="69" y="70"/>
                      <a:pt x="68" y="71"/>
                      <a:pt x="68" y="71"/>
                    </a:cubicBezTo>
                    <a:cubicBezTo>
                      <a:pt x="68" y="71"/>
                      <a:pt x="69" y="70"/>
                      <a:pt x="70" y="67"/>
                    </a:cubicBezTo>
                    <a:cubicBezTo>
                      <a:pt x="70" y="66"/>
                      <a:pt x="69" y="66"/>
                      <a:pt x="68" y="65"/>
                    </a:cubicBezTo>
                    <a:moveTo>
                      <a:pt x="66" y="64"/>
                    </a:moveTo>
                    <a:cubicBezTo>
                      <a:pt x="64" y="68"/>
                      <a:pt x="61" y="72"/>
                      <a:pt x="58" y="77"/>
                    </a:cubicBezTo>
                    <a:cubicBezTo>
                      <a:pt x="59" y="77"/>
                      <a:pt x="59" y="77"/>
                      <a:pt x="59" y="77"/>
                    </a:cubicBezTo>
                    <a:cubicBezTo>
                      <a:pt x="60" y="77"/>
                      <a:pt x="60" y="77"/>
                      <a:pt x="60" y="76"/>
                    </a:cubicBezTo>
                    <a:cubicBezTo>
                      <a:pt x="62" y="73"/>
                      <a:pt x="65" y="69"/>
                      <a:pt x="67" y="65"/>
                    </a:cubicBezTo>
                    <a:cubicBezTo>
                      <a:pt x="67" y="64"/>
                      <a:pt x="67" y="64"/>
                      <a:pt x="66" y="64"/>
                    </a:cubicBezTo>
                    <a:moveTo>
                      <a:pt x="65" y="63"/>
                    </a:moveTo>
                    <a:cubicBezTo>
                      <a:pt x="62" y="67"/>
                      <a:pt x="60" y="72"/>
                      <a:pt x="57" y="76"/>
                    </a:cubicBezTo>
                    <a:cubicBezTo>
                      <a:pt x="57" y="76"/>
                      <a:pt x="58" y="76"/>
                      <a:pt x="58" y="76"/>
                    </a:cubicBezTo>
                    <a:cubicBezTo>
                      <a:pt x="60" y="72"/>
                      <a:pt x="63" y="68"/>
                      <a:pt x="65" y="63"/>
                    </a:cubicBezTo>
                    <a:cubicBezTo>
                      <a:pt x="65" y="63"/>
                      <a:pt x="65" y="63"/>
                      <a:pt x="65" y="63"/>
                    </a:cubicBezTo>
                    <a:moveTo>
                      <a:pt x="63" y="62"/>
                    </a:moveTo>
                    <a:cubicBezTo>
                      <a:pt x="60" y="66"/>
                      <a:pt x="58" y="70"/>
                      <a:pt x="55" y="75"/>
                    </a:cubicBezTo>
                    <a:cubicBezTo>
                      <a:pt x="55" y="75"/>
                      <a:pt x="56" y="75"/>
                      <a:pt x="56" y="75"/>
                    </a:cubicBezTo>
                    <a:cubicBezTo>
                      <a:pt x="59" y="71"/>
                      <a:pt x="61" y="67"/>
                      <a:pt x="63" y="62"/>
                    </a:cubicBezTo>
                    <a:cubicBezTo>
                      <a:pt x="63" y="62"/>
                      <a:pt x="63" y="62"/>
                      <a:pt x="63" y="62"/>
                    </a:cubicBezTo>
                    <a:moveTo>
                      <a:pt x="68" y="58"/>
                    </a:moveTo>
                    <a:cubicBezTo>
                      <a:pt x="68" y="58"/>
                      <a:pt x="68" y="58"/>
                      <a:pt x="68" y="58"/>
                    </a:cubicBezTo>
                    <a:cubicBezTo>
                      <a:pt x="68" y="58"/>
                      <a:pt x="68" y="58"/>
                      <a:pt x="68" y="58"/>
                    </a:cubicBezTo>
                    <a:cubicBezTo>
                      <a:pt x="68" y="58"/>
                      <a:pt x="68" y="58"/>
                      <a:pt x="68" y="58"/>
                    </a:cubicBezTo>
                    <a:cubicBezTo>
                      <a:pt x="68" y="58"/>
                      <a:pt x="68" y="58"/>
                      <a:pt x="68" y="58"/>
                    </a:cubicBezTo>
                    <a:moveTo>
                      <a:pt x="65" y="57"/>
                    </a:moveTo>
                    <a:cubicBezTo>
                      <a:pt x="65" y="57"/>
                      <a:pt x="65" y="57"/>
                      <a:pt x="65" y="57"/>
                    </a:cubicBezTo>
                    <a:cubicBezTo>
                      <a:pt x="66" y="57"/>
                      <a:pt x="66" y="57"/>
                      <a:pt x="66" y="57"/>
                    </a:cubicBezTo>
                    <a:cubicBezTo>
                      <a:pt x="66" y="57"/>
                      <a:pt x="66" y="57"/>
                      <a:pt x="66" y="57"/>
                    </a:cubicBezTo>
                    <a:cubicBezTo>
                      <a:pt x="66" y="57"/>
                      <a:pt x="66" y="57"/>
                      <a:pt x="65" y="57"/>
                    </a:cubicBezTo>
                    <a:moveTo>
                      <a:pt x="79" y="54"/>
                    </a:moveTo>
                    <a:cubicBezTo>
                      <a:pt x="77" y="57"/>
                      <a:pt x="76" y="59"/>
                      <a:pt x="74" y="61"/>
                    </a:cubicBezTo>
                    <a:cubicBezTo>
                      <a:pt x="74" y="61"/>
                      <a:pt x="74" y="61"/>
                      <a:pt x="74" y="61"/>
                    </a:cubicBezTo>
                    <a:cubicBezTo>
                      <a:pt x="76" y="59"/>
                      <a:pt x="77" y="57"/>
                      <a:pt x="79" y="54"/>
                    </a:cubicBezTo>
                    <a:cubicBezTo>
                      <a:pt x="79" y="54"/>
                      <a:pt x="79" y="54"/>
                      <a:pt x="79" y="54"/>
                    </a:cubicBezTo>
                    <a:moveTo>
                      <a:pt x="76" y="52"/>
                    </a:moveTo>
                    <a:cubicBezTo>
                      <a:pt x="74" y="55"/>
                      <a:pt x="73" y="57"/>
                      <a:pt x="71" y="60"/>
                    </a:cubicBezTo>
                    <a:cubicBezTo>
                      <a:pt x="72" y="60"/>
                      <a:pt x="73" y="60"/>
                      <a:pt x="74" y="61"/>
                    </a:cubicBezTo>
                    <a:cubicBezTo>
                      <a:pt x="75" y="59"/>
                      <a:pt x="76" y="56"/>
                      <a:pt x="78" y="54"/>
                    </a:cubicBezTo>
                    <a:cubicBezTo>
                      <a:pt x="77" y="53"/>
                      <a:pt x="77" y="53"/>
                      <a:pt x="76" y="52"/>
                    </a:cubicBezTo>
                    <a:moveTo>
                      <a:pt x="74" y="51"/>
                    </a:moveTo>
                    <a:cubicBezTo>
                      <a:pt x="73" y="54"/>
                      <a:pt x="71" y="56"/>
                      <a:pt x="70" y="59"/>
                    </a:cubicBezTo>
                    <a:cubicBezTo>
                      <a:pt x="70" y="59"/>
                      <a:pt x="70" y="59"/>
                      <a:pt x="71" y="59"/>
                    </a:cubicBezTo>
                    <a:cubicBezTo>
                      <a:pt x="72" y="57"/>
                      <a:pt x="74" y="54"/>
                      <a:pt x="75" y="52"/>
                    </a:cubicBezTo>
                    <a:cubicBezTo>
                      <a:pt x="75" y="52"/>
                      <a:pt x="74" y="52"/>
                      <a:pt x="74" y="51"/>
                    </a:cubicBezTo>
                    <a:moveTo>
                      <a:pt x="81" y="51"/>
                    </a:moveTo>
                    <a:cubicBezTo>
                      <a:pt x="80" y="52"/>
                      <a:pt x="80" y="52"/>
                      <a:pt x="80" y="52"/>
                    </a:cubicBezTo>
                    <a:cubicBezTo>
                      <a:pt x="80" y="52"/>
                      <a:pt x="80" y="52"/>
                      <a:pt x="80" y="52"/>
                    </a:cubicBezTo>
                    <a:cubicBezTo>
                      <a:pt x="80" y="52"/>
                      <a:pt x="80" y="52"/>
                      <a:pt x="81" y="51"/>
                    </a:cubicBezTo>
                    <a:cubicBezTo>
                      <a:pt x="81" y="51"/>
                      <a:pt x="81" y="51"/>
                      <a:pt x="81" y="51"/>
                    </a:cubicBezTo>
                    <a:moveTo>
                      <a:pt x="72" y="50"/>
                    </a:moveTo>
                    <a:cubicBezTo>
                      <a:pt x="71" y="53"/>
                      <a:pt x="69" y="55"/>
                      <a:pt x="68" y="58"/>
                    </a:cubicBezTo>
                    <a:cubicBezTo>
                      <a:pt x="68" y="58"/>
                      <a:pt x="68" y="58"/>
                      <a:pt x="68" y="58"/>
                    </a:cubicBezTo>
                    <a:cubicBezTo>
                      <a:pt x="70" y="55"/>
                      <a:pt x="71" y="53"/>
                      <a:pt x="72" y="50"/>
                    </a:cubicBezTo>
                    <a:cubicBezTo>
                      <a:pt x="72" y="50"/>
                      <a:pt x="72" y="50"/>
                      <a:pt x="72" y="50"/>
                    </a:cubicBezTo>
                    <a:moveTo>
                      <a:pt x="78" y="49"/>
                    </a:moveTo>
                    <a:cubicBezTo>
                      <a:pt x="78" y="50"/>
                      <a:pt x="77" y="50"/>
                      <a:pt x="77" y="51"/>
                    </a:cubicBezTo>
                    <a:cubicBezTo>
                      <a:pt x="79" y="52"/>
                      <a:pt x="79" y="52"/>
                      <a:pt x="79" y="52"/>
                    </a:cubicBezTo>
                    <a:cubicBezTo>
                      <a:pt x="79" y="51"/>
                      <a:pt x="80" y="51"/>
                      <a:pt x="80" y="51"/>
                    </a:cubicBezTo>
                    <a:cubicBezTo>
                      <a:pt x="79" y="50"/>
                      <a:pt x="78" y="50"/>
                      <a:pt x="78" y="49"/>
                    </a:cubicBezTo>
                    <a:moveTo>
                      <a:pt x="70" y="49"/>
                    </a:moveTo>
                    <a:cubicBezTo>
                      <a:pt x="68" y="51"/>
                      <a:pt x="67" y="54"/>
                      <a:pt x="66" y="56"/>
                    </a:cubicBezTo>
                    <a:cubicBezTo>
                      <a:pt x="66" y="57"/>
                      <a:pt x="66" y="57"/>
                      <a:pt x="67" y="57"/>
                    </a:cubicBezTo>
                    <a:cubicBezTo>
                      <a:pt x="68" y="54"/>
                      <a:pt x="69" y="52"/>
                      <a:pt x="71" y="49"/>
                    </a:cubicBezTo>
                    <a:cubicBezTo>
                      <a:pt x="70" y="49"/>
                      <a:pt x="70" y="49"/>
                      <a:pt x="70" y="49"/>
                    </a:cubicBezTo>
                    <a:moveTo>
                      <a:pt x="76" y="48"/>
                    </a:moveTo>
                    <a:cubicBezTo>
                      <a:pt x="76" y="49"/>
                      <a:pt x="75" y="49"/>
                      <a:pt x="75" y="50"/>
                    </a:cubicBezTo>
                    <a:cubicBezTo>
                      <a:pt x="76" y="50"/>
                      <a:pt x="76" y="50"/>
                      <a:pt x="76" y="50"/>
                    </a:cubicBezTo>
                    <a:cubicBezTo>
                      <a:pt x="76" y="50"/>
                      <a:pt x="77" y="49"/>
                      <a:pt x="77" y="49"/>
                    </a:cubicBezTo>
                    <a:cubicBezTo>
                      <a:pt x="77" y="49"/>
                      <a:pt x="76" y="48"/>
                      <a:pt x="76" y="48"/>
                    </a:cubicBezTo>
                    <a:moveTo>
                      <a:pt x="74" y="47"/>
                    </a:moveTo>
                    <a:cubicBezTo>
                      <a:pt x="73" y="47"/>
                      <a:pt x="73" y="48"/>
                      <a:pt x="73" y="48"/>
                    </a:cubicBezTo>
                    <a:cubicBezTo>
                      <a:pt x="74" y="49"/>
                      <a:pt x="74" y="49"/>
                      <a:pt x="74" y="49"/>
                    </a:cubicBezTo>
                    <a:cubicBezTo>
                      <a:pt x="74" y="48"/>
                      <a:pt x="74" y="48"/>
                      <a:pt x="74" y="47"/>
                    </a:cubicBezTo>
                    <a:cubicBezTo>
                      <a:pt x="74" y="47"/>
                      <a:pt x="74" y="47"/>
                      <a:pt x="74" y="47"/>
                    </a:cubicBezTo>
                    <a:moveTo>
                      <a:pt x="84" y="46"/>
                    </a:moveTo>
                    <a:cubicBezTo>
                      <a:pt x="83" y="47"/>
                      <a:pt x="83" y="48"/>
                      <a:pt x="82" y="49"/>
                    </a:cubicBezTo>
                    <a:cubicBezTo>
                      <a:pt x="82" y="49"/>
                      <a:pt x="82" y="49"/>
                      <a:pt x="82" y="49"/>
                    </a:cubicBezTo>
                    <a:cubicBezTo>
                      <a:pt x="83" y="48"/>
                      <a:pt x="83" y="47"/>
                      <a:pt x="84" y="46"/>
                    </a:cubicBezTo>
                    <a:cubicBezTo>
                      <a:pt x="84" y="46"/>
                      <a:pt x="84" y="46"/>
                      <a:pt x="84" y="46"/>
                    </a:cubicBezTo>
                    <a:moveTo>
                      <a:pt x="72" y="46"/>
                    </a:moveTo>
                    <a:cubicBezTo>
                      <a:pt x="71" y="46"/>
                      <a:pt x="71" y="47"/>
                      <a:pt x="71" y="47"/>
                    </a:cubicBezTo>
                    <a:cubicBezTo>
                      <a:pt x="72" y="48"/>
                      <a:pt x="72" y="48"/>
                      <a:pt x="72" y="48"/>
                    </a:cubicBezTo>
                    <a:cubicBezTo>
                      <a:pt x="72" y="47"/>
                      <a:pt x="72" y="47"/>
                      <a:pt x="73" y="46"/>
                    </a:cubicBezTo>
                    <a:cubicBezTo>
                      <a:pt x="72" y="46"/>
                      <a:pt x="72" y="46"/>
                      <a:pt x="72" y="46"/>
                    </a:cubicBezTo>
                    <a:moveTo>
                      <a:pt x="81" y="44"/>
                    </a:moveTo>
                    <a:cubicBezTo>
                      <a:pt x="80" y="45"/>
                      <a:pt x="80" y="46"/>
                      <a:pt x="79" y="47"/>
                    </a:cubicBezTo>
                    <a:cubicBezTo>
                      <a:pt x="80" y="48"/>
                      <a:pt x="80" y="48"/>
                      <a:pt x="81" y="48"/>
                    </a:cubicBezTo>
                    <a:cubicBezTo>
                      <a:pt x="82" y="47"/>
                      <a:pt x="82" y="47"/>
                      <a:pt x="83" y="46"/>
                    </a:cubicBezTo>
                    <a:cubicBezTo>
                      <a:pt x="82" y="45"/>
                      <a:pt x="81" y="45"/>
                      <a:pt x="81" y="44"/>
                    </a:cubicBezTo>
                    <a:moveTo>
                      <a:pt x="85" y="44"/>
                    </a:moveTo>
                    <a:cubicBezTo>
                      <a:pt x="85" y="44"/>
                      <a:pt x="85" y="44"/>
                      <a:pt x="85" y="44"/>
                    </a:cubicBezTo>
                    <a:cubicBezTo>
                      <a:pt x="85" y="44"/>
                      <a:pt x="85" y="44"/>
                      <a:pt x="85" y="44"/>
                    </a:cubicBezTo>
                    <a:cubicBezTo>
                      <a:pt x="85" y="44"/>
                      <a:pt x="85" y="44"/>
                      <a:pt x="85" y="44"/>
                    </a:cubicBezTo>
                    <a:cubicBezTo>
                      <a:pt x="85" y="44"/>
                      <a:pt x="85" y="44"/>
                      <a:pt x="85" y="44"/>
                    </a:cubicBezTo>
                    <a:moveTo>
                      <a:pt x="79" y="43"/>
                    </a:moveTo>
                    <a:cubicBezTo>
                      <a:pt x="78" y="44"/>
                      <a:pt x="78" y="45"/>
                      <a:pt x="77" y="46"/>
                    </a:cubicBezTo>
                    <a:cubicBezTo>
                      <a:pt x="78" y="46"/>
                      <a:pt x="78" y="46"/>
                      <a:pt x="78" y="47"/>
                    </a:cubicBezTo>
                    <a:cubicBezTo>
                      <a:pt x="79" y="46"/>
                      <a:pt x="79" y="45"/>
                      <a:pt x="80" y="44"/>
                    </a:cubicBezTo>
                    <a:cubicBezTo>
                      <a:pt x="80" y="44"/>
                      <a:pt x="79" y="44"/>
                      <a:pt x="79" y="43"/>
                    </a:cubicBezTo>
                    <a:moveTo>
                      <a:pt x="76" y="42"/>
                    </a:moveTo>
                    <a:cubicBezTo>
                      <a:pt x="76" y="43"/>
                      <a:pt x="75" y="44"/>
                      <a:pt x="75" y="45"/>
                    </a:cubicBezTo>
                    <a:cubicBezTo>
                      <a:pt x="75" y="45"/>
                      <a:pt x="75" y="45"/>
                      <a:pt x="75" y="45"/>
                    </a:cubicBezTo>
                    <a:cubicBezTo>
                      <a:pt x="76" y="44"/>
                      <a:pt x="77" y="43"/>
                      <a:pt x="77" y="42"/>
                    </a:cubicBezTo>
                    <a:cubicBezTo>
                      <a:pt x="77" y="42"/>
                      <a:pt x="77" y="42"/>
                      <a:pt x="76" y="42"/>
                    </a:cubicBezTo>
                    <a:moveTo>
                      <a:pt x="82" y="42"/>
                    </a:moveTo>
                    <a:cubicBezTo>
                      <a:pt x="82" y="42"/>
                      <a:pt x="82" y="42"/>
                      <a:pt x="82" y="43"/>
                    </a:cubicBezTo>
                    <a:cubicBezTo>
                      <a:pt x="83" y="43"/>
                      <a:pt x="83" y="43"/>
                      <a:pt x="84" y="44"/>
                    </a:cubicBezTo>
                    <a:cubicBezTo>
                      <a:pt x="84" y="43"/>
                      <a:pt x="84" y="43"/>
                      <a:pt x="84" y="43"/>
                    </a:cubicBezTo>
                    <a:cubicBezTo>
                      <a:pt x="84" y="43"/>
                      <a:pt x="83" y="42"/>
                      <a:pt x="82" y="42"/>
                    </a:cubicBezTo>
                    <a:moveTo>
                      <a:pt x="81" y="41"/>
                    </a:moveTo>
                    <a:cubicBezTo>
                      <a:pt x="80" y="41"/>
                      <a:pt x="80" y="41"/>
                      <a:pt x="80" y="42"/>
                    </a:cubicBezTo>
                    <a:cubicBezTo>
                      <a:pt x="80" y="42"/>
                      <a:pt x="81" y="42"/>
                      <a:pt x="81" y="42"/>
                    </a:cubicBezTo>
                    <a:cubicBezTo>
                      <a:pt x="81" y="42"/>
                      <a:pt x="81" y="42"/>
                      <a:pt x="81" y="41"/>
                    </a:cubicBezTo>
                    <a:cubicBezTo>
                      <a:pt x="81" y="41"/>
                      <a:pt x="81" y="41"/>
                      <a:pt x="81" y="41"/>
                    </a:cubicBezTo>
                    <a:moveTo>
                      <a:pt x="74" y="41"/>
                    </a:moveTo>
                    <a:cubicBezTo>
                      <a:pt x="74" y="42"/>
                      <a:pt x="73" y="43"/>
                      <a:pt x="73" y="43"/>
                    </a:cubicBezTo>
                    <a:cubicBezTo>
                      <a:pt x="73" y="44"/>
                      <a:pt x="73" y="44"/>
                      <a:pt x="74" y="44"/>
                    </a:cubicBezTo>
                    <a:cubicBezTo>
                      <a:pt x="74" y="43"/>
                      <a:pt x="75" y="42"/>
                      <a:pt x="75" y="41"/>
                    </a:cubicBezTo>
                    <a:cubicBezTo>
                      <a:pt x="75" y="41"/>
                      <a:pt x="75" y="41"/>
                      <a:pt x="74" y="41"/>
                    </a:cubicBezTo>
                    <a:moveTo>
                      <a:pt x="78" y="39"/>
                    </a:moveTo>
                    <a:cubicBezTo>
                      <a:pt x="78" y="39"/>
                      <a:pt x="78" y="40"/>
                      <a:pt x="78" y="40"/>
                    </a:cubicBezTo>
                    <a:cubicBezTo>
                      <a:pt x="78" y="40"/>
                      <a:pt x="78" y="40"/>
                      <a:pt x="78" y="40"/>
                    </a:cubicBezTo>
                    <a:cubicBezTo>
                      <a:pt x="78" y="40"/>
                      <a:pt x="78" y="40"/>
                      <a:pt x="79" y="40"/>
                    </a:cubicBezTo>
                    <a:cubicBezTo>
                      <a:pt x="78" y="39"/>
                      <a:pt x="78" y="39"/>
                      <a:pt x="78" y="39"/>
                    </a:cubicBezTo>
                    <a:moveTo>
                      <a:pt x="88" y="39"/>
                    </a:moveTo>
                    <a:cubicBezTo>
                      <a:pt x="88" y="39"/>
                      <a:pt x="88" y="40"/>
                      <a:pt x="88" y="40"/>
                    </a:cubicBezTo>
                    <a:cubicBezTo>
                      <a:pt x="88" y="40"/>
                      <a:pt x="88" y="40"/>
                      <a:pt x="88" y="40"/>
                    </a:cubicBezTo>
                    <a:cubicBezTo>
                      <a:pt x="88" y="40"/>
                      <a:pt x="88" y="39"/>
                      <a:pt x="88" y="39"/>
                    </a:cubicBezTo>
                    <a:cubicBezTo>
                      <a:pt x="88" y="39"/>
                      <a:pt x="88" y="39"/>
                      <a:pt x="88" y="39"/>
                    </a:cubicBezTo>
                    <a:moveTo>
                      <a:pt x="88" y="38"/>
                    </a:moveTo>
                    <a:cubicBezTo>
                      <a:pt x="88" y="39"/>
                      <a:pt x="88" y="39"/>
                      <a:pt x="88" y="39"/>
                    </a:cubicBezTo>
                    <a:cubicBezTo>
                      <a:pt x="88" y="39"/>
                      <a:pt x="88" y="39"/>
                      <a:pt x="88" y="39"/>
                    </a:cubicBezTo>
                    <a:cubicBezTo>
                      <a:pt x="88" y="39"/>
                      <a:pt x="88" y="39"/>
                      <a:pt x="89" y="38"/>
                    </a:cubicBezTo>
                    <a:cubicBezTo>
                      <a:pt x="89" y="38"/>
                      <a:pt x="89" y="38"/>
                      <a:pt x="88" y="38"/>
                    </a:cubicBezTo>
                    <a:moveTo>
                      <a:pt x="76" y="38"/>
                    </a:moveTo>
                    <a:cubicBezTo>
                      <a:pt x="76" y="38"/>
                      <a:pt x="76" y="39"/>
                      <a:pt x="75" y="39"/>
                    </a:cubicBezTo>
                    <a:cubicBezTo>
                      <a:pt x="76" y="39"/>
                      <a:pt x="76" y="39"/>
                      <a:pt x="76" y="39"/>
                    </a:cubicBezTo>
                    <a:cubicBezTo>
                      <a:pt x="77" y="39"/>
                      <a:pt x="77" y="39"/>
                      <a:pt x="77" y="39"/>
                    </a:cubicBezTo>
                    <a:cubicBezTo>
                      <a:pt x="77" y="38"/>
                      <a:pt x="76" y="38"/>
                      <a:pt x="76" y="38"/>
                    </a:cubicBezTo>
                    <a:moveTo>
                      <a:pt x="85" y="37"/>
                    </a:moveTo>
                    <a:cubicBezTo>
                      <a:pt x="85" y="38"/>
                      <a:pt x="85" y="38"/>
                      <a:pt x="85" y="38"/>
                    </a:cubicBezTo>
                    <a:cubicBezTo>
                      <a:pt x="86" y="39"/>
                      <a:pt x="86" y="39"/>
                      <a:pt x="86" y="39"/>
                    </a:cubicBezTo>
                    <a:cubicBezTo>
                      <a:pt x="86" y="39"/>
                      <a:pt x="86" y="39"/>
                      <a:pt x="87" y="39"/>
                    </a:cubicBezTo>
                    <a:cubicBezTo>
                      <a:pt x="87" y="39"/>
                      <a:pt x="87" y="39"/>
                      <a:pt x="87" y="38"/>
                    </a:cubicBezTo>
                    <a:cubicBezTo>
                      <a:pt x="86" y="38"/>
                      <a:pt x="86" y="38"/>
                      <a:pt x="85" y="37"/>
                    </a:cubicBezTo>
                    <a:moveTo>
                      <a:pt x="86" y="37"/>
                    </a:moveTo>
                    <a:cubicBezTo>
                      <a:pt x="85" y="37"/>
                      <a:pt x="85" y="37"/>
                      <a:pt x="85" y="37"/>
                    </a:cubicBezTo>
                    <a:cubicBezTo>
                      <a:pt x="86" y="37"/>
                      <a:pt x="87" y="38"/>
                      <a:pt x="87" y="38"/>
                    </a:cubicBezTo>
                    <a:cubicBezTo>
                      <a:pt x="87" y="38"/>
                      <a:pt x="87" y="38"/>
                      <a:pt x="87" y="38"/>
                    </a:cubicBezTo>
                    <a:cubicBezTo>
                      <a:pt x="87" y="37"/>
                      <a:pt x="86" y="37"/>
                      <a:pt x="86" y="37"/>
                    </a:cubicBezTo>
                    <a:moveTo>
                      <a:pt x="83" y="36"/>
                    </a:moveTo>
                    <a:cubicBezTo>
                      <a:pt x="83" y="37"/>
                      <a:pt x="83" y="37"/>
                      <a:pt x="83" y="37"/>
                    </a:cubicBezTo>
                    <a:cubicBezTo>
                      <a:pt x="84" y="38"/>
                      <a:pt x="84" y="38"/>
                      <a:pt x="84" y="38"/>
                    </a:cubicBezTo>
                    <a:cubicBezTo>
                      <a:pt x="84" y="37"/>
                      <a:pt x="84" y="37"/>
                      <a:pt x="84" y="37"/>
                    </a:cubicBezTo>
                    <a:cubicBezTo>
                      <a:pt x="84" y="37"/>
                      <a:pt x="84" y="36"/>
                      <a:pt x="83" y="36"/>
                    </a:cubicBezTo>
                    <a:moveTo>
                      <a:pt x="84" y="36"/>
                    </a:moveTo>
                    <a:cubicBezTo>
                      <a:pt x="84" y="36"/>
                      <a:pt x="84" y="36"/>
                      <a:pt x="84" y="36"/>
                    </a:cubicBezTo>
                    <a:cubicBezTo>
                      <a:pt x="84" y="36"/>
                      <a:pt x="84" y="36"/>
                      <a:pt x="84" y="37"/>
                    </a:cubicBezTo>
                    <a:cubicBezTo>
                      <a:pt x="84" y="36"/>
                      <a:pt x="85" y="36"/>
                      <a:pt x="85" y="36"/>
                    </a:cubicBezTo>
                    <a:cubicBezTo>
                      <a:pt x="84" y="36"/>
                      <a:pt x="84" y="36"/>
                      <a:pt x="84" y="36"/>
                    </a:cubicBezTo>
                    <a:moveTo>
                      <a:pt x="90" y="35"/>
                    </a:moveTo>
                    <a:cubicBezTo>
                      <a:pt x="90" y="36"/>
                      <a:pt x="90" y="36"/>
                      <a:pt x="89" y="37"/>
                    </a:cubicBezTo>
                    <a:cubicBezTo>
                      <a:pt x="89" y="37"/>
                      <a:pt x="89" y="37"/>
                      <a:pt x="89" y="37"/>
                    </a:cubicBezTo>
                    <a:cubicBezTo>
                      <a:pt x="90" y="36"/>
                      <a:pt x="90" y="36"/>
                      <a:pt x="90" y="35"/>
                    </a:cubicBezTo>
                    <a:cubicBezTo>
                      <a:pt x="90" y="35"/>
                      <a:pt x="90" y="35"/>
                      <a:pt x="90" y="35"/>
                    </a:cubicBezTo>
                    <a:moveTo>
                      <a:pt x="81" y="35"/>
                    </a:moveTo>
                    <a:cubicBezTo>
                      <a:pt x="80" y="35"/>
                      <a:pt x="80" y="35"/>
                      <a:pt x="80" y="36"/>
                    </a:cubicBezTo>
                    <a:cubicBezTo>
                      <a:pt x="81" y="36"/>
                      <a:pt x="81" y="36"/>
                      <a:pt x="81" y="36"/>
                    </a:cubicBezTo>
                    <a:cubicBezTo>
                      <a:pt x="81" y="36"/>
                      <a:pt x="81" y="35"/>
                      <a:pt x="81" y="35"/>
                    </a:cubicBezTo>
                    <a:cubicBezTo>
                      <a:pt x="81" y="35"/>
                      <a:pt x="81" y="35"/>
                      <a:pt x="81" y="35"/>
                    </a:cubicBezTo>
                    <a:moveTo>
                      <a:pt x="81" y="34"/>
                    </a:moveTo>
                    <a:cubicBezTo>
                      <a:pt x="81" y="34"/>
                      <a:pt x="81" y="34"/>
                      <a:pt x="81" y="34"/>
                    </a:cubicBezTo>
                    <a:cubicBezTo>
                      <a:pt x="81" y="35"/>
                      <a:pt x="81" y="35"/>
                      <a:pt x="81" y="35"/>
                    </a:cubicBezTo>
                    <a:cubicBezTo>
                      <a:pt x="81" y="35"/>
                      <a:pt x="81" y="35"/>
                      <a:pt x="82" y="34"/>
                    </a:cubicBezTo>
                    <a:cubicBezTo>
                      <a:pt x="81" y="34"/>
                      <a:pt x="81" y="34"/>
                      <a:pt x="81" y="34"/>
                    </a:cubicBezTo>
                    <a:moveTo>
                      <a:pt x="87" y="34"/>
                    </a:moveTo>
                    <a:cubicBezTo>
                      <a:pt x="87" y="34"/>
                      <a:pt x="87" y="35"/>
                      <a:pt x="87" y="35"/>
                    </a:cubicBezTo>
                    <a:cubicBezTo>
                      <a:pt x="87" y="36"/>
                      <a:pt x="88" y="36"/>
                      <a:pt x="88" y="36"/>
                    </a:cubicBezTo>
                    <a:cubicBezTo>
                      <a:pt x="89" y="36"/>
                      <a:pt x="89" y="35"/>
                      <a:pt x="89" y="35"/>
                    </a:cubicBezTo>
                    <a:cubicBezTo>
                      <a:pt x="89" y="34"/>
                      <a:pt x="88" y="34"/>
                      <a:pt x="87" y="34"/>
                    </a:cubicBezTo>
                    <a:moveTo>
                      <a:pt x="78" y="34"/>
                    </a:moveTo>
                    <a:cubicBezTo>
                      <a:pt x="78" y="34"/>
                      <a:pt x="78" y="34"/>
                      <a:pt x="78" y="34"/>
                    </a:cubicBezTo>
                    <a:cubicBezTo>
                      <a:pt x="79" y="35"/>
                      <a:pt x="79" y="35"/>
                      <a:pt x="79" y="35"/>
                    </a:cubicBezTo>
                    <a:cubicBezTo>
                      <a:pt x="79" y="35"/>
                      <a:pt x="79" y="34"/>
                      <a:pt x="79" y="34"/>
                    </a:cubicBezTo>
                    <a:cubicBezTo>
                      <a:pt x="79" y="34"/>
                      <a:pt x="79" y="34"/>
                      <a:pt x="78" y="34"/>
                    </a:cubicBezTo>
                    <a:moveTo>
                      <a:pt x="79" y="33"/>
                    </a:moveTo>
                    <a:cubicBezTo>
                      <a:pt x="79" y="33"/>
                      <a:pt x="79" y="33"/>
                      <a:pt x="79" y="33"/>
                    </a:cubicBezTo>
                    <a:cubicBezTo>
                      <a:pt x="79" y="33"/>
                      <a:pt x="79" y="34"/>
                      <a:pt x="80" y="34"/>
                    </a:cubicBezTo>
                    <a:cubicBezTo>
                      <a:pt x="80" y="34"/>
                      <a:pt x="80" y="34"/>
                      <a:pt x="80" y="33"/>
                    </a:cubicBezTo>
                    <a:cubicBezTo>
                      <a:pt x="79" y="33"/>
                      <a:pt x="79" y="33"/>
                      <a:pt x="79" y="33"/>
                    </a:cubicBezTo>
                    <a:moveTo>
                      <a:pt x="92" y="33"/>
                    </a:moveTo>
                    <a:cubicBezTo>
                      <a:pt x="92" y="33"/>
                      <a:pt x="91" y="34"/>
                      <a:pt x="91" y="35"/>
                    </a:cubicBezTo>
                    <a:cubicBezTo>
                      <a:pt x="91" y="35"/>
                      <a:pt x="91" y="35"/>
                      <a:pt x="91" y="35"/>
                    </a:cubicBezTo>
                    <a:cubicBezTo>
                      <a:pt x="91" y="34"/>
                      <a:pt x="92" y="33"/>
                      <a:pt x="92" y="33"/>
                    </a:cubicBezTo>
                    <a:cubicBezTo>
                      <a:pt x="92" y="33"/>
                      <a:pt x="92" y="33"/>
                      <a:pt x="92" y="33"/>
                    </a:cubicBezTo>
                    <a:moveTo>
                      <a:pt x="86" y="33"/>
                    </a:moveTo>
                    <a:cubicBezTo>
                      <a:pt x="85" y="33"/>
                      <a:pt x="85" y="34"/>
                      <a:pt x="85" y="34"/>
                    </a:cubicBezTo>
                    <a:cubicBezTo>
                      <a:pt x="85" y="34"/>
                      <a:pt x="85" y="34"/>
                      <a:pt x="86" y="35"/>
                    </a:cubicBezTo>
                    <a:cubicBezTo>
                      <a:pt x="86" y="34"/>
                      <a:pt x="86" y="34"/>
                      <a:pt x="86" y="33"/>
                    </a:cubicBezTo>
                    <a:cubicBezTo>
                      <a:pt x="86" y="33"/>
                      <a:pt x="86" y="33"/>
                      <a:pt x="86" y="33"/>
                    </a:cubicBezTo>
                    <a:moveTo>
                      <a:pt x="89" y="31"/>
                    </a:moveTo>
                    <a:cubicBezTo>
                      <a:pt x="89" y="32"/>
                      <a:pt x="88" y="32"/>
                      <a:pt x="88" y="33"/>
                    </a:cubicBezTo>
                    <a:cubicBezTo>
                      <a:pt x="88" y="33"/>
                      <a:pt x="89" y="34"/>
                      <a:pt x="90" y="34"/>
                    </a:cubicBezTo>
                    <a:cubicBezTo>
                      <a:pt x="90" y="33"/>
                      <a:pt x="90" y="33"/>
                      <a:pt x="91" y="32"/>
                    </a:cubicBezTo>
                    <a:cubicBezTo>
                      <a:pt x="90" y="32"/>
                      <a:pt x="90" y="31"/>
                      <a:pt x="89" y="31"/>
                    </a:cubicBezTo>
                    <a:moveTo>
                      <a:pt x="83" y="31"/>
                    </a:moveTo>
                    <a:cubicBezTo>
                      <a:pt x="82" y="31"/>
                      <a:pt x="82" y="32"/>
                      <a:pt x="82" y="32"/>
                    </a:cubicBezTo>
                    <a:cubicBezTo>
                      <a:pt x="82" y="33"/>
                      <a:pt x="82" y="33"/>
                      <a:pt x="82" y="33"/>
                    </a:cubicBezTo>
                    <a:cubicBezTo>
                      <a:pt x="83" y="32"/>
                      <a:pt x="83" y="32"/>
                      <a:pt x="83" y="31"/>
                    </a:cubicBezTo>
                    <a:cubicBezTo>
                      <a:pt x="83" y="31"/>
                      <a:pt x="83" y="31"/>
                      <a:pt x="83" y="31"/>
                    </a:cubicBezTo>
                    <a:moveTo>
                      <a:pt x="87" y="30"/>
                    </a:moveTo>
                    <a:cubicBezTo>
                      <a:pt x="87" y="31"/>
                      <a:pt x="86" y="31"/>
                      <a:pt x="86" y="32"/>
                    </a:cubicBezTo>
                    <a:cubicBezTo>
                      <a:pt x="86" y="32"/>
                      <a:pt x="87" y="32"/>
                      <a:pt x="87" y="33"/>
                    </a:cubicBezTo>
                    <a:cubicBezTo>
                      <a:pt x="87" y="32"/>
                      <a:pt x="88" y="31"/>
                      <a:pt x="88" y="30"/>
                    </a:cubicBezTo>
                    <a:cubicBezTo>
                      <a:pt x="88" y="30"/>
                      <a:pt x="88" y="30"/>
                      <a:pt x="87" y="30"/>
                    </a:cubicBezTo>
                    <a:moveTo>
                      <a:pt x="81" y="30"/>
                    </a:moveTo>
                    <a:cubicBezTo>
                      <a:pt x="80" y="30"/>
                      <a:pt x="80" y="31"/>
                      <a:pt x="80" y="31"/>
                    </a:cubicBezTo>
                    <a:cubicBezTo>
                      <a:pt x="80" y="31"/>
                      <a:pt x="80" y="32"/>
                      <a:pt x="81" y="32"/>
                    </a:cubicBezTo>
                    <a:cubicBezTo>
                      <a:pt x="81" y="31"/>
                      <a:pt x="81" y="31"/>
                      <a:pt x="82" y="30"/>
                    </a:cubicBezTo>
                    <a:cubicBezTo>
                      <a:pt x="81" y="30"/>
                      <a:pt x="81" y="30"/>
                      <a:pt x="81" y="30"/>
                    </a:cubicBezTo>
                    <a:moveTo>
                      <a:pt x="84" y="28"/>
                    </a:moveTo>
                    <a:cubicBezTo>
                      <a:pt x="84" y="29"/>
                      <a:pt x="83" y="30"/>
                      <a:pt x="83" y="30"/>
                    </a:cubicBezTo>
                    <a:cubicBezTo>
                      <a:pt x="83" y="30"/>
                      <a:pt x="83" y="31"/>
                      <a:pt x="84" y="31"/>
                    </a:cubicBezTo>
                    <a:cubicBezTo>
                      <a:pt x="84" y="30"/>
                      <a:pt x="85" y="29"/>
                      <a:pt x="85" y="28"/>
                    </a:cubicBezTo>
                    <a:cubicBezTo>
                      <a:pt x="85" y="28"/>
                      <a:pt x="85" y="28"/>
                      <a:pt x="84" y="28"/>
                    </a:cubicBezTo>
                    <a:moveTo>
                      <a:pt x="82" y="27"/>
                    </a:moveTo>
                    <a:cubicBezTo>
                      <a:pt x="82" y="28"/>
                      <a:pt x="81" y="28"/>
                      <a:pt x="81" y="29"/>
                    </a:cubicBezTo>
                    <a:cubicBezTo>
                      <a:pt x="81" y="29"/>
                      <a:pt x="82" y="30"/>
                      <a:pt x="82" y="30"/>
                    </a:cubicBezTo>
                    <a:cubicBezTo>
                      <a:pt x="82" y="29"/>
                      <a:pt x="83" y="28"/>
                      <a:pt x="83" y="27"/>
                    </a:cubicBezTo>
                    <a:cubicBezTo>
                      <a:pt x="83" y="27"/>
                      <a:pt x="83" y="27"/>
                      <a:pt x="82" y="27"/>
                    </a:cubicBezTo>
                    <a:moveTo>
                      <a:pt x="99" y="21"/>
                    </a:moveTo>
                    <a:cubicBezTo>
                      <a:pt x="99" y="21"/>
                      <a:pt x="99" y="22"/>
                      <a:pt x="99" y="22"/>
                    </a:cubicBezTo>
                    <a:cubicBezTo>
                      <a:pt x="99" y="22"/>
                      <a:pt x="99" y="22"/>
                      <a:pt x="99" y="22"/>
                    </a:cubicBezTo>
                    <a:cubicBezTo>
                      <a:pt x="99" y="22"/>
                      <a:pt x="99" y="21"/>
                      <a:pt x="99" y="21"/>
                    </a:cubicBezTo>
                    <a:moveTo>
                      <a:pt x="94" y="18"/>
                    </a:moveTo>
                    <a:cubicBezTo>
                      <a:pt x="94" y="19"/>
                      <a:pt x="94" y="19"/>
                      <a:pt x="94" y="19"/>
                    </a:cubicBezTo>
                    <a:cubicBezTo>
                      <a:pt x="94" y="19"/>
                      <a:pt x="94" y="20"/>
                      <a:pt x="95" y="20"/>
                    </a:cubicBezTo>
                    <a:cubicBezTo>
                      <a:pt x="95" y="19"/>
                      <a:pt x="95" y="19"/>
                      <a:pt x="95" y="19"/>
                    </a:cubicBezTo>
                    <a:cubicBezTo>
                      <a:pt x="95" y="19"/>
                      <a:pt x="95" y="19"/>
                      <a:pt x="94" y="18"/>
                    </a:cubicBezTo>
                    <a:moveTo>
                      <a:pt x="97" y="17"/>
                    </a:moveTo>
                    <a:cubicBezTo>
                      <a:pt x="97" y="17"/>
                      <a:pt x="97" y="17"/>
                      <a:pt x="97" y="17"/>
                    </a:cubicBezTo>
                    <a:cubicBezTo>
                      <a:pt x="97" y="18"/>
                      <a:pt x="97" y="19"/>
                      <a:pt x="96" y="19"/>
                    </a:cubicBezTo>
                    <a:cubicBezTo>
                      <a:pt x="97" y="20"/>
                      <a:pt x="97" y="20"/>
                      <a:pt x="97" y="20"/>
                    </a:cubicBezTo>
                    <a:cubicBezTo>
                      <a:pt x="97" y="20"/>
                      <a:pt x="97" y="20"/>
                      <a:pt x="96" y="19"/>
                    </a:cubicBezTo>
                    <a:cubicBezTo>
                      <a:pt x="96" y="20"/>
                      <a:pt x="96" y="20"/>
                      <a:pt x="96" y="20"/>
                    </a:cubicBezTo>
                    <a:cubicBezTo>
                      <a:pt x="96" y="21"/>
                      <a:pt x="97" y="21"/>
                      <a:pt x="97" y="21"/>
                    </a:cubicBezTo>
                    <a:cubicBezTo>
                      <a:pt x="98" y="20"/>
                      <a:pt x="98" y="19"/>
                      <a:pt x="99" y="18"/>
                    </a:cubicBezTo>
                    <a:cubicBezTo>
                      <a:pt x="98" y="18"/>
                      <a:pt x="98" y="18"/>
                      <a:pt x="97" y="17"/>
                    </a:cubicBezTo>
                    <a:moveTo>
                      <a:pt x="91" y="16"/>
                    </a:moveTo>
                    <a:cubicBezTo>
                      <a:pt x="91" y="17"/>
                      <a:pt x="90" y="17"/>
                      <a:pt x="90" y="17"/>
                    </a:cubicBezTo>
                    <a:cubicBezTo>
                      <a:pt x="91" y="17"/>
                      <a:pt x="91" y="18"/>
                      <a:pt x="91" y="18"/>
                    </a:cubicBezTo>
                    <a:cubicBezTo>
                      <a:pt x="91" y="17"/>
                      <a:pt x="91" y="17"/>
                      <a:pt x="92" y="17"/>
                    </a:cubicBezTo>
                    <a:cubicBezTo>
                      <a:pt x="91" y="17"/>
                      <a:pt x="91" y="16"/>
                      <a:pt x="91" y="16"/>
                    </a:cubicBezTo>
                    <a:moveTo>
                      <a:pt x="96" y="16"/>
                    </a:moveTo>
                    <a:cubicBezTo>
                      <a:pt x="95" y="17"/>
                      <a:pt x="95" y="18"/>
                      <a:pt x="94" y="18"/>
                    </a:cubicBezTo>
                    <a:cubicBezTo>
                      <a:pt x="95" y="18"/>
                      <a:pt x="95" y="19"/>
                      <a:pt x="95" y="19"/>
                    </a:cubicBezTo>
                    <a:cubicBezTo>
                      <a:pt x="96" y="18"/>
                      <a:pt x="96" y="17"/>
                      <a:pt x="96" y="17"/>
                    </a:cubicBezTo>
                    <a:cubicBezTo>
                      <a:pt x="96" y="17"/>
                      <a:pt x="96" y="16"/>
                      <a:pt x="96" y="16"/>
                    </a:cubicBezTo>
                    <a:moveTo>
                      <a:pt x="89" y="15"/>
                    </a:moveTo>
                    <a:cubicBezTo>
                      <a:pt x="89" y="15"/>
                      <a:pt x="88" y="16"/>
                      <a:pt x="88" y="16"/>
                    </a:cubicBezTo>
                    <a:cubicBezTo>
                      <a:pt x="89" y="16"/>
                      <a:pt x="89" y="16"/>
                      <a:pt x="89" y="17"/>
                    </a:cubicBezTo>
                    <a:cubicBezTo>
                      <a:pt x="89" y="16"/>
                      <a:pt x="90" y="16"/>
                      <a:pt x="90" y="16"/>
                    </a:cubicBezTo>
                    <a:cubicBezTo>
                      <a:pt x="89" y="16"/>
                      <a:pt x="89" y="15"/>
                      <a:pt x="89" y="15"/>
                    </a:cubicBezTo>
                    <a:moveTo>
                      <a:pt x="92" y="14"/>
                    </a:moveTo>
                    <a:cubicBezTo>
                      <a:pt x="92" y="15"/>
                      <a:pt x="91" y="15"/>
                      <a:pt x="91" y="16"/>
                    </a:cubicBezTo>
                    <a:cubicBezTo>
                      <a:pt x="91" y="16"/>
                      <a:pt x="91" y="16"/>
                      <a:pt x="92" y="17"/>
                    </a:cubicBezTo>
                    <a:cubicBezTo>
                      <a:pt x="92" y="16"/>
                      <a:pt x="92" y="15"/>
                      <a:pt x="93" y="14"/>
                    </a:cubicBezTo>
                    <a:cubicBezTo>
                      <a:pt x="93" y="14"/>
                      <a:pt x="92" y="14"/>
                      <a:pt x="92" y="14"/>
                    </a:cubicBezTo>
                    <a:moveTo>
                      <a:pt x="90" y="13"/>
                    </a:moveTo>
                    <a:cubicBezTo>
                      <a:pt x="90" y="13"/>
                      <a:pt x="89" y="14"/>
                      <a:pt x="89" y="15"/>
                    </a:cubicBezTo>
                    <a:cubicBezTo>
                      <a:pt x="89" y="15"/>
                      <a:pt x="90" y="15"/>
                      <a:pt x="90" y="15"/>
                    </a:cubicBezTo>
                    <a:cubicBezTo>
                      <a:pt x="90" y="15"/>
                      <a:pt x="91" y="14"/>
                      <a:pt x="91" y="13"/>
                    </a:cubicBezTo>
                    <a:cubicBezTo>
                      <a:pt x="91" y="13"/>
                      <a:pt x="90" y="13"/>
                      <a:pt x="90" y="13"/>
                    </a:cubicBezTo>
                    <a:moveTo>
                      <a:pt x="104" y="7"/>
                    </a:moveTo>
                    <a:cubicBezTo>
                      <a:pt x="103" y="7"/>
                      <a:pt x="103" y="8"/>
                      <a:pt x="103" y="9"/>
                    </a:cubicBezTo>
                    <a:cubicBezTo>
                      <a:pt x="103" y="9"/>
                      <a:pt x="104" y="9"/>
                      <a:pt x="104" y="9"/>
                    </a:cubicBezTo>
                    <a:cubicBezTo>
                      <a:pt x="105" y="9"/>
                      <a:pt x="105" y="8"/>
                      <a:pt x="105" y="8"/>
                    </a:cubicBezTo>
                    <a:cubicBezTo>
                      <a:pt x="105" y="7"/>
                      <a:pt x="104" y="7"/>
                      <a:pt x="104" y="7"/>
                    </a:cubicBezTo>
                    <a:moveTo>
                      <a:pt x="102" y="6"/>
                    </a:moveTo>
                    <a:cubicBezTo>
                      <a:pt x="102" y="6"/>
                      <a:pt x="101" y="7"/>
                      <a:pt x="101" y="8"/>
                    </a:cubicBezTo>
                    <a:cubicBezTo>
                      <a:pt x="101" y="8"/>
                      <a:pt x="101" y="8"/>
                      <a:pt x="102" y="8"/>
                    </a:cubicBezTo>
                    <a:cubicBezTo>
                      <a:pt x="102" y="7"/>
                      <a:pt x="102" y="7"/>
                      <a:pt x="103" y="6"/>
                    </a:cubicBezTo>
                    <a:cubicBezTo>
                      <a:pt x="103" y="6"/>
                      <a:pt x="102" y="6"/>
                      <a:pt x="102" y="6"/>
                    </a:cubicBezTo>
                    <a:moveTo>
                      <a:pt x="105" y="5"/>
                    </a:moveTo>
                    <a:cubicBezTo>
                      <a:pt x="105" y="5"/>
                      <a:pt x="105" y="5"/>
                      <a:pt x="105" y="5"/>
                    </a:cubicBezTo>
                    <a:cubicBezTo>
                      <a:pt x="106" y="6"/>
                      <a:pt x="106" y="6"/>
                      <a:pt x="106" y="6"/>
                    </a:cubicBezTo>
                    <a:cubicBezTo>
                      <a:pt x="106" y="6"/>
                      <a:pt x="106" y="6"/>
                      <a:pt x="107" y="6"/>
                    </a:cubicBezTo>
                    <a:cubicBezTo>
                      <a:pt x="106" y="5"/>
                      <a:pt x="106" y="5"/>
                      <a:pt x="105" y="5"/>
                    </a:cubicBezTo>
                    <a:moveTo>
                      <a:pt x="103" y="4"/>
                    </a:moveTo>
                    <a:cubicBezTo>
                      <a:pt x="103" y="4"/>
                      <a:pt x="103" y="4"/>
                      <a:pt x="103" y="4"/>
                    </a:cubicBezTo>
                    <a:cubicBezTo>
                      <a:pt x="104" y="5"/>
                      <a:pt x="104" y="5"/>
                      <a:pt x="104" y="5"/>
                    </a:cubicBezTo>
                    <a:cubicBezTo>
                      <a:pt x="104" y="4"/>
                      <a:pt x="104" y="4"/>
                      <a:pt x="104" y="4"/>
                    </a:cubicBezTo>
                    <a:cubicBezTo>
                      <a:pt x="104" y="4"/>
                      <a:pt x="104" y="4"/>
                      <a:pt x="103" y="4"/>
                    </a:cubicBezTo>
                    <a:moveTo>
                      <a:pt x="98" y="3"/>
                    </a:moveTo>
                    <a:cubicBezTo>
                      <a:pt x="98" y="4"/>
                      <a:pt x="97" y="5"/>
                      <a:pt x="97" y="5"/>
                    </a:cubicBezTo>
                    <a:cubicBezTo>
                      <a:pt x="97" y="5"/>
                      <a:pt x="98" y="6"/>
                      <a:pt x="98" y="6"/>
                    </a:cubicBezTo>
                    <a:cubicBezTo>
                      <a:pt x="98" y="5"/>
                      <a:pt x="98" y="5"/>
                      <a:pt x="99" y="4"/>
                    </a:cubicBezTo>
                    <a:cubicBezTo>
                      <a:pt x="99" y="4"/>
                      <a:pt x="98" y="4"/>
                      <a:pt x="98" y="3"/>
                    </a:cubicBezTo>
                    <a:moveTo>
                      <a:pt x="96" y="2"/>
                    </a:moveTo>
                    <a:cubicBezTo>
                      <a:pt x="96" y="3"/>
                      <a:pt x="95" y="4"/>
                      <a:pt x="95" y="4"/>
                    </a:cubicBezTo>
                    <a:cubicBezTo>
                      <a:pt x="95" y="4"/>
                      <a:pt x="96" y="5"/>
                      <a:pt x="96" y="5"/>
                    </a:cubicBezTo>
                    <a:cubicBezTo>
                      <a:pt x="96" y="4"/>
                      <a:pt x="97" y="4"/>
                      <a:pt x="97" y="3"/>
                    </a:cubicBezTo>
                    <a:cubicBezTo>
                      <a:pt x="97" y="3"/>
                      <a:pt x="96" y="3"/>
                      <a:pt x="96" y="2"/>
                    </a:cubicBezTo>
                    <a:moveTo>
                      <a:pt x="96" y="2"/>
                    </a:moveTo>
                    <a:cubicBezTo>
                      <a:pt x="95" y="3"/>
                      <a:pt x="95" y="3"/>
                      <a:pt x="95" y="4"/>
                    </a:cubicBezTo>
                    <a:cubicBezTo>
                      <a:pt x="95" y="4"/>
                      <a:pt x="95" y="4"/>
                      <a:pt x="95" y="4"/>
                    </a:cubicBezTo>
                    <a:cubicBezTo>
                      <a:pt x="96" y="2"/>
                      <a:pt x="96" y="2"/>
                      <a:pt x="96" y="2"/>
                    </a:cubicBezTo>
                    <a:cubicBezTo>
                      <a:pt x="96" y="2"/>
                      <a:pt x="96" y="2"/>
                      <a:pt x="96" y="2"/>
                    </a:cubicBezTo>
                    <a:moveTo>
                      <a:pt x="99" y="1"/>
                    </a:moveTo>
                    <a:cubicBezTo>
                      <a:pt x="99" y="1"/>
                      <a:pt x="99" y="1"/>
                      <a:pt x="99" y="2"/>
                    </a:cubicBezTo>
                    <a:cubicBezTo>
                      <a:pt x="100" y="2"/>
                      <a:pt x="100" y="2"/>
                      <a:pt x="100" y="2"/>
                    </a:cubicBezTo>
                    <a:cubicBezTo>
                      <a:pt x="100" y="2"/>
                      <a:pt x="100" y="2"/>
                      <a:pt x="100" y="2"/>
                    </a:cubicBezTo>
                    <a:cubicBezTo>
                      <a:pt x="100" y="1"/>
                      <a:pt x="100" y="1"/>
                      <a:pt x="99" y="1"/>
                    </a:cubicBezTo>
                    <a:moveTo>
                      <a:pt x="97" y="0"/>
                    </a:moveTo>
                    <a:cubicBezTo>
                      <a:pt x="97" y="0"/>
                      <a:pt x="97" y="0"/>
                      <a:pt x="97" y="0"/>
                    </a:cubicBezTo>
                    <a:cubicBezTo>
                      <a:pt x="98" y="1"/>
                      <a:pt x="98" y="1"/>
                      <a:pt x="98" y="1"/>
                    </a:cubicBezTo>
                    <a:cubicBezTo>
                      <a:pt x="98" y="1"/>
                      <a:pt x="98" y="1"/>
                      <a:pt x="98" y="1"/>
                    </a:cubicBezTo>
                    <a:cubicBezTo>
                      <a:pt x="98" y="0"/>
                      <a:pt x="98" y="0"/>
                      <a:pt x="97" y="0"/>
                    </a:cubicBezTo>
                    <a:moveTo>
                      <a:pt x="97" y="0"/>
                    </a:moveTo>
                    <a:cubicBezTo>
                      <a:pt x="97" y="0"/>
                      <a:pt x="97" y="0"/>
                      <a:pt x="97" y="0"/>
                    </a:cubicBezTo>
                    <a:cubicBezTo>
                      <a:pt x="97" y="0"/>
                      <a:pt x="97" y="0"/>
                      <a:pt x="97" y="0"/>
                    </a:cubicBezTo>
                    <a:cubicBezTo>
                      <a:pt x="97" y="0"/>
                      <a:pt x="97" y="0"/>
                      <a:pt x="97" y="0"/>
                    </a:cubicBezTo>
                    <a:cubicBezTo>
                      <a:pt x="97" y="0"/>
                      <a:pt x="97" y="0"/>
                      <a:pt x="9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28" name="Freeform 10522"/>
              <p:cNvSpPr>
                <a:spLocks noEditPoints="1"/>
              </p:cNvSpPr>
              <p:nvPr/>
            </p:nvSpPr>
            <p:spPr bwMode="auto">
              <a:xfrm>
                <a:off x="-444" y="3224"/>
                <a:ext cx="7" cy="14"/>
              </a:xfrm>
              <a:custGeom>
                <a:avLst/>
                <a:gdLst>
                  <a:gd name="T0" fmla="*/ 0 w 3"/>
                  <a:gd name="T1" fmla="*/ 5 h 6"/>
                  <a:gd name="T2" fmla="*/ 0 w 3"/>
                  <a:gd name="T3" fmla="*/ 5 h 6"/>
                  <a:gd name="T4" fmla="*/ 0 w 3"/>
                  <a:gd name="T5" fmla="*/ 6 h 6"/>
                  <a:gd name="T6" fmla="*/ 1 w 3"/>
                  <a:gd name="T7" fmla="*/ 5 h 6"/>
                  <a:gd name="T8" fmla="*/ 0 w 3"/>
                  <a:gd name="T9" fmla="*/ 5 h 6"/>
                  <a:gd name="T10" fmla="*/ 3 w 3"/>
                  <a:gd name="T11" fmla="*/ 0 h 6"/>
                  <a:gd name="T12" fmla="*/ 0 w 3"/>
                  <a:gd name="T13" fmla="*/ 5 h 6"/>
                  <a:gd name="T14" fmla="*/ 1 w 3"/>
                  <a:gd name="T15" fmla="*/ 5 h 6"/>
                  <a:gd name="T16" fmla="*/ 3 w 3"/>
                  <a:gd name="T17" fmla="*/ 0 h 6"/>
                  <a:gd name="T18" fmla="*/ 3 w 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6">
                    <a:moveTo>
                      <a:pt x="0" y="5"/>
                    </a:moveTo>
                    <a:cubicBezTo>
                      <a:pt x="0" y="5"/>
                      <a:pt x="0" y="5"/>
                      <a:pt x="0" y="5"/>
                    </a:cubicBezTo>
                    <a:cubicBezTo>
                      <a:pt x="0" y="5"/>
                      <a:pt x="0" y="5"/>
                      <a:pt x="0" y="6"/>
                    </a:cubicBezTo>
                    <a:cubicBezTo>
                      <a:pt x="0" y="5"/>
                      <a:pt x="0" y="5"/>
                      <a:pt x="1" y="5"/>
                    </a:cubicBezTo>
                    <a:cubicBezTo>
                      <a:pt x="0" y="5"/>
                      <a:pt x="0" y="5"/>
                      <a:pt x="0" y="5"/>
                    </a:cubicBezTo>
                    <a:moveTo>
                      <a:pt x="3" y="0"/>
                    </a:moveTo>
                    <a:cubicBezTo>
                      <a:pt x="2" y="2"/>
                      <a:pt x="1" y="3"/>
                      <a:pt x="0" y="5"/>
                    </a:cubicBezTo>
                    <a:cubicBezTo>
                      <a:pt x="0" y="5"/>
                      <a:pt x="0" y="5"/>
                      <a:pt x="1" y="5"/>
                    </a:cubicBezTo>
                    <a:cubicBezTo>
                      <a:pt x="2" y="3"/>
                      <a:pt x="2" y="2"/>
                      <a:pt x="3" y="0"/>
                    </a:cubicBezTo>
                    <a:cubicBezTo>
                      <a:pt x="3"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29" name="Freeform 10523"/>
              <p:cNvSpPr>
                <a:spLocks/>
              </p:cNvSpPr>
              <p:nvPr/>
            </p:nvSpPr>
            <p:spPr bwMode="auto">
              <a:xfrm>
                <a:off x="-444" y="3235"/>
                <a:ext cx="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30" name="Freeform 10524"/>
              <p:cNvSpPr>
                <a:spLocks noEditPoints="1"/>
              </p:cNvSpPr>
              <p:nvPr/>
            </p:nvSpPr>
            <p:spPr bwMode="auto">
              <a:xfrm>
                <a:off x="-652" y="3098"/>
                <a:ext cx="255" cy="140"/>
              </a:xfrm>
              <a:custGeom>
                <a:avLst/>
                <a:gdLst>
                  <a:gd name="T0" fmla="*/ 86 w 108"/>
                  <a:gd name="T1" fmla="*/ 57 h 59"/>
                  <a:gd name="T2" fmla="*/ 91 w 108"/>
                  <a:gd name="T3" fmla="*/ 53 h 59"/>
                  <a:gd name="T4" fmla="*/ 89 w 108"/>
                  <a:gd name="T5" fmla="*/ 52 h 59"/>
                  <a:gd name="T6" fmla="*/ 70 w 108"/>
                  <a:gd name="T7" fmla="*/ 47 h 59"/>
                  <a:gd name="T8" fmla="*/ 81 w 108"/>
                  <a:gd name="T9" fmla="*/ 46 h 59"/>
                  <a:gd name="T10" fmla="*/ 97 w 108"/>
                  <a:gd name="T11" fmla="*/ 44 h 59"/>
                  <a:gd name="T12" fmla="*/ 77 w 108"/>
                  <a:gd name="T13" fmla="*/ 45 h 59"/>
                  <a:gd name="T14" fmla="*/ 86 w 108"/>
                  <a:gd name="T15" fmla="*/ 38 h 59"/>
                  <a:gd name="T16" fmla="*/ 86 w 108"/>
                  <a:gd name="T17" fmla="*/ 37 h 59"/>
                  <a:gd name="T18" fmla="*/ 61 w 108"/>
                  <a:gd name="T19" fmla="*/ 34 h 59"/>
                  <a:gd name="T20" fmla="*/ 83 w 108"/>
                  <a:gd name="T21" fmla="*/ 36 h 59"/>
                  <a:gd name="T22" fmla="*/ 43 w 108"/>
                  <a:gd name="T23" fmla="*/ 30 h 59"/>
                  <a:gd name="T24" fmla="*/ 72 w 108"/>
                  <a:gd name="T25" fmla="*/ 29 h 59"/>
                  <a:gd name="T26" fmla="*/ 91 w 108"/>
                  <a:gd name="T27" fmla="*/ 31 h 59"/>
                  <a:gd name="T28" fmla="*/ 91 w 108"/>
                  <a:gd name="T29" fmla="*/ 29 h 59"/>
                  <a:gd name="T30" fmla="*/ 91 w 108"/>
                  <a:gd name="T31" fmla="*/ 29 h 59"/>
                  <a:gd name="T32" fmla="*/ 95 w 108"/>
                  <a:gd name="T33" fmla="*/ 29 h 59"/>
                  <a:gd name="T34" fmla="*/ 49 w 108"/>
                  <a:gd name="T35" fmla="*/ 29 h 59"/>
                  <a:gd name="T36" fmla="*/ 69 w 108"/>
                  <a:gd name="T37" fmla="*/ 27 h 59"/>
                  <a:gd name="T38" fmla="*/ 65 w 108"/>
                  <a:gd name="T39" fmla="*/ 25 h 59"/>
                  <a:gd name="T40" fmla="*/ 89 w 108"/>
                  <a:gd name="T41" fmla="*/ 27 h 59"/>
                  <a:gd name="T42" fmla="*/ 31 w 108"/>
                  <a:gd name="T43" fmla="*/ 22 h 59"/>
                  <a:gd name="T44" fmla="*/ 77 w 108"/>
                  <a:gd name="T45" fmla="*/ 21 h 59"/>
                  <a:gd name="T46" fmla="*/ 57 w 108"/>
                  <a:gd name="T47" fmla="*/ 20 h 59"/>
                  <a:gd name="T48" fmla="*/ 57 w 108"/>
                  <a:gd name="T49" fmla="*/ 20 h 59"/>
                  <a:gd name="T50" fmla="*/ 36 w 108"/>
                  <a:gd name="T51" fmla="*/ 21 h 59"/>
                  <a:gd name="T52" fmla="*/ 22 w 108"/>
                  <a:gd name="T53" fmla="*/ 17 h 59"/>
                  <a:gd name="T54" fmla="*/ 50 w 108"/>
                  <a:gd name="T55" fmla="*/ 16 h 59"/>
                  <a:gd name="T56" fmla="*/ 70 w 108"/>
                  <a:gd name="T57" fmla="*/ 16 h 59"/>
                  <a:gd name="T58" fmla="*/ 74 w 108"/>
                  <a:gd name="T59" fmla="*/ 17 h 59"/>
                  <a:gd name="T60" fmla="*/ 24 w 108"/>
                  <a:gd name="T61" fmla="*/ 14 h 59"/>
                  <a:gd name="T62" fmla="*/ 100 w 108"/>
                  <a:gd name="T63" fmla="*/ 13 h 59"/>
                  <a:gd name="T64" fmla="*/ 16 w 108"/>
                  <a:gd name="T65" fmla="*/ 13 h 59"/>
                  <a:gd name="T66" fmla="*/ 17 w 108"/>
                  <a:gd name="T67" fmla="*/ 11 h 59"/>
                  <a:gd name="T68" fmla="*/ 95 w 108"/>
                  <a:gd name="T69" fmla="*/ 10 h 59"/>
                  <a:gd name="T70" fmla="*/ 61 w 108"/>
                  <a:gd name="T71" fmla="*/ 13 h 59"/>
                  <a:gd name="T72" fmla="*/ 40 w 108"/>
                  <a:gd name="T73" fmla="*/ 11 h 59"/>
                  <a:gd name="T74" fmla="*/ 8 w 108"/>
                  <a:gd name="T75" fmla="*/ 8 h 59"/>
                  <a:gd name="T76" fmla="*/ 85 w 108"/>
                  <a:gd name="T77" fmla="*/ 8 h 59"/>
                  <a:gd name="T78" fmla="*/ 34 w 108"/>
                  <a:gd name="T79" fmla="*/ 7 h 59"/>
                  <a:gd name="T80" fmla="*/ 14 w 108"/>
                  <a:gd name="T81" fmla="*/ 9 h 59"/>
                  <a:gd name="T82" fmla="*/ 10 w 108"/>
                  <a:gd name="T83" fmla="*/ 6 h 59"/>
                  <a:gd name="T84" fmla="*/ 49 w 108"/>
                  <a:gd name="T85" fmla="*/ 6 h 59"/>
                  <a:gd name="T86" fmla="*/ 58 w 108"/>
                  <a:gd name="T87" fmla="*/ 10 h 59"/>
                  <a:gd name="T88" fmla="*/ 50 w 108"/>
                  <a:gd name="T89" fmla="*/ 6 h 59"/>
                  <a:gd name="T90" fmla="*/ 4 w 108"/>
                  <a:gd name="T91" fmla="*/ 5 h 59"/>
                  <a:gd name="T92" fmla="*/ 99 w 108"/>
                  <a:gd name="T93" fmla="*/ 4 h 59"/>
                  <a:gd name="T94" fmla="*/ 108 w 108"/>
                  <a:gd name="T95" fmla="*/ 6 h 59"/>
                  <a:gd name="T96" fmla="*/ 51 w 108"/>
                  <a:gd name="T97" fmla="*/ 5 h 59"/>
                  <a:gd name="T98" fmla="*/ 58 w 108"/>
                  <a:gd name="T99" fmla="*/ 10 h 59"/>
                  <a:gd name="T100" fmla="*/ 53 w 108"/>
                  <a:gd name="T101" fmla="*/ 5 h 59"/>
                  <a:gd name="T102" fmla="*/ 54 w 108"/>
                  <a:gd name="T103" fmla="*/ 3 h 59"/>
                  <a:gd name="T104" fmla="*/ 1 w 108"/>
                  <a:gd name="T105" fmla="*/ 3 h 59"/>
                  <a:gd name="T106" fmla="*/ 3 w 108"/>
                  <a:gd name="T107" fmla="*/ 4 h 59"/>
                  <a:gd name="T108" fmla="*/ 26 w 108"/>
                  <a:gd name="T109" fmla="*/ 3 h 59"/>
                  <a:gd name="T110" fmla="*/ 55 w 108"/>
                  <a:gd name="T111" fmla="*/ 4 h 59"/>
                  <a:gd name="T112" fmla="*/ 101 w 108"/>
                  <a:gd name="T113" fmla="*/ 1 h 59"/>
                  <a:gd name="T114" fmla="*/ 79 w 108"/>
                  <a:gd name="T11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 h="59">
                    <a:moveTo>
                      <a:pt x="88" y="58"/>
                    </a:moveTo>
                    <a:cubicBezTo>
                      <a:pt x="88" y="58"/>
                      <a:pt x="88" y="58"/>
                      <a:pt x="88" y="58"/>
                    </a:cubicBezTo>
                    <a:cubicBezTo>
                      <a:pt x="88" y="59"/>
                      <a:pt x="88" y="59"/>
                      <a:pt x="88" y="59"/>
                    </a:cubicBezTo>
                    <a:cubicBezTo>
                      <a:pt x="88" y="59"/>
                      <a:pt x="88" y="59"/>
                      <a:pt x="88" y="59"/>
                    </a:cubicBezTo>
                    <a:cubicBezTo>
                      <a:pt x="88" y="58"/>
                      <a:pt x="88" y="58"/>
                      <a:pt x="88" y="58"/>
                    </a:cubicBezTo>
                    <a:moveTo>
                      <a:pt x="86" y="57"/>
                    </a:moveTo>
                    <a:cubicBezTo>
                      <a:pt x="86" y="57"/>
                      <a:pt x="86" y="57"/>
                      <a:pt x="86" y="57"/>
                    </a:cubicBezTo>
                    <a:cubicBezTo>
                      <a:pt x="86" y="57"/>
                      <a:pt x="86" y="57"/>
                      <a:pt x="86" y="57"/>
                    </a:cubicBezTo>
                    <a:cubicBezTo>
                      <a:pt x="86" y="57"/>
                      <a:pt x="86" y="57"/>
                      <a:pt x="86" y="57"/>
                    </a:cubicBezTo>
                    <a:cubicBezTo>
                      <a:pt x="86" y="57"/>
                      <a:pt x="86" y="57"/>
                      <a:pt x="86" y="57"/>
                    </a:cubicBezTo>
                    <a:moveTo>
                      <a:pt x="80" y="53"/>
                    </a:moveTo>
                    <a:cubicBezTo>
                      <a:pt x="80" y="53"/>
                      <a:pt x="80" y="53"/>
                      <a:pt x="80" y="53"/>
                    </a:cubicBezTo>
                    <a:cubicBezTo>
                      <a:pt x="80" y="54"/>
                      <a:pt x="81" y="54"/>
                      <a:pt x="81" y="54"/>
                    </a:cubicBezTo>
                    <a:cubicBezTo>
                      <a:pt x="81" y="54"/>
                      <a:pt x="81" y="54"/>
                      <a:pt x="81" y="54"/>
                    </a:cubicBezTo>
                    <a:cubicBezTo>
                      <a:pt x="81" y="54"/>
                      <a:pt x="80" y="53"/>
                      <a:pt x="80" y="53"/>
                    </a:cubicBezTo>
                    <a:moveTo>
                      <a:pt x="92" y="52"/>
                    </a:moveTo>
                    <a:cubicBezTo>
                      <a:pt x="91" y="53"/>
                      <a:pt x="91" y="53"/>
                      <a:pt x="91" y="53"/>
                    </a:cubicBezTo>
                    <a:cubicBezTo>
                      <a:pt x="91" y="53"/>
                      <a:pt x="91" y="53"/>
                      <a:pt x="91" y="53"/>
                    </a:cubicBezTo>
                    <a:cubicBezTo>
                      <a:pt x="92" y="53"/>
                      <a:pt x="92" y="53"/>
                      <a:pt x="92" y="53"/>
                    </a:cubicBezTo>
                    <a:cubicBezTo>
                      <a:pt x="92" y="52"/>
                      <a:pt x="92" y="52"/>
                      <a:pt x="92" y="52"/>
                    </a:cubicBezTo>
                    <a:moveTo>
                      <a:pt x="78" y="52"/>
                    </a:moveTo>
                    <a:cubicBezTo>
                      <a:pt x="78" y="52"/>
                      <a:pt x="78" y="52"/>
                      <a:pt x="78" y="52"/>
                    </a:cubicBezTo>
                    <a:cubicBezTo>
                      <a:pt x="78" y="53"/>
                      <a:pt x="79" y="53"/>
                      <a:pt x="79" y="53"/>
                    </a:cubicBezTo>
                    <a:cubicBezTo>
                      <a:pt x="79" y="53"/>
                      <a:pt x="79" y="53"/>
                      <a:pt x="79" y="53"/>
                    </a:cubicBezTo>
                    <a:cubicBezTo>
                      <a:pt x="79" y="53"/>
                      <a:pt x="78" y="52"/>
                      <a:pt x="78" y="52"/>
                    </a:cubicBezTo>
                    <a:moveTo>
                      <a:pt x="89" y="51"/>
                    </a:moveTo>
                    <a:cubicBezTo>
                      <a:pt x="89" y="51"/>
                      <a:pt x="89" y="52"/>
                      <a:pt x="89" y="52"/>
                    </a:cubicBezTo>
                    <a:cubicBezTo>
                      <a:pt x="89" y="52"/>
                      <a:pt x="89" y="52"/>
                      <a:pt x="89" y="52"/>
                    </a:cubicBezTo>
                    <a:cubicBezTo>
                      <a:pt x="89" y="52"/>
                      <a:pt x="89" y="51"/>
                      <a:pt x="89" y="51"/>
                    </a:cubicBezTo>
                    <a:cubicBezTo>
                      <a:pt x="89" y="51"/>
                      <a:pt x="89" y="51"/>
                      <a:pt x="89" y="51"/>
                    </a:cubicBezTo>
                    <a:moveTo>
                      <a:pt x="83" y="47"/>
                    </a:moveTo>
                    <a:cubicBezTo>
                      <a:pt x="83" y="48"/>
                      <a:pt x="83" y="48"/>
                      <a:pt x="83" y="48"/>
                    </a:cubicBezTo>
                    <a:cubicBezTo>
                      <a:pt x="83" y="48"/>
                      <a:pt x="83" y="49"/>
                      <a:pt x="84" y="49"/>
                    </a:cubicBezTo>
                    <a:cubicBezTo>
                      <a:pt x="84" y="49"/>
                      <a:pt x="84" y="48"/>
                      <a:pt x="84" y="48"/>
                    </a:cubicBezTo>
                    <a:cubicBezTo>
                      <a:pt x="84" y="48"/>
                      <a:pt x="83" y="48"/>
                      <a:pt x="83" y="47"/>
                    </a:cubicBezTo>
                    <a:moveTo>
                      <a:pt x="70" y="47"/>
                    </a:moveTo>
                    <a:cubicBezTo>
                      <a:pt x="70" y="47"/>
                      <a:pt x="70" y="47"/>
                      <a:pt x="70" y="47"/>
                    </a:cubicBezTo>
                    <a:cubicBezTo>
                      <a:pt x="72" y="48"/>
                      <a:pt x="73" y="49"/>
                      <a:pt x="74" y="50"/>
                    </a:cubicBezTo>
                    <a:cubicBezTo>
                      <a:pt x="74" y="50"/>
                      <a:pt x="74" y="50"/>
                      <a:pt x="74" y="50"/>
                    </a:cubicBezTo>
                    <a:cubicBezTo>
                      <a:pt x="73" y="49"/>
                      <a:pt x="72" y="48"/>
                      <a:pt x="70" y="47"/>
                    </a:cubicBezTo>
                    <a:moveTo>
                      <a:pt x="81" y="46"/>
                    </a:moveTo>
                    <a:cubicBezTo>
                      <a:pt x="81" y="46"/>
                      <a:pt x="81" y="47"/>
                      <a:pt x="81" y="47"/>
                    </a:cubicBezTo>
                    <a:cubicBezTo>
                      <a:pt x="81" y="47"/>
                      <a:pt x="82" y="48"/>
                      <a:pt x="82" y="48"/>
                    </a:cubicBezTo>
                    <a:cubicBezTo>
                      <a:pt x="82" y="48"/>
                      <a:pt x="83" y="47"/>
                      <a:pt x="83" y="47"/>
                    </a:cubicBezTo>
                    <a:cubicBezTo>
                      <a:pt x="82" y="47"/>
                      <a:pt x="82" y="47"/>
                      <a:pt x="81" y="46"/>
                    </a:cubicBezTo>
                    <a:moveTo>
                      <a:pt x="97" y="45"/>
                    </a:moveTo>
                    <a:cubicBezTo>
                      <a:pt x="97" y="45"/>
                      <a:pt x="97" y="45"/>
                      <a:pt x="96" y="45"/>
                    </a:cubicBezTo>
                    <a:cubicBezTo>
                      <a:pt x="96" y="45"/>
                      <a:pt x="96" y="45"/>
                      <a:pt x="96" y="45"/>
                    </a:cubicBezTo>
                    <a:cubicBezTo>
                      <a:pt x="97" y="45"/>
                      <a:pt x="97" y="45"/>
                      <a:pt x="97" y="45"/>
                    </a:cubicBezTo>
                    <a:cubicBezTo>
                      <a:pt x="97" y="45"/>
                      <a:pt x="97" y="45"/>
                      <a:pt x="97" y="45"/>
                    </a:cubicBezTo>
                    <a:moveTo>
                      <a:pt x="97" y="44"/>
                    </a:moveTo>
                    <a:cubicBezTo>
                      <a:pt x="97" y="44"/>
                      <a:pt x="97" y="44"/>
                      <a:pt x="97" y="44"/>
                    </a:cubicBezTo>
                    <a:cubicBezTo>
                      <a:pt x="97" y="44"/>
                      <a:pt x="97" y="44"/>
                      <a:pt x="97" y="44"/>
                    </a:cubicBezTo>
                    <a:cubicBezTo>
                      <a:pt x="97" y="44"/>
                      <a:pt x="97" y="44"/>
                      <a:pt x="97" y="44"/>
                    </a:cubicBezTo>
                    <a:cubicBezTo>
                      <a:pt x="97" y="44"/>
                      <a:pt x="97" y="44"/>
                      <a:pt x="97" y="44"/>
                    </a:cubicBezTo>
                    <a:moveTo>
                      <a:pt x="64" y="43"/>
                    </a:moveTo>
                    <a:cubicBezTo>
                      <a:pt x="64" y="43"/>
                      <a:pt x="64" y="43"/>
                      <a:pt x="63" y="43"/>
                    </a:cubicBezTo>
                    <a:cubicBezTo>
                      <a:pt x="64" y="44"/>
                      <a:pt x="65" y="44"/>
                      <a:pt x="66" y="45"/>
                    </a:cubicBezTo>
                    <a:cubicBezTo>
                      <a:pt x="66" y="44"/>
                      <a:pt x="66" y="44"/>
                      <a:pt x="66" y="44"/>
                    </a:cubicBezTo>
                    <a:cubicBezTo>
                      <a:pt x="65" y="44"/>
                      <a:pt x="64" y="44"/>
                      <a:pt x="64" y="43"/>
                    </a:cubicBezTo>
                    <a:moveTo>
                      <a:pt x="73" y="42"/>
                    </a:moveTo>
                    <a:cubicBezTo>
                      <a:pt x="73" y="42"/>
                      <a:pt x="73" y="42"/>
                      <a:pt x="73" y="42"/>
                    </a:cubicBezTo>
                    <a:cubicBezTo>
                      <a:pt x="75" y="43"/>
                      <a:pt x="76" y="44"/>
                      <a:pt x="77" y="45"/>
                    </a:cubicBezTo>
                    <a:cubicBezTo>
                      <a:pt x="78" y="45"/>
                      <a:pt x="78" y="45"/>
                      <a:pt x="78" y="44"/>
                    </a:cubicBezTo>
                    <a:cubicBezTo>
                      <a:pt x="76" y="43"/>
                      <a:pt x="75" y="43"/>
                      <a:pt x="73" y="42"/>
                    </a:cubicBezTo>
                    <a:moveTo>
                      <a:pt x="58" y="40"/>
                    </a:moveTo>
                    <a:cubicBezTo>
                      <a:pt x="58" y="40"/>
                      <a:pt x="58" y="40"/>
                      <a:pt x="58" y="40"/>
                    </a:cubicBezTo>
                    <a:cubicBezTo>
                      <a:pt x="59" y="40"/>
                      <a:pt x="60" y="41"/>
                      <a:pt x="61" y="42"/>
                    </a:cubicBezTo>
                    <a:cubicBezTo>
                      <a:pt x="61" y="42"/>
                      <a:pt x="61" y="42"/>
                      <a:pt x="61" y="42"/>
                    </a:cubicBezTo>
                    <a:cubicBezTo>
                      <a:pt x="60" y="41"/>
                      <a:pt x="59" y="40"/>
                      <a:pt x="58" y="40"/>
                    </a:cubicBezTo>
                    <a:moveTo>
                      <a:pt x="86" y="38"/>
                    </a:moveTo>
                    <a:cubicBezTo>
                      <a:pt x="86" y="38"/>
                      <a:pt x="86" y="38"/>
                      <a:pt x="86" y="38"/>
                    </a:cubicBezTo>
                    <a:cubicBezTo>
                      <a:pt x="86" y="38"/>
                      <a:pt x="87" y="39"/>
                      <a:pt x="87" y="39"/>
                    </a:cubicBezTo>
                    <a:cubicBezTo>
                      <a:pt x="87" y="39"/>
                      <a:pt x="87" y="39"/>
                      <a:pt x="87" y="39"/>
                    </a:cubicBezTo>
                    <a:cubicBezTo>
                      <a:pt x="87" y="38"/>
                      <a:pt x="86" y="38"/>
                      <a:pt x="86" y="38"/>
                    </a:cubicBezTo>
                    <a:moveTo>
                      <a:pt x="67" y="38"/>
                    </a:moveTo>
                    <a:cubicBezTo>
                      <a:pt x="67" y="38"/>
                      <a:pt x="67" y="38"/>
                      <a:pt x="66" y="39"/>
                    </a:cubicBezTo>
                    <a:cubicBezTo>
                      <a:pt x="67" y="39"/>
                      <a:pt x="68" y="39"/>
                      <a:pt x="69" y="40"/>
                    </a:cubicBezTo>
                    <a:cubicBezTo>
                      <a:pt x="69" y="39"/>
                      <a:pt x="69" y="39"/>
                      <a:pt x="69" y="39"/>
                    </a:cubicBezTo>
                    <a:cubicBezTo>
                      <a:pt x="68" y="39"/>
                      <a:pt x="68" y="38"/>
                      <a:pt x="67" y="38"/>
                    </a:cubicBezTo>
                    <a:moveTo>
                      <a:pt x="86" y="37"/>
                    </a:moveTo>
                    <a:cubicBezTo>
                      <a:pt x="86" y="38"/>
                      <a:pt x="86" y="38"/>
                      <a:pt x="86" y="38"/>
                    </a:cubicBezTo>
                    <a:cubicBezTo>
                      <a:pt x="87" y="38"/>
                      <a:pt x="87" y="38"/>
                      <a:pt x="88" y="38"/>
                    </a:cubicBezTo>
                    <a:cubicBezTo>
                      <a:pt x="88" y="38"/>
                      <a:pt x="88" y="38"/>
                      <a:pt x="88" y="38"/>
                    </a:cubicBezTo>
                    <a:cubicBezTo>
                      <a:pt x="87" y="38"/>
                      <a:pt x="87" y="38"/>
                      <a:pt x="86" y="37"/>
                    </a:cubicBezTo>
                    <a:moveTo>
                      <a:pt x="61" y="34"/>
                    </a:moveTo>
                    <a:cubicBezTo>
                      <a:pt x="61" y="35"/>
                      <a:pt x="60" y="35"/>
                      <a:pt x="60" y="35"/>
                    </a:cubicBezTo>
                    <a:cubicBezTo>
                      <a:pt x="61" y="36"/>
                      <a:pt x="63" y="36"/>
                      <a:pt x="64" y="37"/>
                    </a:cubicBezTo>
                    <a:cubicBezTo>
                      <a:pt x="64" y="36"/>
                      <a:pt x="64" y="36"/>
                      <a:pt x="64" y="36"/>
                    </a:cubicBezTo>
                    <a:cubicBezTo>
                      <a:pt x="63" y="36"/>
                      <a:pt x="62" y="35"/>
                      <a:pt x="61" y="34"/>
                    </a:cubicBezTo>
                    <a:moveTo>
                      <a:pt x="48" y="33"/>
                    </a:moveTo>
                    <a:cubicBezTo>
                      <a:pt x="48" y="34"/>
                      <a:pt x="48" y="34"/>
                      <a:pt x="48" y="34"/>
                    </a:cubicBezTo>
                    <a:cubicBezTo>
                      <a:pt x="49" y="34"/>
                      <a:pt x="51" y="35"/>
                      <a:pt x="52" y="36"/>
                    </a:cubicBezTo>
                    <a:cubicBezTo>
                      <a:pt x="52" y="36"/>
                      <a:pt x="52" y="36"/>
                      <a:pt x="52" y="36"/>
                    </a:cubicBezTo>
                    <a:cubicBezTo>
                      <a:pt x="51" y="35"/>
                      <a:pt x="49" y="34"/>
                      <a:pt x="48" y="33"/>
                    </a:cubicBezTo>
                    <a:moveTo>
                      <a:pt x="78" y="33"/>
                    </a:moveTo>
                    <a:cubicBezTo>
                      <a:pt x="78" y="33"/>
                      <a:pt x="78" y="33"/>
                      <a:pt x="78" y="33"/>
                    </a:cubicBezTo>
                    <a:cubicBezTo>
                      <a:pt x="80" y="34"/>
                      <a:pt x="81" y="35"/>
                      <a:pt x="83" y="36"/>
                    </a:cubicBezTo>
                    <a:cubicBezTo>
                      <a:pt x="83" y="36"/>
                      <a:pt x="83" y="36"/>
                      <a:pt x="83" y="36"/>
                    </a:cubicBezTo>
                    <a:cubicBezTo>
                      <a:pt x="82" y="36"/>
                      <a:pt x="81" y="35"/>
                      <a:pt x="81" y="34"/>
                    </a:cubicBezTo>
                    <a:cubicBezTo>
                      <a:pt x="80" y="34"/>
                      <a:pt x="79" y="34"/>
                      <a:pt x="78" y="33"/>
                    </a:cubicBezTo>
                    <a:moveTo>
                      <a:pt x="78" y="33"/>
                    </a:moveTo>
                    <a:cubicBezTo>
                      <a:pt x="78" y="33"/>
                      <a:pt x="78" y="33"/>
                      <a:pt x="78" y="33"/>
                    </a:cubicBezTo>
                    <a:cubicBezTo>
                      <a:pt x="80" y="34"/>
                      <a:pt x="82" y="35"/>
                      <a:pt x="83" y="36"/>
                    </a:cubicBezTo>
                    <a:cubicBezTo>
                      <a:pt x="83" y="36"/>
                      <a:pt x="83" y="36"/>
                      <a:pt x="83" y="36"/>
                    </a:cubicBezTo>
                    <a:cubicBezTo>
                      <a:pt x="82" y="35"/>
                      <a:pt x="80" y="34"/>
                      <a:pt x="78" y="33"/>
                    </a:cubicBezTo>
                    <a:moveTo>
                      <a:pt x="43" y="30"/>
                    </a:moveTo>
                    <a:cubicBezTo>
                      <a:pt x="43" y="30"/>
                      <a:pt x="43" y="30"/>
                      <a:pt x="43" y="30"/>
                    </a:cubicBezTo>
                    <a:cubicBezTo>
                      <a:pt x="45" y="31"/>
                      <a:pt x="46" y="32"/>
                      <a:pt x="47" y="33"/>
                    </a:cubicBezTo>
                    <a:cubicBezTo>
                      <a:pt x="47" y="33"/>
                      <a:pt x="47" y="33"/>
                      <a:pt x="47" y="33"/>
                    </a:cubicBezTo>
                    <a:cubicBezTo>
                      <a:pt x="46" y="32"/>
                      <a:pt x="45" y="31"/>
                      <a:pt x="43" y="30"/>
                    </a:cubicBezTo>
                    <a:moveTo>
                      <a:pt x="72" y="29"/>
                    </a:moveTo>
                    <a:cubicBezTo>
                      <a:pt x="72" y="29"/>
                      <a:pt x="72" y="29"/>
                      <a:pt x="72" y="29"/>
                    </a:cubicBezTo>
                    <a:cubicBezTo>
                      <a:pt x="73" y="30"/>
                      <a:pt x="74" y="30"/>
                      <a:pt x="74" y="31"/>
                    </a:cubicBezTo>
                    <a:cubicBezTo>
                      <a:pt x="74" y="31"/>
                      <a:pt x="74" y="31"/>
                      <a:pt x="74" y="31"/>
                    </a:cubicBezTo>
                    <a:cubicBezTo>
                      <a:pt x="74" y="30"/>
                      <a:pt x="74" y="30"/>
                      <a:pt x="73" y="30"/>
                    </a:cubicBezTo>
                    <a:cubicBezTo>
                      <a:pt x="73" y="30"/>
                      <a:pt x="73" y="29"/>
                      <a:pt x="72" y="29"/>
                    </a:cubicBezTo>
                    <a:moveTo>
                      <a:pt x="72" y="29"/>
                    </a:moveTo>
                    <a:cubicBezTo>
                      <a:pt x="72" y="29"/>
                      <a:pt x="72" y="29"/>
                      <a:pt x="72" y="29"/>
                    </a:cubicBezTo>
                    <a:cubicBezTo>
                      <a:pt x="73" y="29"/>
                      <a:pt x="73" y="30"/>
                      <a:pt x="73" y="30"/>
                    </a:cubicBezTo>
                    <a:cubicBezTo>
                      <a:pt x="74" y="30"/>
                      <a:pt x="74" y="30"/>
                      <a:pt x="74" y="31"/>
                    </a:cubicBezTo>
                    <a:cubicBezTo>
                      <a:pt x="75" y="30"/>
                      <a:pt x="75" y="30"/>
                      <a:pt x="75" y="30"/>
                    </a:cubicBezTo>
                    <a:cubicBezTo>
                      <a:pt x="74" y="30"/>
                      <a:pt x="73" y="30"/>
                      <a:pt x="72" y="29"/>
                    </a:cubicBezTo>
                    <a:moveTo>
                      <a:pt x="91" y="29"/>
                    </a:moveTo>
                    <a:cubicBezTo>
                      <a:pt x="90" y="30"/>
                      <a:pt x="90" y="30"/>
                      <a:pt x="90" y="30"/>
                    </a:cubicBezTo>
                    <a:cubicBezTo>
                      <a:pt x="91" y="31"/>
                      <a:pt x="91" y="31"/>
                      <a:pt x="91" y="31"/>
                    </a:cubicBezTo>
                    <a:cubicBezTo>
                      <a:pt x="92" y="31"/>
                      <a:pt x="92" y="30"/>
                      <a:pt x="92" y="30"/>
                    </a:cubicBezTo>
                    <a:cubicBezTo>
                      <a:pt x="91" y="29"/>
                      <a:pt x="91" y="29"/>
                      <a:pt x="91" y="29"/>
                    </a:cubicBezTo>
                    <a:moveTo>
                      <a:pt x="51" y="29"/>
                    </a:moveTo>
                    <a:cubicBezTo>
                      <a:pt x="51" y="29"/>
                      <a:pt x="51" y="29"/>
                      <a:pt x="51" y="29"/>
                    </a:cubicBezTo>
                    <a:cubicBezTo>
                      <a:pt x="52" y="30"/>
                      <a:pt x="53" y="31"/>
                      <a:pt x="54" y="32"/>
                    </a:cubicBezTo>
                    <a:cubicBezTo>
                      <a:pt x="55" y="31"/>
                      <a:pt x="55" y="31"/>
                      <a:pt x="55" y="31"/>
                    </a:cubicBezTo>
                    <a:cubicBezTo>
                      <a:pt x="54" y="30"/>
                      <a:pt x="52" y="30"/>
                      <a:pt x="51" y="29"/>
                    </a:cubicBezTo>
                    <a:moveTo>
                      <a:pt x="91" y="29"/>
                    </a:moveTo>
                    <a:cubicBezTo>
                      <a:pt x="91" y="29"/>
                      <a:pt x="91" y="29"/>
                      <a:pt x="91" y="29"/>
                    </a:cubicBezTo>
                    <a:cubicBezTo>
                      <a:pt x="91" y="29"/>
                      <a:pt x="92" y="30"/>
                      <a:pt x="92" y="30"/>
                    </a:cubicBezTo>
                    <a:cubicBezTo>
                      <a:pt x="92" y="30"/>
                      <a:pt x="92" y="30"/>
                      <a:pt x="92" y="30"/>
                    </a:cubicBezTo>
                    <a:cubicBezTo>
                      <a:pt x="92" y="30"/>
                      <a:pt x="92" y="30"/>
                      <a:pt x="92" y="30"/>
                    </a:cubicBezTo>
                    <a:cubicBezTo>
                      <a:pt x="92" y="30"/>
                      <a:pt x="93" y="30"/>
                      <a:pt x="93" y="30"/>
                    </a:cubicBezTo>
                    <a:cubicBezTo>
                      <a:pt x="92" y="30"/>
                      <a:pt x="92" y="30"/>
                      <a:pt x="92" y="30"/>
                    </a:cubicBezTo>
                    <a:cubicBezTo>
                      <a:pt x="92" y="30"/>
                      <a:pt x="92" y="31"/>
                      <a:pt x="92" y="31"/>
                    </a:cubicBezTo>
                    <a:cubicBezTo>
                      <a:pt x="92" y="32"/>
                      <a:pt x="93" y="32"/>
                      <a:pt x="93" y="32"/>
                    </a:cubicBezTo>
                    <a:cubicBezTo>
                      <a:pt x="94" y="32"/>
                      <a:pt x="94" y="31"/>
                      <a:pt x="94" y="31"/>
                    </a:cubicBezTo>
                    <a:cubicBezTo>
                      <a:pt x="93" y="30"/>
                      <a:pt x="92" y="29"/>
                      <a:pt x="91" y="29"/>
                    </a:cubicBezTo>
                    <a:moveTo>
                      <a:pt x="91" y="28"/>
                    </a:moveTo>
                    <a:cubicBezTo>
                      <a:pt x="91" y="28"/>
                      <a:pt x="91" y="28"/>
                      <a:pt x="91" y="28"/>
                    </a:cubicBezTo>
                    <a:cubicBezTo>
                      <a:pt x="92" y="29"/>
                      <a:pt x="93" y="30"/>
                      <a:pt x="94" y="31"/>
                    </a:cubicBezTo>
                    <a:cubicBezTo>
                      <a:pt x="94" y="30"/>
                      <a:pt x="94" y="30"/>
                      <a:pt x="95" y="30"/>
                    </a:cubicBezTo>
                    <a:cubicBezTo>
                      <a:pt x="93" y="29"/>
                      <a:pt x="92" y="29"/>
                      <a:pt x="91" y="28"/>
                    </a:cubicBezTo>
                    <a:moveTo>
                      <a:pt x="92" y="27"/>
                    </a:moveTo>
                    <a:cubicBezTo>
                      <a:pt x="91" y="28"/>
                      <a:pt x="91" y="28"/>
                      <a:pt x="91" y="28"/>
                    </a:cubicBezTo>
                    <a:cubicBezTo>
                      <a:pt x="92" y="29"/>
                      <a:pt x="94" y="29"/>
                      <a:pt x="95" y="30"/>
                    </a:cubicBezTo>
                    <a:cubicBezTo>
                      <a:pt x="95" y="30"/>
                      <a:pt x="95" y="29"/>
                      <a:pt x="95" y="29"/>
                    </a:cubicBezTo>
                    <a:cubicBezTo>
                      <a:pt x="94" y="28"/>
                      <a:pt x="93" y="28"/>
                      <a:pt x="92" y="27"/>
                    </a:cubicBezTo>
                    <a:moveTo>
                      <a:pt x="37" y="26"/>
                    </a:moveTo>
                    <a:cubicBezTo>
                      <a:pt x="37" y="26"/>
                      <a:pt x="37" y="26"/>
                      <a:pt x="37" y="26"/>
                    </a:cubicBezTo>
                    <a:cubicBezTo>
                      <a:pt x="38" y="27"/>
                      <a:pt x="39" y="28"/>
                      <a:pt x="40" y="28"/>
                    </a:cubicBezTo>
                    <a:cubicBezTo>
                      <a:pt x="40" y="28"/>
                      <a:pt x="40" y="28"/>
                      <a:pt x="40" y="28"/>
                    </a:cubicBezTo>
                    <a:cubicBezTo>
                      <a:pt x="39" y="28"/>
                      <a:pt x="38" y="27"/>
                      <a:pt x="37" y="26"/>
                    </a:cubicBezTo>
                    <a:moveTo>
                      <a:pt x="46" y="26"/>
                    </a:moveTo>
                    <a:cubicBezTo>
                      <a:pt x="46" y="26"/>
                      <a:pt x="45" y="26"/>
                      <a:pt x="45" y="26"/>
                    </a:cubicBezTo>
                    <a:cubicBezTo>
                      <a:pt x="47" y="27"/>
                      <a:pt x="48" y="28"/>
                      <a:pt x="49" y="29"/>
                    </a:cubicBezTo>
                    <a:cubicBezTo>
                      <a:pt x="50" y="28"/>
                      <a:pt x="50" y="28"/>
                      <a:pt x="50" y="28"/>
                    </a:cubicBezTo>
                    <a:cubicBezTo>
                      <a:pt x="48" y="27"/>
                      <a:pt x="47" y="27"/>
                      <a:pt x="46" y="26"/>
                    </a:cubicBezTo>
                    <a:moveTo>
                      <a:pt x="66" y="26"/>
                    </a:moveTo>
                    <a:cubicBezTo>
                      <a:pt x="67" y="26"/>
                      <a:pt x="68" y="27"/>
                      <a:pt x="69" y="27"/>
                    </a:cubicBezTo>
                    <a:cubicBezTo>
                      <a:pt x="69" y="27"/>
                      <a:pt x="69" y="27"/>
                      <a:pt x="69" y="27"/>
                    </a:cubicBezTo>
                    <a:cubicBezTo>
                      <a:pt x="68" y="27"/>
                      <a:pt x="67" y="26"/>
                      <a:pt x="66" y="26"/>
                    </a:cubicBezTo>
                    <a:moveTo>
                      <a:pt x="66" y="25"/>
                    </a:moveTo>
                    <a:cubicBezTo>
                      <a:pt x="67" y="26"/>
                      <a:pt x="68" y="27"/>
                      <a:pt x="69" y="27"/>
                    </a:cubicBezTo>
                    <a:cubicBezTo>
                      <a:pt x="69" y="27"/>
                      <a:pt x="69" y="27"/>
                      <a:pt x="69" y="27"/>
                    </a:cubicBezTo>
                    <a:cubicBezTo>
                      <a:pt x="68" y="26"/>
                      <a:pt x="67" y="26"/>
                      <a:pt x="66" y="25"/>
                    </a:cubicBezTo>
                    <a:moveTo>
                      <a:pt x="65" y="25"/>
                    </a:moveTo>
                    <a:cubicBezTo>
                      <a:pt x="65" y="25"/>
                      <a:pt x="65" y="25"/>
                      <a:pt x="65" y="25"/>
                    </a:cubicBezTo>
                    <a:cubicBezTo>
                      <a:pt x="66" y="25"/>
                      <a:pt x="66" y="26"/>
                      <a:pt x="66" y="26"/>
                    </a:cubicBezTo>
                    <a:cubicBezTo>
                      <a:pt x="66" y="26"/>
                      <a:pt x="66" y="25"/>
                      <a:pt x="65" y="25"/>
                    </a:cubicBezTo>
                    <a:moveTo>
                      <a:pt x="65" y="25"/>
                    </a:moveTo>
                    <a:cubicBezTo>
                      <a:pt x="65" y="25"/>
                      <a:pt x="65" y="25"/>
                      <a:pt x="65" y="25"/>
                    </a:cubicBezTo>
                    <a:cubicBezTo>
                      <a:pt x="66" y="25"/>
                      <a:pt x="66" y="25"/>
                      <a:pt x="66" y="25"/>
                    </a:cubicBezTo>
                    <a:cubicBezTo>
                      <a:pt x="66" y="25"/>
                      <a:pt x="66" y="25"/>
                      <a:pt x="65" y="25"/>
                    </a:cubicBezTo>
                    <a:moveTo>
                      <a:pt x="83" y="25"/>
                    </a:moveTo>
                    <a:cubicBezTo>
                      <a:pt x="83" y="25"/>
                      <a:pt x="83" y="25"/>
                      <a:pt x="82" y="26"/>
                    </a:cubicBezTo>
                    <a:cubicBezTo>
                      <a:pt x="84" y="27"/>
                      <a:pt x="86" y="28"/>
                      <a:pt x="88" y="29"/>
                    </a:cubicBezTo>
                    <a:cubicBezTo>
                      <a:pt x="88" y="29"/>
                      <a:pt x="88" y="28"/>
                      <a:pt x="88" y="28"/>
                    </a:cubicBezTo>
                    <a:cubicBezTo>
                      <a:pt x="83" y="25"/>
                      <a:pt x="83" y="25"/>
                      <a:pt x="83" y="25"/>
                    </a:cubicBezTo>
                    <a:moveTo>
                      <a:pt x="83" y="24"/>
                    </a:moveTo>
                    <a:cubicBezTo>
                      <a:pt x="83" y="24"/>
                      <a:pt x="83" y="24"/>
                      <a:pt x="83" y="24"/>
                    </a:cubicBezTo>
                    <a:cubicBezTo>
                      <a:pt x="85" y="25"/>
                      <a:pt x="87" y="26"/>
                      <a:pt x="89" y="27"/>
                    </a:cubicBezTo>
                    <a:cubicBezTo>
                      <a:pt x="89" y="27"/>
                      <a:pt x="89" y="27"/>
                      <a:pt x="89" y="27"/>
                    </a:cubicBezTo>
                    <a:cubicBezTo>
                      <a:pt x="87" y="26"/>
                      <a:pt x="85" y="25"/>
                      <a:pt x="83" y="24"/>
                    </a:cubicBezTo>
                    <a:moveTo>
                      <a:pt x="84" y="23"/>
                    </a:moveTo>
                    <a:cubicBezTo>
                      <a:pt x="84" y="23"/>
                      <a:pt x="84" y="23"/>
                      <a:pt x="84" y="24"/>
                    </a:cubicBezTo>
                    <a:cubicBezTo>
                      <a:pt x="84" y="24"/>
                      <a:pt x="84" y="24"/>
                      <a:pt x="84" y="24"/>
                    </a:cubicBezTo>
                    <a:cubicBezTo>
                      <a:pt x="86" y="25"/>
                      <a:pt x="87" y="26"/>
                      <a:pt x="89" y="27"/>
                    </a:cubicBezTo>
                    <a:cubicBezTo>
                      <a:pt x="89" y="27"/>
                      <a:pt x="89" y="26"/>
                      <a:pt x="90" y="26"/>
                    </a:cubicBezTo>
                    <a:cubicBezTo>
                      <a:pt x="88" y="25"/>
                      <a:pt x="86" y="24"/>
                      <a:pt x="84" y="23"/>
                    </a:cubicBezTo>
                    <a:moveTo>
                      <a:pt x="31" y="22"/>
                    </a:moveTo>
                    <a:cubicBezTo>
                      <a:pt x="31" y="22"/>
                      <a:pt x="31" y="22"/>
                      <a:pt x="31" y="22"/>
                    </a:cubicBezTo>
                    <a:cubicBezTo>
                      <a:pt x="32" y="23"/>
                      <a:pt x="33" y="24"/>
                      <a:pt x="35" y="25"/>
                    </a:cubicBezTo>
                    <a:cubicBezTo>
                      <a:pt x="35" y="25"/>
                      <a:pt x="35" y="25"/>
                      <a:pt x="35" y="25"/>
                    </a:cubicBezTo>
                    <a:cubicBezTo>
                      <a:pt x="33" y="24"/>
                      <a:pt x="32" y="23"/>
                      <a:pt x="31" y="22"/>
                    </a:cubicBezTo>
                    <a:moveTo>
                      <a:pt x="39" y="22"/>
                    </a:moveTo>
                    <a:cubicBezTo>
                      <a:pt x="39" y="22"/>
                      <a:pt x="39" y="22"/>
                      <a:pt x="39" y="23"/>
                    </a:cubicBezTo>
                    <a:cubicBezTo>
                      <a:pt x="40" y="23"/>
                      <a:pt x="41" y="24"/>
                      <a:pt x="43" y="25"/>
                    </a:cubicBezTo>
                    <a:cubicBezTo>
                      <a:pt x="43" y="25"/>
                      <a:pt x="43" y="24"/>
                      <a:pt x="43" y="24"/>
                    </a:cubicBezTo>
                    <a:cubicBezTo>
                      <a:pt x="42" y="24"/>
                      <a:pt x="40" y="23"/>
                      <a:pt x="39" y="22"/>
                    </a:cubicBezTo>
                    <a:moveTo>
                      <a:pt x="77" y="21"/>
                    </a:moveTo>
                    <a:cubicBezTo>
                      <a:pt x="77" y="21"/>
                      <a:pt x="77" y="22"/>
                      <a:pt x="77" y="22"/>
                    </a:cubicBezTo>
                    <a:cubicBezTo>
                      <a:pt x="77" y="23"/>
                      <a:pt x="78" y="23"/>
                      <a:pt x="79" y="23"/>
                    </a:cubicBezTo>
                    <a:cubicBezTo>
                      <a:pt x="79" y="22"/>
                      <a:pt x="79" y="22"/>
                      <a:pt x="79" y="22"/>
                    </a:cubicBezTo>
                    <a:cubicBezTo>
                      <a:pt x="79" y="22"/>
                      <a:pt x="78" y="22"/>
                      <a:pt x="77" y="21"/>
                    </a:cubicBezTo>
                    <a:moveTo>
                      <a:pt x="57" y="20"/>
                    </a:moveTo>
                    <a:cubicBezTo>
                      <a:pt x="58" y="21"/>
                      <a:pt x="59" y="21"/>
                      <a:pt x="60" y="22"/>
                    </a:cubicBezTo>
                    <a:cubicBezTo>
                      <a:pt x="60" y="22"/>
                      <a:pt x="60" y="22"/>
                      <a:pt x="60" y="22"/>
                    </a:cubicBezTo>
                    <a:cubicBezTo>
                      <a:pt x="60" y="22"/>
                      <a:pt x="60" y="22"/>
                      <a:pt x="60" y="22"/>
                    </a:cubicBezTo>
                    <a:cubicBezTo>
                      <a:pt x="59" y="21"/>
                      <a:pt x="58" y="21"/>
                      <a:pt x="57" y="20"/>
                    </a:cubicBezTo>
                    <a:moveTo>
                      <a:pt x="57" y="20"/>
                    </a:moveTo>
                    <a:cubicBezTo>
                      <a:pt x="57" y="20"/>
                      <a:pt x="57" y="20"/>
                      <a:pt x="57" y="20"/>
                    </a:cubicBezTo>
                    <a:cubicBezTo>
                      <a:pt x="57" y="20"/>
                      <a:pt x="57" y="20"/>
                      <a:pt x="57" y="20"/>
                    </a:cubicBezTo>
                    <a:cubicBezTo>
                      <a:pt x="57" y="20"/>
                      <a:pt x="57" y="20"/>
                      <a:pt x="57" y="20"/>
                    </a:cubicBezTo>
                    <a:moveTo>
                      <a:pt x="57" y="20"/>
                    </a:moveTo>
                    <a:cubicBezTo>
                      <a:pt x="57" y="20"/>
                      <a:pt x="57" y="20"/>
                      <a:pt x="57" y="20"/>
                    </a:cubicBezTo>
                    <a:cubicBezTo>
                      <a:pt x="58" y="21"/>
                      <a:pt x="59" y="21"/>
                      <a:pt x="60" y="22"/>
                    </a:cubicBezTo>
                    <a:cubicBezTo>
                      <a:pt x="60" y="22"/>
                      <a:pt x="60" y="22"/>
                      <a:pt x="60" y="22"/>
                    </a:cubicBezTo>
                    <a:cubicBezTo>
                      <a:pt x="59" y="21"/>
                      <a:pt x="58" y="20"/>
                      <a:pt x="57" y="20"/>
                    </a:cubicBezTo>
                    <a:moveTo>
                      <a:pt x="78" y="19"/>
                    </a:moveTo>
                    <a:cubicBezTo>
                      <a:pt x="78" y="20"/>
                      <a:pt x="78" y="20"/>
                      <a:pt x="78" y="20"/>
                    </a:cubicBezTo>
                    <a:cubicBezTo>
                      <a:pt x="78" y="20"/>
                      <a:pt x="78" y="20"/>
                      <a:pt x="78" y="20"/>
                    </a:cubicBezTo>
                    <a:cubicBezTo>
                      <a:pt x="79" y="21"/>
                      <a:pt x="79" y="21"/>
                      <a:pt x="80" y="22"/>
                    </a:cubicBezTo>
                    <a:cubicBezTo>
                      <a:pt x="81" y="21"/>
                      <a:pt x="81" y="21"/>
                      <a:pt x="81" y="21"/>
                    </a:cubicBezTo>
                    <a:cubicBezTo>
                      <a:pt x="80" y="20"/>
                      <a:pt x="79" y="20"/>
                      <a:pt x="78" y="19"/>
                    </a:cubicBezTo>
                    <a:moveTo>
                      <a:pt x="32" y="19"/>
                    </a:moveTo>
                    <a:cubicBezTo>
                      <a:pt x="32" y="19"/>
                      <a:pt x="32" y="19"/>
                      <a:pt x="32" y="19"/>
                    </a:cubicBezTo>
                    <a:cubicBezTo>
                      <a:pt x="34" y="20"/>
                      <a:pt x="35" y="20"/>
                      <a:pt x="36" y="21"/>
                    </a:cubicBezTo>
                    <a:cubicBezTo>
                      <a:pt x="37" y="21"/>
                      <a:pt x="37" y="21"/>
                      <a:pt x="37" y="21"/>
                    </a:cubicBezTo>
                    <a:cubicBezTo>
                      <a:pt x="35" y="20"/>
                      <a:pt x="34" y="19"/>
                      <a:pt x="32" y="19"/>
                    </a:cubicBezTo>
                    <a:moveTo>
                      <a:pt x="32" y="18"/>
                    </a:moveTo>
                    <a:cubicBezTo>
                      <a:pt x="32" y="18"/>
                      <a:pt x="32" y="18"/>
                      <a:pt x="32" y="18"/>
                    </a:cubicBezTo>
                    <a:cubicBezTo>
                      <a:pt x="34" y="19"/>
                      <a:pt x="35" y="20"/>
                      <a:pt x="36" y="21"/>
                    </a:cubicBezTo>
                    <a:cubicBezTo>
                      <a:pt x="36" y="21"/>
                      <a:pt x="36" y="21"/>
                      <a:pt x="37" y="21"/>
                    </a:cubicBezTo>
                    <a:cubicBezTo>
                      <a:pt x="37" y="21"/>
                      <a:pt x="37" y="21"/>
                      <a:pt x="37" y="21"/>
                    </a:cubicBezTo>
                    <a:cubicBezTo>
                      <a:pt x="36" y="20"/>
                      <a:pt x="34" y="19"/>
                      <a:pt x="32" y="18"/>
                    </a:cubicBezTo>
                    <a:moveTo>
                      <a:pt x="22" y="17"/>
                    </a:moveTo>
                    <a:cubicBezTo>
                      <a:pt x="22" y="17"/>
                      <a:pt x="22" y="17"/>
                      <a:pt x="22" y="17"/>
                    </a:cubicBezTo>
                    <a:cubicBezTo>
                      <a:pt x="24" y="18"/>
                      <a:pt x="26" y="19"/>
                      <a:pt x="27" y="20"/>
                    </a:cubicBezTo>
                    <a:cubicBezTo>
                      <a:pt x="27" y="20"/>
                      <a:pt x="27" y="20"/>
                      <a:pt x="27" y="20"/>
                    </a:cubicBezTo>
                    <a:cubicBezTo>
                      <a:pt x="27" y="20"/>
                      <a:pt x="27" y="20"/>
                      <a:pt x="27" y="20"/>
                    </a:cubicBezTo>
                    <a:cubicBezTo>
                      <a:pt x="26" y="19"/>
                      <a:pt x="24" y="18"/>
                      <a:pt x="22" y="17"/>
                    </a:cubicBezTo>
                    <a:moveTo>
                      <a:pt x="50" y="16"/>
                    </a:moveTo>
                    <a:cubicBezTo>
                      <a:pt x="52" y="17"/>
                      <a:pt x="53" y="18"/>
                      <a:pt x="55" y="19"/>
                    </a:cubicBezTo>
                    <a:cubicBezTo>
                      <a:pt x="55" y="19"/>
                      <a:pt x="55" y="19"/>
                      <a:pt x="55" y="19"/>
                    </a:cubicBezTo>
                    <a:cubicBezTo>
                      <a:pt x="53" y="18"/>
                      <a:pt x="52" y="17"/>
                      <a:pt x="50" y="16"/>
                    </a:cubicBezTo>
                    <a:moveTo>
                      <a:pt x="50" y="16"/>
                    </a:moveTo>
                    <a:cubicBezTo>
                      <a:pt x="50" y="16"/>
                      <a:pt x="50" y="16"/>
                      <a:pt x="50" y="16"/>
                    </a:cubicBezTo>
                    <a:cubicBezTo>
                      <a:pt x="50" y="16"/>
                      <a:pt x="50" y="16"/>
                      <a:pt x="50" y="16"/>
                    </a:cubicBezTo>
                    <a:cubicBezTo>
                      <a:pt x="50" y="16"/>
                      <a:pt x="50" y="16"/>
                      <a:pt x="50" y="16"/>
                    </a:cubicBezTo>
                    <a:moveTo>
                      <a:pt x="70" y="16"/>
                    </a:moveTo>
                    <a:cubicBezTo>
                      <a:pt x="69" y="16"/>
                      <a:pt x="69" y="17"/>
                      <a:pt x="69" y="17"/>
                    </a:cubicBezTo>
                    <a:cubicBezTo>
                      <a:pt x="70" y="18"/>
                      <a:pt x="71" y="19"/>
                      <a:pt x="72" y="20"/>
                    </a:cubicBezTo>
                    <a:cubicBezTo>
                      <a:pt x="73" y="18"/>
                      <a:pt x="73" y="18"/>
                      <a:pt x="73" y="18"/>
                    </a:cubicBezTo>
                    <a:cubicBezTo>
                      <a:pt x="72" y="18"/>
                      <a:pt x="71" y="17"/>
                      <a:pt x="70" y="16"/>
                    </a:cubicBezTo>
                    <a:moveTo>
                      <a:pt x="50" y="16"/>
                    </a:moveTo>
                    <a:cubicBezTo>
                      <a:pt x="50" y="16"/>
                      <a:pt x="50" y="16"/>
                      <a:pt x="50" y="16"/>
                    </a:cubicBezTo>
                    <a:cubicBezTo>
                      <a:pt x="52" y="17"/>
                      <a:pt x="53" y="18"/>
                      <a:pt x="55" y="19"/>
                    </a:cubicBezTo>
                    <a:cubicBezTo>
                      <a:pt x="55" y="19"/>
                      <a:pt x="55" y="19"/>
                      <a:pt x="55" y="19"/>
                    </a:cubicBezTo>
                    <a:cubicBezTo>
                      <a:pt x="53" y="18"/>
                      <a:pt x="52" y="17"/>
                      <a:pt x="50" y="16"/>
                    </a:cubicBezTo>
                    <a:moveTo>
                      <a:pt x="70" y="15"/>
                    </a:moveTo>
                    <a:cubicBezTo>
                      <a:pt x="70" y="15"/>
                      <a:pt x="70" y="15"/>
                      <a:pt x="70" y="16"/>
                    </a:cubicBezTo>
                    <a:cubicBezTo>
                      <a:pt x="71" y="17"/>
                      <a:pt x="72" y="17"/>
                      <a:pt x="73" y="18"/>
                    </a:cubicBezTo>
                    <a:cubicBezTo>
                      <a:pt x="74" y="17"/>
                      <a:pt x="74" y="17"/>
                      <a:pt x="74" y="17"/>
                    </a:cubicBezTo>
                    <a:cubicBezTo>
                      <a:pt x="73" y="16"/>
                      <a:pt x="71" y="15"/>
                      <a:pt x="70" y="15"/>
                    </a:cubicBezTo>
                    <a:moveTo>
                      <a:pt x="24" y="14"/>
                    </a:moveTo>
                    <a:cubicBezTo>
                      <a:pt x="23" y="14"/>
                      <a:pt x="23" y="14"/>
                      <a:pt x="23" y="14"/>
                    </a:cubicBezTo>
                    <a:cubicBezTo>
                      <a:pt x="25" y="15"/>
                      <a:pt x="27" y="16"/>
                      <a:pt x="29" y="17"/>
                    </a:cubicBezTo>
                    <a:cubicBezTo>
                      <a:pt x="29" y="17"/>
                      <a:pt x="29" y="17"/>
                      <a:pt x="29" y="17"/>
                    </a:cubicBezTo>
                    <a:cubicBezTo>
                      <a:pt x="28" y="16"/>
                      <a:pt x="27" y="16"/>
                      <a:pt x="26" y="15"/>
                    </a:cubicBezTo>
                    <a:cubicBezTo>
                      <a:pt x="25" y="15"/>
                      <a:pt x="24" y="14"/>
                      <a:pt x="24" y="14"/>
                    </a:cubicBezTo>
                    <a:moveTo>
                      <a:pt x="24" y="14"/>
                    </a:moveTo>
                    <a:cubicBezTo>
                      <a:pt x="24" y="14"/>
                      <a:pt x="24" y="14"/>
                      <a:pt x="24" y="14"/>
                    </a:cubicBezTo>
                    <a:cubicBezTo>
                      <a:pt x="26" y="15"/>
                      <a:pt x="28" y="16"/>
                      <a:pt x="29" y="17"/>
                    </a:cubicBezTo>
                    <a:cubicBezTo>
                      <a:pt x="30" y="17"/>
                      <a:pt x="30" y="17"/>
                      <a:pt x="30" y="17"/>
                    </a:cubicBezTo>
                    <a:cubicBezTo>
                      <a:pt x="28" y="16"/>
                      <a:pt x="26" y="15"/>
                      <a:pt x="24" y="14"/>
                    </a:cubicBezTo>
                    <a:moveTo>
                      <a:pt x="45" y="13"/>
                    </a:moveTo>
                    <a:cubicBezTo>
                      <a:pt x="45" y="13"/>
                      <a:pt x="45" y="13"/>
                      <a:pt x="45" y="13"/>
                    </a:cubicBezTo>
                    <a:cubicBezTo>
                      <a:pt x="46" y="14"/>
                      <a:pt x="48" y="15"/>
                      <a:pt x="49" y="16"/>
                    </a:cubicBezTo>
                    <a:cubicBezTo>
                      <a:pt x="49" y="16"/>
                      <a:pt x="49" y="16"/>
                      <a:pt x="49" y="15"/>
                    </a:cubicBezTo>
                    <a:cubicBezTo>
                      <a:pt x="48" y="15"/>
                      <a:pt x="46" y="14"/>
                      <a:pt x="45" y="13"/>
                    </a:cubicBezTo>
                    <a:moveTo>
                      <a:pt x="100" y="13"/>
                    </a:moveTo>
                    <a:cubicBezTo>
                      <a:pt x="97" y="18"/>
                      <a:pt x="97" y="18"/>
                      <a:pt x="97" y="18"/>
                    </a:cubicBezTo>
                    <a:cubicBezTo>
                      <a:pt x="98" y="19"/>
                      <a:pt x="99" y="19"/>
                      <a:pt x="100" y="20"/>
                    </a:cubicBezTo>
                    <a:cubicBezTo>
                      <a:pt x="101" y="18"/>
                      <a:pt x="102" y="17"/>
                      <a:pt x="103" y="15"/>
                    </a:cubicBezTo>
                    <a:cubicBezTo>
                      <a:pt x="100" y="13"/>
                      <a:pt x="100" y="13"/>
                      <a:pt x="100" y="13"/>
                    </a:cubicBezTo>
                    <a:moveTo>
                      <a:pt x="16" y="13"/>
                    </a:moveTo>
                    <a:cubicBezTo>
                      <a:pt x="16" y="13"/>
                      <a:pt x="16" y="13"/>
                      <a:pt x="16" y="13"/>
                    </a:cubicBezTo>
                    <a:cubicBezTo>
                      <a:pt x="17" y="14"/>
                      <a:pt x="18" y="14"/>
                      <a:pt x="19" y="15"/>
                    </a:cubicBezTo>
                    <a:cubicBezTo>
                      <a:pt x="19" y="15"/>
                      <a:pt x="19" y="15"/>
                      <a:pt x="19" y="15"/>
                    </a:cubicBezTo>
                    <a:cubicBezTo>
                      <a:pt x="18" y="14"/>
                      <a:pt x="17" y="13"/>
                      <a:pt x="16" y="13"/>
                    </a:cubicBezTo>
                    <a:moveTo>
                      <a:pt x="45" y="12"/>
                    </a:moveTo>
                    <a:cubicBezTo>
                      <a:pt x="45" y="12"/>
                      <a:pt x="45" y="12"/>
                      <a:pt x="45" y="12"/>
                    </a:cubicBezTo>
                    <a:cubicBezTo>
                      <a:pt x="46" y="13"/>
                      <a:pt x="46" y="13"/>
                      <a:pt x="46" y="13"/>
                    </a:cubicBezTo>
                    <a:cubicBezTo>
                      <a:pt x="47" y="14"/>
                      <a:pt x="48" y="14"/>
                      <a:pt x="49" y="15"/>
                    </a:cubicBezTo>
                    <a:cubicBezTo>
                      <a:pt x="49" y="15"/>
                      <a:pt x="49" y="15"/>
                      <a:pt x="49" y="15"/>
                    </a:cubicBezTo>
                    <a:cubicBezTo>
                      <a:pt x="49" y="15"/>
                      <a:pt x="48" y="14"/>
                      <a:pt x="47" y="14"/>
                    </a:cubicBezTo>
                    <a:cubicBezTo>
                      <a:pt x="47" y="13"/>
                      <a:pt x="46" y="13"/>
                      <a:pt x="45" y="12"/>
                    </a:cubicBezTo>
                    <a:moveTo>
                      <a:pt x="17" y="11"/>
                    </a:moveTo>
                    <a:cubicBezTo>
                      <a:pt x="17" y="11"/>
                      <a:pt x="17" y="11"/>
                      <a:pt x="17" y="11"/>
                    </a:cubicBezTo>
                    <a:cubicBezTo>
                      <a:pt x="18" y="11"/>
                      <a:pt x="20" y="12"/>
                      <a:pt x="21" y="13"/>
                    </a:cubicBezTo>
                    <a:cubicBezTo>
                      <a:pt x="21" y="13"/>
                      <a:pt x="21" y="13"/>
                      <a:pt x="21" y="12"/>
                    </a:cubicBezTo>
                    <a:cubicBezTo>
                      <a:pt x="20" y="12"/>
                      <a:pt x="18" y="11"/>
                      <a:pt x="17" y="11"/>
                    </a:cubicBezTo>
                    <a:moveTo>
                      <a:pt x="17" y="10"/>
                    </a:moveTo>
                    <a:cubicBezTo>
                      <a:pt x="17" y="10"/>
                      <a:pt x="17" y="10"/>
                      <a:pt x="17" y="10"/>
                    </a:cubicBezTo>
                    <a:cubicBezTo>
                      <a:pt x="19" y="11"/>
                      <a:pt x="20" y="12"/>
                      <a:pt x="21" y="12"/>
                    </a:cubicBezTo>
                    <a:cubicBezTo>
                      <a:pt x="21" y="12"/>
                      <a:pt x="21" y="12"/>
                      <a:pt x="21" y="12"/>
                    </a:cubicBezTo>
                    <a:cubicBezTo>
                      <a:pt x="20" y="12"/>
                      <a:pt x="19" y="11"/>
                      <a:pt x="17" y="10"/>
                    </a:cubicBezTo>
                    <a:moveTo>
                      <a:pt x="95" y="10"/>
                    </a:moveTo>
                    <a:cubicBezTo>
                      <a:pt x="94" y="12"/>
                      <a:pt x="93" y="13"/>
                      <a:pt x="92" y="15"/>
                    </a:cubicBezTo>
                    <a:cubicBezTo>
                      <a:pt x="93" y="16"/>
                      <a:pt x="94" y="16"/>
                      <a:pt x="95" y="17"/>
                    </a:cubicBezTo>
                    <a:cubicBezTo>
                      <a:pt x="96" y="15"/>
                      <a:pt x="97" y="14"/>
                      <a:pt x="98" y="12"/>
                    </a:cubicBezTo>
                    <a:cubicBezTo>
                      <a:pt x="95" y="10"/>
                      <a:pt x="95" y="10"/>
                      <a:pt x="95" y="10"/>
                    </a:cubicBezTo>
                    <a:moveTo>
                      <a:pt x="63" y="10"/>
                    </a:moveTo>
                    <a:cubicBezTo>
                      <a:pt x="63" y="10"/>
                      <a:pt x="63" y="10"/>
                      <a:pt x="63" y="10"/>
                    </a:cubicBezTo>
                    <a:cubicBezTo>
                      <a:pt x="63" y="11"/>
                      <a:pt x="64" y="11"/>
                      <a:pt x="64" y="11"/>
                    </a:cubicBezTo>
                    <a:cubicBezTo>
                      <a:pt x="64" y="11"/>
                      <a:pt x="63" y="11"/>
                      <a:pt x="63" y="10"/>
                    </a:cubicBezTo>
                    <a:cubicBezTo>
                      <a:pt x="61" y="13"/>
                      <a:pt x="61" y="13"/>
                      <a:pt x="61" y="13"/>
                    </a:cubicBezTo>
                    <a:cubicBezTo>
                      <a:pt x="65" y="15"/>
                      <a:pt x="65" y="15"/>
                      <a:pt x="65" y="15"/>
                    </a:cubicBezTo>
                    <a:cubicBezTo>
                      <a:pt x="66" y="12"/>
                      <a:pt x="66" y="12"/>
                      <a:pt x="66" y="12"/>
                    </a:cubicBezTo>
                    <a:cubicBezTo>
                      <a:pt x="66" y="12"/>
                      <a:pt x="65" y="11"/>
                      <a:pt x="64" y="11"/>
                    </a:cubicBezTo>
                    <a:cubicBezTo>
                      <a:pt x="64" y="10"/>
                      <a:pt x="63" y="10"/>
                      <a:pt x="63" y="10"/>
                    </a:cubicBezTo>
                    <a:moveTo>
                      <a:pt x="37" y="9"/>
                    </a:moveTo>
                    <a:cubicBezTo>
                      <a:pt x="37" y="9"/>
                      <a:pt x="37" y="9"/>
                      <a:pt x="37" y="9"/>
                    </a:cubicBezTo>
                    <a:cubicBezTo>
                      <a:pt x="39" y="10"/>
                      <a:pt x="40" y="11"/>
                      <a:pt x="41" y="11"/>
                    </a:cubicBezTo>
                    <a:cubicBezTo>
                      <a:pt x="41" y="11"/>
                      <a:pt x="41" y="11"/>
                      <a:pt x="41" y="11"/>
                    </a:cubicBezTo>
                    <a:cubicBezTo>
                      <a:pt x="41" y="11"/>
                      <a:pt x="41" y="11"/>
                      <a:pt x="40" y="11"/>
                    </a:cubicBezTo>
                    <a:cubicBezTo>
                      <a:pt x="39" y="10"/>
                      <a:pt x="38" y="10"/>
                      <a:pt x="37" y="9"/>
                    </a:cubicBezTo>
                    <a:moveTo>
                      <a:pt x="92" y="8"/>
                    </a:moveTo>
                    <a:cubicBezTo>
                      <a:pt x="91" y="10"/>
                      <a:pt x="90" y="11"/>
                      <a:pt x="90" y="12"/>
                    </a:cubicBezTo>
                    <a:cubicBezTo>
                      <a:pt x="89" y="12"/>
                      <a:pt x="89" y="13"/>
                      <a:pt x="89" y="13"/>
                    </a:cubicBezTo>
                    <a:cubicBezTo>
                      <a:pt x="90" y="14"/>
                      <a:pt x="91" y="14"/>
                      <a:pt x="91" y="15"/>
                    </a:cubicBezTo>
                    <a:cubicBezTo>
                      <a:pt x="92" y="13"/>
                      <a:pt x="93" y="11"/>
                      <a:pt x="94" y="9"/>
                    </a:cubicBezTo>
                    <a:cubicBezTo>
                      <a:pt x="92" y="8"/>
                      <a:pt x="92" y="8"/>
                      <a:pt x="92" y="8"/>
                    </a:cubicBezTo>
                    <a:moveTo>
                      <a:pt x="8" y="8"/>
                    </a:moveTo>
                    <a:cubicBezTo>
                      <a:pt x="8" y="8"/>
                      <a:pt x="8" y="8"/>
                      <a:pt x="8" y="8"/>
                    </a:cubicBezTo>
                    <a:cubicBezTo>
                      <a:pt x="10" y="9"/>
                      <a:pt x="12" y="10"/>
                      <a:pt x="13" y="11"/>
                    </a:cubicBezTo>
                    <a:cubicBezTo>
                      <a:pt x="13" y="11"/>
                      <a:pt x="13" y="11"/>
                      <a:pt x="13" y="11"/>
                    </a:cubicBezTo>
                    <a:cubicBezTo>
                      <a:pt x="12" y="10"/>
                      <a:pt x="10" y="9"/>
                      <a:pt x="8" y="8"/>
                    </a:cubicBezTo>
                    <a:moveTo>
                      <a:pt x="38" y="8"/>
                    </a:moveTo>
                    <a:cubicBezTo>
                      <a:pt x="38" y="8"/>
                      <a:pt x="38" y="8"/>
                      <a:pt x="38" y="8"/>
                    </a:cubicBezTo>
                    <a:cubicBezTo>
                      <a:pt x="39" y="9"/>
                      <a:pt x="41" y="10"/>
                      <a:pt x="42" y="10"/>
                    </a:cubicBezTo>
                    <a:cubicBezTo>
                      <a:pt x="42" y="10"/>
                      <a:pt x="42" y="10"/>
                      <a:pt x="42" y="10"/>
                    </a:cubicBezTo>
                    <a:cubicBezTo>
                      <a:pt x="41" y="9"/>
                      <a:pt x="39" y="9"/>
                      <a:pt x="38" y="8"/>
                    </a:cubicBezTo>
                    <a:moveTo>
                      <a:pt x="85" y="8"/>
                    </a:moveTo>
                    <a:cubicBezTo>
                      <a:pt x="85" y="8"/>
                      <a:pt x="85" y="8"/>
                      <a:pt x="85" y="8"/>
                    </a:cubicBezTo>
                    <a:cubicBezTo>
                      <a:pt x="85" y="9"/>
                      <a:pt x="84" y="10"/>
                      <a:pt x="84" y="10"/>
                    </a:cubicBezTo>
                    <a:cubicBezTo>
                      <a:pt x="85" y="11"/>
                      <a:pt x="85" y="11"/>
                      <a:pt x="86" y="12"/>
                    </a:cubicBezTo>
                    <a:cubicBezTo>
                      <a:pt x="88" y="9"/>
                      <a:pt x="88" y="9"/>
                      <a:pt x="88" y="9"/>
                    </a:cubicBezTo>
                    <a:cubicBezTo>
                      <a:pt x="87" y="9"/>
                      <a:pt x="86" y="8"/>
                      <a:pt x="85" y="8"/>
                    </a:cubicBezTo>
                    <a:moveTo>
                      <a:pt x="34" y="7"/>
                    </a:moveTo>
                    <a:cubicBezTo>
                      <a:pt x="34" y="8"/>
                      <a:pt x="35" y="8"/>
                      <a:pt x="35" y="8"/>
                    </a:cubicBezTo>
                    <a:cubicBezTo>
                      <a:pt x="35" y="8"/>
                      <a:pt x="35" y="8"/>
                      <a:pt x="35" y="8"/>
                    </a:cubicBezTo>
                    <a:cubicBezTo>
                      <a:pt x="35" y="8"/>
                      <a:pt x="34" y="7"/>
                      <a:pt x="34" y="7"/>
                    </a:cubicBezTo>
                    <a:moveTo>
                      <a:pt x="103" y="7"/>
                    </a:moveTo>
                    <a:cubicBezTo>
                      <a:pt x="101" y="10"/>
                      <a:pt x="101" y="10"/>
                      <a:pt x="101" y="10"/>
                    </a:cubicBezTo>
                    <a:cubicBezTo>
                      <a:pt x="105" y="12"/>
                      <a:pt x="105" y="12"/>
                      <a:pt x="105" y="12"/>
                    </a:cubicBezTo>
                    <a:cubicBezTo>
                      <a:pt x="105" y="11"/>
                      <a:pt x="106" y="10"/>
                      <a:pt x="106" y="9"/>
                    </a:cubicBezTo>
                    <a:cubicBezTo>
                      <a:pt x="105" y="8"/>
                      <a:pt x="104" y="8"/>
                      <a:pt x="103" y="7"/>
                    </a:cubicBezTo>
                    <a:moveTo>
                      <a:pt x="9" y="7"/>
                    </a:moveTo>
                    <a:cubicBezTo>
                      <a:pt x="9" y="7"/>
                      <a:pt x="9" y="7"/>
                      <a:pt x="9" y="7"/>
                    </a:cubicBezTo>
                    <a:cubicBezTo>
                      <a:pt x="11" y="7"/>
                      <a:pt x="12" y="8"/>
                      <a:pt x="14" y="9"/>
                    </a:cubicBezTo>
                    <a:cubicBezTo>
                      <a:pt x="14" y="9"/>
                      <a:pt x="14" y="9"/>
                      <a:pt x="14" y="9"/>
                    </a:cubicBezTo>
                    <a:cubicBezTo>
                      <a:pt x="12" y="8"/>
                      <a:pt x="11" y="7"/>
                      <a:pt x="9" y="7"/>
                    </a:cubicBezTo>
                    <a:moveTo>
                      <a:pt x="95" y="6"/>
                    </a:moveTo>
                    <a:cubicBezTo>
                      <a:pt x="95" y="6"/>
                      <a:pt x="95" y="6"/>
                      <a:pt x="95" y="6"/>
                    </a:cubicBezTo>
                    <a:cubicBezTo>
                      <a:pt x="95" y="7"/>
                      <a:pt x="95" y="7"/>
                      <a:pt x="95" y="7"/>
                    </a:cubicBezTo>
                    <a:cubicBezTo>
                      <a:pt x="95" y="7"/>
                      <a:pt x="95" y="6"/>
                      <a:pt x="95" y="6"/>
                    </a:cubicBezTo>
                    <a:moveTo>
                      <a:pt x="10" y="6"/>
                    </a:moveTo>
                    <a:cubicBezTo>
                      <a:pt x="11" y="7"/>
                      <a:pt x="13" y="8"/>
                      <a:pt x="14" y="9"/>
                    </a:cubicBezTo>
                    <a:cubicBezTo>
                      <a:pt x="14" y="9"/>
                      <a:pt x="14" y="9"/>
                      <a:pt x="14" y="9"/>
                    </a:cubicBezTo>
                    <a:cubicBezTo>
                      <a:pt x="13" y="8"/>
                      <a:pt x="11" y="7"/>
                      <a:pt x="10" y="6"/>
                    </a:cubicBezTo>
                    <a:moveTo>
                      <a:pt x="77" y="6"/>
                    </a:moveTo>
                    <a:cubicBezTo>
                      <a:pt x="76" y="6"/>
                      <a:pt x="76" y="6"/>
                      <a:pt x="76" y="6"/>
                    </a:cubicBezTo>
                    <a:cubicBezTo>
                      <a:pt x="77" y="7"/>
                      <a:pt x="77" y="7"/>
                      <a:pt x="77" y="7"/>
                    </a:cubicBezTo>
                    <a:cubicBezTo>
                      <a:pt x="77" y="7"/>
                      <a:pt x="78" y="7"/>
                      <a:pt x="78" y="7"/>
                    </a:cubicBezTo>
                    <a:cubicBezTo>
                      <a:pt x="78" y="7"/>
                      <a:pt x="78" y="7"/>
                      <a:pt x="78" y="7"/>
                    </a:cubicBezTo>
                    <a:cubicBezTo>
                      <a:pt x="78" y="7"/>
                      <a:pt x="78" y="6"/>
                      <a:pt x="77" y="6"/>
                    </a:cubicBezTo>
                    <a:cubicBezTo>
                      <a:pt x="77" y="6"/>
                      <a:pt x="77" y="6"/>
                      <a:pt x="77" y="6"/>
                    </a:cubicBezTo>
                    <a:moveTo>
                      <a:pt x="50" y="6"/>
                    </a:moveTo>
                    <a:cubicBezTo>
                      <a:pt x="50" y="6"/>
                      <a:pt x="50" y="6"/>
                      <a:pt x="49" y="6"/>
                    </a:cubicBezTo>
                    <a:cubicBezTo>
                      <a:pt x="49" y="6"/>
                      <a:pt x="49" y="6"/>
                      <a:pt x="49" y="6"/>
                    </a:cubicBezTo>
                    <a:cubicBezTo>
                      <a:pt x="49" y="6"/>
                      <a:pt x="49" y="6"/>
                      <a:pt x="50" y="6"/>
                    </a:cubicBezTo>
                    <a:cubicBezTo>
                      <a:pt x="50" y="6"/>
                      <a:pt x="50" y="6"/>
                      <a:pt x="50" y="6"/>
                    </a:cubicBezTo>
                    <a:cubicBezTo>
                      <a:pt x="50" y="6"/>
                      <a:pt x="50" y="6"/>
                      <a:pt x="50" y="6"/>
                    </a:cubicBezTo>
                    <a:cubicBezTo>
                      <a:pt x="50" y="6"/>
                      <a:pt x="51" y="6"/>
                      <a:pt x="50" y="7"/>
                    </a:cubicBezTo>
                    <a:cubicBezTo>
                      <a:pt x="55" y="9"/>
                      <a:pt x="55" y="9"/>
                      <a:pt x="55" y="9"/>
                    </a:cubicBezTo>
                    <a:cubicBezTo>
                      <a:pt x="59" y="11"/>
                      <a:pt x="59" y="11"/>
                      <a:pt x="59" y="11"/>
                    </a:cubicBezTo>
                    <a:cubicBezTo>
                      <a:pt x="59" y="11"/>
                      <a:pt x="59" y="11"/>
                      <a:pt x="59" y="11"/>
                    </a:cubicBezTo>
                    <a:cubicBezTo>
                      <a:pt x="58" y="10"/>
                      <a:pt x="58" y="10"/>
                      <a:pt x="58" y="10"/>
                    </a:cubicBezTo>
                    <a:cubicBezTo>
                      <a:pt x="53" y="8"/>
                      <a:pt x="53" y="8"/>
                      <a:pt x="53" y="8"/>
                    </a:cubicBezTo>
                    <a:cubicBezTo>
                      <a:pt x="51" y="7"/>
                      <a:pt x="51" y="7"/>
                      <a:pt x="51" y="7"/>
                    </a:cubicBezTo>
                    <a:cubicBezTo>
                      <a:pt x="50" y="6"/>
                      <a:pt x="50" y="6"/>
                      <a:pt x="50" y="6"/>
                    </a:cubicBezTo>
                    <a:cubicBezTo>
                      <a:pt x="50" y="6"/>
                      <a:pt x="50" y="6"/>
                      <a:pt x="50" y="6"/>
                    </a:cubicBezTo>
                    <a:moveTo>
                      <a:pt x="51" y="5"/>
                    </a:moveTo>
                    <a:cubicBezTo>
                      <a:pt x="50" y="5"/>
                      <a:pt x="50" y="6"/>
                      <a:pt x="50" y="6"/>
                    </a:cubicBezTo>
                    <a:cubicBezTo>
                      <a:pt x="50" y="6"/>
                      <a:pt x="50" y="6"/>
                      <a:pt x="50" y="6"/>
                    </a:cubicBezTo>
                    <a:cubicBezTo>
                      <a:pt x="50" y="6"/>
                      <a:pt x="50" y="6"/>
                      <a:pt x="50" y="6"/>
                    </a:cubicBezTo>
                    <a:cubicBezTo>
                      <a:pt x="50" y="6"/>
                      <a:pt x="50" y="6"/>
                      <a:pt x="50" y="6"/>
                    </a:cubicBezTo>
                    <a:cubicBezTo>
                      <a:pt x="50" y="6"/>
                      <a:pt x="50" y="6"/>
                      <a:pt x="50" y="6"/>
                    </a:cubicBezTo>
                    <a:cubicBezTo>
                      <a:pt x="50" y="6"/>
                      <a:pt x="51" y="6"/>
                      <a:pt x="51" y="5"/>
                    </a:cubicBezTo>
                    <a:cubicBezTo>
                      <a:pt x="51" y="5"/>
                      <a:pt x="51" y="5"/>
                      <a:pt x="51" y="5"/>
                    </a:cubicBezTo>
                    <a:moveTo>
                      <a:pt x="87" y="5"/>
                    </a:moveTo>
                    <a:cubicBezTo>
                      <a:pt x="86" y="8"/>
                      <a:pt x="86" y="8"/>
                      <a:pt x="86" y="8"/>
                    </a:cubicBezTo>
                    <a:cubicBezTo>
                      <a:pt x="88" y="9"/>
                      <a:pt x="88" y="9"/>
                      <a:pt x="88" y="9"/>
                    </a:cubicBezTo>
                    <a:cubicBezTo>
                      <a:pt x="89" y="6"/>
                      <a:pt x="89" y="6"/>
                      <a:pt x="89" y="6"/>
                    </a:cubicBezTo>
                    <a:cubicBezTo>
                      <a:pt x="87" y="5"/>
                      <a:pt x="87" y="5"/>
                      <a:pt x="87" y="5"/>
                    </a:cubicBezTo>
                    <a:moveTo>
                      <a:pt x="4" y="5"/>
                    </a:moveTo>
                    <a:cubicBezTo>
                      <a:pt x="5" y="5"/>
                      <a:pt x="5" y="5"/>
                      <a:pt x="5" y="5"/>
                    </a:cubicBezTo>
                    <a:cubicBezTo>
                      <a:pt x="5" y="5"/>
                      <a:pt x="6" y="5"/>
                      <a:pt x="6" y="5"/>
                    </a:cubicBezTo>
                    <a:cubicBezTo>
                      <a:pt x="6" y="5"/>
                      <a:pt x="6" y="5"/>
                      <a:pt x="6" y="5"/>
                    </a:cubicBezTo>
                    <a:cubicBezTo>
                      <a:pt x="5" y="5"/>
                      <a:pt x="5" y="5"/>
                      <a:pt x="4" y="5"/>
                    </a:cubicBezTo>
                    <a:moveTo>
                      <a:pt x="3" y="4"/>
                    </a:moveTo>
                    <a:cubicBezTo>
                      <a:pt x="4" y="4"/>
                      <a:pt x="4" y="4"/>
                      <a:pt x="4" y="5"/>
                    </a:cubicBezTo>
                    <a:cubicBezTo>
                      <a:pt x="4" y="4"/>
                      <a:pt x="4" y="4"/>
                      <a:pt x="3" y="4"/>
                    </a:cubicBezTo>
                    <a:moveTo>
                      <a:pt x="99" y="4"/>
                    </a:moveTo>
                    <a:cubicBezTo>
                      <a:pt x="99" y="4"/>
                      <a:pt x="99" y="4"/>
                      <a:pt x="99" y="4"/>
                    </a:cubicBezTo>
                    <a:cubicBezTo>
                      <a:pt x="99" y="4"/>
                      <a:pt x="100" y="5"/>
                      <a:pt x="100" y="5"/>
                    </a:cubicBezTo>
                    <a:cubicBezTo>
                      <a:pt x="100" y="5"/>
                      <a:pt x="100" y="5"/>
                      <a:pt x="100" y="5"/>
                    </a:cubicBezTo>
                    <a:cubicBezTo>
                      <a:pt x="100" y="5"/>
                      <a:pt x="99" y="4"/>
                      <a:pt x="99" y="4"/>
                    </a:cubicBezTo>
                    <a:moveTo>
                      <a:pt x="105" y="4"/>
                    </a:moveTo>
                    <a:cubicBezTo>
                      <a:pt x="104" y="5"/>
                      <a:pt x="104" y="6"/>
                      <a:pt x="104" y="6"/>
                    </a:cubicBezTo>
                    <a:cubicBezTo>
                      <a:pt x="103" y="7"/>
                      <a:pt x="103" y="7"/>
                      <a:pt x="103" y="7"/>
                    </a:cubicBezTo>
                    <a:cubicBezTo>
                      <a:pt x="104" y="8"/>
                      <a:pt x="105" y="8"/>
                      <a:pt x="106" y="9"/>
                    </a:cubicBezTo>
                    <a:cubicBezTo>
                      <a:pt x="107" y="8"/>
                      <a:pt x="107" y="7"/>
                      <a:pt x="108" y="6"/>
                    </a:cubicBezTo>
                    <a:cubicBezTo>
                      <a:pt x="108" y="6"/>
                      <a:pt x="108" y="6"/>
                      <a:pt x="108" y="6"/>
                    </a:cubicBezTo>
                    <a:cubicBezTo>
                      <a:pt x="105" y="4"/>
                      <a:pt x="105" y="4"/>
                      <a:pt x="105" y="4"/>
                    </a:cubicBezTo>
                    <a:moveTo>
                      <a:pt x="29" y="4"/>
                    </a:moveTo>
                    <a:cubicBezTo>
                      <a:pt x="29" y="4"/>
                      <a:pt x="29" y="4"/>
                      <a:pt x="29" y="4"/>
                    </a:cubicBezTo>
                    <a:cubicBezTo>
                      <a:pt x="30" y="5"/>
                      <a:pt x="32" y="6"/>
                      <a:pt x="34" y="7"/>
                    </a:cubicBezTo>
                    <a:cubicBezTo>
                      <a:pt x="32" y="6"/>
                      <a:pt x="30" y="5"/>
                      <a:pt x="29" y="4"/>
                    </a:cubicBezTo>
                    <a:moveTo>
                      <a:pt x="53" y="4"/>
                    </a:moveTo>
                    <a:cubicBezTo>
                      <a:pt x="52" y="4"/>
                      <a:pt x="52" y="4"/>
                      <a:pt x="50" y="5"/>
                    </a:cubicBezTo>
                    <a:cubicBezTo>
                      <a:pt x="50" y="5"/>
                      <a:pt x="50" y="5"/>
                      <a:pt x="50" y="5"/>
                    </a:cubicBezTo>
                    <a:cubicBezTo>
                      <a:pt x="51" y="5"/>
                      <a:pt x="51" y="5"/>
                      <a:pt x="51" y="5"/>
                    </a:cubicBezTo>
                    <a:cubicBezTo>
                      <a:pt x="51" y="5"/>
                      <a:pt x="52" y="5"/>
                      <a:pt x="53" y="5"/>
                    </a:cubicBezTo>
                    <a:cubicBezTo>
                      <a:pt x="53" y="5"/>
                      <a:pt x="53" y="5"/>
                      <a:pt x="53" y="5"/>
                    </a:cubicBezTo>
                    <a:cubicBezTo>
                      <a:pt x="52" y="5"/>
                      <a:pt x="52" y="5"/>
                      <a:pt x="51" y="5"/>
                    </a:cubicBezTo>
                    <a:cubicBezTo>
                      <a:pt x="52" y="6"/>
                      <a:pt x="52" y="6"/>
                      <a:pt x="52" y="6"/>
                    </a:cubicBezTo>
                    <a:cubicBezTo>
                      <a:pt x="55" y="8"/>
                      <a:pt x="55" y="8"/>
                      <a:pt x="55" y="8"/>
                    </a:cubicBezTo>
                    <a:cubicBezTo>
                      <a:pt x="56" y="8"/>
                      <a:pt x="56" y="9"/>
                      <a:pt x="57" y="9"/>
                    </a:cubicBezTo>
                    <a:cubicBezTo>
                      <a:pt x="56" y="9"/>
                      <a:pt x="55" y="8"/>
                      <a:pt x="54" y="7"/>
                    </a:cubicBezTo>
                    <a:cubicBezTo>
                      <a:pt x="55" y="8"/>
                      <a:pt x="56" y="9"/>
                      <a:pt x="57" y="9"/>
                    </a:cubicBezTo>
                    <a:cubicBezTo>
                      <a:pt x="58" y="10"/>
                      <a:pt x="58" y="10"/>
                      <a:pt x="58" y="10"/>
                    </a:cubicBezTo>
                    <a:cubicBezTo>
                      <a:pt x="58" y="10"/>
                      <a:pt x="58" y="10"/>
                      <a:pt x="57" y="10"/>
                    </a:cubicBezTo>
                    <a:cubicBezTo>
                      <a:pt x="58" y="10"/>
                      <a:pt x="59" y="11"/>
                      <a:pt x="59" y="11"/>
                    </a:cubicBezTo>
                    <a:cubicBezTo>
                      <a:pt x="60" y="9"/>
                      <a:pt x="60" y="9"/>
                      <a:pt x="60" y="9"/>
                    </a:cubicBezTo>
                    <a:cubicBezTo>
                      <a:pt x="59" y="8"/>
                      <a:pt x="58" y="7"/>
                      <a:pt x="57" y="7"/>
                    </a:cubicBezTo>
                    <a:cubicBezTo>
                      <a:pt x="56" y="7"/>
                      <a:pt x="56" y="7"/>
                      <a:pt x="56" y="7"/>
                    </a:cubicBezTo>
                    <a:cubicBezTo>
                      <a:pt x="55" y="6"/>
                      <a:pt x="55" y="5"/>
                      <a:pt x="54" y="5"/>
                    </a:cubicBezTo>
                    <a:cubicBezTo>
                      <a:pt x="54" y="5"/>
                      <a:pt x="54" y="5"/>
                      <a:pt x="54" y="5"/>
                    </a:cubicBezTo>
                    <a:cubicBezTo>
                      <a:pt x="53" y="5"/>
                      <a:pt x="53" y="5"/>
                      <a:pt x="53" y="5"/>
                    </a:cubicBezTo>
                    <a:cubicBezTo>
                      <a:pt x="53" y="5"/>
                      <a:pt x="53" y="5"/>
                      <a:pt x="53" y="5"/>
                    </a:cubicBezTo>
                    <a:cubicBezTo>
                      <a:pt x="53" y="5"/>
                      <a:pt x="53" y="5"/>
                      <a:pt x="53" y="5"/>
                    </a:cubicBezTo>
                    <a:cubicBezTo>
                      <a:pt x="53" y="5"/>
                      <a:pt x="53" y="4"/>
                      <a:pt x="53" y="4"/>
                    </a:cubicBezTo>
                    <a:cubicBezTo>
                      <a:pt x="53" y="4"/>
                      <a:pt x="53" y="4"/>
                      <a:pt x="53" y="4"/>
                    </a:cubicBezTo>
                    <a:cubicBezTo>
                      <a:pt x="53" y="4"/>
                      <a:pt x="53" y="4"/>
                      <a:pt x="53" y="4"/>
                    </a:cubicBezTo>
                    <a:moveTo>
                      <a:pt x="54" y="3"/>
                    </a:moveTo>
                    <a:cubicBezTo>
                      <a:pt x="54" y="3"/>
                      <a:pt x="54" y="3"/>
                      <a:pt x="54" y="3"/>
                    </a:cubicBezTo>
                    <a:cubicBezTo>
                      <a:pt x="54" y="4"/>
                      <a:pt x="54" y="4"/>
                      <a:pt x="53" y="4"/>
                    </a:cubicBezTo>
                    <a:cubicBezTo>
                      <a:pt x="54" y="4"/>
                      <a:pt x="54" y="4"/>
                      <a:pt x="54" y="5"/>
                    </a:cubicBezTo>
                    <a:cubicBezTo>
                      <a:pt x="54" y="4"/>
                      <a:pt x="54" y="4"/>
                      <a:pt x="54" y="3"/>
                    </a:cubicBezTo>
                    <a:cubicBezTo>
                      <a:pt x="54" y="3"/>
                      <a:pt x="54" y="3"/>
                      <a:pt x="54" y="3"/>
                    </a:cubicBezTo>
                    <a:moveTo>
                      <a:pt x="53" y="3"/>
                    </a:moveTo>
                    <a:cubicBezTo>
                      <a:pt x="53" y="3"/>
                      <a:pt x="52" y="3"/>
                      <a:pt x="53" y="4"/>
                    </a:cubicBezTo>
                    <a:cubicBezTo>
                      <a:pt x="53" y="3"/>
                      <a:pt x="53" y="3"/>
                      <a:pt x="53" y="3"/>
                    </a:cubicBezTo>
                    <a:moveTo>
                      <a:pt x="78" y="3"/>
                    </a:moveTo>
                    <a:cubicBezTo>
                      <a:pt x="78" y="3"/>
                      <a:pt x="79" y="3"/>
                      <a:pt x="79" y="4"/>
                    </a:cubicBezTo>
                    <a:cubicBezTo>
                      <a:pt x="79" y="4"/>
                      <a:pt x="79" y="4"/>
                      <a:pt x="79" y="4"/>
                    </a:cubicBezTo>
                    <a:cubicBezTo>
                      <a:pt x="78" y="3"/>
                      <a:pt x="78" y="3"/>
                      <a:pt x="78" y="3"/>
                    </a:cubicBezTo>
                    <a:moveTo>
                      <a:pt x="1" y="3"/>
                    </a:moveTo>
                    <a:cubicBezTo>
                      <a:pt x="1" y="3"/>
                      <a:pt x="1" y="3"/>
                      <a:pt x="0" y="3"/>
                    </a:cubicBezTo>
                    <a:cubicBezTo>
                      <a:pt x="1" y="3"/>
                      <a:pt x="1" y="4"/>
                      <a:pt x="1" y="4"/>
                    </a:cubicBezTo>
                    <a:cubicBezTo>
                      <a:pt x="2" y="4"/>
                      <a:pt x="2" y="4"/>
                      <a:pt x="3" y="5"/>
                    </a:cubicBezTo>
                    <a:cubicBezTo>
                      <a:pt x="4" y="5"/>
                      <a:pt x="5" y="6"/>
                      <a:pt x="5" y="6"/>
                    </a:cubicBezTo>
                    <a:cubicBezTo>
                      <a:pt x="5" y="6"/>
                      <a:pt x="6" y="6"/>
                      <a:pt x="6" y="6"/>
                    </a:cubicBezTo>
                    <a:cubicBezTo>
                      <a:pt x="5" y="6"/>
                      <a:pt x="5" y="6"/>
                      <a:pt x="5" y="5"/>
                    </a:cubicBezTo>
                    <a:cubicBezTo>
                      <a:pt x="4" y="5"/>
                      <a:pt x="3" y="5"/>
                      <a:pt x="3" y="4"/>
                    </a:cubicBezTo>
                    <a:cubicBezTo>
                      <a:pt x="3" y="4"/>
                      <a:pt x="3" y="4"/>
                      <a:pt x="3" y="4"/>
                    </a:cubicBezTo>
                    <a:cubicBezTo>
                      <a:pt x="3" y="4"/>
                      <a:pt x="3" y="4"/>
                      <a:pt x="3" y="4"/>
                    </a:cubicBezTo>
                    <a:cubicBezTo>
                      <a:pt x="2" y="4"/>
                      <a:pt x="2" y="4"/>
                      <a:pt x="2" y="3"/>
                    </a:cubicBezTo>
                    <a:cubicBezTo>
                      <a:pt x="1" y="3"/>
                      <a:pt x="1" y="3"/>
                      <a:pt x="1" y="3"/>
                    </a:cubicBezTo>
                    <a:moveTo>
                      <a:pt x="30" y="3"/>
                    </a:moveTo>
                    <a:cubicBezTo>
                      <a:pt x="29" y="3"/>
                      <a:pt x="29" y="3"/>
                      <a:pt x="29" y="3"/>
                    </a:cubicBezTo>
                    <a:cubicBezTo>
                      <a:pt x="32" y="4"/>
                      <a:pt x="34" y="5"/>
                      <a:pt x="36" y="7"/>
                    </a:cubicBezTo>
                    <a:cubicBezTo>
                      <a:pt x="36" y="7"/>
                      <a:pt x="36" y="7"/>
                      <a:pt x="36" y="7"/>
                    </a:cubicBezTo>
                    <a:cubicBezTo>
                      <a:pt x="34" y="5"/>
                      <a:pt x="32" y="3"/>
                      <a:pt x="30" y="3"/>
                    </a:cubicBezTo>
                    <a:moveTo>
                      <a:pt x="27" y="2"/>
                    </a:moveTo>
                    <a:cubicBezTo>
                      <a:pt x="26" y="2"/>
                      <a:pt x="26" y="3"/>
                      <a:pt x="26" y="3"/>
                    </a:cubicBezTo>
                    <a:cubicBezTo>
                      <a:pt x="26" y="3"/>
                      <a:pt x="26" y="3"/>
                      <a:pt x="27" y="3"/>
                    </a:cubicBezTo>
                    <a:cubicBezTo>
                      <a:pt x="27" y="2"/>
                      <a:pt x="27" y="2"/>
                      <a:pt x="27" y="2"/>
                    </a:cubicBezTo>
                    <a:cubicBezTo>
                      <a:pt x="27" y="2"/>
                      <a:pt x="27" y="2"/>
                      <a:pt x="27" y="2"/>
                    </a:cubicBezTo>
                    <a:moveTo>
                      <a:pt x="54" y="2"/>
                    </a:moveTo>
                    <a:cubicBezTo>
                      <a:pt x="54" y="2"/>
                      <a:pt x="54" y="3"/>
                      <a:pt x="54" y="3"/>
                    </a:cubicBezTo>
                    <a:cubicBezTo>
                      <a:pt x="55" y="4"/>
                      <a:pt x="58" y="7"/>
                      <a:pt x="60" y="8"/>
                    </a:cubicBezTo>
                    <a:cubicBezTo>
                      <a:pt x="60" y="8"/>
                      <a:pt x="60" y="8"/>
                      <a:pt x="60" y="8"/>
                    </a:cubicBezTo>
                    <a:cubicBezTo>
                      <a:pt x="61" y="8"/>
                      <a:pt x="61" y="8"/>
                      <a:pt x="61" y="8"/>
                    </a:cubicBezTo>
                    <a:cubicBezTo>
                      <a:pt x="59" y="7"/>
                      <a:pt x="57" y="5"/>
                      <a:pt x="55" y="4"/>
                    </a:cubicBezTo>
                    <a:cubicBezTo>
                      <a:pt x="55" y="4"/>
                      <a:pt x="54" y="3"/>
                      <a:pt x="54" y="3"/>
                    </a:cubicBezTo>
                    <a:cubicBezTo>
                      <a:pt x="54" y="2"/>
                      <a:pt x="54" y="2"/>
                      <a:pt x="54" y="2"/>
                    </a:cubicBezTo>
                    <a:moveTo>
                      <a:pt x="26" y="2"/>
                    </a:moveTo>
                    <a:cubicBezTo>
                      <a:pt x="26" y="2"/>
                      <a:pt x="27" y="2"/>
                      <a:pt x="27" y="2"/>
                    </a:cubicBezTo>
                    <a:cubicBezTo>
                      <a:pt x="27" y="2"/>
                      <a:pt x="27" y="2"/>
                      <a:pt x="27" y="2"/>
                    </a:cubicBezTo>
                    <a:cubicBezTo>
                      <a:pt x="27" y="2"/>
                      <a:pt x="27" y="2"/>
                      <a:pt x="27" y="2"/>
                    </a:cubicBezTo>
                    <a:cubicBezTo>
                      <a:pt x="27" y="2"/>
                      <a:pt x="27" y="2"/>
                      <a:pt x="26" y="2"/>
                    </a:cubicBezTo>
                    <a:moveTo>
                      <a:pt x="101" y="1"/>
                    </a:moveTo>
                    <a:cubicBezTo>
                      <a:pt x="101" y="1"/>
                      <a:pt x="101" y="1"/>
                      <a:pt x="101" y="1"/>
                    </a:cubicBezTo>
                    <a:cubicBezTo>
                      <a:pt x="101" y="1"/>
                      <a:pt x="101" y="1"/>
                      <a:pt x="101" y="1"/>
                    </a:cubicBezTo>
                    <a:cubicBezTo>
                      <a:pt x="101" y="2"/>
                      <a:pt x="101" y="3"/>
                      <a:pt x="101" y="3"/>
                    </a:cubicBezTo>
                    <a:cubicBezTo>
                      <a:pt x="99" y="5"/>
                      <a:pt x="102" y="4"/>
                      <a:pt x="100" y="5"/>
                    </a:cubicBezTo>
                    <a:cubicBezTo>
                      <a:pt x="101" y="5"/>
                      <a:pt x="101" y="6"/>
                      <a:pt x="102" y="6"/>
                    </a:cubicBezTo>
                    <a:cubicBezTo>
                      <a:pt x="102" y="5"/>
                      <a:pt x="103" y="4"/>
                      <a:pt x="104" y="3"/>
                    </a:cubicBezTo>
                    <a:cubicBezTo>
                      <a:pt x="103" y="3"/>
                      <a:pt x="103" y="3"/>
                      <a:pt x="103" y="3"/>
                    </a:cubicBezTo>
                    <a:cubicBezTo>
                      <a:pt x="101" y="1"/>
                      <a:pt x="101" y="1"/>
                      <a:pt x="101" y="1"/>
                    </a:cubicBezTo>
                    <a:cubicBezTo>
                      <a:pt x="101" y="1"/>
                      <a:pt x="101" y="1"/>
                      <a:pt x="101" y="1"/>
                    </a:cubicBezTo>
                    <a:moveTo>
                      <a:pt x="79" y="0"/>
                    </a:moveTo>
                    <a:cubicBezTo>
                      <a:pt x="79" y="1"/>
                      <a:pt x="79" y="2"/>
                      <a:pt x="80" y="3"/>
                    </a:cubicBezTo>
                    <a:cubicBezTo>
                      <a:pt x="80" y="2"/>
                      <a:pt x="80" y="2"/>
                      <a:pt x="80" y="2"/>
                    </a:cubicBezTo>
                    <a:cubicBezTo>
                      <a:pt x="80" y="2"/>
                      <a:pt x="80" y="1"/>
                      <a:pt x="80" y="1"/>
                    </a:cubicBezTo>
                    <a:cubicBezTo>
                      <a:pt x="79" y="0"/>
                      <a:pt x="79" y="0"/>
                      <a:pt x="7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31" name="Freeform 10525"/>
              <p:cNvSpPr>
                <a:spLocks noEditPoints="1"/>
              </p:cNvSpPr>
              <p:nvPr/>
            </p:nvSpPr>
            <p:spPr bwMode="auto">
              <a:xfrm>
                <a:off x="-427" y="3084"/>
                <a:ext cx="78" cy="114"/>
              </a:xfrm>
              <a:custGeom>
                <a:avLst/>
                <a:gdLst>
                  <a:gd name="T0" fmla="*/ 0 w 33"/>
                  <a:gd name="T1" fmla="*/ 48 h 48"/>
                  <a:gd name="T2" fmla="*/ 0 w 33"/>
                  <a:gd name="T3" fmla="*/ 48 h 48"/>
                  <a:gd name="T4" fmla="*/ 1 w 33"/>
                  <a:gd name="T5" fmla="*/ 47 h 48"/>
                  <a:gd name="T6" fmla="*/ 0 w 33"/>
                  <a:gd name="T7" fmla="*/ 47 h 48"/>
                  <a:gd name="T8" fmla="*/ 1 w 33"/>
                  <a:gd name="T9" fmla="*/ 47 h 48"/>
                  <a:gd name="T10" fmla="*/ 1 w 33"/>
                  <a:gd name="T11" fmla="*/ 46 h 48"/>
                  <a:gd name="T12" fmla="*/ 4 w 33"/>
                  <a:gd name="T13" fmla="*/ 42 h 48"/>
                  <a:gd name="T14" fmla="*/ 4 w 33"/>
                  <a:gd name="T15" fmla="*/ 40 h 48"/>
                  <a:gd name="T16" fmla="*/ 4 w 33"/>
                  <a:gd name="T17" fmla="*/ 41 h 48"/>
                  <a:gd name="T18" fmla="*/ 4 w 33"/>
                  <a:gd name="T19" fmla="*/ 40 h 48"/>
                  <a:gd name="T20" fmla="*/ 5 w 33"/>
                  <a:gd name="T21" fmla="*/ 39 h 48"/>
                  <a:gd name="T22" fmla="*/ 5 w 33"/>
                  <a:gd name="T23" fmla="*/ 39 h 48"/>
                  <a:gd name="T24" fmla="*/ 5 w 33"/>
                  <a:gd name="T25" fmla="*/ 39 h 48"/>
                  <a:gd name="T26" fmla="*/ 5 w 33"/>
                  <a:gd name="T27" fmla="*/ 39 h 48"/>
                  <a:gd name="T28" fmla="*/ 5 w 33"/>
                  <a:gd name="T29" fmla="*/ 39 h 48"/>
                  <a:gd name="T30" fmla="*/ 13 w 33"/>
                  <a:gd name="T31" fmla="*/ 42 h 48"/>
                  <a:gd name="T32" fmla="*/ 18 w 33"/>
                  <a:gd name="T33" fmla="*/ 34 h 48"/>
                  <a:gd name="T34" fmla="*/ 11 w 33"/>
                  <a:gd name="T35" fmla="*/ 29 h 48"/>
                  <a:gd name="T36" fmla="*/ 6 w 33"/>
                  <a:gd name="T37" fmla="*/ 38 h 48"/>
                  <a:gd name="T38" fmla="*/ 11 w 33"/>
                  <a:gd name="T39" fmla="*/ 29 h 48"/>
                  <a:gd name="T40" fmla="*/ 22 w 33"/>
                  <a:gd name="T41" fmla="*/ 25 h 48"/>
                  <a:gd name="T42" fmla="*/ 21 w 33"/>
                  <a:gd name="T43" fmla="*/ 29 h 48"/>
                  <a:gd name="T44" fmla="*/ 22 w 33"/>
                  <a:gd name="T45" fmla="*/ 25 h 48"/>
                  <a:gd name="T46" fmla="*/ 14 w 33"/>
                  <a:gd name="T47" fmla="*/ 25 h 48"/>
                  <a:gd name="T48" fmla="*/ 16 w 33"/>
                  <a:gd name="T49" fmla="*/ 22 h 48"/>
                  <a:gd name="T50" fmla="*/ 29 w 33"/>
                  <a:gd name="T51" fmla="*/ 12 h 48"/>
                  <a:gd name="T52" fmla="*/ 26 w 33"/>
                  <a:gd name="T53" fmla="*/ 20 h 48"/>
                  <a:gd name="T54" fmla="*/ 29 w 33"/>
                  <a:gd name="T55" fmla="*/ 12 h 48"/>
                  <a:gd name="T56" fmla="*/ 31 w 33"/>
                  <a:gd name="T57" fmla="*/ 8 h 48"/>
                  <a:gd name="T58" fmla="*/ 31 w 33"/>
                  <a:gd name="T59" fmla="*/ 11 h 48"/>
                  <a:gd name="T60" fmla="*/ 31 w 33"/>
                  <a:gd name="T61" fmla="*/ 8 h 48"/>
                  <a:gd name="T62" fmla="*/ 31 w 33"/>
                  <a:gd name="T63" fmla="*/ 8 h 48"/>
                  <a:gd name="T64" fmla="*/ 32 w 33"/>
                  <a:gd name="T65" fmla="*/ 7 h 48"/>
                  <a:gd name="T66" fmla="*/ 32 w 33"/>
                  <a:gd name="T67" fmla="*/ 0 h 48"/>
                  <a:gd name="T68" fmla="*/ 20 w 33"/>
                  <a:gd name="T69" fmla="*/ 14 h 48"/>
                  <a:gd name="T70" fmla="*/ 20 w 33"/>
                  <a:gd name="T71" fmla="*/ 16 h 48"/>
                  <a:gd name="T72" fmla="*/ 30 w 33"/>
                  <a:gd name="T73" fmla="*/ 4 h 48"/>
                  <a:gd name="T74" fmla="*/ 31 w 33"/>
                  <a:gd name="T75" fmla="*/ 3 h 48"/>
                  <a:gd name="T76" fmla="*/ 32 w 33"/>
                  <a:gd name="T77" fmla="*/ 3 h 48"/>
                  <a:gd name="T78" fmla="*/ 32 w 33"/>
                  <a:gd name="T7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 h="48">
                    <a:moveTo>
                      <a:pt x="0" y="48"/>
                    </a:moveTo>
                    <a:cubicBezTo>
                      <a:pt x="0" y="48"/>
                      <a:pt x="0" y="48"/>
                      <a:pt x="0" y="48"/>
                    </a:cubicBezTo>
                    <a:cubicBezTo>
                      <a:pt x="0" y="48"/>
                      <a:pt x="0" y="48"/>
                      <a:pt x="0" y="48"/>
                    </a:cubicBezTo>
                    <a:cubicBezTo>
                      <a:pt x="0" y="48"/>
                      <a:pt x="0" y="48"/>
                      <a:pt x="0" y="48"/>
                    </a:cubicBezTo>
                    <a:cubicBezTo>
                      <a:pt x="0" y="48"/>
                      <a:pt x="0" y="48"/>
                      <a:pt x="0" y="48"/>
                    </a:cubicBezTo>
                    <a:moveTo>
                      <a:pt x="1" y="47"/>
                    </a:moveTo>
                    <a:cubicBezTo>
                      <a:pt x="1" y="47"/>
                      <a:pt x="0" y="47"/>
                      <a:pt x="0" y="47"/>
                    </a:cubicBezTo>
                    <a:cubicBezTo>
                      <a:pt x="0" y="47"/>
                      <a:pt x="0" y="47"/>
                      <a:pt x="0" y="47"/>
                    </a:cubicBezTo>
                    <a:cubicBezTo>
                      <a:pt x="1" y="47"/>
                      <a:pt x="1" y="47"/>
                      <a:pt x="1" y="47"/>
                    </a:cubicBezTo>
                    <a:cubicBezTo>
                      <a:pt x="1" y="47"/>
                      <a:pt x="1" y="47"/>
                      <a:pt x="1" y="47"/>
                    </a:cubicBezTo>
                    <a:moveTo>
                      <a:pt x="4" y="42"/>
                    </a:moveTo>
                    <a:cubicBezTo>
                      <a:pt x="3" y="43"/>
                      <a:pt x="2" y="44"/>
                      <a:pt x="1" y="46"/>
                    </a:cubicBezTo>
                    <a:cubicBezTo>
                      <a:pt x="1" y="46"/>
                      <a:pt x="1" y="46"/>
                      <a:pt x="1" y="46"/>
                    </a:cubicBezTo>
                    <a:cubicBezTo>
                      <a:pt x="2" y="45"/>
                      <a:pt x="3" y="43"/>
                      <a:pt x="4" y="42"/>
                    </a:cubicBezTo>
                    <a:cubicBezTo>
                      <a:pt x="4" y="42"/>
                      <a:pt x="4" y="42"/>
                      <a:pt x="4" y="42"/>
                    </a:cubicBezTo>
                    <a:moveTo>
                      <a:pt x="4" y="40"/>
                    </a:moveTo>
                    <a:cubicBezTo>
                      <a:pt x="4" y="41"/>
                      <a:pt x="4" y="41"/>
                      <a:pt x="4" y="41"/>
                    </a:cubicBezTo>
                    <a:cubicBezTo>
                      <a:pt x="4" y="41"/>
                      <a:pt x="4" y="41"/>
                      <a:pt x="4" y="41"/>
                    </a:cubicBezTo>
                    <a:cubicBezTo>
                      <a:pt x="4" y="41"/>
                      <a:pt x="4" y="41"/>
                      <a:pt x="5" y="41"/>
                    </a:cubicBezTo>
                    <a:cubicBezTo>
                      <a:pt x="4" y="41"/>
                      <a:pt x="4" y="40"/>
                      <a:pt x="4" y="40"/>
                    </a:cubicBezTo>
                    <a:moveTo>
                      <a:pt x="5" y="39"/>
                    </a:moveTo>
                    <a:cubicBezTo>
                      <a:pt x="5" y="39"/>
                      <a:pt x="5" y="39"/>
                      <a:pt x="5" y="39"/>
                    </a:cubicBezTo>
                    <a:cubicBezTo>
                      <a:pt x="5" y="40"/>
                      <a:pt x="5" y="40"/>
                      <a:pt x="5" y="40"/>
                    </a:cubicBezTo>
                    <a:cubicBezTo>
                      <a:pt x="5" y="39"/>
                      <a:pt x="5" y="39"/>
                      <a:pt x="5" y="39"/>
                    </a:cubicBezTo>
                    <a:cubicBezTo>
                      <a:pt x="5" y="39"/>
                      <a:pt x="5" y="39"/>
                      <a:pt x="5" y="39"/>
                    </a:cubicBezTo>
                    <a:moveTo>
                      <a:pt x="5" y="39"/>
                    </a:moveTo>
                    <a:cubicBezTo>
                      <a:pt x="5" y="39"/>
                      <a:pt x="5" y="39"/>
                      <a:pt x="5" y="39"/>
                    </a:cubicBezTo>
                    <a:cubicBezTo>
                      <a:pt x="5" y="39"/>
                      <a:pt x="5" y="39"/>
                      <a:pt x="5" y="39"/>
                    </a:cubicBezTo>
                    <a:cubicBezTo>
                      <a:pt x="5" y="39"/>
                      <a:pt x="5" y="39"/>
                      <a:pt x="5" y="39"/>
                    </a:cubicBezTo>
                    <a:cubicBezTo>
                      <a:pt x="5" y="39"/>
                      <a:pt x="5" y="39"/>
                      <a:pt x="5" y="39"/>
                    </a:cubicBezTo>
                    <a:moveTo>
                      <a:pt x="18" y="33"/>
                    </a:moveTo>
                    <a:cubicBezTo>
                      <a:pt x="16" y="36"/>
                      <a:pt x="15" y="39"/>
                      <a:pt x="13" y="42"/>
                    </a:cubicBezTo>
                    <a:cubicBezTo>
                      <a:pt x="13" y="42"/>
                      <a:pt x="13" y="42"/>
                      <a:pt x="13" y="42"/>
                    </a:cubicBezTo>
                    <a:cubicBezTo>
                      <a:pt x="15" y="39"/>
                      <a:pt x="17" y="36"/>
                      <a:pt x="18" y="34"/>
                    </a:cubicBezTo>
                    <a:cubicBezTo>
                      <a:pt x="18" y="33"/>
                      <a:pt x="18" y="33"/>
                      <a:pt x="18" y="33"/>
                    </a:cubicBezTo>
                    <a:moveTo>
                      <a:pt x="11" y="29"/>
                    </a:moveTo>
                    <a:cubicBezTo>
                      <a:pt x="10" y="31"/>
                      <a:pt x="10" y="31"/>
                      <a:pt x="10" y="31"/>
                    </a:cubicBezTo>
                    <a:cubicBezTo>
                      <a:pt x="9" y="33"/>
                      <a:pt x="7" y="36"/>
                      <a:pt x="6" y="38"/>
                    </a:cubicBezTo>
                    <a:cubicBezTo>
                      <a:pt x="6" y="38"/>
                      <a:pt x="6" y="38"/>
                      <a:pt x="6" y="38"/>
                    </a:cubicBezTo>
                    <a:cubicBezTo>
                      <a:pt x="8" y="35"/>
                      <a:pt x="10" y="32"/>
                      <a:pt x="11" y="29"/>
                    </a:cubicBezTo>
                    <a:cubicBezTo>
                      <a:pt x="11" y="29"/>
                      <a:pt x="11" y="29"/>
                      <a:pt x="11" y="29"/>
                    </a:cubicBezTo>
                    <a:moveTo>
                      <a:pt x="22" y="25"/>
                    </a:moveTo>
                    <a:cubicBezTo>
                      <a:pt x="22" y="26"/>
                      <a:pt x="21" y="28"/>
                      <a:pt x="20" y="29"/>
                    </a:cubicBezTo>
                    <a:cubicBezTo>
                      <a:pt x="21" y="29"/>
                      <a:pt x="21" y="29"/>
                      <a:pt x="21" y="29"/>
                    </a:cubicBezTo>
                    <a:cubicBezTo>
                      <a:pt x="22" y="28"/>
                      <a:pt x="22" y="27"/>
                      <a:pt x="23" y="26"/>
                    </a:cubicBezTo>
                    <a:cubicBezTo>
                      <a:pt x="23" y="26"/>
                      <a:pt x="22" y="25"/>
                      <a:pt x="22" y="25"/>
                    </a:cubicBezTo>
                    <a:moveTo>
                      <a:pt x="16" y="22"/>
                    </a:moveTo>
                    <a:cubicBezTo>
                      <a:pt x="14" y="25"/>
                      <a:pt x="14" y="25"/>
                      <a:pt x="14" y="25"/>
                    </a:cubicBezTo>
                    <a:cubicBezTo>
                      <a:pt x="14" y="25"/>
                      <a:pt x="14" y="25"/>
                      <a:pt x="14" y="25"/>
                    </a:cubicBezTo>
                    <a:cubicBezTo>
                      <a:pt x="15" y="24"/>
                      <a:pt x="15" y="23"/>
                      <a:pt x="16" y="22"/>
                    </a:cubicBezTo>
                    <a:cubicBezTo>
                      <a:pt x="16" y="22"/>
                      <a:pt x="16" y="22"/>
                      <a:pt x="16" y="22"/>
                    </a:cubicBezTo>
                    <a:moveTo>
                      <a:pt x="29" y="12"/>
                    </a:moveTo>
                    <a:cubicBezTo>
                      <a:pt x="28" y="15"/>
                      <a:pt x="27" y="17"/>
                      <a:pt x="25" y="20"/>
                    </a:cubicBezTo>
                    <a:cubicBezTo>
                      <a:pt x="25" y="20"/>
                      <a:pt x="26" y="20"/>
                      <a:pt x="26" y="20"/>
                    </a:cubicBezTo>
                    <a:cubicBezTo>
                      <a:pt x="27" y="18"/>
                      <a:pt x="28" y="15"/>
                      <a:pt x="30" y="12"/>
                    </a:cubicBezTo>
                    <a:cubicBezTo>
                      <a:pt x="29" y="12"/>
                      <a:pt x="29" y="12"/>
                      <a:pt x="29" y="12"/>
                    </a:cubicBezTo>
                    <a:cubicBezTo>
                      <a:pt x="29" y="12"/>
                      <a:pt x="29" y="12"/>
                      <a:pt x="29" y="12"/>
                    </a:cubicBezTo>
                    <a:moveTo>
                      <a:pt x="31" y="8"/>
                    </a:moveTo>
                    <a:cubicBezTo>
                      <a:pt x="31" y="9"/>
                      <a:pt x="30" y="10"/>
                      <a:pt x="30" y="10"/>
                    </a:cubicBezTo>
                    <a:cubicBezTo>
                      <a:pt x="30" y="10"/>
                      <a:pt x="30" y="11"/>
                      <a:pt x="31" y="11"/>
                    </a:cubicBezTo>
                    <a:cubicBezTo>
                      <a:pt x="31" y="10"/>
                      <a:pt x="31" y="9"/>
                      <a:pt x="31" y="8"/>
                    </a:cubicBezTo>
                    <a:cubicBezTo>
                      <a:pt x="31" y="8"/>
                      <a:pt x="31" y="8"/>
                      <a:pt x="31" y="8"/>
                    </a:cubicBezTo>
                    <a:moveTo>
                      <a:pt x="32" y="6"/>
                    </a:moveTo>
                    <a:cubicBezTo>
                      <a:pt x="31" y="7"/>
                      <a:pt x="31" y="7"/>
                      <a:pt x="31" y="8"/>
                    </a:cubicBezTo>
                    <a:cubicBezTo>
                      <a:pt x="32" y="8"/>
                      <a:pt x="32" y="8"/>
                      <a:pt x="32" y="8"/>
                    </a:cubicBezTo>
                    <a:cubicBezTo>
                      <a:pt x="32" y="8"/>
                      <a:pt x="32" y="8"/>
                      <a:pt x="32" y="7"/>
                    </a:cubicBezTo>
                    <a:cubicBezTo>
                      <a:pt x="32" y="7"/>
                      <a:pt x="32" y="7"/>
                      <a:pt x="32" y="6"/>
                    </a:cubicBezTo>
                    <a:moveTo>
                      <a:pt x="32" y="0"/>
                    </a:moveTo>
                    <a:cubicBezTo>
                      <a:pt x="23" y="3"/>
                      <a:pt x="28" y="4"/>
                      <a:pt x="25" y="5"/>
                    </a:cubicBezTo>
                    <a:cubicBezTo>
                      <a:pt x="20" y="14"/>
                      <a:pt x="20" y="14"/>
                      <a:pt x="20" y="14"/>
                    </a:cubicBezTo>
                    <a:cubicBezTo>
                      <a:pt x="19" y="16"/>
                      <a:pt x="19" y="16"/>
                      <a:pt x="19" y="16"/>
                    </a:cubicBezTo>
                    <a:cubicBezTo>
                      <a:pt x="19" y="16"/>
                      <a:pt x="19" y="16"/>
                      <a:pt x="20" y="16"/>
                    </a:cubicBezTo>
                    <a:cubicBezTo>
                      <a:pt x="23" y="13"/>
                      <a:pt x="23" y="5"/>
                      <a:pt x="29" y="4"/>
                    </a:cubicBezTo>
                    <a:cubicBezTo>
                      <a:pt x="30" y="4"/>
                      <a:pt x="30" y="4"/>
                      <a:pt x="30" y="4"/>
                    </a:cubicBezTo>
                    <a:cubicBezTo>
                      <a:pt x="30" y="4"/>
                      <a:pt x="31" y="4"/>
                      <a:pt x="31" y="4"/>
                    </a:cubicBezTo>
                    <a:cubicBezTo>
                      <a:pt x="31" y="3"/>
                      <a:pt x="31" y="3"/>
                      <a:pt x="31" y="3"/>
                    </a:cubicBezTo>
                    <a:cubicBezTo>
                      <a:pt x="31" y="3"/>
                      <a:pt x="31" y="3"/>
                      <a:pt x="31" y="3"/>
                    </a:cubicBezTo>
                    <a:cubicBezTo>
                      <a:pt x="32" y="3"/>
                      <a:pt x="32" y="3"/>
                      <a:pt x="32" y="3"/>
                    </a:cubicBezTo>
                    <a:cubicBezTo>
                      <a:pt x="33" y="4"/>
                      <a:pt x="33" y="4"/>
                      <a:pt x="33" y="4"/>
                    </a:cubicBezTo>
                    <a:cubicBezTo>
                      <a:pt x="33" y="3"/>
                      <a:pt x="32" y="2"/>
                      <a:pt x="3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32" name="Freeform 10526"/>
              <p:cNvSpPr>
                <a:spLocks noEditPoints="1"/>
              </p:cNvSpPr>
              <p:nvPr/>
            </p:nvSpPr>
            <p:spPr bwMode="auto">
              <a:xfrm>
                <a:off x="-427" y="3193"/>
                <a:ext cx="2" cy="5"/>
              </a:xfrm>
              <a:custGeom>
                <a:avLst/>
                <a:gdLst>
                  <a:gd name="T0" fmla="*/ 0 w 1"/>
                  <a:gd name="T1" fmla="*/ 1 h 2"/>
                  <a:gd name="T2" fmla="*/ 0 w 1"/>
                  <a:gd name="T3" fmla="*/ 2 h 2"/>
                  <a:gd name="T4" fmla="*/ 0 w 1"/>
                  <a:gd name="T5" fmla="*/ 2 h 2"/>
                  <a:gd name="T6" fmla="*/ 0 w 1"/>
                  <a:gd name="T7" fmla="*/ 1 h 2"/>
                  <a:gd name="T8" fmla="*/ 0 w 1"/>
                  <a:gd name="T9" fmla="*/ 1 h 2"/>
                  <a:gd name="T10" fmla="*/ 1 w 1"/>
                  <a:gd name="T11" fmla="*/ 0 h 2"/>
                  <a:gd name="T12" fmla="*/ 1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1"/>
                      <a:pt x="0" y="1"/>
                      <a:pt x="0" y="2"/>
                    </a:cubicBezTo>
                    <a:cubicBezTo>
                      <a:pt x="0" y="2"/>
                      <a:pt x="0" y="2"/>
                      <a:pt x="0" y="2"/>
                    </a:cubicBezTo>
                    <a:cubicBezTo>
                      <a:pt x="0" y="1"/>
                      <a:pt x="0" y="1"/>
                      <a:pt x="0" y="1"/>
                    </a:cubicBezTo>
                    <a:cubicBezTo>
                      <a:pt x="0" y="1"/>
                      <a:pt x="0" y="1"/>
                      <a:pt x="0" y="1"/>
                    </a:cubicBezTo>
                    <a:moveTo>
                      <a:pt x="1" y="0"/>
                    </a:moveTo>
                    <a:cubicBezTo>
                      <a:pt x="1" y="0"/>
                      <a:pt x="1" y="0"/>
                      <a:pt x="1" y="1"/>
                    </a:cubicBezTo>
                    <a:cubicBezTo>
                      <a:pt x="1" y="1"/>
                      <a:pt x="1" y="1"/>
                      <a:pt x="1" y="1"/>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33" name="Freeform 10527"/>
              <p:cNvSpPr>
                <a:spLocks noEditPoints="1"/>
              </p:cNvSpPr>
              <p:nvPr/>
            </p:nvSpPr>
            <p:spPr bwMode="auto">
              <a:xfrm>
                <a:off x="-411" y="3186"/>
                <a:ext cx="14" cy="23"/>
              </a:xfrm>
              <a:custGeom>
                <a:avLst/>
                <a:gdLst>
                  <a:gd name="T0" fmla="*/ 0 w 6"/>
                  <a:gd name="T1" fmla="*/ 9 h 10"/>
                  <a:gd name="T2" fmla="*/ 0 w 6"/>
                  <a:gd name="T3" fmla="*/ 10 h 10"/>
                  <a:gd name="T4" fmla="*/ 0 w 6"/>
                  <a:gd name="T5" fmla="*/ 10 h 10"/>
                  <a:gd name="T6" fmla="*/ 1 w 6"/>
                  <a:gd name="T7" fmla="*/ 9 h 10"/>
                  <a:gd name="T8" fmla="*/ 0 w 6"/>
                  <a:gd name="T9" fmla="*/ 9 h 10"/>
                  <a:gd name="T10" fmla="*/ 1 w 6"/>
                  <a:gd name="T11" fmla="*/ 8 h 10"/>
                  <a:gd name="T12" fmla="*/ 0 w 6"/>
                  <a:gd name="T13" fmla="*/ 8 h 10"/>
                  <a:gd name="T14" fmla="*/ 1 w 6"/>
                  <a:gd name="T15" fmla="*/ 9 h 10"/>
                  <a:gd name="T16" fmla="*/ 1 w 6"/>
                  <a:gd name="T17" fmla="*/ 8 h 10"/>
                  <a:gd name="T18" fmla="*/ 1 w 6"/>
                  <a:gd name="T19" fmla="*/ 8 h 10"/>
                  <a:gd name="T20" fmla="*/ 3 w 6"/>
                  <a:gd name="T21" fmla="*/ 3 h 10"/>
                  <a:gd name="T22" fmla="*/ 1 w 6"/>
                  <a:gd name="T23" fmla="*/ 7 h 10"/>
                  <a:gd name="T24" fmla="*/ 2 w 6"/>
                  <a:gd name="T25" fmla="*/ 7 h 10"/>
                  <a:gd name="T26" fmla="*/ 4 w 6"/>
                  <a:gd name="T27" fmla="*/ 4 h 10"/>
                  <a:gd name="T28" fmla="*/ 3 w 6"/>
                  <a:gd name="T29" fmla="*/ 3 h 10"/>
                  <a:gd name="T30" fmla="*/ 4 w 6"/>
                  <a:gd name="T31" fmla="*/ 2 h 10"/>
                  <a:gd name="T32" fmla="*/ 4 w 6"/>
                  <a:gd name="T33" fmla="*/ 2 h 10"/>
                  <a:gd name="T34" fmla="*/ 5 w 6"/>
                  <a:gd name="T35" fmla="*/ 3 h 10"/>
                  <a:gd name="T36" fmla="*/ 5 w 6"/>
                  <a:gd name="T37" fmla="*/ 2 h 10"/>
                  <a:gd name="T38" fmla="*/ 4 w 6"/>
                  <a:gd name="T39" fmla="*/ 2 h 10"/>
                  <a:gd name="T40" fmla="*/ 5 w 6"/>
                  <a:gd name="T41" fmla="*/ 1 h 10"/>
                  <a:gd name="T42" fmla="*/ 5 w 6"/>
                  <a:gd name="T43" fmla="*/ 1 h 10"/>
                  <a:gd name="T44" fmla="*/ 5 w 6"/>
                  <a:gd name="T45" fmla="*/ 1 h 10"/>
                  <a:gd name="T46" fmla="*/ 5 w 6"/>
                  <a:gd name="T47" fmla="*/ 1 h 10"/>
                  <a:gd name="T48" fmla="*/ 6 w 6"/>
                  <a:gd name="T49" fmla="*/ 1 h 10"/>
                  <a:gd name="T50" fmla="*/ 5 w 6"/>
                  <a:gd name="T51" fmla="*/ 1 h 10"/>
                  <a:gd name="T52" fmla="*/ 5 w 6"/>
                  <a:gd name="T53" fmla="*/ 0 h 10"/>
                  <a:gd name="T54" fmla="*/ 5 w 6"/>
                  <a:gd name="T55" fmla="*/ 0 h 10"/>
                  <a:gd name="T56" fmla="*/ 6 w 6"/>
                  <a:gd name="T57" fmla="*/ 1 h 10"/>
                  <a:gd name="T58" fmla="*/ 6 w 6"/>
                  <a:gd name="T59" fmla="*/ 0 h 10"/>
                  <a:gd name="T60" fmla="*/ 5 w 6"/>
                  <a:gd name="T6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 h="10">
                    <a:moveTo>
                      <a:pt x="0" y="9"/>
                    </a:moveTo>
                    <a:cubicBezTo>
                      <a:pt x="0" y="9"/>
                      <a:pt x="0" y="9"/>
                      <a:pt x="0" y="10"/>
                    </a:cubicBezTo>
                    <a:cubicBezTo>
                      <a:pt x="0" y="10"/>
                      <a:pt x="0" y="10"/>
                      <a:pt x="0" y="10"/>
                    </a:cubicBezTo>
                    <a:cubicBezTo>
                      <a:pt x="0" y="10"/>
                      <a:pt x="1" y="10"/>
                      <a:pt x="1" y="9"/>
                    </a:cubicBezTo>
                    <a:cubicBezTo>
                      <a:pt x="1" y="9"/>
                      <a:pt x="0" y="9"/>
                      <a:pt x="0" y="9"/>
                    </a:cubicBezTo>
                    <a:moveTo>
                      <a:pt x="1" y="8"/>
                    </a:moveTo>
                    <a:cubicBezTo>
                      <a:pt x="1" y="8"/>
                      <a:pt x="0" y="8"/>
                      <a:pt x="0" y="8"/>
                    </a:cubicBezTo>
                    <a:cubicBezTo>
                      <a:pt x="1" y="9"/>
                      <a:pt x="1" y="9"/>
                      <a:pt x="1" y="9"/>
                    </a:cubicBezTo>
                    <a:cubicBezTo>
                      <a:pt x="1" y="9"/>
                      <a:pt x="1" y="8"/>
                      <a:pt x="1" y="8"/>
                    </a:cubicBezTo>
                    <a:cubicBezTo>
                      <a:pt x="1" y="8"/>
                      <a:pt x="1" y="8"/>
                      <a:pt x="1" y="8"/>
                    </a:cubicBezTo>
                    <a:moveTo>
                      <a:pt x="3" y="3"/>
                    </a:moveTo>
                    <a:cubicBezTo>
                      <a:pt x="3" y="4"/>
                      <a:pt x="2" y="6"/>
                      <a:pt x="1" y="7"/>
                    </a:cubicBezTo>
                    <a:cubicBezTo>
                      <a:pt x="1" y="7"/>
                      <a:pt x="2" y="7"/>
                      <a:pt x="2" y="7"/>
                    </a:cubicBezTo>
                    <a:cubicBezTo>
                      <a:pt x="3" y="6"/>
                      <a:pt x="3" y="5"/>
                      <a:pt x="4" y="4"/>
                    </a:cubicBezTo>
                    <a:cubicBezTo>
                      <a:pt x="4" y="3"/>
                      <a:pt x="4" y="3"/>
                      <a:pt x="3" y="3"/>
                    </a:cubicBezTo>
                    <a:moveTo>
                      <a:pt x="4" y="2"/>
                    </a:moveTo>
                    <a:cubicBezTo>
                      <a:pt x="4" y="2"/>
                      <a:pt x="4" y="2"/>
                      <a:pt x="4" y="2"/>
                    </a:cubicBezTo>
                    <a:cubicBezTo>
                      <a:pt x="4" y="2"/>
                      <a:pt x="4" y="2"/>
                      <a:pt x="5" y="3"/>
                    </a:cubicBezTo>
                    <a:cubicBezTo>
                      <a:pt x="5" y="2"/>
                      <a:pt x="5" y="2"/>
                      <a:pt x="5" y="2"/>
                    </a:cubicBezTo>
                    <a:cubicBezTo>
                      <a:pt x="5" y="2"/>
                      <a:pt x="4" y="2"/>
                      <a:pt x="4" y="2"/>
                    </a:cubicBezTo>
                    <a:moveTo>
                      <a:pt x="5" y="1"/>
                    </a:moveTo>
                    <a:cubicBezTo>
                      <a:pt x="5" y="1"/>
                      <a:pt x="5" y="1"/>
                      <a:pt x="5" y="1"/>
                    </a:cubicBezTo>
                    <a:cubicBezTo>
                      <a:pt x="5" y="1"/>
                      <a:pt x="5" y="1"/>
                      <a:pt x="5" y="1"/>
                    </a:cubicBezTo>
                    <a:cubicBezTo>
                      <a:pt x="5" y="1"/>
                      <a:pt x="5" y="1"/>
                      <a:pt x="5" y="1"/>
                    </a:cubicBezTo>
                    <a:cubicBezTo>
                      <a:pt x="5" y="1"/>
                      <a:pt x="6" y="1"/>
                      <a:pt x="6" y="1"/>
                    </a:cubicBezTo>
                    <a:cubicBezTo>
                      <a:pt x="5" y="1"/>
                      <a:pt x="5" y="1"/>
                      <a:pt x="5" y="1"/>
                    </a:cubicBezTo>
                    <a:moveTo>
                      <a:pt x="5" y="0"/>
                    </a:moveTo>
                    <a:cubicBezTo>
                      <a:pt x="5" y="0"/>
                      <a:pt x="5" y="0"/>
                      <a:pt x="5" y="0"/>
                    </a:cubicBezTo>
                    <a:cubicBezTo>
                      <a:pt x="5" y="1"/>
                      <a:pt x="5" y="1"/>
                      <a:pt x="6" y="1"/>
                    </a:cubicBezTo>
                    <a:cubicBezTo>
                      <a:pt x="6" y="1"/>
                      <a:pt x="6" y="0"/>
                      <a:pt x="6" y="0"/>
                    </a:cubicBezTo>
                    <a:cubicBezTo>
                      <a:pt x="6"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34" name="Freeform 10528"/>
              <p:cNvSpPr>
                <a:spLocks noEditPoints="1"/>
              </p:cNvSpPr>
              <p:nvPr/>
            </p:nvSpPr>
            <p:spPr bwMode="auto">
              <a:xfrm>
                <a:off x="-411" y="3202"/>
                <a:ext cx="5" cy="5"/>
              </a:xfrm>
              <a:custGeom>
                <a:avLst/>
                <a:gdLst>
                  <a:gd name="T0" fmla="*/ 0 w 2"/>
                  <a:gd name="T1" fmla="*/ 1 h 2"/>
                  <a:gd name="T2" fmla="*/ 0 w 2"/>
                  <a:gd name="T3" fmla="*/ 2 h 2"/>
                  <a:gd name="T4" fmla="*/ 1 w 2"/>
                  <a:gd name="T5" fmla="*/ 2 h 2"/>
                  <a:gd name="T6" fmla="*/ 1 w 2"/>
                  <a:gd name="T7" fmla="*/ 2 h 2"/>
                  <a:gd name="T8" fmla="*/ 0 w 2"/>
                  <a:gd name="T9" fmla="*/ 1 h 2"/>
                  <a:gd name="T10" fmla="*/ 1 w 2"/>
                  <a:gd name="T11" fmla="*/ 0 h 2"/>
                  <a:gd name="T12" fmla="*/ 1 w 2"/>
                  <a:gd name="T13" fmla="*/ 1 h 2"/>
                  <a:gd name="T14" fmla="*/ 1 w 2"/>
                  <a:gd name="T15" fmla="*/ 1 h 2"/>
                  <a:gd name="T16" fmla="*/ 2 w 2"/>
                  <a:gd name="T17" fmla="*/ 0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0" y="1"/>
                    </a:moveTo>
                    <a:cubicBezTo>
                      <a:pt x="0" y="2"/>
                      <a:pt x="0" y="2"/>
                      <a:pt x="0" y="2"/>
                    </a:cubicBezTo>
                    <a:cubicBezTo>
                      <a:pt x="0" y="2"/>
                      <a:pt x="1" y="2"/>
                      <a:pt x="1" y="2"/>
                    </a:cubicBezTo>
                    <a:cubicBezTo>
                      <a:pt x="1" y="2"/>
                      <a:pt x="1" y="2"/>
                      <a:pt x="1" y="2"/>
                    </a:cubicBezTo>
                    <a:cubicBezTo>
                      <a:pt x="1" y="2"/>
                      <a:pt x="1" y="2"/>
                      <a:pt x="0" y="1"/>
                    </a:cubicBezTo>
                    <a:moveTo>
                      <a:pt x="1" y="0"/>
                    </a:moveTo>
                    <a:cubicBezTo>
                      <a:pt x="1" y="0"/>
                      <a:pt x="1" y="1"/>
                      <a:pt x="1" y="1"/>
                    </a:cubicBezTo>
                    <a:cubicBezTo>
                      <a:pt x="1" y="1"/>
                      <a:pt x="1" y="1"/>
                      <a:pt x="1" y="1"/>
                    </a:cubicBezTo>
                    <a:cubicBezTo>
                      <a:pt x="2" y="1"/>
                      <a:pt x="2" y="1"/>
                      <a:pt x="2" y="0"/>
                    </a:cubicBezTo>
                    <a:cubicBezTo>
                      <a:pt x="2"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35" name="Freeform 10529"/>
              <p:cNvSpPr>
                <a:spLocks noEditPoints="1"/>
              </p:cNvSpPr>
              <p:nvPr/>
            </p:nvSpPr>
            <p:spPr bwMode="auto">
              <a:xfrm>
                <a:off x="-430" y="3200"/>
                <a:ext cx="0" cy="2"/>
              </a:xfrm>
              <a:custGeom>
                <a:avLst/>
                <a:gdLst>
                  <a:gd name="T0" fmla="*/ 0 h 1"/>
                  <a:gd name="T1" fmla="*/ 1 h 1"/>
                  <a:gd name="T2" fmla="*/ 1 h 1"/>
                  <a:gd name="T3" fmla="*/ 0 h 1"/>
                  <a:gd name="T4" fmla="*/ 0 h 1"/>
                  <a:gd name="T5" fmla="*/ 0 h 1"/>
                  <a:gd name="T6" fmla="*/ 0 h 1"/>
                  <a:gd name="T7" fmla="*/ 0 h 1"/>
                  <a:gd name="T8" fmla="*/ 0 h 1"/>
                  <a:gd name="T9" fmla="*/ 0 h 1"/>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1">
                    <a:moveTo>
                      <a:pt x="0" y="0"/>
                    </a:moveTo>
                    <a:cubicBezTo>
                      <a:pt x="0" y="1"/>
                      <a:pt x="0" y="1"/>
                      <a:pt x="0" y="1"/>
                    </a:cubicBezTo>
                    <a:cubicBezTo>
                      <a:pt x="0" y="1"/>
                      <a:pt x="0" y="1"/>
                      <a:pt x="0" y="1"/>
                    </a:cubicBezTo>
                    <a:cubicBezTo>
                      <a:pt x="0" y="1"/>
                      <a:pt x="0" y="1"/>
                      <a:pt x="0" y="0"/>
                    </a:cubicBezTo>
                    <a:cubicBezTo>
                      <a:pt x="0" y="0"/>
                      <a:pt x="0" y="0"/>
                      <a:pt x="0"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36" name="Freeform 10530"/>
              <p:cNvSpPr>
                <a:spLocks/>
              </p:cNvSpPr>
              <p:nvPr/>
            </p:nvSpPr>
            <p:spPr bwMode="auto">
              <a:xfrm>
                <a:off x="-432" y="3202"/>
                <a:ext cx="2" cy="3"/>
              </a:xfrm>
              <a:custGeom>
                <a:avLst/>
                <a:gdLst>
                  <a:gd name="T0" fmla="*/ 1 w 1"/>
                  <a:gd name="T1" fmla="*/ 0 h 1"/>
                  <a:gd name="T2" fmla="*/ 0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1"/>
                      <a:pt x="0" y="1"/>
                    </a:cubicBezTo>
                    <a:cubicBezTo>
                      <a:pt x="0" y="1"/>
                      <a:pt x="0"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37" name="Freeform 10531"/>
              <p:cNvSpPr>
                <a:spLocks noEditPoints="1"/>
              </p:cNvSpPr>
              <p:nvPr/>
            </p:nvSpPr>
            <p:spPr bwMode="auto">
              <a:xfrm>
                <a:off x="-420" y="3209"/>
                <a:ext cx="9" cy="17"/>
              </a:xfrm>
              <a:custGeom>
                <a:avLst/>
                <a:gdLst>
                  <a:gd name="T0" fmla="*/ 1 w 4"/>
                  <a:gd name="T1" fmla="*/ 3 h 7"/>
                  <a:gd name="T2" fmla="*/ 0 w 4"/>
                  <a:gd name="T3" fmla="*/ 6 h 7"/>
                  <a:gd name="T4" fmla="*/ 0 w 4"/>
                  <a:gd name="T5" fmla="*/ 7 h 7"/>
                  <a:gd name="T6" fmla="*/ 2 w 4"/>
                  <a:gd name="T7" fmla="*/ 4 h 7"/>
                  <a:gd name="T8" fmla="*/ 1 w 4"/>
                  <a:gd name="T9" fmla="*/ 3 h 7"/>
                  <a:gd name="T10" fmla="*/ 3 w 4"/>
                  <a:gd name="T11" fmla="*/ 1 h 7"/>
                  <a:gd name="T12" fmla="*/ 3 w 4"/>
                  <a:gd name="T13" fmla="*/ 1 h 7"/>
                  <a:gd name="T14" fmla="*/ 3 w 4"/>
                  <a:gd name="T15" fmla="*/ 2 h 7"/>
                  <a:gd name="T16" fmla="*/ 4 w 4"/>
                  <a:gd name="T17" fmla="*/ 1 h 7"/>
                  <a:gd name="T18" fmla="*/ 3 w 4"/>
                  <a:gd name="T19" fmla="*/ 1 h 7"/>
                  <a:gd name="T20" fmla="*/ 3 w 4"/>
                  <a:gd name="T21" fmla="*/ 0 h 7"/>
                  <a:gd name="T22" fmla="*/ 3 w 4"/>
                  <a:gd name="T23" fmla="*/ 0 h 7"/>
                  <a:gd name="T24" fmla="*/ 4 w 4"/>
                  <a:gd name="T25" fmla="*/ 1 h 7"/>
                  <a:gd name="T26" fmla="*/ 4 w 4"/>
                  <a:gd name="T27" fmla="*/ 0 h 7"/>
                  <a:gd name="T28" fmla="*/ 3 w 4"/>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7">
                    <a:moveTo>
                      <a:pt x="1" y="3"/>
                    </a:moveTo>
                    <a:cubicBezTo>
                      <a:pt x="1" y="4"/>
                      <a:pt x="0" y="5"/>
                      <a:pt x="0" y="6"/>
                    </a:cubicBezTo>
                    <a:cubicBezTo>
                      <a:pt x="0" y="6"/>
                      <a:pt x="0" y="6"/>
                      <a:pt x="0" y="7"/>
                    </a:cubicBezTo>
                    <a:cubicBezTo>
                      <a:pt x="1" y="6"/>
                      <a:pt x="1" y="5"/>
                      <a:pt x="2" y="4"/>
                    </a:cubicBezTo>
                    <a:cubicBezTo>
                      <a:pt x="2" y="4"/>
                      <a:pt x="2" y="4"/>
                      <a:pt x="1" y="3"/>
                    </a:cubicBezTo>
                    <a:moveTo>
                      <a:pt x="3" y="1"/>
                    </a:moveTo>
                    <a:cubicBezTo>
                      <a:pt x="3" y="1"/>
                      <a:pt x="3" y="1"/>
                      <a:pt x="3" y="1"/>
                    </a:cubicBezTo>
                    <a:cubicBezTo>
                      <a:pt x="3" y="2"/>
                      <a:pt x="3" y="2"/>
                      <a:pt x="3" y="2"/>
                    </a:cubicBezTo>
                    <a:cubicBezTo>
                      <a:pt x="3" y="2"/>
                      <a:pt x="4" y="1"/>
                      <a:pt x="4" y="1"/>
                    </a:cubicBezTo>
                    <a:cubicBezTo>
                      <a:pt x="3" y="1"/>
                      <a:pt x="3" y="1"/>
                      <a:pt x="3" y="1"/>
                    </a:cubicBezTo>
                    <a:moveTo>
                      <a:pt x="3" y="0"/>
                    </a:moveTo>
                    <a:cubicBezTo>
                      <a:pt x="3" y="0"/>
                      <a:pt x="3" y="0"/>
                      <a:pt x="3" y="0"/>
                    </a:cubicBezTo>
                    <a:cubicBezTo>
                      <a:pt x="3" y="0"/>
                      <a:pt x="4" y="1"/>
                      <a:pt x="4" y="1"/>
                    </a:cubicBezTo>
                    <a:cubicBezTo>
                      <a:pt x="4" y="1"/>
                      <a:pt x="4" y="0"/>
                      <a:pt x="4" y="0"/>
                    </a:cubicBezTo>
                    <a:cubicBezTo>
                      <a:pt x="4" y="0"/>
                      <a:pt x="4"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38" name="Freeform 10532"/>
              <p:cNvSpPr>
                <a:spLocks noEditPoints="1"/>
              </p:cNvSpPr>
              <p:nvPr/>
            </p:nvSpPr>
            <p:spPr bwMode="auto">
              <a:xfrm>
                <a:off x="-423" y="3212"/>
                <a:ext cx="10" cy="19"/>
              </a:xfrm>
              <a:custGeom>
                <a:avLst/>
                <a:gdLst>
                  <a:gd name="T0" fmla="*/ 1 w 4"/>
                  <a:gd name="T1" fmla="*/ 5 h 8"/>
                  <a:gd name="T2" fmla="*/ 0 w 4"/>
                  <a:gd name="T3" fmla="*/ 7 h 8"/>
                  <a:gd name="T4" fmla="*/ 0 w 4"/>
                  <a:gd name="T5" fmla="*/ 8 h 8"/>
                  <a:gd name="T6" fmla="*/ 1 w 4"/>
                  <a:gd name="T7" fmla="*/ 6 h 8"/>
                  <a:gd name="T8" fmla="*/ 1 w 4"/>
                  <a:gd name="T9" fmla="*/ 5 h 8"/>
                  <a:gd name="T10" fmla="*/ 3 w 4"/>
                  <a:gd name="T11" fmla="*/ 1 h 8"/>
                  <a:gd name="T12" fmla="*/ 2 w 4"/>
                  <a:gd name="T13" fmla="*/ 2 h 8"/>
                  <a:gd name="T14" fmla="*/ 3 w 4"/>
                  <a:gd name="T15" fmla="*/ 3 h 8"/>
                  <a:gd name="T16" fmla="*/ 4 w 4"/>
                  <a:gd name="T17" fmla="*/ 2 h 8"/>
                  <a:gd name="T18" fmla="*/ 3 w 4"/>
                  <a:gd name="T19" fmla="*/ 1 h 8"/>
                  <a:gd name="T20" fmla="*/ 4 w 4"/>
                  <a:gd name="T21" fmla="*/ 0 h 8"/>
                  <a:gd name="T22" fmla="*/ 3 w 4"/>
                  <a:gd name="T23" fmla="*/ 1 h 8"/>
                  <a:gd name="T24" fmla="*/ 4 w 4"/>
                  <a:gd name="T25" fmla="*/ 2 h 8"/>
                  <a:gd name="T26" fmla="*/ 4 w 4"/>
                  <a:gd name="T27" fmla="*/ 1 h 8"/>
                  <a:gd name="T28" fmla="*/ 4 w 4"/>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8">
                    <a:moveTo>
                      <a:pt x="1" y="5"/>
                    </a:moveTo>
                    <a:cubicBezTo>
                      <a:pt x="0" y="6"/>
                      <a:pt x="0" y="7"/>
                      <a:pt x="0" y="7"/>
                    </a:cubicBezTo>
                    <a:cubicBezTo>
                      <a:pt x="0" y="7"/>
                      <a:pt x="0" y="8"/>
                      <a:pt x="0" y="8"/>
                    </a:cubicBezTo>
                    <a:cubicBezTo>
                      <a:pt x="1" y="7"/>
                      <a:pt x="1" y="6"/>
                      <a:pt x="1" y="6"/>
                    </a:cubicBezTo>
                    <a:cubicBezTo>
                      <a:pt x="1" y="5"/>
                      <a:pt x="1" y="5"/>
                      <a:pt x="1" y="5"/>
                    </a:cubicBezTo>
                    <a:moveTo>
                      <a:pt x="3" y="1"/>
                    </a:moveTo>
                    <a:cubicBezTo>
                      <a:pt x="3" y="2"/>
                      <a:pt x="3" y="2"/>
                      <a:pt x="2" y="2"/>
                    </a:cubicBezTo>
                    <a:cubicBezTo>
                      <a:pt x="3" y="3"/>
                      <a:pt x="3" y="3"/>
                      <a:pt x="3" y="3"/>
                    </a:cubicBezTo>
                    <a:cubicBezTo>
                      <a:pt x="3" y="2"/>
                      <a:pt x="4" y="2"/>
                      <a:pt x="4" y="2"/>
                    </a:cubicBezTo>
                    <a:cubicBezTo>
                      <a:pt x="3" y="1"/>
                      <a:pt x="3" y="1"/>
                      <a:pt x="3" y="1"/>
                    </a:cubicBezTo>
                    <a:moveTo>
                      <a:pt x="4" y="0"/>
                    </a:moveTo>
                    <a:cubicBezTo>
                      <a:pt x="3" y="1"/>
                      <a:pt x="3" y="1"/>
                      <a:pt x="3" y="1"/>
                    </a:cubicBezTo>
                    <a:cubicBezTo>
                      <a:pt x="4" y="2"/>
                      <a:pt x="4" y="2"/>
                      <a:pt x="4" y="2"/>
                    </a:cubicBezTo>
                    <a:cubicBezTo>
                      <a:pt x="4" y="1"/>
                      <a:pt x="4" y="1"/>
                      <a:pt x="4" y="1"/>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39" name="Freeform 10533"/>
              <p:cNvSpPr>
                <a:spLocks/>
              </p:cNvSpPr>
              <p:nvPr/>
            </p:nvSpPr>
            <p:spPr bwMode="auto">
              <a:xfrm>
                <a:off x="-415" y="3214"/>
                <a:ext cx="2" cy="3"/>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1"/>
                      <a:pt x="1" y="1"/>
                      <a:pt x="1" y="1"/>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40" name="Freeform 10534"/>
              <p:cNvSpPr>
                <a:spLocks noEditPoints="1"/>
              </p:cNvSpPr>
              <p:nvPr/>
            </p:nvSpPr>
            <p:spPr bwMode="auto">
              <a:xfrm>
                <a:off x="-432" y="3231"/>
                <a:ext cx="9" cy="14"/>
              </a:xfrm>
              <a:custGeom>
                <a:avLst/>
                <a:gdLst>
                  <a:gd name="T0" fmla="*/ 0 w 4"/>
                  <a:gd name="T1" fmla="*/ 5 h 6"/>
                  <a:gd name="T2" fmla="*/ 0 w 4"/>
                  <a:gd name="T3" fmla="*/ 5 h 6"/>
                  <a:gd name="T4" fmla="*/ 1 w 4"/>
                  <a:gd name="T5" fmla="*/ 6 h 6"/>
                  <a:gd name="T6" fmla="*/ 1 w 4"/>
                  <a:gd name="T7" fmla="*/ 5 h 6"/>
                  <a:gd name="T8" fmla="*/ 0 w 4"/>
                  <a:gd name="T9" fmla="*/ 5 h 6"/>
                  <a:gd name="T10" fmla="*/ 3 w 4"/>
                  <a:gd name="T11" fmla="*/ 0 h 6"/>
                  <a:gd name="T12" fmla="*/ 0 w 4"/>
                  <a:gd name="T13" fmla="*/ 5 h 6"/>
                  <a:gd name="T14" fmla="*/ 1 w 4"/>
                  <a:gd name="T15" fmla="*/ 5 h 6"/>
                  <a:gd name="T16" fmla="*/ 4 w 4"/>
                  <a:gd name="T17" fmla="*/ 1 h 6"/>
                  <a:gd name="T18" fmla="*/ 3 w 4"/>
                  <a:gd name="T19" fmla="*/ 0 h 6"/>
                  <a:gd name="T20" fmla="*/ 3 w 4"/>
                  <a:gd name="T21" fmla="*/ 0 h 6"/>
                  <a:gd name="T22" fmla="*/ 3 w 4"/>
                  <a:gd name="T23" fmla="*/ 0 h 6"/>
                  <a:gd name="T24" fmla="*/ 4 w 4"/>
                  <a:gd name="T25" fmla="*/ 0 h 6"/>
                  <a:gd name="T26" fmla="*/ 4 w 4"/>
                  <a:gd name="T27" fmla="*/ 0 h 6"/>
                  <a:gd name="T28" fmla="*/ 3 w 4"/>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6">
                    <a:moveTo>
                      <a:pt x="0" y="5"/>
                    </a:moveTo>
                    <a:cubicBezTo>
                      <a:pt x="0" y="5"/>
                      <a:pt x="0" y="5"/>
                      <a:pt x="0" y="5"/>
                    </a:cubicBezTo>
                    <a:cubicBezTo>
                      <a:pt x="0" y="6"/>
                      <a:pt x="0" y="6"/>
                      <a:pt x="1" y="6"/>
                    </a:cubicBezTo>
                    <a:cubicBezTo>
                      <a:pt x="1" y="6"/>
                      <a:pt x="1" y="6"/>
                      <a:pt x="1" y="5"/>
                    </a:cubicBezTo>
                    <a:cubicBezTo>
                      <a:pt x="1" y="5"/>
                      <a:pt x="0" y="5"/>
                      <a:pt x="0" y="5"/>
                    </a:cubicBezTo>
                    <a:moveTo>
                      <a:pt x="3" y="0"/>
                    </a:moveTo>
                    <a:cubicBezTo>
                      <a:pt x="2" y="2"/>
                      <a:pt x="1" y="3"/>
                      <a:pt x="0" y="5"/>
                    </a:cubicBezTo>
                    <a:cubicBezTo>
                      <a:pt x="0" y="5"/>
                      <a:pt x="1" y="5"/>
                      <a:pt x="1" y="5"/>
                    </a:cubicBezTo>
                    <a:cubicBezTo>
                      <a:pt x="2" y="4"/>
                      <a:pt x="3" y="2"/>
                      <a:pt x="4" y="1"/>
                    </a:cubicBezTo>
                    <a:cubicBezTo>
                      <a:pt x="3" y="0"/>
                      <a:pt x="3" y="0"/>
                      <a:pt x="3" y="0"/>
                    </a:cubicBezTo>
                    <a:moveTo>
                      <a:pt x="3" y="0"/>
                    </a:moveTo>
                    <a:cubicBezTo>
                      <a:pt x="3" y="0"/>
                      <a:pt x="3" y="0"/>
                      <a:pt x="3" y="0"/>
                    </a:cubicBezTo>
                    <a:cubicBezTo>
                      <a:pt x="3" y="0"/>
                      <a:pt x="4" y="0"/>
                      <a:pt x="4" y="0"/>
                    </a:cubicBezTo>
                    <a:cubicBezTo>
                      <a:pt x="4" y="0"/>
                      <a:pt x="4" y="0"/>
                      <a:pt x="4" y="0"/>
                    </a:cubicBezTo>
                    <a:cubicBezTo>
                      <a:pt x="4" y="0"/>
                      <a:pt x="3" y="0"/>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41" name="Freeform 10535"/>
              <p:cNvSpPr>
                <a:spLocks/>
              </p:cNvSpPr>
              <p:nvPr/>
            </p:nvSpPr>
            <p:spPr bwMode="auto">
              <a:xfrm>
                <a:off x="-432" y="3242"/>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42" name="Freeform 10536"/>
              <p:cNvSpPr>
                <a:spLocks noEditPoints="1"/>
              </p:cNvSpPr>
              <p:nvPr/>
            </p:nvSpPr>
            <p:spPr bwMode="auto">
              <a:xfrm>
                <a:off x="-687" y="3245"/>
                <a:ext cx="255" cy="422"/>
              </a:xfrm>
              <a:custGeom>
                <a:avLst/>
                <a:gdLst>
                  <a:gd name="T0" fmla="*/ 5 w 108"/>
                  <a:gd name="T1" fmla="*/ 171 h 179"/>
                  <a:gd name="T2" fmla="*/ 11 w 108"/>
                  <a:gd name="T3" fmla="*/ 160 h 179"/>
                  <a:gd name="T4" fmla="*/ 13 w 108"/>
                  <a:gd name="T5" fmla="*/ 158 h 179"/>
                  <a:gd name="T6" fmla="*/ 13 w 108"/>
                  <a:gd name="T7" fmla="*/ 157 h 179"/>
                  <a:gd name="T8" fmla="*/ 14 w 108"/>
                  <a:gd name="T9" fmla="*/ 155 h 179"/>
                  <a:gd name="T10" fmla="*/ 16 w 108"/>
                  <a:gd name="T11" fmla="*/ 151 h 179"/>
                  <a:gd name="T12" fmla="*/ 17 w 108"/>
                  <a:gd name="T13" fmla="*/ 151 h 179"/>
                  <a:gd name="T14" fmla="*/ 18 w 108"/>
                  <a:gd name="T15" fmla="*/ 148 h 179"/>
                  <a:gd name="T16" fmla="*/ 20 w 108"/>
                  <a:gd name="T17" fmla="*/ 146 h 179"/>
                  <a:gd name="T18" fmla="*/ 20 w 108"/>
                  <a:gd name="T19" fmla="*/ 144 h 179"/>
                  <a:gd name="T20" fmla="*/ 21 w 108"/>
                  <a:gd name="T21" fmla="*/ 144 h 179"/>
                  <a:gd name="T22" fmla="*/ 22 w 108"/>
                  <a:gd name="T23" fmla="*/ 142 h 179"/>
                  <a:gd name="T24" fmla="*/ 24 w 108"/>
                  <a:gd name="T25" fmla="*/ 138 h 179"/>
                  <a:gd name="T26" fmla="*/ 27 w 108"/>
                  <a:gd name="T27" fmla="*/ 133 h 179"/>
                  <a:gd name="T28" fmla="*/ 28 w 108"/>
                  <a:gd name="T29" fmla="*/ 132 h 179"/>
                  <a:gd name="T30" fmla="*/ 28 w 108"/>
                  <a:gd name="T31" fmla="*/ 131 h 179"/>
                  <a:gd name="T32" fmla="*/ 32 w 108"/>
                  <a:gd name="T33" fmla="*/ 126 h 179"/>
                  <a:gd name="T34" fmla="*/ 36 w 108"/>
                  <a:gd name="T35" fmla="*/ 119 h 179"/>
                  <a:gd name="T36" fmla="*/ 37 w 108"/>
                  <a:gd name="T37" fmla="*/ 117 h 179"/>
                  <a:gd name="T38" fmla="*/ 44 w 108"/>
                  <a:gd name="T39" fmla="*/ 106 h 179"/>
                  <a:gd name="T40" fmla="*/ 55 w 108"/>
                  <a:gd name="T41" fmla="*/ 87 h 179"/>
                  <a:gd name="T42" fmla="*/ 61 w 108"/>
                  <a:gd name="T43" fmla="*/ 78 h 179"/>
                  <a:gd name="T44" fmla="*/ 63 w 108"/>
                  <a:gd name="T45" fmla="*/ 75 h 179"/>
                  <a:gd name="T46" fmla="*/ 65 w 108"/>
                  <a:gd name="T47" fmla="*/ 70 h 179"/>
                  <a:gd name="T48" fmla="*/ 68 w 108"/>
                  <a:gd name="T49" fmla="*/ 66 h 179"/>
                  <a:gd name="T50" fmla="*/ 69 w 108"/>
                  <a:gd name="T51" fmla="*/ 65 h 179"/>
                  <a:gd name="T52" fmla="*/ 70 w 108"/>
                  <a:gd name="T53" fmla="*/ 63 h 179"/>
                  <a:gd name="T54" fmla="*/ 71 w 108"/>
                  <a:gd name="T55" fmla="*/ 61 h 179"/>
                  <a:gd name="T56" fmla="*/ 73 w 108"/>
                  <a:gd name="T57" fmla="*/ 58 h 179"/>
                  <a:gd name="T58" fmla="*/ 77 w 108"/>
                  <a:gd name="T59" fmla="*/ 51 h 179"/>
                  <a:gd name="T60" fmla="*/ 79 w 108"/>
                  <a:gd name="T61" fmla="*/ 48 h 179"/>
                  <a:gd name="T62" fmla="*/ 82 w 108"/>
                  <a:gd name="T63" fmla="*/ 44 h 179"/>
                  <a:gd name="T64" fmla="*/ 82 w 108"/>
                  <a:gd name="T65" fmla="*/ 43 h 179"/>
                  <a:gd name="T66" fmla="*/ 84 w 108"/>
                  <a:gd name="T67" fmla="*/ 40 h 179"/>
                  <a:gd name="T68" fmla="*/ 84 w 108"/>
                  <a:gd name="T69" fmla="*/ 39 h 179"/>
                  <a:gd name="T70" fmla="*/ 86 w 108"/>
                  <a:gd name="T71" fmla="*/ 36 h 179"/>
                  <a:gd name="T72" fmla="*/ 88 w 108"/>
                  <a:gd name="T73" fmla="*/ 33 h 179"/>
                  <a:gd name="T74" fmla="*/ 89 w 108"/>
                  <a:gd name="T75" fmla="*/ 31 h 179"/>
                  <a:gd name="T76" fmla="*/ 90 w 108"/>
                  <a:gd name="T77" fmla="*/ 29 h 179"/>
                  <a:gd name="T78" fmla="*/ 91 w 108"/>
                  <a:gd name="T79" fmla="*/ 28 h 179"/>
                  <a:gd name="T80" fmla="*/ 92 w 108"/>
                  <a:gd name="T81" fmla="*/ 26 h 179"/>
                  <a:gd name="T82" fmla="*/ 98 w 108"/>
                  <a:gd name="T83" fmla="*/ 16 h 179"/>
                  <a:gd name="T84" fmla="*/ 100 w 108"/>
                  <a:gd name="T85" fmla="*/ 14 h 179"/>
                  <a:gd name="T86" fmla="*/ 101 w 108"/>
                  <a:gd name="T87" fmla="*/ 12 h 179"/>
                  <a:gd name="T88" fmla="*/ 102 w 108"/>
                  <a:gd name="T89" fmla="*/ 10 h 179"/>
                  <a:gd name="T90" fmla="*/ 103 w 108"/>
                  <a:gd name="T91" fmla="*/ 10 h 179"/>
                  <a:gd name="T92" fmla="*/ 104 w 108"/>
                  <a:gd name="T93" fmla="*/ 7 h 179"/>
                  <a:gd name="T94" fmla="*/ 106 w 108"/>
                  <a:gd name="T95" fmla="*/ 5 h 179"/>
                  <a:gd name="T96" fmla="*/ 107 w 108"/>
                  <a:gd name="T97" fmla="*/ 3 h 179"/>
                  <a:gd name="T98" fmla="*/ 107 w 108"/>
                  <a:gd name="T99" fmla="*/ 3 h 179"/>
                  <a:gd name="T100" fmla="*/ 108 w 108"/>
                  <a:gd name="T101"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 h="179">
                    <a:moveTo>
                      <a:pt x="5" y="171"/>
                    </a:moveTo>
                    <a:cubicBezTo>
                      <a:pt x="3" y="174"/>
                      <a:pt x="1" y="176"/>
                      <a:pt x="0" y="179"/>
                    </a:cubicBezTo>
                    <a:cubicBezTo>
                      <a:pt x="1" y="177"/>
                      <a:pt x="3" y="174"/>
                      <a:pt x="4" y="172"/>
                    </a:cubicBezTo>
                    <a:cubicBezTo>
                      <a:pt x="4" y="172"/>
                      <a:pt x="5" y="171"/>
                      <a:pt x="5" y="171"/>
                    </a:cubicBezTo>
                    <a:cubicBezTo>
                      <a:pt x="5" y="171"/>
                      <a:pt x="5" y="171"/>
                      <a:pt x="5" y="171"/>
                    </a:cubicBezTo>
                    <a:moveTo>
                      <a:pt x="11" y="160"/>
                    </a:moveTo>
                    <a:cubicBezTo>
                      <a:pt x="10" y="163"/>
                      <a:pt x="8" y="165"/>
                      <a:pt x="6" y="168"/>
                    </a:cubicBezTo>
                    <a:cubicBezTo>
                      <a:pt x="7" y="168"/>
                      <a:pt x="7" y="168"/>
                      <a:pt x="7" y="168"/>
                    </a:cubicBezTo>
                    <a:cubicBezTo>
                      <a:pt x="8" y="165"/>
                      <a:pt x="10" y="163"/>
                      <a:pt x="11" y="160"/>
                    </a:cubicBezTo>
                    <a:cubicBezTo>
                      <a:pt x="11" y="160"/>
                      <a:pt x="11" y="160"/>
                      <a:pt x="11" y="160"/>
                    </a:cubicBezTo>
                    <a:moveTo>
                      <a:pt x="13" y="158"/>
                    </a:moveTo>
                    <a:cubicBezTo>
                      <a:pt x="13" y="158"/>
                      <a:pt x="13" y="158"/>
                      <a:pt x="12" y="158"/>
                    </a:cubicBezTo>
                    <a:cubicBezTo>
                      <a:pt x="13" y="158"/>
                      <a:pt x="13" y="158"/>
                      <a:pt x="13" y="158"/>
                    </a:cubicBezTo>
                    <a:cubicBezTo>
                      <a:pt x="13" y="158"/>
                      <a:pt x="13" y="158"/>
                      <a:pt x="13" y="158"/>
                    </a:cubicBezTo>
                    <a:cubicBezTo>
                      <a:pt x="13" y="158"/>
                      <a:pt x="13" y="158"/>
                      <a:pt x="13" y="158"/>
                    </a:cubicBezTo>
                    <a:moveTo>
                      <a:pt x="13" y="157"/>
                    </a:moveTo>
                    <a:cubicBezTo>
                      <a:pt x="13" y="157"/>
                      <a:pt x="13" y="157"/>
                      <a:pt x="13" y="158"/>
                    </a:cubicBezTo>
                    <a:cubicBezTo>
                      <a:pt x="13" y="158"/>
                      <a:pt x="13" y="158"/>
                      <a:pt x="13" y="158"/>
                    </a:cubicBezTo>
                    <a:cubicBezTo>
                      <a:pt x="13" y="158"/>
                      <a:pt x="13" y="157"/>
                      <a:pt x="13" y="157"/>
                    </a:cubicBezTo>
                    <a:cubicBezTo>
                      <a:pt x="13" y="157"/>
                      <a:pt x="13" y="157"/>
                      <a:pt x="13" y="157"/>
                    </a:cubicBezTo>
                    <a:moveTo>
                      <a:pt x="14" y="155"/>
                    </a:moveTo>
                    <a:cubicBezTo>
                      <a:pt x="14" y="155"/>
                      <a:pt x="14" y="156"/>
                      <a:pt x="13" y="157"/>
                    </a:cubicBezTo>
                    <a:cubicBezTo>
                      <a:pt x="13" y="157"/>
                      <a:pt x="13" y="157"/>
                      <a:pt x="13" y="157"/>
                    </a:cubicBezTo>
                    <a:cubicBezTo>
                      <a:pt x="14" y="156"/>
                      <a:pt x="14" y="155"/>
                      <a:pt x="15" y="155"/>
                    </a:cubicBezTo>
                    <a:cubicBezTo>
                      <a:pt x="15" y="155"/>
                      <a:pt x="14" y="155"/>
                      <a:pt x="14" y="155"/>
                    </a:cubicBezTo>
                    <a:moveTo>
                      <a:pt x="16" y="151"/>
                    </a:moveTo>
                    <a:cubicBezTo>
                      <a:pt x="16" y="152"/>
                      <a:pt x="15" y="153"/>
                      <a:pt x="15" y="154"/>
                    </a:cubicBezTo>
                    <a:cubicBezTo>
                      <a:pt x="15" y="154"/>
                      <a:pt x="15" y="154"/>
                      <a:pt x="15" y="154"/>
                    </a:cubicBezTo>
                    <a:cubicBezTo>
                      <a:pt x="15" y="153"/>
                      <a:pt x="16" y="153"/>
                      <a:pt x="16" y="152"/>
                    </a:cubicBezTo>
                    <a:cubicBezTo>
                      <a:pt x="16" y="152"/>
                      <a:pt x="16" y="152"/>
                      <a:pt x="16" y="151"/>
                    </a:cubicBezTo>
                    <a:moveTo>
                      <a:pt x="17" y="151"/>
                    </a:moveTo>
                    <a:cubicBezTo>
                      <a:pt x="16" y="151"/>
                      <a:pt x="16" y="151"/>
                      <a:pt x="16" y="151"/>
                    </a:cubicBezTo>
                    <a:cubicBezTo>
                      <a:pt x="17" y="151"/>
                      <a:pt x="17" y="151"/>
                      <a:pt x="17" y="151"/>
                    </a:cubicBezTo>
                    <a:cubicBezTo>
                      <a:pt x="17" y="151"/>
                      <a:pt x="17" y="151"/>
                      <a:pt x="17" y="151"/>
                    </a:cubicBezTo>
                    <a:cubicBezTo>
                      <a:pt x="17" y="151"/>
                      <a:pt x="17" y="151"/>
                      <a:pt x="17" y="151"/>
                    </a:cubicBezTo>
                    <a:moveTo>
                      <a:pt x="18" y="148"/>
                    </a:moveTo>
                    <a:cubicBezTo>
                      <a:pt x="18" y="148"/>
                      <a:pt x="18" y="148"/>
                      <a:pt x="18" y="148"/>
                    </a:cubicBezTo>
                    <a:cubicBezTo>
                      <a:pt x="19" y="148"/>
                      <a:pt x="19" y="148"/>
                      <a:pt x="19" y="148"/>
                    </a:cubicBezTo>
                    <a:cubicBezTo>
                      <a:pt x="19" y="148"/>
                      <a:pt x="19" y="148"/>
                      <a:pt x="19" y="148"/>
                    </a:cubicBezTo>
                    <a:cubicBezTo>
                      <a:pt x="19" y="148"/>
                      <a:pt x="19" y="148"/>
                      <a:pt x="18" y="148"/>
                    </a:cubicBezTo>
                    <a:moveTo>
                      <a:pt x="20" y="146"/>
                    </a:moveTo>
                    <a:cubicBezTo>
                      <a:pt x="19" y="146"/>
                      <a:pt x="19" y="147"/>
                      <a:pt x="19" y="147"/>
                    </a:cubicBezTo>
                    <a:cubicBezTo>
                      <a:pt x="19" y="147"/>
                      <a:pt x="19" y="147"/>
                      <a:pt x="19" y="147"/>
                    </a:cubicBezTo>
                    <a:cubicBezTo>
                      <a:pt x="19" y="147"/>
                      <a:pt x="20" y="147"/>
                      <a:pt x="20" y="146"/>
                    </a:cubicBezTo>
                    <a:cubicBezTo>
                      <a:pt x="20" y="146"/>
                      <a:pt x="20" y="146"/>
                      <a:pt x="20" y="146"/>
                    </a:cubicBezTo>
                    <a:moveTo>
                      <a:pt x="20" y="144"/>
                    </a:moveTo>
                    <a:cubicBezTo>
                      <a:pt x="20" y="145"/>
                      <a:pt x="20" y="145"/>
                      <a:pt x="20" y="145"/>
                    </a:cubicBezTo>
                    <a:cubicBezTo>
                      <a:pt x="20" y="145"/>
                      <a:pt x="20" y="145"/>
                      <a:pt x="20" y="145"/>
                    </a:cubicBezTo>
                    <a:cubicBezTo>
                      <a:pt x="21" y="145"/>
                      <a:pt x="21" y="145"/>
                      <a:pt x="21" y="145"/>
                    </a:cubicBezTo>
                    <a:cubicBezTo>
                      <a:pt x="20" y="144"/>
                      <a:pt x="20" y="144"/>
                      <a:pt x="20" y="144"/>
                    </a:cubicBezTo>
                    <a:moveTo>
                      <a:pt x="21" y="144"/>
                    </a:moveTo>
                    <a:cubicBezTo>
                      <a:pt x="21" y="144"/>
                      <a:pt x="21" y="144"/>
                      <a:pt x="20" y="144"/>
                    </a:cubicBezTo>
                    <a:cubicBezTo>
                      <a:pt x="21" y="145"/>
                      <a:pt x="21" y="145"/>
                      <a:pt x="21" y="145"/>
                    </a:cubicBezTo>
                    <a:cubicBezTo>
                      <a:pt x="21" y="144"/>
                      <a:pt x="21" y="144"/>
                      <a:pt x="21" y="144"/>
                    </a:cubicBezTo>
                    <a:cubicBezTo>
                      <a:pt x="21" y="144"/>
                      <a:pt x="21" y="144"/>
                      <a:pt x="21" y="144"/>
                    </a:cubicBezTo>
                    <a:moveTo>
                      <a:pt x="22" y="142"/>
                    </a:moveTo>
                    <a:cubicBezTo>
                      <a:pt x="22" y="143"/>
                      <a:pt x="21" y="143"/>
                      <a:pt x="21" y="143"/>
                    </a:cubicBezTo>
                    <a:cubicBezTo>
                      <a:pt x="21" y="143"/>
                      <a:pt x="21" y="143"/>
                      <a:pt x="22" y="143"/>
                    </a:cubicBezTo>
                    <a:cubicBezTo>
                      <a:pt x="22" y="143"/>
                      <a:pt x="22" y="143"/>
                      <a:pt x="22" y="143"/>
                    </a:cubicBezTo>
                    <a:cubicBezTo>
                      <a:pt x="22" y="142"/>
                      <a:pt x="22" y="142"/>
                      <a:pt x="22" y="142"/>
                    </a:cubicBezTo>
                    <a:moveTo>
                      <a:pt x="24" y="138"/>
                    </a:moveTo>
                    <a:cubicBezTo>
                      <a:pt x="24" y="139"/>
                      <a:pt x="23" y="140"/>
                      <a:pt x="23" y="141"/>
                    </a:cubicBezTo>
                    <a:cubicBezTo>
                      <a:pt x="23" y="141"/>
                      <a:pt x="23" y="141"/>
                      <a:pt x="23" y="141"/>
                    </a:cubicBezTo>
                    <a:cubicBezTo>
                      <a:pt x="23" y="140"/>
                      <a:pt x="24" y="139"/>
                      <a:pt x="25" y="138"/>
                    </a:cubicBezTo>
                    <a:cubicBezTo>
                      <a:pt x="24" y="138"/>
                      <a:pt x="24" y="138"/>
                      <a:pt x="24" y="138"/>
                    </a:cubicBezTo>
                    <a:moveTo>
                      <a:pt x="27" y="133"/>
                    </a:moveTo>
                    <a:cubicBezTo>
                      <a:pt x="27" y="133"/>
                      <a:pt x="27" y="133"/>
                      <a:pt x="27" y="133"/>
                    </a:cubicBezTo>
                    <a:cubicBezTo>
                      <a:pt x="27" y="133"/>
                      <a:pt x="28" y="133"/>
                      <a:pt x="28" y="133"/>
                    </a:cubicBezTo>
                    <a:cubicBezTo>
                      <a:pt x="28" y="133"/>
                      <a:pt x="28" y="133"/>
                      <a:pt x="28" y="133"/>
                    </a:cubicBezTo>
                    <a:cubicBezTo>
                      <a:pt x="28" y="133"/>
                      <a:pt x="28" y="133"/>
                      <a:pt x="27" y="133"/>
                    </a:cubicBezTo>
                    <a:moveTo>
                      <a:pt x="28" y="132"/>
                    </a:moveTo>
                    <a:cubicBezTo>
                      <a:pt x="28" y="132"/>
                      <a:pt x="28" y="133"/>
                      <a:pt x="27" y="133"/>
                    </a:cubicBezTo>
                    <a:cubicBezTo>
                      <a:pt x="28" y="133"/>
                      <a:pt x="28" y="133"/>
                      <a:pt x="28" y="133"/>
                    </a:cubicBezTo>
                    <a:cubicBezTo>
                      <a:pt x="28" y="133"/>
                      <a:pt x="28" y="133"/>
                      <a:pt x="28" y="132"/>
                    </a:cubicBezTo>
                    <a:cubicBezTo>
                      <a:pt x="28" y="132"/>
                      <a:pt x="28" y="132"/>
                      <a:pt x="28" y="132"/>
                    </a:cubicBezTo>
                    <a:moveTo>
                      <a:pt x="28" y="131"/>
                    </a:moveTo>
                    <a:cubicBezTo>
                      <a:pt x="28" y="132"/>
                      <a:pt x="28" y="132"/>
                      <a:pt x="28" y="132"/>
                    </a:cubicBezTo>
                    <a:cubicBezTo>
                      <a:pt x="28" y="132"/>
                      <a:pt x="28" y="132"/>
                      <a:pt x="28" y="132"/>
                    </a:cubicBezTo>
                    <a:cubicBezTo>
                      <a:pt x="28" y="132"/>
                      <a:pt x="28" y="132"/>
                      <a:pt x="29" y="132"/>
                    </a:cubicBezTo>
                    <a:cubicBezTo>
                      <a:pt x="29" y="132"/>
                      <a:pt x="28" y="131"/>
                      <a:pt x="28" y="131"/>
                    </a:cubicBezTo>
                    <a:moveTo>
                      <a:pt x="32" y="126"/>
                    </a:moveTo>
                    <a:cubicBezTo>
                      <a:pt x="32" y="126"/>
                      <a:pt x="32" y="126"/>
                      <a:pt x="32" y="126"/>
                    </a:cubicBezTo>
                    <a:cubicBezTo>
                      <a:pt x="32" y="126"/>
                      <a:pt x="32" y="126"/>
                      <a:pt x="32" y="126"/>
                    </a:cubicBezTo>
                    <a:cubicBezTo>
                      <a:pt x="32" y="126"/>
                      <a:pt x="32" y="126"/>
                      <a:pt x="32" y="126"/>
                    </a:cubicBezTo>
                    <a:cubicBezTo>
                      <a:pt x="32" y="126"/>
                      <a:pt x="32" y="126"/>
                      <a:pt x="32" y="126"/>
                    </a:cubicBezTo>
                    <a:moveTo>
                      <a:pt x="36" y="119"/>
                    </a:moveTo>
                    <a:cubicBezTo>
                      <a:pt x="35" y="120"/>
                      <a:pt x="35" y="120"/>
                      <a:pt x="35" y="121"/>
                    </a:cubicBezTo>
                    <a:cubicBezTo>
                      <a:pt x="35" y="121"/>
                      <a:pt x="35" y="121"/>
                      <a:pt x="35" y="121"/>
                    </a:cubicBezTo>
                    <a:cubicBezTo>
                      <a:pt x="35" y="120"/>
                      <a:pt x="36" y="120"/>
                      <a:pt x="36" y="120"/>
                    </a:cubicBezTo>
                    <a:cubicBezTo>
                      <a:pt x="36" y="119"/>
                      <a:pt x="36" y="119"/>
                      <a:pt x="36" y="119"/>
                    </a:cubicBezTo>
                    <a:moveTo>
                      <a:pt x="37" y="117"/>
                    </a:moveTo>
                    <a:cubicBezTo>
                      <a:pt x="37" y="118"/>
                      <a:pt x="36" y="118"/>
                      <a:pt x="36" y="119"/>
                    </a:cubicBezTo>
                    <a:cubicBezTo>
                      <a:pt x="36" y="119"/>
                      <a:pt x="36" y="119"/>
                      <a:pt x="36" y="119"/>
                    </a:cubicBezTo>
                    <a:cubicBezTo>
                      <a:pt x="37" y="119"/>
                      <a:pt x="37" y="118"/>
                      <a:pt x="38" y="117"/>
                    </a:cubicBezTo>
                    <a:cubicBezTo>
                      <a:pt x="37" y="117"/>
                      <a:pt x="37" y="117"/>
                      <a:pt x="37" y="117"/>
                    </a:cubicBezTo>
                    <a:moveTo>
                      <a:pt x="44" y="106"/>
                    </a:moveTo>
                    <a:cubicBezTo>
                      <a:pt x="44" y="106"/>
                      <a:pt x="44" y="106"/>
                      <a:pt x="43" y="107"/>
                    </a:cubicBezTo>
                    <a:cubicBezTo>
                      <a:pt x="43" y="107"/>
                      <a:pt x="43" y="107"/>
                      <a:pt x="44" y="107"/>
                    </a:cubicBezTo>
                    <a:cubicBezTo>
                      <a:pt x="44" y="107"/>
                      <a:pt x="44" y="106"/>
                      <a:pt x="44" y="106"/>
                    </a:cubicBezTo>
                    <a:cubicBezTo>
                      <a:pt x="44" y="106"/>
                      <a:pt x="44" y="106"/>
                      <a:pt x="44" y="106"/>
                    </a:cubicBezTo>
                    <a:moveTo>
                      <a:pt x="55" y="87"/>
                    </a:moveTo>
                    <a:cubicBezTo>
                      <a:pt x="54" y="89"/>
                      <a:pt x="53" y="91"/>
                      <a:pt x="52" y="93"/>
                    </a:cubicBezTo>
                    <a:cubicBezTo>
                      <a:pt x="52" y="93"/>
                      <a:pt x="52" y="93"/>
                      <a:pt x="52" y="93"/>
                    </a:cubicBezTo>
                    <a:cubicBezTo>
                      <a:pt x="53" y="91"/>
                      <a:pt x="54" y="90"/>
                      <a:pt x="56" y="88"/>
                    </a:cubicBezTo>
                    <a:cubicBezTo>
                      <a:pt x="55" y="87"/>
                      <a:pt x="55" y="87"/>
                      <a:pt x="55" y="87"/>
                    </a:cubicBezTo>
                    <a:moveTo>
                      <a:pt x="61" y="78"/>
                    </a:moveTo>
                    <a:cubicBezTo>
                      <a:pt x="60" y="79"/>
                      <a:pt x="60" y="80"/>
                      <a:pt x="59" y="80"/>
                    </a:cubicBezTo>
                    <a:cubicBezTo>
                      <a:pt x="60" y="80"/>
                      <a:pt x="60" y="80"/>
                      <a:pt x="60" y="81"/>
                    </a:cubicBezTo>
                    <a:cubicBezTo>
                      <a:pt x="60" y="80"/>
                      <a:pt x="61" y="79"/>
                      <a:pt x="61" y="79"/>
                    </a:cubicBezTo>
                    <a:cubicBezTo>
                      <a:pt x="61" y="78"/>
                      <a:pt x="61" y="78"/>
                      <a:pt x="61" y="78"/>
                    </a:cubicBezTo>
                    <a:moveTo>
                      <a:pt x="63" y="75"/>
                    </a:moveTo>
                    <a:cubicBezTo>
                      <a:pt x="62" y="76"/>
                      <a:pt x="62" y="76"/>
                      <a:pt x="61" y="77"/>
                    </a:cubicBezTo>
                    <a:cubicBezTo>
                      <a:pt x="61" y="77"/>
                      <a:pt x="62" y="77"/>
                      <a:pt x="62" y="77"/>
                    </a:cubicBezTo>
                    <a:cubicBezTo>
                      <a:pt x="62" y="77"/>
                      <a:pt x="63" y="76"/>
                      <a:pt x="63" y="75"/>
                    </a:cubicBezTo>
                    <a:cubicBezTo>
                      <a:pt x="63" y="75"/>
                      <a:pt x="63" y="75"/>
                      <a:pt x="63" y="75"/>
                    </a:cubicBezTo>
                    <a:moveTo>
                      <a:pt x="65" y="70"/>
                    </a:moveTo>
                    <a:cubicBezTo>
                      <a:pt x="65" y="71"/>
                      <a:pt x="65" y="72"/>
                      <a:pt x="64" y="72"/>
                    </a:cubicBezTo>
                    <a:cubicBezTo>
                      <a:pt x="64" y="72"/>
                      <a:pt x="65" y="72"/>
                      <a:pt x="65" y="72"/>
                    </a:cubicBezTo>
                    <a:cubicBezTo>
                      <a:pt x="65" y="72"/>
                      <a:pt x="65" y="71"/>
                      <a:pt x="66" y="71"/>
                    </a:cubicBezTo>
                    <a:cubicBezTo>
                      <a:pt x="66" y="71"/>
                      <a:pt x="66" y="70"/>
                      <a:pt x="65" y="70"/>
                    </a:cubicBezTo>
                    <a:moveTo>
                      <a:pt x="68" y="66"/>
                    </a:moveTo>
                    <a:cubicBezTo>
                      <a:pt x="67" y="67"/>
                      <a:pt x="67" y="68"/>
                      <a:pt x="66" y="70"/>
                    </a:cubicBezTo>
                    <a:cubicBezTo>
                      <a:pt x="66" y="70"/>
                      <a:pt x="66" y="70"/>
                      <a:pt x="66" y="70"/>
                    </a:cubicBezTo>
                    <a:cubicBezTo>
                      <a:pt x="67" y="69"/>
                      <a:pt x="68" y="67"/>
                      <a:pt x="69" y="66"/>
                    </a:cubicBezTo>
                    <a:cubicBezTo>
                      <a:pt x="68" y="66"/>
                      <a:pt x="68" y="66"/>
                      <a:pt x="68" y="66"/>
                    </a:cubicBezTo>
                    <a:moveTo>
                      <a:pt x="69" y="65"/>
                    </a:moveTo>
                    <a:cubicBezTo>
                      <a:pt x="69" y="65"/>
                      <a:pt x="69" y="65"/>
                      <a:pt x="69" y="65"/>
                    </a:cubicBezTo>
                    <a:cubicBezTo>
                      <a:pt x="69" y="65"/>
                      <a:pt x="69" y="65"/>
                      <a:pt x="69" y="65"/>
                    </a:cubicBezTo>
                    <a:cubicBezTo>
                      <a:pt x="69" y="65"/>
                      <a:pt x="69" y="65"/>
                      <a:pt x="69" y="65"/>
                    </a:cubicBezTo>
                    <a:cubicBezTo>
                      <a:pt x="69" y="65"/>
                      <a:pt x="69" y="65"/>
                      <a:pt x="69" y="65"/>
                    </a:cubicBezTo>
                    <a:moveTo>
                      <a:pt x="70" y="63"/>
                    </a:moveTo>
                    <a:cubicBezTo>
                      <a:pt x="70" y="63"/>
                      <a:pt x="69" y="64"/>
                      <a:pt x="69" y="65"/>
                    </a:cubicBezTo>
                    <a:cubicBezTo>
                      <a:pt x="69" y="65"/>
                      <a:pt x="69" y="65"/>
                      <a:pt x="69" y="65"/>
                    </a:cubicBezTo>
                    <a:cubicBezTo>
                      <a:pt x="70" y="64"/>
                      <a:pt x="70" y="64"/>
                      <a:pt x="70" y="63"/>
                    </a:cubicBezTo>
                    <a:cubicBezTo>
                      <a:pt x="70" y="63"/>
                      <a:pt x="70" y="63"/>
                      <a:pt x="70" y="63"/>
                    </a:cubicBezTo>
                    <a:moveTo>
                      <a:pt x="71" y="61"/>
                    </a:moveTo>
                    <a:cubicBezTo>
                      <a:pt x="71" y="61"/>
                      <a:pt x="71" y="61"/>
                      <a:pt x="71" y="61"/>
                    </a:cubicBezTo>
                    <a:cubicBezTo>
                      <a:pt x="71" y="62"/>
                      <a:pt x="71" y="62"/>
                      <a:pt x="71" y="62"/>
                    </a:cubicBezTo>
                    <a:cubicBezTo>
                      <a:pt x="71" y="62"/>
                      <a:pt x="71" y="61"/>
                      <a:pt x="72" y="61"/>
                    </a:cubicBezTo>
                    <a:cubicBezTo>
                      <a:pt x="71" y="61"/>
                      <a:pt x="71" y="61"/>
                      <a:pt x="71" y="61"/>
                    </a:cubicBezTo>
                    <a:moveTo>
                      <a:pt x="73" y="58"/>
                    </a:moveTo>
                    <a:cubicBezTo>
                      <a:pt x="73" y="58"/>
                      <a:pt x="73" y="58"/>
                      <a:pt x="72" y="59"/>
                    </a:cubicBezTo>
                    <a:cubicBezTo>
                      <a:pt x="73" y="59"/>
                      <a:pt x="73" y="59"/>
                      <a:pt x="73" y="59"/>
                    </a:cubicBezTo>
                    <a:cubicBezTo>
                      <a:pt x="73" y="59"/>
                      <a:pt x="73" y="58"/>
                      <a:pt x="74" y="58"/>
                    </a:cubicBezTo>
                    <a:cubicBezTo>
                      <a:pt x="74" y="58"/>
                      <a:pt x="73" y="58"/>
                      <a:pt x="73" y="58"/>
                    </a:cubicBezTo>
                    <a:moveTo>
                      <a:pt x="77" y="51"/>
                    </a:moveTo>
                    <a:cubicBezTo>
                      <a:pt x="76" y="53"/>
                      <a:pt x="75" y="55"/>
                      <a:pt x="74" y="56"/>
                    </a:cubicBezTo>
                    <a:cubicBezTo>
                      <a:pt x="74" y="56"/>
                      <a:pt x="74" y="57"/>
                      <a:pt x="74" y="57"/>
                    </a:cubicBezTo>
                    <a:cubicBezTo>
                      <a:pt x="75" y="55"/>
                      <a:pt x="76" y="53"/>
                      <a:pt x="78" y="51"/>
                    </a:cubicBezTo>
                    <a:cubicBezTo>
                      <a:pt x="77" y="51"/>
                      <a:pt x="77" y="51"/>
                      <a:pt x="77" y="51"/>
                    </a:cubicBezTo>
                    <a:moveTo>
                      <a:pt x="79" y="48"/>
                    </a:moveTo>
                    <a:cubicBezTo>
                      <a:pt x="79" y="49"/>
                      <a:pt x="78" y="49"/>
                      <a:pt x="78" y="50"/>
                    </a:cubicBezTo>
                    <a:cubicBezTo>
                      <a:pt x="78" y="50"/>
                      <a:pt x="78" y="50"/>
                      <a:pt x="78" y="50"/>
                    </a:cubicBezTo>
                    <a:cubicBezTo>
                      <a:pt x="79" y="50"/>
                      <a:pt x="79" y="49"/>
                      <a:pt x="79" y="48"/>
                    </a:cubicBezTo>
                    <a:cubicBezTo>
                      <a:pt x="79" y="48"/>
                      <a:pt x="79" y="48"/>
                      <a:pt x="79" y="48"/>
                    </a:cubicBezTo>
                    <a:moveTo>
                      <a:pt x="82" y="44"/>
                    </a:moveTo>
                    <a:cubicBezTo>
                      <a:pt x="81" y="44"/>
                      <a:pt x="81" y="45"/>
                      <a:pt x="81" y="45"/>
                    </a:cubicBezTo>
                    <a:cubicBezTo>
                      <a:pt x="81" y="45"/>
                      <a:pt x="81" y="45"/>
                      <a:pt x="81" y="46"/>
                    </a:cubicBezTo>
                    <a:cubicBezTo>
                      <a:pt x="81" y="45"/>
                      <a:pt x="82" y="45"/>
                      <a:pt x="82" y="44"/>
                    </a:cubicBezTo>
                    <a:cubicBezTo>
                      <a:pt x="82" y="44"/>
                      <a:pt x="82" y="44"/>
                      <a:pt x="82" y="44"/>
                    </a:cubicBezTo>
                    <a:moveTo>
                      <a:pt x="82" y="43"/>
                    </a:moveTo>
                    <a:cubicBezTo>
                      <a:pt x="82" y="43"/>
                      <a:pt x="82" y="44"/>
                      <a:pt x="82" y="44"/>
                    </a:cubicBezTo>
                    <a:cubicBezTo>
                      <a:pt x="82" y="44"/>
                      <a:pt x="82" y="44"/>
                      <a:pt x="82" y="44"/>
                    </a:cubicBezTo>
                    <a:cubicBezTo>
                      <a:pt x="82" y="44"/>
                      <a:pt x="82" y="44"/>
                      <a:pt x="82" y="44"/>
                    </a:cubicBezTo>
                    <a:cubicBezTo>
                      <a:pt x="82" y="43"/>
                      <a:pt x="82" y="43"/>
                      <a:pt x="82" y="43"/>
                    </a:cubicBezTo>
                    <a:moveTo>
                      <a:pt x="84" y="40"/>
                    </a:moveTo>
                    <a:cubicBezTo>
                      <a:pt x="83" y="41"/>
                      <a:pt x="83" y="42"/>
                      <a:pt x="82" y="43"/>
                    </a:cubicBezTo>
                    <a:cubicBezTo>
                      <a:pt x="82" y="43"/>
                      <a:pt x="83" y="43"/>
                      <a:pt x="83" y="43"/>
                    </a:cubicBezTo>
                    <a:cubicBezTo>
                      <a:pt x="83" y="42"/>
                      <a:pt x="84" y="41"/>
                      <a:pt x="84" y="40"/>
                    </a:cubicBezTo>
                    <a:cubicBezTo>
                      <a:pt x="84" y="40"/>
                      <a:pt x="84" y="40"/>
                      <a:pt x="84" y="40"/>
                    </a:cubicBezTo>
                    <a:moveTo>
                      <a:pt x="84" y="39"/>
                    </a:moveTo>
                    <a:cubicBezTo>
                      <a:pt x="84" y="39"/>
                      <a:pt x="84" y="39"/>
                      <a:pt x="84" y="39"/>
                    </a:cubicBezTo>
                    <a:cubicBezTo>
                      <a:pt x="85" y="40"/>
                      <a:pt x="85" y="40"/>
                      <a:pt x="85" y="40"/>
                    </a:cubicBezTo>
                    <a:cubicBezTo>
                      <a:pt x="85" y="40"/>
                      <a:pt x="85" y="39"/>
                      <a:pt x="85" y="39"/>
                    </a:cubicBezTo>
                    <a:cubicBezTo>
                      <a:pt x="85" y="39"/>
                      <a:pt x="85" y="39"/>
                      <a:pt x="84" y="39"/>
                    </a:cubicBezTo>
                    <a:moveTo>
                      <a:pt x="86" y="36"/>
                    </a:moveTo>
                    <a:cubicBezTo>
                      <a:pt x="86" y="37"/>
                      <a:pt x="85" y="38"/>
                      <a:pt x="85" y="38"/>
                    </a:cubicBezTo>
                    <a:cubicBezTo>
                      <a:pt x="85" y="39"/>
                      <a:pt x="85" y="39"/>
                      <a:pt x="85" y="39"/>
                    </a:cubicBezTo>
                    <a:cubicBezTo>
                      <a:pt x="86" y="38"/>
                      <a:pt x="86" y="37"/>
                      <a:pt x="87" y="36"/>
                    </a:cubicBezTo>
                    <a:cubicBezTo>
                      <a:pt x="86" y="36"/>
                      <a:pt x="86" y="36"/>
                      <a:pt x="86" y="36"/>
                    </a:cubicBezTo>
                    <a:moveTo>
                      <a:pt x="88" y="33"/>
                    </a:moveTo>
                    <a:cubicBezTo>
                      <a:pt x="88" y="34"/>
                      <a:pt x="88" y="34"/>
                      <a:pt x="87" y="34"/>
                    </a:cubicBezTo>
                    <a:cubicBezTo>
                      <a:pt x="87" y="35"/>
                      <a:pt x="88" y="35"/>
                      <a:pt x="88" y="35"/>
                    </a:cubicBezTo>
                    <a:cubicBezTo>
                      <a:pt x="88" y="34"/>
                      <a:pt x="88" y="34"/>
                      <a:pt x="88" y="33"/>
                    </a:cubicBezTo>
                    <a:cubicBezTo>
                      <a:pt x="88" y="33"/>
                      <a:pt x="88" y="33"/>
                      <a:pt x="88" y="33"/>
                    </a:cubicBezTo>
                    <a:moveTo>
                      <a:pt x="89" y="31"/>
                    </a:moveTo>
                    <a:cubicBezTo>
                      <a:pt x="89" y="32"/>
                      <a:pt x="89" y="32"/>
                      <a:pt x="88" y="33"/>
                    </a:cubicBezTo>
                    <a:cubicBezTo>
                      <a:pt x="89" y="33"/>
                      <a:pt x="89" y="33"/>
                      <a:pt x="89" y="33"/>
                    </a:cubicBezTo>
                    <a:cubicBezTo>
                      <a:pt x="89" y="32"/>
                      <a:pt x="89" y="32"/>
                      <a:pt x="90" y="31"/>
                    </a:cubicBezTo>
                    <a:cubicBezTo>
                      <a:pt x="90" y="31"/>
                      <a:pt x="89" y="31"/>
                      <a:pt x="89" y="31"/>
                    </a:cubicBezTo>
                    <a:moveTo>
                      <a:pt x="90" y="29"/>
                    </a:moveTo>
                    <a:cubicBezTo>
                      <a:pt x="90" y="30"/>
                      <a:pt x="90" y="30"/>
                      <a:pt x="89" y="31"/>
                    </a:cubicBezTo>
                    <a:cubicBezTo>
                      <a:pt x="90" y="31"/>
                      <a:pt x="90" y="31"/>
                      <a:pt x="90" y="31"/>
                    </a:cubicBezTo>
                    <a:cubicBezTo>
                      <a:pt x="90" y="31"/>
                      <a:pt x="90" y="30"/>
                      <a:pt x="91" y="30"/>
                    </a:cubicBezTo>
                    <a:cubicBezTo>
                      <a:pt x="91" y="30"/>
                      <a:pt x="90" y="29"/>
                      <a:pt x="90" y="29"/>
                    </a:cubicBezTo>
                    <a:moveTo>
                      <a:pt x="91" y="28"/>
                    </a:moveTo>
                    <a:cubicBezTo>
                      <a:pt x="91" y="28"/>
                      <a:pt x="91" y="29"/>
                      <a:pt x="91" y="29"/>
                    </a:cubicBezTo>
                    <a:cubicBezTo>
                      <a:pt x="91" y="29"/>
                      <a:pt x="91" y="29"/>
                      <a:pt x="91" y="29"/>
                    </a:cubicBezTo>
                    <a:cubicBezTo>
                      <a:pt x="91" y="29"/>
                      <a:pt x="91" y="28"/>
                      <a:pt x="92" y="28"/>
                    </a:cubicBezTo>
                    <a:cubicBezTo>
                      <a:pt x="92" y="28"/>
                      <a:pt x="91" y="28"/>
                      <a:pt x="91" y="28"/>
                    </a:cubicBezTo>
                    <a:moveTo>
                      <a:pt x="92" y="26"/>
                    </a:moveTo>
                    <a:cubicBezTo>
                      <a:pt x="92" y="27"/>
                      <a:pt x="92" y="27"/>
                      <a:pt x="92" y="27"/>
                    </a:cubicBezTo>
                    <a:cubicBezTo>
                      <a:pt x="92" y="27"/>
                      <a:pt x="92" y="27"/>
                      <a:pt x="92" y="27"/>
                    </a:cubicBezTo>
                    <a:cubicBezTo>
                      <a:pt x="92" y="27"/>
                      <a:pt x="92" y="27"/>
                      <a:pt x="93" y="27"/>
                    </a:cubicBezTo>
                    <a:cubicBezTo>
                      <a:pt x="92" y="26"/>
                      <a:pt x="92" y="26"/>
                      <a:pt x="92" y="26"/>
                    </a:cubicBezTo>
                    <a:moveTo>
                      <a:pt x="98" y="16"/>
                    </a:moveTo>
                    <a:cubicBezTo>
                      <a:pt x="96" y="19"/>
                      <a:pt x="94" y="23"/>
                      <a:pt x="92" y="26"/>
                    </a:cubicBezTo>
                    <a:cubicBezTo>
                      <a:pt x="93" y="27"/>
                      <a:pt x="93" y="27"/>
                      <a:pt x="93" y="27"/>
                    </a:cubicBezTo>
                    <a:cubicBezTo>
                      <a:pt x="95" y="23"/>
                      <a:pt x="97" y="20"/>
                      <a:pt x="99" y="16"/>
                    </a:cubicBezTo>
                    <a:cubicBezTo>
                      <a:pt x="99" y="16"/>
                      <a:pt x="99" y="16"/>
                      <a:pt x="98" y="16"/>
                    </a:cubicBezTo>
                    <a:moveTo>
                      <a:pt x="100" y="14"/>
                    </a:moveTo>
                    <a:cubicBezTo>
                      <a:pt x="99" y="14"/>
                      <a:pt x="99" y="15"/>
                      <a:pt x="98" y="16"/>
                    </a:cubicBezTo>
                    <a:cubicBezTo>
                      <a:pt x="99" y="16"/>
                      <a:pt x="99" y="16"/>
                      <a:pt x="99" y="16"/>
                    </a:cubicBezTo>
                    <a:cubicBezTo>
                      <a:pt x="99" y="15"/>
                      <a:pt x="100" y="15"/>
                      <a:pt x="100" y="14"/>
                    </a:cubicBezTo>
                    <a:cubicBezTo>
                      <a:pt x="100" y="14"/>
                      <a:pt x="100" y="14"/>
                      <a:pt x="100" y="14"/>
                    </a:cubicBezTo>
                    <a:moveTo>
                      <a:pt x="101" y="12"/>
                    </a:moveTo>
                    <a:cubicBezTo>
                      <a:pt x="101" y="12"/>
                      <a:pt x="100" y="13"/>
                      <a:pt x="100" y="13"/>
                    </a:cubicBezTo>
                    <a:cubicBezTo>
                      <a:pt x="101" y="13"/>
                      <a:pt x="101" y="13"/>
                      <a:pt x="101" y="13"/>
                    </a:cubicBezTo>
                    <a:cubicBezTo>
                      <a:pt x="101" y="13"/>
                      <a:pt x="101" y="12"/>
                      <a:pt x="101" y="12"/>
                    </a:cubicBezTo>
                    <a:cubicBezTo>
                      <a:pt x="101" y="12"/>
                      <a:pt x="101" y="12"/>
                      <a:pt x="101" y="12"/>
                    </a:cubicBezTo>
                    <a:moveTo>
                      <a:pt x="102" y="10"/>
                    </a:moveTo>
                    <a:cubicBezTo>
                      <a:pt x="102" y="11"/>
                      <a:pt x="101" y="11"/>
                      <a:pt x="101" y="12"/>
                    </a:cubicBezTo>
                    <a:cubicBezTo>
                      <a:pt x="101" y="12"/>
                      <a:pt x="101" y="12"/>
                      <a:pt x="101" y="12"/>
                    </a:cubicBezTo>
                    <a:cubicBezTo>
                      <a:pt x="102" y="11"/>
                      <a:pt x="102" y="11"/>
                      <a:pt x="102" y="10"/>
                    </a:cubicBezTo>
                    <a:cubicBezTo>
                      <a:pt x="102" y="10"/>
                      <a:pt x="102" y="10"/>
                      <a:pt x="102" y="10"/>
                    </a:cubicBezTo>
                    <a:moveTo>
                      <a:pt x="104" y="7"/>
                    </a:moveTo>
                    <a:cubicBezTo>
                      <a:pt x="103" y="8"/>
                      <a:pt x="102" y="9"/>
                      <a:pt x="102" y="9"/>
                    </a:cubicBezTo>
                    <a:cubicBezTo>
                      <a:pt x="102" y="9"/>
                      <a:pt x="103" y="9"/>
                      <a:pt x="103" y="8"/>
                    </a:cubicBezTo>
                    <a:cubicBezTo>
                      <a:pt x="103" y="9"/>
                      <a:pt x="103" y="9"/>
                      <a:pt x="102" y="10"/>
                    </a:cubicBezTo>
                    <a:cubicBezTo>
                      <a:pt x="102" y="10"/>
                      <a:pt x="102" y="10"/>
                      <a:pt x="103" y="10"/>
                    </a:cubicBezTo>
                    <a:cubicBezTo>
                      <a:pt x="103" y="9"/>
                      <a:pt x="104" y="8"/>
                      <a:pt x="104" y="7"/>
                    </a:cubicBezTo>
                    <a:cubicBezTo>
                      <a:pt x="104" y="7"/>
                      <a:pt x="104" y="7"/>
                      <a:pt x="104" y="7"/>
                    </a:cubicBezTo>
                    <a:moveTo>
                      <a:pt x="104" y="7"/>
                    </a:moveTo>
                    <a:cubicBezTo>
                      <a:pt x="104" y="7"/>
                      <a:pt x="104" y="7"/>
                      <a:pt x="104" y="7"/>
                    </a:cubicBezTo>
                    <a:cubicBezTo>
                      <a:pt x="104" y="7"/>
                      <a:pt x="104" y="7"/>
                      <a:pt x="104" y="7"/>
                    </a:cubicBezTo>
                    <a:cubicBezTo>
                      <a:pt x="104" y="7"/>
                      <a:pt x="104" y="7"/>
                      <a:pt x="104" y="7"/>
                    </a:cubicBezTo>
                    <a:moveTo>
                      <a:pt x="105" y="4"/>
                    </a:moveTo>
                    <a:cubicBezTo>
                      <a:pt x="105" y="5"/>
                      <a:pt x="104" y="5"/>
                      <a:pt x="104" y="6"/>
                    </a:cubicBezTo>
                    <a:cubicBezTo>
                      <a:pt x="104" y="6"/>
                      <a:pt x="105" y="6"/>
                      <a:pt x="105" y="6"/>
                    </a:cubicBezTo>
                    <a:cubicBezTo>
                      <a:pt x="105" y="6"/>
                      <a:pt x="105" y="5"/>
                      <a:pt x="106" y="5"/>
                    </a:cubicBezTo>
                    <a:cubicBezTo>
                      <a:pt x="106" y="4"/>
                      <a:pt x="105" y="4"/>
                      <a:pt x="105" y="4"/>
                    </a:cubicBezTo>
                    <a:moveTo>
                      <a:pt x="106" y="2"/>
                    </a:moveTo>
                    <a:cubicBezTo>
                      <a:pt x="106" y="3"/>
                      <a:pt x="106" y="3"/>
                      <a:pt x="106" y="4"/>
                    </a:cubicBezTo>
                    <a:cubicBezTo>
                      <a:pt x="106" y="4"/>
                      <a:pt x="106" y="4"/>
                      <a:pt x="106" y="4"/>
                    </a:cubicBezTo>
                    <a:cubicBezTo>
                      <a:pt x="106" y="3"/>
                      <a:pt x="107" y="3"/>
                      <a:pt x="107" y="3"/>
                    </a:cubicBezTo>
                    <a:cubicBezTo>
                      <a:pt x="107" y="2"/>
                      <a:pt x="107" y="2"/>
                      <a:pt x="106" y="2"/>
                    </a:cubicBezTo>
                    <a:moveTo>
                      <a:pt x="106" y="2"/>
                    </a:moveTo>
                    <a:cubicBezTo>
                      <a:pt x="106" y="2"/>
                      <a:pt x="106" y="2"/>
                      <a:pt x="106" y="2"/>
                    </a:cubicBezTo>
                    <a:cubicBezTo>
                      <a:pt x="107" y="2"/>
                      <a:pt x="107" y="2"/>
                      <a:pt x="107" y="3"/>
                    </a:cubicBezTo>
                    <a:cubicBezTo>
                      <a:pt x="107" y="3"/>
                      <a:pt x="107" y="3"/>
                      <a:pt x="107" y="3"/>
                    </a:cubicBezTo>
                    <a:cubicBezTo>
                      <a:pt x="107" y="2"/>
                      <a:pt x="107" y="2"/>
                      <a:pt x="106" y="2"/>
                    </a:cubicBezTo>
                    <a:moveTo>
                      <a:pt x="108" y="0"/>
                    </a:moveTo>
                    <a:cubicBezTo>
                      <a:pt x="108" y="0"/>
                      <a:pt x="107" y="0"/>
                      <a:pt x="107" y="0"/>
                    </a:cubicBezTo>
                    <a:cubicBezTo>
                      <a:pt x="108" y="1"/>
                      <a:pt x="108" y="1"/>
                      <a:pt x="108" y="1"/>
                    </a:cubicBezTo>
                    <a:cubicBezTo>
                      <a:pt x="108" y="1"/>
                      <a:pt x="108" y="0"/>
                      <a:pt x="108" y="0"/>
                    </a:cubicBezTo>
                    <a:cubicBezTo>
                      <a:pt x="108" y="0"/>
                      <a:pt x="108" y="0"/>
                      <a:pt x="10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43" name="Freeform 10537"/>
              <p:cNvSpPr>
                <a:spLocks noEditPoints="1"/>
              </p:cNvSpPr>
              <p:nvPr/>
            </p:nvSpPr>
            <p:spPr bwMode="auto">
              <a:xfrm>
                <a:off x="-515" y="3363"/>
                <a:ext cx="12" cy="19"/>
              </a:xfrm>
              <a:custGeom>
                <a:avLst/>
                <a:gdLst>
                  <a:gd name="T0" fmla="*/ 1 w 5"/>
                  <a:gd name="T1" fmla="*/ 6 h 8"/>
                  <a:gd name="T2" fmla="*/ 0 w 5"/>
                  <a:gd name="T3" fmla="*/ 8 h 8"/>
                  <a:gd name="T4" fmla="*/ 1 w 5"/>
                  <a:gd name="T5" fmla="*/ 8 h 8"/>
                  <a:gd name="T6" fmla="*/ 1 w 5"/>
                  <a:gd name="T7" fmla="*/ 7 h 8"/>
                  <a:gd name="T8" fmla="*/ 1 w 5"/>
                  <a:gd name="T9" fmla="*/ 6 h 8"/>
                  <a:gd name="T10" fmla="*/ 5 w 5"/>
                  <a:gd name="T11" fmla="*/ 0 h 8"/>
                  <a:gd name="T12" fmla="*/ 4 w 5"/>
                  <a:gd name="T13" fmla="*/ 1 h 8"/>
                  <a:gd name="T14" fmla="*/ 5 w 5"/>
                  <a:gd name="T15" fmla="*/ 1 h 8"/>
                  <a:gd name="T16" fmla="*/ 5 w 5"/>
                  <a:gd name="T17" fmla="*/ 0 h 8"/>
                  <a:gd name="T18" fmla="*/ 5 w 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1" y="6"/>
                    </a:moveTo>
                    <a:cubicBezTo>
                      <a:pt x="1" y="7"/>
                      <a:pt x="0" y="7"/>
                      <a:pt x="0" y="8"/>
                    </a:cubicBezTo>
                    <a:cubicBezTo>
                      <a:pt x="0" y="8"/>
                      <a:pt x="1" y="8"/>
                      <a:pt x="1" y="8"/>
                    </a:cubicBezTo>
                    <a:cubicBezTo>
                      <a:pt x="1" y="7"/>
                      <a:pt x="1" y="7"/>
                      <a:pt x="1" y="7"/>
                    </a:cubicBezTo>
                    <a:cubicBezTo>
                      <a:pt x="1" y="7"/>
                      <a:pt x="1" y="6"/>
                      <a:pt x="1" y="6"/>
                    </a:cubicBezTo>
                    <a:moveTo>
                      <a:pt x="5" y="0"/>
                    </a:moveTo>
                    <a:cubicBezTo>
                      <a:pt x="5" y="0"/>
                      <a:pt x="4" y="1"/>
                      <a:pt x="4" y="1"/>
                    </a:cubicBezTo>
                    <a:cubicBezTo>
                      <a:pt x="4" y="1"/>
                      <a:pt x="4" y="1"/>
                      <a:pt x="5" y="1"/>
                    </a:cubicBezTo>
                    <a:cubicBezTo>
                      <a:pt x="5" y="1"/>
                      <a:pt x="5" y="1"/>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44" name="Freeform 10538"/>
              <p:cNvSpPr>
                <a:spLocks noEditPoints="1"/>
              </p:cNvSpPr>
              <p:nvPr/>
            </p:nvSpPr>
            <p:spPr bwMode="auto">
              <a:xfrm>
                <a:off x="-493" y="3335"/>
                <a:ext cx="7" cy="14"/>
              </a:xfrm>
              <a:custGeom>
                <a:avLst/>
                <a:gdLst>
                  <a:gd name="T0" fmla="*/ 0 w 3"/>
                  <a:gd name="T1" fmla="*/ 6 h 6"/>
                  <a:gd name="T2" fmla="*/ 0 w 3"/>
                  <a:gd name="T3" fmla="*/ 6 h 6"/>
                  <a:gd name="T4" fmla="*/ 0 w 3"/>
                  <a:gd name="T5" fmla="*/ 6 h 6"/>
                  <a:gd name="T6" fmla="*/ 0 w 3"/>
                  <a:gd name="T7" fmla="*/ 6 h 6"/>
                  <a:gd name="T8" fmla="*/ 0 w 3"/>
                  <a:gd name="T9" fmla="*/ 6 h 6"/>
                  <a:gd name="T10" fmla="*/ 0 w 3"/>
                  <a:gd name="T11" fmla="*/ 5 h 6"/>
                  <a:gd name="T12" fmla="*/ 0 w 3"/>
                  <a:gd name="T13" fmla="*/ 5 h 6"/>
                  <a:gd name="T14" fmla="*/ 0 w 3"/>
                  <a:gd name="T15" fmla="*/ 6 h 6"/>
                  <a:gd name="T16" fmla="*/ 1 w 3"/>
                  <a:gd name="T17" fmla="*/ 5 h 6"/>
                  <a:gd name="T18" fmla="*/ 0 w 3"/>
                  <a:gd name="T19" fmla="*/ 5 h 6"/>
                  <a:gd name="T20" fmla="*/ 2 w 3"/>
                  <a:gd name="T21" fmla="*/ 1 h 6"/>
                  <a:gd name="T22" fmla="*/ 2 w 3"/>
                  <a:gd name="T23" fmla="*/ 2 h 6"/>
                  <a:gd name="T24" fmla="*/ 2 w 3"/>
                  <a:gd name="T25" fmla="*/ 2 h 6"/>
                  <a:gd name="T26" fmla="*/ 3 w 3"/>
                  <a:gd name="T27" fmla="*/ 2 h 6"/>
                  <a:gd name="T28" fmla="*/ 2 w 3"/>
                  <a:gd name="T29" fmla="*/ 1 h 6"/>
                  <a:gd name="T30" fmla="*/ 3 w 3"/>
                  <a:gd name="T31" fmla="*/ 0 h 6"/>
                  <a:gd name="T32" fmla="*/ 2 w 3"/>
                  <a:gd name="T33" fmla="*/ 1 h 6"/>
                  <a:gd name="T34" fmla="*/ 3 w 3"/>
                  <a:gd name="T35" fmla="*/ 1 h 6"/>
                  <a:gd name="T36" fmla="*/ 3 w 3"/>
                  <a:gd name="T37" fmla="*/ 1 h 6"/>
                  <a:gd name="T38" fmla="*/ 3 w 3"/>
                  <a:gd name="T3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6">
                    <a:moveTo>
                      <a:pt x="0" y="6"/>
                    </a:moveTo>
                    <a:cubicBezTo>
                      <a:pt x="0" y="6"/>
                      <a:pt x="0" y="6"/>
                      <a:pt x="0" y="6"/>
                    </a:cubicBezTo>
                    <a:cubicBezTo>
                      <a:pt x="0" y="6"/>
                      <a:pt x="0" y="6"/>
                      <a:pt x="0" y="6"/>
                    </a:cubicBezTo>
                    <a:cubicBezTo>
                      <a:pt x="0" y="6"/>
                      <a:pt x="0" y="6"/>
                      <a:pt x="0" y="6"/>
                    </a:cubicBezTo>
                    <a:cubicBezTo>
                      <a:pt x="0" y="6"/>
                      <a:pt x="0" y="6"/>
                      <a:pt x="0" y="6"/>
                    </a:cubicBezTo>
                    <a:moveTo>
                      <a:pt x="0" y="5"/>
                    </a:moveTo>
                    <a:cubicBezTo>
                      <a:pt x="0" y="5"/>
                      <a:pt x="0" y="5"/>
                      <a:pt x="0" y="5"/>
                    </a:cubicBezTo>
                    <a:cubicBezTo>
                      <a:pt x="0" y="5"/>
                      <a:pt x="0" y="5"/>
                      <a:pt x="0" y="6"/>
                    </a:cubicBezTo>
                    <a:cubicBezTo>
                      <a:pt x="0" y="5"/>
                      <a:pt x="1" y="5"/>
                      <a:pt x="1" y="5"/>
                    </a:cubicBezTo>
                    <a:cubicBezTo>
                      <a:pt x="1" y="5"/>
                      <a:pt x="0" y="5"/>
                      <a:pt x="0" y="5"/>
                    </a:cubicBezTo>
                    <a:moveTo>
                      <a:pt x="2" y="1"/>
                    </a:moveTo>
                    <a:cubicBezTo>
                      <a:pt x="2" y="1"/>
                      <a:pt x="2" y="2"/>
                      <a:pt x="2" y="2"/>
                    </a:cubicBezTo>
                    <a:cubicBezTo>
                      <a:pt x="2" y="2"/>
                      <a:pt x="2" y="2"/>
                      <a:pt x="2" y="2"/>
                    </a:cubicBezTo>
                    <a:cubicBezTo>
                      <a:pt x="3" y="2"/>
                      <a:pt x="3" y="2"/>
                      <a:pt x="3" y="2"/>
                    </a:cubicBezTo>
                    <a:cubicBezTo>
                      <a:pt x="2" y="1"/>
                      <a:pt x="2" y="1"/>
                      <a:pt x="2" y="1"/>
                    </a:cubicBezTo>
                    <a:moveTo>
                      <a:pt x="3" y="0"/>
                    </a:moveTo>
                    <a:cubicBezTo>
                      <a:pt x="3" y="1"/>
                      <a:pt x="3" y="1"/>
                      <a:pt x="2" y="1"/>
                    </a:cubicBezTo>
                    <a:cubicBezTo>
                      <a:pt x="3" y="1"/>
                      <a:pt x="3" y="1"/>
                      <a:pt x="3" y="1"/>
                    </a:cubicBezTo>
                    <a:cubicBezTo>
                      <a:pt x="3" y="1"/>
                      <a:pt x="3" y="1"/>
                      <a:pt x="3" y="1"/>
                    </a:cubicBezTo>
                    <a:cubicBezTo>
                      <a:pt x="3" y="1"/>
                      <a:pt x="3" y="1"/>
                      <a:pt x="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45" name="Freeform 10539"/>
              <p:cNvSpPr>
                <a:spLocks/>
              </p:cNvSpPr>
              <p:nvPr/>
            </p:nvSpPr>
            <p:spPr bwMode="auto">
              <a:xfrm>
                <a:off x="-474" y="3313"/>
                <a:ext cx="2" cy="3"/>
              </a:xfrm>
              <a:custGeom>
                <a:avLst/>
                <a:gdLst>
                  <a:gd name="T0" fmla="*/ 1 w 1"/>
                  <a:gd name="T1" fmla="*/ 0 h 1"/>
                  <a:gd name="T2" fmla="*/ 0 w 1"/>
                  <a:gd name="T3" fmla="*/ 0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0" y="0"/>
                      <a:pt x="0" y="0"/>
                      <a:pt x="0" y="0"/>
                    </a:cubicBezTo>
                    <a:cubicBezTo>
                      <a:pt x="0" y="0"/>
                      <a:pt x="1"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46" name="Freeform 10540"/>
              <p:cNvSpPr>
                <a:spLocks/>
              </p:cNvSpPr>
              <p:nvPr/>
            </p:nvSpPr>
            <p:spPr bwMode="auto">
              <a:xfrm>
                <a:off x="-477" y="3318"/>
                <a:ext cx="3"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47" name="Freeform 10541"/>
              <p:cNvSpPr>
                <a:spLocks/>
              </p:cNvSpPr>
              <p:nvPr/>
            </p:nvSpPr>
            <p:spPr bwMode="auto">
              <a:xfrm>
                <a:off x="-472" y="3309"/>
                <a:ext cx="2" cy="2"/>
              </a:xfrm>
              <a:custGeom>
                <a:avLst/>
                <a:gdLst>
                  <a:gd name="T0" fmla="*/ 1 w 1"/>
                  <a:gd name="T1" fmla="*/ 0 h 1"/>
                  <a:gd name="T2" fmla="*/ 0 w 1"/>
                  <a:gd name="T3" fmla="*/ 1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1" y="1"/>
                      <a:pt x="1" y="1"/>
                    </a:cubicBezTo>
                    <a:cubicBezTo>
                      <a:pt x="1" y="1"/>
                      <a:pt x="1" y="1"/>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48" name="Freeform 10542"/>
              <p:cNvSpPr>
                <a:spLocks/>
              </p:cNvSpPr>
              <p:nvPr/>
            </p:nvSpPr>
            <p:spPr bwMode="auto">
              <a:xfrm>
                <a:off x="-470" y="3306"/>
                <a:ext cx="3" cy="3"/>
              </a:xfrm>
              <a:custGeom>
                <a:avLst/>
                <a:gdLst>
                  <a:gd name="T0" fmla="*/ 0 w 3"/>
                  <a:gd name="T1" fmla="*/ 0 h 3"/>
                  <a:gd name="T2" fmla="*/ 0 w 3"/>
                  <a:gd name="T3" fmla="*/ 0 h 3"/>
                  <a:gd name="T4" fmla="*/ 3 w 3"/>
                  <a:gd name="T5" fmla="*/ 3 h 3"/>
                  <a:gd name="T6" fmla="*/ 3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0"/>
                    </a:lnTo>
                    <a:lnTo>
                      <a:pt x="3" y="3"/>
                    </a:lnTo>
                    <a:lnTo>
                      <a:pt x="3" y="3"/>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49" name="Freeform 10543"/>
              <p:cNvSpPr>
                <a:spLocks/>
              </p:cNvSpPr>
              <p:nvPr/>
            </p:nvSpPr>
            <p:spPr bwMode="auto">
              <a:xfrm>
                <a:off x="-470" y="3306"/>
                <a:ext cx="3" cy="3"/>
              </a:xfrm>
              <a:custGeom>
                <a:avLst/>
                <a:gdLst>
                  <a:gd name="T0" fmla="*/ 0 w 3"/>
                  <a:gd name="T1" fmla="*/ 0 h 3"/>
                  <a:gd name="T2" fmla="*/ 0 w 3"/>
                  <a:gd name="T3" fmla="*/ 0 h 3"/>
                  <a:gd name="T4" fmla="*/ 3 w 3"/>
                  <a:gd name="T5" fmla="*/ 3 h 3"/>
                  <a:gd name="T6" fmla="*/ 3 w 3"/>
                  <a:gd name="T7" fmla="*/ 3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lnTo>
                      <a:pt x="0" y="0"/>
                    </a:lnTo>
                    <a:lnTo>
                      <a:pt x="3" y="3"/>
                    </a:lnTo>
                    <a:lnTo>
                      <a:pt x="3" y="3"/>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50" name="Freeform 10544"/>
              <p:cNvSpPr>
                <a:spLocks noEditPoints="1"/>
              </p:cNvSpPr>
              <p:nvPr/>
            </p:nvSpPr>
            <p:spPr bwMode="auto">
              <a:xfrm>
                <a:off x="-456" y="3259"/>
                <a:ext cx="17" cy="24"/>
              </a:xfrm>
              <a:custGeom>
                <a:avLst/>
                <a:gdLst>
                  <a:gd name="T0" fmla="*/ 0 w 7"/>
                  <a:gd name="T1" fmla="*/ 10 h 10"/>
                  <a:gd name="T2" fmla="*/ 0 w 7"/>
                  <a:gd name="T3" fmla="*/ 10 h 10"/>
                  <a:gd name="T4" fmla="*/ 1 w 7"/>
                  <a:gd name="T5" fmla="*/ 10 h 10"/>
                  <a:gd name="T6" fmla="*/ 1 w 7"/>
                  <a:gd name="T7" fmla="*/ 10 h 10"/>
                  <a:gd name="T8" fmla="*/ 0 w 7"/>
                  <a:gd name="T9" fmla="*/ 10 h 10"/>
                  <a:gd name="T10" fmla="*/ 4 w 7"/>
                  <a:gd name="T11" fmla="*/ 4 h 10"/>
                  <a:gd name="T12" fmla="*/ 4 w 7"/>
                  <a:gd name="T13" fmla="*/ 4 h 10"/>
                  <a:gd name="T14" fmla="*/ 4 w 7"/>
                  <a:gd name="T15" fmla="*/ 4 h 10"/>
                  <a:gd name="T16" fmla="*/ 5 w 7"/>
                  <a:gd name="T17" fmla="*/ 4 h 10"/>
                  <a:gd name="T18" fmla="*/ 4 w 7"/>
                  <a:gd name="T19" fmla="*/ 4 h 10"/>
                  <a:gd name="T20" fmla="*/ 6 w 7"/>
                  <a:gd name="T21" fmla="*/ 0 h 10"/>
                  <a:gd name="T22" fmla="*/ 6 w 7"/>
                  <a:gd name="T23" fmla="*/ 1 h 10"/>
                  <a:gd name="T24" fmla="*/ 6 w 7"/>
                  <a:gd name="T25" fmla="*/ 1 h 10"/>
                  <a:gd name="T26" fmla="*/ 6 w 7"/>
                  <a:gd name="T27" fmla="*/ 1 h 10"/>
                  <a:gd name="T28" fmla="*/ 6 w 7"/>
                  <a:gd name="T29" fmla="*/ 1 h 10"/>
                  <a:gd name="T30" fmla="*/ 6 w 7"/>
                  <a:gd name="T31" fmla="*/ 1 h 10"/>
                  <a:gd name="T32" fmla="*/ 7 w 7"/>
                  <a:gd name="T33" fmla="*/ 0 h 10"/>
                  <a:gd name="T34" fmla="*/ 6 w 7"/>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 h="10">
                    <a:moveTo>
                      <a:pt x="0" y="10"/>
                    </a:moveTo>
                    <a:cubicBezTo>
                      <a:pt x="0" y="10"/>
                      <a:pt x="0" y="10"/>
                      <a:pt x="0" y="10"/>
                    </a:cubicBezTo>
                    <a:cubicBezTo>
                      <a:pt x="1" y="10"/>
                      <a:pt x="1" y="10"/>
                      <a:pt x="1" y="10"/>
                    </a:cubicBezTo>
                    <a:cubicBezTo>
                      <a:pt x="1" y="10"/>
                      <a:pt x="1" y="10"/>
                      <a:pt x="1" y="10"/>
                    </a:cubicBezTo>
                    <a:cubicBezTo>
                      <a:pt x="1" y="10"/>
                      <a:pt x="1" y="10"/>
                      <a:pt x="0" y="10"/>
                    </a:cubicBezTo>
                    <a:moveTo>
                      <a:pt x="4" y="4"/>
                    </a:moveTo>
                    <a:cubicBezTo>
                      <a:pt x="4" y="4"/>
                      <a:pt x="4" y="4"/>
                      <a:pt x="4" y="4"/>
                    </a:cubicBezTo>
                    <a:cubicBezTo>
                      <a:pt x="4" y="4"/>
                      <a:pt x="4" y="4"/>
                      <a:pt x="4" y="4"/>
                    </a:cubicBezTo>
                    <a:cubicBezTo>
                      <a:pt x="4" y="4"/>
                      <a:pt x="4" y="4"/>
                      <a:pt x="5" y="4"/>
                    </a:cubicBezTo>
                    <a:cubicBezTo>
                      <a:pt x="4" y="4"/>
                      <a:pt x="4" y="4"/>
                      <a:pt x="4" y="4"/>
                    </a:cubicBezTo>
                    <a:moveTo>
                      <a:pt x="6" y="0"/>
                    </a:moveTo>
                    <a:cubicBezTo>
                      <a:pt x="6" y="0"/>
                      <a:pt x="6" y="1"/>
                      <a:pt x="6" y="1"/>
                    </a:cubicBezTo>
                    <a:cubicBezTo>
                      <a:pt x="6" y="1"/>
                      <a:pt x="6" y="1"/>
                      <a:pt x="6" y="1"/>
                    </a:cubicBezTo>
                    <a:cubicBezTo>
                      <a:pt x="6" y="1"/>
                      <a:pt x="6" y="1"/>
                      <a:pt x="6" y="1"/>
                    </a:cubicBezTo>
                    <a:cubicBezTo>
                      <a:pt x="6" y="1"/>
                      <a:pt x="6" y="1"/>
                      <a:pt x="6" y="1"/>
                    </a:cubicBezTo>
                    <a:cubicBezTo>
                      <a:pt x="6" y="1"/>
                      <a:pt x="6" y="1"/>
                      <a:pt x="6" y="1"/>
                    </a:cubicBezTo>
                    <a:cubicBezTo>
                      <a:pt x="6" y="1"/>
                      <a:pt x="7" y="1"/>
                      <a:pt x="7" y="0"/>
                    </a:cubicBezTo>
                    <a:cubicBezTo>
                      <a:pt x="7" y="0"/>
                      <a:pt x="6" y="0"/>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51" name="Freeform 10545"/>
              <p:cNvSpPr>
                <a:spLocks noEditPoints="1"/>
              </p:cNvSpPr>
              <p:nvPr/>
            </p:nvSpPr>
            <p:spPr bwMode="auto">
              <a:xfrm>
                <a:off x="-448" y="3245"/>
                <a:ext cx="16" cy="28"/>
              </a:xfrm>
              <a:custGeom>
                <a:avLst/>
                <a:gdLst>
                  <a:gd name="T0" fmla="*/ 0 w 7"/>
                  <a:gd name="T1" fmla="*/ 12 h 12"/>
                  <a:gd name="T2" fmla="*/ 0 w 7"/>
                  <a:gd name="T3" fmla="*/ 12 h 12"/>
                  <a:gd name="T4" fmla="*/ 0 w 7"/>
                  <a:gd name="T5" fmla="*/ 12 h 12"/>
                  <a:gd name="T6" fmla="*/ 0 w 7"/>
                  <a:gd name="T7" fmla="*/ 12 h 12"/>
                  <a:gd name="T8" fmla="*/ 0 w 7"/>
                  <a:gd name="T9" fmla="*/ 12 h 12"/>
                  <a:gd name="T10" fmla="*/ 5 w 7"/>
                  <a:gd name="T11" fmla="*/ 4 h 12"/>
                  <a:gd name="T12" fmla="*/ 4 w 7"/>
                  <a:gd name="T13" fmla="*/ 4 h 12"/>
                  <a:gd name="T14" fmla="*/ 5 w 7"/>
                  <a:gd name="T15" fmla="*/ 5 h 12"/>
                  <a:gd name="T16" fmla="*/ 5 w 7"/>
                  <a:gd name="T17" fmla="*/ 4 h 12"/>
                  <a:gd name="T18" fmla="*/ 5 w 7"/>
                  <a:gd name="T19" fmla="*/ 4 h 12"/>
                  <a:gd name="T20" fmla="*/ 5 w 7"/>
                  <a:gd name="T21" fmla="*/ 2 h 12"/>
                  <a:gd name="T22" fmla="*/ 5 w 7"/>
                  <a:gd name="T23" fmla="*/ 2 h 12"/>
                  <a:gd name="T24" fmla="*/ 6 w 7"/>
                  <a:gd name="T25" fmla="*/ 3 h 12"/>
                  <a:gd name="T26" fmla="*/ 6 w 7"/>
                  <a:gd name="T27" fmla="*/ 3 h 12"/>
                  <a:gd name="T28" fmla="*/ 5 w 7"/>
                  <a:gd name="T29" fmla="*/ 2 h 12"/>
                  <a:gd name="T30" fmla="*/ 6 w 7"/>
                  <a:gd name="T31" fmla="*/ 0 h 12"/>
                  <a:gd name="T32" fmla="*/ 6 w 7"/>
                  <a:gd name="T33" fmla="*/ 1 h 12"/>
                  <a:gd name="T34" fmla="*/ 5 w 7"/>
                  <a:gd name="T35" fmla="*/ 2 h 12"/>
                  <a:gd name="T36" fmla="*/ 6 w 7"/>
                  <a:gd name="T37" fmla="*/ 3 h 12"/>
                  <a:gd name="T38" fmla="*/ 7 w 7"/>
                  <a:gd name="T39" fmla="*/ 1 h 12"/>
                  <a:gd name="T40" fmla="*/ 6 w 7"/>
                  <a:gd name="T4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12">
                    <a:moveTo>
                      <a:pt x="0" y="12"/>
                    </a:moveTo>
                    <a:cubicBezTo>
                      <a:pt x="0" y="12"/>
                      <a:pt x="0" y="12"/>
                      <a:pt x="0" y="12"/>
                    </a:cubicBezTo>
                    <a:cubicBezTo>
                      <a:pt x="0" y="12"/>
                      <a:pt x="0" y="12"/>
                      <a:pt x="0" y="12"/>
                    </a:cubicBezTo>
                    <a:cubicBezTo>
                      <a:pt x="0" y="12"/>
                      <a:pt x="0" y="12"/>
                      <a:pt x="0" y="12"/>
                    </a:cubicBezTo>
                    <a:cubicBezTo>
                      <a:pt x="0" y="12"/>
                      <a:pt x="0" y="12"/>
                      <a:pt x="0" y="12"/>
                    </a:cubicBezTo>
                    <a:moveTo>
                      <a:pt x="5" y="4"/>
                    </a:moveTo>
                    <a:cubicBezTo>
                      <a:pt x="4" y="4"/>
                      <a:pt x="4" y="4"/>
                      <a:pt x="4" y="4"/>
                    </a:cubicBezTo>
                    <a:cubicBezTo>
                      <a:pt x="4" y="4"/>
                      <a:pt x="5" y="4"/>
                      <a:pt x="5" y="5"/>
                    </a:cubicBezTo>
                    <a:cubicBezTo>
                      <a:pt x="5" y="4"/>
                      <a:pt x="5" y="4"/>
                      <a:pt x="5" y="4"/>
                    </a:cubicBezTo>
                    <a:cubicBezTo>
                      <a:pt x="5" y="4"/>
                      <a:pt x="5" y="4"/>
                      <a:pt x="5" y="4"/>
                    </a:cubicBezTo>
                    <a:moveTo>
                      <a:pt x="5" y="2"/>
                    </a:moveTo>
                    <a:cubicBezTo>
                      <a:pt x="5" y="2"/>
                      <a:pt x="5" y="2"/>
                      <a:pt x="5" y="2"/>
                    </a:cubicBezTo>
                    <a:cubicBezTo>
                      <a:pt x="6" y="2"/>
                      <a:pt x="6" y="2"/>
                      <a:pt x="6" y="3"/>
                    </a:cubicBezTo>
                    <a:cubicBezTo>
                      <a:pt x="6" y="3"/>
                      <a:pt x="6" y="3"/>
                      <a:pt x="6" y="3"/>
                    </a:cubicBezTo>
                    <a:cubicBezTo>
                      <a:pt x="6" y="2"/>
                      <a:pt x="6" y="2"/>
                      <a:pt x="5" y="2"/>
                    </a:cubicBezTo>
                    <a:moveTo>
                      <a:pt x="6" y="0"/>
                    </a:moveTo>
                    <a:cubicBezTo>
                      <a:pt x="6" y="1"/>
                      <a:pt x="6" y="1"/>
                      <a:pt x="6" y="1"/>
                    </a:cubicBezTo>
                    <a:cubicBezTo>
                      <a:pt x="6" y="1"/>
                      <a:pt x="6" y="2"/>
                      <a:pt x="5" y="2"/>
                    </a:cubicBezTo>
                    <a:cubicBezTo>
                      <a:pt x="6" y="2"/>
                      <a:pt x="6" y="2"/>
                      <a:pt x="6" y="3"/>
                    </a:cubicBezTo>
                    <a:cubicBezTo>
                      <a:pt x="6" y="2"/>
                      <a:pt x="7" y="1"/>
                      <a:pt x="7" y="1"/>
                    </a:cubicBezTo>
                    <a:cubicBezTo>
                      <a:pt x="7" y="1"/>
                      <a:pt x="7" y="1"/>
                      <a:pt x="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52" name="Freeform 10546"/>
              <p:cNvSpPr>
                <a:spLocks/>
              </p:cNvSpPr>
              <p:nvPr/>
            </p:nvSpPr>
            <p:spPr bwMode="auto">
              <a:xfrm>
                <a:off x="-451" y="3276"/>
                <a:ext cx="3" cy="2"/>
              </a:xfrm>
              <a:custGeom>
                <a:avLst/>
                <a:gdLst>
                  <a:gd name="T0" fmla="*/ 0 w 1"/>
                  <a:gd name="T1" fmla="*/ 0 h 1"/>
                  <a:gd name="T2" fmla="*/ 0 w 1"/>
                  <a:gd name="T3" fmla="*/ 1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0" y="1"/>
                    </a:cubicBezTo>
                    <a:cubicBezTo>
                      <a:pt x="0" y="1"/>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53" name="Oval 10547"/>
              <p:cNvSpPr>
                <a:spLocks noChangeArrowheads="1"/>
              </p:cNvSpPr>
              <p:nvPr/>
            </p:nvSpPr>
            <p:spPr bwMode="auto">
              <a:xfrm>
                <a:off x="-656" y="3618"/>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54" name="Freeform 10548"/>
              <p:cNvSpPr>
                <a:spLocks/>
              </p:cNvSpPr>
              <p:nvPr/>
            </p:nvSpPr>
            <p:spPr bwMode="auto">
              <a:xfrm>
                <a:off x="-654" y="3608"/>
                <a:ext cx="2" cy="3"/>
              </a:xfrm>
              <a:custGeom>
                <a:avLst/>
                <a:gdLst>
                  <a:gd name="T0" fmla="*/ 1 w 1"/>
                  <a:gd name="T1" fmla="*/ 0 h 1"/>
                  <a:gd name="T2" fmla="*/ 0 w 1"/>
                  <a:gd name="T3" fmla="*/ 1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0" y="1"/>
                      <a:pt x="1" y="1"/>
                      <a:pt x="1" y="1"/>
                    </a:cubicBezTo>
                    <a:cubicBezTo>
                      <a:pt x="1" y="1"/>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55" name="Freeform 10549"/>
              <p:cNvSpPr>
                <a:spLocks/>
              </p:cNvSpPr>
              <p:nvPr/>
            </p:nvSpPr>
            <p:spPr bwMode="auto">
              <a:xfrm>
                <a:off x="-640" y="3585"/>
                <a:ext cx="3" cy="2"/>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0" y="0"/>
                    </a:lnTo>
                    <a:lnTo>
                      <a:pt x="3" y="2"/>
                    </a:lnTo>
                    <a:lnTo>
                      <a:pt x="3" y="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56" name="Freeform 10550"/>
              <p:cNvSpPr>
                <a:spLocks/>
              </p:cNvSpPr>
              <p:nvPr/>
            </p:nvSpPr>
            <p:spPr bwMode="auto">
              <a:xfrm>
                <a:off x="-640" y="3585"/>
                <a:ext cx="3" cy="2"/>
              </a:xfrm>
              <a:custGeom>
                <a:avLst/>
                <a:gdLst>
                  <a:gd name="T0" fmla="*/ 0 w 3"/>
                  <a:gd name="T1" fmla="*/ 0 h 2"/>
                  <a:gd name="T2" fmla="*/ 0 w 3"/>
                  <a:gd name="T3" fmla="*/ 0 h 2"/>
                  <a:gd name="T4" fmla="*/ 3 w 3"/>
                  <a:gd name="T5" fmla="*/ 2 h 2"/>
                  <a:gd name="T6" fmla="*/ 3 w 3"/>
                  <a:gd name="T7" fmla="*/ 2 h 2"/>
                  <a:gd name="T8" fmla="*/ 0 w 3"/>
                  <a:gd name="T9" fmla="*/ 0 h 2"/>
                </a:gdLst>
                <a:ahLst/>
                <a:cxnLst>
                  <a:cxn ang="0">
                    <a:pos x="T0" y="T1"/>
                  </a:cxn>
                  <a:cxn ang="0">
                    <a:pos x="T2" y="T3"/>
                  </a:cxn>
                  <a:cxn ang="0">
                    <a:pos x="T4" y="T5"/>
                  </a:cxn>
                  <a:cxn ang="0">
                    <a:pos x="T6" y="T7"/>
                  </a:cxn>
                  <a:cxn ang="0">
                    <a:pos x="T8" y="T9"/>
                  </a:cxn>
                </a:cxnLst>
                <a:rect l="0" t="0" r="r" b="b"/>
                <a:pathLst>
                  <a:path w="3" h="2">
                    <a:moveTo>
                      <a:pt x="0" y="0"/>
                    </a:moveTo>
                    <a:lnTo>
                      <a:pt x="0" y="0"/>
                    </a:lnTo>
                    <a:lnTo>
                      <a:pt x="3" y="2"/>
                    </a:lnTo>
                    <a:lnTo>
                      <a:pt x="3" y="2"/>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57" name="Freeform 10551"/>
              <p:cNvSpPr>
                <a:spLocks/>
              </p:cNvSpPr>
              <p:nvPr/>
            </p:nvSpPr>
            <p:spPr bwMode="auto">
              <a:xfrm>
                <a:off x="-623" y="3559"/>
                <a:ext cx="2"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58" name="Freeform 10552"/>
              <p:cNvSpPr>
                <a:spLocks noEditPoints="1"/>
              </p:cNvSpPr>
              <p:nvPr/>
            </p:nvSpPr>
            <p:spPr bwMode="auto">
              <a:xfrm>
                <a:off x="-675" y="3323"/>
                <a:ext cx="198" cy="326"/>
              </a:xfrm>
              <a:custGeom>
                <a:avLst/>
                <a:gdLst>
                  <a:gd name="T0" fmla="*/ 0 w 84"/>
                  <a:gd name="T1" fmla="*/ 138 h 138"/>
                  <a:gd name="T2" fmla="*/ 7 w 84"/>
                  <a:gd name="T3" fmla="*/ 125 h 138"/>
                  <a:gd name="T4" fmla="*/ 8 w 84"/>
                  <a:gd name="T5" fmla="*/ 125 h 138"/>
                  <a:gd name="T6" fmla="*/ 8 w 84"/>
                  <a:gd name="T7" fmla="*/ 124 h 138"/>
                  <a:gd name="T8" fmla="*/ 8 w 84"/>
                  <a:gd name="T9" fmla="*/ 124 h 138"/>
                  <a:gd name="T10" fmla="*/ 11 w 84"/>
                  <a:gd name="T11" fmla="*/ 119 h 138"/>
                  <a:gd name="T12" fmla="*/ 13 w 84"/>
                  <a:gd name="T13" fmla="*/ 115 h 138"/>
                  <a:gd name="T14" fmla="*/ 14 w 84"/>
                  <a:gd name="T15" fmla="*/ 115 h 138"/>
                  <a:gd name="T16" fmla="*/ 13 w 84"/>
                  <a:gd name="T17" fmla="*/ 115 h 138"/>
                  <a:gd name="T18" fmla="*/ 14 w 84"/>
                  <a:gd name="T19" fmla="*/ 114 h 138"/>
                  <a:gd name="T20" fmla="*/ 15 w 84"/>
                  <a:gd name="T21" fmla="*/ 113 h 138"/>
                  <a:gd name="T22" fmla="*/ 16 w 84"/>
                  <a:gd name="T23" fmla="*/ 110 h 138"/>
                  <a:gd name="T24" fmla="*/ 17 w 84"/>
                  <a:gd name="T25" fmla="*/ 110 h 138"/>
                  <a:gd name="T26" fmla="*/ 17 w 84"/>
                  <a:gd name="T27" fmla="*/ 109 h 138"/>
                  <a:gd name="T28" fmla="*/ 18 w 84"/>
                  <a:gd name="T29" fmla="*/ 108 h 138"/>
                  <a:gd name="T30" fmla="*/ 20 w 84"/>
                  <a:gd name="T31" fmla="*/ 105 h 138"/>
                  <a:gd name="T32" fmla="*/ 23 w 84"/>
                  <a:gd name="T33" fmla="*/ 99 h 138"/>
                  <a:gd name="T34" fmla="*/ 23 w 84"/>
                  <a:gd name="T35" fmla="*/ 99 h 138"/>
                  <a:gd name="T36" fmla="*/ 23 w 84"/>
                  <a:gd name="T37" fmla="*/ 98 h 138"/>
                  <a:gd name="T38" fmla="*/ 27 w 84"/>
                  <a:gd name="T39" fmla="*/ 93 h 138"/>
                  <a:gd name="T40" fmla="*/ 27 w 84"/>
                  <a:gd name="T41" fmla="*/ 93 h 138"/>
                  <a:gd name="T42" fmla="*/ 30 w 84"/>
                  <a:gd name="T43" fmla="*/ 88 h 138"/>
                  <a:gd name="T44" fmla="*/ 31 w 84"/>
                  <a:gd name="T45" fmla="*/ 87 h 138"/>
                  <a:gd name="T46" fmla="*/ 38 w 84"/>
                  <a:gd name="T47" fmla="*/ 74 h 138"/>
                  <a:gd name="T48" fmla="*/ 39 w 84"/>
                  <a:gd name="T49" fmla="*/ 74 h 138"/>
                  <a:gd name="T50" fmla="*/ 39 w 84"/>
                  <a:gd name="T51" fmla="*/ 73 h 138"/>
                  <a:gd name="T52" fmla="*/ 47 w 84"/>
                  <a:gd name="T53" fmla="*/ 60 h 138"/>
                  <a:gd name="T54" fmla="*/ 51 w 84"/>
                  <a:gd name="T55" fmla="*/ 55 h 138"/>
                  <a:gd name="T56" fmla="*/ 56 w 84"/>
                  <a:gd name="T57" fmla="*/ 44 h 138"/>
                  <a:gd name="T58" fmla="*/ 57 w 84"/>
                  <a:gd name="T59" fmla="*/ 44 h 138"/>
                  <a:gd name="T60" fmla="*/ 58 w 84"/>
                  <a:gd name="T61" fmla="*/ 42 h 138"/>
                  <a:gd name="T62" fmla="*/ 59 w 84"/>
                  <a:gd name="T63" fmla="*/ 39 h 138"/>
                  <a:gd name="T64" fmla="*/ 61 w 84"/>
                  <a:gd name="T65" fmla="*/ 38 h 138"/>
                  <a:gd name="T66" fmla="*/ 64 w 84"/>
                  <a:gd name="T67" fmla="*/ 32 h 138"/>
                  <a:gd name="T68" fmla="*/ 64 w 84"/>
                  <a:gd name="T69" fmla="*/ 32 h 138"/>
                  <a:gd name="T70" fmla="*/ 64 w 84"/>
                  <a:gd name="T71" fmla="*/ 32 h 138"/>
                  <a:gd name="T72" fmla="*/ 64 w 84"/>
                  <a:gd name="T73" fmla="*/ 32 h 138"/>
                  <a:gd name="T74" fmla="*/ 65 w 84"/>
                  <a:gd name="T75" fmla="*/ 30 h 138"/>
                  <a:gd name="T76" fmla="*/ 67 w 84"/>
                  <a:gd name="T77" fmla="*/ 26 h 138"/>
                  <a:gd name="T78" fmla="*/ 68 w 84"/>
                  <a:gd name="T79" fmla="*/ 26 h 138"/>
                  <a:gd name="T80" fmla="*/ 74 w 84"/>
                  <a:gd name="T81" fmla="*/ 15 h 138"/>
                  <a:gd name="T82" fmla="*/ 76 w 84"/>
                  <a:gd name="T83" fmla="*/ 13 h 138"/>
                  <a:gd name="T84" fmla="*/ 81 w 84"/>
                  <a:gd name="T85" fmla="*/ 3 h 138"/>
                  <a:gd name="T86" fmla="*/ 82 w 84"/>
                  <a:gd name="T87" fmla="*/ 1 h 138"/>
                  <a:gd name="T88" fmla="*/ 83 w 84"/>
                  <a:gd name="T89"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 h="138">
                    <a:moveTo>
                      <a:pt x="1" y="135"/>
                    </a:moveTo>
                    <a:cubicBezTo>
                      <a:pt x="1" y="136"/>
                      <a:pt x="0" y="137"/>
                      <a:pt x="0" y="138"/>
                    </a:cubicBezTo>
                    <a:cubicBezTo>
                      <a:pt x="0" y="138"/>
                      <a:pt x="0" y="138"/>
                      <a:pt x="0" y="138"/>
                    </a:cubicBezTo>
                    <a:cubicBezTo>
                      <a:pt x="0" y="137"/>
                      <a:pt x="1" y="136"/>
                      <a:pt x="2" y="135"/>
                    </a:cubicBezTo>
                    <a:cubicBezTo>
                      <a:pt x="1" y="135"/>
                      <a:pt x="1" y="135"/>
                      <a:pt x="1" y="135"/>
                    </a:cubicBezTo>
                    <a:moveTo>
                      <a:pt x="7" y="125"/>
                    </a:moveTo>
                    <a:cubicBezTo>
                      <a:pt x="7" y="126"/>
                      <a:pt x="7" y="126"/>
                      <a:pt x="6" y="127"/>
                    </a:cubicBezTo>
                    <a:cubicBezTo>
                      <a:pt x="6" y="127"/>
                      <a:pt x="6" y="127"/>
                      <a:pt x="6" y="127"/>
                    </a:cubicBezTo>
                    <a:cubicBezTo>
                      <a:pt x="7" y="126"/>
                      <a:pt x="7" y="126"/>
                      <a:pt x="8" y="125"/>
                    </a:cubicBezTo>
                    <a:cubicBezTo>
                      <a:pt x="8" y="125"/>
                      <a:pt x="8" y="125"/>
                      <a:pt x="7" y="125"/>
                    </a:cubicBezTo>
                    <a:moveTo>
                      <a:pt x="8" y="124"/>
                    </a:moveTo>
                    <a:cubicBezTo>
                      <a:pt x="8" y="124"/>
                      <a:pt x="8" y="124"/>
                      <a:pt x="8" y="124"/>
                    </a:cubicBezTo>
                    <a:cubicBezTo>
                      <a:pt x="8" y="124"/>
                      <a:pt x="8" y="124"/>
                      <a:pt x="8" y="124"/>
                    </a:cubicBezTo>
                    <a:cubicBezTo>
                      <a:pt x="8" y="124"/>
                      <a:pt x="8" y="124"/>
                      <a:pt x="8" y="124"/>
                    </a:cubicBezTo>
                    <a:cubicBezTo>
                      <a:pt x="8" y="124"/>
                      <a:pt x="8" y="124"/>
                      <a:pt x="8" y="124"/>
                    </a:cubicBezTo>
                    <a:moveTo>
                      <a:pt x="11" y="118"/>
                    </a:moveTo>
                    <a:cubicBezTo>
                      <a:pt x="11" y="118"/>
                      <a:pt x="11" y="118"/>
                      <a:pt x="11" y="118"/>
                    </a:cubicBezTo>
                    <a:cubicBezTo>
                      <a:pt x="11" y="119"/>
                      <a:pt x="11" y="119"/>
                      <a:pt x="11" y="119"/>
                    </a:cubicBezTo>
                    <a:cubicBezTo>
                      <a:pt x="12" y="119"/>
                      <a:pt x="12" y="119"/>
                      <a:pt x="12" y="118"/>
                    </a:cubicBezTo>
                    <a:cubicBezTo>
                      <a:pt x="11" y="118"/>
                      <a:pt x="11" y="118"/>
                      <a:pt x="11" y="118"/>
                    </a:cubicBezTo>
                    <a:moveTo>
                      <a:pt x="13" y="115"/>
                    </a:moveTo>
                    <a:cubicBezTo>
                      <a:pt x="13" y="116"/>
                      <a:pt x="12" y="117"/>
                      <a:pt x="12" y="118"/>
                    </a:cubicBezTo>
                    <a:cubicBezTo>
                      <a:pt x="12" y="118"/>
                      <a:pt x="12" y="118"/>
                      <a:pt x="12" y="118"/>
                    </a:cubicBezTo>
                    <a:cubicBezTo>
                      <a:pt x="12" y="117"/>
                      <a:pt x="13" y="116"/>
                      <a:pt x="14" y="115"/>
                    </a:cubicBezTo>
                    <a:cubicBezTo>
                      <a:pt x="13" y="115"/>
                      <a:pt x="13" y="115"/>
                      <a:pt x="13" y="115"/>
                    </a:cubicBezTo>
                    <a:moveTo>
                      <a:pt x="14" y="114"/>
                    </a:moveTo>
                    <a:cubicBezTo>
                      <a:pt x="14" y="115"/>
                      <a:pt x="14" y="115"/>
                      <a:pt x="13" y="115"/>
                    </a:cubicBezTo>
                    <a:cubicBezTo>
                      <a:pt x="14" y="115"/>
                      <a:pt x="14" y="115"/>
                      <a:pt x="14" y="115"/>
                    </a:cubicBezTo>
                    <a:cubicBezTo>
                      <a:pt x="14" y="115"/>
                      <a:pt x="14" y="115"/>
                      <a:pt x="14" y="114"/>
                    </a:cubicBezTo>
                    <a:cubicBezTo>
                      <a:pt x="14" y="114"/>
                      <a:pt x="14" y="114"/>
                      <a:pt x="14" y="114"/>
                    </a:cubicBezTo>
                    <a:moveTo>
                      <a:pt x="15" y="112"/>
                    </a:moveTo>
                    <a:cubicBezTo>
                      <a:pt x="15" y="112"/>
                      <a:pt x="15" y="113"/>
                      <a:pt x="15" y="113"/>
                    </a:cubicBezTo>
                    <a:cubicBezTo>
                      <a:pt x="15" y="113"/>
                      <a:pt x="15" y="113"/>
                      <a:pt x="15" y="113"/>
                    </a:cubicBezTo>
                    <a:cubicBezTo>
                      <a:pt x="15" y="113"/>
                      <a:pt x="15" y="112"/>
                      <a:pt x="15" y="112"/>
                    </a:cubicBezTo>
                    <a:cubicBezTo>
                      <a:pt x="15" y="112"/>
                      <a:pt x="15" y="112"/>
                      <a:pt x="15" y="112"/>
                    </a:cubicBezTo>
                    <a:moveTo>
                      <a:pt x="16" y="110"/>
                    </a:moveTo>
                    <a:cubicBezTo>
                      <a:pt x="16" y="110"/>
                      <a:pt x="16" y="111"/>
                      <a:pt x="16" y="111"/>
                    </a:cubicBezTo>
                    <a:cubicBezTo>
                      <a:pt x="16" y="111"/>
                      <a:pt x="16" y="111"/>
                      <a:pt x="16" y="111"/>
                    </a:cubicBezTo>
                    <a:cubicBezTo>
                      <a:pt x="16" y="111"/>
                      <a:pt x="16" y="111"/>
                      <a:pt x="17" y="110"/>
                    </a:cubicBezTo>
                    <a:cubicBezTo>
                      <a:pt x="16" y="110"/>
                      <a:pt x="16" y="110"/>
                      <a:pt x="16" y="110"/>
                    </a:cubicBezTo>
                    <a:moveTo>
                      <a:pt x="18" y="108"/>
                    </a:moveTo>
                    <a:cubicBezTo>
                      <a:pt x="17" y="108"/>
                      <a:pt x="17" y="109"/>
                      <a:pt x="17" y="109"/>
                    </a:cubicBezTo>
                    <a:cubicBezTo>
                      <a:pt x="17" y="109"/>
                      <a:pt x="17" y="109"/>
                      <a:pt x="17" y="110"/>
                    </a:cubicBezTo>
                    <a:cubicBezTo>
                      <a:pt x="17" y="109"/>
                      <a:pt x="18" y="109"/>
                      <a:pt x="18" y="108"/>
                    </a:cubicBezTo>
                    <a:cubicBezTo>
                      <a:pt x="18" y="108"/>
                      <a:pt x="18" y="108"/>
                      <a:pt x="18" y="108"/>
                    </a:cubicBezTo>
                    <a:moveTo>
                      <a:pt x="22" y="100"/>
                    </a:moveTo>
                    <a:cubicBezTo>
                      <a:pt x="21" y="102"/>
                      <a:pt x="20" y="103"/>
                      <a:pt x="19" y="105"/>
                    </a:cubicBezTo>
                    <a:cubicBezTo>
                      <a:pt x="19" y="105"/>
                      <a:pt x="19" y="105"/>
                      <a:pt x="20" y="105"/>
                    </a:cubicBezTo>
                    <a:cubicBezTo>
                      <a:pt x="21" y="104"/>
                      <a:pt x="22" y="102"/>
                      <a:pt x="23" y="100"/>
                    </a:cubicBezTo>
                    <a:cubicBezTo>
                      <a:pt x="23" y="100"/>
                      <a:pt x="22" y="100"/>
                      <a:pt x="22" y="100"/>
                    </a:cubicBezTo>
                    <a:moveTo>
                      <a:pt x="23" y="99"/>
                    </a:moveTo>
                    <a:cubicBezTo>
                      <a:pt x="23" y="99"/>
                      <a:pt x="23" y="99"/>
                      <a:pt x="23" y="99"/>
                    </a:cubicBezTo>
                    <a:cubicBezTo>
                      <a:pt x="23" y="99"/>
                      <a:pt x="23" y="99"/>
                      <a:pt x="23" y="99"/>
                    </a:cubicBezTo>
                    <a:cubicBezTo>
                      <a:pt x="23" y="99"/>
                      <a:pt x="23" y="99"/>
                      <a:pt x="23" y="99"/>
                    </a:cubicBezTo>
                    <a:cubicBezTo>
                      <a:pt x="23" y="99"/>
                      <a:pt x="23" y="99"/>
                      <a:pt x="23" y="99"/>
                    </a:cubicBezTo>
                    <a:moveTo>
                      <a:pt x="27" y="93"/>
                    </a:moveTo>
                    <a:cubicBezTo>
                      <a:pt x="26" y="95"/>
                      <a:pt x="24" y="97"/>
                      <a:pt x="23" y="98"/>
                    </a:cubicBezTo>
                    <a:cubicBezTo>
                      <a:pt x="23" y="98"/>
                      <a:pt x="24" y="99"/>
                      <a:pt x="24" y="99"/>
                    </a:cubicBezTo>
                    <a:cubicBezTo>
                      <a:pt x="25" y="97"/>
                      <a:pt x="26" y="95"/>
                      <a:pt x="27" y="93"/>
                    </a:cubicBezTo>
                    <a:cubicBezTo>
                      <a:pt x="27" y="93"/>
                      <a:pt x="27" y="93"/>
                      <a:pt x="27" y="93"/>
                    </a:cubicBezTo>
                    <a:moveTo>
                      <a:pt x="30" y="88"/>
                    </a:moveTo>
                    <a:cubicBezTo>
                      <a:pt x="29" y="89"/>
                      <a:pt x="28" y="90"/>
                      <a:pt x="28" y="92"/>
                    </a:cubicBezTo>
                    <a:cubicBezTo>
                      <a:pt x="27" y="92"/>
                      <a:pt x="27" y="92"/>
                      <a:pt x="27" y="93"/>
                    </a:cubicBezTo>
                    <a:cubicBezTo>
                      <a:pt x="27" y="93"/>
                      <a:pt x="27" y="93"/>
                      <a:pt x="27" y="93"/>
                    </a:cubicBezTo>
                    <a:cubicBezTo>
                      <a:pt x="28" y="91"/>
                      <a:pt x="29" y="89"/>
                      <a:pt x="30" y="88"/>
                    </a:cubicBezTo>
                    <a:cubicBezTo>
                      <a:pt x="30" y="88"/>
                      <a:pt x="30" y="88"/>
                      <a:pt x="30" y="88"/>
                    </a:cubicBezTo>
                    <a:moveTo>
                      <a:pt x="31" y="86"/>
                    </a:moveTo>
                    <a:cubicBezTo>
                      <a:pt x="31" y="86"/>
                      <a:pt x="31" y="86"/>
                      <a:pt x="31" y="86"/>
                    </a:cubicBezTo>
                    <a:cubicBezTo>
                      <a:pt x="31" y="87"/>
                      <a:pt x="31" y="87"/>
                      <a:pt x="31" y="87"/>
                    </a:cubicBezTo>
                    <a:cubicBezTo>
                      <a:pt x="31" y="87"/>
                      <a:pt x="31" y="87"/>
                      <a:pt x="31" y="86"/>
                    </a:cubicBezTo>
                    <a:cubicBezTo>
                      <a:pt x="31" y="86"/>
                      <a:pt x="31" y="86"/>
                      <a:pt x="31" y="86"/>
                    </a:cubicBezTo>
                    <a:moveTo>
                      <a:pt x="38" y="74"/>
                    </a:moveTo>
                    <a:cubicBezTo>
                      <a:pt x="36" y="77"/>
                      <a:pt x="34" y="80"/>
                      <a:pt x="32" y="84"/>
                    </a:cubicBezTo>
                    <a:cubicBezTo>
                      <a:pt x="32" y="84"/>
                      <a:pt x="32" y="84"/>
                      <a:pt x="33" y="84"/>
                    </a:cubicBezTo>
                    <a:cubicBezTo>
                      <a:pt x="35" y="81"/>
                      <a:pt x="37" y="77"/>
                      <a:pt x="39" y="74"/>
                    </a:cubicBezTo>
                    <a:cubicBezTo>
                      <a:pt x="38" y="74"/>
                      <a:pt x="38" y="74"/>
                      <a:pt x="38" y="74"/>
                    </a:cubicBezTo>
                    <a:moveTo>
                      <a:pt x="47" y="60"/>
                    </a:moveTo>
                    <a:cubicBezTo>
                      <a:pt x="44" y="64"/>
                      <a:pt x="42" y="68"/>
                      <a:pt x="39" y="73"/>
                    </a:cubicBezTo>
                    <a:cubicBezTo>
                      <a:pt x="39" y="73"/>
                      <a:pt x="39" y="73"/>
                      <a:pt x="39" y="73"/>
                    </a:cubicBezTo>
                    <a:cubicBezTo>
                      <a:pt x="42" y="69"/>
                      <a:pt x="44" y="65"/>
                      <a:pt x="47" y="60"/>
                    </a:cubicBezTo>
                    <a:cubicBezTo>
                      <a:pt x="47" y="60"/>
                      <a:pt x="47" y="60"/>
                      <a:pt x="47" y="60"/>
                    </a:cubicBezTo>
                    <a:moveTo>
                      <a:pt x="54" y="47"/>
                    </a:moveTo>
                    <a:cubicBezTo>
                      <a:pt x="53" y="50"/>
                      <a:pt x="52" y="52"/>
                      <a:pt x="50" y="54"/>
                    </a:cubicBezTo>
                    <a:cubicBezTo>
                      <a:pt x="50" y="54"/>
                      <a:pt x="50" y="54"/>
                      <a:pt x="51" y="55"/>
                    </a:cubicBezTo>
                    <a:cubicBezTo>
                      <a:pt x="52" y="52"/>
                      <a:pt x="53" y="50"/>
                      <a:pt x="55" y="48"/>
                    </a:cubicBezTo>
                    <a:cubicBezTo>
                      <a:pt x="55" y="47"/>
                      <a:pt x="55" y="47"/>
                      <a:pt x="54" y="47"/>
                    </a:cubicBezTo>
                    <a:moveTo>
                      <a:pt x="56" y="44"/>
                    </a:moveTo>
                    <a:cubicBezTo>
                      <a:pt x="56" y="45"/>
                      <a:pt x="56" y="45"/>
                      <a:pt x="56" y="45"/>
                    </a:cubicBezTo>
                    <a:cubicBezTo>
                      <a:pt x="56" y="46"/>
                      <a:pt x="56" y="46"/>
                      <a:pt x="56" y="46"/>
                    </a:cubicBezTo>
                    <a:cubicBezTo>
                      <a:pt x="56" y="45"/>
                      <a:pt x="56" y="45"/>
                      <a:pt x="57" y="44"/>
                    </a:cubicBezTo>
                    <a:cubicBezTo>
                      <a:pt x="57" y="44"/>
                      <a:pt x="56" y="44"/>
                      <a:pt x="56" y="44"/>
                    </a:cubicBezTo>
                    <a:moveTo>
                      <a:pt x="59" y="39"/>
                    </a:moveTo>
                    <a:cubicBezTo>
                      <a:pt x="59" y="40"/>
                      <a:pt x="58" y="41"/>
                      <a:pt x="58" y="42"/>
                    </a:cubicBezTo>
                    <a:cubicBezTo>
                      <a:pt x="58" y="42"/>
                      <a:pt x="58" y="42"/>
                      <a:pt x="58" y="42"/>
                    </a:cubicBezTo>
                    <a:cubicBezTo>
                      <a:pt x="59" y="41"/>
                      <a:pt x="59" y="40"/>
                      <a:pt x="60" y="39"/>
                    </a:cubicBezTo>
                    <a:cubicBezTo>
                      <a:pt x="60" y="39"/>
                      <a:pt x="59" y="39"/>
                      <a:pt x="59" y="39"/>
                    </a:cubicBezTo>
                    <a:moveTo>
                      <a:pt x="61" y="37"/>
                    </a:moveTo>
                    <a:cubicBezTo>
                      <a:pt x="61" y="37"/>
                      <a:pt x="61" y="37"/>
                      <a:pt x="60" y="37"/>
                    </a:cubicBezTo>
                    <a:cubicBezTo>
                      <a:pt x="61" y="37"/>
                      <a:pt x="61" y="38"/>
                      <a:pt x="61" y="38"/>
                    </a:cubicBezTo>
                    <a:cubicBezTo>
                      <a:pt x="61" y="37"/>
                      <a:pt x="61" y="37"/>
                      <a:pt x="61" y="37"/>
                    </a:cubicBezTo>
                    <a:cubicBezTo>
                      <a:pt x="61" y="37"/>
                      <a:pt x="61" y="37"/>
                      <a:pt x="61" y="37"/>
                    </a:cubicBezTo>
                    <a:moveTo>
                      <a:pt x="64" y="32"/>
                    </a:moveTo>
                    <a:cubicBezTo>
                      <a:pt x="64" y="32"/>
                      <a:pt x="63" y="33"/>
                      <a:pt x="63" y="33"/>
                    </a:cubicBezTo>
                    <a:cubicBezTo>
                      <a:pt x="63" y="33"/>
                      <a:pt x="63" y="33"/>
                      <a:pt x="64" y="33"/>
                    </a:cubicBezTo>
                    <a:cubicBezTo>
                      <a:pt x="64" y="33"/>
                      <a:pt x="64" y="33"/>
                      <a:pt x="64" y="32"/>
                    </a:cubicBezTo>
                    <a:cubicBezTo>
                      <a:pt x="64" y="32"/>
                      <a:pt x="64" y="32"/>
                      <a:pt x="64" y="32"/>
                    </a:cubicBezTo>
                    <a:moveTo>
                      <a:pt x="64" y="32"/>
                    </a:moveTo>
                    <a:cubicBezTo>
                      <a:pt x="64" y="32"/>
                      <a:pt x="64" y="32"/>
                      <a:pt x="64" y="32"/>
                    </a:cubicBezTo>
                    <a:cubicBezTo>
                      <a:pt x="64" y="32"/>
                      <a:pt x="64" y="32"/>
                      <a:pt x="64" y="32"/>
                    </a:cubicBezTo>
                    <a:cubicBezTo>
                      <a:pt x="64" y="32"/>
                      <a:pt x="64" y="32"/>
                      <a:pt x="64" y="32"/>
                    </a:cubicBezTo>
                    <a:cubicBezTo>
                      <a:pt x="64" y="32"/>
                      <a:pt x="64" y="32"/>
                      <a:pt x="64" y="32"/>
                    </a:cubicBezTo>
                    <a:moveTo>
                      <a:pt x="66" y="28"/>
                    </a:moveTo>
                    <a:cubicBezTo>
                      <a:pt x="66" y="29"/>
                      <a:pt x="65" y="29"/>
                      <a:pt x="65" y="30"/>
                    </a:cubicBezTo>
                    <a:cubicBezTo>
                      <a:pt x="65" y="30"/>
                      <a:pt x="65" y="30"/>
                      <a:pt x="65" y="30"/>
                    </a:cubicBezTo>
                    <a:cubicBezTo>
                      <a:pt x="66" y="30"/>
                      <a:pt x="66" y="29"/>
                      <a:pt x="66" y="29"/>
                    </a:cubicBezTo>
                    <a:cubicBezTo>
                      <a:pt x="66" y="29"/>
                      <a:pt x="66" y="29"/>
                      <a:pt x="66" y="28"/>
                    </a:cubicBezTo>
                    <a:moveTo>
                      <a:pt x="67" y="26"/>
                    </a:moveTo>
                    <a:cubicBezTo>
                      <a:pt x="67" y="27"/>
                      <a:pt x="67" y="27"/>
                      <a:pt x="66" y="28"/>
                    </a:cubicBezTo>
                    <a:cubicBezTo>
                      <a:pt x="66" y="28"/>
                      <a:pt x="66" y="28"/>
                      <a:pt x="67" y="28"/>
                    </a:cubicBezTo>
                    <a:cubicBezTo>
                      <a:pt x="67" y="28"/>
                      <a:pt x="67" y="27"/>
                      <a:pt x="68" y="26"/>
                    </a:cubicBezTo>
                    <a:cubicBezTo>
                      <a:pt x="68" y="26"/>
                      <a:pt x="68" y="26"/>
                      <a:pt x="67" y="26"/>
                    </a:cubicBezTo>
                    <a:moveTo>
                      <a:pt x="76" y="12"/>
                    </a:moveTo>
                    <a:cubicBezTo>
                      <a:pt x="75" y="13"/>
                      <a:pt x="75" y="14"/>
                      <a:pt x="74" y="15"/>
                    </a:cubicBezTo>
                    <a:cubicBezTo>
                      <a:pt x="74" y="15"/>
                      <a:pt x="74" y="15"/>
                      <a:pt x="74" y="15"/>
                    </a:cubicBezTo>
                    <a:cubicBezTo>
                      <a:pt x="75" y="14"/>
                      <a:pt x="76" y="13"/>
                      <a:pt x="76" y="13"/>
                    </a:cubicBezTo>
                    <a:cubicBezTo>
                      <a:pt x="76" y="13"/>
                      <a:pt x="76" y="13"/>
                      <a:pt x="76" y="13"/>
                    </a:cubicBezTo>
                    <a:cubicBezTo>
                      <a:pt x="76" y="12"/>
                      <a:pt x="76" y="12"/>
                      <a:pt x="76" y="12"/>
                    </a:cubicBezTo>
                    <a:moveTo>
                      <a:pt x="82" y="1"/>
                    </a:moveTo>
                    <a:cubicBezTo>
                      <a:pt x="82" y="2"/>
                      <a:pt x="82" y="3"/>
                      <a:pt x="81" y="3"/>
                    </a:cubicBezTo>
                    <a:cubicBezTo>
                      <a:pt x="81" y="3"/>
                      <a:pt x="81" y="3"/>
                      <a:pt x="82" y="3"/>
                    </a:cubicBezTo>
                    <a:cubicBezTo>
                      <a:pt x="82" y="3"/>
                      <a:pt x="82" y="2"/>
                      <a:pt x="83" y="2"/>
                    </a:cubicBezTo>
                    <a:cubicBezTo>
                      <a:pt x="83" y="2"/>
                      <a:pt x="82" y="2"/>
                      <a:pt x="82" y="1"/>
                    </a:cubicBezTo>
                    <a:moveTo>
                      <a:pt x="83" y="0"/>
                    </a:moveTo>
                    <a:cubicBezTo>
                      <a:pt x="83" y="0"/>
                      <a:pt x="83" y="0"/>
                      <a:pt x="83" y="0"/>
                    </a:cubicBezTo>
                    <a:cubicBezTo>
                      <a:pt x="83" y="0"/>
                      <a:pt x="83" y="0"/>
                      <a:pt x="83" y="0"/>
                    </a:cubicBezTo>
                    <a:cubicBezTo>
                      <a:pt x="84" y="0"/>
                      <a:pt x="84" y="0"/>
                      <a:pt x="84" y="0"/>
                    </a:cubicBezTo>
                    <a:cubicBezTo>
                      <a:pt x="84" y="0"/>
                      <a:pt x="84" y="0"/>
                      <a:pt x="8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59" name="Freeform 10553"/>
              <p:cNvSpPr>
                <a:spLocks noEditPoints="1"/>
              </p:cNvSpPr>
              <p:nvPr/>
            </p:nvSpPr>
            <p:spPr bwMode="auto">
              <a:xfrm>
                <a:off x="-432" y="3091"/>
                <a:ext cx="83" cy="154"/>
              </a:xfrm>
              <a:custGeom>
                <a:avLst/>
                <a:gdLst>
                  <a:gd name="T0" fmla="*/ 0 w 35"/>
                  <a:gd name="T1" fmla="*/ 65 h 65"/>
                  <a:gd name="T2" fmla="*/ 1 w 35"/>
                  <a:gd name="T3" fmla="*/ 65 h 65"/>
                  <a:gd name="T4" fmla="*/ 3 w 35"/>
                  <a:gd name="T5" fmla="*/ 59 h 65"/>
                  <a:gd name="T6" fmla="*/ 4 w 35"/>
                  <a:gd name="T7" fmla="*/ 60 h 65"/>
                  <a:gd name="T8" fmla="*/ 3 w 35"/>
                  <a:gd name="T9" fmla="*/ 59 h 65"/>
                  <a:gd name="T10" fmla="*/ 3 w 35"/>
                  <a:gd name="T11" fmla="*/ 59 h 65"/>
                  <a:gd name="T12" fmla="*/ 4 w 35"/>
                  <a:gd name="T13" fmla="*/ 59 h 65"/>
                  <a:gd name="T14" fmla="*/ 8 w 35"/>
                  <a:gd name="T15" fmla="*/ 50 h 65"/>
                  <a:gd name="T16" fmla="*/ 9 w 35"/>
                  <a:gd name="T17" fmla="*/ 51 h 65"/>
                  <a:gd name="T18" fmla="*/ 8 w 35"/>
                  <a:gd name="T19" fmla="*/ 50 h 65"/>
                  <a:gd name="T20" fmla="*/ 8 w 35"/>
                  <a:gd name="T21" fmla="*/ 50 h 65"/>
                  <a:gd name="T22" fmla="*/ 9 w 35"/>
                  <a:gd name="T23" fmla="*/ 50 h 65"/>
                  <a:gd name="T24" fmla="*/ 1 w 35"/>
                  <a:gd name="T25" fmla="*/ 46 h 65"/>
                  <a:gd name="T26" fmla="*/ 1 w 35"/>
                  <a:gd name="T27" fmla="*/ 46 h 65"/>
                  <a:gd name="T28" fmla="*/ 1 w 35"/>
                  <a:gd name="T29" fmla="*/ 46 h 65"/>
                  <a:gd name="T30" fmla="*/ 1 w 35"/>
                  <a:gd name="T31" fmla="*/ 46 h 65"/>
                  <a:gd name="T32" fmla="*/ 2 w 35"/>
                  <a:gd name="T33" fmla="*/ 45 h 65"/>
                  <a:gd name="T34" fmla="*/ 13 w 35"/>
                  <a:gd name="T35" fmla="*/ 42 h 65"/>
                  <a:gd name="T36" fmla="*/ 13 w 35"/>
                  <a:gd name="T37" fmla="*/ 44 h 65"/>
                  <a:gd name="T38" fmla="*/ 13 w 35"/>
                  <a:gd name="T39" fmla="*/ 42 h 65"/>
                  <a:gd name="T40" fmla="*/ 13 w 35"/>
                  <a:gd name="T41" fmla="*/ 42 h 65"/>
                  <a:gd name="T42" fmla="*/ 14 w 35"/>
                  <a:gd name="T43" fmla="*/ 41 h 65"/>
                  <a:gd name="T44" fmla="*/ 14 w 35"/>
                  <a:gd name="T45" fmla="*/ 40 h 65"/>
                  <a:gd name="T46" fmla="*/ 15 w 35"/>
                  <a:gd name="T47" fmla="*/ 41 h 65"/>
                  <a:gd name="T48" fmla="*/ 14 w 35"/>
                  <a:gd name="T49" fmla="*/ 40 h 65"/>
                  <a:gd name="T50" fmla="*/ 14 w 35"/>
                  <a:gd name="T51" fmla="*/ 40 h 65"/>
                  <a:gd name="T52" fmla="*/ 15 w 35"/>
                  <a:gd name="T53" fmla="*/ 39 h 65"/>
                  <a:gd name="T54" fmla="*/ 6 w 35"/>
                  <a:gd name="T55" fmla="*/ 38 h 65"/>
                  <a:gd name="T56" fmla="*/ 6 w 35"/>
                  <a:gd name="T57" fmla="*/ 39 h 65"/>
                  <a:gd name="T58" fmla="*/ 6 w 35"/>
                  <a:gd name="T59" fmla="*/ 38 h 65"/>
                  <a:gd name="T60" fmla="*/ 6 w 35"/>
                  <a:gd name="T61" fmla="*/ 37 h 65"/>
                  <a:gd name="T62" fmla="*/ 7 w 35"/>
                  <a:gd name="T63" fmla="*/ 37 h 65"/>
                  <a:gd name="T64" fmla="*/ 7 w 35"/>
                  <a:gd name="T65" fmla="*/ 36 h 65"/>
                  <a:gd name="T66" fmla="*/ 7 w 35"/>
                  <a:gd name="T67" fmla="*/ 36 h 65"/>
                  <a:gd name="T68" fmla="*/ 7 w 35"/>
                  <a:gd name="T69" fmla="*/ 36 h 65"/>
                  <a:gd name="T70" fmla="*/ 7 w 35"/>
                  <a:gd name="T71" fmla="*/ 36 h 65"/>
                  <a:gd name="T72" fmla="*/ 8 w 35"/>
                  <a:gd name="T73" fmla="*/ 35 h 65"/>
                  <a:gd name="T74" fmla="*/ 22 w 35"/>
                  <a:gd name="T75" fmla="*/ 26 h 65"/>
                  <a:gd name="T76" fmla="*/ 20 w 35"/>
                  <a:gd name="T77" fmla="*/ 31 h 65"/>
                  <a:gd name="T78" fmla="*/ 22 w 35"/>
                  <a:gd name="T79" fmla="*/ 26 h 65"/>
                  <a:gd name="T80" fmla="*/ 13 w 35"/>
                  <a:gd name="T81" fmla="*/ 26 h 65"/>
                  <a:gd name="T82" fmla="*/ 16 w 35"/>
                  <a:gd name="T83" fmla="*/ 22 h 65"/>
                  <a:gd name="T84" fmla="*/ 27 w 35"/>
                  <a:gd name="T85" fmla="*/ 17 h 65"/>
                  <a:gd name="T86" fmla="*/ 24 w 35"/>
                  <a:gd name="T87" fmla="*/ 22 h 65"/>
                  <a:gd name="T88" fmla="*/ 28 w 35"/>
                  <a:gd name="T89" fmla="*/ 17 h 65"/>
                  <a:gd name="T90" fmla="*/ 21 w 35"/>
                  <a:gd name="T91" fmla="*/ 13 h 65"/>
                  <a:gd name="T92" fmla="*/ 18 w 35"/>
                  <a:gd name="T93" fmla="*/ 19 h 65"/>
                  <a:gd name="T94" fmla="*/ 22 w 35"/>
                  <a:gd name="T95" fmla="*/ 13 h 65"/>
                  <a:gd name="T96" fmla="*/ 32 w 35"/>
                  <a:gd name="T97" fmla="*/ 7 h 65"/>
                  <a:gd name="T98" fmla="*/ 31 w 35"/>
                  <a:gd name="T99" fmla="*/ 9 h 65"/>
                  <a:gd name="T100" fmla="*/ 33 w 35"/>
                  <a:gd name="T101" fmla="*/ 8 h 65"/>
                  <a:gd name="T102" fmla="*/ 33 w 35"/>
                  <a:gd name="T103" fmla="*/ 5 h 65"/>
                  <a:gd name="T104" fmla="*/ 33 w 35"/>
                  <a:gd name="T105" fmla="*/ 5 h 65"/>
                  <a:gd name="T106" fmla="*/ 34 w 35"/>
                  <a:gd name="T107" fmla="*/ 5 h 65"/>
                  <a:gd name="T108" fmla="*/ 33 w 35"/>
                  <a:gd name="T109" fmla="*/ 0 h 65"/>
                  <a:gd name="T110" fmla="*/ 33 w 35"/>
                  <a:gd name="T111" fmla="*/ 1 h 65"/>
                  <a:gd name="T112" fmla="*/ 34 w 35"/>
                  <a:gd name="T113" fmla="*/ 3 h 65"/>
                  <a:gd name="T114" fmla="*/ 35 w 35"/>
                  <a:gd name="T115" fmla="*/ 1 h 65"/>
                  <a:gd name="T116" fmla="*/ 33 w 35"/>
                  <a:gd name="T11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 h="65">
                    <a:moveTo>
                      <a:pt x="0" y="64"/>
                    </a:moveTo>
                    <a:cubicBezTo>
                      <a:pt x="0" y="65"/>
                      <a:pt x="0" y="65"/>
                      <a:pt x="0" y="65"/>
                    </a:cubicBezTo>
                    <a:cubicBezTo>
                      <a:pt x="0" y="65"/>
                      <a:pt x="0" y="65"/>
                      <a:pt x="0" y="65"/>
                    </a:cubicBezTo>
                    <a:cubicBezTo>
                      <a:pt x="0" y="65"/>
                      <a:pt x="1" y="65"/>
                      <a:pt x="1" y="65"/>
                    </a:cubicBezTo>
                    <a:cubicBezTo>
                      <a:pt x="0" y="65"/>
                      <a:pt x="0" y="65"/>
                      <a:pt x="0" y="64"/>
                    </a:cubicBezTo>
                    <a:moveTo>
                      <a:pt x="3" y="59"/>
                    </a:moveTo>
                    <a:cubicBezTo>
                      <a:pt x="3" y="59"/>
                      <a:pt x="3" y="59"/>
                      <a:pt x="3" y="59"/>
                    </a:cubicBezTo>
                    <a:cubicBezTo>
                      <a:pt x="3" y="59"/>
                      <a:pt x="3" y="59"/>
                      <a:pt x="4" y="60"/>
                    </a:cubicBezTo>
                    <a:cubicBezTo>
                      <a:pt x="4" y="59"/>
                      <a:pt x="4" y="59"/>
                      <a:pt x="4" y="59"/>
                    </a:cubicBezTo>
                    <a:cubicBezTo>
                      <a:pt x="4" y="59"/>
                      <a:pt x="3" y="59"/>
                      <a:pt x="3" y="59"/>
                    </a:cubicBezTo>
                    <a:moveTo>
                      <a:pt x="4" y="58"/>
                    </a:moveTo>
                    <a:cubicBezTo>
                      <a:pt x="3" y="58"/>
                      <a:pt x="3" y="59"/>
                      <a:pt x="3" y="59"/>
                    </a:cubicBezTo>
                    <a:cubicBezTo>
                      <a:pt x="3" y="59"/>
                      <a:pt x="4" y="59"/>
                      <a:pt x="4" y="59"/>
                    </a:cubicBezTo>
                    <a:cubicBezTo>
                      <a:pt x="4" y="59"/>
                      <a:pt x="4" y="59"/>
                      <a:pt x="4" y="59"/>
                    </a:cubicBezTo>
                    <a:cubicBezTo>
                      <a:pt x="4" y="59"/>
                      <a:pt x="4" y="58"/>
                      <a:pt x="4" y="58"/>
                    </a:cubicBezTo>
                    <a:moveTo>
                      <a:pt x="8" y="50"/>
                    </a:moveTo>
                    <a:cubicBezTo>
                      <a:pt x="8" y="50"/>
                      <a:pt x="8" y="51"/>
                      <a:pt x="8" y="51"/>
                    </a:cubicBezTo>
                    <a:cubicBezTo>
                      <a:pt x="8" y="51"/>
                      <a:pt x="8" y="51"/>
                      <a:pt x="9" y="51"/>
                    </a:cubicBezTo>
                    <a:cubicBezTo>
                      <a:pt x="9" y="51"/>
                      <a:pt x="9" y="51"/>
                      <a:pt x="9" y="51"/>
                    </a:cubicBezTo>
                    <a:cubicBezTo>
                      <a:pt x="9" y="51"/>
                      <a:pt x="8" y="50"/>
                      <a:pt x="8" y="50"/>
                    </a:cubicBezTo>
                    <a:moveTo>
                      <a:pt x="9" y="50"/>
                    </a:moveTo>
                    <a:cubicBezTo>
                      <a:pt x="9" y="50"/>
                      <a:pt x="9" y="50"/>
                      <a:pt x="8" y="50"/>
                    </a:cubicBezTo>
                    <a:cubicBezTo>
                      <a:pt x="9" y="50"/>
                      <a:pt x="9" y="50"/>
                      <a:pt x="9" y="50"/>
                    </a:cubicBezTo>
                    <a:cubicBezTo>
                      <a:pt x="9" y="50"/>
                      <a:pt x="9" y="50"/>
                      <a:pt x="9" y="50"/>
                    </a:cubicBezTo>
                    <a:cubicBezTo>
                      <a:pt x="9" y="50"/>
                      <a:pt x="9" y="50"/>
                      <a:pt x="9" y="50"/>
                    </a:cubicBezTo>
                    <a:moveTo>
                      <a:pt x="1" y="46"/>
                    </a:moveTo>
                    <a:cubicBezTo>
                      <a:pt x="1" y="46"/>
                      <a:pt x="1" y="46"/>
                      <a:pt x="1" y="46"/>
                    </a:cubicBezTo>
                    <a:cubicBezTo>
                      <a:pt x="1" y="46"/>
                      <a:pt x="1" y="46"/>
                      <a:pt x="1" y="46"/>
                    </a:cubicBezTo>
                    <a:cubicBezTo>
                      <a:pt x="1" y="46"/>
                      <a:pt x="1" y="46"/>
                      <a:pt x="1" y="46"/>
                    </a:cubicBezTo>
                    <a:cubicBezTo>
                      <a:pt x="1" y="46"/>
                      <a:pt x="1" y="46"/>
                      <a:pt x="1" y="46"/>
                    </a:cubicBezTo>
                    <a:moveTo>
                      <a:pt x="2" y="45"/>
                    </a:moveTo>
                    <a:cubicBezTo>
                      <a:pt x="2" y="46"/>
                      <a:pt x="2" y="46"/>
                      <a:pt x="1" y="46"/>
                    </a:cubicBezTo>
                    <a:cubicBezTo>
                      <a:pt x="1" y="46"/>
                      <a:pt x="1" y="46"/>
                      <a:pt x="1" y="46"/>
                    </a:cubicBezTo>
                    <a:cubicBezTo>
                      <a:pt x="2" y="46"/>
                      <a:pt x="2" y="46"/>
                      <a:pt x="2" y="45"/>
                    </a:cubicBezTo>
                    <a:cubicBezTo>
                      <a:pt x="2" y="45"/>
                      <a:pt x="2" y="45"/>
                      <a:pt x="2" y="45"/>
                    </a:cubicBezTo>
                    <a:moveTo>
                      <a:pt x="13" y="42"/>
                    </a:moveTo>
                    <a:cubicBezTo>
                      <a:pt x="13" y="42"/>
                      <a:pt x="13" y="43"/>
                      <a:pt x="12" y="43"/>
                    </a:cubicBezTo>
                    <a:cubicBezTo>
                      <a:pt x="13" y="43"/>
                      <a:pt x="13" y="43"/>
                      <a:pt x="13" y="44"/>
                    </a:cubicBezTo>
                    <a:cubicBezTo>
                      <a:pt x="13" y="43"/>
                      <a:pt x="13" y="43"/>
                      <a:pt x="14" y="43"/>
                    </a:cubicBezTo>
                    <a:cubicBezTo>
                      <a:pt x="13" y="42"/>
                      <a:pt x="13" y="42"/>
                      <a:pt x="13" y="42"/>
                    </a:cubicBezTo>
                    <a:moveTo>
                      <a:pt x="14" y="41"/>
                    </a:moveTo>
                    <a:cubicBezTo>
                      <a:pt x="14" y="41"/>
                      <a:pt x="13" y="41"/>
                      <a:pt x="13" y="42"/>
                    </a:cubicBezTo>
                    <a:cubicBezTo>
                      <a:pt x="13" y="42"/>
                      <a:pt x="14" y="42"/>
                      <a:pt x="14" y="42"/>
                    </a:cubicBezTo>
                    <a:cubicBezTo>
                      <a:pt x="14" y="42"/>
                      <a:pt x="14" y="41"/>
                      <a:pt x="14" y="41"/>
                    </a:cubicBezTo>
                    <a:cubicBezTo>
                      <a:pt x="14" y="41"/>
                      <a:pt x="14" y="41"/>
                      <a:pt x="14" y="41"/>
                    </a:cubicBezTo>
                    <a:moveTo>
                      <a:pt x="14" y="40"/>
                    </a:moveTo>
                    <a:cubicBezTo>
                      <a:pt x="14" y="40"/>
                      <a:pt x="14" y="41"/>
                      <a:pt x="14" y="41"/>
                    </a:cubicBezTo>
                    <a:cubicBezTo>
                      <a:pt x="14" y="41"/>
                      <a:pt x="14" y="41"/>
                      <a:pt x="15" y="41"/>
                    </a:cubicBezTo>
                    <a:cubicBezTo>
                      <a:pt x="15" y="41"/>
                      <a:pt x="15" y="41"/>
                      <a:pt x="15" y="41"/>
                    </a:cubicBezTo>
                    <a:cubicBezTo>
                      <a:pt x="14" y="41"/>
                      <a:pt x="14" y="41"/>
                      <a:pt x="14" y="40"/>
                    </a:cubicBezTo>
                    <a:moveTo>
                      <a:pt x="15" y="39"/>
                    </a:moveTo>
                    <a:cubicBezTo>
                      <a:pt x="15" y="39"/>
                      <a:pt x="14" y="40"/>
                      <a:pt x="14" y="40"/>
                    </a:cubicBezTo>
                    <a:cubicBezTo>
                      <a:pt x="14" y="40"/>
                      <a:pt x="15" y="40"/>
                      <a:pt x="15" y="40"/>
                    </a:cubicBezTo>
                    <a:cubicBezTo>
                      <a:pt x="15" y="40"/>
                      <a:pt x="15" y="40"/>
                      <a:pt x="15" y="39"/>
                    </a:cubicBezTo>
                    <a:cubicBezTo>
                      <a:pt x="15" y="39"/>
                      <a:pt x="15" y="39"/>
                      <a:pt x="15" y="39"/>
                    </a:cubicBezTo>
                    <a:moveTo>
                      <a:pt x="6" y="38"/>
                    </a:moveTo>
                    <a:cubicBezTo>
                      <a:pt x="6" y="38"/>
                      <a:pt x="6" y="38"/>
                      <a:pt x="6" y="39"/>
                    </a:cubicBezTo>
                    <a:cubicBezTo>
                      <a:pt x="6" y="39"/>
                      <a:pt x="6" y="39"/>
                      <a:pt x="6" y="39"/>
                    </a:cubicBezTo>
                    <a:cubicBezTo>
                      <a:pt x="6" y="39"/>
                      <a:pt x="6" y="38"/>
                      <a:pt x="6" y="38"/>
                    </a:cubicBezTo>
                    <a:cubicBezTo>
                      <a:pt x="6" y="38"/>
                      <a:pt x="6" y="38"/>
                      <a:pt x="6" y="38"/>
                    </a:cubicBezTo>
                    <a:moveTo>
                      <a:pt x="7" y="36"/>
                    </a:moveTo>
                    <a:cubicBezTo>
                      <a:pt x="7" y="37"/>
                      <a:pt x="7" y="37"/>
                      <a:pt x="6" y="37"/>
                    </a:cubicBezTo>
                    <a:cubicBezTo>
                      <a:pt x="6" y="37"/>
                      <a:pt x="6" y="38"/>
                      <a:pt x="7" y="38"/>
                    </a:cubicBezTo>
                    <a:cubicBezTo>
                      <a:pt x="7" y="37"/>
                      <a:pt x="7" y="37"/>
                      <a:pt x="7" y="37"/>
                    </a:cubicBezTo>
                    <a:cubicBezTo>
                      <a:pt x="7" y="37"/>
                      <a:pt x="7" y="37"/>
                      <a:pt x="7" y="36"/>
                    </a:cubicBezTo>
                    <a:moveTo>
                      <a:pt x="7" y="36"/>
                    </a:moveTo>
                    <a:cubicBezTo>
                      <a:pt x="7" y="36"/>
                      <a:pt x="7" y="36"/>
                      <a:pt x="7" y="36"/>
                    </a:cubicBezTo>
                    <a:cubicBezTo>
                      <a:pt x="7" y="36"/>
                      <a:pt x="7" y="36"/>
                      <a:pt x="7" y="36"/>
                    </a:cubicBezTo>
                    <a:cubicBezTo>
                      <a:pt x="7" y="36"/>
                      <a:pt x="7" y="36"/>
                      <a:pt x="7" y="36"/>
                    </a:cubicBezTo>
                    <a:cubicBezTo>
                      <a:pt x="7" y="36"/>
                      <a:pt x="7" y="36"/>
                      <a:pt x="7" y="36"/>
                    </a:cubicBezTo>
                    <a:moveTo>
                      <a:pt x="8" y="35"/>
                    </a:moveTo>
                    <a:cubicBezTo>
                      <a:pt x="8" y="35"/>
                      <a:pt x="7" y="36"/>
                      <a:pt x="7" y="36"/>
                    </a:cubicBezTo>
                    <a:cubicBezTo>
                      <a:pt x="7" y="36"/>
                      <a:pt x="7" y="36"/>
                      <a:pt x="7" y="36"/>
                    </a:cubicBezTo>
                    <a:cubicBezTo>
                      <a:pt x="8" y="36"/>
                      <a:pt x="8" y="35"/>
                      <a:pt x="8" y="35"/>
                    </a:cubicBezTo>
                    <a:cubicBezTo>
                      <a:pt x="8" y="35"/>
                      <a:pt x="8" y="35"/>
                      <a:pt x="8" y="35"/>
                    </a:cubicBezTo>
                    <a:moveTo>
                      <a:pt x="22" y="26"/>
                    </a:moveTo>
                    <a:cubicBezTo>
                      <a:pt x="22" y="27"/>
                      <a:pt x="21" y="29"/>
                      <a:pt x="20" y="30"/>
                    </a:cubicBezTo>
                    <a:cubicBezTo>
                      <a:pt x="20" y="30"/>
                      <a:pt x="20" y="30"/>
                      <a:pt x="20" y="31"/>
                    </a:cubicBezTo>
                    <a:cubicBezTo>
                      <a:pt x="21" y="29"/>
                      <a:pt x="22" y="28"/>
                      <a:pt x="23" y="26"/>
                    </a:cubicBezTo>
                    <a:cubicBezTo>
                      <a:pt x="23" y="26"/>
                      <a:pt x="23" y="26"/>
                      <a:pt x="22" y="26"/>
                    </a:cubicBezTo>
                    <a:moveTo>
                      <a:pt x="16" y="22"/>
                    </a:moveTo>
                    <a:cubicBezTo>
                      <a:pt x="13" y="26"/>
                      <a:pt x="13" y="26"/>
                      <a:pt x="13" y="26"/>
                    </a:cubicBezTo>
                    <a:cubicBezTo>
                      <a:pt x="13" y="26"/>
                      <a:pt x="13" y="26"/>
                      <a:pt x="13" y="26"/>
                    </a:cubicBezTo>
                    <a:cubicBezTo>
                      <a:pt x="14" y="25"/>
                      <a:pt x="15" y="23"/>
                      <a:pt x="16" y="22"/>
                    </a:cubicBezTo>
                    <a:cubicBezTo>
                      <a:pt x="16" y="22"/>
                      <a:pt x="16" y="22"/>
                      <a:pt x="16" y="22"/>
                    </a:cubicBezTo>
                    <a:moveTo>
                      <a:pt x="27" y="17"/>
                    </a:moveTo>
                    <a:cubicBezTo>
                      <a:pt x="26" y="18"/>
                      <a:pt x="26" y="19"/>
                      <a:pt x="25" y="21"/>
                    </a:cubicBezTo>
                    <a:cubicBezTo>
                      <a:pt x="25" y="21"/>
                      <a:pt x="24" y="22"/>
                      <a:pt x="24" y="22"/>
                    </a:cubicBezTo>
                    <a:cubicBezTo>
                      <a:pt x="24" y="22"/>
                      <a:pt x="25" y="23"/>
                      <a:pt x="25" y="23"/>
                    </a:cubicBezTo>
                    <a:cubicBezTo>
                      <a:pt x="26" y="21"/>
                      <a:pt x="27" y="19"/>
                      <a:pt x="28" y="17"/>
                    </a:cubicBezTo>
                    <a:cubicBezTo>
                      <a:pt x="28" y="17"/>
                      <a:pt x="27" y="17"/>
                      <a:pt x="27" y="17"/>
                    </a:cubicBezTo>
                    <a:moveTo>
                      <a:pt x="21" y="13"/>
                    </a:moveTo>
                    <a:cubicBezTo>
                      <a:pt x="18" y="19"/>
                      <a:pt x="18" y="19"/>
                      <a:pt x="18" y="19"/>
                    </a:cubicBezTo>
                    <a:cubicBezTo>
                      <a:pt x="18" y="19"/>
                      <a:pt x="18" y="19"/>
                      <a:pt x="18" y="19"/>
                    </a:cubicBezTo>
                    <a:cubicBezTo>
                      <a:pt x="19" y="17"/>
                      <a:pt x="20" y="15"/>
                      <a:pt x="21" y="14"/>
                    </a:cubicBezTo>
                    <a:cubicBezTo>
                      <a:pt x="21" y="14"/>
                      <a:pt x="21" y="13"/>
                      <a:pt x="22" y="13"/>
                    </a:cubicBezTo>
                    <a:cubicBezTo>
                      <a:pt x="21" y="13"/>
                      <a:pt x="21" y="13"/>
                      <a:pt x="21" y="13"/>
                    </a:cubicBezTo>
                    <a:moveTo>
                      <a:pt x="32" y="7"/>
                    </a:moveTo>
                    <a:cubicBezTo>
                      <a:pt x="32" y="8"/>
                      <a:pt x="31" y="8"/>
                      <a:pt x="31" y="9"/>
                    </a:cubicBezTo>
                    <a:cubicBezTo>
                      <a:pt x="31" y="9"/>
                      <a:pt x="31" y="9"/>
                      <a:pt x="31" y="9"/>
                    </a:cubicBezTo>
                    <a:cubicBezTo>
                      <a:pt x="32" y="9"/>
                      <a:pt x="32" y="9"/>
                      <a:pt x="32" y="9"/>
                    </a:cubicBezTo>
                    <a:cubicBezTo>
                      <a:pt x="32" y="9"/>
                      <a:pt x="32" y="8"/>
                      <a:pt x="33" y="8"/>
                    </a:cubicBezTo>
                    <a:cubicBezTo>
                      <a:pt x="32" y="8"/>
                      <a:pt x="32" y="7"/>
                      <a:pt x="32" y="7"/>
                    </a:cubicBezTo>
                    <a:moveTo>
                      <a:pt x="33" y="5"/>
                    </a:moveTo>
                    <a:cubicBezTo>
                      <a:pt x="33" y="5"/>
                      <a:pt x="33" y="5"/>
                      <a:pt x="33" y="5"/>
                    </a:cubicBezTo>
                    <a:cubicBezTo>
                      <a:pt x="33" y="5"/>
                      <a:pt x="33" y="5"/>
                      <a:pt x="33" y="5"/>
                    </a:cubicBezTo>
                    <a:cubicBezTo>
                      <a:pt x="34" y="5"/>
                      <a:pt x="34" y="5"/>
                      <a:pt x="34" y="5"/>
                    </a:cubicBezTo>
                    <a:cubicBezTo>
                      <a:pt x="34" y="5"/>
                      <a:pt x="34" y="5"/>
                      <a:pt x="34" y="5"/>
                    </a:cubicBezTo>
                    <a:cubicBezTo>
                      <a:pt x="33" y="5"/>
                      <a:pt x="33" y="5"/>
                      <a:pt x="33" y="5"/>
                    </a:cubicBezTo>
                    <a:moveTo>
                      <a:pt x="33" y="0"/>
                    </a:moveTo>
                    <a:cubicBezTo>
                      <a:pt x="33" y="0"/>
                      <a:pt x="33" y="0"/>
                      <a:pt x="33" y="1"/>
                    </a:cubicBezTo>
                    <a:cubicBezTo>
                      <a:pt x="33" y="1"/>
                      <a:pt x="33" y="1"/>
                      <a:pt x="33" y="1"/>
                    </a:cubicBezTo>
                    <a:cubicBezTo>
                      <a:pt x="34" y="1"/>
                      <a:pt x="34" y="1"/>
                      <a:pt x="34" y="1"/>
                    </a:cubicBezTo>
                    <a:cubicBezTo>
                      <a:pt x="34" y="2"/>
                      <a:pt x="34" y="2"/>
                      <a:pt x="34" y="3"/>
                    </a:cubicBezTo>
                    <a:cubicBezTo>
                      <a:pt x="34" y="4"/>
                      <a:pt x="34" y="4"/>
                      <a:pt x="34" y="4"/>
                    </a:cubicBezTo>
                    <a:cubicBezTo>
                      <a:pt x="34" y="3"/>
                      <a:pt x="35" y="3"/>
                      <a:pt x="35" y="1"/>
                    </a:cubicBezTo>
                    <a:cubicBezTo>
                      <a:pt x="34" y="0"/>
                      <a:pt x="34" y="0"/>
                      <a:pt x="34" y="0"/>
                    </a:cubicBezTo>
                    <a:cubicBezTo>
                      <a:pt x="33" y="0"/>
                      <a:pt x="33" y="0"/>
                      <a:pt x="33" y="0"/>
                    </a:cubicBezTo>
                    <a:cubicBezTo>
                      <a:pt x="33" y="0"/>
                      <a:pt x="33"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60" name="Freeform 10554"/>
              <p:cNvSpPr>
                <a:spLocks noEditPoints="1"/>
              </p:cNvSpPr>
              <p:nvPr/>
            </p:nvSpPr>
            <p:spPr bwMode="auto">
              <a:xfrm>
                <a:off x="-404" y="3096"/>
                <a:ext cx="81" cy="118"/>
              </a:xfrm>
              <a:custGeom>
                <a:avLst/>
                <a:gdLst>
                  <a:gd name="T0" fmla="*/ 0 w 34"/>
                  <a:gd name="T1" fmla="*/ 50 h 50"/>
                  <a:gd name="T2" fmla="*/ 1 w 34"/>
                  <a:gd name="T3" fmla="*/ 49 h 50"/>
                  <a:gd name="T4" fmla="*/ 2 w 34"/>
                  <a:gd name="T5" fmla="*/ 48 h 50"/>
                  <a:gd name="T6" fmla="*/ 1 w 34"/>
                  <a:gd name="T7" fmla="*/ 49 h 50"/>
                  <a:gd name="T8" fmla="*/ 2 w 34"/>
                  <a:gd name="T9" fmla="*/ 48 h 50"/>
                  <a:gd name="T10" fmla="*/ 2 w 34"/>
                  <a:gd name="T11" fmla="*/ 47 h 50"/>
                  <a:gd name="T12" fmla="*/ 5 w 34"/>
                  <a:gd name="T13" fmla="*/ 44 h 50"/>
                  <a:gd name="T14" fmla="*/ 11 w 34"/>
                  <a:gd name="T15" fmla="*/ 43 h 50"/>
                  <a:gd name="T16" fmla="*/ 11 w 34"/>
                  <a:gd name="T17" fmla="*/ 44 h 50"/>
                  <a:gd name="T18" fmla="*/ 11 w 34"/>
                  <a:gd name="T19" fmla="*/ 43 h 50"/>
                  <a:gd name="T20" fmla="*/ 5 w 34"/>
                  <a:gd name="T21" fmla="*/ 43 h 50"/>
                  <a:gd name="T22" fmla="*/ 5 w 34"/>
                  <a:gd name="T23" fmla="*/ 43 h 50"/>
                  <a:gd name="T24" fmla="*/ 5 w 34"/>
                  <a:gd name="T25" fmla="*/ 42 h 50"/>
                  <a:gd name="T26" fmla="*/ 6 w 34"/>
                  <a:gd name="T27" fmla="*/ 41 h 50"/>
                  <a:gd name="T28" fmla="*/ 6 w 34"/>
                  <a:gd name="T29" fmla="*/ 41 h 50"/>
                  <a:gd name="T30" fmla="*/ 7 w 34"/>
                  <a:gd name="T31" fmla="*/ 40 h 50"/>
                  <a:gd name="T32" fmla="*/ 6 w 34"/>
                  <a:gd name="T33" fmla="*/ 41 h 50"/>
                  <a:gd name="T34" fmla="*/ 7 w 34"/>
                  <a:gd name="T35" fmla="*/ 40 h 50"/>
                  <a:gd name="T36" fmla="*/ 11 w 34"/>
                  <a:gd name="T37" fmla="*/ 42 h 50"/>
                  <a:gd name="T38" fmla="*/ 17 w 34"/>
                  <a:gd name="T39" fmla="*/ 34 h 50"/>
                  <a:gd name="T40" fmla="*/ 12 w 34"/>
                  <a:gd name="T41" fmla="*/ 31 h 50"/>
                  <a:gd name="T42" fmla="*/ 7 w 34"/>
                  <a:gd name="T43" fmla="*/ 40 h 50"/>
                  <a:gd name="T44" fmla="*/ 12 w 34"/>
                  <a:gd name="T45" fmla="*/ 31 h 50"/>
                  <a:gd name="T46" fmla="*/ 19 w 34"/>
                  <a:gd name="T47" fmla="*/ 29 h 50"/>
                  <a:gd name="T48" fmla="*/ 22 w 34"/>
                  <a:gd name="T49" fmla="*/ 26 h 50"/>
                  <a:gd name="T50" fmla="*/ 17 w 34"/>
                  <a:gd name="T51" fmla="*/ 23 h 50"/>
                  <a:gd name="T52" fmla="*/ 15 w 34"/>
                  <a:gd name="T53" fmla="*/ 27 h 50"/>
                  <a:gd name="T54" fmla="*/ 17 w 34"/>
                  <a:gd name="T55" fmla="*/ 23 h 50"/>
                  <a:gd name="T56" fmla="*/ 27 w 34"/>
                  <a:gd name="T57" fmla="*/ 14 h 50"/>
                  <a:gd name="T58" fmla="*/ 25 w 34"/>
                  <a:gd name="T59" fmla="*/ 21 h 50"/>
                  <a:gd name="T60" fmla="*/ 28 w 34"/>
                  <a:gd name="T61" fmla="*/ 12 h 50"/>
                  <a:gd name="T62" fmla="*/ 24 w 34"/>
                  <a:gd name="T63" fmla="*/ 13 h 50"/>
                  <a:gd name="T64" fmla="*/ 21 w 34"/>
                  <a:gd name="T65" fmla="*/ 18 h 50"/>
                  <a:gd name="T66" fmla="*/ 25 w 34"/>
                  <a:gd name="T67" fmla="*/ 10 h 50"/>
                  <a:gd name="T68" fmla="*/ 31 w 34"/>
                  <a:gd name="T69" fmla="*/ 1 h 50"/>
                  <a:gd name="T70" fmla="*/ 31 w 34"/>
                  <a:gd name="T71" fmla="*/ 1 h 50"/>
                  <a:gd name="T72" fmla="*/ 31 w 34"/>
                  <a:gd name="T73" fmla="*/ 1 h 50"/>
                  <a:gd name="T74" fmla="*/ 30 w 34"/>
                  <a:gd name="T75" fmla="*/ 3 h 50"/>
                  <a:gd name="T76" fmla="*/ 31 w 34"/>
                  <a:gd name="T77" fmla="*/ 2 h 50"/>
                  <a:gd name="T78" fmla="*/ 32 w 34"/>
                  <a:gd name="T79" fmla="*/ 2 h 50"/>
                  <a:gd name="T80" fmla="*/ 33 w 34"/>
                  <a:gd name="T81" fmla="*/ 4 h 50"/>
                  <a:gd name="T82" fmla="*/ 32 w 34"/>
                  <a:gd name="T83" fmla="*/ 5 h 50"/>
                  <a:gd name="T84" fmla="*/ 33 w 34"/>
                  <a:gd name="T85" fmla="*/ 4 h 50"/>
                  <a:gd name="T86" fmla="*/ 33 w 34"/>
                  <a:gd name="T87" fmla="*/ 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 h="50">
                    <a:moveTo>
                      <a:pt x="1" y="49"/>
                    </a:moveTo>
                    <a:cubicBezTo>
                      <a:pt x="1" y="49"/>
                      <a:pt x="1" y="50"/>
                      <a:pt x="0" y="50"/>
                    </a:cubicBezTo>
                    <a:cubicBezTo>
                      <a:pt x="0" y="50"/>
                      <a:pt x="1" y="50"/>
                      <a:pt x="1" y="50"/>
                    </a:cubicBezTo>
                    <a:cubicBezTo>
                      <a:pt x="1" y="50"/>
                      <a:pt x="1" y="50"/>
                      <a:pt x="1" y="49"/>
                    </a:cubicBezTo>
                    <a:cubicBezTo>
                      <a:pt x="1" y="49"/>
                      <a:pt x="1" y="49"/>
                      <a:pt x="1" y="49"/>
                    </a:cubicBezTo>
                    <a:moveTo>
                      <a:pt x="2" y="48"/>
                    </a:moveTo>
                    <a:cubicBezTo>
                      <a:pt x="1" y="48"/>
                      <a:pt x="1" y="48"/>
                      <a:pt x="1" y="49"/>
                    </a:cubicBezTo>
                    <a:cubicBezTo>
                      <a:pt x="1" y="49"/>
                      <a:pt x="1" y="49"/>
                      <a:pt x="1" y="49"/>
                    </a:cubicBezTo>
                    <a:cubicBezTo>
                      <a:pt x="2" y="49"/>
                      <a:pt x="2" y="48"/>
                      <a:pt x="2" y="48"/>
                    </a:cubicBezTo>
                    <a:cubicBezTo>
                      <a:pt x="2" y="48"/>
                      <a:pt x="2" y="48"/>
                      <a:pt x="2" y="48"/>
                    </a:cubicBezTo>
                    <a:moveTo>
                      <a:pt x="5" y="44"/>
                    </a:moveTo>
                    <a:cubicBezTo>
                      <a:pt x="4" y="45"/>
                      <a:pt x="3" y="46"/>
                      <a:pt x="2" y="47"/>
                    </a:cubicBezTo>
                    <a:cubicBezTo>
                      <a:pt x="2" y="47"/>
                      <a:pt x="2" y="47"/>
                      <a:pt x="2" y="48"/>
                    </a:cubicBezTo>
                    <a:cubicBezTo>
                      <a:pt x="3" y="46"/>
                      <a:pt x="4" y="45"/>
                      <a:pt x="5" y="44"/>
                    </a:cubicBezTo>
                    <a:cubicBezTo>
                      <a:pt x="5" y="44"/>
                      <a:pt x="5" y="44"/>
                      <a:pt x="5" y="44"/>
                    </a:cubicBezTo>
                    <a:moveTo>
                      <a:pt x="11" y="43"/>
                    </a:moveTo>
                    <a:cubicBezTo>
                      <a:pt x="11" y="43"/>
                      <a:pt x="11" y="43"/>
                      <a:pt x="10" y="44"/>
                    </a:cubicBezTo>
                    <a:cubicBezTo>
                      <a:pt x="11" y="44"/>
                      <a:pt x="11" y="44"/>
                      <a:pt x="11" y="44"/>
                    </a:cubicBezTo>
                    <a:cubicBezTo>
                      <a:pt x="11" y="44"/>
                      <a:pt x="11" y="43"/>
                      <a:pt x="12" y="43"/>
                    </a:cubicBezTo>
                    <a:cubicBezTo>
                      <a:pt x="11" y="43"/>
                      <a:pt x="11" y="43"/>
                      <a:pt x="11" y="43"/>
                    </a:cubicBezTo>
                    <a:moveTo>
                      <a:pt x="5" y="42"/>
                    </a:moveTo>
                    <a:cubicBezTo>
                      <a:pt x="5" y="43"/>
                      <a:pt x="5" y="43"/>
                      <a:pt x="5" y="43"/>
                    </a:cubicBezTo>
                    <a:cubicBezTo>
                      <a:pt x="5" y="43"/>
                      <a:pt x="5" y="43"/>
                      <a:pt x="5" y="43"/>
                    </a:cubicBezTo>
                    <a:cubicBezTo>
                      <a:pt x="5" y="43"/>
                      <a:pt x="5" y="43"/>
                      <a:pt x="5" y="43"/>
                    </a:cubicBezTo>
                    <a:cubicBezTo>
                      <a:pt x="5" y="43"/>
                      <a:pt x="5" y="43"/>
                      <a:pt x="6" y="42"/>
                    </a:cubicBezTo>
                    <a:cubicBezTo>
                      <a:pt x="6" y="42"/>
                      <a:pt x="5" y="42"/>
                      <a:pt x="5" y="42"/>
                    </a:cubicBezTo>
                    <a:moveTo>
                      <a:pt x="6" y="41"/>
                    </a:moveTo>
                    <a:cubicBezTo>
                      <a:pt x="6" y="41"/>
                      <a:pt x="6" y="41"/>
                      <a:pt x="6" y="41"/>
                    </a:cubicBezTo>
                    <a:cubicBezTo>
                      <a:pt x="6" y="41"/>
                      <a:pt x="6" y="41"/>
                      <a:pt x="6" y="41"/>
                    </a:cubicBezTo>
                    <a:cubicBezTo>
                      <a:pt x="6" y="41"/>
                      <a:pt x="6" y="41"/>
                      <a:pt x="6" y="41"/>
                    </a:cubicBezTo>
                    <a:cubicBezTo>
                      <a:pt x="6" y="41"/>
                      <a:pt x="6" y="41"/>
                      <a:pt x="6" y="41"/>
                    </a:cubicBezTo>
                    <a:moveTo>
                      <a:pt x="7" y="40"/>
                    </a:moveTo>
                    <a:cubicBezTo>
                      <a:pt x="6" y="41"/>
                      <a:pt x="6" y="41"/>
                      <a:pt x="6" y="41"/>
                    </a:cubicBezTo>
                    <a:cubicBezTo>
                      <a:pt x="6" y="41"/>
                      <a:pt x="6" y="41"/>
                      <a:pt x="6" y="41"/>
                    </a:cubicBezTo>
                    <a:cubicBezTo>
                      <a:pt x="6" y="41"/>
                      <a:pt x="7" y="41"/>
                      <a:pt x="7" y="40"/>
                    </a:cubicBezTo>
                    <a:cubicBezTo>
                      <a:pt x="7" y="40"/>
                      <a:pt x="7" y="40"/>
                      <a:pt x="7" y="40"/>
                    </a:cubicBezTo>
                    <a:moveTo>
                      <a:pt x="17" y="33"/>
                    </a:moveTo>
                    <a:cubicBezTo>
                      <a:pt x="15" y="36"/>
                      <a:pt x="13" y="39"/>
                      <a:pt x="11" y="42"/>
                    </a:cubicBezTo>
                    <a:cubicBezTo>
                      <a:pt x="12" y="42"/>
                      <a:pt x="12" y="42"/>
                      <a:pt x="12" y="42"/>
                    </a:cubicBezTo>
                    <a:cubicBezTo>
                      <a:pt x="14" y="40"/>
                      <a:pt x="15" y="37"/>
                      <a:pt x="17" y="34"/>
                    </a:cubicBezTo>
                    <a:cubicBezTo>
                      <a:pt x="17" y="34"/>
                      <a:pt x="17" y="33"/>
                      <a:pt x="17" y="33"/>
                    </a:cubicBezTo>
                    <a:moveTo>
                      <a:pt x="12" y="31"/>
                    </a:moveTo>
                    <a:cubicBezTo>
                      <a:pt x="7" y="39"/>
                      <a:pt x="7" y="39"/>
                      <a:pt x="7" y="39"/>
                    </a:cubicBezTo>
                    <a:cubicBezTo>
                      <a:pt x="7" y="40"/>
                      <a:pt x="7" y="40"/>
                      <a:pt x="7" y="40"/>
                    </a:cubicBezTo>
                    <a:cubicBezTo>
                      <a:pt x="9" y="37"/>
                      <a:pt x="11" y="34"/>
                      <a:pt x="13" y="31"/>
                    </a:cubicBezTo>
                    <a:cubicBezTo>
                      <a:pt x="13" y="31"/>
                      <a:pt x="13" y="31"/>
                      <a:pt x="12" y="31"/>
                    </a:cubicBezTo>
                    <a:moveTo>
                      <a:pt x="21" y="25"/>
                    </a:moveTo>
                    <a:cubicBezTo>
                      <a:pt x="20" y="27"/>
                      <a:pt x="20" y="28"/>
                      <a:pt x="19" y="29"/>
                    </a:cubicBezTo>
                    <a:cubicBezTo>
                      <a:pt x="19" y="29"/>
                      <a:pt x="19" y="29"/>
                      <a:pt x="20" y="30"/>
                    </a:cubicBezTo>
                    <a:cubicBezTo>
                      <a:pt x="20" y="28"/>
                      <a:pt x="21" y="27"/>
                      <a:pt x="22" y="26"/>
                    </a:cubicBezTo>
                    <a:cubicBezTo>
                      <a:pt x="22" y="26"/>
                      <a:pt x="21" y="26"/>
                      <a:pt x="21" y="25"/>
                    </a:cubicBezTo>
                    <a:moveTo>
                      <a:pt x="17" y="23"/>
                    </a:moveTo>
                    <a:cubicBezTo>
                      <a:pt x="15" y="27"/>
                      <a:pt x="15" y="27"/>
                      <a:pt x="15" y="27"/>
                    </a:cubicBezTo>
                    <a:cubicBezTo>
                      <a:pt x="15" y="27"/>
                      <a:pt x="15" y="27"/>
                      <a:pt x="15" y="27"/>
                    </a:cubicBezTo>
                    <a:cubicBezTo>
                      <a:pt x="17" y="23"/>
                      <a:pt x="17" y="23"/>
                      <a:pt x="17" y="23"/>
                    </a:cubicBezTo>
                    <a:cubicBezTo>
                      <a:pt x="17" y="23"/>
                      <a:pt x="17" y="23"/>
                      <a:pt x="17" y="23"/>
                    </a:cubicBezTo>
                    <a:moveTo>
                      <a:pt x="28" y="12"/>
                    </a:moveTo>
                    <a:cubicBezTo>
                      <a:pt x="28" y="13"/>
                      <a:pt x="28" y="13"/>
                      <a:pt x="27" y="14"/>
                    </a:cubicBezTo>
                    <a:cubicBezTo>
                      <a:pt x="26" y="16"/>
                      <a:pt x="25" y="18"/>
                      <a:pt x="24" y="20"/>
                    </a:cubicBezTo>
                    <a:cubicBezTo>
                      <a:pt x="24" y="21"/>
                      <a:pt x="24" y="21"/>
                      <a:pt x="25" y="21"/>
                    </a:cubicBezTo>
                    <a:cubicBezTo>
                      <a:pt x="26" y="18"/>
                      <a:pt x="28" y="15"/>
                      <a:pt x="29" y="12"/>
                    </a:cubicBezTo>
                    <a:cubicBezTo>
                      <a:pt x="28" y="12"/>
                      <a:pt x="28" y="12"/>
                      <a:pt x="28" y="12"/>
                    </a:cubicBezTo>
                    <a:moveTo>
                      <a:pt x="25" y="10"/>
                    </a:moveTo>
                    <a:cubicBezTo>
                      <a:pt x="24" y="13"/>
                      <a:pt x="24" y="13"/>
                      <a:pt x="24" y="13"/>
                    </a:cubicBezTo>
                    <a:cubicBezTo>
                      <a:pt x="20" y="18"/>
                      <a:pt x="20" y="18"/>
                      <a:pt x="20" y="18"/>
                    </a:cubicBezTo>
                    <a:cubicBezTo>
                      <a:pt x="20" y="18"/>
                      <a:pt x="20" y="18"/>
                      <a:pt x="21" y="18"/>
                    </a:cubicBezTo>
                    <a:cubicBezTo>
                      <a:pt x="26" y="10"/>
                      <a:pt x="26" y="10"/>
                      <a:pt x="26" y="10"/>
                    </a:cubicBezTo>
                    <a:cubicBezTo>
                      <a:pt x="25" y="10"/>
                      <a:pt x="25" y="10"/>
                      <a:pt x="25" y="10"/>
                    </a:cubicBezTo>
                    <a:moveTo>
                      <a:pt x="33" y="0"/>
                    </a:moveTo>
                    <a:cubicBezTo>
                      <a:pt x="31" y="1"/>
                      <a:pt x="31" y="1"/>
                      <a:pt x="31" y="1"/>
                    </a:cubicBezTo>
                    <a:cubicBezTo>
                      <a:pt x="31" y="1"/>
                      <a:pt x="31" y="1"/>
                      <a:pt x="31" y="1"/>
                    </a:cubicBezTo>
                    <a:cubicBezTo>
                      <a:pt x="31" y="1"/>
                      <a:pt x="31" y="1"/>
                      <a:pt x="31" y="1"/>
                    </a:cubicBezTo>
                    <a:cubicBezTo>
                      <a:pt x="31" y="1"/>
                      <a:pt x="31" y="1"/>
                      <a:pt x="31" y="1"/>
                    </a:cubicBezTo>
                    <a:cubicBezTo>
                      <a:pt x="31" y="1"/>
                      <a:pt x="31" y="1"/>
                      <a:pt x="31" y="1"/>
                    </a:cubicBezTo>
                    <a:cubicBezTo>
                      <a:pt x="30" y="1"/>
                      <a:pt x="30" y="1"/>
                      <a:pt x="30" y="1"/>
                    </a:cubicBezTo>
                    <a:cubicBezTo>
                      <a:pt x="30" y="3"/>
                      <a:pt x="30" y="3"/>
                      <a:pt x="30" y="3"/>
                    </a:cubicBezTo>
                    <a:cubicBezTo>
                      <a:pt x="30" y="3"/>
                      <a:pt x="30" y="3"/>
                      <a:pt x="30" y="3"/>
                    </a:cubicBezTo>
                    <a:cubicBezTo>
                      <a:pt x="30" y="3"/>
                      <a:pt x="31" y="2"/>
                      <a:pt x="31" y="2"/>
                    </a:cubicBezTo>
                    <a:cubicBezTo>
                      <a:pt x="31" y="2"/>
                      <a:pt x="31" y="2"/>
                      <a:pt x="32" y="2"/>
                    </a:cubicBezTo>
                    <a:cubicBezTo>
                      <a:pt x="32" y="2"/>
                      <a:pt x="32" y="2"/>
                      <a:pt x="32" y="2"/>
                    </a:cubicBezTo>
                    <a:cubicBezTo>
                      <a:pt x="32" y="3"/>
                      <a:pt x="32" y="3"/>
                      <a:pt x="32" y="3"/>
                    </a:cubicBezTo>
                    <a:cubicBezTo>
                      <a:pt x="32" y="3"/>
                      <a:pt x="32" y="3"/>
                      <a:pt x="33" y="4"/>
                    </a:cubicBezTo>
                    <a:cubicBezTo>
                      <a:pt x="32" y="4"/>
                      <a:pt x="32" y="4"/>
                      <a:pt x="32" y="4"/>
                    </a:cubicBezTo>
                    <a:cubicBezTo>
                      <a:pt x="32" y="5"/>
                      <a:pt x="32" y="5"/>
                      <a:pt x="32" y="5"/>
                    </a:cubicBezTo>
                    <a:cubicBezTo>
                      <a:pt x="33" y="5"/>
                      <a:pt x="33" y="5"/>
                      <a:pt x="33" y="5"/>
                    </a:cubicBezTo>
                    <a:cubicBezTo>
                      <a:pt x="33" y="4"/>
                      <a:pt x="33" y="4"/>
                      <a:pt x="33" y="4"/>
                    </a:cubicBezTo>
                    <a:cubicBezTo>
                      <a:pt x="33" y="4"/>
                      <a:pt x="34" y="2"/>
                      <a:pt x="33" y="1"/>
                    </a:cubicBezTo>
                    <a:cubicBezTo>
                      <a:pt x="33" y="1"/>
                      <a:pt x="33" y="1"/>
                      <a:pt x="33" y="1"/>
                    </a:cubicBezTo>
                    <a:cubicBezTo>
                      <a:pt x="33" y="0"/>
                      <a:pt x="33" y="0"/>
                      <a:pt x="3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61" name="Freeform 10555"/>
              <p:cNvSpPr>
                <a:spLocks noEditPoints="1"/>
              </p:cNvSpPr>
              <p:nvPr/>
            </p:nvSpPr>
            <p:spPr bwMode="auto">
              <a:xfrm>
                <a:off x="-401" y="3207"/>
                <a:ext cx="2" cy="5"/>
              </a:xfrm>
              <a:custGeom>
                <a:avLst/>
                <a:gdLst>
                  <a:gd name="T0" fmla="*/ 0 w 1"/>
                  <a:gd name="T1" fmla="*/ 2 h 2"/>
                  <a:gd name="T2" fmla="*/ 0 w 1"/>
                  <a:gd name="T3" fmla="*/ 2 h 2"/>
                  <a:gd name="T4" fmla="*/ 0 w 1"/>
                  <a:gd name="T5" fmla="*/ 2 h 2"/>
                  <a:gd name="T6" fmla="*/ 0 w 1"/>
                  <a:gd name="T7" fmla="*/ 2 h 2"/>
                  <a:gd name="T8" fmla="*/ 0 w 1"/>
                  <a:gd name="T9" fmla="*/ 2 h 2"/>
                  <a:gd name="T10" fmla="*/ 1 w 1"/>
                  <a:gd name="T11" fmla="*/ 0 h 2"/>
                  <a:gd name="T12" fmla="*/ 1 w 1"/>
                  <a:gd name="T13" fmla="*/ 1 h 2"/>
                  <a:gd name="T14" fmla="*/ 1 w 1"/>
                  <a:gd name="T15" fmla="*/ 1 h 2"/>
                  <a:gd name="T16" fmla="*/ 1 w 1"/>
                  <a:gd name="T17" fmla="*/ 1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2"/>
                    </a:moveTo>
                    <a:cubicBezTo>
                      <a:pt x="0" y="2"/>
                      <a:pt x="0" y="2"/>
                      <a:pt x="0" y="2"/>
                    </a:cubicBezTo>
                    <a:cubicBezTo>
                      <a:pt x="0" y="2"/>
                      <a:pt x="0" y="2"/>
                      <a:pt x="0" y="2"/>
                    </a:cubicBezTo>
                    <a:cubicBezTo>
                      <a:pt x="0" y="2"/>
                      <a:pt x="0" y="2"/>
                      <a:pt x="0" y="2"/>
                    </a:cubicBezTo>
                    <a:cubicBezTo>
                      <a:pt x="0" y="2"/>
                      <a:pt x="0" y="2"/>
                      <a:pt x="0" y="2"/>
                    </a:cubicBezTo>
                    <a:moveTo>
                      <a:pt x="1" y="0"/>
                    </a:moveTo>
                    <a:cubicBezTo>
                      <a:pt x="1" y="1"/>
                      <a:pt x="1" y="1"/>
                      <a:pt x="1" y="1"/>
                    </a:cubicBezTo>
                    <a:cubicBezTo>
                      <a:pt x="1" y="1"/>
                      <a:pt x="1" y="1"/>
                      <a:pt x="1" y="1"/>
                    </a:cubicBezTo>
                    <a:cubicBezTo>
                      <a:pt x="1" y="1"/>
                      <a:pt x="1" y="1"/>
                      <a:pt x="1" y="1"/>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362" name="Freeform 10556"/>
              <p:cNvSpPr>
                <a:spLocks noEditPoints="1"/>
              </p:cNvSpPr>
              <p:nvPr/>
            </p:nvSpPr>
            <p:spPr bwMode="auto">
              <a:xfrm>
                <a:off x="-392" y="3202"/>
                <a:ext cx="12" cy="19"/>
              </a:xfrm>
              <a:custGeom>
                <a:avLst/>
                <a:gdLst>
                  <a:gd name="T0" fmla="*/ 1 w 5"/>
                  <a:gd name="T1" fmla="*/ 7 h 8"/>
                  <a:gd name="T2" fmla="*/ 0 w 5"/>
                  <a:gd name="T3" fmla="*/ 8 h 8"/>
                  <a:gd name="T4" fmla="*/ 1 w 5"/>
                  <a:gd name="T5" fmla="*/ 8 h 8"/>
                  <a:gd name="T6" fmla="*/ 1 w 5"/>
                  <a:gd name="T7" fmla="*/ 7 h 8"/>
                  <a:gd name="T8" fmla="*/ 1 w 5"/>
                  <a:gd name="T9" fmla="*/ 7 h 8"/>
                  <a:gd name="T10" fmla="*/ 1 w 5"/>
                  <a:gd name="T11" fmla="*/ 6 h 8"/>
                  <a:gd name="T12" fmla="*/ 1 w 5"/>
                  <a:gd name="T13" fmla="*/ 6 h 8"/>
                  <a:gd name="T14" fmla="*/ 1 w 5"/>
                  <a:gd name="T15" fmla="*/ 7 h 8"/>
                  <a:gd name="T16" fmla="*/ 2 w 5"/>
                  <a:gd name="T17" fmla="*/ 6 h 8"/>
                  <a:gd name="T18" fmla="*/ 1 w 5"/>
                  <a:gd name="T19" fmla="*/ 6 h 8"/>
                  <a:gd name="T20" fmla="*/ 4 w 5"/>
                  <a:gd name="T21" fmla="*/ 1 h 8"/>
                  <a:gd name="T22" fmla="*/ 2 w 5"/>
                  <a:gd name="T23" fmla="*/ 5 h 8"/>
                  <a:gd name="T24" fmla="*/ 2 w 5"/>
                  <a:gd name="T25" fmla="*/ 5 h 8"/>
                  <a:gd name="T26" fmla="*/ 4 w 5"/>
                  <a:gd name="T27" fmla="*/ 2 h 8"/>
                  <a:gd name="T28" fmla="*/ 4 w 5"/>
                  <a:gd name="T29" fmla="*/ 1 h 8"/>
                  <a:gd name="T30" fmla="*/ 5 w 5"/>
                  <a:gd name="T31" fmla="*/ 0 h 8"/>
                  <a:gd name="T32" fmla="*/ 4 w 5"/>
                  <a:gd name="T33" fmla="*/ 0 h 8"/>
                  <a:gd name="T34" fmla="*/ 5 w 5"/>
                  <a:gd name="T35" fmla="*/ 1 h 8"/>
                  <a:gd name="T36" fmla="*/ 5 w 5"/>
                  <a:gd name="T37" fmla="*/ 0 h 8"/>
                  <a:gd name="T38" fmla="*/ 5 w 5"/>
                  <a:gd name="T3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8">
                    <a:moveTo>
                      <a:pt x="1" y="7"/>
                    </a:moveTo>
                    <a:cubicBezTo>
                      <a:pt x="0" y="7"/>
                      <a:pt x="0" y="7"/>
                      <a:pt x="0" y="8"/>
                    </a:cubicBezTo>
                    <a:cubicBezTo>
                      <a:pt x="0" y="8"/>
                      <a:pt x="0" y="8"/>
                      <a:pt x="1" y="8"/>
                    </a:cubicBezTo>
                    <a:cubicBezTo>
                      <a:pt x="1" y="8"/>
                      <a:pt x="1" y="8"/>
                      <a:pt x="1" y="7"/>
                    </a:cubicBezTo>
                    <a:cubicBezTo>
                      <a:pt x="1" y="7"/>
                      <a:pt x="1" y="7"/>
                      <a:pt x="1" y="7"/>
                    </a:cubicBezTo>
                    <a:moveTo>
                      <a:pt x="1" y="6"/>
                    </a:moveTo>
                    <a:cubicBezTo>
                      <a:pt x="1" y="6"/>
                      <a:pt x="1" y="6"/>
                      <a:pt x="1" y="6"/>
                    </a:cubicBezTo>
                    <a:cubicBezTo>
                      <a:pt x="1" y="7"/>
                      <a:pt x="1" y="7"/>
                      <a:pt x="1" y="7"/>
                    </a:cubicBezTo>
                    <a:cubicBezTo>
                      <a:pt x="1" y="7"/>
                      <a:pt x="2" y="6"/>
                      <a:pt x="2" y="6"/>
                    </a:cubicBezTo>
                    <a:cubicBezTo>
                      <a:pt x="2" y="6"/>
                      <a:pt x="1" y="6"/>
                      <a:pt x="1" y="6"/>
                    </a:cubicBezTo>
                    <a:moveTo>
                      <a:pt x="4" y="1"/>
                    </a:moveTo>
                    <a:cubicBezTo>
                      <a:pt x="3" y="3"/>
                      <a:pt x="2" y="4"/>
                      <a:pt x="2" y="5"/>
                    </a:cubicBezTo>
                    <a:cubicBezTo>
                      <a:pt x="2" y="5"/>
                      <a:pt x="2" y="5"/>
                      <a:pt x="2" y="5"/>
                    </a:cubicBezTo>
                    <a:cubicBezTo>
                      <a:pt x="3" y="4"/>
                      <a:pt x="4" y="3"/>
                      <a:pt x="4" y="2"/>
                    </a:cubicBezTo>
                    <a:cubicBezTo>
                      <a:pt x="4" y="2"/>
                      <a:pt x="4" y="1"/>
                      <a:pt x="4" y="1"/>
                    </a:cubicBezTo>
                    <a:moveTo>
                      <a:pt x="5" y="0"/>
                    </a:moveTo>
                    <a:cubicBezTo>
                      <a:pt x="5" y="0"/>
                      <a:pt x="4" y="0"/>
                      <a:pt x="4" y="0"/>
                    </a:cubicBezTo>
                    <a:cubicBezTo>
                      <a:pt x="5" y="1"/>
                      <a:pt x="5" y="1"/>
                      <a:pt x="5" y="1"/>
                    </a:cubicBezTo>
                    <a:cubicBezTo>
                      <a:pt x="5" y="1"/>
                      <a:pt x="5" y="0"/>
                      <a:pt x="5" y="0"/>
                    </a:cubicBezTo>
                    <a:cubicBezTo>
                      <a:pt x="5" y="0"/>
                      <a:pt x="5" y="0"/>
                      <a:pt x="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80" name="Freeform 10558"/>
            <p:cNvSpPr>
              <a:spLocks noEditPoints="1"/>
            </p:cNvSpPr>
            <p:nvPr/>
          </p:nvSpPr>
          <p:spPr bwMode="auto">
            <a:xfrm>
              <a:off x="-617538" y="5102225"/>
              <a:ext cx="3175" cy="7938"/>
            </a:xfrm>
            <a:custGeom>
              <a:avLst/>
              <a:gdLst>
                <a:gd name="T0" fmla="*/ 0 w 1"/>
                <a:gd name="T1" fmla="*/ 1 h 2"/>
                <a:gd name="T2" fmla="*/ 0 w 1"/>
                <a:gd name="T3" fmla="*/ 2 h 2"/>
                <a:gd name="T4" fmla="*/ 0 w 1"/>
                <a:gd name="T5" fmla="*/ 2 h 2"/>
                <a:gd name="T6" fmla="*/ 0 w 1"/>
                <a:gd name="T7" fmla="*/ 2 h 2"/>
                <a:gd name="T8" fmla="*/ 0 w 1"/>
                <a:gd name="T9" fmla="*/ 1 h 2"/>
                <a:gd name="T10" fmla="*/ 1 w 1"/>
                <a:gd name="T11" fmla="*/ 0 h 2"/>
                <a:gd name="T12" fmla="*/ 0 w 1"/>
                <a:gd name="T13" fmla="*/ 1 h 2"/>
                <a:gd name="T14" fmla="*/ 1 w 1"/>
                <a:gd name="T15" fmla="*/ 1 h 2"/>
                <a:gd name="T16" fmla="*/ 1 w 1"/>
                <a:gd name="T17" fmla="*/ 0 h 2"/>
                <a:gd name="T18" fmla="*/ 1 w 1"/>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2">
                  <a:moveTo>
                    <a:pt x="0" y="1"/>
                  </a:moveTo>
                  <a:cubicBezTo>
                    <a:pt x="0" y="2"/>
                    <a:pt x="0" y="2"/>
                    <a:pt x="0" y="2"/>
                  </a:cubicBezTo>
                  <a:cubicBezTo>
                    <a:pt x="0" y="2"/>
                    <a:pt x="0" y="2"/>
                    <a:pt x="0" y="2"/>
                  </a:cubicBezTo>
                  <a:cubicBezTo>
                    <a:pt x="0" y="2"/>
                    <a:pt x="0" y="2"/>
                    <a:pt x="0" y="2"/>
                  </a:cubicBezTo>
                  <a:cubicBezTo>
                    <a:pt x="0" y="2"/>
                    <a:pt x="0" y="2"/>
                    <a:pt x="0" y="1"/>
                  </a:cubicBezTo>
                  <a:moveTo>
                    <a:pt x="1" y="0"/>
                  </a:moveTo>
                  <a:cubicBezTo>
                    <a:pt x="0" y="0"/>
                    <a:pt x="0" y="1"/>
                    <a:pt x="0" y="1"/>
                  </a:cubicBezTo>
                  <a:cubicBezTo>
                    <a:pt x="0" y="1"/>
                    <a:pt x="1" y="1"/>
                    <a:pt x="1" y="1"/>
                  </a:cubicBezTo>
                  <a:cubicBezTo>
                    <a:pt x="1" y="1"/>
                    <a:pt x="1" y="1"/>
                    <a:pt x="1" y="0"/>
                  </a:cubicBezTo>
                  <a:cubicBezTo>
                    <a:pt x="1" y="0"/>
                    <a:pt x="1" y="0"/>
                    <a:pt x="1"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1" name="Freeform 10559"/>
            <p:cNvSpPr>
              <a:spLocks noEditPoints="1"/>
            </p:cNvSpPr>
            <p:nvPr/>
          </p:nvSpPr>
          <p:spPr bwMode="auto">
            <a:xfrm>
              <a:off x="-655638" y="5102225"/>
              <a:ext cx="19050" cy="26988"/>
            </a:xfrm>
            <a:custGeom>
              <a:avLst/>
              <a:gdLst>
                <a:gd name="T0" fmla="*/ 2 w 5"/>
                <a:gd name="T1" fmla="*/ 4 h 7"/>
                <a:gd name="T2" fmla="*/ 0 w 5"/>
                <a:gd name="T3" fmla="*/ 6 h 7"/>
                <a:gd name="T4" fmla="*/ 1 w 5"/>
                <a:gd name="T5" fmla="*/ 7 h 7"/>
                <a:gd name="T6" fmla="*/ 2 w 5"/>
                <a:gd name="T7" fmla="*/ 4 h 7"/>
                <a:gd name="T8" fmla="*/ 2 w 5"/>
                <a:gd name="T9" fmla="*/ 4 h 7"/>
                <a:gd name="T10" fmla="*/ 4 w 5"/>
                <a:gd name="T11" fmla="*/ 1 h 7"/>
                <a:gd name="T12" fmla="*/ 3 w 5"/>
                <a:gd name="T13" fmla="*/ 2 h 7"/>
                <a:gd name="T14" fmla="*/ 4 w 5"/>
                <a:gd name="T15" fmla="*/ 2 h 7"/>
                <a:gd name="T16" fmla="*/ 4 w 5"/>
                <a:gd name="T17" fmla="*/ 1 h 7"/>
                <a:gd name="T18" fmla="*/ 4 w 5"/>
                <a:gd name="T19" fmla="*/ 1 h 7"/>
                <a:gd name="T20" fmla="*/ 4 w 5"/>
                <a:gd name="T21" fmla="*/ 0 h 7"/>
                <a:gd name="T22" fmla="*/ 4 w 5"/>
                <a:gd name="T23" fmla="*/ 1 h 7"/>
                <a:gd name="T24" fmla="*/ 4 w 5"/>
                <a:gd name="T25" fmla="*/ 1 h 7"/>
                <a:gd name="T26" fmla="*/ 5 w 5"/>
                <a:gd name="T27" fmla="*/ 0 h 7"/>
                <a:gd name="T28" fmla="*/ 4 w 5"/>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2" y="4"/>
                  </a:moveTo>
                  <a:cubicBezTo>
                    <a:pt x="1" y="5"/>
                    <a:pt x="1" y="5"/>
                    <a:pt x="0" y="6"/>
                  </a:cubicBezTo>
                  <a:cubicBezTo>
                    <a:pt x="0" y="6"/>
                    <a:pt x="1" y="6"/>
                    <a:pt x="1" y="7"/>
                  </a:cubicBezTo>
                  <a:cubicBezTo>
                    <a:pt x="1" y="6"/>
                    <a:pt x="2" y="5"/>
                    <a:pt x="2" y="4"/>
                  </a:cubicBezTo>
                  <a:cubicBezTo>
                    <a:pt x="2" y="4"/>
                    <a:pt x="2" y="4"/>
                    <a:pt x="2" y="4"/>
                  </a:cubicBezTo>
                  <a:moveTo>
                    <a:pt x="4" y="1"/>
                  </a:moveTo>
                  <a:cubicBezTo>
                    <a:pt x="4" y="1"/>
                    <a:pt x="3" y="1"/>
                    <a:pt x="3" y="2"/>
                  </a:cubicBezTo>
                  <a:cubicBezTo>
                    <a:pt x="4" y="2"/>
                    <a:pt x="4" y="2"/>
                    <a:pt x="4" y="2"/>
                  </a:cubicBezTo>
                  <a:cubicBezTo>
                    <a:pt x="4" y="2"/>
                    <a:pt x="4" y="1"/>
                    <a:pt x="4" y="1"/>
                  </a:cubicBezTo>
                  <a:cubicBezTo>
                    <a:pt x="4" y="1"/>
                    <a:pt x="4" y="1"/>
                    <a:pt x="4" y="1"/>
                  </a:cubicBezTo>
                  <a:moveTo>
                    <a:pt x="4" y="0"/>
                  </a:moveTo>
                  <a:cubicBezTo>
                    <a:pt x="4" y="0"/>
                    <a:pt x="4" y="1"/>
                    <a:pt x="4" y="1"/>
                  </a:cubicBezTo>
                  <a:cubicBezTo>
                    <a:pt x="4" y="1"/>
                    <a:pt x="4" y="1"/>
                    <a:pt x="4" y="1"/>
                  </a:cubicBezTo>
                  <a:cubicBezTo>
                    <a:pt x="4" y="1"/>
                    <a:pt x="4" y="1"/>
                    <a:pt x="5" y="0"/>
                  </a:cubicBezTo>
                  <a:cubicBezTo>
                    <a:pt x="4" y="0"/>
                    <a:pt x="4" y="0"/>
                    <a:pt x="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2" name="Freeform 10560"/>
            <p:cNvSpPr>
              <a:spLocks noEditPoints="1"/>
            </p:cNvSpPr>
            <p:nvPr/>
          </p:nvSpPr>
          <p:spPr bwMode="auto">
            <a:xfrm>
              <a:off x="-658813" y="5110163"/>
              <a:ext cx="17463" cy="25400"/>
            </a:xfrm>
            <a:custGeom>
              <a:avLst/>
              <a:gdLst>
                <a:gd name="T0" fmla="*/ 1 w 5"/>
                <a:gd name="T1" fmla="*/ 4 h 7"/>
                <a:gd name="T2" fmla="*/ 0 w 5"/>
                <a:gd name="T3" fmla="*/ 6 h 7"/>
                <a:gd name="T4" fmla="*/ 0 w 5"/>
                <a:gd name="T5" fmla="*/ 7 h 7"/>
                <a:gd name="T6" fmla="*/ 2 w 5"/>
                <a:gd name="T7" fmla="*/ 5 h 7"/>
                <a:gd name="T8" fmla="*/ 1 w 5"/>
                <a:gd name="T9" fmla="*/ 4 h 7"/>
                <a:gd name="T10" fmla="*/ 4 w 5"/>
                <a:gd name="T11" fmla="*/ 0 h 7"/>
                <a:gd name="T12" fmla="*/ 3 w 5"/>
                <a:gd name="T13" fmla="*/ 2 h 7"/>
                <a:gd name="T14" fmla="*/ 3 w 5"/>
                <a:gd name="T15" fmla="*/ 2 h 7"/>
                <a:gd name="T16" fmla="*/ 4 w 5"/>
                <a:gd name="T17" fmla="*/ 1 h 7"/>
                <a:gd name="T18" fmla="*/ 4 w 5"/>
                <a:gd name="T19" fmla="*/ 0 h 7"/>
                <a:gd name="T20" fmla="*/ 4 w 5"/>
                <a:gd name="T21" fmla="*/ 0 h 7"/>
                <a:gd name="T22" fmla="*/ 4 w 5"/>
                <a:gd name="T23" fmla="*/ 0 h 7"/>
                <a:gd name="T24" fmla="*/ 4 w 5"/>
                <a:gd name="T25" fmla="*/ 1 h 7"/>
                <a:gd name="T26" fmla="*/ 5 w 5"/>
                <a:gd name="T27" fmla="*/ 0 h 7"/>
                <a:gd name="T28" fmla="*/ 4 w 5"/>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1" y="4"/>
                  </a:moveTo>
                  <a:cubicBezTo>
                    <a:pt x="1" y="5"/>
                    <a:pt x="0" y="6"/>
                    <a:pt x="0" y="6"/>
                  </a:cubicBezTo>
                  <a:cubicBezTo>
                    <a:pt x="0" y="6"/>
                    <a:pt x="0" y="6"/>
                    <a:pt x="0" y="7"/>
                  </a:cubicBezTo>
                  <a:cubicBezTo>
                    <a:pt x="1" y="6"/>
                    <a:pt x="1" y="5"/>
                    <a:pt x="2" y="5"/>
                  </a:cubicBezTo>
                  <a:cubicBezTo>
                    <a:pt x="2" y="4"/>
                    <a:pt x="1" y="4"/>
                    <a:pt x="1" y="4"/>
                  </a:cubicBezTo>
                  <a:moveTo>
                    <a:pt x="4" y="0"/>
                  </a:moveTo>
                  <a:cubicBezTo>
                    <a:pt x="3" y="1"/>
                    <a:pt x="3" y="1"/>
                    <a:pt x="3" y="2"/>
                  </a:cubicBezTo>
                  <a:cubicBezTo>
                    <a:pt x="3" y="2"/>
                    <a:pt x="3" y="2"/>
                    <a:pt x="3" y="2"/>
                  </a:cubicBezTo>
                  <a:cubicBezTo>
                    <a:pt x="4" y="2"/>
                    <a:pt x="4" y="1"/>
                    <a:pt x="4" y="1"/>
                  </a:cubicBezTo>
                  <a:cubicBezTo>
                    <a:pt x="4" y="0"/>
                    <a:pt x="4" y="0"/>
                    <a:pt x="4" y="0"/>
                  </a:cubicBezTo>
                  <a:moveTo>
                    <a:pt x="4" y="0"/>
                  </a:moveTo>
                  <a:cubicBezTo>
                    <a:pt x="4" y="0"/>
                    <a:pt x="4" y="0"/>
                    <a:pt x="4" y="0"/>
                  </a:cubicBezTo>
                  <a:cubicBezTo>
                    <a:pt x="4" y="1"/>
                    <a:pt x="4" y="1"/>
                    <a:pt x="4" y="1"/>
                  </a:cubicBezTo>
                  <a:cubicBezTo>
                    <a:pt x="4" y="0"/>
                    <a:pt x="4" y="0"/>
                    <a:pt x="5" y="0"/>
                  </a:cubicBezTo>
                  <a:cubicBezTo>
                    <a:pt x="4" y="0"/>
                    <a:pt x="4" y="0"/>
                    <a:pt x="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3" name="Freeform 10561"/>
            <p:cNvSpPr>
              <a:spLocks/>
            </p:cNvSpPr>
            <p:nvPr/>
          </p:nvSpPr>
          <p:spPr bwMode="auto">
            <a:xfrm>
              <a:off x="-644525" y="5110163"/>
              <a:ext cx="0" cy="3175"/>
            </a:xfrm>
            <a:custGeom>
              <a:avLst/>
              <a:gdLst>
                <a:gd name="T0" fmla="*/ 0 h 1"/>
                <a:gd name="T1" fmla="*/ 0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4" name="Freeform 10562"/>
            <p:cNvSpPr>
              <a:spLocks noEditPoints="1"/>
            </p:cNvSpPr>
            <p:nvPr/>
          </p:nvSpPr>
          <p:spPr bwMode="auto">
            <a:xfrm>
              <a:off x="-636588" y="5113338"/>
              <a:ext cx="14288" cy="26988"/>
            </a:xfrm>
            <a:custGeom>
              <a:avLst/>
              <a:gdLst>
                <a:gd name="T0" fmla="*/ 2 w 4"/>
                <a:gd name="T1" fmla="*/ 4 h 7"/>
                <a:gd name="T2" fmla="*/ 0 w 4"/>
                <a:gd name="T3" fmla="*/ 6 h 7"/>
                <a:gd name="T4" fmla="*/ 1 w 4"/>
                <a:gd name="T5" fmla="*/ 7 h 7"/>
                <a:gd name="T6" fmla="*/ 2 w 4"/>
                <a:gd name="T7" fmla="*/ 4 h 7"/>
                <a:gd name="T8" fmla="*/ 2 w 4"/>
                <a:gd name="T9" fmla="*/ 4 h 7"/>
                <a:gd name="T10" fmla="*/ 3 w 4"/>
                <a:gd name="T11" fmla="*/ 1 h 7"/>
                <a:gd name="T12" fmla="*/ 3 w 4"/>
                <a:gd name="T13" fmla="*/ 2 h 7"/>
                <a:gd name="T14" fmla="*/ 3 w 4"/>
                <a:gd name="T15" fmla="*/ 2 h 7"/>
                <a:gd name="T16" fmla="*/ 4 w 4"/>
                <a:gd name="T17" fmla="*/ 1 h 7"/>
                <a:gd name="T18" fmla="*/ 3 w 4"/>
                <a:gd name="T19" fmla="*/ 1 h 7"/>
                <a:gd name="T20" fmla="*/ 4 w 4"/>
                <a:gd name="T21" fmla="*/ 0 h 7"/>
                <a:gd name="T22" fmla="*/ 4 w 4"/>
                <a:gd name="T23" fmla="*/ 0 h 7"/>
                <a:gd name="T24" fmla="*/ 4 w 4"/>
                <a:gd name="T25" fmla="*/ 1 h 7"/>
                <a:gd name="T26" fmla="*/ 4 w 4"/>
                <a:gd name="T27" fmla="*/ 1 h 7"/>
                <a:gd name="T28" fmla="*/ 4 w 4"/>
                <a:gd name="T29" fmla="*/ 0 h 7"/>
                <a:gd name="T30" fmla="*/ 4 w 4"/>
                <a:gd name="T3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7">
                  <a:moveTo>
                    <a:pt x="2" y="4"/>
                  </a:moveTo>
                  <a:cubicBezTo>
                    <a:pt x="1" y="5"/>
                    <a:pt x="1" y="5"/>
                    <a:pt x="0" y="6"/>
                  </a:cubicBezTo>
                  <a:cubicBezTo>
                    <a:pt x="0" y="6"/>
                    <a:pt x="1" y="6"/>
                    <a:pt x="1" y="7"/>
                  </a:cubicBezTo>
                  <a:cubicBezTo>
                    <a:pt x="1" y="6"/>
                    <a:pt x="2" y="5"/>
                    <a:pt x="2" y="4"/>
                  </a:cubicBezTo>
                  <a:cubicBezTo>
                    <a:pt x="2" y="4"/>
                    <a:pt x="2" y="4"/>
                    <a:pt x="2" y="4"/>
                  </a:cubicBezTo>
                  <a:moveTo>
                    <a:pt x="3" y="1"/>
                  </a:moveTo>
                  <a:cubicBezTo>
                    <a:pt x="3" y="1"/>
                    <a:pt x="3" y="1"/>
                    <a:pt x="3" y="2"/>
                  </a:cubicBezTo>
                  <a:cubicBezTo>
                    <a:pt x="3" y="2"/>
                    <a:pt x="3" y="2"/>
                    <a:pt x="3" y="2"/>
                  </a:cubicBezTo>
                  <a:cubicBezTo>
                    <a:pt x="4" y="2"/>
                    <a:pt x="4" y="2"/>
                    <a:pt x="4" y="1"/>
                  </a:cubicBezTo>
                  <a:cubicBezTo>
                    <a:pt x="4" y="1"/>
                    <a:pt x="4" y="1"/>
                    <a:pt x="3" y="1"/>
                  </a:cubicBezTo>
                  <a:moveTo>
                    <a:pt x="4" y="0"/>
                  </a:moveTo>
                  <a:cubicBezTo>
                    <a:pt x="4" y="0"/>
                    <a:pt x="4" y="0"/>
                    <a:pt x="4" y="0"/>
                  </a:cubicBezTo>
                  <a:cubicBezTo>
                    <a:pt x="4" y="0"/>
                    <a:pt x="4" y="0"/>
                    <a:pt x="4" y="1"/>
                  </a:cubicBezTo>
                  <a:cubicBezTo>
                    <a:pt x="4" y="1"/>
                    <a:pt x="4" y="1"/>
                    <a:pt x="4" y="1"/>
                  </a:cubicBezTo>
                  <a:cubicBezTo>
                    <a:pt x="4" y="1"/>
                    <a:pt x="4" y="1"/>
                    <a:pt x="4" y="0"/>
                  </a:cubicBezTo>
                  <a:cubicBezTo>
                    <a:pt x="4" y="0"/>
                    <a:pt x="4" y="0"/>
                    <a:pt x="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5" name="Freeform 10563"/>
            <p:cNvSpPr>
              <a:spLocks noEditPoints="1"/>
            </p:cNvSpPr>
            <p:nvPr/>
          </p:nvSpPr>
          <p:spPr bwMode="auto">
            <a:xfrm>
              <a:off x="-641350" y="5121275"/>
              <a:ext cx="15875" cy="25400"/>
            </a:xfrm>
            <a:custGeom>
              <a:avLst/>
              <a:gdLst>
                <a:gd name="T0" fmla="*/ 1 w 4"/>
                <a:gd name="T1" fmla="*/ 4 h 7"/>
                <a:gd name="T2" fmla="*/ 0 w 4"/>
                <a:gd name="T3" fmla="*/ 6 h 7"/>
                <a:gd name="T4" fmla="*/ 0 w 4"/>
                <a:gd name="T5" fmla="*/ 7 h 7"/>
                <a:gd name="T6" fmla="*/ 2 w 4"/>
                <a:gd name="T7" fmla="*/ 5 h 7"/>
                <a:gd name="T8" fmla="*/ 1 w 4"/>
                <a:gd name="T9" fmla="*/ 4 h 7"/>
                <a:gd name="T10" fmla="*/ 4 w 4"/>
                <a:gd name="T11" fmla="*/ 0 h 7"/>
                <a:gd name="T12" fmla="*/ 3 w 4"/>
                <a:gd name="T13" fmla="*/ 2 h 7"/>
                <a:gd name="T14" fmla="*/ 3 w 4"/>
                <a:gd name="T15" fmla="*/ 2 h 7"/>
                <a:gd name="T16" fmla="*/ 4 w 4"/>
                <a:gd name="T17" fmla="*/ 0 h 7"/>
                <a:gd name="T18" fmla="*/ 4 w 4"/>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7">
                  <a:moveTo>
                    <a:pt x="1" y="4"/>
                  </a:moveTo>
                  <a:cubicBezTo>
                    <a:pt x="1" y="5"/>
                    <a:pt x="0" y="6"/>
                    <a:pt x="0" y="6"/>
                  </a:cubicBezTo>
                  <a:cubicBezTo>
                    <a:pt x="0" y="6"/>
                    <a:pt x="0" y="7"/>
                    <a:pt x="0" y="7"/>
                  </a:cubicBezTo>
                  <a:cubicBezTo>
                    <a:pt x="1" y="6"/>
                    <a:pt x="1" y="5"/>
                    <a:pt x="2" y="5"/>
                  </a:cubicBezTo>
                  <a:cubicBezTo>
                    <a:pt x="2" y="4"/>
                    <a:pt x="1" y="4"/>
                    <a:pt x="1" y="4"/>
                  </a:cubicBezTo>
                  <a:moveTo>
                    <a:pt x="4" y="0"/>
                  </a:moveTo>
                  <a:cubicBezTo>
                    <a:pt x="3" y="0"/>
                    <a:pt x="3" y="1"/>
                    <a:pt x="3" y="2"/>
                  </a:cubicBezTo>
                  <a:cubicBezTo>
                    <a:pt x="3" y="2"/>
                    <a:pt x="3" y="2"/>
                    <a:pt x="3" y="2"/>
                  </a:cubicBezTo>
                  <a:cubicBezTo>
                    <a:pt x="4" y="1"/>
                    <a:pt x="4" y="1"/>
                    <a:pt x="4" y="0"/>
                  </a:cubicBezTo>
                  <a:cubicBezTo>
                    <a:pt x="4" y="0"/>
                    <a:pt x="4" y="0"/>
                    <a:pt x="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6" name="Freeform 10564"/>
            <p:cNvSpPr>
              <a:spLocks noEditPoints="1"/>
            </p:cNvSpPr>
            <p:nvPr/>
          </p:nvSpPr>
          <p:spPr bwMode="auto">
            <a:xfrm>
              <a:off x="-674688" y="5135563"/>
              <a:ext cx="15875" cy="23813"/>
            </a:xfrm>
            <a:custGeom>
              <a:avLst/>
              <a:gdLst>
                <a:gd name="T0" fmla="*/ 0 w 4"/>
                <a:gd name="T1" fmla="*/ 5 h 6"/>
                <a:gd name="T2" fmla="*/ 0 w 4"/>
                <a:gd name="T3" fmla="*/ 5 h 6"/>
                <a:gd name="T4" fmla="*/ 1 w 4"/>
                <a:gd name="T5" fmla="*/ 6 h 6"/>
                <a:gd name="T6" fmla="*/ 1 w 4"/>
                <a:gd name="T7" fmla="*/ 5 h 6"/>
                <a:gd name="T8" fmla="*/ 0 w 4"/>
                <a:gd name="T9" fmla="*/ 5 h 6"/>
                <a:gd name="T10" fmla="*/ 3 w 4"/>
                <a:gd name="T11" fmla="*/ 0 h 6"/>
                <a:gd name="T12" fmla="*/ 0 w 4"/>
                <a:gd name="T13" fmla="*/ 5 h 6"/>
                <a:gd name="T14" fmla="*/ 1 w 4"/>
                <a:gd name="T15" fmla="*/ 5 h 6"/>
                <a:gd name="T16" fmla="*/ 4 w 4"/>
                <a:gd name="T17" fmla="*/ 0 h 6"/>
                <a:gd name="T18" fmla="*/ 3 w 4"/>
                <a:gd name="T19" fmla="*/ 0 h 6"/>
                <a:gd name="T20" fmla="*/ 4 w 4"/>
                <a:gd name="T21" fmla="*/ 0 h 6"/>
                <a:gd name="T22" fmla="*/ 4 w 4"/>
                <a:gd name="T23" fmla="*/ 0 h 6"/>
                <a:gd name="T24" fmla="*/ 4 w 4"/>
                <a:gd name="T25" fmla="*/ 0 h 6"/>
                <a:gd name="T26" fmla="*/ 4 w 4"/>
                <a:gd name="T27" fmla="*/ 0 h 6"/>
                <a:gd name="T28" fmla="*/ 4 w 4"/>
                <a:gd name="T2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 h="6">
                  <a:moveTo>
                    <a:pt x="0" y="5"/>
                  </a:moveTo>
                  <a:cubicBezTo>
                    <a:pt x="0" y="5"/>
                    <a:pt x="0" y="5"/>
                    <a:pt x="0" y="5"/>
                  </a:cubicBezTo>
                  <a:cubicBezTo>
                    <a:pt x="0" y="6"/>
                    <a:pt x="0" y="6"/>
                    <a:pt x="1" y="6"/>
                  </a:cubicBezTo>
                  <a:cubicBezTo>
                    <a:pt x="1" y="6"/>
                    <a:pt x="1" y="5"/>
                    <a:pt x="1" y="5"/>
                  </a:cubicBezTo>
                  <a:cubicBezTo>
                    <a:pt x="1" y="5"/>
                    <a:pt x="1" y="5"/>
                    <a:pt x="0" y="5"/>
                  </a:cubicBezTo>
                  <a:moveTo>
                    <a:pt x="3" y="0"/>
                  </a:moveTo>
                  <a:cubicBezTo>
                    <a:pt x="2" y="2"/>
                    <a:pt x="1" y="3"/>
                    <a:pt x="0" y="5"/>
                  </a:cubicBezTo>
                  <a:cubicBezTo>
                    <a:pt x="1" y="5"/>
                    <a:pt x="1" y="5"/>
                    <a:pt x="1" y="5"/>
                  </a:cubicBezTo>
                  <a:cubicBezTo>
                    <a:pt x="2" y="4"/>
                    <a:pt x="3" y="2"/>
                    <a:pt x="4" y="0"/>
                  </a:cubicBezTo>
                  <a:cubicBezTo>
                    <a:pt x="4" y="0"/>
                    <a:pt x="4" y="0"/>
                    <a:pt x="3" y="0"/>
                  </a:cubicBezTo>
                  <a:moveTo>
                    <a:pt x="4" y="0"/>
                  </a:moveTo>
                  <a:cubicBezTo>
                    <a:pt x="4" y="0"/>
                    <a:pt x="4" y="0"/>
                    <a:pt x="4" y="0"/>
                  </a:cubicBezTo>
                  <a:cubicBezTo>
                    <a:pt x="4" y="0"/>
                    <a:pt x="4" y="0"/>
                    <a:pt x="4" y="0"/>
                  </a:cubicBezTo>
                  <a:cubicBezTo>
                    <a:pt x="4" y="0"/>
                    <a:pt x="4" y="0"/>
                    <a:pt x="4" y="0"/>
                  </a:cubicBezTo>
                  <a:cubicBezTo>
                    <a:pt x="4" y="0"/>
                    <a:pt x="4" y="0"/>
                    <a:pt x="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7" name="Freeform 10565"/>
            <p:cNvSpPr>
              <a:spLocks/>
            </p:cNvSpPr>
            <p:nvPr/>
          </p:nvSpPr>
          <p:spPr bwMode="auto">
            <a:xfrm>
              <a:off x="-674688" y="5154613"/>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8" name="Freeform 10566"/>
            <p:cNvSpPr>
              <a:spLocks noEditPoints="1"/>
            </p:cNvSpPr>
            <p:nvPr/>
          </p:nvSpPr>
          <p:spPr bwMode="auto">
            <a:xfrm>
              <a:off x="-655638" y="5146675"/>
              <a:ext cx="14288" cy="23813"/>
            </a:xfrm>
            <a:custGeom>
              <a:avLst/>
              <a:gdLst>
                <a:gd name="T0" fmla="*/ 0 w 4"/>
                <a:gd name="T1" fmla="*/ 5 h 6"/>
                <a:gd name="T2" fmla="*/ 0 w 4"/>
                <a:gd name="T3" fmla="*/ 6 h 6"/>
                <a:gd name="T4" fmla="*/ 1 w 4"/>
                <a:gd name="T5" fmla="*/ 6 h 6"/>
                <a:gd name="T6" fmla="*/ 1 w 4"/>
                <a:gd name="T7" fmla="*/ 5 h 6"/>
                <a:gd name="T8" fmla="*/ 0 w 4"/>
                <a:gd name="T9" fmla="*/ 5 h 6"/>
                <a:gd name="T10" fmla="*/ 3 w 4"/>
                <a:gd name="T11" fmla="*/ 0 h 6"/>
                <a:gd name="T12" fmla="*/ 0 w 4"/>
                <a:gd name="T13" fmla="*/ 5 h 6"/>
                <a:gd name="T14" fmla="*/ 1 w 4"/>
                <a:gd name="T15" fmla="*/ 5 h 6"/>
                <a:gd name="T16" fmla="*/ 4 w 4"/>
                <a:gd name="T17" fmla="*/ 1 h 6"/>
                <a:gd name="T18" fmla="*/ 4 w 4"/>
                <a:gd name="T19" fmla="*/ 0 h 6"/>
                <a:gd name="T20" fmla="*/ 3 w 4"/>
                <a:gd name="T21" fmla="*/ 0 h 6"/>
                <a:gd name="T22" fmla="*/ 4 w 4"/>
                <a:gd name="T23" fmla="*/ 0 h 6"/>
                <a:gd name="T24" fmla="*/ 4 w 4"/>
                <a:gd name="T25" fmla="*/ 0 h 6"/>
                <a:gd name="T26" fmla="*/ 4 w 4"/>
                <a:gd name="T27" fmla="*/ 0 h 6"/>
                <a:gd name="T28" fmla="*/ 4 w 4"/>
                <a:gd name="T29" fmla="*/ 0 h 6"/>
                <a:gd name="T30" fmla="*/ 4 w 4"/>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 h="6">
                  <a:moveTo>
                    <a:pt x="0" y="5"/>
                  </a:moveTo>
                  <a:cubicBezTo>
                    <a:pt x="0" y="5"/>
                    <a:pt x="0" y="5"/>
                    <a:pt x="0" y="6"/>
                  </a:cubicBezTo>
                  <a:cubicBezTo>
                    <a:pt x="0" y="6"/>
                    <a:pt x="0" y="6"/>
                    <a:pt x="1" y="6"/>
                  </a:cubicBezTo>
                  <a:cubicBezTo>
                    <a:pt x="1" y="6"/>
                    <a:pt x="1" y="6"/>
                    <a:pt x="1" y="5"/>
                  </a:cubicBezTo>
                  <a:cubicBezTo>
                    <a:pt x="1" y="5"/>
                    <a:pt x="1" y="5"/>
                    <a:pt x="0" y="5"/>
                  </a:cubicBezTo>
                  <a:moveTo>
                    <a:pt x="3" y="0"/>
                  </a:moveTo>
                  <a:cubicBezTo>
                    <a:pt x="2" y="2"/>
                    <a:pt x="1" y="3"/>
                    <a:pt x="0" y="5"/>
                  </a:cubicBezTo>
                  <a:cubicBezTo>
                    <a:pt x="1" y="5"/>
                    <a:pt x="1" y="5"/>
                    <a:pt x="1" y="5"/>
                  </a:cubicBezTo>
                  <a:cubicBezTo>
                    <a:pt x="2" y="4"/>
                    <a:pt x="3" y="2"/>
                    <a:pt x="4" y="1"/>
                  </a:cubicBezTo>
                  <a:cubicBezTo>
                    <a:pt x="4" y="0"/>
                    <a:pt x="4" y="0"/>
                    <a:pt x="4" y="0"/>
                  </a:cubicBezTo>
                  <a:cubicBezTo>
                    <a:pt x="4" y="0"/>
                    <a:pt x="3" y="0"/>
                    <a:pt x="3" y="0"/>
                  </a:cubicBezTo>
                  <a:moveTo>
                    <a:pt x="4" y="0"/>
                  </a:moveTo>
                  <a:cubicBezTo>
                    <a:pt x="4" y="0"/>
                    <a:pt x="4" y="0"/>
                    <a:pt x="4" y="0"/>
                  </a:cubicBezTo>
                  <a:cubicBezTo>
                    <a:pt x="4" y="0"/>
                    <a:pt x="4" y="0"/>
                    <a:pt x="4" y="0"/>
                  </a:cubicBezTo>
                  <a:cubicBezTo>
                    <a:pt x="4" y="0"/>
                    <a:pt x="4" y="0"/>
                    <a:pt x="4" y="0"/>
                  </a:cubicBezTo>
                  <a:cubicBezTo>
                    <a:pt x="4" y="0"/>
                    <a:pt x="4" y="0"/>
                    <a:pt x="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89" name="Freeform 10567"/>
            <p:cNvSpPr>
              <a:spLocks/>
            </p:cNvSpPr>
            <p:nvPr/>
          </p:nvSpPr>
          <p:spPr bwMode="auto">
            <a:xfrm>
              <a:off x="-655638" y="5165725"/>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1" y="0"/>
                    <a:pt x="1" y="0"/>
                    <a:pt x="1" y="0"/>
                  </a:cubicBezTo>
                  <a:cubicBezTo>
                    <a:pt x="1" y="0"/>
                    <a:pt x="1" y="0"/>
                    <a:pt x="1" y="0"/>
                  </a:cubicBezTo>
                  <a:cubicBezTo>
                    <a:pt x="1" y="0"/>
                    <a:pt x="1"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0" name="Freeform 10568"/>
            <p:cNvSpPr>
              <a:spLocks noEditPoints="1"/>
            </p:cNvSpPr>
            <p:nvPr/>
          </p:nvSpPr>
          <p:spPr bwMode="auto">
            <a:xfrm>
              <a:off x="-1090613" y="5159375"/>
              <a:ext cx="415925" cy="661988"/>
            </a:xfrm>
            <a:custGeom>
              <a:avLst/>
              <a:gdLst>
                <a:gd name="T0" fmla="*/ 5 w 111"/>
                <a:gd name="T1" fmla="*/ 169 h 177"/>
                <a:gd name="T2" fmla="*/ 12 w 111"/>
                <a:gd name="T3" fmla="*/ 158 h 177"/>
                <a:gd name="T4" fmla="*/ 13 w 111"/>
                <a:gd name="T5" fmla="*/ 156 h 177"/>
                <a:gd name="T6" fmla="*/ 14 w 111"/>
                <a:gd name="T7" fmla="*/ 155 h 177"/>
                <a:gd name="T8" fmla="*/ 15 w 111"/>
                <a:gd name="T9" fmla="*/ 153 h 177"/>
                <a:gd name="T10" fmla="*/ 17 w 111"/>
                <a:gd name="T11" fmla="*/ 150 h 177"/>
                <a:gd name="T12" fmla="*/ 17 w 111"/>
                <a:gd name="T13" fmla="*/ 149 h 177"/>
                <a:gd name="T14" fmla="*/ 19 w 111"/>
                <a:gd name="T15" fmla="*/ 146 h 177"/>
                <a:gd name="T16" fmla="*/ 21 w 111"/>
                <a:gd name="T17" fmla="*/ 144 h 177"/>
                <a:gd name="T18" fmla="*/ 21 w 111"/>
                <a:gd name="T19" fmla="*/ 143 h 177"/>
                <a:gd name="T20" fmla="*/ 22 w 111"/>
                <a:gd name="T21" fmla="*/ 143 h 177"/>
                <a:gd name="T22" fmla="*/ 23 w 111"/>
                <a:gd name="T23" fmla="*/ 141 h 177"/>
                <a:gd name="T24" fmla="*/ 25 w 111"/>
                <a:gd name="T25" fmla="*/ 137 h 177"/>
                <a:gd name="T26" fmla="*/ 29 w 111"/>
                <a:gd name="T27" fmla="*/ 132 h 177"/>
                <a:gd name="T28" fmla="*/ 29 w 111"/>
                <a:gd name="T29" fmla="*/ 131 h 177"/>
                <a:gd name="T30" fmla="*/ 30 w 111"/>
                <a:gd name="T31" fmla="*/ 130 h 177"/>
                <a:gd name="T32" fmla="*/ 33 w 111"/>
                <a:gd name="T33" fmla="*/ 125 h 177"/>
                <a:gd name="T34" fmla="*/ 37 w 111"/>
                <a:gd name="T35" fmla="*/ 118 h 177"/>
                <a:gd name="T36" fmla="*/ 39 w 111"/>
                <a:gd name="T37" fmla="*/ 116 h 177"/>
                <a:gd name="T38" fmla="*/ 46 w 111"/>
                <a:gd name="T39" fmla="*/ 105 h 177"/>
                <a:gd name="T40" fmla="*/ 57 w 111"/>
                <a:gd name="T41" fmla="*/ 86 h 177"/>
                <a:gd name="T42" fmla="*/ 63 w 111"/>
                <a:gd name="T43" fmla="*/ 78 h 177"/>
                <a:gd name="T44" fmla="*/ 65 w 111"/>
                <a:gd name="T45" fmla="*/ 74 h 177"/>
                <a:gd name="T46" fmla="*/ 68 w 111"/>
                <a:gd name="T47" fmla="*/ 70 h 177"/>
                <a:gd name="T48" fmla="*/ 70 w 111"/>
                <a:gd name="T49" fmla="*/ 65 h 177"/>
                <a:gd name="T50" fmla="*/ 71 w 111"/>
                <a:gd name="T51" fmla="*/ 64 h 177"/>
                <a:gd name="T52" fmla="*/ 72 w 111"/>
                <a:gd name="T53" fmla="*/ 62 h 177"/>
                <a:gd name="T54" fmla="*/ 73 w 111"/>
                <a:gd name="T55" fmla="*/ 60 h 177"/>
                <a:gd name="T56" fmla="*/ 76 w 111"/>
                <a:gd name="T57" fmla="*/ 57 h 177"/>
                <a:gd name="T58" fmla="*/ 80 w 111"/>
                <a:gd name="T59" fmla="*/ 51 h 177"/>
                <a:gd name="T60" fmla="*/ 81 w 111"/>
                <a:gd name="T61" fmla="*/ 48 h 177"/>
                <a:gd name="T62" fmla="*/ 84 w 111"/>
                <a:gd name="T63" fmla="*/ 43 h 177"/>
                <a:gd name="T64" fmla="*/ 84 w 111"/>
                <a:gd name="T65" fmla="*/ 43 h 177"/>
                <a:gd name="T66" fmla="*/ 87 w 111"/>
                <a:gd name="T67" fmla="*/ 39 h 177"/>
                <a:gd name="T68" fmla="*/ 87 w 111"/>
                <a:gd name="T69" fmla="*/ 39 h 177"/>
                <a:gd name="T70" fmla="*/ 89 w 111"/>
                <a:gd name="T71" fmla="*/ 36 h 177"/>
                <a:gd name="T72" fmla="*/ 91 w 111"/>
                <a:gd name="T73" fmla="*/ 33 h 177"/>
                <a:gd name="T74" fmla="*/ 92 w 111"/>
                <a:gd name="T75" fmla="*/ 31 h 177"/>
                <a:gd name="T76" fmla="*/ 93 w 111"/>
                <a:gd name="T77" fmla="*/ 29 h 177"/>
                <a:gd name="T78" fmla="*/ 94 w 111"/>
                <a:gd name="T79" fmla="*/ 28 h 177"/>
                <a:gd name="T80" fmla="*/ 95 w 111"/>
                <a:gd name="T81" fmla="*/ 26 h 177"/>
                <a:gd name="T82" fmla="*/ 101 w 111"/>
                <a:gd name="T83" fmla="*/ 16 h 177"/>
                <a:gd name="T84" fmla="*/ 103 w 111"/>
                <a:gd name="T85" fmla="*/ 13 h 177"/>
                <a:gd name="T86" fmla="*/ 104 w 111"/>
                <a:gd name="T87" fmla="*/ 12 h 177"/>
                <a:gd name="T88" fmla="*/ 105 w 111"/>
                <a:gd name="T89" fmla="*/ 10 h 177"/>
                <a:gd name="T90" fmla="*/ 107 w 111"/>
                <a:gd name="T91" fmla="*/ 7 h 177"/>
                <a:gd name="T92" fmla="*/ 107 w 111"/>
                <a:gd name="T93" fmla="*/ 7 h 177"/>
                <a:gd name="T94" fmla="*/ 109 w 111"/>
                <a:gd name="T95" fmla="*/ 4 h 177"/>
                <a:gd name="T96" fmla="*/ 110 w 111"/>
                <a:gd name="T97" fmla="*/ 2 h 177"/>
                <a:gd name="T98" fmla="*/ 110 w 111"/>
                <a:gd name="T99" fmla="*/ 2 h 177"/>
                <a:gd name="T100" fmla="*/ 111 w 111"/>
                <a:gd name="T101"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 h="177">
                  <a:moveTo>
                    <a:pt x="5" y="169"/>
                  </a:moveTo>
                  <a:cubicBezTo>
                    <a:pt x="5" y="169"/>
                    <a:pt x="4" y="170"/>
                    <a:pt x="4" y="170"/>
                  </a:cubicBezTo>
                  <a:cubicBezTo>
                    <a:pt x="3" y="172"/>
                    <a:pt x="2" y="175"/>
                    <a:pt x="0" y="177"/>
                  </a:cubicBezTo>
                  <a:cubicBezTo>
                    <a:pt x="2" y="174"/>
                    <a:pt x="3" y="172"/>
                    <a:pt x="5" y="169"/>
                  </a:cubicBezTo>
                  <a:cubicBezTo>
                    <a:pt x="5" y="169"/>
                    <a:pt x="5" y="169"/>
                    <a:pt x="5" y="169"/>
                  </a:cubicBezTo>
                  <a:moveTo>
                    <a:pt x="12" y="158"/>
                  </a:moveTo>
                  <a:cubicBezTo>
                    <a:pt x="11" y="160"/>
                    <a:pt x="10" y="161"/>
                    <a:pt x="9" y="163"/>
                  </a:cubicBezTo>
                  <a:cubicBezTo>
                    <a:pt x="8" y="164"/>
                    <a:pt x="7" y="165"/>
                    <a:pt x="7" y="166"/>
                  </a:cubicBezTo>
                  <a:cubicBezTo>
                    <a:pt x="7" y="166"/>
                    <a:pt x="7" y="166"/>
                    <a:pt x="7" y="166"/>
                  </a:cubicBezTo>
                  <a:cubicBezTo>
                    <a:pt x="8" y="164"/>
                    <a:pt x="10" y="161"/>
                    <a:pt x="12" y="158"/>
                  </a:cubicBezTo>
                  <a:cubicBezTo>
                    <a:pt x="12" y="158"/>
                    <a:pt x="12" y="158"/>
                    <a:pt x="12" y="158"/>
                  </a:cubicBezTo>
                  <a:moveTo>
                    <a:pt x="13" y="156"/>
                  </a:moveTo>
                  <a:cubicBezTo>
                    <a:pt x="13" y="156"/>
                    <a:pt x="13" y="156"/>
                    <a:pt x="13" y="156"/>
                  </a:cubicBezTo>
                  <a:cubicBezTo>
                    <a:pt x="13" y="156"/>
                    <a:pt x="13" y="156"/>
                    <a:pt x="13" y="156"/>
                  </a:cubicBezTo>
                  <a:cubicBezTo>
                    <a:pt x="13" y="156"/>
                    <a:pt x="13" y="156"/>
                    <a:pt x="13" y="156"/>
                  </a:cubicBezTo>
                  <a:cubicBezTo>
                    <a:pt x="13" y="156"/>
                    <a:pt x="13" y="156"/>
                    <a:pt x="13" y="156"/>
                  </a:cubicBezTo>
                  <a:moveTo>
                    <a:pt x="14" y="155"/>
                  </a:moveTo>
                  <a:cubicBezTo>
                    <a:pt x="13" y="155"/>
                    <a:pt x="13" y="156"/>
                    <a:pt x="13" y="156"/>
                  </a:cubicBezTo>
                  <a:cubicBezTo>
                    <a:pt x="13" y="156"/>
                    <a:pt x="13" y="156"/>
                    <a:pt x="13" y="156"/>
                  </a:cubicBezTo>
                  <a:cubicBezTo>
                    <a:pt x="13" y="156"/>
                    <a:pt x="14" y="156"/>
                    <a:pt x="14" y="155"/>
                  </a:cubicBezTo>
                  <a:cubicBezTo>
                    <a:pt x="14" y="155"/>
                    <a:pt x="14" y="155"/>
                    <a:pt x="14" y="155"/>
                  </a:cubicBezTo>
                  <a:moveTo>
                    <a:pt x="15" y="153"/>
                  </a:moveTo>
                  <a:cubicBezTo>
                    <a:pt x="14" y="154"/>
                    <a:pt x="14" y="154"/>
                    <a:pt x="14" y="155"/>
                  </a:cubicBezTo>
                  <a:cubicBezTo>
                    <a:pt x="14" y="155"/>
                    <a:pt x="14" y="155"/>
                    <a:pt x="14" y="155"/>
                  </a:cubicBezTo>
                  <a:cubicBezTo>
                    <a:pt x="14" y="154"/>
                    <a:pt x="15" y="154"/>
                    <a:pt x="15" y="153"/>
                  </a:cubicBezTo>
                  <a:cubicBezTo>
                    <a:pt x="15" y="153"/>
                    <a:pt x="15" y="153"/>
                    <a:pt x="15" y="153"/>
                  </a:cubicBezTo>
                  <a:moveTo>
                    <a:pt x="17" y="150"/>
                  </a:moveTo>
                  <a:cubicBezTo>
                    <a:pt x="16" y="151"/>
                    <a:pt x="16" y="152"/>
                    <a:pt x="15" y="152"/>
                  </a:cubicBezTo>
                  <a:cubicBezTo>
                    <a:pt x="15" y="152"/>
                    <a:pt x="15" y="153"/>
                    <a:pt x="15" y="153"/>
                  </a:cubicBezTo>
                  <a:cubicBezTo>
                    <a:pt x="16" y="152"/>
                    <a:pt x="17" y="151"/>
                    <a:pt x="17" y="150"/>
                  </a:cubicBezTo>
                  <a:cubicBezTo>
                    <a:pt x="17" y="150"/>
                    <a:pt x="17" y="150"/>
                    <a:pt x="17" y="150"/>
                  </a:cubicBezTo>
                  <a:moveTo>
                    <a:pt x="17" y="149"/>
                  </a:moveTo>
                  <a:cubicBezTo>
                    <a:pt x="17" y="149"/>
                    <a:pt x="17" y="150"/>
                    <a:pt x="17" y="150"/>
                  </a:cubicBezTo>
                  <a:cubicBezTo>
                    <a:pt x="17" y="150"/>
                    <a:pt x="17" y="150"/>
                    <a:pt x="17" y="150"/>
                  </a:cubicBezTo>
                  <a:cubicBezTo>
                    <a:pt x="17" y="150"/>
                    <a:pt x="17" y="150"/>
                    <a:pt x="17" y="149"/>
                  </a:cubicBezTo>
                  <a:cubicBezTo>
                    <a:pt x="17" y="149"/>
                    <a:pt x="17" y="149"/>
                    <a:pt x="17" y="149"/>
                  </a:cubicBezTo>
                  <a:moveTo>
                    <a:pt x="19" y="146"/>
                  </a:moveTo>
                  <a:cubicBezTo>
                    <a:pt x="19" y="146"/>
                    <a:pt x="19" y="146"/>
                    <a:pt x="19" y="146"/>
                  </a:cubicBezTo>
                  <a:cubicBezTo>
                    <a:pt x="19" y="147"/>
                    <a:pt x="19" y="147"/>
                    <a:pt x="19" y="147"/>
                  </a:cubicBezTo>
                  <a:cubicBezTo>
                    <a:pt x="19" y="146"/>
                    <a:pt x="19" y="146"/>
                    <a:pt x="19" y="146"/>
                  </a:cubicBezTo>
                  <a:cubicBezTo>
                    <a:pt x="19" y="146"/>
                    <a:pt x="19" y="146"/>
                    <a:pt x="19" y="146"/>
                  </a:cubicBezTo>
                  <a:moveTo>
                    <a:pt x="20" y="144"/>
                  </a:moveTo>
                  <a:cubicBezTo>
                    <a:pt x="20" y="145"/>
                    <a:pt x="20" y="145"/>
                    <a:pt x="19" y="146"/>
                  </a:cubicBezTo>
                  <a:cubicBezTo>
                    <a:pt x="20" y="146"/>
                    <a:pt x="20" y="146"/>
                    <a:pt x="20" y="146"/>
                  </a:cubicBezTo>
                  <a:cubicBezTo>
                    <a:pt x="20" y="145"/>
                    <a:pt x="20" y="145"/>
                    <a:pt x="21" y="144"/>
                  </a:cubicBezTo>
                  <a:cubicBezTo>
                    <a:pt x="20" y="144"/>
                    <a:pt x="20" y="144"/>
                    <a:pt x="20" y="144"/>
                  </a:cubicBezTo>
                  <a:moveTo>
                    <a:pt x="21" y="143"/>
                  </a:moveTo>
                  <a:cubicBezTo>
                    <a:pt x="21" y="143"/>
                    <a:pt x="21" y="143"/>
                    <a:pt x="21" y="143"/>
                  </a:cubicBezTo>
                  <a:cubicBezTo>
                    <a:pt x="21" y="143"/>
                    <a:pt x="21" y="143"/>
                    <a:pt x="21" y="143"/>
                  </a:cubicBezTo>
                  <a:cubicBezTo>
                    <a:pt x="21" y="143"/>
                    <a:pt x="21" y="143"/>
                    <a:pt x="21" y="143"/>
                  </a:cubicBezTo>
                  <a:cubicBezTo>
                    <a:pt x="21" y="143"/>
                    <a:pt x="21" y="143"/>
                    <a:pt x="21" y="143"/>
                  </a:cubicBezTo>
                  <a:moveTo>
                    <a:pt x="21" y="143"/>
                  </a:moveTo>
                  <a:cubicBezTo>
                    <a:pt x="21" y="143"/>
                    <a:pt x="21" y="143"/>
                    <a:pt x="21" y="143"/>
                  </a:cubicBezTo>
                  <a:cubicBezTo>
                    <a:pt x="21" y="143"/>
                    <a:pt x="21" y="143"/>
                    <a:pt x="21" y="143"/>
                  </a:cubicBezTo>
                  <a:cubicBezTo>
                    <a:pt x="22" y="143"/>
                    <a:pt x="22" y="143"/>
                    <a:pt x="22" y="143"/>
                  </a:cubicBezTo>
                  <a:cubicBezTo>
                    <a:pt x="22" y="143"/>
                    <a:pt x="22" y="143"/>
                    <a:pt x="21" y="143"/>
                  </a:cubicBezTo>
                  <a:moveTo>
                    <a:pt x="22" y="141"/>
                  </a:moveTo>
                  <a:cubicBezTo>
                    <a:pt x="22" y="141"/>
                    <a:pt x="22" y="141"/>
                    <a:pt x="22" y="142"/>
                  </a:cubicBezTo>
                  <a:cubicBezTo>
                    <a:pt x="22" y="142"/>
                    <a:pt x="22" y="142"/>
                    <a:pt x="22" y="142"/>
                  </a:cubicBezTo>
                  <a:cubicBezTo>
                    <a:pt x="22" y="141"/>
                    <a:pt x="23" y="141"/>
                    <a:pt x="23" y="141"/>
                  </a:cubicBezTo>
                  <a:cubicBezTo>
                    <a:pt x="23" y="141"/>
                    <a:pt x="23" y="141"/>
                    <a:pt x="22" y="141"/>
                  </a:cubicBezTo>
                  <a:moveTo>
                    <a:pt x="25" y="137"/>
                  </a:moveTo>
                  <a:cubicBezTo>
                    <a:pt x="25" y="138"/>
                    <a:pt x="24" y="138"/>
                    <a:pt x="23" y="139"/>
                  </a:cubicBezTo>
                  <a:cubicBezTo>
                    <a:pt x="23" y="139"/>
                    <a:pt x="24" y="140"/>
                    <a:pt x="24" y="140"/>
                  </a:cubicBezTo>
                  <a:cubicBezTo>
                    <a:pt x="24" y="139"/>
                    <a:pt x="25" y="138"/>
                    <a:pt x="25" y="137"/>
                  </a:cubicBezTo>
                  <a:cubicBezTo>
                    <a:pt x="25" y="137"/>
                    <a:pt x="25" y="137"/>
                    <a:pt x="25" y="137"/>
                  </a:cubicBezTo>
                  <a:moveTo>
                    <a:pt x="28" y="131"/>
                  </a:moveTo>
                  <a:cubicBezTo>
                    <a:pt x="28" y="132"/>
                    <a:pt x="28" y="132"/>
                    <a:pt x="28" y="132"/>
                  </a:cubicBezTo>
                  <a:cubicBezTo>
                    <a:pt x="28" y="132"/>
                    <a:pt x="28" y="132"/>
                    <a:pt x="29" y="132"/>
                  </a:cubicBezTo>
                  <a:cubicBezTo>
                    <a:pt x="29" y="132"/>
                    <a:pt x="29" y="132"/>
                    <a:pt x="29" y="132"/>
                  </a:cubicBezTo>
                  <a:cubicBezTo>
                    <a:pt x="29" y="132"/>
                    <a:pt x="28" y="132"/>
                    <a:pt x="28" y="131"/>
                  </a:cubicBezTo>
                  <a:moveTo>
                    <a:pt x="29" y="131"/>
                  </a:moveTo>
                  <a:cubicBezTo>
                    <a:pt x="29" y="131"/>
                    <a:pt x="28" y="131"/>
                    <a:pt x="28" y="131"/>
                  </a:cubicBezTo>
                  <a:cubicBezTo>
                    <a:pt x="28" y="132"/>
                    <a:pt x="29" y="132"/>
                    <a:pt x="29" y="132"/>
                  </a:cubicBezTo>
                  <a:cubicBezTo>
                    <a:pt x="29" y="131"/>
                    <a:pt x="29" y="131"/>
                    <a:pt x="29" y="131"/>
                  </a:cubicBezTo>
                  <a:cubicBezTo>
                    <a:pt x="29" y="131"/>
                    <a:pt x="29" y="131"/>
                    <a:pt x="29" y="131"/>
                  </a:cubicBezTo>
                  <a:moveTo>
                    <a:pt x="29" y="130"/>
                  </a:moveTo>
                  <a:cubicBezTo>
                    <a:pt x="29" y="130"/>
                    <a:pt x="29" y="130"/>
                    <a:pt x="29" y="131"/>
                  </a:cubicBezTo>
                  <a:cubicBezTo>
                    <a:pt x="29" y="131"/>
                    <a:pt x="29" y="131"/>
                    <a:pt x="29" y="131"/>
                  </a:cubicBezTo>
                  <a:cubicBezTo>
                    <a:pt x="29" y="131"/>
                    <a:pt x="29" y="130"/>
                    <a:pt x="30" y="130"/>
                  </a:cubicBezTo>
                  <a:cubicBezTo>
                    <a:pt x="29" y="130"/>
                    <a:pt x="29" y="130"/>
                    <a:pt x="29" y="130"/>
                  </a:cubicBezTo>
                  <a:moveTo>
                    <a:pt x="33" y="124"/>
                  </a:moveTo>
                  <a:cubicBezTo>
                    <a:pt x="33" y="124"/>
                    <a:pt x="33" y="125"/>
                    <a:pt x="33" y="125"/>
                  </a:cubicBezTo>
                  <a:cubicBezTo>
                    <a:pt x="33" y="125"/>
                    <a:pt x="33" y="125"/>
                    <a:pt x="33" y="125"/>
                  </a:cubicBezTo>
                  <a:cubicBezTo>
                    <a:pt x="33" y="125"/>
                    <a:pt x="33" y="125"/>
                    <a:pt x="33" y="125"/>
                  </a:cubicBezTo>
                  <a:cubicBezTo>
                    <a:pt x="33" y="124"/>
                    <a:pt x="33" y="124"/>
                    <a:pt x="33" y="124"/>
                  </a:cubicBezTo>
                  <a:moveTo>
                    <a:pt x="37" y="118"/>
                  </a:moveTo>
                  <a:cubicBezTo>
                    <a:pt x="36" y="118"/>
                    <a:pt x="36" y="119"/>
                    <a:pt x="36" y="119"/>
                  </a:cubicBezTo>
                  <a:cubicBezTo>
                    <a:pt x="36" y="119"/>
                    <a:pt x="36" y="119"/>
                    <a:pt x="36" y="119"/>
                  </a:cubicBezTo>
                  <a:cubicBezTo>
                    <a:pt x="37" y="119"/>
                    <a:pt x="37" y="119"/>
                    <a:pt x="37" y="118"/>
                  </a:cubicBezTo>
                  <a:cubicBezTo>
                    <a:pt x="37" y="118"/>
                    <a:pt x="37" y="118"/>
                    <a:pt x="37" y="118"/>
                  </a:cubicBezTo>
                  <a:moveTo>
                    <a:pt x="38" y="115"/>
                  </a:moveTo>
                  <a:cubicBezTo>
                    <a:pt x="38" y="116"/>
                    <a:pt x="37" y="117"/>
                    <a:pt x="37" y="118"/>
                  </a:cubicBezTo>
                  <a:cubicBezTo>
                    <a:pt x="37" y="118"/>
                    <a:pt x="37" y="118"/>
                    <a:pt x="37" y="118"/>
                  </a:cubicBezTo>
                  <a:cubicBezTo>
                    <a:pt x="38" y="117"/>
                    <a:pt x="38" y="116"/>
                    <a:pt x="39" y="116"/>
                  </a:cubicBezTo>
                  <a:cubicBezTo>
                    <a:pt x="39" y="115"/>
                    <a:pt x="39" y="115"/>
                    <a:pt x="38" y="115"/>
                  </a:cubicBezTo>
                  <a:moveTo>
                    <a:pt x="45" y="104"/>
                  </a:moveTo>
                  <a:cubicBezTo>
                    <a:pt x="45" y="105"/>
                    <a:pt x="45" y="105"/>
                    <a:pt x="44" y="106"/>
                  </a:cubicBezTo>
                  <a:cubicBezTo>
                    <a:pt x="45" y="106"/>
                    <a:pt x="45" y="106"/>
                    <a:pt x="45" y="106"/>
                  </a:cubicBezTo>
                  <a:cubicBezTo>
                    <a:pt x="45" y="105"/>
                    <a:pt x="45" y="105"/>
                    <a:pt x="46" y="105"/>
                  </a:cubicBezTo>
                  <a:cubicBezTo>
                    <a:pt x="46" y="104"/>
                    <a:pt x="45" y="104"/>
                    <a:pt x="45" y="104"/>
                  </a:cubicBezTo>
                  <a:moveTo>
                    <a:pt x="57" y="86"/>
                  </a:moveTo>
                  <a:cubicBezTo>
                    <a:pt x="55" y="88"/>
                    <a:pt x="54" y="90"/>
                    <a:pt x="53" y="92"/>
                  </a:cubicBezTo>
                  <a:cubicBezTo>
                    <a:pt x="53" y="92"/>
                    <a:pt x="53" y="92"/>
                    <a:pt x="53" y="92"/>
                  </a:cubicBezTo>
                  <a:cubicBezTo>
                    <a:pt x="55" y="90"/>
                    <a:pt x="56" y="88"/>
                    <a:pt x="57" y="86"/>
                  </a:cubicBezTo>
                  <a:cubicBezTo>
                    <a:pt x="57" y="86"/>
                    <a:pt x="57" y="86"/>
                    <a:pt x="57" y="86"/>
                  </a:cubicBezTo>
                  <a:moveTo>
                    <a:pt x="62" y="77"/>
                  </a:moveTo>
                  <a:cubicBezTo>
                    <a:pt x="62" y="78"/>
                    <a:pt x="61" y="79"/>
                    <a:pt x="61" y="79"/>
                  </a:cubicBezTo>
                  <a:cubicBezTo>
                    <a:pt x="61" y="79"/>
                    <a:pt x="61" y="79"/>
                    <a:pt x="61" y="79"/>
                  </a:cubicBezTo>
                  <a:cubicBezTo>
                    <a:pt x="62" y="79"/>
                    <a:pt x="62" y="78"/>
                    <a:pt x="63" y="78"/>
                  </a:cubicBezTo>
                  <a:cubicBezTo>
                    <a:pt x="62" y="77"/>
                    <a:pt x="62" y="77"/>
                    <a:pt x="62" y="77"/>
                  </a:cubicBezTo>
                  <a:moveTo>
                    <a:pt x="64" y="74"/>
                  </a:moveTo>
                  <a:cubicBezTo>
                    <a:pt x="64" y="75"/>
                    <a:pt x="63" y="75"/>
                    <a:pt x="63" y="76"/>
                  </a:cubicBezTo>
                  <a:cubicBezTo>
                    <a:pt x="63" y="76"/>
                    <a:pt x="63" y="76"/>
                    <a:pt x="63" y="76"/>
                  </a:cubicBezTo>
                  <a:cubicBezTo>
                    <a:pt x="64" y="76"/>
                    <a:pt x="64" y="75"/>
                    <a:pt x="65" y="74"/>
                  </a:cubicBezTo>
                  <a:cubicBezTo>
                    <a:pt x="65" y="74"/>
                    <a:pt x="64" y="74"/>
                    <a:pt x="64" y="74"/>
                  </a:cubicBezTo>
                  <a:moveTo>
                    <a:pt x="67" y="69"/>
                  </a:moveTo>
                  <a:cubicBezTo>
                    <a:pt x="67" y="70"/>
                    <a:pt x="66" y="71"/>
                    <a:pt x="66" y="71"/>
                  </a:cubicBezTo>
                  <a:cubicBezTo>
                    <a:pt x="66" y="71"/>
                    <a:pt x="66" y="71"/>
                    <a:pt x="66" y="71"/>
                  </a:cubicBezTo>
                  <a:cubicBezTo>
                    <a:pt x="67" y="71"/>
                    <a:pt x="67" y="70"/>
                    <a:pt x="68" y="70"/>
                  </a:cubicBezTo>
                  <a:cubicBezTo>
                    <a:pt x="67" y="70"/>
                    <a:pt x="67" y="69"/>
                    <a:pt x="67" y="69"/>
                  </a:cubicBezTo>
                  <a:moveTo>
                    <a:pt x="70" y="65"/>
                  </a:moveTo>
                  <a:cubicBezTo>
                    <a:pt x="69" y="66"/>
                    <a:pt x="68" y="67"/>
                    <a:pt x="68" y="69"/>
                  </a:cubicBezTo>
                  <a:cubicBezTo>
                    <a:pt x="68" y="69"/>
                    <a:pt x="68" y="69"/>
                    <a:pt x="68" y="69"/>
                  </a:cubicBezTo>
                  <a:cubicBezTo>
                    <a:pt x="69" y="68"/>
                    <a:pt x="70" y="66"/>
                    <a:pt x="70" y="65"/>
                  </a:cubicBezTo>
                  <a:cubicBezTo>
                    <a:pt x="70" y="65"/>
                    <a:pt x="70" y="65"/>
                    <a:pt x="70" y="65"/>
                  </a:cubicBezTo>
                  <a:moveTo>
                    <a:pt x="71" y="64"/>
                  </a:moveTo>
                  <a:cubicBezTo>
                    <a:pt x="71" y="64"/>
                    <a:pt x="70" y="64"/>
                    <a:pt x="70" y="64"/>
                  </a:cubicBezTo>
                  <a:cubicBezTo>
                    <a:pt x="71" y="64"/>
                    <a:pt x="71" y="64"/>
                    <a:pt x="71" y="64"/>
                  </a:cubicBezTo>
                  <a:cubicBezTo>
                    <a:pt x="71" y="64"/>
                    <a:pt x="71" y="64"/>
                    <a:pt x="71" y="64"/>
                  </a:cubicBezTo>
                  <a:cubicBezTo>
                    <a:pt x="71" y="64"/>
                    <a:pt x="71" y="64"/>
                    <a:pt x="71" y="64"/>
                  </a:cubicBezTo>
                  <a:moveTo>
                    <a:pt x="72" y="62"/>
                  </a:moveTo>
                  <a:cubicBezTo>
                    <a:pt x="71" y="62"/>
                    <a:pt x="71" y="63"/>
                    <a:pt x="71" y="64"/>
                  </a:cubicBezTo>
                  <a:cubicBezTo>
                    <a:pt x="71" y="64"/>
                    <a:pt x="71" y="64"/>
                    <a:pt x="71" y="64"/>
                  </a:cubicBezTo>
                  <a:cubicBezTo>
                    <a:pt x="72" y="63"/>
                    <a:pt x="72" y="63"/>
                    <a:pt x="72" y="62"/>
                  </a:cubicBezTo>
                  <a:cubicBezTo>
                    <a:pt x="72" y="62"/>
                    <a:pt x="72" y="62"/>
                    <a:pt x="72" y="62"/>
                  </a:cubicBezTo>
                  <a:moveTo>
                    <a:pt x="73" y="60"/>
                  </a:moveTo>
                  <a:cubicBezTo>
                    <a:pt x="73" y="60"/>
                    <a:pt x="73" y="60"/>
                    <a:pt x="73" y="61"/>
                  </a:cubicBezTo>
                  <a:cubicBezTo>
                    <a:pt x="73" y="61"/>
                    <a:pt x="73" y="61"/>
                    <a:pt x="73" y="61"/>
                  </a:cubicBezTo>
                  <a:cubicBezTo>
                    <a:pt x="73" y="61"/>
                    <a:pt x="73" y="61"/>
                    <a:pt x="73" y="60"/>
                  </a:cubicBezTo>
                  <a:cubicBezTo>
                    <a:pt x="73" y="60"/>
                    <a:pt x="73" y="60"/>
                    <a:pt x="73" y="60"/>
                  </a:cubicBezTo>
                  <a:moveTo>
                    <a:pt x="75" y="57"/>
                  </a:moveTo>
                  <a:cubicBezTo>
                    <a:pt x="75" y="57"/>
                    <a:pt x="75" y="58"/>
                    <a:pt x="74" y="58"/>
                  </a:cubicBezTo>
                  <a:cubicBezTo>
                    <a:pt x="74" y="58"/>
                    <a:pt x="75" y="58"/>
                    <a:pt x="75" y="58"/>
                  </a:cubicBezTo>
                  <a:cubicBezTo>
                    <a:pt x="75" y="58"/>
                    <a:pt x="75" y="57"/>
                    <a:pt x="76" y="57"/>
                  </a:cubicBezTo>
                  <a:cubicBezTo>
                    <a:pt x="75" y="57"/>
                    <a:pt x="75" y="57"/>
                    <a:pt x="75" y="57"/>
                  </a:cubicBezTo>
                  <a:moveTo>
                    <a:pt x="79" y="50"/>
                  </a:moveTo>
                  <a:cubicBezTo>
                    <a:pt x="78" y="52"/>
                    <a:pt x="77" y="54"/>
                    <a:pt x="76" y="56"/>
                  </a:cubicBezTo>
                  <a:cubicBezTo>
                    <a:pt x="76" y="56"/>
                    <a:pt x="76" y="56"/>
                    <a:pt x="76" y="56"/>
                  </a:cubicBezTo>
                  <a:cubicBezTo>
                    <a:pt x="77" y="54"/>
                    <a:pt x="78" y="52"/>
                    <a:pt x="80" y="51"/>
                  </a:cubicBezTo>
                  <a:cubicBezTo>
                    <a:pt x="79" y="51"/>
                    <a:pt x="79" y="50"/>
                    <a:pt x="79" y="50"/>
                  </a:cubicBezTo>
                  <a:moveTo>
                    <a:pt x="81" y="47"/>
                  </a:moveTo>
                  <a:cubicBezTo>
                    <a:pt x="81" y="48"/>
                    <a:pt x="80" y="49"/>
                    <a:pt x="80" y="49"/>
                  </a:cubicBezTo>
                  <a:cubicBezTo>
                    <a:pt x="80" y="49"/>
                    <a:pt x="80" y="49"/>
                    <a:pt x="80" y="49"/>
                  </a:cubicBezTo>
                  <a:cubicBezTo>
                    <a:pt x="81" y="49"/>
                    <a:pt x="81" y="48"/>
                    <a:pt x="81" y="48"/>
                  </a:cubicBezTo>
                  <a:cubicBezTo>
                    <a:pt x="81" y="47"/>
                    <a:pt x="81" y="47"/>
                    <a:pt x="81" y="47"/>
                  </a:cubicBezTo>
                  <a:moveTo>
                    <a:pt x="84" y="43"/>
                  </a:moveTo>
                  <a:cubicBezTo>
                    <a:pt x="83" y="44"/>
                    <a:pt x="83" y="44"/>
                    <a:pt x="83" y="44"/>
                  </a:cubicBezTo>
                  <a:cubicBezTo>
                    <a:pt x="83" y="45"/>
                    <a:pt x="83" y="45"/>
                    <a:pt x="83" y="45"/>
                  </a:cubicBezTo>
                  <a:cubicBezTo>
                    <a:pt x="84" y="44"/>
                    <a:pt x="84" y="44"/>
                    <a:pt x="84" y="43"/>
                  </a:cubicBezTo>
                  <a:cubicBezTo>
                    <a:pt x="84" y="43"/>
                    <a:pt x="84" y="43"/>
                    <a:pt x="84" y="43"/>
                  </a:cubicBezTo>
                  <a:moveTo>
                    <a:pt x="84" y="43"/>
                  </a:moveTo>
                  <a:cubicBezTo>
                    <a:pt x="84" y="43"/>
                    <a:pt x="84" y="43"/>
                    <a:pt x="84" y="43"/>
                  </a:cubicBezTo>
                  <a:cubicBezTo>
                    <a:pt x="84" y="43"/>
                    <a:pt x="84" y="43"/>
                    <a:pt x="84" y="43"/>
                  </a:cubicBezTo>
                  <a:cubicBezTo>
                    <a:pt x="84" y="43"/>
                    <a:pt x="84" y="43"/>
                    <a:pt x="84" y="43"/>
                  </a:cubicBezTo>
                  <a:cubicBezTo>
                    <a:pt x="84" y="43"/>
                    <a:pt x="84" y="43"/>
                    <a:pt x="84" y="43"/>
                  </a:cubicBezTo>
                  <a:moveTo>
                    <a:pt x="86" y="39"/>
                  </a:moveTo>
                  <a:cubicBezTo>
                    <a:pt x="86" y="40"/>
                    <a:pt x="85" y="41"/>
                    <a:pt x="84" y="42"/>
                  </a:cubicBezTo>
                  <a:cubicBezTo>
                    <a:pt x="84" y="42"/>
                    <a:pt x="85" y="42"/>
                    <a:pt x="85" y="42"/>
                  </a:cubicBezTo>
                  <a:cubicBezTo>
                    <a:pt x="85" y="41"/>
                    <a:pt x="86" y="40"/>
                    <a:pt x="87" y="39"/>
                  </a:cubicBezTo>
                  <a:cubicBezTo>
                    <a:pt x="87" y="39"/>
                    <a:pt x="86" y="39"/>
                    <a:pt x="86" y="39"/>
                  </a:cubicBezTo>
                  <a:moveTo>
                    <a:pt x="87" y="38"/>
                  </a:moveTo>
                  <a:cubicBezTo>
                    <a:pt x="87" y="38"/>
                    <a:pt x="86" y="38"/>
                    <a:pt x="86" y="39"/>
                  </a:cubicBezTo>
                  <a:cubicBezTo>
                    <a:pt x="87" y="39"/>
                    <a:pt x="87" y="39"/>
                    <a:pt x="87" y="39"/>
                  </a:cubicBezTo>
                  <a:cubicBezTo>
                    <a:pt x="87" y="39"/>
                    <a:pt x="87" y="39"/>
                    <a:pt x="87" y="39"/>
                  </a:cubicBezTo>
                  <a:cubicBezTo>
                    <a:pt x="87" y="39"/>
                    <a:pt x="87" y="38"/>
                    <a:pt x="87" y="38"/>
                  </a:cubicBezTo>
                  <a:moveTo>
                    <a:pt x="88" y="35"/>
                  </a:moveTo>
                  <a:cubicBezTo>
                    <a:pt x="88" y="36"/>
                    <a:pt x="87" y="37"/>
                    <a:pt x="87" y="38"/>
                  </a:cubicBezTo>
                  <a:cubicBezTo>
                    <a:pt x="87" y="38"/>
                    <a:pt x="87" y="38"/>
                    <a:pt x="87" y="38"/>
                  </a:cubicBezTo>
                  <a:cubicBezTo>
                    <a:pt x="88" y="37"/>
                    <a:pt x="88" y="36"/>
                    <a:pt x="89" y="36"/>
                  </a:cubicBezTo>
                  <a:cubicBezTo>
                    <a:pt x="89" y="36"/>
                    <a:pt x="89" y="36"/>
                    <a:pt x="88" y="35"/>
                  </a:cubicBezTo>
                  <a:moveTo>
                    <a:pt x="90" y="32"/>
                  </a:moveTo>
                  <a:cubicBezTo>
                    <a:pt x="90" y="33"/>
                    <a:pt x="90" y="33"/>
                    <a:pt x="89" y="34"/>
                  </a:cubicBezTo>
                  <a:cubicBezTo>
                    <a:pt x="90" y="34"/>
                    <a:pt x="90" y="34"/>
                    <a:pt x="90" y="34"/>
                  </a:cubicBezTo>
                  <a:cubicBezTo>
                    <a:pt x="90" y="34"/>
                    <a:pt x="90" y="33"/>
                    <a:pt x="91" y="33"/>
                  </a:cubicBezTo>
                  <a:cubicBezTo>
                    <a:pt x="90" y="32"/>
                    <a:pt x="90" y="32"/>
                    <a:pt x="90" y="32"/>
                  </a:cubicBezTo>
                  <a:moveTo>
                    <a:pt x="91" y="31"/>
                  </a:moveTo>
                  <a:cubicBezTo>
                    <a:pt x="91" y="31"/>
                    <a:pt x="91" y="31"/>
                    <a:pt x="91" y="32"/>
                  </a:cubicBezTo>
                  <a:cubicBezTo>
                    <a:pt x="91" y="32"/>
                    <a:pt x="91" y="32"/>
                    <a:pt x="91" y="32"/>
                  </a:cubicBezTo>
                  <a:cubicBezTo>
                    <a:pt x="91" y="32"/>
                    <a:pt x="92" y="31"/>
                    <a:pt x="92" y="31"/>
                  </a:cubicBezTo>
                  <a:cubicBezTo>
                    <a:pt x="92" y="31"/>
                    <a:pt x="92" y="31"/>
                    <a:pt x="91" y="31"/>
                  </a:cubicBezTo>
                  <a:moveTo>
                    <a:pt x="93" y="29"/>
                  </a:moveTo>
                  <a:cubicBezTo>
                    <a:pt x="92" y="29"/>
                    <a:pt x="92" y="30"/>
                    <a:pt x="92" y="30"/>
                  </a:cubicBezTo>
                  <a:cubicBezTo>
                    <a:pt x="92" y="30"/>
                    <a:pt x="92" y="30"/>
                    <a:pt x="92" y="31"/>
                  </a:cubicBezTo>
                  <a:cubicBezTo>
                    <a:pt x="92" y="30"/>
                    <a:pt x="93" y="30"/>
                    <a:pt x="93" y="29"/>
                  </a:cubicBezTo>
                  <a:cubicBezTo>
                    <a:pt x="93" y="29"/>
                    <a:pt x="93" y="29"/>
                    <a:pt x="93" y="29"/>
                  </a:cubicBezTo>
                  <a:moveTo>
                    <a:pt x="94" y="27"/>
                  </a:moveTo>
                  <a:cubicBezTo>
                    <a:pt x="93" y="28"/>
                    <a:pt x="93" y="28"/>
                    <a:pt x="93" y="28"/>
                  </a:cubicBezTo>
                  <a:cubicBezTo>
                    <a:pt x="93" y="28"/>
                    <a:pt x="93" y="29"/>
                    <a:pt x="93" y="29"/>
                  </a:cubicBezTo>
                  <a:cubicBezTo>
                    <a:pt x="94" y="28"/>
                    <a:pt x="94" y="28"/>
                    <a:pt x="94" y="28"/>
                  </a:cubicBezTo>
                  <a:cubicBezTo>
                    <a:pt x="94" y="27"/>
                    <a:pt x="94" y="27"/>
                    <a:pt x="94" y="27"/>
                  </a:cubicBezTo>
                  <a:moveTo>
                    <a:pt x="94" y="26"/>
                  </a:moveTo>
                  <a:cubicBezTo>
                    <a:pt x="94" y="26"/>
                    <a:pt x="94" y="26"/>
                    <a:pt x="94" y="26"/>
                  </a:cubicBezTo>
                  <a:cubicBezTo>
                    <a:pt x="94" y="27"/>
                    <a:pt x="94" y="27"/>
                    <a:pt x="95" y="27"/>
                  </a:cubicBezTo>
                  <a:cubicBezTo>
                    <a:pt x="95" y="27"/>
                    <a:pt x="95" y="26"/>
                    <a:pt x="95" y="26"/>
                  </a:cubicBezTo>
                  <a:cubicBezTo>
                    <a:pt x="94" y="26"/>
                    <a:pt x="94" y="26"/>
                    <a:pt x="94" y="26"/>
                  </a:cubicBezTo>
                  <a:moveTo>
                    <a:pt x="101" y="15"/>
                  </a:moveTo>
                  <a:cubicBezTo>
                    <a:pt x="99" y="19"/>
                    <a:pt x="97" y="22"/>
                    <a:pt x="94" y="26"/>
                  </a:cubicBezTo>
                  <a:cubicBezTo>
                    <a:pt x="95" y="26"/>
                    <a:pt x="95" y="26"/>
                    <a:pt x="95" y="26"/>
                  </a:cubicBezTo>
                  <a:cubicBezTo>
                    <a:pt x="97" y="23"/>
                    <a:pt x="99" y="19"/>
                    <a:pt x="101" y="16"/>
                  </a:cubicBezTo>
                  <a:cubicBezTo>
                    <a:pt x="101" y="16"/>
                    <a:pt x="101" y="16"/>
                    <a:pt x="101" y="15"/>
                  </a:cubicBezTo>
                  <a:moveTo>
                    <a:pt x="102" y="13"/>
                  </a:moveTo>
                  <a:cubicBezTo>
                    <a:pt x="102" y="14"/>
                    <a:pt x="101" y="15"/>
                    <a:pt x="101" y="15"/>
                  </a:cubicBezTo>
                  <a:cubicBezTo>
                    <a:pt x="101" y="15"/>
                    <a:pt x="101" y="16"/>
                    <a:pt x="102" y="16"/>
                  </a:cubicBezTo>
                  <a:cubicBezTo>
                    <a:pt x="102" y="15"/>
                    <a:pt x="102" y="14"/>
                    <a:pt x="103" y="13"/>
                  </a:cubicBezTo>
                  <a:cubicBezTo>
                    <a:pt x="103" y="13"/>
                    <a:pt x="103" y="13"/>
                    <a:pt x="102" y="13"/>
                  </a:cubicBezTo>
                  <a:moveTo>
                    <a:pt x="103" y="11"/>
                  </a:moveTo>
                  <a:cubicBezTo>
                    <a:pt x="103" y="12"/>
                    <a:pt x="103" y="12"/>
                    <a:pt x="103" y="12"/>
                  </a:cubicBezTo>
                  <a:cubicBezTo>
                    <a:pt x="103" y="13"/>
                    <a:pt x="103" y="13"/>
                    <a:pt x="103" y="13"/>
                  </a:cubicBezTo>
                  <a:cubicBezTo>
                    <a:pt x="104" y="12"/>
                    <a:pt x="104" y="12"/>
                    <a:pt x="104" y="12"/>
                  </a:cubicBezTo>
                  <a:cubicBezTo>
                    <a:pt x="103" y="11"/>
                    <a:pt x="103" y="11"/>
                    <a:pt x="103" y="11"/>
                  </a:cubicBezTo>
                  <a:moveTo>
                    <a:pt x="104" y="10"/>
                  </a:moveTo>
                  <a:cubicBezTo>
                    <a:pt x="104" y="10"/>
                    <a:pt x="104" y="11"/>
                    <a:pt x="104" y="11"/>
                  </a:cubicBezTo>
                  <a:cubicBezTo>
                    <a:pt x="104" y="11"/>
                    <a:pt x="104" y="12"/>
                    <a:pt x="104" y="12"/>
                  </a:cubicBezTo>
                  <a:cubicBezTo>
                    <a:pt x="104" y="11"/>
                    <a:pt x="105" y="11"/>
                    <a:pt x="105" y="10"/>
                  </a:cubicBezTo>
                  <a:cubicBezTo>
                    <a:pt x="105" y="10"/>
                    <a:pt x="105" y="10"/>
                    <a:pt x="104" y="10"/>
                  </a:cubicBezTo>
                  <a:moveTo>
                    <a:pt x="106" y="7"/>
                  </a:moveTo>
                  <a:cubicBezTo>
                    <a:pt x="106" y="8"/>
                    <a:pt x="105" y="8"/>
                    <a:pt x="105" y="9"/>
                  </a:cubicBezTo>
                  <a:cubicBezTo>
                    <a:pt x="105" y="9"/>
                    <a:pt x="105" y="9"/>
                    <a:pt x="105" y="10"/>
                  </a:cubicBezTo>
                  <a:cubicBezTo>
                    <a:pt x="106" y="9"/>
                    <a:pt x="106" y="8"/>
                    <a:pt x="107" y="7"/>
                  </a:cubicBezTo>
                  <a:cubicBezTo>
                    <a:pt x="107" y="7"/>
                    <a:pt x="107" y="7"/>
                    <a:pt x="106" y="7"/>
                  </a:cubicBezTo>
                  <a:moveTo>
                    <a:pt x="107" y="6"/>
                  </a:moveTo>
                  <a:cubicBezTo>
                    <a:pt x="107" y="7"/>
                    <a:pt x="106" y="7"/>
                    <a:pt x="106" y="7"/>
                  </a:cubicBezTo>
                  <a:cubicBezTo>
                    <a:pt x="107" y="7"/>
                    <a:pt x="107" y="7"/>
                    <a:pt x="107" y="7"/>
                  </a:cubicBezTo>
                  <a:cubicBezTo>
                    <a:pt x="107" y="7"/>
                    <a:pt x="107" y="7"/>
                    <a:pt x="107" y="7"/>
                  </a:cubicBezTo>
                  <a:cubicBezTo>
                    <a:pt x="107" y="7"/>
                    <a:pt x="107" y="6"/>
                    <a:pt x="107" y="6"/>
                  </a:cubicBezTo>
                  <a:moveTo>
                    <a:pt x="108" y="4"/>
                  </a:moveTo>
                  <a:cubicBezTo>
                    <a:pt x="108" y="5"/>
                    <a:pt x="107" y="5"/>
                    <a:pt x="107" y="6"/>
                  </a:cubicBezTo>
                  <a:cubicBezTo>
                    <a:pt x="107" y="6"/>
                    <a:pt x="107" y="6"/>
                    <a:pt x="108" y="6"/>
                  </a:cubicBezTo>
                  <a:cubicBezTo>
                    <a:pt x="108" y="5"/>
                    <a:pt x="108" y="5"/>
                    <a:pt x="109" y="4"/>
                  </a:cubicBezTo>
                  <a:cubicBezTo>
                    <a:pt x="109" y="4"/>
                    <a:pt x="108" y="4"/>
                    <a:pt x="108" y="4"/>
                  </a:cubicBezTo>
                  <a:moveTo>
                    <a:pt x="109" y="2"/>
                  </a:moveTo>
                  <a:cubicBezTo>
                    <a:pt x="109" y="3"/>
                    <a:pt x="109" y="3"/>
                    <a:pt x="109" y="3"/>
                  </a:cubicBezTo>
                  <a:cubicBezTo>
                    <a:pt x="109" y="3"/>
                    <a:pt x="109" y="4"/>
                    <a:pt x="109" y="4"/>
                  </a:cubicBezTo>
                  <a:cubicBezTo>
                    <a:pt x="109" y="3"/>
                    <a:pt x="110" y="3"/>
                    <a:pt x="110" y="2"/>
                  </a:cubicBezTo>
                  <a:cubicBezTo>
                    <a:pt x="110" y="2"/>
                    <a:pt x="110" y="2"/>
                    <a:pt x="109" y="2"/>
                  </a:cubicBezTo>
                  <a:moveTo>
                    <a:pt x="109" y="2"/>
                  </a:moveTo>
                  <a:cubicBezTo>
                    <a:pt x="109" y="2"/>
                    <a:pt x="109" y="2"/>
                    <a:pt x="109" y="2"/>
                  </a:cubicBezTo>
                  <a:cubicBezTo>
                    <a:pt x="110" y="2"/>
                    <a:pt x="110" y="2"/>
                    <a:pt x="110" y="2"/>
                  </a:cubicBezTo>
                  <a:cubicBezTo>
                    <a:pt x="110" y="2"/>
                    <a:pt x="110" y="2"/>
                    <a:pt x="110" y="2"/>
                  </a:cubicBezTo>
                  <a:cubicBezTo>
                    <a:pt x="110" y="2"/>
                    <a:pt x="110" y="2"/>
                    <a:pt x="109" y="2"/>
                  </a:cubicBezTo>
                  <a:moveTo>
                    <a:pt x="111" y="0"/>
                  </a:moveTo>
                  <a:cubicBezTo>
                    <a:pt x="111" y="0"/>
                    <a:pt x="111" y="0"/>
                    <a:pt x="110" y="0"/>
                  </a:cubicBezTo>
                  <a:cubicBezTo>
                    <a:pt x="111" y="0"/>
                    <a:pt x="111" y="1"/>
                    <a:pt x="111" y="1"/>
                  </a:cubicBezTo>
                  <a:cubicBezTo>
                    <a:pt x="111" y="0"/>
                    <a:pt x="111" y="0"/>
                    <a:pt x="111" y="0"/>
                  </a:cubicBezTo>
                  <a:cubicBezTo>
                    <a:pt x="111" y="0"/>
                    <a:pt x="111" y="0"/>
                    <a:pt x="111"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1" name="Freeform 10569"/>
            <p:cNvSpPr>
              <a:spLocks noEditPoints="1"/>
            </p:cNvSpPr>
            <p:nvPr/>
          </p:nvSpPr>
          <p:spPr bwMode="auto">
            <a:xfrm>
              <a:off x="-809625" y="5341938"/>
              <a:ext cx="19050" cy="30163"/>
            </a:xfrm>
            <a:custGeom>
              <a:avLst/>
              <a:gdLst>
                <a:gd name="T0" fmla="*/ 1 w 5"/>
                <a:gd name="T1" fmla="*/ 7 h 8"/>
                <a:gd name="T2" fmla="*/ 0 w 5"/>
                <a:gd name="T3" fmla="*/ 8 h 8"/>
                <a:gd name="T4" fmla="*/ 1 w 5"/>
                <a:gd name="T5" fmla="*/ 8 h 8"/>
                <a:gd name="T6" fmla="*/ 1 w 5"/>
                <a:gd name="T7" fmla="*/ 7 h 8"/>
                <a:gd name="T8" fmla="*/ 1 w 5"/>
                <a:gd name="T9" fmla="*/ 7 h 8"/>
                <a:gd name="T10" fmla="*/ 5 w 5"/>
                <a:gd name="T11" fmla="*/ 0 h 8"/>
                <a:gd name="T12" fmla="*/ 4 w 5"/>
                <a:gd name="T13" fmla="*/ 1 h 8"/>
                <a:gd name="T14" fmla="*/ 5 w 5"/>
                <a:gd name="T15" fmla="*/ 2 h 8"/>
                <a:gd name="T16" fmla="*/ 5 w 5"/>
                <a:gd name="T17" fmla="*/ 0 h 8"/>
                <a:gd name="T18" fmla="*/ 5 w 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1" y="7"/>
                  </a:moveTo>
                  <a:cubicBezTo>
                    <a:pt x="1" y="7"/>
                    <a:pt x="0" y="7"/>
                    <a:pt x="0" y="8"/>
                  </a:cubicBezTo>
                  <a:cubicBezTo>
                    <a:pt x="0" y="8"/>
                    <a:pt x="0" y="8"/>
                    <a:pt x="1" y="8"/>
                  </a:cubicBezTo>
                  <a:cubicBezTo>
                    <a:pt x="1" y="8"/>
                    <a:pt x="1" y="7"/>
                    <a:pt x="1" y="7"/>
                  </a:cubicBezTo>
                  <a:cubicBezTo>
                    <a:pt x="1" y="7"/>
                    <a:pt x="1" y="7"/>
                    <a:pt x="1" y="7"/>
                  </a:cubicBezTo>
                  <a:moveTo>
                    <a:pt x="5" y="0"/>
                  </a:moveTo>
                  <a:cubicBezTo>
                    <a:pt x="5" y="1"/>
                    <a:pt x="4" y="1"/>
                    <a:pt x="4" y="1"/>
                  </a:cubicBezTo>
                  <a:cubicBezTo>
                    <a:pt x="4" y="1"/>
                    <a:pt x="4" y="2"/>
                    <a:pt x="5" y="2"/>
                  </a:cubicBezTo>
                  <a:cubicBezTo>
                    <a:pt x="5" y="1"/>
                    <a:pt x="5" y="1"/>
                    <a:pt x="5" y="0"/>
                  </a:cubicBezTo>
                  <a:cubicBezTo>
                    <a:pt x="5" y="0"/>
                    <a:pt x="5" y="0"/>
                    <a:pt x="5"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2" name="Freeform 10570"/>
            <p:cNvSpPr>
              <a:spLocks noEditPoints="1"/>
            </p:cNvSpPr>
            <p:nvPr/>
          </p:nvSpPr>
          <p:spPr bwMode="auto">
            <a:xfrm>
              <a:off x="-776288" y="5300663"/>
              <a:ext cx="11113" cy="19050"/>
            </a:xfrm>
            <a:custGeom>
              <a:avLst/>
              <a:gdLst>
                <a:gd name="T0" fmla="*/ 0 w 3"/>
                <a:gd name="T1" fmla="*/ 5 h 5"/>
                <a:gd name="T2" fmla="*/ 0 w 3"/>
                <a:gd name="T3" fmla="*/ 5 h 5"/>
                <a:gd name="T4" fmla="*/ 0 w 3"/>
                <a:gd name="T5" fmla="*/ 5 h 5"/>
                <a:gd name="T6" fmla="*/ 0 w 3"/>
                <a:gd name="T7" fmla="*/ 5 h 5"/>
                <a:gd name="T8" fmla="*/ 0 w 3"/>
                <a:gd name="T9" fmla="*/ 5 h 5"/>
                <a:gd name="T10" fmla="*/ 0 w 3"/>
                <a:gd name="T11" fmla="*/ 4 h 5"/>
                <a:gd name="T12" fmla="*/ 0 w 3"/>
                <a:gd name="T13" fmla="*/ 5 h 5"/>
                <a:gd name="T14" fmla="*/ 0 w 3"/>
                <a:gd name="T15" fmla="*/ 5 h 5"/>
                <a:gd name="T16" fmla="*/ 1 w 3"/>
                <a:gd name="T17" fmla="*/ 4 h 5"/>
                <a:gd name="T18" fmla="*/ 0 w 3"/>
                <a:gd name="T19" fmla="*/ 4 h 5"/>
                <a:gd name="T20" fmla="*/ 2 w 3"/>
                <a:gd name="T21" fmla="*/ 1 h 5"/>
                <a:gd name="T22" fmla="*/ 2 w 3"/>
                <a:gd name="T23" fmla="*/ 1 h 5"/>
                <a:gd name="T24" fmla="*/ 3 w 3"/>
                <a:gd name="T25" fmla="*/ 1 h 5"/>
                <a:gd name="T26" fmla="*/ 3 w 3"/>
                <a:gd name="T27" fmla="*/ 1 h 5"/>
                <a:gd name="T28" fmla="*/ 2 w 3"/>
                <a:gd name="T29" fmla="*/ 1 h 5"/>
                <a:gd name="T30" fmla="*/ 3 w 3"/>
                <a:gd name="T31" fmla="*/ 0 h 5"/>
                <a:gd name="T32" fmla="*/ 3 w 3"/>
                <a:gd name="T33" fmla="*/ 0 h 5"/>
                <a:gd name="T34" fmla="*/ 3 w 3"/>
                <a:gd name="T35" fmla="*/ 1 h 5"/>
                <a:gd name="T36" fmla="*/ 3 w 3"/>
                <a:gd name="T37" fmla="*/ 0 h 5"/>
                <a:gd name="T38" fmla="*/ 3 w 3"/>
                <a:gd name="T3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 h="5">
                  <a:moveTo>
                    <a:pt x="0" y="5"/>
                  </a:moveTo>
                  <a:cubicBezTo>
                    <a:pt x="0" y="5"/>
                    <a:pt x="0" y="5"/>
                    <a:pt x="0" y="5"/>
                  </a:cubicBezTo>
                  <a:cubicBezTo>
                    <a:pt x="0" y="5"/>
                    <a:pt x="0" y="5"/>
                    <a:pt x="0" y="5"/>
                  </a:cubicBezTo>
                  <a:cubicBezTo>
                    <a:pt x="0" y="5"/>
                    <a:pt x="0" y="5"/>
                    <a:pt x="0" y="5"/>
                  </a:cubicBezTo>
                  <a:cubicBezTo>
                    <a:pt x="0" y="5"/>
                    <a:pt x="0" y="5"/>
                    <a:pt x="0" y="5"/>
                  </a:cubicBezTo>
                  <a:moveTo>
                    <a:pt x="0" y="4"/>
                  </a:moveTo>
                  <a:cubicBezTo>
                    <a:pt x="0" y="4"/>
                    <a:pt x="0" y="4"/>
                    <a:pt x="0" y="5"/>
                  </a:cubicBezTo>
                  <a:cubicBezTo>
                    <a:pt x="0" y="5"/>
                    <a:pt x="0" y="5"/>
                    <a:pt x="0" y="5"/>
                  </a:cubicBezTo>
                  <a:cubicBezTo>
                    <a:pt x="1" y="5"/>
                    <a:pt x="1" y="4"/>
                    <a:pt x="1" y="4"/>
                  </a:cubicBezTo>
                  <a:cubicBezTo>
                    <a:pt x="1" y="4"/>
                    <a:pt x="0" y="4"/>
                    <a:pt x="0" y="4"/>
                  </a:cubicBezTo>
                  <a:moveTo>
                    <a:pt x="2" y="1"/>
                  </a:moveTo>
                  <a:cubicBezTo>
                    <a:pt x="2" y="1"/>
                    <a:pt x="2" y="1"/>
                    <a:pt x="2" y="1"/>
                  </a:cubicBezTo>
                  <a:cubicBezTo>
                    <a:pt x="2" y="1"/>
                    <a:pt x="3" y="1"/>
                    <a:pt x="3" y="1"/>
                  </a:cubicBezTo>
                  <a:cubicBezTo>
                    <a:pt x="3" y="1"/>
                    <a:pt x="3" y="1"/>
                    <a:pt x="3" y="1"/>
                  </a:cubicBezTo>
                  <a:cubicBezTo>
                    <a:pt x="2" y="1"/>
                    <a:pt x="2" y="1"/>
                    <a:pt x="2" y="1"/>
                  </a:cubicBezTo>
                  <a:moveTo>
                    <a:pt x="3" y="0"/>
                  </a:moveTo>
                  <a:cubicBezTo>
                    <a:pt x="3" y="0"/>
                    <a:pt x="3" y="0"/>
                    <a:pt x="3" y="0"/>
                  </a:cubicBezTo>
                  <a:cubicBezTo>
                    <a:pt x="3" y="0"/>
                    <a:pt x="3" y="1"/>
                    <a:pt x="3" y="1"/>
                  </a:cubicBezTo>
                  <a:cubicBezTo>
                    <a:pt x="3" y="0"/>
                    <a:pt x="3" y="0"/>
                    <a:pt x="3" y="0"/>
                  </a:cubicBezTo>
                  <a:cubicBezTo>
                    <a:pt x="3" y="0"/>
                    <a:pt x="3" y="0"/>
                    <a:pt x="3"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3" name="Oval 10571"/>
            <p:cNvSpPr>
              <a:spLocks noChangeArrowheads="1"/>
            </p:cNvSpPr>
            <p:nvPr/>
          </p:nvSpPr>
          <p:spPr bwMode="auto">
            <a:xfrm>
              <a:off x="-741363" y="5264150"/>
              <a:ext cx="1588" cy="3175"/>
            </a:xfrm>
            <a:prstGeom prst="ellipse">
              <a:avLst/>
            </a:pr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4" name="Freeform 10572"/>
            <p:cNvSpPr>
              <a:spLocks/>
            </p:cNvSpPr>
            <p:nvPr/>
          </p:nvSpPr>
          <p:spPr bwMode="auto">
            <a:xfrm>
              <a:off x="-749300" y="5270500"/>
              <a:ext cx="3175" cy="4763"/>
            </a:xfrm>
            <a:custGeom>
              <a:avLst/>
              <a:gdLst>
                <a:gd name="T0" fmla="*/ 1 w 1"/>
                <a:gd name="T1" fmla="*/ 0 h 1"/>
                <a:gd name="T2" fmla="*/ 0 w 1"/>
                <a:gd name="T3" fmla="*/ 1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1"/>
                  </a:cubicBezTo>
                  <a:cubicBezTo>
                    <a:pt x="1" y="1"/>
                    <a:pt x="1" y="1"/>
                    <a:pt x="1" y="1"/>
                  </a:cubicBezTo>
                  <a:cubicBezTo>
                    <a:pt x="1" y="1"/>
                    <a:pt x="1" y="1"/>
                    <a:pt x="1" y="1"/>
                  </a:cubicBezTo>
                  <a:cubicBezTo>
                    <a:pt x="1" y="0"/>
                    <a:pt x="1" y="0"/>
                    <a:pt x="1"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5" name="Freeform 10573"/>
            <p:cNvSpPr>
              <a:spLocks/>
            </p:cNvSpPr>
            <p:nvPr/>
          </p:nvSpPr>
          <p:spPr bwMode="auto">
            <a:xfrm>
              <a:off x="-738188" y="5256213"/>
              <a:ext cx="3175" cy="7938"/>
            </a:xfrm>
            <a:custGeom>
              <a:avLst/>
              <a:gdLst>
                <a:gd name="T0" fmla="*/ 0 w 1"/>
                <a:gd name="T1" fmla="*/ 0 h 2"/>
                <a:gd name="T2" fmla="*/ 0 w 1"/>
                <a:gd name="T3" fmla="*/ 1 h 2"/>
                <a:gd name="T4" fmla="*/ 0 w 1"/>
                <a:gd name="T5" fmla="*/ 2 h 2"/>
                <a:gd name="T6" fmla="*/ 1 w 1"/>
                <a:gd name="T7" fmla="*/ 1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1"/>
                    <a:pt x="0" y="1"/>
                    <a:pt x="0" y="1"/>
                  </a:cubicBezTo>
                  <a:cubicBezTo>
                    <a:pt x="0" y="1"/>
                    <a:pt x="0" y="1"/>
                    <a:pt x="0" y="2"/>
                  </a:cubicBezTo>
                  <a:cubicBezTo>
                    <a:pt x="0" y="1"/>
                    <a:pt x="0" y="1"/>
                    <a:pt x="1" y="1"/>
                  </a:cubicBezTo>
                  <a:cubicBezTo>
                    <a:pt x="0" y="1"/>
                    <a:pt x="0" y="1"/>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6" name="Rectangle 10574"/>
            <p:cNvSpPr>
              <a:spLocks noChangeArrowheads="1"/>
            </p:cNvSpPr>
            <p:nvPr/>
          </p:nvSpPr>
          <p:spPr bwMode="auto">
            <a:xfrm>
              <a:off x="-738188" y="5256213"/>
              <a:ext cx="3175" cy="1588"/>
            </a:xfrm>
            <a:prstGeom prst="rect">
              <a:avLst/>
            </a:pr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7" name="Rectangle 10575"/>
            <p:cNvSpPr>
              <a:spLocks noChangeArrowheads="1"/>
            </p:cNvSpPr>
            <p:nvPr/>
          </p:nvSpPr>
          <p:spPr bwMode="auto">
            <a:xfrm>
              <a:off x="-738188" y="5256213"/>
              <a:ext cx="3175" cy="1588"/>
            </a:xfrm>
            <a:prstGeom prst="rect">
              <a:avLst/>
            </a:pr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8" name="Freeform 10576"/>
            <p:cNvSpPr>
              <a:spLocks noEditPoints="1"/>
            </p:cNvSpPr>
            <p:nvPr/>
          </p:nvSpPr>
          <p:spPr bwMode="auto">
            <a:xfrm>
              <a:off x="-711200" y="5181600"/>
              <a:ext cx="25400" cy="36513"/>
            </a:xfrm>
            <a:custGeom>
              <a:avLst/>
              <a:gdLst>
                <a:gd name="T0" fmla="*/ 0 w 7"/>
                <a:gd name="T1" fmla="*/ 9 h 10"/>
                <a:gd name="T2" fmla="*/ 0 w 7"/>
                <a:gd name="T3" fmla="*/ 9 h 10"/>
                <a:gd name="T4" fmla="*/ 0 w 7"/>
                <a:gd name="T5" fmla="*/ 10 h 10"/>
                <a:gd name="T6" fmla="*/ 1 w 7"/>
                <a:gd name="T7" fmla="*/ 10 h 10"/>
                <a:gd name="T8" fmla="*/ 0 w 7"/>
                <a:gd name="T9" fmla="*/ 9 h 10"/>
                <a:gd name="T10" fmla="*/ 4 w 7"/>
                <a:gd name="T11" fmla="*/ 3 h 10"/>
                <a:gd name="T12" fmla="*/ 3 w 7"/>
                <a:gd name="T13" fmla="*/ 4 h 10"/>
                <a:gd name="T14" fmla="*/ 4 w 7"/>
                <a:gd name="T15" fmla="*/ 4 h 10"/>
                <a:gd name="T16" fmla="*/ 4 w 7"/>
                <a:gd name="T17" fmla="*/ 4 h 10"/>
                <a:gd name="T18" fmla="*/ 4 w 7"/>
                <a:gd name="T19" fmla="*/ 3 h 10"/>
                <a:gd name="T20" fmla="*/ 5 w 7"/>
                <a:gd name="T21" fmla="*/ 1 h 10"/>
                <a:gd name="T22" fmla="*/ 5 w 7"/>
                <a:gd name="T23" fmla="*/ 1 h 10"/>
                <a:gd name="T24" fmla="*/ 6 w 7"/>
                <a:gd name="T25" fmla="*/ 1 h 10"/>
                <a:gd name="T26" fmla="*/ 6 w 7"/>
                <a:gd name="T27" fmla="*/ 1 h 10"/>
                <a:gd name="T28" fmla="*/ 5 w 7"/>
                <a:gd name="T29" fmla="*/ 1 h 10"/>
                <a:gd name="T30" fmla="*/ 6 w 7"/>
                <a:gd name="T31" fmla="*/ 0 h 10"/>
                <a:gd name="T32" fmla="*/ 6 w 7"/>
                <a:gd name="T33" fmla="*/ 0 h 10"/>
                <a:gd name="T34" fmla="*/ 6 w 7"/>
                <a:gd name="T35" fmla="*/ 1 h 10"/>
                <a:gd name="T36" fmla="*/ 7 w 7"/>
                <a:gd name="T37" fmla="*/ 0 h 10"/>
                <a:gd name="T38" fmla="*/ 6 w 7"/>
                <a:gd name="T3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0">
                  <a:moveTo>
                    <a:pt x="0" y="9"/>
                  </a:moveTo>
                  <a:cubicBezTo>
                    <a:pt x="0" y="9"/>
                    <a:pt x="0" y="9"/>
                    <a:pt x="0" y="9"/>
                  </a:cubicBezTo>
                  <a:cubicBezTo>
                    <a:pt x="0" y="10"/>
                    <a:pt x="0" y="10"/>
                    <a:pt x="0" y="10"/>
                  </a:cubicBezTo>
                  <a:cubicBezTo>
                    <a:pt x="0" y="10"/>
                    <a:pt x="1" y="10"/>
                    <a:pt x="1" y="10"/>
                  </a:cubicBezTo>
                  <a:cubicBezTo>
                    <a:pt x="0" y="10"/>
                    <a:pt x="0" y="9"/>
                    <a:pt x="0" y="9"/>
                  </a:cubicBezTo>
                  <a:moveTo>
                    <a:pt x="4" y="3"/>
                  </a:moveTo>
                  <a:cubicBezTo>
                    <a:pt x="4" y="3"/>
                    <a:pt x="4" y="4"/>
                    <a:pt x="3" y="4"/>
                  </a:cubicBezTo>
                  <a:cubicBezTo>
                    <a:pt x="4" y="4"/>
                    <a:pt x="4" y="4"/>
                    <a:pt x="4" y="4"/>
                  </a:cubicBezTo>
                  <a:cubicBezTo>
                    <a:pt x="4" y="4"/>
                    <a:pt x="4" y="4"/>
                    <a:pt x="4" y="4"/>
                  </a:cubicBezTo>
                  <a:cubicBezTo>
                    <a:pt x="4" y="3"/>
                    <a:pt x="4" y="3"/>
                    <a:pt x="4" y="3"/>
                  </a:cubicBezTo>
                  <a:moveTo>
                    <a:pt x="5" y="1"/>
                  </a:moveTo>
                  <a:cubicBezTo>
                    <a:pt x="5" y="1"/>
                    <a:pt x="5" y="1"/>
                    <a:pt x="5" y="1"/>
                  </a:cubicBezTo>
                  <a:cubicBezTo>
                    <a:pt x="6" y="1"/>
                    <a:pt x="6" y="1"/>
                    <a:pt x="6" y="1"/>
                  </a:cubicBezTo>
                  <a:cubicBezTo>
                    <a:pt x="6" y="1"/>
                    <a:pt x="6" y="1"/>
                    <a:pt x="6" y="1"/>
                  </a:cubicBezTo>
                  <a:cubicBezTo>
                    <a:pt x="6" y="1"/>
                    <a:pt x="6" y="1"/>
                    <a:pt x="5" y="1"/>
                  </a:cubicBezTo>
                  <a:moveTo>
                    <a:pt x="6" y="0"/>
                  </a:moveTo>
                  <a:cubicBezTo>
                    <a:pt x="6" y="0"/>
                    <a:pt x="6" y="0"/>
                    <a:pt x="6" y="0"/>
                  </a:cubicBezTo>
                  <a:cubicBezTo>
                    <a:pt x="6" y="0"/>
                    <a:pt x="6" y="1"/>
                    <a:pt x="6" y="1"/>
                  </a:cubicBezTo>
                  <a:cubicBezTo>
                    <a:pt x="6" y="0"/>
                    <a:pt x="6" y="0"/>
                    <a:pt x="7" y="0"/>
                  </a:cubicBezTo>
                  <a:cubicBezTo>
                    <a:pt x="6" y="0"/>
                    <a:pt x="6" y="0"/>
                    <a:pt x="6"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99" name="Freeform 10577"/>
            <p:cNvSpPr>
              <a:spLocks noEditPoints="1"/>
            </p:cNvSpPr>
            <p:nvPr/>
          </p:nvSpPr>
          <p:spPr bwMode="auto">
            <a:xfrm>
              <a:off x="-704850" y="5159375"/>
              <a:ext cx="30163" cy="44450"/>
            </a:xfrm>
            <a:custGeom>
              <a:avLst/>
              <a:gdLst>
                <a:gd name="T0" fmla="*/ 1 w 8"/>
                <a:gd name="T1" fmla="*/ 11 h 12"/>
                <a:gd name="T2" fmla="*/ 0 w 8"/>
                <a:gd name="T3" fmla="*/ 11 h 12"/>
                <a:gd name="T4" fmla="*/ 1 w 8"/>
                <a:gd name="T5" fmla="*/ 12 h 12"/>
                <a:gd name="T6" fmla="*/ 1 w 8"/>
                <a:gd name="T7" fmla="*/ 12 h 12"/>
                <a:gd name="T8" fmla="*/ 1 w 8"/>
                <a:gd name="T9" fmla="*/ 11 h 12"/>
                <a:gd name="T10" fmla="*/ 6 w 8"/>
                <a:gd name="T11" fmla="*/ 3 h 12"/>
                <a:gd name="T12" fmla="*/ 5 w 8"/>
                <a:gd name="T13" fmla="*/ 4 h 12"/>
                <a:gd name="T14" fmla="*/ 6 w 8"/>
                <a:gd name="T15" fmla="*/ 4 h 12"/>
                <a:gd name="T16" fmla="*/ 6 w 8"/>
                <a:gd name="T17" fmla="*/ 4 h 12"/>
                <a:gd name="T18" fmla="*/ 6 w 8"/>
                <a:gd name="T19" fmla="*/ 3 h 12"/>
                <a:gd name="T20" fmla="*/ 6 w 8"/>
                <a:gd name="T21" fmla="*/ 2 h 12"/>
                <a:gd name="T22" fmla="*/ 6 w 8"/>
                <a:gd name="T23" fmla="*/ 2 h 12"/>
                <a:gd name="T24" fmla="*/ 7 w 8"/>
                <a:gd name="T25" fmla="*/ 2 h 12"/>
                <a:gd name="T26" fmla="*/ 7 w 8"/>
                <a:gd name="T27" fmla="*/ 2 h 12"/>
                <a:gd name="T28" fmla="*/ 6 w 8"/>
                <a:gd name="T29" fmla="*/ 2 h 12"/>
                <a:gd name="T30" fmla="*/ 7 w 8"/>
                <a:gd name="T31" fmla="*/ 0 h 12"/>
                <a:gd name="T32" fmla="*/ 6 w 8"/>
                <a:gd name="T33" fmla="*/ 2 h 12"/>
                <a:gd name="T34" fmla="*/ 7 w 8"/>
                <a:gd name="T35" fmla="*/ 2 h 12"/>
                <a:gd name="T36" fmla="*/ 8 w 8"/>
                <a:gd name="T37" fmla="*/ 1 h 12"/>
                <a:gd name="T38" fmla="*/ 7 w 8"/>
                <a:gd name="T3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2">
                  <a:moveTo>
                    <a:pt x="1" y="11"/>
                  </a:moveTo>
                  <a:cubicBezTo>
                    <a:pt x="0" y="11"/>
                    <a:pt x="0" y="11"/>
                    <a:pt x="0" y="11"/>
                  </a:cubicBezTo>
                  <a:cubicBezTo>
                    <a:pt x="1" y="12"/>
                    <a:pt x="1" y="12"/>
                    <a:pt x="1" y="12"/>
                  </a:cubicBezTo>
                  <a:cubicBezTo>
                    <a:pt x="1" y="12"/>
                    <a:pt x="1" y="12"/>
                    <a:pt x="1" y="12"/>
                  </a:cubicBezTo>
                  <a:cubicBezTo>
                    <a:pt x="1" y="12"/>
                    <a:pt x="1" y="11"/>
                    <a:pt x="1" y="11"/>
                  </a:cubicBezTo>
                  <a:moveTo>
                    <a:pt x="6" y="3"/>
                  </a:moveTo>
                  <a:cubicBezTo>
                    <a:pt x="5" y="4"/>
                    <a:pt x="5" y="4"/>
                    <a:pt x="5" y="4"/>
                  </a:cubicBezTo>
                  <a:cubicBezTo>
                    <a:pt x="5" y="4"/>
                    <a:pt x="6" y="4"/>
                    <a:pt x="6" y="4"/>
                  </a:cubicBezTo>
                  <a:cubicBezTo>
                    <a:pt x="6" y="4"/>
                    <a:pt x="6" y="4"/>
                    <a:pt x="6" y="4"/>
                  </a:cubicBezTo>
                  <a:cubicBezTo>
                    <a:pt x="6" y="4"/>
                    <a:pt x="6" y="3"/>
                    <a:pt x="6" y="3"/>
                  </a:cubicBezTo>
                  <a:moveTo>
                    <a:pt x="6" y="2"/>
                  </a:moveTo>
                  <a:cubicBezTo>
                    <a:pt x="6" y="2"/>
                    <a:pt x="6" y="2"/>
                    <a:pt x="6" y="2"/>
                  </a:cubicBezTo>
                  <a:cubicBezTo>
                    <a:pt x="7" y="2"/>
                    <a:pt x="7" y="2"/>
                    <a:pt x="7" y="2"/>
                  </a:cubicBezTo>
                  <a:cubicBezTo>
                    <a:pt x="7" y="2"/>
                    <a:pt x="7" y="2"/>
                    <a:pt x="7" y="2"/>
                  </a:cubicBezTo>
                  <a:cubicBezTo>
                    <a:pt x="7" y="2"/>
                    <a:pt x="7" y="2"/>
                    <a:pt x="6" y="2"/>
                  </a:cubicBezTo>
                  <a:moveTo>
                    <a:pt x="7" y="0"/>
                  </a:moveTo>
                  <a:cubicBezTo>
                    <a:pt x="7" y="1"/>
                    <a:pt x="7" y="1"/>
                    <a:pt x="6" y="2"/>
                  </a:cubicBezTo>
                  <a:cubicBezTo>
                    <a:pt x="7" y="2"/>
                    <a:pt x="7" y="2"/>
                    <a:pt x="7" y="2"/>
                  </a:cubicBezTo>
                  <a:cubicBezTo>
                    <a:pt x="7" y="2"/>
                    <a:pt x="8" y="1"/>
                    <a:pt x="8" y="1"/>
                  </a:cubicBezTo>
                  <a:cubicBezTo>
                    <a:pt x="8" y="1"/>
                    <a:pt x="8" y="0"/>
                    <a:pt x="7"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0" name="Freeform 10578"/>
            <p:cNvSpPr>
              <a:spLocks/>
            </p:cNvSpPr>
            <p:nvPr/>
          </p:nvSpPr>
          <p:spPr bwMode="auto">
            <a:xfrm>
              <a:off x="-708025" y="5203825"/>
              <a:ext cx="3175" cy="3175"/>
            </a:xfrm>
            <a:custGeom>
              <a:avLst/>
              <a:gdLst>
                <a:gd name="T0" fmla="*/ 1 w 1"/>
                <a:gd name="T1" fmla="*/ 0 h 1"/>
                <a:gd name="T2" fmla="*/ 0 w 1"/>
                <a:gd name="T3" fmla="*/ 1 h 1"/>
                <a:gd name="T4" fmla="*/ 1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1" y="1"/>
                    <a:pt x="0" y="1"/>
                  </a:cubicBezTo>
                  <a:cubicBezTo>
                    <a:pt x="1" y="1"/>
                    <a:pt x="1" y="1"/>
                    <a:pt x="1" y="1"/>
                  </a:cubicBezTo>
                  <a:cubicBezTo>
                    <a:pt x="1" y="1"/>
                    <a:pt x="1" y="1"/>
                    <a:pt x="1" y="1"/>
                  </a:cubicBezTo>
                  <a:cubicBezTo>
                    <a:pt x="1" y="0"/>
                    <a:pt x="1" y="0"/>
                    <a:pt x="1"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1" name="Oval 10579"/>
            <p:cNvSpPr>
              <a:spLocks noChangeArrowheads="1"/>
            </p:cNvSpPr>
            <p:nvPr/>
          </p:nvSpPr>
          <p:spPr bwMode="auto">
            <a:xfrm>
              <a:off x="-1041400" y="5743575"/>
              <a:ext cx="1588" cy="1588"/>
            </a:xfrm>
            <a:prstGeom prst="ellipse">
              <a:avLst/>
            </a:pr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2" name="Freeform 10580"/>
            <p:cNvSpPr>
              <a:spLocks/>
            </p:cNvSpPr>
            <p:nvPr/>
          </p:nvSpPr>
          <p:spPr bwMode="auto">
            <a:xfrm>
              <a:off x="-1035050" y="5727700"/>
              <a:ext cx="0" cy="4763"/>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cubicBezTo>
                    <a:pt x="0" y="1"/>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3" name="Rectangle 10581"/>
            <p:cNvSpPr>
              <a:spLocks noChangeArrowheads="1"/>
            </p:cNvSpPr>
            <p:nvPr/>
          </p:nvSpPr>
          <p:spPr bwMode="auto">
            <a:xfrm>
              <a:off x="-1011238" y="5694363"/>
              <a:ext cx="1588" cy="1588"/>
            </a:xfrm>
            <a:prstGeom prst="rect">
              <a:avLst/>
            </a:pr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4" name="Rectangle 10582"/>
            <p:cNvSpPr>
              <a:spLocks noChangeArrowheads="1"/>
            </p:cNvSpPr>
            <p:nvPr/>
          </p:nvSpPr>
          <p:spPr bwMode="auto">
            <a:xfrm>
              <a:off x="-1011238" y="5694363"/>
              <a:ext cx="1588" cy="1588"/>
            </a:xfrm>
            <a:prstGeom prst="rect">
              <a:avLst/>
            </a:pr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5" name="Freeform 10583"/>
            <p:cNvSpPr>
              <a:spLocks/>
            </p:cNvSpPr>
            <p:nvPr/>
          </p:nvSpPr>
          <p:spPr bwMode="auto">
            <a:xfrm>
              <a:off x="-985838" y="5649913"/>
              <a:ext cx="3175" cy="3175"/>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0" y="1"/>
                    <a:pt x="1" y="1"/>
                    <a:pt x="1" y="1"/>
                  </a:cubicBezTo>
                  <a:cubicBezTo>
                    <a:pt x="1" y="1"/>
                    <a:pt x="1" y="1"/>
                    <a:pt x="1" y="1"/>
                  </a:cubicBezTo>
                  <a:cubicBezTo>
                    <a:pt x="1" y="1"/>
                    <a:pt x="0" y="1"/>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6" name="Freeform 10584"/>
            <p:cNvSpPr>
              <a:spLocks noEditPoints="1"/>
            </p:cNvSpPr>
            <p:nvPr/>
          </p:nvSpPr>
          <p:spPr bwMode="auto">
            <a:xfrm>
              <a:off x="-1071563" y="5278438"/>
              <a:ext cx="322263" cy="514350"/>
            </a:xfrm>
            <a:custGeom>
              <a:avLst/>
              <a:gdLst>
                <a:gd name="T0" fmla="*/ 0 w 86"/>
                <a:gd name="T1" fmla="*/ 137 h 137"/>
                <a:gd name="T2" fmla="*/ 8 w 86"/>
                <a:gd name="T3" fmla="*/ 124 h 137"/>
                <a:gd name="T4" fmla="*/ 8 w 86"/>
                <a:gd name="T5" fmla="*/ 124 h 137"/>
                <a:gd name="T6" fmla="*/ 9 w 86"/>
                <a:gd name="T7" fmla="*/ 123 h 137"/>
                <a:gd name="T8" fmla="*/ 9 w 86"/>
                <a:gd name="T9" fmla="*/ 123 h 137"/>
                <a:gd name="T10" fmla="*/ 12 w 86"/>
                <a:gd name="T11" fmla="*/ 118 h 137"/>
                <a:gd name="T12" fmla="*/ 14 w 86"/>
                <a:gd name="T13" fmla="*/ 114 h 137"/>
                <a:gd name="T14" fmla="*/ 14 w 86"/>
                <a:gd name="T15" fmla="*/ 115 h 137"/>
                <a:gd name="T16" fmla="*/ 14 w 86"/>
                <a:gd name="T17" fmla="*/ 114 h 137"/>
                <a:gd name="T18" fmla="*/ 14 w 86"/>
                <a:gd name="T19" fmla="*/ 114 h 137"/>
                <a:gd name="T20" fmla="*/ 16 w 86"/>
                <a:gd name="T21" fmla="*/ 112 h 137"/>
                <a:gd name="T22" fmla="*/ 17 w 86"/>
                <a:gd name="T23" fmla="*/ 110 h 137"/>
                <a:gd name="T24" fmla="*/ 17 w 86"/>
                <a:gd name="T25" fmla="*/ 110 h 137"/>
                <a:gd name="T26" fmla="*/ 17 w 86"/>
                <a:gd name="T27" fmla="*/ 109 h 137"/>
                <a:gd name="T28" fmla="*/ 18 w 86"/>
                <a:gd name="T29" fmla="*/ 107 h 137"/>
                <a:gd name="T30" fmla="*/ 20 w 86"/>
                <a:gd name="T31" fmla="*/ 105 h 137"/>
                <a:gd name="T32" fmla="*/ 24 w 86"/>
                <a:gd name="T33" fmla="*/ 99 h 137"/>
                <a:gd name="T34" fmla="*/ 24 w 86"/>
                <a:gd name="T35" fmla="*/ 99 h 137"/>
                <a:gd name="T36" fmla="*/ 24 w 86"/>
                <a:gd name="T37" fmla="*/ 98 h 137"/>
                <a:gd name="T38" fmla="*/ 28 w 86"/>
                <a:gd name="T39" fmla="*/ 93 h 137"/>
                <a:gd name="T40" fmla="*/ 28 w 86"/>
                <a:gd name="T41" fmla="*/ 93 h 137"/>
                <a:gd name="T42" fmla="*/ 32 w 86"/>
                <a:gd name="T43" fmla="*/ 86 h 137"/>
                <a:gd name="T44" fmla="*/ 32 w 86"/>
                <a:gd name="T45" fmla="*/ 86 h 137"/>
                <a:gd name="T46" fmla="*/ 33 w 86"/>
                <a:gd name="T47" fmla="*/ 83 h 137"/>
                <a:gd name="T48" fmla="*/ 40 w 86"/>
                <a:gd name="T49" fmla="*/ 74 h 137"/>
                <a:gd name="T50" fmla="*/ 40 w 86"/>
                <a:gd name="T51" fmla="*/ 72 h 137"/>
                <a:gd name="T52" fmla="*/ 48 w 86"/>
                <a:gd name="T53" fmla="*/ 60 h 137"/>
                <a:gd name="T54" fmla="*/ 52 w 86"/>
                <a:gd name="T55" fmla="*/ 54 h 137"/>
                <a:gd name="T56" fmla="*/ 58 w 86"/>
                <a:gd name="T57" fmla="*/ 44 h 137"/>
                <a:gd name="T58" fmla="*/ 58 w 86"/>
                <a:gd name="T59" fmla="*/ 44 h 137"/>
                <a:gd name="T60" fmla="*/ 59 w 86"/>
                <a:gd name="T61" fmla="*/ 42 h 137"/>
                <a:gd name="T62" fmla="*/ 61 w 86"/>
                <a:gd name="T63" fmla="*/ 39 h 137"/>
                <a:gd name="T64" fmla="*/ 63 w 86"/>
                <a:gd name="T65" fmla="*/ 38 h 137"/>
                <a:gd name="T66" fmla="*/ 65 w 86"/>
                <a:gd name="T67" fmla="*/ 32 h 137"/>
                <a:gd name="T68" fmla="*/ 66 w 86"/>
                <a:gd name="T69" fmla="*/ 32 h 137"/>
                <a:gd name="T70" fmla="*/ 66 w 86"/>
                <a:gd name="T71" fmla="*/ 32 h 137"/>
                <a:gd name="T72" fmla="*/ 66 w 86"/>
                <a:gd name="T73" fmla="*/ 32 h 137"/>
                <a:gd name="T74" fmla="*/ 67 w 86"/>
                <a:gd name="T75" fmla="*/ 30 h 137"/>
                <a:gd name="T76" fmla="*/ 69 w 86"/>
                <a:gd name="T77" fmla="*/ 26 h 137"/>
                <a:gd name="T78" fmla="*/ 70 w 86"/>
                <a:gd name="T79" fmla="*/ 26 h 137"/>
                <a:gd name="T80" fmla="*/ 76 w 86"/>
                <a:gd name="T81" fmla="*/ 15 h 137"/>
                <a:gd name="T82" fmla="*/ 78 w 86"/>
                <a:gd name="T83" fmla="*/ 12 h 137"/>
                <a:gd name="T84" fmla="*/ 84 w 86"/>
                <a:gd name="T85" fmla="*/ 4 h 137"/>
                <a:gd name="T86" fmla="*/ 86 w 86"/>
                <a:gd name="T87" fmla="*/ 0 h 137"/>
                <a:gd name="T88" fmla="*/ 86 w 86"/>
                <a:gd name="T8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6" h="137">
                  <a:moveTo>
                    <a:pt x="2" y="134"/>
                  </a:moveTo>
                  <a:cubicBezTo>
                    <a:pt x="1" y="135"/>
                    <a:pt x="0" y="136"/>
                    <a:pt x="0" y="137"/>
                  </a:cubicBezTo>
                  <a:cubicBezTo>
                    <a:pt x="0" y="137"/>
                    <a:pt x="0" y="137"/>
                    <a:pt x="0" y="137"/>
                  </a:cubicBezTo>
                  <a:cubicBezTo>
                    <a:pt x="1" y="136"/>
                    <a:pt x="1" y="135"/>
                    <a:pt x="2" y="134"/>
                  </a:cubicBezTo>
                  <a:cubicBezTo>
                    <a:pt x="2" y="134"/>
                    <a:pt x="2" y="134"/>
                    <a:pt x="2" y="134"/>
                  </a:cubicBezTo>
                  <a:moveTo>
                    <a:pt x="8" y="124"/>
                  </a:moveTo>
                  <a:cubicBezTo>
                    <a:pt x="8" y="125"/>
                    <a:pt x="7" y="126"/>
                    <a:pt x="7" y="126"/>
                  </a:cubicBezTo>
                  <a:cubicBezTo>
                    <a:pt x="7" y="126"/>
                    <a:pt x="7" y="126"/>
                    <a:pt x="7" y="126"/>
                  </a:cubicBezTo>
                  <a:cubicBezTo>
                    <a:pt x="7" y="126"/>
                    <a:pt x="8" y="125"/>
                    <a:pt x="8" y="124"/>
                  </a:cubicBezTo>
                  <a:cubicBezTo>
                    <a:pt x="8" y="124"/>
                    <a:pt x="8" y="124"/>
                    <a:pt x="8" y="124"/>
                  </a:cubicBezTo>
                  <a:moveTo>
                    <a:pt x="9" y="123"/>
                  </a:moveTo>
                  <a:cubicBezTo>
                    <a:pt x="9" y="123"/>
                    <a:pt x="9" y="123"/>
                    <a:pt x="9" y="123"/>
                  </a:cubicBezTo>
                  <a:cubicBezTo>
                    <a:pt x="9" y="123"/>
                    <a:pt x="9" y="123"/>
                    <a:pt x="9" y="123"/>
                  </a:cubicBezTo>
                  <a:cubicBezTo>
                    <a:pt x="9" y="123"/>
                    <a:pt x="9" y="123"/>
                    <a:pt x="9" y="123"/>
                  </a:cubicBezTo>
                  <a:cubicBezTo>
                    <a:pt x="9" y="123"/>
                    <a:pt x="9" y="123"/>
                    <a:pt x="9" y="123"/>
                  </a:cubicBezTo>
                  <a:moveTo>
                    <a:pt x="12" y="118"/>
                  </a:moveTo>
                  <a:cubicBezTo>
                    <a:pt x="12" y="118"/>
                    <a:pt x="12" y="118"/>
                    <a:pt x="12" y="118"/>
                  </a:cubicBezTo>
                  <a:cubicBezTo>
                    <a:pt x="12" y="118"/>
                    <a:pt x="12" y="118"/>
                    <a:pt x="12" y="118"/>
                  </a:cubicBezTo>
                  <a:cubicBezTo>
                    <a:pt x="12" y="118"/>
                    <a:pt x="12" y="118"/>
                    <a:pt x="12" y="118"/>
                  </a:cubicBezTo>
                  <a:cubicBezTo>
                    <a:pt x="12" y="118"/>
                    <a:pt x="12" y="118"/>
                    <a:pt x="12" y="118"/>
                  </a:cubicBezTo>
                  <a:moveTo>
                    <a:pt x="14" y="114"/>
                  </a:moveTo>
                  <a:cubicBezTo>
                    <a:pt x="13" y="115"/>
                    <a:pt x="13" y="116"/>
                    <a:pt x="12" y="117"/>
                  </a:cubicBezTo>
                  <a:cubicBezTo>
                    <a:pt x="12" y="117"/>
                    <a:pt x="12" y="117"/>
                    <a:pt x="12" y="117"/>
                  </a:cubicBezTo>
                  <a:cubicBezTo>
                    <a:pt x="13" y="117"/>
                    <a:pt x="14" y="116"/>
                    <a:pt x="14" y="115"/>
                  </a:cubicBezTo>
                  <a:cubicBezTo>
                    <a:pt x="14" y="114"/>
                    <a:pt x="14" y="114"/>
                    <a:pt x="14" y="114"/>
                  </a:cubicBezTo>
                  <a:moveTo>
                    <a:pt x="14" y="114"/>
                  </a:moveTo>
                  <a:cubicBezTo>
                    <a:pt x="14" y="114"/>
                    <a:pt x="14" y="114"/>
                    <a:pt x="14" y="114"/>
                  </a:cubicBezTo>
                  <a:cubicBezTo>
                    <a:pt x="14" y="114"/>
                    <a:pt x="14" y="114"/>
                    <a:pt x="14" y="114"/>
                  </a:cubicBezTo>
                  <a:cubicBezTo>
                    <a:pt x="14" y="114"/>
                    <a:pt x="15" y="114"/>
                    <a:pt x="15" y="114"/>
                  </a:cubicBezTo>
                  <a:cubicBezTo>
                    <a:pt x="15" y="114"/>
                    <a:pt x="15" y="114"/>
                    <a:pt x="14" y="114"/>
                  </a:cubicBezTo>
                  <a:moveTo>
                    <a:pt x="16" y="111"/>
                  </a:moveTo>
                  <a:cubicBezTo>
                    <a:pt x="16" y="112"/>
                    <a:pt x="16" y="112"/>
                    <a:pt x="15" y="112"/>
                  </a:cubicBezTo>
                  <a:cubicBezTo>
                    <a:pt x="15" y="112"/>
                    <a:pt x="15" y="112"/>
                    <a:pt x="16" y="112"/>
                  </a:cubicBezTo>
                  <a:cubicBezTo>
                    <a:pt x="16" y="112"/>
                    <a:pt x="16" y="112"/>
                    <a:pt x="16" y="111"/>
                  </a:cubicBezTo>
                  <a:cubicBezTo>
                    <a:pt x="16" y="111"/>
                    <a:pt x="16" y="111"/>
                    <a:pt x="16" y="111"/>
                  </a:cubicBezTo>
                  <a:moveTo>
                    <a:pt x="17" y="110"/>
                  </a:moveTo>
                  <a:cubicBezTo>
                    <a:pt x="17" y="110"/>
                    <a:pt x="17" y="110"/>
                    <a:pt x="16" y="111"/>
                  </a:cubicBezTo>
                  <a:cubicBezTo>
                    <a:pt x="17" y="111"/>
                    <a:pt x="17" y="111"/>
                    <a:pt x="17" y="111"/>
                  </a:cubicBezTo>
                  <a:cubicBezTo>
                    <a:pt x="17" y="110"/>
                    <a:pt x="17" y="110"/>
                    <a:pt x="17" y="110"/>
                  </a:cubicBezTo>
                  <a:cubicBezTo>
                    <a:pt x="17" y="110"/>
                    <a:pt x="17" y="110"/>
                    <a:pt x="17" y="110"/>
                  </a:cubicBezTo>
                  <a:moveTo>
                    <a:pt x="18" y="107"/>
                  </a:moveTo>
                  <a:cubicBezTo>
                    <a:pt x="18" y="108"/>
                    <a:pt x="18" y="108"/>
                    <a:pt x="17" y="109"/>
                  </a:cubicBezTo>
                  <a:cubicBezTo>
                    <a:pt x="18" y="109"/>
                    <a:pt x="18" y="109"/>
                    <a:pt x="18" y="109"/>
                  </a:cubicBezTo>
                  <a:cubicBezTo>
                    <a:pt x="18" y="109"/>
                    <a:pt x="18" y="108"/>
                    <a:pt x="19" y="108"/>
                  </a:cubicBezTo>
                  <a:cubicBezTo>
                    <a:pt x="19" y="108"/>
                    <a:pt x="18" y="107"/>
                    <a:pt x="18" y="107"/>
                  </a:cubicBezTo>
                  <a:moveTo>
                    <a:pt x="23" y="100"/>
                  </a:moveTo>
                  <a:cubicBezTo>
                    <a:pt x="22" y="101"/>
                    <a:pt x="21" y="103"/>
                    <a:pt x="20" y="105"/>
                  </a:cubicBezTo>
                  <a:cubicBezTo>
                    <a:pt x="20" y="105"/>
                    <a:pt x="20" y="105"/>
                    <a:pt x="20" y="105"/>
                  </a:cubicBezTo>
                  <a:cubicBezTo>
                    <a:pt x="21" y="103"/>
                    <a:pt x="23" y="101"/>
                    <a:pt x="24" y="100"/>
                  </a:cubicBezTo>
                  <a:cubicBezTo>
                    <a:pt x="23" y="100"/>
                    <a:pt x="23" y="100"/>
                    <a:pt x="23" y="100"/>
                  </a:cubicBezTo>
                  <a:moveTo>
                    <a:pt x="24" y="99"/>
                  </a:moveTo>
                  <a:cubicBezTo>
                    <a:pt x="24" y="99"/>
                    <a:pt x="24" y="99"/>
                    <a:pt x="24" y="99"/>
                  </a:cubicBezTo>
                  <a:cubicBezTo>
                    <a:pt x="24" y="99"/>
                    <a:pt x="24" y="99"/>
                    <a:pt x="24" y="99"/>
                  </a:cubicBezTo>
                  <a:cubicBezTo>
                    <a:pt x="24" y="99"/>
                    <a:pt x="24" y="99"/>
                    <a:pt x="24" y="99"/>
                  </a:cubicBezTo>
                  <a:cubicBezTo>
                    <a:pt x="24" y="99"/>
                    <a:pt x="24" y="99"/>
                    <a:pt x="24" y="99"/>
                  </a:cubicBezTo>
                  <a:moveTo>
                    <a:pt x="28" y="93"/>
                  </a:moveTo>
                  <a:cubicBezTo>
                    <a:pt x="26" y="94"/>
                    <a:pt x="25" y="96"/>
                    <a:pt x="24" y="98"/>
                  </a:cubicBezTo>
                  <a:cubicBezTo>
                    <a:pt x="24" y="98"/>
                    <a:pt x="24" y="98"/>
                    <a:pt x="25" y="98"/>
                  </a:cubicBezTo>
                  <a:cubicBezTo>
                    <a:pt x="26" y="96"/>
                    <a:pt x="27" y="95"/>
                    <a:pt x="28" y="93"/>
                  </a:cubicBezTo>
                  <a:cubicBezTo>
                    <a:pt x="28" y="93"/>
                    <a:pt x="28" y="93"/>
                    <a:pt x="28" y="93"/>
                  </a:cubicBezTo>
                  <a:moveTo>
                    <a:pt x="31" y="87"/>
                  </a:moveTo>
                  <a:cubicBezTo>
                    <a:pt x="30" y="89"/>
                    <a:pt x="29" y="91"/>
                    <a:pt x="28" y="92"/>
                  </a:cubicBezTo>
                  <a:cubicBezTo>
                    <a:pt x="28" y="92"/>
                    <a:pt x="28" y="92"/>
                    <a:pt x="28" y="93"/>
                  </a:cubicBezTo>
                  <a:cubicBezTo>
                    <a:pt x="29" y="91"/>
                    <a:pt x="30" y="89"/>
                    <a:pt x="31" y="87"/>
                  </a:cubicBezTo>
                  <a:cubicBezTo>
                    <a:pt x="31" y="87"/>
                    <a:pt x="31" y="87"/>
                    <a:pt x="31" y="87"/>
                  </a:cubicBezTo>
                  <a:moveTo>
                    <a:pt x="32" y="86"/>
                  </a:moveTo>
                  <a:cubicBezTo>
                    <a:pt x="32" y="86"/>
                    <a:pt x="32" y="86"/>
                    <a:pt x="32" y="86"/>
                  </a:cubicBezTo>
                  <a:cubicBezTo>
                    <a:pt x="32" y="86"/>
                    <a:pt x="32" y="86"/>
                    <a:pt x="32" y="86"/>
                  </a:cubicBezTo>
                  <a:cubicBezTo>
                    <a:pt x="32" y="86"/>
                    <a:pt x="32" y="86"/>
                    <a:pt x="32" y="86"/>
                  </a:cubicBezTo>
                  <a:cubicBezTo>
                    <a:pt x="32" y="86"/>
                    <a:pt x="32" y="86"/>
                    <a:pt x="32" y="86"/>
                  </a:cubicBezTo>
                  <a:moveTo>
                    <a:pt x="39" y="74"/>
                  </a:moveTo>
                  <a:cubicBezTo>
                    <a:pt x="37" y="77"/>
                    <a:pt x="35" y="80"/>
                    <a:pt x="33" y="83"/>
                  </a:cubicBezTo>
                  <a:cubicBezTo>
                    <a:pt x="34" y="83"/>
                    <a:pt x="34" y="83"/>
                    <a:pt x="34" y="84"/>
                  </a:cubicBezTo>
                  <a:cubicBezTo>
                    <a:pt x="35" y="82"/>
                    <a:pt x="36" y="80"/>
                    <a:pt x="37" y="79"/>
                  </a:cubicBezTo>
                  <a:cubicBezTo>
                    <a:pt x="38" y="77"/>
                    <a:pt x="39" y="75"/>
                    <a:pt x="40" y="74"/>
                  </a:cubicBezTo>
                  <a:cubicBezTo>
                    <a:pt x="40" y="74"/>
                    <a:pt x="40" y="74"/>
                    <a:pt x="39" y="74"/>
                  </a:cubicBezTo>
                  <a:moveTo>
                    <a:pt x="48" y="60"/>
                  </a:moveTo>
                  <a:cubicBezTo>
                    <a:pt x="45" y="64"/>
                    <a:pt x="43" y="68"/>
                    <a:pt x="40" y="72"/>
                  </a:cubicBezTo>
                  <a:cubicBezTo>
                    <a:pt x="40" y="72"/>
                    <a:pt x="41" y="72"/>
                    <a:pt x="41" y="73"/>
                  </a:cubicBezTo>
                  <a:cubicBezTo>
                    <a:pt x="43" y="69"/>
                    <a:pt x="46" y="64"/>
                    <a:pt x="48" y="60"/>
                  </a:cubicBezTo>
                  <a:cubicBezTo>
                    <a:pt x="48" y="60"/>
                    <a:pt x="48" y="60"/>
                    <a:pt x="48" y="60"/>
                  </a:cubicBezTo>
                  <a:moveTo>
                    <a:pt x="56" y="47"/>
                  </a:moveTo>
                  <a:cubicBezTo>
                    <a:pt x="55" y="49"/>
                    <a:pt x="53" y="52"/>
                    <a:pt x="52" y="54"/>
                  </a:cubicBezTo>
                  <a:cubicBezTo>
                    <a:pt x="52" y="54"/>
                    <a:pt x="52" y="54"/>
                    <a:pt x="52" y="54"/>
                  </a:cubicBezTo>
                  <a:cubicBezTo>
                    <a:pt x="54" y="52"/>
                    <a:pt x="55" y="50"/>
                    <a:pt x="56" y="47"/>
                  </a:cubicBezTo>
                  <a:cubicBezTo>
                    <a:pt x="56" y="47"/>
                    <a:pt x="56" y="47"/>
                    <a:pt x="56" y="47"/>
                  </a:cubicBezTo>
                  <a:moveTo>
                    <a:pt x="58" y="44"/>
                  </a:moveTo>
                  <a:cubicBezTo>
                    <a:pt x="58" y="45"/>
                    <a:pt x="57" y="45"/>
                    <a:pt x="57" y="45"/>
                  </a:cubicBezTo>
                  <a:cubicBezTo>
                    <a:pt x="58" y="46"/>
                    <a:pt x="58" y="46"/>
                    <a:pt x="58" y="46"/>
                  </a:cubicBezTo>
                  <a:cubicBezTo>
                    <a:pt x="58" y="45"/>
                    <a:pt x="58" y="45"/>
                    <a:pt x="58" y="44"/>
                  </a:cubicBezTo>
                  <a:cubicBezTo>
                    <a:pt x="58" y="44"/>
                    <a:pt x="58" y="44"/>
                    <a:pt x="58" y="44"/>
                  </a:cubicBezTo>
                  <a:moveTo>
                    <a:pt x="61" y="39"/>
                  </a:moveTo>
                  <a:cubicBezTo>
                    <a:pt x="60" y="40"/>
                    <a:pt x="60" y="41"/>
                    <a:pt x="59" y="42"/>
                  </a:cubicBezTo>
                  <a:cubicBezTo>
                    <a:pt x="59" y="42"/>
                    <a:pt x="60" y="42"/>
                    <a:pt x="60" y="42"/>
                  </a:cubicBezTo>
                  <a:cubicBezTo>
                    <a:pt x="60" y="41"/>
                    <a:pt x="61" y="40"/>
                    <a:pt x="61" y="39"/>
                  </a:cubicBezTo>
                  <a:cubicBezTo>
                    <a:pt x="61" y="39"/>
                    <a:pt x="61" y="39"/>
                    <a:pt x="61" y="39"/>
                  </a:cubicBezTo>
                  <a:moveTo>
                    <a:pt x="63" y="37"/>
                  </a:moveTo>
                  <a:cubicBezTo>
                    <a:pt x="62" y="37"/>
                    <a:pt x="62" y="37"/>
                    <a:pt x="62" y="37"/>
                  </a:cubicBezTo>
                  <a:cubicBezTo>
                    <a:pt x="62" y="37"/>
                    <a:pt x="62" y="38"/>
                    <a:pt x="63" y="38"/>
                  </a:cubicBezTo>
                  <a:cubicBezTo>
                    <a:pt x="63" y="37"/>
                    <a:pt x="63" y="37"/>
                    <a:pt x="63" y="37"/>
                  </a:cubicBezTo>
                  <a:cubicBezTo>
                    <a:pt x="63" y="37"/>
                    <a:pt x="63" y="37"/>
                    <a:pt x="63" y="37"/>
                  </a:cubicBezTo>
                  <a:moveTo>
                    <a:pt x="65" y="32"/>
                  </a:moveTo>
                  <a:cubicBezTo>
                    <a:pt x="65" y="32"/>
                    <a:pt x="65" y="33"/>
                    <a:pt x="65" y="33"/>
                  </a:cubicBezTo>
                  <a:cubicBezTo>
                    <a:pt x="65" y="33"/>
                    <a:pt x="65" y="33"/>
                    <a:pt x="65" y="33"/>
                  </a:cubicBezTo>
                  <a:cubicBezTo>
                    <a:pt x="66" y="33"/>
                    <a:pt x="66" y="33"/>
                    <a:pt x="66" y="32"/>
                  </a:cubicBezTo>
                  <a:cubicBezTo>
                    <a:pt x="66" y="32"/>
                    <a:pt x="66" y="32"/>
                    <a:pt x="65" y="32"/>
                  </a:cubicBezTo>
                  <a:moveTo>
                    <a:pt x="66" y="32"/>
                  </a:moveTo>
                  <a:cubicBezTo>
                    <a:pt x="66" y="32"/>
                    <a:pt x="66" y="32"/>
                    <a:pt x="66" y="32"/>
                  </a:cubicBezTo>
                  <a:cubicBezTo>
                    <a:pt x="66" y="32"/>
                    <a:pt x="66" y="32"/>
                    <a:pt x="66" y="32"/>
                  </a:cubicBezTo>
                  <a:cubicBezTo>
                    <a:pt x="66" y="32"/>
                    <a:pt x="66" y="32"/>
                    <a:pt x="66" y="32"/>
                  </a:cubicBezTo>
                  <a:cubicBezTo>
                    <a:pt x="66" y="32"/>
                    <a:pt x="66" y="32"/>
                    <a:pt x="66" y="32"/>
                  </a:cubicBezTo>
                  <a:moveTo>
                    <a:pt x="68" y="29"/>
                  </a:moveTo>
                  <a:cubicBezTo>
                    <a:pt x="67" y="29"/>
                    <a:pt x="67" y="29"/>
                    <a:pt x="67" y="30"/>
                  </a:cubicBezTo>
                  <a:cubicBezTo>
                    <a:pt x="67" y="30"/>
                    <a:pt x="67" y="30"/>
                    <a:pt x="67" y="30"/>
                  </a:cubicBezTo>
                  <a:cubicBezTo>
                    <a:pt x="68" y="30"/>
                    <a:pt x="68" y="29"/>
                    <a:pt x="68" y="29"/>
                  </a:cubicBezTo>
                  <a:cubicBezTo>
                    <a:pt x="68" y="29"/>
                    <a:pt x="68" y="29"/>
                    <a:pt x="68" y="29"/>
                  </a:cubicBezTo>
                  <a:moveTo>
                    <a:pt x="69" y="26"/>
                  </a:moveTo>
                  <a:cubicBezTo>
                    <a:pt x="69" y="27"/>
                    <a:pt x="68" y="27"/>
                    <a:pt x="68" y="28"/>
                  </a:cubicBezTo>
                  <a:cubicBezTo>
                    <a:pt x="68" y="28"/>
                    <a:pt x="68" y="28"/>
                    <a:pt x="68" y="28"/>
                  </a:cubicBezTo>
                  <a:cubicBezTo>
                    <a:pt x="69" y="28"/>
                    <a:pt x="69" y="27"/>
                    <a:pt x="70" y="26"/>
                  </a:cubicBezTo>
                  <a:cubicBezTo>
                    <a:pt x="70" y="26"/>
                    <a:pt x="69" y="26"/>
                    <a:pt x="69" y="26"/>
                  </a:cubicBezTo>
                  <a:moveTo>
                    <a:pt x="78" y="12"/>
                  </a:moveTo>
                  <a:cubicBezTo>
                    <a:pt x="77" y="13"/>
                    <a:pt x="77" y="14"/>
                    <a:pt x="76" y="15"/>
                  </a:cubicBezTo>
                  <a:cubicBezTo>
                    <a:pt x="76" y="15"/>
                    <a:pt x="76" y="15"/>
                    <a:pt x="76" y="16"/>
                  </a:cubicBezTo>
                  <a:cubicBezTo>
                    <a:pt x="77" y="15"/>
                    <a:pt x="78" y="14"/>
                    <a:pt x="78" y="13"/>
                  </a:cubicBezTo>
                  <a:cubicBezTo>
                    <a:pt x="78" y="13"/>
                    <a:pt x="78" y="13"/>
                    <a:pt x="78" y="12"/>
                  </a:cubicBezTo>
                  <a:moveTo>
                    <a:pt x="84" y="2"/>
                  </a:moveTo>
                  <a:cubicBezTo>
                    <a:pt x="84" y="2"/>
                    <a:pt x="84" y="3"/>
                    <a:pt x="83" y="3"/>
                  </a:cubicBezTo>
                  <a:cubicBezTo>
                    <a:pt x="84" y="4"/>
                    <a:pt x="84" y="4"/>
                    <a:pt x="84" y="4"/>
                  </a:cubicBezTo>
                  <a:cubicBezTo>
                    <a:pt x="84" y="3"/>
                    <a:pt x="85" y="3"/>
                    <a:pt x="85" y="2"/>
                  </a:cubicBezTo>
                  <a:cubicBezTo>
                    <a:pt x="85" y="2"/>
                    <a:pt x="85" y="2"/>
                    <a:pt x="84" y="2"/>
                  </a:cubicBezTo>
                  <a:moveTo>
                    <a:pt x="86" y="0"/>
                  </a:moveTo>
                  <a:cubicBezTo>
                    <a:pt x="85" y="0"/>
                    <a:pt x="85" y="0"/>
                    <a:pt x="85" y="0"/>
                  </a:cubicBezTo>
                  <a:cubicBezTo>
                    <a:pt x="86" y="1"/>
                    <a:pt x="86" y="1"/>
                    <a:pt x="86" y="1"/>
                  </a:cubicBezTo>
                  <a:cubicBezTo>
                    <a:pt x="86" y="1"/>
                    <a:pt x="86" y="0"/>
                    <a:pt x="86" y="0"/>
                  </a:cubicBezTo>
                  <a:cubicBezTo>
                    <a:pt x="86" y="0"/>
                    <a:pt x="86" y="0"/>
                    <a:pt x="86"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7" name="Freeform 10585"/>
            <p:cNvSpPr>
              <a:spLocks noEditPoints="1"/>
            </p:cNvSpPr>
            <p:nvPr/>
          </p:nvSpPr>
          <p:spPr bwMode="auto">
            <a:xfrm>
              <a:off x="-1169988" y="5170488"/>
              <a:ext cx="517525" cy="881063"/>
            </a:xfrm>
            <a:custGeom>
              <a:avLst/>
              <a:gdLst>
                <a:gd name="T0" fmla="*/ 4 w 138"/>
                <a:gd name="T1" fmla="*/ 228 h 235"/>
                <a:gd name="T2" fmla="*/ 9 w 138"/>
                <a:gd name="T3" fmla="*/ 217 h 235"/>
                <a:gd name="T4" fmla="*/ 11 w 138"/>
                <a:gd name="T5" fmla="*/ 214 h 235"/>
                <a:gd name="T6" fmla="*/ 12 w 138"/>
                <a:gd name="T7" fmla="*/ 211 h 235"/>
                <a:gd name="T8" fmla="*/ 13 w 138"/>
                <a:gd name="T9" fmla="*/ 210 h 235"/>
                <a:gd name="T10" fmla="*/ 15 w 138"/>
                <a:gd name="T11" fmla="*/ 206 h 235"/>
                <a:gd name="T12" fmla="*/ 16 w 138"/>
                <a:gd name="T13" fmla="*/ 205 h 235"/>
                <a:gd name="T14" fmla="*/ 17 w 138"/>
                <a:gd name="T15" fmla="*/ 202 h 235"/>
                <a:gd name="T16" fmla="*/ 18 w 138"/>
                <a:gd name="T17" fmla="*/ 200 h 235"/>
                <a:gd name="T18" fmla="*/ 19 w 138"/>
                <a:gd name="T19" fmla="*/ 199 h 235"/>
                <a:gd name="T20" fmla="*/ 28 w 138"/>
                <a:gd name="T21" fmla="*/ 184 h 235"/>
                <a:gd name="T22" fmla="*/ 35 w 138"/>
                <a:gd name="T23" fmla="*/ 171 h 235"/>
                <a:gd name="T24" fmla="*/ 43 w 138"/>
                <a:gd name="T25" fmla="*/ 157 h 235"/>
                <a:gd name="T26" fmla="*/ 43 w 138"/>
                <a:gd name="T27" fmla="*/ 157 h 235"/>
                <a:gd name="T28" fmla="*/ 44 w 138"/>
                <a:gd name="T29" fmla="*/ 155 h 235"/>
                <a:gd name="T30" fmla="*/ 46 w 138"/>
                <a:gd name="T31" fmla="*/ 151 h 235"/>
                <a:gd name="T32" fmla="*/ 46 w 138"/>
                <a:gd name="T33" fmla="*/ 151 h 235"/>
                <a:gd name="T34" fmla="*/ 49 w 138"/>
                <a:gd name="T35" fmla="*/ 149 h 235"/>
                <a:gd name="T36" fmla="*/ 50 w 138"/>
                <a:gd name="T37" fmla="*/ 147 h 235"/>
                <a:gd name="T38" fmla="*/ 50 w 138"/>
                <a:gd name="T39" fmla="*/ 144 h 235"/>
                <a:gd name="T40" fmla="*/ 51 w 138"/>
                <a:gd name="T41" fmla="*/ 143 h 235"/>
                <a:gd name="T42" fmla="*/ 53 w 138"/>
                <a:gd name="T43" fmla="*/ 142 h 235"/>
                <a:gd name="T44" fmla="*/ 52 w 138"/>
                <a:gd name="T45" fmla="*/ 142 h 235"/>
                <a:gd name="T46" fmla="*/ 58 w 138"/>
                <a:gd name="T47" fmla="*/ 133 h 235"/>
                <a:gd name="T48" fmla="*/ 57 w 138"/>
                <a:gd name="T49" fmla="*/ 132 h 235"/>
                <a:gd name="T50" fmla="*/ 58 w 138"/>
                <a:gd name="T51" fmla="*/ 132 h 235"/>
                <a:gd name="T52" fmla="*/ 61 w 138"/>
                <a:gd name="T53" fmla="*/ 126 h 235"/>
                <a:gd name="T54" fmla="*/ 65 w 138"/>
                <a:gd name="T55" fmla="*/ 121 h 235"/>
                <a:gd name="T56" fmla="*/ 67 w 138"/>
                <a:gd name="T57" fmla="*/ 117 h 235"/>
                <a:gd name="T58" fmla="*/ 74 w 138"/>
                <a:gd name="T59" fmla="*/ 106 h 235"/>
                <a:gd name="T60" fmla="*/ 85 w 138"/>
                <a:gd name="T61" fmla="*/ 87 h 235"/>
                <a:gd name="T62" fmla="*/ 92 w 138"/>
                <a:gd name="T63" fmla="*/ 75 h 235"/>
                <a:gd name="T64" fmla="*/ 94 w 138"/>
                <a:gd name="T65" fmla="*/ 72 h 235"/>
                <a:gd name="T66" fmla="*/ 95 w 138"/>
                <a:gd name="T67" fmla="*/ 70 h 235"/>
                <a:gd name="T68" fmla="*/ 98 w 138"/>
                <a:gd name="T69" fmla="*/ 65 h 235"/>
                <a:gd name="T70" fmla="*/ 99 w 138"/>
                <a:gd name="T71" fmla="*/ 63 h 235"/>
                <a:gd name="T72" fmla="*/ 100 w 138"/>
                <a:gd name="T73" fmla="*/ 61 h 235"/>
                <a:gd name="T74" fmla="*/ 106 w 138"/>
                <a:gd name="T75" fmla="*/ 51 h 235"/>
                <a:gd name="T76" fmla="*/ 107 w 138"/>
                <a:gd name="T77" fmla="*/ 50 h 235"/>
                <a:gd name="T78" fmla="*/ 110 w 138"/>
                <a:gd name="T79" fmla="*/ 45 h 235"/>
                <a:gd name="T80" fmla="*/ 111 w 138"/>
                <a:gd name="T81" fmla="*/ 43 h 235"/>
                <a:gd name="T82" fmla="*/ 112 w 138"/>
                <a:gd name="T83" fmla="*/ 42 h 235"/>
                <a:gd name="T84" fmla="*/ 114 w 138"/>
                <a:gd name="T85" fmla="*/ 39 h 235"/>
                <a:gd name="T86" fmla="*/ 116 w 138"/>
                <a:gd name="T87" fmla="*/ 36 h 235"/>
                <a:gd name="T88" fmla="*/ 117 w 138"/>
                <a:gd name="T89" fmla="*/ 33 h 235"/>
                <a:gd name="T90" fmla="*/ 119 w 138"/>
                <a:gd name="T91" fmla="*/ 29 h 235"/>
                <a:gd name="T92" fmla="*/ 120 w 138"/>
                <a:gd name="T93" fmla="*/ 29 h 235"/>
                <a:gd name="T94" fmla="*/ 121 w 138"/>
                <a:gd name="T95" fmla="*/ 27 h 235"/>
                <a:gd name="T96" fmla="*/ 128 w 138"/>
                <a:gd name="T97" fmla="*/ 16 h 235"/>
                <a:gd name="T98" fmla="*/ 129 w 138"/>
                <a:gd name="T99" fmla="*/ 14 h 235"/>
                <a:gd name="T100" fmla="*/ 131 w 138"/>
                <a:gd name="T101" fmla="*/ 10 h 235"/>
                <a:gd name="T102" fmla="*/ 131 w 138"/>
                <a:gd name="T103" fmla="*/ 10 h 235"/>
                <a:gd name="T104" fmla="*/ 134 w 138"/>
                <a:gd name="T105" fmla="*/ 6 h 235"/>
                <a:gd name="T106" fmla="*/ 136 w 138"/>
                <a:gd name="T107" fmla="*/ 3 h 235"/>
                <a:gd name="T108" fmla="*/ 136 w 138"/>
                <a:gd name="T109" fmla="*/ 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 h="235">
                  <a:moveTo>
                    <a:pt x="4" y="228"/>
                  </a:moveTo>
                  <a:cubicBezTo>
                    <a:pt x="3" y="230"/>
                    <a:pt x="2" y="232"/>
                    <a:pt x="1" y="234"/>
                  </a:cubicBezTo>
                  <a:cubicBezTo>
                    <a:pt x="1" y="234"/>
                    <a:pt x="1" y="234"/>
                    <a:pt x="0" y="235"/>
                  </a:cubicBezTo>
                  <a:cubicBezTo>
                    <a:pt x="0" y="235"/>
                    <a:pt x="0" y="235"/>
                    <a:pt x="0" y="235"/>
                  </a:cubicBezTo>
                  <a:cubicBezTo>
                    <a:pt x="1" y="233"/>
                    <a:pt x="3" y="230"/>
                    <a:pt x="4" y="228"/>
                  </a:cubicBezTo>
                  <a:cubicBezTo>
                    <a:pt x="4" y="228"/>
                    <a:pt x="4" y="228"/>
                    <a:pt x="4" y="228"/>
                  </a:cubicBezTo>
                  <a:moveTo>
                    <a:pt x="5" y="225"/>
                  </a:moveTo>
                  <a:cubicBezTo>
                    <a:pt x="5" y="225"/>
                    <a:pt x="4" y="226"/>
                    <a:pt x="4" y="227"/>
                  </a:cubicBezTo>
                  <a:cubicBezTo>
                    <a:pt x="4" y="227"/>
                    <a:pt x="4" y="227"/>
                    <a:pt x="4" y="227"/>
                  </a:cubicBezTo>
                  <a:cubicBezTo>
                    <a:pt x="4" y="226"/>
                    <a:pt x="5" y="226"/>
                    <a:pt x="5" y="225"/>
                  </a:cubicBezTo>
                  <a:cubicBezTo>
                    <a:pt x="5" y="225"/>
                    <a:pt x="5" y="225"/>
                    <a:pt x="5" y="225"/>
                  </a:cubicBezTo>
                  <a:moveTo>
                    <a:pt x="9" y="217"/>
                  </a:moveTo>
                  <a:cubicBezTo>
                    <a:pt x="8" y="219"/>
                    <a:pt x="7" y="221"/>
                    <a:pt x="6" y="223"/>
                  </a:cubicBezTo>
                  <a:cubicBezTo>
                    <a:pt x="6" y="223"/>
                    <a:pt x="6" y="223"/>
                    <a:pt x="6" y="223"/>
                  </a:cubicBezTo>
                  <a:cubicBezTo>
                    <a:pt x="7" y="221"/>
                    <a:pt x="8" y="219"/>
                    <a:pt x="9" y="218"/>
                  </a:cubicBezTo>
                  <a:cubicBezTo>
                    <a:pt x="9" y="217"/>
                    <a:pt x="9" y="217"/>
                    <a:pt x="9" y="217"/>
                  </a:cubicBezTo>
                  <a:moveTo>
                    <a:pt x="11" y="214"/>
                  </a:moveTo>
                  <a:cubicBezTo>
                    <a:pt x="11" y="214"/>
                    <a:pt x="11" y="214"/>
                    <a:pt x="11" y="214"/>
                  </a:cubicBezTo>
                  <a:cubicBezTo>
                    <a:pt x="10" y="215"/>
                    <a:pt x="10" y="215"/>
                    <a:pt x="10" y="216"/>
                  </a:cubicBezTo>
                  <a:cubicBezTo>
                    <a:pt x="10" y="216"/>
                    <a:pt x="10" y="216"/>
                    <a:pt x="10" y="216"/>
                  </a:cubicBezTo>
                  <a:cubicBezTo>
                    <a:pt x="10" y="216"/>
                    <a:pt x="11" y="215"/>
                    <a:pt x="11" y="214"/>
                  </a:cubicBezTo>
                  <a:cubicBezTo>
                    <a:pt x="11" y="214"/>
                    <a:pt x="11" y="214"/>
                    <a:pt x="11" y="214"/>
                  </a:cubicBezTo>
                  <a:moveTo>
                    <a:pt x="13" y="211"/>
                  </a:moveTo>
                  <a:cubicBezTo>
                    <a:pt x="12" y="211"/>
                    <a:pt x="12" y="211"/>
                    <a:pt x="12" y="211"/>
                  </a:cubicBezTo>
                  <a:cubicBezTo>
                    <a:pt x="12" y="211"/>
                    <a:pt x="13" y="211"/>
                    <a:pt x="13" y="211"/>
                  </a:cubicBezTo>
                  <a:cubicBezTo>
                    <a:pt x="13" y="211"/>
                    <a:pt x="13" y="211"/>
                    <a:pt x="13" y="211"/>
                  </a:cubicBezTo>
                  <a:cubicBezTo>
                    <a:pt x="13" y="211"/>
                    <a:pt x="13" y="211"/>
                    <a:pt x="13" y="211"/>
                  </a:cubicBezTo>
                  <a:moveTo>
                    <a:pt x="13" y="209"/>
                  </a:moveTo>
                  <a:cubicBezTo>
                    <a:pt x="13" y="209"/>
                    <a:pt x="13" y="210"/>
                    <a:pt x="13" y="210"/>
                  </a:cubicBezTo>
                  <a:cubicBezTo>
                    <a:pt x="13" y="210"/>
                    <a:pt x="13" y="210"/>
                    <a:pt x="13" y="210"/>
                  </a:cubicBezTo>
                  <a:cubicBezTo>
                    <a:pt x="13" y="210"/>
                    <a:pt x="13" y="210"/>
                    <a:pt x="14" y="209"/>
                  </a:cubicBezTo>
                  <a:cubicBezTo>
                    <a:pt x="13" y="209"/>
                    <a:pt x="13" y="209"/>
                    <a:pt x="13" y="209"/>
                  </a:cubicBezTo>
                  <a:moveTo>
                    <a:pt x="15" y="206"/>
                  </a:moveTo>
                  <a:cubicBezTo>
                    <a:pt x="15" y="206"/>
                    <a:pt x="15" y="206"/>
                    <a:pt x="15" y="206"/>
                  </a:cubicBezTo>
                  <a:cubicBezTo>
                    <a:pt x="15" y="206"/>
                    <a:pt x="15" y="206"/>
                    <a:pt x="15" y="206"/>
                  </a:cubicBezTo>
                  <a:cubicBezTo>
                    <a:pt x="15" y="206"/>
                    <a:pt x="15" y="206"/>
                    <a:pt x="15" y="206"/>
                  </a:cubicBezTo>
                  <a:cubicBezTo>
                    <a:pt x="15" y="206"/>
                    <a:pt x="15" y="206"/>
                    <a:pt x="15" y="206"/>
                  </a:cubicBezTo>
                  <a:moveTo>
                    <a:pt x="16" y="205"/>
                  </a:moveTo>
                  <a:cubicBezTo>
                    <a:pt x="16" y="205"/>
                    <a:pt x="15" y="205"/>
                    <a:pt x="15" y="206"/>
                  </a:cubicBezTo>
                  <a:cubicBezTo>
                    <a:pt x="15" y="206"/>
                    <a:pt x="15" y="206"/>
                    <a:pt x="16" y="206"/>
                  </a:cubicBezTo>
                  <a:cubicBezTo>
                    <a:pt x="16" y="205"/>
                    <a:pt x="16" y="205"/>
                    <a:pt x="16" y="205"/>
                  </a:cubicBezTo>
                  <a:cubicBezTo>
                    <a:pt x="16" y="205"/>
                    <a:pt x="16" y="205"/>
                    <a:pt x="16" y="205"/>
                  </a:cubicBezTo>
                  <a:moveTo>
                    <a:pt x="17" y="202"/>
                  </a:moveTo>
                  <a:cubicBezTo>
                    <a:pt x="17" y="203"/>
                    <a:pt x="17" y="203"/>
                    <a:pt x="17" y="203"/>
                  </a:cubicBezTo>
                  <a:cubicBezTo>
                    <a:pt x="17" y="203"/>
                    <a:pt x="17" y="203"/>
                    <a:pt x="17" y="203"/>
                  </a:cubicBezTo>
                  <a:cubicBezTo>
                    <a:pt x="17" y="203"/>
                    <a:pt x="17" y="203"/>
                    <a:pt x="17" y="203"/>
                  </a:cubicBezTo>
                  <a:cubicBezTo>
                    <a:pt x="17" y="203"/>
                    <a:pt x="17" y="203"/>
                    <a:pt x="17" y="202"/>
                  </a:cubicBezTo>
                  <a:moveTo>
                    <a:pt x="17" y="202"/>
                  </a:moveTo>
                  <a:cubicBezTo>
                    <a:pt x="17" y="202"/>
                    <a:pt x="17" y="202"/>
                    <a:pt x="17" y="202"/>
                  </a:cubicBezTo>
                  <a:cubicBezTo>
                    <a:pt x="17" y="202"/>
                    <a:pt x="17" y="202"/>
                    <a:pt x="17" y="202"/>
                  </a:cubicBezTo>
                  <a:cubicBezTo>
                    <a:pt x="17" y="202"/>
                    <a:pt x="17" y="202"/>
                    <a:pt x="17" y="202"/>
                  </a:cubicBezTo>
                  <a:cubicBezTo>
                    <a:pt x="17" y="202"/>
                    <a:pt x="17" y="202"/>
                    <a:pt x="17" y="202"/>
                  </a:cubicBezTo>
                  <a:moveTo>
                    <a:pt x="18" y="200"/>
                  </a:moveTo>
                  <a:cubicBezTo>
                    <a:pt x="18" y="200"/>
                    <a:pt x="18" y="200"/>
                    <a:pt x="18" y="200"/>
                  </a:cubicBezTo>
                  <a:cubicBezTo>
                    <a:pt x="18" y="200"/>
                    <a:pt x="18" y="200"/>
                    <a:pt x="19" y="200"/>
                  </a:cubicBezTo>
                  <a:cubicBezTo>
                    <a:pt x="19" y="200"/>
                    <a:pt x="19" y="200"/>
                    <a:pt x="19" y="200"/>
                  </a:cubicBezTo>
                  <a:cubicBezTo>
                    <a:pt x="19" y="200"/>
                    <a:pt x="18" y="200"/>
                    <a:pt x="18" y="200"/>
                  </a:cubicBezTo>
                  <a:moveTo>
                    <a:pt x="22" y="192"/>
                  </a:moveTo>
                  <a:cubicBezTo>
                    <a:pt x="21" y="195"/>
                    <a:pt x="20" y="197"/>
                    <a:pt x="19" y="199"/>
                  </a:cubicBezTo>
                  <a:cubicBezTo>
                    <a:pt x="19" y="199"/>
                    <a:pt x="19" y="199"/>
                    <a:pt x="19" y="199"/>
                  </a:cubicBezTo>
                  <a:cubicBezTo>
                    <a:pt x="20" y="197"/>
                    <a:pt x="22" y="195"/>
                    <a:pt x="23" y="193"/>
                  </a:cubicBezTo>
                  <a:cubicBezTo>
                    <a:pt x="22" y="192"/>
                    <a:pt x="22" y="192"/>
                    <a:pt x="22" y="192"/>
                  </a:cubicBezTo>
                  <a:moveTo>
                    <a:pt x="27" y="184"/>
                  </a:moveTo>
                  <a:cubicBezTo>
                    <a:pt x="26" y="186"/>
                    <a:pt x="25" y="188"/>
                    <a:pt x="24" y="190"/>
                  </a:cubicBezTo>
                  <a:cubicBezTo>
                    <a:pt x="24" y="190"/>
                    <a:pt x="24" y="190"/>
                    <a:pt x="24" y="190"/>
                  </a:cubicBezTo>
                  <a:cubicBezTo>
                    <a:pt x="26" y="188"/>
                    <a:pt x="27" y="186"/>
                    <a:pt x="28" y="184"/>
                  </a:cubicBezTo>
                  <a:cubicBezTo>
                    <a:pt x="28" y="184"/>
                    <a:pt x="27" y="184"/>
                    <a:pt x="27" y="184"/>
                  </a:cubicBezTo>
                  <a:moveTo>
                    <a:pt x="35" y="171"/>
                  </a:moveTo>
                  <a:cubicBezTo>
                    <a:pt x="33" y="174"/>
                    <a:pt x="31" y="177"/>
                    <a:pt x="29" y="181"/>
                  </a:cubicBezTo>
                  <a:cubicBezTo>
                    <a:pt x="29" y="181"/>
                    <a:pt x="30" y="181"/>
                    <a:pt x="30" y="181"/>
                  </a:cubicBezTo>
                  <a:cubicBezTo>
                    <a:pt x="32" y="178"/>
                    <a:pt x="34" y="174"/>
                    <a:pt x="35" y="171"/>
                  </a:cubicBezTo>
                  <a:cubicBezTo>
                    <a:pt x="35" y="171"/>
                    <a:pt x="35" y="171"/>
                    <a:pt x="35" y="171"/>
                  </a:cubicBezTo>
                  <a:moveTo>
                    <a:pt x="41" y="160"/>
                  </a:moveTo>
                  <a:cubicBezTo>
                    <a:pt x="39" y="163"/>
                    <a:pt x="38" y="166"/>
                    <a:pt x="36" y="168"/>
                  </a:cubicBezTo>
                  <a:cubicBezTo>
                    <a:pt x="37" y="169"/>
                    <a:pt x="37" y="169"/>
                    <a:pt x="37" y="169"/>
                  </a:cubicBezTo>
                  <a:cubicBezTo>
                    <a:pt x="38" y="166"/>
                    <a:pt x="40" y="163"/>
                    <a:pt x="42" y="161"/>
                  </a:cubicBezTo>
                  <a:cubicBezTo>
                    <a:pt x="41" y="161"/>
                    <a:pt x="41" y="160"/>
                    <a:pt x="41" y="160"/>
                  </a:cubicBezTo>
                  <a:moveTo>
                    <a:pt x="43" y="157"/>
                  </a:moveTo>
                  <a:cubicBezTo>
                    <a:pt x="43" y="157"/>
                    <a:pt x="42" y="158"/>
                    <a:pt x="42" y="158"/>
                  </a:cubicBezTo>
                  <a:cubicBezTo>
                    <a:pt x="42" y="158"/>
                    <a:pt x="43" y="158"/>
                    <a:pt x="43" y="158"/>
                  </a:cubicBezTo>
                  <a:cubicBezTo>
                    <a:pt x="43" y="158"/>
                    <a:pt x="43" y="158"/>
                    <a:pt x="44" y="157"/>
                  </a:cubicBezTo>
                  <a:cubicBezTo>
                    <a:pt x="43" y="157"/>
                    <a:pt x="43" y="157"/>
                    <a:pt x="43" y="157"/>
                  </a:cubicBezTo>
                  <a:moveTo>
                    <a:pt x="44" y="155"/>
                  </a:moveTo>
                  <a:cubicBezTo>
                    <a:pt x="44" y="155"/>
                    <a:pt x="43" y="156"/>
                    <a:pt x="43" y="157"/>
                  </a:cubicBezTo>
                  <a:cubicBezTo>
                    <a:pt x="43" y="157"/>
                    <a:pt x="43" y="157"/>
                    <a:pt x="44" y="157"/>
                  </a:cubicBezTo>
                  <a:cubicBezTo>
                    <a:pt x="44" y="157"/>
                    <a:pt x="44" y="156"/>
                    <a:pt x="44" y="156"/>
                  </a:cubicBezTo>
                  <a:cubicBezTo>
                    <a:pt x="44" y="156"/>
                    <a:pt x="44" y="156"/>
                    <a:pt x="44" y="156"/>
                  </a:cubicBezTo>
                  <a:cubicBezTo>
                    <a:pt x="44" y="156"/>
                    <a:pt x="44" y="156"/>
                    <a:pt x="44" y="156"/>
                  </a:cubicBezTo>
                  <a:cubicBezTo>
                    <a:pt x="45" y="156"/>
                    <a:pt x="45" y="156"/>
                    <a:pt x="45" y="155"/>
                  </a:cubicBezTo>
                  <a:cubicBezTo>
                    <a:pt x="45" y="155"/>
                    <a:pt x="44" y="155"/>
                    <a:pt x="44" y="155"/>
                  </a:cubicBezTo>
                  <a:moveTo>
                    <a:pt x="46" y="152"/>
                  </a:moveTo>
                  <a:cubicBezTo>
                    <a:pt x="45" y="152"/>
                    <a:pt x="45" y="153"/>
                    <a:pt x="44" y="154"/>
                  </a:cubicBezTo>
                  <a:cubicBezTo>
                    <a:pt x="45" y="154"/>
                    <a:pt x="45" y="155"/>
                    <a:pt x="45" y="155"/>
                  </a:cubicBezTo>
                  <a:cubicBezTo>
                    <a:pt x="46" y="154"/>
                    <a:pt x="46" y="153"/>
                    <a:pt x="47" y="152"/>
                  </a:cubicBezTo>
                  <a:cubicBezTo>
                    <a:pt x="46" y="152"/>
                    <a:pt x="46" y="152"/>
                    <a:pt x="46" y="152"/>
                  </a:cubicBezTo>
                  <a:moveTo>
                    <a:pt x="46" y="151"/>
                  </a:moveTo>
                  <a:cubicBezTo>
                    <a:pt x="46" y="151"/>
                    <a:pt x="46" y="151"/>
                    <a:pt x="46" y="151"/>
                  </a:cubicBezTo>
                  <a:cubicBezTo>
                    <a:pt x="47" y="152"/>
                    <a:pt x="47" y="152"/>
                    <a:pt x="47" y="152"/>
                  </a:cubicBezTo>
                  <a:cubicBezTo>
                    <a:pt x="47" y="152"/>
                    <a:pt x="47" y="152"/>
                    <a:pt x="47" y="152"/>
                  </a:cubicBezTo>
                  <a:cubicBezTo>
                    <a:pt x="47" y="151"/>
                    <a:pt x="47" y="151"/>
                    <a:pt x="46" y="151"/>
                  </a:cubicBezTo>
                  <a:moveTo>
                    <a:pt x="46" y="151"/>
                  </a:moveTo>
                  <a:cubicBezTo>
                    <a:pt x="46" y="151"/>
                    <a:pt x="46" y="151"/>
                    <a:pt x="46" y="151"/>
                  </a:cubicBezTo>
                  <a:cubicBezTo>
                    <a:pt x="47" y="151"/>
                    <a:pt x="47" y="151"/>
                    <a:pt x="47" y="151"/>
                  </a:cubicBezTo>
                  <a:cubicBezTo>
                    <a:pt x="47" y="151"/>
                    <a:pt x="47" y="151"/>
                    <a:pt x="47" y="151"/>
                  </a:cubicBezTo>
                  <a:cubicBezTo>
                    <a:pt x="46" y="151"/>
                    <a:pt x="46" y="151"/>
                    <a:pt x="46" y="151"/>
                  </a:cubicBezTo>
                  <a:moveTo>
                    <a:pt x="48" y="148"/>
                  </a:moveTo>
                  <a:cubicBezTo>
                    <a:pt x="48" y="148"/>
                    <a:pt x="48" y="148"/>
                    <a:pt x="48" y="148"/>
                  </a:cubicBezTo>
                  <a:cubicBezTo>
                    <a:pt x="49" y="149"/>
                    <a:pt x="49" y="149"/>
                    <a:pt x="49" y="149"/>
                  </a:cubicBezTo>
                  <a:cubicBezTo>
                    <a:pt x="49" y="149"/>
                    <a:pt x="49" y="148"/>
                    <a:pt x="49" y="148"/>
                  </a:cubicBezTo>
                  <a:cubicBezTo>
                    <a:pt x="49" y="148"/>
                    <a:pt x="48" y="148"/>
                    <a:pt x="48" y="148"/>
                  </a:cubicBezTo>
                  <a:moveTo>
                    <a:pt x="49" y="146"/>
                  </a:moveTo>
                  <a:cubicBezTo>
                    <a:pt x="49" y="147"/>
                    <a:pt x="49" y="147"/>
                    <a:pt x="48" y="147"/>
                  </a:cubicBezTo>
                  <a:cubicBezTo>
                    <a:pt x="49" y="148"/>
                    <a:pt x="49" y="148"/>
                    <a:pt x="49" y="148"/>
                  </a:cubicBezTo>
                  <a:cubicBezTo>
                    <a:pt x="50" y="147"/>
                    <a:pt x="50" y="147"/>
                    <a:pt x="50" y="147"/>
                  </a:cubicBezTo>
                  <a:cubicBezTo>
                    <a:pt x="50" y="147"/>
                    <a:pt x="49" y="146"/>
                    <a:pt x="49" y="146"/>
                  </a:cubicBezTo>
                  <a:moveTo>
                    <a:pt x="50" y="144"/>
                  </a:moveTo>
                  <a:cubicBezTo>
                    <a:pt x="50" y="145"/>
                    <a:pt x="50" y="145"/>
                    <a:pt x="50" y="145"/>
                  </a:cubicBezTo>
                  <a:cubicBezTo>
                    <a:pt x="50" y="145"/>
                    <a:pt x="50" y="146"/>
                    <a:pt x="51" y="146"/>
                  </a:cubicBezTo>
                  <a:cubicBezTo>
                    <a:pt x="51" y="145"/>
                    <a:pt x="51" y="145"/>
                    <a:pt x="51" y="145"/>
                  </a:cubicBezTo>
                  <a:cubicBezTo>
                    <a:pt x="51" y="145"/>
                    <a:pt x="50" y="145"/>
                    <a:pt x="50" y="144"/>
                  </a:cubicBezTo>
                  <a:moveTo>
                    <a:pt x="52" y="143"/>
                  </a:moveTo>
                  <a:cubicBezTo>
                    <a:pt x="51" y="143"/>
                    <a:pt x="51" y="144"/>
                    <a:pt x="51" y="144"/>
                  </a:cubicBezTo>
                  <a:cubicBezTo>
                    <a:pt x="51" y="144"/>
                    <a:pt x="51" y="144"/>
                    <a:pt x="52" y="144"/>
                  </a:cubicBezTo>
                  <a:cubicBezTo>
                    <a:pt x="52" y="144"/>
                    <a:pt x="52" y="144"/>
                    <a:pt x="52" y="143"/>
                  </a:cubicBezTo>
                  <a:cubicBezTo>
                    <a:pt x="52" y="143"/>
                    <a:pt x="52" y="143"/>
                    <a:pt x="52" y="143"/>
                  </a:cubicBezTo>
                  <a:moveTo>
                    <a:pt x="51" y="143"/>
                  </a:moveTo>
                  <a:cubicBezTo>
                    <a:pt x="51" y="143"/>
                    <a:pt x="51" y="143"/>
                    <a:pt x="51" y="143"/>
                  </a:cubicBezTo>
                  <a:cubicBezTo>
                    <a:pt x="51" y="144"/>
                    <a:pt x="51" y="144"/>
                    <a:pt x="51" y="144"/>
                  </a:cubicBezTo>
                  <a:cubicBezTo>
                    <a:pt x="51" y="144"/>
                    <a:pt x="51" y="143"/>
                    <a:pt x="52" y="143"/>
                  </a:cubicBezTo>
                  <a:cubicBezTo>
                    <a:pt x="51" y="143"/>
                    <a:pt x="51" y="143"/>
                    <a:pt x="51" y="143"/>
                  </a:cubicBezTo>
                  <a:moveTo>
                    <a:pt x="55" y="138"/>
                  </a:moveTo>
                  <a:cubicBezTo>
                    <a:pt x="54" y="140"/>
                    <a:pt x="53" y="141"/>
                    <a:pt x="53" y="142"/>
                  </a:cubicBezTo>
                  <a:cubicBezTo>
                    <a:pt x="53" y="142"/>
                    <a:pt x="53" y="142"/>
                    <a:pt x="53" y="142"/>
                  </a:cubicBezTo>
                  <a:cubicBezTo>
                    <a:pt x="54" y="141"/>
                    <a:pt x="54" y="140"/>
                    <a:pt x="55" y="139"/>
                  </a:cubicBezTo>
                  <a:cubicBezTo>
                    <a:pt x="55" y="139"/>
                    <a:pt x="55" y="139"/>
                    <a:pt x="55" y="138"/>
                  </a:cubicBezTo>
                  <a:moveTo>
                    <a:pt x="54" y="138"/>
                  </a:moveTo>
                  <a:cubicBezTo>
                    <a:pt x="53" y="139"/>
                    <a:pt x="53" y="140"/>
                    <a:pt x="52" y="141"/>
                  </a:cubicBezTo>
                  <a:cubicBezTo>
                    <a:pt x="52" y="141"/>
                    <a:pt x="52" y="141"/>
                    <a:pt x="52" y="142"/>
                  </a:cubicBezTo>
                  <a:cubicBezTo>
                    <a:pt x="53" y="141"/>
                    <a:pt x="54" y="140"/>
                    <a:pt x="54" y="138"/>
                  </a:cubicBezTo>
                  <a:cubicBezTo>
                    <a:pt x="54" y="138"/>
                    <a:pt x="54" y="138"/>
                    <a:pt x="54" y="138"/>
                  </a:cubicBezTo>
                  <a:moveTo>
                    <a:pt x="58" y="133"/>
                  </a:moveTo>
                  <a:cubicBezTo>
                    <a:pt x="58" y="133"/>
                    <a:pt x="58" y="133"/>
                    <a:pt x="58" y="134"/>
                  </a:cubicBezTo>
                  <a:cubicBezTo>
                    <a:pt x="58" y="134"/>
                    <a:pt x="58" y="134"/>
                    <a:pt x="58" y="134"/>
                  </a:cubicBezTo>
                  <a:cubicBezTo>
                    <a:pt x="58" y="133"/>
                    <a:pt x="58" y="133"/>
                    <a:pt x="58" y="133"/>
                  </a:cubicBezTo>
                  <a:cubicBezTo>
                    <a:pt x="58" y="133"/>
                    <a:pt x="58" y="133"/>
                    <a:pt x="58" y="133"/>
                  </a:cubicBezTo>
                  <a:moveTo>
                    <a:pt x="57" y="132"/>
                  </a:moveTo>
                  <a:cubicBezTo>
                    <a:pt x="57" y="133"/>
                    <a:pt x="57" y="133"/>
                    <a:pt x="57" y="133"/>
                  </a:cubicBezTo>
                  <a:cubicBezTo>
                    <a:pt x="57" y="133"/>
                    <a:pt x="57" y="133"/>
                    <a:pt x="57" y="133"/>
                  </a:cubicBezTo>
                  <a:cubicBezTo>
                    <a:pt x="57" y="133"/>
                    <a:pt x="58" y="133"/>
                    <a:pt x="58" y="132"/>
                  </a:cubicBezTo>
                  <a:cubicBezTo>
                    <a:pt x="58" y="132"/>
                    <a:pt x="58" y="132"/>
                    <a:pt x="57" y="132"/>
                  </a:cubicBezTo>
                  <a:moveTo>
                    <a:pt x="59" y="132"/>
                  </a:moveTo>
                  <a:cubicBezTo>
                    <a:pt x="58" y="132"/>
                    <a:pt x="58" y="132"/>
                    <a:pt x="58" y="133"/>
                  </a:cubicBezTo>
                  <a:cubicBezTo>
                    <a:pt x="58" y="133"/>
                    <a:pt x="58" y="133"/>
                    <a:pt x="58" y="133"/>
                  </a:cubicBezTo>
                  <a:cubicBezTo>
                    <a:pt x="59" y="133"/>
                    <a:pt x="59" y="132"/>
                    <a:pt x="59" y="132"/>
                  </a:cubicBezTo>
                  <a:cubicBezTo>
                    <a:pt x="59" y="132"/>
                    <a:pt x="59" y="132"/>
                    <a:pt x="59" y="132"/>
                  </a:cubicBezTo>
                  <a:moveTo>
                    <a:pt x="58" y="132"/>
                  </a:moveTo>
                  <a:cubicBezTo>
                    <a:pt x="58" y="132"/>
                    <a:pt x="58" y="132"/>
                    <a:pt x="58" y="132"/>
                  </a:cubicBezTo>
                  <a:cubicBezTo>
                    <a:pt x="58" y="132"/>
                    <a:pt x="58" y="132"/>
                    <a:pt x="58" y="132"/>
                  </a:cubicBezTo>
                  <a:cubicBezTo>
                    <a:pt x="58" y="132"/>
                    <a:pt x="58" y="132"/>
                    <a:pt x="58" y="132"/>
                  </a:cubicBezTo>
                  <a:cubicBezTo>
                    <a:pt x="58" y="132"/>
                    <a:pt x="58" y="132"/>
                    <a:pt x="58" y="132"/>
                  </a:cubicBezTo>
                  <a:moveTo>
                    <a:pt x="61" y="126"/>
                  </a:moveTo>
                  <a:cubicBezTo>
                    <a:pt x="61" y="126"/>
                    <a:pt x="61" y="126"/>
                    <a:pt x="61" y="126"/>
                  </a:cubicBezTo>
                  <a:cubicBezTo>
                    <a:pt x="61" y="126"/>
                    <a:pt x="61" y="126"/>
                    <a:pt x="61" y="126"/>
                  </a:cubicBezTo>
                  <a:cubicBezTo>
                    <a:pt x="61" y="126"/>
                    <a:pt x="61" y="126"/>
                    <a:pt x="62" y="126"/>
                  </a:cubicBezTo>
                  <a:cubicBezTo>
                    <a:pt x="62" y="126"/>
                    <a:pt x="61" y="126"/>
                    <a:pt x="61" y="126"/>
                  </a:cubicBezTo>
                  <a:moveTo>
                    <a:pt x="65" y="119"/>
                  </a:moveTo>
                  <a:cubicBezTo>
                    <a:pt x="65" y="120"/>
                    <a:pt x="65" y="120"/>
                    <a:pt x="64" y="121"/>
                  </a:cubicBezTo>
                  <a:cubicBezTo>
                    <a:pt x="64" y="121"/>
                    <a:pt x="64" y="121"/>
                    <a:pt x="65" y="121"/>
                  </a:cubicBezTo>
                  <a:cubicBezTo>
                    <a:pt x="65" y="120"/>
                    <a:pt x="65" y="120"/>
                    <a:pt x="65" y="120"/>
                  </a:cubicBezTo>
                  <a:cubicBezTo>
                    <a:pt x="65" y="119"/>
                    <a:pt x="65" y="119"/>
                    <a:pt x="65" y="119"/>
                  </a:cubicBezTo>
                  <a:moveTo>
                    <a:pt x="67" y="117"/>
                  </a:moveTo>
                  <a:cubicBezTo>
                    <a:pt x="66" y="118"/>
                    <a:pt x="66" y="118"/>
                    <a:pt x="65" y="119"/>
                  </a:cubicBezTo>
                  <a:cubicBezTo>
                    <a:pt x="65" y="119"/>
                    <a:pt x="65" y="119"/>
                    <a:pt x="65" y="119"/>
                  </a:cubicBezTo>
                  <a:cubicBezTo>
                    <a:pt x="66" y="119"/>
                    <a:pt x="66" y="118"/>
                    <a:pt x="67" y="117"/>
                  </a:cubicBezTo>
                  <a:cubicBezTo>
                    <a:pt x="67" y="117"/>
                    <a:pt x="67" y="117"/>
                    <a:pt x="67" y="117"/>
                  </a:cubicBezTo>
                  <a:moveTo>
                    <a:pt x="74" y="106"/>
                  </a:moveTo>
                  <a:cubicBezTo>
                    <a:pt x="73" y="106"/>
                    <a:pt x="73" y="106"/>
                    <a:pt x="73" y="106"/>
                  </a:cubicBezTo>
                  <a:cubicBezTo>
                    <a:pt x="73" y="107"/>
                    <a:pt x="73" y="107"/>
                    <a:pt x="73" y="107"/>
                  </a:cubicBezTo>
                  <a:cubicBezTo>
                    <a:pt x="73" y="107"/>
                    <a:pt x="73" y="107"/>
                    <a:pt x="73" y="107"/>
                  </a:cubicBezTo>
                  <a:cubicBezTo>
                    <a:pt x="73" y="107"/>
                    <a:pt x="73" y="106"/>
                    <a:pt x="74" y="106"/>
                  </a:cubicBezTo>
                  <a:cubicBezTo>
                    <a:pt x="74" y="106"/>
                    <a:pt x="74" y="106"/>
                    <a:pt x="74" y="106"/>
                  </a:cubicBezTo>
                  <a:moveTo>
                    <a:pt x="85" y="87"/>
                  </a:moveTo>
                  <a:cubicBezTo>
                    <a:pt x="83" y="89"/>
                    <a:pt x="82" y="91"/>
                    <a:pt x="81" y="93"/>
                  </a:cubicBezTo>
                  <a:cubicBezTo>
                    <a:pt x="81" y="93"/>
                    <a:pt x="81" y="93"/>
                    <a:pt x="81" y="93"/>
                  </a:cubicBezTo>
                  <a:cubicBezTo>
                    <a:pt x="82" y="91"/>
                    <a:pt x="83" y="89"/>
                    <a:pt x="85" y="87"/>
                  </a:cubicBezTo>
                  <a:cubicBezTo>
                    <a:pt x="85" y="87"/>
                    <a:pt x="85" y="87"/>
                    <a:pt x="85" y="87"/>
                  </a:cubicBezTo>
                  <a:moveTo>
                    <a:pt x="90" y="78"/>
                  </a:moveTo>
                  <a:cubicBezTo>
                    <a:pt x="90" y="79"/>
                    <a:pt x="89" y="80"/>
                    <a:pt x="89" y="80"/>
                  </a:cubicBezTo>
                  <a:cubicBezTo>
                    <a:pt x="89" y="80"/>
                    <a:pt x="89" y="80"/>
                    <a:pt x="89" y="80"/>
                  </a:cubicBezTo>
                  <a:cubicBezTo>
                    <a:pt x="89" y="80"/>
                    <a:pt x="90" y="79"/>
                    <a:pt x="90" y="78"/>
                  </a:cubicBezTo>
                  <a:cubicBezTo>
                    <a:pt x="90" y="78"/>
                    <a:pt x="90" y="78"/>
                    <a:pt x="90" y="78"/>
                  </a:cubicBezTo>
                  <a:moveTo>
                    <a:pt x="92" y="75"/>
                  </a:moveTo>
                  <a:cubicBezTo>
                    <a:pt x="92" y="76"/>
                    <a:pt x="91" y="76"/>
                    <a:pt x="91" y="77"/>
                  </a:cubicBezTo>
                  <a:cubicBezTo>
                    <a:pt x="91" y="77"/>
                    <a:pt x="91" y="77"/>
                    <a:pt x="91" y="77"/>
                  </a:cubicBezTo>
                  <a:cubicBezTo>
                    <a:pt x="91" y="76"/>
                    <a:pt x="92" y="76"/>
                    <a:pt x="92" y="75"/>
                  </a:cubicBezTo>
                  <a:cubicBezTo>
                    <a:pt x="92" y="75"/>
                    <a:pt x="92" y="75"/>
                    <a:pt x="92" y="75"/>
                  </a:cubicBezTo>
                  <a:moveTo>
                    <a:pt x="95" y="70"/>
                  </a:moveTo>
                  <a:cubicBezTo>
                    <a:pt x="94" y="71"/>
                    <a:pt x="94" y="71"/>
                    <a:pt x="94" y="72"/>
                  </a:cubicBezTo>
                  <a:cubicBezTo>
                    <a:pt x="94" y="72"/>
                    <a:pt x="94" y="72"/>
                    <a:pt x="94" y="72"/>
                  </a:cubicBezTo>
                  <a:cubicBezTo>
                    <a:pt x="94" y="72"/>
                    <a:pt x="95" y="71"/>
                    <a:pt x="95" y="70"/>
                  </a:cubicBezTo>
                  <a:cubicBezTo>
                    <a:pt x="95" y="70"/>
                    <a:pt x="95" y="70"/>
                    <a:pt x="95" y="70"/>
                  </a:cubicBezTo>
                  <a:moveTo>
                    <a:pt x="97" y="66"/>
                  </a:moveTo>
                  <a:cubicBezTo>
                    <a:pt x="97" y="67"/>
                    <a:pt x="96" y="68"/>
                    <a:pt x="95" y="69"/>
                  </a:cubicBezTo>
                  <a:cubicBezTo>
                    <a:pt x="95" y="70"/>
                    <a:pt x="95" y="70"/>
                    <a:pt x="95" y="70"/>
                  </a:cubicBezTo>
                  <a:cubicBezTo>
                    <a:pt x="96" y="68"/>
                    <a:pt x="97" y="67"/>
                    <a:pt x="98" y="66"/>
                  </a:cubicBezTo>
                  <a:cubicBezTo>
                    <a:pt x="98" y="66"/>
                    <a:pt x="98" y="66"/>
                    <a:pt x="97" y="66"/>
                  </a:cubicBezTo>
                  <a:moveTo>
                    <a:pt x="98" y="65"/>
                  </a:moveTo>
                  <a:cubicBezTo>
                    <a:pt x="98" y="65"/>
                    <a:pt x="98" y="65"/>
                    <a:pt x="98" y="65"/>
                  </a:cubicBezTo>
                  <a:cubicBezTo>
                    <a:pt x="98" y="65"/>
                    <a:pt x="98" y="65"/>
                    <a:pt x="98" y="65"/>
                  </a:cubicBezTo>
                  <a:cubicBezTo>
                    <a:pt x="98" y="65"/>
                    <a:pt x="98" y="65"/>
                    <a:pt x="98" y="65"/>
                  </a:cubicBezTo>
                  <a:cubicBezTo>
                    <a:pt x="98" y="65"/>
                    <a:pt x="98" y="65"/>
                    <a:pt x="98" y="65"/>
                  </a:cubicBezTo>
                  <a:moveTo>
                    <a:pt x="99" y="63"/>
                  </a:moveTo>
                  <a:cubicBezTo>
                    <a:pt x="99" y="63"/>
                    <a:pt x="99" y="64"/>
                    <a:pt x="98" y="64"/>
                  </a:cubicBezTo>
                  <a:cubicBezTo>
                    <a:pt x="98" y="64"/>
                    <a:pt x="98" y="64"/>
                    <a:pt x="98" y="64"/>
                  </a:cubicBezTo>
                  <a:cubicBezTo>
                    <a:pt x="98" y="64"/>
                    <a:pt x="98" y="65"/>
                    <a:pt x="98" y="65"/>
                  </a:cubicBezTo>
                  <a:cubicBezTo>
                    <a:pt x="99" y="64"/>
                    <a:pt x="99" y="63"/>
                    <a:pt x="99" y="63"/>
                  </a:cubicBezTo>
                  <a:cubicBezTo>
                    <a:pt x="99" y="63"/>
                    <a:pt x="99" y="63"/>
                    <a:pt x="99" y="63"/>
                  </a:cubicBezTo>
                  <a:moveTo>
                    <a:pt x="100" y="61"/>
                  </a:moveTo>
                  <a:cubicBezTo>
                    <a:pt x="100" y="61"/>
                    <a:pt x="100" y="61"/>
                    <a:pt x="100" y="61"/>
                  </a:cubicBezTo>
                  <a:cubicBezTo>
                    <a:pt x="100" y="61"/>
                    <a:pt x="100" y="61"/>
                    <a:pt x="100" y="61"/>
                  </a:cubicBezTo>
                  <a:cubicBezTo>
                    <a:pt x="100" y="61"/>
                    <a:pt x="100" y="61"/>
                    <a:pt x="100" y="61"/>
                  </a:cubicBezTo>
                  <a:cubicBezTo>
                    <a:pt x="100" y="61"/>
                    <a:pt x="100" y="61"/>
                    <a:pt x="100" y="61"/>
                  </a:cubicBezTo>
                  <a:moveTo>
                    <a:pt x="102" y="58"/>
                  </a:moveTo>
                  <a:cubicBezTo>
                    <a:pt x="102" y="58"/>
                    <a:pt x="102" y="58"/>
                    <a:pt x="102" y="59"/>
                  </a:cubicBezTo>
                  <a:cubicBezTo>
                    <a:pt x="102" y="59"/>
                    <a:pt x="102" y="59"/>
                    <a:pt x="102" y="59"/>
                  </a:cubicBezTo>
                  <a:cubicBezTo>
                    <a:pt x="102" y="59"/>
                    <a:pt x="102" y="58"/>
                    <a:pt x="102" y="58"/>
                  </a:cubicBezTo>
                  <a:cubicBezTo>
                    <a:pt x="102" y="58"/>
                    <a:pt x="102" y="58"/>
                    <a:pt x="102" y="58"/>
                  </a:cubicBezTo>
                  <a:moveTo>
                    <a:pt x="106" y="51"/>
                  </a:moveTo>
                  <a:cubicBezTo>
                    <a:pt x="105" y="53"/>
                    <a:pt x="104" y="55"/>
                    <a:pt x="103" y="56"/>
                  </a:cubicBezTo>
                  <a:cubicBezTo>
                    <a:pt x="103" y="57"/>
                    <a:pt x="103" y="57"/>
                    <a:pt x="103" y="57"/>
                  </a:cubicBezTo>
                  <a:cubicBezTo>
                    <a:pt x="104" y="55"/>
                    <a:pt x="105" y="53"/>
                    <a:pt x="106" y="51"/>
                  </a:cubicBezTo>
                  <a:cubicBezTo>
                    <a:pt x="106" y="51"/>
                    <a:pt x="106" y="51"/>
                    <a:pt x="106" y="51"/>
                  </a:cubicBezTo>
                  <a:moveTo>
                    <a:pt x="108" y="48"/>
                  </a:moveTo>
                  <a:cubicBezTo>
                    <a:pt x="108" y="49"/>
                    <a:pt x="107" y="49"/>
                    <a:pt x="107" y="50"/>
                  </a:cubicBezTo>
                  <a:cubicBezTo>
                    <a:pt x="107" y="50"/>
                    <a:pt x="107" y="50"/>
                    <a:pt x="107" y="50"/>
                  </a:cubicBezTo>
                  <a:cubicBezTo>
                    <a:pt x="108" y="49"/>
                    <a:pt x="108" y="49"/>
                    <a:pt x="108" y="48"/>
                  </a:cubicBezTo>
                  <a:cubicBezTo>
                    <a:pt x="108" y="48"/>
                    <a:pt x="108" y="48"/>
                    <a:pt x="108" y="48"/>
                  </a:cubicBezTo>
                  <a:moveTo>
                    <a:pt x="111" y="44"/>
                  </a:moveTo>
                  <a:cubicBezTo>
                    <a:pt x="110" y="44"/>
                    <a:pt x="110" y="45"/>
                    <a:pt x="110" y="45"/>
                  </a:cubicBezTo>
                  <a:cubicBezTo>
                    <a:pt x="110" y="45"/>
                    <a:pt x="110" y="45"/>
                    <a:pt x="110" y="45"/>
                  </a:cubicBezTo>
                  <a:cubicBezTo>
                    <a:pt x="110" y="45"/>
                    <a:pt x="111" y="44"/>
                    <a:pt x="111" y="44"/>
                  </a:cubicBezTo>
                  <a:cubicBezTo>
                    <a:pt x="111" y="44"/>
                    <a:pt x="111" y="44"/>
                    <a:pt x="111" y="44"/>
                  </a:cubicBezTo>
                  <a:moveTo>
                    <a:pt x="111" y="43"/>
                  </a:moveTo>
                  <a:cubicBezTo>
                    <a:pt x="111" y="43"/>
                    <a:pt x="111" y="44"/>
                    <a:pt x="111" y="44"/>
                  </a:cubicBezTo>
                  <a:cubicBezTo>
                    <a:pt x="111" y="44"/>
                    <a:pt x="111" y="44"/>
                    <a:pt x="111" y="44"/>
                  </a:cubicBezTo>
                  <a:cubicBezTo>
                    <a:pt x="111" y="44"/>
                    <a:pt x="111" y="44"/>
                    <a:pt x="111" y="43"/>
                  </a:cubicBezTo>
                  <a:cubicBezTo>
                    <a:pt x="111" y="43"/>
                    <a:pt x="111" y="43"/>
                    <a:pt x="111" y="43"/>
                  </a:cubicBezTo>
                  <a:moveTo>
                    <a:pt x="113" y="39"/>
                  </a:moveTo>
                  <a:cubicBezTo>
                    <a:pt x="113" y="41"/>
                    <a:pt x="112" y="42"/>
                    <a:pt x="111" y="43"/>
                  </a:cubicBezTo>
                  <a:cubicBezTo>
                    <a:pt x="111" y="43"/>
                    <a:pt x="111" y="43"/>
                    <a:pt x="111" y="43"/>
                  </a:cubicBezTo>
                  <a:cubicBezTo>
                    <a:pt x="112" y="43"/>
                    <a:pt x="112" y="43"/>
                    <a:pt x="112" y="42"/>
                  </a:cubicBezTo>
                  <a:cubicBezTo>
                    <a:pt x="112" y="42"/>
                    <a:pt x="112" y="42"/>
                    <a:pt x="112" y="42"/>
                  </a:cubicBezTo>
                  <a:cubicBezTo>
                    <a:pt x="112" y="42"/>
                    <a:pt x="112" y="42"/>
                    <a:pt x="112" y="42"/>
                  </a:cubicBezTo>
                  <a:cubicBezTo>
                    <a:pt x="112" y="41"/>
                    <a:pt x="113" y="40"/>
                    <a:pt x="114" y="40"/>
                  </a:cubicBezTo>
                  <a:cubicBezTo>
                    <a:pt x="113" y="39"/>
                    <a:pt x="113" y="39"/>
                    <a:pt x="113" y="39"/>
                  </a:cubicBezTo>
                  <a:moveTo>
                    <a:pt x="114" y="39"/>
                  </a:moveTo>
                  <a:cubicBezTo>
                    <a:pt x="114" y="39"/>
                    <a:pt x="114" y="39"/>
                    <a:pt x="114" y="39"/>
                  </a:cubicBezTo>
                  <a:cubicBezTo>
                    <a:pt x="114" y="39"/>
                    <a:pt x="114" y="39"/>
                    <a:pt x="114" y="39"/>
                  </a:cubicBezTo>
                  <a:cubicBezTo>
                    <a:pt x="114" y="39"/>
                    <a:pt x="114" y="39"/>
                    <a:pt x="114" y="39"/>
                  </a:cubicBezTo>
                  <a:cubicBezTo>
                    <a:pt x="114" y="39"/>
                    <a:pt x="114" y="39"/>
                    <a:pt x="114" y="39"/>
                  </a:cubicBezTo>
                  <a:moveTo>
                    <a:pt x="115" y="36"/>
                  </a:moveTo>
                  <a:cubicBezTo>
                    <a:pt x="115" y="37"/>
                    <a:pt x="115" y="37"/>
                    <a:pt x="114" y="38"/>
                  </a:cubicBezTo>
                  <a:cubicBezTo>
                    <a:pt x="114" y="38"/>
                    <a:pt x="114" y="38"/>
                    <a:pt x="114" y="38"/>
                  </a:cubicBezTo>
                  <a:cubicBezTo>
                    <a:pt x="115" y="38"/>
                    <a:pt x="115" y="37"/>
                    <a:pt x="116" y="36"/>
                  </a:cubicBezTo>
                  <a:cubicBezTo>
                    <a:pt x="116" y="36"/>
                    <a:pt x="116" y="36"/>
                    <a:pt x="115" y="36"/>
                  </a:cubicBezTo>
                  <a:moveTo>
                    <a:pt x="117" y="33"/>
                  </a:moveTo>
                  <a:cubicBezTo>
                    <a:pt x="117" y="33"/>
                    <a:pt x="117" y="34"/>
                    <a:pt x="116" y="34"/>
                  </a:cubicBezTo>
                  <a:cubicBezTo>
                    <a:pt x="117" y="34"/>
                    <a:pt x="117" y="34"/>
                    <a:pt x="117" y="34"/>
                  </a:cubicBezTo>
                  <a:cubicBezTo>
                    <a:pt x="117" y="34"/>
                    <a:pt x="117" y="34"/>
                    <a:pt x="117" y="33"/>
                  </a:cubicBezTo>
                  <a:cubicBezTo>
                    <a:pt x="117" y="33"/>
                    <a:pt x="117" y="33"/>
                    <a:pt x="117" y="33"/>
                  </a:cubicBezTo>
                  <a:moveTo>
                    <a:pt x="118" y="31"/>
                  </a:moveTo>
                  <a:cubicBezTo>
                    <a:pt x="118" y="32"/>
                    <a:pt x="118" y="32"/>
                    <a:pt x="117" y="33"/>
                  </a:cubicBezTo>
                  <a:cubicBezTo>
                    <a:pt x="117" y="33"/>
                    <a:pt x="118" y="33"/>
                    <a:pt x="118" y="33"/>
                  </a:cubicBezTo>
                  <a:cubicBezTo>
                    <a:pt x="118" y="32"/>
                    <a:pt x="118" y="32"/>
                    <a:pt x="119" y="31"/>
                  </a:cubicBezTo>
                  <a:cubicBezTo>
                    <a:pt x="118" y="31"/>
                    <a:pt x="118" y="31"/>
                    <a:pt x="118" y="31"/>
                  </a:cubicBezTo>
                  <a:moveTo>
                    <a:pt x="119" y="29"/>
                  </a:moveTo>
                  <a:cubicBezTo>
                    <a:pt x="119" y="30"/>
                    <a:pt x="119" y="30"/>
                    <a:pt x="118" y="31"/>
                  </a:cubicBezTo>
                  <a:cubicBezTo>
                    <a:pt x="119" y="31"/>
                    <a:pt x="119" y="31"/>
                    <a:pt x="119" y="31"/>
                  </a:cubicBezTo>
                  <a:cubicBezTo>
                    <a:pt x="119" y="31"/>
                    <a:pt x="119" y="30"/>
                    <a:pt x="120" y="30"/>
                  </a:cubicBezTo>
                  <a:cubicBezTo>
                    <a:pt x="120" y="29"/>
                    <a:pt x="119" y="29"/>
                    <a:pt x="119" y="29"/>
                  </a:cubicBezTo>
                  <a:moveTo>
                    <a:pt x="120" y="28"/>
                  </a:moveTo>
                  <a:cubicBezTo>
                    <a:pt x="120" y="28"/>
                    <a:pt x="120" y="29"/>
                    <a:pt x="120" y="29"/>
                  </a:cubicBezTo>
                  <a:cubicBezTo>
                    <a:pt x="120" y="29"/>
                    <a:pt x="120" y="29"/>
                    <a:pt x="120" y="29"/>
                  </a:cubicBezTo>
                  <a:cubicBezTo>
                    <a:pt x="120" y="29"/>
                    <a:pt x="120" y="28"/>
                    <a:pt x="121" y="28"/>
                  </a:cubicBezTo>
                  <a:cubicBezTo>
                    <a:pt x="120" y="28"/>
                    <a:pt x="120" y="28"/>
                    <a:pt x="120" y="28"/>
                  </a:cubicBezTo>
                  <a:moveTo>
                    <a:pt x="121" y="26"/>
                  </a:moveTo>
                  <a:cubicBezTo>
                    <a:pt x="121" y="27"/>
                    <a:pt x="121" y="27"/>
                    <a:pt x="121" y="27"/>
                  </a:cubicBezTo>
                  <a:cubicBezTo>
                    <a:pt x="121" y="27"/>
                    <a:pt x="121" y="27"/>
                    <a:pt x="121" y="27"/>
                  </a:cubicBezTo>
                  <a:cubicBezTo>
                    <a:pt x="121" y="27"/>
                    <a:pt x="121" y="27"/>
                    <a:pt x="121" y="26"/>
                  </a:cubicBezTo>
                  <a:cubicBezTo>
                    <a:pt x="121" y="26"/>
                    <a:pt x="121" y="26"/>
                    <a:pt x="121" y="26"/>
                  </a:cubicBezTo>
                  <a:moveTo>
                    <a:pt x="128" y="16"/>
                  </a:moveTo>
                  <a:cubicBezTo>
                    <a:pt x="125" y="19"/>
                    <a:pt x="123" y="23"/>
                    <a:pt x="121" y="26"/>
                  </a:cubicBezTo>
                  <a:cubicBezTo>
                    <a:pt x="121" y="26"/>
                    <a:pt x="121" y="26"/>
                    <a:pt x="121" y="26"/>
                  </a:cubicBezTo>
                  <a:cubicBezTo>
                    <a:pt x="124" y="23"/>
                    <a:pt x="126" y="19"/>
                    <a:pt x="128" y="16"/>
                  </a:cubicBezTo>
                  <a:cubicBezTo>
                    <a:pt x="128" y="16"/>
                    <a:pt x="128" y="16"/>
                    <a:pt x="128" y="16"/>
                  </a:cubicBezTo>
                  <a:moveTo>
                    <a:pt x="129" y="14"/>
                  </a:moveTo>
                  <a:cubicBezTo>
                    <a:pt x="128" y="14"/>
                    <a:pt x="128" y="15"/>
                    <a:pt x="128" y="16"/>
                  </a:cubicBezTo>
                  <a:cubicBezTo>
                    <a:pt x="128" y="16"/>
                    <a:pt x="128" y="16"/>
                    <a:pt x="128" y="16"/>
                  </a:cubicBezTo>
                  <a:cubicBezTo>
                    <a:pt x="128" y="15"/>
                    <a:pt x="129" y="14"/>
                    <a:pt x="129" y="14"/>
                  </a:cubicBezTo>
                  <a:cubicBezTo>
                    <a:pt x="129" y="14"/>
                    <a:pt x="129" y="14"/>
                    <a:pt x="129" y="14"/>
                  </a:cubicBezTo>
                  <a:moveTo>
                    <a:pt x="130" y="12"/>
                  </a:moveTo>
                  <a:cubicBezTo>
                    <a:pt x="130" y="12"/>
                    <a:pt x="129" y="12"/>
                    <a:pt x="129" y="13"/>
                  </a:cubicBezTo>
                  <a:cubicBezTo>
                    <a:pt x="130" y="13"/>
                    <a:pt x="130" y="13"/>
                    <a:pt x="130" y="13"/>
                  </a:cubicBezTo>
                  <a:cubicBezTo>
                    <a:pt x="130" y="13"/>
                    <a:pt x="130" y="12"/>
                    <a:pt x="130" y="12"/>
                  </a:cubicBezTo>
                  <a:cubicBezTo>
                    <a:pt x="130" y="12"/>
                    <a:pt x="130" y="12"/>
                    <a:pt x="130" y="12"/>
                  </a:cubicBezTo>
                  <a:moveTo>
                    <a:pt x="131" y="10"/>
                  </a:moveTo>
                  <a:cubicBezTo>
                    <a:pt x="131" y="11"/>
                    <a:pt x="130" y="11"/>
                    <a:pt x="130" y="12"/>
                  </a:cubicBezTo>
                  <a:cubicBezTo>
                    <a:pt x="130" y="12"/>
                    <a:pt x="130" y="12"/>
                    <a:pt x="130" y="12"/>
                  </a:cubicBezTo>
                  <a:cubicBezTo>
                    <a:pt x="131" y="11"/>
                    <a:pt x="131" y="11"/>
                    <a:pt x="131" y="10"/>
                  </a:cubicBezTo>
                  <a:cubicBezTo>
                    <a:pt x="131" y="10"/>
                    <a:pt x="131" y="10"/>
                    <a:pt x="131" y="10"/>
                  </a:cubicBezTo>
                  <a:moveTo>
                    <a:pt x="133" y="6"/>
                  </a:moveTo>
                  <a:cubicBezTo>
                    <a:pt x="133" y="7"/>
                    <a:pt x="132" y="8"/>
                    <a:pt x="131" y="10"/>
                  </a:cubicBezTo>
                  <a:cubicBezTo>
                    <a:pt x="131" y="10"/>
                    <a:pt x="131" y="10"/>
                    <a:pt x="132" y="10"/>
                  </a:cubicBezTo>
                  <a:cubicBezTo>
                    <a:pt x="132" y="9"/>
                    <a:pt x="133" y="8"/>
                    <a:pt x="134" y="7"/>
                  </a:cubicBezTo>
                  <a:cubicBezTo>
                    <a:pt x="134" y="6"/>
                    <a:pt x="133" y="6"/>
                    <a:pt x="133" y="6"/>
                  </a:cubicBezTo>
                  <a:moveTo>
                    <a:pt x="135" y="4"/>
                  </a:moveTo>
                  <a:cubicBezTo>
                    <a:pt x="134" y="5"/>
                    <a:pt x="134" y="5"/>
                    <a:pt x="133" y="6"/>
                  </a:cubicBezTo>
                  <a:cubicBezTo>
                    <a:pt x="134" y="6"/>
                    <a:pt x="134" y="6"/>
                    <a:pt x="134" y="6"/>
                  </a:cubicBezTo>
                  <a:cubicBezTo>
                    <a:pt x="134" y="6"/>
                    <a:pt x="135" y="5"/>
                    <a:pt x="135" y="4"/>
                  </a:cubicBezTo>
                  <a:cubicBezTo>
                    <a:pt x="135" y="4"/>
                    <a:pt x="135" y="4"/>
                    <a:pt x="135" y="4"/>
                  </a:cubicBezTo>
                  <a:moveTo>
                    <a:pt x="136" y="2"/>
                  </a:moveTo>
                  <a:cubicBezTo>
                    <a:pt x="135" y="3"/>
                    <a:pt x="135" y="3"/>
                    <a:pt x="135" y="4"/>
                  </a:cubicBezTo>
                  <a:cubicBezTo>
                    <a:pt x="135" y="4"/>
                    <a:pt x="135" y="4"/>
                    <a:pt x="135" y="4"/>
                  </a:cubicBezTo>
                  <a:cubicBezTo>
                    <a:pt x="136" y="3"/>
                    <a:pt x="136" y="3"/>
                    <a:pt x="136" y="3"/>
                  </a:cubicBezTo>
                  <a:cubicBezTo>
                    <a:pt x="136" y="3"/>
                    <a:pt x="136" y="2"/>
                    <a:pt x="136" y="2"/>
                  </a:cubicBezTo>
                  <a:moveTo>
                    <a:pt x="136" y="2"/>
                  </a:moveTo>
                  <a:cubicBezTo>
                    <a:pt x="136" y="2"/>
                    <a:pt x="136" y="2"/>
                    <a:pt x="136" y="2"/>
                  </a:cubicBezTo>
                  <a:cubicBezTo>
                    <a:pt x="136" y="3"/>
                    <a:pt x="136" y="3"/>
                    <a:pt x="136" y="3"/>
                  </a:cubicBezTo>
                  <a:cubicBezTo>
                    <a:pt x="136" y="3"/>
                    <a:pt x="136" y="3"/>
                    <a:pt x="136" y="3"/>
                  </a:cubicBezTo>
                  <a:cubicBezTo>
                    <a:pt x="136" y="2"/>
                    <a:pt x="136" y="2"/>
                    <a:pt x="136" y="2"/>
                  </a:cubicBezTo>
                  <a:moveTo>
                    <a:pt x="137" y="0"/>
                  </a:moveTo>
                  <a:cubicBezTo>
                    <a:pt x="137" y="0"/>
                    <a:pt x="137" y="0"/>
                    <a:pt x="137" y="1"/>
                  </a:cubicBezTo>
                  <a:cubicBezTo>
                    <a:pt x="137" y="1"/>
                    <a:pt x="137" y="1"/>
                    <a:pt x="137" y="1"/>
                  </a:cubicBezTo>
                  <a:cubicBezTo>
                    <a:pt x="137" y="1"/>
                    <a:pt x="137" y="0"/>
                    <a:pt x="138" y="0"/>
                  </a:cubicBezTo>
                  <a:cubicBezTo>
                    <a:pt x="137" y="0"/>
                    <a:pt x="137" y="0"/>
                    <a:pt x="137"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8" name="Freeform 10586"/>
            <p:cNvSpPr>
              <a:spLocks noEditPoints="1"/>
            </p:cNvSpPr>
            <p:nvPr/>
          </p:nvSpPr>
          <p:spPr bwMode="auto">
            <a:xfrm>
              <a:off x="-787400" y="5357813"/>
              <a:ext cx="19050" cy="30163"/>
            </a:xfrm>
            <a:custGeom>
              <a:avLst/>
              <a:gdLst>
                <a:gd name="T0" fmla="*/ 1 w 5"/>
                <a:gd name="T1" fmla="*/ 6 h 8"/>
                <a:gd name="T2" fmla="*/ 0 w 5"/>
                <a:gd name="T3" fmla="*/ 8 h 8"/>
                <a:gd name="T4" fmla="*/ 0 w 5"/>
                <a:gd name="T5" fmla="*/ 8 h 8"/>
                <a:gd name="T6" fmla="*/ 1 w 5"/>
                <a:gd name="T7" fmla="*/ 7 h 8"/>
                <a:gd name="T8" fmla="*/ 1 w 5"/>
                <a:gd name="T9" fmla="*/ 6 h 8"/>
                <a:gd name="T10" fmla="*/ 5 w 5"/>
                <a:gd name="T11" fmla="*/ 0 h 8"/>
                <a:gd name="T12" fmla="*/ 4 w 5"/>
                <a:gd name="T13" fmla="*/ 1 h 8"/>
                <a:gd name="T14" fmla="*/ 4 w 5"/>
                <a:gd name="T15" fmla="*/ 1 h 8"/>
                <a:gd name="T16" fmla="*/ 5 w 5"/>
                <a:gd name="T17" fmla="*/ 0 h 8"/>
                <a:gd name="T18" fmla="*/ 5 w 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1" y="6"/>
                  </a:moveTo>
                  <a:cubicBezTo>
                    <a:pt x="1" y="7"/>
                    <a:pt x="1" y="7"/>
                    <a:pt x="0" y="8"/>
                  </a:cubicBezTo>
                  <a:cubicBezTo>
                    <a:pt x="0" y="8"/>
                    <a:pt x="0" y="8"/>
                    <a:pt x="0" y="8"/>
                  </a:cubicBezTo>
                  <a:cubicBezTo>
                    <a:pt x="1" y="7"/>
                    <a:pt x="1" y="7"/>
                    <a:pt x="1" y="7"/>
                  </a:cubicBezTo>
                  <a:cubicBezTo>
                    <a:pt x="1" y="7"/>
                    <a:pt x="1" y="7"/>
                    <a:pt x="1" y="6"/>
                  </a:cubicBezTo>
                  <a:moveTo>
                    <a:pt x="5" y="0"/>
                  </a:moveTo>
                  <a:cubicBezTo>
                    <a:pt x="5" y="0"/>
                    <a:pt x="5" y="1"/>
                    <a:pt x="4" y="1"/>
                  </a:cubicBezTo>
                  <a:cubicBezTo>
                    <a:pt x="4" y="1"/>
                    <a:pt x="4" y="1"/>
                    <a:pt x="4" y="1"/>
                  </a:cubicBezTo>
                  <a:cubicBezTo>
                    <a:pt x="5" y="1"/>
                    <a:pt x="5" y="0"/>
                    <a:pt x="5" y="0"/>
                  </a:cubicBezTo>
                  <a:cubicBezTo>
                    <a:pt x="5" y="0"/>
                    <a:pt x="5" y="0"/>
                    <a:pt x="5"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09" name="Freeform 10587"/>
            <p:cNvSpPr>
              <a:spLocks noEditPoints="1"/>
            </p:cNvSpPr>
            <p:nvPr/>
          </p:nvSpPr>
          <p:spPr bwMode="auto">
            <a:xfrm>
              <a:off x="-752475" y="5311775"/>
              <a:ext cx="11113" cy="23813"/>
            </a:xfrm>
            <a:custGeom>
              <a:avLst/>
              <a:gdLst>
                <a:gd name="T0" fmla="*/ 0 w 3"/>
                <a:gd name="T1" fmla="*/ 6 h 6"/>
                <a:gd name="T2" fmla="*/ 0 w 3"/>
                <a:gd name="T3" fmla="*/ 6 h 6"/>
                <a:gd name="T4" fmla="*/ 0 w 3"/>
                <a:gd name="T5" fmla="*/ 6 h 6"/>
                <a:gd name="T6" fmla="*/ 0 w 3"/>
                <a:gd name="T7" fmla="*/ 6 h 6"/>
                <a:gd name="T8" fmla="*/ 0 w 3"/>
                <a:gd name="T9" fmla="*/ 6 h 6"/>
                <a:gd name="T10" fmla="*/ 0 w 3"/>
                <a:gd name="T11" fmla="*/ 5 h 6"/>
                <a:gd name="T12" fmla="*/ 0 w 3"/>
                <a:gd name="T13" fmla="*/ 5 h 6"/>
                <a:gd name="T14" fmla="*/ 0 w 3"/>
                <a:gd name="T15" fmla="*/ 5 h 6"/>
                <a:gd name="T16" fmla="*/ 0 w 3"/>
                <a:gd name="T17" fmla="*/ 5 h 6"/>
                <a:gd name="T18" fmla="*/ 0 w 3"/>
                <a:gd name="T19" fmla="*/ 5 h 6"/>
                <a:gd name="T20" fmla="*/ 1 w 3"/>
                <a:gd name="T21" fmla="*/ 4 h 6"/>
                <a:gd name="T22" fmla="*/ 1 w 3"/>
                <a:gd name="T23" fmla="*/ 4 h 6"/>
                <a:gd name="T24" fmla="*/ 1 w 3"/>
                <a:gd name="T25" fmla="*/ 4 h 6"/>
                <a:gd name="T26" fmla="*/ 1 w 3"/>
                <a:gd name="T27" fmla="*/ 4 h 6"/>
                <a:gd name="T28" fmla="*/ 3 w 3"/>
                <a:gd name="T29" fmla="*/ 1 h 6"/>
                <a:gd name="T30" fmla="*/ 2 w 3"/>
                <a:gd name="T31" fmla="*/ 1 h 6"/>
                <a:gd name="T32" fmla="*/ 3 w 3"/>
                <a:gd name="T33" fmla="*/ 2 h 6"/>
                <a:gd name="T34" fmla="*/ 3 w 3"/>
                <a:gd name="T35" fmla="*/ 1 h 6"/>
                <a:gd name="T36" fmla="*/ 3 w 3"/>
                <a:gd name="T37" fmla="*/ 1 h 6"/>
                <a:gd name="T38" fmla="*/ 3 w 3"/>
                <a:gd name="T39" fmla="*/ 0 h 6"/>
                <a:gd name="T40" fmla="*/ 3 w 3"/>
                <a:gd name="T41" fmla="*/ 1 h 6"/>
                <a:gd name="T42" fmla="*/ 3 w 3"/>
                <a:gd name="T43" fmla="*/ 1 h 6"/>
                <a:gd name="T44" fmla="*/ 3 w 3"/>
                <a:gd name="T45" fmla="*/ 0 h 6"/>
                <a:gd name="T46" fmla="*/ 3 w 3"/>
                <a:gd name="T4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 h="6">
                  <a:moveTo>
                    <a:pt x="0" y="6"/>
                  </a:moveTo>
                  <a:cubicBezTo>
                    <a:pt x="0" y="6"/>
                    <a:pt x="0" y="6"/>
                    <a:pt x="0" y="6"/>
                  </a:cubicBezTo>
                  <a:cubicBezTo>
                    <a:pt x="0" y="6"/>
                    <a:pt x="0" y="6"/>
                    <a:pt x="0" y="6"/>
                  </a:cubicBezTo>
                  <a:cubicBezTo>
                    <a:pt x="0" y="6"/>
                    <a:pt x="0" y="6"/>
                    <a:pt x="0" y="6"/>
                  </a:cubicBezTo>
                  <a:cubicBezTo>
                    <a:pt x="0" y="6"/>
                    <a:pt x="0" y="6"/>
                    <a:pt x="0" y="6"/>
                  </a:cubicBezTo>
                  <a:moveTo>
                    <a:pt x="0" y="5"/>
                  </a:moveTo>
                  <a:cubicBezTo>
                    <a:pt x="0" y="5"/>
                    <a:pt x="0" y="5"/>
                    <a:pt x="0" y="5"/>
                  </a:cubicBezTo>
                  <a:cubicBezTo>
                    <a:pt x="0" y="5"/>
                    <a:pt x="0" y="5"/>
                    <a:pt x="0" y="5"/>
                  </a:cubicBezTo>
                  <a:cubicBezTo>
                    <a:pt x="0" y="5"/>
                    <a:pt x="0" y="5"/>
                    <a:pt x="0" y="5"/>
                  </a:cubicBezTo>
                  <a:cubicBezTo>
                    <a:pt x="0" y="5"/>
                    <a:pt x="0" y="5"/>
                    <a:pt x="0" y="5"/>
                  </a:cubicBezTo>
                  <a:moveTo>
                    <a:pt x="1" y="4"/>
                  </a:moveTo>
                  <a:cubicBezTo>
                    <a:pt x="1" y="4"/>
                    <a:pt x="1" y="4"/>
                    <a:pt x="1" y="4"/>
                  </a:cubicBezTo>
                  <a:cubicBezTo>
                    <a:pt x="1" y="4"/>
                    <a:pt x="1" y="4"/>
                    <a:pt x="1" y="4"/>
                  </a:cubicBezTo>
                  <a:cubicBezTo>
                    <a:pt x="1" y="4"/>
                    <a:pt x="1" y="4"/>
                    <a:pt x="1" y="4"/>
                  </a:cubicBezTo>
                  <a:moveTo>
                    <a:pt x="3" y="1"/>
                  </a:moveTo>
                  <a:cubicBezTo>
                    <a:pt x="2" y="1"/>
                    <a:pt x="2" y="1"/>
                    <a:pt x="2" y="1"/>
                  </a:cubicBezTo>
                  <a:cubicBezTo>
                    <a:pt x="2" y="1"/>
                    <a:pt x="2" y="1"/>
                    <a:pt x="3" y="2"/>
                  </a:cubicBezTo>
                  <a:cubicBezTo>
                    <a:pt x="3" y="1"/>
                    <a:pt x="3" y="1"/>
                    <a:pt x="3" y="1"/>
                  </a:cubicBezTo>
                  <a:cubicBezTo>
                    <a:pt x="3" y="1"/>
                    <a:pt x="3" y="1"/>
                    <a:pt x="3" y="1"/>
                  </a:cubicBezTo>
                  <a:moveTo>
                    <a:pt x="3" y="0"/>
                  </a:moveTo>
                  <a:cubicBezTo>
                    <a:pt x="3" y="0"/>
                    <a:pt x="3" y="1"/>
                    <a:pt x="3" y="1"/>
                  </a:cubicBezTo>
                  <a:cubicBezTo>
                    <a:pt x="3" y="1"/>
                    <a:pt x="3" y="1"/>
                    <a:pt x="3" y="1"/>
                  </a:cubicBezTo>
                  <a:cubicBezTo>
                    <a:pt x="3" y="1"/>
                    <a:pt x="3" y="1"/>
                    <a:pt x="3" y="0"/>
                  </a:cubicBezTo>
                  <a:cubicBezTo>
                    <a:pt x="3" y="0"/>
                    <a:pt x="3" y="0"/>
                    <a:pt x="3"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0" name="Freeform 10588"/>
            <p:cNvSpPr>
              <a:spLocks/>
            </p:cNvSpPr>
            <p:nvPr/>
          </p:nvSpPr>
          <p:spPr bwMode="auto">
            <a:xfrm>
              <a:off x="-723900" y="5278438"/>
              <a:ext cx="4763" cy="3175"/>
            </a:xfrm>
            <a:custGeom>
              <a:avLst/>
              <a:gdLst>
                <a:gd name="T0" fmla="*/ 1 w 1"/>
                <a:gd name="T1" fmla="*/ 0 h 1"/>
                <a:gd name="T2" fmla="*/ 0 w 1"/>
                <a:gd name="T3" fmla="*/ 0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0"/>
                    <a:pt x="0" y="0"/>
                  </a:cubicBezTo>
                  <a:cubicBezTo>
                    <a:pt x="0" y="0"/>
                    <a:pt x="1" y="0"/>
                    <a:pt x="1" y="1"/>
                  </a:cubicBezTo>
                  <a:cubicBezTo>
                    <a:pt x="1" y="0"/>
                    <a:pt x="1" y="0"/>
                    <a:pt x="1" y="0"/>
                  </a:cubicBezTo>
                  <a:cubicBezTo>
                    <a:pt x="1" y="0"/>
                    <a:pt x="1" y="0"/>
                    <a:pt x="1"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1" name="Freeform 10589"/>
            <p:cNvSpPr>
              <a:spLocks/>
            </p:cNvSpPr>
            <p:nvPr/>
          </p:nvSpPr>
          <p:spPr bwMode="auto">
            <a:xfrm>
              <a:off x="-727075" y="5286375"/>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0" y="0"/>
                    <a:pt x="1" y="0"/>
                  </a:cubicBezTo>
                  <a:cubicBezTo>
                    <a:pt x="1" y="0"/>
                    <a:pt x="1" y="0"/>
                    <a:pt x="1" y="0"/>
                  </a:cubicBezTo>
                  <a:cubicBezTo>
                    <a:pt x="1" y="0"/>
                    <a:pt x="1"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2" name="Freeform 10590"/>
            <p:cNvSpPr>
              <a:spLocks/>
            </p:cNvSpPr>
            <p:nvPr/>
          </p:nvSpPr>
          <p:spPr bwMode="auto">
            <a:xfrm>
              <a:off x="-719138" y="5270500"/>
              <a:ext cx="3175" cy="4763"/>
            </a:xfrm>
            <a:custGeom>
              <a:avLst/>
              <a:gdLst>
                <a:gd name="T0" fmla="*/ 1 w 1"/>
                <a:gd name="T1" fmla="*/ 0 h 1"/>
                <a:gd name="T2" fmla="*/ 0 w 1"/>
                <a:gd name="T3" fmla="*/ 1 h 1"/>
                <a:gd name="T4" fmla="*/ 1 w 1"/>
                <a:gd name="T5" fmla="*/ 1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0" y="1"/>
                    <a:pt x="0" y="1"/>
                  </a:cubicBezTo>
                  <a:cubicBezTo>
                    <a:pt x="0" y="1"/>
                    <a:pt x="0" y="1"/>
                    <a:pt x="1" y="1"/>
                  </a:cubicBezTo>
                  <a:cubicBezTo>
                    <a:pt x="1" y="1"/>
                    <a:pt x="1" y="0"/>
                    <a:pt x="1" y="0"/>
                  </a:cubicBezTo>
                  <a:cubicBezTo>
                    <a:pt x="1" y="0"/>
                    <a:pt x="1" y="0"/>
                    <a:pt x="1"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3" name="Rectangle 10591"/>
            <p:cNvSpPr>
              <a:spLocks noChangeArrowheads="1"/>
            </p:cNvSpPr>
            <p:nvPr/>
          </p:nvSpPr>
          <p:spPr bwMode="auto">
            <a:xfrm>
              <a:off x="-715963" y="5267325"/>
              <a:ext cx="1588" cy="1588"/>
            </a:xfrm>
            <a:prstGeom prst="rect">
              <a:avLst/>
            </a:pr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4" name="Rectangle 10592"/>
            <p:cNvSpPr>
              <a:spLocks noChangeArrowheads="1"/>
            </p:cNvSpPr>
            <p:nvPr/>
          </p:nvSpPr>
          <p:spPr bwMode="auto">
            <a:xfrm>
              <a:off x="-715963" y="5267325"/>
              <a:ext cx="1588" cy="1588"/>
            </a:xfrm>
            <a:prstGeom prst="rect">
              <a:avLst/>
            </a:pr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5" name="Freeform 10593"/>
            <p:cNvSpPr>
              <a:spLocks noEditPoints="1"/>
            </p:cNvSpPr>
            <p:nvPr/>
          </p:nvSpPr>
          <p:spPr bwMode="auto">
            <a:xfrm>
              <a:off x="-688975" y="5192713"/>
              <a:ext cx="22225" cy="36513"/>
            </a:xfrm>
            <a:custGeom>
              <a:avLst/>
              <a:gdLst>
                <a:gd name="T0" fmla="*/ 0 w 6"/>
                <a:gd name="T1" fmla="*/ 10 h 10"/>
                <a:gd name="T2" fmla="*/ 0 w 6"/>
                <a:gd name="T3" fmla="*/ 10 h 10"/>
                <a:gd name="T4" fmla="*/ 0 w 6"/>
                <a:gd name="T5" fmla="*/ 10 h 10"/>
                <a:gd name="T6" fmla="*/ 0 w 6"/>
                <a:gd name="T7" fmla="*/ 10 h 10"/>
                <a:gd name="T8" fmla="*/ 0 w 6"/>
                <a:gd name="T9" fmla="*/ 10 h 10"/>
                <a:gd name="T10" fmla="*/ 3 w 6"/>
                <a:gd name="T11" fmla="*/ 4 h 10"/>
                <a:gd name="T12" fmla="*/ 3 w 6"/>
                <a:gd name="T13" fmla="*/ 4 h 10"/>
                <a:gd name="T14" fmla="*/ 3 w 6"/>
                <a:gd name="T15" fmla="*/ 4 h 10"/>
                <a:gd name="T16" fmla="*/ 4 w 6"/>
                <a:gd name="T17" fmla="*/ 4 h 10"/>
                <a:gd name="T18" fmla="*/ 3 w 6"/>
                <a:gd name="T19" fmla="*/ 4 h 10"/>
                <a:gd name="T20" fmla="*/ 5 w 6"/>
                <a:gd name="T21" fmla="*/ 0 h 10"/>
                <a:gd name="T22" fmla="*/ 5 w 6"/>
                <a:gd name="T23" fmla="*/ 0 h 10"/>
                <a:gd name="T24" fmla="*/ 6 w 6"/>
                <a:gd name="T25" fmla="*/ 1 h 10"/>
                <a:gd name="T26" fmla="*/ 6 w 6"/>
                <a:gd name="T27" fmla="*/ 0 h 10"/>
                <a:gd name="T28" fmla="*/ 5 w 6"/>
                <a:gd name="T2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0">
                  <a:moveTo>
                    <a:pt x="0" y="10"/>
                  </a:moveTo>
                  <a:cubicBezTo>
                    <a:pt x="0" y="10"/>
                    <a:pt x="0" y="10"/>
                    <a:pt x="0" y="10"/>
                  </a:cubicBezTo>
                  <a:cubicBezTo>
                    <a:pt x="0" y="10"/>
                    <a:pt x="0" y="10"/>
                    <a:pt x="0" y="10"/>
                  </a:cubicBezTo>
                  <a:cubicBezTo>
                    <a:pt x="0" y="10"/>
                    <a:pt x="0" y="10"/>
                    <a:pt x="0" y="10"/>
                  </a:cubicBezTo>
                  <a:cubicBezTo>
                    <a:pt x="0" y="10"/>
                    <a:pt x="0" y="10"/>
                    <a:pt x="0" y="10"/>
                  </a:cubicBezTo>
                  <a:moveTo>
                    <a:pt x="3" y="4"/>
                  </a:moveTo>
                  <a:cubicBezTo>
                    <a:pt x="3" y="4"/>
                    <a:pt x="3" y="4"/>
                    <a:pt x="3" y="4"/>
                  </a:cubicBezTo>
                  <a:cubicBezTo>
                    <a:pt x="3" y="4"/>
                    <a:pt x="3" y="4"/>
                    <a:pt x="3" y="4"/>
                  </a:cubicBezTo>
                  <a:cubicBezTo>
                    <a:pt x="3" y="4"/>
                    <a:pt x="4" y="4"/>
                    <a:pt x="4" y="4"/>
                  </a:cubicBezTo>
                  <a:cubicBezTo>
                    <a:pt x="3" y="4"/>
                    <a:pt x="3" y="4"/>
                    <a:pt x="3" y="4"/>
                  </a:cubicBezTo>
                  <a:moveTo>
                    <a:pt x="5" y="0"/>
                  </a:moveTo>
                  <a:cubicBezTo>
                    <a:pt x="5" y="0"/>
                    <a:pt x="5" y="0"/>
                    <a:pt x="5" y="0"/>
                  </a:cubicBezTo>
                  <a:cubicBezTo>
                    <a:pt x="5" y="0"/>
                    <a:pt x="6" y="0"/>
                    <a:pt x="6" y="1"/>
                  </a:cubicBezTo>
                  <a:cubicBezTo>
                    <a:pt x="6" y="0"/>
                    <a:pt x="6" y="0"/>
                    <a:pt x="6" y="0"/>
                  </a:cubicBezTo>
                  <a:cubicBezTo>
                    <a:pt x="6" y="0"/>
                    <a:pt x="6" y="0"/>
                    <a:pt x="5"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6" name="Freeform 10594"/>
            <p:cNvSpPr>
              <a:spLocks noEditPoints="1"/>
            </p:cNvSpPr>
            <p:nvPr/>
          </p:nvSpPr>
          <p:spPr bwMode="auto">
            <a:xfrm>
              <a:off x="-682625" y="5173663"/>
              <a:ext cx="26988" cy="41275"/>
            </a:xfrm>
            <a:custGeom>
              <a:avLst/>
              <a:gdLst>
                <a:gd name="T0" fmla="*/ 0 w 7"/>
                <a:gd name="T1" fmla="*/ 11 h 11"/>
                <a:gd name="T2" fmla="*/ 0 w 7"/>
                <a:gd name="T3" fmla="*/ 11 h 11"/>
                <a:gd name="T4" fmla="*/ 0 w 7"/>
                <a:gd name="T5" fmla="*/ 11 h 11"/>
                <a:gd name="T6" fmla="*/ 0 w 7"/>
                <a:gd name="T7" fmla="*/ 11 h 11"/>
                <a:gd name="T8" fmla="*/ 0 w 7"/>
                <a:gd name="T9" fmla="*/ 11 h 11"/>
                <a:gd name="T10" fmla="*/ 5 w 7"/>
                <a:gd name="T11" fmla="*/ 3 h 11"/>
                <a:gd name="T12" fmla="*/ 5 w 7"/>
                <a:gd name="T13" fmla="*/ 3 h 11"/>
                <a:gd name="T14" fmla="*/ 5 w 7"/>
                <a:gd name="T15" fmla="*/ 3 h 11"/>
                <a:gd name="T16" fmla="*/ 5 w 7"/>
                <a:gd name="T17" fmla="*/ 3 h 11"/>
                <a:gd name="T18" fmla="*/ 5 w 7"/>
                <a:gd name="T19" fmla="*/ 3 h 11"/>
                <a:gd name="T20" fmla="*/ 6 w 7"/>
                <a:gd name="T21" fmla="*/ 1 h 11"/>
                <a:gd name="T22" fmla="*/ 6 w 7"/>
                <a:gd name="T23" fmla="*/ 1 h 11"/>
                <a:gd name="T24" fmla="*/ 6 w 7"/>
                <a:gd name="T25" fmla="*/ 2 h 11"/>
                <a:gd name="T26" fmla="*/ 6 w 7"/>
                <a:gd name="T27" fmla="*/ 2 h 11"/>
                <a:gd name="T28" fmla="*/ 6 w 7"/>
                <a:gd name="T29" fmla="*/ 1 h 11"/>
                <a:gd name="T30" fmla="*/ 7 w 7"/>
                <a:gd name="T31" fmla="*/ 0 h 11"/>
                <a:gd name="T32" fmla="*/ 6 w 7"/>
                <a:gd name="T33" fmla="*/ 1 h 11"/>
                <a:gd name="T34" fmla="*/ 6 w 7"/>
                <a:gd name="T35" fmla="*/ 2 h 11"/>
                <a:gd name="T36" fmla="*/ 7 w 7"/>
                <a:gd name="T37" fmla="*/ 0 h 11"/>
                <a:gd name="T38" fmla="*/ 7 w 7"/>
                <a:gd name="T3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1">
                  <a:moveTo>
                    <a:pt x="0" y="11"/>
                  </a:moveTo>
                  <a:cubicBezTo>
                    <a:pt x="0" y="11"/>
                    <a:pt x="0" y="11"/>
                    <a:pt x="0" y="11"/>
                  </a:cubicBezTo>
                  <a:cubicBezTo>
                    <a:pt x="0" y="11"/>
                    <a:pt x="0" y="11"/>
                    <a:pt x="0" y="11"/>
                  </a:cubicBezTo>
                  <a:cubicBezTo>
                    <a:pt x="0" y="11"/>
                    <a:pt x="0" y="11"/>
                    <a:pt x="0" y="11"/>
                  </a:cubicBezTo>
                  <a:cubicBezTo>
                    <a:pt x="0" y="11"/>
                    <a:pt x="0" y="11"/>
                    <a:pt x="0" y="11"/>
                  </a:cubicBezTo>
                  <a:moveTo>
                    <a:pt x="5" y="3"/>
                  </a:moveTo>
                  <a:cubicBezTo>
                    <a:pt x="5" y="3"/>
                    <a:pt x="5" y="3"/>
                    <a:pt x="5" y="3"/>
                  </a:cubicBezTo>
                  <a:cubicBezTo>
                    <a:pt x="5" y="3"/>
                    <a:pt x="5" y="3"/>
                    <a:pt x="5" y="3"/>
                  </a:cubicBezTo>
                  <a:cubicBezTo>
                    <a:pt x="5" y="3"/>
                    <a:pt x="5" y="3"/>
                    <a:pt x="5" y="3"/>
                  </a:cubicBezTo>
                  <a:cubicBezTo>
                    <a:pt x="5" y="3"/>
                    <a:pt x="5" y="3"/>
                    <a:pt x="5" y="3"/>
                  </a:cubicBezTo>
                  <a:moveTo>
                    <a:pt x="6" y="1"/>
                  </a:moveTo>
                  <a:cubicBezTo>
                    <a:pt x="6" y="1"/>
                    <a:pt x="6" y="1"/>
                    <a:pt x="6" y="1"/>
                  </a:cubicBezTo>
                  <a:cubicBezTo>
                    <a:pt x="6" y="1"/>
                    <a:pt x="6" y="2"/>
                    <a:pt x="6" y="2"/>
                  </a:cubicBezTo>
                  <a:cubicBezTo>
                    <a:pt x="6" y="2"/>
                    <a:pt x="6" y="2"/>
                    <a:pt x="6" y="2"/>
                  </a:cubicBezTo>
                  <a:cubicBezTo>
                    <a:pt x="6" y="1"/>
                    <a:pt x="6" y="1"/>
                    <a:pt x="6" y="1"/>
                  </a:cubicBezTo>
                  <a:moveTo>
                    <a:pt x="7" y="0"/>
                  </a:moveTo>
                  <a:cubicBezTo>
                    <a:pt x="6" y="0"/>
                    <a:pt x="6" y="1"/>
                    <a:pt x="6" y="1"/>
                  </a:cubicBezTo>
                  <a:cubicBezTo>
                    <a:pt x="6" y="1"/>
                    <a:pt x="6" y="1"/>
                    <a:pt x="6" y="2"/>
                  </a:cubicBezTo>
                  <a:cubicBezTo>
                    <a:pt x="6" y="1"/>
                    <a:pt x="7" y="0"/>
                    <a:pt x="7" y="0"/>
                  </a:cubicBezTo>
                  <a:cubicBezTo>
                    <a:pt x="7" y="0"/>
                    <a:pt x="7" y="0"/>
                    <a:pt x="7"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7" name="Freeform 10595"/>
            <p:cNvSpPr>
              <a:spLocks/>
            </p:cNvSpPr>
            <p:nvPr/>
          </p:nvSpPr>
          <p:spPr bwMode="auto">
            <a:xfrm>
              <a:off x="-685800" y="5218113"/>
              <a:ext cx="3175" cy="4763"/>
            </a:xfrm>
            <a:custGeom>
              <a:avLst/>
              <a:gdLst>
                <a:gd name="T0" fmla="*/ 0 w 1"/>
                <a:gd name="T1" fmla="*/ 0 h 1"/>
                <a:gd name="T2" fmla="*/ 0 w 1"/>
                <a:gd name="T3" fmla="*/ 1 h 1"/>
                <a:gd name="T4" fmla="*/ 0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1"/>
                  </a:cubicBezTo>
                  <a:cubicBezTo>
                    <a:pt x="0" y="1"/>
                    <a:pt x="0" y="1"/>
                    <a:pt x="0" y="1"/>
                  </a:cubicBezTo>
                  <a:cubicBezTo>
                    <a:pt x="0" y="1"/>
                    <a:pt x="1" y="0"/>
                    <a:pt x="1" y="0"/>
                  </a:cubicBezTo>
                  <a:cubicBezTo>
                    <a:pt x="0" y="0"/>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8" name="Freeform 10596"/>
            <p:cNvSpPr>
              <a:spLocks noEditPoints="1"/>
            </p:cNvSpPr>
            <p:nvPr/>
          </p:nvSpPr>
          <p:spPr bwMode="auto">
            <a:xfrm>
              <a:off x="-1004888" y="5746750"/>
              <a:ext cx="4763" cy="7938"/>
            </a:xfrm>
            <a:custGeom>
              <a:avLst/>
              <a:gdLst>
                <a:gd name="T0" fmla="*/ 0 w 1"/>
                <a:gd name="T1" fmla="*/ 2 h 2"/>
                <a:gd name="T2" fmla="*/ 0 w 1"/>
                <a:gd name="T3" fmla="*/ 2 h 2"/>
                <a:gd name="T4" fmla="*/ 0 w 1"/>
                <a:gd name="T5" fmla="*/ 2 h 2"/>
                <a:gd name="T6" fmla="*/ 0 w 1"/>
                <a:gd name="T7" fmla="*/ 2 h 2"/>
                <a:gd name="T8" fmla="*/ 0 w 1"/>
                <a:gd name="T9" fmla="*/ 0 h 2"/>
                <a:gd name="T10" fmla="*/ 0 w 1"/>
                <a:gd name="T11" fmla="*/ 1 h 2"/>
                <a:gd name="T12" fmla="*/ 1 w 1"/>
                <a:gd name="T13" fmla="*/ 1 h 2"/>
                <a:gd name="T14" fmla="*/ 1 w 1"/>
                <a:gd name="T15" fmla="*/ 1 h 2"/>
                <a:gd name="T16" fmla="*/ 0 w 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2">
                  <a:moveTo>
                    <a:pt x="0" y="2"/>
                  </a:moveTo>
                  <a:cubicBezTo>
                    <a:pt x="0" y="2"/>
                    <a:pt x="0" y="2"/>
                    <a:pt x="0" y="2"/>
                  </a:cubicBezTo>
                  <a:cubicBezTo>
                    <a:pt x="0" y="2"/>
                    <a:pt x="0" y="2"/>
                    <a:pt x="0" y="2"/>
                  </a:cubicBezTo>
                  <a:cubicBezTo>
                    <a:pt x="0" y="2"/>
                    <a:pt x="0" y="2"/>
                    <a:pt x="0" y="2"/>
                  </a:cubicBezTo>
                  <a:moveTo>
                    <a:pt x="0" y="0"/>
                  </a:moveTo>
                  <a:cubicBezTo>
                    <a:pt x="0" y="0"/>
                    <a:pt x="0" y="1"/>
                    <a:pt x="0" y="1"/>
                  </a:cubicBezTo>
                  <a:cubicBezTo>
                    <a:pt x="0" y="1"/>
                    <a:pt x="1" y="1"/>
                    <a:pt x="1" y="1"/>
                  </a:cubicBezTo>
                  <a:cubicBezTo>
                    <a:pt x="1" y="1"/>
                    <a:pt x="1" y="1"/>
                    <a:pt x="1" y="1"/>
                  </a:cubicBezTo>
                  <a:cubicBezTo>
                    <a:pt x="1" y="1"/>
                    <a:pt x="1"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19" name="Freeform 10597"/>
            <p:cNvSpPr>
              <a:spLocks noEditPoints="1"/>
            </p:cNvSpPr>
            <p:nvPr/>
          </p:nvSpPr>
          <p:spPr bwMode="auto">
            <a:xfrm>
              <a:off x="-1169988" y="5294313"/>
              <a:ext cx="442913" cy="760413"/>
            </a:xfrm>
            <a:custGeom>
              <a:avLst/>
              <a:gdLst>
                <a:gd name="T0" fmla="*/ 0 w 118"/>
                <a:gd name="T1" fmla="*/ 202 h 203"/>
                <a:gd name="T2" fmla="*/ 4 w 118"/>
                <a:gd name="T3" fmla="*/ 195 h 203"/>
                <a:gd name="T4" fmla="*/ 5 w 118"/>
                <a:gd name="T5" fmla="*/ 192 h 203"/>
                <a:gd name="T6" fmla="*/ 6 w 118"/>
                <a:gd name="T7" fmla="*/ 190 h 203"/>
                <a:gd name="T8" fmla="*/ 10 w 118"/>
                <a:gd name="T9" fmla="*/ 183 h 203"/>
                <a:gd name="T10" fmla="*/ 11 w 118"/>
                <a:gd name="T11" fmla="*/ 181 h 203"/>
                <a:gd name="T12" fmla="*/ 13 w 118"/>
                <a:gd name="T13" fmla="*/ 178 h 203"/>
                <a:gd name="T14" fmla="*/ 15 w 118"/>
                <a:gd name="T15" fmla="*/ 173 h 203"/>
                <a:gd name="T16" fmla="*/ 15 w 118"/>
                <a:gd name="T17" fmla="*/ 173 h 203"/>
                <a:gd name="T18" fmla="*/ 16 w 118"/>
                <a:gd name="T19" fmla="*/ 173 h 203"/>
                <a:gd name="T20" fmla="*/ 16 w 118"/>
                <a:gd name="T21" fmla="*/ 172 h 203"/>
                <a:gd name="T22" fmla="*/ 17 w 118"/>
                <a:gd name="T23" fmla="*/ 170 h 203"/>
                <a:gd name="T24" fmla="*/ 17 w 118"/>
                <a:gd name="T25" fmla="*/ 169 h 203"/>
                <a:gd name="T26" fmla="*/ 17 w 118"/>
                <a:gd name="T27" fmla="*/ 169 h 203"/>
                <a:gd name="T28" fmla="*/ 19 w 118"/>
                <a:gd name="T29" fmla="*/ 166 h 203"/>
                <a:gd name="T30" fmla="*/ 19 w 118"/>
                <a:gd name="T31" fmla="*/ 166 h 203"/>
                <a:gd name="T32" fmla="*/ 24 w 118"/>
                <a:gd name="T33" fmla="*/ 157 h 203"/>
                <a:gd name="T34" fmla="*/ 27 w 118"/>
                <a:gd name="T35" fmla="*/ 151 h 203"/>
                <a:gd name="T36" fmla="*/ 29 w 118"/>
                <a:gd name="T37" fmla="*/ 148 h 203"/>
                <a:gd name="T38" fmla="*/ 37 w 118"/>
                <a:gd name="T39" fmla="*/ 136 h 203"/>
                <a:gd name="T40" fmla="*/ 42 w 118"/>
                <a:gd name="T41" fmla="*/ 128 h 203"/>
                <a:gd name="T42" fmla="*/ 43 w 118"/>
                <a:gd name="T43" fmla="*/ 124 h 203"/>
                <a:gd name="T44" fmla="*/ 46 w 118"/>
                <a:gd name="T45" fmla="*/ 118 h 203"/>
                <a:gd name="T46" fmla="*/ 46 w 118"/>
                <a:gd name="T47" fmla="*/ 118 h 203"/>
                <a:gd name="T48" fmla="*/ 47 w 118"/>
                <a:gd name="T49" fmla="*/ 118 h 203"/>
                <a:gd name="T50" fmla="*/ 47 w 118"/>
                <a:gd name="T51" fmla="*/ 118 h 203"/>
                <a:gd name="T52" fmla="*/ 48 w 118"/>
                <a:gd name="T53" fmla="*/ 115 h 203"/>
                <a:gd name="T54" fmla="*/ 50 w 118"/>
                <a:gd name="T55" fmla="*/ 112 h 203"/>
                <a:gd name="T56" fmla="*/ 50 w 118"/>
                <a:gd name="T57" fmla="*/ 112 h 203"/>
                <a:gd name="T58" fmla="*/ 52 w 118"/>
                <a:gd name="T59" fmla="*/ 111 h 203"/>
                <a:gd name="T60" fmla="*/ 51 w 118"/>
                <a:gd name="T61" fmla="*/ 110 h 203"/>
                <a:gd name="T62" fmla="*/ 53 w 118"/>
                <a:gd name="T63" fmla="*/ 109 h 203"/>
                <a:gd name="T64" fmla="*/ 52 w 118"/>
                <a:gd name="T65" fmla="*/ 110 h 203"/>
                <a:gd name="T66" fmla="*/ 56 w 118"/>
                <a:gd name="T67" fmla="*/ 104 h 203"/>
                <a:gd name="T68" fmla="*/ 58 w 118"/>
                <a:gd name="T69" fmla="*/ 101 h 203"/>
                <a:gd name="T70" fmla="*/ 54 w 118"/>
                <a:gd name="T71" fmla="*/ 105 h 203"/>
                <a:gd name="T72" fmla="*/ 58 w 118"/>
                <a:gd name="T73" fmla="*/ 100 h 203"/>
                <a:gd name="T74" fmla="*/ 58 w 118"/>
                <a:gd name="T75" fmla="*/ 100 h 203"/>
                <a:gd name="T76" fmla="*/ 58 w 118"/>
                <a:gd name="T77" fmla="*/ 99 h 203"/>
                <a:gd name="T78" fmla="*/ 59 w 118"/>
                <a:gd name="T79" fmla="*/ 99 h 203"/>
                <a:gd name="T80" fmla="*/ 58 w 118"/>
                <a:gd name="T81" fmla="*/ 99 h 203"/>
                <a:gd name="T82" fmla="*/ 61 w 118"/>
                <a:gd name="T83" fmla="*/ 93 h 203"/>
                <a:gd name="T84" fmla="*/ 65 w 118"/>
                <a:gd name="T85" fmla="*/ 86 h 203"/>
                <a:gd name="T86" fmla="*/ 65 w 118"/>
                <a:gd name="T87" fmla="*/ 86 h 203"/>
                <a:gd name="T88" fmla="*/ 68 w 118"/>
                <a:gd name="T89" fmla="*/ 81 h 203"/>
                <a:gd name="T90" fmla="*/ 81 w 118"/>
                <a:gd name="T91" fmla="*/ 60 h 203"/>
                <a:gd name="T92" fmla="*/ 81 w 118"/>
                <a:gd name="T93" fmla="*/ 60 h 203"/>
                <a:gd name="T94" fmla="*/ 89 w 118"/>
                <a:gd name="T95" fmla="*/ 47 h 203"/>
                <a:gd name="T96" fmla="*/ 90 w 118"/>
                <a:gd name="T97" fmla="*/ 45 h 203"/>
                <a:gd name="T98" fmla="*/ 92 w 118"/>
                <a:gd name="T99" fmla="*/ 42 h 203"/>
                <a:gd name="T100" fmla="*/ 95 w 118"/>
                <a:gd name="T101" fmla="*/ 36 h 203"/>
                <a:gd name="T102" fmla="*/ 95 w 118"/>
                <a:gd name="T103" fmla="*/ 36 h 203"/>
                <a:gd name="T104" fmla="*/ 98 w 118"/>
                <a:gd name="T105" fmla="*/ 32 h 203"/>
                <a:gd name="T106" fmla="*/ 98 w 118"/>
                <a:gd name="T107" fmla="*/ 32 h 203"/>
                <a:gd name="T108" fmla="*/ 99 w 118"/>
                <a:gd name="T109" fmla="*/ 30 h 203"/>
                <a:gd name="T110" fmla="*/ 102 w 118"/>
                <a:gd name="T111" fmla="*/ 26 h 203"/>
                <a:gd name="T112" fmla="*/ 102 w 118"/>
                <a:gd name="T113" fmla="*/ 26 h 203"/>
                <a:gd name="T114" fmla="*/ 110 w 118"/>
                <a:gd name="T115" fmla="*/ 12 h 203"/>
                <a:gd name="T116" fmla="*/ 116 w 118"/>
                <a:gd name="T117" fmla="*/ 3 h 203"/>
                <a:gd name="T118" fmla="*/ 117 w 118"/>
                <a:gd name="T11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8" h="203">
                  <a:moveTo>
                    <a:pt x="0" y="202"/>
                  </a:moveTo>
                  <a:cubicBezTo>
                    <a:pt x="0" y="202"/>
                    <a:pt x="0" y="202"/>
                    <a:pt x="0" y="203"/>
                  </a:cubicBezTo>
                  <a:cubicBezTo>
                    <a:pt x="0" y="202"/>
                    <a:pt x="0" y="202"/>
                    <a:pt x="0" y="202"/>
                  </a:cubicBezTo>
                  <a:cubicBezTo>
                    <a:pt x="0" y="202"/>
                    <a:pt x="0" y="202"/>
                    <a:pt x="0" y="202"/>
                  </a:cubicBezTo>
                  <a:cubicBezTo>
                    <a:pt x="0" y="202"/>
                    <a:pt x="0" y="202"/>
                    <a:pt x="0" y="202"/>
                  </a:cubicBezTo>
                  <a:moveTo>
                    <a:pt x="4" y="194"/>
                  </a:moveTo>
                  <a:cubicBezTo>
                    <a:pt x="4" y="194"/>
                    <a:pt x="4" y="195"/>
                    <a:pt x="4" y="195"/>
                  </a:cubicBezTo>
                  <a:cubicBezTo>
                    <a:pt x="4" y="195"/>
                    <a:pt x="4" y="195"/>
                    <a:pt x="4" y="195"/>
                  </a:cubicBezTo>
                  <a:cubicBezTo>
                    <a:pt x="4" y="195"/>
                    <a:pt x="4" y="194"/>
                    <a:pt x="4" y="194"/>
                  </a:cubicBezTo>
                  <a:cubicBezTo>
                    <a:pt x="4" y="194"/>
                    <a:pt x="4" y="194"/>
                    <a:pt x="4" y="194"/>
                  </a:cubicBezTo>
                  <a:moveTo>
                    <a:pt x="6" y="190"/>
                  </a:moveTo>
                  <a:cubicBezTo>
                    <a:pt x="6" y="191"/>
                    <a:pt x="5" y="191"/>
                    <a:pt x="5" y="192"/>
                  </a:cubicBezTo>
                  <a:cubicBezTo>
                    <a:pt x="5" y="192"/>
                    <a:pt x="5" y="192"/>
                    <a:pt x="5" y="192"/>
                  </a:cubicBezTo>
                  <a:cubicBezTo>
                    <a:pt x="5" y="191"/>
                    <a:pt x="6" y="191"/>
                    <a:pt x="6" y="191"/>
                  </a:cubicBezTo>
                  <a:cubicBezTo>
                    <a:pt x="6" y="191"/>
                    <a:pt x="6" y="190"/>
                    <a:pt x="6" y="190"/>
                  </a:cubicBezTo>
                  <a:cubicBezTo>
                    <a:pt x="6" y="190"/>
                    <a:pt x="6" y="190"/>
                    <a:pt x="6" y="190"/>
                  </a:cubicBezTo>
                  <a:moveTo>
                    <a:pt x="10" y="183"/>
                  </a:moveTo>
                  <a:cubicBezTo>
                    <a:pt x="9" y="183"/>
                    <a:pt x="9" y="184"/>
                    <a:pt x="9" y="184"/>
                  </a:cubicBezTo>
                  <a:cubicBezTo>
                    <a:pt x="9" y="185"/>
                    <a:pt x="9" y="185"/>
                    <a:pt x="9" y="185"/>
                  </a:cubicBezTo>
                  <a:cubicBezTo>
                    <a:pt x="9" y="184"/>
                    <a:pt x="10" y="184"/>
                    <a:pt x="10" y="183"/>
                  </a:cubicBezTo>
                  <a:cubicBezTo>
                    <a:pt x="10" y="183"/>
                    <a:pt x="10" y="183"/>
                    <a:pt x="10" y="183"/>
                  </a:cubicBezTo>
                  <a:moveTo>
                    <a:pt x="12" y="178"/>
                  </a:moveTo>
                  <a:cubicBezTo>
                    <a:pt x="12" y="179"/>
                    <a:pt x="11" y="180"/>
                    <a:pt x="11" y="181"/>
                  </a:cubicBezTo>
                  <a:cubicBezTo>
                    <a:pt x="11" y="181"/>
                    <a:pt x="11" y="181"/>
                    <a:pt x="11" y="181"/>
                  </a:cubicBezTo>
                  <a:cubicBezTo>
                    <a:pt x="11" y="180"/>
                    <a:pt x="12" y="179"/>
                    <a:pt x="13" y="178"/>
                  </a:cubicBezTo>
                  <a:cubicBezTo>
                    <a:pt x="13" y="178"/>
                    <a:pt x="12" y="178"/>
                    <a:pt x="12" y="178"/>
                  </a:cubicBezTo>
                  <a:moveTo>
                    <a:pt x="13" y="177"/>
                  </a:moveTo>
                  <a:cubicBezTo>
                    <a:pt x="13" y="177"/>
                    <a:pt x="13" y="177"/>
                    <a:pt x="13" y="178"/>
                  </a:cubicBezTo>
                  <a:cubicBezTo>
                    <a:pt x="13" y="178"/>
                    <a:pt x="13" y="178"/>
                    <a:pt x="13" y="178"/>
                  </a:cubicBezTo>
                  <a:cubicBezTo>
                    <a:pt x="13" y="178"/>
                    <a:pt x="13" y="177"/>
                    <a:pt x="13" y="177"/>
                  </a:cubicBezTo>
                  <a:cubicBezTo>
                    <a:pt x="13" y="177"/>
                    <a:pt x="13" y="177"/>
                    <a:pt x="13" y="177"/>
                  </a:cubicBezTo>
                  <a:moveTo>
                    <a:pt x="15" y="173"/>
                  </a:moveTo>
                  <a:cubicBezTo>
                    <a:pt x="14" y="174"/>
                    <a:pt x="14" y="175"/>
                    <a:pt x="13" y="176"/>
                  </a:cubicBezTo>
                  <a:cubicBezTo>
                    <a:pt x="14" y="176"/>
                    <a:pt x="14" y="176"/>
                    <a:pt x="14" y="176"/>
                  </a:cubicBezTo>
                  <a:cubicBezTo>
                    <a:pt x="14" y="175"/>
                    <a:pt x="15" y="174"/>
                    <a:pt x="15" y="173"/>
                  </a:cubicBezTo>
                  <a:cubicBezTo>
                    <a:pt x="15" y="173"/>
                    <a:pt x="15" y="173"/>
                    <a:pt x="15" y="173"/>
                  </a:cubicBezTo>
                  <a:moveTo>
                    <a:pt x="15" y="173"/>
                  </a:moveTo>
                  <a:cubicBezTo>
                    <a:pt x="15" y="173"/>
                    <a:pt x="15" y="173"/>
                    <a:pt x="15" y="173"/>
                  </a:cubicBezTo>
                  <a:cubicBezTo>
                    <a:pt x="15" y="173"/>
                    <a:pt x="15" y="173"/>
                    <a:pt x="15" y="173"/>
                  </a:cubicBezTo>
                  <a:cubicBezTo>
                    <a:pt x="15" y="173"/>
                    <a:pt x="15" y="173"/>
                    <a:pt x="16" y="173"/>
                  </a:cubicBezTo>
                  <a:cubicBezTo>
                    <a:pt x="15" y="173"/>
                    <a:pt x="15" y="173"/>
                    <a:pt x="15" y="173"/>
                  </a:cubicBezTo>
                  <a:moveTo>
                    <a:pt x="17" y="170"/>
                  </a:moveTo>
                  <a:cubicBezTo>
                    <a:pt x="17" y="170"/>
                    <a:pt x="16" y="171"/>
                    <a:pt x="16" y="172"/>
                  </a:cubicBezTo>
                  <a:cubicBezTo>
                    <a:pt x="16" y="172"/>
                    <a:pt x="16" y="172"/>
                    <a:pt x="16" y="172"/>
                  </a:cubicBezTo>
                  <a:cubicBezTo>
                    <a:pt x="16" y="171"/>
                    <a:pt x="17" y="170"/>
                    <a:pt x="17" y="170"/>
                  </a:cubicBezTo>
                  <a:cubicBezTo>
                    <a:pt x="17" y="170"/>
                    <a:pt x="17" y="170"/>
                    <a:pt x="17" y="170"/>
                  </a:cubicBezTo>
                  <a:moveTo>
                    <a:pt x="17" y="169"/>
                  </a:moveTo>
                  <a:cubicBezTo>
                    <a:pt x="17" y="170"/>
                    <a:pt x="17" y="170"/>
                    <a:pt x="17" y="170"/>
                  </a:cubicBezTo>
                  <a:cubicBezTo>
                    <a:pt x="17" y="170"/>
                    <a:pt x="17" y="170"/>
                    <a:pt x="17" y="169"/>
                  </a:cubicBezTo>
                  <a:cubicBezTo>
                    <a:pt x="17" y="169"/>
                    <a:pt x="17" y="169"/>
                    <a:pt x="17" y="169"/>
                  </a:cubicBezTo>
                  <a:moveTo>
                    <a:pt x="18" y="167"/>
                  </a:moveTo>
                  <a:cubicBezTo>
                    <a:pt x="18" y="168"/>
                    <a:pt x="17" y="169"/>
                    <a:pt x="17" y="169"/>
                  </a:cubicBezTo>
                  <a:cubicBezTo>
                    <a:pt x="17" y="169"/>
                    <a:pt x="17" y="169"/>
                    <a:pt x="17" y="169"/>
                  </a:cubicBezTo>
                  <a:cubicBezTo>
                    <a:pt x="17" y="169"/>
                    <a:pt x="17" y="169"/>
                    <a:pt x="17" y="169"/>
                  </a:cubicBezTo>
                  <a:cubicBezTo>
                    <a:pt x="17" y="169"/>
                    <a:pt x="17" y="169"/>
                    <a:pt x="17" y="169"/>
                  </a:cubicBezTo>
                  <a:cubicBezTo>
                    <a:pt x="17" y="169"/>
                    <a:pt x="17" y="169"/>
                    <a:pt x="17" y="169"/>
                  </a:cubicBezTo>
                  <a:cubicBezTo>
                    <a:pt x="17" y="170"/>
                    <a:pt x="17" y="170"/>
                    <a:pt x="17" y="170"/>
                  </a:cubicBezTo>
                  <a:cubicBezTo>
                    <a:pt x="18" y="169"/>
                    <a:pt x="18" y="168"/>
                    <a:pt x="19" y="167"/>
                  </a:cubicBezTo>
                  <a:cubicBezTo>
                    <a:pt x="18" y="167"/>
                    <a:pt x="18" y="167"/>
                    <a:pt x="18" y="167"/>
                  </a:cubicBezTo>
                  <a:moveTo>
                    <a:pt x="19" y="166"/>
                  </a:moveTo>
                  <a:cubicBezTo>
                    <a:pt x="19" y="166"/>
                    <a:pt x="18" y="166"/>
                    <a:pt x="18" y="167"/>
                  </a:cubicBezTo>
                  <a:cubicBezTo>
                    <a:pt x="18" y="167"/>
                    <a:pt x="19" y="167"/>
                    <a:pt x="19" y="167"/>
                  </a:cubicBezTo>
                  <a:cubicBezTo>
                    <a:pt x="19" y="167"/>
                    <a:pt x="19" y="167"/>
                    <a:pt x="19" y="166"/>
                  </a:cubicBezTo>
                  <a:cubicBezTo>
                    <a:pt x="19" y="166"/>
                    <a:pt x="19" y="166"/>
                    <a:pt x="19" y="166"/>
                  </a:cubicBezTo>
                  <a:moveTo>
                    <a:pt x="24" y="157"/>
                  </a:moveTo>
                  <a:cubicBezTo>
                    <a:pt x="23" y="158"/>
                    <a:pt x="23" y="158"/>
                    <a:pt x="22" y="159"/>
                  </a:cubicBezTo>
                  <a:cubicBezTo>
                    <a:pt x="23" y="160"/>
                    <a:pt x="23" y="160"/>
                    <a:pt x="23" y="160"/>
                  </a:cubicBezTo>
                  <a:cubicBezTo>
                    <a:pt x="23" y="159"/>
                    <a:pt x="24" y="158"/>
                    <a:pt x="24" y="157"/>
                  </a:cubicBezTo>
                  <a:cubicBezTo>
                    <a:pt x="24" y="157"/>
                    <a:pt x="24" y="157"/>
                    <a:pt x="24" y="157"/>
                  </a:cubicBezTo>
                  <a:moveTo>
                    <a:pt x="29" y="148"/>
                  </a:moveTo>
                  <a:cubicBezTo>
                    <a:pt x="29" y="148"/>
                    <a:pt x="29" y="148"/>
                    <a:pt x="29" y="148"/>
                  </a:cubicBezTo>
                  <a:cubicBezTo>
                    <a:pt x="28" y="149"/>
                    <a:pt x="28" y="150"/>
                    <a:pt x="27" y="151"/>
                  </a:cubicBezTo>
                  <a:cubicBezTo>
                    <a:pt x="27" y="151"/>
                    <a:pt x="28" y="151"/>
                    <a:pt x="28" y="151"/>
                  </a:cubicBezTo>
                  <a:cubicBezTo>
                    <a:pt x="28" y="151"/>
                    <a:pt x="28" y="151"/>
                    <a:pt x="28" y="151"/>
                  </a:cubicBezTo>
                  <a:cubicBezTo>
                    <a:pt x="29" y="150"/>
                    <a:pt x="29" y="149"/>
                    <a:pt x="30" y="148"/>
                  </a:cubicBezTo>
                  <a:cubicBezTo>
                    <a:pt x="30" y="148"/>
                    <a:pt x="29" y="148"/>
                    <a:pt x="29" y="148"/>
                  </a:cubicBezTo>
                  <a:moveTo>
                    <a:pt x="36" y="135"/>
                  </a:moveTo>
                  <a:cubicBezTo>
                    <a:pt x="36" y="136"/>
                    <a:pt x="35" y="137"/>
                    <a:pt x="35" y="138"/>
                  </a:cubicBezTo>
                  <a:cubicBezTo>
                    <a:pt x="35" y="138"/>
                    <a:pt x="35" y="138"/>
                    <a:pt x="35" y="138"/>
                  </a:cubicBezTo>
                  <a:cubicBezTo>
                    <a:pt x="36" y="138"/>
                    <a:pt x="36" y="137"/>
                    <a:pt x="37" y="136"/>
                  </a:cubicBezTo>
                  <a:cubicBezTo>
                    <a:pt x="36" y="135"/>
                    <a:pt x="36" y="135"/>
                    <a:pt x="36" y="135"/>
                  </a:cubicBezTo>
                  <a:moveTo>
                    <a:pt x="42" y="125"/>
                  </a:moveTo>
                  <a:cubicBezTo>
                    <a:pt x="42" y="126"/>
                    <a:pt x="41" y="126"/>
                    <a:pt x="41" y="127"/>
                  </a:cubicBezTo>
                  <a:cubicBezTo>
                    <a:pt x="41" y="127"/>
                    <a:pt x="41" y="128"/>
                    <a:pt x="42" y="128"/>
                  </a:cubicBezTo>
                  <a:cubicBezTo>
                    <a:pt x="42" y="127"/>
                    <a:pt x="43" y="126"/>
                    <a:pt x="43" y="125"/>
                  </a:cubicBezTo>
                  <a:cubicBezTo>
                    <a:pt x="43" y="125"/>
                    <a:pt x="42" y="125"/>
                    <a:pt x="42" y="125"/>
                  </a:cubicBezTo>
                  <a:moveTo>
                    <a:pt x="43" y="124"/>
                  </a:moveTo>
                  <a:cubicBezTo>
                    <a:pt x="43" y="124"/>
                    <a:pt x="43" y="124"/>
                    <a:pt x="43" y="124"/>
                  </a:cubicBezTo>
                  <a:cubicBezTo>
                    <a:pt x="43" y="124"/>
                    <a:pt x="43" y="124"/>
                    <a:pt x="44" y="124"/>
                  </a:cubicBezTo>
                  <a:cubicBezTo>
                    <a:pt x="44" y="124"/>
                    <a:pt x="44" y="124"/>
                    <a:pt x="44" y="124"/>
                  </a:cubicBezTo>
                  <a:cubicBezTo>
                    <a:pt x="43" y="124"/>
                    <a:pt x="43" y="124"/>
                    <a:pt x="43" y="124"/>
                  </a:cubicBezTo>
                  <a:moveTo>
                    <a:pt x="46" y="118"/>
                  </a:moveTo>
                  <a:cubicBezTo>
                    <a:pt x="46" y="119"/>
                    <a:pt x="46" y="119"/>
                    <a:pt x="46" y="119"/>
                  </a:cubicBezTo>
                  <a:cubicBezTo>
                    <a:pt x="46" y="119"/>
                    <a:pt x="46" y="119"/>
                    <a:pt x="47" y="119"/>
                  </a:cubicBezTo>
                  <a:cubicBezTo>
                    <a:pt x="47" y="119"/>
                    <a:pt x="47" y="119"/>
                    <a:pt x="47" y="119"/>
                  </a:cubicBezTo>
                  <a:cubicBezTo>
                    <a:pt x="46" y="118"/>
                    <a:pt x="46" y="118"/>
                    <a:pt x="46" y="118"/>
                  </a:cubicBezTo>
                  <a:moveTo>
                    <a:pt x="46" y="118"/>
                  </a:moveTo>
                  <a:cubicBezTo>
                    <a:pt x="46" y="118"/>
                    <a:pt x="46" y="118"/>
                    <a:pt x="46" y="118"/>
                  </a:cubicBezTo>
                  <a:cubicBezTo>
                    <a:pt x="47" y="118"/>
                    <a:pt x="47" y="118"/>
                    <a:pt x="47" y="119"/>
                  </a:cubicBezTo>
                  <a:cubicBezTo>
                    <a:pt x="47" y="119"/>
                    <a:pt x="47" y="118"/>
                    <a:pt x="47" y="118"/>
                  </a:cubicBezTo>
                  <a:cubicBezTo>
                    <a:pt x="47" y="118"/>
                    <a:pt x="47" y="118"/>
                    <a:pt x="46" y="118"/>
                  </a:cubicBezTo>
                  <a:moveTo>
                    <a:pt x="48" y="115"/>
                  </a:moveTo>
                  <a:cubicBezTo>
                    <a:pt x="47" y="116"/>
                    <a:pt x="47" y="117"/>
                    <a:pt x="46" y="118"/>
                  </a:cubicBezTo>
                  <a:cubicBezTo>
                    <a:pt x="47" y="118"/>
                    <a:pt x="47" y="118"/>
                    <a:pt x="47" y="118"/>
                  </a:cubicBezTo>
                  <a:cubicBezTo>
                    <a:pt x="48" y="117"/>
                    <a:pt x="48" y="116"/>
                    <a:pt x="49" y="116"/>
                  </a:cubicBezTo>
                  <a:cubicBezTo>
                    <a:pt x="48" y="115"/>
                    <a:pt x="48" y="115"/>
                    <a:pt x="48" y="115"/>
                  </a:cubicBezTo>
                  <a:moveTo>
                    <a:pt x="48" y="114"/>
                  </a:moveTo>
                  <a:cubicBezTo>
                    <a:pt x="48" y="114"/>
                    <a:pt x="48" y="115"/>
                    <a:pt x="48" y="115"/>
                  </a:cubicBezTo>
                  <a:cubicBezTo>
                    <a:pt x="48" y="115"/>
                    <a:pt x="49" y="115"/>
                    <a:pt x="49" y="115"/>
                  </a:cubicBezTo>
                  <a:cubicBezTo>
                    <a:pt x="49" y="115"/>
                    <a:pt x="49" y="115"/>
                    <a:pt x="49" y="115"/>
                  </a:cubicBezTo>
                  <a:cubicBezTo>
                    <a:pt x="49" y="115"/>
                    <a:pt x="49" y="115"/>
                    <a:pt x="48" y="114"/>
                  </a:cubicBezTo>
                  <a:moveTo>
                    <a:pt x="50" y="112"/>
                  </a:moveTo>
                  <a:cubicBezTo>
                    <a:pt x="50" y="113"/>
                    <a:pt x="49" y="113"/>
                    <a:pt x="49" y="113"/>
                  </a:cubicBezTo>
                  <a:cubicBezTo>
                    <a:pt x="49" y="113"/>
                    <a:pt x="50" y="114"/>
                    <a:pt x="50" y="114"/>
                  </a:cubicBezTo>
                  <a:cubicBezTo>
                    <a:pt x="50" y="113"/>
                    <a:pt x="50" y="113"/>
                    <a:pt x="51" y="113"/>
                  </a:cubicBezTo>
                  <a:cubicBezTo>
                    <a:pt x="50" y="113"/>
                    <a:pt x="50" y="112"/>
                    <a:pt x="50" y="112"/>
                  </a:cubicBezTo>
                  <a:moveTo>
                    <a:pt x="51" y="110"/>
                  </a:moveTo>
                  <a:cubicBezTo>
                    <a:pt x="51" y="111"/>
                    <a:pt x="50" y="111"/>
                    <a:pt x="50" y="111"/>
                  </a:cubicBezTo>
                  <a:cubicBezTo>
                    <a:pt x="50" y="112"/>
                    <a:pt x="51" y="112"/>
                    <a:pt x="51" y="112"/>
                  </a:cubicBezTo>
                  <a:cubicBezTo>
                    <a:pt x="51" y="112"/>
                    <a:pt x="51" y="111"/>
                    <a:pt x="52" y="111"/>
                  </a:cubicBezTo>
                  <a:cubicBezTo>
                    <a:pt x="51" y="111"/>
                    <a:pt x="51" y="111"/>
                    <a:pt x="51" y="111"/>
                  </a:cubicBezTo>
                  <a:cubicBezTo>
                    <a:pt x="51" y="111"/>
                    <a:pt x="51" y="111"/>
                    <a:pt x="51" y="111"/>
                  </a:cubicBezTo>
                  <a:cubicBezTo>
                    <a:pt x="51" y="111"/>
                    <a:pt x="51" y="111"/>
                    <a:pt x="51" y="111"/>
                  </a:cubicBezTo>
                  <a:cubicBezTo>
                    <a:pt x="51" y="111"/>
                    <a:pt x="51" y="111"/>
                    <a:pt x="51" y="110"/>
                  </a:cubicBezTo>
                  <a:moveTo>
                    <a:pt x="53" y="109"/>
                  </a:moveTo>
                  <a:cubicBezTo>
                    <a:pt x="52" y="109"/>
                    <a:pt x="52" y="110"/>
                    <a:pt x="52" y="110"/>
                  </a:cubicBezTo>
                  <a:cubicBezTo>
                    <a:pt x="52" y="110"/>
                    <a:pt x="52" y="110"/>
                    <a:pt x="52" y="110"/>
                  </a:cubicBezTo>
                  <a:cubicBezTo>
                    <a:pt x="52" y="110"/>
                    <a:pt x="53" y="109"/>
                    <a:pt x="53" y="109"/>
                  </a:cubicBezTo>
                  <a:cubicBezTo>
                    <a:pt x="53" y="109"/>
                    <a:pt x="53" y="109"/>
                    <a:pt x="53" y="109"/>
                  </a:cubicBezTo>
                  <a:moveTo>
                    <a:pt x="52" y="108"/>
                  </a:moveTo>
                  <a:cubicBezTo>
                    <a:pt x="52" y="109"/>
                    <a:pt x="51" y="109"/>
                    <a:pt x="51" y="110"/>
                  </a:cubicBezTo>
                  <a:cubicBezTo>
                    <a:pt x="51" y="110"/>
                    <a:pt x="51" y="110"/>
                    <a:pt x="52" y="110"/>
                  </a:cubicBezTo>
                  <a:cubicBezTo>
                    <a:pt x="52" y="110"/>
                    <a:pt x="52" y="109"/>
                    <a:pt x="52" y="109"/>
                  </a:cubicBezTo>
                  <a:cubicBezTo>
                    <a:pt x="52" y="108"/>
                    <a:pt x="52" y="108"/>
                    <a:pt x="52" y="108"/>
                  </a:cubicBezTo>
                  <a:moveTo>
                    <a:pt x="58" y="101"/>
                  </a:moveTo>
                  <a:cubicBezTo>
                    <a:pt x="57" y="102"/>
                    <a:pt x="56" y="103"/>
                    <a:pt x="56" y="104"/>
                  </a:cubicBezTo>
                  <a:cubicBezTo>
                    <a:pt x="55" y="104"/>
                    <a:pt x="55" y="105"/>
                    <a:pt x="55" y="105"/>
                  </a:cubicBezTo>
                  <a:cubicBezTo>
                    <a:pt x="55" y="106"/>
                    <a:pt x="55" y="106"/>
                    <a:pt x="55" y="106"/>
                  </a:cubicBezTo>
                  <a:cubicBezTo>
                    <a:pt x="56" y="104"/>
                    <a:pt x="56" y="103"/>
                    <a:pt x="57" y="102"/>
                  </a:cubicBezTo>
                  <a:cubicBezTo>
                    <a:pt x="57" y="102"/>
                    <a:pt x="57" y="101"/>
                    <a:pt x="58" y="101"/>
                  </a:cubicBezTo>
                  <a:cubicBezTo>
                    <a:pt x="58" y="101"/>
                    <a:pt x="58" y="101"/>
                    <a:pt x="58" y="101"/>
                  </a:cubicBezTo>
                  <a:moveTo>
                    <a:pt x="57" y="100"/>
                  </a:moveTo>
                  <a:cubicBezTo>
                    <a:pt x="56" y="102"/>
                    <a:pt x="55" y="103"/>
                    <a:pt x="54" y="105"/>
                  </a:cubicBezTo>
                  <a:cubicBezTo>
                    <a:pt x="54" y="105"/>
                    <a:pt x="54" y="105"/>
                    <a:pt x="54" y="105"/>
                  </a:cubicBezTo>
                  <a:cubicBezTo>
                    <a:pt x="55" y="104"/>
                    <a:pt x="56" y="102"/>
                    <a:pt x="57" y="100"/>
                  </a:cubicBezTo>
                  <a:cubicBezTo>
                    <a:pt x="57" y="100"/>
                    <a:pt x="57" y="100"/>
                    <a:pt x="57" y="100"/>
                  </a:cubicBezTo>
                  <a:cubicBezTo>
                    <a:pt x="57" y="100"/>
                    <a:pt x="57" y="100"/>
                    <a:pt x="57" y="100"/>
                  </a:cubicBezTo>
                  <a:moveTo>
                    <a:pt x="58" y="100"/>
                  </a:moveTo>
                  <a:cubicBezTo>
                    <a:pt x="58" y="100"/>
                    <a:pt x="58" y="100"/>
                    <a:pt x="58" y="100"/>
                  </a:cubicBezTo>
                  <a:cubicBezTo>
                    <a:pt x="58" y="100"/>
                    <a:pt x="58" y="100"/>
                    <a:pt x="58" y="100"/>
                  </a:cubicBezTo>
                  <a:cubicBezTo>
                    <a:pt x="58" y="100"/>
                    <a:pt x="58" y="100"/>
                    <a:pt x="58" y="100"/>
                  </a:cubicBezTo>
                  <a:cubicBezTo>
                    <a:pt x="58" y="100"/>
                    <a:pt x="58" y="100"/>
                    <a:pt x="58" y="100"/>
                  </a:cubicBezTo>
                  <a:moveTo>
                    <a:pt x="58" y="99"/>
                  </a:moveTo>
                  <a:cubicBezTo>
                    <a:pt x="57" y="99"/>
                    <a:pt x="57" y="99"/>
                    <a:pt x="57" y="99"/>
                  </a:cubicBezTo>
                  <a:cubicBezTo>
                    <a:pt x="58" y="99"/>
                    <a:pt x="58" y="99"/>
                    <a:pt x="58" y="99"/>
                  </a:cubicBezTo>
                  <a:cubicBezTo>
                    <a:pt x="58" y="99"/>
                    <a:pt x="58" y="99"/>
                    <a:pt x="58" y="99"/>
                  </a:cubicBezTo>
                  <a:cubicBezTo>
                    <a:pt x="58" y="99"/>
                    <a:pt x="58" y="99"/>
                    <a:pt x="58" y="99"/>
                  </a:cubicBezTo>
                  <a:moveTo>
                    <a:pt x="60" y="97"/>
                  </a:moveTo>
                  <a:cubicBezTo>
                    <a:pt x="60" y="97"/>
                    <a:pt x="59" y="98"/>
                    <a:pt x="59" y="99"/>
                  </a:cubicBezTo>
                  <a:cubicBezTo>
                    <a:pt x="59" y="99"/>
                    <a:pt x="59" y="99"/>
                    <a:pt x="59" y="99"/>
                  </a:cubicBezTo>
                  <a:cubicBezTo>
                    <a:pt x="60" y="97"/>
                    <a:pt x="60" y="97"/>
                    <a:pt x="60" y="97"/>
                  </a:cubicBezTo>
                  <a:moveTo>
                    <a:pt x="61" y="93"/>
                  </a:moveTo>
                  <a:cubicBezTo>
                    <a:pt x="60" y="95"/>
                    <a:pt x="59" y="97"/>
                    <a:pt x="58" y="99"/>
                  </a:cubicBezTo>
                  <a:cubicBezTo>
                    <a:pt x="58" y="99"/>
                    <a:pt x="58" y="99"/>
                    <a:pt x="58" y="99"/>
                  </a:cubicBezTo>
                  <a:cubicBezTo>
                    <a:pt x="59" y="97"/>
                    <a:pt x="60" y="95"/>
                    <a:pt x="61" y="93"/>
                  </a:cubicBezTo>
                  <a:cubicBezTo>
                    <a:pt x="61" y="93"/>
                    <a:pt x="61" y="93"/>
                    <a:pt x="61" y="93"/>
                  </a:cubicBezTo>
                  <a:moveTo>
                    <a:pt x="64" y="88"/>
                  </a:moveTo>
                  <a:cubicBezTo>
                    <a:pt x="63" y="89"/>
                    <a:pt x="62" y="91"/>
                    <a:pt x="61" y="93"/>
                  </a:cubicBezTo>
                  <a:cubicBezTo>
                    <a:pt x="61" y="93"/>
                    <a:pt x="62" y="93"/>
                    <a:pt x="62" y="93"/>
                  </a:cubicBezTo>
                  <a:cubicBezTo>
                    <a:pt x="62" y="91"/>
                    <a:pt x="63" y="90"/>
                    <a:pt x="65" y="88"/>
                  </a:cubicBezTo>
                  <a:cubicBezTo>
                    <a:pt x="64" y="88"/>
                    <a:pt x="64" y="88"/>
                    <a:pt x="64" y="88"/>
                  </a:cubicBezTo>
                  <a:moveTo>
                    <a:pt x="65" y="86"/>
                  </a:moveTo>
                  <a:cubicBezTo>
                    <a:pt x="65" y="86"/>
                    <a:pt x="65" y="86"/>
                    <a:pt x="65" y="86"/>
                  </a:cubicBezTo>
                  <a:cubicBezTo>
                    <a:pt x="65" y="87"/>
                    <a:pt x="65" y="87"/>
                    <a:pt x="65" y="87"/>
                  </a:cubicBezTo>
                  <a:cubicBezTo>
                    <a:pt x="65" y="86"/>
                    <a:pt x="65" y="86"/>
                    <a:pt x="65" y="86"/>
                  </a:cubicBezTo>
                  <a:cubicBezTo>
                    <a:pt x="65" y="86"/>
                    <a:pt x="65" y="86"/>
                    <a:pt x="65" y="86"/>
                  </a:cubicBezTo>
                  <a:moveTo>
                    <a:pt x="73" y="74"/>
                  </a:moveTo>
                  <a:cubicBezTo>
                    <a:pt x="71" y="77"/>
                    <a:pt x="69" y="80"/>
                    <a:pt x="67" y="84"/>
                  </a:cubicBezTo>
                  <a:cubicBezTo>
                    <a:pt x="67" y="84"/>
                    <a:pt x="67" y="84"/>
                    <a:pt x="67" y="84"/>
                  </a:cubicBezTo>
                  <a:cubicBezTo>
                    <a:pt x="67" y="83"/>
                    <a:pt x="68" y="82"/>
                    <a:pt x="68" y="81"/>
                  </a:cubicBezTo>
                  <a:cubicBezTo>
                    <a:pt x="69" y="80"/>
                    <a:pt x="69" y="80"/>
                    <a:pt x="70" y="79"/>
                  </a:cubicBezTo>
                  <a:cubicBezTo>
                    <a:pt x="71" y="77"/>
                    <a:pt x="72" y="76"/>
                    <a:pt x="73" y="74"/>
                  </a:cubicBezTo>
                  <a:cubicBezTo>
                    <a:pt x="73" y="74"/>
                    <a:pt x="73" y="74"/>
                    <a:pt x="73" y="74"/>
                  </a:cubicBezTo>
                  <a:moveTo>
                    <a:pt x="81" y="60"/>
                  </a:moveTo>
                  <a:cubicBezTo>
                    <a:pt x="78" y="64"/>
                    <a:pt x="76" y="68"/>
                    <a:pt x="74" y="73"/>
                  </a:cubicBezTo>
                  <a:cubicBezTo>
                    <a:pt x="74" y="73"/>
                    <a:pt x="74" y="73"/>
                    <a:pt x="74" y="73"/>
                  </a:cubicBezTo>
                  <a:cubicBezTo>
                    <a:pt x="76" y="68"/>
                    <a:pt x="79" y="64"/>
                    <a:pt x="81" y="60"/>
                  </a:cubicBezTo>
                  <a:cubicBezTo>
                    <a:pt x="81" y="60"/>
                    <a:pt x="81" y="60"/>
                    <a:pt x="81" y="60"/>
                  </a:cubicBezTo>
                  <a:moveTo>
                    <a:pt x="89" y="47"/>
                  </a:moveTo>
                  <a:cubicBezTo>
                    <a:pt x="87" y="50"/>
                    <a:pt x="86" y="52"/>
                    <a:pt x="85" y="54"/>
                  </a:cubicBezTo>
                  <a:cubicBezTo>
                    <a:pt x="85" y="54"/>
                    <a:pt x="85" y="54"/>
                    <a:pt x="85" y="54"/>
                  </a:cubicBezTo>
                  <a:cubicBezTo>
                    <a:pt x="86" y="52"/>
                    <a:pt x="88" y="50"/>
                    <a:pt x="89" y="47"/>
                  </a:cubicBezTo>
                  <a:cubicBezTo>
                    <a:pt x="89" y="47"/>
                    <a:pt x="89" y="47"/>
                    <a:pt x="89" y="47"/>
                  </a:cubicBezTo>
                  <a:moveTo>
                    <a:pt x="91" y="44"/>
                  </a:moveTo>
                  <a:cubicBezTo>
                    <a:pt x="90" y="44"/>
                    <a:pt x="90" y="45"/>
                    <a:pt x="90" y="45"/>
                  </a:cubicBezTo>
                  <a:cubicBezTo>
                    <a:pt x="90" y="45"/>
                    <a:pt x="90" y="45"/>
                    <a:pt x="90" y="45"/>
                  </a:cubicBezTo>
                  <a:cubicBezTo>
                    <a:pt x="90" y="45"/>
                    <a:pt x="90" y="45"/>
                    <a:pt x="91" y="44"/>
                  </a:cubicBezTo>
                  <a:cubicBezTo>
                    <a:pt x="91" y="44"/>
                    <a:pt x="91" y="44"/>
                    <a:pt x="91" y="44"/>
                  </a:cubicBezTo>
                  <a:moveTo>
                    <a:pt x="94" y="39"/>
                  </a:moveTo>
                  <a:cubicBezTo>
                    <a:pt x="93" y="40"/>
                    <a:pt x="93" y="41"/>
                    <a:pt x="92" y="42"/>
                  </a:cubicBezTo>
                  <a:cubicBezTo>
                    <a:pt x="92" y="42"/>
                    <a:pt x="92" y="42"/>
                    <a:pt x="92" y="42"/>
                  </a:cubicBezTo>
                  <a:cubicBezTo>
                    <a:pt x="93" y="41"/>
                    <a:pt x="93" y="40"/>
                    <a:pt x="94" y="39"/>
                  </a:cubicBezTo>
                  <a:cubicBezTo>
                    <a:pt x="94" y="39"/>
                    <a:pt x="94" y="39"/>
                    <a:pt x="94" y="39"/>
                  </a:cubicBezTo>
                  <a:moveTo>
                    <a:pt x="95" y="36"/>
                  </a:moveTo>
                  <a:cubicBezTo>
                    <a:pt x="95" y="37"/>
                    <a:pt x="95" y="37"/>
                    <a:pt x="95" y="37"/>
                  </a:cubicBezTo>
                  <a:cubicBezTo>
                    <a:pt x="95" y="37"/>
                    <a:pt x="95" y="37"/>
                    <a:pt x="95" y="37"/>
                  </a:cubicBezTo>
                  <a:cubicBezTo>
                    <a:pt x="95" y="37"/>
                    <a:pt x="95" y="37"/>
                    <a:pt x="95" y="37"/>
                  </a:cubicBezTo>
                  <a:cubicBezTo>
                    <a:pt x="95" y="37"/>
                    <a:pt x="95" y="37"/>
                    <a:pt x="95" y="36"/>
                  </a:cubicBezTo>
                  <a:moveTo>
                    <a:pt x="98" y="32"/>
                  </a:moveTo>
                  <a:cubicBezTo>
                    <a:pt x="98" y="32"/>
                    <a:pt x="98" y="32"/>
                    <a:pt x="97" y="33"/>
                  </a:cubicBezTo>
                  <a:cubicBezTo>
                    <a:pt x="98" y="33"/>
                    <a:pt x="98" y="33"/>
                    <a:pt x="98" y="33"/>
                  </a:cubicBezTo>
                  <a:cubicBezTo>
                    <a:pt x="98" y="32"/>
                    <a:pt x="98" y="32"/>
                    <a:pt x="98" y="32"/>
                  </a:cubicBezTo>
                  <a:cubicBezTo>
                    <a:pt x="98" y="32"/>
                    <a:pt x="98" y="32"/>
                    <a:pt x="98" y="32"/>
                  </a:cubicBezTo>
                  <a:moveTo>
                    <a:pt x="98" y="31"/>
                  </a:moveTo>
                  <a:cubicBezTo>
                    <a:pt x="98" y="32"/>
                    <a:pt x="98" y="32"/>
                    <a:pt x="98" y="32"/>
                  </a:cubicBezTo>
                  <a:cubicBezTo>
                    <a:pt x="98" y="32"/>
                    <a:pt x="98" y="32"/>
                    <a:pt x="98" y="32"/>
                  </a:cubicBezTo>
                  <a:cubicBezTo>
                    <a:pt x="98" y="32"/>
                    <a:pt x="98" y="32"/>
                    <a:pt x="98" y="32"/>
                  </a:cubicBezTo>
                  <a:cubicBezTo>
                    <a:pt x="98" y="32"/>
                    <a:pt x="98" y="31"/>
                    <a:pt x="98" y="31"/>
                  </a:cubicBezTo>
                  <a:moveTo>
                    <a:pt x="100" y="28"/>
                  </a:moveTo>
                  <a:cubicBezTo>
                    <a:pt x="100" y="29"/>
                    <a:pt x="100" y="29"/>
                    <a:pt x="99" y="30"/>
                  </a:cubicBezTo>
                  <a:cubicBezTo>
                    <a:pt x="99" y="30"/>
                    <a:pt x="99" y="30"/>
                    <a:pt x="99" y="30"/>
                  </a:cubicBezTo>
                  <a:cubicBezTo>
                    <a:pt x="100" y="29"/>
                    <a:pt x="100" y="29"/>
                    <a:pt x="100" y="28"/>
                  </a:cubicBezTo>
                  <a:cubicBezTo>
                    <a:pt x="100" y="28"/>
                    <a:pt x="100" y="28"/>
                    <a:pt x="100" y="28"/>
                  </a:cubicBezTo>
                  <a:moveTo>
                    <a:pt x="102" y="26"/>
                  </a:moveTo>
                  <a:cubicBezTo>
                    <a:pt x="101" y="27"/>
                    <a:pt x="101" y="27"/>
                    <a:pt x="100" y="28"/>
                  </a:cubicBezTo>
                  <a:cubicBezTo>
                    <a:pt x="100" y="28"/>
                    <a:pt x="100" y="28"/>
                    <a:pt x="100" y="28"/>
                  </a:cubicBezTo>
                  <a:cubicBezTo>
                    <a:pt x="101" y="27"/>
                    <a:pt x="101" y="27"/>
                    <a:pt x="102" y="26"/>
                  </a:cubicBezTo>
                  <a:cubicBezTo>
                    <a:pt x="102" y="26"/>
                    <a:pt x="102" y="26"/>
                    <a:pt x="102" y="26"/>
                  </a:cubicBezTo>
                  <a:moveTo>
                    <a:pt x="110" y="12"/>
                  </a:moveTo>
                  <a:cubicBezTo>
                    <a:pt x="109" y="13"/>
                    <a:pt x="109" y="14"/>
                    <a:pt x="108" y="15"/>
                  </a:cubicBezTo>
                  <a:cubicBezTo>
                    <a:pt x="108" y="15"/>
                    <a:pt x="108" y="15"/>
                    <a:pt x="108" y="15"/>
                  </a:cubicBezTo>
                  <a:cubicBezTo>
                    <a:pt x="109" y="14"/>
                    <a:pt x="109" y="13"/>
                    <a:pt x="110" y="12"/>
                  </a:cubicBezTo>
                  <a:cubicBezTo>
                    <a:pt x="110" y="12"/>
                    <a:pt x="110" y="12"/>
                    <a:pt x="110" y="12"/>
                  </a:cubicBezTo>
                  <a:moveTo>
                    <a:pt x="116" y="1"/>
                  </a:moveTo>
                  <a:cubicBezTo>
                    <a:pt x="116" y="2"/>
                    <a:pt x="116" y="2"/>
                    <a:pt x="115" y="3"/>
                  </a:cubicBezTo>
                  <a:cubicBezTo>
                    <a:pt x="116" y="3"/>
                    <a:pt x="116" y="3"/>
                    <a:pt x="116" y="3"/>
                  </a:cubicBezTo>
                  <a:cubicBezTo>
                    <a:pt x="116" y="2"/>
                    <a:pt x="116" y="2"/>
                    <a:pt x="117" y="1"/>
                  </a:cubicBezTo>
                  <a:cubicBezTo>
                    <a:pt x="117" y="1"/>
                    <a:pt x="117" y="1"/>
                    <a:pt x="116" y="1"/>
                  </a:cubicBezTo>
                  <a:moveTo>
                    <a:pt x="117" y="0"/>
                  </a:moveTo>
                  <a:cubicBezTo>
                    <a:pt x="117" y="0"/>
                    <a:pt x="117" y="0"/>
                    <a:pt x="117" y="0"/>
                  </a:cubicBezTo>
                  <a:cubicBezTo>
                    <a:pt x="117" y="0"/>
                    <a:pt x="117" y="0"/>
                    <a:pt x="117" y="0"/>
                  </a:cubicBezTo>
                  <a:cubicBezTo>
                    <a:pt x="117" y="0"/>
                    <a:pt x="118" y="0"/>
                    <a:pt x="118" y="0"/>
                  </a:cubicBezTo>
                  <a:cubicBezTo>
                    <a:pt x="118" y="0"/>
                    <a:pt x="117" y="0"/>
                    <a:pt x="117"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0" name="Freeform 10598"/>
            <p:cNvSpPr>
              <a:spLocks noEditPoints="1"/>
            </p:cNvSpPr>
            <p:nvPr/>
          </p:nvSpPr>
          <p:spPr bwMode="auto">
            <a:xfrm>
              <a:off x="-674688" y="4926013"/>
              <a:ext cx="157163" cy="244475"/>
            </a:xfrm>
            <a:custGeom>
              <a:avLst/>
              <a:gdLst>
                <a:gd name="T0" fmla="*/ 5 w 42"/>
                <a:gd name="T1" fmla="*/ 65 h 65"/>
                <a:gd name="T2" fmla="*/ 6 w 42"/>
                <a:gd name="T3" fmla="*/ 65 h 65"/>
                <a:gd name="T4" fmla="*/ 0 w 42"/>
                <a:gd name="T5" fmla="*/ 61 h 65"/>
                <a:gd name="T6" fmla="*/ 0 w 42"/>
                <a:gd name="T7" fmla="*/ 62 h 65"/>
                <a:gd name="T8" fmla="*/ 0 w 42"/>
                <a:gd name="T9" fmla="*/ 61 h 65"/>
                <a:gd name="T10" fmla="*/ 8 w 42"/>
                <a:gd name="T11" fmla="*/ 59 h 65"/>
                <a:gd name="T12" fmla="*/ 9 w 42"/>
                <a:gd name="T13" fmla="*/ 60 h 65"/>
                <a:gd name="T14" fmla="*/ 9 w 42"/>
                <a:gd name="T15" fmla="*/ 59 h 65"/>
                <a:gd name="T16" fmla="*/ 9 w 42"/>
                <a:gd name="T17" fmla="*/ 59 h 65"/>
                <a:gd name="T18" fmla="*/ 9 w 42"/>
                <a:gd name="T19" fmla="*/ 59 h 65"/>
                <a:gd name="T20" fmla="*/ 4 w 42"/>
                <a:gd name="T21" fmla="*/ 56 h 65"/>
                <a:gd name="T22" fmla="*/ 4 w 42"/>
                <a:gd name="T23" fmla="*/ 56 h 65"/>
                <a:gd name="T24" fmla="*/ 4 w 42"/>
                <a:gd name="T25" fmla="*/ 56 h 65"/>
                <a:gd name="T26" fmla="*/ 4 w 42"/>
                <a:gd name="T27" fmla="*/ 56 h 65"/>
                <a:gd name="T28" fmla="*/ 4 w 42"/>
                <a:gd name="T29" fmla="*/ 56 h 65"/>
                <a:gd name="T30" fmla="*/ 14 w 42"/>
                <a:gd name="T31" fmla="*/ 51 h 65"/>
                <a:gd name="T32" fmla="*/ 14 w 42"/>
                <a:gd name="T33" fmla="*/ 51 h 65"/>
                <a:gd name="T34" fmla="*/ 14 w 42"/>
                <a:gd name="T35" fmla="*/ 51 h 65"/>
                <a:gd name="T36" fmla="*/ 14 w 42"/>
                <a:gd name="T37" fmla="*/ 50 h 65"/>
                <a:gd name="T38" fmla="*/ 15 w 42"/>
                <a:gd name="T39" fmla="*/ 50 h 65"/>
                <a:gd name="T40" fmla="*/ 9 w 42"/>
                <a:gd name="T41" fmla="*/ 48 h 65"/>
                <a:gd name="T42" fmla="*/ 9 w 42"/>
                <a:gd name="T43" fmla="*/ 48 h 65"/>
                <a:gd name="T44" fmla="*/ 9 w 42"/>
                <a:gd name="T45" fmla="*/ 48 h 65"/>
                <a:gd name="T46" fmla="*/ 9 w 42"/>
                <a:gd name="T47" fmla="*/ 47 h 65"/>
                <a:gd name="T48" fmla="*/ 10 w 42"/>
                <a:gd name="T49" fmla="*/ 47 h 65"/>
                <a:gd name="T50" fmla="*/ 18 w 42"/>
                <a:gd name="T51" fmla="*/ 42 h 65"/>
                <a:gd name="T52" fmla="*/ 18 w 42"/>
                <a:gd name="T53" fmla="*/ 44 h 65"/>
                <a:gd name="T54" fmla="*/ 18 w 42"/>
                <a:gd name="T55" fmla="*/ 42 h 65"/>
                <a:gd name="T56" fmla="*/ 19 w 42"/>
                <a:gd name="T57" fmla="*/ 42 h 65"/>
                <a:gd name="T58" fmla="*/ 20 w 42"/>
                <a:gd name="T59" fmla="*/ 41 h 65"/>
                <a:gd name="T60" fmla="*/ 14 w 42"/>
                <a:gd name="T61" fmla="*/ 40 h 65"/>
                <a:gd name="T62" fmla="*/ 14 w 42"/>
                <a:gd name="T63" fmla="*/ 41 h 65"/>
                <a:gd name="T64" fmla="*/ 14 w 42"/>
                <a:gd name="T65" fmla="*/ 40 h 65"/>
                <a:gd name="T66" fmla="*/ 20 w 42"/>
                <a:gd name="T67" fmla="*/ 40 h 65"/>
                <a:gd name="T68" fmla="*/ 21 w 42"/>
                <a:gd name="T69" fmla="*/ 39 h 65"/>
                <a:gd name="T70" fmla="*/ 15 w 42"/>
                <a:gd name="T71" fmla="*/ 38 h 65"/>
                <a:gd name="T72" fmla="*/ 15 w 42"/>
                <a:gd name="T73" fmla="*/ 39 h 65"/>
                <a:gd name="T74" fmla="*/ 15 w 42"/>
                <a:gd name="T75" fmla="*/ 38 h 65"/>
                <a:gd name="T76" fmla="*/ 15 w 42"/>
                <a:gd name="T77" fmla="*/ 38 h 65"/>
                <a:gd name="T78" fmla="*/ 15 w 42"/>
                <a:gd name="T79" fmla="*/ 38 h 65"/>
                <a:gd name="T80" fmla="*/ 16 w 42"/>
                <a:gd name="T81" fmla="*/ 36 h 65"/>
                <a:gd name="T82" fmla="*/ 16 w 42"/>
                <a:gd name="T83" fmla="*/ 37 h 65"/>
                <a:gd name="T84" fmla="*/ 16 w 42"/>
                <a:gd name="T85" fmla="*/ 36 h 65"/>
                <a:gd name="T86" fmla="*/ 26 w 42"/>
                <a:gd name="T87" fmla="*/ 30 h 65"/>
                <a:gd name="T88" fmla="*/ 29 w 42"/>
                <a:gd name="T89" fmla="*/ 27 h 65"/>
                <a:gd name="T90" fmla="*/ 24 w 42"/>
                <a:gd name="T91" fmla="*/ 24 h 65"/>
                <a:gd name="T92" fmla="*/ 22 w 42"/>
                <a:gd name="T93" fmla="*/ 28 h 65"/>
                <a:gd name="T94" fmla="*/ 24 w 42"/>
                <a:gd name="T95" fmla="*/ 24 h 65"/>
                <a:gd name="T96" fmla="*/ 33 w 42"/>
                <a:gd name="T97" fmla="*/ 17 h 65"/>
                <a:gd name="T98" fmla="*/ 31 w 42"/>
                <a:gd name="T99" fmla="*/ 23 h 65"/>
                <a:gd name="T100" fmla="*/ 34 w 42"/>
                <a:gd name="T101" fmla="*/ 18 h 65"/>
                <a:gd name="T102" fmla="*/ 29 w 42"/>
                <a:gd name="T103" fmla="*/ 15 h 65"/>
                <a:gd name="T104" fmla="*/ 26 w 42"/>
                <a:gd name="T105" fmla="*/ 20 h 65"/>
                <a:gd name="T106" fmla="*/ 29 w 42"/>
                <a:gd name="T107" fmla="*/ 15 h 65"/>
                <a:gd name="T108" fmla="*/ 37 w 42"/>
                <a:gd name="T109" fmla="*/ 9 h 65"/>
                <a:gd name="T110" fmla="*/ 41 w 42"/>
                <a:gd name="T111" fmla="*/ 3 h 65"/>
                <a:gd name="T112" fmla="*/ 41 w 42"/>
                <a:gd name="T113" fmla="*/ 2 h 65"/>
                <a:gd name="T114" fmla="*/ 37 w 42"/>
                <a:gd name="T115" fmla="*/ 2 h 65"/>
                <a:gd name="T116" fmla="*/ 35 w 42"/>
                <a:gd name="T117" fmla="*/ 7 h 65"/>
                <a:gd name="T118" fmla="*/ 39 w 42"/>
                <a:gd name="T11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 h="65">
                  <a:moveTo>
                    <a:pt x="5" y="65"/>
                  </a:moveTo>
                  <a:cubicBezTo>
                    <a:pt x="5" y="65"/>
                    <a:pt x="5" y="65"/>
                    <a:pt x="5" y="65"/>
                  </a:cubicBezTo>
                  <a:cubicBezTo>
                    <a:pt x="5" y="65"/>
                    <a:pt x="5" y="65"/>
                    <a:pt x="6" y="65"/>
                  </a:cubicBezTo>
                  <a:cubicBezTo>
                    <a:pt x="6" y="65"/>
                    <a:pt x="6" y="65"/>
                    <a:pt x="6" y="65"/>
                  </a:cubicBezTo>
                  <a:cubicBezTo>
                    <a:pt x="5" y="65"/>
                    <a:pt x="5" y="65"/>
                    <a:pt x="5" y="65"/>
                  </a:cubicBezTo>
                  <a:moveTo>
                    <a:pt x="0" y="61"/>
                  </a:moveTo>
                  <a:cubicBezTo>
                    <a:pt x="0" y="62"/>
                    <a:pt x="0" y="62"/>
                    <a:pt x="0" y="62"/>
                  </a:cubicBezTo>
                  <a:cubicBezTo>
                    <a:pt x="0" y="62"/>
                    <a:pt x="0" y="62"/>
                    <a:pt x="0" y="62"/>
                  </a:cubicBezTo>
                  <a:cubicBezTo>
                    <a:pt x="0" y="62"/>
                    <a:pt x="0" y="62"/>
                    <a:pt x="1" y="62"/>
                  </a:cubicBezTo>
                  <a:cubicBezTo>
                    <a:pt x="0" y="62"/>
                    <a:pt x="0" y="62"/>
                    <a:pt x="0" y="61"/>
                  </a:cubicBezTo>
                  <a:moveTo>
                    <a:pt x="9" y="59"/>
                  </a:moveTo>
                  <a:cubicBezTo>
                    <a:pt x="9" y="59"/>
                    <a:pt x="8" y="59"/>
                    <a:pt x="8" y="59"/>
                  </a:cubicBezTo>
                  <a:cubicBezTo>
                    <a:pt x="8" y="59"/>
                    <a:pt x="9" y="59"/>
                    <a:pt x="9" y="59"/>
                  </a:cubicBezTo>
                  <a:cubicBezTo>
                    <a:pt x="9" y="59"/>
                    <a:pt x="9" y="59"/>
                    <a:pt x="9" y="60"/>
                  </a:cubicBezTo>
                  <a:cubicBezTo>
                    <a:pt x="9" y="59"/>
                    <a:pt x="9" y="59"/>
                    <a:pt x="9" y="59"/>
                  </a:cubicBezTo>
                  <a:cubicBezTo>
                    <a:pt x="9" y="59"/>
                    <a:pt x="9" y="59"/>
                    <a:pt x="9" y="59"/>
                  </a:cubicBezTo>
                  <a:moveTo>
                    <a:pt x="9" y="58"/>
                  </a:moveTo>
                  <a:cubicBezTo>
                    <a:pt x="9" y="58"/>
                    <a:pt x="9" y="59"/>
                    <a:pt x="9" y="59"/>
                  </a:cubicBezTo>
                  <a:cubicBezTo>
                    <a:pt x="9" y="59"/>
                    <a:pt x="9" y="59"/>
                    <a:pt x="9" y="59"/>
                  </a:cubicBezTo>
                  <a:cubicBezTo>
                    <a:pt x="9" y="59"/>
                    <a:pt x="9" y="59"/>
                    <a:pt x="9" y="59"/>
                  </a:cubicBezTo>
                  <a:cubicBezTo>
                    <a:pt x="9" y="59"/>
                    <a:pt x="9" y="58"/>
                    <a:pt x="9" y="58"/>
                  </a:cubicBezTo>
                  <a:moveTo>
                    <a:pt x="4" y="56"/>
                  </a:moveTo>
                  <a:cubicBezTo>
                    <a:pt x="4" y="56"/>
                    <a:pt x="3" y="56"/>
                    <a:pt x="3" y="56"/>
                  </a:cubicBezTo>
                  <a:cubicBezTo>
                    <a:pt x="4" y="56"/>
                    <a:pt x="4" y="56"/>
                    <a:pt x="4" y="56"/>
                  </a:cubicBezTo>
                  <a:cubicBezTo>
                    <a:pt x="4" y="56"/>
                    <a:pt x="4" y="56"/>
                    <a:pt x="4" y="56"/>
                  </a:cubicBezTo>
                  <a:cubicBezTo>
                    <a:pt x="4" y="56"/>
                    <a:pt x="4" y="56"/>
                    <a:pt x="4" y="56"/>
                  </a:cubicBezTo>
                  <a:moveTo>
                    <a:pt x="4" y="55"/>
                  </a:moveTo>
                  <a:cubicBezTo>
                    <a:pt x="4" y="55"/>
                    <a:pt x="4" y="56"/>
                    <a:pt x="4" y="56"/>
                  </a:cubicBezTo>
                  <a:cubicBezTo>
                    <a:pt x="4" y="56"/>
                    <a:pt x="4" y="56"/>
                    <a:pt x="4" y="56"/>
                  </a:cubicBezTo>
                  <a:cubicBezTo>
                    <a:pt x="4" y="56"/>
                    <a:pt x="4" y="56"/>
                    <a:pt x="4" y="56"/>
                  </a:cubicBezTo>
                  <a:cubicBezTo>
                    <a:pt x="4" y="55"/>
                    <a:pt x="4" y="55"/>
                    <a:pt x="4" y="55"/>
                  </a:cubicBezTo>
                  <a:moveTo>
                    <a:pt x="14" y="51"/>
                  </a:moveTo>
                  <a:cubicBezTo>
                    <a:pt x="13" y="51"/>
                    <a:pt x="13" y="51"/>
                    <a:pt x="13" y="51"/>
                  </a:cubicBezTo>
                  <a:cubicBezTo>
                    <a:pt x="14" y="51"/>
                    <a:pt x="14" y="51"/>
                    <a:pt x="14" y="51"/>
                  </a:cubicBezTo>
                  <a:cubicBezTo>
                    <a:pt x="14" y="51"/>
                    <a:pt x="14" y="51"/>
                    <a:pt x="14" y="51"/>
                  </a:cubicBezTo>
                  <a:cubicBezTo>
                    <a:pt x="14" y="51"/>
                    <a:pt x="14" y="51"/>
                    <a:pt x="14" y="51"/>
                  </a:cubicBezTo>
                  <a:moveTo>
                    <a:pt x="14" y="50"/>
                  </a:moveTo>
                  <a:cubicBezTo>
                    <a:pt x="14" y="50"/>
                    <a:pt x="14" y="50"/>
                    <a:pt x="14" y="50"/>
                  </a:cubicBezTo>
                  <a:cubicBezTo>
                    <a:pt x="14" y="50"/>
                    <a:pt x="14" y="50"/>
                    <a:pt x="14" y="50"/>
                  </a:cubicBezTo>
                  <a:cubicBezTo>
                    <a:pt x="15" y="50"/>
                    <a:pt x="15" y="50"/>
                    <a:pt x="15" y="50"/>
                  </a:cubicBezTo>
                  <a:cubicBezTo>
                    <a:pt x="14" y="50"/>
                    <a:pt x="14" y="50"/>
                    <a:pt x="14" y="50"/>
                  </a:cubicBezTo>
                  <a:moveTo>
                    <a:pt x="9" y="48"/>
                  </a:moveTo>
                  <a:cubicBezTo>
                    <a:pt x="9" y="48"/>
                    <a:pt x="9" y="48"/>
                    <a:pt x="9" y="48"/>
                  </a:cubicBezTo>
                  <a:cubicBezTo>
                    <a:pt x="9" y="48"/>
                    <a:pt x="9" y="48"/>
                    <a:pt x="9" y="48"/>
                  </a:cubicBezTo>
                  <a:cubicBezTo>
                    <a:pt x="9" y="48"/>
                    <a:pt x="9" y="48"/>
                    <a:pt x="9" y="48"/>
                  </a:cubicBezTo>
                  <a:cubicBezTo>
                    <a:pt x="9" y="48"/>
                    <a:pt x="9" y="48"/>
                    <a:pt x="9" y="48"/>
                  </a:cubicBezTo>
                  <a:moveTo>
                    <a:pt x="9" y="47"/>
                  </a:moveTo>
                  <a:cubicBezTo>
                    <a:pt x="9" y="47"/>
                    <a:pt x="9" y="47"/>
                    <a:pt x="9" y="47"/>
                  </a:cubicBezTo>
                  <a:cubicBezTo>
                    <a:pt x="9" y="47"/>
                    <a:pt x="9" y="47"/>
                    <a:pt x="10" y="47"/>
                  </a:cubicBezTo>
                  <a:cubicBezTo>
                    <a:pt x="10" y="47"/>
                    <a:pt x="10" y="47"/>
                    <a:pt x="10" y="47"/>
                  </a:cubicBezTo>
                  <a:cubicBezTo>
                    <a:pt x="10" y="47"/>
                    <a:pt x="9" y="47"/>
                    <a:pt x="9" y="47"/>
                  </a:cubicBezTo>
                  <a:moveTo>
                    <a:pt x="18" y="42"/>
                  </a:moveTo>
                  <a:cubicBezTo>
                    <a:pt x="18" y="43"/>
                    <a:pt x="18" y="43"/>
                    <a:pt x="18" y="43"/>
                  </a:cubicBezTo>
                  <a:cubicBezTo>
                    <a:pt x="18" y="43"/>
                    <a:pt x="18" y="44"/>
                    <a:pt x="18" y="44"/>
                  </a:cubicBezTo>
                  <a:cubicBezTo>
                    <a:pt x="19" y="43"/>
                    <a:pt x="19" y="43"/>
                    <a:pt x="19" y="43"/>
                  </a:cubicBezTo>
                  <a:cubicBezTo>
                    <a:pt x="19" y="43"/>
                    <a:pt x="19" y="43"/>
                    <a:pt x="18" y="42"/>
                  </a:cubicBezTo>
                  <a:moveTo>
                    <a:pt x="19" y="41"/>
                  </a:moveTo>
                  <a:cubicBezTo>
                    <a:pt x="19" y="41"/>
                    <a:pt x="19" y="42"/>
                    <a:pt x="19" y="42"/>
                  </a:cubicBezTo>
                  <a:cubicBezTo>
                    <a:pt x="19" y="42"/>
                    <a:pt x="19" y="42"/>
                    <a:pt x="19" y="42"/>
                  </a:cubicBezTo>
                  <a:cubicBezTo>
                    <a:pt x="19" y="42"/>
                    <a:pt x="20" y="41"/>
                    <a:pt x="20" y="41"/>
                  </a:cubicBezTo>
                  <a:cubicBezTo>
                    <a:pt x="20" y="41"/>
                    <a:pt x="20" y="41"/>
                    <a:pt x="19" y="41"/>
                  </a:cubicBezTo>
                  <a:moveTo>
                    <a:pt x="14" y="40"/>
                  </a:moveTo>
                  <a:cubicBezTo>
                    <a:pt x="14" y="40"/>
                    <a:pt x="14" y="40"/>
                    <a:pt x="14" y="41"/>
                  </a:cubicBezTo>
                  <a:cubicBezTo>
                    <a:pt x="14" y="41"/>
                    <a:pt x="14" y="41"/>
                    <a:pt x="14" y="41"/>
                  </a:cubicBezTo>
                  <a:cubicBezTo>
                    <a:pt x="14" y="40"/>
                    <a:pt x="14" y="40"/>
                    <a:pt x="14" y="40"/>
                  </a:cubicBezTo>
                  <a:cubicBezTo>
                    <a:pt x="14" y="40"/>
                    <a:pt x="14" y="40"/>
                    <a:pt x="14" y="40"/>
                  </a:cubicBezTo>
                  <a:moveTo>
                    <a:pt x="20" y="39"/>
                  </a:moveTo>
                  <a:cubicBezTo>
                    <a:pt x="20" y="39"/>
                    <a:pt x="20" y="40"/>
                    <a:pt x="20" y="40"/>
                  </a:cubicBezTo>
                  <a:cubicBezTo>
                    <a:pt x="20" y="40"/>
                    <a:pt x="20" y="40"/>
                    <a:pt x="21" y="40"/>
                  </a:cubicBezTo>
                  <a:cubicBezTo>
                    <a:pt x="21" y="40"/>
                    <a:pt x="21" y="40"/>
                    <a:pt x="21" y="39"/>
                  </a:cubicBezTo>
                  <a:cubicBezTo>
                    <a:pt x="21" y="39"/>
                    <a:pt x="21" y="39"/>
                    <a:pt x="20" y="39"/>
                  </a:cubicBezTo>
                  <a:moveTo>
                    <a:pt x="15" y="38"/>
                  </a:moveTo>
                  <a:cubicBezTo>
                    <a:pt x="14" y="39"/>
                    <a:pt x="14" y="39"/>
                    <a:pt x="14" y="39"/>
                  </a:cubicBezTo>
                  <a:cubicBezTo>
                    <a:pt x="14" y="39"/>
                    <a:pt x="15" y="39"/>
                    <a:pt x="15" y="39"/>
                  </a:cubicBezTo>
                  <a:cubicBezTo>
                    <a:pt x="15" y="39"/>
                    <a:pt x="15" y="39"/>
                    <a:pt x="15" y="38"/>
                  </a:cubicBezTo>
                  <a:cubicBezTo>
                    <a:pt x="15" y="38"/>
                    <a:pt x="15" y="38"/>
                    <a:pt x="15" y="38"/>
                  </a:cubicBezTo>
                  <a:moveTo>
                    <a:pt x="15" y="38"/>
                  </a:moveTo>
                  <a:cubicBezTo>
                    <a:pt x="15" y="38"/>
                    <a:pt x="15" y="38"/>
                    <a:pt x="15" y="38"/>
                  </a:cubicBezTo>
                  <a:cubicBezTo>
                    <a:pt x="15" y="38"/>
                    <a:pt x="15" y="38"/>
                    <a:pt x="15" y="38"/>
                  </a:cubicBezTo>
                  <a:cubicBezTo>
                    <a:pt x="15" y="38"/>
                    <a:pt x="15" y="38"/>
                    <a:pt x="15" y="38"/>
                  </a:cubicBezTo>
                  <a:cubicBezTo>
                    <a:pt x="15" y="38"/>
                    <a:pt x="15" y="38"/>
                    <a:pt x="15" y="38"/>
                  </a:cubicBezTo>
                  <a:moveTo>
                    <a:pt x="16" y="36"/>
                  </a:moveTo>
                  <a:cubicBezTo>
                    <a:pt x="16" y="37"/>
                    <a:pt x="16" y="37"/>
                    <a:pt x="16" y="37"/>
                  </a:cubicBezTo>
                  <a:cubicBezTo>
                    <a:pt x="16" y="37"/>
                    <a:pt x="16" y="37"/>
                    <a:pt x="16" y="37"/>
                  </a:cubicBezTo>
                  <a:cubicBezTo>
                    <a:pt x="16" y="37"/>
                    <a:pt x="16" y="37"/>
                    <a:pt x="16" y="37"/>
                  </a:cubicBezTo>
                  <a:cubicBezTo>
                    <a:pt x="16" y="37"/>
                    <a:pt x="16" y="37"/>
                    <a:pt x="16" y="36"/>
                  </a:cubicBezTo>
                  <a:moveTo>
                    <a:pt x="28" y="26"/>
                  </a:moveTo>
                  <a:cubicBezTo>
                    <a:pt x="27" y="27"/>
                    <a:pt x="26" y="29"/>
                    <a:pt x="26" y="30"/>
                  </a:cubicBezTo>
                  <a:cubicBezTo>
                    <a:pt x="26" y="30"/>
                    <a:pt x="26" y="31"/>
                    <a:pt x="26" y="31"/>
                  </a:cubicBezTo>
                  <a:cubicBezTo>
                    <a:pt x="27" y="29"/>
                    <a:pt x="28" y="28"/>
                    <a:pt x="29" y="27"/>
                  </a:cubicBezTo>
                  <a:cubicBezTo>
                    <a:pt x="28" y="26"/>
                    <a:pt x="28" y="26"/>
                    <a:pt x="28" y="26"/>
                  </a:cubicBezTo>
                  <a:moveTo>
                    <a:pt x="24" y="24"/>
                  </a:moveTo>
                  <a:cubicBezTo>
                    <a:pt x="21" y="28"/>
                    <a:pt x="21" y="28"/>
                    <a:pt x="21" y="28"/>
                  </a:cubicBezTo>
                  <a:cubicBezTo>
                    <a:pt x="22" y="28"/>
                    <a:pt x="22" y="28"/>
                    <a:pt x="22" y="28"/>
                  </a:cubicBezTo>
                  <a:cubicBezTo>
                    <a:pt x="22" y="27"/>
                    <a:pt x="23" y="26"/>
                    <a:pt x="24" y="25"/>
                  </a:cubicBezTo>
                  <a:cubicBezTo>
                    <a:pt x="24" y="24"/>
                    <a:pt x="24" y="24"/>
                    <a:pt x="24" y="24"/>
                  </a:cubicBezTo>
                  <a:cubicBezTo>
                    <a:pt x="24" y="24"/>
                    <a:pt x="24" y="24"/>
                    <a:pt x="24" y="24"/>
                  </a:cubicBezTo>
                  <a:moveTo>
                    <a:pt x="33" y="17"/>
                  </a:moveTo>
                  <a:cubicBezTo>
                    <a:pt x="32" y="19"/>
                    <a:pt x="31" y="21"/>
                    <a:pt x="30" y="22"/>
                  </a:cubicBezTo>
                  <a:cubicBezTo>
                    <a:pt x="30" y="23"/>
                    <a:pt x="31" y="23"/>
                    <a:pt x="31" y="23"/>
                  </a:cubicBezTo>
                  <a:cubicBezTo>
                    <a:pt x="32" y="21"/>
                    <a:pt x="32" y="20"/>
                    <a:pt x="33" y="18"/>
                  </a:cubicBezTo>
                  <a:cubicBezTo>
                    <a:pt x="33" y="18"/>
                    <a:pt x="34" y="18"/>
                    <a:pt x="34" y="18"/>
                  </a:cubicBezTo>
                  <a:cubicBezTo>
                    <a:pt x="33" y="18"/>
                    <a:pt x="33" y="18"/>
                    <a:pt x="33" y="17"/>
                  </a:cubicBezTo>
                  <a:moveTo>
                    <a:pt x="29" y="15"/>
                  </a:moveTo>
                  <a:cubicBezTo>
                    <a:pt x="26" y="20"/>
                    <a:pt x="26" y="20"/>
                    <a:pt x="26" y="20"/>
                  </a:cubicBezTo>
                  <a:cubicBezTo>
                    <a:pt x="26" y="20"/>
                    <a:pt x="26" y="20"/>
                    <a:pt x="26" y="20"/>
                  </a:cubicBezTo>
                  <a:cubicBezTo>
                    <a:pt x="30" y="15"/>
                    <a:pt x="30" y="15"/>
                    <a:pt x="30" y="15"/>
                  </a:cubicBezTo>
                  <a:cubicBezTo>
                    <a:pt x="29" y="15"/>
                    <a:pt x="29" y="15"/>
                    <a:pt x="29" y="15"/>
                  </a:cubicBezTo>
                  <a:moveTo>
                    <a:pt x="41" y="2"/>
                  </a:moveTo>
                  <a:cubicBezTo>
                    <a:pt x="40" y="4"/>
                    <a:pt x="39" y="7"/>
                    <a:pt x="37" y="9"/>
                  </a:cubicBezTo>
                  <a:cubicBezTo>
                    <a:pt x="38" y="9"/>
                    <a:pt x="38" y="9"/>
                    <a:pt x="38" y="9"/>
                  </a:cubicBezTo>
                  <a:cubicBezTo>
                    <a:pt x="39" y="7"/>
                    <a:pt x="40" y="5"/>
                    <a:pt x="41" y="3"/>
                  </a:cubicBezTo>
                  <a:cubicBezTo>
                    <a:pt x="42" y="2"/>
                    <a:pt x="42" y="2"/>
                    <a:pt x="42" y="2"/>
                  </a:cubicBezTo>
                  <a:cubicBezTo>
                    <a:pt x="41" y="2"/>
                    <a:pt x="41" y="2"/>
                    <a:pt x="41" y="2"/>
                  </a:cubicBezTo>
                  <a:moveTo>
                    <a:pt x="39" y="0"/>
                  </a:moveTo>
                  <a:cubicBezTo>
                    <a:pt x="37" y="2"/>
                    <a:pt x="37" y="2"/>
                    <a:pt x="37" y="2"/>
                  </a:cubicBezTo>
                  <a:cubicBezTo>
                    <a:pt x="34" y="7"/>
                    <a:pt x="34" y="7"/>
                    <a:pt x="34" y="7"/>
                  </a:cubicBezTo>
                  <a:cubicBezTo>
                    <a:pt x="35" y="7"/>
                    <a:pt x="35" y="7"/>
                    <a:pt x="35" y="7"/>
                  </a:cubicBezTo>
                  <a:cubicBezTo>
                    <a:pt x="35" y="6"/>
                    <a:pt x="35" y="6"/>
                    <a:pt x="35" y="6"/>
                  </a:cubicBezTo>
                  <a:cubicBezTo>
                    <a:pt x="37" y="5"/>
                    <a:pt x="38" y="2"/>
                    <a:pt x="39" y="0"/>
                  </a:cubicBezTo>
                  <a:cubicBezTo>
                    <a:pt x="39" y="0"/>
                    <a:pt x="39" y="0"/>
                    <a:pt x="39"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1" name="Freeform 10599"/>
            <p:cNvSpPr>
              <a:spLocks noEditPoints="1"/>
            </p:cNvSpPr>
            <p:nvPr/>
          </p:nvSpPr>
          <p:spPr bwMode="auto">
            <a:xfrm>
              <a:off x="-677863" y="4918075"/>
              <a:ext cx="60325" cy="34925"/>
            </a:xfrm>
            <a:custGeom>
              <a:avLst/>
              <a:gdLst>
                <a:gd name="T0" fmla="*/ 0 w 16"/>
                <a:gd name="T1" fmla="*/ 7 h 9"/>
                <a:gd name="T2" fmla="*/ 0 w 16"/>
                <a:gd name="T3" fmla="*/ 9 h 9"/>
                <a:gd name="T4" fmla="*/ 1 w 16"/>
                <a:gd name="T5" fmla="*/ 7 h 9"/>
                <a:gd name="T6" fmla="*/ 0 w 16"/>
                <a:gd name="T7" fmla="*/ 7 h 9"/>
                <a:gd name="T8" fmla="*/ 2 w 16"/>
                <a:gd name="T9" fmla="*/ 5 h 9"/>
                <a:gd name="T10" fmla="*/ 1 w 16"/>
                <a:gd name="T11" fmla="*/ 6 h 9"/>
                <a:gd name="T12" fmla="*/ 1 w 16"/>
                <a:gd name="T13" fmla="*/ 6 h 9"/>
                <a:gd name="T14" fmla="*/ 2 w 16"/>
                <a:gd name="T15" fmla="*/ 5 h 9"/>
                <a:gd name="T16" fmla="*/ 16 w 16"/>
                <a:gd name="T17" fmla="*/ 0 h 9"/>
                <a:gd name="T18" fmla="*/ 16 w 16"/>
                <a:gd name="T19" fmla="*/ 0 h 9"/>
                <a:gd name="T20" fmla="*/ 16 w 16"/>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9">
                  <a:moveTo>
                    <a:pt x="0" y="7"/>
                  </a:moveTo>
                  <a:cubicBezTo>
                    <a:pt x="0" y="7"/>
                    <a:pt x="0" y="8"/>
                    <a:pt x="0" y="9"/>
                  </a:cubicBezTo>
                  <a:cubicBezTo>
                    <a:pt x="0" y="8"/>
                    <a:pt x="0" y="8"/>
                    <a:pt x="1" y="7"/>
                  </a:cubicBezTo>
                  <a:cubicBezTo>
                    <a:pt x="0" y="7"/>
                    <a:pt x="0" y="7"/>
                    <a:pt x="0" y="7"/>
                  </a:cubicBezTo>
                  <a:moveTo>
                    <a:pt x="2" y="5"/>
                  </a:moveTo>
                  <a:cubicBezTo>
                    <a:pt x="1" y="5"/>
                    <a:pt x="1" y="6"/>
                    <a:pt x="1" y="6"/>
                  </a:cubicBezTo>
                  <a:cubicBezTo>
                    <a:pt x="1" y="6"/>
                    <a:pt x="1" y="6"/>
                    <a:pt x="1" y="6"/>
                  </a:cubicBezTo>
                  <a:cubicBezTo>
                    <a:pt x="1" y="6"/>
                    <a:pt x="1" y="5"/>
                    <a:pt x="2" y="5"/>
                  </a:cubicBezTo>
                  <a:moveTo>
                    <a:pt x="16" y="0"/>
                  </a:moveTo>
                  <a:cubicBezTo>
                    <a:pt x="16" y="0"/>
                    <a:pt x="16" y="0"/>
                    <a:pt x="16" y="0"/>
                  </a:cubicBezTo>
                  <a:cubicBezTo>
                    <a:pt x="16" y="0"/>
                    <a:pt x="16" y="0"/>
                    <a:pt x="16"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2" name="Freeform 10600"/>
            <p:cNvSpPr>
              <a:spLocks/>
            </p:cNvSpPr>
            <p:nvPr/>
          </p:nvSpPr>
          <p:spPr bwMode="auto">
            <a:xfrm>
              <a:off x="-677863" y="4941888"/>
              <a:ext cx="3175" cy="3175"/>
            </a:xfrm>
            <a:custGeom>
              <a:avLst/>
              <a:gdLst>
                <a:gd name="T0" fmla="*/ 1 w 1"/>
                <a:gd name="T1" fmla="*/ 0 h 1"/>
                <a:gd name="T2" fmla="*/ 1 w 1"/>
                <a:gd name="T3" fmla="*/ 0 h 1"/>
                <a:gd name="T4" fmla="*/ 0 w 1"/>
                <a:gd name="T5" fmla="*/ 1 h 1"/>
                <a:gd name="T6" fmla="*/ 1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0"/>
                  </a:cubicBezTo>
                  <a:cubicBezTo>
                    <a:pt x="1" y="0"/>
                    <a:pt x="1" y="1"/>
                    <a:pt x="0" y="1"/>
                  </a:cubicBezTo>
                  <a:cubicBezTo>
                    <a:pt x="1" y="1"/>
                    <a:pt x="1" y="1"/>
                    <a:pt x="1" y="1"/>
                  </a:cubicBezTo>
                  <a:cubicBezTo>
                    <a:pt x="1" y="1"/>
                    <a:pt x="1" y="0"/>
                    <a:pt x="1"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3" name="Freeform 10601"/>
            <p:cNvSpPr>
              <a:spLocks/>
            </p:cNvSpPr>
            <p:nvPr/>
          </p:nvSpPr>
          <p:spPr bwMode="auto">
            <a:xfrm>
              <a:off x="-1165225" y="5129213"/>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4" name="Freeform 10602"/>
            <p:cNvSpPr>
              <a:spLocks/>
            </p:cNvSpPr>
            <p:nvPr/>
          </p:nvSpPr>
          <p:spPr bwMode="auto">
            <a:xfrm>
              <a:off x="-1165225" y="51323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5" name="Freeform 10603"/>
            <p:cNvSpPr>
              <a:spLocks noEditPoints="1"/>
            </p:cNvSpPr>
            <p:nvPr/>
          </p:nvSpPr>
          <p:spPr bwMode="auto">
            <a:xfrm>
              <a:off x="-1203325" y="5308600"/>
              <a:ext cx="3175" cy="3175"/>
            </a:xfrm>
            <a:custGeom>
              <a:avLst/>
              <a:gdLst>
                <a:gd name="T0" fmla="*/ 1 w 1"/>
                <a:gd name="T1" fmla="*/ 0 h 1"/>
                <a:gd name="T2" fmla="*/ 1 w 1"/>
                <a:gd name="T3" fmla="*/ 0 h 1"/>
                <a:gd name="T4" fmla="*/ 1 w 1"/>
                <a:gd name="T5" fmla="*/ 1 h 1"/>
                <a:gd name="T6" fmla="*/ 1 w 1"/>
                <a:gd name="T7" fmla="*/ 1 h 1"/>
                <a:gd name="T8" fmla="*/ 1 w 1"/>
                <a:gd name="T9" fmla="*/ 0 h 1"/>
                <a:gd name="T10" fmla="*/ 0 w 1"/>
                <a:gd name="T11" fmla="*/ 0 h 1"/>
                <a:gd name="T12" fmla="*/ 0 w 1"/>
                <a:gd name="T13" fmla="*/ 0 h 1"/>
                <a:gd name="T14" fmla="*/ 0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1" y="0"/>
                  </a:moveTo>
                  <a:cubicBezTo>
                    <a:pt x="1" y="0"/>
                    <a:pt x="1" y="0"/>
                    <a:pt x="1" y="0"/>
                  </a:cubicBezTo>
                  <a:cubicBezTo>
                    <a:pt x="1" y="0"/>
                    <a:pt x="1" y="1"/>
                    <a:pt x="1" y="1"/>
                  </a:cubicBezTo>
                  <a:cubicBezTo>
                    <a:pt x="1" y="1"/>
                    <a:pt x="1" y="1"/>
                    <a:pt x="1" y="1"/>
                  </a:cubicBezTo>
                  <a:cubicBezTo>
                    <a:pt x="1" y="1"/>
                    <a:pt x="1" y="0"/>
                    <a:pt x="1" y="0"/>
                  </a:cubicBezTo>
                  <a:moveTo>
                    <a:pt x="0" y="0"/>
                  </a:moveTo>
                  <a:cubicBezTo>
                    <a:pt x="0" y="0"/>
                    <a:pt x="0" y="0"/>
                    <a:pt x="0" y="0"/>
                  </a:cubicBezTo>
                  <a:cubicBezTo>
                    <a:pt x="0" y="0"/>
                    <a:pt x="0" y="0"/>
                    <a:pt x="0" y="0"/>
                  </a:cubicBezTo>
                  <a:cubicBezTo>
                    <a:pt x="0" y="0"/>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6" name="Freeform 10604"/>
            <p:cNvSpPr>
              <a:spLocks noEditPoints="1"/>
            </p:cNvSpPr>
            <p:nvPr/>
          </p:nvSpPr>
          <p:spPr bwMode="auto">
            <a:xfrm>
              <a:off x="-1203325" y="5308600"/>
              <a:ext cx="15875" cy="7938"/>
            </a:xfrm>
            <a:custGeom>
              <a:avLst/>
              <a:gdLst>
                <a:gd name="T0" fmla="*/ 2 w 4"/>
                <a:gd name="T1" fmla="*/ 1 h 2"/>
                <a:gd name="T2" fmla="*/ 2 w 4"/>
                <a:gd name="T3" fmla="*/ 1 h 2"/>
                <a:gd name="T4" fmla="*/ 3 w 4"/>
                <a:gd name="T5" fmla="*/ 1 h 2"/>
                <a:gd name="T6" fmla="*/ 2 w 4"/>
                <a:gd name="T7" fmla="*/ 1 h 2"/>
                <a:gd name="T8" fmla="*/ 2 w 4"/>
                <a:gd name="T9" fmla="*/ 1 h 2"/>
                <a:gd name="T10" fmla="*/ 2 w 4"/>
                <a:gd name="T11" fmla="*/ 1 h 2"/>
                <a:gd name="T12" fmla="*/ 2 w 4"/>
                <a:gd name="T13" fmla="*/ 1 h 2"/>
                <a:gd name="T14" fmla="*/ 2 w 4"/>
                <a:gd name="T15" fmla="*/ 1 h 2"/>
                <a:gd name="T16" fmla="*/ 1 w 4"/>
                <a:gd name="T17" fmla="*/ 1 h 2"/>
                <a:gd name="T18" fmla="*/ 1 w 4"/>
                <a:gd name="T19" fmla="*/ 1 h 2"/>
                <a:gd name="T20" fmla="*/ 4 w 4"/>
                <a:gd name="T21" fmla="*/ 2 h 2"/>
                <a:gd name="T22" fmla="*/ 2 w 4"/>
                <a:gd name="T23" fmla="*/ 1 h 2"/>
                <a:gd name="T24" fmla="*/ 2 w 4"/>
                <a:gd name="T25" fmla="*/ 1 h 2"/>
                <a:gd name="T26" fmla="*/ 1 w 4"/>
                <a:gd name="T27" fmla="*/ 1 h 2"/>
                <a:gd name="T28" fmla="*/ 0 w 4"/>
                <a:gd name="T29" fmla="*/ 0 h 2"/>
                <a:gd name="T30" fmla="*/ 0 w 4"/>
                <a:gd name="T31" fmla="*/ 0 h 2"/>
                <a:gd name="T32" fmla="*/ 1 w 4"/>
                <a:gd name="T33" fmla="*/ 0 h 2"/>
                <a:gd name="T34" fmla="*/ 1 w 4"/>
                <a:gd name="T35" fmla="*/ 0 h 2"/>
                <a:gd name="T36" fmla="*/ 0 w 4"/>
                <a:gd name="T3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 h="2">
                  <a:moveTo>
                    <a:pt x="2" y="1"/>
                  </a:moveTo>
                  <a:cubicBezTo>
                    <a:pt x="2" y="1"/>
                    <a:pt x="2" y="1"/>
                    <a:pt x="2" y="1"/>
                  </a:cubicBezTo>
                  <a:cubicBezTo>
                    <a:pt x="2" y="1"/>
                    <a:pt x="3" y="1"/>
                    <a:pt x="3" y="1"/>
                  </a:cubicBezTo>
                  <a:cubicBezTo>
                    <a:pt x="3" y="1"/>
                    <a:pt x="2" y="1"/>
                    <a:pt x="2" y="1"/>
                  </a:cubicBezTo>
                  <a:moveTo>
                    <a:pt x="2" y="1"/>
                  </a:moveTo>
                  <a:cubicBezTo>
                    <a:pt x="2" y="1"/>
                    <a:pt x="2" y="1"/>
                    <a:pt x="2" y="1"/>
                  </a:cubicBezTo>
                  <a:cubicBezTo>
                    <a:pt x="2" y="1"/>
                    <a:pt x="2" y="1"/>
                    <a:pt x="2" y="1"/>
                  </a:cubicBezTo>
                  <a:cubicBezTo>
                    <a:pt x="2" y="1"/>
                    <a:pt x="2" y="1"/>
                    <a:pt x="2" y="1"/>
                  </a:cubicBezTo>
                  <a:moveTo>
                    <a:pt x="1" y="1"/>
                  </a:moveTo>
                  <a:cubicBezTo>
                    <a:pt x="1" y="1"/>
                    <a:pt x="1" y="1"/>
                    <a:pt x="1" y="1"/>
                  </a:cubicBezTo>
                  <a:cubicBezTo>
                    <a:pt x="2" y="1"/>
                    <a:pt x="2" y="1"/>
                    <a:pt x="4" y="2"/>
                  </a:cubicBezTo>
                  <a:cubicBezTo>
                    <a:pt x="3" y="2"/>
                    <a:pt x="3" y="1"/>
                    <a:pt x="2" y="1"/>
                  </a:cubicBezTo>
                  <a:cubicBezTo>
                    <a:pt x="2" y="1"/>
                    <a:pt x="2" y="1"/>
                    <a:pt x="2" y="1"/>
                  </a:cubicBezTo>
                  <a:cubicBezTo>
                    <a:pt x="1" y="1"/>
                    <a:pt x="1" y="1"/>
                    <a:pt x="1" y="1"/>
                  </a:cubicBezTo>
                  <a:moveTo>
                    <a:pt x="0" y="0"/>
                  </a:moveTo>
                  <a:cubicBezTo>
                    <a:pt x="0" y="0"/>
                    <a:pt x="0" y="0"/>
                    <a:pt x="0" y="0"/>
                  </a:cubicBezTo>
                  <a:cubicBezTo>
                    <a:pt x="1" y="0"/>
                    <a:pt x="1" y="0"/>
                    <a:pt x="1" y="0"/>
                  </a:cubicBezTo>
                  <a:cubicBezTo>
                    <a:pt x="1" y="0"/>
                    <a:pt x="1" y="0"/>
                    <a:pt x="1" y="0"/>
                  </a:cubicBezTo>
                  <a:cubicBezTo>
                    <a:pt x="1" y="0"/>
                    <a:pt x="1"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7" name="Freeform 10605"/>
            <p:cNvSpPr>
              <a:spLocks noEditPoints="1"/>
            </p:cNvSpPr>
            <p:nvPr/>
          </p:nvSpPr>
          <p:spPr bwMode="auto">
            <a:xfrm>
              <a:off x="-1176338" y="5322888"/>
              <a:ext cx="471488" cy="746125"/>
            </a:xfrm>
            <a:custGeom>
              <a:avLst/>
              <a:gdLst>
                <a:gd name="T0" fmla="*/ 1 w 126"/>
                <a:gd name="T1" fmla="*/ 196 h 199"/>
                <a:gd name="T2" fmla="*/ 0 w 126"/>
                <a:gd name="T3" fmla="*/ 199 h 199"/>
                <a:gd name="T4" fmla="*/ 3 w 126"/>
                <a:gd name="T5" fmla="*/ 195 h 199"/>
                <a:gd name="T6" fmla="*/ 7 w 126"/>
                <a:gd name="T7" fmla="*/ 188 h 199"/>
                <a:gd name="T8" fmla="*/ 8 w 126"/>
                <a:gd name="T9" fmla="*/ 187 h 199"/>
                <a:gd name="T10" fmla="*/ 10 w 126"/>
                <a:gd name="T11" fmla="*/ 183 h 199"/>
                <a:gd name="T12" fmla="*/ 16 w 126"/>
                <a:gd name="T13" fmla="*/ 175 h 199"/>
                <a:gd name="T14" fmla="*/ 16 w 126"/>
                <a:gd name="T15" fmla="*/ 175 h 199"/>
                <a:gd name="T16" fmla="*/ 18 w 126"/>
                <a:gd name="T17" fmla="*/ 171 h 199"/>
                <a:gd name="T18" fmla="*/ 18 w 126"/>
                <a:gd name="T19" fmla="*/ 171 h 199"/>
                <a:gd name="T20" fmla="*/ 20 w 126"/>
                <a:gd name="T21" fmla="*/ 167 h 199"/>
                <a:gd name="T22" fmla="*/ 21 w 126"/>
                <a:gd name="T23" fmla="*/ 166 h 199"/>
                <a:gd name="T24" fmla="*/ 21 w 126"/>
                <a:gd name="T25" fmla="*/ 166 h 199"/>
                <a:gd name="T26" fmla="*/ 24 w 126"/>
                <a:gd name="T27" fmla="*/ 161 h 199"/>
                <a:gd name="T28" fmla="*/ 25 w 126"/>
                <a:gd name="T29" fmla="*/ 161 h 199"/>
                <a:gd name="T30" fmla="*/ 30 w 126"/>
                <a:gd name="T31" fmla="*/ 152 h 199"/>
                <a:gd name="T32" fmla="*/ 42 w 126"/>
                <a:gd name="T33" fmla="*/ 133 h 199"/>
                <a:gd name="T34" fmla="*/ 42 w 126"/>
                <a:gd name="T35" fmla="*/ 133 h 199"/>
                <a:gd name="T36" fmla="*/ 49 w 126"/>
                <a:gd name="T37" fmla="*/ 123 h 199"/>
                <a:gd name="T38" fmla="*/ 50 w 126"/>
                <a:gd name="T39" fmla="*/ 120 h 199"/>
                <a:gd name="T40" fmla="*/ 51 w 126"/>
                <a:gd name="T41" fmla="*/ 119 h 199"/>
                <a:gd name="T42" fmla="*/ 52 w 126"/>
                <a:gd name="T43" fmla="*/ 117 h 199"/>
                <a:gd name="T44" fmla="*/ 52 w 126"/>
                <a:gd name="T45" fmla="*/ 117 h 199"/>
                <a:gd name="T46" fmla="*/ 54 w 126"/>
                <a:gd name="T47" fmla="*/ 114 h 199"/>
                <a:gd name="T48" fmla="*/ 54 w 126"/>
                <a:gd name="T49" fmla="*/ 114 h 199"/>
                <a:gd name="T50" fmla="*/ 54 w 126"/>
                <a:gd name="T51" fmla="*/ 113 h 199"/>
                <a:gd name="T52" fmla="*/ 56 w 126"/>
                <a:gd name="T53" fmla="*/ 110 h 199"/>
                <a:gd name="T54" fmla="*/ 56 w 126"/>
                <a:gd name="T55" fmla="*/ 110 h 199"/>
                <a:gd name="T56" fmla="*/ 57 w 126"/>
                <a:gd name="T57" fmla="*/ 109 h 199"/>
                <a:gd name="T58" fmla="*/ 58 w 126"/>
                <a:gd name="T59" fmla="*/ 108 h 199"/>
                <a:gd name="T60" fmla="*/ 59 w 126"/>
                <a:gd name="T61" fmla="*/ 106 h 199"/>
                <a:gd name="T62" fmla="*/ 62 w 126"/>
                <a:gd name="T63" fmla="*/ 101 h 199"/>
                <a:gd name="T64" fmla="*/ 62 w 126"/>
                <a:gd name="T65" fmla="*/ 101 h 199"/>
                <a:gd name="T66" fmla="*/ 66 w 126"/>
                <a:gd name="T67" fmla="*/ 95 h 199"/>
                <a:gd name="T68" fmla="*/ 66 w 126"/>
                <a:gd name="T69" fmla="*/ 95 h 199"/>
                <a:gd name="T70" fmla="*/ 69 w 126"/>
                <a:gd name="T71" fmla="*/ 89 h 199"/>
                <a:gd name="T72" fmla="*/ 74 w 126"/>
                <a:gd name="T73" fmla="*/ 82 h 199"/>
                <a:gd name="T74" fmla="*/ 74 w 126"/>
                <a:gd name="T75" fmla="*/ 82 h 199"/>
                <a:gd name="T76" fmla="*/ 76 w 126"/>
                <a:gd name="T77" fmla="*/ 80 h 199"/>
                <a:gd name="T78" fmla="*/ 82 w 126"/>
                <a:gd name="T79" fmla="*/ 71 h 199"/>
                <a:gd name="T80" fmla="*/ 90 w 126"/>
                <a:gd name="T81" fmla="*/ 57 h 199"/>
                <a:gd name="T82" fmla="*/ 99 w 126"/>
                <a:gd name="T83" fmla="*/ 42 h 199"/>
                <a:gd name="T84" fmla="*/ 99 w 126"/>
                <a:gd name="T85" fmla="*/ 42 h 199"/>
                <a:gd name="T86" fmla="*/ 102 w 126"/>
                <a:gd name="T87" fmla="*/ 39 h 199"/>
                <a:gd name="T88" fmla="*/ 104 w 126"/>
                <a:gd name="T89" fmla="*/ 36 h 199"/>
                <a:gd name="T90" fmla="*/ 105 w 126"/>
                <a:gd name="T91" fmla="*/ 33 h 199"/>
                <a:gd name="T92" fmla="*/ 109 w 126"/>
                <a:gd name="T93" fmla="*/ 26 h 199"/>
                <a:gd name="T94" fmla="*/ 109 w 126"/>
                <a:gd name="T95" fmla="*/ 26 h 199"/>
                <a:gd name="T96" fmla="*/ 112 w 126"/>
                <a:gd name="T97" fmla="*/ 22 h 199"/>
                <a:gd name="T98" fmla="*/ 113 w 126"/>
                <a:gd name="T99" fmla="*/ 21 h 199"/>
                <a:gd name="T100" fmla="*/ 117 w 126"/>
                <a:gd name="T101" fmla="*/ 14 h 199"/>
                <a:gd name="T102" fmla="*/ 121 w 126"/>
                <a:gd name="T103" fmla="*/ 8 h 199"/>
                <a:gd name="T104" fmla="*/ 121 w 126"/>
                <a:gd name="T105" fmla="*/ 8 h 199"/>
                <a:gd name="T106" fmla="*/ 121 w 126"/>
                <a:gd name="T107" fmla="*/ 7 h 199"/>
                <a:gd name="T108" fmla="*/ 122 w 126"/>
                <a:gd name="T109" fmla="*/ 7 h 199"/>
                <a:gd name="T110" fmla="*/ 122 w 126"/>
                <a:gd name="T111" fmla="*/ 6 h 199"/>
                <a:gd name="T112" fmla="*/ 124 w 126"/>
                <a:gd name="T113" fmla="*/ 3 h 199"/>
                <a:gd name="T114" fmla="*/ 124 w 126"/>
                <a:gd name="T115" fmla="*/ 3 h 199"/>
                <a:gd name="T116" fmla="*/ 126 w 126"/>
                <a:gd name="T11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199">
                  <a:moveTo>
                    <a:pt x="3" y="195"/>
                  </a:moveTo>
                  <a:cubicBezTo>
                    <a:pt x="2" y="195"/>
                    <a:pt x="2" y="196"/>
                    <a:pt x="1" y="196"/>
                  </a:cubicBezTo>
                  <a:cubicBezTo>
                    <a:pt x="2" y="196"/>
                    <a:pt x="2" y="196"/>
                    <a:pt x="2" y="196"/>
                  </a:cubicBezTo>
                  <a:cubicBezTo>
                    <a:pt x="2" y="196"/>
                    <a:pt x="1" y="196"/>
                    <a:pt x="1" y="196"/>
                  </a:cubicBezTo>
                  <a:cubicBezTo>
                    <a:pt x="1" y="197"/>
                    <a:pt x="1" y="197"/>
                    <a:pt x="1" y="197"/>
                  </a:cubicBezTo>
                  <a:cubicBezTo>
                    <a:pt x="0" y="198"/>
                    <a:pt x="0" y="198"/>
                    <a:pt x="0" y="199"/>
                  </a:cubicBezTo>
                  <a:cubicBezTo>
                    <a:pt x="0" y="199"/>
                    <a:pt x="0" y="199"/>
                    <a:pt x="0" y="199"/>
                  </a:cubicBezTo>
                  <a:cubicBezTo>
                    <a:pt x="0" y="199"/>
                    <a:pt x="0" y="199"/>
                    <a:pt x="0" y="199"/>
                  </a:cubicBezTo>
                  <a:cubicBezTo>
                    <a:pt x="1" y="199"/>
                    <a:pt x="1" y="198"/>
                    <a:pt x="1" y="198"/>
                  </a:cubicBezTo>
                  <a:cubicBezTo>
                    <a:pt x="1" y="197"/>
                    <a:pt x="2" y="197"/>
                    <a:pt x="2" y="196"/>
                  </a:cubicBezTo>
                  <a:cubicBezTo>
                    <a:pt x="2" y="196"/>
                    <a:pt x="2" y="195"/>
                    <a:pt x="3" y="195"/>
                  </a:cubicBezTo>
                  <a:cubicBezTo>
                    <a:pt x="3" y="195"/>
                    <a:pt x="3" y="195"/>
                    <a:pt x="3" y="195"/>
                  </a:cubicBezTo>
                  <a:moveTo>
                    <a:pt x="7" y="188"/>
                  </a:moveTo>
                  <a:cubicBezTo>
                    <a:pt x="6" y="190"/>
                    <a:pt x="4" y="192"/>
                    <a:pt x="3" y="194"/>
                  </a:cubicBezTo>
                  <a:cubicBezTo>
                    <a:pt x="3" y="194"/>
                    <a:pt x="3" y="194"/>
                    <a:pt x="3" y="194"/>
                  </a:cubicBezTo>
                  <a:cubicBezTo>
                    <a:pt x="4" y="192"/>
                    <a:pt x="6" y="190"/>
                    <a:pt x="7" y="188"/>
                  </a:cubicBezTo>
                  <a:cubicBezTo>
                    <a:pt x="7" y="188"/>
                    <a:pt x="7" y="188"/>
                    <a:pt x="7" y="188"/>
                  </a:cubicBezTo>
                  <a:moveTo>
                    <a:pt x="9" y="185"/>
                  </a:moveTo>
                  <a:cubicBezTo>
                    <a:pt x="9" y="186"/>
                    <a:pt x="8" y="186"/>
                    <a:pt x="8" y="187"/>
                  </a:cubicBezTo>
                  <a:cubicBezTo>
                    <a:pt x="8" y="187"/>
                    <a:pt x="8" y="187"/>
                    <a:pt x="8" y="187"/>
                  </a:cubicBezTo>
                  <a:cubicBezTo>
                    <a:pt x="8" y="186"/>
                    <a:pt x="9" y="186"/>
                    <a:pt x="9" y="185"/>
                  </a:cubicBezTo>
                  <a:cubicBezTo>
                    <a:pt x="9" y="185"/>
                    <a:pt x="9" y="185"/>
                    <a:pt x="9" y="185"/>
                  </a:cubicBezTo>
                  <a:moveTo>
                    <a:pt x="14" y="178"/>
                  </a:moveTo>
                  <a:cubicBezTo>
                    <a:pt x="12" y="180"/>
                    <a:pt x="11" y="182"/>
                    <a:pt x="10" y="183"/>
                  </a:cubicBezTo>
                  <a:cubicBezTo>
                    <a:pt x="10" y="183"/>
                    <a:pt x="10" y="183"/>
                    <a:pt x="10" y="183"/>
                  </a:cubicBezTo>
                  <a:cubicBezTo>
                    <a:pt x="11" y="182"/>
                    <a:pt x="12" y="180"/>
                    <a:pt x="14" y="178"/>
                  </a:cubicBezTo>
                  <a:cubicBezTo>
                    <a:pt x="14" y="178"/>
                    <a:pt x="14" y="178"/>
                    <a:pt x="14" y="178"/>
                  </a:cubicBezTo>
                  <a:moveTo>
                    <a:pt x="16" y="175"/>
                  </a:moveTo>
                  <a:cubicBezTo>
                    <a:pt x="15" y="175"/>
                    <a:pt x="15" y="176"/>
                    <a:pt x="14" y="177"/>
                  </a:cubicBezTo>
                  <a:cubicBezTo>
                    <a:pt x="14" y="177"/>
                    <a:pt x="14" y="177"/>
                    <a:pt x="14" y="177"/>
                  </a:cubicBezTo>
                  <a:cubicBezTo>
                    <a:pt x="15" y="176"/>
                    <a:pt x="15" y="175"/>
                    <a:pt x="16" y="175"/>
                  </a:cubicBezTo>
                  <a:cubicBezTo>
                    <a:pt x="16" y="175"/>
                    <a:pt x="16" y="175"/>
                    <a:pt x="16" y="175"/>
                  </a:cubicBezTo>
                  <a:moveTo>
                    <a:pt x="18" y="171"/>
                  </a:moveTo>
                  <a:cubicBezTo>
                    <a:pt x="18" y="171"/>
                    <a:pt x="18" y="172"/>
                    <a:pt x="18" y="172"/>
                  </a:cubicBezTo>
                  <a:cubicBezTo>
                    <a:pt x="18" y="172"/>
                    <a:pt x="18" y="172"/>
                    <a:pt x="18" y="172"/>
                  </a:cubicBezTo>
                  <a:cubicBezTo>
                    <a:pt x="18" y="172"/>
                    <a:pt x="18" y="171"/>
                    <a:pt x="18" y="171"/>
                  </a:cubicBezTo>
                  <a:cubicBezTo>
                    <a:pt x="18" y="171"/>
                    <a:pt x="18" y="171"/>
                    <a:pt x="18" y="171"/>
                  </a:cubicBezTo>
                  <a:moveTo>
                    <a:pt x="19" y="170"/>
                  </a:moveTo>
                  <a:cubicBezTo>
                    <a:pt x="18" y="170"/>
                    <a:pt x="18" y="171"/>
                    <a:pt x="18" y="171"/>
                  </a:cubicBezTo>
                  <a:cubicBezTo>
                    <a:pt x="18" y="171"/>
                    <a:pt x="18" y="171"/>
                    <a:pt x="18" y="171"/>
                  </a:cubicBezTo>
                  <a:cubicBezTo>
                    <a:pt x="18" y="171"/>
                    <a:pt x="19" y="170"/>
                    <a:pt x="19" y="170"/>
                  </a:cubicBezTo>
                  <a:cubicBezTo>
                    <a:pt x="19" y="170"/>
                    <a:pt x="19" y="170"/>
                    <a:pt x="19" y="170"/>
                  </a:cubicBezTo>
                  <a:moveTo>
                    <a:pt x="21" y="167"/>
                  </a:moveTo>
                  <a:cubicBezTo>
                    <a:pt x="21" y="167"/>
                    <a:pt x="20" y="167"/>
                    <a:pt x="20" y="167"/>
                  </a:cubicBezTo>
                  <a:cubicBezTo>
                    <a:pt x="21" y="167"/>
                    <a:pt x="21" y="167"/>
                    <a:pt x="21" y="167"/>
                  </a:cubicBezTo>
                  <a:cubicBezTo>
                    <a:pt x="21" y="167"/>
                    <a:pt x="21" y="167"/>
                    <a:pt x="21" y="167"/>
                  </a:cubicBezTo>
                  <a:cubicBezTo>
                    <a:pt x="21" y="167"/>
                    <a:pt x="21" y="167"/>
                    <a:pt x="21" y="167"/>
                  </a:cubicBezTo>
                  <a:moveTo>
                    <a:pt x="21" y="166"/>
                  </a:moveTo>
                  <a:cubicBezTo>
                    <a:pt x="21" y="166"/>
                    <a:pt x="21" y="166"/>
                    <a:pt x="21" y="166"/>
                  </a:cubicBezTo>
                  <a:cubicBezTo>
                    <a:pt x="21" y="166"/>
                    <a:pt x="21" y="167"/>
                    <a:pt x="21" y="167"/>
                  </a:cubicBezTo>
                  <a:cubicBezTo>
                    <a:pt x="21" y="166"/>
                    <a:pt x="21" y="166"/>
                    <a:pt x="22" y="166"/>
                  </a:cubicBezTo>
                  <a:cubicBezTo>
                    <a:pt x="22" y="166"/>
                    <a:pt x="21" y="166"/>
                    <a:pt x="21" y="166"/>
                  </a:cubicBezTo>
                  <a:moveTo>
                    <a:pt x="24" y="161"/>
                  </a:moveTo>
                  <a:cubicBezTo>
                    <a:pt x="24" y="161"/>
                    <a:pt x="24" y="161"/>
                    <a:pt x="24" y="161"/>
                  </a:cubicBezTo>
                  <a:cubicBezTo>
                    <a:pt x="24" y="162"/>
                    <a:pt x="24" y="162"/>
                    <a:pt x="24" y="162"/>
                  </a:cubicBezTo>
                  <a:cubicBezTo>
                    <a:pt x="24" y="161"/>
                    <a:pt x="24" y="161"/>
                    <a:pt x="24" y="161"/>
                  </a:cubicBezTo>
                  <a:cubicBezTo>
                    <a:pt x="24" y="161"/>
                    <a:pt x="24" y="161"/>
                    <a:pt x="24" y="161"/>
                  </a:cubicBezTo>
                  <a:moveTo>
                    <a:pt x="29" y="154"/>
                  </a:moveTo>
                  <a:cubicBezTo>
                    <a:pt x="27" y="156"/>
                    <a:pt x="26" y="158"/>
                    <a:pt x="25" y="160"/>
                  </a:cubicBezTo>
                  <a:cubicBezTo>
                    <a:pt x="25" y="161"/>
                    <a:pt x="25" y="161"/>
                    <a:pt x="25" y="161"/>
                  </a:cubicBezTo>
                  <a:cubicBezTo>
                    <a:pt x="26" y="158"/>
                    <a:pt x="28" y="156"/>
                    <a:pt x="29" y="154"/>
                  </a:cubicBezTo>
                  <a:cubicBezTo>
                    <a:pt x="29" y="154"/>
                    <a:pt x="29" y="154"/>
                    <a:pt x="29" y="154"/>
                  </a:cubicBezTo>
                  <a:moveTo>
                    <a:pt x="34" y="146"/>
                  </a:moveTo>
                  <a:cubicBezTo>
                    <a:pt x="33" y="148"/>
                    <a:pt x="32" y="150"/>
                    <a:pt x="30" y="152"/>
                  </a:cubicBezTo>
                  <a:cubicBezTo>
                    <a:pt x="30" y="152"/>
                    <a:pt x="30" y="152"/>
                    <a:pt x="30" y="152"/>
                  </a:cubicBezTo>
                  <a:cubicBezTo>
                    <a:pt x="32" y="150"/>
                    <a:pt x="33" y="148"/>
                    <a:pt x="34" y="146"/>
                  </a:cubicBezTo>
                  <a:cubicBezTo>
                    <a:pt x="34" y="146"/>
                    <a:pt x="34" y="146"/>
                    <a:pt x="34" y="146"/>
                  </a:cubicBezTo>
                  <a:moveTo>
                    <a:pt x="42" y="133"/>
                  </a:moveTo>
                  <a:cubicBezTo>
                    <a:pt x="40" y="136"/>
                    <a:pt x="38" y="139"/>
                    <a:pt x="36" y="142"/>
                  </a:cubicBezTo>
                  <a:cubicBezTo>
                    <a:pt x="36" y="142"/>
                    <a:pt x="36" y="142"/>
                    <a:pt x="36" y="142"/>
                  </a:cubicBezTo>
                  <a:cubicBezTo>
                    <a:pt x="38" y="139"/>
                    <a:pt x="40" y="136"/>
                    <a:pt x="42" y="133"/>
                  </a:cubicBezTo>
                  <a:cubicBezTo>
                    <a:pt x="42" y="133"/>
                    <a:pt x="42" y="133"/>
                    <a:pt x="42" y="133"/>
                  </a:cubicBezTo>
                  <a:moveTo>
                    <a:pt x="49" y="123"/>
                  </a:moveTo>
                  <a:cubicBezTo>
                    <a:pt x="47" y="125"/>
                    <a:pt x="45" y="128"/>
                    <a:pt x="43" y="131"/>
                  </a:cubicBezTo>
                  <a:cubicBezTo>
                    <a:pt x="44" y="131"/>
                    <a:pt x="44" y="131"/>
                    <a:pt x="44" y="131"/>
                  </a:cubicBezTo>
                  <a:cubicBezTo>
                    <a:pt x="45" y="128"/>
                    <a:pt x="47" y="125"/>
                    <a:pt x="49" y="123"/>
                  </a:cubicBezTo>
                  <a:cubicBezTo>
                    <a:pt x="49" y="123"/>
                    <a:pt x="49" y="123"/>
                    <a:pt x="49" y="123"/>
                  </a:cubicBezTo>
                  <a:moveTo>
                    <a:pt x="51" y="119"/>
                  </a:moveTo>
                  <a:cubicBezTo>
                    <a:pt x="50" y="120"/>
                    <a:pt x="50" y="120"/>
                    <a:pt x="50" y="120"/>
                  </a:cubicBezTo>
                  <a:cubicBezTo>
                    <a:pt x="50" y="120"/>
                    <a:pt x="50" y="120"/>
                    <a:pt x="50" y="120"/>
                  </a:cubicBezTo>
                  <a:cubicBezTo>
                    <a:pt x="50" y="120"/>
                    <a:pt x="51" y="120"/>
                    <a:pt x="51" y="120"/>
                  </a:cubicBezTo>
                  <a:cubicBezTo>
                    <a:pt x="51" y="119"/>
                    <a:pt x="51" y="119"/>
                    <a:pt x="51" y="119"/>
                  </a:cubicBezTo>
                  <a:moveTo>
                    <a:pt x="51" y="118"/>
                  </a:moveTo>
                  <a:cubicBezTo>
                    <a:pt x="51" y="118"/>
                    <a:pt x="51" y="119"/>
                    <a:pt x="51" y="119"/>
                  </a:cubicBezTo>
                  <a:cubicBezTo>
                    <a:pt x="51" y="119"/>
                    <a:pt x="51" y="119"/>
                    <a:pt x="51" y="119"/>
                  </a:cubicBezTo>
                  <a:cubicBezTo>
                    <a:pt x="51" y="119"/>
                    <a:pt x="51" y="119"/>
                    <a:pt x="52" y="118"/>
                  </a:cubicBezTo>
                  <a:cubicBezTo>
                    <a:pt x="52" y="118"/>
                    <a:pt x="52" y="118"/>
                    <a:pt x="51" y="118"/>
                  </a:cubicBezTo>
                  <a:moveTo>
                    <a:pt x="52" y="117"/>
                  </a:moveTo>
                  <a:cubicBezTo>
                    <a:pt x="52" y="118"/>
                    <a:pt x="52" y="118"/>
                    <a:pt x="51" y="118"/>
                  </a:cubicBezTo>
                  <a:cubicBezTo>
                    <a:pt x="52" y="118"/>
                    <a:pt x="52" y="118"/>
                    <a:pt x="52" y="118"/>
                  </a:cubicBezTo>
                  <a:cubicBezTo>
                    <a:pt x="52" y="118"/>
                    <a:pt x="52" y="118"/>
                    <a:pt x="52" y="117"/>
                  </a:cubicBezTo>
                  <a:cubicBezTo>
                    <a:pt x="52" y="117"/>
                    <a:pt x="52" y="117"/>
                    <a:pt x="52" y="117"/>
                  </a:cubicBezTo>
                  <a:moveTo>
                    <a:pt x="54" y="114"/>
                  </a:moveTo>
                  <a:cubicBezTo>
                    <a:pt x="53" y="115"/>
                    <a:pt x="53" y="116"/>
                    <a:pt x="52" y="117"/>
                  </a:cubicBezTo>
                  <a:cubicBezTo>
                    <a:pt x="52" y="117"/>
                    <a:pt x="52" y="117"/>
                    <a:pt x="52" y="117"/>
                  </a:cubicBezTo>
                  <a:cubicBezTo>
                    <a:pt x="53" y="116"/>
                    <a:pt x="54" y="115"/>
                    <a:pt x="54" y="114"/>
                  </a:cubicBezTo>
                  <a:cubicBezTo>
                    <a:pt x="54" y="114"/>
                    <a:pt x="54" y="114"/>
                    <a:pt x="54" y="114"/>
                  </a:cubicBezTo>
                  <a:moveTo>
                    <a:pt x="54" y="114"/>
                  </a:moveTo>
                  <a:cubicBezTo>
                    <a:pt x="54" y="114"/>
                    <a:pt x="54" y="114"/>
                    <a:pt x="54" y="114"/>
                  </a:cubicBezTo>
                  <a:cubicBezTo>
                    <a:pt x="54" y="114"/>
                    <a:pt x="54" y="114"/>
                    <a:pt x="54" y="114"/>
                  </a:cubicBezTo>
                  <a:cubicBezTo>
                    <a:pt x="54" y="114"/>
                    <a:pt x="54" y="114"/>
                    <a:pt x="54" y="114"/>
                  </a:cubicBezTo>
                  <a:cubicBezTo>
                    <a:pt x="54" y="114"/>
                    <a:pt x="54" y="114"/>
                    <a:pt x="54" y="114"/>
                  </a:cubicBezTo>
                  <a:moveTo>
                    <a:pt x="54" y="113"/>
                  </a:moveTo>
                  <a:cubicBezTo>
                    <a:pt x="54" y="113"/>
                    <a:pt x="54" y="113"/>
                    <a:pt x="54" y="113"/>
                  </a:cubicBezTo>
                  <a:cubicBezTo>
                    <a:pt x="54" y="113"/>
                    <a:pt x="54" y="114"/>
                    <a:pt x="55" y="114"/>
                  </a:cubicBezTo>
                  <a:cubicBezTo>
                    <a:pt x="55" y="114"/>
                    <a:pt x="55" y="113"/>
                    <a:pt x="55" y="113"/>
                  </a:cubicBezTo>
                  <a:cubicBezTo>
                    <a:pt x="54" y="113"/>
                    <a:pt x="54" y="113"/>
                    <a:pt x="54" y="113"/>
                  </a:cubicBezTo>
                  <a:moveTo>
                    <a:pt x="56" y="110"/>
                  </a:moveTo>
                  <a:cubicBezTo>
                    <a:pt x="56" y="110"/>
                    <a:pt x="56" y="111"/>
                    <a:pt x="56" y="111"/>
                  </a:cubicBezTo>
                  <a:cubicBezTo>
                    <a:pt x="56" y="111"/>
                    <a:pt x="56" y="111"/>
                    <a:pt x="56" y="111"/>
                  </a:cubicBezTo>
                  <a:cubicBezTo>
                    <a:pt x="56" y="111"/>
                    <a:pt x="56" y="111"/>
                    <a:pt x="57" y="110"/>
                  </a:cubicBezTo>
                  <a:cubicBezTo>
                    <a:pt x="56" y="110"/>
                    <a:pt x="56" y="110"/>
                    <a:pt x="56" y="110"/>
                  </a:cubicBezTo>
                  <a:moveTo>
                    <a:pt x="57" y="109"/>
                  </a:moveTo>
                  <a:cubicBezTo>
                    <a:pt x="57" y="109"/>
                    <a:pt x="57" y="110"/>
                    <a:pt x="57" y="110"/>
                  </a:cubicBezTo>
                  <a:cubicBezTo>
                    <a:pt x="57" y="110"/>
                    <a:pt x="57" y="110"/>
                    <a:pt x="57" y="110"/>
                  </a:cubicBezTo>
                  <a:cubicBezTo>
                    <a:pt x="57" y="110"/>
                    <a:pt x="57" y="109"/>
                    <a:pt x="57" y="109"/>
                  </a:cubicBezTo>
                  <a:cubicBezTo>
                    <a:pt x="57" y="109"/>
                    <a:pt x="57" y="109"/>
                    <a:pt x="57" y="109"/>
                  </a:cubicBezTo>
                  <a:moveTo>
                    <a:pt x="58" y="107"/>
                  </a:moveTo>
                  <a:cubicBezTo>
                    <a:pt x="58" y="108"/>
                    <a:pt x="58" y="108"/>
                    <a:pt x="58" y="108"/>
                  </a:cubicBezTo>
                  <a:cubicBezTo>
                    <a:pt x="58" y="108"/>
                    <a:pt x="58" y="108"/>
                    <a:pt x="58" y="108"/>
                  </a:cubicBezTo>
                  <a:cubicBezTo>
                    <a:pt x="58" y="108"/>
                    <a:pt x="58" y="108"/>
                    <a:pt x="58" y="107"/>
                  </a:cubicBezTo>
                  <a:cubicBezTo>
                    <a:pt x="58" y="107"/>
                    <a:pt x="58" y="107"/>
                    <a:pt x="58" y="107"/>
                  </a:cubicBezTo>
                  <a:moveTo>
                    <a:pt x="59" y="106"/>
                  </a:moveTo>
                  <a:cubicBezTo>
                    <a:pt x="59" y="106"/>
                    <a:pt x="59" y="106"/>
                    <a:pt x="59" y="106"/>
                  </a:cubicBezTo>
                  <a:cubicBezTo>
                    <a:pt x="59" y="106"/>
                    <a:pt x="59" y="106"/>
                    <a:pt x="59" y="106"/>
                  </a:cubicBezTo>
                  <a:cubicBezTo>
                    <a:pt x="59" y="106"/>
                    <a:pt x="59" y="106"/>
                    <a:pt x="60" y="106"/>
                  </a:cubicBezTo>
                  <a:cubicBezTo>
                    <a:pt x="59" y="106"/>
                    <a:pt x="59" y="106"/>
                    <a:pt x="59" y="106"/>
                  </a:cubicBezTo>
                  <a:moveTo>
                    <a:pt x="62" y="101"/>
                  </a:moveTo>
                  <a:cubicBezTo>
                    <a:pt x="62" y="102"/>
                    <a:pt x="61" y="103"/>
                    <a:pt x="60" y="104"/>
                  </a:cubicBezTo>
                  <a:cubicBezTo>
                    <a:pt x="60" y="104"/>
                    <a:pt x="60" y="104"/>
                    <a:pt x="60" y="104"/>
                  </a:cubicBezTo>
                  <a:cubicBezTo>
                    <a:pt x="61" y="103"/>
                    <a:pt x="62" y="102"/>
                    <a:pt x="63" y="101"/>
                  </a:cubicBezTo>
                  <a:cubicBezTo>
                    <a:pt x="62" y="101"/>
                    <a:pt x="62" y="101"/>
                    <a:pt x="62" y="101"/>
                  </a:cubicBezTo>
                  <a:moveTo>
                    <a:pt x="66" y="95"/>
                  </a:moveTo>
                  <a:cubicBezTo>
                    <a:pt x="66" y="95"/>
                    <a:pt x="65" y="96"/>
                    <a:pt x="65" y="96"/>
                  </a:cubicBezTo>
                  <a:cubicBezTo>
                    <a:pt x="65" y="96"/>
                    <a:pt x="65" y="96"/>
                    <a:pt x="66" y="96"/>
                  </a:cubicBezTo>
                  <a:cubicBezTo>
                    <a:pt x="66" y="96"/>
                    <a:pt x="66" y="96"/>
                    <a:pt x="66" y="95"/>
                  </a:cubicBezTo>
                  <a:cubicBezTo>
                    <a:pt x="66" y="95"/>
                    <a:pt x="66" y="95"/>
                    <a:pt x="66" y="95"/>
                  </a:cubicBezTo>
                  <a:moveTo>
                    <a:pt x="66" y="94"/>
                  </a:moveTo>
                  <a:cubicBezTo>
                    <a:pt x="66" y="95"/>
                    <a:pt x="66" y="95"/>
                    <a:pt x="66" y="95"/>
                  </a:cubicBezTo>
                  <a:cubicBezTo>
                    <a:pt x="66" y="95"/>
                    <a:pt x="66" y="95"/>
                    <a:pt x="66" y="95"/>
                  </a:cubicBezTo>
                  <a:cubicBezTo>
                    <a:pt x="66" y="95"/>
                    <a:pt x="66" y="95"/>
                    <a:pt x="67" y="95"/>
                  </a:cubicBezTo>
                  <a:cubicBezTo>
                    <a:pt x="66" y="95"/>
                    <a:pt x="66" y="94"/>
                    <a:pt x="66" y="94"/>
                  </a:cubicBezTo>
                  <a:moveTo>
                    <a:pt x="70" y="89"/>
                  </a:moveTo>
                  <a:cubicBezTo>
                    <a:pt x="70" y="89"/>
                    <a:pt x="70" y="89"/>
                    <a:pt x="69" y="89"/>
                  </a:cubicBezTo>
                  <a:cubicBezTo>
                    <a:pt x="70" y="89"/>
                    <a:pt x="70" y="89"/>
                    <a:pt x="70" y="89"/>
                  </a:cubicBezTo>
                  <a:cubicBezTo>
                    <a:pt x="70" y="89"/>
                    <a:pt x="70" y="89"/>
                    <a:pt x="70" y="89"/>
                  </a:cubicBezTo>
                  <a:cubicBezTo>
                    <a:pt x="70" y="89"/>
                    <a:pt x="70" y="89"/>
                    <a:pt x="70" y="89"/>
                  </a:cubicBezTo>
                  <a:moveTo>
                    <a:pt x="74" y="82"/>
                  </a:moveTo>
                  <a:cubicBezTo>
                    <a:pt x="74" y="83"/>
                    <a:pt x="73" y="83"/>
                    <a:pt x="73" y="84"/>
                  </a:cubicBezTo>
                  <a:cubicBezTo>
                    <a:pt x="73" y="84"/>
                    <a:pt x="73" y="84"/>
                    <a:pt x="73" y="84"/>
                  </a:cubicBezTo>
                  <a:cubicBezTo>
                    <a:pt x="73" y="84"/>
                    <a:pt x="74" y="83"/>
                    <a:pt x="74" y="82"/>
                  </a:cubicBezTo>
                  <a:cubicBezTo>
                    <a:pt x="74" y="82"/>
                    <a:pt x="74" y="82"/>
                    <a:pt x="74" y="82"/>
                  </a:cubicBezTo>
                  <a:moveTo>
                    <a:pt x="76" y="80"/>
                  </a:moveTo>
                  <a:cubicBezTo>
                    <a:pt x="75" y="80"/>
                    <a:pt x="74" y="81"/>
                    <a:pt x="74" y="82"/>
                  </a:cubicBezTo>
                  <a:cubicBezTo>
                    <a:pt x="74" y="82"/>
                    <a:pt x="74" y="82"/>
                    <a:pt x="74" y="82"/>
                  </a:cubicBezTo>
                  <a:cubicBezTo>
                    <a:pt x="75" y="81"/>
                    <a:pt x="75" y="81"/>
                    <a:pt x="76" y="80"/>
                  </a:cubicBezTo>
                  <a:cubicBezTo>
                    <a:pt x="76" y="80"/>
                    <a:pt x="76" y="80"/>
                    <a:pt x="76" y="80"/>
                  </a:cubicBezTo>
                  <a:moveTo>
                    <a:pt x="83" y="69"/>
                  </a:moveTo>
                  <a:cubicBezTo>
                    <a:pt x="82" y="69"/>
                    <a:pt x="82" y="70"/>
                    <a:pt x="81" y="70"/>
                  </a:cubicBezTo>
                  <a:cubicBezTo>
                    <a:pt x="81" y="70"/>
                    <a:pt x="82" y="70"/>
                    <a:pt x="82" y="71"/>
                  </a:cubicBezTo>
                  <a:cubicBezTo>
                    <a:pt x="82" y="70"/>
                    <a:pt x="82" y="69"/>
                    <a:pt x="83" y="69"/>
                  </a:cubicBezTo>
                  <a:cubicBezTo>
                    <a:pt x="83" y="69"/>
                    <a:pt x="83" y="69"/>
                    <a:pt x="83" y="69"/>
                  </a:cubicBezTo>
                  <a:moveTo>
                    <a:pt x="94" y="50"/>
                  </a:moveTo>
                  <a:cubicBezTo>
                    <a:pt x="93" y="52"/>
                    <a:pt x="91" y="55"/>
                    <a:pt x="90" y="57"/>
                  </a:cubicBezTo>
                  <a:cubicBezTo>
                    <a:pt x="90" y="57"/>
                    <a:pt x="90" y="57"/>
                    <a:pt x="90" y="57"/>
                  </a:cubicBezTo>
                  <a:cubicBezTo>
                    <a:pt x="92" y="55"/>
                    <a:pt x="93" y="53"/>
                    <a:pt x="94" y="51"/>
                  </a:cubicBezTo>
                  <a:cubicBezTo>
                    <a:pt x="94" y="50"/>
                    <a:pt x="94" y="50"/>
                    <a:pt x="94" y="50"/>
                  </a:cubicBezTo>
                  <a:moveTo>
                    <a:pt x="99" y="42"/>
                  </a:moveTo>
                  <a:cubicBezTo>
                    <a:pt x="99" y="42"/>
                    <a:pt x="99" y="43"/>
                    <a:pt x="98" y="44"/>
                  </a:cubicBezTo>
                  <a:cubicBezTo>
                    <a:pt x="98" y="44"/>
                    <a:pt x="98" y="44"/>
                    <a:pt x="99" y="44"/>
                  </a:cubicBezTo>
                  <a:cubicBezTo>
                    <a:pt x="99" y="43"/>
                    <a:pt x="99" y="43"/>
                    <a:pt x="100" y="42"/>
                  </a:cubicBezTo>
                  <a:cubicBezTo>
                    <a:pt x="99" y="42"/>
                    <a:pt x="99" y="42"/>
                    <a:pt x="99" y="42"/>
                  </a:cubicBezTo>
                  <a:moveTo>
                    <a:pt x="101" y="38"/>
                  </a:moveTo>
                  <a:cubicBezTo>
                    <a:pt x="101" y="39"/>
                    <a:pt x="101" y="40"/>
                    <a:pt x="100" y="40"/>
                  </a:cubicBezTo>
                  <a:cubicBezTo>
                    <a:pt x="100" y="40"/>
                    <a:pt x="100" y="41"/>
                    <a:pt x="100" y="41"/>
                  </a:cubicBezTo>
                  <a:cubicBezTo>
                    <a:pt x="101" y="40"/>
                    <a:pt x="101" y="39"/>
                    <a:pt x="102" y="39"/>
                  </a:cubicBezTo>
                  <a:cubicBezTo>
                    <a:pt x="102" y="38"/>
                    <a:pt x="102" y="38"/>
                    <a:pt x="101" y="38"/>
                  </a:cubicBezTo>
                  <a:moveTo>
                    <a:pt x="104" y="34"/>
                  </a:moveTo>
                  <a:cubicBezTo>
                    <a:pt x="104" y="34"/>
                    <a:pt x="104" y="35"/>
                    <a:pt x="103" y="36"/>
                  </a:cubicBezTo>
                  <a:cubicBezTo>
                    <a:pt x="103" y="36"/>
                    <a:pt x="103" y="36"/>
                    <a:pt x="104" y="36"/>
                  </a:cubicBezTo>
                  <a:cubicBezTo>
                    <a:pt x="104" y="35"/>
                    <a:pt x="104" y="34"/>
                    <a:pt x="105" y="34"/>
                  </a:cubicBezTo>
                  <a:cubicBezTo>
                    <a:pt x="105" y="34"/>
                    <a:pt x="104" y="34"/>
                    <a:pt x="104" y="34"/>
                  </a:cubicBezTo>
                  <a:moveTo>
                    <a:pt x="107" y="29"/>
                  </a:moveTo>
                  <a:cubicBezTo>
                    <a:pt x="106" y="30"/>
                    <a:pt x="106" y="32"/>
                    <a:pt x="105" y="33"/>
                  </a:cubicBezTo>
                  <a:cubicBezTo>
                    <a:pt x="105" y="33"/>
                    <a:pt x="105" y="33"/>
                    <a:pt x="105" y="33"/>
                  </a:cubicBezTo>
                  <a:cubicBezTo>
                    <a:pt x="106" y="32"/>
                    <a:pt x="107" y="31"/>
                    <a:pt x="108" y="29"/>
                  </a:cubicBezTo>
                  <a:cubicBezTo>
                    <a:pt x="107" y="29"/>
                    <a:pt x="107" y="29"/>
                    <a:pt x="107" y="29"/>
                  </a:cubicBezTo>
                  <a:moveTo>
                    <a:pt x="109" y="26"/>
                  </a:moveTo>
                  <a:cubicBezTo>
                    <a:pt x="109" y="27"/>
                    <a:pt x="108" y="28"/>
                    <a:pt x="107" y="29"/>
                  </a:cubicBezTo>
                  <a:cubicBezTo>
                    <a:pt x="108" y="29"/>
                    <a:pt x="108" y="29"/>
                    <a:pt x="108" y="29"/>
                  </a:cubicBezTo>
                  <a:cubicBezTo>
                    <a:pt x="108" y="28"/>
                    <a:pt x="109" y="27"/>
                    <a:pt x="109" y="26"/>
                  </a:cubicBezTo>
                  <a:cubicBezTo>
                    <a:pt x="109" y="26"/>
                    <a:pt x="109" y="26"/>
                    <a:pt x="109" y="26"/>
                  </a:cubicBezTo>
                  <a:moveTo>
                    <a:pt x="112" y="21"/>
                  </a:moveTo>
                  <a:cubicBezTo>
                    <a:pt x="112" y="22"/>
                    <a:pt x="111" y="22"/>
                    <a:pt x="111" y="23"/>
                  </a:cubicBezTo>
                  <a:cubicBezTo>
                    <a:pt x="111" y="23"/>
                    <a:pt x="111" y="23"/>
                    <a:pt x="112" y="23"/>
                  </a:cubicBezTo>
                  <a:cubicBezTo>
                    <a:pt x="112" y="22"/>
                    <a:pt x="112" y="22"/>
                    <a:pt x="112" y="22"/>
                  </a:cubicBezTo>
                  <a:cubicBezTo>
                    <a:pt x="112" y="22"/>
                    <a:pt x="112" y="21"/>
                    <a:pt x="112" y="21"/>
                  </a:cubicBezTo>
                  <a:moveTo>
                    <a:pt x="116" y="15"/>
                  </a:moveTo>
                  <a:cubicBezTo>
                    <a:pt x="115" y="17"/>
                    <a:pt x="114" y="18"/>
                    <a:pt x="113" y="20"/>
                  </a:cubicBezTo>
                  <a:cubicBezTo>
                    <a:pt x="113" y="20"/>
                    <a:pt x="113" y="21"/>
                    <a:pt x="113" y="21"/>
                  </a:cubicBezTo>
                  <a:cubicBezTo>
                    <a:pt x="114" y="19"/>
                    <a:pt x="115" y="17"/>
                    <a:pt x="117" y="15"/>
                  </a:cubicBezTo>
                  <a:cubicBezTo>
                    <a:pt x="116" y="15"/>
                    <a:pt x="116" y="15"/>
                    <a:pt x="116" y="15"/>
                  </a:cubicBezTo>
                  <a:moveTo>
                    <a:pt x="118" y="12"/>
                  </a:moveTo>
                  <a:cubicBezTo>
                    <a:pt x="118" y="12"/>
                    <a:pt x="117" y="13"/>
                    <a:pt x="117" y="14"/>
                  </a:cubicBezTo>
                  <a:cubicBezTo>
                    <a:pt x="117" y="14"/>
                    <a:pt x="117" y="14"/>
                    <a:pt x="117" y="14"/>
                  </a:cubicBezTo>
                  <a:cubicBezTo>
                    <a:pt x="118" y="13"/>
                    <a:pt x="118" y="12"/>
                    <a:pt x="119" y="12"/>
                  </a:cubicBezTo>
                  <a:cubicBezTo>
                    <a:pt x="118" y="12"/>
                    <a:pt x="118" y="12"/>
                    <a:pt x="118" y="12"/>
                  </a:cubicBezTo>
                  <a:moveTo>
                    <a:pt x="121" y="8"/>
                  </a:moveTo>
                  <a:cubicBezTo>
                    <a:pt x="120" y="8"/>
                    <a:pt x="120" y="9"/>
                    <a:pt x="120" y="9"/>
                  </a:cubicBezTo>
                  <a:cubicBezTo>
                    <a:pt x="120" y="9"/>
                    <a:pt x="120" y="9"/>
                    <a:pt x="120" y="9"/>
                  </a:cubicBezTo>
                  <a:cubicBezTo>
                    <a:pt x="120" y="9"/>
                    <a:pt x="121" y="8"/>
                    <a:pt x="121" y="8"/>
                  </a:cubicBezTo>
                  <a:cubicBezTo>
                    <a:pt x="121" y="8"/>
                    <a:pt x="121" y="8"/>
                    <a:pt x="121" y="8"/>
                  </a:cubicBezTo>
                  <a:moveTo>
                    <a:pt x="121" y="7"/>
                  </a:moveTo>
                  <a:cubicBezTo>
                    <a:pt x="121" y="7"/>
                    <a:pt x="121" y="8"/>
                    <a:pt x="121" y="8"/>
                  </a:cubicBezTo>
                  <a:cubicBezTo>
                    <a:pt x="121" y="8"/>
                    <a:pt x="121" y="8"/>
                    <a:pt x="121" y="8"/>
                  </a:cubicBezTo>
                  <a:cubicBezTo>
                    <a:pt x="121" y="8"/>
                    <a:pt x="121" y="8"/>
                    <a:pt x="121" y="7"/>
                  </a:cubicBezTo>
                  <a:cubicBezTo>
                    <a:pt x="121" y="7"/>
                    <a:pt x="121" y="7"/>
                    <a:pt x="121" y="7"/>
                  </a:cubicBezTo>
                  <a:moveTo>
                    <a:pt x="121" y="6"/>
                  </a:moveTo>
                  <a:cubicBezTo>
                    <a:pt x="121" y="6"/>
                    <a:pt x="121" y="7"/>
                    <a:pt x="121" y="7"/>
                  </a:cubicBezTo>
                  <a:cubicBezTo>
                    <a:pt x="121" y="7"/>
                    <a:pt x="121" y="7"/>
                    <a:pt x="122" y="7"/>
                  </a:cubicBezTo>
                  <a:cubicBezTo>
                    <a:pt x="122" y="7"/>
                    <a:pt x="122" y="7"/>
                    <a:pt x="122" y="7"/>
                  </a:cubicBezTo>
                  <a:cubicBezTo>
                    <a:pt x="122" y="6"/>
                    <a:pt x="122" y="6"/>
                    <a:pt x="121" y="6"/>
                  </a:cubicBezTo>
                  <a:moveTo>
                    <a:pt x="124" y="3"/>
                  </a:moveTo>
                  <a:cubicBezTo>
                    <a:pt x="123" y="4"/>
                    <a:pt x="122" y="5"/>
                    <a:pt x="122" y="6"/>
                  </a:cubicBezTo>
                  <a:cubicBezTo>
                    <a:pt x="122" y="6"/>
                    <a:pt x="122" y="6"/>
                    <a:pt x="122" y="6"/>
                  </a:cubicBezTo>
                  <a:cubicBezTo>
                    <a:pt x="123" y="5"/>
                    <a:pt x="123" y="4"/>
                    <a:pt x="124" y="3"/>
                  </a:cubicBezTo>
                  <a:cubicBezTo>
                    <a:pt x="124" y="3"/>
                    <a:pt x="124" y="3"/>
                    <a:pt x="124" y="3"/>
                  </a:cubicBezTo>
                  <a:moveTo>
                    <a:pt x="124" y="3"/>
                  </a:moveTo>
                  <a:cubicBezTo>
                    <a:pt x="124" y="3"/>
                    <a:pt x="124" y="3"/>
                    <a:pt x="124" y="3"/>
                  </a:cubicBezTo>
                  <a:cubicBezTo>
                    <a:pt x="124" y="3"/>
                    <a:pt x="124" y="3"/>
                    <a:pt x="124" y="3"/>
                  </a:cubicBezTo>
                  <a:cubicBezTo>
                    <a:pt x="124" y="3"/>
                    <a:pt x="124" y="3"/>
                    <a:pt x="124" y="3"/>
                  </a:cubicBezTo>
                  <a:cubicBezTo>
                    <a:pt x="124" y="3"/>
                    <a:pt x="124" y="3"/>
                    <a:pt x="124" y="3"/>
                  </a:cubicBezTo>
                  <a:moveTo>
                    <a:pt x="126" y="0"/>
                  </a:moveTo>
                  <a:cubicBezTo>
                    <a:pt x="125" y="0"/>
                    <a:pt x="125" y="1"/>
                    <a:pt x="124" y="2"/>
                  </a:cubicBezTo>
                  <a:cubicBezTo>
                    <a:pt x="124" y="2"/>
                    <a:pt x="124" y="2"/>
                    <a:pt x="124" y="2"/>
                  </a:cubicBezTo>
                  <a:cubicBezTo>
                    <a:pt x="125" y="1"/>
                    <a:pt x="126" y="0"/>
                    <a:pt x="126" y="0"/>
                  </a:cubicBezTo>
                  <a:cubicBezTo>
                    <a:pt x="126" y="0"/>
                    <a:pt x="126" y="0"/>
                    <a:pt x="126"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8" name="Freeform 10606"/>
            <p:cNvSpPr>
              <a:spLocks noEditPoints="1"/>
            </p:cNvSpPr>
            <p:nvPr/>
          </p:nvSpPr>
          <p:spPr bwMode="auto">
            <a:xfrm>
              <a:off x="-757238" y="5376863"/>
              <a:ext cx="19050" cy="28575"/>
            </a:xfrm>
            <a:custGeom>
              <a:avLst/>
              <a:gdLst>
                <a:gd name="T0" fmla="*/ 1 w 5"/>
                <a:gd name="T1" fmla="*/ 6 h 8"/>
                <a:gd name="T2" fmla="*/ 0 w 5"/>
                <a:gd name="T3" fmla="*/ 7 h 8"/>
                <a:gd name="T4" fmla="*/ 0 w 5"/>
                <a:gd name="T5" fmla="*/ 8 h 8"/>
                <a:gd name="T6" fmla="*/ 1 w 5"/>
                <a:gd name="T7" fmla="*/ 7 h 8"/>
                <a:gd name="T8" fmla="*/ 1 w 5"/>
                <a:gd name="T9" fmla="*/ 6 h 8"/>
                <a:gd name="T10" fmla="*/ 5 w 5"/>
                <a:gd name="T11" fmla="*/ 0 h 8"/>
                <a:gd name="T12" fmla="*/ 4 w 5"/>
                <a:gd name="T13" fmla="*/ 1 h 8"/>
                <a:gd name="T14" fmla="*/ 5 w 5"/>
                <a:gd name="T15" fmla="*/ 1 h 8"/>
                <a:gd name="T16" fmla="*/ 5 w 5"/>
                <a:gd name="T17" fmla="*/ 0 h 8"/>
                <a:gd name="T18" fmla="*/ 5 w 5"/>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8">
                  <a:moveTo>
                    <a:pt x="1" y="6"/>
                  </a:moveTo>
                  <a:cubicBezTo>
                    <a:pt x="0" y="7"/>
                    <a:pt x="0" y="7"/>
                    <a:pt x="0" y="7"/>
                  </a:cubicBezTo>
                  <a:cubicBezTo>
                    <a:pt x="0" y="7"/>
                    <a:pt x="0" y="8"/>
                    <a:pt x="0" y="8"/>
                  </a:cubicBezTo>
                  <a:cubicBezTo>
                    <a:pt x="1" y="7"/>
                    <a:pt x="1" y="7"/>
                    <a:pt x="1" y="7"/>
                  </a:cubicBezTo>
                  <a:cubicBezTo>
                    <a:pt x="1" y="7"/>
                    <a:pt x="1" y="6"/>
                    <a:pt x="1" y="6"/>
                  </a:cubicBezTo>
                  <a:moveTo>
                    <a:pt x="5" y="0"/>
                  </a:moveTo>
                  <a:cubicBezTo>
                    <a:pt x="5" y="0"/>
                    <a:pt x="4" y="0"/>
                    <a:pt x="4" y="1"/>
                  </a:cubicBezTo>
                  <a:cubicBezTo>
                    <a:pt x="4" y="1"/>
                    <a:pt x="4" y="1"/>
                    <a:pt x="5" y="1"/>
                  </a:cubicBezTo>
                  <a:cubicBezTo>
                    <a:pt x="5" y="1"/>
                    <a:pt x="5" y="0"/>
                    <a:pt x="5" y="0"/>
                  </a:cubicBezTo>
                  <a:cubicBezTo>
                    <a:pt x="5" y="0"/>
                    <a:pt x="5" y="0"/>
                    <a:pt x="5"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29" name="Freeform 10607"/>
            <p:cNvSpPr>
              <a:spLocks noEditPoints="1"/>
            </p:cNvSpPr>
            <p:nvPr/>
          </p:nvSpPr>
          <p:spPr bwMode="auto">
            <a:xfrm>
              <a:off x="-723900" y="5330825"/>
              <a:ext cx="12700" cy="22225"/>
            </a:xfrm>
            <a:custGeom>
              <a:avLst/>
              <a:gdLst>
                <a:gd name="T0" fmla="*/ 0 w 3"/>
                <a:gd name="T1" fmla="*/ 6 h 6"/>
                <a:gd name="T2" fmla="*/ 0 w 3"/>
                <a:gd name="T3" fmla="*/ 6 h 6"/>
                <a:gd name="T4" fmla="*/ 0 w 3"/>
                <a:gd name="T5" fmla="*/ 6 h 6"/>
                <a:gd name="T6" fmla="*/ 0 w 3"/>
                <a:gd name="T7" fmla="*/ 6 h 6"/>
                <a:gd name="T8" fmla="*/ 0 w 3"/>
                <a:gd name="T9" fmla="*/ 6 h 6"/>
                <a:gd name="T10" fmla="*/ 0 w 3"/>
                <a:gd name="T11" fmla="*/ 5 h 6"/>
                <a:gd name="T12" fmla="*/ 0 w 3"/>
                <a:gd name="T13" fmla="*/ 5 h 6"/>
                <a:gd name="T14" fmla="*/ 0 w 3"/>
                <a:gd name="T15" fmla="*/ 5 h 6"/>
                <a:gd name="T16" fmla="*/ 1 w 3"/>
                <a:gd name="T17" fmla="*/ 5 h 6"/>
                <a:gd name="T18" fmla="*/ 0 w 3"/>
                <a:gd name="T19" fmla="*/ 5 h 6"/>
                <a:gd name="T20" fmla="*/ 1 w 3"/>
                <a:gd name="T21" fmla="*/ 4 h 6"/>
                <a:gd name="T22" fmla="*/ 0 w 3"/>
                <a:gd name="T23" fmla="*/ 4 h 6"/>
                <a:gd name="T24" fmla="*/ 1 w 3"/>
                <a:gd name="T25" fmla="*/ 5 h 6"/>
                <a:gd name="T26" fmla="*/ 1 w 3"/>
                <a:gd name="T27" fmla="*/ 4 h 6"/>
                <a:gd name="T28" fmla="*/ 1 w 3"/>
                <a:gd name="T29" fmla="*/ 4 h 6"/>
                <a:gd name="T30" fmla="*/ 3 w 3"/>
                <a:gd name="T31" fmla="*/ 1 h 6"/>
                <a:gd name="T32" fmla="*/ 3 w 3"/>
                <a:gd name="T33" fmla="*/ 1 h 6"/>
                <a:gd name="T34" fmla="*/ 3 w 3"/>
                <a:gd name="T35" fmla="*/ 1 h 6"/>
                <a:gd name="T36" fmla="*/ 3 w 3"/>
                <a:gd name="T37" fmla="*/ 1 h 6"/>
                <a:gd name="T38" fmla="*/ 3 w 3"/>
                <a:gd name="T39" fmla="*/ 1 h 6"/>
                <a:gd name="T40" fmla="*/ 3 w 3"/>
                <a:gd name="T41" fmla="*/ 0 h 6"/>
                <a:gd name="T42" fmla="*/ 3 w 3"/>
                <a:gd name="T43" fmla="*/ 1 h 6"/>
                <a:gd name="T44" fmla="*/ 3 w 3"/>
                <a:gd name="T45" fmla="*/ 1 h 6"/>
                <a:gd name="T46" fmla="*/ 3 w 3"/>
                <a:gd name="T47" fmla="*/ 0 h 6"/>
                <a:gd name="T48" fmla="*/ 3 w 3"/>
                <a:gd name="T4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 h="6">
                  <a:moveTo>
                    <a:pt x="0" y="6"/>
                  </a:moveTo>
                  <a:cubicBezTo>
                    <a:pt x="0" y="6"/>
                    <a:pt x="0" y="6"/>
                    <a:pt x="0" y="6"/>
                  </a:cubicBezTo>
                  <a:cubicBezTo>
                    <a:pt x="0" y="6"/>
                    <a:pt x="0" y="6"/>
                    <a:pt x="0" y="6"/>
                  </a:cubicBezTo>
                  <a:cubicBezTo>
                    <a:pt x="0" y="6"/>
                    <a:pt x="0" y="6"/>
                    <a:pt x="0" y="6"/>
                  </a:cubicBezTo>
                  <a:cubicBezTo>
                    <a:pt x="0" y="6"/>
                    <a:pt x="0" y="6"/>
                    <a:pt x="0" y="6"/>
                  </a:cubicBezTo>
                  <a:moveTo>
                    <a:pt x="0" y="5"/>
                  </a:moveTo>
                  <a:cubicBezTo>
                    <a:pt x="0" y="5"/>
                    <a:pt x="0" y="5"/>
                    <a:pt x="0" y="5"/>
                  </a:cubicBezTo>
                  <a:cubicBezTo>
                    <a:pt x="0" y="5"/>
                    <a:pt x="0" y="5"/>
                    <a:pt x="0" y="5"/>
                  </a:cubicBezTo>
                  <a:cubicBezTo>
                    <a:pt x="0" y="5"/>
                    <a:pt x="0" y="5"/>
                    <a:pt x="1" y="5"/>
                  </a:cubicBezTo>
                  <a:cubicBezTo>
                    <a:pt x="0" y="5"/>
                    <a:pt x="0" y="5"/>
                    <a:pt x="0" y="5"/>
                  </a:cubicBezTo>
                  <a:moveTo>
                    <a:pt x="1" y="4"/>
                  </a:moveTo>
                  <a:cubicBezTo>
                    <a:pt x="0" y="4"/>
                    <a:pt x="0" y="4"/>
                    <a:pt x="0" y="4"/>
                  </a:cubicBezTo>
                  <a:cubicBezTo>
                    <a:pt x="1" y="4"/>
                    <a:pt x="1" y="4"/>
                    <a:pt x="1" y="5"/>
                  </a:cubicBezTo>
                  <a:cubicBezTo>
                    <a:pt x="1" y="5"/>
                    <a:pt x="1" y="4"/>
                    <a:pt x="1" y="4"/>
                  </a:cubicBezTo>
                  <a:cubicBezTo>
                    <a:pt x="1" y="4"/>
                    <a:pt x="1" y="4"/>
                    <a:pt x="1" y="4"/>
                  </a:cubicBezTo>
                  <a:moveTo>
                    <a:pt x="3" y="1"/>
                  </a:moveTo>
                  <a:cubicBezTo>
                    <a:pt x="3" y="1"/>
                    <a:pt x="3" y="1"/>
                    <a:pt x="3" y="1"/>
                  </a:cubicBezTo>
                  <a:cubicBezTo>
                    <a:pt x="3" y="1"/>
                    <a:pt x="3" y="1"/>
                    <a:pt x="3" y="1"/>
                  </a:cubicBezTo>
                  <a:cubicBezTo>
                    <a:pt x="3" y="1"/>
                    <a:pt x="3" y="1"/>
                    <a:pt x="3" y="1"/>
                  </a:cubicBezTo>
                  <a:cubicBezTo>
                    <a:pt x="3" y="1"/>
                    <a:pt x="3" y="1"/>
                    <a:pt x="3" y="1"/>
                  </a:cubicBezTo>
                  <a:moveTo>
                    <a:pt x="3" y="0"/>
                  </a:moveTo>
                  <a:cubicBezTo>
                    <a:pt x="3" y="0"/>
                    <a:pt x="3" y="0"/>
                    <a:pt x="3" y="1"/>
                  </a:cubicBezTo>
                  <a:cubicBezTo>
                    <a:pt x="3" y="1"/>
                    <a:pt x="3" y="1"/>
                    <a:pt x="3" y="1"/>
                  </a:cubicBezTo>
                  <a:cubicBezTo>
                    <a:pt x="3" y="0"/>
                    <a:pt x="3" y="0"/>
                    <a:pt x="3" y="0"/>
                  </a:cubicBezTo>
                  <a:cubicBezTo>
                    <a:pt x="3" y="0"/>
                    <a:pt x="3" y="0"/>
                    <a:pt x="3"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0" name="Freeform 10608"/>
            <p:cNvSpPr>
              <a:spLocks noEditPoints="1"/>
            </p:cNvSpPr>
            <p:nvPr/>
          </p:nvSpPr>
          <p:spPr bwMode="auto">
            <a:xfrm>
              <a:off x="-985838" y="5762625"/>
              <a:ext cx="3175" cy="3175"/>
            </a:xfrm>
            <a:custGeom>
              <a:avLst/>
              <a:gdLst>
                <a:gd name="T0" fmla="*/ 0 w 1"/>
                <a:gd name="T1" fmla="*/ 1 h 1"/>
                <a:gd name="T2" fmla="*/ 0 w 1"/>
                <a:gd name="T3" fmla="*/ 1 h 1"/>
                <a:gd name="T4" fmla="*/ 1 w 1"/>
                <a:gd name="T5" fmla="*/ 1 h 1"/>
                <a:gd name="T6" fmla="*/ 1 w 1"/>
                <a:gd name="T7" fmla="*/ 1 h 1"/>
                <a:gd name="T8" fmla="*/ 0 w 1"/>
                <a:gd name="T9" fmla="*/ 1 h 1"/>
                <a:gd name="T10" fmla="*/ 1 w 1"/>
                <a:gd name="T11" fmla="*/ 0 h 1"/>
                <a:gd name="T12" fmla="*/ 1 w 1"/>
                <a:gd name="T13" fmla="*/ 0 h 1"/>
                <a:gd name="T14" fmla="*/ 1 w 1"/>
                <a:gd name="T15" fmla="*/ 0 h 1"/>
                <a:gd name="T16" fmla="*/ 1 w 1"/>
                <a:gd name="T17" fmla="*/ 0 h 1"/>
                <a:gd name="T18" fmla="*/ 1 w 1"/>
                <a:gd name="T19"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 h="1">
                  <a:moveTo>
                    <a:pt x="0" y="1"/>
                  </a:moveTo>
                  <a:cubicBezTo>
                    <a:pt x="0" y="1"/>
                    <a:pt x="0" y="1"/>
                    <a:pt x="0" y="1"/>
                  </a:cubicBezTo>
                  <a:cubicBezTo>
                    <a:pt x="1" y="1"/>
                    <a:pt x="1" y="1"/>
                    <a:pt x="1" y="1"/>
                  </a:cubicBezTo>
                  <a:cubicBezTo>
                    <a:pt x="1" y="1"/>
                    <a:pt x="1" y="1"/>
                    <a:pt x="1" y="1"/>
                  </a:cubicBezTo>
                  <a:cubicBezTo>
                    <a:pt x="1" y="1"/>
                    <a:pt x="1" y="1"/>
                    <a:pt x="0" y="1"/>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1" name="Freeform 10609"/>
            <p:cNvSpPr>
              <a:spLocks noEditPoints="1"/>
            </p:cNvSpPr>
            <p:nvPr/>
          </p:nvSpPr>
          <p:spPr bwMode="auto">
            <a:xfrm>
              <a:off x="-1165225" y="5319713"/>
              <a:ext cx="460375" cy="735013"/>
            </a:xfrm>
            <a:custGeom>
              <a:avLst/>
              <a:gdLst>
                <a:gd name="T0" fmla="*/ 0 w 123"/>
                <a:gd name="T1" fmla="*/ 196 h 196"/>
                <a:gd name="T2" fmla="*/ 0 w 123"/>
                <a:gd name="T3" fmla="*/ 195 h 196"/>
                <a:gd name="T4" fmla="*/ 4 w 123"/>
                <a:gd name="T5" fmla="*/ 189 h 196"/>
                <a:gd name="T6" fmla="*/ 7 w 123"/>
                <a:gd name="T7" fmla="*/ 184 h 196"/>
                <a:gd name="T8" fmla="*/ 7 w 123"/>
                <a:gd name="T9" fmla="*/ 184 h 196"/>
                <a:gd name="T10" fmla="*/ 11 w 123"/>
                <a:gd name="T11" fmla="*/ 179 h 196"/>
                <a:gd name="T12" fmla="*/ 11 w 123"/>
                <a:gd name="T13" fmla="*/ 178 h 196"/>
                <a:gd name="T14" fmla="*/ 13 w 123"/>
                <a:gd name="T15" fmla="*/ 176 h 196"/>
                <a:gd name="T16" fmla="*/ 15 w 123"/>
                <a:gd name="T17" fmla="*/ 173 h 196"/>
                <a:gd name="T18" fmla="*/ 15 w 123"/>
                <a:gd name="T19" fmla="*/ 172 h 196"/>
                <a:gd name="T20" fmla="*/ 17 w 123"/>
                <a:gd name="T21" fmla="*/ 168 h 196"/>
                <a:gd name="T22" fmla="*/ 18 w 123"/>
                <a:gd name="T23" fmla="*/ 168 h 196"/>
                <a:gd name="T24" fmla="*/ 18 w 123"/>
                <a:gd name="T25" fmla="*/ 168 h 196"/>
                <a:gd name="T26" fmla="*/ 18 w 123"/>
                <a:gd name="T27" fmla="*/ 167 h 196"/>
                <a:gd name="T28" fmla="*/ 19 w 123"/>
                <a:gd name="T29" fmla="*/ 167 h 196"/>
                <a:gd name="T30" fmla="*/ 21 w 123"/>
                <a:gd name="T31" fmla="*/ 162 h 196"/>
                <a:gd name="T32" fmla="*/ 21 w 123"/>
                <a:gd name="T33" fmla="*/ 162 h 196"/>
                <a:gd name="T34" fmla="*/ 27 w 123"/>
                <a:gd name="T35" fmla="*/ 153 h 196"/>
                <a:gd name="T36" fmla="*/ 27 w 123"/>
                <a:gd name="T37" fmla="*/ 153 h 196"/>
                <a:gd name="T38" fmla="*/ 31 w 123"/>
                <a:gd name="T39" fmla="*/ 147 h 196"/>
                <a:gd name="T40" fmla="*/ 33 w 123"/>
                <a:gd name="T41" fmla="*/ 143 h 196"/>
                <a:gd name="T42" fmla="*/ 39 w 123"/>
                <a:gd name="T43" fmla="*/ 134 h 196"/>
                <a:gd name="T44" fmla="*/ 47 w 123"/>
                <a:gd name="T45" fmla="*/ 121 h 196"/>
                <a:gd name="T46" fmla="*/ 47 w 123"/>
                <a:gd name="T47" fmla="*/ 121 h 196"/>
                <a:gd name="T48" fmla="*/ 48 w 123"/>
                <a:gd name="T49" fmla="*/ 120 h 196"/>
                <a:gd name="T50" fmla="*/ 48 w 123"/>
                <a:gd name="T51" fmla="*/ 120 h 196"/>
                <a:gd name="T52" fmla="*/ 51 w 123"/>
                <a:gd name="T53" fmla="*/ 115 h 196"/>
                <a:gd name="T54" fmla="*/ 51 w 123"/>
                <a:gd name="T55" fmla="*/ 114 h 196"/>
                <a:gd name="T56" fmla="*/ 52 w 123"/>
                <a:gd name="T57" fmla="*/ 115 h 196"/>
                <a:gd name="T58" fmla="*/ 51 w 123"/>
                <a:gd name="T59" fmla="*/ 114 h 196"/>
                <a:gd name="T60" fmla="*/ 53 w 123"/>
                <a:gd name="T61" fmla="*/ 112 h 196"/>
                <a:gd name="T62" fmla="*/ 54 w 123"/>
                <a:gd name="T63" fmla="*/ 111 h 196"/>
                <a:gd name="T64" fmla="*/ 55 w 123"/>
                <a:gd name="T65" fmla="*/ 109 h 196"/>
                <a:gd name="T66" fmla="*/ 55 w 123"/>
                <a:gd name="T67" fmla="*/ 109 h 196"/>
                <a:gd name="T68" fmla="*/ 55 w 123"/>
                <a:gd name="T69" fmla="*/ 108 h 196"/>
                <a:gd name="T70" fmla="*/ 56 w 123"/>
                <a:gd name="T71" fmla="*/ 107 h 196"/>
                <a:gd name="T72" fmla="*/ 57 w 123"/>
                <a:gd name="T73" fmla="*/ 107 h 196"/>
                <a:gd name="T74" fmla="*/ 62 w 123"/>
                <a:gd name="T75" fmla="*/ 97 h 196"/>
                <a:gd name="T76" fmla="*/ 63 w 123"/>
                <a:gd name="T77" fmla="*/ 97 h 196"/>
                <a:gd name="T78" fmla="*/ 63 w 123"/>
                <a:gd name="T79" fmla="*/ 96 h 196"/>
                <a:gd name="T80" fmla="*/ 63 w 123"/>
                <a:gd name="T81" fmla="*/ 96 h 196"/>
                <a:gd name="T82" fmla="*/ 64 w 123"/>
                <a:gd name="T83" fmla="*/ 96 h 196"/>
                <a:gd name="T84" fmla="*/ 70 w 123"/>
                <a:gd name="T85" fmla="*/ 85 h 196"/>
                <a:gd name="T86" fmla="*/ 70 w 123"/>
                <a:gd name="T87" fmla="*/ 85 h 196"/>
                <a:gd name="T88" fmla="*/ 71 w 123"/>
                <a:gd name="T89" fmla="*/ 83 h 196"/>
                <a:gd name="T90" fmla="*/ 71 w 123"/>
                <a:gd name="T91" fmla="*/ 83 h 196"/>
                <a:gd name="T92" fmla="*/ 73 w 123"/>
                <a:gd name="T93" fmla="*/ 81 h 196"/>
                <a:gd name="T94" fmla="*/ 78 w 123"/>
                <a:gd name="T95" fmla="*/ 71 h 196"/>
                <a:gd name="T96" fmla="*/ 80 w 123"/>
                <a:gd name="T97" fmla="*/ 70 h 196"/>
                <a:gd name="T98" fmla="*/ 95 w 123"/>
                <a:gd name="T99" fmla="*/ 45 h 196"/>
                <a:gd name="T100" fmla="*/ 96 w 123"/>
                <a:gd name="T101" fmla="*/ 45 h 196"/>
                <a:gd name="T102" fmla="*/ 96 w 123"/>
                <a:gd name="T103" fmla="*/ 43 h 196"/>
                <a:gd name="T104" fmla="*/ 97 w 123"/>
                <a:gd name="T105" fmla="*/ 41 h 196"/>
                <a:gd name="T106" fmla="*/ 99 w 123"/>
                <a:gd name="T107" fmla="*/ 40 h 196"/>
                <a:gd name="T108" fmla="*/ 102 w 123"/>
                <a:gd name="T109" fmla="*/ 34 h 196"/>
                <a:gd name="T110" fmla="*/ 102 w 123"/>
                <a:gd name="T111" fmla="*/ 34 h 196"/>
                <a:gd name="T112" fmla="*/ 104 w 123"/>
                <a:gd name="T113" fmla="*/ 30 h 196"/>
                <a:gd name="T114" fmla="*/ 104 w 123"/>
                <a:gd name="T115" fmla="*/ 30 h 196"/>
                <a:gd name="T116" fmla="*/ 106 w 123"/>
                <a:gd name="T117" fmla="*/ 27 h 196"/>
                <a:gd name="T118" fmla="*/ 117 w 123"/>
                <a:gd name="T119" fmla="*/ 10 h 196"/>
                <a:gd name="T120" fmla="*/ 117 w 123"/>
                <a:gd name="T121" fmla="*/ 10 h 196"/>
                <a:gd name="T122" fmla="*/ 123 w 123"/>
                <a:gd name="T123" fmla="*/ 0 h 196"/>
                <a:gd name="T124" fmla="*/ 123 w 123"/>
                <a:gd name="T125"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 h="196">
                  <a:moveTo>
                    <a:pt x="0" y="195"/>
                  </a:moveTo>
                  <a:cubicBezTo>
                    <a:pt x="0" y="195"/>
                    <a:pt x="0" y="195"/>
                    <a:pt x="0" y="195"/>
                  </a:cubicBezTo>
                  <a:cubicBezTo>
                    <a:pt x="0" y="195"/>
                    <a:pt x="0" y="196"/>
                    <a:pt x="0" y="196"/>
                  </a:cubicBezTo>
                  <a:cubicBezTo>
                    <a:pt x="0" y="196"/>
                    <a:pt x="0" y="196"/>
                    <a:pt x="0" y="196"/>
                  </a:cubicBezTo>
                  <a:cubicBezTo>
                    <a:pt x="0" y="196"/>
                    <a:pt x="0" y="195"/>
                    <a:pt x="0" y="195"/>
                  </a:cubicBezTo>
                  <a:cubicBezTo>
                    <a:pt x="0" y="195"/>
                    <a:pt x="0" y="195"/>
                    <a:pt x="0" y="195"/>
                  </a:cubicBezTo>
                  <a:moveTo>
                    <a:pt x="5" y="188"/>
                  </a:moveTo>
                  <a:cubicBezTo>
                    <a:pt x="4" y="188"/>
                    <a:pt x="4" y="189"/>
                    <a:pt x="4" y="189"/>
                  </a:cubicBezTo>
                  <a:cubicBezTo>
                    <a:pt x="4" y="189"/>
                    <a:pt x="4" y="189"/>
                    <a:pt x="4" y="189"/>
                  </a:cubicBezTo>
                  <a:cubicBezTo>
                    <a:pt x="4" y="189"/>
                    <a:pt x="5" y="188"/>
                    <a:pt x="5" y="188"/>
                  </a:cubicBezTo>
                  <a:cubicBezTo>
                    <a:pt x="5" y="188"/>
                    <a:pt x="5" y="188"/>
                    <a:pt x="5" y="188"/>
                  </a:cubicBezTo>
                  <a:moveTo>
                    <a:pt x="7" y="184"/>
                  </a:moveTo>
                  <a:cubicBezTo>
                    <a:pt x="7" y="185"/>
                    <a:pt x="7" y="185"/>
                    <a:pt x="6" y="186"/>
                  </a:cubicBezTo>
                  <a:cubicBezTo>
                    <a:pt x="6" y="186"/>
                    <a:pt x="6" y="186"/>
                    <a:pt x="6" y="186"/>
                  </a:cubicBezTo>
                  <a:cubicBezTo>
                    <a:pt x="7" y="185"/>
                    <a:pt x="7" y="185"/>
                    <a:pt x="7" y="184"/>
                  </a:cubicBezTo>
                  <a:cubicBezTo>
                    <a:pt x="7" y="184"/>
                    <a:pt x="7" y="184"/>
                    <a:pt x="7" y="184"/>
                  </a:cubicBezTo>
                  <a:moveTo>
                    <a:pt x="11" y="178"/>
                  </a:moveTo>
                  <a:cubicBezTo>
                    <a:pt x="11" y="178"/>
                    <a:pt x="11" y="179"/>
                    <a:pt x="11" y="179"/>
                  </a:cubicBezTo>
                  <a:cubicBezTo>
                    <a:pt x="11" y="179"/>
                    <a:pt x="11" y="179"/>
                    <a:pt x="11" y="179"/>
                  </a:cubicBezTo>
                  <a:cubicBezTo>
                    <a:pt x="11" y="179"/>
                    <a:pt x="11" y="178"/>
                    <a:pt x="11" y="178"/>
                  </a:cubicBezTo>
                  <a:cubicBezTo>
                    <a:pt x="11" y="178"/>
                    <a:pt x="11" y="178"/>
                    <a:pt x="11" y="178"/>
                  </a:cubicBezTo>
                  <a:moveTo>
                    <a:pt x="15" y="173"/>
                  </a:moveTo>
                  <a:cubicBezTo>
                    <a:pt x="15" y="173"/>
                    <a:pt x="15" y="173"/>
                    <a:pt x="15" y="173"/>
                  </a:cubicBezTo>
                  <a:cubicBezTo>
                    <a:pt x="14" y="174"/>
                    <a:pt x="13" y="175"/>
                    <a:pt x="13" y="176"/>
                  </a:cubicBezTo>
                  <a:cubicBezTo>
                    <a:pt x="13" y="176"/>
                    <a:pt x="13" y="176"/>
                    <a:pt x="13" y="176"/>
                  </a:cubicBezTo>
                  <a:cubicBezTo>
                    <a:pt x="13" y="175"/>
                    <a:pt x="14" y="174"/>
                    <a:pt x="15" y="173"/>
                  </a:cubicBezTo>
                  <a:cubicBezTo>
                    <a:pt x="15" y="173"/>
                    <a:pt x="15" y="173"/>
                    <a:pt x="15" y="173"/>
                  </a:cubicBezTo>
                  <a:moveTo>
                    <a:pt x="15" y="172"/>
                  </a:moveTo>
                  <a:cubicBezTo>
                    <a:pt x="15" y="172"/>
                    <a:pt x="15" y="172"/>
                    <a:pt x="15" y="172"/>
                  </a:cubicBezTo>
                  <a:cubicBezTo>
                    <a:pt x="15" y="172"/>
                    <a:pt x="15" y="172"/>
                    <a:pt x="15" y="172"/>
                  </a:cubicBezTo>
                  <a:cubicBezTo>
                    <a:pt x="15" y="172"/>
                    <a:pt x="15" y="172"/>
                    <a:pt x="15" y="172"/>
                  </a:cubicBezTo>
                  <a:cubicBezTo>
                    <a:pt x="15" y="172"/>
                    <a:pt x="15" y="172"/>
                    <a:pt x="15" y="172"/>
                  </a:cubicBezTo>
                  <a:moveTo>
                    <a:pt x="17" y="168"/>
                  </a:moveTo>
                  <a:cubicBezTo>
                    <a:pt x="17" y="169"/>
                    <a:pt x="16" y="170"/>
                    <a:pt x="16" y="171"/>
                  </a:cubicBezTo>
                  <a:cubicBezTo>
                    <a:pt x="16" y="171"/>
                    <a:pt x="16" y="171"/>
                    <a:pt x="16" y="171"/>
                  </a:cubicBezTo>
                  <a:cubicBezTo>
                    <a:pt x="16" y="170"/>
                    <a:pt x="17" y="169"/>
                    <a:pt x="18" y="168"/>
                  </a:cubicBezTo>
                  <a:cubicBezTo>
                    <a:pt x="17" y="168"/>
                    <a:pt x="17" y="168"/>
                    <a:pt x="17" y="168"/>
                  </a:cubicBezTo>
                  <a:moveTo>
                    <a:pt x="18" y="167"/>
                  </a:moveTo>
                  <a:cubicBezTo>
                    <a:pt x="18" y="168"/>
                    <a:pt x="18" y="168"/>
                    <a:pt x="18" y="168"/>
                  </a:cubicBezTo>
                  <a:cubicBezTo>
                    <a:pt x="18" y="168"/>
                    <a:pt x="18" y="168"/>
                    <a:pt x="18" y="168"/>
                  </a:cubicBezTo>
                  <a:cubicBezTo>
                    <a:pt x="18" y="168"/>
                    <a:pt x="18" y="168"/>
                    <a:pt x="18" y="168"/>
                  </a:cubicBezTo>
                  <a:cubicBezTo>
                    <a:pt x="18" y="168"/>
                    <a:pt x="18" y="167"/>
                    <a:pt x="18" y="167"/>
                  </a:cubicBezTo>
                  <a:moveTo>
                    <a:pt x="21" y="162"/>
                  </a:moveTo>
                  <a:cubicBezTo>
                    <a:pt x="20" y="164"/>
                    <a:pt x="19" y="165"/>
                    <a:pt x="18" y="167"/>
                  </a:cubicBezTo>
                  <a:cubicBezTo>
                    <a:pt x="18" y="167"/>
                    <a:pt x="19" y="167"/>
                    <a:pt x="19" y="167"/>
                  </a:cubicBezTo>
                  <a:cubicBezTo>
                    <a:pt x="19" y="166"/>
                    <a:pt x="20" y="165"/>
                    <a:pt x="20" y="164"/>
                  </a:cubicBezTo>
                  <a:cubicBezTo>
                    <a:pt x="21" y="164"/>
                    <a:pt x="21" y="163"/>
                    <a:pt x="21" y="163"/>
                  </a:cubicBezTo>
                  <a:cubicBezTo>
                    <a:pt x="21" y="163"/>
                    <a:pt x="21" y="163"/>
                    <a:pt x="21" y="162"/>
                  </a:cubicBezTo>
                  <a:moveTo>
                    <a:pt x="22" y="161"/>
                  </a:moveTo>
                  <a:cubicBezTo>
                    <a:pt x="22" y="162"/>
                    <a:pt x="21" y="162"/>
                    <a:pt x="21" y="162"/>
                  </a:cubicBezTo>
                  <a:cubicBezTo>
                    <a:pt x="21" y="162"/>
                    <a:pt x="21" y="162"/>
                    <a:pt x="21" y="162"/>
                  </a:cubicBezTo>
                  <a:cubicBezTo>
                    <a:pt x="21" y="162"/>
                    <a:pt x="22" y="162"/>
                    <a:pt x="22" y="162"/>
                  </a:cubicBezTo>
                  <a:cubicBezTo>
                    <a:pt x="22" y="162"/>
                    <a:pt x="22" y="162"/>
                    <a:pt x="22" y="161"/>
                  </a:cubicBezTo>
                  <a:moveTo>
                    <a:pt x="27" y="153"/>
                  </a:moveTo>
                  <a:cubicBezTo>
                    <a:pt x="27" y="153"/>
                    <a:pt x="26" y="154"/>
                    <a:pt x="26" y="155"/>
                  </a:cubicBezTo>
                  <a:cubicBezTo>
                    <a:pt x="26" y="155"/>
                    <a:pt x="26" y="155"/>
                    <a:pt x="26" y="155"/>
                  </a:cubicBezTo>
                  <a:cubicBezTo>
                    <a:pt x="26" y="154"/>
                    <a:pt x="27" y="153"/>
                    <a:pt x="27" y="153"/>
                  </a:cubicBezTo>
                  <a:cubicBezTo>
                    <a:pt x="27" y="153"/>
                    <a:pt x="27" y="153"/>
                    <a:pt x="27" y="153"/>
                  </a:cubicBezTo>
                  <a:moveTo>
                    <a:pt x="33" y="143"/>
                  </a:moveTo>
                  <a:cubicBezTo>
                    <a:pt x="32" y="145"/>
                    <a:pt x="32" y="146"/>
                    <a:pt x="31" y="147"/>
                  </a:cubicBezTo>
                  <a:cubicBezTo>
                    <a:pt x="31" y="147"/>
                    <a:pt x="31" y="147"/>
                    <a:pt x="31" y="147"/>
                  </a:cubicBezTo>
                  <a:cubicBezTo>
                    <a:pt x="32" y="146"/>
                    <a:pt x="32" y="145"/>
                    <a:pt x="33" y="143"/>
                  </a:cubicBezTo>
                  <a:cubicBezTo>
                    <a:pt x="33" y="143"/>
                    <a:pt x="33" y="143"/>
                    <a:pt x="33" y="143"/>
                  </a:cubicBezTo>
                  <a:moveTo>
                    <a:pt x="40" y="132"/>
                  </a:moveTo>
                  <a:cubicBezTo>
                    <a:pt x="40" y="133"/>
                    <a:pt x="39" y="133"/>
                    <a:pt x="39" y="134"/>
                  </a:cubicBezTo>
                  <a:cubicBezTo>
                    <a:pt x="39" y="134"/>
                    <a:pt x="39" y="134"/>
                    <a:pt x="39" y="134"/>
                  </a:cubicBezTo>
                  <a:cubicBezTo>
                    <a:pt x="40" y="133"/>
                    <a:pt x="40" y="133"/>
                    <a:pt x="41" y="132"/>
                  </a:cubicBezTo>
                  <a:cubicBezTo>
                    <a:pt x="40" y="132"/>
                    <a:pt x="40" y="132"/>
                    <a:pt x="40" y="132"/>
                  </a:cubicBezTo>
                  <a:moveTo>
                    <a:pt x="47" y="121"/>
                  </a:moveTo>
                  <a:cubicBezTo>
                    <a:pt x="47" y="122"/>
                    <a:pt x="46" y="123"/>
                    <a:pt x="46" y="124"/>
                  </a:cubicBezTo>
                  <a:cubicBezTo>
                    <a:pt x="46" y="124"/>
                    <a:pt x="46" y="124"/>
                    <a:pt x="46" y="124"/>
                  </a:cubicBezTo>
                  <a:cubicBezTo>
                    <a:pt x="46" y="123"/>
                    <a:pt x="47" y="122"/>
                    <a:pt x="47" y="121"/>
                  </a:cubicBezTo>
                  <a:cubicBezTo>
                    <a:pt x="47" y="121"/>
                    <a:pt x="47" y="121"/>
                    <a:pt x="47" y="121"/>
                  </a:cubicBezTo>
                  <a:moveTo>
                    <a:pt x="48" y="120"/>
                  </a:moveTo>
                  <a:cubicBezTo>
                    <a:pt x="48" y="120"/>
                    <a:pt x="48" y="120"/>
                    <a:pt x="48" y="120"/>
                  </a:cubicBezTo>
                  <a:cubicBezTo>
                    <a:pt x="48" y="120"/>
                    <a:pt x="48" y="120"/>
                    <a:pt x="48" y="121"/>
                  </a:cubicBezTo>
                  <a:cubicBezTo>
                    <a:pt x="48" y="120"/>
                    <a:pt x="48" y="120"/>
                    <a:pt x="48" y="120"/>
                  </a:cubicBezTo>
                  <a:cubicBezTo>
                    <a:pt x="48" y="120"/>
                    <a:pt x="48" y="120"/>
                    <a:pt x="48" y="120"/>
                  </a:cubicBezTo>
                  <a:moveTo>
                    <a:pt x="51" y="115"/>
                  </a:moveTo>
                  <a:cubicBezTo>
                    <a:pt x="51" y="115"/>
                    <a:pt x="51" y="115"/>
                    <a:pt x="51" y="115"/>
                  </a:cubicBezTo>
                  <a:cubicBezTo>
                    <a:pt x="51" y="115"/>
                    <a:pt x="51" y="115"/>
                    <a:pt x="51" y="115"/>
                  </a:cubicBezTo>
                  <a:cubicBezTo>
                    <a:pt x="51" y="115"/>
                    <a:pt x="51" y="115"/>
                    <a:pt x="51" y="115"/>
                  </a:cubicBezTo>
                  <a:cubicBezTo>
                    <a:pt x="51" y="115"/>
                    <a:pt x="51" y="115"/>
                    <a:pt x="51" y="115"/>
                  </a:cubicBezTo>
                  <a:moveTo>
                    <a:pt x="51" y="114"/>
                  </a:moveTo>
                  <a:cubicBezTo>
                    <a:pt x="51" y="115"/>
                    <a:pt x="51" y="115"/>
                    <a:pt x="51" y="115"/>
                  </a:cubicBezTo>
                  <a:cubicBezTo>
                    <a:pt x="51" y="115"/>
                    <a:pt x="51" y="115"/>
                    <a:pt x="51" y="115"/>
                  </a:cubicBezTo>
                  <a:cubicBezTo>
                    <a:pt x="51" y="115"/>
                    <a:pt x="52" y="115"/>
                    <a:pt x="52" y="115"/>
                  </a:cubicBezTo>
                  <a:cubicBezTo>
                    <a:pt x="51" y="115"/>
                    <a:pt x="51" y="114"/>
                    <a:pt x="51" y="114"/>
                  </a:cubicBezTo>
                  <a:moveTo>
                    <a:pt x="53" y="112"/>
                  </a:moveTo>
                  <a:cubicBezTo>
                    <a:pt x="53" y="113"/>
                    <a:pt x="52" y="113"/>
                    <a:pt x="51" y="114"/>
                  </a:cubicBezTo>
                  <a:cubicBezTo>
                    <a:pt x="52" y="114"/>
                    <a:pt x="52" y="114"/>
                    <a:pt x="52" y="114"/>
                  </a:cubicBezTo>
                  <a:cubicBezTo>
                    <a:pt x="52" y="114"/>
                    <a:pt x="53" y="113"/>
                    <a:pt x="53" y="112"/>
                  </a:cubicBezTo>
                  <a:cubicBezTo>
                    <a:pt x="53" y="112"/>
                    <a:pt x="53" y="112"/>
                    <a:pt x="53" y="112"/>
                  </a:cubicBezTo>
                  <a:moveTo>
                    <a:pt x="54" y="111"/>
                  </a:moveTo>
                  <a:cubicBezTo>
                    <a:pt x="54" y="111"/>
                    <a:pt x="53" y="111"/>
                    <a:pt x="53" y="111"/>
                  </a:cubicBezTo>
                  <a:cubicBezTo>
                    <a:pt x="53" y="111"/>
                    <a:pt x="53" y="111"/>
                    <a:pt x="54" y="111"/>
                  </a:cubicBezTo>
                  <a:cubicBezTo>
                    <a:pt x="54" y="111"/>
                    <a:pt x="54" y="111"/>
                    <a:pt x="54" y="111"/>
                  </a:cubicBezTo>
                  <a:cubicBezTo>
                    <a:pt x="54" y="111"/>
                    <a:pt x="54" y="111"/>
                    <a:pt x="54" y="111"/>
                  </a:cubicBezTo>
                  <a:moveTo>
                    <a:pt x="55" y="109"/>
                  </a:moveTo>
                  <a:cubicBezTo>
                    <a:pt x="55" y="109"/>
                    <a:pt x="54" y="110"/>
                    <a:pt x="54" y="110"/>
                  </a:cubicBezTo>
                  <a:cubicBezTo>
                    <a:pt x="54" y="110"/>
                    <a:pt x="54" y="110"/>
                    <a:pt x="54" y="110"/>
                  </a:cubicBezTo>
                  <a:cubicBezTo>
                    <a:pt x="55" y="110"/>
                    <a:pt x="55" y="109"/>
                    <a:pt x="55" y="109"/>
                  </a:cubicBezTo>
                  <a:cubicBezTo>
                    <a:pt x="55" y="109"/>
                    <a:pt x="55" y="109"/>
                    <a:pt x="55" y="109"/>
                  </a:cubicBezTo>
                  <a:moveTo>
                    <a:pt x="56" y="107"/>
                  </a:moveTo>
                  <a:cubicBezTo>
                    <a:pt x="56" y="108"/>
                    <a:pt x="55" y="108"/>
                    <a:pt x="55" y="108"/>
                  </a:cubicBezTo>
                  <a:cubicBezTo>
                    <a:pt x="55" y="108"/>
                    <a:pt x="55" y="108"/>
                    <a:pt x="55" y="108"/>
                  </a:cubicBezTo>
                  <a:cubicBezTo>
                    <a:pt x="56" y="108"/>
                    <a:pt x="56" y="108"/>
                    <a:pt x="56" y="107"/>
                  </a:cubicBezTo>
                  <a:cubicBezTo>
                    <a:pt x="56" y="107"/>
                    <a:pt x="56" y="107"/>
                    <a:pt x="56" y="107"/>
                  </a:cubicBezTo>
                  <a:moveTo>
                    <a:pt x="57" y="105"/>
                  </a:moveTo>
                  <a:cubicBezTo>
                    <a:pt x="57" y="106"/>
                    <a:pt x="57" y="106"/>
                    <a:pt x="56" y="107"/>
                  </a:cubicBezTo>
                  <a:cubicBezTo>
                    <a:pt x="56" y="107"/>
                    <a:pt x="56" y="107"/>
                    <a:pt x="57" y="107"/>
                  </a:cubicBezTo>
                  <a:cubicBezTo>
                    <a:pt x="57" y="106"/>
                    <a:pt x="57" y="106"/>
                    <a:pt x="57" y="105"/>
                  </a:cubicBezTo>
                  <a:cubicBezTo>
                    <a:pt x="57" y="105"/>
                    <a:pt x="57" y="105"/>
                    <a:pt x="57" y="105"/>
                  </a:cubicBezTo>
                  <a:moveTo>
                    <a:pt x="62" y="97"/>
                  </a:moveTo>
                  <a:cubicBezTo>
                    <a:pt x="61" y="99"/>
                    <a:pt x="60" y="100"/>
                    <a:pt x="59" y="102"/>
                  </a:cubicBezTo>
                  <a:cubicBezTo>
                    <a:pt x="59" y="102"/>
                    <a:pt x="59" y="102"/>
                    <a:pt x="60" y="102"/>
                  </a:cubicBezTo>
                  <a:cubicBezTo>
                    <a:pt x="61" y="100"/>
                    <a:pt x="62" y="99"/>
                    <a:pt x="63" y="97"/>
                  </a:cubicBezTo>
                  <a:cubicBezTo>
                    <a:pt x="62" y="97"/>
                    <a:pt x="62" y="97"/>
                    <a:pt x="62" y="97"/>
                  </a:cubicBezTo>
                  <a:moveTo>
                    <a:pt x="63" y="96"/>
                  </a:moveTo>
                  <a:cubicBezTo>
                    <a:pt x="63" y="96"/>
                    <a:pt x="63" y="96"/>
                    <a:pt x="63" y="96"/>
                  </a:cubicBezTo>
                  <a:cubicBezTo>
                    <a:pt x="63" y="96"/>
                    <a:pt x="63" y="96"/>
                    <a:pt x="63" y="96"/>
                  </a:cubicBezTo>
                  <a:cubicBezTo>
                    <a:pt x="63" y="96"/>
                    <a:pt x="63" y="96"/>
                    <a:pt x="63" y="96"/>
                  </a:cubicBezTo>
                  <a:cubicBezTo>
                    <a:pt x="63" y="96"/>
                    <a:pt x="63" y="96"/>
                    <a:pt x="63" y="96"/>
                  </a:cubicBezTo>
                  <a:moveTo>
                    <a:pt x="66" y="90"/>
                  </a:moveTo>
                  <a:cubicBezTo>
                    <a:pt x="65" y="92"/>
                    <a:pt x="64" y="94"/>
                    <a:pt x="63" y="95"/>
                  </a:cubicBezTo>
                  <a:cubicBezTo>
                    <a:pt x="63" y="95"/>
                    <a:pt x="63" y="96"/>
                    <a:pt x="64" y="96"/>
                  </a:cubicBezTo>
                  <a:cubicBezTo>
                    <a:pt x="65" y="94"/>
                    <a:pt x="66" y="92"/>
                    <a:pt x="67" y="90"/>
                  </a:cubicBezTo>
                  <a:cubicBezTo>
                    <a:pt x="67" y="90"/>
                    <a:pt x="67" y="90"/>
                    <a:pt x="66" y="90"/>
                  </a:cubicBezTo>
                  <a:moveTo>
                    <a:pt x="70" y="85"/>
                  </a:moveTo>
                  <a:cubicBezTo>
                    <a:pt x="69" y="86"/>
                    <a:pt x="68" y="88"/>
                    <a:pt x="67" y="90"/>
                  </a:cubicBezTo>
                  <a:cubicBezTo>
                    <a:pt x="67" y="90"/>
                    <a:pt x="67" y="90"/>
                    <a:pt x="67" y="90"/>
                  </a:cubicBezTo>
                  <a:cubicBezTo>
                    <a:pt x="68" y="88"/>
                    <a:pt x="69" y="87"/>
                    <a:pt x="70" y="85"/>
                  </a:cubicBezTo>
                  <a:cubicBezTo>
                    <a:pt x="70" y="85"/>
                    <a:pt x="70" y="85"/>
                    <a:pt x="70" y="85"/>
                  </a:cubicBezTo>
                  <a:cubicBezTo>
                    <a:pt x="70" y="85"/>
                    <a:pt x="70" y="85"/>
                    <a:pt x="70" y="85"/>
                  </a:cubicBezTo>
                  <a:moveTo>
                    <a:pt x="71" y="83"/>
                  </a:moveTo>
                  <a:cubicBezTo>
                    <a:pt x="71" y="83"/>
                    <a:pt x="71" y="83"/>
                    <a:pt x="71" y="83"/>
                  </a:cubicBezTo>
                  <a:cubicBezTo>
                    <a:pt x="71" y="83"/>
                    <a:pt x="71" y="83"/>
                    <a:pt x="71" y="83"/>
                  </a:cubicBezTo>
                  <a:cubicBezTo>
                    <a:pt x="71" y="83"/>
                    <a:pt x="71" y="83"/>
                    <a:pt x="71" y="83"/>
                  </a:cubicBezTo>
                  <a:cubicBezTo>
                    <a:pt x="71" y="83"/>
                    <a:pt x="71" y="83"/>
                    <a:pt x="71" y="83"/>
                  </a:cubicBezTo>
                  <a:moveTo>
                    <a:pt x="78" y="71"/>
                  </a:moveTo>
                  <a:cubicBezTo>
                    <a:pt x="76" y="74"/>
                    <a:pt x="75" y="77"/>
                    <a:pt x="73" y="81"/>
                  </a:cubicBezTo>
                  <a:cubicBezTo>
                    <a:pt x="73" y="81"/>
                    <a:pt x="73" y="81"/>
                    <a:pt x="73" y="81"/>
                  </a:cubicBezTo>
                  <a:cubicBezTo>
                    <a:pt x="75" y="78"/>
                    <a:pt x="77" y="75"/>
                    <a:pt x="79" y="72"/>
                  </a:cubicBezTo>
                  <a:cubicBezTo>
                    <a:pt x="79" y="71"/>
                    <a:pt x="78" y="71"/>
                    <a:pt x="78" y="71"/>
                  </a:cubicBezTo>
                  <a:moveTo>
                    <a:pt x="87" y="58"/>
                  </a:moveTo>
                  <a:cubicBezTo>
                    <a:pt x="84" y="62"/>
                    <a:pt x="82" y="66"/>
                    <a:pt x="80" y="70"/>
                  </a:cubicBezTo>
                  <a:cubicBezTo>
                    <a:pt x="80" y="70"/>
                    <a:pt x="80" y="70"/>
                    <a:pt x="80" y="70"/>
                  </a:cubicBezTo>
                  <a:cubicBezTo>
                    <a:pt x="82" y="66"/>
                    <a:pt x="85" y="62"/>
                    <a:pt x="87" y="58"/>
                  </a:cubicBezTo>
                  <a:cubicBezTo>
                    <a:pt x="87" y="58"/>
                    <a:pt x="87" y="58"/>
                    <a:pt x="87" y="58"/>
                  </a:cubicBezTo>
                  <a:moveTo>
                    <a:pt x="95" y="45"/>
                  </a:moveTo>
                  <a:cubicBezTo>
                    <a:pt x="94" y="47"/>
                    <a:pt x="92" y="49"/>
                    <a:pt x="91" y="51"/>
                  </a:cubicBezTo>
                  <a:cubicBezTo>
                    <a:pt x="91" y="51"/>
                    <a:pt x="91" y="51"/>
                    <a:pt x="91" y="52"/>
                  </a:cubicBezTo>
                  <a:cubicBezTo>
                    <a:pt x="93" y="49"/>
                    <a:pt x="94" y="47"/>
                    <a:pt x="96" y="45"/>
                  </a:cubicBezTo>
                  <a:cubicBezTo>
                    <a:pt x="95" y="45"/>
                    <a:pt x="95" y="45"/>
                    <a:pt x="95" y="45"/>
                  </a:cubicBezTo>
                  <a:moveTo>
                    <a:pt x="97" y="41"/>
                  </a:moveTo>
                  <a:cubicBezTo>
                    <a:pt x="97" y="42"/>
                    <a:pt x="97" y="42"/>
                    <a:pt x="96" y="43"/>
                  </a:cubicBezTo>
                  <a:cubicBezTo>
                    <a:pt x="97" y="43"/>
                    <a:pt x="97" y="43"/>
                    <a:pt x="97" y="43"/>
                  </a:cubicBezTo>
                  <a:cubicBezTo>
                    <a:pt x="97" y="42"/>
                    <a:pt x="97" y="42"/>
                    <a:pt x="97" y="42"/>
                  </a:cubicBezTo>
                  <a:cubicBezTo>
                    <a:pt x="97" y="42"/>
                    <a:pt x="97" y="41"/>
                    <a:pt x="97" y="41"/>
                  </a:cubicBezTo>
                  <a:moveTo>
                    <a:pt x="100" y="37"/>
                  </a:moveTo>
                  <a:cubicBezTo>
                    <a:pt x="100" y="37"/>
                    <a:pt x="99" y="38"/>
                    <a:pt x="98" y="39"/>
                  </a:cubicBezTo>
                  <a:cubicBezTo>
                    <a:pt x="99" y="39"/>
                    <a:pt x="99" y="39"/>
                    <a:pt x="99" y="40"/>
                  </a:cubicBezTo>
                  <a:cubicBezTo>
                    <a:pt x="99" y="39"/>
                    <a:pt x="100" y="38"/>
                    <a:pt x="101" y="37"/>
                  </a:cubicBezTo>
                  <a:cubicBezTo>
                    <a:pt x="100" y="37"/>
                    <a:pt x="100" y="37"/>
                    <a:pt x="100" y="37"/>
                  </a:cubicBezTo>
                  <a:moveTo>
                    <a:pt x="102" y="34"/>
                  </a:moveTo>
                  <a:cubicBezTo>
                    <a:pt x="102" y="34"/>
                    <a:pt x="101" y="34"/>
                    <a:pt x="101" y="35"/>
                  </a:cubicBezTo>
                  <a:cubicBezTo>
                    <a:pt x="101" y="35"/>
                    <a:pt x="102" y="35"/>
                    <a:pt x="102" y="35"/>
                  </a:cubicBezTo>
                  <a:cubicBezTo>
                    <a:pt x="102" y="35"/>
                    <a:pt x="102" y="34"/>
                    <a:pt x="102" y="34"/>
                  </a:cubicBezTo>
                  <a:cubicBezTo>
                    <a:pt x="102" y="34"/>
                    <a:pt x="102" y="34"/>
                    <a:pt x="102" y="34"/>
                  </a:cubicBezTo>
                  <a:moveTo>
                    <a:pt x="104" y="30"/>
                  </a:moveTo>
                  <a:cubicBezTo>
                    <a:pt x="104" y="30"/>
                    <a:pt x="104" y="30"/>
                    <a:pt x="104" y="30"/>
                  </a:cubicBezTo>
                  <a:cubicBezTo>
                    <a:pt x="104" y="30"/>
                    <a:pt x="104" y="30"/>
                    <a:pt x="105" y="30"/>
                  </a:cubicBezTo>
                  <a:cubicBezTo>
                    <a:pt x="105" y="30"/>
                    <a:pt x="105" y="30"/>
                    <a:pt x="105" y="30"/>
                  </a:cubicBezTo>
                  <a:cubicBezTo>
                    <a:pt x="105" y="30"/>
                    <a:pt x="105" y="30"/>
                    <a:pt x="104" y="30"/>
                  </a:cubicBezTo>
                  <a:moveTo>
                    <a:pt x="108" y="24"/>
                  </a:moveTo>
                  <a:cubicBezTo>
                    <a:pt x="107" y="25"/>
                    <a:pt x="107" y="26"/>
                    <a:pt x="106" y="27"/>
                  </a:cubicBezTo>
                  <a:cubicBezTo>
                    <a:pt x="106" y="27"/>
                    <a:pt x="106" y="27"/>
                    <a:pt x="106" y="27"/>
                  </a:cubicBezTo>
                  <a:cubicBezTo>
                    <a:pt x="107" y="26"/>
                    <a:pt x="108" y="25"/>
                    <a:pt x="109" y="24"/>
                  </a:cubicBezTo>
                  <a:cubicBezTo>
                    <a:pt x="108" y="24"/>
                    <a:pt x="108" y="24"/>
                    <a:pt x="108" y="24"/>
                  </a:cubicBezTo>
                  <a:moveTo>
                    <a:pt x="117" y="10"/>
                  </a:moveTo>
                  <a:cubicBezTo>
                    <a:pt x="116" y="11"/>
                    <a:pt x="116" y="12"/>
                    <a:pt x="115" y="13"/>
                  </a:cubicBezTo>
                  <a:cubicBezTo>
                    <a:pt x="115" y="13"/>
                    <a:pt x="115" y="13"/>
                    <a:pt x="116" y="13"/>
                  </a:cubicBezTo>
                  <a:cubicBezTo>
                    <a:pt x="116" y="12"/>
                    <a:pt x="117" y="11"/>
                    <a:pt x="117" y="10"/>
                  </a:cubicBezTo>
                  <a:cubicBezTo>
                    <a:pt x="117" y="10"/>
                    <a:pt x="117" y="10"/>
                    <a:pt x="117" y="10"/>
                  </a:cubicBezTo>
                  <a:moveTo>
                    <a:pt x="123" y="0"/>
                  </a:moveTo>
                  <a:cubicBezTo>
                    <a:pt x="123" y="0"/>
                    <a:pt x="123" y="0"/>
                    <a:pt x="123" y="0"/>
                  </a:cubicBezTo>
                  <a:cubicBezTo>
                    <a:pt x="123" y="0"/>
                    <a:pt x="123" y="0"/>
                    <a:pt x="123" y="1"/>
                  </a:cubicBezTo>
                  <a:cubicBezTo>
                    <a:pt x="123" y="1"/>
                    <a:pt x="123" y="1"/>
                    <a:pt x="123" y="1"/>
                  </a:cubicBezTo>
                  <a:cubicBezTo>
                    <a:pt x="123" y="0"/>
                    <a:pt x="123" y="0"/>
                    <a:pt x="123"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2" name="Freeform 10610"/>
            <p:cNvSpPr>
              <a:spLocks noEditPoints="1"/>
            </p:cNvSpPr>
            <p:nvPr/>
          </p:nvSpPr>
          <p:spPr bwMode="auto">
            <a:xfrm>
              <a:off x="-1184275" y="5592763"/>
              <a:ext cx="93663" cy="263525"/>
            </a:xfrm>
            <a:custGeom>
              <a:avLst/>
              <a:gdLst>
                <a:gd name="T0" fmla="*/ 22 w 25"/>
                <a:gd name="T1" fmla="*/ 65 h 70"/>
                <a:gd name="T2" fmla="*/ 22 w 25"/>
                <a:gd name="T3" fmla="*/ 66 h 70"/>
                <a:gd name="T4" fmla="*/ 20 w 25"/>
                <a:gd name="T5" fmla="*/ 70 h 70"/>
                <a:gd name="T6" fmla="*/ 21 w 25"/>
                <a:gd name="T7" fmla="*/ 67 h 70"/>
                <a:gd name="T8" fmla="*/ 22 w 25"/>
                <a:gd name="T9" fmla="*/ 65 h 70"/>
                <a:gd name="T10" fmla="*/ 22 w 25"/>
                <a:gd name="T11" fmla="*/ 65 h 70"/>
                <a:gd name="T12" fmla="*/ 25 w 25"/>
                <a:gd name="T13" fmla="*/ 61 h 70"/>
                <a:gd name="T14" fmla="*/ 24 w 25"/>
                <a:gd name="T15" fmla="*/ 63 h 70"/>
                <a:gd name="T16" fmla="*/ 24 w 25"/>
                <a:gd name="T17" fmla="*/ 63 h 70"/>
                <a:gd name="T18" fmla="*/ 25 w 25"/>
                <a:gd name="T19" fmla="*/ 61 h 70"/>
                <a:gd name="T20" fmla="*/ 4 w 25"/>
                <a:gd name="T21" fmla="*/ 47 h 70"/>
                <a:gd name="T22" fmla="*/ 3 w 25"/>
                <a:gd name="T23" fmla="*/ 47 h 70"/>
                <a:gd name="T24" fmla="*/ 2 w 25"/>
                <a:gd name="T25" fmla="*/ 49 h 70"/>
                <a:gd name="T26" fmla="*/ 4 w 25"/>
                <a:gd name="T27" fmla="*/ 47 h 70"/>
                <a:gd name="T28" fmla="*/ 0 w 25"/>
                <a:gd name="T29" fmla="*/ 27 h 70"/>
                <a:gd name="T30" fmla="*/ 0 w 25"/>
                <a:gd name="T31" fmla="*/ 27 h 70"/>
                <a:gd name="T32" fmla="*/ 0 w 25"/>
                <a:gd name="T33" fmla="*/ 27 h 70"/>
                <a:gd name="T34" fmla="*/ 4 w 25"/>
                <a:gd name="T35" fmla="*/ 27 h 70"/>
                <a:gd name="T36" fmla="*/ 3 w 25"/>
                <a:gd name="T37" fmla="*/ 29 h 70"/>
                <a:gd name="T38" fmla="*/ 5 w 25"/>
                <a:gd name="T39" fmla="*/ 27 h 70"/>
                <a:gd name="T40" fmla="*/ 4 w 25"/>
                <a:gd name="T41" fmla="*/ 27 h 70"/>
                <a:gd name="T42" fmla="*/ 2 w 25"/>
                <a:gd name="T43" fmla="*/ 0 h 70"/>
                <a:gd name="T44" fmla="*/ 2 w 25"/>
                <a:gd name="T45" fmla="*/ 0 h 70"/>
                <a:gd name="T46" fmla="*/ 0 w 25"/>
                <a:gd name="T47" fmla="*/ 2 h 70"/>
                <a:gd name="T48" fmla="*/ 0 w 25"/>
                <a:gd name="T49" fmla="*/ 3 h 70"/>
                <a:gd name="T50" fmla="*/ 2 w 25"/>
                <a:gd name="T51"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 h="70">
                  <a:moveTo>
                    <a:pt x="22" y="65"/>
                  </a:moveTo>
                  <a:cubicBezTo>
                    <a:pt x="22" y="65"/>
                    <a:pt x="22" y="65"/>
                    <a:pt x="22" y="66"/>
                  </a:cubicBezTo>
                  <a:cubicBezTo>
                    <a:pt x="21" y="67"/>
                    <a:pt x="20" y="69"/>
                    <a:pt x="20" y="70"/>
                  </a:cubicBezTo>
                  <a:cubicBezTo>
                    <a:pt x="20" y="69"/>
                    <a:pt x="21" y="68"/>
                    <a:pt x="21" y="67"/>
                  </a:cubicBezTo>
                  <a:cubicBezTo>
                    <a:pt x="22" y="67"/>
                    <a:pt x="22" y="66"/>
                    <a:pt x="22" y="65"/>
                  </a:cubicBezTo>
                  <a:cubicBezTo>
                    <a:pt x="22" y="65"/>
                    <a:pt x="22" y="65"/>
                    <a:pt x="22" y="65"/>
                  </a:cubicBezTo>
                  <a:moveTo>
                    <a:pt x="25" y="61"/>
                  </a:moveTo>
                  <a:cubicBezTo>
                    <a:pt x="25" y="61"/>
                    <a:pt x="24" y="62"/>
                    <a:pt x="24" y="63"/>
                  </a:cubicBezTo>
                  <a:cubicBezTo>
                    <a:pt x="24" y="63"/>
                    <a:pt x="24" y="63"/>
                    <a:pt x="24" y="63"/>
                  </a:cubicBezTo>
                  <a:cubicBezTo>
                    <a:pt x="25" y="62"/>
                    <a:pt x="25" y="61"/>
                    <a:pt x="25" y="61"/>
                  </a:cubicBezTo>
                  <a:moveTo>
                    <a:pt x="4" y="47"/>
                  </a:moveTo>
                  <a:cubicBezTo>
                    <a:pt x="4" y="47"/>
                    <a:pt x="4" y="47"/>
                    <a:pt x="3" y="47"/>
                  </a:cubicBezTo>
                  <a:cubicBezTo>
                    <a:pt x="2" y="49"/>
                    <a:pt x="2" y="49"/>
                    <a:pt x="2" y="49"/>
                  </a:cubicBezTo>
                  <a:cubicBezTo>
                    <a:pt x="3" y="49"/>
                    <a:pt x="3" y="48"/>
                    <a:pt x="4" y="47"/>
                  </a:cubicBezTo>
                  <a:moveTo>
                    <a:pt x="0" y="27"/>
                  </a:moveTo>
                  <a:cubicBezTo>
                    <a:pt x="0" y="27"/>
                    <a:pt x="0" y="27"/>
                    <a:pt x="0" y="27"/>
                  </a:cubicBezTo>
                  <a:cubicBezTo>
                    <a:pt x="0" y="27"/>
                    <a:pt x="0" y="27"/>
                    <a:pt x="0" y="27"/>
                  </a:cubicBezTo>
                  <a:moveTo>
                    <a:pt x="4" y="27"/>
                  </a:moveTo>
                  <a:cubicBezTo>
                    <a:pt x="4" y="27"/>
                    <a:pt x="4" y="28"/>
                    <a:pt x="3" y="29"/>
                  </a:cubicBezTo>
                  <a:cubicBezTo>
                    <a:pt x="4" y="28"/>
                    <a:pt x="4" y="28"/>
                    <a:pt x="5" y="27"/>
                  </a:cubicBezTo>
                  <a:cubicBezTo>
                    <a:pt x="5" y="27"/>
                    <a:pt x="5" y="27"/>
                    <a:pt x="4" y="27"/>
                  </a:cubicBezTo>
                  <a:moveTo>
                    <a:pt x="2" y="0"/>
                  </a:moveTo>
                  <a:cubicBezTo>
                    <a:pt x="2" y="0"/>
                    <a:pt x="2" y="0"/>
                    <a:pt x="2" y="0"/>
                  </a:cubicBezTo>
                  <a:cubicBezTo>
                    <a:pt x="0" y="2"/>
                    <a:pt x="0" y="2"/>
                    <a:pt x="0" y="2"/>
                  </a:cubicBezTo>
                  <a:cubicBezTo>
                    <a:pt x="0" y="3"/>
                    <a:pt x="0" y="3"/>
                    <a:pt x="0" y="3"/>
                  </a:cubicBezTo>
                  <a:cubicBezTo>
                    <a:pt x="1" y="3"/>
                    <a:pt x="1" y="2"/>
                    <a:pt x="2"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3" name="Freeform 10611"/>
            <p:cNvSpPr>
              <a:spLocks/>
            </p:cNvSpPr>
            <p:nvPr/>
          </p:nvSpPr>
          <p:spPr bwMode="auto">
            <a:xfrm>
              <a:off x="-1101725" y="5829300"/>
              <a:ext cx="7938" cy="7938"/>
            </a:xfrm>
            <a:custGeom>
              <a:avLst/>
              <a:gdLst>
                <a:gd name="T0" fmla="*/ 2 w 2"/>
                <a:gd name="T1" fmla="*/ 0 h 2"/>
                <a:gd name="T2" fmla="*/ 0 w 2"/>
                <a:gd name="T3" fmla="*/ 2 h 2"/>
                <a:gd name="T4" fmla="*/ 0 w 2"/>
                <a:gd name="T5" fmla="*/ 2 h 2"/>
                <a:gd name="T6" fmla="*/ 2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1" y="1"/>
                    <a:pt x="0" y="2"/>
                  </a:cubicBezTo>
                  <a:cubicBezTo>
                    <a:pt x="0" y="2"/>
                    <a:pt x="0" y="2"/>
                    <a:pt x="0" y="2"/>
                  </a:cubicBezTo>
                  <a:cubicBezTo>
                    <a:pt x="1" y="1"/>
                    <a:pt x="2" y="1"/>
                    <a:pt x="2" y="0"/>
                  </a:cubicBezTo>
                  <a:cubicBezTo>
                    <a:pt x="2" y="0"/>
                    <a:pt x="2" y="0"/>
                    <a:pt x="2"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4" name="Freeform 10612"/>
            <p:cNvSpPr>
              <a:spLocks noEditPoints="1"/>
            </p:cNvSpPr>
            <p:nvPr/>
          </p:nvSpPr>
          <p:spPr bwMode="auto">
            <a:xfrm>
              <a:off x="-1143000" y="5821363"/>
              <a:ext cx="52388" cy="82550"/>
            </a:xfrm>
            <a:custGeom>
              <a:avLst/>
              <a:gdLst>
                <a:gd name="T0" fmla="*/ 0 w 14"/>
                <a:gd name="T1" fmla="*/ 22 h 22"/>
                <a:gd name="T2" fmla="*/ 0 w 14"/>
                <a:gd name="T3" fmla="*/ 22 h 22"/>
                <a:gd name="T4" fmla="*/ 0 w 14"/>
                <a:gd name="T5" fmla="*/ 22 h 22"/>
                <a:gd name="T6" fmla="*/ 0 w 14"/>
                <a:gd name="T7" fmla="*/ 22 h 22"/>
                <a:gd name="T8" fmla="*/ 2 w 14"/>
                <a:gd name="T9" fmla="*/ 19 h 22"/>
                <a:gd name="T10" fmla="*/ 1 w 14"/>
                <a:gd name="T11" fmla="*/ 20 h 22"/>
                <a:gd name="T12" fmla="*/ 1 w 14"/>
                <a:gd name="T13" fmla="*/ 20 h 22"/>
                <a:gd name="T14" fmla="*/ 2 w 14"/>
                <a:gd name="T15" fmla="*/ 20 h 22"/>
                <a:gd name="T16" fmla="*/ 2 w 14"/>
                <a:gd name="T17" fmla="*/ 19 h 22"/>
                <a:gd name="T18" fmla="*/ 2 w 14"/>
                <a:gd name="T19" fmla="*/ 19 h 22"/>
                <a:gd name="T20" fmla="*/ 6 w 14"/>
                <a:gd name="T21" fmla="*/ 13 h 22"/>
                <a:gd name="T22" fmla="*/ 2 w 14"/>
                <a:gd name="T23" fmla="*/ 19 h 22"/>
                <a:gd name="T24" fmla="*/ 2 w 14"/>
                <a:gd name="T25" fmla="*/ 19 h 22"/>
                <a:gd name="T26" fmla="*/ 6 w 14"/>
                <a:gd name="T27" fmla="*/ 13 h 22"/>
                <a:gd name="T28" fmla="*/ 6 w 14"/>
                <a:gd name="T29" fmla="*/ 13 h 22"/>
                <a:gd name="T30" fmla="*/ 11 w 14"/>
                <a:gd name="T31" fmla="*/ 4 h 22"/>
                <a:gd name="T32" fmla="*/ 8 w 14"/>
                <a:gd name="T33" fmla="*/ 10 h 22"/>
                <a:gd name="T34" fmla="*/ 8 w 14"/>
                <a:gd name="T35" fmla="*/ 10 h 22"/>
                <a:gd name="T36" fmla="*/ 11 w 14"/>
                <a:gd name="T37" fmla="*/ 5 h 22"/>
                <a:gd name="T38" fmla="*/ 11 w 14"/>
                <a:gd name="T39" fmla="*/ 5 h 22"/>
                <a:gd name="T40" fmla="*/ 11 w 14"/>
                <a:gd name="T41" fmla="*/ 4 h 22"/>
                <a:gd name="T42" fmla="*/ 11 w 14"/>
                <a:gd name="T43" fmla="*/ 4 h 22"/>
                <a:gd name="T44" fmla="*/ 14 w 14"/>
                <a:gd name="T45" fmla="*/ 0 h 22"/>
                <a:gd name="T46" fmla="*/ 13 w 14"/>
                <a:gd name="T47" fmla="*/ 1 h 22"/>
                <a:gd name="T48" fmla="*/ 13 w 14"/>
                <a:gd name="T49" fmla="*/ 1 h 22"/>
                <a:gd name="T50" fmla="*/ 14 w 14"/>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 h="22">
                  <a:moveTo>
                    <a:pt x="0" y="22"/>
                  </a:moveTo>
                  <a:cubicBezTo>
                    <a:pt x="0" y="22"/>
                    <a:pt x="0" y="22"/>
                    <a:pt x="0" y="22"/>
                  </a:cubicBezTo>
                  <a:cubicBezTo>
                    <a:pt x="0" y="22"/>
                    <a:pt x="0" y="22"/>
                    <a:pt x="0" y="22"/>
                  </a:cubicBezTo>
                  <a:cubicBezTo>
                    <a:pt x="0" y="22"/>
                    <a:pt x="0" y="22"/>
                    <a:pt x="0" y="22"/>
                  </a:cubicBezTo>
                  <a:moveTo>
                    <a:pt x="2" y="19"/>
                  </a:moveTo>
                  <a:cubicBezTo>
                    <a:pt x="2" y="20"/>
                    <a:pt x="2" y="20"/>
                    <a:pt x="1" y="20"/>
                  </a:cubicBezTo>
                  <a:cubicBezTo>
                    <a:pt x="1" y="20"/>
                    <a:pt x="1" y="20"/>
                    <a:pt x="1" y="20"/>
                  </a:cubicBezTo>
                  <a:cubicBezTo>
                    <a:pt x="2" y="20"/>
                    <a:pt x="2" y="20"/>
                    <a:pt x="2" y="20"/>
                  </a:cubicBezTo>
                  <a:cubicBezTo>
                    <a:pt x="2" y="20"/>
                    <a:pt x="2" y="20"/>
                    <a:pt x="2" y="19"/>
                  </a:cubicBezTo>
                  <a:cubicBezTo>
                    <a:pt x="2" y="19"/>
                    <a:pt x="2" y="19"/>
                    <a:pt x="2" y="19"/>
                  </a:cubicBezTo>
                  <a:moveTo>
                    <a:pt x="6" y="13"/>
                  </a:moveTo>
                  <a:cubicBezTo>
                    <a:pt x="5" y="15"/>
                    <a:pt x="3" y="17"/>
                    <a:pt x="2" y="19"/>
                  </a:cubicBezTo>
                  <a:cubicBezTo>
                    <a:pt x="2" y="19"/>
                    <a:pt x="2" y="19"/>
                    <a:pt x="2" y="19"/>
                  </a:cubicBezTo>
                  <a:cubicBezTo>
                    <a:pt x="3" y="17"/>
                    <a:pt x="5" y="15"/>
                    <a:pt x="6" y="13"/>
                  </a:cubicBezTo>
                  <a:cubicBezTo>
                    <a:pt x="6" y="13"/>
                    <a:pt x="6" y="13"/>
                    <a:pt x="6" y="13"/>
                  </a:cubicBezTo>
                  <a:moveTo>
                    <a:pt x="11" y="4"/>
                  </a:moveTo>
                  <a:cubicBezTo>
                    <a:pt x="10" y="6"/>
                    <a:pt x="9" y="8"/>
                    <a:pt x="8" y="10"/>
                  </a:cubicBezTo>
                  <a:cubicBezTo>
                    <a:pt x="8" y="10"/>
                    <a:pt x="8" y="10"/>
                    <a:pt x="8" y="10"/>
                  </a:cubicBezTo>
                  <a:cubicBezTo>
                    <a:pt x="9" y="9"/>
                    <a:pt x="10" y="7"/>
                    <a:pt x="11" y="5"/>
                  </a:cubicBezTo>
                  <a:cubicBezTo>
                    <a:pt x="11" y="5"/>
                    <a:pt x="11" y="5"/>
                    <a:pt x="11" y="5"/>
                  </a:cubicBezTo>
                  <a:cubicBezTo>
                    <a:pt x="11" y="4"/>
                    <a:pt x="11" y="4"/>
                    <a:pt x="11" y="4"/>
                  </a:cubicBezTo>
                  <a:cubicBezTo>
                    <a:pt x="11" y="4"/>
                    <a:pt x="11" y="4"/>
                    <a:pt x="11" y="4"/>
                  </a:cubicBezTo>
                  <a:moveTo>
                    <a:pt x="14" y="0"/>
                  </a:moveTo>
                  <a:cubicBezTo>
                    <a:pt x="14" y="1"/>
                    <a:pt x="13" y="1"/>
                    <a:pt x="13" y="1"/>
                  </a:cubicBezTo>
                  <a:cubicBezTo>
                    <a:pt x="13" y="1"/>
                    <a:pt x="13" y="1"/>
                    <a:pt x="13" y="1"/>
                  </a:cubicBezTo>
                  <a:cubicBezTo>
                    <a:pt x="13" y="1"/>
                    <a:pt x="14" y="1"/>
                    <a:pt x="1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5" name="Freeform 10613"/>
            <p:cNvSpPr>
              <a:spLocks noEditPoints="1"/>
            </p:cNvSpPr>
            <p:nvPr/>
          </p:nvSpPr>
          <p:spPr bwMode="auto">
            <a:xfrm>
              <a:off x="-1143000" y="5826125"/>
              <a:ext cx="49213" cy="77788"/>
            </a:xfrm>
            <a:custGeom>
              <a:avLst/>
              <a:gdLst>
                <a:gd name="T0" fmla="*/ 1 w 13"/>
                <a:gd name="T1" fmla="*/ 19 h 21"/>
                <a:gd name="T2" fmla="*/ 0 w 13"/>
                <a:gd name="T3" fmla="*/ 21 h 21"/>
                <a:gd name="T4" fmla="*/ 0 w 13"/>
                <a:gd name="T5" fmla="*/ 21 h 21"/>
                <a:gd name="T6" fmla="*/ 1 w 13"/>
                <a:gd name="T7" fmla="*/ 19 h 21"/>
                <a:gd name="T8" fmla="*/ 1 w 13"/>
                <a:gd name="T9" fmla="*/ 19 h 21"/>
                <a:gd name="T10" fmla="*/ 2 w 13"/>
                <a:gd name="T11" fmla="*/ 18 h 21"/>
                <a:gd name="T12" fmla="*/ 2 w 13"/>
                <a:gd name="T13" fmla="*/ 18 h 21"/>
                <a:gd name="T14" fmla="*/ 2 w 13"/>
                <a:gd name="T15" fmla="*/ 18 h 21"/>
                <a:gd name="T16" fmla="*/ 2 w 13"/>
                <a:gd name="T17" fmla="*/ 18 h 21"/>
                <a:gd name="T18" fmla="*/ 2 w 13"/>
                <a:gd name="T19" fmla="*/ 18 h 21"/>
                <a:gd name="T20" fmla="*/ 2 w 13"/>
                <a:gd name="T21" fmla="*/ 18 h 21"/>
                <a:gd name="T22" fmla="*/ 8 w 13"/>
                <a:gd name="T23" fmla="*/ 9 h 21"/>
                <a:gd name="T24" fmla="*/ 6 w 13"/>
                <a:gd name="T25" fmla="*/ 12 h 21"/>
                <a:gd name="T26" fmla="*/ 6 w 13"/>
                <a:gd name="T27" fmla="*/ 12 h 21"/>
                <a:gd name="T28" fmla="*/ 8 w 13"/>
                <a:gd name="T29" fmla="*/ 9 h 21"/>
                <a:gd name="T30" fmla="*/ 8 w 13"/>
                <a:gd name="T31" fmla="*/ 9 h 21"/>
                <a:gd name="T32" fmla="*/ 13 w 13"/>
                <a:gd name="T33" fmla="*/ 0 h 21"/>
                <a:gd name="T34" fmla="*/ 11 w 13"/>
                <a:gd name="T35" fmla="*/ 3 h 21"/>
                <a:gd name="T36" fmla="*/ 11 w 13"/>
                <a:gd name="T37" fmla="*/ 3 h 21"/>
                <a:gd name="T38" fmla="*/ 13 w 13"/>
                <a:gd name="T39" fmla="*/ 0 h 21"/>
                <a:gd name="T40" fmla="*/ 13 w 13"/>
                <a:gd name="T4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21">
                  <a:moveTo>
                    <a:pt x="1" y="19"/>
                  </a:moveTo>
                  <a:cubicBezTo>
                    <a:pt x="1" y="20"/>
                    <a:pt x="0" y="20"/>
                    <a:pt x="0" y="21"/>
                  </a:cubicBezTo>
                  <a:cubicBezTo>
                    <a:pt x="0" y="21"/>
                    <a:pt x="0" y="21"/>
                    <a:pt x="0" y="21"/>
                  </a:cubicBezTo>
                  <a:cubicBezTo>
                    <a:pt x="1" y="20"/>
                    <a:pt x="1" y="20"/>
                    <a:pt x="1" y="19"/>
                  </a:cubicBezTo>
                  <a:cubicBezTo>
                    <a:pt x="1" y="19"/>
                    <a:pt x="1" y="19"/>
                    <a:pt x="1" y="19"/>
                  </a:cubicBezTo>
                  <a:moveTo>
                    <a:pt x="2" y="18"/>
                  </a:moveTo>
                  <a:cubicBezTo>
                    <a:pt x="2" y="18"/>
                    <a:pt x="2" y="18"/>
                    <a:pt x="2" y="18"/>
                  </a:cubicBezTo>
                  <a:cubicBezTo>
                    <a:pt x="2" y="18"/>
                    <a:pt x="2" y="18"/>
                    <a:pt x="2" y="18"/>
                  </a:cubicBezTo>
                  <a:cubicBezTo>
                    <a:pt x="2" y="18"/>
                    <a:pt x="2" y="18"/>
                    <a:pt x="2" y="18"/>
                  </a:cubicBezTo>
                  <a:cubicBezTo>
                    <a:pt x="2" y="18"/>
                    <a:pt x="2" y="18"/>
                    <a:pt x="2" y="18"/>
                  </a:cubicBezTo>
                  <a:cubicBezTo>
                    <a:pt x="2" y="18"/>
                    <a:pt x="2" y="18"/>
                    <a:pt x="2" y="18"/>
                  </a:cubicBezTo>
                  <a:moveTo>
                    <a:pt x="8" y="9"/>
                  </a:moveTo>
                  <a:cubicBezTo>
                    <a:pt x="7" y="10"/>
                    <a:pt x="6" y="11"/>
                    <a:pt x="6" y="12"/>
                  </a:cubicBezTo>
                  <a:cubicBezTo>
                    <a:pt x="6" y="12"/>
                    <a:pt x="6" y="12"/>
                    <a:pt x="6" y="12"/>
                  </a:cubicBezTo>
                  <a:cubicBezTo>
                    <a:pt x="7" y="11"/>
                    <a:pt x="7" y="10"/>
                    <a:pt x="8" y="9"/>
                  </a:cubicBezTo>
                  <a:cubicBezTo>
                    <a:pt x="8" y="9"/>
                    <a:pt x="8" y="9"/>
                    <a:pt x="8" y="9"/>
                  </a:cubicBezTo>
                  <a:moveTo>
                    <a:pt x="13" y="0"/>
                  </a:moveTo>
                  <a:cubicBezTo>
                    <a:pt x="12" y="1"/>
                    <a:pt x="12" y="2"/>
                    <a:pt x="11" y="3"/>
                  </a:cubicBezTo>
                  <a:cubicBezTo>
                    <a:pt x="11" y="3"/>
                    <a:pt x="11" y="3"/>
                    <a:pt x="11" y="3"/>
                  </a:cubicBezTo>
                  <a:cubicBezTo>
                    <a:pt x="12" y="2"/>
                    <a:pt x="12" y="1"/>
                    <a:pt x="13" y="0"/>
                  </a:cubicBezTo>
                  <a:cubicBezTo>
                    <a:pt x="13" y="0"/>
                    <a:pt x="13" y="0"/>
                    <a:pt x="13"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6" name="Freeform 10614"/>
            <p:cNvSpPr>
              <a:spLocks noEditPoints="1"/>
            </p:cNvSpPr>
            <p:nvPr/>
          </p:nvSpPr>
          <p:spPr bwMode="auto">
            <a:xfrm>
              <a:off x="-1123950" y="5856288"/>
              <a:ext cx="14288" cy="25400"/>
            </a:xfrm>
            <a:custGeom>
              <a:avLst/>
              <a:gdLst>
                <a:gd name="T0" fmla="*/ 1 w 4"/>
                <a:gd name="T1" fmla="*/ 4 h 7"/>
                <a:gd name="T2" fmla="*/ 0 w 4"/>
                <a:gd name="T3" fmla="*/ 7 h 7"/>
                <a:gd name="T4" fmla="*/ 1 w 4"/>
                <a:gd name="T5" fmla="*/ 4 h 7"/>
                <a:gd name="T6" fmla="*/ 1 w 4"/>
                <a:gd name="T7" fmla="*/ 4 h 7"/>
                <a:gd name="T8" fmla="*/ 4 w 4"/>
                <a:gd name="T9" fmla="*/ 0 h 7"/>
                <a:gd name="T10" fmla="*/ 3 w 4"/>
                <a:gd name="T11" fmla="*/ 1 h 7"/>
                <a:gd name="T12" fmla="*/ 3 w 4"/>
                <a:gd name="T13" fmla="*/ 1 h 7"/>
                <a:gd name="T14" fmla="*/ 4 w 4"/>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1" y="4"/>
                  </a:moveTo>
                  <a:cubicBezTo>
                    <a:pt x="1" y="5"/>
                    <a:pt x="0" y="6"/>
                    <a:pt x="0" y="7"/>
                  </a:cubicBezTo>
                  <a:cubicBezTo>
                    <a:pt x="0" y="6"/>
                    <a:pt x="1" y="5"/>
                    <a:pt x="1" y="4"/>
                  </a:cubicBezTo>
                  <a:cubicBezTo>
                    <a:pt x="1" y="4"/>
                    <a:pt x="1" y="4"/>
                    <a:pt x="1" y="4"/>
                  </a:cubicBezTo>
                  <a:moveTo>
                    <a:pt x="4" y="0"/>
                  </a:moveTo>
                  <a:cubicBezTo>
                    <a:pt x="3" y="0"/>
                    <a:pt x="3" y="1"/>
                    <a:pt x="3" y="1"/>
                  </a:cubicBezTo>
                  <a:cubicBezTo>
                    <a:pt x="3" y="1"/>
                    <a:pt x="3" y="1"/>
                    <a:pt x="3" y="1"/>
                  </a:cubicBezTo>
                  <a:cubicBezTo>
                    <a:pt x="3" y="1"/>
                    <a:pt x="3" y="0"/>
                    <a:pt x="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7" name="Freeform 10615"/>
            <p:cNvSpPr>
              <a:spLocks/>
            </p:cNvSpPr>
            <p:nvPr/>
          </p:nvSpPr>
          <p:spPr bwMode="auto">
            <a:xfrm>
              <a:off x="-1120775" y="5859463"/>
              <a:ext cx="7938" cy="11113"/>
            </a:xfrm>
            <a:custGeom>
              <a:avLst/>
              <a:gdLst>
                <a:gd name="T0" fmla="*/ 2 w 2"/>
                <a:gd name="T1" fmla="*/ 0 h 3"/>
                <a:gd name="T2" fmla="*/ 0 w 2"/>
                <a:gd name="T3" fmla="*/ 3 h 3"/>
                <a:gd name="T4" fmla="*/ 0 w 2"/>
                <a:gd name="T5" fmla="*/ 3 h 3"/>
                <a:gd name="T6" fmla="*/ 2 w 2"/>
                <a:gd name="T7" fmla="*/ 0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1" y="1"/>
                    <a:pt x="1" y="2"/>
                    <a:pt x="0" y="3"/>
                  </a:cubicBezTo>
                  <a:cubicBezTo>
                    <a:pt x="0" y="3"/>
                    <a:pt x="0" y="3"/>
                    <a:pt x="0" y="3"/>
                  </a:cubicBezTo>
                  <a:cubicBezTo>
                    <a:pt x="1" y="2"/>
                    <a:pt x="1" y="1"/>
                    <a:pt x="2" y="0"/>
                  </a:cubicBezTo>
                  <a:cubicBezTo>
                    <a:pt x="2" y="0"/>
                    <a:pt x="2" y="0"/>
                    <a:pt x="2"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8" name="Freeform 10616"/>
            <p:cNvSpPr>
              <a:spLocks/>
            </p:cNvSpPr>
            <p:nvPr/>
          </p:nvSpPr>
          <p:spPr bwMode="auto">
            <a:xfrm>
              <a:off x="-1173163" y="5867400"/>
              <a:ext cx="3175" cy="0"/>
            </a:xfrm>
            <a:custGeom>
              <a:avLst/>
              <a:gdLst>
                <a:gd name="T0" fmla="*/ 0 w 1"/>
                <a:gd name="T1" fmla="*/ 1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1" y="0"/>
                    <a:pt x="1" y="0"/>
                    <a:pt x="1" y="0"/>
                  </a:cubicBezTo>
                  <a:cubicBezTo>
                    <a:pt x="1" y="0"/>
                    <a:pt x="1" y="0"/>
                    <a:pt x="1" y="0"/>
                  </a:cubicBezTo>
                  <a:cubicBezTo>
                    <a:pt x="1" y="0"/>
                    <a:pt x="1" y="0"/>
                    <a:pt x="1" y="0"/>
                  </a:cubicBezTo>
                  <a:cubicBezTo>
                    <a:pt x="1" y="0"/>
                    <a:pt x="1"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39" name="Freeform 10617"/>
            <p:cNvSpPr>
              <a:spLocks/>
            </p:cNvSpPr>
            <p:nvPr/>
          </p:nvSpPr>
          <p:spPr bwMode="auto">
            <a:xfrm>
              <a:off x="-1173163" y="5867400"/>
              <a:ext cx="3175" cy="3175"/>
            </a:xfrm>
            <a:custGeom>
              <a:avLst/>
              <a:gdLst>
                <a:gd name="T0" fmla="*/ 0 w 1"/>
                <a:gd name="T1" fmla="*/ 0 h 1"/>
                <a:gd name="T2" fmla="*/ 0 w 1"/>
                <a:gd name="T3" fmla="*/ 0 h 1"/>
                <a:gd name="T4" fmla="*/ 0 w 1"/>
                <a:gd name="T5" fmla="*/ 0 h 1"/>
                <a:gd name="T6" fmla="*/ 0 w 1"/>
                <a:gd name="T7" fmla="*/ 0 h 1"/>
                <a:gd name="T8" fmla="*/ 1 w 1"/>
                <a:gd name="T9" fmla="*/ 1 h 1"/>
                <a:gd name="T10" fmla="*/ 1 w 1"/>
                <a:gd name="T11" fmla="*/ 0 h 1"/>
                <a:gd name="T12" fmla="*/ 1 w 1"/>
                <a:gd name="T13" fmla="*/ 0 h 1"/>
                <a:gd name="T14" fmla="*/ 0 w 1"/>
                <a:gd name="T15" fmla="*/ 0 h 1"/>
                <a:gd name="T16" fmla="*/ 0 w 1"/>
                <a:gd name="T17"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1">
                  <a:moveTo>
                    <a:pt x="0" y="0"/>
                  </a:moveTo>
                  <a:cubicBezTo>
                    <a:pt x="0" y="0"/>
                    <a:pt x="0" y="0"/>
                    <a:pt x="0" y="0"/>
                  </a:cubicBezTo>
                  <a:cubicBezTo>
                    <a:pt x="0" y="0"/>
                    <a:pt x="0" y="0"/>
                    <a:pt x="0" y="0"/>
                  </a:cubicBezTo>
                  <a:cubicBezTo>
                    <a:pt x="0" y="0"/>
                    <a:pt x="0" y="0"/>
                    <a:pt x="0" y="0"/>
                  </a:cubicBezTo>
                  <a:cubicBezTo>
                    <a:pt x="0" y="0"/>
                    <a:pt x="1" y="0"/>
                    <a:pt x="1" y="1"/>
                  </a:cubicBezTo>
                  <a:cubicBezTo>
                    <a:pt x="1" y="1"/>
                    <a:pt x="1" y="0"/>
                    <a:pt x="1" y="0"/>
                  </a:cubicBezTo>
                  <a:cubicBezTo>
                    <a:pt x="1" y="0"/>
                    <a:pt x="1" y="0"/>
                    <a:pt x="1" y="0"/>
                  </a:cubicBezTo>
                  <a:cubicBezTo>
                    <a:pt x="0" y="0"/>
                    <a:pt x="0" y="0"/>
                    <a:pt x="0" y="0"/>
                  </a:cubicBezTo>
                  <a:cubicBezTo>
                    <a:pt x="0" y="0"/>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40" name="Oval 10618"/>
            <p:cNvSpPr>
              <a:spLocks noChangeArrowheads="1"/>
            </p:cNvSpPr>
            <p:nvPr/>
          </p:nvSpPr>
          <p:spPr bwMode="auto">
            <a:xfrm>
              <a:off x="-1173163" y="5870575"/>
              <a:ext cx="1588" cy="1588"/>
            </a:xfrm>
            <a:prstGeom prst="ellipse">
              <a:avLst/>
            </a:pr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41" name="Freeform 10619"/>
            <p:cNvSpPr>
              <a:spLocks/>
            </p:cNvSpPr>
            <p:nvPr/>
          </p:nvSpPr>
          <p:spPr bwMode="auto">
            <a:xfrm>
              <a:off x="-1173163" y="5870575"/>
              <a:ext cx="0" cy="4763"/>
            </a:xfrm>
            <a:custGeom>
              <a:avLst/>
              <a:gdLst>
                <a:gd name="T0" fmla="*/ 0 h 1"/>
                <a:gd name="T1" fmla="*/ 0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0"/>
                  </a:cubicBezTo>
                  <a:cubicBezTo>
                    <a:pt x="0" y="0"/>
                    <a:pt x="0" y="1"/>
                    <a:pt x="0" y="1"/>
                  </a:cubicBezTo>
                  <a:cubicBezTo>
                    <a:pt x="0" y="1"/>
                    <a:pt x="0" y="1"/>
                    <a:pt x="0" y="0"/>
                  </a:cubicBezTo>
                  <a:cubicBezTo>
                    <a:pt x="0" y="0"/>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42" name="Freeform 10620"/>
            <p:cNvSpPr>
              <a:spLocks/>
            </p:cNvSpPr>
            <p:nvPr/>
          </p:nvSpPr>
          <p:spPr bwMode="auto">
            <a:xfrm>
              <a:off x="-1165225" y="58785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43" name="Freeform 10621"/>
            <p:cNvSpPr>
              <a:spLocks/>
            </p:cNvSpPr>
            <p:nvPr/>
          </p:nvSpPr>
          <p:spPr bwMode="auto">
            <a:xfrm>
              <a:off x="-1165225" y="5878513"/>
              <a:ext cx="0" cy="7938"/>
            </a:xfrm>
            <a:custGeom>
              <a:avLst/>
              <a:gdLst>
                <a:gd name="T0" fmla="*/ 0 h 2"/>
                <a:gd name="T1" fmla="*/ 0 h 2"/>
                <a:gd name="T2" fmla="*/ 2 h 2"/>
                <a:gd name="T3" fmla="*/ 1 h 2"/>
                <a:gd name="T4" fmla="*/ 1 h 2"/>
                <a:gd name="T5" fmla="*/ 1 h 2"/>
                <a:gd name="T6" fmla="*/ 0 h 2"/>
                <a:gd name="T7" fmla="*/ 0 h 2"/>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2">
                  <a:moveTo>
                    <a:pt x="0" y="0"/>
                  </a:moveTo>
                  <a:cubicBezTo>
                    <a:pt x="0" y="0"/>
                    <a:pt x="0" y="0"/>
                    <a:pt x="0" y="0"/>
                  </a:cubicBezTo>
                  <a:cubicBezTo>
                    <a:pt x="0" y="1"/>
                    <a:pt x="0" y="2"/>
                    <a:pt x="0" y="2"/>
                  </a:cubicBezTo>
                  <a:cubicBezTo>
                    <a:pt x="0" y="2"/>
                    <a:pt x="0" y="2"/>
                    <a:pt x="0" y="1"/>
                  </a:cubicBezTo>
                  <a:cubicBezTo>
                    <a:pt x="0" y="1"/>
                    <a:pt x="0" y="1"/>
                    <a:pt x="0" y="1"/>
                  </a:cubicBezTo>
                  <a:cubicBezTo>
                    <a:pt x="0" y="1"/>
                    <a:pt x="0" y="1"/>
                    <a:pt x="0" y="1"/>
                  </a:cubicBezTo>
                  <a:cubicBezTo>
                    <a:pt x="0" y="1"/>
                    <a:pt x="0" y="0"/>
                    <a:pt x="0" y="0"/>
                  </a:cubicBezTo>
                  <a:cubicBezTo>
                    <a:pt x="0" y="0"/>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44" name="Freeform 10622"/>
            <p:cNvSpPr>
              <a:spLocks noEditPoints="1"/>
            </p:cNvSpPr>
            <p:nvPr/>
          </p:nvSpPr>
          <p:spPr bwMode="auto">
            <a:xfrm>
              <a:off x="-1158875" y="5881688"/>
              <a:ext cx="34925" cy="60325"/>
            </a:xfrm>
            <a:custGeom>
              <a:avLst/>
              <a:gdLst>
                <a:gd name="T0" fmla="*/ 0 w 9"/>
                <a:gd name="T1" fmla="*/ 15 h 16"/>
                <a:gd name="T2" fmla="*/ 0 w 9"/>
                <a:gd name="T3" fmla="*/ 16 h 16"/>
                <a:gd name="T4" fmla="*/ 0 w 9"/>
                <a:gd name="T5" fmla="*/ 16 h 16"/>
                <a:gd name="T6" fmla="*/ 0 w 9"/>
                <a:gd name="T7" fmla="*/ 16 h 16"/>
                <a:gd name="T8" fmla="*/ 0 w 9"/>
                <a:gd name="T9" fmla="*/ 15 h 16"/>
                <a:gd name="T10" fmla="*/ 1 w 9"/>
                <a:gd name="T11" fmla="*/ 14 h 16"/>
                <a:gd name="T12" fmla="*/ 0 w 9"/>
                <a:gd name="T13" fmla="*/ 15 h 16"/>
                <a:gd name="T14" fmla="*/ 0 w 9"/>
                <a:gd name="T15" fmla="*/ 15 h 16"/>
                <a:gd name="T16" fmla="*/ 1 w 9"/>
                <a:gd name="T17" fmla="*/ 14 h 16"/>
                <a:gd name="T18" fmla="*/ 1 w 9"/>
                <a:gd name="T19" fmla="*/ 14 h 16"/>
                <a:gd name="T20" fmla="*/ 3 w 9"/>
                <a:gd name="T21" fmla="*/ 10 h 16"/>
                <a:gd name="T22" fmla="*/ 3 w 9"/>
                <a:gd name="T23" fmla="*/ 10 h 16"/>
                <a:gd name="T24" fmla="*/ 3 w 9"/>
                <a:gd name="T25" fmla="*/ 10 h 16"/>
                <a:gd name="T26" fmla="*/ 3 w 9"/>
                <a:gd name="T27" fmla="*/ 11 h 16"/>
                <a:gd name="T28" fmla="*/ 3 w 9"/>
                <a:gd name="T29" fmla="*/ 10 h 16"/>
                <a:gd name="T30" fmla="*/ 3 w 9"/>
                <a:gd name="T31" fmla="*/ 10 h 16"/>
                <a:gd name="T32" fmla="*/ 5 w 9"/>
                <a:gd name="T33" fmla="*/ 7 h 16"/>
                <a:gd name="T34" fmla="*/ 5 w 9"/>
                <a:gd name="T35" fmla="*/ 7 h 16"/>
                <a:gd name="T36" fmla="*/ 5 w 9"/>
                <a:gd name="T37" fmla="*/ 7 h 16"/>
                <a:gd name="T38" fmla="*/ 5 w 9"/>
                <a:gd name="T39" fmla="*/ 7 h 16"/>
                <a:gd name="T40" fmla="*/ 5 w 9"/>
                <a:gd name="T41" fmla="*/ 7 h 16"/>
                <a:gd name="T42" fmla="*/ 6 w 9"/>
                <a:gd name="T43" fmla="*/ 4 h 16"/>
                <a:gd name="T44" fmla="*/ 6 w 9"/>
                <a:gd name="T45" fmla="*/ 4 h 16"/>
                <a:gd name="T46" fmla="*/ 6 w 9"/>
                <a:gd name="T47" fmla="*/ 4 h 16"/>
                <a:gd name="T48" fmla="*/ 7 w 9"/>
                <a:gd name="T49" fmla="*/ 4 h 16"/>
                <a:gd name="T50" fmla="*/ 6 w 9"/>
                <a:gd name="T51" fmla="*/ 4 h 16"/>
                <a:gd name="T52" fmla="*/ 9 w 9"/>
                <a:gd name="T53" fmla="*/ 0 h 16"/>
                <a:gd name="T54" fmla="*/ 7 w 9"/>
                <a:gd name="T55" fmla="*/ 3 h 16"/>
                <a:gd name="T56" fmla="*/ 7 w 9"/>
                <a:gd name="T57" fmla="*/ 3 h 16"/>
                <a:gd name="T58" fmla="*/ 9 w 9"/>
                <a:gd name="T5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 h="16">
                  <a:moveTo>
                    <a:pt x="0" y="15"/>
                  </a:moveTo>
                  <a:cubicBezTo>
                    <a:pt x="0" y="16"/>
                    <a:pt x="0" y="16"/>
                    <a:pt x="0" y="16"/>
                  </a:cubicBezTo>
                  <a:cubicBezTo>
                    <a:pt x="0" y="16"/>
                    <a:pt x="0" y="16"/>
                    <a:pt x="0" y="16"/>
                  </a:cubicBezTo>
                  <a:cubicBezTo>
                    <a:pt x="0" y="16"/>
                    <a:pt x="0" y="16"/>
                    <a:pt x="0" y="16"/>
                  </a:cubicBezTo>
                  <a:cubicBezTo>
                    <a:pt x="0" y="15"/>
                    <a:pt x="0" y="15"/>
                    <a:pt x="0" y="15"/>
                  </a:cubicBezTo>
                  <a:moveTo>
                    <a:pt x="1" y="14"/>
                  </a:moveTo>
                  <a:cubicBezTo>
                    <a:pt x="1" y="14"/>
                    <a:pt x="0" y="15"/>
                    <a:pt x="0" y="15"/>
                  </a:cubicBezTo>
                  <a:cubicBezTo>
                    <a:pt x="0" y="15"/>
                    <a:pt x="0" y="15"/>
                    <a:pt x="0" y="15"/>
                  </a:cubicBezTo>
                  <a:cubicBezTo>
                    <a:pt x="0" y="15"/>
                    <a:pt x="1" y="14"/>
                    <a:pt x="1" y="14"/>
                  </a:cubicBezTo>
                  <a:cubicBezTo>
                    <a:pt x="1" y="14"/>
                    <a:pt x="1" y="14"/>
                    <a:pt x="1" y="14"/>
                  </a:cubicBezTo>
                  <a:moveTo>
                    <a:pt x="3" y="10"/>
                  </a:moveTo>
                  <a:cubicBezTo>
                    <a:pt x="3" y="10"/>
                    <a:pt x="3" y="10"/>
                    <a:pt x="3" y="10"/>
                  </a:cubicBezTo>
                  <a:cubicBezTo>
                    <a:pt x="3" y="10"/>
                    <a:pt x="3" y="10"/>
                    <a:pt x="3" y="10"/>
                  </a:cubicBezTo>
                  <a:cubicBezTo>
                    <a:pt x="3" y="10"/>
                    <a:pt x="3" y="10"/>
                    <a:pt x="3" y="11"/>
                  </a:cubicBezTo>
                  <a:cubicBezTo>
                    <a:pt x="3" y="10"/>
                    <a:pt x="3" y="10"/>
                    <a:pt x="3" y="10"/>
                  </a:cubicBezTo>
                  <a:cubicBezTo>
                    <a:pt x="3" y="10"/>
                    <a:pt x="3" y="10"/>
                    <a:pt x="3" y="10"/>
                  </a:cubicBezTo>
                  <a:moveTo>
                    <a:pt x="5" y="7"/>
                  </a:moveTo>
                  <a:cubicBezTo>
                    <a:pt x="5" y="7"/>
                    <a:pt x="5" y="7"/>
                    <a:pt x="5" y="7"/>
                  </a:cubicBezTo>
                  <a:cubicBezTo>
                    <a:pt x="5" y="7"/>
                    <a:pt x="5" y="7"/>
                    <a:pt x="5" y="7"/>
                  </a:cubicBezTo>
                  <a:cubicBezTo>
                    <a:pt x="5" y="7"/>
                    <a:pt x="5" y="7"/>
                    <a:pt x="5" y="7"/>
                  </a:cubicBezTo>
                  <a:cubicBezTo>
                    <a:pt x="5" y="7"/>
                    <a:pt x="5" y="7"/>
                    <a:pt x="5" y="7"/>
                  </a:cubicBezTo>
                  <a:moveTo>
                    <a:pt x="6" y="4"/>
                  </a:moveTo>
                  <a:cubicBezTo>
                    <a:pt x="6" y="4"/>
                    <a:pt x="6" y="4"/>
                    <a:pt x="6" y="4"/>
                  </a:cubicBezTo>
                  <a:cubicBezTo>
                    <a:pt x="6" y="4"/>
                    <a:pt x="6" y="4"/>
                    <a:pt x="6" y="4"/>
                  </a:cubicBezTo>
                  <a:cubicBezTo>
                    <a:pt x="6" y="4"/>
                    <a:pt x="6" y="4"/>
                    <a:pt x="7" y="4"/>
                  </a:cubicBezTo>
                  <a:cubicBezTo>
                    <a:pt x="6" y="4"/>
                    <a:pt x="6" y="4"/>
                    <a:pt x="6" y="4"/>
                  </a:cubicBezTo>
                  <a:moveTo>
                    <a:pt x="9" y="0"/>
                  </a:moveTo>
                  <a:cubicBezTo>
                    <a:pt x="8" y="1"/>
                    <a:pt x="7" y="2"/>
                    <a:pt x="7" y="3"/>
                  </a:cubicBezTo>
                  <a:cubicBezTo>
                    <a:pt x="7" y="3"/>
                    <a:pt x="7" y="3"/>
                    <a:pt x="7" y="3"/>
                  </a:cubicBezTo>
                  <a:cubicBezTo>
                    <a:pt x="8" y="2"/>
                    <a:pt x="8" y="1"/>
                    <a:pt x="9"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45" name="Freeform 10623"/>
            <p:cNvSpPr>
              <a:spLocks noEditPoints="1"/>
            </p:cNvSpPr>
            <p:nvPr/>
          </p:nvSpPr>
          <p:spPr bwMode="auto">
            <a:xfrm>
              <a:off x="-1158875" y="5892800"/>
              <a:ext cx="26988" cy="49213"/>
            </a:xfrm>
            <a:custGeom>
              <a:avLst/>
              <a:gdLst>
                <a:gd name="T0" fmla="*/ 0 w 7"/>
                <a:gd name="T1" fmla="*/ 13 h 13"/>
                <a:gd name="T2" fmla="*/ 0 w 7"/>
                <a:gd name="T3" fmla="*/ 13 h 13"/>
                <a:gd name="T4" fmla="*/ 0 w 7"/>
                <a:gd name="T5" fmla="*/ 13 h 13"/>
                <a:gd name="T6" fmla="*/ 0 w 7"/>
                <a:gd name="T7" fmla="*/ 13 h 13"/>
                <a:gd name="T8" fmla="*/ 0 w 7"/>
                <a:gd name="T9" fmla="*/ 12 h 13"/>
                <a:gd name="T10" fmla="*/ 0 w 7"/>
                <a:gd name="T11" fmla="*/ 12 h 13"/>
                <a:gd name="T12" fmla="*/ 0 w 7"/>
                <a:gd name="T13" fmla="*/ 13 h 13"/>
                <a:gd name="T14" fmla="*/ 0 w 7"/>
                <a:gd name="T15" fmla="*/ 12 h 13"/>
                <a:gd name="T16" fmla="*/ 0 w 7"/>
                <a:gd name="T17" fmla="*/ 12 h 13"/>
                <a:gd name="T18" fmla="*/ 3 w 7"/>
                <a:gd name="T19" fmla="*/ 7 h 13"/>
                <a:gd name="T20" fmla="*/ 1 w 7"/>
                <a:gd name="T21" fmla="*/ 11 h 13"/>
                <a:gd name="T22" fmla="*/ 1 w 7"/>
                <a:gd name="T23" fmla="*/ 11 h 13"/>
                <a:gd name="T24" fmla="*/ 3 w 7"/>
                <a:gd name="T25" fmla="*/ 8 h 13"/>
                <a:gd name="T26" fmla="*/ 3 w 7"/>
                <a:gd name="T27" fmla="*/ 7 h 13"/>
                <a:gd name="T28" fmla="*/ 5 w 7"/>
                <a:gd name="T29" fmla="*/ 4 h 13"/>
                <a:gd name="T30" fmla="*/ 3 w 7"/>
                <a:gd name="T31" fmla="*/ 7 h 13"/>
                <a:gd name="T32" fmla="*/ 3 w 7"/>
                <a:gd name="T33" fmla="*/ 7 h 13"/>
                <a:gd name="T34" fmla="*/ 5 w 7"/>
                <a:gd name="T35" fmla="*/ 4 h 13"/>
                <a:gd name="T36" fmla="*/ 5 w 7"/>
                <a:gd name="T37" fmla="*/ 4 h 13"/>
                <a:gd name="T38" fmla="*/ 6 w 7"/>
                <a:gd name="T39" fmla="*/ 1 h 13"/>
                <a:gd name="T40" fmla="*/ 5 w 7"/>
                <a:gd name="T41" fmla="*/ 3 h 13"/>
                <a:gd name="T42" fmla="*/ 5 w 7"/>
                <a:gd name="T43" fmla="*/ 4 h 13"/>
                <a:gd name="T44" fmla="*/ 5 w 7"/>
                <a:gd name="T45" fmla="*/ 4 h 13"/>
                <a:gd name="T46" fmla="*/ 5 w 7"/>
                <a:gd name="T47" fmla="*/ 3 h 13"/>
                <a:gd name="T48" fmla="*/ 6 w 7"/>
                <a:gd name="T49" fmla="*/ 1 h 13"/>
                <a:gd name="T50" fmla="*/ 6 w 7"/>
                <a:gd name="T51" fmla="*/ 1 h 13"/>
                <a:gd name="T52" fmla="*/ 7 w 7"/>
                <a:gd name="T53" fmla="*/ 0 h 13"/>
                <a:gd name="T54" fmla="*/ 6 w 7"/>
                <a:gd name="T55" fmla="*/ 1 h 13"/>
                <a:gd name="T56" fmla="*/ 7 w 7"/>
                <a:gd name="T57" fmla="*/ 1 h 13"/>
                <a:gd name="T58" fmla="*/ 7 w 7"/>
                <a:gd name="T59" fmla="*/ 0 h 13"/>
                <a:gd name="T60" fmla="*/ 7 w 7"/>
                <a:gd name="T6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 h="13">
                  <a:moveTo>
                    <a:pt x="0" y="13"/>
                  </a:moveTo>
                  <a:cubicBezTo>
                    <a:pt x="0" y="13"/>
                    <a:pt x="0" y="13"/>
                    <a:pt x="0" y="13"/>
                  </a:cubicBezTo>
                  <a:cubicBezTo>
                    <a:pt x="0" y="13"/>
                    <a:pt x="0" y="13"/>
                    <a:pt x="0" y="13"/>
                  </a:cubicBezTo>
                  <a:cubicBezTo>
                    <a:pt x="0" y="13"/>
                    <a:pt x="0" y="13"/>
                    <a:pt x="0" y="13"/>
                  </a:cubicBezTo>
                  <a:moveTo>
                    <a:pt x="0" y="12"/>
                  </a:moveTo>
                  <a:cubicBezTo>
                    <a:pt x="0" y="12"/>
                    <a:pt x="0" y="12"/>
                    <a:pt x="0" y="12"/>
                  </a:cubicBezTo>
                  <a:cubicBezTo>
                    <a:pt x="0" y="12"/>
                    <a:pt x="0" y="12"/>
                    <a:pt x="0" y="13"/>
                  </a:cubicBezTo>
                  <a:cubicBezTo>
                    <a:pt x="0" y="12"/>
                    <a:pt x="0" y="12"/>
                    <a:pt x="0" y="12"/>
                  </a:cubicBezTo>
                  <a:cubicBezTo>
                    <a:pt x="0" y="12"/>
                    <a:pt x="0" y="12"/>
                    <a:pt x="0" y="12"/>
                  </a:cubicBezTo>
                  <a:moveTo>
                    <a:pt x="3" y="7"/>
                  </a:moveTo>
                  <a:cubicBezTo>
                    <a:pt x="2" y="9"/>
                    <a:pt x="1" y="10"/>
                    <a:pt x="1" y="11"/>
                  </a:cubicBezTo>
                  <a:cubicBezTo>
                    <a:pt x="1" y="11"/>
                    <a:pt x="1" y="11"/>
                    <a:pt x="1" y="11"/>
                  </a:cubicBezTo>
                  <a:cubicBezTo>
                    <a:pt x="2" y="10"/>
                    <a:pt x="2" y="9"/>
                    <a:pt x="3" y="8"/>
                  </a:cubicBezTo>
                  <a:cubicBezTo>
                    <a:pt x="3" y="7"/>
                    <a:pt x="3" y="7"/>
                    <a:pt x="3" y="7"/>
                  </a:cubicBezTo>
                  <a:moveTo>
                    <a:pt x="5" y="4"/>
                  </a:moveTo>
                  <a:cubicBezTo>
                    <a:pt x="4" y="5"/>
                    <a:pt x="4" y="6"/>
                    <a:pt x="3" y="7"/>
                  </a:cubicBezTo>
                  <a:cubicBezTo>
                    <a:pt x="3" y="7"/>
                    <a:pt x="3" y="7"/>
                    <a:pt x="3" y="7"/>
                  </a:cubicBezTo>
                  <a:cubicBezTo>
                    <a:pt x="4" y="6"/>
                    <a:pt x="4" y="5"/>
                    <a:pt x="5" y="4"/>
                  </a:cubicBezTo>
                  <a:cubicBezTo>
                    <a:pt x="5" y="4"/>
                    <a:pt x="5" y="4"/>
                    <a:pt x="5" y="4"/>
                  </a:cubicBezTo>
                  <a:moveTo>
                    <a:pt x="6" y="1"/>
                  </a:moveTo>
                  <a:cubicBezTo>
                    <a:pt x="6" y="2"/>
                    <a:pt x="5" y="3"/>
                    <a:pt x="5" y="3"/>
                  </a:cubicBezTo>
                  <a:cubicBezTo>
                    <a:pt x="5" y="3"/>
                    <a:pt x="5" y="4"/>
                    <a:pt x="5" y="4"/>
                  </a:cubicBezTo>
                  <a:cubicBezTo>
                    <a:pt x="5" y="4"/>
                    <a:pt x="5" y="4"/>
                    <a:pt x="5" y="4"/>
                  </a:cubicBezTo>
                  <a:cubicBezTo>
                    <a:pt x="5" y="4"/>
                    <a:pt x="5" y="4"/>
                    <a:pt x="5" y="3"/>
                  </a:cubicBezTo>
                  <a:cubicBezTo>
                    <a:pt x="5" y="3"/>
                    <a:pt x="6" y="2"/>
                    <a:pt x="6" y="1"/>
                  </a:cubicBezTo>
                  <a:cubicBezTo>
                    <a:pt x="6" y="1"/>
                    <a:pt x="6" y="1"/>
                    <a:pt x="6" y="1"/>
                  </a:cubicBezTo>
                  <a:moveTo>
                    <a:pt x="7" y="0"/>
                  </a:moveTo>
                  <a:cubicBezTo>
                    <a:pt x="7" y="0"/>
                    <a:pt x="7" y="1"/>
                    <a:pt x="6" y="1"/>
                  </a:cubicBezTo>
                  <a:cubicBezTo>
                    <a:pt x="6" y="1"/>
                    <a:pt x="6" y="1"/>
                    <a:pt x="7" y="1"/>
                  </a:cubicBezTo>
                  <a:cubicBezTo>
                    <a:pt x="7" y="1"/>
                    <a:pt x="7" y="0"/>
                    <a:pt x="7" y="0"/>
                  </a:cubicBezTo>
                  <a:cubicBezTo>
                    <a:pt x="7" y="0"/>
                    <a:pt x="7" y="0"/>
                    <a:pt x="7"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46" name="Freeform 10624"/>
            <p:cNvSpPr>
              <a:spLocks noEditPoints="1"/>
            </p:cNvSpPr>
            <p:nvPr/>
          </p:nvSpPr>
          <p:spPr bwMode="auto">
            <a:xfrm>
              <a:off x="-1162050" y="5938838"/>
              <a:ext cx="52388" cy="93663"/>
            </a:xfrm>
            <a:custGeom>
              <a:avLst/>
              <a:gdLst>
                <a:gd name="T0" fmla="*/ 1 w 14"/>
                <a:gd name="T1" fmla="*/ 23 h 25"/>
                <a:gd name="T2" fmla="*/ 0 w 14"/>
                <a:gd name="T3" fmla="*/ 25 h 25"/>
                <a:gd name="T4" fmla="*/ 1 w 14"/>
                <a:gd name="T5" fmla="*/ 23 h 25"/>
                <a:gd name="T6" fmla="*/ 1 w 14"/>
                <a:gd name="T7" fmla="*/ 23 h 25"/>
                <a:gd name="T8" fmla="*/ 3 w 14"/>
                <a:gd name="T9" fmla="*/ 19 h 25"/>
                <a:gd name="T10" fmla="*/ 2 w 14"/>
                <a:gd name="T11" fmla="*/ 22 h 25"/>
                <a:gd name="T12" fmla="*/ 2 w 14"/>
                <a:gd name="T13" fmla="*/ 22 h 25"/>
                <a:gd name="T14" fmla="*/ 3 w 14"/>
                <a:gd name="T15" fmla="*/ 19 h 25"/>
                <a:gd name="T16" fmla="*/ 3 w 14"/>
                <a:gd name="T17" fmla="*/ 19 h 25"/>
                <a:gd name="T18" fmla="*/ 7 w 14"/>
                <a:gd name="T19" fmla="*/ 12 h 25"/>
                <a:gd name="T20" fmla="*/ 4 w 14"/>
                <a:gd name="T21" fmla="*/ 18 h 25"/>
                <a:gd name="T22" fmla="*/ 4 w 14"/>
                <a:gd name="T23" fmla="*/ 18 h 25"/>
                <a:gd name="T24" fmla="*/ 7 w 14"/>
                <a:gd name="T25" fmla="*/ 12 h 25"/>
                <a:gd name="T26" fmla="*/ 7 w 14"/>
                <a:gd name="T27" fmla="*/ 12 h 25"/>
                <a:gd name="T28" fmla="*/ 8 w 14"/>
                <a:gd name="T29" fmla="*/ 9 h 25"/>
                <a:gd name="T30" fmla="*/ 7 w 14"/>
                <a:gd name="T31" fmla="*/ 11 h 25"/>
                <a:gd name="T32" fmla="*/ 7 w 14"/>
                <a:gd name="T33" fmla="*/ 11 h 25"/>
                <a:gd name="T34" fmla="*/ 8 w 14"/>
                <a:gd name="T35" fmla="*/ 9 h 25"/>
                <a:gd name="T36" fmla="*/ 8 w 14"/>
                <a:gd name="T37" fmla="*/ 9 h 25"/>
                <a:gd name="T38" fmla="*/ 10 w 14"/>
                <a:gd name="T39" fmla="*/ 5 h 25"/>
                <a:gd name="T40" fmla="*/ 10 w 14"/>
                <a:gd name="T41" fmla="*/ 6 h 25"/>
                <a:gd name="T42" fmla="*/ 10 w 14"/>
                <a:gd name="T43" fmla="*/ 6 h 25"/>
                <a:gd name="T44" fmla="*/ 10 w 14"/>
                <a:gd name="T45" fmla="*/ 5 h 25"/>
                <a:gd name="T46" fmla="*/ 10 w 14"/>
                <a:gd name="T47" fmla="*/ 5 h 25"/>
                <a:gd name="T48" fmla="*/ 11 w 14"/>
                <a:gd name="T49" fmla="*/ 4 h 25"/>
                <a:gd name="T50" fmla="*/ 11 w 14"/>
                <a:gd name="T51" fmla="*/ 5 h 25"/>
                <a:gd name="T52" fmla="*/ 11 w 14"/>
                <a:gd name="T53" fmla="*/ 5 h 25"/>
                <a:gd name="T54" fmla="*/ 11 w 14"/>
                <a:gd name="T55" fmla="*/ 4 h 25"/>
                <a:gd name="T56" fmla="*/ 11 w 14"/>
                <a:gd name="T57" fmla="*/ 4 h 25"/>
                <a:gd name="T58" fmla="*/ 13 w 14"/>
                <a:gd name="T59" fmla="*/ 1 h 25"/>
                <a:gd name="T60" fmla="*/ 13 w 14"/>
                <a:gd name="T61" fmla="*/ 1 h 25"/>
                <a:gd name="T62" fmla="*/ 13 w 14"/>
                <a:gd name="T63" fmla="*/ 1 h 25"/>
                <a:gd name="T64" fmla="*/ 13 w 14"/>
                <a:gd name="T65" fmla="*/ 1 h 25"/>
                <a:gd name="T66" fmla="*/ 13 w 14"/>
                <a:gd name="T67" fmla="*/ 1 h 25"/>
                <a:gd name="T68" fmla="*/ 14 w 14"/>
                <a:gd name="T69" fmla="*/ 0 h 25"/>
                <a:gd name="T70" fmla="*/ 13 w 14"/>
                <a:gd name="T71" fmla="*/ 0 h 25"/>
                <a:gd name="T72" fmla="*/ 13 w 14"/>
                <a:gd name="T73" fmla="*/ 0 h 25"/>
                <a:gd name="T74" fmla="*/ 14 w 14"/>
                <a:gd name="T75" fmla="*/ 0 h 25"/>
                <a:gd name="T76" fmla="*/ 14 w 14"/>
                <a:gd name="T7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25">
                  <a:moveTo>
                    <a:pt x="1" y="23"/>
                  </a:moveTo>
                  <a:cubicBezTo>
                    <a:pt x="1" y="24"/>
                    <a:pt x="0" y="25"/>
                    <a:pt x="0" y="25"/>
                  </a:cubicBezTo>
                  <a:cubicBezTo>
                    <a:pt x="0" y="25"/>
                    <a:pt x="1" y="24"/>
                    <a:pt x="1" y="23"/>
                  </a:cubicBezTo>
                  <a:cubicBezTo>
                    <a:pt x="1" y="23"/>
                    <a:pt x="1" y="23"/>
                    <a:pt x="1" y="23"/>
                  </a:cubicBezTo>
                  <a:moveTo>
                    <a:pt x="3" y="19"/>
                  </a:moveTo>
                  <a:cubicBezTo>
                    <a:pt x="2" y="20"/>
                    <a:pt x="2" y="21"/>
                    <a:pt x="2" y="22"/>
                  </a:cubicBezTo>
                  <a:cubicBezTo>
                    <a:pt x="2" y="22"/>
                    <a:pt x="2" y="22"/>
                    <a:pt x="2" y="22"/>
                  </a:cubicBezTo>
                  <a:cubicBezTo>
                    <a:pt x="2" y="21"/>
                    <a:pt x="2" y="20"/>
                    <a:pt x="3" y="19"/>
                  </a:cubicBezTo>
                  <a:cubicBezTo>
                    <a:pt x="3" y="19"/>
                    <a:pt x="3" y="19"/>
                    <a:pt x="3" y="19"/>
                  </a:cubicBezTo>
                  <a:moveTo>
                    <a:pt x="7" y="12"/>
                  </a:moveTo>
                  <a:cubicBezTo>
                    <a:pt x="6" y="14"/>
                    <a:pt x="5" y="16"/>
                    <a:pt x="4" y="18"/>
                  </a:cubicBezTo>
                  <a:cubicBezTo>
                    <a:pt x="4" y="18"/>
                    <a:pt x="4" y="18"/>
                    <a:pt x="4" y="18"/>
                  </a:cubicBezTo>
                  <a:cubicBezTo>
                    <a:pt x="5" y="16"/>
                    <a:pt x="6" y="14"/>
                    <a:pt x="7" y="12"/>
                  </a:cubicBezTo>
                  <a:cubicBezTo>
                    <a:pt x="7" y="12"/>
                    <a:pt x="7" y="12"/>
                    <a:pt x="7" y="12"/>
                  </a:cubicBezTo>
                  <a:moveTo>
                    <a:pt x="8" y="9"/>
                  </a:moveTo>
                  <a:cubicBezTo>
                    <a:pt x="8" y="10"/>
                    <a:pt x="8" y="10"/>
                    <a:pt x="7" y="11"/>
                  </a:cubicBezTo>
                  <a:cubicBezTo>
                    <a:pt x="7" y="11"/>
                    <a:pt x="7" y="11"/>
                    <a:pt x="7" y="11"/>
                  </a:cubicBezTo>
                  <a:cubicBezTo>
                    <a:pt x="8" y="10"/>
                    <a:pt x="8" y="10"/>
                    <a:pt x="8" y="9"/>
                  </a:cubicBezTo>
                  <a:cubicBezTo>
                    <a:pt x="8" y="9"/>
                    <a:pt x="8" y="9"/>
                    <a:pt x="8" y="9"/>
                  </a:cubicBezTo>
                  <a:moveTo>
                    <a:pt x="10" y="5"/>
                  </a:moveTo>
                  <a:cubicBezTo>
                    <a:pt x="10" y="6"/>
                    <a:pt x="10" y="6"/>
                    <a:pt x="10" y="6"/>
                  </a:cubicBezTo>
                  <a:cubicBezTo>
                    <a:pt x="10" y="6"/>
                    <a:pt x="10" y="6"/>
                    <a:pt x="10" y="6"/>
                  </a:cubicBezTo>
                  <a:cubicBezTo>
                    <a:pt x="10" y="6"/>
                    <a:pt x="10" y="6"/>
                    <a:pt x="10" y="5"/>
                  </a:cubicBezTo>
                  <a:cubicBezTo>
                    <a:pt x="10" y="5"/>
                    <a:pt x="10" y="5"/>
                    <a:pt x="10" y="5"/>
                  </a:cubicBezTo>
                  <a:moveTo>
                    <a:pt x="11" y="4"/>
                  </a:moveTo>
                  <a:cubicBezTo>
                    <a:pt x="11" y="4"/>
                    <a:pt x="11" y="5"/>
                    <a:pt x="11" y="5"/>
                  </a:cubicBezTo>
                  <a:cubicBezTo>
                    <a:pt x="11" y="5"/>
                    <a:pt x="11" y="5"/>
                    <a:pt x="11" y="5"/>
                  </a:cubicBezTo>
                  <a:cubicBezTo>
                    <a:pt x="11" y="5"/>
                    <a:pt x="11" y="4"/>
                    <a:pt x="11" y="4"/>
                  </a:cubicBezTo>
                  <a:cubicBezTo>
                    <a:pt x="11" y="4"/>
                    <a:pt x="11" y="4"/>
                    <a:pt x="11" y="4"/>
                  </a:cubicBezTo>
                  <a:moveTo>
                    <a:pt x="13" y="1"/>
                  </a:moveTo>
                  <a:cubicBezTo>
                    <a:pt x="13" y="1"/>
                    <a:pt x="13" y="1"/>
                    <a:pt x="13" y="1"/>
                  </a:cubicBezTo>
                  <a:cubicBezTo>
                    <a:pt x="13" y="1"/>
                    <a:pt x="13" y="1"/>
                    <a:pt x="13" y="1"/>
                  </a:cubicBezTo>
                  <a:cubicBezTo>
                    <a:pt x="13" y="1"/>
                    <a:pt x="13" y="1"/>
                    <a:pt x="13" y="1"/>
                  </a:cubicBezTo>
                  <a:cubicBezTo>
                    <a:pt x="13" y="1"/>
                    <a:pt x="13" y="1"/>
                    <a:pt x="13" y="1"/>
                  </a:cubicBezTo>
                  <a:moveTo>
                    <a:pt x="14" y="0"/>
                  </a:moveTo>
                  <a:cubicBezTo>
                    <a:pt x="13" y="0"/>
                    <a:pt x="13" y="0"/>
                    <a:pt x="13" y="0"/>
                  </a:cubicBezTo>
                  <a:cubicBezTo>
                    <a:pt x="13" y="0"/>
                    <a:pt x="13" y="0"/>
                    <a:pt x="13" y="0"/>
                  </a:cubicBezTo>
                  <a:cubicBezTo>
                    <a:pt x="13" y="0"/>
                    <a:pt x="13" y="0"/>
                    <a:pt x="14" y="0"/>
                  </a:cubicBezTo>
                  <a:cubicBezTo>
                    <a:pt x="14" y="0"/>
                    <a:pt x="14" y="0"/>
                    <a:pt x="1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47" name="Freeform 10625"/>
            <p:cNvSpPr>
              <a:spLocks noEditPoints="1"/>
            </p:cNvSpPr>
            <p:nvPr/>
          </p:nvSpPr>
          <p:spPr bwMode="auto">
            <a:xfrm>
              <a:off x="-1158875" y="5930900"/>
              <a:ext cx="52388" cy="93663"/>
            </a:xfrm>
            <a:custGeom>
              <a:avLst/>
              <a:gdLst>
                <a:gd name="T0" fmla="*/ 1 w 14"/>
                <a:gd name="T1" fmla="*/ 24 h 25"/>
                <a:gd name="T2" fmla="*/ 0 w 14"/>
                <a:gd name="T3" fmla="*/ 25 h 25"/>
                <a:gd name="T4" fmla="*/ 0 w 14"/>
                <a:gd name="T5" fmla="*/ 25 h 25"/>
                <a:gd name="T6" fmla="*/ 1 w 14"/>
                <a:gd name="T7" fmla="*/ 24 h 25"/>
                <a:gd name="T8" fmla="*/ 1 w 14"/>
                <a:gd name="T9" fmla="*/ 24 h 25"/>
                <a:gd name="T10" fmla="*/ 3 w 14"/>
                <a:gd name="T11" fmla="*/ 20 h 25"/>
                <a:gd name="T12" fmla="*/ 2 w 14"/>
                <a:gd name="T13" fmla="*/ 21 h 25"/>
                <a:gd name="T14" fmla="*/ 2 w 14"/>
                <a:gd name="T15" fmla="*/ 21 h 25"/>
                <a:gd name="T16" fmla="*/ 3 w 14"/>
                <a:gd name="T17" fmla="*/ 20 h 25"/>
                <a:gd name="T18" fmla="*/ 3 w 14"/>
                <a:gd name="T19" fmla="*/ 20 h 25"/>
                <a:gd name="T20" fmla="*/ 6 w 14"/>
                <a:gd name="T21" fmla="*/ 13 h 25"/>
                <a:gd name="T22" fmla="*/ 6 w 14"/>
                <a:gd name="T23" fmla="*/ 14 h 25"/>
                <a:gd name="T24" fmla="*/ 6 w 14"/>
                <a:gd name="T25" fmla="*/ 14 h 25"/>
                <a:gd name="T26" fmla="*/ 6 w 14"/>
                <a:gd name="T27" fmla="*/ 13 h 25"/>
                <a:gd name="T28" fmla="*/ 6 w 14"/>
                <a:gd name="T29" fmla="*/ 13 h 25"/>
                <a:gd name="T30" fmla="*/ 9 w 14"/>
                <a:gd name="T31" fmla="*/ 8 h 25"/>
                <a:gd name="T32" fmla="*/ 7 w 14"/>
                <a:gd name="T33" fmla="*/ 11 h 25"/>
                <a:gd name="T34" fmla="*/ 7 w 14"/>
                <a:gd name="T35" fmla="*/ 11 h 25"/>
                <a:gd name="T36" fmla="*/ 9 w 14"/>
                <a:gd name="T37" fmla="*/ 8 h 25"/>
                <a:gd name="T38" fmla="*/ 9 w 14"/>
                <a:gd name="T39" fmla="*/ 8 h 25"/>
                <a:gd name="T40" fmla="*/ 10 w 14"/>
                <a:gd name="T41" fmla="*/ 7 h 25"/>
                <a:gd name="T42" fmla="*/ 9 w 14"/>
                <a:gd name="T43" fmla="*/ 7 h 25"/>
                <a:gd name="T44" fmla="*/ 9 w 14"/>
                <a:gd name="T45" fmla="*/ 7 h 25"/>
                <a:gd name="T46" fmla="*/ 10 w 14"/>
                <a:gd name="T47" fmla="*/ 7 h 25"/>
                <a:gd name="T48" fmla="*/ 10 w 14"/>
                <a:gd name="T49" fmla="*/ 7 h 25"/>
                <a:gd name="T50" fmla="*/ 12 w 14"/>
                <a:gd name="T51" fmla="*/ 3 h 25"/>
                <a:gd name="T52" fmla="*/ 10 w 14"/>
                <a:gd name="T53" fmla="*/ 6 h 25"/>
                <a:gd name="T54" fmla="*/ 10 w 14"/>
                <a:gd name="T55" fmla="*/ 6 h 25"/>
                <a:gd name="T56" fmla="*/ 12 w 14"/>
                <a:gd name="T57" fmla="*/ 3 h 25"/>
                <a:gd name="T58" fmla="*/ 12 w 14"/>
                <a:gd name="T59" fmla="*/ 3 h 25"/>
                <a:gd name="T60" fmla="*/ 12 w 14"/>
                <a:gd name="T61" fmla="*/ 2 h 25"/>
                <a:gd name="T62" fmla="*/ 12 w 14"/>
                <a:gd name="T63" fmla="*/ 3 h 25"/>
                <a:gd name="T64" fmla="*/ 12 w 14"/>
                <a:gd name="T65" fmla="*/ 3 h 25"/>
                <a:gd name="T66" fmla="*/ 12 w 14"/>
                <a:gd name="T67" fmla="*/ 2 h 25"/>
                <a:gd name="T68" fmla="*/ 12 w 14"/>
                <a:gd name="T69" fmla="*/ 2 h 25"/>
                <a:gd name="T70" fmla="*/ 14 w 14"/>
                <a:gd name="T71" fmla="*/ 0 h 25"/>
                <a:gd name="T72" fmla="*/ 14 w 14"/>
                <a:gd name="T73" fmla="*/ 0 h 25"/>
                <a:gd name="T74" fmla="*/ 13 w 14"/>
                <a:gd name="T75" fmla="*/ 2 h 25"/>
                <a:gd name="T76" fmla="*/ 13 w 14"/>
                <a:gd name="T77" fmla="*/ 2 h 25"/>
                <a:gd name="T78" fmla="*/ 13 w 14"/>
                <a:gd name="T79" fmla="*/ 1 h 25"/>
                <a:gd name="T80" fmla="*/ 14 w 14"/>
                <a:gd name="T8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 h="25">
                  <a:moveTo>
                    <a:pt x="1" y="24"/>
                  </a:moveTo>
                  <a:cubicBezTo>
                    <a:pt x="0" y="24"/>
                    <a:pt x="0" y="24"/>
                    <a:pt x="0" y="25"/>
                  </a:cubicBezTo>
                  <a:cubicBezTo>
                    <a:pt x="0" y="25"/>
                    <a:pt x="0" y="25"/>
                    <a:pt x="0" y="25"/>
                  </a:cubicBezTo>
                  <a:cubicBezTo>
                    <a:pt x="0" y="24"/>
                    <a:pt x="0" y="24"/>
                    <a:pt x="1" y="24"/>
                  </a:cubicBezTo>
                  <a:cubicBezTo>
                    <a:pt x="1" y="24"/>
                    <a:pt x="1" y="24"/>
                    <a:pt x="1" y="24"/>
                  </a:cubicBezTo>
                  <a:moveTo>
                    <a:pt x="3" y="20"/>
                  </a:moveTo>
                  <a:cubicBezTo>
                    <a:pt x="2" y="20"/>
                    <a:pt x="2" y="21"/>
                    <a:pt x="2" y="21"/>
                  </a:cubicBezTo>
                  <a:cubicBezTo>
                    <a:pt x="2" y="21"/>
                    <a:pt x="2" y="21"/>
                    <a:pt x="2" y="21"/>
                  </a:cubicBezTo>
                  <a:cubicBezTo>
                    <a:pt x="2" y="21"/>
                    <a:pt x="2" y="21"/>
                    <a:pt x="3" y="20"/>
                  </a:cubicBezTo>
                  <a:cubicBezTo>
                    <a:pt x="3" y="20"/>
                    <a:pt x="3" y="20"/>
                    <a:pt x="3" y="20"/>
                  </a:cubicBezTo>
                  <a:moveTo>
                    <a:pt x="6" y="13"/>
                  </a:moveTo>
                  <a:cubicBezTo>
                    <a:pt x="6" y="13"/>
                    <a:pt x="6" y="14"/>
                    <a:pt x="6" y="14"/>
                  </a:cubicBezTo>
                  <a:cubicBezTo>
                    <a:pt x="6" y="14"/>
                    <a:pt x="6" y="14"/>
                    <a:pt x="6" y="14"/>
                  </a:cubicBezTo>
                  <a:cubicBezTo>
                    <a:pt x="6" y="14"/>
                    <a:pt x="6" y="13"/>
                    <a:pt x="6" y="13"/>
                  </a:cubicBezTo>
                  <a:cubicBezTo>
                    <a:pt x="6" y="13"/>
                    <a:pt x="6" y="13"/>
                    <a:pt x="6" y="13"/>
                  </a:cubicBezTo>
                  <a:moveTo>
                    <a:pt x="9" y="8"/>
                  </a:moveTo>
                  <a:cubicBezTo>
                    <a:pt x="8" y="9"/>
                    <a:pt x="8" y="10"/>
                    <a:pt x="7" y="11"/>
                  </a:cubicBezTo>
                  <a:cubicBezTo>
                    <a:pt x="7" y="11"/>
                    <a:pt x="7" y="11"/>
                    <a:pt x="7" y="11"/>
                  </a:cubicBezTo>
                  <a:cubicBezTo>
                    <a:pt x="8" y="10"/>
                    <a:pt x="9" y="9"/>
                    <a:pt x="9" y="8"/>
                  </a:cubicBezTo>
                  <a:cubicBezTo>
                    <a:pt x="9" y="8"/>
                    <a:pt x="9" y="8"/>
                    <a:pt x="9" y="8"/>
                  </a:cubicBezTo>
                  <a:moveTo>
                    <a:pt x="10" y="7"/>
                  </a:moveTo>
                  <a:cubicBezTo>
                    <a:pt x="9" y="7"/>
                    <a:pt x="9" y="7"/>
                    <a:pt x="9" y="7"/>
                  </a:cubicBezTo>
                  <a:cubicBezTo>
                    <a:pt x="9" y="7"/>
                    <a:pt x="9" y="7"/>
                    <a:pt x="9" y="7"/>
                  </a:cubicBezTo>
                  <a:cubicBezTo>
                    <a:pt x="9" y="7"/>
                    <a:pt x="10" y="7"/>
                    <a:pt x="10" y="7"/>
                  </a:cubicBezTo>
                  <a:cubicBezTo>
                    <a:pt x="10" y="7"/>
                    <a:pt x="10" y="7"/>
                    <a:pt x="10" y="7"/>
                  </a:cubicBezTo>
                  <a:moveTo>
                    <a:pt x="12" y="3"/>
                  </a:moveTo>
                  <a:cubicBezTo>
                    <a:pt x="11" y="4"/>
                    <a:pt x="11" y="5"/>
                    <a:pt x="10" y="6"/>
                  </a:cubicBezTo>
                  <a:cubicBezTo>
                    <a:pt x="10" y="6"/>
                    <a:pt x="10" y="6"/>
                    <a:pt x="10" y="6"/>
                  </a:cubicBezTo>
                  <a:cubicBezTo>
                    <a:pt x="11" y="5"/>
                    <a:pt x="11" y="4"/>
                    <a:pt x="12" y="3"/>
                  </a:cubicBezTo>
                  <a:cubicBezTo>
                    <a:pt x="12" y="3"/>
                    <a:pt x="12" y="3"/>
                    <a:pt x="12" y="3"/>
                  </a:cubicBezTo>
                  <a:moveTo>
                    <a:pt x="12" y="2"/>
                  </a:moveTo>
                  <a:cubicBezTo>
                    <a:pt x="12" y="3"/>
                    <a:pt x="12" y="3"/>
                    <a:pt x="12" y="3"/>
                  </a:cubicBezTo>
                  <a:cubicBezTo>
                    <a:pt x="12" y="3"/>
                    <a:pt x="12" y="3"/>
                    <a:pt x="12" y="3"/>
                  </a:cubicBezTo>
                  <a:cubicBezTo>
                    <a:pt x="12" y="3"/>
                    <a:pt x="12" y="3"/>
                    <a:pt x="12" y="2"/>
                  </a:cubicBezTo>
                  <a:cubicBezTo>
                    <a:pt x="12" y="2"/>
                    <a:pt x="12" y="2"/>
                    <a:pt x="12" y="2"/>
                  </a:cubicBezTo>
                  <a:moveTo>
                    <a:pt x="14" y="0"/>
                  </a:moveTo>
                  <a:cubicBezTo>
                    <a:pt x="14" y="0"/>
                    <a:pt x="14" y="0"/>
                    <a:pt x="14" y="0"/>
                  </a:cubicBezTo>
                  <a:cubicBezTo>
                    <a:pt x="13" y="0"/>
                    <a:pt x="13" y="1"/>
                    <a:pt x="13" y="2"/>
                  </a:cubicBezTo>
                  <a:cubicBezTo>
                    <a:pt x="13" y="2"/>
                    <a:pt x="13" y="2"/>
                    <a:pt x="13" y="2"/>
                  </a:cubicBezTo>
                  <a:cubicBezTo>
                    <a:pt x="13" y="1"/>
                    <a:pt x="13" y="1"/>
                    <a:pt x="13" y="1"/>
                  </a:cubicBezTo>
                  <a:cubicBezTo>
                    <a:pt x="13" y="0"/>
                    <a:pt x="13" y="0"/>
                    <a:pt x="1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48" name="Freeform 10626"/>
            <p:cNvSpPr>
              <a:spLocks/>
            </p:cNvSpPr>
            <p:nvPr/>
          </p:nvSpPr>
          <p:spPr bwMode="auto">
            <a:xfrm>
              <a:off x="-1169988" y="6054725"/>
              <a:ext cx="0" cy="3175"/>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49" name="Freeform 10627"/>
            <p:cNvSpPr>
              <a:spLocks/>
            </p:cNvSpPr>
            <p:nvPr/>
          </p:nvSpPr>
          <p:spPr bwMode="auto">
            <a:xfrm>
              <a:off x="-1169988" y="60547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0" name="Freeform 10628"/>
            <p:cNvSpPr>
              <a:spLocks noEditPoints="1"/>
            </p:cNvSpPr>
            <p:nvPr/>
          </p:nvSpPr>
          <p:spPr bwMode="auto">
            <a:xfrm>
              <a:off x="-1158875" y="5903913"/>
              <a:ext cx="15875" cy="26988"/>
            </a:xfrm>
            <a:custGeom>
              <a:avLst/>
              <a:gdLst>
                <a:gd name="T0" fmla="*/ 0 w 4"/>
                <a:gd name="T1" fmla="*/ 7 h 7"/>
                <a:gd name="T2" fmla="*/ 0 w 4"/>
                <a:gd name="T3" fmla="*/ 7 h 7"/>
                <a:gd name="T4" fmla="*/ 0 w 4"/>
                <a:gd name="T5" fmla="*/ 7 h 7"/>
                <a:gd name="T6" fmla="*/ 0 w 4"/>
                <a:gd name="T7" fmla="*/ 7 h 7"/>
                <a:gd name="T8" fmla="*/ 2 w 4"/>
                <a:gd name="T9" fmla="*/ 3 h 7"/>
                <a:gd name="T10" fmla="*/ 2 w 4"/>
                <a:gd name="T11" fmla="*/ 4 h 7"/>
                <a:gd name="T12" fmla="*/ 2 w 4"/>
                <a:gd name="T13" fmla="*/ 4 h 7"/>
                <a:gd name="T14" fmla="*/ 2 w 4"/>
                <a:gd name="T15" fmla="*/ 3 h 7"/>
                <a:gd name="T16" fmla="*/ 2 w 4"/>
                <a:gd name="T17" fmla="*/ 3 h 7"/>
                <a:gd name="T18" fmla="*/ 4 w 4"/>
                <a:gd name="T19" fmla="*/ 0 h 7"/>
                <a:gd name="T20" fmla="*/ 4 w 4"/>
                <a:gd name="T21" fmla="*/ 1 h 7"/>
                <a:gd name="T22" fmla="*/ 4 w 4"/>
                <a:gd name="T23" fmla="*/ 1 h 7"/>
                <a:gd name="T24" fmla="*/ 4 w 4"/>
                <a:gd name="T25" fmla="*/ 0 h 7"/>
                <a:gd name="T26" fmla="*/ 4 w 4"/>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7">
                  <a:moveTo>
                    <a:pt x="0" y="7"/>
                  </a:moveTo>
                  <a:cubicBezTo>
                    <a:pt x="0" y="7"/>
                    <a:pt x="0" y="7"/>
                    <a:pt x="0" y="7"/>
                  </a:cubicBezTo>
                  <a:cubicBezTo>
                    <a:pt x="0" y="7"/>
                    <a:pt x="0" y="7"/>
                    <a:pt x="0" y="7"/>
                  </a:cubicBezTo>
                  <a:cubicBezTo>
                    <a:pt x="0" y="7"/>
                    <a:pt x="0" y="7"/>
                    <a:pt x="0" y="7"/>
                  </a:cubicBezTo>
                  <a:moveTo>
                    <a:pt x="2" y="3"/>
                  </a:moveTo>
                  <a:cubicBezTo>
                    <a:pt x="2" y="3"/>
                    <a:pt x="2" y="4"/>
                    <a:pt x="2" y="4"/>
                  </a:cubicBezTo>
                  <a:cubicBezTo>
                    <a:pt x="2" y="4"/>
                    <a:pt x="2" y="4"/>
                    <a:pt x="2" y="4"/>
                  </a:cubicBezTo>
                  <a:cubicBezTo>
                    <a:pt x="2" y="4"/>
                    <a:pt x="2" y="3"/>
                    <a:pt x="2" y="3"/>
                  </a:cubicBezTo>
                  <a:cubicBezTo>
                    <a:pt x="2" y="3"/>
                    <a:pt x="2" y="3"/>
                    <a:pt x="2" y="3"/>
                  </a:cubicBezTo>
                  <a:moveTo>
                    <a:pt x="4" y="0"/>
                  </a:moveTo>
                  <a:cubicBezTo>
                    <a:pt x="4" y="0"/>
                    <a:pt x="4" y="0"/>
                    <a:pt x="4" y="1"/>
                  </a:cubicBezTo>
                  <a:cubicBezTo>
                    <a:pt x="4" y="1"/>
                    <a:pt x="4" y="1"/>
                    <a:pt x="4" y="1"/>
                  </a:cubicBezTo>
                  <a:cubicBezTo>
                    <a:pt x="4" y="1"/>
                    <a:pt x="4" y="0"/>
                    <a:pt x="4" y="0"/>
                  </a:cubicBezTo>
                  <a:cubicBezTo>
                    <a:pt x="4" y="0"/>
                    <a:pt x="4" y="0"/>
                    <a:pt x="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1" name="Freeform 10629"/>
            <p:cNvSpPr>
              <a:spLocks noEditPoints="1"/>
            </p:cNvSpPr>
            <p:nvPr/>
          </p:nvSpPr>
          <p:spPr bwMode="auto">
            <a:xfrm>
              <a:off x="-1158875" y="5908675"/>
              <a:ext cx="15875" cy="22225"/>
            </a:xfrm>
            <a:custGeom>
              <a:avLst/>
              <a:gdLst>
                <a:gd name="T0" fmla="*/ 2 w 4"/>
                <a:gd name="T1" fmla="*/ 3 h 6"/>
                <a:gd name="T2" fmla="*/ 0 w 4"/>
                <a:gd name="T3" fmla="*/ 6 h 6"/>
                <a:gd name="T4" fmla="*/ 0 w 4"/>
                <a:gd name="T5" fmla="*/ 6 h 6"/>
                <a:gd name="T6" fmla="*/ 2 w 4"/>
                <a:gd name="T7" fmla="*/ 3 h 6"/>
                <a:gd name="T8" fmla="*/ 2 w 4"/>
                <a:gd name="T9" fmla="*/ 3 h 6"/>
                <a:gd name="T10" fmla="*/ 4 w 4"/>
                <a:gd name="T11" fmla="*/ 0 h 6"/>
                <a:gd name="T12" fmla="*/ 2 w 4"/>
                <a:gd name="T13" fmla="*/ 2 h 6"/>
                <a:gd name="T14" fmla="*/ 2 w 4"/>
                <a:gd name="T15" fmla="*/ 2 h 6"/>
                <a:gd name="T16" fmla="*/ 4 w 4"/>
                <a:gd name="T17" fmla="*/ 0 h 6"/>
                <a:gd name="T18" fmla="*/ 4 w 4"/>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6">
                  <a:moveTo>
                    <a:pt x="2" y="3"/>
                  </a:moveTo>
                  <a:cubicBezTo>
                    <a:pt x="1" y="4"/>
                    <a:pt x="0" y="5"/>
                    <a:pt x="0" y="6"/>
                  </a:cubicBezTo>
                  <a:cubicBezTo>
                    <a:pt x="0" y="6"/>
                    <a:pt x="0" y="6"/>
                    <a:pt x="0" y="6"/>
                  </a:cubicBezTo>
                  <a:cubicBezTo>
                    <a:pt x="0" y="5"/>
                    <a:pt x="1" y="4"/>
                    <a:pt x="2" y="3"/>
                  </a:cubicBezTo>
                  <a:cubicBezTo>
                    <a:pt x="2" y="3"/>
                    <a:pt x="2" y="3"/>
                    <a:pt x="2" y="3"/>
                  </a:cubicBezTo>
                  <a:moveTo>
                    <a:pt x="4" y="0"/>
                  </a:moveTo>
                  <a:cubicBezTo>
                    <a:pt x="3" y="0"/>
                    <a:pt x="3" y="1"/>
                    <a:pt x="2" y="2"/>
                  </a:cubicBezTo>
                  <a:cubicBezTo>
                    <a:pt x="2" y="2"/>
                    <a:pt x="2" y="2"/>
                    <a:pt x="2" y="2"/>
                  </a:cubicBezTo>
                  <a:cubicBezTo>
                    <a:pt x="3" y="1"/>
                    <a:pt x="3" y="0"/>
                    <a:pt x="4" y="0"/>
                  </a:cubicBezTo>
                  <a:cubicBezTo>
                    <a:pt x="4" y="0"/>
                    <a:pt x="4" y="0"/>
                    <a:pt x="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2" name="Freeform 10630"/>
            <p:cNvSpPr>
              <a:spLocks noEditPoints="1"/>
            </p:cNvSpPr>
            <p:nvPr/>
          </p:nvSpPr>
          <p:spPr bwMode="auto">
            <a:xfrm>
              <a:off x="-1176338" y="5930900"/>
              <a:ext cx="17463" cy="33338"/>
            </a:xfrm>
            <a:custGeom>
              <a:avLst/>
              <a:gdLst>
                <a:gd name="T0" fmla="*/ 1 w 5"/>
                <a:gd name="T1" fmla="*/ 5 h 9"/>
                <a:gd name="T2" fmla="*/ 0 w 5"/>
                <a:gd name="T3" fmla="*/ 9 h 9"/>
                <a:gd name="T4" fmla="*/ 2 w 5"/>
                <a:gd name="T5" fmla="*/ 6 h 9"/>
                <a:gd name="T6" fmla="*/ 1 w 5"/>
                <a:gd name="T7" fmla="*/ 5 h 9"/>
                <a:gd name="T8" fmla="*/ 4 w 5"/>
                <a:gd name="T9" fmla="*/ 2 h 9"/>
                <a:gd name="T10" fmla="*/ 3 w 5"/>
                <a:gd name="T11" fmla="*/ 2 h 9"/>
                <a:gd name="T12" fmla="*/ 3 w 5"/>
                <a:gd name="T13" fmla="*/ 2 h 9"/>
                <a:gd name="T14" fmla="*/ 4 w 5"/>
                <a:gd name="T15" fmla="*/ 2 h 9"/>
                <a:gd name="T16" fmla="*/ 4 w 5"/>
                <a:gd name="T17" fmla="*/ 2 h 9"/>
                <a:gd name="T18" fmla="*/ 5 w 5"/>
                <a:gd name="T19" fmla="*/ 0 h 9"/>
                <a:gd name="T20" fmla="*/ 4 w 5"/>
                <a:gd name="T21" fmla="*/ 2 h 9"/>
                <a:gd name="T22" fmla="*/ 4 w 5"/>
                <a:gd name="T23" fmla="*/ 2 h 9"/>
                <a:gd name="T24" fmla="*/ 5 w 5"/>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 h="9">
                  <a:moveTo>
                    <a:pt x="1" y="5"/>
                  </a:moveTo>
                  <a:cubicBezTo>
                    <a:pt x="0" y="7"/>
                    <a:pt x="0" y="8"/>
                    <a:pt x="0" y="9"/>
                  </a:cubicBezTo>
                  <a:cubicBezTo>
                    <a:pt x="0" y="8"/>
                    <a:pt x="1" y="7"/>
                    <a:pt x="2" y="6"/>
                  </a:cubicBezTo>
                  <a:cubicBezTo>
                    <a:pt x="1" y="5"/>
                    <a:pt x="1" y="5"/>
                    <a:pt x="1" y="5"/>
                  </a:cubicBezTo>
                  <a:moveTo>
                    <a:pt x="4" y="2"/>
                  </a:moveTo>
                  <a:cubicBezTo>
                    <a:pt x="3" y="2"/>
                    <a:pt x="3" y="2"/>
                    <a:pt x="3" y="2"/>
                  </a:cubicBezTo>
                  <a:cubicBezTo>
                    <a:pt x="3" y="2"/>
                    <a:pt x="3" y="2"/>
                    <a:pt x="3" y="2"/>
                  </a:cubicBezTo>
                  <a:cubicBezTo>
                    <a:pt x="3" y="2"/>
                    <a:pt x="4" y="2"/>
                    <a:pt x="4" y="2"/>
                  </a:cubicBezTo>
                  <a:cubicBezTo>
                    <a:pt x="4" y="2"/>
                    <a:pt x="4" y="2"/>
                    <a:pt x="4" y="2"/>
                  </a:cubicBezTo>
                  <a:moveTo>
                    <a:pt x="5" y="0"/>
                  </a:moveTo>
                  <a:cubicBezTo>
                    <a:pt x="4" y="1"/>
                    <a:pt x="4" y="1"/>
                    <a:pt x="4" y="2"/>
                  </a:cubicBezTo>
                  <a:cubicBezTo>
                    <a:pt x="4" y="2"/>
                    <a:pt x="4" y="2"/>
                    <a:pt x="4" y="2"/>
                  </a:cubicBezTo>
                  <a:cubicBezTo>
                    <a:pt x="4" y="1"/>
                    <a:pt x="4" y="1"/>
                    <a:pt x="5"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3" name="Freeform 10631"/>
            <p:cNvSpPr>
              <a:spLocks noEditPoints="1"/>
            </p:cNvSpPr>
            <p:nvPr/>
          </p:nvSpPr>
          <p:spPr bwMode="auto">
            <a:xfrm>
              <a:off x="-1173163" y="5938838"/>
              <a:ext cx="11113" cy="14288"/>
            </a:xfrm>
            <a:custGeom>
              <a:avLst/>
              <a:gdLst>
                <a:gd name="T0" fmla="*/ 2 w 3"/>
                <a:gd name="T1" fmla="*/ 0 h 4"/>
                <a:gd name="T2" fmla="*/ 0 w 3"/>
                <a:gd name="T3" fmla="*/ 3 h 4"/>
                <a:gd name="T4" fmla="*/ 1 w 3"/>
                <a:gd name="T5" fmla="*/ 4 h 4"/>
                <a:gd name="T6" fmla="*/ 2 w 3"/>
                <a:gd name="T7" fmla="*/ 0 h 4"/>
                <a:gd name="T8" fmla="*/ 2 w 3"/>
                <a:gd name="T9" fmla="*/ 0 h 4"/>
                <a:gd name="T10" fmla="*/ 3 w 3"/>
                <a:gd name="T11" fmla="*/ 0 h 4"/>
                <a:gd name="T12" fmla="*/ 3 w 3"/>
                <a:gd name="T13" fmla="*/ 0 h 4"/>
                <a:gd name="T14" fmla="*/ 3 w 3"/>
                <a:gd name="T15" fmla="*/ 0 h 4"/>
                <a:gd name="T16" fmla="*/ 3 w 3"/>
                <a:gd name="T17" fmla="*/ 0 h 4"/>
                <a:gd name="T18" fmla="*/ 3 w 3"/>
                <a:gd name="T1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2" y="0"/>
                  </a:moveTo>
                  <a:cubicBezTo>
                    <a:pt x="1" y="1"/>
                    <a:pt x="1" y="2"/>
                    <a:pt x="0" y="3"/>
                  </a:cubicBezTo>
                  <a:cubicBezTo>
                    <a:pt x="0" y="3"/>
                    <a:pt x="0" y="3"/>
                    <a:pt x="1" y="4"/>
                  </a:cubicBezTo>
                  <a:cubicBezTo>
                    <a:pt x="1" y="3"/>
                    <a:pt x="2" y="1"/>
                    <a:pt x="2" y="0"/>
                  </a:cubicBezTo>
                  <a:cubicBezTo>
                    <a:pt x="2" y="0"/>
                    <a:pt x="2" y="0"/>
                    <a:pt x="2" y="0"/>
                  </a:cubicBezTo>
                  <a:moveTo>
                    <a:pt x="3" y="0"/>
                  </a:moveTo>
                  <a:cubicBezTo>
                    <a:pt x="3" y="0"/>
                    <a:pt x="3" y="0"/>
                    <a:pt x="3" y="0"/>
                  </a:cubicBezTo>
                  <a:cubicBezTo>
                    <a:pt x="3" y="0"/>
                    <a:pt x="3" y="0"/>
                    <a:pt x="3" y="0"/>
                  </a:cubicBezTo>
                  <a:cubicBezTo>
                    <a:pt x="3" y="0"/>
                    <a:pt x="3" y="0"/>
                    <a:pt x="3" y="0"/>
                  </a:cubicBezTo>
                  <a:cubicBezTo>
                    <a:pt x="3" y="0"/>
                    <a:pt x="3" y="0"/>
                    <a:pt x="3"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4" name="Freeform 10632"/>
            <p:cNvSpPr>
              <a:spLocks noEditPoints="1"/>
            </p:cNvSpPr>
            <p:nvPr/>
          </p:nvSpPr>
          <p:spPr bwMode="auto">
            <a:xfrm>
              <a:off x="-1176338" y="5953125"/>
              <a:ext cx="11113" cy="19050"/>
            </a:xfrm>
            <a:custGeom>
              <a:avLst/>
              <a:gdLst>
                <a:gd name="T0" fmla="*/ 0 w 3"/>
                <a:gd name="T1" fmla="*/ 3 h 5"/>
                <a:gd name="T2" fmla="*/ 0 w 3"/>
                <a:gd name="T3" fmla="*/ 4 h 5"/>
                <a:gd name="T4" fmla="*/ 0 w 3"/>
                <a:gd name="T5" fmla="*/ 4 h 5"/>
                <a:gd name="T6" fmla="*/ 0 w 3"/>
                <a:gd name="T7" fmla="*/ 3 h 5"/>
                <a:gd name="T8" fmla="*/ 1 w 3"/>
                <a:gd name="T9" fmla="*/ 2 h 5"/>
                <a:gd name="T10" fmla="*/ 1 w 3"/>
                <a:gd name="T11" fmla="*/ 3 h 5"/>
                <a:gd name="T12" fmla="*/ 0 w 3"/>
                <a:gd name="T13" fmla="*/ 4 h 5"/>
                <a:gd name="T14" fmla="*/ 0 w 3"/>
                <a:gd name="T15" fmla="*/ 5 h 5"/>
                <a:gd name="T16" fmla="*/ 2 w 3"/>
                <a:gd name="T17" fmla="*/ 3 h 5"/>
                <a:gd name="T18" fmla="*/ 2 w 3"/>
                <a:gd name="T19" fmla="*/ 3 h 5"/>
                <a:gd name="T20" fmla="*/ 1 w 3"/>
                <a:gd name="T21" fmla="*/ 2 h 5"/>
                <a:gd name="T22" fmla="*/ 3 w 3"/>
                <a:gd name="T23" fmla="*/ 0 h 5"/>
                <a:gd name="T24" fmla="*/ 2 w 3"/>
                <a:gd name="T25" fmla="*/ 1 h 5"/>
                <a:gd name="T26" fmla="*/ 3 w 3"/>
                <a:gd name="T27" fmla="*/ 1 h 5"/>
                <a:gd name="T28" fmla="*/ 3 w 3"/>
                <a:gd name="T29" fmla="*/ 0 h 5"/>
                <a:gd name="T30" fmla="*/ 3 w 3"/>
                <a:gd name="T3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5">
                  <a:moveTo>
                    <a:pt x="0" y="3"/>
                  </a:moveTo>
                  <a:cubicBezTo>
                    <a:pt x="0" y="4"/>
                    <a:pt x="0" y="4"/>
                    <a:pt x="0" y="4"/>
                  </a:cubicBezTo>
                  <a:cubicBezTo>
                    <a:pt x="0" y="4"/>
                    <a:pt x="0" y="4"/>
                    <a:pt x="0" y="4"/>
                  </a:cubicBezTo>
                  <a:cubicBezTo>
                    <a:pt x="0" y="4"/>
                    <a:pt x="0" y="4"/>
                    <a:pt x="0" y="3"/>
                  </a:cubicBezTo>
                  <a:moveTo>
                    <a:pt x="1" y="2"/>
                  </a:moveTo>
                  <a:cubicBezTo>
                    <a:pt x="1" y="3"/>
                    <a:pt x="1" y="3"/>
                    <a:pt x="1" y="3"/>
                  </a:cubicBezTo>
                  <a:cubicBezTo>
                    <a:pt x="0" y="3"/>
                    <a:pt x="0" y="4"/>
                    <a:pt x="0" y="4"/>
                  </a:cubicBezTo>
                  <a:cubicBezTo>
                    <a:pt x="0" y="5"/>
                    <a:pt x="0" y="5"/>
                    <a:pt x="0" y="5"/>
                  </a:cubicBezTo>
                  <a:cubicBezTo>
                    <a:pt x="1" y="5"/>
                    <a:pt x="1" y="4"/>
                    <a:pt x="2" y="3"/>
                  </a:cubicBezTo>
                  <a:cubicBezTo>
                    <a:pt x="2" y="3"/>
                    <a:pt x="2" y="3"/>
                    <a:pt x="2" y="3"/>
                  </a:cubicBezTo>
                  <a:cubicBezTo>
                    <a:pt x="1" y="2"/>
                    <a:pt x="1" y="2"/>
                    <a:pt x="1" y="2"/>
                  </a:cubicBezTo>
                  <a:moveTo>
                    <a:pt x="3" y="0"/>
                  </a:moveTo>
                  <a:cubicBezTo>
                    <a:pt x="3" y="0"/>
                    <a:pt x="2" y="1"/>
                    <a:pt x="2" y="1"/>
                  </a:cubicBezTo>
                  <a:cubicBezTo>
                    <a:pt x="3" y="1"/>
                    <a:pt x="3" y="1"/>
                    <a:pt x="3" y="1"/>
                  </a:cubicBezTo>
                  <a:cubicBezTo>
                    <a:pt x="3" y="1"/>
                    <a:pt x="3" y="1"/>
                    <a:pt x="3" y="0"/>
                  </a:cubicBezTo>
                  <a:cubicBezTo>
                    <a:pt x="3" y="0"/>
                    <a:pt x="3" y="0"/>
                    <a:pt x="3"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5" name="Freeform 10633"/>
            <p:cNvSpPr>
              <a:spLocks noEditPoints="1"/>
            </p:cNvSpPr>
            <p:nvPr/>
          </p:nvSpPr>
          <p:spPr bwMode="auto">
            <a:xfrm>
              <a:off x="-1176338" y="5942013"/>
              <a:ext cx="17463" cy="26988"/>
            </a:xfrm>
            <a:custGeom>
              <a:avLst/>
              <a:gdLst>
                <a:gd name="T0" fmla="*/ 1 w 5"/>
                <a:gd name="T1" fmla="*/ 6 h 7"/>
                <a:gd name="T2" fmla="*/ 0 w 5"/>
                <a:gd name="T3" fmla="*/ 6 h 7"/>
                <a:gd name="T4" fmla="*/ 0 w 5"/>
                <a:gd name="T5" fmla="*/ 7 h 7"/>
                <a:gd name="T6" fmla="*/ 0 w 5"/>
                <a:gd name="T7" fmla="*/ 7 h 7"/>
                <a:gd name="T8" fmla="*/ 1 w 5"/>
                <a:gd name="T9" fmla="*/ 6 h 7"/>
                <a:gd name="T10" fmla="*/ 2 w 5"/>
                <a:gd name="T11" fmla="*/ 4 h 7"/>
                <a:gd name="T12" fmla="*/ 1 w 5"/>
                <a:gd name="T13" fmla="*/ 5 h 7"/>
                <a:gd name="T14" fmla="*/ 2 w 5"/>
                <a:gd name="T15" fmla="*/ 6 h 7"/>
                <a:gd name="T16" fmla="*/ 2 w 5"/>
                <a:gd name="T17" fmla="*/ 6 h 7"/>
                <a:gd name="T18" fmla="*/ 3 w 5"/>
                <a:gd name="T19" fmla="*/ 4 h 7"/>
                <a:gd name="T20" fmla="*/ 2 w 5"/>
                <a:gd name="T21" fmla="*/ 4 h 7"/>
                <a:gd name="T22" fmla="*/ 5 w 5"/>
                <a:gd name="T23" fmla="*/ 0 h 7"/>
                <a:gd name="T24" fmla="*/ 3 w 5"/>
                <a:gd name="T25" fmla="*/ 3 h 7"/>
                <a:gd name="T26" fmla="*/ 3 w 5"/>
                <a:gd name="T27" fmla="*/ 3 h 7"/>
                <a:gd name="T28" fmla="*/ 5 w 5"/>
                <a:gd name="T2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1" y="6"/>
                  </a:moveTo>
                  <a:cubicBezTo>
                    <a:pt x="1" y="6"/>
                    <a:pt x="0" y="6"/>
                    <a:pt x="0" y="6"/>
                  </a:cubicBezTo>
                  <a:cubicBezTo>
                    <a:pt x="0" y="7"/>
                    <a:pt x="0" y="7"/>
                    <a:pt x="0" y="7"/>
                  </a:cubicBezTo>
                  <a:cubicBezTo>
                    <a:pt x="0" y="7"/>
                    <a:pt x="0" y="7"/>
                    <a:pt x="0" y="7"/>
                  </a:cubicBezTo>
                  <a:cubicBezTo>
                    <a:pt x="0" y="7"/>
                    <a:pt x="0" y="6"/>
                    <a:pt x="1" y="6"/>
                  </a:cubicBezTo>
                  <a:moveTo>
                    <a:pt x="2" y="4"/>
                  </a:moveTo>
                  <a:cubicBezTo>
                    <a:pt x="2" y="5"/>
                    <a:pt x="2" y="5"/>
                    <a:pt x="1" y="5"/>
                  </a:cubicBezTo>
                  <a:cubicBezTo>
                    <a:pt x="2" y="6"/>
                    <a:pt x="2" y="6"/>
                    <a:pt x="2" y="6"/>
                  </a:cubicBezTo>
                  <a:cubicBezTo>
                    <a:pt x="2" y="6"/>
                    <a:pt x="2" y="6"/>
                    <a:pt x="2" y="6"/>
                  </a:cubicBezTo>
                  <a:cubicBezTo>
                    <a:pt x="2" y="5"/>
                    <a:pt x="2" y="5"/>
                    <a:pt x="3" y="4"/>
                  </a:cubicBezTo>
                  <a:cubicBezTo>
                    <a:pt x="2" y="4"/>
                    <a:pt x="2" y="4"/>
                    <a:pt x="2" y="4"/>
                  </a:cubicBezTo>
                  <a:moveTo>
                    <a:pt x="5" y="0"/>
                  </a:moveTo>
                  <a:cubicBezTo>
                    <a:pt x="4" y="1"/>
                    <a:pt x="3" y="2"/>
                    <a:pt x="3" y="3"/>
                  </a:cubicBezTo>
                  <a:cubicBezTo>
                    <a:pt x="3" y="3"/>
                    <a:pt x="3" y="3"/>
                    <a:pt x="3" y="3"/>
                  </a:cubicBezTo>
                  <a:cubicBezTo>
                    <a:pt x="4" y="2"/>
                    <a:pt x="4" y="1"/>
                    <a:pt x="5"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6" name="Freeform 10634"/>
            <p:cNvSpPr>
              <a:spLocks noEditPoints="1"/>
            </p:cNvSpPr>
            <p:nvPr/>
          </p:nvSpPr>
          <p:spPr bwMode="auto">
            <a:xfrm>
              <a:off x="-1181100" y="5065713"/>
              <a:ext cx="481013" cy="906463"/>
            </a:xfrm>
            <a:custGeom>
              <a:avLst/>
              <a:gdLst>
                <a:gd name="T0" fmla="*/ 1 w 128"/>
                <a:gd name="T1" fmla="*/ 240 h 242"/>
                <a:gd name="T2" fmla="*/ 0 w 128"/>
                <a:gd name="T3" fmla="*/ 242 h 242"/>
                <a:gd name="T4" fmla="*/ 1 w 128"/>
                <a:gd name="T5" fmla="*/ 241 h 242"/>
                <a:gd name="T6" fmla="*/ 1 w 128"/>
                <a:gd name="T7" fmla="*/ 240 h 242"/>
                <a:gd name="T8" fmla="*/ 125 w 128"/>
                <a:gd name="T9" fmla="*/ 3 h 242"/>
                <a:gd name="T10" fmla="*/ 124 w 128"/>
                <a:gd name="T11" fmla="*/ 4 h 242"/>
                <a:gd name="T12" fmla="*/ 123 w 128"/>
                <a:gd name="T13" fmla="*/ 6 h 242"/>
                <a:gd name="T14" fmla="*/ 125 w 128"/>
                <a:gd name="T15" fmla="*/ 7 h 242"/>
                <a:gd name="T16" fmla="*/ 126 w 128"/>
                <a:gd name="T17" fmla="*/ 4 h 242"/>
                <a:gd name="T18" fmla="*/ 125 w 128"/>
                <a:gd name="T19" fmla="*/ 3 h 242"/>
                <a:gd name="T20" fmla="*/ 126 w 128"/>
                <a:gd name="T21" fmla="*/ 0 h 242"/>
                <a:gd name="T22" fmla="*/ 126 w 128"/>
                <a:gd name="T23" fmla="*/ 1 h 242"/>
                <a:gd name="T24" fmla="*/ 127 w 128"/>
                <a:gd name="T25" fmla="*/ 2 h 242"/>
                <a:gd name="T26" fmla="*/ 128 w 128"/>
                <a:gd name="T27" fmla="*/ 1 h 242"/>
                <a:gd name="T28" fmla="*/ 126 w 128"/>
                <a:gd name="T29" fmla="*/ 0 h 242"/>
                <a:gd name="T30" fmla="*/ 127 w 128"/>
                <a:gd name="T31" fmla="*/ 0 h 242"/>
                <a:gd name="T32" fmla="*/ 127 w 128"/>
                <a:gd name="T33" fmla="*/ 0 h 242"/>
                <a:gd name="T34" fmla="*/ 128 w 128"/>
                <a:gd name="T35" fmla="*/ 1 h 242"/>
                <a:gd name="T36" fmla="*/ 128 w 128"/>
                <a:gd name="T37" fmla="*/ 1 h 242"/>
                <a:gd name="T38" fmla="*/ 127 w 128"/>
                <a:gd name="T39"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242">
                  <a:moveTo>
                    <a:pt x="1" y="240"/>
                  </a:moveTo>
                  <a:cubicBezTo>
                    <a:pt x="1" y="241"/>
                    <a:pt x="0" y="241"/>
                    <a:pt x="0" y="242"/>
                  </a:cubicBezTo>
                  <a:cubicBezTo>
                    <a:pt x="0" y="242"/>
                    <a:pt x="1" y="241"/>
                    <a:pt x="1" y="241"/>
                  </a:cubicBezTo>
                  <a:cubicBezTo>
                    <a:pt x="1" y="241"/>
                    <a:pt x="1" y="240"/>
                    <a:pt x="1" y="240"/>
                  </a:cubicBezTo>
                  <a:moveTo>
                    <a:pt x="125" y="3"/>
                  </a:moveTo>
                  <a:cubicBezTo>
                    <a:pt x="125" y="3"/>
                    <a:pt x="124" y="4"/>
                    <a:pt x="124" y="4"/>
                  </a:cubicBezTo>
                  <a:cubicBezTo>
                    <a:pt x="124" y="5"/>
                    <a:pt x="124" y="5"/>
                    <a:pt x="123" y="6"/>
                  </a:cubicBezTo>
                  <a:cubicBezTo>
                    <a:pt x="124" y="6"/>
                    <a:pt x="124" y="7"/>
                    <a:pt x="125" y="7"/>
                  </a:cubicBezTo>
                  <a:cubicBezTo>
                    <a:pt x="125" y="6"/>
                    <a:pt x="126" y="5"/>
                    <a:pt x="126" y="4"/>
                  </a:cubicBezTo>
                  <a:cubicBezTo>
                    <a:pt x="126" y="4"/>
                    <a:pt x="125" y="3"/>
                    <a:pt x="125" y="3"/>
                  </a:cubicBezTo>
                  <a:moveTo>
                    <a:pt x="126" y="0"/>
                  </a:moveTo>
                  <a:cubicBezTo>
                    <a:pt x="126" y="0"/>
                    <a:pt x="126" y="1"/>
                    <a:pt x="126" y="1"/>
                  </a:cubicBezTo>
                  <a:cubicBezTo>
                    <a:pt x="127" y="2"/>
                    <a:pt x="127" y="2"/>
                    <a:pt x="127" y="2"/>
                  </a:cubicBezTo>
                  <a:cubicBezTo>
                    <a:pt x="128" y="2"/>
                    <a:pt x="128" y="1"/>
                    <a:pt x="128" y="1"/>
                  </a:cubicBezTo>
                  <a:cubicBezTo>
                    <a:pt x="127" y="1"/>
                    <a:pt x="127" y="0"/>
                    <a:pt x="126" y="0"/>
                  </a:cubicBezTo>
                  <a:moveTo>
                    <a:pt x="127" y="0"/>
                  </a:moveTo>
                  <a:cubicBezTo>
                    <a:pt x="127" y="0"/>
                    <a:pt x="127" y="0"/>
                    <a:pt x="127" y="0"/>
                  </a:cubicBezTo>
                  <a:cubicBezTo>
                    <a:pt x="127" y="0"/>
                    <a:pt x="128" y="0"/>
                    <a:pt x="128" y="1"/>
                  </a:cubicBezTo>
                  <a:cubicBezTo>
                    <a:pt x="128" y="1"/>
                    <a:pt x="128" y="1"/>
                    <a:pt x="128" y="1"/>
                  </a:cubicBezTo>
                  <a:cubicBezTo>
                    <a:pt x="128" y="0"/>
                    <a:pt x="127" y="0"/>
                    <a:pt x="127"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7" name="Freeform 10635"/>
            <p:cNvSpPr>
              <a:spLocks noEditPoints="1"/>
            </p:cNvSpPr>
            <p:nvPr/>
          </p:nvSpPr>
          <p:spPr bwMode="auto">
            <a:xfrm>
              <a:off x="-723900" y="5068888"/>
              <a:ext cx="19050" cy="30163"/>
            </a:xfrm>
            <a:custGeom>
              <a:avLst/>
              <a:gdLst>
                <a:gd name="T0" fmla="*/ 1 w 5"/>
                <a:gd name="T1" fmla="*/ 5 h 8"/>
                <a:gd name="T2" fmla="*/ 0 w 5"/>
                <a:gd name="T3" fmla="*/ 7 h 8"/>
                <a:gd name="T4" fmla="*/ 1 w 5"/>
                <a:gd name="T5" fmla="*/ 8 h 8"/>
                <a:gd name="T6" fmla="*/ 3 w 5"/>
                <a:gd name="T7" fmla="*/ 6 h 8"/>
                <a:gd name="T8" fmla="*/ 1 w 5"/>
                <a:gd name="T9" fmla="*/ 5 h 8"/>
                <a:gd name="T10" fmla="*/ 3 w 5"/>
                <a:gd name="T11" fmla="*/ 1 h 8"/>
                <a:gd name="T12" fmla="*/ 3 w 5"/>
                <a:gd name="T13" fmla="*/ 2 h 8"/>
                <a:gd name="T14" fmla="*/ 4 w 5"/>
                <a:gd name="T15" fmla="*/ 3 h 8"/>
                <a:gd name="T16" fmla="*/ 5 w 5"/>
                <a:gd name="T17" fmla="*/ 2 h 8"/>
                <a:gd name="T18" fmla="*/ 5 w 5"/>
                <a:gd name="T19" fmla="*/ 2 h 8"/>
                <a:gd name="T20" fmla="*/ 3 w 5"/>
                <a:gd name="T21" fmla="*/ 1 h 8"/>
                <a:gd name="T22" fmla="*/ 4 w 5"/>
                <a:gd name="T23" fmla="*/ 0 h 8"/>
                <a:gd name="T24" fmla="*/ 4 w 5"/>
                <a:gd name="T25" fmla="*/ 1 h 8"/>
                <a:gd name="T26" fmla="*/ 5 w 5"/>
                <a:gd name="T27" fmla="*/ 2 h 8"/>
                <a:gd name="T28" fmla="*/ 5 w 5"/>
                <a:gd name="T29" fmla="*/ 1 h 8"/>
                <a:gd name="T30" fmla="*/ 4 w 5"/>
                <a:gd name="T3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8">
                  <a:moveTo>
                    <a:pt x="1" y="5"/>
                  </a:moveTo>
                  <a:cubicBezTo>
                    <a:pt x="1" y="6"/>
                    <a:pt x="0" y="7"/>
                    <a:pt x="0" y="7"/>
                  </a:cubicBezTo>
                  <a:cubicBezTo>
                    <a:pt x="0" y="8"/>
                    <a:pt x="1" y="8"/>
                    <a:pt x="1" y="8"/>
                  </a:cubicBezTo>
                  <a:cubicBezTo>
                    <a:pt x="2" y="7"/>
                    <a:pt x="2" y="7"/>
                    <a:pt x="3" y="6"/>
                  </a:cubicBezTo>
                  <a:cubicBezTo>
                    <a:pt x="2" y="6"/>
                    <a:pt x="2" y="5"/>
                    <a:pt x="1" y="5"/>
                  </a:cubicBezTo>
                  <a:moveTo>
                    <a:pt x="3" y="1"/>
                  </a:moveTo>
                  <a:cubicBezTo>
                    <a:pt x="3" y="1"/>
                    <a:pt x="3" y="2"/>
                    <a:pt x="3" y="2"/>
                  </a:cubicBezTo>
                  <a:cubicBezTo>
                    <a:pt x="3" y="2"/>
                    <a:pt x="4" y="3"/>
                    <a:pt x="4" y="3"/>
                  </a:cubicBezTo>
                  <a:cubicBezTo>
                    <a:pt x="4" y="3"/>
                    <a:pt x="5" y="2"/>
                    <a:pt x="5" y="2"/>
                  </a:cubicBezTo>
                  <a:cubicBezTo>
                    <a:pt x="5" y="2"/>
                    <a:pt x="5" y="2"/>
                    <a:pt x="5" y="2"/>
                  </a:cubicBezTo>
                  <a:cubicBezTo>
                    <a:pt x="3" y="1"/>
                    <a:pt x="3" y="1"/>
                    <a:pt x="3" y="1"/>
                  </a:cubicBezTo>
                  <a:moveTo>
                    <a:pt x="4" y="0"/>
                  </a:moveTo>
                  <a:cubicBezTo>
                    <a:pt x="4" y="0"/>
                    <a:pt x="4" y="0"/>
                    <a:pt x="4" y="1"/>
                  </a:cubicBezTo>
                  <a:cubicBezTo>
                    <a:pt x="5" y="2"/>
                    <a:pt x="5" y="2"/>
                    <a:pt x="5" y="2"/>
                  </a:cubicBezTo>
                  <a:cubicBezTo>
                    <a:pt x="5" y="1"/>
                    <a:pt x="5" y="1"/>
                    <a:pt x="5" y="1"/>
                  </a:cubicBezTo>
                  <a:cubicBezTo>
                    <a:pt x="4" y="0"/>
                    <a:pt x="4" y="0"/>
                    <a:pt x="4"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8" name="Freeform 10636"/>
            <p:cNvSpPr>
              <a:spLocks/>
            </p:cNvSpPr>
            <p:nvPr/>
          </p:nvSpPr>
          <p:spPr bwMode="auto">
            <a:xfrm>
              <a:off x="-711200" y="5072063"/>
              <a:ext cx="6350" cy="4763"/>
            </a:xfrm>
            <a:custGeom>
              <a:avLst/>
              <a:gdLst>
                <a:gd name="T0" fmla="*/ 1 w 2"/>
                <a:gd name="T1" fmla="*/ 0 h 1"/>
                <a:gd name="T2" fmla="*/ 0 w 2"/>
                <a:gd name="T3" fmla="*/ 0 h 1"/>
                <a:gd name="T4" fmla="*/ 2 w 2"/>
                <a:gd name="T5" fmla="*/ 1 h 1"/>
                <a:gd name="T6" fmla="*/ 2 w 2"/>
                <a:gd name="T7" fmla="*/ 1 h 1"/>
                <a:gd name="T8" fmla="*/ 1 w 2"/>
                <a:gd name="T9" fmla="*/ 0 h 1"/>
              </a:gdLst>
              <a:ahLst/>
              <a:cxnLst>
                <a:cxn ang="0">
                  <a:pos x="T0" y="T1"/>
                </a:cxn>
                <a:cxn ang="0">
                  <a:pos x="T2" y="T3"/>
                </a:cxn>
                <a:cxn ang="0">
                  <a:pos x="T4" y="T5"/>
                </a:cxn>
                <a:cxn ang="0">
                  <a:pos x="T6" y="T7"/>
                </a:cxn>
                <a:cxn ang="0">
                  <a:pos x="T8" y="T9"/>
                </a:cxn>
              </a:cxnLst>
              <a:rect l="0" t="0" r="r" b="b"/>
              <a:pathLst>
                <a:path w="2" h="1">
                  <a:moveTo>
                    <a:pt x="1" y="0"/>
                  </a:moveTo>
                  <a:cubicBezTo>
                    <a:pt x="0" y="0"/>
                    <a:pt x="0" y="0"/>
                    <a:pt x="0" y="0"/>
                  </a:cubicBezTo>
                  <a:cubicBezTo>
                    <a:pt x="2" y="1"/>
                    <a:pt x="2" y="1"/>
                    <a:pt x="2" y="1"/>
                  </a:cubicBezTo>
                  <a:cubicBezTo>
                    <a:pt x="2" y="1"/>
                    <a:pt x="2" y="1"/>
                    <a:pt x="2" y="1"/>
                  </a:cubicBezTo>
                  <a:cubicBezTo>
                    <a:pt x="1" y="0"/>
                    <a:pt x="1" y="0"/>
                    <a:pt x="1"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59" name="Freeform 10637"/>
            <p:cNvSpPr>
              <a:spLocks noEditPoints="1"/>
            </p:cNvSpPr>
            <p:nvPr/>
          </p:nvSpPr>
          <p:spPr bwMode="auto">
            <a:xfrm>
              <a:off x="-708025" y="5060950"/>
              <a:ext cx="7938" cy="7938"/>
            </a:xfrm>
            <a:custGeom>
              <a:avLst/>
              <a:gdLst>
                <a:gd name="T0" fmla="*/ 1 w 2"/>
                <a:gd name="T1" fmla="*/ 1 h 2"/>
                <a:gd name="T2" fmla="*/ 0 w 2"/>
                <a:gd name="T3" fmla="*/ 1 h 2"/>
                <a:gd name="T4" fmla="*/ 2 w 2"/>
                <a:gd name="T5" fmla="*/ 2 h 2"/>
                <a:gd name="T6" fmla="*/ 2 w 2"/>
                <a:gd name="T7" fmla="*/ 2 h 2"/>
                <a:gd name="T8" fmla="*/ 1 w 2"/>
                <a:gd name="T9" fmla="*/ 1 h 2"/>
                <a:gd name="T10" fmla="*/ 1 w 2"/>
                <a:gd name="T11" fmla="*/ 0 h 2"/>
                <a:gd name="T12" fmla="*/ 1 w 2"/>
                <a:gd name="T13" fmla="*/ 1 h 2"/>
                <a:gd name="T14" fmla="*/ 2 w 2"/>
                <a:gd name="T15" fmla="*/ 2 h 2"/>
                <a:gd name="T16" fmla="*/ 2 w 2"/>
                <a:gd name="T17" fmla="*/ 1 h 2"/>
                <a:gd name="T18" fmla="*/ 1 w 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2">
                  <a:moveTo>
                    <a:pt x="1" y="1"/>
                  </a:moveTo>
                  <a:cubicBezTo>
                    <a:pt x="0" y="1"/>
                    <a:pt x="0" y="1"/>
                    <a:pt x="0" y="1"/>
                  </a:cubicBezTo>
                  <a:cubicBezTo>
                    <a:pt x="1" y="1"/>
                    <a:pt x="1" y="2"/>
                    <a:pt x="2" y="2"/>
                  </a:cubicBezTo>
                  <a:cubicBezTo>
                    <a:pt x="2" y="2"/>
                    <a:pt x="2" y="2"/>
                    <a:pt x="2" y="2"/>
                  </a:cubicBezTo>
                  <a:cubicBezTo>
                    <a:pt x="2" y="1"/>
                    <a:pt x="1" y="1"/>
                    <a:pt x="1" y="1"/>
                  </a:cubicBezTo>
                  <a:moveTo>
                    <a:pt x="1" y="0"/>
                  </a:moveTo>
                  <a:cubicBezTo>
                    <a:pt x="1" y="0"/>
                    <a:pt x="1" y="0"/>
                    <a:pt x="1" y="1"/>
                  </a:cubicBezTo>
                  <a:cubicBezTo>
                    <a:pt x="1" y="1"/>
                    <a:pt x="2" y="1"/>
                    <a:pt x="2" y="2"/>
                  </a:cubicBezTo>
                  <a:cubicBezTo>
                    <a:pt x="2" y="1"/>
                    <a:pt x="2" y="1"/>
                    <a:pt x="2" y="1"/>
                  </a:cubicBezTo>
                  <a:cubicBezTo>
                    <a:pt x="2" y="1"/>
                    <a:pt x="1" y="1"/>
                    <a:pt x="1"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0" name="Freeform 10638"/>
            <p:cNvSpPr>
              <a:spLocks/>
            </p:cNvSpPr>
            <p:nvPr/>
          </p:nvSpPr>
          <p:spPr bwMode="auto">
            <a:xfrm>
              <a:off x="-658813" y="4937125"/>
              <a:ext cx="6350" cy="4763"/>
            </a:xfrm>
            <a:custGeom>
              <a:avLst/>
              <a:gdLst>
                <a:gd name="T0" fmla="*/ 0 w 2"/>
                <a:gd name="T1" fmla="*/ 0 h 1"/>
                <a:gd name="T2" fmla="*/ 0 w 2"/>
                <a:gd name="T3" fmla="*/ 0 h 1"/>
                <a:gd name="T4" fmla="*/ 2 w 2"/>
                <a:gd name="T5" fmla="*/ 1 h 1"/>
                <a:gd name="T6" fmla="*/ 2 w 2"/>
                <a:gd name="T7" fmla="*/ 1 h 1"/>
                <a:gd name="T8" fmla="*/ 0 w 2"/>
                <a:gd name="T9" fmla="*/ 0 h 1"/>
              </a:gdLst>
              <a:ahLst/>
              <a:cxnLst>
                <a:cxn ang="0">
                  <a:pos x="T0" y="T1"/>
                </a:cxn>
                <a:cxn ang="0">
                  <a:pos x="T2" y="T3"/>
                </a:cxn>
                <a:cxn ang="0">
                  <a:pos x="T4" y="T5"/>
                </a:cxn>
                <a:cxn ang="0">
                  <a:pos x="T6" y="T7"/>
                </a:cxn>
                <a:cxn ang="0">
                  <a:pos x="T8" y="T9"/>
                </a:cxn>
              </a:cxnLst>
              <a:rect l="0" t="0" r="r" b="b"/>
              <a:pathLst>
                <a:path w="2" h="1">
                  <a:moveTo>
                    <a:pt x="0" y="0"/>
                  </a:moveTo>
                  <a:cubicBezTo>
                    <a:pt x="0" y="0"/>
                    <a:pt x="0" y="0"/>
                    <a:pt x="0" y="0"/>
                  </a:cubicBezTo>
                  <a:cubicBezTo>
                    <a:pt x="1" y="0"/>
                    <a:pt x="1" y="1"/>
                    <a:pt x="2" y="1"/>
                  </a:cubicBezTo>
                  <a:cubicBezTo>
                    <a:pt x="2" y="1"/>
                    <a:pt x="2" y="1"/>
                    <a:pt x="2" y="1"/>
                  </a:cubicBezTo>
                  <a:cubicBezTo>
                    <a:pt x="1" y="1"/>
                    <a:pt x="1" y="0"/>
                    <a:pt x="0"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1" name="Freeform 10639"/>
            <p:cNvSpPr>
              <a:spLocks/>
            </p:cNvSpPr>
            <p:nvPr/>
          </p:nvSpPr>
          <p:spPr bwMode="auto">
            <a:xfrm>
              <a:off x="-671513" y="4937125"/>
              <a:ext cx="19050" cy="15875"/>
            </a:xfrm>
            <a:custGeom>
              <a:avLst/>
              <a:gdLst>
                <a:gd name="T0" fmla="*/ 3 w 5"/>
                <a:gd name="T1" fmla="*/ 0 h 4"/>
                <a:gd name="T2" fmla="*/ 1 w 5"/>
                <a:gd name="T3" fmla="*/ 1 h 4"/>
                <a:gd name="T4" fmla="*/ 0 w 5"/>
                <a:gd name="T5" fmla="*/ 1 h 4"/>
                <a:gd name="T6" fmla="*/ 0 w 5"/>
                <a:gd name="T7" fmla="*/ 2 h 4"/>
                <a:gd name="T8" fmla="*/ 3 w 5"/>
                <a:gd name="T9" fmla="*/ 4 h 4"/>
                <a:gd name="T10" fmla="*/ 5 w 5"/>
                <a:gd name="T11" fmla="*/ 1 h 4"/>
                <a:gd name="T12" fmla="*/ 3 w 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5" h="4">
                  <a:moveTo>
                    <a:pt x="3" y="0"/>
                  </a:moveTo>
                  <a:cubicBezTo>
                    <a:pt x="3" y="0"/>
                    <a:pt x="2" y="1"/>
                    <a:pt x="1" y="1"/>
                  </a:cubicBezTo>
                  <a:cubicBezTo>
                    <a:pt x="0" y="1"/>
                    <a:pt x="0" y="1"/>
                    <a:pt x="0" y="1"/>
                  </a:cubicBezTo>
                  <a:cubicBezTo>
                    <a:pt x="0" y="2"/>
                    <a:pt x="0" y="2"/>
                    <a:pt x="0" y="2"/>
                  </a:cubicBezTo>
                  <a:cubicBezTo>
                    <a:pt x="3" y="4"/>
                    <a:pt x="3" y="4"/>
                    <a:pt x="3" y="4"/>
                  </a:cubicBezTo>
                  <a:cubicBezTo>
                    <a:pt x="3" y="3"/>
                    <a:pt x="4" y="2"/>
                    <a:pt x="5" y="1"/>
                  </a:cubicBezTo>
                  <a:cubicBezTo>
                    <a:pt x="4" y="1"/>
                    <a:pt x="4" y="0"/>
                    <a:pt x="3"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162" name="Freeform 10640"/>
            <p:cNvSpPr>
              <a:spLocks/>
            </p:cNvSpPr>
            <p:nvPr/>
          </p:nvSpPr>
          <p:spPr bwMode="auto">
            <a:xfrm>
              <a:off x="-677863" y="4945063"/>
              <a:ext cx="19050" cy="19050"/>
            </a:xfrm>
            <a:custGeom>
              <a:avLst/>
              <a:gdLst>
                <a:gd name="T0" fmla="*/ 2 w 5"/>
                <a:gd name="T1" fmla="*/ 0 h 5"/>
                <a:gd name="T2" fmla="*/ 1 w 5"/>
                <a:gd name="T3" fmla="*/ 1 h 5"/>
                <a:gd name="T4" fmla="*/ 1 w 5"/>
                <a:gd name="T5" fmla="*/ 2 h 5"/>
                <a:gd name="T6" fmla="*/ 0 w 5"/>
                <a:gd name="T7" fmla="*/ 3 h 5"/>
                <a:gd name="T8" fmla="*/ 3 w 5"/>
                <a:gd name="T9" fmla="*/ 5 h 5"/>
                <a:gd name="T10" fmla="*/ 5 w 5"/>
                <a:gd name="T11" fmla="*/ 2 h 5"/>
                <a:gd name="T12" fmla="*/ 2 w 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2" y="0"/>
                  </a:moveTo>
                  <a:cubicBezTo>
                    <a:pt x="1" y="1"/>
                    <a:pt x="1" y="1"/>
                    <a:pt x="1" y="1"/>
                  </a:cubicBezTo>
                  <a:cubicBezTo>
                    <a:pt x="1" y="1"/>
                    <a:pt x="1" y="1"/>
                    <a:pt x="1" y="2"/>
                  </a:cubicBezTo>
                  <a:cubicBezTo>
                    <a:pt x="1" y="2"/>
                    <a:pt x="0" y="3"/>
                    <a:pt x="0" y="3"/>
                  </a:cubicBezTo>
                  <a:cubicBezTo>
                    <a:pt x="3" y="5"/>
                    <a:pt x="3" y="5"/>
                    <a:pt x="3" y="5"/>
                  </a:cubicBezTo>
                  <a:cubicBezTo>
                    <a:pt x="4" y="4"/>
                    <a:pt x="4" y="3"/>
                    <a:pt x="5" y="2"/>
                  </a:cubicBezTo>
                  <a:cubicBezTo>
                    <a:pt x="2" y="0"/>
                    <a:pt x="2" y="0"/>
                    <a:pt x="2" y="0"/>
                  </a:cubicBezTo>
                </a:path>
              </a:pathLst>
            </a:custGeom>
            <a:grpFill/>
            <a:ln>
              <a:noFill/>
            </a:ln>
          </p:spPr>
          <p:txBody>
            <a:bodyPr vert="horz" wrap="square" lIns="68580" tIns="34290" rIns="68580" bIns="34290" numCol="1" anchor="t" anchorCtr="0" compatLnSpc="1">
              <a:prstTxWarp prst="textNoShape">
                <a:avLst/>
              </a:prstTxWarp>
            </a:bodyPr>
            <a:lstStyle/>
            <a:p>
              <a:endParaRPr lang="zh-CN" altLang="en-US" sz="1350"/>
            </a:p>
          </p:txBody>
        </p:sp>
      </p:grpSp>
      <p:sp>
        <p:nvSpPr>
          <p:cNvPr id="1363" name="文本框 1362"/>
          <p:cNvSpPr txBox="1"/>
          <p:nvPr/>
        </p:nvSpPr>
        <p:spPr>
          <a:xfrm>
            <a:off x="7429553" y="1811849"/>
            <a:ext cx="3262432" cy="1015663"/>
          </a:xfrm>
          <a:prstGeom prst="rect">
            <a:avLst/>
          </a:prstGeom>
          <a:noFill/>
        </p:spPr>
        <p:txBody>
          <a:bodyPr wrap="none" rtlCol="0">
            <a:spAutoFit/>
          </a:bodyPr>
          <a:lstStyle/>
          <a:p>
            <a:pPr algn="ctr"/>
            <a:r>
              <a:rPr lang="zh-CN" altLang="en-US" sz="6000" dirty="0">
                <a:ln w="12700">
                  <a:solidFill>
                    <a:srgbClr val="FC838C"/>
                  </a:solidFill>
                </a:ln>
                <a:blipFill>
                  <a:blip r:embed="rId5"/>
                  <a:stretch>
                    <a:fillRect/>
                  </a:stretch>
                </a:blipFill>
                <a:latin typeface="方正正大黑简体" panose="02000000000000000000" pitchFamily="2" charset="-122"/>
                <a:ea typeface="方正正大黑简体" panose="02000000000000000000" pitchFamily="2" charset="-122"/>
              </a:rPr>
              <a:t>粉笔字效</a:t>
            </a:r>
          </a:p>
        </p:txBody>
      </p:sp>
      <p:sp>
        <p:nvSpPr>
          <p:cNvPr id="2654" name="矩形 2653"/>
          <p:cNvSpPr/>
          <p:nvPr/>
        </p:nvSpPr>
        <p:spPr>
          <a:xfrm>
            <a:off x="1201737" y="3308517"/>
            <a:ext cx="2170934" cy="827555"/>
          </a:xfrm>
          <a:prstGeom prst="rect">
            <a:avLst/>
          </a:prstGeom>
          <a:solidFill>
            <a:srgbClr val="009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34" charset="-122"/>
                <a:ea typeface="微软雅黑" panose="020B0503020204020204" pitchFamily="34" charset="-122"/>
              </a:rPr>
              <a:t>预先准备好纹理图片</a:t>
            </a:r>
          </a:p>
        </p:txBody>
      </p:sp>
      <p:sp>
        <p:nvSpPr>
          <p:cNvPr id="2655" name="矩形 2654"/>
          <p:cNvSpPr/>
          <p:nvPr/>
        </p:nvSpPr>
        <p:spPr>
          <a:xfrm>
            <a:off x="4183622" y="3308517"/>
            <a:ext cx="4074458" cy="827555"/>
          </a:xfrm>
          <a:prstGeom prst="rect">
            <a:avLst/>
          </a:prstGeom>
          <a:solidFill>
            <a:srgbClr val="009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34" charset="-122"/>
                <a:ea typeface="微软雅黑" panose="020B0503020204020204" pitchFamily="34" charset="-122"/>
              </a:rPr>
              <a:t>编写黑体文字。复制纹理。将文字填充图片，选择来自剪贴板。</a:t>
            </a:r>
          </a:p>
        </p:txBody>
      </p:sp>
      <p:sp>
        <p:nvSpPr>
          <p:cNvPr id="2657" name="半闭框 2656"/>
          <p:cNvSpPr/>
          <p:nvPr/>
        </p:nvSpPr>
        <p:spPr>
          <a:xfrm rot="8100000">
            <a:off x="3454638" y="3567419"/>
            <a:ext cx="463841" cy="423959"/>
          </a:xfrm>
          <a:prstGeom prst="halfFrame">
            <a:avLst>
              <a:gd name="adj1" fmla="val 17765"/>
              <a:gd name="adj2" fmla="val 16035"/>
            </a:avLst>
          </a:prstGeom>
          <a:solidFill>
            <a:srgbClr val="0097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58" name="半闭框 2657"/>
          <p:cNvSpPr/>
          <p:nvPr/>
        </p:nvSpPr>
        <p:spPr>
          <a:xfrm rot="8100000">
            <a:off x="3454637" y="4546898"/>
            <a:ext cx="463841" cy="423959"/>
          </a:xfrm>
          <a:prstGeom prst="halfFrame">
            <a:avLst>
              <a:gd name="adj1" fmla="val 17765"/>
              <a:gd name="adj2" fmla="val 16035"/>
            </a:avLst>
          </a:prstGeom>
          <a:solidFill>
            <a:srgbClr val="0097A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59" name="矩形 2658"/>
          <p:cNvSpPr/>
          <p:nvPr/>
        </p:nvSpPr>
        <p:spPr>
          <a:xfrm>
            <a:off x="4182363" y="4383979"/>
            <a:ext cx="2170934" cy="827555"/>
          </a:xfrm>
          <a:prstGeom prst="rect">
            <a:avLst/>
          </a:prstGeom>
          <a:solidFill>
            <a:srgbClr val="009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34" charset="-122"/>
                <a:ea typeface="微软雅黑" panose="020B0503020204020204" pitchFamily="34" charset="-122"/>
              </a:rPr>
              <a:t>给文字加上同色边框</a:t>
            </a:r>
          </a:p>
        </p:txBody>
      </p:sp>
      <p:sp>
        <p:nvSpPr>
          <p:cNvPr id="2" name="矩形 1"/>
          <p:cNvSpPr/>
          <p:nvPr/>
        </p:nvSpPr>
        <p:spPr>
          <a:xfrm>
            <a:off x="1588" y="325466"/>
            <a:ext cx="4542971" cy="65092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latin typeface="微软雅黑" panose="020B0503020204020204" pitchFamily="34" charset="-122"/>
                <a:ea typeface="微软雅黑" panose="020B0503020204020204" pitchFamily="34" charset="-122"/>
              </a:rPr>
              <a:t>轻松打造粉笔效果</a:t>
            </a:r>
          </a:p>
        </p:txBody>
      </p:sp>
      <p:pic>
        <p:nvPicPr>
          <p:cNvPr id="4" name="图片 3"/>
          <p:cNvPicPr>
            <a:picLocks noChangeAspect="1"/>
          </p:cNvPicPr>
          <p:nvPr/>
        </p:nvPicPr>
        <p:blipFill>
          <a:blip r:embed="rId6"/>
          <a:stretch>
            <a:fillRect/>
          </a:stretch>
        </p:blipFill>
        <p:spPr>
          <a:xfrm>
            <a:off x="8631237" y="3201412"/>
            <a:ext cx="2362200" cy="2838450"/>
          </a:xfrm>
          <a:prstGeom prst="rect">
            <a:avLst/>
          </a:prstGeom>
          <a:ln>
            <a:solidFill>
              <a:srgbClr val="0097A2"/>
            </a:solidFill>
          </a:ln>
        </p:spPr>
      </p:pic>
    </p:spTree>
    <p:extLst>
      <p:ext uri="{BB962C8B-B14F-4D97-AF65-F5344CB8AC3E}">
        <p14:creationId xmlns:p14="http://schemas.microsoft.com/office/powerpoint/2010/main" val="489331224"/>
      </p:ext>
    </p:extLst>
  </p:cSld>
  <p:clrMapOvr>
    <a:masterClrMapping/>
  </p:clrMapOvr>
  <p:transition spd="slow" advTm="0">
    <p:comb/>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4"/>
          <p:cNvGrpSpPr>
            <a:grpSpLocks noChangeAspect="1"/>
          </p:cNvGrpSpPr>
          <p:nvPr/>
        </p:nvGrpSpPr>
        <p:grpSpPr bwMode="auto">
          <a:xfrm>
            <a:off x="4369395" y="4563681"/>
            <a:ext cx="1089664" cy="1018502"/>
            <a:chOff x="2806" y="2798"/>
            <a:chExt cx="735" cy="687"/>
          </a:xfrm>
          <a:solidFill>
            <a:schemeClr val="accent2"/>
          </a:solidFill>
        </p:grpSpPr>
        <p:sp>
          <p:nvSpPr>
            <p:cNvPr id="33"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Group 4"/>
          <p:cNvGrpSpPr>
            <a:grpSpLocks noChangeAspect="1"/>
          </p:cNvGrpSpPr>
          <p:nvPr/>
        </p:nvGrpSpPr>
        <p:grpSpPr bwMode="auto">
          <a:xfrm>
            <a:off x="5881563" y="4563681"/>
            <a:ext cx="1089664" cy="1018502"/>
            <a:chOff x="2806" y="2798"/>
            <a:chExt cx="735" cy="687"/>
          </a:xfrm>
          <a:solidFill>
            <a:schemeClr val="accent3"/>
          </a:solidFill>
        </p:grpSpPr>
        <p:sp>
          <p:nvSpPr>
            <p:cNvPr id="50"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Group 4"/>
          <p:cNvGrpSpPr>
            <a:grpSpLocks noChangeAspect="1"/>
          </p:cNvGrpSpPr>
          <p:nvPr/>
        </p:nvGrpSpPr>
        <p:grpSpPr bwMode="auto">
          <a:xfrm>
            <a:off x="7393731" y="4563681"/>
            <a:ext cx="1089664" cy="1018502"/>
            <a:chOff x="2806" y="2798"/>
            <a:chExt cx="735" cy="687"/>
          </a:xfrm>
          <a:solidFill>
            <a:schemeClr val="accent4"/>
          </a:solidFill>
        </p:grpSpPr>
        <p:sp>
          <p:nvSpPr>
            <p:cNvPr id="67"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6546585" y="2732808"/>
            <a:ext cx="1103998" cy="1042390"/>
            <a:chOff x="2497187" y="4563681"/>
            <a:chExt cx="1103998" cy="1042390"/>
          </a:xfrm>
        </p:grpSpPr>
        <p:grpSp>
          <p:nvGrpSpPr>
            <p:cNvPr id="14" name="Group 4"/>
            <p:cNvGrpSpPr>
              <a:grpSpLocks noChangeAspect="1"/>
            </p:cNvGrpSpPr>
            <p:nvPr/>
          </p:nvGrpSpPr>
          <p:grpSpPr bwMode="auto">
            <a:xfrm>
              <a:off x="2497187" y="4563681"/>
              <a:ext cx="1089664" cy="1018502"/>
              <a:chOff x="2806" y="2798"/>
              <a:chExt cx="735" cy="687"/>
            </a:xfrm>
            <a:solidFill>
              <a:schemeClr val="accent1"/>
            </a:solidFill>
          </p:grpSpPr>
          <p:sp>
            <p:nvSpPr>
              <p:cNvPr id="15"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Group 4"/>
            <p:cNvGrpSpPr>
              <a:grpSpLocks noChangeAspect="1"/>
            </p:cNvGrpSpPr>
            <p:nvPr/>
          </p:nvGrpSpPr>
          <p:grpSpPr bwMode="auto">
            <a:xfrm>
              <a:off x="2511521" y="4587569"/>
              <a:ext cx="1089664" cy="1018502"/>
              <a:chOff x="2806" y="2798"/>
              <a:chExt cx="735" cy="687"/>
            </a:xfrm>
            <a:solidFill>
              <a:schemeClr val="accent1"/>
            </a:solidFill>
          </p:grpSpPr>
          <p:sp>
            <p:nvSpPr>
              <p:cNvPr id="84"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34" name="组合 133"/>
          <p:cNvGrpSpPr/>
          <p:nvPr/>
        </p:nvGrpSpPr>
        <p:grpSpPr>
          <a:xfrm>
            <a:off x="4808967" y="2708920"/>
            <a:ext cx="1103998" cy="1042390"/>
            <a:chOff x="2497187" y="4563681"/>
            <a:chExt cx="1103998" cy="1042390"/>
          </a:xfrm>
          <a:solidFill>
            <a:schemeClr val="accent2"/>
          </a:solidFill>
        </p:grpSpPr>
        <p:grpSp>
          <p:nvGrpSpPr>
            <p:cNvPr id="135" name="Group 4"/>
            <p:cNvGrpSpPr>
              <a:grpSpLocks noChangeAspect="1"/>
            </p:cNvGrpSpPr>
            <p:nvPr/>
          </p:nvGrpSpPr>
          <p:grpSpPr bwMode="auto">
            <a:xfrm>
              <a:off x="2497187" y="4563681"/>
              <a:ext cx="1089664" cy="1018502"/>
              <a:chOff x="2806" y="2798"/>
              <a:chExt cx="735" cy="687"/>
            </a:xfrm>
            <a:grpFill/>
          </p:grpSpPr>
          <p:sp>
            <p:nvSpPr>
              <p:cNvPr id="153"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6" name="Group 4"/>
            <p:cNvGrpSpPr>
              <a:grpSpLocks noChangeAspect="1"/>
            </p:cNvGrpSpPr>
            <p:nvPr/>
          </p:nvGrpSpPr>
          <p:grpSpPr bwMode="auto">
            <a:xfrm>
              <a:off x="2511521" y="4587569"/>
              <a:ext cx="1089664" cy="1018502"/>
              <a:chOff x="2806" y="2798"/>
              <a:chExt cx="735" cy="687"/>
            </a:xfrm>
            <a:grpFill/>
          </p:grpSpPr>
          <p:sp>
            <p:nvSpPr>
              <p:cNvPr id="137" name="Freeform 5"/>
              <p:cNvSpPr>
                <a:spLocks/>
              </p:cNvSpPr>
              <p:nvPr/>
            </p:nvSpPr>
            <p:spPr bwMode="auto">
              <a:xfrm>
                <a:off x="2806" y="2798"/>
                <a:ext cx="96" cy="101"/>
              </a:xfrm>
              <a:custGeom>
                <a:avLst/>
                <a:gdLst>
                  <a:gd name="T0" fmla="*/ 40 w 157"/>
                  <a:gd name="T1" fmla="*/ 0 h 164"/>
                  <a:gd name="T2" fmla="*/ 157 w 157"/>
                  <a:gd name="T3" fmla="*/ 0 h 164"/>
                  <a:gd name="T4" fmla="*/ 34 w 157"/>
                  <a:gd name="T5" fmla="*/ 130 h 164"/>
                  <a:gd name="T6" fmla="*/ 0 w 157"/>
                  <a:gd name="T7" fmla="*/ 164 h 164"/>
                  <a:gd name="T8" fmla="*/ 0 w 157"/>
                  <a:gd name="T9" fmla="*/ 119 h 164"/>
                  <a:gd name="T10" fmla="*/ 29 w 157"/>
                  <a:gd name="T11" fmla="*/ 89 h 164"/>
                  <a:gd name="T12" fmla="*/ 26 w 157"/>
                  <a:gd name="T13" fmla="*/ 77 h 164"/>
                  <a:gd name="T14" fmla="*/ 20 w 157"/>
                  <a:gd name="T15" fmla="*/ 84 h 164"/>
                  <a:gd name="T16" fmla="*/ 13 w 157"/>
                  <a:gd name="T17" fmla="*/ 97 h 164"/>
                  <a:gd name="T18" fmla="*/ 0 w 157"/>
                  <a:gd name="T19" fmla="*/ 109 h 164"/>
                  <a:gd name="T20" fmla="*/ 0 w 157"/>
                  <a:gd name="T21" fmla="*/ 32 h 164"/>
                  <a:gd name="T22" fmla="*/ 40 w 157"/>
                  <a:gd name="T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64">
                    <a:moveTo>
                      <a:pt x="40" y="0"/>
                    </a:moveTo>
                    <a:cubicBezTo>
                      <a:pt x="157" y="0"/>
                      <a:pt x="157" y="0"/>
                      <a:pt x="157" y="0"/>
                    </a:cubicBezTo>
                    <a:cubicBezTo>
                      <a:pt x="117" y="44"/>
                      <a:pt x="75" y="87"/>
                      <a:pt x="34" y="130"/>
                    </a:cubicBezTo>
                    <a:cubicBezTo>
                      <a:pt x="24" y="143"/>
                      <a:pt x="12" y="153"/>
                      <a:pt x="0" y="164"/>
                    </a:cubicBezTo>
                    <a:cubicBezTo>
                      <a:pt x="0" y="119"/>
                      <a:pt x="0" y="119"/>
                      <a:pt x="0" y="119"/>
                    </a:cubicBezTo>
                    <a:cubicBezTo>
                      <a:pt x="10" y="110"/>
                      <a:pt x="21" y="100"/>
                      <a:pt x="29" y="89"/>
                    </a:cubicBezTo>
                    <a:cubicBezTo>
                      <a:pt x="33" y="86"/>
                      <a:pt x="33" y="74"/>
                      <a:pt x="26" y="77"/>
                    </a:cubicBezTo>
                    <a:cubicBezTo>
                      <a:pt x="25" y="79"/>
                      <a:pt x="22" y="82"/>
                      <a:pt x="20" y="84"/>
                    </a:cubicBezTo>
                    <a:cubicBezTo>
                      <a:pt x="18" y="88"/>
                      <a:pt x="15" y="92"/>
                      <a:pt x="13" y="97"/>
                    </a:cubicBezTo>
                    <a:cubicBezTo>
                      <a:pt x="8" y="101"/>
                      <a:pt x="4" y="105"/>
                      <a:pt x="0" y="109"/>
                    </a:cubicBezTo>
                    <a:cubicBezTo>
                      <a:pt x="0" y="32"/>
                      <a:pt x="0" y="32"/>
                      <a:pt x="0" y="32"/>
                    </a:cubicBezTo>
                    <a:cubicBezTo>
                      <a:pt x="13" y="21"/>
                      <a:pt x="26" y="1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6"/>
              <p:cNvSpPr>
                <a:spLocks/>
              </p:cNvSpPr>
              <p:nvPr/>
            </p:nvSpPr>
            <p:spPr bwMode="auto">
              <a:xfrm>
                <a:off x="2806" y="2798"/>
                <a:ext cx="154" cy="185"/>
              </a:xfrm>
              <a:custGeom>
                <a:avLst/>
                <a:gdLst>
                  <a:gd name="T0" fmla="*/ 207 w 252"/>
                  <a:gd name="T1" fmla="*/ 0 h 301"/>
                  <a:gd name="T2" fmla="*/ 252 w 252"/>
                  <a:gd name="T3" fmla="*/ 0 h 301"/>
                  <a:gd name="T4" fmla="*/ 0 w 252"/>
                  <a:gd name="T5" fmla="*/ 301 h 301"/>
                  <a:gd name="T6" fmla="*/ 0 w 252"/>
                  <a:gd name="T7" fmla="*/ 257 h 301"/>
                  <a:gd name="T8" fmla="*/ 207 w 252"/>
                  <a:gd name="T9" fmla="*/ 0 h 301"/>
                </a:gdLst>
                <a:ahLst/>
                <a:cxnLst>
                  <a:cxn ang="0">
                    <a:pos x="T0" y="T1"/>
                  </a:cxn>
                  <a:cxn ang="0">
                    <a:pos x="T2" y="T3"/>
                  </a:cxn>
                  <a:cxn ang="0">
                    <a:pos x="T4" y="T5"/>
                  </a:cxn>
                  <a:cxn ang="0">
                    <a:pos x="T6" y="T7"/>
                  </a:cxn>
                  <a:cxn ang="0">
                    <a:pos x="T8" y="T9"/>
                  </a:cxn>
                </a:cxnLst>
                <a:rect l="0" t="0" r="r" b="b"/>
                <a:pathLst>
                  <a:path w="252" h="301">
                    <a:moveTo>
                      <a:pt x="207" y="0"/>
                    </a:moveTo>
                    <a:cubicBezTo>
                      <a:pt x="252" y="0"/>
                      <a:pt x="252" y="0"/>
                      <a:pt x="252" y="0"/>
                    </a:cubicBezTo>
                    <a:cubicBezTo>
                      <a:pt x="164" y="97"/>
                      <a:pt x="87" y="203"/>
                      <a:pt x="0" y="301"/>
                    </a:cubicBezTo>
                    <a:cubicBezTo>
                      <a:pt x="0" y="257"/>
                      <a:pt x="0" y="257"/>
                      <a:pt x="0" y="257"/>
                    </a:cubicBezTo>
                    <a:cubicBezTo>
                      <a:pt x="72" y="174"/>
                      <a:pt x="143" y="90"/>
                      <a:pt x="2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7"/>
              <p:cNvSpPr>
                <a:spLocks/>
              </p:cNvSpPr>
              <p:nvPr/>
            </p:nvSpPr>
            <p:spPr bwMode="auto">
              <a:xfrm>
                <a:off x="2806" y="2798"/>
                <a:ext cx="207" cy="274"/>
              </a:xfrm>
              <a:custGeom>
                <a:avLst/>
                <a:gdLst>
                  <a:gd name="T0" fmla="*/ 313 w 338"/>
                  <a:gd name="T1" fmla="*/ 0 h 446"/>
                  <a:gd name="T2" fmla="*/ 338 w 338"/>
                  <a:gd name="T3" fmla="*/ 0 h 446"/>
                  <a:gd name="T4" fmla="*/ 271 w 338"/>
                  <a:gd name="T5" fmla="*/ 99 h 446"/>
                  <a:gd name="T6" fmla="*/ 94 w 338"/>
                  <a:gd name="T7" fmla="*/ 330 h 446"/>
                  <a:gd name="T8" fmla="*/ 0 w 338"/>
                  <a:gd name="T9" fmla="*/ 446 h 446"/>
                  <a:gd name="T10" fmla="*/ 0 w 338"/>
                  <a:gd name="T11" fmla="*/ 416 h 446"/>
                  <a:gd name="T12" fmla="*/ 28 w 338"/>
                  <a:gd name="T13" fmla="*/ 380 h 446"/>
                  <a:gd name="T14" fmla="*/ 313 w 338"/>
                  <a:gd name="T15" fmla="*/ 0 h 4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8" h="446">
                    <a:moveTo>
                      <a:pt x="313" y="0"/>
                    </a:moveTo>
                    <a:cubicBezTo>
                      <a:pt x="338" y="0"/>
                      <a:pt x="338" y="0"/>
                      <a:pt x="338" y="0"/>
                    </a:cubicBezTo>
                    <a:cubicBezTo>
                      <a:pt x="315" y="33"/>
                      <a:pt x="294" y="66"/>
                      <a:pt x="271" y="99"/>
                    </a:cubicBezTo>
                    <a:cubicBezTo>
                      <a:pt x="214" y="177"/>
                      <a:pt x="155" y="255"/>
                      <a:pt x="94" y="330"/>
                    </a:cubicBezTo>
                    <a:cubicBezTo>
                      <a:pt x="62" y="368"/>
                      <a:pt x="32" y="408"/>
                      <a:pt x="0" y="446"/>
                    </a:cubicBezTo>
                    <a:cubicBezTo>
                      <a:pt x="0" y="416"/>
                      <a:pt x="0" y="416"/>
                      <a:pt x="0" y="416"/>
                    </a:cubicBezTo>
                    <a:cubicBezTo>
                      <a:pt x="9" y="403"/>
                      <a:pt x="18" y="391"/>
                      <a:pt x="28" y="380"/>
                    </a:cubicBezTo>
                    <a:cubicBezTo>
                      <a:pt x="128" y="257"/>
                      <a:pt x="226" y="132"/>
                      <a:pt x="3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8"/>
              <p:cNvSpPr>
                <a:spLocks noEditPoints="1"/>
              </p:cNvSpPr>
              <p:nvPr/>
            </p:nvSpPr>
            <p:spPr bwMode="auto">
              <a:xfrm>
                <a:off x="2806" y="2798"/>
                <a:ext cx="417" cy="464"/>
              </a:xfrm>
              <a:custGeom>
                <a:avLst/>
                <a:gdLst>
                  <a:gd name="T0" fmla="*/ 427 w 681"/>
                  <a:gd name="T1" fmla="*/ 0 h 756"/>
                  <a:gd name="T2" fmla="*/ 412 w 681"/>
                  <a:gd name="T3" fmla="*/ 48 h 756"/>
                  <a:gd name="T4" fmla="*/ 503 w 681"/>
                  <a:gd name="T5" fmla="*/ 0 h 756"/>
                  <a:gd name="T6" fmla="*/ 141 w 681"/>
                  <a:gd name="T7" fmla="*/ 445 h 756"/>
                  <a:gd name="T8" fmla="*/ 90 w 681"/>
                  <a:gd name="T9" fmla="*/ 514 h 756"/>
                  <a:gd name="T10" fmla="*/ 81 w 681"/>
                  <a:gd name="T11" fmla="*/ 532 h 756"/>
                  <a:gd name="T12" fmla="*/ 432 w 681"/>
                  <a:gd name="T13" fmla="*/ 156 h 756"/>
                  <a:gd name="T14" fmla="*/ 613 w 681"/>
                  <a:gd name="T15" fmla="*/ 0 h 756"/>
                  <a:gd name="T16" fmla="*/ 564 w 681"/>
                  <a:gd name="T17" fmla="*/ 73 h 756"/>
                  <a:gd name="T18" fmla="*/ 650 w 681"/>
                  <a:gd name="T19" fmla="*/ 0 h 756"/>
                  <a:gd name="T20" fmla="*/ 623 w 681"/>
                  <a:gd name="T21" fmla="*/ 59 h 756"/>
                  <a:gd name="T22" fmla="*/ 0 w 681"/>
                  <a:gd name="T23" fmla="*/ 756 h 756"/>
                  <a:gd name="T24" fmla="*/ 224 w 681"/>
                  <a:gd name="T25" fmla="*/ 496 h 756"/>
                  <a:gd name="T26" fmla="*/ 237 w 681"/>
                  <a:gd name="T27" fmla="*/ 469 h 756"/>
                  <a:gd name="T28" fmla="*/ 102 w 681"/>
                  <a:gd name="T29" fmla="*/ 577 h 756"/>
                  <a:gd name="T30" fmla="*/ 0 w 681"/>
                  <a:gd name="T31" fmla="*/ 696 h 756"/>
                  <a:gd name="T32" fmla="*/ 28 w 681"/>
                  <a:gd name="T33" fmla="*/ 571 h 756"/>
                  <a:gd name="T34" fmla="*/ 176 w 681"/>
                  <a:gd name="T35" fmla="*/ 365 h 756"/>
                  <a:gd name="T36" fmla="*/ 202 w 681"/>
                  <a:gd name="T37" fmla="*/ 325 h 756"/>
                  <a:gd name="T38" fmla="*/ 213 w 681"/>
                  <a:gd name="T39" fmla="*/ 311 h 756"/>
                  <a:gd name="T40" fmla="*/ 200 w 681"/>
                  <a:gd name="T41" fmla="*/ 322 h 756"/>
                  <a:gd name="T42" fmla="*/ 114 w 681"/>
                  <a:gd name="T43" fmla="*/ 421 h 756"/>
                  <a:gd name="T44" fmla="*/ 0 w 681"/>
                  <a:gd name="T45" fmla="*/ 470 h 756"/>
                  <a:gd name="T46" fmla="*/ 159 w 681"/>
                  <a:gd name="T47" fmla="*/ 267 h 756"/>
                  <a:gd name="T48" fmla="*/ 469 w 681"/>
                  <a:gd name="T49" fmla="*/ 149 h 756"/>
                  <a:gd name="T50" fmla="*/ 437 w 681"/>
                  <a:gd name="T51" fmla="*/ 181 h 756"/>
                  <a:gd name="T52" fmla="*/ 401 w 681"/>
                  <a:gd name="T53" fmla="*/ 221 h 756"/>
                  <a:gd name="T54" fmla="*/ 435 w 681"/>
                  <a:gd name="T55" fmla="*/ 195 h 756"/>
                  <a:gd name="T56" fmla="*/ 479 w 681"/>
                  <a:gd name="T57" fmla="*/ 142 h 756"/>
                  <a:gd name="T58" fmla="*/ 127 w 681"/>
                  <a:gd name="T59" fmla="*/ 339 h 756"/>
                  <a:gd name="T60" fmla="*/ 78 w 681"/>
                  <a:gd name="T61" fmla="*/ 406 h 756"/>
                  <a:gd name="T62" fmla="*/ 87 w 681"/>
                  <a:gd name="T63" fmla="*/ 395 h 756"/>
                  <a:gd name="T64" fmla="*/ 224 w 681"/>
                  <a:gd name="T65" fmla="*/ 236 h 756"/>
                  <a:gd name="T66" fmla="*/ 267 w 681"/>
                  <a:gd name="T67" fmla="*/ 171 h 756"/>
                  <a:gd name="T68" fmla="*/ 278 w 681"/>
                  <a:gd name="T69" fmla="*/ 157 h 756"/>
                  <a:gd name="T70" fmla="*/ 323 w 681"/>
                  <a:gd name="T71" fmla="*/ 334 h 756"/>
                  <a:gd name="T72" fmla="*/ 283 w 681"/>
                  <a:gd name="T73" fmla="*/ 375 h 756"/>
                  <a:gd name="T74" fmla="*/ 213 w 681"/>
                  <a:gd name="T75" fmla="*/ 459 h 756"/>
                  <a:gd name="T76" fmla="*/ 206 w 681"/>
                  <a:gd name="T77" fmla="*/ 467 h 756"/>
                  <a:gd name="T78" fmla="*/ 323 w 681"/>
                  <a:gd name="T79" fmla="*/ 334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81" h="756">
                    <a:moveTo>
                      <a:pt x="389" y="0"/>
                    </a:moveTo>
                    <a:cubicBezTo>
                      <a:pt x="427" y="0"/>
                      <a:pt x="427" y="0"/>
                      <a:pt x="427" y="0"/>
                    </a:cubicBezTo>
                    <a:cubicBezTo>
                      <a:pt x="391" y="45"/>
                      <a:pt x="353" y="90"/>
                      <a:pt x="324" y="140"/>
                    </a:cubicBezTo>
                    <a:cubicBezTo>
                      <a:pt x="359" y="115"/>
                      <a:pt x="382" y="78"/>
                      <a:pt x="412" y="48"/>
                    </a:cubicBezTo>
                    <a:cubicBezTo>
                      <a:pt x="427" y="32"/>
                      <a:pt x="440" y="15"/>
                      <a:pt x="456" y="0"/>
                    </a:cubicBezTo>
                    <a:cubicBezTo>
                      <a:pt x="503" y="0"/>
                      <a:pt x="503" y="0"/>
                      <a:pt x="503" y="0"/>
                    </a:cubicBezTo>
                    <a:cubicBezTo>
                      <a:pt x="474" y="31"/>
                      <a:pt x="449" y="65"/>
                      <a:pt x="421" y="97"/>
                    </a:cubicBezTo>
                    <a:cubicBezTo>
                      <a:pt x="324" y="210"/>
                      <a:pt x="229" y="325"/>
                      <a:pt x="141" y="445"/>
                    </a:cubicBezTo>
                    <a:cubicBezTo>
                      <a:pt x="126" y="466"/>
                      <a:pt x="109" y="486"/>
                      <a:pt x="97" y="509"/>
                    </a:cubicBezTo>
                    <a:cubicBezTo>
                      <a:pt x="95" y="510"/>
                      <a:pt x="92" y="512"/>
                      <a:pt x="90" y="514"/>
                    </a:cubicBezTo>
                    <a:cubicBezTo>
                      <a:pt x="90" y="516"/>
                      <a:pt x="90" y="521"/>
                      <a:pt x="89" y="524"/>
                    </a:cubicBezTo>
                    <a:cubicBezTo>
                      <a:pt x="86" y="526"/>
                      <a:pt x="84" y="529"/>
                      <a:pt x="81" y="532"/>
                    </a:cubicBezTo>
                    <a:cubicBezTo>
                      <a:pt x="106" y="515"/>
                      <a:pt x="125" y="491"/>
                      <a:pt x="145" y="468"/>
                    </a:cubicBezTo>
                    <a:cubicBezTo>
                      <a:pt x="238" y="362"/>
                      <a:pt x="336" y="260"/>
                      <a:pt x="432" y="156"/>
                    </a:cubicBezTo>
                    <a:cubicBezTo>
                      <a:pt x="481" y="105"/>
                      <a:pt x="529" y="52"/>
                      <a:pt x="577" y="0"/>
                    </a:cubicBezTo>
                    <a:cubicBezTo>
                      <a:pt x="613" y="0"/>
                      <a:pt x="613" y="0"/>
                      <a:pt x="613" y="0"/>
                    </a:cubicBezTo>
                    <a:cubicBezTo>
                      <a:pt x="598" y="21"/>
                      <a:pt x="581" y="40"/>
                      <a:pt x="567" y="61"/>
                    </a:cubicBezTo>
                    <a:cubicBezTo>
                      <a:pt x="567" y="64"/>
                      <a:pt x="565" y="70"/>
                      <a:pt x="564" y="73"/>
                    </a:cubicBezTo>
                    <a:cubicBezTo>
                      <a:pt x="574" y="67"/>
                      <a:pt x="582" y="61"/>
                      <a:pt x="590" y="54"/>
                    </a:cubicBezTo>
                    <a:cubicBezTo>
                      <a:pt x="609" y="35"/>
                      <a:pt x="630" y="18"/>
                      <a:pt x="650" y="0"/>
                    </a:cubicBezTo>
                    <a:cubicBezTo>
                      <a:pt x="681" y="0"/>
                      <a:pt x="681" y="0"/>
                      <a:pt x="681" y="0"/>
                    </a:cubicBezTo>
                    <a:cubicBezTo>
                      <a:pt x="660" y="18"/>
                      <a:pt x="643" y="40"/>
                      <a:pt x="623" y="59"/>
                    </a:cubicBezTo>
                    <a:cubicBezTo>
                      <a:pt x="445" y="245"/>
                      <a:pt x="295" y="455"/>
                      <a:pt x="117" y="641"/>
                    </a:cubicBezTo>
                    <a:cubicBezTo>
                      <a:pt x="80" y="682"/>
                      <a:pt x="39" y="718"/>
                      <a:pt x="0" y="756"/>
                    </a:cubicBezTo>
                    <a:cubicBezTo>
                      <a:pt x="0" y="729"/>
                      <a:pt x="0" y="729"/>
                      <a:pt x="0" y="729"/>
                    </a:cubicBezTo>
                    <a:cubicBezTo>
                      <a:pt x="81" y="657"/>
                      <a:pt x="152" y="576"/>
                      <a:pt x="224" y="496"/>
                    </a:cubicBezTo>
                    <a:cubicBezTo>
                      <a:pt x="237" y="482"/>
                      <a:pt x="246" y="465"/>
                      <a:pt x="256" y="449"/>
                    </a:cubicBezTo>
                    <a:cubicBezTo>
                      <a:pt x="251" y="457"/>
                      <a:pt x="245" y="464"/>
                      <a:pt x="237" y="469"/>
                    </a:cubicBezTo>
                    <a:cubicBezTo>
                      <a:pt x="215" y="482"/>
                      <a:pt x="199" y="503"/>
                      <a:pt x="179" y="519"/>
                    </a:cubicBezTo>
                    <a:cubicBezTo>
                      <a:pt x="154" y="539"/>
                      <a:pt x="128" y="559"/>
                      <a:pt x="102" y="577"/>
                    </a:cubicBezTo>
                    <a:cubicBezTo>
                      <a:pt x="90" y="588"/>
                      <a:pt x="80" y="601"/>
                      <a:pt x="69" y="614"/>
                    </a:cubicBezTo>
                    <a:cubicBezTo>
                      <a:pt x="47" y="642"/>
                      <a:pt x="21" y="667"/>
                      <a:pt x="0" y="696"/>
                    </a:cubicBezTo>
                    <a:cubicBezTo>
                      <a:pt x="0" y="618"/>
                      <a:pt x="0" y="618"/>
                      <a:pt x="0" y="618"/>
                    </a:cubicBezTo>
                    <a:cubicBezTo>
                      <a:pt x="7" y="601"/>
                      <a:pt x="18" y="587"/>
                      <a:pt x="28" y="571"/>
                    </a:cubicBezTo>
                    <a:cubicBezTo>
                      <a:pt x="53" y="533"/>
                      <a:pt x="79" y="495"/>
                      <a:pt x="106" y="458"/>
                    </a:cubicBezTo>
                    <a:cubicBezTo>
                      <a:pt x="129" y="427"/>
                      <a:pt x="154" y="397"/>
                      <a:pt x="176" y="365"/>
                    </a:cubicBezTo>
                    <a:cubicBezTo>
                      <a:pt x="180" y="358"/>
                      <a:pt x="185" y="352"/>
                      <a:pt x="191" y="347"/>
                    </a:cubicBezTo>
                    <a:cubicBezTo>
                      <a:pt x="195" y="340"/>
                      <a:pt x="198" y="333"/>
                      <a:pt x="202" y="325"/>
                    </a:cubicBezTo>
                    <a:cubicBezTo>
                      <a:pt x="206" y="322"/>
                      <a:pt x="217" y="320"/>
                      <a:pt x="214" y="312"/>
                    </a:cubicBezTo>
                    <a:cubicBezTo>
                      <a:pt x="213" y="311"/>
                      <a:pt x="213" y="311"/>
                      <a:pt x="213" y="311"/>
                    </a:cubicBezTo>
                    <a:cubicBezTo>
                      <a:pt x="213" y="312"/>
                      <a:pt x="213" y="312"/>
                      <a:pt x="213" y="312"/>
                    </a:cubicBezTo>
                    <a:cubicBezTo>
                      <a:pt x="208" y="315"/>
                      <a:pt x="204" y="319"/>
                      <a:pt x="200" y="322"/>
                    </a:cubicBezTo>
                    <a:cubicBezTo>
                      <a:pt x="198" y="328"/>
                      <a:pt x="196" y="333"/>
                      <a:pt x="191" y="337"/>
                    </a:cubicBezTo>
                    <a:cubicBezTo>
                      <a:pt x="163" y="363"/>
                      <a:pt x="138" y="392"/>
                      <a:pt x="114" y="421"/>
                    </a:cubicBezTo>
                    <a:cubicBezTo>
                      <a:pt x="76" y="463"/>
                      <a:pt x="39" y="504"/>
                      <a:pt x="0" y="545"/>
                    </a:cubicBezTo>
                    <a:cubicBezTo>
                      <a:pt x="0" y="470"/>
                      <a:pt x="0" y="470"/>
                      <a:pt x="0" y="470"/>
                    </a:cubicBezTo>
                    <a:cubicBezTo>
                      <a:pt x="6" y="460"/>
                      <a:pt x="14" y="450"/>
                      <a:pt x="21" y="441"/>
                    </a:cubicBezTo>
                    <a:cubicBezTo>
                      <a:pt x="68" y="384"/>
                      <a:pt x="112" y="324"/>
                      <a:pt x="159" y="267"/>
                    </a:cubicBezTo>
                    <a:cubicBezTo>
                      <a:pt x="233" y="176"/>
                      <a:pt x="305" y="83"/>
                      <a:pt x="389" y="0"/>
                    </a:cubicBezTo>
                    <a:close/>
                    <a:moveTo>
                      <a:pt x="469" y="149"/>
                    </a:moveTo>
                    <a:cubicBezTo>
                      <a:pt x="468" y="150"/>
                      <a:pt x="465" y="150"/>
                      <a:pt x="464" y="151"/>
                    </a:cubicBezTo>
                    <a:cubicBezTo>
                      <a:pt x="455" y="161"/>
                      <a:pt x="445" y="170"/>
                      <a:pt x="437" y="181"/>
                    </a:cubicBezTo>
                    <a:cubicBezTo>
                      <a:pt x="429" y="190"/>
                      <a:pt x="420" y="199"/>
                      <a:pt x="413" y="209"/>
                    </a:cubicBezTo>
                    <a:cubicBezTo>
                      <a:pt x="410" y="214"/>
                      <a:pt x="406" y="218"/>
                      <a:pt x="401" y="221"/>
                    </a:cubicBezTo>
                    <a:cubicBezTo>
                      <a:pt x="403" y="221"/>
                      <a:pt x="407" y="221"/>
                      <a:pt x="409" y="221"/>
                    </a:cubicBezTo>
                    <a:cubicBezTo>
                      <a:pt x="416" y="212"/>
                      <a:pt x="425" y="203"/>
                      <a:pt x="435" y="195"/>
                    </a:cubicBezTo>
                    <a:cubicBezTo>
                      <a:pt x="444" y="186"/>
                      <a:pt x="456" y="181"/>
                      <a:pt x="462" y="170"/>
                    </a:cubicBezTo>
                    <a:cubicBezTo>
                      <a:pt x="469" y="161"/>
                      <a:pt x="471" y="150"/>
                      <a:pt x="479" y="142"/>
                    </a:cubicBezTo>
                    <a:cubicBezTo>
                      <a:pt x="474" y="141"/>
                      <a:pt x="472" y="146"/>
                      <a:pt x="469" y="149"/>
                    </a:cubicBezTo>
                    <a:close/>
                    <a:moveTo>
                      <a:pt x="127" y="339"/>
                    </a:moveTo>
                    <a:cubicBezTo>
                      <a:pt x="110" y="358"/>
                      <a:pt x="97" y="381"/>
                      <a:pt x="79" y="400"/>
                    </a:cubicBezTo>
                    <a:cubicBezTo>
                      <a:pt x="79" y="401"/>
                      <a:pt x="78" y="404"/>
                      <a:pt x="78" y="406"/>
                    </a:cubicBezTo>
                    <a:cubicBezTo>
                      <a:pt x="80" y="406"/>
                      <a:pt x="83" y="405"/>
                      <a:pt x="85" y="405"/>
                    </a:cubicBezTo>
                    <a:cubicBezTo>
                      <a:pt x="86" y="402"/>
                      <a:pt x="87" y="397"/>
                      <a:pt x="87" y="395"/>
                    </a:cubicBezTo>
                    <a:cubicBezTo>
                      <a:pt x="89" y="394"/>
                      <a:pt x="94" y="394"/>
                      <a:pt x="96" y="393"/>
                    </a:cubicBezTo>
                    <a:cubicBezTo>
                      <a:pt x="142" y="343"/>
                      <a:pt x="184" y="290"/>
                      <a:pt x="224" y="236"/>
                    </a:cubicBezTo>
                    <a:cubicBezTo>
                      <a:pt x="235" y="218"/>
                      <a:pt x="253" y="204"/>
                      <a:pt x="259" y="183"/>
                    </a:cubicBezTo>
                    <a:cubicBezTo>
                      <a:pt x="265" y="182"/>
                      <a:pt x="266" y="177"/>
                      <a:pt x="267" y="171"/>
                    </a:cubicBezTo>
                    <a:cubicBezTo>
                      <a:pt x="270" y="169"/>
                      <a:pt x="274" y="167"/>
                      <a:pt x="277" y="164"/>
                    </a:cubicBezTo>
                    <a:cubicBezTo>
                      <a:pt x="277" y="162"/>
                      <a:pt x="277" y="159"/>
                      <a:pt x="278" y="157"/>
                    </a:cubicBezTo>
                    <a:cubicBezTo>
                      <a:pt x="222" y="213"/>
                      <a:pt x="176" y="277"/>
                      <a:pt x="127" y="339"/>
                    </a:cubicBezTo>
                    <a:close/>
                    <a:moveTo>
                      <a:pt x="323" y="334"/>
                    </a:moveTo>
                    <a:cubicBezTo>
                      <a:pt x="323" y="336"/>
                      <a:pt x="323" y="339"/>
                      <a:pt x="323" y="341"/>
                    </a:cubicBezTo>
                    <a:cubicBezTo>
                      <a:pt x="306" y="348"/>
                      <a:pt x="298" y="366"/>
                      <a:pt x="283" y="375"/>
                    </a:cubicBezTo>
                    <a:cubicBezTo>
                      <a:pt x="260" y="400"/>
                      <a:pt x="239" y="426"/>
                      <a:pt x="215" y="450"/>
                    </a:cubicBezTo>
                    <a:cubicBezTo>
                      <a:pt x="214" y="452"/>
                      <a:pt x="214" y="456"/>
                      <a:pt x="213" y="459"/>
                    </a:cubicBezTo>
                    <a:cubicBezTo>
                      <a:pt x="212" y="458"/>
                      <a:pt x="208" y="458"/>
                      <a:pt x="206" y="458"/>
                    </a:cubicBezTo>
                    <a:cubicBezTo>
                      <a:pt x="206" y="460"/>
                      <a:pt x="206" y="465"/>
                      <a:pt x="206" y="467"/>
                    </a:cubicBezTo>
                    <a:cubicBezTo>
                      <a:pt x="254" y="428"/>
                      <a:pt x="294" y="382"/>
                      <a:pt x="332" y="334"/>
                    </a:cubicBezTo>
                    <a:cubicBezTo>
                      <a:pt x="330" y="334"/>
                      <a:pt x="325" y="334"/>
                      <a:pt x="323" y="3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9"/>
              <p:cNvSpPr>
                <a:spLocks/>
              </p:cNvSpPr>
              <p:nvPr/>
            </p:nvSpPr>
            <p:spPr bwMode="auto">
              <a:xfrm>
                <a:off x="2806" y="2798"/>
                <a:ext cx="581" cy="593"/>
              </a:xfrm>
              <a:custGeom>
                <a:avLst/>
                <a:gdLst>
                  <a:gd name="T0" fmla="*/ 791 w 948"/>
                  <a:gd name="T1" fmla="*/ 0 h 966"/>
                  <a:gd name="T2" fmla="*/ 819 w 948"/>
                  <a:gd name="T3" fmla="*/ 0 h 966"/>
                  <a:gd name="T4" fmla="*/ 708 w 948"/>
                  <a:gd name="T5" fmla="*/ 116 h 966"/>
                  <a:gd name="T6" fmla="*/ 593 w 948"/>
                  <a:gd name="T7" fmla="*/ 244 h 966"/>
                  <a:gd name="T8" fmla="*/ 451 w 948"/>
                  <a:gd name="T9" fmla="*/ 408 h 966"/>
                  <a:gd name="T10" fmla="*/ 442 w 948"/>
                  <a:gd name="T11" fmla="*/ 419 h 966"/>
                  <a:gd name="T12" fmla="*/ 442 w 948"/>
                  <a:gd name="T13" fmla="*/ 428 h 966"/>
                  <a:gd name="T14" fmla="*/ 447 w 948"/>
                  <a:gd name="T15" fmla="*/ 419 h 966"/>
                  <a:gd name="T16" fmla="*/ 582 w 948"/>
                  <a:gd name="T17" fmla="*/ 286 h 966"/>
                  <a:gd name="T18" fmla="*/ 666 w 948"/>
                  <a:gd name="T19" fmla="*/ 201 h 966"/>
                  <a:gd name="T20" fmla="*/ 781 w 948"/>
                  <a:gd name="T21" fmla="*/ 80 h 966"/>
                  <a:gd name="T22" fmla="*/ 860 w 948"/>
                  <a:gd name="T23" fmla="*/ 0 h 966"/>
                  <a:gd name="T24" fmla="*/ 889 w 948"/>
                  <a:gd name="T25" fmla="*/ 0 h 966"/>
                  <a:gd name="T26" fmla="*/ 860 w 948"/>
                  <a:gd name="T27" fmla="*/ 30 h 966"/>
                  <a:gd name="T28" fmla="*/ 870 w 948"/>
                  <a:gd name="T29" fmla="*/ 31 h 966"/>
                  <a:gd name="T30" fmla="*/ 870 w 948"/>
                  <a:gd name="T31" fmla="*/ 22 h 966"/>
                  <a:gd name="T32" fmla="*/ 879 w 948"/>
                  <a:gd name="T33" fmla="*/ 21 h 966"/>
                  <a:gd name="T34" fmla="*/ 896 w 948"/>
                  <a:gd name="T35" fmla="*/ 0 h 966"/>
                  <a:gd name="T36" fmla="*/ 948 w 948"/>
                  <a:gd name="T37" fmla="*/ 0 h 966"/>
                  <a:gd name="T38" fmla="*/ 874 w 948"/>
                  <a:gd name="T39" fmla="*/ 70 h 966"/>
                  <a:gd name="T40" fmla="*/ 0 w 948"/>
                  <a:gd name="T41" fmla="*/ 966 h 966"/>
                  <a:gd name="T42" fmla="*/ 0 w 948"/>
                  <a:gd name="T43" fmla="*/ 933 h 966"/>
                  <a:gd name="T44" fmla="*/ 102 w 948"/>
                  <a:gd name="T45" fmla="*/ 822 h 966"/>
                  <a:gd name="T46" fmla="*/ 208 w 948"/>
                  <a:gd name="T47" fmla="*/ 712 h 966"/>
                  <a:gd name="T48" fmla="*/ 273 w 948"/>
                  <a:gd name="T49" fmla="*/ 649 h 966"/>
                  <a:gd name="T50" fmla="*/ 450 w 948"/>
                  <a:gd name="T51" fmla="*/ 470 h 966"/>
                  <a:gd name="T52" fmla="*/ 524 w 948"/>
                  <a:gd name="T53" fmla="*/ 388 h 966"/>
                  <a:gd name="T54" fmla="*/ 573 w 948"/>
                  <a:gd name="T55" fmla="*/ 336 h 966"/>
                  <a:gd name="T56" fmla="*/ 574 w 948"/>
                  <a:gd name="T57" fmla="*/ 328 h 966"/>
                  <a:gd name="T58" fmla="*/ 595 w 948"/>
                  <a:gd name="T59" fmla="*/ 308 h 966"/>
                  <a:gd name="T60" fmla="*/ 559 w 948"/>
                  <a:gd name="T61" fmla="*/ 339 h 966"/>
                  <a:gd name="T62" fmla="*/ 519 w 948"/>
                  <a:gd name="T63" fmla="*/ 379 h 966"/>
                  <a:gd name="T64" fmla="*/ 473 w 948"/>
                  <a:gd name="T65" fmla="*/ 425 h 966"/>
                  <a:gd name="T66" fmla="*/ 372 w 948"/>
                  <a:gd name="T67" fmla="*/ 524 h 966"/>
                  <a:gd name="T68" fmla="*/ 302 w 948"/>
                  <a:gd name="T69" fmla="*/ 590 h 966"/>
                  <a:gd name="T70" fmla="*/ 152 w 948"/>
                  <a:gd name="T71" fmla="*/ 727 h 966"/>
                  <a:gd name="T72" fmla="*/ 36 w 948"/>
                  <a:gd name="T73" fmla="*/ 844 h 966"/>
                  <a:gd name="T74" fmla="*/ 0 w 948"/>
                  <a:gd name="T75" fmla="*/ 883 h 966"/>
                  <a:gd name="T76" fmla="*/ 0 w 948"/>
                  <a:gd name="T77" fmla="*/ 830 h 966"/>
                  <a:gd name="T78" fmla="*/ 127 w 948"/>
                  <a:gd name="T79" fmla="*/ 716 h 966"/>
                  <a:gd name="T80" fmla="*/ 212 w 948"/>
                  <a:gd name="T81" fmla="*/ 628 h 966"/>
                  <a:gd name="T82" fmla="*/ 452 w 948"/>
                  <a:gd name="T83" fmla="*/ 376 h 966"/>
                  <a:gd name="T84" fmla="*/ 736 w 948"/>
                  <a:gd name="T85" fmla="*/ 56 h 966"/>
                  <a:gd name="T86" fmla="*/ 791 w 948"/>
                  <a:gd name="T87" fmla="*/ 0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8" h="966">
                    <a:moveTo>
                      <a:pt x="791" y="0"/>
                    </a:moveTo>
                    <a:cubicBezTo>
                      <a:pt x="819" y="0"/>
                      <a:pt x="819" y="0"/>
                      <a:pt x="819" y="0"/>
                    </a:cubicBezTo>
                    <a:cubicBezTo>
                      <a:pt x="781" y="37"/>
                      <a:pt x="743" y="76"/>
                      <a:pt x="708" y="116"/>
                    </a:cubicBezTo>
                    <a:cubicBezTo>
                      <a:pt x="667" y="157"/>
                      <a:pt x="631" y="202"/>
                      <a:pt x="593" y="244"/>
                    </a:cubicBezTo>
                    <a:cubicBezTo>
                      <a:pt x="546" y="300"/>
                      <a:pt x="497" y="352"/>
                      <a:pt x="451" y="408"/>
                    </a:cubicBezTo>
                    <a:cubicBezTo>
                      <a:pt x="448" y="412"/>
                      <a:pt x="445" y="415"/>
                      <a:pt x="442" y="419"/>
                    </a:cubicBezTo>
                    <a:cubicBezTo>
                      <a:pt x="442" y="421"/>
                      <a:pt x="442" y="426"/>
                      <a:pt x="442" y="428"/>
                    </a:cubicBezTo>
                    <a:cubicBezTo>
                      <a:pt x="444" y="425"/>
                      <a:pt x="445" y="422"/>
                      <a:pt x="447" y="419"/>
                    </a:cubicBezTo>
                    <a:cubicBezTo>
                      <a:pt x="496" y="379"/>
                      <a:pt x="538" y="332"/>
                      <a:pt x="582" y="286"/>
                    </a:cubicBezTo>
                    <a:cubicBezTo>
                      <a:pt x="610" y="258"/>
                      <a:pt x="638" y="229"/>
                      <a:pt x="666" y="201"/>
                    </a:cubicBezTo>
                    <a:cubicBezTo>
                      <a:pt x="703" y="160"/>
                      <a:pt x="744" y="122"/>
                      <a:pt x="781" y="80"/>
                    </a:cubicBezTo>
                    <a:cubicBezTo>
                      <a:pt x="808" y="54"/>
                      <a:pt x="832" y="26"/>
                      <a:pt x="860" y="0"/>
                    </a:cubicBezTo>
                    <a:cubicBezTo>
                      <a:pt x="889" y="0"/>
                      <a:pt x="889" y="0"/>
                      <a:pt x="889" y="0"/>
                    </a:cubicBezTo>
                    <a:cubicBezTo>
                      <a:pt x="878" y="8"/>
                      <a:pt x="869" y="19"/>
                      <a:pt x="860" y="30"/>
                    </a:cubicBezTo>
                    <a:cubicBezTo>
                      <a:pt x="863" y="30"/>
                      <a:pt x="868" y="30"/>
                      <a:pt x="870" y="31"/>
                    </a:cubicBezTo>
                    <a:cubicBezTo>
                      <a:pt x="870" y="29"/>
                      <a:pt x="870" y="24"/>
                      <a:pt x="870" y="22"/>
                    </a:cubicBezTo>
                    <a:cubicBezTo>
                      <a:pt x="872" y="22"/>
                      <a:pt x="877" y="21"/>
                      <a:pt x="879" y="21"/>
                    </a:cubicBezTo>
                    <a:cubicBezTo>
                      <a:pt x="884" y="14"/>
                      <a:pt x="890" y="6"/>
                      <a:pt x="896" y="0"/>
                    </a:cubicBezTo>
                    <a:cubicBezTo>
                      <a:pt x="948" y="0"/>
                      <a:pt x="948" y="0"/>
                      <a:pt x="948" y="0"/>
                    </a:cubicBezTo>
                    <a:cubicBezTo>
                      <a:pt x="921" y="21"/>
                      <a:pt x="900" y="48"/>
                      <a:pt x="874" y="70"/>
                    </a:cubicBezTo>
                    <a:cubicBezTo>
                      <a:pt x="578" y="365"/>
                      <a:pt x="314" y="691"/>
                      <a:pt x="0" y="966"/>
                    </a:cubicBezTo>
                    <a:cubicBezTo>
                      <a:pt x="0" y="933"/>
                      <a:pt x="0" y="933"/>
                      <a:pt x="0" y="933"/>
                    </a:cubicBezTo>
                    <a:cubicBezTo>
                      <a:pt x="32" y="894"/>
                      <a:pt x="66" y="857"/>
                      <a:pt x="102" y="822"/>
                    </a:cubicBezTo>
                    <a:cubicBezTo>
                      <a:pt x="135" y="783"/>
                      <a:pt x="173" y="749"/>
                      <a:pt x="208" y="712"/>
                    </a:cubicBezTo>
                    <a:cubicBezTo>
                      <a:pt x="231" y="692"/>
                      <a:pt x="253" y="671"/>
                      <a:pt x="273" y="649"/>
                    </a:cubicBezTo>
                    <a:cubicBezTo>
                      <a:pt x="333" y="590"/>
                      <a:pt x="393" y="531"/>
                      <a:pt x="450" y="470"/>
                    </a:cubicBezTo>
                    <a:cubicBezTo>
                      <a:pt x="474" y="442"/>
                      <a:pt x="500" y="416"/>
                      <a:pt x="524" y="388"/>
                    </a:cubicBezTo>
                    <a:cubicBezTo>
                      <a:pt x="542" y="372"/>
                      <a:pt x="556" y="352"/>
                      <a:pt x="573" y="336"/>
                    </a:cubicBezTo>
                    <a:cubicBezTo>
                      <a:pt x="574" y="334"/>
                      <a:pt x="574" y="330"/>
                      <a:pt x="574" y="328"/>
                    </a:cubicBezTo>
                    <a:cubicBezTo>
                      <a:pt x="582" y="322"/>
                      <a:pt x="589" y="316"/>
                      <a:pt x="595" y="308"/>
                    </a:cubicBezTo>
                    <a:cubicBezTo>
                      <a:pt x="582" y="317"/>
                      <a:pt x="572" y="330"/>
                      <a:pt x="559" y="339"/>
                    </a:cubicBezTo>
                    <a:cubicBezTo>
                      <a:pt x="545" y="351"/>
                      <a:pt x="531" y="364"/>
                      <a:pt x="519" y="379"/>
                    </a:cubicBezTo>
                    <a:cubicBezTo>
                      <a:pt x="503" y="394"/>
                      <a:pt x="489" y="411"/>
                      <a:pt x="473" y="425"/>
                    </a:cubicBezTo>
                    <a:cubicBezTo>
                      <a:pt x="438" y="457"/>
                      <a:pt x="407" y="492"/>
                      <a:pt x="372" y="524"/>
                    </a:cubicBezTo>
                    <a:cubicBezTo>
                      <a:pt x="349" y="546"/>
                      <a:pt x="327" y="570"/>
                      <a:pt x="302" y="590"/>
                    </a:cubicBezTo>
                    <a:cubicBezTo>
                      <a:pt x="253" y="637"/>
                      <a:pt x="202" y="682"/>
                      <a:pt x="152" y="727"/>
                    </a:cubicBezTo>
                    <a:cubicBezTo>
                      <a:pt x="109" y="762"/>
                      <a:pt x="73" y="804"/>
                      <a:pt x="36" y="844"/>
                    </a:cubicBezTo>
                    <a:cubicBezTo>
                      <a:pt x="24" y="857"/>
                      <a:pt x="11" y="869"/>
                      <a:pt x="0" y="883"/>
                    </a:cubicBezTo>
                    <a:cubicBezTo>
                      <a:pt x="0" y="830"/>
                      <a:pt x="0" y="830"/>
                      <a:pt x="0" y="830"/>
                    </a:cubicBezTo>
                    <a:cubicBezTo>
                      <a:pt x="42" y="791"/>
                      <a:pt x="90" y="760"/>
                      <a:pt x="127" y="716"/>
                    </a:cubicBezTo>
                    <a:cubicBezTo>
                      <a:pt x="156" y="687"/>
                      <a:pt x="185" y="659"/>
                      <a:pt x="212" y="628"/>
                    </a:cubicBezTo>
                    <a:cubicBezTo>
                      <a:pt x="295" y="546"/>
                      <a:pt x="375" y="463"/>
                      <a:pt x="452" y="376"/>
                    </a:cubicBezTo>
                    <a:cubicBezTo>
                      <a:pt x="545" y="268"/>
                      <a:pt x="637" y="159"/>
                      <a:pt x="736" y="56"/>
                    </a:cubicBezTo>
                    <a:cubicBezTo>
                      <a:pt x="753" y="36"/>
                      <a:pt x="772" y="18"/>
                      <a:pt x="79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0"/>
              <p:cNvSpPr>
                <a:spLocks/>
              </p:cNvSpPr>
              <p:nvPr/>
            </p:nvSpPr>
            <p:spPr bwMode="auto">
              <a:xfrm>
                <a:off x="2806" y="2798"/>
                <a:ext cx="618" cy="649"/>
              </a:xfrm>
              <a:custGeom>
                <a:avLst/>
                <a:gdLst>
                  <a:gd name="T0" fmla="*/ 986 w 1009"/>
                  <a:gd name="T1" fmla="*/ 0 h 1058"/>
                  <a:gd name="T2" fmla="*/ 1009 w 1009"/>
                  <a:gd name="T3" fmla="*/ 0 h 1058"/>
                  <a:gd name="T4" fmla="*/ 817 w 1009"/>
                  <a:gd name="T5" fmla="*/ 186 h 1058"/>
                  <a:gd name="T6" fmla="*/ 478 w 1009"/>
                  <a:gd name="T7" fmla="*/ 546 h 1058"/>
                  <a:gd name="T8" fmla="*/ 180 w 1009"/>
                  <a:gd name="T9" fmla="*/ 851 h 1058"/>
                  <a:gd name="T10" fmla="*/ 0 w 1009"/>
                  <a:gd name="T11" fmla="*/ 1058 h 1058"/>
                  <a:gd name="T12" fmla="*/ 0 w 1009"/>
                  <a:gd name="T13" fmla="*/ 1027 h 1058"/>
                  <a:gd name="T14" fmla="*/ 33 w 1009"/>
                  <a:gd name="T15" fmla="*/ 985 h 1058"/>
                  <a:gd name="T16" fmla="*/ 379 w 1009"/>
                  <a:gd name="T17" fmla="*/ 623 h 1058"/>
                  <a:gd name="T18" fmla="*/ 447 w 1009"/>
                  <a:gd name="T19" fmla="*/ 551 h 1058"/>
                  <a:gd name="T20" fmla="*/ 584 w 1009"/>
                  <a:gd name="T21" fmla="*/ 400 h 1058"/>
                  <a:gd name="T22" fmla="*/ 720 w 1009"/>
                  <a:gd name="T23" fmla="*/ 260 h 1058"/>
                  <a:gd name="T24" fmla="*/ 986 w 1009"/>
                  <a:gd name="T25"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9" h="1058">
                    <a:moveTo>
                      <a:pt x="986" y="0"/>
                    </a:moveTo>
                    <a:cubicBezTo>
                      <a:pt x="1009" y="0"/>
                      <a:pt x="1009" y="0"/>
                      <a:pt x="1009" y="0"/>
                    </a:cubicBezTo>
                    <a:cubicBezTo>
                      <a:pt x="942" y="59"/>
                      <a:pt x="880" y="123"/>
                      <a:pt x="817" y="186"/>
                    </a:cubicBezTo>
                    <a:cubicBezTo>
                      <a:pt x="701" y="302"/>
                      <a:pt x="590" y="425"/>
                      <a:pt x="478" y="546"/>
                    </a:cubicBezTo>
                    <a:cubicBezTo>
                      <a:pt x="382" y="651"/>
                      <a:pt x="277" y="748"/>
                      <a:pt x="180" y="851"/>
                    </a:cubicBezTo>
                    <a:cubicBezTo>
                      <a:pt x="117" y="918"/>
                      <a:pt x="55" y="985"/>
                      <a:pt x="0" y="1058"/>
                    </a:cubicBezTo>
                    <a:cubicBezTo>
                      <a:pt x="0" y="1027"/>
                      <a:pt x="0" y="1027"/>
                      <a:pt x="0" y="1027"/>
                    </a:cubicBezTo>
                    <a:cubicBezTo>
                      <a:pt x="8" y="1011"/>
                      <a:pt x="22" y="999"/>
                      <a:pt x="33" y="985"/>
                    </a:cubicBezTo>
                    <a:cubicBezTo>
                      <a:pt x="141" y="857"/>
                      <a:pt x="262" y="742"/>
                      <a:pt x="379" y="623"/>
                    </a:cubicBezTo>
                    <a:cubicBezTo>
                      <a:pt x="401" y="598"/>
                      <a:pt x="425" y="575"/>
                      <a:pt x="447" y="551"/>
                    </a:cubicBezTo>
                    <a:cubicBezTo>
                      <a:pt x="493" y="501"/>
                      <a:pt x="538" y="450"/>
                      <a:pt x="584" y="400"/>
                    </a:cubicBezTo>
                    <a:cubicBezTo>
                      <a:pt x="630" y="354"/>
                      <a:pt x="673" y="305"/>
                      <a:pt x="720" y="260"/>
                    </a:cubicBezTo>
                    <a:cubicBezTo>
                      <a:pt x="806" y="171"/>
                      <a:pt x="895" y="85"/>
                      <a:pt x="9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
              <p:cNvSpPr>
                <a:spLocks/>
              </p:cNvSpPr>
              <p:nvPr/>
            </p:nvSpPr>
            <p:spPr bwMode="auto">
              <a:xfrm>
                <a:off x="2806" y="2798"/>
                <a:ext cx="652" cy="687"/>
              </a:xfrm>
              <a:custGeom>
                <a:avLst/>
                <a:gdLst>
                  <a:gd name="T0" fmla="*/ 1036 w 1064"/>
                  <a:gd name="T1" fmla="*/ 0 h 1120"/>
                  <a:gd name="T2" fmla="*/ 1064 w 1064"/>
                  <a:gd name="T3" fmla="*/ 0 h 1120"/>
                  <a:gd name="T4" fmla="*/ 884 w 1064"/>
                  <a:gd name="T5" fmla="*/ 168 h 1120"/>
                  <a:gd name="T6" fmla="*/ 782 w 1064"/>
                  <a:gd name="T7" fmla="*/ 270 h 1120"/>
                  <a:gd name="T8" fmla="*/ 383 w 1064"/>
                  <a:gd name="T9" fmla="*/ 715 h 1120"/>
                  <a:gd name="T10" fmla="*/ 321 w 1064"/>
                  <a:gd name="T11" fmla="*/ 789 h 1120"/>
                  <a:gd name="T12" fmla="*/ 207 w 1064"/>
                  <a:gd name="T13" fmla="*/ 923 h 1120"/>
                  <a:gd name="T14" fmla="*/ 15 w 1064"/>
                  <a:gd name="T15" fmla="*/ 1120 h 1120"/>
                  <a:gd name="T16" fmla="*/ 0 w 1064"/>
                  <a:gd name="T17" fmla="*/ 1120 h 1120"/>
                  <a:gd name="T18" fmla="*/ 0 w 1064"/>
                  <a:gd name="T19" fmla="*/ 1110 h 1120"/>
                  <a:gd name="T20" fmla="*/ 35 w 1064"/>
                  <a:gd name="T21" fmla="*/ 1075 h 1120"/>
                  <a:gd name="T22" fmla="*/ 510 w 1064"/>
                  <a:gd name="T23" fmla="*/ 534 h 1120"/>
                  <a:gd name="T24" fmla="*/ 1036 w 1064"/>
                  <a:gd name="T25"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4" h="1120">
                    <a:moveTo>
                      <a:pt x="1036" y="0"/>
                    </a:moveTo>
                    <a:cubicBezTo>
                      <a:pt x="1064" y="0"/>
                      <a:pt x="1064" y="0"/>
                      <a:pt x="1064" y="0"/>
                    </a:cubicBezTo>
                    <a:cubicBezTo>
                      <a:pt x="1002" y="53"/>
                      <a:pt x="945" y="113"/>
                      <a:pt x="884" y="168"/>
                    </a:cubicBezTo>
                    <a:cubicBezTo>
                      <a:pt x="851" y="203"/>
                      <a:pt x="814" y="234"/>
                      <a:pt x="782" y="270"/>
                    </a:cubicBezTo>
                    <a:cubicBezTo>
                      <a:pt x="642" y="412"/>
                      <a:pt x="509" y="560"/>
                      <a:pt x="383" y="715"/>
                    </a:cubicBezTo>
                    <a:cubicBezTo>
                      <a:pt x="361" y="739"/>
                      <a:pt x="342" y="764"/>
                      <a:pt x="321" y="789"/>
                    </a:cubicBezTo>
                    <a:cubicBezTo>
                      <a:pt x="282" y="833"/>
                      <a:pt x="247" y="880"/>
                      <a:pt x="207" y="923"/>
                    </a:cubicBezTo>
                    <a:cubicBezTo>
                      <a:pt x="146" y="992"/>
                      <a:pt x="84" y="1059"/>
                      <a:pt x="15" y="1120"/>
                    </a:cubicBezTo>
                    <a:cubicBezTo>
                      <a:pt x="0" y="1120"/>
                      <a:pt x="0" y="1120"/>
                      <a:pt x="0" y="1120"/>
                    </a:cubicBezTo>
                    <a:cubicBezTo>
                      <a:pt x="0" y="1110"/>
                      <a:pt x="0" y="1110"/>
                      <a:pt x="0" y="1110"/>
                    </a:cubicBezTo>
                    <a:cubicBezTo>
                      <a:pt x="9" y="1097"/>
                      <a:pt x="23" y="1086"/>
                      <a:pt x="35" y="1075"/>
                    </a:cubicBezTo>
                    <a:cubicBezTo>
                      <a:pt x="208" y="908"/>
                      <a:pt x="351" y="713"/>
                      <a:pt x="510" y="534"/>
                    </a:cubicBezTo>
                    <a:cubicBezTo>
                      <a:pt x="677" y="348"/>
                      <a:pt x="852" y="169"/>
                      <a:pt x="10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2"/>
              <p:cNvSpPr>
                <a:spLocks/>
              </p:cNvSpPr>
              <p:nvPr/>
            </p:nvSpPr>
            <p:spPr bwMode="auto">
              <a:xfrm>
                <a:off x="2877" y="2798"/>
                <a:ext cx="643" cy="687"/>
              </a:xfrm>
              <a:custGeom>
                <a:avLst/>
                <a:gdLst>
                  <a:gd name="T0" fmla="*/ 1020 w 1049"/>
                  <a:gd name="T1" fmla="*/ 0 h 1120"/>
                  <a:gd name="T2" fmla="*/ 1049 w 1049"/>
                  <a:gd name="T3" fmla="*/ 0 h 1120"/>
                  <a:gd name="T4" fmla="*/ 881 w 1049"/>
                  <a:gd name="T5" fmla="*/ 145 h 1120"/>
                  <a:gd name="T6" fmla="*/ 778 w 1049"/>
                  <a:gd name="T7" fmla="*/ 238 h 1120"/>
                  <a:gd name="T8" fmla="*/ 698 w 1049"/>
                  <a:gd name="T9" fmla="*/ 310 h 1120"/>
                  <a:gd name="T10" fmla="*/ 88 w 1049"/>
                  <a:gd name="T11" fmla="*/ 1012 h 1120"/>
                  <a:gd name="T12" fmla="*/ 23 w 1049"/>
                  <a:gd name="T13" fmla="*/ 1120 h 1120"/>
                  <a:gd name="T14" fmla="*/ 0 w 1049"/>
                  <a:gd name="T15" fmla="*/ 1120 h 1120"/>
                  <a:gd name="T16" fmla="*/ 381 w 1049"/>
                  <a:gd name="T17" fmla="*/ 602 h 1120"/>
                  <a:gd name="T18" fmla="*/ 642 w 1049"/>
                  <a:gd name="T19" fmla="*/ 338 h 1120"/>
                  <a:gd name="T20" fmla="*/ 1020 w 1049"/>
                  <a:gd name="T21" fmla="*/ 0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9" h="1120">
                    <a:moveTo>
                      <a:pt x="1020" y="0"/>
                    </a:moveTo>
                    <a:cubicBezTo>
                      <a:pt x="1049" y="0"/>
                      <a:pt x="1049" y="0"/>
                      <a:pt x="1049" y="0"/>
                    </a:cubicBezTo>
                    <a:cubicBezTo>
                      <a:pt x="991" y="46"/>
                      <a:pt x="937" y="97"/>
                      <a:pt x="881" y="145"/>
                    </a:cubicBezTo>
                    <a:cubicBezTo>
                      <a:pt x="847" y="176"/>
                      <a:pt x="811" y="205"/>
                      <a:pt x="778" y="238"/>
                    </a:cubicBezTo>
                    <a:cubicBezTo>
                      <a:pt x="750" y="260"/>
                      <a:pt x="726" y="287"/>
                      <a:pt x="698" y="310"/>
                    </a:cubicBezTo>
                    <a:cubicBezTo>
                      <a:pt x="473" y="523"/>
                      <a:pt x="254" y="748"/>
                      <a:pt x="88" y="1012"/>
                    </a:cubicBezTo>
                    <a:cubicBezTo>
                      <a:pt x="64" y="1047"/>
                      <a:pt x="46" y="1085"/>
                      <a:pt x="23" y="1120"/>
                    </a:cubicBezTo>
                    <a:cubicBezTo>
                      <a:pt x="0" y="1120"/>
                      <a:pt x="0" y="1120"/>
                      <a:pt x="0" y="1120"/>
                    </a:cubicBezTo>
                    <a:cubicBezTo>
                      <a:pt x="103" y="931"/>
                      <a:pt x="236" y="760"/>
                      <a:pt x="381" y="602"/>
                    </a:cubicBezTo>
                    <a:cubicBezTo>
                      <a:pt x="464" y="509"/>
                      <a:pt x="552" y="423"/>
                      <a:pt x="642" y="338"/>
                    </a:cubicBezTo>
                    <a:cubicBezTo>
                      <a:pt x="764" y="221"/>
                      <a:pt x="892" y="109"/>
                      <a:pt x="10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3"/>
              <p:cNvSpPr>
                <a:spLocks noEditPoints="1"/>
              </p:cNvSpPr>
              <p:nvPr/>
            </p:nvSpPr>
            <p:spPr bwMode="auto">
              <a:xfrm>
                <a:off x="2905" y="2798"/>
                <a:ext cx="636" cy="687"/>
              </a:xfrm>
              <a:custGeom>
                <a:avLst/>
                <a:gdLst>
                  <a:gd name="T0" fmla="*/ 1019 w 1039"/>
                  <a:gd name="T1" fmla="*/ 0 h 1120"/>
                  <a:gd name="T2" fmla="*/ 1039 w 1039"/>
                  <a:gd name="T3" fmla="*/ 0 h 1120"/>
                  <a:gd name="T4" fmla="*/ 1039 w 1039"/>
                  <a:gd name="T5" fmla="*/ 8 h 1120"/>
                  <a:gd name="T6" fmla="*/ 930 w 1039"/>
                  <a:gd name="T7" fmla="*/ 115 h 1120"/>
                  <a:gd name="T8" fmla="*/ 701 w 1039"/>
                  <a:gd name="T9" fmla="*/ 342 h 1120"/>
                  <a:gd name="T10" fmla="*/ 425 w 1039"/>
                  <a:gd name="T11" fmla="*/ 638 h 1120"/>
                  <a:gd name="T12" fmla="*/ 54 w 1039"/>
                  <a:gd name="T13" fmla="*/ 1087 h 1120"/>
                  <a:gd name="T14" fmla="*/ 32 w 1039"/>
                  <a:gd name="T15" fmla="*/ 1120 h 1120"/>
                  <a:gd name="T16" fmla="*/ 71 w 1039"/>
                  <a:gd name="T17" fmla="*/ 1085 h 1120"/>
                  <a:gd name="T18" fmla="*/ 237 w 1039"/>
                  <a:gd name="T19" fmla="*/ 894 h 1120"/>
                  <a:gd name="T20" fmla="*/ 378 w 1039"/>
                  <a:gd name="T21" fmla="*/ 739 h 1120"/>
                  <a:gd name="T22" fmla="*/ 958 w 1039"/>
                  <a:gd name="T23" fmla="*/ 171 h 1120"/>
                  <a:gd name="T24" fmla="*/ 1039 w 1039"/>
                  <a:gd name="T25" fmla="*/ 95 h 1120"/>
                  <a:gd name="T26" fmla="*/ 1039 w 1039"/>
                  <a:gd name="T27" fmla="*/ 124 h 1120"/>
                  <a:gd name="T28" fmla="*/ 829 w 1039"/>
                  <a:gd name="T29" fmla="*/ 326 h 1120"/>
                  <a:gd name="T30" fmla="*/ 566 w 1039"/>
                  <a:gd name="T31" fmla="*/ 619 h 1120"/>
                  <a:gd name="T32" fmla="*/ 259 w 1039"/>
                  <a:gd name="T33" fmla="*/ 960 h 1120"/>
                  <a:gd name="T34" fmla="*/ 141 w 1039"/>
                  <a:gd name="T35" fmla="*/ 1066 h 1120"/>
                  <a:gd name="T36" fmla="*/ 100 w 1039"/>
                  <a:gd name="T37" fmla="*/ 1120 h 1120"/>
                  <a:gd name="T38" fmla="*/ 0 w 1039"/>
                  <a:gd name="T39" fmla="*/ 1120 h 1120"/>
                  <a:gd name="T40" fmla="*/ 99 w 1039"/>
                  <a:gd name="T41" fmla="*/ 1004 h 1120"/>
                  <a:gd name="T42" fmla="*/ 462 w 1039"/>
                  <a:gd name="T43" fmla="*/ 567 h 1120"/>
                  <a:gd name="T44" fmla="*/ 699 w 1039"/>
                  <a:gd name="T45" fmla="*/ 316 h 1120"/>
                  <a:gd name="T46" fmla="*/ 758 w 1039"/>
                  <a:gd name="T47" fmla="*/ 255 h 1120"/>
                  <a:gd name="T48" fmla="*/ 888 w 1039"/>
                  <a:gd name="T49" fmla="*/ 125 h 1120"/>
                  <a:gd name="T50" fmla="*/ 968 w 1039"/>
                  <a:gd name="T51" fmla="*/ 49 h 1120"/>
                  <a:gd name="T52" fmla="*/ 1019 w 1039"/>
                  <a:gd name="T53" fmla="*/ 0 h 1120"/>
                  <a:gd name="T54" fmla="*/ 475 w 1039"/>
                  <a:gd name="T55" fmla="*/ 676 h 1120"/>
                  <a:gd name="T56" fmla="*/ 412 w 1039"/>
                  <a:gd name="T57" fmla="*/ 741 h 1120"/>
                  <a:gd name="T58" fmla="*/ 215 w 1039"/>
                  <a:gd name="T59" fmla="*/ 960 h 1120"/>
                  <a:gd name="T60" fmla="*/ 203 w 1039"/>
                  <a:gd name="T61" fmla="*/ 987 h 1120"/>
                  <a:gd name="T62" fmla="*/ 262 w 1039"/>
                  <a:gd name="T63" fmla="*/ 931 h 1120"/>
                  <a:gd name="T64" fmla="*/ 347 w 1039"/>
                  <a:gd name="T65" fmla="*/ 840 h 1120"/>
                  <a:gd name="T66" fmla="*/ 490 w 1039"/>
                  <a:gd name="T67" fmla="*/ 675 h 1120"/>
                  <a:gd name="T68" fmla="*/ 510 w 1039"/>
                  <a:gd name="T69" fmla="*/ 648 h 1120"/>
                  <a:gd name="T70" fmla="*/ 518 w 1039"/>
                  <a:gd name="T71" fmla="*/ 640 h 1120"/>
                  <a:gd name="T72" fmla="*/ 475 w 1039"/>
                  <a:gd name="T73" fmla="*/ 676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39" h="1120">
                    <a:moveTo>
                      <a:pt x="1019" y="0"/>
                    </a:moveTo>
                    <a:cubicBezTo>
                      <a:pt x="1039" y="0"/>
                      <a:pt x="1039" y="0"/>
                      <a:pt x="1039" y="0"/>
                    </a:cubicBezTo>
                    <a:cubicBezTo>
                      <a:pt x="1039" y="8"/>
                      <a:pt x="1039" y="8"/>
                      <a:pt x="1039" y="8"/>
                    </a:cubicBezTo>
                    <a:cubicBezTo>
                      <a:pt x="1003" y="44"/>
                      <a:pt x="965" y="78"/>
                      <a:pt x="930" y="115"/>
                    </a:cubicBezTo>
                    <a:cubicBezTo>
                      <a:pt x="852" y="189"/>
                      <a:pt x="777" y="266"/>
                      <a:pt x="701" y="342"/>
                    </a:cubicBezTo>
                    <a:cubicBezTo>
                      <a:pt x="606" y="438"/>
                      <a:pt x="514" y="536"/>
                      <a:pt x="425" y="638"/>
                    </a:cubicBezTo>
                    <a:cubicBezTo>
                      <a:pt x="299" y="786"/>
                      <a:pt x="183" y="942"/>
                      <a:pt x="54" y="1087"/>
                    </a:cubicBezTo>
                    <a:cubicBezTo>
                      <a:pt x="46" y="1098"/>
                      <a:pt x="32" y="1105"/>
                      <a:pt x="32" y="1120"/>
                    </a:cubicBezTo>
                    <a:cubicBezTo>
                      <a:pt x="50" y="1116"/>
                      <a:pt x="60" y="1098"/>
                      <a:pt x="71" y="1085"/>
                    </a:cubicBezTo>
                    <a:cubicBezTo>
                      <a:pt x="126" y="1020"/>
                      <a:pt x="181" y="957"/>
                      <a:pt x="237" y="894"/>
                    </a:cubicBezTo>
                    <a:cubicBezTo>
                      <a:pt x="282" y="840"/>
                      <a:pt x="331" y="791"/>
                      <a:pt x="378" y="739"/>
                    </a:cubicBezTo>
                    <a:cubicBezTo>
                      <a:pt x="563" y="542"/>
                      <a:pt x="756" y="351"/>
                      <a:pt x="958" y="171"/>
                    </a:cubicBezTo>
                    <a:cubicBezTo>
                      <a:pt x="985" y="146"/>
                      <a:pt x="1014" y="122"/>
                      <a:pt x="1039" y="95"/>
                    </a:cubicBezTo>
                    <a:cubicBezTo>
                      <a:pt x="1039" y="124"/>
                      <a:pt x="1039" y="124"/>
                      <a:pt x="1039" y="124"/>
                    </a:cubicBezTo>
                    <a:cubicBezTo>
                      <a:pt x="969" y="191"/>
                      <a:pt x="897" y="257"/>
                      <a:pt x="829" y="326"/>
                    </a:cubicBezTo>
                    <a:cubicBezTo>
                      <a:pt x="736" y="419"/>
                      <a:pt x="651" y="519"/>
                      <a:pt x="566" y="619"/>
                    </a:cubicBezTo>
                    <a:cubicBezTo>
                      <a:pt x="468" y="736"/>
                      <a:pt x="368" y="852"/>
                      <a:pt x="259" y="960"/>
                    </a:cubicBezTo>
                    <a:cubicBezTo>
                      <a:pt x="222" y="998"/>
                      <a:pt x="182" y="1033"/>
                      <a:pt x="141" y="1066"/>
                    </a:cubicBezTo>
                    <a:cubicBezTo>
                      <a:pt x="123" y="1081"/>
                      <a:pt x="114" y="1102"/>
                      <a:pt x="100" y="1120"/>
                    </a:cubicBezTo>
                    <a:cubicBezTo>
                      <a:pt x="0" y="1120"/>
                      <a:pt x="0" y="1120"/>
                      <a:pt x="0" y="1120"/>
                    </a:cubicBezTo>
                    <a:cubicBezTo>
                      <a:pt x="32" y="1081"/>
                      <a:pt x="68" y="1044"/>
                      <a:pt x="99" y="1004"/>
                    </a:cubicBezTo>
                    <a:cubicBezTo>
                      <a:pt x="221" y="859"/>
                      <a:pt x="332" y="705"/>
                      <a:pt x="462" y="567"/>
                    </a:cubicBezTo>
                    <a:cubicBezTo>
                      <a:pt x="540" y="482"/>
                      <a:pt x="619" y="399"/>
                      <a:pt x="699" y="316"/>
                    </a:cubicBezTo>
                    <a:cubicBezTo>
                      <a:pt x="719" y="296"/>
                      <a:pt x="739" y="276"/>
                      <a:pt x="758" y="255"/>
                    </a:cubicBezTo>
                    <a:cubicBezTo>
                      <a:pt x="802" y="213"/>
                      <a:pt x="844" y="168"/>
                      <a:pt x="888" y="125"/>
                    </a:cubicBezTo>
                    <a:cubicBezTo>
                      <a:pt x="916" y="101"/>
                      <a:pt x="940" y="73"/>
                      <a:pt x="968" y="49"/>
                    </a:cubicBezTo>
                    <a:cubicBezTo>
                      <a:pt x="985" y="33"/>
                      <a:pt x="999" y="13"/>
                      <a:pt x="1019" y="0"/>
                    </a:cubicBezTo>
                    <a:close/>
                    <a:moveTo>
                      <a:pt x="475" y="676"/>
                    </a:moveTo>
                    <a:cubicBezTo>
                      <a:pt x="454" y="698"/>
                      <a:pt x="431" y="718"/>
                      <a:pt x="412" y="741"/>
                    </a:cubicBezTo>
                    <a:cubicBezTo>
                      <a:pt x="343" y="811"/>
                      <a:pt x="278" y="885"/>
                      <a:pt x="215" y="960"/>
                    </a:cubicBezTo>
                    <a:cubicBezTo>
                      <a:pt x="209" y="968"/>
                      <a:pt x="202" y="976"/>
                      <a:pt x="203" y="987"/>
                    </a:cubicBezTo>
                    <a:cubicBezTo>
                      <a:pt x="226" y="972"/>
                      <a:pt x="243" y="951"/>
                      <a:pt x="262" y="931"/>
                    </a:cubicBezTo>
                    <a:cubicBezTo>
                      <a:pt x="292" y="902"/>
                      <a:pt x="318" y="869"/>
                      <a:pt x="347" y="840"/>
                    </a:cubicBezTo>
                    <a:cubicBezTo>
                      <a:pt x="395" y="785"/>
                      <a:pt x="445" y="732"/>
                      <a:pt x="490" y="675"/>
                    </a:cubicBezTo>
                    <a:cubicBezTo>
                      <a:pt x="496" y="665"/>
                      <a:pt x="507" y="659"/>
                      <a:pt x="510" y="648"/>
                    </a:cubicBezTo>
                    <a:cubicBezTo>
                      <a:pt x="513" y="645"/>
                      <a:pt x="516" y="643"/>
                      <a:pt x="518" y="640"/>
                    </a:cubicBezTo>
                    <a:cubicBezTo>
                      <a:pt x="502" y="650"/>
                      <a:pt x="488" y="662"/>
                      <a:pt x="475" y="6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4"/>
              <p:cNvSpPr>
                <a:spLocks noEditPoints="1"/>
              </p:cNvSpPr>
              <p:nvPr/>
            </p:nvSpPr>
            <p:spPr bwMode="auto">
              <a:xfrm>
                <a:off x="2996" y="2903"/>
                <a:ext cx="545" cy="582"/>
              </a:xfrm>
              <a:custGeom>
                <a:avLst/>
                <a:gdLst>
                  <a:gd name="T0" fmla="*/ 823 w 890"/>
                  <a:gd name="T1" fmla="*/ 66 h 949"/>
                  <a:gd name="T2" fmla="*/ 890 w 890"/>
                  <a:gd name="T3" fmla="*/ 0 h 949"/>
                  <a:gd name="T4" fmla="*/ 890 w 890"/>
                  <a:gd name="T5" fmla="*/ 24 h 949"/>
                  <a:gd name="T6" fmla="*/ 724 w 890"/>
                  <a:gd name="T7" fmla="*/ 187 h 949"/>
                  <a:gd name="T8" fmla="*/ 616 w 890"/>
                  <a:gd name="T9" fmla="*/ 299 h 949"/>
                  <a:gd name="T10" fmla="*/ 555 w 890"/>
                  <a:gd name="T11" fmla="*/ 375 h 949"/>
                  <a:gd name="T12" fmla="*/ 669 w 890"/>
                  <a:gd name="T13" fmla="*/ 265 h 949"/>
                  <a:gd name="T14" fmla="*/ 778 w 890"/>
                  <a:gd name="T15" fmla="*/ 156 h 949"/>
                  <a:gd name="T16" fmla="*/ 890 w 890"/>
                  <a:gd name="T17" fmla="*/ 41 h 949"/>
                  <a:gd name="T18" fmla="*/ 890 w 890"/>
                  <a:gd name="T19" fmla="*/ 73 h 949"/>
                  <a:gd name="T20" fmla="*/ 811 w 890"/>
                  <a:gd name="T21" fmla="*/ 150 h 949"/>
                  <a:gd name="T22" fmla="*/ 711 w 890"/>
                  <a:gd name="T23" fmla="*/ 254 h 949"/>
                  <a:gd name="T24" fmla="*/ 695 w 890"/>
                  <a:gd name="T25" fmla="*/ 270 h 949"/>
                  <a:gd name="T26" fmla="*/ 666 w 890"/>
                  <a:gd name="T27" fmla="*/ 304 h 949"/>
                  <a:gd name="T28" fmla="*/ 716 w 890"/>
                  <a:gd name="T29" fmla="*/ 262 h 949"/>
                  <a:gd name="T30" fmla="*/ 890 w 890"/>
                  <a:gd name="T31" fmla="*/ 104 h 949"/>
                  <a:gd name="T32" fmla="*/ 890 w 890"/>
                  <a:gd name="T33" fmla="*/ 196 h 949"/>
                  <a:gd name="T34" fmla="*/ 792 w 890"/>
                  <a:gd name="T35" fmla="*/ 291 h 949"/>
                  <a:gd name="T36" fmla="*/ 673 w 890"/>
                  <a:gd name="T37" fmla="*/ 408 h 949"/>
                  <a:gd name="T38" fmla="*/ 306 w 890"/>
                  <a:gd name="T39" fmla="*/ 805 h 949"/>
                  <a:gd name="T40" fmla="*/ 202 w 890"/>
                  <a:gd name="T41" fmla="*/ 909 h 949"/>
                  <a:gd name="T42" fmla="*/ 159 w 890"/>
                  <a:gd name="T43" fmla="*/ 949 h 949"/>
                  <a:gd name="T44" fmla="*/ 94 w 890"/>
                  <a:gd name="T45" fmla="*/ 949 h 949"/>
                  <a:gd name="T46" fmla="*/ 170 w 890"/>
                  <a:gd name="T47" fmla="*/ 876 h 949"/>
                  <a:gd name="T48" fmla="*/ 217 w 890"/>
                  <a:gd name="T49" fmla="*/ 824 h 949"/>
                  <a:gd name="T50" fmla="*/ 537 w 890"/>
                  <a:gd name="T51" fmla="*/ 480 h 949"/>
                  <a:gd name="T52" fmla="*/ 593 w 890"/>
                  <a:gd name="T53" fmla="*/ 424 h 949"/>
                  <a:gd name="T54" fmla="*/ 660 w 890"/>
                  <a:gd name="T55" fmla="*/ 359 h 949"/>
                  <a:gd name="T56" fmla="*/ 715 w 890"/>
                  <a:gd name="T57" fmla="*/ 306 h 949"/>
                  <a:gd name="T58" fmla="*/ 866 w 890"/>
                  <a:gd name="T59" fmla="*/ 165 h 949"/>
                  <a:gd name="T60" fmla="*/ 886 w 890"/>
                  <a:gd name="T61" fmla="*/ 138 h 949"/>
                  <a:gd name="T62" fmla="*/ 853 w 890"/>
                  <a:gd name="T63" fmla="*/ 163 h 949"/>
                  <a:gd name="T64" fmla="*/ 445 w 890"/>
                  <a:gd name="T65" fmla="*/ 548 h 949"/>
                  <a:gd name="T66" fmla="*/ 367 w 890"/>
                  <a:gd name="T67" fmla="*/ 631 h 949"/>
                  <a:gd name="T68" fmla="*/ 158 w 890"/>
                  <a:gd name="T69" fmla="*/ 857 h 949"/>
                  <a:gd name="T70" fmla="*/ 71 w 890"/>
                  <a:gd name="T71" fmla="*/ 949 h 949"/>
                  <a:gd name="T72" fmla="*/ 0 w 890"/>
                  <a:gd name="T73" fmla="*/ 949 h 949"/>
                  <a:gd name="T74" fmla="*/ 153 w 890"/>
                  <a:gd name="T75" fmla="*/ 772 h 949"/>
                  <a:gd name="T76" fmla="*/ 229 w 890"/>
                  <a:gd name="T77" fmla="*/ 693 h 949"/>
                  <a:gd name="T78" fmla="*/ 294 w 890"/>
                  <a:gd name="T79" fmla="*/ 629 h 949"/>
                  <a:gd name="T80" fmla="*/ 373 w 890"/>
                  <a:gd name="T81" fmla="*/ 552 h 949"/>
                  <a:gd name="T82" fmla="*/ 416 w 890"/>
                  <a:gd name="T83" fmla="*/ 507 h 949"/>
                  <a:gd name="T84" fmla="*/ 607 w 890"/>
                  <a:gd name="T85" fmla="*/ 282 h 949"/>
                  <a:gd name="T86" fmla="*/ 771 w 890"/>
                  <a:gd name="T87" fmla="*/ 118 h 949"/>
                  <a:gd name="T88" fmla="*/ 823 w 890"/>
                  <a:gd name="T89" fmla="*/ 66 h 949"/>
                  <a:gd name="T90" fmla="*/ 215 w 890"/>
                  <a:gd name="T91" fmla="*/ 736 h 949"/>
                  <a:gd name="T92" fmla="*/ 216 w 890"/>
                  <a:gd name="T93" fmla="*/ 743 h 949"/>
                  <a:gd name="T94" fmla="*/ 206 w 890"/>
                  <a:gd name="T95" fmla="*/ 744 h 949"/>
                  <a:gd name="T96" fmla="*/ 191 w 890"/>
                  <a:gd name="T97" fmla="*/ 762 h 949"/>
                  <a:gd name="T98" fmla="*/ 98 w 890"/>
                  <a:gd name="T99" fmla="*/ 862 h 949"/>
                  <a:gd name="T100" fmla="*/ 83 w 890"/>
                  <a:gd name="T101" fmla="*/ 887 h 949"/>
                  <a:gd name="T102" fmla="*/ 77 w 890"/>
                  <a:gd name="T103" fmla="*/ 887 h 949"/>
                  <a:gd name="T104" fmla="*/ 77 w 890"/>
                  <a:gd name="T105" fmla="*/ 894 h 949"/>
                  <a:gd name="T106" fmla="*/ 67 w 890"/>
                  <a:gd name="T107" fmla="*/ 899 h 949"/>
                  <a:gd name="T108" fmla="*/ 81 w 890"/>
                  <a:gd name="T109" fmla="*/ 892 h 949"/>
                  <a:gd name="T110" fmla="*/ 167 w 890"/>
                  <a:gd name="T111" fmla="*/ 802 h 949"/>
                  <a:gd name="T112" fmla="*/ 213 w 890"/>
                  <a:gd name="T113" fmla="*/ 748 h 949"/>
                  <a:gd name="T114" fmla="*/ 241 w 890"/>
                  <a:gd name="T115" fmla="*/ 714 h 949"/>
                  <a:gd name="T116" fmla="*/ 215 w 890"/>
                  <a:gd name="T117" fmla="*/ 736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0" h="949">
                    <a:moveTo>
                      <a:pt x="823" y="66"/>
                    </a:moveTo>
                    <a:cubicBezTo>
                      <a:pt x="845" y="44"/>
                      <a:pt x="869" y="23"/>
                      <a:pt x="890" y="0"/>
                    </a:cubicBezTo>
                    <a:cubicBezTo>
                      <a:pt x="890" y="24"/>
                      <a:pt x="890" y="24"/>
                      <a:pt x="890" y="24"/>
                    </a:cubicBezTo>
                    <a:cubicBezTo>
                      <a:pt x="833" y="77"/>
                      <a:pt x="780" y="133"/>
                      <a:pt x="724" y="187"/>
                    </a:cubicBezTo>
                    <a:cubicBezTo>
                      <a:pt x="688" y="224"/>
                      <a:pt x="653" y="262"/>
                      <a:pt x="616" y="299"/>
                    </a:cubicBezTo>
                    <a:cubicBezTo>
                      <a:pt x="594" y="323"/>
                      <a:pt x="572" y="348"/>
                      <a:pt x="555" y="375"/>
                    </a:cubicBezTo>
                    <a:cubicBezTo>
                      <a:pt x="597" y="343"/>
                      <a:pt x="630" y="300"/>
                      <a:pt x="669" y="265"/>
                    </a:cubicBezTo>
                    <a:cubicBezTo>
                      <a:pt x="704" y="227"/>
                      <a:pt x="741" y="192"/>
                      <a:pt x="778" y="156"/>
                    </a:cubicBezTo>
                    <a:cubicBezTo>
                      <a:pt x="816" y="119"/>
                      <a:pt x="852" y="79"/>
                      <a:pt x="890" y="41"/>
                    </a:cubicBezTo>
                    <a:cubicBezTo>
                      <a:pt x="890" y="73"/>
                      <a:pt x="890" y="73"/>
                      <a:pt x="890" y="73"/>
                    </a:cubicBezTo>
                    <a:cubicBezTo>
                      <a:pt x="865" y="100"/>
                      <a:pt x="838" y="125"/>
                      <a:pt x="811" y="150"/>
                    </a:cubicBezTo>
                    <a:cubicBezTo>
                      <a:pt x="778" y="185"/>
                      <a:pt x="743" y="218"/>
                      <a:pt x="711" y="254"/>
                    </a:cubicBezTo>
                    <a:cubicBezTo>
                      <a:pt x="706" y="260"/>
                      <a:pt x="700" y="265"/>
                      <a:pt x="695" y="270"/>
                    </a:cubicBezTo>
                    <a:cubicBezTo>
                      <a:pt x="685" y="281"/>
                      <a:pt x="675" y="292"/>
                      <a:pt x="666" y="304"/>
                    </a:cubicBezTo>
                    <a:cubicBezTo>
                      <a:pt x="681" y="289"/>
                      <a:pt x="699" y="276"/>
                      <a:pt x="716" y="262"/>
                    </a:cubicBezTo>
                    <a:cubicBezTo>
                      <a:pt x="774" y="210"/>
                      <a:pt x="832" y="156"/>
                      <a:pt x="890" y="104"/>
                    </a:cubicBezTo>
                    <a:cubicBezTo>
                      <a:pt x="890" y="196"/>
                      <a:pt x="890" y="196"/>
                      <a:pt x="890" y="196"/>
                    </a:cubicBezTo>
                    <a:cubicBezTo>
                      <a:pt x="856" y="226"/>
                      <a:pt x="824" y="259"/>
                      <a:pt x="792" y="291"/>
                    </a:cubicBezTo>
                    <a:cubicBezTo>
                      <a:pt x="751" y="329"/>
                      <a:pt x="714" y="370"/>
                      <a:pt x="673" y="408"/>
                    </a:cubicBezTo>
                    <a:cubicBezTo>
                      <a:pt x="553" y="542"/>
                      <a:pt x="433" y="677"/>
                      <a:pt x="306" y="805"/>
                    </a:cubicBezTo>
                    <a:cubicBezTo>
                      <a:pt x="274" y="843"/>
                      <a:pt x="237" y="874"/>
                      <a:pt x="202" y="909"/>
                    </a:cubicBezTo>
                    <a:cubicBezTo>
                      <a:pt x="188" y="922"/>
                      <a:pt x="175" y="937"/>
                      <a:pt x="159" y="949"/>
                    </a:cubicBezTo>
                    <a:cubicBezTo>
                      <a:pt x="94" y="949"/>
                      <a:pt x="94" y="949"/>
                      <a:pt x="94" y="949"/>
                    </a:cubicBezTo>
                    <a:cubicBezTo>
                      <a:pt x="123" y="928"/>
                      <a:pt x="143" y="899"/>
                      <a:pt x="170" y="876"/>
                    </a:cubicBezTo>
                    <a:cubicBezTo>
                      <a:pt x="188" y="861"/>
                      <a:pt x="202" y="842"/>
                      <a:pt x="217" y="824"/>
                    </a:cubicBezTo>
                    <a:cubicBezTo>
                      <a:pt x="321" y="707"/>
                      <a:pt x="426" y="590"/>
                      <a:pt x="537" y="480"/>
                    </a:cubicBezTo>
                    <a:cubicBezTo>
                      <a:pt x="554" y="460"/>
                      <a:pt x="574" y="442"/>
                      <a:pt x="593" y="424"/>
                    </a:cubicBezTo>
                    <a:cubicBezTo>
                      <a:pt x="615" y="402"/>
                      <a:pt x="637" y="380"/>
                      <a:pt x="660" y="359"/>
                    </a:cubicBezTo>
                    <a:cubicBezTo>
                      <a:pt x="679" y="342"/>
                      <a:pt x="695" y="322"/>
                      <a:pt x="715" y="306"/>
                    </a:cubicBezTo>
                    <a:cubicBezTo>
                      <a:pt x="765" y="258"/>
                      <a:pt x="814" y="210"/>
                      <a:pt x="866" y="165"/>
                    </a:cubicBezTo>
                    <a:cubicBezTo>
                      <a:pt x="872" y="155"/>
                      <a:pt x="879" y="146"/>
                      <a:pt x="886" y="138"/>
                    </a:cubicBezTo>
                    <a:cubicBezTo>
                      <a:pt x="876" y="149"/>
                      <a:pt x="862" y="153"/>
                      <a:pt x="853" y="163"/>
                    </a:cubicBezTo>
                    <a:cubicBezTo>
                      <a:pt x="712" y="287"/>
                      <a:pt x="575" y="414"/>
                      <a:pt x="445" y="548"/>
                    </a:cubicBezTo>
                    <a:cubicBezTo>
                      <a:pt x="420" y="576"/>
                      <a:pt x="392" y="602"/>
                      <a:pt x="367" y="631"/>
                    </a:cubicBezTo>
                    <a:cubicBezTo>
                      <a:pt x="296" y="705"/>
                      <a:pt x="229" y="783"/>
                      <a:pt x="158" y="857"/>
                    </a:cubicBezTo>
                    <a:cubicBezTo>
                      <a:pt x="130" y="889"/>
                      <a:pt x="101" y="920"/>
                      <a:pt x="71" y="949"/>
                    </a:cubicBezTo>
                    <a:cubicBezTo>
                      <a:pt x="0" y="949"/>
                      <a:pt x="0" y="949"/>
                      <a:pt x="0" y="949"/>
                    </a:cubicBezTo>
                    <a:cubicBezTo>
                      <a:pt x="49" y="888"/>
                      <a:pt x="100" y="829"/>
                      <a:pt x="153" y="772"/>
                    </a:cubicBezTo>
                    <a:cubicBezTo>
                      <a:pt x="177" y="744"/>
                      <a:pt x="205" y="720"/>
                      <a:pt x="229" y="693"/>
                    </a:cubicBezTo>
                    <a:cubicBezTo>
                      <a:pt x="250" y="670"/>
                      <a:pt x="272" y="650"/>
                      <a:pt x="294" y="629"/>
                    </a:cubicBezTo>
                    <a:cubicBezTo>
                      <a:pt x="319" y="602"/>
                      <a:pt x="346" y="578"/>
                      <a:pt x="373" y="552"/>
                    </a:cubicBezTo>
                    <a:cubicBezTo>
                      <a:pt x="388" y="538"/>
                      <a:pt x="404" y="524"/>
                      <a:pt x="416" y="507"/>
                    </a:cubicBezTo>
                    <a:cubicBezTo>
                      <a:pt x="477" y="430"/>
                      <a:pt x="541" y="355"/>
                      <a:pt x="607" y="282"/>
                    </a:cubicBezTo>
                    <a:cubicBezTo>
                      <a:pt x="660" y="225"/>
                      <a:pt x="716" y="173"/>
                      <a:pt x="771" y="118"/>
                    </a:cubicBezTo>
                    <a:cubicBezTo>
                      <a:pt x="786" y="99"/>
                      <a:pt x="807" y="85"/>
                      <a:pt x="823" y="66"/>
                    </a:cubicBezTo>
                    <a:close/>
                    <a:moveTo>
                      <a:pt x="215" y="736"/>
                    </a:moveTo>
                    <a:cubicBezTo>
                      <a:pt x="216" y="738"/>
                      <a:pt x="216" y="741"/>
                      <a:pt x="216" y="743"/>
                    </a:cubicBezTo>
                    <a:cubicBezTo>
                      <a:pt x="214" y="743"/>
                      <a:pt x="209" y="744"/>
                      <a:pt x="206" y="744"/>
                    </a:cubicBezTo>
                    <a:cubicBezTo>
                      <a:pt x="201" y="750"/>
                      <a:pt x="196" y="756"/>
                      <a:pt x="191" y="762"/>
                    </a:cubicBezTo>
                    <a:cubicBezTo>
                      <a:pt x="158" y="793"/>
                      <a:pt x="130" y="829"/>
                      <a:pt x="98" y="862"/>
                    </a:cubicBezTo>
                    <a:cubicBezTo>
                      <a:pt x="93" y="870"/>
                      <a:pt x="84" y="877"/>
                      <a:pt x="83" y="887"/>
                    </a:cubicBezTo>
                    <a:cubicBezTo>
                      <a:pt x="82" y="887"/>
                      <a:pt x="78" y="887"/>
                      <a:pt x="77" y="887"/>
                    </a:cubicBezTo>
                    <a:cubicBezTo>
                      <a:pt x="77" y="889"/>
                      <a:pt x="77" y="893"/>
                      <a:pt x="77" y="894"/>
                    </a:cubicBezTo>
                    <a:cubicBezTo>
                      <a:pt x="74" y="896"/>
                      <a:pt x="70" y="898"/>
                      <a:pt x="67" y="899"/>
                    </a:cubicBezTo>
                    <a:cubicBezTo>
                      <a:pt x="72" y="898"/>
                      <a:pt x="77" y="896"/>
                      <a:pt x="81" y="892"/>
                    </a:cubicBezTo>
                    <a:cubicBezTo>
                      <a:pt x="114" y="866"/>
                      <a:pt x="139" y="832"/>
                      <a:pt x="167" y="802"/>
                    </a:cubicBezTo>
                    <a:cubicBezTo>
                      <a:pt x="183" y="785"/>
                      <a:pt x="198" y="766"/>
                      <a:pt x="213" y="748"/>
                    </a:cubicBezTo>
                    <a:cubicBezTo>
                      <a:pt x="222" y="737"/>
                      <a:pt x="232" y="726"/>
                      <a:pt x="241" y="714"/>
                    </a:cubicBezTo>
                    <a:cubicBezTo>
                      <a:pt x="233" y="722"/>
                      <a:pt x="226" y="732"/>
                      <a:pt x="215" y="7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
              <p:cNvSpPr>
                <a:spLocks/>
              </p:cNvSpPr>
              <p:nvPr/>
            </p:nvSpPr>
            <p:spPr bwMode="auto">
              <a:xfrm>
                <a:off x="3137" y="3031"/>
                <a:ext cx="404" cy="454"/>
              </a:xfrm>
              <a:custGeom>
                <a:avLst/>
                <a:gdLst>
                  <a:gd name="T0" fmla="*/ 536 w 660"/>
                  <a:gd name="T1" fmla="*/ 128 h 740"/>
                  <a:gd name="T2" fmla="*/ 660 w 660"/>
                  <a:gd name="T3" fmla="*/ 0 h 740"/>
                  <a:gd name="T4" fmla="*/ 660 w 660"/>
                  <a:gd name="T5" fmla="*/ 27 h 740"/>
                  <a:gd name="T6" fmla="*/ 453 w 660"/>
                  <a:gd name="T7" fmla="*/ 248 h 740"/>
                  <a:gd name="T8" fmla="*/ 430 w 660"/>
                  <a:gd name="T9" fmla="*/ 279 h 740"/>
                  <a:gd name="T10" fmla="*/ 434 w 660"/>
                  <a:gd name="T11" fmla="*/ 277 h 740"/>
                  <a:gd name="T12" fmla="*/ 660 w 660"/>
                  <a:gd name="T13" fmla="*/ 67 h 740"/>
                  <a:gd name="T14" fmla="*/ 660 w 660"/>
                  <a:gd name="T15" fmla="*/ 94 h 740"/>
                  <a:gd name="T16" fmla="*/ 541 w 660"/>
                  <a:gd name="T17" fmla="*/ 205 h 740"/>
                  <a:gd name="T18" fmla="*/ 121 w 660"/>
                  <a:gd name="T19" fmla="*/ 636 h 740"/>
                  <a:gd name="T20" fmla="*/ 36 w 660"/>
                  <a:gd name="T21" fmla="*/ 740 h 740"/>
                  <a:gd name="T22" fmla="*/ 0 w 660"/>
                  <a:gd name="T23" fmla="*/ 740 h 740"/>
                  <a:gd name="T24" fmla="*/ 66 w 660"/>
                  <a:gd name="T25" fmla="*/ 666 h 740"/>
                  <a:gd name="T26" fmla="*/ 196 w 660"/>
                  <a:gd name="T27" fmla="*/ 513 h 740"/>
                  <a:gd name="T28" fmla="*/ 536 w 660"/>
                  <a:gd name="T29" fmla="*/ 128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0" h="740">
                    <a:moveTo>
                      <a:pt x="536" y="128"/>
                    </a:moveTo>
                    <a:cubicBezTo>
                      <a:pt x="578" y="86"/>
                      <a:pt x="617" y="41"/>
                      <a:pt x="660" y="0"/>
                    </a:cubicBezTo>
                    <a:cubicBezTo>
                      <a:pt x="660" y="27"/>
                      <a:pt x="660" y="27"/>
                      <a:pt x="660" y="27"/>
                    </a:cubicBezTo>
                    <a:cubicBezTo>
                      <a:pt x="590" y="100"/>
                      <a:pt x="521" y="174"/>
                      <a:pt x="453" y="248"/>
                    </a:cubicBezTo>
                    <a:cubicBezTo>
                      <a:pt x="445" y="259"/>
                      <a:pt x="442" y="272"/>
                      <a:pt x="430" y="279"/>
                    </a:cubicBezTo>
                    <a:cubicBezTo>
                      <a:pt x="431" y="278"/>
                      <a:pt x="433" y="278"/>
                      <a:pt x="434" y="277"/>
                    </a:cubicBezTo>
                    <a:cubicBezTo>
                      <a:pt x="511" y="209"/>
                      <a:pt x="585" y="138"/>
                      <a:pt x="660" y="67"/>
                    </a:cubicBezTo>
                    <a:cubicBezTo>
                      <a:pt x="660" y="94"/>
                      <a:pt x="660" y="94"/>
                      <a:pt x="660" y="94"/>
                    </a:cubicBezTo>
                    <a:cubicBezTo>
                      <a:pt x="621" y="132"/>
                      <a:pt x="581" y="168"/>
                      <a:pt x="541" y="205"/>
                    </a:cubicBezTo>
                    <a:cubicBezTo>
                      <a:pt x="393" y="341"/>
                      <a:pt x="255" y="487"/>
                      <a:pt x="121" y="636"/>
                    </a:cubicBezTo>
                    <a:cubicBezTo>
                      <a:pt x="92" y="671"/>
                      <a:pt x="64" y="706"/>
                      <a:pt x="36" y="740"/>
                    </a:cubicBezTo>
                    <a:cubicBezTo>
                      <a:pt x="0" y="740"/>
                      <a:pt x="0" y="740"/>
                      <a:pt x="0" y="740"/>
                    </a:cubicBezTo>
                    <a:cubicBezTo>
                      <a:pt x="21" y="715"/>
                      <a:pt x="44" y="691"/>
                      <a:pt x="66" y="666"/>
                    </a:cubicBezTo>
                    <a:cubicBezTo>
                      <a:pt x="111" y="617"/>
                      <a:pt x="153" y="564"/>
                      <a:pt x="196" y="513"/>
                    </a:cubicBezTo>
                    <a:cubicBezTo>
                      <a:pt x="306" y="381"/>
                      <a:pt x="420" y="253"/>
                      <a:pt x="536"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6"/>
              <p:cNvSpPr>
                <a:spLocks/>
              </p:cNvSpPr>
              <p:nvPr/>
            </p:nvSpPr>
            <p:spPr bwMode="auto">
              <a:xfrm>
                <a:off x="3197" y="3110"/>
                <a:ext cx="344" cy="375"/>
              </a:xfrm>
              <a:custGeom>
                <a:avLst/>
                <a:gdLst>
                  <a:gd name="T0" fmla="*/ 471 w 561"/>
                  <a:gd name="T1" fmla="*/ 94 h 612"/>
                  <a:gd name="T2" fmla="*/ 561 w 561"/>
                  <a:gd name="T3" fmla="*/ 0 h 612"/>
                  <a:gd name="T4" fmla="*/ 561 w 561"/>
                  <a:gd name="T5" fmla="*/ 79 h 612"/>
                  <a:gd name="T6" fmla="*/ 448 w 561"/>
                  <a:gd name="T7" fmla="*/ 191 h 612"/>
                  <a:gd name="T8" fmla="*/ 178 w 561"/>
                  <a:gd name="T9" fmla="*/ 461 h 612"/>
                  <a:gd name="T10" fmla="*/ 38 w 561"/>
                  <a:gd name="T11" fmla="*/ 612 h 612"/>
                  <a:gd name="T12" fmla="*/ 0 w 561"/>
                  <a:gd name="T13" fmla="*/ 612 h 612"/>
                  <a:gd name="T14" fmla="*/ 31 w 561"/>
                  <a:gd name="T15" fmla="*/ 579 h 612"/>
                  <a:gd name="T16" fmla="*/ 108 w 561"/>
                  <a:gd name="T17" fmla="*/ 491 h 612"/>
                  <a:gd name="T18" fmla="*/ 214 w 561"/>
                  <a:gd name="T19" fmla="*/ 373 h 612"/>
                  <a:gd name="T20" fmla="*/ 341 w 561"/>
                  <a:gd name="T21" fmla="*/ 236 h 612"/>
                  <a:gd name="T22" fmla="*/ 471 w 561"/>
                  <a:gd name="T23" fmla="*/ 94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612">
                    <a:moveTo>
                      <a:pt x="471" y="94"/>
                    </a:moveTo>
                    <a:cubicBezTo>
                      <a:pt x="501" y="63"/>
                      <a:pt x="530" y="30"/>
                      <a:pt x="561" y="0"/>
                    </a:cubicBezTo>
                    <a:cubicBezTo>
                      <a:pt x="561" y="79"/>
                      <a:pt x="561" y="79"/>
                      <a:pt x="561" y="79"/>
                    </a:cubicBezTo>
                    <a:cubicBezTo>
                      <a:pt x="522" y="115"/>
                      <a:pt x="486" y="154"/>
                      <a:pt x="448" y="191"/>
                    </a:cubicBezTo>
                    <a:cubicBezTo>
                      <a:pt x="358" y="281"/>
                      <a:pt x="267" y="370"/>
                      <a:pt x="178" y="461"/>
                    </a:cubicBezTo>
                    <a:cubicBezTo>
                      <a:pt x="129" y="510"/>
                      <a:pt x="80" y="558"/>
                      <a:pt x="38" y="612"/>
                    </a:cubicBezTo>
                    <a:cubicBezTo>
                      <a:pt x="0" y="612"/>
                      <a:pt x="0" y="612"/>
                      <a:pt x="0" y="612"/>
                    </a:cubicBezTo>
                    <a:cubicBezTo>
                      <a:pt x="11" y="602"/>
                      <a:pt x="22" y="591"/>
                      <a:pt x="31" y="579"/>
                    </a:cubicBezTo>
                    <a:cubicBezTo>
                      <a:pt x="56" y="549"/>
                      <a:pt x="82" y="520"/>
                      <a:pt x="108" y="491"/>
                    </a:cubicBezTo>
                    <a:cubicBezTo>
                      <a:pt x="141" y="450"/>
                      <a:pt x="179" y="413"/>
                      <a:pt x="214" y="373"/>
                    </a:cubicBezTo>
                    <a:cubicBezTo>
                      <a:pt x="256" y="327"/>
                      <a:pt x="298" y="281"/>
                      <a:pt x="341" y="236"/>
                    </a:cubicBezTo>
                    <a:cubicBezTo>
                      <a:pt x="382" y="187"/>
                      <a:pt x="428" y="142"/>
                      <a:pt x="471"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7"/>
              <p:cNvSpPr>
                <a:spLocks/>
              </p:cNvSpPr>
              <p:nvPr/>
            </p:nvSpPr>
            <p:spPr bwMode="auto">
              <a:xfrm>
                <a:off x="3234" y="3180"/>
                <a:ext cx="307" cy="305"/>
              </a:xfrm>
              <a:custGeom>
                <a:avLst/>
                <a:gdLst>
                  <a:gd name="T0" fmla="*/ 347 w 501"/>
                  <a:gd name="T1" fmla="*/ 143 h 497"/>
                  <a:gd name="T2" fmla="*/ 501 w 501"/>
                  <a:gd name="T3" fmla="*/ 0 h 497"/>
                  <a:gd name="T4" fmla="*/ 501 w 501"/>
                  <a:gd name="T5" fmla="*/ 24 h 497"/>
                  <a:gd name="T6" fmla="*/ 296 w 501"/>
                  <a:gd name="T7" fmla="*/ 216 h 497"/>
                  <a:gd name="T8" fmla="*/ 26 w 501"/>
                  <a:gd name="T9" fmla="*/ 497 h 497"/>
                  <a:gd name="T10" fmla="*/ 0 w 501"/>
                  <a:gd name="T11" fmla="*/ 497 h 497"/>
                  <a:gd name="T12" fmla="*/ 218 w 501"/>
                  <a:gd name="T13" fmla="*/ 267 h 497"/>
                  <a:gd name="T14" fmla="*/ 347 w 501"/>
                  <a:gd name="T15" fmla="*/ 143 h 4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1" h="497">
                    <a:moveTo>
                      <a:pt x="347" y="143"/>
                    </a:moveTo>
                    <a:cubicBezTo>
                      <a:pt x="396" y="94"/>
                      <a:pt x="449" y="48"/>
                      <a:pt x="501" y="0"/>
                    </a:cubicBezTo>
                    <a:cubicBezTo>
                      <a:pt x="501" y="24"/>
                      <a:pt x="501" y="24"/>
                      <a:pt x="501" y="24"/>
                    </a:cubicBezTo>
                    <a:cubicBezTo>
                      <a:pt x="432" y="88"/>
                      <a:pt x="363" y="151"/>
                      <a:pt x="296" y="216"/>
                    </a:cubicBezTo>
                    <a:cubicBezTo>
                      <a:pt x="202" y="306"/>
                      <a:pt x="112" y="400"/>
                      <a:pt x="26" y="497"/>
                    </a:cubicBezTo>
                    <a:cubicBezTo>
                      <a:pt x="0" y="497"/>
                      <a:pt x="0" y="497"/>
                      <a:pt x="0" y="497"/>
                    </a:cubicBezTo>
                    <a:cubicBezTo>
                      <a:pt x="71" y="418"/>
                      <a:pt x="142" y="340"/>
                      <a:pt x="218" y="267"/>
                    </a:cubicBezTo>
                    <a:cubicBezTo>
                      <a:pt x="260" y="225"/>
                      <a:pt x="303" y="183"/>
                      <a:pt x="34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8"/>
              <p:cNvSpPr>
                <a:spLocks/>
              </p:cNvSpPr>
              <p:nvPr/>
            </p:nvSpPr>
            <p:spPr bwMode="auto">
              <a:xfrm>
                <a:off x="3292" y="3209"/>
                <a:ext cx="249" cy="276"/>
              </a:xfrm>
              <a:custGeom>
                <a:avLst/>
                <a:gdLst>
                  <a:gd name="T0" fmla="*/ 333 w 407"/>
                  <a:gd name="T1" fmla="*/ 73 h 451"/>
                  <a:gd name="T2" fmla="*/ 407 w 407"/>
                  <a:gd name="T3" fmla="*/ 0 h 451"/>
                  <a:gd name="T4" fmla="*/ 407 w 407"/>
                  <a:gd name="T5" fmla="*/ 59 h 451"/>
                  <a:gd name="T6" fmla="*/ 326 w 407"/>
                  <a:gd name="T7" fmla="*/ 154 h 451"/>
                  <a:gd name="T8" fmla="*/ 293 w 407"/>
                  <a:gd name="T9" fmla="*/ 199 h 451"/>
                  <a:gd name="T10" fmla="*/ 407 w 407"/>
                  <a:gd name="T11" fmla="*/ 82 h 451"/>
                  <a:gd name="T12" fmla="*/ 407 w 407"/>
                  <a:gd name="T13" fmla="*/ 108 h 451"/>
                  <a:gd name="T14" fmla="*/ 239 w 407"/>
                  <a:gd name="T15" fmla="*/ 298 h 451"/>
                  <a:gd name="T16" fmla="*/ 259 w 407"/>
                  <a:gd name="T17" fmla="*/ 279 h 451"/>
                  <a:gd name="T18" fmla="*/ 271 w 407"/>
                  <a:gd name="T19" fmla="*/ 267 h 451"/>
                  <a:gd name="T20" fmla="*/ 324 w 407"/>
                  <a:gd name="T21" fmla="*/ 216 h 451"/>
                  <a:gd name="T22" fmla="*/ 407 w 407"/>
                  <a:gd name="T23" fmla="*/ 133 h 451"/>
                  <a:gd name="T24" fmla="*/ 407 w 407"/>
                  <a:gd name="T25" fmla="*/ 179 h 451"/>
                  <a:gd name="T26" fmla="*/ 337 w 407"/>
                  <a:gd name="T27" fmla="*/ 257 h 451"/>
                  <a:gd name="T28" fmla="*/ 195 w 407"/>
                  <a:gd name="T29" fmla="*/ 415 h 451"/>
                  <a:gd name="T30" fmla="*/ 229 w 407"/>
                  <a:gd name="T31" fmla="*/ 393 h 451"/>
                  <a:gd name="T32" fmla="*/ 407 w 407"/>
                  <a:gd name="T33" fmla="*/ 215 h 451"/>
                  <a:gd name="T34" fmla="*/ 407 w 407"/>
                  <a:gd name="T35" fmla="*/ 241 h 451"/>
                  <a:gd name="T36" fmla="*/ 309 w 407"/>
                  <a:gd name="T37" fmla="*/ 341 h 451"/>
                  <a:gd name="T38" fmla="*/ 197 w 407"/>
                  <a:gd name="T39" fmla="*/ 451 h 451"/>
                  <a:gd name="T40" fmla="*/ 77 w 407"/>
                  <a:gd name="T41" fmla="*/ 451 h 451"/>
                  <a:gd name="T42" fmla="*/ 122 w 407"/>
                  <a:gd name="T43" fmla="*/ 393 h 451"/>
                  <a:gd name="T44" fmla="*/ 127 w 407"/>
                  <a:gd name="T45" fmla="*/ 389 h 451"/>
                  <a:gd name="T46" fmla="*/ 151 w 407"/>
                  <a:gd name="T47" fmla="*/ 356 h 451"/>
                  <a:gd name="T48" fmla="*/ 131 w 407"/>
                  <a:gd name="T49" fmla="*/ 379 h 451"/>
                  <a:gd name="T50" fmla="*/ 59 w 407"/>
                  <a:gd name="T51" fmla="*/ 451 h 451"/>
                  <a:gd name="T52" fmla="*/ 0 w 407"/>
                  <a:gd name="T53" fmla="*/ 451 h 451"/>
                  <a:gd name="T54" fmla="*/ 189 w 407"/>
                  <a:gd name="T55" fmla="*/ 229 h 451"/>
                  <a:gd name="T56" fmla="*/ 333 w 407"/>
                  <a:gd name="T57" fmla="*/ 73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7" h="451">
                    <a:moveTo>
                      <a:pt x="333" y="73"/>
                    </a:moveTo>
                    <a:cubicBezTo>
                      <a:pt x="358" y="48"/>
                      <a:pt x="383" y="25"/>
                      <a:pt x="407" y="0"/>
                    </a:cubicBezTo>
                    <a:cubicBezTo>
                      <a:pt x="407" y="59"/>
                      <a:pt x="407" y="59"/>
                      <a:pt x="407" y="59"/>
                    </a:cubicBezTo>
                    <a:cubicBezTo>
                      <a:pt x="379" y="90"/>
                      <a:pt x="353" y="122"/>
                      <a:pt x="326" y="154"/>
                    </a:cubicBezTo>
                    <a:cubicBezTo>
                      <a:pt x="317" y="170"/>
                      <a:pt x="303" y="183"/>
                      <a:pt x="293" y="199"/>
                    </a:cubicBezTo>
                    <a:cubicBezTo>
                      <a:pt x="329" y="158"/>
                      <a:pt x="370" y="121"/>
                      <a:pt x="407" y="82"/>
                    </a:cubicBezTo>
                    <a:cubicBezTo>
                      <a:pt x="407" y="108"/>
                      <a:pt x="407" y="108"/>
                      <a:pt x="407" y="108"/>
                    </a:cubicBezTo>
                    <a:cubicBezTo>
                      <a:pt x="350" y="170"/>
                      <a:pt x="289" y="229"/>
                      <a:pt x="239" y="298"/>
                    </a:cubicBezTo>
                    <a:cubicBezTo>
                      <a:pt x="246" y="292"/>
                      <a:pt x="252" y="285"/>
                      <a:pt x="259" y="279"/>
                    </a:cubicBezTo>
                    <a:cubicBezTo>
                      <a:pt x="263" y="275"/>
                      <a:pt x="267" y="271"/>
                      <a:pt x="271" y="267"/>
                    </a:cubicBezTo>
                    <a:cubicBezTo>
                      <a:pt x="288" y="249"/>
                      <a:pt x="308" y="235"/>
                      <a:pt x="324" y="216"/>
                    </a:cubicBezTo>
                    <a:cubicBezTo>
                      <a:pt x="352" y="188"/>
                      <a:pt x="379" y="160"/>
                      <a:pt x="407" y="133"/>
                    </a:cubicBezTo>
                    <a:cubicBezTo>
                      <a:pt x="407" y="179"/>
                      <a:pt x="407" y="179"/>
                      <a:pt x="407" y="179"/>
                    </a:cubicBezTo>
                    <a:cubicBezTo>
                      <a:pt x="385" y="207"/>
                      <a:pt x="359" y="230"/>
                      <a:pt x="337" y="257"/>
                    </a:cubicBezTo>
                    <a:cubicBezTo>
                      <a:pt x="290" y="310"/>
                      <a:pt x="241" y="361"/>
                      <a:pt x="195" y="415"/>
                    </a:cubicBezTo>
                    <a:cubicBezTo>
                      <a:pt x="210" y="416"/>
                      <a:pt x="219" y="403"/>
                      <a:pt x="229" y="393"/>
                    </a:cubicBezTo>
                    <a:cubicBezTo>
                      <a:pt x="289" y="334"/>
                      <a:pt x="348" y="274"/>
                      <a:pt x="407" y="215"/>
                    </a:cubicBezTo>
                    <a:cubicBezTo>
                      <a:pt x="407" y="241"/>
                      <a:pt x="407" y="241"/>
                      <a:pt x="407" y="241"/>
                    </a:cubicBezTo>
                    <a:cubicBezTo>
                      <a:pt x="375" y="275"/>
                      <a:pt x="341" y="307"/>
                      <a:pt x="309" y="341"/>
                    </a:cubicBezTo>
                    <a:cubicBezTo>
                      <a:pt x="271" y="377"/>
                      <a:pt x="236" y="416"/>
                      <a:pt x="197" y="451"/>
                    </a:cubicBezTo>
                    <a:cubicBezTo>
                      <a:pt x="77" y="451"/>
                      <a:pt x="77" y="451"/>
                      <a:pt x="77" y="451"/>
                    </a:cubicBezTo>
                    <a:cubicBezTo>
                      <a:pt x="92" y="432"/>
                      <a:pt x="108" y="414"/>
                      <a:pt x="122" y="393"/>
                    </a:cubicBezTo>
                    <a:cubicBezTo>
                      <a:pt x="123" y="392"/>
                      <a:pt x="126" y="390"/>
                      <a:pt x="127" y="389"/>
                    </a:cubicBezTo>
                    <a:cubicBezTo>
                      <a:pt x="135" y="378"/>
                      <a:pt x="144" y="368"/>
                      <a:pt x="151" y="356"/>
                    </a:cubicBezTo>
                    <a:cubicBezTo>
                      <a:pt x="145" y="364"/>
                      <a:pt x="139" y="373"/>
                      <a:pt x="131" y="379"/>
                    </a:cubicBezTo>
                    <a:cubicBezTo>
                      <a:pt x="106" y="402"/>
                      <a:pt x="83" y="427"/>
                      <a:pt x="59" y="451"/>
                    </a:cubicBezTo>
                    <a:cubicBezTo>
                      <a:pt x="0" y="451"/>
                      <a:pt x="0" y="451"/>
                      <a:pt x="0" y="451"/>
                    </a:cubicBezTo>
                    <a:cubicBezTo>
                      <a:pt x="61" y="375"/>
                      <a:pt x="123" y="301"/>
                      <a:pt x="189" y="229"/>
                    </a:cubicBezTo>
                    <a:cubicBezTo>
                      <a:pt x="236" y="175"/>
                      <a:pt x="285" y="125"/>
                      <a:pt x="333"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9"/>
              <p:cNvSpPr>
                <a:spLocks/>
              </p:cNvSpPr>
              <p:nvPr/>
            </p:nvSpPr>
            <p:spPr bwMode="auto">
              <a:xfrm>
                <a:off x="3447" y="3392"/>
                <a:ext cx="94" cy="93"/>
              </a:xfrm>
              <a:custGeom>
                <a:avLst/>
                <a:gdLst>
                  <a:gd name="T0" fmla="*/ 82 w 154"/>
                  <a:gd name="T1" fmla="*/ 72 h 152"/>
                  <a:gd name="T2" fmla="*/ 154 w 154"/>
                  <a:gd name="T3" fmla="*/ 0 h 152"/>
                  <a:gd name="T4" fmla="*/ 154 w 154"/>
                  <a:gd name="T5" fmla="*/ 48 h 152"/>
                  <a:gd name="T6" fmla="*/ 97 w 154"/>
                  <a:gd name="T7" fmla="*/ 111 h 152"/>
                  <a:gd name="T8" fmla="*/ 59 w 154"/>
                  <a:gd name="T9" fmla="*/ 152 h 152"/>
                  <a:gd name="T10" fmla="*/ 0 w 154"/>
                  <a:gd name="T11" fmla="*/ 152 h 152"/>
                  <a:gd name="T12" fmla="*/ 82 w 154"/>
                  <a:gd name="T13" fmla="*/ 72 h 152"/>
                </a:gdLst>
                <a:ahLst/>
                <a:cxnLst>
                  <a:cxn ang="0">
                    <a:pos x="T0" y="T1"/>
                  </a:cxn>
                  <a:cxn ang="0">
                    <a:pos x="T2" y="T3"/>
                  </a:cxn>
                  <a:cxn ang="0">
                    <a:pos x="T4" y="T5"/>
                  </a:cxn>
                  <a:cxn ang="0">
                    <a:pos x="T6" y="T7"/>
                  </a:cxn>
                  <a:cxn ang="0">
                    <a:pos x="T8" y="T9"/>
                  </a:cxn>
                  <a:cxn ang="0">
                    <a:pos x="T10" y="T11"/>
                  </a:cxn>
                  <a:cxn ang="0">
                    <a:pos x="T12" y="T13"/>
                  </a:cxn>
                </a:cxnLst>
                <a:rect l="0" t="0" r="r" b="b"/>
                <a:pathLst>
                  <a:path w="154" h="152">
                    <a:moveTo>
                      <a:pt x="82" y="72"/>
                    </a:moveTo>
                    <a:cubicBezTo>
                      <a:pt x="106" y="48"/>
                      <a:pt x="131" y="25"/>
                      <a:pt x="154" y="0"/>
                    </a:cubicBezTo>
                    <a:cubicBezTo>
                      <a:pt x="154" y="48"/>
                      <a:pt x="154" y="48"/>
                      <a:pt x="154" y="48"/>
                    </a:cubicBezTo>
                    <a:cubicBezTo>
                      <a:pt x="137" y="71"/>
                      <a:pt x="115" y="89"/>
                      <a:pt x="97" y="111"/>
                    </a:cubicBezTo>
                    <a:cubicBezTo>
                      <a:pt x="85" y="125"/>
                      <a:pt x="72" y="138"/>
                      <a:pt x="59" y="152"/>
                    </a:cubicBezTo>
                    <a:cubicBezTo>
                      <a:pt x="0" y="152"/>
                      <a:pt x="0" y="152"/>
                      <a:pt x="0" y="152"/>
                    </a:cubicBezTo>
                    <a:cubicBezTo>
                      <a:pt x="29" y="127"/>
                      <a:pt x="54" y="98"/>
                      <a:pt x="8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20"/>
              <p:cNvSpPr>
                <a:spLocks/>
              </p:cNvSpPr>
              <p:nvPr/>
            </p:nvSpPr>
            <p:spPr bwMode="auto">
              <a:xfrm>
                <a:off x="3509" y="3449"/>
                <a:ext cx="32" cy="36"/>
              </a:xfrm>
              <a:custGeom>
                <a:avLst/>
                <a:gdLst>
                  <a:gd name="T0" fmla="*/ 0 w 53"/>
                  <a:gd name="T1" fmla="*/ 58 h 58"/>
                  <a:gd name="T2" fmla="*/ 53 w 53"/>
                  <a:gd name="T3" fmla="*/ 0 h 58"/>
                  <a:gd name="T4" fmla="*/ 53 w 53"/>
                  <a:gd name="T5" fmla="*/ 31 h 58"/>
                  <a:gd name="T6" fmla="*/ 29 w 53"/>
                  <a:gd name="T7" fmla="*/ 58 h 58"/>
                  <a:gd name="T8" fmla="*/ 0 w 53"/>
                  <a:gd name="T9" fmla="*/ 58 h 58"/>
                </a:gdLst>
                <a:ahLst/>
                <a:cxnLst>
                  <a:cxn ang="0">
                    <a:pos x="T0" y="T1"/>
                  </a:cxn>
                  <a:cxn ang="0">
                    <a:pos x="T2" y="T3"/>
                  </a:cxn>
                  <a:cxn ang="0">
                    <a:pos x="T4" y="T5"/>
                  </a:cxn>
                  <a:cxn ang="0">
                    <a:pos x="T6" y="T7"/>
                  </a:cxn>
                  <a:cxn ang="0">
                    <a:pos x="T8" y="T9"/>
                  </a:cxn>
                </a:cxnLst>
                <a:rect l="0" t="0" r="r" b="b"/>
                <a:pathLst>
                  <a:path w="53" h="58">
                    <a:moveTo>
                      <a:pt x="0" y="58"/>
                    </a:moveTo>
                    <a:cubicBezTo>
                      <a:pt x="19" y="39"/>
                      <a:pt x="35" y="19"/>
                      <a:pt x="53" y="0"/>
                    </a:cubicBezTo>
                    <a:cubicBezTo>
                      <a:pt x="53" y="31"/>
                      <a:pt x="53" y="31"/>
                      <a:pt x="53" y="31"/>
                    </a:cubicBezTo>
                    <a:cubicBezTo>
                      <a:pt x="46" y="41"/>
                      <a:pt x="38" y="50"/>
                      <a:pt x="29" y="58"/>
                    </a:cubicBezTo>
                    <a:lnTo>
                      <a:pt x="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123" name="矩形 122"/>
          <p:cNvSpPr/>
          <p:nvPr/>
        </p:nvSpPr>
        <p:spPr>
          <a:xfrm>
            <a:off x="2588274" y="788680"/>
            <a:ext cx="7134288" cy="6196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（前四个纹理为矢量素材，可直接通过更改形状填充更改颜色）</a:t>
            </a:r>
          </a:p>
        </p:txBody>
      </p:sp>
    </p:spTree>
    <p:extLst>
      <p:ext uri="{BB962C8B-B14F-4D97-AF65-F5344CB8AC3E}">
        <p14:creationId xmlns:p14="http://schemas.microsoft.com/office/powerpoint/2010/main" val="3903621431"/>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534817" y="1789611"/>
            <a:ext cx="8170847" cy="923330"/>
          </a:xfrm>
          <a:prstGeom prst="rect">
            <a:avLst/>
          </a:prstGeom>
          <a:noFill/>
          <a:effectLst/>
        </p:spPr>
        <p:txBody>
          <a:bodyPr wrap="square" rtlCol="0">
            <a:spAutoFit/>
          </a:bodyPr>
          <a:lstStyle/>
          <a:p>
            <a:pPr algn="ctr"/>
            <a:r>
              <a:rPr lang="zh-CN" altLang="en-US" sz="5400" b="1" dirty="0">
                <a:blipFill>
                  <a:blip r:embed="rId3"/>
                  <a:stretch>
                    <a:fillRect/>
                  </a:stretch>
                </a:blipFill>
                <a:latin typeface="幼圆" panose="02010509060101010101" pitchFamily="49" charset="-122"/>
                <a:ea typeface="幼圆" panose="02010509060101010101" pitchFamily="49" charset="-122"/>
              </a:rPr>
              <a:t>演讲完毕 感谢聆听</a:t>
            </a:r>
          </a:p>
        </p:txBody>
      </p:sp>
      <p:sp>
        <p:nvSpPr>
          <p:cNvPr id="17" name="文本框 16"/>
          <p:cNvSpPr txBox="1"/>
          <p:nvPr/>
        </p:nvSpPr>
        <p:spPr>
          <a:xfrm>
            <a:off x="1417067" y="3748196"/>
            <a:ext cx="5599890" cy="461665"/>
          </a:xfrm>
          <a:prstGeom prst="rect">
            <a:avLst/>
          </a:prstGeom>
          <a:noFill/>
        </p:spPr>
        <p:txBody>
          <a:bodyPr wrap="square" rtlCol="0">
            <a:spAutoFit/>
          </a:bodyPr>
          <a:lstStyle/>
          <a:p>
            <a:pPr algn="ctr">
              <a:lnSpc>
                <a:spcPct val="150000"/>
              </a:lnSpc>
            </a:pPr>
            <a:r>
              <a:rPr lang="en-US" altLang="zh-CN" sz="1600" dirty="0">
                <a:solidFill>
                  <a:schemeClr val="tx2"/>
                </a:solidFill>
                <a:latin typeface="幼圆" panose="02010509060101010101" pitchFamily="49" charset="-122"/>
                <a:ea typeface="幼圆" panose="02010509060101010101" pitchFamily="49" charset="-122"/>
              </a:rPr>
              <a:t>/</a:t>
            </a:r>
            <a:r>
              <a:rPr lang="zh-CN" altLang="en-US" sz="1600" dirty="0">
                <a:solidFill>
                  <a:schemeClr val="tx2"/>
                </a:solidFill>
                <a:latin typeface="幼圆" panose="02010509060101010101" pitchFamily="49" charset="-122"/>
                <a:ea typeface="幼圆" panose="02010509060101010101" pitchFamily="49" charset="-122"/>
              </a:rPr>
              <a:t>工作总结</a:t>
            </a:r>
            <a:r>
              <a:rPr lang="en-US" altLang="zh-CN" sz="1600" dirty="0">
                <a:solidFill>
                  <a:schemeClr val="tx2"/>
                </a:solidFill>
                <a:latin typeface="幼圆" panose="02010509060101010101" pitchFamily="49" charset="-122"/>
                <a:ea typeface="幼圆" panose="02010509060101010101" pitchFamily="49" charset="-122"/>
              </a:rPr>
              <a:t>/ </a:t>
            </a:r>
            <a:r>
              <a:rPr lang="zh-CN" altLang="en-US" sz="1600" dirty="0">
                <a:solidFill>
                  <a:schemeClr val="tx2"/>
                </a:solidFill>
                <a:latin typeface="幼圆" panose="02010509060101010101" pitchFamily="49" charset="-122"/>
                <a:ea typeface="幼圆" panose="02010509060101010101" pitchFamily="49" charset="-122"/>
              </a:rPr>
              <a:t>毕业答辩</a:t>
            </a:r>
            <a:r>
              <a:rPr lang="en-US" altLang="zh-CN" sz="1600" dirty="0">
                <a:solidFill>
                  <a:schemeClr val="tx2"/>
                </a:solidFill>
                <a:latin typeface="幼圆" panose="02010509060101010101" pitchFamily="49" charset="-122"/>
                <a:ea typeface="幼圆" panose="02010509060101010101" pitchFamily="49" charset="-122"/>
              </a:rPr>
              <a:t>/ </a:t>
            </a:r>
            <a:r>
              <a:rPr lang="zh-CN" altLang="en-US" sz="1600" dirty="0">
                <a:solidFill>
                  <a:schemeClr val="tx2"/>
                </a:solidFill>
                <a:latin typeface="幼圆" panose="02010509060101010101" pitchFamily="49" charset="-122"/>
                <a:ea typeface="幼圆" panose="02010509060101010101" pitchFamily="49" charset="-122"/>
              </a:rPr>
              <a:t>教育通用</a:t>
            </a:r>
            <a:r>
              <a:rPr lang="en-US" altLang="zh-CN" sz="1600" dirty="0">
                <a:solidFill>
                  <a:schemeClr val="tx2"/>
                </a:solidFill>
                <a:latin typeface="幼圆" panose="02010509060101010101" pitchFamily="49" charset="-122"/>
                <a:ea typeface="幼圆" panose="02010509060101010101" pitchFamily="49" charset="-122"/>
              </a:rPr>
              <a:t>/</a:t>
            </a:r>
            <a:r>
              <a:rPr lang="zh-CN" altLang="en-US" sz="1600" dirty="0">
                <a:solidFill>
                  <a:schemeClr val="tx2"/>
                </a:solidFill>
                <a:latin typeface="幼圆" panose="02010509060101010101" pitchFamily="49" charset="-122"/>
                <a:ea typeface="幼圆" panose="02010509060101010101" pitchFamily="49" charset="-122"/>
              </a:rPr>
              <a:t>计划总结</a:t>
            </a:r>
            <a:r>
              <a:rPr lang="en-US" altLang="zh-CN" sz="1600" dirty="0">
                <a:solidFill>
                  <a:schemeClr val="tx2"/>
                </a:solidFill>
                <a:latin typeface="幼圆" panose="02010509060101010101" pitchFamily="49" charset="-122"/>
                <a:ea typeface="幼圆" panose="02010509060101010101" pitchFamily="49" charset="-122"/>
              </a:rPr>
              <a:t>/</a:t>
            </a:r>
            <a:endParaRPr lang="zh-CN" altLang="en-US" sz="1600" dirty="0">
              <a:solidFill>
                <a:schemeClr val="tx2"/>
              </a:solidFill>
              <a:latin typeface="幼圆" panose="02010509060101010101" pitchFamily="49" charset="-122"/>
              <a:ea typeface="幼圆" panose="02010509060101010101" pitchFamily="49" charset="-122"/>
            </a:endParaRPr>
          </a:p>
        </p:txBody>
      </p:sp>
      <p:sp>
        <p:nvSpPr>
          <p:cNvPr id="18" name="文本框 17"/>
          <p:cNvSpPr txBox="1"/>
          <p:nvPr/>
        </p:nvSpPr>
        <p:spPr>
          <a:xfrm>
            <a:off x="760628" y="3092078"/>
            <a:ext cx="6912768" cy="365036"/>
          </a:xfrm>
          <a:prstGeom prst="rect">
            <a:avLst/>
          </a:prstGeom>
          <a:noFill/>
        </p:spPr>
        <p:txBody>
          <a:bodyPr wrap="square" rtlCol="0">
            <a:spAutoFit/>
          </a:bodyPr>
          <a:lstStyle/>
          <a:p>
            <a:pPr algn="ctr">
              <a:lnSpc>
                <a:spcPct val="150000"/>
              </a:lnSpc>
            </a:pPr>
            <a:r>
              <a:rPr lang="en-US" altLang="zh-CN" sz="1400" dirty="0">
                <a:solidFill>
                  <a:schemeClr val="tx2"/>
                </a:solidFill>
                <a:latin typeface="幼圆" panose="02010509060101010101" pitchFamily="49" charset="-122"/>
                <a:ea typeface="幼圆" panose="02010509060101010101" pitchFamily="49" charset="-122"/>
              </a:rPr>
              <a:t>Thesis defense Thesis </a:t>
            </a:r>
            <a:r>
              <a:rPr lang="en-US" altLang="zh-CN" sz="1400" dirty="0" err="1">
                <a:solidFill>
                  <a:schemeClr val="tx2"/>
                </a:solidFill>
                <a:latin typeface="幼圆" panose="02010509060101010101" pitchFamily="49" charset="-122"/>
                <a:ea typeface="幼圆" panose="02010509060101010101" pitchFamily="49" charset="-122"/>
              </a:rPr>
              <a:t>defenseThesis</a:t>
            </a:r>
            <a:r>
              <a:rPr lang="en-US" altLang="zh-CN" sz="1400" dirty="0">
                <a:solidFill>
                  <a:schemeClr val="tx2"/>
                </a:solidFill>
                <a:latin typeface="幼圆" panose="02010509060101010101" pitchFamily="49" charset="-122"/>
                <a:ea typeface="幼圆" panose="02010509060101010101" pitchFamily="49" charset="-122"/>
              </a:rPr>
              <a:t> </a:t>
            </a:r>
            <a:r>
              <a:rPr lang="en-US" altLang="zh-CN" sz="1400" dirty="0" err="1">
                <a:solidFill>
                  <a:schemeClr val="tx2"/>
                </a:solidFill>
                <a:latin typeface="幼圆" panose="02010509060101010101" pitchFamily="49" charset="-122"/>
                <a:ea typeface="幼圆" panose="02010509060101010101" pitchFamily="49" charset="-122"/>
              </a:rPr>
              <a:t>defenseThesis</a:t>
            </a:r>
            <a:r>
              <a:rPr lang="en-US" altLang="zh-CN" sz="1400" dirty="0">
                <a:solidFill>
                  <a:schemeClr val="tx2"/>
                </a:solidFill>
                <a:latin typeface="幼圆" panose="02010509060101010101" pitchFamily="49" charset="-122"/>
                <a:ea typeface="幼圆" panose="02010509060101010101" pitchFamily="49" charset="-122"/>
              </a:rPr>
              <a:t> defense</a:t>
            </a:r>
            <a:endParaRPr lang="zh-CN" altLang="en-US" sz="1400" dirty="0">
              <a:solidFill>
                <a:schemeClr val="tx2"/>
              </a:solidFill>
              <a:latin typeface="幼圆" panose="02010509060101010101" pitchFamily="49" charset="-122"/>
              <a:ea typeface="幼圆" panose="02010509060101010101" pitchFamily="49" charset="-122"/>
            </a:endParaRPr>
          </a:p>
        </p:txBody>
      </p:sp>
      <p:grpSp>
        <p:nvGrpSpPr>
          <p:cNvPr id="8" name="组合 1281"/>
          <p:cNvGrpSpPr/>
          <p:nvPr/>
        </p:nvGrpSpPr>
        <p:grpSpPr>
          <a:xfrm>
            <a:off x="1777107" y="4869160"/>
            <a:ext cx="590925" cy="559626"/>
            <a:chOff x="5237163" y="2006600"/>
            <a:chExt cx="749301" cy="709613"/>
          </a:xfrm>
        </p:grpSpPr>
        <p:sp>
          <p:nvSpPr>
            <p:cNvPr id="9" name="Freeform 1180"/>
            <p:cNvSpPr/>
            <p:nvPr/>
          </p:nvSpPr>
          <p:spPr bwMode="auto">
            <a:xfrm>
              <a:off x="5256213" y="2009775"/>
              <a:ext cx="107950" cy="100013"/>
            </a:xfrm>
            <a:custGeom>
              <a:avLst/>
              <a:gdLst/>
              <a:ahLst/>
              <a:cxnLst>
                <a:cxn ang="0">
                  <a:pos x="259" y="4"/>
                </a:cxn>
                <a:cxn ang="0">
                  <a:pos x="259" y="4"/>
                </a:cxn>
                <a:cxn ang="0">
                  <a:pos x="258" y="8"/>
                </a:cxn>
                <a:cxn ang="0">
                  <a:pos x="254" y="12"/>
                </a:cxn>
                <a:cxn ang="0">
                  <a:pos x="247" y="20"/>
                </a:cxn>
                <a:cxn ang="0">
                  <a:pos x="239" y="25"/>
                </a:cxn>
                <a:cxn ang="0">
                  <a:pos x="232" y="30"/>
                </a:cxn>
                <a:cxn ang="0">
                  <a:pos x="232" y="30"/>
                </a:cxn>
                <a:cxn ang="0">
                  <a:pos x="222" y="35"/>
                </a:cxn>
                <a:cxn ang="0">
                  <a:pos x="215" y="42"/>
                </a:cxn>
                <a:cxn ang="0">
                  <a:pos x="199" y="56"/>
                </a:cxn>
                <a:cxn ang="0">
                  <a:pos x="199" y="56"/>
                </a:cxn>
                <a:cxn ang="0">
                  <a:pos x="164" y="86"/>
                </a:cxn>
                <a:cxn ang="0">
                  <a:pos x="128" y="118"/>
                </a:cxn>
                <a:cxn ang="0">
                  <a:pos x="128" y="118"/>
                </a:cxn>
                <a:cxn ang="0">
                  <a:pos x="96" y="146"/>
                </a:cxn>
                <a:cxn ang="0">
                  <a:pos x="63" y="177"/>
                </a:cxn>
                <a:cxn ang="0">
                  <a:pos x="31" y="208"/>
                </a:cxn>
                <a:cxn ang="0">
                  <a:pos x="1" y="241"/>
                </a:cxn>
                <a:cxn ang="0">
                  <a:pos x="1" y="241"/>
                </a:cxn>
                <a:cxn ang="0">
                  <a:pos x="0" y="243"/>
                </a:cxn>
                <a:cxn ang="0">
                  <a:pos x="0" y="246"/>
                </a:cxn>
                <a:cxn ang="0">
                  <a:pos x="3" y="250"/>
                </a:cxn>
                <a:cxn ang="0">
                  <a:pos x="4" y="250"/>
                </a:cxn>
                <a:cxn ang="0">
                  <a:pos x="7" y="251"/>
                </a:cxn>
                <a:cxn ang="0">
                  <a:pos x="8" y="251"/>
                </a:cxn>
                <a:cxn ang="0">
                  <a:pos x="11" y="248"/>
                </a:cxn>
                <a:cxn ang="0">
                  <a:pos x="11" y="248"/>
                </a:cxn>
                <a:cxn ang="0">
                  <a:pos x="25" y="231"/>
                </a:cxn>
                <a:cxn ang="0">
                  <a:pos x="41" y="214"/>
                </a:cxn>
                <a:cxn ang="0">
                  <a:pos x="75" y="182"/>
                </a:cxn>
                <a:cxn ang="0">
                  <a:pos x="109" y="150"/>
                </a:cxn>
                <a:cxn ang="0">
                  <a:pos x="143" y="119"/>
                </a:cxn>
                <a:cxn ang="0">
                  <a:pos x="143" y="119"/>
                </a:cxn>
                <a:cxn ang="0">
                  <a:pos x="183" y="84"/>
                </a:cxn>
                <a:cxn ang="0">
                  <a:pos x="222" y="51"/>
                </a:cxn>
                <a:cxn ang="0">
                  <a:pos x="222" y="51"/>
                </a:cxn>
                <a:cxn ang="0">
                  <a:pos x="236" y="41"/>
                </a:cxn>
                <a:cxn ang="0">
                  <a:pos x="250" y="31"/>
                </a:cxn>
                <a:cxn ang="0">
                  <a:pos x="256" y="26"/>
                </a:cxn>
                <a:cxn ang="0">
                  <a:pos x="262" y="21"/>
                </a:cxn>
                <a:cxn ang="0">
                  <a:pos x="267" y="14"/>
                </a:cxn>
                <a:cxn ang="0">
                  <a:pos x="271" y="7"/>
                </a:cxn>
                <a:cxn ang="0">
                  <a:pos x="271" y="7"/>
                </a:cxn>
                <a:cxn ang="0">
                  <a:pos x="271" y="4"/>
                </a:cxn>
                <a:cxn ang="0">
                  <a:pos x="270" y="3"/>
                </a:cxn>
                <a:cxn ang="0">
                  <a:pos x="268" y="1"/>
                </a:cxn>
                <a:cxn ang="0">
                  <a:pos x="267" y="0"/>
                </a:cxn>
                <a:cxn ang="0">
                  <a:pos x="262" y="0"/>
                </a:cxn>
                <a:cxn ang="0">
                  <a:pos x="260" y="1"/>
                </a:cxn>
                <a:cxn ang="0">
                  <a:pos x="259" y="4"/>
                </a:cxn>
                <a:cxn ang="0">
                  <a:pos x="259" y="4"/>
                </a:cxn>
              </a:cxnLst>
              <a:rect l="0" t="0" r="r" b="b"/>
              <a:pathLst>
                <a:path w="271" h="251">
                  <a:moveTo>
                    <a:pt x="259" y="4"/>
                  </a:moveTo>
                  <a:lnTo>
                    <a:pt x="259" y="4"/>
                  </a:lnTo>
                  <a:lnTo>
                    <a:pt x="258" y="8"/>
                  </a:lnTo>
                  <a:lnTo>
                    <a:pt x="254" y="12"/>
                  </a:lnTo>
                  <a:lnTo>
                    <a:pt x="247" y="20"/>
                  </a:lnTo>
                  <a:lnTo>
                    <a:pt x="239" y="25"/>
                  </a:lnTo>
                  <a:lnTo>
                    <a:pt x="232" y="30"/>
                  </a:lnTo>
                  <a:lnTo>
                    <a:pt x="232" y="30"/>
                  </a:lnTo>
                  <a:lnTo>
                    <a:pt x="222" y="35"/>
                  </a:lnTo>
                  <a:lnTo>
                    <a:pt x="215" y="42"/>
                  </a:lnTo>
                  <a:lnTo>
                    <a:pt x="199" y="56"/>
                  </a:lnTo>
                  <a:lnTo>
                    <a:pt x="199" y="56"/>
                  </a:lnTo>
                  <a:lnTo>
                    <a:pt x="164" y="86"/>
                  </a:lnTo>
                  <a:lnTo>
                    <a:pt x="128" y="118"/>
                  </a:lnTo>
                  <a:lnTo>
                    <a:pt x="128" y="118"/>
                  </a:lnTo>
                  <a:lnTo>
                    <a:pt x="96" y="146"/>
                  </a:lnTo>
                  <a:lnTo>
                    <a:pt x="63" y="177"/>
                  </a:lnTo>
                  <a:lnTo>
                    <a:pt x="31" y="208"/>
                  </a:lnTo>
                  <a:lnTo>
                    <a:pt x="1" y="241"/>
                  </a:lnTo>
                  <a:lnTo>
                    <a:pt x="1" y="241"/>
                  </a:lnTo>
                  <a:lnTo>
                    <a:pt x="0" y="243"/>
                  </a:lnTo>
                  <a:lnTo>
                    <a:pt x="0" y="246"/>
                  </a:lnTo>
                  <a:lnTo>
                    <a:pt x="3" y="250"/>
                  </a:lnTo>
                  <a:lnTo>
                    <a:pt x="4" y="250"/>
                  </a:lnTo>
                  <a:lnTo>
                    <a:pt x="7" y="251"/>
                  </a:lnTo>
                  <a:lnTo>
                    <a:pt x="8" y="251"/>
                  </a:lnTo>
                  <a:lnTo>
                    <a:pt x="11" y="248"/>
                  </a:lnTo>
                  <a:lnTo>
                    <a:pt x="11" y="248"/>
                  </a:lnTo>
                  <a:lnTo>
                    <a:pt x="25" y="231"/>
                  </a:lnTo>
                  <a:lnTo>
                    <a:pt x="41" y="214"/>
                  </a:lnTo>
                  <a:lnTo>
                    <a:pt x="75" y="182"/>
                  </a:lnTo>
                  <a:lnTo>
                    <a:pt x="109" y="150"/>
                  </a:lnTo>
                  <a:lnTo>
                    <a:pt x="143" y="119"/>
                  </a:lnTo>
                  <a:lnTo>
                    <a:pt x="143" y="119"/>
                  </a:lnTo>
                  <a:lnTo>
                    <a:pt x="183" y="84"/>
                  </a:lnTo>
                  <a:lnTo>
                    <a:pt x="222" y="51"/>
                  </a:lnTo>
                  <a:lnTo>
                    <a:pt x="222" y="51"/>
                  </a:lnTo>
                  <a:lnTo>
                    <a:pt x="236" y="41"/>
                  </a:lnTo>
                  <a:lnTo>
                    <a:pt x="250" y="31"/>
                  </a:lnTo>
                  <a:lnTo>
                    <a:pt x="256" y="26"/>
                  </a:lnTo>
                  <a:lnTo>
                    <a:pt x="262" y="21"/>
                  </a:lnTo>
                  <a:lnTo>
                    <a:pt x="267" y="14"/>
                  </a:lnTo>
                  <a:lnTo>
                    <a:pt x="271" y="7"/>
                  </a:lnTo>
                  <a:lnTo>
                    <a:pt x="271" y="7"/>
                  </a:lnTo>
                  <a:lnTo>
                    <a:pt x="271" y="4"/>
                  </a:lnTo>
                  <a:lnTo>
                    <a:pt x="270" y="3"/>
                  </a:lnTo>
                  <a:lnTo>
                    <a:pt x="268" y="1"/>
                  </a:lnTo>
                  <a:lnTo>
                    <a:pt x="267" y="0"/>
                  </a:lnTo>
                  <a:lnTo>
                    <a:pt x="262" y="0"/>
                  </a:lnTo>
                  <a:lnTo>
                    <a:pt x="260" y="1"/>
                  </a:lnTo>
                  <a:lnTo>
                    <a:pt x="259" y="4"/>
                  </a:lnTo>
                  <a:lnTo>
                    <a:pt x="259"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 name="Freeform 1181"/>
            <p:cNvSpPr/>
            <p:nvPr/>
          </p:nvSpPr>
          <p:spPr bwMode="auto">
            <a:xfrm>
              <a:off x="5246688" y="2011363"/>
              <a:ext cx="177800" cy="144463"/>
            </a:xfrm>
            <a:custGeom>
              <a:avLst/>
              <a:gdLst/>
              <a:ahLst/>
              <a:cxnLst>
                <a:cxn ang="0">
                  <a:pos x="438" y="0"/>
                </a:cxn>
                <a:cxn ang="0">
                  <a:pos x="426" y="4"/>
                </a:cxn>
                <a:cxn ang="0">
                  <a:pos x="394" y="25"/>
                </a:cxn>
                <a:cxn ang="0">
                  <a:pos x="360" y="50"/>
                </a:cxn>
                <a:cxn ang="0">
                  <a:pos x="324" y="74"/>
                </a:cxn>
                <a:cxn ang="0">
                  <a:pos x="267" y="122"/>
                </a:cxn>
                <a:cxn ang="0">
                  <a:pos x="209" y="170"/>
                </a:cxn>
                <a:cxn ang="0">
                  <a:pos x="180" y="193"/>
                </a:cxn>
                <a:cxn ang="0">
                  <a:pos x="93" y="267"/>
                </a:cxn>
                <a:cxn ang="0">
                  <a:pos x="61" y="293"/>
                </a:cxn>
                <a:cxn ang="0">
                  <a:pos x="30" y="320"/>
                </a:cxn>
                <a:cxn ang="0">
                  <a:pos x="13" y="337"/>
                </a:cxn>
                <a:cxn ang="0">
                  <a:pos x="2" y="352"/>
                </a:cxn>
                <a:cxn ang="0">
                  <a:pos x="0" y="357"/>
                </a:cxn>
                <a:cxn ang="0">
                  <a:pos x="0" y="362"/>
                </a:cxn>
                <a:cxn ang="0">
                  <a:pos x="8" y="363"/>
                </a:cxn>
                <a:cxn ang="0">
                  <a:pos x="10" y="361"/>
                </a:cxn>
                <a:cxn ang="0">
                  <a:pos x="13" y="356"/>
                </a:cxn>
                <a:cxn ang="0">
                  <a:pos x="26" y="340"/>
                </a:cxn>
                <a:cxn ang="0">
                  <a:pos x="44" y="322"/>
                </a:cxn>
                <a:cxn ang="0">
                  <a:pos x="72" y="298"/>
                </a:cxn>
                <a:cxn ang="0">
                  <a:pos x="101" y="275"/>
                </a:cxn>
                <a:cxn ang="0">
                  <a:pos x="192" y="197"/>
                </a:cxn>
                <a:cxn ang="0">
                  <a:pos x="224" y="173"/>
                </a:cxn>
                <a:cxn ang="0">
                  <a:pos x="269" y="135"/>
                </a:cxn>
                <a:cxn ang="0">
                  <a:pos x="315" y="97"/>
                </a:cxn>
                <a:cxn ang="0">
                  <a:pos x="365" y="57"/>
                </a:cxn>
                <a:cxn ang="0">
                  <a:pos x="383" y="46"/>
                </a:cxn>
                <a:cxn ang="0">
                  <a:pos x="411" y="26"/>
                </a:cxn>
                <a:cxn ang="0">
                  <a:pos x="433" y="13"/>
                </a:cxn>
                <a:cxn ang="0">
                  <a:pos x="441" y="10"/>
                </a:cxn>
                <a:cxn ang="0">
                  <a:pos x="445" y="8"/>
                </a:cxn>
                <a:cxn ang="0">
                  <a:pos x="445" y="4"/>
                </a:cxn>
                <a:cxn ang="0">
                  <a:pos x="439" y="0"/>
                </a:cxn>
                <a:cxn ang="0">
                  <a:pos x="438" y="0"/>
                </a:cxn>
              </a:cxnLst>
              <a:rect l="0" t="0" r="r" b="b"/>
              <a:pathLst>
                <a:path w="445" h="365">
                  <a:moveTo>
                    <a:pt x="438" y="0"/>
                  </a:moveTo>
                  <a:lnTo>
                    <a:pt x="438" y="0"/>
                  </a:lnTo>
                  <a:lnTo>
                    <a:pt x="431" y="1"/>
                  </a:lnTo>
                  <a:lnTo>
                    <a:pt x="426" y="4"/>
                  </a:lnTo>
                  <a:lnTo>
                    <a:pt x="414" y="10"/>
                  </a:lnTo>
                  <a:lnTo>
                    <a:pt x="394" y="25"/>
                  </a:lnTo>
                  <a:lnTo>
                    <a:pt x="394" y="25"/>
                  </a:lnTo>
                  <a:lnTo>
                    <a:pt x="360" y="50"/>
                  </a:lnTo>
                  <a:lnTo>
                    <a:pt x="324" y="74"/>
                  </a:lnTo>
                  <a:lnTo>
                    <a:pt x="324" y="74"/>
                  </a:lnTo>
                  <a:lnTo>
                    <a:pt x="295" y="98"/>
                  </a:lnTo>
                  <a:lnTo>
                    <a:pt x="267" y="122"/>
                  </a:lnTo>
                  <a:lnTo>
                    <a:pt x="238" y="146"/>
                  </a:lnTo>
                  <a:lnTo>
                    <a:pt x="209" y="170"/>
                  </a:lnTo>
                  <a:lnTo>
                    <a:pt x="209" y="170"/>
                  </a:lnTo>
                  <a:lnTo>
                    <a:pt x="180" y="193"/>
                  </a:lnTo>
                  <a:lnTo>
                    <a:pt x="150" y="217"/>
                  </a:lnTo>
                  <a:lnTo>
                    <a:pt x="93" y="267"/>
                  </a:lnTo>
                  <a:lnTo>
                    <a:pt x="93" y="267"/>
                  </a:lnTo>
                  <a:lnTo>
                    <a:pt x="61" y="293"/>
                  </a:lnTo>
                  <a:lnTo>
                    <a:pt x="46" y="306"/>
                  </a:lnTo>
                  <a:lnTo>
                    <a:pt x="30" y="320"/>
                  </a:lnTo>
                  <a:lnTo>
                    <a:pt x="30" y="320"/>
                  </a:lnTo>
                  <a:lnTo>
                    <a:pt x="13" y="337"/>
                  </a:lnTo>
                  <a:lnTo>
                    <a:pt x="5" y="346"/>
                  </a:lnTo>
                  <a:lnTo>
                    <a:pt x="2" y="352"/>
                  </a:lnTo>
                  <a:lnTo>
                    <a:pt x="0" y="357"/>
                  </a:lnTo>
                  <a:lnTo>
                    <a:pt x="0" y="357"/>
                  </a:lnTo>
                  <a:lnTo>
                    <a:pt x="0" y="360"/>
                  </a:lnTo>
                  <a:lnTo>
                    <a:pt x="0" y="362"/>
                  </a:lnTo>
                  <a:lnTo>
                    <a:pt x="4" y="365"/>
                  </a:lnTo>
                  <a:lnTo>
                    <a:pt x="8" y="363"/>
                  </a:lnTo>
                  <a:lnTo>
                    <a:pt x="9" y="362"/>
                  </a:lnTo>
                  <a:lnTo>
                    <a:pt x="10" y="361"/>
                  </a:lnTo>
                  <a:lnTo>
                    <a:pt x="10" y="361"/>
                  </a:lnTo>
                  <a:lnTo>
                    <a:pt x="13" y="356"/>
                  </a:lnTo>
                  <a:lnTo>
                    <a:pt x="17" y="350"/>
                  </a:lnTo>
                  <a:lnTo>
                    <a:pt x="26" y="340"/>
                  </a:lnTo>
                  <a:lnTo>
                    <a:pt x="44" y="322"/>
                  </a:lnTo>
                  <a:lnTo>
                    <a:pt x="44" y="322"/>
                  </a:lnTo>
                  <a:lnTo>
                    <a:pt x="57" y="310"/>
                  </a:lnTo>
                  <a:lnTo>
                    <a:pt x="72" y="298"/>
                  </a:lnTo>
                  <a:lnTo>
                    <a:pt x="101" y="275"/>
                  </a:lnTo>
                  <a:lnTo>
                    <a:pt x="101" y="275"/>
                  </a:lnTo>
                  <a:lnTo>
                    <a:pt x="162" y="222"/>
                  </a:lnTo>
                  <a:lnTo>
                    <a:pt x="192" y="197"/>
                  </a:lnTo>
                  <a:lnTo>
                    <a:pt x="224" y="173"/>
                  </a:lnTo>
                  <a:lnTo>
                    <a:pt x="224" y="173"/>
                  </a:lnTo>
                  <a:lnTo>
                    <a:pt x="247" y="154"/>
                  </a:lnTo>
                  <a:lnTo>
                    <a:pt x="269" y="135"/>
                  </a:lnTo>
                  <a:lnTo>
                    <a:pt x="315" y="97"/>
                  </a:lnTo>
                  <a:lnTo>
                    <a:pt x="315" y="97"/>
                  </a:lnTo>
                  <a:lnTo>
                    <a:pt x="348" y="71"/>
                  </a:lnTo>
                  <a:lnTo>
                    <a:pt x="365" y="57"/>
                  </a:lnTo>
                  <a:lnTo>
                    <a:pt x="383" y="46"/>
                  </a:lnTo>
                  <a:lnTo>
                    <a:pt x="383" y="46"/>
                  </a:lnTo>
                  <a:lnTo>
                    <a:pt x="396" y="37"/>
                  </a:lnTo>
                  <a:lnTo>
                    <a:pt x="411" y="26"/>
                  </a:lnTo>
                  <a:lnTo>
                    <a:pt x="425" y="16"/>
                  </a:lnTo>
                  <a:lnTo>
                    <a:pt x="433" y="13"/>
                  </a:lnTo>
                  <a:lnTo>
                    <a:pt x="441" y="10"/>
                  </a:lnTo>
                  <a:lnTo>
                    <a:pt x="441" y="10"/>
                  </a:lnTo>
                  <a:lnTo>
                    <a:pt x="443" y="9"/>
                  </a:lnTo>
                  <a:lnTo>
                    <a:pt x="445" y="8"/>
                  </a:lnTo>
                  <a:lnTo>
                    <a:pt x="445" y="6"/>
                  </a:lnTo>
                  <a:lnTo>
                    <a:pt x="445" y="4"/>
                  </a:lnTo>
                  <a:lnTo>
                    <a:pt x="442" y="0"/>
                  </a:lnTo>
                  <a:lnTo>
                    <a:pt x="439" y="0"/>
                  </a:lnTo>
                  <a:lnTo>
                    <a:pt x="438" y="0"/>
                  </a:lnTo>
                  <a:lnTo>
                    <a:pt x="43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 name="Freeform 1182"/>
            <p:cNvSpPr/>
            <p:nvPr/>
          </p:nvSpPr>
          <p:spPr bwMode="auto">
            <a:xfrm>
              <a:off x="5240338" y="2033588"/>
              <a:ext cx="198438" cy="161925"/>
            </a:xfrm>
            <a:custGeom>
              <a:avLst/>
              <a:gdLst/>
              <a:ahLst/>
              <a:cxnLst>
                <a:cxn ang="0">
                  <a:pos x="495" y="1"/>
                </a:cxn>
                <a:cxn ang="0">
                  <a:pos x="468" y="18"/>
                </a:cxn>
                <a:cxn ang="0">
                  <a:pos x="442" y="35"/>
                </a:cxn>
                <a:cxn ang="0">
                  <a:pos x="378" y="89"/>
                </a:cxn>
                <a:cxn ang="0">
                  <a:pos x="344" y="117"/>
                </a:cxn>
                <a:cxn ang="0">
                  <a:pos x="238" y="194"/>
                </a:cxn>
                <a:cxn ang="0">
                  <a:pos x="209" y="219"/>
                </a:cxn>
                <a:cxn ang="0">
                  <a:pos x="126" y="296"/>
                </a:cxn>
                <a:cxn ang="0">
                  <a:pos x="97" y="322"/>
                </a:cxn>
                <a:cxn ang="0">
                  <a:pos x="67" y="348"/>
                </a:cxn>
                <a:cxn ang="0">
                  <a:pos x="34" y="373"/>
                </a:cxn>
                <a:cxn ang="0">
                  <a:pos x="2" y="398"/>
                </a:cxn>
                <a:cxn ang="0">
                  <a:pos x="0" y="400"/>
                </a:cxn>
                <a:cxn ang="0">
                  <a:pos x="2" y="406"/>
                </a:cxn>
                <a:cxn ang="0">
                  <a:pos x="8" y="407"/>
                </a:cxn>
                <a:cxn ang="0">
                  <a:pos x="11" y="406"/>
                </a:cxn>
                <a:cxn ang="0">
                  <a:pos x="34" y="387"/>
                </a:cxn>
                <a:cxn ang="0">
                  <a:pos x="59" y="369"/>
                </a:cxn>
                <a:cxn ang="0">
                  <a:pos x="90" y="344"/>
                </a:cxn>
                <a:cxn ang="0">
                  <a:pos x="121" y="317"/>
                </a:cxn>
                <a:cxn ang="0">
                  <a:pos x="178" y="263"/>
                </a:cxn>
                <a:cxn ang="0">
                  <a:pos x="237" y="209"/>
                </a:cxn>
                <a:cxn ang="0">
                  <a:pos x="270" y="185"/>
                </a:cxn>
                <a:cxn ang="0">
                  <a:pos x="336" y="136"/>
                </a:cxn>
                <a:cxn ang="0">
                  <a:pos x="369" y="111"/>
                </a:cxn>
                <a:cxn ang="0">
                  <a:pos x="434" y="58"/>
                </a:cxn>
                <a:cxn ang="0">
                  <a:pos x="450" y="46"/>
                </a:cxn>
                <a:cxn ang="0">
                  <a:pos x="500" y="11"/>
                </a:cxn>
                <a:cxn ang="0">
                  <a:pos x="501" y="9"/>
                </a:cxn>
                <a:cxn ang="0">
                  <a:pos x="501" y="3"/>
                </a:cxn>
                <a:cxn ang="0">
                  <a:pos x="499" y="0"/>
                </a:cxn>
                <a:cxn ang="0">
                  <a:pos x="495" y="1"/>
                </a:cxn>
              </a:cxnLst>
              <a:rect l="0" t="0" r="r" b="b"/>
              <a:pathLst>
                <a:path w="503" h="407">
                  <a:moveTo>
                    <a:pt x="495" y="1"/>
                  </a:moveTo>
                  <a:lnTo>
                    <a:pt x="495" y="1"/>
                  </a:lnTo>
                  <a:lnTo>
                    <a:pt x="482" y="9"/>
                  </a:lnTo>
                  <a:lnTo>
                    <a:pt x="468" y="18"/>
                  </a:lnTo>
                  <a:lnTo>
                    <a:pt x="455" y="26"/>
                  </a:lnTo>
                  <a:lnTo>
                    <a:pt x="442" y="35"/>
                  </a:lnTo>
                  <a:lnTo>
                    <a:pt x="442" y="35"/>
                  </a:lnTo>
                  <a:lnTo>
                    <a:pt x="378" y="89"/>
                  </a:lnTo>
                  <a:lnTo>
                    <a:pt x="378" y="89"/>
                  </a:lnTo>
                  <a:lnTo>
                    <a:pt x="344" y="117"/>
                  </a:lnTo>
                  <a:lnTo>
                    <a:pt x="309" y="143"/>
                  </a:lnTo>
                  <a:lnTo>
                    <a:pt x="238" y="194"/>
                  </a:lnTo>
                  <a:lnTo>
                    <a:pt x="238" y="194"/>
                  </a:lnTo>
                  <a:lnTo>
                    <a:pt x="209" y="219"/>
                  </a:lnTo>
                  <a:lnTo>
                    <a:pt x="181" y="243"/>
                  </a:lnTo>
                  <a:lnTo>
                    <a:pt x="126" y="296"/>
                  </a:lnTo>
                  <a:lnTo>
                    <a:pt x="126" y="296"/>
                  </a:lnTo>
                  <a:lnTo>
                    <a:pt x="97" y="322"/>
                  </a:lnTo>
                  <a:lnTo>
                    <a:pt x="67" y="348"/>
                  </a:lnTo>
                  <a:lnTo>
                    <a:pt x="67" y="348"/>
                  </a:lnTo>
                  <a:lnTo>
                    <a:pt x="51" y="361"/>
                  </a:lnTo>
                  <a:lnTo>
                    <a:pt x="34" y="373"/>
                  </a:lnTo>
                  <a:lnTo>
                    <a:pt x="17" y="385"/>
                  </a:lnTo>
                  <a:lnTo>
                    <a:pt x="2" y="398"/>
                  </a:lnTo>
                  <a:lnTo>
                    <a:pt x="2" y="398"/>
                  </a:lnTo>
                  <a:lnTo>
                    <a:pt x="0" y="400"/>
                  </a:lnTo>
                  <a:lnTo>
                    <a:pt x="0" y="402"/>
                  </a:lnTo>
                  <a:lnTo>
                    <a:pt x="2" y="406"/>
                  </a:lnTo>
                  <a:lnTo>
                    <a:pt x="5" y="407"/>
                  </a:lnTo>
                  <a:lnTo>
                    <a:pt x="8" y="407"/>
                  </a:lnTo>
                  <a:lnTo>
                    <a:pt x="11" y="406"/>
                  </a:lnTo>
                  <a:lnTo>
                    <a:pt x="11" y="406"/>
                  </a:lnTo>
                  <a:lnTo>
                    <a:pt x="22" y="396"/>
                  </a:lnTo>
                  <a:lnTo>
                    <a:pt x="34" y="387"/>
                  </a:lnTo>
                  <a:lnTo>
                    <a:pt x="47" y="379"/>
                  </a:lnTo>
                  <a:lnTo>
                    <a:pt x="59" y="369"/>
                  </a:lnTo>
                  <a:lnTo>
                    <a:pt x="59" y="369"/>
                  </a:lnTo>
                  <a:lnTo>
                    <a:pt x="90" y="344"/>
                  </a:lnTo>
                  <a:lnTo>
                    <a:pt x="121" y="317"/>
                  </a:lnTo>
                  <a:lnTo>
                    <a:pt x="121" y="317"/>
                  </a:lnTo>
                  <a:lnTo>
                    <a:pt x="149" y="290"/>
                  </a:lnTo>
                  <a:lnTo>
                    <a:pt x="178" y="263"/>
                  </a:lnTo>
                  <a:lnTo>
                    <a:pt x="207" y="236"/>
                  </a:lnTo>
                  <a:lnTo>
                    <a:pt x="237" y="209"/>
                  </a:lnTo>
                  <a:lnTo>
                    <a:pt x="237" y="209"/>
                  </a:lnTo>
                  <a:lnTo>
                    <a:pt x="270" y="185"/>
                  </a:lnTo>
                  <a:lnTo>
                    <a:pt x="304" y="160"/>
                  </a:lnTo>
                  <a:lnTo>
                    <a:pt x="336" y="136"/>
                  </a:lnTo>
                  <a:lnTo>
                    <a:pt x="369" y="111"/>
                  </a:lnTo>
                  <a:lnTo>
                    <a:pt x="369" y="111"/>
                  </a:lnTo>
                  <a:lnTo>
                    <a:pt x="402" y="85"/>
                  </a:lnTo>
                  <a:lnTo>
                    <a:pt x="434" y="58"/>
                  </a:lnTo>
                  <a:lnTo>
                    <a:pt x="434" y="58"/>
                  </a:lnTo>
                  <a:lnTo>
                    <a:pt x="450" y="46"/>
                  </a:lnTo>
                  <a:lnTo>
                    <a:pt x="467" y="34"/>
                  </a:lnTo>
                  <a:lnTo>
                    <a:pt x="500" y="11"/>
                  </a:lnTo>
                  <a:lnTo>
                    <a:pt x="500" y="11"/>
                  </a:lnTo>
                  <a:lnTo>
                    <a:pt x="501" y="9"/>
                  </a:lnTo>
                  <a:lnTo>
                    <a:pt x="503" y="7"/>
                  </a:lnTo>
                  <a:lnTo>
                    <a:pt x="501" y="3"/>
                  </a:lnTo>
                  <a:lnTo>
                    <a:pt x="500" y="1"/>
                  </a:lnTo>
                  <a:lnTo>
                    <a:pt x="499" y="0"/>
                  </a:lnTo>
                  <a:lnTo>
                    <a:pt x="496" y="0"/>
                  </a:lnTo>
                  <a:lnTo>
                    <a:pt x="495" y="1"/>
                  </a:lnTo>
                  <a:lnTo>
                    <a:pt x="49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 name="Freeform 1183"/>
            <p:cNvSpPr/>
            <p:nvPr/>
          </p:nvSpPr>
          <p:spPr bwMode="auto">
            <a:xfrm>
              <a:off x="5386388" y="2011363"/>
              <a:ext cx="142875" cy="98425"/>
            </a:xfrm>
            <a:custGeom>
              <a:avLst/>
              <a:gdLst/>
              <a:ahLst/>
              <a:cxnLst>
                <a:cxn ang="0">
                  <a:pos x="355" y="0"/>
                </a:cxn>
                <a:cxn ang="0">
                  <a:pos x="355" y="0"/>
                </a:cxn>
                <a:cxn ang="0">
                  <a:pos x="344" y="4"/>
                </a:cxn>
                <a:cxn ang="0">
                  <a:pos x="334" y="9"/>
                </a:cxn>
                <a:cxn ang="0">
                  <a:pos x="314" y="21"/>
                </a:cxn>
                <a:cxn ang="0">
                  <a:pos x="275" y="48"/>
                </a:cxn>
                <a:cxn ang="0">
                  <a:pos x="275" y="48"/>
                </a:cxn>
                <a:cxn ang="0">
                  <a:pos x="229" y="80"/>
                </a:cxn>
                <a:cxn ang="0">
                  <a:pos x="183" y="110"/>
                </a:cxn>
                <a:cxn ang="0">
                  <a:pos x="183" y="110"/>
                </a:cxn>
                <a:cxn ang="0">
                  <a:pos x="134" y="144"/>
                </a:cxn>
                <a:cxn ang="0">
                  <a:pos x="85" y="178"/>
                </a:cxn>
                <a:cxn ang="0">
                  <a:pos x="85" y="178"/>
                </a:cxn>
                <a:cxn ang="0">
                  <a:pos x="43" y="207"/>
                </a:cxn>
                <a:cxn ang="0">
                  <a:pos x="22" y="221"/>
                </a:cxn>
                <a:cxn ang="0">
                  <a:pos x="3" y="237"/>
                </a:cxn>
                <a:cxn ang="0">
                  <a:pos x="3" y="237"/>
                </a:cxn>
                <a:cxn ang="0">
                  <a:pos x="1" y="239"/>
                </a:cxn>
                <a:cxn ang="0">
                  <a:pos x="0" y="241"/>
                </a:cxn>
                <a:cxn ang="0">
                  <a:pos x="3" y="244"/>
                </a:cxn>
                <a:cxn ang="0">
                  <a:pos x="5" y="247"/>
                </a:cxn>
                <a:cxn ang="0">
                  <a:pos x="8" y="246"/>
                </a:cxn>
                <a:cxn ang="0">
                  <a:pos x="11" y="244"/>
                </a:cxn>
                <a:cxn ang="0">
                  <a:pos x="11" y="244"/>
                </a:cxn>
                <a:cxn ang="0">
                  <a:pos x="29" y="229"/>
                </a:cxn>
                <a:cxn ang="0">
                  <a:pos x="50" y="216"/>
                </a:cxn>
                <a:cxn ang="0">
                  <a:pos x="71" y="201"/>
                </a:cxn>
                <a:cxn ang="0">
                  <a:pos x="92" y="187"/>
                </a:cxn>
                <a:cxn ang="0">
                  <a:pos x="92" y="187"/>
                </a:cxn>
                <a:cxn ang="0">
                  <a:pos x="140" y="154"/>
                </a:cxn>
                <a:cxn ang="0">
                  <a:pos x="188" y="120"/>
                </a:cxn>
                <a:cxn ang="0">
                  <a:pos x="188" y="120"/>
                </a:cxn>
                <a:cxn ang="0">
                  <a:pos x="230" y="91"/>
                </a:cxn>
                <a:cxn ang="0">
                  <a:pos x="272" y="64"/>
                </a:cxn>
                <a:cxn ang="0">
                  <a:pos x="272" y="64"/>
                </a:cxn>
                <a:cxn ang="0">
                  <a:pos x="314" y="35"/>
                </a:cxn>
                <a:cxn ang="0">
                  <a:pos x="314" y="35"/>
                </a:cxn>
                <a:cxn ang="0">
                  <a:pos x="335" y="22"/>
                </a:cxn>
                <a:cxn ang="0">
                  <a:pos x="347" y="16"/>
                </a:cxn>
                <a:cxn ang="0">
                  <a:pos x="358" y="10"/>
                </a:cxn>
                <a:cxn ang="0">
                  <a:pos x="358" y="10"/>
                </a:cxn>
                <a:cxn ang="0">
                  <a:pos x="360" y="9"/>
                </a:cxn>
                <a:cxn ang="0">
                  <a:pos x="361" y="8"/>
                </a:cxn>
                <a:cxn ang="0">
                  <a:pos x="361" y="4"/>
                </a:cxn>
                <a:cxn ang="0">
                  <a:pos x="360" y="0"/>
                </a:cxn>
                <a:cxn ang="0">
                  <a:pos x="357" y="0"/>
                </a:cxn>
                <a:cxn ang="0">
                  <a:pos x="355" y="0"/>
                </a:cxn>
                <a:cxn ang="0">
                  <a:pos x="355" y="0"/>
                </a:cxn>
              </a:cxnLst>
              <a:rect l="0" t="0" r="r" b="b"/>
              <a:pathLst>
                <a:path w="361" h="247">
                  <a:moveTo>
                    <a:pt x="355" y="0"/>
                  </a:moveTo>
                  <a:lnTo>
                    <a:pt x="355" y="0"/>
                  </a:lnTo>
                  <a:lnTo>
                    <a:pt x="344" y="4"/>
                  </a:lnTo>
                  <a:lnTo>
                    <a:pt x="334" y="9"/>
                  </a:lnTo>
                  <a:lnTo>
                    <a:pt x="314" y="21"/>
                  </a:lnTo>
                  <a:lnTo>
                    <a:pt x="275" y="48"/>
                  </a:lnTo>
                  <a:lnTo>
                    <a:pt x="275" y="48"/>
                  </a:lnTo>
                  <a:lnTo>
                    <a:pt x="229" y="80"/>
                  </a:lnTo>
                  <a:lnTo>
                    <a:pt x="183" y="110"/>
                  </a:lnTo>
                  <a:lnTo>
                    <a:pt x="183" y="110"/>
                  </a:lnTo>
                  <a:lnTo>
                    <a:pt x="134" y="144"/>
                  </a:lnTo>
                  <a:lnTo>
                    <a:pt x="85" y="178"/>
                  </a:lnTo>
                  <a:lnTo>
                    <a:pt x="85" y="178"/>
                  </a:lnTo>
                  <a:lnTo>
                    <a:pt x="43" y="207"/>
                  </a:lnTo>
                  <a:lnTo>
                    <a:pt x="22" y="221"/>
                  </a:lnTo>
                  <a:lnTo>
                    <a:pt x="3" y="237"/>
                  </a:lnTo>
                  <a:lnTo>
                    <a:pt x="3" y="237"/>
                  </a:lnTo>
                  <a:lnTo>
                    <a:pt x="1" y="239"/>
                  </a:lnTo>
                  <a:lnTo>
                    <a:pt x="0" y="241"/>
                  </a:lnTo>
                  <a:lnTo>
                    <a:pt x="3" y="244"/>
                  </a:lnTo>
                  <a:lnTo>
                    <a:pt x="5" y="247"/>
                  </a:lnTo>
                  <a:lnTo>
                    <a:pt x="8" y="246"/>
                  </a:lnTo>
                  <a:lnTo>
                    <a:pt x="11" y="244"/>
                  </a:lnTo>
                  <a:lnTo>
                    <a:pt x="11" y="244"/>
                  </a:lnTo>
                  <a:lnTo>
                    <a:pt x="29" y="229"/>
                  </a:lnTo>
                  <a:lnTo>
                    <a:pt x="50" y="216"/>
                  </a:lnTo>
                  <a:lnTo>
                    <a:pt x="71" y="201"/>
                  </a:lnTo>
                  <a:lnTo>
                    <a:pt x="92" y="187"/>
                  </a:lnTo>
                  <a:lnTo>
                    <a:pt x="92" y="187"/>
                  </a:lnTo>
                  <a:lnTo>
                    <a:pt x="140" y="154"/>
                  </a:lnTo>
                  <a:lnTo>
                    <a:pt x="188" y="120"/>
                  </a:lnTo>
                  <a:lnTo>
                    <a:pt x="188" y="120"/>
                  </a:lnTo>
                  <a:lnTo>
                    <a:pt x="230" y="91"/>
                  </a:lnTo>
                  <a:lnTo>
                    <a:pt x="272" y="64"/>
                  </a:lnTo>
                  <a:lnTo>
                    <a:pt x="272" y="64"/>
                  </a:lnTo>
                  <a:lnTo>
                    <a:pt x="314" y="35"/>
                  </a:lnTo>
                  <a:lnTo>
                    <a:pt x="314" y="35"/>
                  </a:lnTo>
                  <a:lnTo>
                    <a:pt x="335" y="22"/>
                  </a:lnTo>
                  <a:lnTo>
                    <a:pt x="347" y="16"/>
                  </a:lnTo>
                  <a:lnTo>
                    <a:pt x="358" y="10"/>
                  </a:lnTo>
                  <a:lnTo>
                    <a:pt x="358" y="10"/>
                  </a:lnTo>
                  <a:lnTo>
                    <a:pt x="360" y="9"/>
                  </a:lnTo>
                  <a:lnTo>
                    <a:pt x="361" y="8"/>
                  </a:lnTo>
                  <a:lnTo>
                    <a:pt x="361" y="4"/>
                  </a:lnTo>
                  <a:lnTo>
                    <a:pt x="360" y="0"/>
                  </a:lnTo>
                  <a:lnTo>
                    <a:pt x="357" y="0"/>
                  </a:lnTo>
                  <a:lnTo>
                    <a:pt x="355" y="0"/>
                  </a:lnTo>
                  <a:lnTo>
                    <a:pt x="355"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 name="Freeform 1184"/>
            <p:cNvSpPr/>
            <p:nvPr/>
          </p:nvSpPr>
          <p:spPr bwMode="auto">
            <a:xfrm>
              <a:off x="5448301" y="2017713"/>
              <a:ext cx="119063" cy="88900"/>
            </a:xfrm>
            <a:custGeom>
              <a:avLst/>
              <a:gdLst/>
              <a:ahLst/>
              <a:cxnLst>
                <a:cxn ang="0">
                  <a:pos x="292" y="2"/>
                </a:cxn>
                <a:cxn ang="0">
                  <a:pos x="292" y="2"/>
                </a:cxn>
                <a:cxn ang="0">
                  <a:pos x="255" y="23"/>
                </a:cxn>
                <a:cxn ang="0">
                  <a:pos x="219" y="47"/>
                </a:cxn>
                <a:cxn ang="0">
                  <a:pos x="183" y="72"/>
                </a:cxn>
                <a:cxn ang="0">
                  <a:pos x="149" y="98"/>
                </a:cxn>
                <a:cxn ang="0">
                  <a:pos x="149" y="98"/>
                </a:cxn>
                <a:cxn ang="0">
                  <a:pos x="113" y="127"/>
                </a:cxn>
                <a:cxn ang="0">
                  <a:pos x="75" y="156"/>
                </a:cxn>
                <a:cxn ang="0">
                  <a:pos x="37" y="185"/>
                </a:cxn>
                <a:cxn ang="0">
                  <a:pos x="18" y="199"/>
                </a:cxn>
                <a:cxn ang="0">
                  <a:pos x="1" y="215"/>
                </a:cxn>
                <a:cxn ang="0">
                  <a:pos x="1" y="215"/>
                </a:cxn>
                <a:cxn ang="0">
                  <a:pos x="0" y="217"/>
                </a:cxn>
                <a:cxn ang="0">
                  <a:pos x="0" y="220"/>
                </a:cxn>
                <a:cxn ang="0">
                  <a:pos x="1" y="223"/>
                </a:cxn>
                <a:cxn ang="0">
                  <a:pos x="5" y="225"/>
                </a:cxn>
                <a:cxn ang="0">
                  <a:pos x="7" y="225"/>
                </a:cxn>
                <a:cxn ang="0">
                  <a:pos x="9" y="224"/>
                </a:cxn>
                <a:cxn ang="0">
                  <a:pos x="9" y="224"/>
                </a:cxn>
                <a:cxn ang="0">
                  <a:pos x="41" y="195"/>
                </a:cxn>
                <a:cxn ang="0">
                  <a:pos x="75" y="169"/>
                </a:cxn>
                <a:cxn ang="0">
                  <a:pos x="143" y="119"/>
                </a:cxn>
                <a:cxn ang="0">
                  <a:pos x="143" y="119"/>
                </a:cxn>
                <a:cxn ang="0">
                  <a:pos x="179" y="91"/>
                </a:cxn>
                <a:cxn ang="0">
                  <a:pos x="219" y="62"/>
                </a:cxn>
                <a:cxn ang="0">
                  <a:pos x="256" y="36"/>
                </a:cxn>
                <a:cxn ang="0">
                  <a:pos x="277" y="23"/>
                </a:cxn>
                <a:cxn ang="0">
                  <a:pos x="297" y="11"/>
                </a:cxn>
                <a:cxn ang="0">
                  <a:pos x="297" y="11"/>
                </a:cxn>
                <a:cxn ang="0">
                  <a:pos x="300" y="9"/>
                </a:cxn>
                <a:cxn ang="0">
                  <a:pos x="300" y="8"/>
                </a:cxn>
                <a:cxn ang="0">
                  <a:pos x="300" y="4"/>
                </a:cxn>
                <a:cxn ang="0">
                  <a:pos x="296" y="0"/>
                </a:cxn>
                <a:cxn ang="0">
                  <a:pos x="294" y="0"/>
                </a:cxn>
                <a:cxn ang="0">
                  <a:pos x="292" y="2"/>
                </a:cxn>
                <a:cxn ang="0">
                  <a:pos x="292" y="2"/>
                </a:cxn>
              </a:cxnLst>
              <a:rect l="0" t="0" r="r" b="b"/>
              <a:pathLst>
                <a:path w="300" h="225">
                  <a:moveTo>
                    <a:pt x="292" y="2"/>
                  </a:moveTo>
                  <a:lnTo>
                    <a:pt x="292" y="2"/>
                  </a:lnTo>
                  <a:lnTo>
                    <a:pt x="255" y="23"/>
                  </a:lnTo>
                  <a:lnTo>
                    <a:pt x="219" y="47"/>
                  </a:lnTo>
                  <a:lnTo>
                    <a:pt x="183" y="72"/>
                  </a:lnTo>
                  <a:lnTo>
                    <a:pt x="149" y="98"/>
                  </a:lnTo>
                  <a:lnTo>
                    <a:pt x="149" y="98"/>
                  </a:lnTo>
                  <a:lnTo>
                    <a:pt x="113" y="127"/>
                  </a:lnTo>
                  <a:lnTo>
                    <a:pt x="75" y="156"/>
                  </a:lnTo>
                  <a:lnTo>
                    <a:pt x="37" y="185"/>
                  </a:lnTo>
                  <a:lnTo>
                    <a:pt x="18" y="199"/>
                  </a:lnTo>
                  <a:lnTo>
                    <a:pt x="1" y="215"/>
                  </a:lnTo>
                  <a:lnTo>
                    <a:pt x="1" y="215"/>
                  </a:lnTo>
                  <a:lnTo>
                    <a:pt x="0" y="217"/>
                  </a:lnTo>
                  <a:lnTo>
                    <a:pt x="0" y="220"/>
                  </a:lnTo>
                  <a:lnTo>
                    <a:pt x="1" y="223"/>
                  </a:lnTo>
                  <a:lnTo>
                    <a:pt x="5" y="225"/>
                  </a:lnTo>
                  <a:lnTo>
                    <a:pt x="7" y="225"/>
                  </a:lnTo>
                  <a:lnTo>
                    <a:pt x="9" y="224"/>
                  </a:lnTo>
                  <a:lnTo>
                    <a:pt x="9" y="224"/>
                  </a:lnTo>
                  <a:lnTo>
                    <a:pt x="41" y="195"/>
                  </a:lnTo>
                  <a:lnTo>
                    <a:pt x="75" y="169"/>
                  </a:lnTo>
                  <a:lnTo>
                    <a:pt x="143" y="119"/>
                  </a:lnTo>
                  <a:lnTo>
                    <a:pt x="143" y="119"/>
                  </a:lnTo>
                  <a:lnTo>
                    <a:pt x="179" y="91"/>
                  </a:lnTo>
                  <a:lnTo>
                    <a:pt x="219" y="62"/>
                  </a:lnTo>
                  <a:lnTo>
                    <a:pt x="256" y="36"/>
                  </a:lnTo>
                  <a:lnTo>
                    <a:pt x="277" y="23"/>
                  </a:lnTo>
                  <a:lnTo>
                    <a:pt x="297" y="11"/>
                  </a:lnTo>
                  <a:lnTo>
                    <a:pt x="297" y="11"/>
                  </a:lnTo>
                  <a:lnTo>
                    <a:pt x="300" y="9"/>
                  </a:lnTo>
                  <a:lnTo>
                    <a:pt x="300" y="8"/>
                  </a:lnTo>
                  <a:lnTo>
                    <a:pt x="300" y="4"/>
                  </a:lnTo>
                  <a:lnTo>
                    <a:pt x="296" y="0"/>
                  </a:lnTo>
                  <a:lnTo>
                    <a:pt x="294" y="0"/>
                  </a:lnTo>
                  <a:lnTo>
                    <a:pt x="292" y="2"/>
                  </a:lnTo>
                  <a:lnTo>
                    <a:pt x="29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 name="Freeform 1185"/>
            <p:cNvSpPr/>
            <p:nvPr/>
          </p:nvSpPr>
          <p:spPr bwMode="auto">
            <a:xfrm>
              <a:off x="5491163" y="2019300"/>
              <a:ext cx="125413" cy="95250"/>
            </a:xfrm>
            <a:custGeom>
              <a:avLst/>
              <a:gdLst/>
              <a:ahLst/>
              <a:cxnLst>
                <a:cxn ang="0">
                  <a:pos x="307" y="2"/>
                </a:cxn>
                <a:cxn ang="0">
                  <a:pos x="307" y="2"/>
                </a:cxn>
                <a:cxn ang="0">
                  <a:pos x="290" y="12"/>
                </a:cxn>
                <a:cxn ang="0">
                  <a:pos x="275" y="24"/>
                </a:cxn>
                <a:cxn ang="0">
                  <a:pos x="243" y="49"/>
                </a:cxn>
                <a:cxn ang="0">
                  <a:pos x="243" y="49"/>
                </a:cxn>
                <a:cxn ang="0">
                  <a:pos x="224" y="63"/>
                </a:cxn>
                <a:cxn ang="0">
                  <a:pos x="203" y="76"/>
                </a:cxn>
                <a:cxn ang="0">
                  <a:pos x="182" y="89"/>
                </a:cxn>
                <a:cxn ang="0">
                  <a:pos x="162" y="102"/>
                </a:cxn>
                <a:cxn ang="0">
                  <a:pos x="162" y="102"/>
                </a:cxn>
                <a:cxn ang="0">
                  <a:pos x="141" y="118"/>
                </a:cxn>
                <a:cxn ang="0">
                  <a:pos x="122" y="132"/>
                </a:cxn>
                <a:cxn ang="0">
                  <a:pos x="82" y="165"/>
                </a:cxn>
                <a:cxn ang="0">
                  <a:pos x="43" y="198"/>
                </a:cxn>
                <a:cxn ang="0">
                  <a:pos x="3" y="229"/>
                </a:cxn>
                <a:cxn ang="0">
                  <a:pos x="3" y="229"/>
                </a:cxn>
                <a:cxn ang="0">
                  <a:pos x="1" y="232"/>
                </a:cxn>
                <a:cxn ang="0">
                  <a:pos x="0" y="233"/>
                </a:cxn>
                <a:cxn ang="0">
                  <a:pos x="1" y="238"/>
                </a:cxn>
                <a:cxn ang="0">
                  <a:pos x="3" y="240"/>
                </a:cxn>
                <a:cxn ang="0">
                  <a:pos x="4" y="241"/>
                </a:cxn>
                <a:cxn ang="0">
                  <a:pos x="7" y="241"/>
                </a:cxn>
                <a:cxn ang="0">
                  <a:pos x="9" y="240"/>
                </a:cxn>
                <a:cxn ang="0">
                  <a:pos x="9" y="240"/>
                </a:cxn>
                <a:cxn ang="0">
                  <a:pos x="47" y="209"/>
                </a:cxn>
                <a:cxn ang="0">
                  <a:pos x="84" y="179"/>
                </a:cxn>
                <a:cxn ang="0">
                  <a:pos x="122" y="148"/>
                </a:cxn>
                <a:cxn ang="0">
                  <a:pos x="160" y="118"/>
                </a:cxn>
                <a:cxn ang="0">
                  <a:pos x="160" y="118"/>
                </a:cxn>
                <a:cxn ang="0">
                  <a:pos x="179" y="104"/>
                </a:cxn>
                <a:cxn ang="0">
                  <a:pos x="200" y="90"/>
                </a:cxn>
                <a:cxn ang="0">
                  <a:pos x="242" y="64"/>
                </a:cxn>
                <a:cxn ang="0">
                  <a:pos x="242" y="64"/>
                </a:cxn>
                <a:cxn ang="0">
                  <a:pos x="259" y="51"/>
                </a:cxn>
                <a:cxn ang="0">
                  <a:pos x="277" y="37"/>
                </a:cxn>
                <a:cxn ang="0">
                  <a:pos x="294" y="22"/>
                </a:cxn>
                <a:cxn ang="0">
                  <a:pos x="313" y="11"/>
                </a:cxn>
                <a:cxn ang="0">
                  <a:pos x="313" y="11"/>
                </a:cxn>
                <a:cxn ang="0">
                  <a:pos x="315" y="9"/>
                </a:cxn>
                <a:cxn ang="0">
                  <a:pos x="317" y="8"/>
                </a:cxn>
                <a:cxn ang="0">
                  <a:pos x="315" y="3"/>
                </a:cxn>
                <a:cxn ang="0">
                  <a:pos x="311" y="0"/>
                </a:cxn>
                <a:cxn ang="0">
                  <a:pos x="310" y="0"/>
                </a:cxn>
                <a:cxn ang="0">
                  <a:pos x="307" y="2"/>
                </a:cxn>
                <a:cxn ang="0">
                  <a:pos x="307" y="2"/>
                </a:cxn>
              </a:cxnLst>
              <a:rect l="0" t="0" r="r" b="b"/>
              <a:pathLst>
                <a:path w="317" h="241">
                  <a:moveTo>
                    <a:pt x="307" y="2"/>
                  </a:moveTo>
                  <a:lnTo>
                    <a:pt x="307" y="2"/>
                  </a:lnTo>
                  <a:lnTo>
                    <a:pt x="290" y="12"/>
                  </a:lnTo>
                  <a:lnTo>
                    <a:pt x="275" y="24"/>
                  </a:lnTo>
                  <a:lnTo>
                    <a:pt x="243" y="49"/>
                  </a:lnTo>
                  <a:lnTo>
                    <a:pt x="243" y="49"/>
                  </a:lnTo>
                  <a:lnTo>
                    <a:pt x="224" y="63"/>
                  </a:lnTo>
                  <a:lnTo>
                    <a:pt x="203" y="76"/>
                  </a:lnTo>
                  <a:lnTo>
                    <a:pt x="182" y="89"/>
                  </a:lnTo>
                  <a:lnTo>
                    <a:pt x="162" y="102"/>
                  </a:lnTo>
                  <a:lnTo>
                    <a:pt x="162" y="102"/>
                  </a:lnTo>
                  <a:lnTo>
                    <a:pt x="141" y="118"/>
                  </a:lnTo>
                  <a:lnTo>
                    <a:pt x="122" y="132"/>
                  </a:lnTo>
                  <a:lnTo>
                    <a:pt x="82" y="165"/>
                  </a:lnTo>
                  <a:lnTo>
                    <a:pt x="43" y="198"/>
                  </a:lnTo>
                  <a:lnTo>
                    <a:pt x="3" y="229"/>
                  </a:lnTo>
                  <a:lnTo>
                    <a:pt x="3" y="229"/>
                  </a:lnTo>
                  <a:lnTo>
                    <a:pt x="1" y="232"/>
                  </a:lnTo>
                  <a:lnTo>
                    <a:pt x="0" y="233"/>
                  </a:lnTo>
                  <a:lnTo>
                    <a:pt x="1" y="238"/>
                  </a:lnTo>
                  <a:lnTo>
                    <a:pt x="3" y="240"/>
                  </a:lnTo>
                  <a:lnTo>
                    <a:pt x="4" y="241"/>
                  </a:lnTo>
                  <a:lnTo>
                    <a:pt x="7" y="241"/>
                  </a:lnTo>
                  <a:lnTo>
                    <a:pt x="9" y="240"/>
                  </a:lnTo>
                  <a:lnTo>
                    <a:pt x="9" y="240"/>
                  </a:lnTo>
                  <a:lnTo>
                    <a:pt x="47" y="209"/>
                  </a:lnTo>
                  <a:lnTo>
                    <a:pt x="84" y="179"/>
                  </a:lnTo>
                  <a:lnTo>
                    <a:pt x="122" y="148"/>
                  </a:lnTo>
                  <a:lnTo>
                    <a:pt x="160" y="118"/>
                  </a:lnTo>
                  <a:lnTo>
                    <a:pt x="160" y="118"/>
                  </a:lnTo>
                  <a:lnTo>
                    <a:pt x="179" y="104"/>
                  </a:lnTo>
                  <a:lnTo>
                    <a:pt x="200" y="90"/>
                  </a:lnTo>
                  <a:lnTo>
                    <a:pt x="242" y="64"/>
                  </a:lnTo>
                  <a:lnTo>
                    <a:pt x="242" y="64"/>
                  </a:lnTo>
                  <a:lnTo>
                    <a:pt x="259" y="51"/>
                  </a:lnTo>
                  <a:lnTo>
                    <a:pt x="277" y="37"/>
                  </a:lnTo>
                  <a:lnTo>
                    <a:pt x="294" y="22"/>
                  </a:lnTo>
                  <a:lnTo>
                    <a:pt x="313" y="11"/>
                  </a:lnTo>
                  <a:lnTo>
                    <a:pt x="313" y="11"/>
                  </a:lnTo>
                  <a:lnTo>
                    <a:pt x="315" y="9"/>
                  </a:lnTo>
                  <a:lnTo>
                    <a:pt x="317" y="8"/>
                  </a:lnTo>
                  <a:lnTo>
                    <a:pt x="315" y="3"/>
                  </a:lnTo>
                  <a:lnTo>
                    <a:pt x="311" y="0"/>
                  </a:lnTo>
                  <a:lnTo>
                    <a:pt x="310" y="0"/>
                  </a:lnTo>
                  <a:lnTo>
                    <a:pt x="307" y="2"/>
                  </a:lnTo>
                  <a:lnTo>
                    <a:pt x="307"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 name="Freeform 1186"/>
            <p:cNvSpPr/>
            <p:nvPr/>
          </p:nvSpPr>
          <p:spPr bwMode="auto">
            <a:xfrm>
              <a:off x="5532438" y="2020888"/>
              <a:ext cx="128588" cy="95250"/>
            </a:xfrm>
            <a:custGeom>
              <a:avLst/>
              <a:gdLst/>
              <a:ahLst/>
              <a:cxnLst>
                <a:cxn ang="0">
                  <a:pos x="314" y="1"/>
                </a:cxn>
                <a:cxn ang="0">
                  <a:pos x="314" y="1"/>
                </a:cxn>
                <a:cxn ang="0">
                  <a:pos x="292" y="17"/>
                </a:cxn>
                <a:cxn ang="0">
                  <a:pos x="270" y="33"/>
                </a:cxn>
                <a:cxn ang="0">
                  <a:pos x="224" y="64"/>
                </a:cxn>
                <a:cxn ang="0">
                  <a:pos x="224" y="64"/>
                </a:cxn>
                <a:cxn ang="0">
                  <a:pos x="179" y="97"/>
                </a:cxn>
                <a:cxn ang="0">
                  <a:pos x="157" y="113"/>
                </a:cxn>
                <a:cxn ang="0">
                  <a:pos x="135" y="128"/>
                </a:cxn>
                <a:cxn ang="0">
                  <a:pos x="135" y="128"/>
                </a:cxn>
                <a:cxn ang="0">
                  <a:pos x="87" y="161"/>
                </a:cxn>
                <a:cxn ang="0">
                  <a:pos x="41" y="195"/>
                </a:cxn>
                <a:cxn ang="0">
                  <a:pos x="41" y="195"/>
                </a:cxn>
                <a:cxn ang="0">
                  <a:pos x="29" y="203"/>
                </a:cxn>
                <a:cxn ang="0">
                  <a:pos x="16" y="211"/>
                </a:cxn>
                <a:cxn ang="0">
                  <a:pos x="11" y="215"/>
                </a:cxn>
                <a:cxn ang="0">
                  <a:pos x="6" y="220"/>
                </a:cxn>
                <a:cxn ang="0">
                  <a:pos x="3" y="226"/>
                </a:cxn>
                <a:cxn ang="0">
                  <a:pos x="0" y="233"/>
                </a:cxn>
                <a:cxn ang="0">
                  <a:pos x="0" y="233"/>
                </a:cxn>
                <a:cxn ang="0">
                  <a:pos x="0" y="236"/>
                </a:cxn>
                <a:cxn ang="0">
                  <a:pos x="0" y="237"/>
                </a:cxn>
                <a:cxn ang="0">
                  <a:pos x="4" y="239"/>
                </a:cxn>
                <a:cxn ang="0">
                  <a:pos x="8" y="239"/>
                </a:cxn>
                <a:cxn ang="0">
                  <a:pos x="9" y="238"/>
                </a:cxn>
                <a:cxn ang="0">
                  <a:pos x="11" y="236"/>
                </a:cxn>
                <a:cxn ang="0">
                  <a:pos x="11" y="236"/>
                </a:cxn>
                <a:cxn ang="0">
                  <a:pos x="15" y="229"/>
                </a:cxn>
                <a:cxn ang="0">
                  <a:pos x="20" y="222"/>
                </a:cxn>
                <a:cxn ang="0">
                  <a:pos x="28" y="215"/>
                </a:cxn>
                <a:cxn ang="0">
                  <a:pos x="38" y="208"/>
                </a:cxn>
                <a:cxn ang="0">
                  <a:pos x="72" y="186"/>
                </a:cxn>
                <a:cxn ang="0">
                  <a:pos x="72" y="186"/>
                </a:cxn>
                <a:cxn ang="0">
                  <a:pos x="92" y="173"/>
                </a:cxn>
                <a:cxn ang="0">
                  <a:pos x="111" y="160"/>
                </a:cxn>
                <a:cxn ang="0">
                  <a:pos x="131" y="147"/>
                </a:cxn>
                <a:cxn ang="0">
                  <a:pos x="151" y="132"/>
                </a:cxn>
                <a:cxn ang="0">
                  <a:pos x="151" y="132"/>
                </a:cxn>
                <a:cxn ang="0">
                  <a:pos x="170" y="115"/>
                </a:cxn>
                <a:cxn ang="0">
                  <a:pos x="191" y="100"/>
                </a:cxn>
                <a:cxn ang="0">
                  <a:pos x="234" y="71"/>
                </a:cxn>
                <a:cxn ang="0">
                  <a:pos x="278" y="41"/>
                </a:cxn>
                <a:cxn ang="0">
                  <a:pos x="300" y="26"/>
                </a:cxn>
                <a:cxn ang="0">
                  <a:pos x="321" y="11"/>
                </a:cxn>
                <a:cxn ang="0">
                  <a:pos x="321" y="11"/>
                </a:cxn>
                <a:cxn ang="0">
                  <a:pos x="322" y="9"/>
                </a:cxn>
                <a:cxn ang="0">
                  <a:pos x="323" y="7"/>
                </a:cxn>
                <a:cxn ang="0">
                  <a:pos x="322" y="3"/>
                </a:cxn>
                <a:cxn ang="0">
                  <a:pos x="321" y="1"/>
                </a:cxn>
                <a:cxn ang="0">
                  <a:pos x="319" y="0"/>
                </a:cxn>
                <a:cxn ang="0">
                  <a:pos x="317" y="0"/>
                </a:cxn>
                <a:cxn ang="0">
                  <a:pos x="314" y="1"/>
                </a:cxn>
                <a:cxn ang="0">
                  <a:pos x="314" y="1"/>
                </a:cxn>
              </a:cxnLst>
              <a:rect l="0" t="0" r="r" b="b"/>
              <a:pathLst>
                <a:path w="323" h="239">
                  <a:moveTo>
                    <a:pt x="314" y="1"/>
                  </a:moveTo>
                  <a:lnTo>
                    <a:pt x="314" y="1"/>
                  </a:lnTo>
                  <a:lnTo>
                    <a:pt x="292" y="17"/>
                  </a:lnTo>
                  <a:lnTo>
                    <a:pt x="270" y="33"/>
                  </a:lnTo>
                  <a:lnTo>
                    <a:pt x="224" y="64"/>
                  </a:lnTo>
                  <a:lnTo>
                    <a:pt x="224" y="64"/>
                  </a:lnTo>
                  <a:lnTo>
                    <a:pt x="179" y="97"/>
                  </a:lnTo>
                  <a:lnTo>
                    <a:pt x="157" y="113"/>
                  </a:lnTo>
                  <a:lnTo>
                    <a:pt x="135" y="128"/>
                  </a:lnTo>
                  <a:lnTo>
                    <a:pt x="135" y="128"/>
                  </a:lnTo>
                  <a:lnTo>
                    <a:pt x="87" y="161"/>
                  </a:lnTo>
                  <a:lnTo>
                    <a:pt x="41" y="195"/>
                  </a:lnTo>
                  <a:lnTo>
                    <a:pt x="41" y="195"/>
                  </a:lnTo>
                  <a:lnTo>
                    <a:pt x="29" y="203"/>
                  </a:lnTo>
                  <a:lnTo>
                    <a:pt x="16" y="211"/>
                  </a:lnTo>
                  <a:lnTo>
                    <a:pt x="11" y="215"/>
                  </a:lnTo>
                  <a:lnTo>
                    <a:pt x="6" y="220"/>
                  </a:lnTo>
                  <a:lnTo>
                    <a:pt x="3" y="226"/>
                  </a:lnTo>
                  <a:lnTo>
                    <a:pt x="0" y="233"/>
                  </a:lnTo>
                  <a:lnTo>
                    <a:pt x="0" y="233"/>
                  </a:lnTo>
                  <a:lnTo>
                    <a:pt x="0" y="236"/>
                  </a:lnTo>
                  <a:lnTo>
                    <a:pt x="0" y="237"/>
                  </a:lnTo>
                  <a:lnTo>
                    <a:pt x="4" y="239"/>
                  </a:lnTo>
                  <a:lnTo>
                    <a:pt x="8" y="239"/>
                  </a:lnTo>
                  <a:lnTo>
                    <a:pt x="9" y="238"/>
                  </a:lnTo>
                  <a:lnTo>
                    <a:pt x="11" y="236"/>
                  </a:lnTo>
                  <a:lnTo>
                    <a:pt x="11" y="236"/>
                  </a:lnTo>
                  <a:lnTo>
                    <a:pt x="15" y="229"/>
                  </a:lnTo>
                  <a:lnTo>
                    <a:pt x="20" y="222"/>
                  </a:lnTo>
                  <a:lnTo>
                    <a:pt x="28" y="215"/>
                  </a:lnTo>
                  <a:lnTo>
                    <a:pt x="38" y="208"/>
                  </a:lnTo>
                  <a:lnTo>
                    <a:pt x="72" y="186"/>
                  </a:lnTo>
                  <a:lnTo>
                    <a:pt x="72" y="186"/>
                  </a:lnTo>
                  <a:lnTo>
                    <a:pt x="92" y="173"/>
                  </a:lnTo>
                  <a:lnTo>
                    <a:pt x="111" y="160"/>
                  </a:lnTo>
                  <a:lnTo>
                    <a:pt x="131" y="147"/>
                  </a:lnTo>
                  <a:lnTo>
                    <a:pt x="151" y="132"/>
                  </a:lnTo>
                  <a:lnTo>
                    <a:pt x="151" y="132"/>
                  </a:lnTo>
                  <a:lnTo>
                    <a:pt x="170" y="115"/>
                  </a:lnTo>
                  <a:lnTo>
                    <a:pt x="191" y="100"/>
                  </a:lnTo>
                  <a:lnTo>
                    <a:pt x="234" y="71"/>
                  </a:lnTo>
                  <a:lnTo>
                    <a:pt x="278" y="41"/>
                  </a:lnTo>
                  <a:lnTo>
                    <a:pt x="300" y="26"/>
                  </a:lnTo>
                  <a:lnTo>
                    <a:pt x="321" y="11"/>
                  </a:lnTo>
                  <a:lnTo>
                    <a:pt x="321" y="11"/>
                  </a:lnTo>
                  <a:lnTo>
                    <a:pt x="322" y="9"/>
                  </a:lnTo>
                  <a:lnTo>
                    <a:pt x="323" y="7"/>
                  </a:lnTo>
                  <a:lnTo>
                    <a:pt x="322" y="3"/>
                  </a:lnTo>
                  <a:lnTo>
                    <a:pt x="321" y="1"/>
                  </a:lnTo>
                  <a:lnTo>
                    <a:pt x="319" y="0"/>
                  </a:lnTo>
                  <a:lnTo>
                    <a:pt x="317" y="0"/>
                  </a:lnTo>
                  <a:lnTo>
                    <a:pt x="314" y="1"/>
                  </a:lnTo>
                  <a:lnTo>
                    <a:pt x="314"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 name="Freeform 1187"/>
            <p:cNvSpPr/>
            <p:nvPr/>
          </p:nvSpPr>
          <p:spPr bwMode="auto">
            <a:xfrm>
              <a:off x="5591176" y="2025650"/>
              <a:ext cx="119063" cy="85725"/>
            </a:xfrm>
            <a:custGeom>
              <a:avLst/>
              <a:gdLst/>
              <a:ahLst/>
              <a:cxnLst>
                <a:cxn ang="0">
                  <a:pos x="288" y="1"/>
                </a:cxn>
                <a:cxn ang="0">
                  <a:pos x="288" y="1"/>
                </a:cxn>
                <a:cxn ang="0">
                  <a:pos x="271" y="17"/>
                </a:cxn>
                <a:cxn ang="0">
                  <a:pos x="253" y="33"/>
                </a:cxn>
                <a:cxn ang="0">
                  <a:pos x="215" y="61"/>
                </a:cxn>
                <a:cxn ang="0">
                  <a:pos x="177" y="89"/>
                </a:cxn>
                <a:cxn ang="0">
                  <a:pos x="137" y="115"/>
                </a:cxn>
                <a:cxn ang="0">
                  <a:pos x="137" y="115"/>
                </a:cxn>
                <a:cxn ang="0">
                  <a:pos x="103" y="137"/>
                </a:cxn>
                <a:cxn ang="0">
                  <a:pos x="68" y="158"/>
                </a:cxn>
                <a:cxn ang="0">
                  <a:pos x="50" y="169"/>
                </a:cxn>
                <a:cxn ang="0">
                  <a:pos x="34" y="180"/>
                </a:cxn>
                <a:cxn ang="0">
                  <a:pos x="17" y="193"/>
                </a:cxn>
                <a:cxn ang="0">
                  <a:pos x="1" y="207"/>
                </a:cxn>
                <a:cxn ang="0">
                  <a:pos x="1" y="207"/>
                </a:cxn>
                <a:cxn ang="0">
                  <a:pos x="0" y="209"/>
                </a:cxn>
                <a:cxn ang="0">
                  <a:pos x="0" y="210"/>
                </a:cxn>
                <a:cxn ang="0">
                  <a:pos x="1" y="214"/>
                </a:cxn>
                <a:cxn ang="0">
                  <a:pos x="5" y="217"/>
                </a:cxn>
                <a:cxn ang="0">
                  <a:pos x="8" y="216"/>
                </a:cxn>
                <a:cxn ang="0">
                  <a:pos x="9" y="214"/>
                </a:cxn>
                <a:cxn ang="0">
                  <a:pos x="9" y="214"/>
                </a:cxn>
                <a:cxn ang="0">
                  <a:pos x="28" y="200"/>
                </a:cxn>
                <a:cxn ang="0">
                  <a:pos x="45" y="186"/>
                </a:cxn>
                <a:cxn ang="0">
                  <a:pos x="64" y="174"/>
                </a:cxn>
                <a:cxn ang="0">
                  <a:pos x="84" y="161"/>
                </a:cxn>
                <a:cxn ang="0">
                  <a:pos x="123" y="137"/>
                </a:cxn>
                <a:cxn ang="0">
                  <a:pos x="161" y="112"/>
                </a:cxn>
                <a:cxn ang="0">
                  <a:pos x="161" y="112"/>
                </a:cxn>
                <a:cxn ang="0">
                  <a:pos x="196" y="89"/>
                </a:cxn>
                <a:cxn ang="0">
                  <a:pos x="230" y="64"/>
                </a:cxn>
                <a:cxn ang="0">
                  <a:pos x="264" y="38"/>
                </a:cxn>
                <a:cxn ang="0">
                  <a:pos x="280" y="23"/>
                </a:cxn>
                <a:cxn ang="0">
                  <a:pos x="296" y="9"/>
                </a:cxn>
                <a:cxn ang="0">
                  <a:pos x="296" y="9"/>
                </a:cxn>
                <a:cxn ang="0">
                  <a:pos x="297" y="8"/>
                </a:cxn>
                <a:cxn ang="0">
                  <a:pos x="297" y="5"/>
                </a:cxn>
                <a:cxn ang="0">
                  <a:pos x="296" y="1"/>
                </a:cxn>
                <a:cxn ang="0">
                  <a:pos x="292" y="0"/>
                </a:cxn>
                <a:cxn ang="0">
                  <a:pos x="289" y="0"/>
                </a:cxn>
                <a:cxn ang="0">
                  <a:pos x="288" y="1"/>
                </a:cxn>
                <a:cxn ang="0">
                  <a:pos x="288" y="1"/>
                </a:cxn>
              </a:cxnLst>
              <a:rect l="0" t="0" r="r" b="b"/>
              <a:pathLst>
                <a:path w="297" h="217">
                  <a:moveTo>
                    <a:pt x="288" y="1"/>
                  </a:moveTo>
                  <a:lnTo>
                    <a:pt x="288" y="1"/>
                  </a:lnTo>
                  <a:lnTo>
                    <a:pt x="271" y="17"/>
                  </a:lnTo>
                  <a:lnTo>
                    <a:pt x="253" y="33"/>
                  </a:lnTo>
                  <a:lnTo>
                    <a:pt x="215" y="61"/>
                  </a:lnTo>
                  <a:lnTo>
                    <a:pt x="177" y="89"/>
                  </a:lnTo>
                  <a:lnTo>
                    <a:pt x="137" y="115"/>
                  </a:lnTo>
                  <a:lnTo>
                    <a:pt x="137" y="115"/>
                  </a:lnTo>
                  <a:lnTo>
                    <a:pt x="103" y="137"/>
                  </a:lnTo>
                  <a:lnTo>
                    <a:pt x="68" y="158"/>
                  </a:lnTo>
                  <a:lnTo>
                    <a:pt x="50" y="169"/>
                  </a:lnTo>
                  <a:lnTo>
                    <a:pt x="34" y="180"/>
                  </a:lnTo>
                  <a:lnTo>
                    <a:pt x="17" y="193"/>
                  </a:lnTo>
                  <a:lnTo>
                    <a:pt x="1" y="207"/>
                  </a:lnTo>
                  <a:lnTo>
                    <a:pt x="1" y="207"/>
                  </a:lnTo>
                  <a:lnTo>
                    <a:pt x="0" y="209"/>
                  </a:lnTo>
                  <a:lnTo>
                    <a:pt x="0" y="210"/>
                  </a:lnTo>
                  <a:lnTo>
                    <a:pt x="1" y="214"/>
                  </a:lnTo>
                  <a:lnTo>
                    <a:pt x="5" y="217"/>
                  </a:lnTo>
                  <a:lnTo>
                    <a:pt x="8" y="216"/>
                  </a:lnTo>
                  <a:lnTo>
                    <a:pt x="9" y="214"/>
                  </a:lnTo>
                  <a:lnTo>
                    <a:pt x="9" y="214"/>
                  </a:lnTo>
                  <a:lnTo>
                    <a:pt x="28" y="200"/>
                  </a:lnTo>
                  <a:lnTo>
                    <a:pt x="45" y="186"/>
                  </a:lnTo>
                  <a:lnTo>
                    <a:pt x="64" y="174"/>
                  </a:lnTo>
                  <a:lnTo>
                    <a:pt x="84" y="161"/>
                  </a:lnTo>
                  <a:lnTo>
                    <a:pt x="123" y="137"/>
                  </a:lnTo>
                  <a:lnTo>
                    <a:pt x="161" y="112"/>
                  </a:lnTo>
                  <a:lnTo>
                    <a:pt x="161" y="112"/>
                  </a:lnTo>
                  <a:lnTo>
                    <a:pt x="196" y="89"/>
                  </a:lnTo>
                  <a:lnTo>
                    <a:pt x="230" y="64"/>
                  </a:lnTo>
                  <a:lnTo>
                    <a:pt x="264" y="38"/>
                  </a:lnTo>
                  <a:lnTo>
                    <a:pt x="280" y="23"/>
                  </a:lnTo>
                  <a:lnTo>
                    <a:pt x="296" y="9"/>
                  </a:lnTo>
                  <a:lnTo>
                    <a:pt x="296" y="9"/>
                  </a:lnTo>
                  <a:lnTo>
                    <a:pt x="297" y="8"/>
                  </a:lnTo>
                  <a:lnTo>
                    <a:pt x="297" y="5"/>
                  </a:lnTo>
                  <a:lnTo>
                    <a:pt x="296" y="1"/>
                  </a:lnTo>
                  <a:lnTo>
                    <a:pt x="292" y="0"/>
                  </a:lnTo>
                  <a:lnTo>
                    <a:pt x="289" y="0"/>
                  </a:lnTo>
                  <a:lnTo>
                    <a:pt x="288" y="1"/>
                  </a:lnTo>
                  <a:lnTo>
                    <a:pt x="28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 name="Freeform 1188"/>
            <p:cNvSpPr/>
            <p:nvPr/>
          </p:nvSpPr>
          <p:spPr bwMode="auto">
            <a:xfrm>
              <a:off x="5635626" y="2027238"/>
              <a:ext cx="131763" cy="88900"/>
            </a:xfrm>
            <a:custGeom>
              <a:avLst/>
              <a:gdLst/>
              <a:ahLst/>
              <a:cxnLst>
                <a:cxn ang="0">
                  <a:pos x="322" y="0"/>
                </a:cxn>
                <a:cxn ang="0">
                  <a:pos x="288" y="21"/>
                </a:cxn>
                <a:cxn ang="0">
                  <a:pos x="254" y="42"/>
                </a:cxn>
                <a:cxn ang="0">
                  <a:pos x="242" y="48"/>
                </a:cxn>
                <a:cxn ang="0">
                  <a:pos x="208" y="73"/>
                </a:cxn>
                <a:cxn ang="0">
                  <a:pos x="165" y="107"/>
                </a:cxn>
                <a:cxn ang="0">
                  <a:pos x="126" y="136"/>
                </a:cxn>
                <a:cxn ang="0">
                  <a:pos x="85" y="163"/>
                </a:cxn>
                <a:cxn ang="0">
                  <a:pos x="54" y="184"/>
                </a:cxn>
                <a:cxn ang="0">
                  <a:pos x="43" y="189"/>
                </a:cxn>
                <a:cxn ang="0">
                  <a:pos x="17" y="201"/>
                </a:cxn>
                <a:cxn ang="0">
                  <a:pos x="13" y="205"/>
                </a:cxn>
                <a:cxn ang="0">
                  <a:pos x="9" y="210"/>
                </a:cxn>
                <a:cxn ang="0">
                  <a:pos x="4" y="213"/>
                </a:cxn>
                <a:cxn ang="0">
                  <a:pos x="0" y="216"/>
                </a:cxn>
                <a:cxn ang="0">
                  <a:pos x="3" y="223"/>
                </a:cxn>
                <a:cxn ang="0">
                  <a:pos x="7" y="223"/>
                </a:cxn>
                <a:cxn ang="0">
                  <a:pos x="13" y="221"/>
                </a:cxn>
                <a:cxn ang="0">
                  <a:pos x="24" y="213"/>
                </a:cxn>
                <a:cxn ang="0">
                  <a:pos x="30" y="209"/>
                </a:cxn>
                <a:cxn ang="0">
                  <a:pos x="58" y="196"/>
                </a:cxn>
                <a:cxn ang="0">
                  <a:pos x="66" y="191"/>
                </a:cxn>
                <a:cxn ang="0">
                  <a:pos x="153" y="129"/>
                </a:cxn>
                <a:cxn ang="0">
                  <a:pos x="202" y="94"/>
                </a:cxn>
                <a:cxn ang="0">
                  <a:pos x="250" y="59"/>
                </a:cxn>
                <a:cxn ang="0">
                  <a:pos x="270" y="47"/>
                </a:cxn>
                <a:cxn ang="0">
                  <a:pos x="288" y="35"/>
                </a:cxn>
                <a:cxn ang="0">
                  <a:pos x="317" y="16"/>
                </a:cxn>
                <a:cxn ang="0">
                  <a:pos x="327" y="10"/>
                </a:cxn>
                <a:cxn ang="0">
                  <a:pos x="331" y="6"/>
                </a:cxn>
                <a:cxn ang="0">
                  <a:pos x="330" y="2"/>
                </a:cxn>
                <a:cxn ang="0">
                  <a:pos x="325" y="0"/>
                </a:cxn>
                <a:cxn ang="0">
                  <a:pos x="322" y="0"/>
                </a:cxn>
              </a:cxnLst>
              <a:rect l="0" t="0" r="r" b="b"/>
              <a:pathLst>
                <a:path w="331" h="223">
                  <a:moveTo>
                    <a:pt x="322" y="0"/>
                  </a:moveTo>
                  <a:lnTo>
                    <a:pt x="322" y="0"/>
                  </a:lnTo>
                  <a:lnTo>
                    <a:pt x="304" y="9"/>
                  </a:lnTo>
                  <a:lnTo>
                    <a:pt x="288" y="21"/>
                  </a:lnTo>
                  <a:lnTo>
                    <a:pt x="271" y="31"/>
                  </a:lnTo>
                  <a:lnTo>
                    <a:pt x="254" y="42"/>
                  </a:lnTo>
                  <a:lnTo>
                    <a:pt x="254" y="42"/>
                  </a:lnTo>
                  <a:lnTo>
                    <a:pt x="242" y="48"/>
                  </a:lnTo>
                  <a:lnTo>
                    <a:pt x="230" y="56"/>
                  </a:lnTo>
                  <a:lnTo>
                    <a:pt x="208" y="73"/>
                  </a:lnTo>
                  <a:lnTo>
                    <a:pt x="187" y="90"/>
                  </a:lnTo>
                  <a:lnTo>
                    <a:pt x="165" y="107"/>
                  </a:lnTo>
                  <a:lnTo>
                    <a:pt x="165" y="107"/>
                  </a:lnTo>
                  <a:lnTo>
                    <a:pt x="126" y="136"/>
                  </a:lnTo>
                  <a:lnTo>
                    <a:pt x="85" y="163"/>
                  </a:lnTo>
                  <a:lnTo>
                    <a:pt x="85" y="163"/>
                  </a:lnTo>
                  <a:lnTo>
                    <a:pt x="64" y="178"/>
                  </a:lnTo>
                  <a:lnTo>
                    <a:pt x="54" y="184"/>
                  </a:lnTo>
                  <a:lnTo>
                    <a:pt x="43" y="189"/>
                  </a:lnTo>
                  <a:lnTo>
                    <a:pt x="43" y="189"/>
                  </a:lnTo>
                  <a:lnTo>
                    <a:pt x="30" y="196"/>
                  </a:lnTo>
                  <a:lnTo>
                    <a:pt x="17" y="201"/>
                  </a:lnTo>
                  <a:lnTo>
                    <a:pt x="17" y="201"/>
                  </a:lnTo>
                  <a:lnTo>
                    <a:pt x="13" y="205"/>
                  </a:lnTo>
                  <a:lnTo>
                    <a:pt x="12" y="208"/>
                  </a:lnTo>
                  <a:lnTo>
                    <a:pt x="9" y="210"/>
                  </a:lnTo>
                  <a:lnTo>
                    <a:pt x="4" y="213"/>
                  </a:lnTo>
                  <a:lnTo>
                    <a:pt x="4" y="213"/>
                  </a:lnTo>
                  <a:lnTo>
                    <a:pt x="2" y="214"/>
                  </a:lnTo>
                  <a:lnTo>
                    <a:pt x="0" y="216"/>
                  </a:lnTo>
                  <a:lnTo>
                    <a:pt x="0" y="220"/>
                  </a:lnTo>
                  <a:lnTo>
                    <a:pt x="3" y="223"/>
                  </a:lnTo>
                  <a:lnTo>
                    <a:pt x="4" y="223"/>
                  </a:lnTo>
                  <a:lnTo>
                    <a:pt x="7" y="223"/>
                  </a:lnTo>
                  <a:lnTo>
                    <a:pt x="7" y="223"/>
                  </a:lnTo>
                  <a:lnTo>
                    <a:pt x="13" y="221"/>
                  </a:lnTo>
                  <a:lnTo>
                    <a:pt x="19" y="217"/>
                  </a:lnTo>
                  <a:lnTo>
                    <a:pt x="24" y="213"/>
                  </a:lnTo>
                  <a:lnTo>
                    <a:pt x="30" y="209"/>
                  </a:lnTo>
                  <a:lnTo>
                    <a:pt x="30" y="209"/>
                  </a:lnTo>
                  <a:lnTo>
                    <a:pt x="49" y="201"/>
                  </a:lnTo>
                  <a:lnTo>
                    <a:pt x="58" y="196"/>
                  </a:lnTo>
                  <a:lnTo>
                    <a:pt x="66" y="191"/>
                  </a:lnTo>
                  <a:lnTo>
                    <a:pt x="66" y="191"/>
                  </a:lnTo>
                  <a:lnTo>
                    <a:pt x="110" y="159"/>
                  </a:lnTo>
                  <a:lnTo>
                    <a:pt x="153" y="129"/>
                  </a:lnTo>
                  <a:lnTo>
                    <a:pt x="153" y="129"/>
                  </a:lnTo>
                  <a:lnTo>
                    <a:pt x="202" y="94"/>
                  </a:lnTo>
                  <a:lnTo>
                    <a:pt x="250" y="59"/>
                  </a:lnTo>
                  <a:lnTo>
                    <a:pt x="250" y="59"/>
                  </a:lnTo>
                  <a:lnTo>
                    <a:pt x="259" y="52"/>
                  </a:lnTo>
                  <a:lnTo>
                    <a:pt x="270" y="47"/>
                  </a:lnTo>
                  <a:lnTo>
                    <a:pt x="288" y="35"/>
                  </a:lnTo>
                  <a:lnTo>
                    <a:pt x="288" y="35"/>
                  </a:lnTo>
                  <a:lnTo>
                    <a:pt x="308" y="22"/>
                  </a:lnTo>
                  <a:lnTo>
                    <a:pt x="317" y="16"/>
                  </a:lnTo>
                  <a:lnTo>
                    <a:pt x="327" y="10"/>
                  </a:lnTo>
                  <a:lnTo>
                    <a:pt x="327" y="10"/>
                  </a:lnTo>
                  <a:lnTo>
                    <a:pt x="330" y="9"/>
                  </a:lnTo>
                  <a:lnTo>
                    <a:pt x="331" y="6"/>
                  </a:lnTo>
                  <a:lnTo>
                    <a:pt x="331" y="5"/>
                  </a:lnTo>
                  <a:lnTo>
                    <a:pt x="330" y="2"/>
                  </a:lnTo>
                  <a:lnTo>
                    <a:pt x="327" y="0"/>
                  </a:lnTo>
                  <a:lnTo>
                    <a:pt x="325" y="0"/>
                  </a:lnTo>
                  <a:lnTo>
                    <a:pt x="322" y="0"/>
                  </a:lnTo>
                  <a:lnTo>
                    <a:pt x="322"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 name="Freeform 1189"/>
            <p:cNvSpPr/>
            <p:nvPr/>
          </p:nvSpPr>
          <p:spPr bwMode="auto">
            <a:xfrm>
              <a:off x="5692776" y="2025650"/>
              <a:ext cx="123825" cy="88900"/>
            </a:xfrm>
            <a:custGeom>
              <a:avLst/>
              <a:gdLst/>
              <a:ahLst/>
              <a:cxnLst>
                <a:cxn ang="0">
                  <a:pos x="304" y="0"/>
                </a:cxn>
                <a:cxn ang="0">
                  <a:pos x="304" y="0"/>
                </a:cxn>
                <a:cxn ang="0">
                  <a:pos x="287" y="10"/>
                </a:cxn>
                <a:cxn ang="0">
                  <a:pos x="268" y="20"/>
                </a:cxn>
                <a:cxn ang="0">
                  <a:pos x="251" y="29"/>
                </a:cxn>
                <a:cxn ang="0">
                  <a:pos x="233" y="39"/>
                </a:cxn>
                <a:cxn ang="0">
                  <a:pos x="233" y="39"/>
                </a:cxn>
                <a:cxn ang="0">
                  <a:pos x="190" y="69"/>
                </a:cxn>
                <a:cxn ang="0">
                  <a:pos x="145" y="98"/>
                </a:cxn>
                <a:cxn ang="0">
                  <a:pos x="145" y="98"/>
                </a:cxn>
                <a:cxn ang="0">
                  <a:pos x="107" y="124"/>
                </a:cxn>
                <a:cxn ang="0">
                  <a:pos x="71" y="153"/>
                </a:cxn>
                <a:cxn ang="0">
                  <a:pos x="35" y="182"/>
                </a:cxn>
                <a:cxn ang="0">
                  <a:pos x="18" y="197"/>
                </a:cxn>
                <a:cxn ang="0">
                  <a:pos x="1" y="214"/>
                </a:cxn>
                <a:cxn ang="0">
                  <a:pos x="1" y="214"/>
                </a:cxn>
                <a:cxn ang="0">
                  <a:pos x="0" y="217"/>
                </a:cxn>
                <a:cxn ang="0">
                  <a:pos x="0" y="218"/>
                </a:cxn>
                <a:cxn ang="0">
                  <a:pos x="1" y="222"/>
                </a:cxn>
                <a:cxn ang="0">
                  <a:pos x="5" y="224"/>
                </a:cxn>
                <a:cxn ang="0">
                  <a:pos x="8" y="224"/>
                </a:cxn>
                <a:cxn ang="0">
                  <a:pos x="9" y="222"/>
                </a:cxn>
                <a:cxn ang="0">
                  <a:pos x="9" y="222"/>
                </a:cxn>
                <a:cxn ang="0">
                  <a:pos x="28" y="205"/>
                </a:cxn>
                <a:cxn ang="0">
                  <a:pos x="45" y="190"/>
                </a:cxn>
                <a:cxn ang="0">
                  <a:pos x="83" y="158"/>
                </a:cxn>
                <a:cxn ang="0">
                  <a:pos x="121" y="129"/>
                </a:cxn>
                <a:cxn ang="0">
                  <a:pos x="161" y="102"/>
                </a:cxn>
                <a:cxn ang="0">
                  <a:pos x="161" y="102"/>
                </a:cxn>
                <a:cxn ang="0">
                  <a:pos x="240" y="50"/>
                </a:cxn>
                <a:cxn ang="0">
                  <a:pos x="240" y="50"/>
                </a:cxn>
                <a:cxn ang="0">
                  <a:pos x="257" y="39"/>
                </a:cxn>
                <a:cxn ang="0">
                  <a:pos x="275" y="29"/>
                </a:cxn>
                <a:cxn ang="0">
                  <a:pos x="292" y="21"/>
                </a:cxn>
                <a:cxn ang="0">
                  <a:pos x="309" y="10"/>
                </a:cxn>
                <a:cxn ang="0">
                  <a:pos x="309" y="10"/>
                </a:cxn>
                <a:cxn ang="0">
                  <a:pos x="311" y="9"/>
                </a:cxn>
                <a:cxn ang="0">
                  <a:pos x="311" y="6"/>
                </a:cxn>
                <a:cxn ang="0">
                  <a:pos x="311" y="3"/>
                </a:cxn>
                <a:cxn ang="0">
                  <a:pos x="308" y="0"/>
                </a:cxn>
                <a:cxn ang="0">
                  <a:pos x="306" y="0"/>
                </a:cxn>
                <a:cxn ang="0">
                  <a:pos x="304" y="0"/>
                </a:cxn>
                <a:cxn ang="0">
                  <a:pos x="304" y="0"/>
                </a:cxn>
              </a:cxnLst>
              <a:rect l="0" t="0" r="r" b="b"/>
              <a:pathLst>
                <a:path w="311" h="224">
                  <a:moveTo>
                    <a:pt x="304" y="0"/>
                  </a:moveTo>
                  <a:lnTo>
                    <a:pt x="304" y="0"/>
                  </a:lnTo>
                  <a:lnTo>
                    <a:pt x="287" y="10"/>
                  </a:lnTo>
                  <a:lnTo>
                    <a:pt x="268" y="20"/>
                  </a:lnTo>
                  <a:lnTo>
                    <a:pt x="251" y="29"/>
                  </a:lnTo>
                  <a:lnTo>
                    <a:pt x="233" y="39"/>
                  </a:lnTo>
                  <a:lnTo>
                    <a:pt x="233" y="39"/>
                  </a:lnTo>
                  <a:lnTo>
                    <a:pt x="190" y="69"/>
                  </a:lnTo>
                  <a:lnTo>
                    <a:pt x="145" y="98"/>
                  </a:lnTo>
                  <a:lnTo>
                    <a:pt x="145" y="98"/>
                  </a:lnTo>
                  <a:lnTo>
                    <a:pt x="107" y="124"/>
                  </a:lnTo>
                  <a:lnTo>
                    <a:pt x="71" y="153"/>
                  </a:lnTo>
                  <a:lnTo>
                    <a:pt x="35" y="182"/>
                  </a:lnTo>
                  <a:lnTo>
                    <a:pt x="18" y="197"/>
                  </a:lnTo>
                  <a:lnTo>
                    <a:pt x="1" y="214"/>
                  </a:lnTo>
                  <a:lnTo>
                    <a:pt x="1" y="214"/>
                  </a:lnTo>
                  <a:lnTo>
                    <a:pt x="0" y="217"/>
                  </a:lnTo>
                  <a:lnTo>
                    <a:pt x="0" y="218"/>
                  </a:lnTo>
                  <a:lnTo>
                    <a:pt x="1" y="222"/>
                  </a:lnTo>
                  <a:lnTo>
                    <a:pt x="5" y="224"/>
                  </a:lnTo>
                  <a:lnTo>
                    <a:pt x="8" y="224"/>
                  </a:lnTo>
                  <a:lnTo>
                    <a:pt x="9" y="222"/>
                  </a:lnTo>
                  <a:lnTo>
                    <a:pt x="9" y="222"/>
                  </a:lnTo>
                  <a:lnTo>
                    <a:pt x="28" y="205"/>
                  </a:lnTo>
                  <a:lnTo>
                    <a:pt x="45" y="190"/>
                  </a:lnTo>
                  <a:lnTo>
                    <a:pt x="83" y="158"/>
                  </a:lnTo>
                  <a:lnTo>
                    <a:pt x="121" y="129"/>
                  </a:lnTo>
                  <a:lnTo>
                    <a:pt x="161" y="102"/>
                  </a:lnTo>
                  <a:lnTo>
                    <a:pt x="161" y="102"/>
                  </a:lnTo>
                  <a:lnTo>
                    <a:pt x="240" y="50"/>
                  </a:lnTo>
                  <a:lnTo>
                    <a:pt x="240" y="50"/>
                  </a:lnTo>
                  <a:lnTo>
                    <a:pt x="257" y="39"/>
                  </a:lnTo>
                  <a:lnTo>
                    <a:pt x="275" y="29"/>
                  </a:lnTo>
                  <a:lnTo>
                    <a:pt x="292" y="21"/>
                  </a:lnTo>
                  <a:lnTo>
                    <a:pt x="309" y="10"/>
                  </a:lnTo>
                  <a:lnTo>
                    <a:pt x="309" y="10"/>
                  </a:lnTo>
                  <a:lnTo>
                    <a:pt x="311" y="9"/>
                  </a:lnTo>
                  <a:lnTo>
                    <a:pt x="311" y="6"/>
                  </a:lnTo>
                  <a:lnTo>
                    <a:pt x="311" y="3"/>
                  </a:lnTo>
                  <a:lnTo>
                    <a:pt x="308" y="0"/>
                  </a:lnTo>
                  <a:lnTo>
                    <a:pt x="306" y="0"/>
                  </a:lnTo>
                  <a:lnTo>
                    <a:pt x="304" y="0"/>
                  </a:lnTo>
                  <a:lnTo>
                    <a:pt x="30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5" name="Freeform 1190"/>
            <p:cNvSpPr/>
            <p:nvPr/>
          </p:nvSpPr>
          <p:spPr bwMode="auto">
            <a:xfrm>
              <a:off x="5734051" y="2032000"/>
              <a:ext cx="127000" cy="87313"/>
            </a:xfrm>
            <a:custGeom>
              <a:avLst/>
              <a:gdLst/>
              <a:ahLst/>
              <a:cxnLst>
                <a:cxn ang="0">
                  <a:pos x="312" y="2"/>
                </a:cxn>
                <a:cxn ang="0">
                  <a:pos x="312" y="2"/>
                </a:cxn>
                <a:cxn ang="0">
                  <a:pos x="270" y="29"/>
                </a:cxn>
                <a:cxn ang="0">
                  <a:pos x="226" y="55"/>
                </a:cxn>
                <a:cxn ang="0">
                  <a:pos x="140" y="107"/>
                </a:cxn>
                <a:cxn ang="0">
                  <a:pos x="140" y="107"/>
                </a:cxn>
                <a:cxn ang="0">
                  <a:pos x="123" y="119"/>
                </a:cxn>
                <a:cxn ang="0">
                  <a:pos x="106" y="132"/>
                </a:cxn>
                <a:cxn ang="0">
                  <a:pos x="72" y="158"/>
                </a:cxn>
                <a:cxn ang="0">
                  <a:pos x="72" y="158"/>
                </a:cxn>
                <a:cxn ang="0">
                  <a:pos x="54" y="170"/>
                </a:cxn>
                <a:cxn ang="0">
                  <a:pos x="37" y="182"/>
                </a:cxn>
                <a:cxn ang="0">
                  <a:pos x="19" y="194"/>
                </a:cxn>
                <a:cxn ang="0">
                  <a:pos x="3" y="208"/>
                </a:cxn>
                <a:cxn ang="0">
                  <a:pos x="3" y="208"/>
                </a:cxn>
                <a:cxn ang="0">
                  <a:pos x="2" y="209"/>
                </a:cxn>
                <a:cxn ang="0">
                  <a:pos x="0" y="212"/>
                </a:cxn>
                <a:cxn ang="0">
                  <a:pos x="3" y="216"/>
                </a:cxn>
                <a:cxn ang="0">
                  <a:pos x="7" y="217"/>
                </a:cxn>
                <a:cxn ang="0">
                  <a:pos x="8" y="217"/>
                </a:cxn>
                <a:cxn ang="0">
                  <a:pos x="11" y="216"/>
                </a:cxn>
                <a:cxn ang="0">
                  <a:pos x="11" y="216"/>
                </a:cxn>
                <a:cxn ang="0">
                  <a:pos x="28" y="202"/>
                </a:cxn>
                <a:cxn ang="0">
                  <a:pos x="47" y="189"/>
                </a:cxn>
                <a:cxn ang="0">
                  <a:pos x="66" y="175"/>
                </a:cxn>
                <a:cxn ang="0">
                  <a:pos x="85" y="162"/>
                </a:cxn>
                <a:cxn ang="0">
                  <a:pos x="85" y="162"/>
                </a:cxn>
                <a:cxn ang="0">
                  <a:pos x="119" y="136"/>
                </a:cxn>
                <a:cxn ang="0">
                  <a:pos x="138" y="124"/>
                </a:cxn>
                <a:cxn ang="0">
                  <a:pos x="156" y="113"/>
                </a:cxn>
                <a:cxn ang="0">
                  <a:pos x="156" y="113"/>
                </a:cxn>
                <a:cxn ang="0">
                  <a:pos x="237" y="63"/>
                </a:cxn>
                <a:cxn ang="0">
                  <a:pos x="278" y="37"/>
                </a:cxn>
                <a:cxn ang="0">
                  <a:pos x="318" y="11"/>
                </a:cxn>
                <a:cxn ang="0">
                  <a:pos x="318" y="11"/>
                </a:cxn>
                <a:cxn ang="0">
                  <a:pos x="319" y="9"/>
                </a:cxn>
                <a:cxn ang="0">
                  <a:pos x="321" y="8"/>
                </a:cxn>
                <a:cxn ang="0">
                  <a:pos x="319" y="3"/>
                </a:cxn>
                <a:cxn ang="0">
                  <a:pos x="317" y="0"/>
                </a:cxn>
                <a:cxn ang="0">
                  <a:pos x="314" y="0"/>
                </a:cxn>
                <a:cxn ang="0">
                  <a:pos x="312" y="2"/>
                </a:cxn>
                <a:cxn ang="0">
                  <a:pos x="312" y="2"/>
                </a:cxn>
              </a:cxnLst>
              <a:rect l="0" t="0" r="r" b="b"/>
              <a:pathLst>
                <a:path w="321" h="217">
                  <a:moveTo>
                    <a:pt x="312" y="2"/>
                  </a:moveTo>
                  <a:lnTo>
                    <a:pt x="312" y="2"/>
                  </a:lnTo>
                  <a:lnTo>
                    <a:pt x="270" y="29"/>
                  </a:lnTo>
                  <a:lnTo>
                    <a:pt x="226" y="55"/>
                  </a:lnTo>
                  <a:lnTo>
                    <a:pt x="140" y="107"/>
                  </a:lnTo>
                  <a:lnTo>
                    <a:pt x="140" y="107"/>
                  </a:lnTo>
                  <a:lnTo>
                    <a:pt x="123" y="119"/>
                  </a:lnTo>
                  <a:lnTo>
                    <a:pt x="106" y="132"/>
                  </a:lnTo>
                  <a:lnTo>
                    <a:pt x="72" y="158"/>
                  </a:lnTo>
                  <a:lnTo>
                    <a:pt x="72" y="158"/>
                  </a:lnTo>
                  <a:lnTo>
                    <a:pt x="54" y="170"/>
                  </a:lnTo>
                  <a:lnTo>
                    <a:pt x="37" y="182"/>
                  </a:lnTo>
                  <a:lnTo>
                    <a:pt x="19" y="194"/>
                  </a:lnTo>
                  <a:lnTo>
                    <a:pt x="3" y="208"/>
                  </a:lnTo>
                  <a:lnTo>
                    <a:pt x="3" y="208"/>
                  </a:lnTo>
                  <a:lnTo>
                    <a:pt x="2" y="209"/>
                  </a:lnTo>
                  <a:lnTo>
                    <a:pt x="0" y="212"/>
                  </a:lnTo>
                  <a:lnTo>
                    <a:pt x="3" y="216"/>
                  </a:lnTo>
                  <a:lnTo>
                    <a:pt x="7" y="217"/>
                  </a:lnTo>
                  <a:lnTo>
                    <a:pt x="8" y="217"/>
                  </a:lnTo>
                  <a:lnTo>
                    <a:pt x="11" y="216"/>
                  </a:lnTo>
                  <a:lnTo>
                    <a:pt x="11" y="216"/>
                  </a:lnTo>
                  <a:lnTo>
                    <a:pt x="28" y="202"/>
                  </a:lnTo>
                  <a:lnTo>
                    <a:pt x="47" y="189"/>
                  </a:lnTo>
                  <a:lnTo>
                    <a:pt x="66" y="175"/>
                  </a:lnTo>
                  <a:lnTo>
                    <a:pt x="85" y="162"/>
                  </a:lnTo>
                  <a:lnTo>
                    <a:pt x="85" y="162"/>
                  </a:lnTo>
                  <a:lnTo>
                    <a:pt x="119" y="136"/>
                  </a:lnTo>
                  <a:lnTo>
                    <a:pt x="138" y="124"/>
                  </a:lnTo>
                  <a:lnTo>
                    <a:pt x="156" y="113"/>
                  </a:lnTo>
                  <a:lnTo>
                    <a:pt x="156" y="113"/>
                  </a:lnTo>
                  <a:lnTo>
                    <a:pt x="237" y="63"/>
                  </a:lnTo>
                  <a:lnTo>
                    <a:pt x="278" y="37"/>
                  </a:lnTo>
                  <a:lnTo>
                    <a:pt x="318" y="11"/>
                  </a:lnTo>
                  <a:lnTo>
                    <a:pt x="318" y="11"/>
                  </a:lnTo>
                  <a:lnTo>
                    <a:pt x="319" y="9"/>
                  </a:lnTo>
                  <a:lnTo>
                    <a:pt x="321" y="8"/>
                  </a:lnTo>
                  <a:lnTo>
                    <a:pt x="319" y="3"/>
                  </a:lnTo>
                  <a:lnTo>
                    <a:pt x="317" y="0"/>
                  </a:lnTo>
                  <a:lnTo>
                    <a:pt x="314" y="0"/>
                  </a:lnTo>
                  <a:lnTo>
                    <a:pt x="312" y="2"/>
                  </a:lnTo>
                  <a:lnTo>
                    <a:pt x="31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6" name="Freeform 1191"/>
            <p:cNvSpPr/>
            <p:nvPr/>
          </p:nvSpPr>
          <p:spPr bwMode="auto">
            <a:xfrm>
              <a:off x="5786438" y="2032000"/>
              <a:ext cx="123825" cy="85725"/>
            </a:xfrm>
            <a:custGeom>
              <a:avLst/>
              <a:gdLst/>
              <a:ahLst/>
              <a:cxnLst>
                <a:cxn ang="0">
                  <a:pos x="303" y="3"/>
                </a:cxn>
                <a:cxn ang="0">
                  <a:pos x="303" y="3"/>
                </a:cxn>
                <a:cxn ang="0">
                  <a:pos x="286" y="16"/>
                </a:cxn>
                <a:cxn ang="0">
                  <a:pos x="269" y="28"/>
                </a:cxn>
                <a:cxn ang="0">
                  <a:pos x="234" y="53"/>
                </a:cxn>
                <a:cxn ang="0">
                  <a:pos x="234" y="53"/>
                </a:cxn>
                <a:cxn ang="0">
                  <a:pos x="193" y="81"/>
                </a:cxn>
                <a:cxn ang="0">
                  <a:pos x="151" y="107"/>
                </a:cxn>
                <a:cxn ang="0">
                  <a:pos x="66" y="160"/>
                </a:cxn>
                <a:cxn ang="0">
                  <a:pos x="66" y="160"/>
                </a:cxn>
                <a:cxn ang="0">
                  <a:pos x="31" y="179"/>
                </a:cxn>
                <a:cxn ang="0">
                  <a:pos x="14" y="191"/>
                </a:cxn>
                <a:cxn ang="0">
                  <a:pos x="7" y="198"/>
                </a:cxn>
                <a:cxn ang="0">
                  <a:pos x="1" y="206"/>
                </a:cxn>
                <a:cxn ang="0">
                  <a:pos x="1" y="206"/>
                </a:cxn>
                <a:cxn ang="0">
                  <a:pos x="0" y="207"/>
                </a:cxn>
                <a:cxn ang="0">
                  <a:pos x="0" y="209"/>
                </a:cxn>
                <a:cxn ang="0">
                  <a:pos x="1" y="211"/>
                </a:cxn>
                <a:cxn ang="0">
                  <a:pos x="2" y="212"/>
                </a:cxn>
                <a:cxn ang="0">
                  <a:pos x="6" y="213"/>
                </a:cxn>
                <a:cxn ang="0">
                  <a:pos x="9" y="212"/>
                </a:cxn>
                <a:cxn ang="0">
                  <a:pos x="11" y="211"/>
                </a:cxn>
                <a:cxn ang="0">
                  <a:pos x="11" y="211"/>
                </a:cxn>
                <a:cxn ang="0">
                  <a:pos x="18" y="203"/>
                </a:cxn>
                <a:cxn ang="0">
                  <a:pos x="27" y="198"/>
                </a:cxn>
                <a:cxn ang="0">
                  <a:pos x="45" y="186"/>
                </a:cxn>
                <a:cxn ang="0">
                  <a:pos x="45" y="186"/>
                </a:cxn>
                <a:cxn ang="0">
                  <a:pos x="68" y="172"/>
                </a:cxn>
                <a:cxn ang="0">
                  <a:pos x="91" y="157"/>
                </a:cxn>
                <a:cxn ang="0">
                  <a:pos x="91" y="157"/>
                </a:cxn>
                <a:cxn ang="0">
                  <a:pos x="176" y="106"/>
                </a:cxn>
                <a:cxn ang="0">
                  <a:pos x="176" y="106"/>
                </a:cxn>
                <a:cxn ang="0">
                  <a:pos x="195" y="94"/>
                </a:cxn>
                <a:cxn ang="0">
                  <a:pos x="213" y="83"/>
                </a:cxn>
                <a:cxn ang="0">
                  <a:pos x="248" y="56"/>
                </a:cxn>
                <a:cxn ang="0">
                  <a:pos x="248" y="56"/>
                </a:cxn>
                <a:cxn ang="0">
                  <a:pos x="280" y="34"/>
                </a:cxn>
                <a:cxn ang="0">
                  <a:pos x="295" y="22"/>
                </a:cxn>
                <a:cxn ang="0">
                  <a:pos x="311" y="11"/>
                </a:cxn>
                <a:cxn ang="0">
                  <a:pos x="311" y="11"/>
                </a:cxn>
                <a:cxn ang="0">
                  <a:pos x="312" y="8"/>
                </a:cxn>
                <a:cxn ang="0">
                  <a:pos x="312" y="7"/>
                </a:cxn>
                <a:cxn ang="0">
                  <a:pos x="311" y="3"/>
                </a:cxn>
                <a:cxn ang="0">
                  <a:pos x="307" y="0"/>
                </a:cxn>
                <a:cxn ang="0">
                  <a:pos x="304" y="2"/>
                </a:cxn>
                <a:cxn ang="0">
                  <a:pos x="303" y="3"/>
                </a:cxn>
                <a:cxn ang="0">
                  <a:pos x="303" y="3"/>
                </a:cxn>
              </a:cxnLst>
              <a:rect l="0" t="0" r="r" b="b"/>
              <a:pathLst>
                <a:path w="312" h="213">
                  <a:moveTo>
                    <a:pt x="303" y="3"/>
                  </a:moveTo>
                  <a:lnTo>
                    <a:pt x="303" y="3"/>
                  </a:lnTo>
                  <a:lnTo>
                    <a:pt x="286" y="16"/>
                  </a:lnTo>
                  <a:lnTo>
                    <a:pt x="269" y="28"/>
                  </a:lnTo>
                  <a:lnTo>
                    <a:pt x="234" y="53"/>
                  </a:lnTo>
                  <a:lnTo>
                    <a:pt x="234" y="53"/>
                  </a:lnTo>
                  <a:lnTo>
                    <a:pt x="193" y="81"/>
                  </a:lnTo>
                  <a:lnTo>
                    <a:pt x="151" y="107"/>
                  </a:lnTo>
                  <a:lnTo>
                    <a:pt x="66" y="160"/>
                  </a:lnTo>
                  <a:lnTo>
                    <a:pt x="66" y="160"/>
                  </a:lnTo>
                  <a:lnTo>
                    <a:pt x="31" y="179"/>
                  </a:lnTo>
                  <a:lnTo>
                    <a:pt x="14" y="191"/>
                  </a:lnTo>
                  <a:lnTo>
                    <a:pt x="7" y="198"/>
                  </a:lnTo>
                  <a:lnTo>
                    <a:pt x="1" y="206"/>
                  </a:lnTo>
                  <a:lnTo>
                    <a:pt x="1" y="206"/>
                  </a:lnTo>
                  <a:lnTo>
                    <a:pt x="0" y="207"/>
                  </a:lnTo>
                  <a:lnTo>
                    <a:pt x="0" y="209"/>
                  </a:lnTo>
                  <a:lnTo>
                    <a:pt x="1" y="211"/>
                  </a:lnTo>
                  <a:lnTo>
                    <a:pt x="2" y="212"/>
                  </a:lnTo>
                  <a:lnTo>
                    <a:pt x="6" y="213"/>
                  </a:lnTo>
                  <a:lnTo>
                    <a:pt x="9" y="212"/>
                  </a:lnTo>
                  <a:lnTo>
                    <a:pt x="11" y="211"/>
                  </a:lnTo>
                  <a:lnTo>
                    <a:pt x="11" y="211"/>
                  </a:lnTo>
                  <a:lnTo>
                    <a:pt x="18" y="203"/>
                  </a:lnTo>
                  <a:lnTo>
                    <a:pt x="27" y="198"/>
                  </a:lnTo>
                  <a:lnTo>
                    <a:pt x="45" y="186"/>
                  </a:lnTo>
                  <a:lnTo>
                    <a:pt x="45" y="186"/>
                  </a:lnTo>
                  <a:lnTo>
                    <a:pt x="68" y="172"/>
                  </a:lnTo>
                  <a:lnTo>
                    <a:pt x="91" y="157"/>
                  </a:lnTo>
                  <a:lnTo>
                    <a:pt x="91" y="157"/>
                  </a:lnTo>
                  <a:lnTo>
                    <a:pt x="176" y="106"/>
                  </a:lnTo>
                  <a:lnTo>
                    <a:pt x="176" y="106"/>
                  </a:lnTo>
                  <a:lnTo>
                    <a:pt x="195" y="94"/>
                  </a:lnTo>
                  <a:lnTo>
                    <a:pt x="213" y="83"/>
                  </a:lnTo>
                  <a:lnTo>
                    <a:pt x="248" y="56"/>
                  </a:lnTo>
                  <a:lnTo>
                    <a:pt x="248" y="56"/>
                  </a:lnTo>
                  <a:lnTo>
                    <a:pt x="280" y="34"/>
                  </a:lnTo>
                  <a:lnTo>
                    <a:pt x="295" y="22"/>
                  </a:lnTo>
                  <a:lnTo>
                    <a:pt x="311" y="11"/>
                  </a:lnTo>
                  <a:lnTo>
                    <a:pt x="311" y="11"/>
                  </a:lnTo>
                  <a:lnTo>
                    <a:pt x="312" y="8"/>
                  </a:lnTo>
                  <a:lnTo>
                    <a:pt x="312" y="7"/>
                  </a:lnTo>
                  <a:lnTo>
                    <a:pt x="311" y="3"/>
                  </a:lnTo>
                  <a:lnTo>
                    <a:pt x="307" y="0"/>
                  </a:lnTo>
                  <a:lnTo>
                    <a:pt x="304" y="2"/>
                  </a:lnTo>
                  <a:lnTo>
                    <a:pt x="303" y="3"/>
                  </a:lnTo>
                  <a:lnTo>
                    <a:pt x="303"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7" name="Freeform 1192"/>
            <p:cNvSpPr/>
            <p:nvPr/>
          </p:nvSpPr>
          <p:spPr bwMode="auto">
            <a:xfrm>
              <a:off x="5835651" y="2051050"/>
              <a:ext cx="103188" cy="68263"/>
            </a:xfrm>
            <a:custGeom>
              <a:avLst/>
              <a:gdLst/>
              <a:ahLst/>
              <a:cxnLst>
                <a:cxn ang="0">
                  <a:pos x="250" y="1"/>
                </a:cxn>
                <a:cxn ang="0">
                  <a:pos x="250" y="1"/>
                </a:cxn>
                <a:cxn ang="0">
                  <a:pos x="237" y="12"/>
                </a:cxn>
                <a:cxn ang="0">
                  <a:pos x="223" y="21"/>
                </a:cxn>
                <a:cxn ang="0">
                  <a:pos x="192" y="38"/>
                </a:cxn>
                <a:cxn ang="0">
                  <a:pos x="192" y="38"/>
                </a:cxn>
                <a:cxn ang="0">
                  <a:pos x="123" y="84"/>
                </a:cxn>
                <a:cxn ang="0">
                  <a:pos x="123" y="84"/>
                </a:cxn>
                <a:cxn ang="0">
                  <a:pos x="92" y="103"/>
                </a:cxn>
                <a:cxn ang="0">
                  <a:pos x="62" y="120"/>
                </a:cxn>
                <a:cxn ang="0">
                  <a:pos x="30" y="140"/>
                </a:cxn>
                <a:cxn ang="0">
                  <a:pos x="16" y="150"/>
                </a:cxn>
                <a:cxn ang="0">
                  <a:pos x="3" y="162"/>
                </a:cxn>
                <a:cxn ang="0">
                  <a:pos x="3" y="162"/>
                </a:cxn>
                <a:cxn ang="0">
                  <a:pos x="2" y="163"/>
                </a:cxn>
                <a:cxn ang="0">
                  <a:pos x="0" y="166"/>
                </a:cxn>
                <a:cxn ang="0">
                  <a:pos x="2" y="167"/>
                </a:cxn>
                <a:cxn ang="0">
                  <a:pos x="3" y="170"/>
                </a:cxn>
                <a:cxn ang="0">
                  <a:pos x="7" y="171"/>
                </a:cxn>
                <a:cxn ang="0">
                  <a:pos x="8" y="171"/>
                </a:cxn>
                <a:cxn ang="0">
                  <a:pos x="11" y="170"/>
                </a:cxn>
                <a:cxn ang="0">
                  <a:pos x="11" y="170"/>
                </a:cxn>
                <a:cxn ang="0">
                  <a:pos x="25" y="158"/>
                </a:cxn>
                <a:cxn ang="0">
                  <a:pos x="41" y="146"/>
                </a:cxn>
                <a:cxn ang="0">
                  <a:pos x="72" y="127"/>
                </a:cxn>
                <a:cxn ang="0">
                  <a:pos x="105" y="107"/>
                </a:cxn>
                <a:cxn ang="0">
                  <a:pos x="136" y="88"/>
                </a:cxn>
                <a:cxn ang="0">
                  <a:pos x="136" y="88"/>
                </a:cxn>
                <a:cxn ang="0">
                  <a:pos x="207" y="42"/>
                </a:cxn>
                <a:cxn ang="0">
                  <a:pos x="207" y="42"/>
                </a:cxn>
                <a:cxn ang="0">
                  <a:pos x="233" y="27"/>
                </a:cxn>
                <a:cxn ang="0">
                  <a:pos x="246" y="20"/>
                </a:cxn>
                <a:cxn ang="0">
                  <a:pos x="258" y="10"/>
                </a:cxn>
                <a:cxn ang="0">
                  <a:pos x="258" y="10"/>
                </a:cxn>
                <a:cxn ang="0">
                  <a:pos x="259" y="8"/>
                </a:cxn>
                <a:cxn ang="0">
                  <a:pos x="259" y="7"/>
                </a:cxn>
                <a:cxn ang="0">
                  <a:pos x="258" y="3"/>
                </a:cxn>
                <a:cxn ang="0">
                  <a:pos x="254" y="0"/>
                </a:cxn>
                <a:cxn ang="0">
                  <a:pos x="251" y="1"/>
                </a:cxn>
                <a:cxn ang="0">
                  <a:pos x="250" y="1"/>
                </a:cxn>
                <a:cxn ang="0">
                  <a:pos x="250" y="1"/>
                </a:cxn>
              </a:cxnLst>
              <a:rect l="0" t="0" r="r" b="b"/>
              <a:pathLst>
                <a:path w="259" h="171">
                  <a:moveTo>
                    <a:pt x="250" y="1"/>
                  </a:moveTo>
                  <a:lnTo>
                    <a:pt x="250" y="1"/>
                  </a:lnTo>
                  <a:lnTo>
                    <a:pt x="237" y="12"/>
                  </a:lnTo>
                  <a:lnTo>
                    <a:pt x="223" y="21"/>
                  </a:lnTo>
                  <a:lnTo>
                    <a:pt x="192" y="38"/>
                  </a:lnTo>
                  <a:lnTo>
                    <a:pt x="192" y="38"/>
                  </a:lnTo>
                  <a:lnTo>
                    <a:pt x="123" y="84"/>
                  </a:lnTo>
                  <a:lnTo>
                    <a:pt x="123" y="84"/>
                  </a:lnTo>
                  <a:lnTo>
                    <a:pt x="92" y="103"/>
                  </a:lnTo>
                  <a:lnTo>
                    <a:pt x="62" y="120"/>
                  </a:lnTo>
                  <a:lnTo>
                    <a:pt x="30" y="140"/>
                  </a:lnTo>
                  <a:lnTo>
                    <a:pt x="16" y="150"/>
                  </a:lnTo>
                  <a:lnTo>
                    <a:pt x="3" y="162"/>
                  </a:lnTo>
                  <a:lnTo>
                    <a:pt x="3" y="162"/>
                  </a:lnTo>
                  <a:lnTo>
                    <a:pt x="2" y="163"/>
                  </a:lnTo>
                  <a:lnTo>
                    <a:pt x="0" y="166"/>
                  </a:lnTo>
                  <a:lnTo>
                    <a:pt x="2" y="167"/>
                  </a:lnTo>
                  <a:lnTo>
                    <a:pt x="3" y="170"/>
                  </a:lnTo>
                  <a:lnTo>
                    <a:pt x="7" y="171"/>
                  </a:lnTo>
                  <a:lnTo>
                    <a:pt x="8" y="171"/>
                  </a:lnTo>
                  <a:lnTo>
                    <a:pt x="11" y="170"/>
                  </a:lnTo>
                  <a:lnTo>
                    <a:pt x="11" y="170"/>
                  </a:lnTo>
                  <a:lnTo>
                    <a:pt x="25" y="158"/>
                  </a:lnTo>
                  <a:lnTo>
                    <a:pt x="41" y="146"/>
                  </a:lnTo>
                  <a:lnTo>
                    <a:pt x="72" y="127"/>
                  </a:lnTo>
                  <a:lnTo>
                    <a:pt x="105" y="107"/>
                  </a:lnTo>
                  <a:lnTo>
                    <a:pt x="136" y="88"/>
                  </a:lnTo>
                  <a:lnTo>
                    <a:pt x="136" y="88"/>
                  </a:lnTo>
                  <a:lnTo>
                    <a:pt x="207" y="42"/>
                  </a:lnTo>
                  <a:lnTo>
                    <a:pt x="207" y="42"/>
                  </a:lnTo>
                  <a:lnTo>
                    <a:pt x="233" y="27"/>
                  </a:lnTo>
                  <a:lnTo>
                    <a:pt x="246" y="20"/>
                  </a:lnTo>
                  <a:lnTo>
                    <a:pt x="258" y="10"/>
                  </a:lnTo>
                  <a:lnTo>
                    <a:pt x="258" y="10"/>
                  </a:lnTo>
                  <a:lnTo>
                    <a:pt x="259" y="8"/>
                  </a:lnTo>
                  <a:lnTo>
                    <a:pt x="259" y="7"/>
                  </a:lnTo>
                  <a:lnTo>
                    <a:pt x="258" y="3"/>
                  </a:lnTo>
                  <a:lnTo>
                    <a:pt x="254" y="0"/>
                  </a:lnTo>
                  <a:lnTo>
                    <a:pt x="251" y="1"/>
                  </a:lnTo>
                  <a:lnTo>
                    <a:pt x="250" y="1"/>
                  </a:lnTo>
                  <a:lnTo>
                    <a:pt x="250"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8" name="Freeform 1193"/>
            <p:cNvSpPr/>
            <p:nvPr/>
          </p:nvSpPr>
          <p:spPr bwMode="auto">
            <a:xfrm>
              <a:off x="5853113" y="2078038"/>
              <a:ext cx="101600" cy="65088"/>
            </a:xfrm>
            <a:custGeom>
              <a:avLst/>
              <a:gdLst/>
              <a:ahLst/>
              <a:cxnLst>
                <a:cxn ang="0">
                  <a:pos x="247" y="0"/>
                </a:cxn>
                <a:cxn ang="0">
                  <a:pos x="247" y="0"/>
                </a:cxn>
                <a:cxn ang="0">
                  <a:pos x="229" y="11"/>
                </a:cxn>
                <a:cxn ang="0">
                  <a:pos x="212" y="21"/>
                </a:cxn>
                <a:cxn ang="0">
                  <a:pos x="195" y="33"/>
                </a:cxn>
                <a:cxn ang="0">
                  <a:pos x="177" y="42"/>
                </a:cxn>
                <a:cxn ang="0">
                  <a:pos x="177" y="42"/>
                </a:cxn>
                <a:cxn ang="0">
                  <a:pos x="141" y="60"/>
                </a:cxn>
                <a:cxn ang="0">
                  <a:pos x="106" y="79"/>
                </a:cxn>
                <a:cxn ang="0">
                  <a:pos x="106" y="79"/>
                </a:cxn>
                <a:cxn ang="0">
                  <a:pos x="90" y="89"/>
                </a:cxn>
                <a:cxn ang="0">
                  <a:pos x="73" y="101"/>
                </a:cxn>
                <a:cxn ang="0">
                  <a:pos x="58" y="111"/>
                </a:cxn>
                <a:cxn ang="0">
                  <a:pos x="42" y="122"/>
                </a:cxn>
                <a:cxn ang="0">
                  <a:pos x="42" y="122"/>
                </a:cxn>
                <a:cxn ang="0">
                  <a:pos x="30" y="128"/>
                </a:cxn>
                <a:cxn ang="0">
                  <a:pos x="18" y="135"/>
                </a:cxn>
                <a:cxn ang="0">
                  <a:pos x="9" y="144"/>
                </a:cxn>
                <a:cxn ang="0">
                  <a:pos x="5" y="149"/>
                </a:cxn>
                <a:cxn ang="0">
                  <a:pos x="1" y="155"/>
                </a:cxn>
                <a:cxn ang="0">
                  <a:pos x="1" y="155"/>
                </a:cxn>
                <a:cxn ang="0">
                  <a:pos x="0" y="157"/>
                </a:cxn>
                <a:cxn ang="0">
                  <a:pos x="1" y="160"/>
                </a:cxn>
                <a:cxn ang="0">
                  <a:pos x="4" y="162"/>
                </a:cxn>
                <a:cxn ang="0">
                  <a:pos x="8" y="164"/>
                </a:cxn>
                <a:cxn ang="0">
                  <a:pos x="9" y="162"/>
                </a:cxn>
                <a:cxn ang="0">
                  <a:pos x="12" y="161"/>
                </a:cxn>
                <a:cxn ang="0">
                  <a:pos x="12" y="161"/>
                </a:cxn>
                <a:cxn ang="0">
                  <a:pos x="16" y="153"/>
                </a:cxn>
                <a:cxn ang="0">
                  <a:pos x="22" y="147"/>
                </a:cxn>
                <a:cxn ang="0">
                  <a:pos x="29" y="142"/>
                </a:cxn>
                <a:cxn ang="0">
                  <a:pos x="35" y="138"/>
                </a:cxn>
                <a:cxn ang="0">
                  <a:pos x="51" y="128"/>
                </a:cxn>
                <a:cxn ang="0">
                  <a:pos x="67" y="121"/>
                </a:cxn>
                <a:cxn ang="0">
                  <a:pos x="67" y="121"/>
                </a:cxn>
                <a:cxn ang="0">
                  <a:pos x="81" y="111"/>
                </a:cxn>
                <a:cxn ang="0">
                  <a:pos x="97" y="101"/>
                </a:cxn>
                <a:cxn ang="0">
                  <a:pos x="111" y="91"/>
                </a:cxn>
                <a:cxn ang="0">
                  <a:pos x="127" y="81"/>
                </a:cxn>
                <a:cxn ang="0">
                  <a:pos x="127" y="81"/>
                </a:cxn>
                <a:cxn ang="0">
                  <a:pos x="160" y="66"/>
                </a:cxn>
                <a:cxn ang="0">
                  <a:pos x="191" y="49"/>
                </a:cxn>
                <a:cxn ang="0">
                  <a:pos x="191" y="49"/>
                </a:cxn>
                <a:cxn ang="0">
                  <a:pos x="207" y="40"/>
                </a:cxn>
                <a:cxn ang="0">
                  <a:pos x="222" y="29"/>
                </a:cxn>
                <a:cxn ang="0">
                  <a:pos x="237" y="20"/>
                </a:cxn>
                <a:cxn ang="0">
                  <a:pos x="253" y="11"/>
                </a:cxn>
                <a:cxn ang="0">
                  <a:pos x="253" y="11"/>
                </a:cxn>
                <a:cxn ang="0">
                  <a:pos x="255" y="8"/>
                </a:cxn>
                <a:cxn ang="0">
                  <a:pos x="255" y="7"/>
                </a:cxn>
                <a:cxn ang="0">
                  <a:pos x="255" y="3"/>
                </a:cxn>
                <a:cxn ang="0">
                  <a:pos x="251" y="0"/>
                </a:cxn>
                <a:cxn ang="0">
                  <a:pos x="250" y="0"/>
                </a:cxn>
                <a:cxn ang="0">
                  <a:pos x="247" y="0"/>
                </a:cxn>
                <a:cxn ang="0">
                  <a:pos x="247" y="0"/>
                </a:cxn>
              </a:cxnLst>
              <a:rect l="0" t="0" r="r" b="b"/>
              <a:pathLst>
                <a:path w="255" h="164">
                  <a:moveTo>
                    <a:pt x="247" y="0"/>
                  </a:moveTo>
                  <a:lnTo>
                    <a:pt x="247" y="0"/>
                  </a:lnTo>
                  <a:lnTo>
                    <a:pt x="229" y="11"/>
                  </a:lnTo>
                  <a:lnTo>
                    <a:pt x="212" y="21"/>
                  </a:lnTo>
                  <a:lnTo>
                    <a:pt x="195" y="33"/>
                  </a:lnTo>
                  <a:lnTo>
                    <a:pt x="177" y="42"/>
                  </a:lnTo>
                  <a:lnTo>
                    <a:pt x="177" y="42"/>
                  </a:lnTo>
                  <a:lnTo>
                    <a:pt x="141" y="60"/>
                  </a:lnTo>
                  <a:lnTo>
                    <a:pt x="106" y="79"/>
                  </a:lnTo>
                  <a:lnTo>
                    <a:pt x="106" y="79"/>
                  </a:lnTo>
                  <a:lnTo>
                    <a:pt x="90" y="89"/>
                  </a:lnTo>
                  <a:lnTo>
                    <a:pt x="73" y="101"/>
                  </a:lnTo>
                  <a:lnTo>
                    <a:pt x="58" y="111"/>
                  </a:lnTo>
                  <a:lnTo>
                    <a:pt x="42" y="122"/>
                  </a:lnTo>
                  <a:lnTo>
                    <a:pt x="42" y="122"/>
                  </a:lnTo>
                  <a:lnTo>
                    <a:pt x="30" y="128"/>
                  </a:lnTo>
                  <a:lnTo>
                    <a:pt x="18" y="135"/>
                  </a:lnTo>
                  <a:lnTo>
                    <a:pt x="9" y="144"/>
                  </a:lnTo>
                  <a:lnTo>
                    <a:pt x="5" y="149"/>
                  </a:lnTo>
                  <a:lnTo>
                    <a:pt x="1" y="155"/>
                  </a:lnTo>
                  <a:lnTo>
                    <a:pt x="1" y="155"/>
                  </a:lnTo>
                  <a:lnTo>
                    <a:pt x="0" y="157"/>
                  </a:lnTo>
                  <a:lnTo>
                    <a:pt x="1" y="160"/>
                  </a:lnTo>
                  <a:lnTo>
                    <a:pt x="4" y="162"/>
                  </a:lnTo>
                  <a:lnTo>
                    <a:pt x="8" y="164"/>
                  </a:lnTo>
                  <a:lnTo>
                    <a:pt x="9" y="162"/>
                  </a:lnTo>
                  <a:lnTo>
                    <a:pt x="12" y="161"/>
                  </a:lnTo>
                  <a:lnTo>
                    <a:pt x="12" y="161"/>
                  </a:lnTo>
                  <a:lnTo>
                    <a:pt x="16" y="153"/>
                  </a:lnTo>
                  <a:lnTo>
                    <a:pt x="22" y="147"/>
                  </a:lnTo>
                  <a:lnTo>
                    <a:pt x="29" y="142"/>
                  </a:lnTo>
                  <a:lnTo>
                    <a:pt x="35" y="138"/>
                  </a:lnTo>
                  <a:lnTo>
                    <a:pt x="51" y="128"/>
                  </a:lnTo>
                  <a:lnTo>
                    <a:pt x="67" y="121"/>
                  </a:lnTo>
                  <a:lnTo>
                    <a:pt x="67" y="121"/>
                  </a:lnTo>
                  <a:lnTo>
                    <a:pt x="81" y="111"/>
                  </a:lnTo>
                  <a:lnTo>
                    <a:pt x="97" y="101"/>
                  </a:lnTo>
                  <a:lnTo>
                    <a:pt x="111" y="91"/>
                  </a:lnTo>
                  <a:lnTo>
                    <a:pt x="127" y="81"/>
                  </a:lnTo>
                  <a:lnTo>
                    <a:pt x="127" y="81"/>
                  </a:lnTo>
                  <a:lnTo>
                    <a:pt x="160" y="66"/>
                  </a:lnTo>
                  <a:lnTo>
                    <a:pt x="191" y="49"/>
                  </a:lnTo>
                  <a:lnTo>
                    <a:pt x="191" y="49"/>
                  </a:lnTo>
                  <a:lnTo>
                    <a:pt x="207" y="40"/>
                  </a:lnTo>
                  <a:lnTo>
                    <a:pt x="222" y="29"/>
                  </a:lnTo>
                  <a:lnTo>
                    <a:pt x="237" y="20"/>
                  </a:lnTo>
                  <a:lnTo>
                    <a:pt x="253" y="11"/>
                  </a:lnTo>
                  <a:lnTo>
                    <a:pt x="253" y="11"/>
                  </a:lnTo>
                  <a:lnTo>
                    <a:pt x="255" y="8"/>
                  </a:lnTo>
                  <a:lnTo>
                    <a:pt x="255" y="7"/>
                  </a:lnTo>
                  <a:lnTo>
                    <a:pt x="255" y="3"/>
                  </a:lnTo>
                  <a:lnTo>
                    <a:pt x="251" y="0"/>
                  </a:lnTo>
                  <a:lnTo>
                    <a:pt x="250" y="0"/>
                  </a:lnTo>
                  <a:lnTo>
                    <a:pt x="247" y="0"/>
                  </a:lnTo>
                  <a:lnTo>
                    <a:pt x="247"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9" name="Freeform 1194"/>
            <p:cNvSpPr/>
            <p:nvPr/>
          </p:nvSpPr>
          <p:spPr bwMode="auto">
            <a:xfrm>
              <a:off x="5859463" y="2103438"/>
              <a:ext cx="103188" cy="69850"/>
            </a:xfrm>
            <a:custGeom>
              <a:avLst/>
              <a:gdLst/>
              <a:ahLst/>
              <a:cxnLst>
                <a:cxn ang="0">
                  <a:pos x="255" y="0"/>
                </a:cxn>
                <a:cxn ang="0">
                  <a:pos x="255" y="0"/>
                </a:cxn>
                <a:cxn ang="0">
                  <a:pos x="238" y="8"/>
                </a:cxn>
                <a:cxn ang="0">
                  <a:pos x="220" y="17"/>
                </a:cxn>
                <a:cxn ang="0">
                  <a:pos x="187" y="38"/>
                </a:cxn>
                <a:cxn ang="0">
                  <a:pos x="187" y="38"/>
                </a:cxn>
                <a:cxn ang="0">
                  <a:pos x="106" y="85"/>
                </a:cxn>
                <a:cxn ang="0">
                  <a:pos x="106" y="85"/>
                </a:cxn>
                <a:cxn ang="0">
                  <a:pos x="87" y="96"/>
                </a:cxn>
                <a:cxn ang="0">
                  <a:pos x="70" y="109"/>
                </a:cxn>
                <a:cxn ang="0">
                  <a:pos x="36" y="134"/>
                </a:cxn>
                <a:cxn ang="0">
                  <a:pos x="36" y="134"/>
                </a:cxn>
                <a:cxn ang="0">
                  <a:pos x="15" y="148"/>
                </a:cxn>
                <a:cxn ang="0">
                  <a:pos x="6" y="157"/>
                </a:cxn>
                <a:cxn ang="0">
                  <a:pos x="2" y="163"/>
                </a:cxn>
                <a:cxn ang="0">
                  <a:pos x="0" y="168"/>
                </a:cxn>
                <a:cxn ang="0">
                  <a:pos x="0" y="168"/>
                </a:cxn>
                <a:cxn ang="0">
                  <a:pos x="0" y="170"/>
                </a:cxn>
                <a:cxn ang="0">
                  <a:pos x="0" y="173"/>
                </a:cxn>
                <a:cxn ang="0">
                  <a:pos x="2" y="174"/>
                </a:cxn>
                <a:cxn ang="0">
                  <a:pos x="4" y="176"/>
                </a:cxn>
                <a:cxn ang="0">
                  <a:pos x="8" y="174"/>
                </a:cxn>
                <a:cxn ang="0">
                  <a:pos x="10" y="173"/>
                </a:cxn>
                <a:cxn ang="0">
                  <a:pos x="12" y="172"/>
                </a:cxn>
                <a:cxn ang="0">
                  <a:pos x="12" y="172"/>
                </a:cxn>
                <a:cxn ang="0">
                  <a:pos x="14" y="166"/>
                </a:cxn>
                <a:cxn ang="0">
                  <a:pos x="19" y="160"/>
                </a:cxn>
                <a:cxn ang="0">
                  <a:pos x="32" y="149"/>
                </a:cxn>
                <a:cxn ang="0">
                  <a:pos x="57" y="132"/>
                </a:cxn>
                <a:cxn ang="0">
                  <a:pos x="57" y="132"/>
                </a:cxn>
                <a:cxn ang="0">
                  <a:pos x="89" y="110"/>
                </a:cxn>
                <a:cxn ang="0">
                  <a:pos x="120" y="89"/>
                </a:cxn>
                <a:cxn ang="0">
                  <a:pos x="120" y="89"/>
                </a:cxn>
                <a:cxn ang="0">
                  <a:pos x="183" y="53"/>
                </a:cxn>
                <a:cxn ang="0">
                  <a:pos x="183" y="53"/>
                </a:cxn>
                <a:cxn ang="0">
                  <a:pos x="220" y="30"/>
                </a:cxn>
                <a:cxn ang="0">
                  <a:pos x="239" y="20"/>
                </a:cxn>
                <a:cxn ang="0">
                  <a:pos x="248" y="16"/>
                </a:cxn>
                <a:cxn ang="0">
                  <a:pos x="259" y="12"/>
                </a:cxn>
                <a:cxn ang="0">
                  <a:pos x="259" y="12"/>
                </a:cxn>
                <a:cxn ang="0">
                  <a:pos x="260" y="11"/>
                </a:cxn>
                <a:cxn ang="0">
                  <a:pos x="261" y="8"/>
                </a:cxn>
                <a:cxn ang="0">
                  <a:pos x="261" y="4"/>
                </a:cxn>
                <a:cxn ang="0">
                  <a:pos x="260" y="2"/>
                </a:cxn>
                <a:cxn ang="0">
                  <a:pos x="257" y="0"/>
                </a:cxn>
                <a:cxn ang="0">
                  <a:pos x="255" y="0"/>
                </a:cxn>
                <a:cxn ang="0">
                  <a:pos x="255" y="0"/>
                </a:cxn>
              </a:cxnLst>
              <a:rect l="0" t="0" r="r" b="b"/>
              <a:pathLst>
                <a:path w="261" h="176">
                  <a:moveTo>
                    <a:pt x="255" y="0"/>
                  </a:moveTo>
                  <a:lnTo>
                    <a:pt x="255" y="0"/>
                  </a:lnTo>
                  <a:lnTo>
                    <a:pt x="238" y="8"/>
                  </a:lnTo>
                  <a:lnTo>
                    <a:pt x="220" y="17"/>
                  </a:lnTo>
                  <a:lnTo>
                    <a:pt x="187" y="38"/>
                  </a:lnTo>
                  <a:lnTo>
                    <a:pt x="187" y="38"/>
                  </a:lnTo>
                  <a:lnTo>
                    <a:pt x="106" y="85"/>
                  </a:lnTo>
                  <a:lnTo>
                    <a:pt x="106" y="85"/>
                  </a:lnTo>
                  <a:lnTo>
                    <a:pt x="87" y="96"/>
                  </a:lnTo>
                  <a:lnTo>
                    <a:pt x="70" y="109"/>
                  </a:lnTo>
                  <a:lnTo>
                    <a:pt x="36" y="134"/>
                  </a:lnTo>
                  <a:lnTo>
                    <a:pt x="36" y="134"/>
                  </a:lnTo>
                  <a:lnTo>
                    <a:pt x="15" y="148"/>
                  </a:lnTo>
                  <a:lnTo>
                    <a:pt x="6" y="157"/>
                  </a:lnTo>
                  <a:lnTo>
                    <a:pt x="2" y="163"/>
                  </a:lnTo>
                  <a:lnTo>
                    <a:pt x="0" y="168"/>
                  </a:lnTo>
                  <a:lnTo>
                    <a:pt x="0" y="168"/>
                  </a:lnTo>
                  <a:lnTo>
                    <a:pt x="0" y="170"/>
                  </a:lnTo>
                  <a:lnTo>
                    <a:pt x="0" y="173"/>
                  </a:lnTo>
                  <a:lnTo>
                    <a:pt x="2" y="174"/>
                  </a:lnTo>
                  <a:lnTo>
                    <a:pt x="4" y="176"/>
                  </a:lnTo>
                  <a:lnTo>
                    <a:pt x="8" y="174"/>
                  </a:lnTo>
                  <a:lnTo>
                    <a:pt x="10" y="173"/>
                  </a:lnTo>
                  <a:lnTo>
                    <a:pt x="12" y="172"/>
                  </a:lnTo>
                  <a:lnTo>
                    <a:pt x="12" y="172"/>
                  </a:lnTo>
                  <a:lnTo>
                    <a:pt x="14" y="166"/>
                  </a:lnTo>
                  <a:lnTo>
                    <a:pt x="19" y="160"/>
                  </a:lnTo>
                  <a:lnTo>
                    <a:pt x="32" y="149"/>
                  </a:lnTo>
                  <a:lnTo>
                    <a:pt x="57" y="132"/>
                  </a:lnTo>
                  <a:lnTo>
                    <a:pt x="57" y="132"/>
                  </a:lnTo>
                  <a:lnTo>
                    <a:pt x="89" y="110"/>
                  </a:lnTo>
                  <a:lnTo>
                    <a:pt x="120" y="89"/>
                  </a:lnTo>
                  <a:lnTo>
                    <a:pt x="120" y="89"/>
                  </a:lnTo>
                  <a:lnTo>
                    <a:pt x="183" y="53"/>
                  </a:lnTo>
                  <a:lnTo>
                    <a:pt x="183" y="53"/>
                  </a:lnTo>
                  <a:lnTo>
                    <a:pt x="220" y="30"/>
                  </a:lnTo>
                  <a:lnTo>
                    <a:pt x="239" y="20"/>
                  </a:lnTo>
                  <a:lnTo>
                    <a:pt x="248" y="16"/>
                  </a:lnTo>
                  <a:lnTo>
                    <a:pt x="259" y="12"/>
                  </a:lnTo>
                  <a:lnTo>
                    <a:pt x="259" y="12"/>
                  </a:lnTo>
                  <a:lnTo>
                    <a:pt x="260" y="11"/>
                  </a:lnTo>
                  <a:lnTo>
                    <a:pt x="261" y="8"/>
                  </a:lnTo>
                  <a:lnTo>
                    <a:pt x="261" y="4"/>
                  </a:lnTo>
                  <a:lnTo>
                    <a:pt x="260" y="2"/>
                  </a:lnTo>
                  <a:lnTo>
                    <a:pt x="257" y="0"/>
                  </a:lnTo>
                  <a:lnTo>
                    <a:pt x="255" y="0"/>
                  </a:lnTo>
                  <a:lnTo>
                    <a:pt x="255"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0" name="Freeform 1195"/>
            <p:cNvSpPr/>
            <p:nvPr/>
          </p:nvSpPr>
          <p:spPr bwMode="auto">
            <a:xfrm>
              <a:off x="5856288" y="2139950"/>
              <a:ext cx="104775" cy="73025"/>
            </a:xfrm>
            <a:custGeom>
              <a:avLst/>
              <a:gdLst/>
              <a:ahLst/>
              <a:cxnLst>
                <a:cxn ang="0">
                  <a:pos x="256" y="1"/>
                </a:cxn>
                <a:cxn ang="0">
                  <a:pos x="256" y="1"/>
                </a:cxn>
                <a:cxn ang="0">
                  <a:pos x="245" y="13"/>
                </a:cxn>
                <a:cxn ang="0">
                  <a:pos x="230" y="22"/>
                </a:cxn>
                <a:cxn ang="0">
                  <a:pos x="216" y="31"/>
                </a:cxn>
                <a:cxn ang="0">
                  <a:pos x="201" y="39"/>
                </a:cxn>
                <a:cxn ang="0">
                  <a:pos x="201" y="39"/>
                </a:cxn>
                <a:cxn ang="0">
                  <a:pos x="179" y="51"/>
                </a:cxn>
                <a:cxn ang="0">
                  <a:pos x="157" y="65"/>
                </a:cxn>
                <a:cxn ang="0">
                  <a:pos x="135" y="81"/>
                </a:cxn>
                <a:cxn ang="0">
                  <a:pos x="114" y="95"/>
                </a:cxn>
                <a:cxn ang="0">
                  <a:pos x="114" y="95"/>
                </a:cxn>
                <a:cxn ang="0">
                  <a:pos x="95" y="107"/>
                </a:cxn>
                <a:cxn ang="0">
                  <a:pos x="77" y="120"/>
                </a:cxn>
                <a:cxn ang="0">
                  <a:pos x="59" y="132"/>
                </a:cxn>
                <a:cxn ang="0">
                  <a:pos x="40" y="144"/>
                </a:cxn>
                <a:cxn ang="0">
                  <a:pos x="40" y="144"/>
                </a:cxn>
                <a:cxn ang="0">
                  <a:pos x="18" y="156"/>
                </a:cxn>
                <a:cxn ang="0">
                  <a:pos x="13" y="159"/>
                </a:cxn>
                <a:cxn ang="0">
                  <a:pos x="8" y="163"/>
                </a:cxn>
                <a:cxn ang="0">
                  <a:pos x="4" y="169"/>
                </a:cxn>
                <a:cxn ang="0">
                  <a:pos x="1" y="174"/>
                </a:cxn>
                <a:cxn ang="0">
                  <a:pos x="1" y="174"/>
                </a:cxn>
                <a:cxn ang="0">
                  <a:pos x="0" y="176"/>
                </a:cxn>
                <a:cxn ang="0">
                  <a:pos x="1" y="179"/>
                </a:cxn>
                <a:cxn ang="0">
                  <a:pos x="4" y="182"/>
                </a:cxn>
                <a:cxn ang="0">
                  <a:pos x="5" y="183"/>
                </a:cxn>
                <a:cxn ang="0">
                  <a:pos x="8" y="183"/>
                </a:cxn>
                <a:cxn ang="0">
                  <a:pos x="9" y="182"/>
                </a:cxn>
                <a:cxn ang="0">
                  <a:pos x="10" y="179"/>
                </a:cxn>
                <a:cxn ang="0">
                  <a:pos x="10" y="179"/>
                </a:cxn>
                <a:cxn ang="0">
                  <a:pos x="14" y="174"/>
                </a:cxn>
                <a:cxn ang="0">
                  <a:pos x="21" y="167"/>
                </a:cxn>
                <a:cxn ang="0">
                  <a:pos x="29" y="162"/>
                </a:cxn>
                <a:cxn ang="0">
                  <a:pos x="37" y="157"/>
                </a:cxn>
                <a:cxn ang="0">
                  <a:pos x="54" y="148"/>
                </a:cxn>
                <a:cxn ang="0">
                  <a:pos x="68" y="139"/>
                </a:cxn>
                <a:cxn ang="0">
                  <a:pos x="68" y="139"/>
                </a:cxn>
                <a:cxn ang="0">
                  <a:pos x="86" y="125"/>
                </a:cxn>
                <a:cxn ang="0">
                  <a:pos x="106" y="112"/>
                </a:cxn>
                <a:cxn ang="0">
                  <a:pos x="145" y="89"/>
                </a:cxn>
                <a:cxn ang="0">
                  <a:pos x="145" y="89"/>
                </a:cxn>
                <a:cxn ang="0">
                  <a:pos x="183" y="63"/>
                </a:cxn>
                <a:cxn ang="0">
                  <a:pos x="203" y="51"/>
                </a:cxn>
                <a:cxn ang="0">
                  <a:pos x="224" y="40"/>
                </a:cxn>
                <a:cxn ang="0">
                  <a:pos x="224" y="40"/>
                </a:cxn>
                <a:cxn ang="0">
                  <a:pos x="234" y="34"/>
                </a:cxn>
                <a:cxn ang="0">
                  <a:pos x="246" y="26"/>
                </a:cxn>
                <a:cxn ang="0">
                  <a:pos x="256" y="18"/>
                </a:cxn>
                <a:cxn ang="0">
                  <a:pos x="265" y="9"/>
                </a:cxn>
                <a:cxn ang="0">
                  <a:pos x="265" y="9"/>
                </a:cxn>
                <a:cxn ang="0">
                  <a:pos x="267" y="8"/>
                </a:cxn>
                <a:cxn ang="0">
                  <a:pos x="267" y="5"/>
                </a:cxn>
                <a:cxn ang="0">
                  <a:pos x="265" y="1"/>
                </a:cxn>
                <a:cxn ang="0">
                  <a:pos x="262" y="0"/>
                </a:cxn>
                <a:cxn ang="0">
                  <a:pos x="259" y="0"/>
                </a:cxn>
                <a:cxn ang="0">
                  <a:pos x="256" y="1"/>
                </a:cxn>
                <a:cxn ang="0">
                  <a:pos x="256" y="1"/>
                </a:cxn>
              </a:cxnLst>
              <a:rect l="0" t="0" r="r" b="b"/>
              <a:pathLst>
                <a:path w="267" h="183">
                  <a:moveTo>
                    <a:pt x="256" y="1"/>
                  </a:moveTo>
                  <a:lnTo>
                    <a:pt x="256" y="1"/>
                  </a:lnTo>
                  <a:lnTo>
                    <a:pt x="245" y="13"/>
                  </a:lnTo>
                  <a:lnTo>
                    <a:pt x="230" y="22"/>
                  </a:lnTo>
                  <a:lnTo>
                    <a:pt x="216" y="31"/>
                  </a:lnTo>
                  <a:lnTo>
                    <a:pt x="201" y="39"/>
                  </a:lnTo>
                  <a:lnTo>
                    <a:pt x="201" y="39"/>
                  </a:lnTo>
                  <a:lnTo>
                    <a:pt x="179" y="51"/>
                  </a:lnTo>
                  <a:lnTo>
                    <a:pt x="157" y="65"/>
                  </a:lnTo>
                  <a:lnTo>
                    <a:pt x="135" y="81"/>
                  </a:lnTo>
                  <a:lnTo>
                    <a:pt x="114" y="95"/>
                  </a:lnTo>
                  <a:lnTo>
                    <a:pt x="114" y="95"/>
                  </a:lnTo>
                  <a:lnTo>
                    <a:pt x="95" y="107"/>
                  </a:lnTo>
                  <a:lnTo>
                    <a:pt x="77" y="120"/>
                  </a:lnTo>
                  <a:lnTo>
                    <a:pt x="59" y="132"/>
                  </a:lnTo>
                  <a:lnTo>
                    <a:pt x="40" y="144"/>
                  </a:lnTo>
                  <a:lnTo>
                    <a:pt x="40" y="144"/>
                  </a:lnTo>
                  <a:lnTo>
                    <a:pt x="18" y="156"/>
                  </a:lnTo>
                  <a:lnTo>
                    <a:pt x="13" y="159"/>
                  </a:lnTo>
                  <a:lnTo>
                    <a:pt x="8" y="163"/>
                  </a:lnTo>
                  <a:lnTo>
                    <a:pt x="4" y="169"/>
                  </a:lnTo>
                  <a:lnTo>
                    <a:pt x="1" y="174"/>
                  </a:lnTo>
                  <a:lnTo>
                    <a:pt x="1" y="174"/>
                  </a:lnTo>
                  <a:lnTo>
                    <a:pt x="0" y="176"/>
                  </a:lnTo>
                  <a:lnTo>
                    <a:pt x="1" y="179"/>
                  </a:lnTo>
                  <a:lnTo>
                    <a:pt x="4" y="182"/>
                  </a:lnTo>
                  <a:lnTo>
                    <a:pt x="5" y="183"/>
                  </a:lnTo>
                  <a:lnTo>
                    <a:pt x="8" y="183"/>
                  </a:lnTo>
                  <a:lnTo>
                    <a:pt x="9" y="182"/>
                  </a:lnTo>
                  <a:lnTo>
                    <a:pt x="10" y="179"/>
                  </a:lnTo>
                  <a:lnTo>
                    <a:pt x="10" y="179"/>
                  </a:lnTo>
                  <a:lnTo>
                    <a:pt x="14" y="174"/>
                  </a:lnTo>
                  <a:lnTo>
                    <a:pt x="21" y="167"/>
                  </a:lnTo>
                  <a:lnTo>
                    <a:pt x="29" y="162"/>
                  </a:lnTo>
                  <a:lnTo>
                    <a:pt x="37" y="157"/>
                  </a:lnTo>
                  <a:lnTo>
                    <a:pt x="54" y="148"/>
                  </a:lnTo>
                  <a:lnTo>
                    <a:pt x="68" y="139"/>
                  </a:lnTo>
                  <a:lnTo>
                    <a:pt x="68" y="139"/>
                  </a:lnTo>
                  <a:lnTo>
                    <a:pt x="86" y="125"/>
                  </a:lnTo>
                  <a:lnTo>
                    <a:pt x="106" y="112"/>
                  </a:lnTo>
                  <a:lnTo>
                    <a:pt x="145" y="89"/>
                  </a:lnTo>
                  <a:lnTo>
                    <a:pt x="145" y="89"/>
                  </a:lnTo>
                  <a:lnTo>
                    <a:pt x="183" y="63"/>
                  </a:lnTo>
                  <a:lnTo>
                    <a:pt x="203" y="51"/>
                  </a:lnTo>
                  <a:lnTo>
                    <a:pt x="224" y="40"/>
                  </a:lnTo>
                  <a:lnTo>
                    <a:pt x="224" y="40"/>
                  </a:lnTo>
                  <a:lnTo>
                    <a:pt x="234" y="34"/>
                  </a:lnTo>
                  <a:lnTo>
                    <a:pt x="246" y="26"/>
                  </a:lnTo>
                  <a:lnTo>
                    <a:pt x="256" y="18"/>
                  </a:lnTo>
                  <a:lnTo>
                    <a:pt x="265" y="9"/>
                  </a:lnTo>
                  <a:lnTo>
                    <a:pt x="265" y="9"/>
                  </a:lnTo>
                  <a:lnTo>
                    <a:pt x="267" y="8"/>
                  </a:lnTo>
                  <a:lnTo>
                    <a:pt x="267" y="5"/>
                  </a:lnTo>
                  <a:lnTo>
                    <a:pt x="265" y="1"/>
                  </a:lnTo>
                  <a:lnTo>
                    <a:pt x="262" y="0"/>
                  </a:lnTo>
                  <a:lnTo>
                    <a:pt x="259" y="0"/>
                  </a:lnTo>
                  <a:lnTo>
                    <a:pt x="256" y="1"/>
                  </a:lnTo>
                  <a:lnTo>
                    <a:pt x="256"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1" name="Freeform 1196"/>
            <p:cNvSpPr/>
            <p:nvPr/>
          </p:nvSpPr>
          <p:spPr bwMode="auto">
            <a:xfrm>
              <a:off x="5859463" y="2176463"/>
              <a:ext cx="106363" cy="69850"/>
            </a:xfrm>
            <a:custGeom>
              <a:avLst/>
              <a:gdLst/>
              <a:ahLst/>
              <a:cxnLst>
                <a:cxn ang="0">
                  <a:pos x="260" y="2"/>
                </a:cxn>
                <a:cxn ang="0">
                  <a:pos x="260" y="2"/>
                </a:cxn>
                <a:cxn ang="0">
                  <a:pos x="244" y="15"/>
                </a:cxn>
                <a:cxn ang="0">
                  <a:pos x="226" y="27"/>
                </a:cxn>
                <a:cxn ang="0">
                  <a:pos x="208" y="36"/>
                </a:cxn>
                <a:cxn ang="0">
                  <a:pos x="189" y="46"/>
                </a:cxn>
                <a:cxn ang="0">
                  <a:pos x="151" y="63"/>
                </a:cxn>
                <a:cxn ang="0">
                  <a:pos x="133" y="74"/>
                </a:cxn>
                <a:cxn ang="0">
                  <a:pos x="115" y="84"/>
                </a:cxn>
                <a:cxn ang="0">
                  <a:pos x="115" y="84"/>
                </a:cxn>
                <a:cxn ang="0">
                  <a:pos x="86" y="102"/>
                </a:cxn>
                <a:cxn ang="0">
                  <a:pos x="56" y="122"/>
                </a:cxn>
                <a:cxn ang="0">
                  <a:pos x="29" y="143"/>
                </a:cxn>
                <a:cxn ang="0">
                  <a:pos x="14" y="153"/>
                </a:cxn>
                <a:cxn ang="0">
                  <a:pos x="1" y="165"/>
                </a:cxn>
                <a:cxn ang="0">
                  <a:pos x="1" y="165"/>
                </a:cxn>
                <a:cxn ang="0">
                  <a:pos x="0" y="168"/>
                </a:cxn>
                <a:cxn ang="0">
                  <a:pos x="0" y="169"/>
                </a:cxn>
                <a:cxn ang="0">
                  <a:pos x="1" y="173"/>
                </a:cxn>
                <a:cxn ang="0">
                  <a:pos x="5" y="176"/>
                </a:cxn>
                <a:cxn ang="0">
                  <a:pos x="8" y="174"/>
                </a:cxn>
                <a:cxn ang="0">
                  <a:pos x="10" y="173"/>
                </a:cxn>
                <a:cxn ang="0">
                  <a:pos x="10" y="173"/>
                </a:cxn>
                <a:cxn ang="0">
                  <a:pos x="25" y="160"/>
                </a:cxn>
                <a:cxn ang="0">
                  <a:pos x="39" y="148"/>
                </a:cxn>
                <a:cxn ang="0">
                  <a:pos x="72" y="125"/>
                </a:cxn>
                <a:cxn ang="0">
                  <a:pos x="104" y="104"/>
                </a:cxn>
                <a:cxn ang="0">
                  <a:pos x="138" y="83"/>
                </a:cxn>
                <a:cxn ang="0">
                  <a:pos x="138" y="83"/>
                </a:cxn>
                <a:cxn ang="0">
                  <a:pos x="154" y="74"/>
                </a:cxn>
                <a:cxn ang="0">
                  <a:pos x="171" y="65"/>
                </a:cxn>
                <a:cxn ang="0">
                  <a:pos x="205" y="49"/>
                </a:cxn>
                <a:cxn ang="0">
                  <a:pos x="221" y="41"/>
                </a:cxn>
                <a:cxn ang="0">
                  <a:pos x="238" y="32"/>
                </a:cxn>
                <a:cxn ang="0">
                  <a:pos x="254" y="21"/>
                </a:cxn>
                <a:cxn ang="0">
                  <a:pos x="268" y="10"/>
                </a:cxn>
                <a:cxn ang="0">
                  <a:pos x="268" y="10"/>
                </a:cxn>
                <a:cxn ang="0">
                  <a:pos x="271" y="8"/>
                </a:cxn>
                <a:cxn ang="0">
                  <a:pos x="271" y="6"/>
                </a:cxn>
                <a:cxn ang="0">
                  <a:pos x="268" y="2"/>
                </a:cxn>
                <a:cxn ang="0">
                  <a:pos x="265" y="0"/>
                </a:cxn>
                <a:cxn ang="0">
                  <a:pos x="263" y="0"/>
                </a:cxn>
                <a:cxn ang="0">
                  <a:pos x="260" y="2"/>
                </a:cxn>
                <a:cxn ang="0">
                  <a:pos x="260" y="2"/>
                </a:cxn>
              </a:cxnLst>
              <a:rect l="0" t="0" r="r" b="b"/>
              <a:pathLst>
                <a:path w="271" h="176">
                  <a:moveTo>
                    <a:pt x="260" y="2"/>
                  </a:moveTo>
                  <a:lnTo>
                    <a:pt x="260" y="2"/>
                  </a:lnTo>
                  <a:lnTo>
                    <a:pt x="244" y="15"/>
                  </a:lnTo>
                  <a:lnTo>
                    <a:pt x="226" y="27"/>
                  </a:lnTo>
                  <a:lnTo>
                    <a:pt x="208" y="36"/>
                  </a:lnTo>
                  <a:lnTo>
                    <a:pt x="189" y="46"/>
                  </a:lnTo>
                  <a:lnTo>
                    <a:pt x="151" y="63"/>
                  </a:lnTo>
                  <a:lnTo>
                    <a:pt x="133" y="74"/>
                  </a:lnTo>
                  <a:lnTo>
                    <a:pt x="115" y="84"/>
                  </a:lnTo>
                  <a:lnTo>
                    <a:pt x="115" y="84"/>
                  </a:lnTo>
                  <a:lnTo>
                    <a:pt x="86" y="102"/>
                  </a:lnTo>
                  <a:lnTo>
                    <a:pt x="56" y="122"/>
                  </a:lnTo>
                  <a:lnTo>
                    <a:pt x="29" y="143"/>
                  </a:lnTo>
                  <a:lnTo>
                    <a:pt x="14" y="153"/>
                  </a:lnTo>
                  <a:lnTo>
                    <a:pt x="1" y="165"/>
                  </a:lnTo>
                  <a:lnTo>
                    <a:pt x="1" y="165"/>
                  </a:lnTo>
                  <a:lnTo>
                    <a:pt x="0" y="168"/>
                  </a:lnTo>
                  <a:lnTo>
                    <a:pt x="0" y="169"/>
                  </a:lnTo>
                  <a:lnTo>
                    <a:pt x="1" y="173"/>
                  </a:lnTo>
                  <a:lnTo>
                    <a:pt x="5" y="176"/>
                  </a:lnTo>
                  <a:lnTo>
                    <a:pt x="8" y="174"/>
                  </a:lnTo>
                  <a:lnTo>
                    <a:pt x="10" y="173"/>
                  </a:lnTo>
                  <a:lnTo>
                    <a:pt x="10" y="173"/>
                  </a:lnTo>
                  <a:lnTo>
                    <a:pt x="25" y="160"/>
                  </a:lnTo>
                  <a:lnTo>
                    <a:pt x="39" y="148"/>
                  </a:lnTo>
                  <a:lnTo>
                    <a:pt x="72" y="125"/>
                  </a:lnTo>
                  <a:lnTo>
                    <a:pt x="104" y="104"/>
                  </a:lnTo>
                  <a:lnTo>
                    <a:pt x="138" y="83"/>
                  </a:lnTo>
                  <a:lnTo>
                    <a:pt x="138" y="83"/>
                  </a:lnTo>
                  <a:lnTo>
                    <a:pt x="154" y="74"/>
                  </a:lnTo>
                  <a:lnTo>
                    <a:pt x="171" y="65"/>
                  </a:lnTo>
                  <a:lnTo>
                    <a:pt x="205" y="49"/>
                  </a:lnTo>
                  <a:lnTo>
                    <a:pt x="221" y="41"/>
                  </a:lnTo>
                  <a:lnTo>
                    <a:pt x="238" y="32"/>
                  </a:lnTo>
                  <a:lnTo>
                    <a:pt x="254" y="21"/>
                  </a:lnTo>
                  <a:lnTo>
                    <a:pt x="268" y="10"/>
                  </a:lnTo>
                  <a:lnTo>
                    <a:pt x="268" y="10"/>
                  </a:lnTo>
                  <a:lnTo>
                    <a:pt x="271" y="8"/>
                  </a:lnTo>
                  <a:lnTo>
                    <a:pt x="271" y="6"/>
                  </a:lnTo>
                  <a:lnTo>
                    <a:pt x="268" y="2"/>
                  </a:lnTo>
                  <a:lnTo>
                    <a:pt x="265" y="0"/>
                  </a:lnTo>
                  <a:lnTo>
                    <a:pt x="263" y="0"/>
                  </a:lnTo>
                  <a:lnTo>
                    <a:pt x="260" y="2"/>
                  </a:lnTo>
                  <a:lnTo>
                    <a:pt x="260"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2" name="Freeform 1197"/>
            <p:cNvSpPr/>
            <p:nvPr/>
          </p:nvSpPr>
          <p:spPr bwMode="auto">
            <a:xfrm>
              <a:off x="5861051" y="2211388"/>
              <a:ext cx="111125" cy="73025"/>
            </a:xfrm>
            <a:custGeom>
              <a:avLst/>
              <a:gdLst/>
              <a:ahLst/>
              <a:cxnLst>
                <a:cxn ang="0">
                  <a:pos x="272" y="1"/>
                </a:cxn>
                <a:cxn ang="0">
                  <a:pos x="272" y="1"/>
                </a:cxn>
                <a:cxn ang="0">
                  <a:pos x="255" y="14"/>
                </a:cxn>
                <a:cxn ang="0">
                  <a:pos x="238" y="26"/>
                </a:cxn>
                <a:cxn ang="0">
                  <a:pos x="221" y="37"/>
                </a:cxn>
                <a:cxn ang="0">
                  <a:pos x="202" y="47"/>
                </a:cxn>
                <a:cxn ang="0">
                  <a:pos x="166" y="67"/>
                </a:cxn>
                <a:cxn ang="0">
                  <a:pos x="147" y="77"/>
                </a:cxn>
                <a:cxn ang="0">
                  <a:pos x="130" y="88"/>
                </a:cxn>
                <a:cxn ang="0">
                  <a:pos x="130" y="88"/>
                </a:cxn>
                <a:cxn ang="0">
                  <a:pos x="99" y="110"/>
                </a:cxn>
                <a:cxn ang="0">
                  <a:pos x="68" y="133"/>
                </a:cxn>
                <a:cxn ang="0">
                  <a:pos x="35" y="156"/>
                </a:cxn>
                <a:cxn ang="0">
                  <a:pos x="19" y="166"/>
                </a:cxn>
                <a:cxn ang="0">
                  <a:pos x="2" y="175"/>
                </a:cxn>
                <a:cxn ang="0">
                  <a:pos x="2" y="175"/>
                </a:cxn>
                <a:cxn ang="0">
                  <a:pos x="1" y="177"/>
                </a:cxn>
                <a:cxn ang="0">
                  <a:pos x="0" y="179"/>
                </a:cxn>
                <a:cxn ang="0">
                  <a:pos x="1" y="183"/>
                </a:cxn>
                <a:cxn ang="0">
                  <a:pos x="4" y="186"/>
                </a:cxn>
                <a:cxn ang="0">
                  <a:pos x="6" y="186"/>
                </a:cxn>
                <a:cxn ang="0">
                  <a:pos x="9" y="186"/>
                </a:cxn>
                <a:cxn ang="0">
                  <a:pos x="9" y="186"/>
                </a:cxn>
                <a:cxn ang="0">
                  <a:pos x="26" y="175"/>
                </a:cxn>
                <a:cxn ang="0">
                  <a:pos x="43" y="164"/>
                </a:cxn>
                <a:cxn ang="0">
                  <a:pos x="77" y="140"/>
                </a:cxn>
                <a:cxn ang="0">
                  <a:pos x="111" y="115"/>
                </a:cxn>
                <a:cxn ang="0">
                  <a:pos x="145" y="92"/>
                </a:cxn>
                <a:cxn ang="0">
                  <a:pos x="145" y="92"/>
                </a:cxn>
                <a:cxn ang="0">
                  <a:pos x="162" y="81"/>
                </a:cxn>
                <a:cxn ang="0">
                  <a:pos x="179" y="72"/>
                </a:cxn>
                <a:cxn ang="0">
                  <a:pos x="213" y="52"/>
                </a:cxn>
                <a:cxn ang="0">
                  <a:pos x="231" y="43"/>
                </a:cxn>
                <a:cxn ang="0">
                  <a:pos x="248" y="33"/>
                </a:cxn>
                <a:cxn ang="0">
                  <a:pos x="264" y="22"/>
                </a:cxn>
                <a:cxn ang="0">
                  <a:pos x="280" y="9"/>
                </a:cxn>
                <a:cxn ang="0">
                  <a:pos x="280" y="9"/>
                </a:cxn>
                <a:cxn ang="0">
                  <a:pos x="281" y="8"/>
                </a:cxn>
                <a:cxn ang="0">
                  <a:pos x="281" y="5"/>
                </a:cxn>
                <a:cxn ang="0">
                  <a:pos x="281" y="4"/>
                </a:cxn>
                <a:cxn ang="0">
                  <a:pos x="280" y="1"/>
                </a:cxn>
                <a:cxn ang="0">
                  <a:pos x="276" y="0"/>
                </a:cxn>
                <a:cxn ang="0">
                  <a:pos x="274" y="0"/>
                </a:cxn>
                <a:cxn ang="0">
                  <a:pos x="272" y="1"/>
                </a:cxn>
                <a:cxn ang="0">
                  <a:pos x="272" y="1"/>
                </a:cxn>
              </a:cxnLst>
              <a:rect l="0" t="0" r="r" b="b"/>
              <a:pathLst>
                <a:path w="281" h="186">
                  <a:moveTo>
                    <a:pt x="272" y="1"/>
                  </a:moveTo>
                  <a:lnTo>
                    <a:pt x="272" y="1"/>
                  </a:lnTo>
                  <a:lnTo>
                    <a:pt x="255" y="14"/>
                  </a:lnTo>
                  <a:lnTo>
                    <a:pt x="238" y="26"/>
                  </a:lnTo>
                  <a:lnTo>
                    <a:pt x="221" y="37"/>
                  </a:lnTo>
                  <a:lnTo>
                    <a:pt x="202" y="47"/>
                  </a:lnTo>
                  <a:lnTo>
                    <a:pt x="166" y="67"/>
                  </a:lnTo>
                  <a:lnTo>
                    <a:pt x="147" y="77"/>
                  </a:lnTo>
                  <a:lnTo>
                    <a:pt x="130" y="88"/>
                  </a:lnTo>
                  <a:lnTo>
                    <a:pt x="130" y="88"/>
                  </a:lnTo>
                  <a:lnTo>
                    <a:pt x="99" y="110"/>
                  </a:lnTo>
                  <a:lnTo>
                    <a:pt x="68" y="133"/>
                  </a:lnTo>
                  <a:lnTo>
                    <a:pt x="35" y="156"/>
                  </a:lnTo>
                  <a:lnTo>
                    <a:pt x="19" y="166"/>
                  </a:lnTo>
                  <a:lnTo>
                    <a:pt x="2" y="175"/>
                  </a:lnTo>
                  <a:lnTo>
                    <a:pt x="2" y="175"/>
                  </a:lnTo>
                  <a:lnTo>
                    <a:pt x="1" y="177"/>
                  </a:lnTo>
                  <a:lnTo>
                    <a:pt x="0" y="179"/>
                  </a:lnTo>
                  <a:lnTo>
                    <a:pt x="1" y="183"/>
                  </a:lnTo>
                  <a:lnTo>
                    <a:pt x="4" y="186"/>
                  </a:lnTo>
                  <a:lnTo>
                    <a:pt x="6" y="186"/>
                  </a:lnTo>
                  <a:lnTo>
                    <a:pt x="9" y="186"/>
                  </a:lnTo>
                  <a:lnTo>
                    <a:pt x="9" y="186"/>
                  </a:lnTo>
                  <a:lnTo>
                    <a:pt x="26" y="175"/>
                  </a:lnTo>
                  <a:lnTo>
                    <a:pt x="43" y="164"/>
                  </a:lnTo>
                  <a:lnTo>
                    <a:pt x="77" y="140"/>
                  </a:lnTo>
                  <a:lnTo>
                    <a:pt x="111" y="115"/>
                  </a:lnTo>
                  <a:lnTo>
                    <a:pt x="145" y="92"/>
                  </a:lnTo>
                  <a:lnTo>
                    <a:pt x="145" y="92"/>
                  </a:lnTo>
                  <a:lnTo>
                    <a:pt x="162" y="81"/>
                  </a:lnTo>
                  <a:lnTo>
                    <a:pt x="179" y="72"/>
                  </a:lnTo>
                  <a:lnTo>
                    <a:pt x="213" y="52"/>
                  </a:lnTo>
                  <a:lnTo>
                    <a:pt x="231" y="43"/>
                  </a:lnTo>
                  <a:lnTo>
                    <a:pt x="248" y="33"/>
                  </a:lnTo>
                  <a:lnTo>
                    <a:pt x="264" y="22"/>
                  </a:lnTo>
                  <a:lnTo>
                    <a:pt x="280" y="9"/>
                  </a:lnTo>
                  <a:lnTo>
                    <a:pt x="280" y="9"/>
                  </a:lnTo>
                  <a:lnTo>
                    <a:pt x="281" y="8"/>
                  </a:lnTo>
                  <a:lnTo>
                    <a:pt x="281" y="5"/>
                  </a:lnTo>
                  <a:lnTo>
                    <a:pt x="281" y="4"/>
                  </a:lnTo>
                  <a:lnTo>
                    <a:pt x="280" y="1"/>
                  </a:lnTo>
                  <a:lnTo>
                    <a:pt x="276" y="0"/>
                  </a:lnTo>
                  <a:lnTo>
                    <a:pt x="274" y="0"/>
                  </a:lnTo>
                  <a:lnTo>
                    <a:pt x="272" y="1"/>
                  </a:lnTo>
                  <a:lnTo>
                    <a:pt x="272"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3" name="Freeform 1198"/>
            <p:cNvSpPr/>
            <p:nvPr/>
          </p:nvSpPr>
          <p:spPr bwMode="auto">
            <a:xfrm>
              <a:off x="5862638" y="2254250"/>
              <a:ext cx="112713" cy="71438"/>
            </a:xfrm>
            <a:custGeom>
              <a:avLst/>
              <a:gdLst/>
              <a:ahLst/>
              <a:cxnLst>
                <a:cxn ang="0">
                  <a:pos x="277" y="1"/>
                </a:cxn>
                <a:cxn ang="0">
                  <a:pos x="277" y="1"/>
                </a:cxn>
                <a:cxn ang="0">
                  <a:pos x="242" y="20"/>
                </a:cxn>
                <a:cxn ang="0">
                  <a:pos x="205" y="39"/>
                </a:cxn>
                <a:cxn ang="0">
                  <a:pos x="170" y="57"/>
                </a:cxn>
                <a:cxn ang="0">
                  <a:pos x="133" y="76"/>
                </a:cxn>
                <a:cxn ang="0">
                  <a:pos x="98" y="97"/>
                </a:cxn>
                <a:cxn ang="0">
                  <a:pos x="64" y="118"/>
                </a:cxn>
                <a:cxn ang="0">
                  <a:pos x="48" y="129"/>
                </a:cxn>
                <a:cxn ang="0">
                  <a:pos x="32" y="142"/>
                </a:cxn>
                <a:cxn ang="0">
                  <a:pos x="17" y="156"/>
                </a:cxn>
                <a:cxn ang="0">
                  <a:pos x="1" y="169"/>
                </a:cxn>
                <a:cxn ang="0">
                  <a:pos x="1" y="169"/>
                </a:cxn>
                <a:cxn ang="0">
                  <a:pos x="0" y="171"/>
                </a:cxn>
                <a:cxn ang="0">
                  <a:pos x="0" y="174"/>
                </a:cxn>
                <a:cxn ang="0">
                  <a:pos x="1" y="177"/>
                </a:cxn>
                <a:cxn ang="0">
                  <a:pos x="5" y="179"/>
                </a:cxn>
                <a:cxn ang="0">
                  <a:pos x="7" y="179"/>
                </a:cxn>
                <a:cxn ang="0">
                  <a:pos x="9" y="178"/>
                </a:cxn>
                <a:cxn ang="0">
                  <a:pos x="9" y="178"/>
                </a:cxn>
                <a:cxn ang="0">
                  <a:pos x="24" y="163"/>
                </a:cxn>
                <a:cxn ang="0">
                  <a:pos x="40" y="150"/>
                </a:cxn>
                <a:cxn ang="0">
                  <a:pos x="56" y="139"/>
                </a:cxn>
                <a:cxn ang="0">
                  <a:pos x="72" y="127"/>
                </a:cxn>
                <a:cxn ang="0">
                  <a:pos x="106" y="106"/>
                </a:cxn>
                <a:cxn ang="0">
                  <a:pos x="141" y="85"/>
                </a:cxn>
                <a:cxn ang="0">
                  <a:pos x="212" y="48"/>
                </a:cxn>
                <a:cxn ang="0">
                  <a:pos x="247" y="30"/>
                </a:cxn>
                <a:cxn ang="0">
                  <a:pos x="282" y="10"/>
                </a:cxn>
                <a:cxn ang="0">
                  <a:pos x="282" y="10"/>
                </a:cxn>
                <a:cxn ang="0">
                  <a:pos x="283" y="9"/>
                </a:cxn>
                <a:cxn ang="0">
                  <a:pos x="285" y="6"/>
                </a:cxn>
                <a:cxn ang="0">
                  <a:pos x="283" y="3"/>
                </a:cxn>
                <a:cxn ang="0">
                  <a:pos x="281" y="0"/>
                </a:cxn>
                <a:cxn ang="0">
                  <a:pos x="278" y="0"/>
                </a:cxn>
                <a:cxn ang="0">
                  <a:pos x="277" y="1"/>
                </a:cxn>
                <a:cxn ang="0">
                  <a:pos x="277" y="1"/>
                </a:cxn>
              </a:cxnLst>
              <a:rect l="0" t="0" r="r" b="b"/>
              <a:pathLst>
                <a:path w="285" h="179">
                  <a:moveTo>
                    <a:pt x="277" y="1"/>
                  </a:moveTo>
                  <a:lnTo>
                    <a:pt x="277" y="1"/>
                  </a:lnTo>
                  <a:lnTo>
                    <a:pt x="242" y="20"/>
                  </a:lnTo>
                  <a:lnTo>
                    <a:pt x="205" y="39"/>
                  </a:lnTo>
                  <a:lnTo>
                    <a:pt x="170" y="57"/>
                  </a:lnTo>
                  <a:lnTo>
                    <a:pt x="133" y="76"/>
                  </a:lnTo>
                  <a:lnTo>
                    <a:pt x="98" y="97"/>
                  </a:lnTo>
                  <a:lnTo>
                    <a:pt x="64" y="118"/>
                  </a:lnTo>
                  <a:lnTo>
                    <a:pt x="48" y="129"/>
                  </a:lnTo>
                  <a:lnTo>
                    <a:pt x="32" y="142"/>
                  </a:lnTo>
                  <a:lnTo>
                    <a:pt x="17" y="156"/>
                  </a:lnTo>
                  <a:lnTo>
                    <a:pt x="1" y="169"/>
                  </a:lnTo>
                  <a:lnTo>
                    <a:pt x="1" y="169"/>
                  </a:lnTo>
                  <a:lnTo>
                    <a:pt x="0" y="171"/>
                  </a:lnTo>
                  <a:lnTo>
                    <a:pt x="0" y="174"/>
                  </a:lnTo>
                  <a:lnTo>
                    <a:pt x="1" y="177"/>
                  </a:lnTo>
                  <a:lnTo>
                    <a:pt x="5" y="179"/>
                  </a:lnTo>
                  <a:lnTo>
                    <a:pt x="7" y="179"/>
                  </a:lnTo>
                  <a:lnTo>
                    <a:pt x="9" y="178"/>
                  </a:lnTo>
                  <a:lnTo>
                    <a:pt x="9" y="178"/>
                  </a:lnTo>
                  <a:lnTo>
                    <a:pt x="24" y="163"/>
                  </a:lnTo>
                  <a:lnTo>
                    <a:pt x="40" y="150"/>
                  </a:lnTo>
                  <a:lnTo>
                    <a:pt x="56" y="139"/>
                  </a:lnTo>
                  <a:lnTo>
                    <a:pt x="72" y="127"/>
                  </a:lnTo>
                  <a:lnTo>
                    <a:pt x="106" y="106"/>
                  </a:lnTo>
                  <a:lnTo>
                    <a:pt x="141" y="85"/>
                  </a:lnTo>
                  <a:lnTo>
                    <a:pt x="212" y="48"/>
                  </a:lnTo>
                  <a:lnTo>
                    <a:pt x="247" y="30"/>
                  </a:lnTo>
                  <a:lnTo>
                    <a:pt x="282" y="10"/>
                  </a:lnTo>
                  <a:lnTo>
                    <a:pt x="282" y="10"/>
                  </a:lnTo>
                  <a:lnTo>
                    <a:pt x="283" y="9"/>
                  </a:lnTo>
                  <a:lnTo>
                    <a:pt x="285" y="6"/>
                  </a:lnTo>
                  <a:lnTo>
                    <a:pt x="283" y="3"/>
                  </a:lnTo>
                  <a:lnTo>
                    <a:pt x="281" y="0"/>
                  </a:lnTo>
                  <a:lnTo>
                    <a:pt x="278" y="0"/>
                  </a:lnTo>
                  <a:lnTo>
                    <a:pt x="277" y="1"/>
                  </a:lnTo>
                  <a:lnTo>
                    <a:pt x="27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4" name="Freeform 1199"/>
            <p:cNvSpPr/>
            <p:nvPr/>
          </p:nvSpPr>
          <p:spPr bwMode="auto">
            <a:xfrm>
              <a:off x="5862638" y="2293938"/>
              <a:ext cx="107950" cy="66675"/>
            </a:xfrm>
            <a:custGeom>
              <a:avLst/>
              <a:gdLst/>
              <a:ahLst/>
              <a:cxnLst>
                <a:cxn ang="0">
                  <a:pos x="266" y="0"/>
                </a:cxn>
                <a:cxn ang="0">
                  <a:pos x="266" y="0"/>
                </a:cxn>
                <a:cxn ang="0">
                  <a:pos x="249" y="7"/>
                </a:cxn>
                <a:cxn ang="0">
                  <a:pos x="232" y="15"/>
                </a:cxn>
                <a:cxn ang="0">
                  <a:pos x="215" y="24"/>
                </a:cxn>
                <a:cxn ang="0">
                  <a:pos x="200" y="34"/>
                </a:cxn>
                <a:cxn ang="0">
                  <a:pos x="200" y="34"/>
                </a:cxn>
                <a:cxn ang="0">
                  <a:pos x="180" y="45"/>
                </a:cxn>
                <a:cxn ang="0">
                  <a:pos x="160" y="57"/>
                </a:cxn>
                <a:cxn ang="0">
                  <a:pos x="140" y="67"/>
                </a:cxn>
                <a:cxn ang="0">
                  <a:pos x="120" y="78"/>
                </a:cxn>
                <a:cxn ang="0">
                  <a:pos x="120" y="78"/>
                </a:cxn>
                <a:cxn ang="0">
                  <a:pos x="44" y="122"/>
                </a:cxn>
                <a:cxn ang="0">
                  <a:pos x="44" y="122"/>
                </a:cxn>
                <a:cxn ang="0">
                  <a:pos x="31" y="130"/>
                </a:cxn>
                <a:cxn ang="0">
                  <a:pos x="18" y="138"/>
                </a:cxn>
                <a:cxn ang="0">
                  <a:pos x="13" y="143"/>
                </a:cxn>
                <a:cxn ang="0">
                  <a:pos x="7" y="148"/>
                </a:cxn>
                <a:cxn ang="0">
                  <a:pos x="2" y="153"/>
                </a:cxn>
                <a:cxn ang="0">
                  <a:pos x="0" y="160"/>
                </a:cxn>
                <a:cxn ang="0">
                  <a:pos x="0" y="160"/>
                </a:cxn>
                <a:cxn ang="0">
                  <a:pos x="0" y="163"/>
                </a:cxn>
                <a:cxn ang="0">
                  <a:pos x="0" y="165"/>
                </a:cxn>
                <a:cxn ang="0">
                  <a:pos x="1" y="166"/>
                </a:cxn>
                <a:cxn ang="0">
                  <a:pos x="4" y="166"/>
                </a:cxn>
                <a:cxn ang="0">
                  <a:pos x="7" y="166"/>
                </a:cxn>
                <a:cxn ang="0">
                  <a:pos x="9" y="165"/>
                </a:cxn>
                <a:cxn ang="0">
                  <a:pos x="10" y="164"/>
                </a:cxn>
                <a:cxn ang="0">
                  <a:pos x="10" y="164"/>
                </a:cxn>
                <a:cxn ang="0">
                  <a:pos x="14" y="157"/>
                </a:cxn>
                <a:cxn ang="0">
                  <a:pos x="21" y="151"/>
                </a:cxn>
                <a:cxn ang="0">
                  <a:pos x="27" y="144"/>
                </a:cxn>
                <a:cxn ang="0">
                  <a:pos x="35" y="139"/>
                </a:cxn>
                <a:cxn ang="0">
                  <a:pos x="52" y="130"/>
                </a:cxn>
                <a:cxn ang="0">
                  <a:pos x="65" y="123"/>
                </a:cxn>
                <a:cxn ang="0">
                  <a:pos x="65" y="123"/>
                </a:cxn>
                <a:cxn ang="0">
                  <a:pos x="100" y="102"/>
                </a:cxn>
                <a:cxn ang="0">
                  <a:pos x="134" y="81"/>
                </a:cxn>
                <a:cxn ang="0">
                  <a:pos x="134" y="81"/>
                </a:cxn>
                <a:cxn ang="0">
                  <a:pos x="166" y="64"/>
                </a:cxn>
                <a:cxn ang="0">
                  <a:pos x="198" y="49"/>
                </a:cxn>
                <a:cxn ang="0">
                  <a:pos x="198" y="49"/>
                </a:cxn>
                <a:cxn ang="0">
                  <a:pos x="215" y="38"/>
                </a:cxn>
                <a:cxn ang="0">
                  <a:pos x="232" y="29"/>
                </a:cxn>
                <a:cxn ang="0">
                  <a:pos x="251" y="19"/>
                </a:cxn>
                <a:cxn ang="0">
                  <a:pos x="260" y="15"/>
                </a:cxn>
                <a:cxn ang="0">
                  <a:pos x="269" y="11"/>
                </a:cxn>
                <a:cxn ang="0">
                  <a:pos x="269" y="11"/>
                </a:cxn>
                <a:cxn ang="0">
                  <a:pos x="272" y="9"/>
                </a:cxn>
                <a:cxn ang="0">
                  <a:pos x="273" y="8"/>
                </a:cxn>
                <a:cxn ang="0">
                  <a:pos x="273" y="4"/>
                </a:cxn>
                <a:cxn ang="0">
                  <a:pos x="270" y="0"/>
                </a:cxn>
                <a:cxn ang="0">
                  <a:pos x="269" y="0"/>
                </a:cxn>
                <a:cxn ang="0">
                  <a:pos x="266" y="0"/>
                </a:cxn>
                <a:cxn ang="0">
                  <a:pos x="266" y="0"/>
                </a:cxn>
              </a:cxnLst>
              <a:rect l="0" t="0" r="r" b="b"/>
              <a:pathLst>
                <a:path w="273" h="166">
                  <a:moveTo>
                    <a:pt x="266" y="0"/>
                  </a:moveTo>
                  <a:lnTo>
                    <a:pt x="266" y="0"/>
                  </a:lnTo>
                  <a:lnTo>
                    <a:pt x="249" y="7"/>
                  </a:lnTo>
                  <a:lnTo>
                    <a:pt x="232" y="15"/>
                  </a:lnTo>
                  <a:lnTo>
                    <a:pt x="215" y="24"/>
                  </a:lnTo>
                  <a:lnTo>
                    <a:pt x="200" y="34"/>
                  </a:lnTo>
                  <a:lnTo>
                    <a:pt x="200" y="34"/>
                  </a:lnTo>
                  <a:lnTo>
                    <a:pt x="180" y="45"/>
                  </a:lnTo>
                  <a:lnTo>
                    <a:pt x="160" y="57"/>
                  </a:lnTo>
                  <a:lnTo>
                    <a:pt x="140" y="67"/>
                  </a:lnTo>
                  <a:lnTo>
                    <a:pt x="120" y="78"/>
                  </a:lnTo>
                  <a:lnTo>
                    <a:pt x="120" y="78"/>
                  </a:lnTo>
                  <a:lnTo>
                    <a:pt x="44" y="122"/>
                  </a:lnTo>
                  <a:lnTo>
                    <a:pt x="44" y="122"/>
                  </a:lnTo>
                  <a:lnTo>
                    <a:pt x="31" y="130"/>
                  </a:lnTo>
                  <a:lnTo>
                    <a:pt x="18" y="138"/>
                  </a:lnTo>
                  <a:lnTo>
                    <a:pt x="13" y="143"/>
                  </a:lnTo>
                  <a:lnTo>
                    <a:pt x="7" y="148"/>
                  </a:lnTo>
                  <a:lnTo>
                    <a:pt x="2" y="153"/>
                  </a:lnTo>
                  <a:lnTo>
                    <a:pt x="0" y="160"/>
                  </a:lnTo>
                  <a:lnTo>
                    <a:pt x="0" y="160"/>
                  </a:lnTo>
                  <a:lnTo>
                    <a:pt x="0" y="163"/>
                  </a:lnTo>
                  <a:lnTo>
                    <a:pt x="0" y="165"/>
                  </a:lnTo>
                  <a:lnTo>
                    <a:pt x="1" y="166"/>
                  </a:lnTo>
                  <a:lnTo>
                    <a:pt x="4" y="166"/>
                  </a:lnTo>
                  <a:lnTo>
                    <a:pt x="7" y="166"/>
                  </a:lnTo>
                  <a:lnTo>
                    <a:pt x="9" y="165"/>
                  </a:lnTo>
                  <a:lnTo>
                    <a:pt x="10" y="164"/>
                  </a:lnTo>
                  <a:lnTo>
                    <a:pt x="10" y="164"/>
                  </a:lnTo>
                  <a:lnTo>
                    <a:pt x="14" y="157"/>
                  </a:lnTo>
                  <a:lnTo>
                    <a:pt x="21" y="151"/>
                  </a:lnTo>
                  <a:lnTo>
                    <a:pt x="27" y="144"/>
                  </a:lnTo>
                  <a:lnTo>
                    <a:pt x="35" y="139"/>
                  </a:lnTo>
                  <a:lnTo>
                    <a:pt x="52" y="130"/>
                  </a:lnTo>
                  <a:lnTo>
                    <a:pt x="65" y="123"/>
                  </a:lnTo>
                  <a:lnTo>
                    <a:pt x="65" y="123"/>
                  </a:lnTo>
                  <a:lnTo>
                    <a:pt x="100" y="102"/>
                  </a:lnTo>
                  <a:lnTo>
                    <a:pt x="134" y="81"/>
                  </a:lnTo>
                  <a:lnTo>
                    <a:pt x="134" y="81"/>
                  </a:lnTo>
                  <a:lnTo>
                    <a:pt x="166" y="64"/>
                  </a:lnTo>
                  <a:lnTo>
                    <a:pt x="198" y="49"/>
                  </a:lnTo>
                  <a:lnTo>
                    <a:pt x="198" y="49"/>
                  </a:lnTo>
                  <a:lnTo>
                    <a:pt x="215" y="38"/>
                  </a:lnTo>
                  <a:lnTo>
                    <a:pt x="232" y="29"/>
                  </a:lnTo>
                  <a:lnTo>
                    <a:pt x="251" y="19"/>
                  </a:lnTo>
                  <a:lnTo>
                    <a:pt x="260" y="15"/>
                  </a:lnTo>
                  <a:lnTo>
                    <a:pt x="269" y="11"/>
                  </a:lnTo>
                  <a:lnTo>
                    <a:pt x="269" y="11"/>
                  </a:lnTo>
                  <a:lnTo>
                    <a:pt x="272" y="9"/>
                  </a:lnTo>
                  <a:lnTo>
                    <a:pt x="273" y="8"/>
                  </a:lnTo>
                  <a:lnTo>
                    <a:pt x="273" y="4"/>
                  </a:lnTo>
                  <a:lnTo>
                    <a:pt x="270" y="0"/>
                  </a:lnTo>
                  <a:lnTo>
                    <a:pt x="269" y="0"/>
                  </a:lnTo>
                  <a:lnTo>
                    <a:pt x="266" y="0"/>
                  </a:lnTo>
                  <a:lnTo>
                    <a:pt x="266"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5" name="Freeform 1200"/>
            <p:cNvSpPr/>
            <p:nvPr/>
          </p:nvSpPr>
          <p:spPr bwMode="auto">
            <a:xfrm>
              <a:off x="5867401" y="2327275"/>
              <a:ext cx="107950" cy="60325"/>
            </a:xfrm>
            <a:custGeom>
              <a:avLst/>
              <a:gdLst/>
              <a:ahLst/>
              <a:cxnLst>
                <a:cxn ang="0">
                  <a:pos x="266" y="0"/>
                </a:cxn>
                <a:cxn ang="0">
                  <a:pos x="266" y="0"/>
                </a:cxn>
                <a:cxn ang="0">
                  <a:pos x="195" y="30"/>
                </a:cxn>
                <a:cxn ang="0">
                  <a:pos x="160" y="46"/>
                </a:cxn>
                <a:cxn ang="0">
                  <a:pos x="125" y="63"/>
                </a:cxn>
                <a:cxn ang="0">
                  <a:pos x="125" y="63"/>
                </a:cxn>
                <a:cxn ang="0">
                  <a:pos x="92" y="79"/>
                </a:cxn>
                <a:cxn ang="0">
                  <a:pos x="75" y="86"/>
                </a:cxn>
                <a:cxn ang="0">
                  <a:pos x="57" y="96"/>
                </a:cxn>
                <a:cxn ang="0">
                  <a:pos x="41" y="105"/>
                </a:cxn>
                <a:cxn ang="0">
                  <a:pos x="25" y="116"/>
                </a:cxn>
                <a:cxn ang="0">
                  <a:pos x="12" y="128"/>
                </a:cxn>
                <a:cxn ang="0">
                  <a:pos x="6" y="136"/>
                </a:cxn>
                <a:cxn ang="0">
                  <a:pos x="0" y="144"/>
                </a:cxn>
                <a:cxn ang="0">
                  <a:pos x="0" y="144"/>
                </a:cxn>
                <a:cxn ang="0">
                  <a:pos x="0" y="145"/>
                </a:cxn>
                <a:cxn ang="0">
                  <a:pos x="0" y="148"/>
                </a:cxn>
                <a:cxn ang="0">
                  <a:pos x="3" y="150"/>
                </a:cxn>
                <a:cxn ang="0">
                  <a:pos x="7" y="152"/>
                </a:cxn>
                <a:cxn ang="0">
                  <a:pos x="8" y="150"/>
                </a:cxn>
                <a:cxn ang="0">
                  <a:pos x="11" y="149"/>
                </a:cxn>
                <a:cxn ang="0">
                  <a:pos x="11" y="149"/>
                </a:cxn>
                <a:cxn ang="0">
                  <a:pos x="16" y="141"/>
                </a:cxn>
                <a:cxn ang="0">
                  <a:pos x="23" y="135"/>
                </a:cxn>
                <a:cxn ang="0">
                  <a:pos x="36" y="122"/>
                </a:cxn>
                <a:cxn ang="0">
                  <a:pos x="53" y="111"/>
                </a:cxn>
                <a:cxn ang="0">
                  <a:pos x="70" y="101"/>
                </a:cxn>
                <a:cxn ang="0">
                  <a:pos x="106" y="84"/>
                </a:cxn>
                <a:cxn ang="0">
                  <a:pos x="140" y="68"/>
                </a:cxn>
                <a:cxn ang="0">
                  <a:pos x="140" y="68"/>
                </a:cxn>
                <a:cxn ang="0">
                  <a:pos x="173" y="52"/>
                </a:cxn>
                <a:cxn ang="0">
                  <a:pos x="206" y="38"/>
                </a:cxn>
                <a:cxn ang="0">
                  <a:pos x="238" y="25"/>
                </a:cxn>
                <a:cxn ang="0">
                  <a:pos x="271" y="11"/>
                </a:cxn>
                <a:cxn ang="0">
                  <a:pos x="271" y="11"/>
                </a:cxn>
                <a:cxn ang="0">
                  <a:pos x="272" y="9"/>
                </a:cxn>
                <a:cxn ang="0">
                  <a:pos x="274" y="7"/>
                </a:cxn>
                <a:cxn ang="0">
                  <a:pos x="274" y="5"/>
                </a:cxn>
                <a:cxn ang="0">
                  <a:pos x="274" y="3"/>
                </a:cxn>
                <a:cxn ang="0">
                  <a:pos x="270" y="0"/>
                </a:cxn>
                <a:cxn ang="0">
                  <a:pos x="267" y="0"/>
                </a:cxn>
                <a:cxn ang="0">
                  <a:pos x="266" y="0"/>
                </a:cxn>
                <a:cxn ang="0">
                  <a:pos x="266" y="0"/>
                </a:cxn>
              </a:cxnLst>
              <a:rect l="0" t="0" r="r" b="b"/>
              <a:pathLst>
                <a:path w="274" h="152">
                  <a:moveTo>
                    <a:pt x="266" y="0"/>
                  </a:moveTo>
                  <a:lnTo>
                    <a:pt x="266" y="0"/>
                  </a:lnTo>
                  <a:lnTo>
                    <a:pt x="195" y="30"/>
                  </a:lnTo>
                  <a:lnTo>
                    <a:pt x="160" y="46"/>
                  </a:lnTo>
                  <a:lnTo>
                    <a:pt x="125" y="63"/>
                  </a:lnTo>
                  <a:lnTo>
                    <a:pt x="125" y="63"/>
                  </a:lnTo>
                  <a:lnTo>
                    <a:pt x="92" y="79"/>
                  </a:lnTo>
                  <a:lnTo>
                    <a:pt x="75" y="86"/>
                  </a:lnTo>
                  <a:lnTo>
                    <a:pt x="57" y="96"/>
                  </a:lnTo>
                  <a:lnTo>
                    <a:pt x="41" y="105"/>
                  </a:lnTo>
                  <a:lnTo>
                    <a:pt x="25" y="116"/>
                  </a:lnTo>
                  <a:lnTo>
                    <a:pt x="12" y="128"/>
                  </a:lnTo>
                  <a:lnTo>
                    <a:pt x="6" y="136"/>
                  </a:lnTo>
                  <a:lnTo>
                    <a:pt x="0" y="144"/>
                  </a:lnTo>
                  <a:lnTo>
                    <a:pt x="0" y="144"/>
                  </a:lnTo>
                  <a:lnTo>
                    <a:pt x="0" y="145"/>
                  </a:lnTo>
                  <a:lnTo>
                    <a:pt x="0" y="148"/>
                  </a:lnTo>
                  <a:lnTo>
                    <a:pt x="3" y="150"/>
                  </a:lnTo>
                  <a:lnTo>
                    <a:pt x="7" y="152"/>
                  </a:lnTo>
                  <a:lnTo>
                    <a:pt x="8" y="150"/>
                  </a:lnTo>
                  <a:lnTo>
                    <a:pt x="11" y="149"/>
                  </a:lnTo>
                  <a:lnTo>
                    <a:pt x="11" y="149"/>
                  </a:lnTo>
                  <a:lnTo>
                    <a:pt x="16" y="141"/>
                  </a:lnTo>
                  <a:lnTo>
                    <a:pt x="23" y="135"/>
                  </a:lnTo>
                  <a:lnTo>
                    <a:pt x="36" y="122"/>
                  </a:lnTo>
                  <a:lnTo>
                    <a:pt x="53" y="111"/>
                  </a:lnTo>
                  <a:lnTo>
                    <a:pt x="70" y="101"/>
                  </a:lnTo>
                  <a:lnTo>
                    <a:pt x="106" y="84"/>
                  </a:lnTo>
                  <a:lnTo>
                    <a:pt x="140" y="68"/>
                  </a:lnTo>
                  <a:lnTo>
                    <a:pt x="140" y="68"/>
                  </a:lnTo>
                  <a:lnTo>
                    <a:pt x="173" y="52"/>
                  </a:lnTo>
                  <a:lnTo>
                    <a:pt x="206" y="38"/>
                  </a:lnTo>
                  <a:lnTo>
                    <a:pt x="238" y="25"/>
                  </a:lnTo>
                  <a:lnTo>
                    <a:pt x="271" y="11"/>
                  </a:lnTo>
                  <a:lnTo>
                    <a:pt x="271" y="11"/>
                  </a:lnTo>
                  <a:lnTo>
                    <a:pt x="272" y="9"/>
                  </a:lnTo>
                  <a:lnTo>
                    <a:pt x="274" y="7"/>
                  </a:lnTo>
                  <a:lnTo>
                    <a:pt x="274" y="5"/>
                  </a:lnTo>
                  <a:lnTo>
                    <a:pt x="274" y="3"/>
                  </a:lnTo>
                  <a:lnTo>
                    <a:pt x="270" y="0"/>
                  </a:lnTo>
                  <a:lnTo>
                    <a:pt x="267" y="0"/>
                  </a:lnTo>
                  <a:lnTo>
                    <a:pt x="266" y="0"/>
                  </a:lnTo>
                  <a:lnTo>
                    <a:pt x="266"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6" name="Freeform 1201"/>
            <p:cNvSpPr/>
            <p:nvPr/>
          </p:nvSpPr>
          <p:spPr bwMode="auto">
            <a:xfrm>
              <a:off x="5861051" y="2363788"/>
              <a:ext cx="111125" cy="71438"/>
            </a:xfrm>
            <a:custGeom>
              <a:avLst/>
              <a:gdLst/>
              <a:ahLst/>
              <a:cxnLst>
                <a:cxn ang="0">
                  <a:pos x="273" y="0"/>
                </a:cxn>
                <a:cxn ang="0">
                  <a:pos x="273" y="0"/>
                </a:cxn>
                <a:cxn ang="0">
                  <a:pos x="201" y="36"/>
                </a:cxn>
                <a:cxn ang="0">
                  <a:pos x="166" y="55"/>
                </a:cxn>
                <a:cxn ang="0">
                  <a:pos x="130" y="75"/>
                </a:cxn>
                <a:cxn ang="0">
                  <a:pos x="130" y="75"/>
                </a:cxn>
                <a:cxn ang="0">
                  <a:pos x="64" y="119"/>
                </a:cxn>
                <a:cxn ang="0">
                  <a:pos x="64" y="119"/>
                </a:cxn>
                <a:cxn ang="0">
                  <a:pos x="48" y="132"/>
                </a:cxn>
                <a:cxn ang="0">
                  <a:pos x="34" y="146"/>
                </a:cxn>
                <a:cxn ang="0">
                  <a:pos x="19" y="159"/>
                </a:cxn>
                <a:cxn ang="0">
                  <a:pos x="11" y="166"/>
                </a:cxn>
                <a:cxn ang="0">
                  <a:pos x="2" y="171"/>
                </a:cxn>
                <a:cxn ang="0">
                  <a:pos x="2" y="171"/>
                </a:cxn>
                <a:cxn ang="0">
                  <a:pos x="1" y="172"/>
                </a:cxn>
                <a:cxn ang="0">
                  <a:pos x="0" y="175"/>
                </a:cxn>
                <a:cxn ang="0">
                  <a:pos x="1" y="179"/>
                </a:cxn>
                <a:cxn ang="0">
                  <a:pos x="4" y="181"/>
                </a:cxn>
                <a:cxn ang="0">
                  <a:pos x="6" y="181"/>
                </a:cxn>
                <a:cxn ang="0">
                  <a:pos x="9" y="181"/>
                </a:cxn>
                <a:cxn ang="0">
                  <a:pos x="9" y="181"/>
                </a:cxn>
                <a:cxn ang="0">
                  <a:pos x="15" y="176"/>
                </a:cxn>
                <a:cxn ang="0">
                  <a:pos x="23" y="171"/>
                </a:cxn>
                <a:cxn ang="0">
                  <a:pos x="36" y="158"/>
                </a:cxn>
                <a:cxn ang="0">
                  <a:pos x="48" y="146"/>
                </a:cxn>
                <a:cxn ang="0">
                  <a:pos x="62" y="134"/>
                </a:cxn>
                <a:cxn ang="0">
                  <a:pos x="62" y="134"/>
                </a:cxn>
                <a:cxn ang="0">
                  <a:pos x="78" y="123"/>
                </a:cxn>
                <a:cxn ang="0">
                  <a:pos x="94" y="112"/>
                </a:cxn>
                <a:cxn ang="0">
                  <a:pos x="128" y="91"/>
                </a:cxn>
                <a:cxn ang="0">
                  <a:pos x="128" y="91"/>
                </a:cxn>
                <a:cxn ang="0">
                  <a:pos x="164" y="69"/>
                </a:cxn>
                <a:cxn ang="0">
                  <a:pos x="202" y="48"/>
                </a:cxn>
                <a:cxn ang="0">
                  <a:pos x="240" y="28"/>
                </a:cxn>
                <a:cxn ang="0">
                  <a:pos x="278" y="10"/>
                </a:cxn>
                <a:cxn ang="0">
                  <a:pos x="278" y="10"/>
                </a:cxn>
                <a:cxn ang="0">
                  <a:pos x="281" y="9"/>
                </a:cxn>
                <a:cxn ang="0">
                  <a:pos x="281" y="6"/>
                </a:cxn>
                <a:cxn ang="0">
                  <a:pos x="281" y="2"/>
                </a:cxn>
                <a:cxn ang="0">
                  <a:pos x="277" y="0"/>
                </a:cxn>
                <a:cxn ang="0">
                  <a:pos x="276" y="0"/>
                </a:cxn>
                <a:cxn ang="0">
                  <a:pos x="273" y="0"/>
                </a:cxn>
                <a:cxn ang="0">
                  <a:pos x="273" y="0"/>
                </a:cxn>
              </a:cxnLst>
              <a:rect l="0" t="0" r="r" b="b"/>
              <a:pathLst>
                <a:path w="281" h="181">
                  <a:moveTo>
                    <a:pt x="273" y="0"/>
                  </a:moveTo>
                  <a:lnTo>
                    <a:pt x="273" y="0"/>
                  </a:lnTo>
                  <a:lnTo>
                    <a:pt x="201" y="36"/>
                  </a:lnTo>
                  <a:lnTo>
                    <a:pt x="166" y="55"/>
                  </a:lnTo>
                  <a:lnTo>
                    <a:pt x="130" y="75"/>
                  </a:lnTo>
                  <a:lnTo>
                    <a:pt x="130" y="75"/>
                  </a:lnTo>
                  <a:lnTo>
                    <a:pt x="64" y="119"/>
                  </a:lnTo>
                  <a:lnTo>
                    <a:pt x="64" y="119"/>
                  </a:lnTo>
                  <a:lnTo>
                    <a:pt x="48" y="132"/>
                  </a:lnTo>
                  <a:lnTo>
                    <a:pt x="34" y="146"/>
                  </a:lnTo>
                  <a:lnTo>
                    <a:pt x="19" y="159"/>
                  </a:lnTo>
                  <a:lnTo>
                    <a:pt x="11" y="166"/>
                  </a:lnTo>
                  <a:lnTo>
                    <a:pt x="2" y="171"/>
                  </a:lnTo>
                  <a:lnTo>
                    <a:pt x="2" y="171"/>
                  </a:lnTo>
                  <a:lnTo>
                    <a:pt x="1" y="172"/>
                  </a:lnTo>
                  <a:lnTo>
                    <a:pt x="0" y="175"/>
                  </a:lnTo>
                  <a:lnTo>
                    <a:pt x="1" y="179"/>
                  </a:lnTo>
                  <a:lnTo>
                    <a:pt x="4" y="181"/>
                  </a:lnTo>
                  <a:lnTo>
                    <a:pt x="6" y="181"/>
                  </a:lnTo>
                  <a:lnTo>
                    <a:pt x="9" y="181"/>
                  </a:lnTo>
                  <a:lnTo>
                    <a:pt x="9" y="181"/>
                  </a:lnTo>
                  <a:lnTo>
                    <a:pt x="15" y="176"/>
                  </a:lnTo>
                  <a:lnTo>
                    <a:pt x="23" y="171"/>
                  </a:lnTo>
                  <a:lnTo>
                    <a:pt x="36" y="158"/>
                  </a:lnTo>
                  <a:lnTo>
                    <a:pt x="48" y="146"/>
                  </a:lnTo>
                  <a:lnTo>
                    <a:pt x="62" y="134"/>
                  </a:lnTo>
                  <a:lnTo>
                    <a:pt x="62" y="134"/>
                  </a:lnTo>
                  <a:lnTo>
                    <a:pt x="78" y="123"/>
                  </a:lnTo>
                  <a:lnTo>
                    <a:pt x="94" y="112"/>
                  </a:lnTo>
                  <a:lnTo>
                    <a:pt x="128" y="91"/>
                  </a:lnTo>
                  <a:lnTo>
                    <a:pt x="128" y="91"/>
                  </a:lnTo>
                  <a:lnTo>
                    <a:pt x="164" y="69"/>
                  </a:lnTo>
                  <a:lnTo>
                    <a:pt x="202" y="48"/>
                  </a:lnTo>
                  <a:lnTo>
                    <a:pt x="240" y="28"/>
                  </a:lnTo>
                  <a:lnTo>
                    <a:pt x="278" y="10"/>
                  </a:lnTo>
                  <a:lnTo>
                    <a:pt x="278" y="10"/>
                  </a:lnTo>
                  <a:lnTo>
                    <a:pt x="281" y="9"/>
                  </a:lnTo>
                  <a:lnTo>
                    <a:pt x="281" y="6"/>
                  </a:lnTo>
                  <a:lnTo>
                    <a:pt x="281" y="2"/>
                  </a:lnTo>
                  <a:lnTo>
                    <a:pt x="277" y="0"/>
                  </a:lnTo>
                  <a:lnTo>
                    <a:pt x="276" y="0"/>
                  </a:lnTo>
                  <a:lnTo>
                    <a:pt x="273" y="0"/>
                  </a:lnTo>
                  <a:lnTo>
                    <a:pt x="273"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7" name="Freeform 1202"/>
            <p:cNvSpPr/>
            <p:nvPr/>
          </p:nvSpPr>
          <p:spPr bwMode="auto">
            <a:xfrm>
              <a:off x="5853113" y="2405063"/>
              <a:ext cx="122238" cy="71438"/>
            </a:xfrm>
            <a:custGeom>
              <a:avLst/>
              <a:gdLst/>
              <a:ahLst/>
              <a:cxnLst>
                <a:cxn ang="0">
                  <a:pos x="301" y="1"/>
                </a:cxn>
                <a:cxn ang="0">
                  <a:pos x="301" y="1"/>
                </a:cxn>
                <a:cxn ang="0">
                  <a:pos x="262" y="22"/>
                </a:cxn>
                <a:cxn ang="0">
                  <a:pos x="225" y="44"/>
                </a:cxn>
                <a:cxn ang="0">
                  <a:pos x="187" y="65"/>
                </a:cxn>
                <a:cxn ang="0">
                  <a:pos x="169" y="75"/>
                </a:cxn>
                <a:cxn ang="0">
                  <a:pos x="149" y="85"/>
                </a:cxn>
                <a:cxn ang="0">
                  <a:pos x="149" y="85"/>
                </a:cxn>
                <a:cxn ang="0">
                  <a:pos x="110" y="104"/>
                </a:cxn>
                <a:cxn ang="0">
                  <a:pos x="72" y="126"/>
                </a:cxn>
                <a:cxn ang="0">
                  <a:pos x="72" y="126"/>
                </a:cxn>
                <a:cxn ang="0">
                  <a:pos x="38" y="147"/>
                </a:cxn>
                <a:cxn ang="0">
                  <a:pos x="21" y="158"/>
                </a:cxn>
                <a:cxn ang="0">
                  <a:pos x="4" y="168"/>
                </a:cxn>
                <a:cxn ang="0">
                  <a:pos x="4" y="168"/>
                </a:cxn>
                <a:cxn ang="0">
                  <a:pos x="1" y="170"/>
                </a:cxn>
                <a:cxn ang="0">
                  <a:pos x="0" y="171"/>
                </a:cxn>
                <a:cxn ang="0">
                  <a:pos x="0" y="173"/>
                </a:cxn>
                <a:cxn ang="0">
                  <a:pos x="1" y="175"/>
                </a:cxn>
                <a:cxn ang="0">
                  <a:pos x="4" y="177"/>
                </a:cxn>
                <a:cxn ang="0">
                  <a:pos x="7" y="179"/>
                </a:cxn>
                <a:cxn ang="0">
                  <a:pos x="9" y="177"/>
                </a:cxn>
                <a:cxn ang="0">
                  <a:pos x="9" y="177"/>
                </a:cxn>
                <a:cxn ang="0">
                  <a:pos x="25" y="170"/>
                </a:cxn>
                <a:cxn ang="0">
                  <a:pos x="41" y="159"/>
                </a:cxn>
                <a:cxn ang="0">
                  <a:pos x="71" y="139"/>
                </a:cxn>
                <a:cxn ang="0">
                  <a:pos x="71" y="139"/>
                </a:cxn>
                <a:cxn ang="0">
                  <a:pos x="107" y="119"/>
                </a:cxn>
                <a:cxn ang="0">
                  <a:pos x="145" y="99"/>
                </a:cxn>
                <a:cxn ang="0">
                  <a:pos x="145" y="99"/>
                </a:cxn>
                <a:cxn ang="0">
                  <a:pos x="186" y="78"/>
                </a:cxn>
                <a:cxn ang="0">
                  <a:pos x="226" y="54"/>
                </a:cxn>
                <a:cxn ang="0">
                  <a:pos x="266" y="32"/>
                </a:cxn>
                <a:cxn ang="0">
                  <a:pos x="306" y="10"/>
                </a:cxn>
                <a:cxn ang="0">
                  <a:pos x="306" y="10"/>
                </a:cxn>
                <a:cxn ang="0">
                  <a:pos x="307" y="9"/>
                </a:cxn>
                <a:cxn ang="0">
                  <a:pos x="309" y="7"/>
                </a:cxn>
                <a:cxn ang="0">
                  <a:pos x="309" y="2"/>
                </a:cxn>
                <a:cxn ang="0">
                  <a:pos x="305" y="0"/>
                </a:cxn>
                <a:cxn ang="0">
                  <a:pos x="302" y="0"/>
                </a:cxn>
                <a:cxn ang="0">
                  <a:pos x="301" y="1"/>
                </a:cxn>
                <a:cxn ang="0">
                  <a:pos x="301" y="1"/>
                </a:cxn>
              </a:cxnLst>
              <a:rect l="0" t="0" r="r" b="b"/>
              <a:pathLst>
                <a:path w="309" h="179">
                  <a:moveTo>
                    <a:pt x="301" y="1"/>
                  </a:moveTo>
                  <a:lnTo>
                    <a:pt x="301" y="1"/>
                  </a:lnTo>
                  <a:lnTo>
                    <a:pt x="262" y="22"/>
                  </a:lnTo>
                  <a:lnTo>
                    <a:pt x="225" y="44"/>
                  </a:lnTo>
                  <a:lnTo>
                    <a:pt x="187" y="65"/>
                  </a:lnTo>
                  <a:lnTo>
                    <a:pt x="169" y="75"/>
                  </a:lnTo>
                  <a:lnTo>
                    <a:pt x="149" y="85"/>
                  </a:lnTo>
                  <a:lnTo>
                    <a:pt x="149" y="85"/>
                  </a:lnTo>
                  <a:lnTo>
                    <a:pt x="110" y="104"/>
                  </a:lnTo>
                  <a:lnTo>
                    <a:pt x="72" y="126"/>
                  </a:lnTo>
                  <a:lnTo>
                    <a:pt x="72" y="126"/>
                  </a:lnTo>
                  <a:lnTo>
                    <a:pt x="38" y="147"/>
                  </a:lnTo>
                  <a:lnTo>
                    <a:pt x="21" y="158"/>
                  </a:lnTo>
                  <a:lnTo>
                    <a:pt x="4" y="168"/>
                  </a:lnTo>
                  <a:lnTo>
                    <a:pt x="4" y="168"/>
                  </a:lnTo>
                  <a:lnTo>
                    <a:pt x="1" y="170"/>
                  </a:lnTo>
                  <a:lnTo>
                    <a:pt x="0" y="171"/>
                  </a:lnTo>
                  <a:lnTo>
                    <a:pt x="0" y="173"/>
                  </a:lnTo>
                  <a:lnTo>
                    <a:pt x="1" y="175"/>
                  </a:lnTo>
                  <a:lnTo>
                    <a:pt x="4" y="177"/>
                  </a:lnTo>
                  <a:lnTo>
                    <a:pt x="7" y="179"/>
                  </a:lnTo>
                  <a:lnTo>
                    <a:pt x="9" y="177"/>
                  </a:lnTo>
                  <a:lnTo>
                    <a:pt x="9" y="177"/>
                  </a:lnTo>
                  <a:lnTo>
                    <a:pt x="25" y="170"/>
                  </a:lnTo>
                  <a:lnTo>
                    <a:pt x="41" y="159"/>
                  </a:lnTo>
                  <a:lnTo>
                    <a:pt x="71" y="139"/>
                  </a:lnTo>
                  <a:lnTo>
                    <a:pt x="71" y="139"/>
                  </a:lnTo>
                  <a:lnTo>
                    <a:pt x="107" y="119"/>
                  </a:lnTo>
                  <a:lnTo>
                    <a:pt x="145" y="99"/>
                  </a:lnTo>
                  <a:lnTo>
                    <a:pt x="145" y="99"/>
                  </a:lnTo>
                  <a:lnTo>
                    <a:pt x="186" y="78"/>
                  </a:lnTo>
                  <a:lnTo>
                    <a:pt x="226" y="54"/>
                  </a:lnTo>
                  <a:lnTo>
                    <a:pt x="266" y="32"/>
                  </a:lnTo>
                  <a:lnTo>
                    <a:pt x="306" y="10"/>
                  </a:lnTo>
                  <a:lnTo>
                    <a:pt x="306" y="10"/>
                  </a:lnTo>
                  <a:lnTo>
                    <a:pt x="307" y="9"/>
                  </a:lnTo>
                  <a:lnTo>
                    <a:pt x="309" y="7"/>
                  </a:lnTo>
                  <a:lnTo>
                    <a:pt x="309" y="2"/>
                  </a:lnTo>
                  <a:lnTo>
                    <a:pt x="305" y="0"/>
                  </a:lnTo>
                  <a:lnTo>
                    <a:pt x="302" y="0"/>
                  </a:lnTo>
                  <a:lnTo>
                    <a:pt x="301" y="1"/>
                  </a:lnTo>
                  <a:lnTo>
                    <a:pt x="301"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8" name="Freeform 1203"/>
            <p:cNvSpPr/>
            <p:nvPr/>
          </p:nvSpPr>
          <p:spPr bwMode="auto">
            <a:xfrm>
              <a:off x="5856288" y="2447925"/>
              <a:ext cx="111125" cy="71438"/>
            </a:xfrm>
            <a:custGeom>
              <a:avLst/>
              <a:gdLst/>
              <a:ahLst/>
              <a:cxnLst>
                <a:cxn ang="0">
                  <a:pos x="275" y="2"/>
                </a:cxn>
                <a:cxn ang="0">
                  <a:pos x="275" y="2"/>
                </a:cxn>
                <a:cxn ang="0">
                  <a:pos x="262" y="8"/>
                </a:cxn>
                <a:cxn ang="0">
                  <a:pos x="248" y="15"/>
                </a:cxn>
                <a:cxn ang="0">
                  <a:pos x="235" y="23"/>
                </a:cxn>
                <a:cxn ang="0">
                  <a:pos x="222" y="29"/>
                </a:cxn>
                <a:cxn ang="0">
                  <a:pos x="222" y="29"/>
                </a:cxn>
                <a:cxn ang="0">
                  <a:pos x="201" y="38"/>
                </a:cxn>
                <a:cxn ang="0">
                  <a:pos x="179" y="50"/>
                </a:cxn>
                <a:cxn ang="0">
                  <a:pos x="159" y="61"/>
                </a:cxn>
                <a:cxn ang="0">
                  <a:pos x="139" y="74"/>
                </a:cxn>
                <a:cxn ang="0">
                  <a:pos x="139" y="74"/>
                </a:cxn>
                <a:cxn ang="0">
                  <a:pos x="103" y="96"/>
                </a:cxn>
                <a:cxn ang="0">
                  <a:pos x="68" y="118"/>
                </a:cxn>
                <a:cxn ang="0">
                  <a:pos x="51" y="130"/>
                </a:cxn>
                <a:cxn ang="0">
                  <a:pos x="34" y="143"/>
                </a:cxn>
                <a:cxn ang="0">
                  <a:pos x="17" y="156"/>
                </a:cxn>
                <a:cxn ang="0">
                  <a:pos x="3" y="170"/>
                </a:cxn>
                <a:cxn ang="0">
                  <a:pos x="3" y="170"/>
                </a:cxn>
                <a:cxn ang="0">
                  <a:pos x="0" y="172"/>
                </a:cxn>
                <a:cxn ang="0">
                  <a:pos x="0" y="174"/>
                </a:cxn>
                <a:cxn ang="0">
                  <a:pos x="3" y="178"/>
                </a:cxn>
                <a:cxn ang="0">
                  <a:pos x="5" y="180"/>
                </a:cxn>
                <a:cxn ang="0">
                  <a:pos x="8" y="180"/>
                </a:cxn>
                <a:cxn ang="0">
                  <a:pos x="10" y="178"/>
                </a:cxn>
                <a:cxn ang="0">
                  <a:pos x="10" y="178"/>
                </a:cxn>
                <a:cxn ang="0">
                  <a:pos x="25" y="165"/>
                </a:cxn>
                <a:cxn ang="0">
                  <a:pos x="39" y="152"/>
                </a:cxn>
                <a:cxn ang="0">
                  <a:pos x="71" y="130"/>
                </a:cxn>
                <a:cxn ang="0">
                  <a:pos x="103" y="109"/>
                </a:cxn>
                <a:cxn ang="0">
                  <a:pos x="136" y="88"/>
                </a:cxn>
                <a:cxn ang="0">
                  <a:pos x="136" y="88"/>
                </a:cxn>
                <a:cxn ang="0">
                  <a:pos x="167" y="70"/>
                </a:cxn>
                <a:cxn ang="0">
                  <a:pos x="199" y="53"/>
                </a:cxn>
                <a:cxn ang="0">
                  <a:pos x="199" y="53"/>
                </a:cxn>
                <a:cxn ang="0">
                  <a:pos x="222" y="41"/>
                </a:cxn>
                <a:cxn ang="0">
                  <a:pos x="247" y="32"/>
                </a:cxn>
                <a:cxn ang="0">
                  <a:pos x="247" y="32"/>
                </a:cxn>
                <a:cxn ang="0">
                  <a:pos x="255" y="27"/>
                </a:cxn>
                <a:cxn ang="0">
                  <a:pos x="263" y="21"/>
                </a:cxn>
                <a:cxn ang="0">
                  <a:pos x="269" y="16"/>
                </a:cxn>
                <a:cxn ang="0">
                  <a:pos x="277" y="12"/>
                </a:cxn>
                <a:cxn ang="0">
                  <a:pos x="277" y="12"/>
                </a:cxn>
                <a:cxn ang="0">
                  <a:pos x="280" y="11"/>
                </a:cxn>
                <a:cxn ang="0">
                  <a:pos x="281" y="10"/>
                </a:cxn>
                <a:cxn ang="0">
                  <a:pos x="281" y="4"/>
                </a:cxn>
                <a:cxn ang="0">
                  <a:pos x="280" y="3"/>
                </a:cxn>
                <a:cxn ang="0">
                  <a:pos x="279" y="2"/>
                </a:cxn>
                <a:cxn ang="0">
                  <a:pos x="277" y="0"/>
                </a:cxn>
                <a:cxn ang="0">
                  <a:pos x="275" y="2"/>
                </a:cxn>
                <a:cxn ang="0">
                  <a:pos x="275" y="2"/>
                </a:cxn>
              </a:cxnLst>
              <a:rect l="0" t="0" r="r" b="b"/>
              <a:pathLst>
                <a:path w="281" h="180">
                  <a:moveTo>
                    <a:pt x="275" y="2"/>
                  </a:moveTo>
                  <a:lnTo>
                    <a:pt x="275" y="2"/>
                  </a:lnTo>
                  <a:lnTo>
                    <a:pt x="262" y="8"/>
                  </a:lnTo>
                  <a:lnTo>
                    <a:pt x="248" y="15"/>
                  </a:lnTo>
                  <a:lnTo>
                    <a:pt x="235" y="23"/>
                  </a:lnTo>
                  <a:lnTo>
                    <a:pt x="222" y="29"/>
                  </a:lnTo>
                  <a:lnTo>
                    <a:pt x="222" y="29"/>
                  </a:lnTo>
                  <a:lnTo>
                    <a:pt x="201" y="38"/>
                  </a:lnTo>
                  <a:lnTo>
                    <a:pt x="179" y="50"/>
                  </a:lnTo>
                  <a:lnTo>
                    <a:pt x="159" y="61"/>
                  </a:lnTo>
                  <a:lnTo>
                    <a:pt x="139" y="74"/>
                  </a:lnTo>
                  <a:lnTo>
                    <a:pt x="139" y="74"/>
                  </a:lnTo>
                  <a:lnTo>
                    <a:pt x="103" y="96"/>
                  </a:lnTo>
                  <a:lnTo>
                    <a:pt x="68" y="118"/>
                  </a:lnTo>
                  <a:lnTo>
                    <a:pt x="51" y="130"/>
                  </a:lnTo>
                  <a:lnTo>
                    <a:pt x="34" y="143"/>
                  </a:lnTo>
                  <a:lnTo>
                    <a:pt x="17" y="156"/>
                  </a:lnTo>
                  <a:lnTo>
                    <a:pt x="3" y="170"/>
                  </a:lnTo>
                  <a:lnTo>
                    <a:pt x="3" y="170"/>
                  </a:lnTo>
                  <a:lnTo>
                    <a:pt x="0" y="172"/>
                  </a:lnTo>
                  <a:lnTo>
                    <a:pt x="0" y="174"/>
                  </a:lnTo>
                  <a:lnTo>
                    <a:pt x="3" y="178"/>
                  </a:lnTo>
                  <a:lnTo>
                    <a:pt x="5" y="180"/>
                  </a:lnTo>
                  <a:lnTo>
                    <a:pt x="8" y="180"/>
                  </a:lnTo>
                  <a:lnTo>
                    <a:pt x="10" y="178"/>
                  </a:lnTo>
                  <a:lnTo>
                    <a:pt x="10" y="178"/>
                  </a:lnTo>
                  <a:lnTo>
                    <a:pt x="25" y="165"/>
                  </a:lnTo>
                  <a:lnTo>
                    <a:pt x="39" y="152"/>
                  </a:lnTo>
                  <a:lnTo>
                    <a:pt x="71" y="130"/>
                  </a:lnTo>
                  <a:lnTo>
                    <a:pt x="103" y="109"/>
                  </a:lnTo>
                  <a:lnTo>
                    <a:pt x="136" y="88"/>
                  </a:lnTo>
                  <a:lnTo>
                    <a:pt x="136" y="88"/>
                  </a:lnTo>
                  <a:lnTo>
                    <a:pt x="167" y="70"/>
                  </a:lnTo>
                  <a:lnTo>
                    <a:pt x="199" y="53"/>
                  </a:lnTo>
                  <a:lnTo>
                    <a:pt x="199" y="53"/>
                  </a:lnTo>
                  <a:lnTo>
                    <a:pt x="222" y="41"/>
                  </a:lnTo>
                  <a:lnTo>
                    <a:pt x="247" y="32"/>
                  </a:lnTo>
                  <a:lnTo>
                    <a:pt x="247" y="32"/>
                  </a:lnTo>
                  <a:lnTo>
                    <a:pt x="255" y="27"/>
                  </a:lnTo>
                  <a:lnTo>
                    <a:pt x="263" y="21"/>
                  </a:lnTo>
                  <a:lnTo>
                    <a:pt x="269" y="16"/>
                  </a:lnTo>
                  <a:lnTo>
                    <a:pt x="277" y="12"/>
                  </a:lnTo>
                  <a:lnTo>
                    <a:pt x="277" y="12"/>
                  </a:lnTo>
                  <a:lnTo>
                    <a:pt x="280" y="11"/>
                  </a:lnTo>
                  <a:lnTo>
                    <a:pt x="281" y="10"/>
                  </a:lnTo>
                  <a:lnTo>
                    <a:pt x="281" y="4"/>
                  </a:lnTo>
                  <a:lnTo>
                    <a:pt x="280" y="3"/>
                  </a:lnTo>
                  <a:lnTo>
                    <a:pt x="279" y="2"/>
                  </a:lnTo>
                  <a:lnTo>
                    <a:pt x="277" y="0"/>
                  </a:lnTo>
                  <a:lnTo>
                    <a:pt x="275" y="2"/>
                  </a:lnTo>
                  <a:lnTo>
                    <a:pt x="27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39" name="Freeform 1204"/>
            <p:cNvSpPr/>
            <p:nvPr/>
          </p:nvSpPr>
          <p:spPr bwMode="auto">
            <a:xfrm>
              <a:off x="5861051" y="2473325"/>
              <a:ext cx="114300" cy="80963"/>
            </a:xfrm>
            <a:custGeom>
              <a:avLst/>
              <a:gdLst/>
              <a:ahLst/>
              <a:cxnLst>
                <a:cxn ang="0">
                  <a:pos x="281" y="1"/>
                </a:cxn>
                <a:cxn ang="0">
                  <a:pos x="281" y="1"/>
                </a:cxn>
                <a:cxn ang="0">
                  <a:pos x="246" y="25"/>
                </a:cxn>
                <a:cxn ang="0">
                  <a:pos x="229" y="36"/>
                </a:cxn>
                <a:cxn ang="0">
                  <a:pos x="210" y="48"/>
                </a:cxn>
                <a:cxn ang="0">
                  <a:pos x="210" y="48"/>
                </a:cxn>
                <a:cxn ang="0">
                  <a:pos x="189" y="60"/>
                </a:cxn>
                <a:cxn ang="0">
                  <a:pos x="168" y="74"/>
                </a:cxn>
                <a:cxn ang="0">
                  <a:pos x="127" y="102"/>
                </a:cxn>
                <a:cxn ang="0">
                  <a:pos x="127" y="102"/>
                </a:cxn>
                <a:cxn ang="0">
                  <a:pos x="48" y="153"/>
                </a:cxn>
                <a:cxn ang="0">
                  <a:pos x="48" y="153"/>
                </a:cxn>
                <a:cxn ang="0">
                  <a:pos x="35" y="161"/>
                </a:cxn>
                <a:cxn ang="0">
                  <a:pos x="22" y="170"/>
                </a:cxn>
                <a:cxn ang="0">
                  <a:pos x="10" y="180"/>
                </a:cxn>
                <a:cxn ang="0">
                  <a:pos x="5" y="186"/>
                </a:cxn>
                <a:cxn ang="0">
                  <a:pos x="1" y="193"/>
                </a:cxn>
                <a:cxn ang="0">
                  <a:pos x="1" y="193"/>
                </a:cxn>
                <a:cxn ang="0">
                  <a:pos x="0" y="195"/>
                </a:cxn>
                <a:cxn ang="0">
                  <a:pos x="0" y="197"/>
                </a:cxn>
                <a:cxn ang="0">
                  <a:pos x="2" y="200"/>
                </a:cxn>
                <a:cxn ang="0">
                  <a:pos x="6" y="201"/>
                </a:cxn>
                <a:cxn ang="0">
                  <a:pos x="9" y="200"/>
                </a:cxn>
                <a:cxn ang="0">
                  <a:pos x="10" y="199"/>
                </a:cxn>
                <a:cxn ang="0">
                  <a:pos x="10" y="199"/>
                </a:cxn>
                <a:cxn ang="0">
                  <a:pos x="17" y="191"/>
                </a:cxn>
                <a:cxn ang="0">
                  <a:pos x="23" y="184"/>
                </a:cxn>
                <a:cxn ang="0">
                  <a:pos x="30" y="178"/>
                </a:cxn>
                <a:cxn ang="0">
                  <a:pos x="38" y="171"/>
                </a:cxn>
                <a:cxn ang="0">
                  <a:pos x="55" y="161"/>
                </a:cxn>
                <a:cxn ang="0">
                  <a:pos x="72" y="152"/>
                </a:cxn>
                <a:cxn ang="0">
                  <a:pos x="72" y="152"/>
                </a:cxn>
                <a:cxn ang="0">
                  <a:pos x="150" y="101"/>
                </a:cxn>
                <a:cxn ang="0">
                  <a:pos x="150" y="101"/>
                </a:cxn>
                <a:cxn ang="0">
                  <a:pos x="218" y="55"/>
                </a:cxn>
                <a:cxn ang="0">
                  <a:pos x="286" y="10"/>
                </a:cxn>
                <a:cxn ang="0">
                  <a:pos x="286" y="10"/>
                </a:cxn>
                <a:cxn ang="0">
                  <a:pos x="287" y="9"/>
                </a:cxn>
                <a:cxn ang="0">
                  <a:pos x="289" y="6"/>
                </a:cxn>
                <a:cxn ang="0">
                  <a:pos x="287" y="2"/>
                </a:cxn>
                <a:cxn ang="0">
                  <a:pos x="285" y="0"/>
                </a:cxn>
                <a:cxn ang="0">
                  <a:pos x="282" y="0"/>
                </a:cxn>
                <a:cxn ang="0">
                  <a:pos x="281" y="1"/>
                </a:cxn>
                <a:cxn ang="0">
                  <a:pos x="281" y="1"/>
                </a:cxn>
              </a:cxnLst>
              <a:rect l="0" t="0" r="r" b="b"/>
              <a:pathLst>
                <a:path w="289" h="201">
                  <a:moveTo>
                    <a:pt x="281" y="1"/>
                  </a:moveTo>
                  <a:lnTo>
                    <a:pt x="281" y="1"/>
                  </a:lnTo>
                  <a:lnTo>
                    <a:pt x="246" y="25"/>
                  </a:lnTo>
                  <a:lnTo>
                    <a:pt x="229" y="36"/>
                  </a:lnTo>
                  <a:lnTo>
                    <a:pt x="210" y="48"/>
                  </a:lnTo>
                  <a:lnTo>
                    <a:pt x="210" y="48"/>
                  </a:lnTo>
                  <a:lnTo>
                    <a:pt x="189" y="60"/>
                  </a:lnTo>
                  <a:lnTo>
                    <a:pt x="168" y="74"/>
                  </a:lnTo>
                  <a:lnTo>
                    <a:pt x="127" y="102"/>
                  </a:lnTo>
                  <a:lnTo>
                    <a:pt x="127" y="102"/>
                  </a:lnTo>
                  <a:lnTo>
                    <a:pt x="48" y="153"/>
                  </a:lnTo>
                  <a:lnTo>
                    <a:pt x="48" y="153"/>
                  </a:lnTo>
                  <a:lnTo>
                    <a:pt x="35" y="161"/>
                  </a:lnTo>
                  <a:lnTo>
                    <a:pt x="22" y="170"/>
                  </a:lnTo>
                  <a:lnTo>
                    <a:pt x="10" y="180"/>
                  </a:lnTo>
                  <a:lnTo>
                    <a:pt x="5" y="186"/>
                  </a:lnTo>
                  <a:lnTo>
                    <a:pt x="1" y="193"/>
                  </a:lnTo>
                  <a:lnTo>
                    <a:pt x="1" y="193"/>
                  </a:lnTo>
                  <a:lnTo>
                    <a:pt x="0" y="195"/>
                  </a:lnTo>
                  <a:lnTo>
                    <a:pt x="0" y="197"/>
                  </a:lnTo>
                  <a:lnTo>
                    <a:pt x="2" y="200"/>
                  </a:lnTo>
                  <a:lnTo>
                    <a:pt x="6" y="201"/>
                  </a:lnTo>
                  <a:lnTo>
                    <a:pt x="9" y="200"/>
                  </a:lnTo>
                  <a:lnTo>
                    <a:pt x="10" y="199"/>
                  </a:lnTo>
                  <a:lnTo>
                    <a:pt x="10" y="199"/>
                  </a:lnTo>
                  <a:lnTo>
                    <a:pt x="17" y="191"/>
                  </a:lnTo>
                  <a:lnTo>
                    <a:pt x="23" y="184"/>
                  </a:lnTo>
                  <a:lnTo>
                    <a:pt x="30" y="178"/>
                  </a:lnTo>
                  <a:lnTo>
                    <a:pt x="38" y="171"/>
                  </a:lnTo>
                  <a:lnTo>
                    <a:pt x="55" y="161"/>
                  </a:lnTo>
                  <a:lnTo>
                    <a:pt x="72" y="152"/>
                  </a:lnTo>
                  <a:lnTo>
                    <a:pt x="72" y="152"/>
                  </a:lnTo>
                  <a:lnTo>
                    <a:pt x="150" y="101"/>
                  </a:lnTo>
                  <a:lnTo>
                    <a:pt x="150" y="101"/>
                  </a:lnTo>
                  <a:lnTo>
                    <a:pt x="218" y="55"/>
                  </a:lnTo>
                  <a:lnTo>
                    <a:pt x="286" y="10"/>
                  </a:lnTo>
                  <a:lnTo>
                    <a:pt x="286" y="10"/>
                  </a:lnTo>
                  <a:lnTo>
                    <a:pt x="287" y="9"/>
                  </a:lnTo>
                  <a:lnTo>
                    <a:pt x="289" y="6"/>
                  </a:lnTo>
                  <a:lnTo>
                    <a:pt x="287" y="2"/>
                  </a:lnTo>
                  <a:lnTo>
                    <a:pt x="285" y="0"/>
                  </a:lnTo>
                  <a:lnTo>
                    <a:pt x="282" y="0"/>
                  </a:lnTo>
                  <a:lnTo>
                    <a:pt x="281" y="1"/>
                  </a:lnTo>
                  <a:lnTo>
                    <a:pt x="281"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0" name="Freeform 1205"/>
            <p:cNvSpPr/>
            <p:nvPr/>
          </p:nvSpPr>
          <p:spPr bwMode="auto">
            <a:xfrm>
              <a:off x="5859463" y="2527300"/>
              <a:ext cx="98425" cy="61913"/>
            </a:xfrm>
            <a:custGeom>
              <a:avLst/>
              <a:gdLst/>
              <a:ahLst/>
              <a:cxnLst>
                <a:cxn ang="0">
                  <a:pos x="242" y="2"/>
                </a:cxn>
                <a:cxn ang="0">
                  <a:pos x="242" y="2"/>
                </a:cxn>
                <a:cxn ang="0">
                  <a:pos x="225" y="13"/>
                </a:cxn>
                <a:cxn ang="0">
                  <a:pos x="208" y="24"/>
                </a:cxn>
                <a:cxn ang="0">
                  <a:pos x="171" y="42"/>
                </a:cxn>
                <a:cxn ang="0">
                  <a:pos x="171" y="42"/>
                </a:cxn>
                <a:cxn ang="0">
                  <a:pos x="136" y="62"/>
                </a:cxn>
                <a:cxn ang="0">
                  <a:pos x="102" y="80"/>
                </a:cxn>
                <a:cxn ang="0">
                  <a:pos x="102" y="80"/>
                </a:cxn>
                <a:cxn ang="0">
                  <a:pos x="76" y="94"/>
                </a:cxn>
                <a:cxn ang="0">
                  <a:pos x="47" y="110"/>
                </a:cxn>
                <a:cxn ang="0">
                  <a:pos x="32" y="119"/>
                </a:cxn>
                <a:cxn ang="0">
                  <a:pos x="19" y="128"/>
                </a:cxn>
                <a:cxn ang="0">
                  <a:pos x="9" y="139"/>
                </a:cxn>
                <a:cxn ang="0">
                  <a:pos x="5" y="145"/>
                </a:cxn>
                <a:cxn ang="0">
                  <a:pos x="1" y="151"/>
                </a:cxn>
                <a:cxn ang="0">
                  <a:pos x="1" y="151"/>
                </a:cxn>
                <a:cxn ang="0">
                  <a:pos x="0" y="153"/>
                </a:cxn>
                <a:cxn ang="0">
                  <a:pos x="0" y="156"/>
                </a:cxn>
                <a:cxn ang="0">
                  <a:pos x="2" y="158"/>
                </a:cxn>
                <a:cxn ang="0">
                  <a:pos x="8" y="160"/>
                </a:cxn>
                <a:cxn ang="0">
                  <a:pos x="9" y="158"/>
                </a:cxn>
                <a:cxn ang="0">
                  <a:pos x="10" y="157"/>
                </a:cxn>
                <a:cxn ang="0">
                  <a:pos x="10" y="157"/>
                </a:cxn>
                <a:cxn ang="0">
                  <a:pos x="14" y="151"/>
                </a:cxn>
                <a:cxn ang="0">
                  <a:pos x="19" y="145"/>
                </a:cxn>
                <a:cxn ang="0">
                  <a:pos x="32" y="135"/>
                </a:cxn>
                <a:cxn ang="0">
                  <a:pos x="46" y="126"/>
                </a:cxn>
                <a:cxn ang="0">
                  <a:pos x="57" y="119"/>
                </a:cxn>
                <a:cxn ang="0">
                  <a:pos x="57" y="119"/>
                </a:cxn>
                <a:cxn ang="0">
                  <a:pos x="91" y="100"/>
                </a:cxn>
                <a:cxn ang="0">
                  <a:pos x="124" y="80"/>
                </a:cxn>
                <a:cxn ang="0">
                  <a:pos x="124" y="80"/>
                </a:cxn>
                <a:cxn ang="0">
                  <a:pos x="159" y="62"/>
                </a:cxn>
                <a:cxn ang="0">
                  <a:pos x="195" y="42"/>
                </a:cxn>
                <a:cxn ang="0">
                  <a:pos x="195" y="42"/>
                </a:cxn>
                <a:cxn ang="0">
                  <a:pos x="222" y="28"/>
                </a:cxn>
                <a:cxn ang="0">
                  <a:pos x="237" y="20"/>
                </a:cxn>
                <a:cxn ang="0">
                  <a:pos x="250" y="9"/>
                </a:cxn>
                <a:cxn ang="0">
                  <a:pos x="250" y="9"/>
                </a:cxn>
                <a:cxn ang="0">
                  <a:pos x="251" y="8"/>
                </a:cxn>
                <a:cxn ang="0">
                  <a:pos x="251" y="5"/>
                </a:cxn>
                <a:cxn ang="0">
                  <a:pos x="251" y="4"/>
                </a:cxn>
                <a:cxn ang="0">
                  <a:pos x="250" y="2"/>
                </a:cxn>
                <a:cxn ang="0">
                  <a:pos x="246" y="0"/>
                </a:cxn>
                <a:cxn ang="0">
                  <a:pos x="243" y="0"/>
                </a:cxn>
                <a:cxn ang="0">
                  <a:pos x="242" y="2"/>
                </a:cxn>
                <a:cxn ang="0">
                  <a:pos x="242" y="2"/>
                </a:cxn>
              </a:cxnLst>
              <a:rect l="0" t="0" r="r" b="b"/>
              <a:pathLst>
                <a:path w="251" h="160">
                  <a:moveTo>
                    <a:pt x="242" y="2"/>
                  </a:moveTo>
                  <a:lnTo>
                    <a:pt x="242" y="2"/>
                  </a:lnTo>
                  <a:lnTo>
                    <a:pt x="225" y="13"/>
                  </a:lnTo>
                  <a:lnTo>
                    <a:pt x="208" y="24"/>
                  </a:lnTo>
                  <a:lnTo>
                    <a:pt x="171" y="42"/>
                  </a:lnTo>
                  <a:lnTo>
                    <a:pt x="171" y="42"/>
                  </a:lnTo>
                  <a:lnTo>
                    <a:pt x="136" y="62"/>
                  </a:lnTo>
                  <a:lnTo>
                    <a:pt x="102" y="80"/>
                  </a:lnTo>
                  <a:lnTo>
                    <a:pt x="102" y="80"/>
                  </a:lnTo>
                  <a:lnTo>
                    <a:pt x="76" y="94"/>
                  </a:lnTo>
                  <a:lnTo>
                    <a:pt x="47" y="110"/>
                  </a:lnTo>
                  <a:lnTo>
                    <a:pt x="32" y="119"/>
                  </a:lnTo>
                  <a:lnTo>
                    <a:pt x="19" y="128"/>
                  </a:lnTo>
                  <a:lnTo>
                    <a:pt x="9" y="139"/>
                  </a:lnTo>
                  <a:lnTo>
                    <a:pt x="5" y="145"/>
                  </a:lnTo>
                  <a:lnTo>
                    <a:pt x="1" y="151"/>
                  </a:lnTo>
                  <a:lnTo>
                    <a:pt x="1" y="151"/>
                  </a:lnTo>
                  <a:lnTo>
                    <a:pt x="0" y="153"/>
                  </a:lnTo>
                  <a:lnTo>
                    <a:pt x="0" y="156"/>
                  </a:lnTo>
                  <a:lnTo>
                    <a:pt x="2" y="158"/>
                  </a:lnTo>
                  <a:lnTo>
                    <a:pt x="8" y="160"/>
                  </a:lnTo>
                  <a:lnTo>
                    <a:pt x="9" y="158"/>
                  </a:lnTo>
                  <a:lnTo>
                    <a:pt x="10" y="157"/>
                  </a:lnTo>
                  <a:lnTo>
                    <a:pt x="10" y="157"/>
                  </a:lnTo>
                  <a:lnTo>
                    <a:pt x="14" y="151"/>
                  </a:lnTo>
                  <a:lnTo>
                    <a:pt x="19" y="145"/>
                  </a:lnTo>
                  <a:lnTo>
                    <a:pt x="32" y="135"/>
                  </a:lnTo>
                  <a:lnTo>
                    <a:pt x="46" y="126"/>
                  </a:lnTo>
                  <a:lnTo>
                    <a:pt x="57" y="119"/>
                  </a:lnTo>
                  <a:lnTo>
                    <a:pt x="57" y="119"/>
                  </a:lnTo>
                  <a:lnTo>
                    <a:pt x="91" y="100"/>
                  </a:lnTo>
                  <a:lnTo>
                    <a:pt x="124" y="80"/>
                  </a:lnTo>
                  <a:lnTo>
                    <a:pt x="124" y="80"/>
                  </a:lnTo>
                  <a:lnTo>
                    <a:pt x="159" y="62"/>
                  </a:lnTo>
                  <a:lnTo>
                    <a:pt x="195" y="42"/>
                  </a:lnTo>
                  <a:lnTo>
                    <a:pt x="195" y="42"/>
                  </a:lnTo>
                  <a:lnTo>
                    <a:pt x="222" y="28"/>
                  </a:lnTo>
                  <a:lnTo>
                    <a:pt x="237" y="20"/>
                  </a:lnTo>
                  <a:lnTo>
                    <a:pt x="250" y="9"/>
                  </a:lnTo>
                  <a:lnTo>
                    <a:pt x="250" y="9"/>
                  </a:lnTo>
                  <a:lnTo>
                    <a:pt x="251" y="8"/>
                  </a:lnTo>
                  <a:lnTo>
                    <a:pt x="251" y="5"/>
                  </a:lnTo>
                  <a:lnTo>
                    <a:pt x="251" y="4"/>
                  </a:lnTo>
                  <a:lnTo>
                    <a:pt x="250" y="2"/>
                  </a:lnTo>
                  <a:lnTo>
                    <a:pt x="246" y="0"/>
                  </a:lnTo>
                  <a:lnTo>
                    <a:pt x="243" y="0"/>
                  </a:lnTo>
                  <a:lnTo>
                    <a:pt x="242" y="2"/>
                  </a:lnTo>
                  <a:lnTo>
                    <a:pt x="24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1" name="Freeform 1206"/>
            <p:cNvSpPr/>
            <p:nvPr/>
          </p:nvSpPr>
          <p:spPr bwMode="auto">
            <a:xfrm>
              <a:off x="5721351" y="2543175"/>
              <a:ext cx="255588" cy="165100"/>
            </a:xfrm>
            <a:custGeom>
              <a:avLst/>
              <a:gdLst/>
              <a:ahLst/>
              <a:cxnLst>
                <a:cxn ang="0">
                  <a:pos x="637" y="0"/>
                </a:cxn>
                <a:cxn ang="0">
                  <a:pos x="637" y="0"/>
                </a:cxn>
                <a:cxn ang="0">
                  <a:pos x="618" y="8"/>
                </a:cxn>
                <a:cxn ang="0">
                  <a:pos x="598" y="17"/>
                </a:cxn>
                <a:cxn ang="0">
                  <a:pos x="580" y="28"/>
                </a:cxn>
                <a:cxn ang="0">
                  <a:pos x="563" y="39"/>
                </a:cxn>
                <a:cxn ang="0">
                  <a:pos x="529" y="63"/>
                </a:cxn>
                <a:cxn ang="0">
                  <a:pos x="495" y="89"/>
                </a:cxn>
                <a:cxn ang="0">
                  <a:pos x="495" y="89"/>
                </a:cxn>
                <a:cxn ang="0">
                  <a:pos x="453" y="122"/>
                </a:cxn>
                <a:cxn ang="0">
                  <a:pos x="411" y="152"/>
                </a:cxn>
                <a:cxn ang="0">
                  <a:pos x="366" y="181"/>
                </a:cxn>
                <a:cxn ang="0">
                  <a:pos x="321" y="208"/>
                </a:cxn>
                <a:cxn ang="0">
                  <a:pos x="321" y="208"/>
                </a:cxn>
                <a:cxn ang="0">
                  <a:pos x="238" y="255"/>
                </a:cxn>
                <a:cxn ang="0">
                  <a:pos x="156" y="303"/>
                </a:cxn>
                <a:cxn ang="0">
                  <a:pos x="156" y="303"/>
                </a:cxn>
                <a:cxn ang="0">
                  <a:pos x="117" y="327"/>
                </a:cxn>
                <a:cxn ang="0">
                  <a:pos x="77" y="351"/>
                </a:cxn>
                <a:cxn ang="0">
                  <a:pos x="58" y="364"/>
                </a:cxn>
                <a:cxn ang="0">
                  <a:pos x="38" y="377"/>
                </a:cxn>
                <a:cxn ang="0">
                  <a:pos x="20" y="390"/>
                </a:cxn>
                <a:cxn ang="0">
                  <a:pos x="3" y="405"/>
                </a:cxn>
                <a:cxn ang="0">
                  <a:pos x="3" y="405"/>
                </a:cxn>
                <a:cxn ang="0">
                  <a:pos x="0" y="407"/>
                </a:cxn>
                <a:cxn ang="0">
                  <a:pos x="0" y="409"/>
                </a:cxn>
                <a:cxn ang="0">
                  <a:pos x="3" y="412"/>
                </a:cxn>
                <a:cxn ang="0">
                  <a:pos x="5" y="415"/>
                </a:cxn>
                <a:cxn ang="0">
                  <a:pos x="8" y="415"/>
                </a:cxn>
                <a:cxn ang="0">
                  <a:pos x="11" y="413"/>
                </a:cxn>
                <a:cxn ang="0">
                  <a:pos x="11" y="413"/>
                </a:cxn>
                <a:cxn ang="0">
                  <a:pos x="28" y="399"/>
                </a:cxn>
                <a:cxn ang="0">
                  <a:pos x="46" y="385"/>
                </a:cxn>
                <a:cxn ang="0">
                  <a:pos x="64" y="371"/>
                </a:cxn>
                <a:cxn ang="0">
                  <a:pos x="84" y="360"/>
                </a:cxn>
                <a:cxn ang="0">
                  <a:pos x="162" y="314"/>
                </a:cxn>
                <a:cxn ang="0">
                  <a:pos x="162" y="314"/>
                </a:cxn>
                <a:cxn ang="0">
                  <a:pos x="243" y="264"/>
                </a:cxn>
                <a:cxn ang="0">
                  <a:pos x="327" y="217"/>
                </a:cxn>
                <a:cxn ang="0">
                  <a:pos x="327" y="217"/>
                </a:cxn>
                <a:cxn ang="0">
                  <a:pos x="366" y="195"/>
                </a:cxn>
                <a:cxn ang="0">
                  <a:pos x="404" y="170"/>
                </a:cxn>
                <a:cxn ang="0">
                  <a:pos x="441" y="144"/>
                </a:cxn>
                <a:cxn ang="0">
                  <a:pos x="478" y="116"/>
                </a:cxn>
                <a:cxn ang="0">
                  <a:pos x="478" y="116"/>
                </a:cxn>
                <a:cxn ang="0">
                  <a:pos x="517" y="86"/>
                </a:cxn>
                <a:cxn ang="0">
                  <a:pos x="555" y="58"/>
                </a:cxn>
                <a:cxn ang="0">
                  <a:pos x="576" y="45"/>
                </a:cxn>
                <a:cxn ang="0">
                  <a:pos x="595" y="31"/>
                </a:cxn>
                <a:cxn ang="0">
                  <a:pos x="618" y="21"/>
                </a:cxn>
                <a:cxn ang="0">
                  <a:pos x="640" y="11"/>
                </a:cxn>
                <a:cxn ang="0">
                  <a:pos x="640" y="11"/>
                </a:cxn>
                <a:cxn ang="0">
                  <a:pos x="641" y="9"/>
                </a:cxn>
                <a:cxn ang="0">
                  <a:pos x="642" y="8"/>
                </a:cxn>
                <a:cxn ang="0">
                  <a:pos x="644" y="4"/>
                </a:cxn>
                <a:cxn ang="0">
                  <a:pos x="642" y="1"/>
                </a:cxn>
                <a:cxn ang="0">
                  <a:pos x="641" y="0"/>
                </a:cxn>
                <a:cxn ang="0">
                  <a:pos x="638" y="0"/>
                </a:cxn>
                <a:cxn ang="0">
                  <a:pos x="637" y="0"/>
                </a:cxn>
                <a:cxn ang="0">
                  <a:pos x="637" y="0"/>
                </a:cxn>
              </a:cxnLst>
              <a:rect l="0" t="0" r="r" b="b"/>
              <a:pathLst>
                <a:path w="644" h="415">
                  <a:moveTo>
                    <a:pt x="637" y="0"/>
                  </a:moveTo>
                  <a:lnTo>
                    <a:pt x="637" y="0"/>
                  </a:lnTo>
                  <a:lnTo>
                    <a:pt x="618" y="8"/>
                  </a:lnTo>
                  <a:lnTo>
                    <a:pt x="598" y="17"/>
                  </a:lnTo>
                  <a:lnTo>
                    <a:pt x="580" y="28"/>
                  </a:lnTo>
                  <a:lnTo>
                    <a:pt x="563" y="39"/>
                  </a:lnTo>
                  <a:lnTo>
                    <a:pt x="529" y="63"/>
                  </a:lnTo>
                  <a:lnTo>
                    <a:pt x="495" y="89"/>
                  </a:lnTo>
                  <a:lnTo>
                    <a:pt x="495" y="89"/>
                  </a:lnTo>
                  <a:lnTo>
                    <a:pt x="453" y="122"/>
                  </a:lnTo>
                  <a:lnTo>
                    <a:pt x="411" y="152"/>
                  </a:lnTo>
                  <a:lnTo>
                    <a:pt x="366" y="181"/>
                  </a:lnTo>
                  <a:lnTo>
                    <a:pt x="321" y="208"/>
                  </a:lnTo>
                  <a:lnTo>
                    <a:pt x="321" y="208"/>
                  </a:lnTo>
                  <a:lnTo>
                    <a:pt x="238" y="255"/>
                  </a:lnTo>
                  <a:lnTo>
                    <a:pt x="156" y="303"/>
                  </a:lnTo>
                  <a:lnTo>
                    <a:pt x="156" y="303"/>
                  </a:lnTo>
                  <a:lnTo>
                    <a:pt x="117" y="327"/>
                  </a:lnTo>
                  <a:lnTo>
                    <a:pt x="77" y="351"/>
                  </a:lnTo>
                  <a:lnTo>
                    <a:pt x="58" y="364"/>
                  </a:lnTo>
                  <a:lnTo>
                    <a:pt x="38" y="377"/>
                  </a:lnTo>
                  <a:lnTo>
                    <a:pt x="20" y="390"/>
                  </a:lnTo>
                  <a:lnTo>
                    <a:pt x="3" y="405"/>
                  </a:lnTo>
                  <a:lnTo>
                    <a:pt x="3" y="405"/>
                  </a:lnTo>
                  <a:lnTo>
                    <a:pt x="0" y="407"/>
                  </a:lnTo>
                  <a:lnTo>
                    <a:pt x="0" y="409"/>
                  </a:lnTo>
                  <a:lnTo>
                    <a:pt x="3" y="412"/>
                  </a:lnTo>
                  <a:lnTo>
                    <a:pt x="5" y="415"/>
                  </a:lnTo>
                  <a:lnTo>
                    <a:pt x="8" y="415"/>
                  </a:lnTo>
                  <a:lnTo>
                    <a:pt x="11" y="413"/>
                  </a:lnTo>
                  <a:lnTo>
                    <a:pt x="11" y="413"/>
                  </a:lnTo>
                  <a:lnTo>
                    <a:pt x="28" y="399"/>
                  </a:lnTo>
                  <a:lnTo>
                    <a:pt x="46" y="385"/>
                  </a:lnTo>
                  <a:lnTo>
                    <a:pt x="64" y="371"/>
                  </a:lnTo>
                  <a:lnTo>
                    <a:pt x="84" y="360"/>
                  </a:lnTo>
                  <a:lnTo>
                    <a:pt x="162" y="314"/>
                  </a:lnTo>
                  <a:lnTo>
                    <a:pt x="162" y="314"/>
                  </a:lnTo>
                  <a:lnTo>
                    <a:pt x="243" y="264"/>
                  </a:lnTo>
                  <a:lnTo>
                    <a:pt x="327" y="217"/>
                  </a:lnTo>
                  <a:lnTo>
                    <a:pt x="327" y="217"/>
                  </a:lnTo>
                  <a:lnTo>
                    <a:pt x="366" y="195"/>
                  </a:lnTo>
                  <a:lnTo>
                    <a:pt x="404" y="170"/>
                  </a:lnTo>
                  <a:lnTo>
                    <a:pt x="441" y="144"/>
                  </a:lnTo>
                  <a:lnTo>
                    <a:pt x="478" y="116"/>
                  </a:lnTo>
                  <a:lnTo>
                    <a:pt x="478" y="116"/>
                  </a:lnTo>
                  <a:lnTo>
                    <a:pt x="517" y="86"/>
                  </a:lnTo>
                  <a:lnTo>
                    <a:pt x="555" y="58"/>
                  </a:lnTo>
                  <a:lnTo>
                    <a:pt x="576" y="45"/>
                  </a:lnTo>
                  <a:lnTo>
                    <a:pt x="595" y="31"/>
                  </a:lnTo>
                  <a:lnTo>
                    <a:pt x="618" y="21"/>
                  </a:lnTo>
                  <a:lnTo>
                    <a:pt x="640" y="11"/>
                  </a:lnTo>
                  <a:lnTo>
                    <a:pt x="640" y="11"/>
                  </a:lnTo>
                  <a:lnTo>
                    <a:pt x="641" y="9"/>
                  </a:lnTo>
                  <a:lnTo>
                    <a:pt x="642" y="8"/>
                  </a:lnTo>
                  <a:lnTo>
                    <a:pt x="644" y="4"/>
                  </a:lnTo>
                  <a:lnTo>
                    <a:pt x="642" y="1"/>
                  </a:lnTo>
                  <a:lnTo>
                    <a:pt x="641" y="0"/>
                  </a:lnTo>
                  <a:lnTo>
                    <a:pt x="638" y="0"/>
                  </a:lnTo>
                  <a:lnTo>
                    <a:pt x="637" y="0"/>
                  </a:lnTo>
                  <a:lnTo>
                    <a:pt x="637"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2" name="Freeform 1207"/>
            <p:cNvSpPr/>
            <p:nvPr/>
          </p:nvSpPr>
          <p:spPr bwMode="auto">
            <a:xfrm>
              <a:off x="5811838" y="2593975"/>
              <a:ext cx="155575" cy="112713"/>
            </a:xfrm>
            <a:custGeom>
              <a:avLst/>
              <a:gdLst/>
              <a:ahLst/>
              <a:cxnLst>
                <a:cxn ang="0">
                  <a:pos x="383" y="0"/>
                </a:cxn>
                <a:cxn ang="0">
                  <a:pos x="338" y="32"/>
                </a:cxn>
                <a:cxn ang="0">
                  <a:pos x="293" y="68"/>
                </a:cxn>
                <a:cxn ang="0">
                  <a:pos x="249" y="102"/>
                </a:cxn>
                <a:cxn ang="0">
                  <a:pos x="232" y="112"/>
                </a:cxn>
                <a:cxn ang="0">
                  <a:pos x="195" y="132"/>
                </a:cxn>
                <a:cxn ang="0">
                  <a:pos x="183" y="139"/>
                </a:cxn>
                <a:cxn ang="0">
                  <a:pos x="153" y="160"/>
                </a:cxn>
                <a:cxn ang="0">
                  <a:pos x="89" y="200"/>
                </a:cxn>
                <a:cxn ang="0">
                  <a:pos x="59" y="219"/>
                </a:cxn>
                <a:cxn ang="0">
                  <a:pos x="43" y="231"/>
                </a:cxn>
                <a:cxn ang="0">
                  <a:pos x="16" y="249"/>
                </a:cxn>
                <a:cxn ang="0">
                  <a:pos x="3" y="265"/>
                </a:cxn>
                <a:cxn ang="0">
                  <a:pos x="0" y="274"/>
                </a:cxn>
                <a:cxn ang="0">
                  <a:pos x="1" y="278"/>
                </a:cxn>
                <a:cxn ang="0">
                  <a:pos x="8" y="281"/>
                </a:cxn>
                <a:cxn ang="0">
                  <a:pos x="10" y="277"/>
                </a:cxn>
                <a:cxn ang="0">
                  <a:pos x="13" y="270"/>
                </a:cxn>
                <a:cxn ang="0">
                  <a:pos x="21" y="260"/>
                </a:cxn>
                <a:cxn ang="0">
                  <a:pos x="39" y="248"/>
                </a:cxn>
                <a:cxn ang="0">
                  <a:pos x="50" y="241"/>
                </a:cxn>
                <a:cxn ang="0">
                  <a:pos x="73" y="226"/>
                </a:cxn>
                <a:cxn ang="0">
                  <a:pos x="96" y="209"/>
                </a:cxn>
                <a:cxn ang="0">
                  <a:pos x="147" y="177"/>
                </a:cxn>
                <a:cxn ang="0">
                  <a:pos x="198" y="143"/>
                </a:cxn>
                <a:cxn ang="0">
                  <a:pos x="242" y="117"/>
                </a:cxn>
                <a:cxn ang="0">
                  <a:pos x="285" y="88"/>
                </a:cxn>
                <a:cxn ang="0">
                  <a:pos x="336" y="48"/>
                </a:cxn>
                <a:cxn ang="0">
                  <a:pos x="389" y="10"/>
                </a:cxn>
                <a:cxn ang="0">
                  <a:pos x="391" y="9"/>
                </a:cxn>
                <a:cxn ang="0">
                  <a:pos x="391" y="2"/>
                </a:cxn>
                <a:cxn ang="0">
                  <a:pos x="386" y="0"/>
                </a:cxn>
                <a:cxn ang="0">
                  <a:pos x="383" y="0"/>
                </a:cxn>
              </a:cxnLst>
              <a:rect l="0" t="0" r="r" b="b"/>
              <a:pathLst>
                <a:path w="391" h="281">
                  <a:moveTo>
                    <a:pt x="383" y="0"/>
                  </a:moveTo>
                  <a:lnTo>
                    <a:pt x="383" y="0"/>
                  </a:lnTo>
                  <a:lnTo>
                    <a:pt x="360" y="15"/>
                  </a:lnTo>
                  <a:lnTo>
                    <a:pt x="338" y="32"/>
                  </a:lnTo>
                  <a:lnTo>
                    <a:pt x="293" y="68"/>
                  </a:lnTo>
                  <a:lnTo>
                    <a:pt x="293" y="68"/>
                  </a:lnTo>
                  <a:lnTo>
                    <a:pt x="263" y="91"/>
                  </a:lnTo>
                  <a:lnTo>
                    <a:pt x="249" y="102"/>
                  </a:lnTo>
                  <a:lnTo>
                    <a:pt x="232" y="112"/>
                  </a:lnTo>
                  <a:lnTo>
                    <a:pt x="232" y="112"/>
                  </a:lnTo>
                  <a:lnTo>
                    <a:pt x="207" y="125"/>
                  </a:lnTo>
                  <a:lnTo>
                    <a:pt x="195" y="132"/>
                  </a:lnTo>
                  <a:lnTo>
                    <a:pt x="183" y="139"/>
                  </a:lnTo>
                  <a:lnTo>
                    <a:pt x="183" y="139"/>
                  </a:lnTo>
                  <a:lnTo>
                    <a:pt x="169" y="151"/>
                  </a:lnTo>
                  <a:lnTo>
                    <a:pt x="153" y="160"/>
                  </a:lnTo>
                  <a:lnTo>
                    <a:pt x="122" y="180"/>
                  </a:lnTo>
                  <a:lnTo>
                    <a:pt x="89" y="200"/>
                  </a:lnTo>
                  <a:lnTo>
                    <a:pt x="73" y="209"/>
                  </a:lnTo>
                  <a:lnTo>
                    <a:pt x="59" y="219"/>
                  </a:lnTo>
                  <a:lnTo>
                    <a:pt x="59" y="219"/>
                  </a:lnTo>
                  <a:lnTo>
                    <a:pt x="43" y="231"/>
                  </a:lnTo>
                  <a:lnTo>
                    <a:pt x="25" y="243"/>
                  </a:lnTo>
                  <a:lnTo>
                    <a:pt x="16" y="249"/>
                  </a:lnTo>
                  <a:lnTo>
                    <a:pt x="9" y="257"/>
                  </a:lnTo>
                  <a:lnTo>
                    <a:pt x="3" y="265"/>
                  </a:lnTo>
                  <a:lnTo>
                    <a:pt x="0" y="274"/>
                  </a:lnTo>
                  <a:lnTo>
                    <a:pt x="0" y="274"/>
                  </a:lnTo>
                  <a:lnTo>
                    <a:pt x="0" y="275"/>
                  </a:lnTo>
                  <a:lnTo>
                    <a:pt x="1" y="278"/>
                  </a:lnTo>
                  <a:lnTo>
                    <a:pt x="4" y="281"/>
                  </a:lnTo>
                  <a:lnTo>
                    <a:pt x="8" y="281"/>
                  </a:lnTo>
                  <a:lnTo>
                    <a:pt x="10" y="279"/>
                  </a:lnTo>
                  <a:lnTo>
                    <a:pt x="10" y="277"/>
                  </a:lnTo>
                  <a:lnTo>
                    <a:pt x="10" y="277"/>
                  </a:lnTo>
                  <a:lnTo>
                    <a:pt x="13" y="270"/>
                  </a:lnTo>
                  <a:lnTo>
                    <a:pt x="17" y="265"/>
                  </a:lnTo>
                  <a:lnTo>
                    <a:pt x="21" y="260"/>
                  </a:lnTo>
                  <a:lnTo>
                    <a:pt x="27" y="256"/>
                  </a:lnTo>
                  <a:lnTo>
                    <a:pt x="39" y="248"/>
                  </a:lnTo>
                  <a:lnTo>
                    <a:pt x="50" y="241"/>
                  </a:lnTo>
                  <a:lnTo>
                    <a:pt x="50" y="241"/>
                  </a:lnTo>
                  <a:lnTo>
                    <a:pt x="62" y="234"/>
                  </a:lnTo>
                  <a:lnTo>
                    <a:pt x="73" y="226"/>
                  </a:lnTo>
                  <a:lnTo>
                    <a:pt x="84" y="217"/>
                  </a:lnTo>
                  <a:lnTo>
                    <a:pt x="96" y="209"/>
                  </a:lnTo>
                  <a:lnTo>
                    <a:pt x="96" y="209"/>
                  </a:lnTo>
                  <a:lnTo>
                    <a:pt x="147" y="177"/>
                  </a:lnTo>
                  <a:lnTo>
                    <a:pt x="198" y="143"/>
                  </a:lnTo>
                  <a:lnTo>
                    <a:pt x="198" y="143"/>
                  </a:lnTo>
                  <a:lnTo>
                    <a:pt x="220" y="130"/>
                  </a:lnTo>
                  <a:lnTo>
                    <a:pt x="242" y="117"/>
                  </a:lnTo>
                  <a:lnTo>
                    <a:pt x="264" y="104"/>
                  </a:lnTo>
                  <a:lnTo>
                    <a:pt x="285" y="88"/>
                  </a:lnTo>
                  <a:lnTo>
                    <a:pt x="285" y="88"/>
                  </a:lnTo>
                  <a:lnTo>
                    <a:pt x="336" y="48"/>
                  </a:lnTo>
                  <a:lnTo>
                    <a:pt x="362" y="28"/>
                  </a:lnTo>
                  <a:lnTo>
                    <a:pt x="389" y="10"/>
                  </a:lnTo>
                  <a:lnTo>
                    <a:pt x="389" y="10"/>
                  </a:lnTo>
                  <a:lnTo>
                    <a:pt x="391" y="9"/>
                  </a:lnTo>
                  <a:lnTo>
                    <a:pt x="391" y="6"/>
                  </a:lnTo>
                  <a:lnTo>
                    <a:pt x="391" y="2"/>
                  </a:lnTo>
                  <a:lnTo>
                    <a:pt x="387" y="0"/>
                  </a:lnTo>
                  <a:lnTo>
                    <a:pt x="386" y="0"/>
                  </a:lnTo>
                  <a:lnTo>
                    <a:pt x="383" y="0"/>
                  </a:lnTo>
                  <a:lnTo>
                    <a:pt x="383"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3" name="Freeform 1208"/>
            <p:cNvSpPr/>
            <p:nvPr/>
          </p:nvSpPr>
          <p:spPr bwMode="auto">
            <a:xfrm>
              <a:off x="5253038" y="2143125"/>
              <a:ext cx="104775" cy="82550"/>
            </a:xfrm>
            <a:custGeom>
              <a:avLst/>
              <a:gdLst/>
              <a:ahLst/>
              <a:cxnLst>
                <a:cxn ang="0">
                  <a:pos x="257" y="0"/>
                </a:cxn>
                <a:cxn ang="0">
                  <a:pos x="257" y="0"/>
                </a:cxn>
                <a:cxn ang="0">
                  <a:pos x="249" y="2"/>
                </a:cxn>
                <a:cxn ang="0">
                  <a:pos x="241" y="5"/>
                </a:cxn>
                <a:cxn ang="0">
                  <a:pos x="227" y="15"/>
                </a:cxn>
                <a:cxn ang="0">
                  <a:pos x="213" y="26"/>
                </a:cxn>
                <a:cxn ang="0">
                  <a:pos x="199" y="36"/>
                </a:cxn>
                <a:cxn ang="0">
                  <a:pos x="199" y="36"/>
                </a:cxn>
                <a:cxn ang="0">
                  <a:pos x="179" y="49"/>
                </a:cxn>
                <a:cxn ang="0">
                  <a:pos x="161" y="64"/>
                </a:cxn>
                <a:cxn ang="0">
                  <a:pos x="122" y="91"/>
                </a:cxn>
                <a:cxn ang="0">
                  <a:pos x="122" y="91"/>
                </a:cxn>
                <a:cxn ang="0">
                  <a:pos x="105" y="106"/>
                </a:cxn>
                <a:cxn ang="0">
                  <a:pos x="87" y="120"/>
                </a:cxn>
                <a:cxn ang="0">
                  <a:pos x="51" y="148"/>
                </a:cxn>
                <a:cxn ang="0">
                  <a:pos x="51" y="148"/>
                </a:cxn>
                <a:cxn ang="0">
                  <a:pos x="38" y="159"/>
                </a:cxn>
                <a:cxn ang="0">
                  <a:pos x="24" y="171"/>
                </a:cxn>
                <a:cxn ang="0">
                  <a:pos x="11" y="185"/>
                </a:cxn>
                <a:cxn ang="0">
                  <a:pos x="5" y="192"/>
                </a:cxn>
                <a:cxn ang="0">
                  <a:pos x="2" y="200"/>
                </a:cxn>
                <a:cxn ang="0">
                  <a:pos x="2" y="200"/>
                </a:cxn>
                <a:cxn ang="0">
                  <a:pos x="0" y="202"/>
                </a:cxn>
                <a:cxn ang="0">
                  <a:pos x="2" y="205"/>
                </a:cxn>
                <a:cxn ang="0">
                  <a:pos x="4" y="208"/>
                </a:cxn>
                <a:cxn ang="0">
                  <a:pos x="5" y="209"/>
                </a:cxn>
                <a:cxn ang="0">
                  <a:pos x="8" y="209"/>
                </a:cxn>
                <a:cxn ang="0">
                  <a:pos x="9" y="208"/>
                </a:cxn>
                <a:cxn ang="0">
                  <a:pos x="11" y="206"/>
                </a:cxn>
                <a:cxn ang="0">
                  <a:pos x="11" y="206"/>
                </a:cxn>
                <a:cxn ang="0">
                  <a:pos x="15" y="199"/>
                </a:cxn>
                <a:cxn ang="0">
                  <a:pos x="20" y="192"/>
                </a:cxn>
                <a:cxn ang="0">
                  <a:pos x="33" y="179"/>
                </a:cxn>
                <a:cxn ang="0">
                  <a:pos x="46" y="167"/>
                </a:cxn>
                <a:cxn ang="0">
                  <a:pos x="59" y="157"/>
                </a:cxn>
                <a:cxn ang="0">
                  <a:pos x="59" y="157"/>
                </a:cxn>
                <a:cxn ang="0">
                  <a:pos x="93" y="128"/>
                </a:cxn>
                <a:cxn ang="0">
                  <a:pos x="128" y="102"/>
                </a:cxn>
                <a:cxn ang="0">
                  <a:pos x="128" y="102"/>
                </a:cxn>
                <a:cxn ang="0">
                  <a:pos x="158" y="78"/>
                </a:cxn>
                <a:cxn ang="0">
                  <a:pos x="190" y="56"/>
                </a:cxn>
                <a:cxn ang="0">
                  <a:pos x="190" y="56"/>
                </a:cxn>
                <a:cxn ang="0">
                  <a:pos x="220" y="36"/>
                </a:cxn>
                <a:cxn ang="0">
                  <a:pos x="220" y="36"/>
                </a:cxn>
                <a:cxn ang="0">
                  <a:pos x="229" y="30"/>
                </a:cxn>
                <a:cxn ang="0">
                  <a:pos x="240" y="22"/>
                </a:cxn>
                <a:cxn ang="0">
                  <a:pos x="250" y="14"/>
                </a:cxn>
                <a:cxn ang="0">
                  <a:pos x="254" y="12"/>
                </a:cxn>
                <a:cxn ang="0">
                  <a:pos x="259" y="10"/>
                </a:cxn>
                <a:cxn ang="0">
                  <a:pos x="259" y="10"/>
                </a:cxn>
                <a:cxn ang="0">
                  <a:pos x="262" y="10"/>
                </a:cxn>
                <a:cxn ang="0">
                  <a:pos x="263" y="8"/>
                </a:cxn>
                <a:cxn ang="0">
                  <a:pos x="263" y="6"/>
                </a:cxn>
                <a:cxn ang="0">
                  <a:pos x="263" y="4"/>
                </a:cxn>
                <a:cxn ang="0">
                  <a:pos x="261" y="1"/>
                </a:cxn>
                <a:cxn ang="0">
                  <a:pos x="258" y="0"/>
                </a:cxn>
                <a:cxn ang="0">
                  <a:pos x="257" y="0"/>
                </a:cxn>
                <a:cxn ang="0">
                  <a:pos x="257" y="0"/>
                </a:cxn>
              </a:cxnLst>
              <a:rect l="0" t="0" r="r" b="b"/>
              <a:pathLst>
                <a:path w="263" h="209">
                  <a:moveTo>
                    <a:pt x="257" y="0"/>
                  </a:moveTo>
                  <a:lnTo>
                    <a:pt x="257" y="0"/>
                  </a:lnTo>
                  <a:lnTo>
                    <a:pt x="249" y="2"/>
                  </a:lnTo>
                  <a:lnTo>
                    <a:pt x="241" y="5"/>
                  </a:lnTo>
                  <a:lnTo>
                    <a:pt x="227" y="15"/>
                  </a:lnTo>
                  <a:lnTo>
                    <a:pt x="213" y="26"/>
                  </a:lnTo>
                  <a:lnTo>
                    <a:pt x="199" y="36"/>
                  </a:lnTo>
                  <a:lnTo>
                    <a:pt x="199" y="36"/>
                  </a:lnTo>
                  <a:lnTo>
                    <a:pt x="179" y="49"/>
                  </a:lnTo>
                  <a:lnTo>
                    <a:pt x="161" y="64"/>
                  </a:lnTo>
                  <a:lnTo>
                    <a:pt x="122" y="91"/>
                  </a:lnTo>
                  <a:lnTo>
                    <a:pt x="122" y="91"/>
                  </a:lnTo>
                  <a:lnTo>
                    <a:pt x="105" y="106"/>
                  </a:lnTo>
                  <a:lnTo>
                    <a:pt x="87" y="120"/>
                  </a:lnTo>
                  <a:lnTo>
                    <a:pt x="51" y="148"/>
                  </a:lnTo>
                  <a:lnTo>
                    <a:pt x="51" y="148"/>
                  </a:lnTo>
                  <a:lnTo>
                    <a:pt x="38" y="159"/>
                  </a:lnTo>
                  <a:lnTo>
                    <a:pt x="24" y="171"/>
                  </a:lnTo>
                  <a:lnTo>
                    <a:pt x="11" y="185"/>
                  </a:lnTo>
                  <a:lnTo>
                    <a:pt x="5" y="192"/>
                  </a:lnTo>
                  <a:lnTo>
                    <a:pt x="2" y="200"/>
                  </a:lnTo>
                  <a:lnTo>
                    <a:pt x="2" y="200"/>
                  </a:lnTo>
                  <a:lnTo>
                    <a:pt x="0" y="202"/>
                  </a:lnTo>
                  <a:lnTo>
                    <a:pt x="2" y="205"/>
                  </a:lnTo>
                  <a:lnTo>
                    <a:pt x="4" y="208"/>
                  </a:lnTo>
                  <a:lnTo>
                    <a:pt x="5" y="209"/>
                  </a:lnTo>
                  <a:lnTo>
                    <a:pt x="8" y="209"/>
                  </a:lnTo>
                  <a:lnTo>
                    <a:pt x="9" y="208"/>
                  </a:lnTo>
                  <a:lnTo>
                    <a:pt x="11" y="206"/>
                  </a:lnTo>
                  <a:lnTo>
                    <a:pt x="11" y="206"/>
                  </a:lnTo>
                  <a:lnTo>
                    <a:pt x="15" y="199"/>
                  </a:lnTo>
                  <a:lnTo>
                    <a:pt x="20" y="192"/>
                  </a:lnTo>
                  <a:lnTo>
                    <a:pt x="33" y="179"/>
                  </a:lnTo>
                  <a:lnTo>
                    <a:pt x="46" y="167"/>
                  </a:lnTo>
                  <a:lnTo>
                    <a:pt x="59" y="157"/>
                  </a:lnTo>
                  <a:lnTo>
                    <a:pt x="59" y="157"/>
                  </a:lnTo>
                  <a:lnTo>
                    <a:pt x="93" y="128"/>
                  </a:lnTo>
                  <a:lnTo>
                    <a:pt x="128" y="102"/>
                  </a:lnTo>
                  <a:lnTo>
                    <a:pt x="128" y="102"/>
                  </a:lnTo>
                  <a:lnTo>
                    <a:pt x="158" y="78"/>
                  </a:lnTo>
                  <a:lnTo>
                    <a:pt x="190" y="56"/>
                  </a:lnTo>
                  <a:lnTo>
                    <a:pt x="190" y="56"/>
                  </a:lnTo>
                  <a:lnTo>
                    <a:pt x="220" y="36"/>
                  </a:lnTo>
                  <a:lnTo>
                    <a:pt x="220" y="36"/>
                  </a:lnTo>
                  <a:lnTo>
                    <a:pt x="229" y="30"/>
                  </a:lnTo>
                  <a:lnTo>
                    <a:pt x="240" y="22"/>
                  </a:lnTo>
                  <a:lnTo>
                    <a:pt x="250" y="14"/>
                  </a:lnTo>
                  <a:lnTo>
                    <a:pt x="254" y="12"/>
                  </a:lnTo>
                  <a:lnTo>
                    <a:pt x="259" y="10"/>
                  </a:lnTo>
                  <a:lnTo>
                    <a:pt x="259" y="10"/>
                  </a:lnTo>
                  <a:lnTo>
                    <a:pt x="262" y="10"/>
                  </a:lnTo>
                  <a:lnTo>
                    <a:pt x="263" y="8"/>
                  </a:lnTo>
                  <a:lnTo>
                    <a:pt x="263" y="6"/>
                  </a:lnTo>
                  <a:lnTo>
                    <a:pt x="263" y="4"/>
                  </a:lnTo>
                  <a:lnTo>
                    <a:pt x="261" y="1"/>
                  </a:lnTo>
                  <a:lnTo>
                    <a:pt x="258" y="0"/>
                  </a:lnTo>
                  <a:lnTo>
                    <a:pt x="257" y="0"/>
                  </a:lnTo>
                  <a:lnTo>
                    <a:pt x="257"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4" name="Freeform 1209"/>
            <p:cNvSpPr/>
            <p:nvPr/>
          </p:nvSpPr>
          <p:spPr bwMode="auto">
            <a:xfrm>
              <a:off x="5243513" y="2185988"/>
              <a:ext cx="103188" cy="79375"/>
            </a:xfrm>
            <a:custGeom>
              <a:avLst/>
              <a:gdLst/>
              <a:ahLst/>
              <a:cxnLst>
                <a:cxn ang="0">
                  <a:pos x="249" y="1"/>
                </a:cxn>
                <a:cxn ang="0">
                  <a:pos x="249" y="1"/>
                </a:cxn>
                <a:cxn ang="0">
                  <a:pos x="243" y="7"/>
                </a:cxn>
                <a:cxn ang="0">
                  <a:pos x="237" y="13"/>
                </a:cxn>
                <a:cxn ang="0">
                  <a:pos x="221" y="23"/>
                </a:cxn>
                <a:cxn ang="0">
                  <a:pos x="205" y="32"/>
                </a:cxn>
                <a:cxn ang="0">
                  <a:pos x="190" y="40"/>
                </a:cxn>
                <a:cxn ang="0">
                  <a:pos x="190" y="40"/>
                </a:cxn>
                <a:cxn ang="0">
                  <a:pos x="174" y="52"/>
                </a:cxn>
                <a:cxn ang="0">
                  <a:pos x="158" y="62"/>
                </a:cxn>
                <a:cxn ang="0">
                  <a:pos x="127" y="87"/>
                </a:cxn>
                <a:cxn ang="0">
                  <a:pos x="127" y="87"/>
                </a:cxn>
                <a:cxn ang="0">
                  <a:pos x="63" y="136"/>
                </a:cxn>
                <a:cxn ang="0">
                  <a:pos x="31" y="162"/>
                </a:cxn>
                <a:cxn ang="0">
                  <a:pos x="1" y="188"/>
                </a:cxn>
                <a:cxn ang="0">
                  <a:pos x="1" y="188"/>
                </a:cxn>
                <a:cxn ang="0">
                  <a:pos x="0" y="189"/>
                </a:cxn>
                <a:cxn ang="0">
                  <a:pos x="0" y="192"/>
                </a:cxn>
                <a:cxn ang="0">
                  <a:pos x="1" y="196"/>
                </a:cxn>
                <a:cxn ang="0">
                  <a:pos x="5" y="197"/>
                </a:cxn>
                <a:cxn ang="0">
                  <a:pos x="8" y="197"/>
                </a:cxn>
                <a:cxn ang="0">
                  <a:pos x="9" y="196"/>
                </a:cxn>
                <a:cxn ang="0">
                  <a:pos x="9" y="196"/>
                </a:cxn>
                <a:cxn ang="0">
                  <a:pos x="42" y="168"/>
                </a:cxn>
                <a:cxn ang="0">
                  <a:pos x="75" y="142"/>
                </a:cxn>
                <a:cxn ang="0">
                  <a:pos x="141" y="90"/>
                </a:cxn>
                <a:cxn ang="0">
                  <a:pos x="141" y="90"/>
                </a:cxn>
                <a:cxn ang="0">
                  <a:pos x="173" y="68"/>
                </a:cxn>
                <a:cxn ang="0">
                  <a:pos x="204" y="45"/>
                </a:cxn>
                <a:cxn ang="0">
                  <a:pos x="204" y="45"/>
                </a:cxn>
                <a:cxn ang="0">
                  <a:pos x="218" y="38"/>
                </a:cxn>
                <a:cxn ang="0">
                  <a:pos x="233" y="30"/>
                </a:cxn>
                <a:cxn ang="0">
                  <a:pos x="246" y="21"/>
                </a:cxn>
                <a:cxn ang="0">
                  <a:pos x="251" y="15"/>
                </a:cxn>
                <a:cxn ang="0">
                  <a:pos x="256" y="10"/>
                </a:cxn>
                <a:cxn ang="0">
                  <a:pos x="256" y="10"/>
                </a:cxn>
                <a:cxn ang="0">
                  <a:pos x="258" y="7"/>
                </a:cxn>
                <a:cxn ang="0">
                  <a:pos x="258" y="5"/>
                </a:cxn>
                <a:cxn ang="0">
                  <a:pos x="256" y="1"/>
                </a:cxn>
                <a:cxn ang="0">
                  <a:pos x="255" y="0"/>
                </a:cxn>
                <a:cxn ang="0">
                  <a:pos x="252" y="0"/>
                </a:cxn>
                <a:cxn ang="0">
                  <a:pos x="251" y="0"/>
                </a:cxn>
                <a:cxn ang="0">
                  <a:pos x="249" y="1"/>
                </a:cxn>
                <a:cxn ang="0">
                  <a:pos x="249" y="1"/>
                </a:cxn>
              </a:cxnLst>
              <a:rect l="0" t="0" r="r" b="b"/>
              <a:pathLst>
                <a:path w="258" h="197">
                  <a:moveTo>
                    <a:pt x="249" y="1"/>
                  </a:moveTo>
                  <a:lnTo>
                    <a:pt x="249" y="1"/>
                  </a:lnTo>
                  <a:lnTo>
                    <a:pt x="243" y="7"/>
                  </a:lnTo>
                  <a:lnTo>
                    <a:pt x="237" y="13"/>
                  </a:lnTo>
                  <a:lnTo>
                    <a:pt x="221" y="23"/>
                  </a:lnTo>
                  <a:lnTo>
                    <a:pt x="205" y="32"/>
                  </a:lnTo>
                  <a:lnTo>
                    <a:pt x="190" y="40"/>
                  </a:lnTo>
                  <a:lnTo>
                    <a:pt x="190" y="40"/>
                  </a:lnTo>
                  <a:lnTo>
                    <a:pt x="174" y="52"/>
                  </a:lnTo>
                  <a:lnTo>
                    <a:pt x="158" y="62"/>
                  </a:lnTo>
                  <a:lnTo>
                    <a:pt x="127" y="87"/>
                  </a:lnTo>
                  <a:lnTo>
                    <a:pt x="127" y="87"/>
                  </a:lnTo>
                  <a:lnTo>
                    <a:pt x="63" y="136"/>
                  </a:lnTo>
                  <a:lnTo>
                    <a:pt x="31" y="162"/>
                  </a:lnTo>
                  <a:lnTo>
                    <a:pt x="1" y="188"/>
                  </a:lnTo>
                  <a:lnTo>
                    <a:pt x="1" y="188"/>
                  </a:lnTo>
                  <a:lnTo>
                    <a:pt x="0" y="189"/>
                  </a:lnTo>
                  <a:lnTo>
                    <a:pt x="0" y="192"/>
                  </a:lnTo>
                  <a:lnTo>
                    <a:pt x="1" y="196"/>
                  </a:lnTo>
                  <a:lnTo>
                    <a:pt x="5" y="197"/>
                  </a:lnTo>
                  <a:lnTo>
                    <a:pt x="8" y="197"/>
                  </a:lnTo>
                  <a:lnTo>
                    <a:pt x="9" y="196"/>
                  </a:lnTo>
                  <a:lnTo>
                    <a:pt x="9" y="196"/>
                  </a:lnTo>
                  <a:lnTo>
                    <a:pt x="42" y="168"/>
                  </a:lnTo>
                  <a:lnTo>
                    <a:pt x="75" y="142"/>
                  </a:lnTo>
                  <a:lnTo>
                    <a:pt x="141" y="90"/>
                  </a:lnTo>
                  <a:lnTo>
                    <a:pt x="141" y="90"/>
                  </a:lnTo>
                  <a:lnTo>
                    <a:pt x="173" y="68"/>
                  </a:lnTo>
                  <a:lnTo>
                    <a:pt x="204" y="45"/>
                  </a:lnTo>
                  <a:lnTo>
                    <a:pt x="204" y="45"/>
                  </a:lnTo>
                  <a:lnTo>
                    <a:pt x="218" y="38"/>
                  </a:lnTo>
                  <a:lnTo>
                    <a:pt x="233" y="30"/>
                  </a:lnTo>
                  <a:lnTo>
                    <a:pt x="246" y="21"/>
                  </a:lnTo>
                  <a:lnTo>
                    <a:pt x="251" y="15"/>
                  </a:lnTo>
                  <a:lnTo>
                    <a:pt x="256" y="10"/>
                  </a:lnTo>
                  <a:lnTo>
                    <a:pt x="256" y="10"/>
                  </a:lnTo>
                  <a:lnTo>
                    <a:pt x="258" y="7"/>
                  </a:lnTo>
                  <a:lnTo>
                    <a:pt x="258" y="5"/>
                  </a:lnTo>
                  <a:lnTo>
                    <a:pt x="256" y="1"/>
                  </a:lnTo>
                  <a:lnTo>
                    <a:pt x="255" y="0"/>
                  </a:lnTo>
                  <a:lnTo>
                    <a:pt x="252" y="0"/>
                  </a:lnTo>
                  <a:lnTo>
                    <a:pt x="251" y="0"/>
                  </a:lnTo>
                  <a:lnTo>
                    <a:pt x="249" y="1"/>
                  </a:lnTo>
                  <a:lnTo>
                    <a:pt x="24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5" name="Freeform 1211"/>
            <p:cNvSpPr/>
            <p:nvPr/>
          </p:nvSpPr>
          <p:spPr bwMode="auto">
            <a:xfrm>
              <a:off x="5237163" y="2224088"/>
              <a:ext cx="107950" cy="79375"/>
            </a:xfrm>
            <a:custGeom>
              <a:avLst/>
              <a:gdLst/>
              <a:ahLst/>
              <a:cxnLst>
                <a:cxn ang="0">
                  <a:pos x="266" y="0"/>
                </a:cxn>
                <a:cxn ang="0">
                  <a:pos x="266" y="0"/>
                </a:cxn>
                <a:cxn ang="0">
                  <a:pos x="249" y="12"/>
                </a:cxn>
                <a:cxn ang="0">
                  <a:pos x="232" y="22"/>
                </a:cxn>
                <a:cxn ang="0">
                  <a:pos x="197" y="41"/>
                </a:cxn>
                <a:cxn ang="0">
                  <a:pos x="197" y="41"/>
                </a:cxn>
                <a:cxn ang="0">
                  <a:pos x="178" y="51"/>
                </a:cxn>
                <a:cxn ang="0">
                  <a:pos x="161" y="63"/>
                </a:cxn>
                <a:cxn ang="0">
                  <a:pos x="129" y="88"/>
                </a:cxn>
                <a:cxn ang="0">
                  <a:pos x="129" y="88"/>
                </a:cxn>
                <a:cxn ang="0">
                  <a:pos x="98" y="110"/>
                </a:cxn>
                <a:cxn ang="0">
                  <a:pos x="70" y="133"/>
                </a:cxn>
                <a:cxn ang="0">
                  <a:pos x="70" y="133"/>
                </a:cxn>
                <a:cxn ang="0">
                  <a:pos x="54" y="148"/>
                </a:cxn>
                <a:cxn ang="0">
                  <a:pos x="38" y="164"/>
                </a:cxn>
                <a:cxn ang="0">
                  <a:pos x="30" y="170"/>
                </a:cxn>
                <a:cxn ang="0">
                  <a:pos x="23" y="178"/>
                </a:cxn>
                <a:cxn ang="0">
                  <a:pos x="13" y="183"/>
                </a:cxn>
                <a:cxn ang="0">
                  <a:pos x="4" y="187"/>
                </a:cxn>
                <a:cxn ang="0">
                  <a:pos x="4" y="187"/>
                </a:cxn>
                <a:cxn ang="0">
                  <a:pos x="3" y="187"/>
                </a:cxn>
                <a:cxn ang="0">
                  <a:pos x="2" y="190"/>
                </a:cxn>
                <a:cxn ang="0">
                  <a:pos x="0" y="192"/>
                </a:cxn>
                <a:cxn ang="0">
                  <a:pos x="3" y="196"/>
                </a:cxn>
                <a:cxn ang="0">
                  <a:pos x="4" y="198"/>
                </a:cxn>
                <a:cxn ang="0">
                  <a:pos x="7" y="198"/>
                </a:cxn>
                <a:cxn ang="0">
                  <a:pos x="11" y="198"/>
                </a:cxn>
                <a:cxn ang="0">
                  <a:pos x="11" y="198"/>
                </a:cxn>
                <a:cxn ang="0">
                  <a:pos x="13" y="196"/>
                </a:cxn>
                <a:cxn ang="0">
                  <a:pos x="15" y="195"/>
                </a:cxn>
                <a:cxn ang="0">
                  <a:pos x="15" y="195"/>
                </a:cxn>
                <a:cxn ang="0">
                  <a:pos x="25" y="188"/>
                </a:cxn>
                <a:cxn ang="0">
                  <a:pos x="34" y="181"/>
                </a:cxn>
                <a:cxn ang="0">
                  <a:pos x="53" y="164"/>
                </a:cxn>
                <a:cxn ang="0">
                  <a:pos x="53" y="164"/>
                </a:cxn>
                <a:cxn ang="0">
                  <a:pos x="70" y="148"/>
                </a:cxn>
                <a:cxn ang="0">
                  <a:pos x="88" y="132"/>
                </a:cxn>
                <a:cxn ang="0">
                  <a:pos x="126" y="103"/>
                </a:cxn>
                <a:cxn ang="0">
                  <a:pos x="126" y="103"/>
                </a:cxn>
                <a:cxn ang="0">
                  <a:pos x="159" y="79"/>
                </a:cxn>
                <a:cxn ang="0">
                  <a:pos x="176" y="65"/>
                </a:cxn>
                <a:cxn ang="0">
                  <a:pos x="194" y="55"/>
                </a:cxn>
                <a:cxn ang="0">
                  <a:pos x="194" y="55"/>
                </a:cxn>
                <a:cxn ang="0">
                  <a:pos x="233" y="34"/>
                </a:cxn>
                <a:cxn ang="0">
                  <a:pos x="253" y="22"/>
                </a:cxn>
                <a:cxn ang="0">
                  <a:pos x="272" y="11"/>
                </a:cxn>
                <a:cxn ang="0">
                  <a:pos x="272" y="11"/>
                </a:cxn>
                <a:cxn ang="0">
                  <a:pos x="274" y="9"/>
                </a:cxn>
                <a:cxn ang="0">
                  <a:pos x="275" y="7"/>
                </a:cxn>
                <a:cxn ang="0">
                  <a:pos x="274" y="3"/>
                </a:cxn>
                <a:cxn ang="0">
                  <a:pos x="272" y="1"/>
                </a:cxn>
                <a:cxn ang="0">
                  <a:pos x="270" y="0"/>
                </a:cxn>
                <a:cxn ang="0">
                  <a:pos x="269" y="0"/>
                </a:cxn>
                <a:cxn ang="0">
                  <a:pos x="266" y="0"/>
                </a:cxn>
                <a:cxn ang="0">
                  <a:pos x="266" y="0"/>
                </a:cxn>
              </a:cxnLst>
              <a:rect l="0" t="0" r="r" b="b"/>
              <a:pathLst>
                <a:path w="275" h="198">
                  <a:moveTo>
                    <a:pt x="266" y="0"/>
                  </a:moveTo>
                  <a:lnTo>
                    <a:pt x="266" y="0"/>
                  </a:lnTo>
                  <a:lnTo>
                    <a:pt x="249" y="12"/>
                  </a:lnTo>
                  <a:lnTo>
                    <a:pt x="232" y="22"/>
                  </a:lnTo>
                  <a:lnTo>
                    <a:pt x="197" y="41"/>
                  </a:lnTo>
                  <a:lnTo>
                    <a:pt x="197" y="41"/>
                  </a:lnTo>
                  <a:lnTo>
                    <a:pt x="178" y="51"/>
                  </a:lnTo>
                  <a:lnTo>
                    <a:pt x="161" y="63"/>
                  </a:lnTo>
                  <a:lnTo>
                    <a:pt x="129" y="88"/>
                  </a:lnTo>
                  <a:lnTo>
                    <a:pt x="129" y="88"/>
                  </a:lnTo>
                  <a:lnTo>
                    <a:pt x="98" y="110"/>
                  </a:lnTo>
                  <a:lnTo>
                    <a:pt x="70" y="133"/>
                  </a:lnTo>
                  <a:lnTo>
                    <a:pt x="70" y="133"/>
                  </a:lnTo>
                  <a:lnTo>
                    <a:pt x="54" y="148"/>
                  </a:lnTo>
                  <a:lnTo>
                    <a:pt x="38" y="164"/>
                  </a:lnTo>
                  <a:lnTo>
                    <a:pt x="30" y="170"/>
                  </a:lnTo>
                  <a:lnTo>
                    <a:pt x="23" y="178"/>
                  </a:lnTo>
                  <a:lnTo>
                    <a:pt x="13" y="183"/>
                  </a:lnTo>
                  <a:lnTo>
                    <a:pt x="4" y="187"/>
                  </a:lnTo>
                  <a:lnTo>
                    <a:pt x="4" y="187"/>
                  </a:lnTo>
                  <a:lnTo>
                    <a:pt x="3" y="187"/>
                  </a:lnTo>
                  <a:lnTo>
                    <a:pt x="2" y="190"/>
                  </a:lnTo>
                  <a:lnTo>
                    <a:pt x="0" y="192"/>
                  </a:lnTo>
                  <a:lnTo>
                    <a:pt x="3" y="196"/>
                  </a:lnTo>
                  <a:lnTo>
                    <a:pt x="4" y="198"/>
                  </a:lnTo>
                  <a:lnTo>
                    <a:pt x="7" y="198"/>
                  </a:lnTo>
                  <a:lnTo>
                    <a:pt x="11" y="198"/>
                  </a:lnTo>
                  <a:lnTo>
                    <a:pt x="11" y="198"/>
                  </a:lnTo>
                  <a:lnTo>
                    <a:pt x="13" y="196"/>
                  </a:lnTo>
                  <a:lnTo>
                    <a:pt x="15" y="195"/>
                  </a:lnTo>
                  <a:lnTo>
                    <a:pt x="15" y="195"/>
                  </a:lnTo>
                  <a:lnTo>
                    <a:pt x="25" y="188"/>
                  </a:lnTo>
                  <a:lnTo>
                    <a:pt x="34" y="181"/>
                  </a:lnTo>
                  <a:lnTo>
                    <a:pt x="53" y="164"/>
                  </a:lnTo>
                  <a:lnTo>
                    <a:pt x="53" y="164"/>
                  </a:lnTo>
                  <a:lnTo>
                    <a:pt x="70" y="148"/>
                  </a:lnTo>
                  <a:lnTo>
                    <a:pt x="88" y="132"/>
                  </a:lnTo>
                  <a:lnTo>
                    <a:pt x="126" y="103"/>
                  </a:lnTo>
                  <a:lnTo>
                    <a:pt x="126" y="103"/>
                  </a:lnTo>
                  <a:lnTo>
                    <a:pt x="159" y="79"/>
                  </a:lnTo>
                  <a:lnTo>
                    <a:pt x="176" y="65"/>
                  </a:lnTo>
                  <a:lnTo>
                    <a:pt x="194" y="55"/>
                  </a:lnTo>
                  <a:lnTo>
                    <a:pt x="194" y="55"/>
                  </a:lnTo>
                  <a:lnTo>
                    <a:pt x="233" y="34"/>
                  </a:lnTo>
                  <a:lnTo>
                    <a:pt x="253" y="22"/>
                  </a:lnTo>
                  <a:lnTo>
                    <a:pt x="272" y="11"/>
                  </a:lnTo>
                  <a:lnTo>
                    <a:pt x="272" y="11"/>
                  </a:lnTo>
                  <a:lnTo>
                    <a:pt x="274" y="9"/>
                  </a:lnTo>
                  <a:lnTo>
                    <a:pt x="275" y="7"/>
                  </a:lnTo>
                  <a:lnTo>
                    <a:pt x="274" y="3"/>
                  </a:lnTo>
                  <a:lnTo>
                    <a:pt x="272" y="1"/>
                  </a:lnTo>
                  <a:lnTo>
                    <a:pt x="270" y="0"/>
                  </a:lnTo>
                  <a:lnTo>
                    <a:pt x="269" y="0"/>
                  </a:lnTo>
                  <a:lnTo>
                    <a:pt x="266" y="0"/>
                  </a:lnTo>
                  <a:lnTo>
                    <a:pt x="266"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6" name="Freeform 1212"/>
            <p:cNvSpPr/>
            <p:nvPr/>
          </p:nvSpPr>
          <p:spPr bwMode="auto">
            <a:xfrm>
              <a:off x="5243513" y="2257425"/>
              <a:ext cx="103188" cy="79375"/>
            </a:xfrm>
            <a:custGeom>
              <a:avLst/>
              <a:gdLst/>
              <a:ahLst/>
              <a:cxnLst>
                <a:cxn ang="0">
                  <a:pos x="249" y="1"/>
                </a:cxn>
                <a:cxn ang="0">
                  <a:pos x="237" y="10"/>
                </a:cxn>
                <a:cxn ang="0">
                  <a:pos x="224" y="15"/>
                </a:cxn>
                <a:cxn ang="0">
                  <a:pos x="211" y="25"/>
                </a:cxn>
                <a:cxn ang="0">
                  <a:pos x="196" y="35"/>
                </a:cxn>
                <a:cxn ang="0">
                  <a:pos x="182" y="43"/>
                </a:cxn>
                <a:cxn ang="0">
                  <a:pos x="141" y="76"/>
                </a:cxn>
                <a:cxn ang="0">
                  <a:pos x="126" y="90"/>
                </a:cxn>
                <a:cxn ang="0">
                  <a:pos x="77" y="132"/>
                </a:cxn>
                <a:cxn ang="0">
                  <a:pos x="60" y="146"/>
                </a:cxn>
                <a:cxn ang="0">
                  <a:pos x="43" y="161"/>
                </a:cxn>
                <a:cxn ang="0">
                  <a:pos x="26" y="176"/>
                </a:cxn>
                <a:cxn ang="0">
                  <a:pos x="16" y="184"/>
                </a:cxn>
                <a:cxn ang="0">
                  <a:pos x="5" y="186"/>
                </a:cxn>
                <a:cxn ang="0">
                  <a:pos x="3" y="187"/>
                </a:cxn>
                <a:cxn ang="0">
                  <a:pos x="0" y="192"/>
                </a:cxn>
                <a:cxn ang="0">
                  <a:pos x="3" y="197"/>
                </a:cxn>
                <a:cxn ang="0">
                  <a:pos x="13" y="197"/>
                </a:cxn>
                <a:cxn ang="0">
                  <a:pos x="16" y="197"/>
                </a:cxn>
                <a:cxn ang="0">
                  <a:pos x="17" y="196"/>
                </a:cxn>
                <a:cxn ang="0">
                  <a:pos x="33" y="186"/>
                </a:cxn>
                <a:cxn ang="0">
                  <a:pos x="47" y="172"/>
                </a:cxn>
                <a:cxn ang="0">
                  <a:pos x="84" y="141"/>
                </a:cxn>
                <a:cxn ang="0">
                  <a:pos x="122" y="108"/>
                </a:cxn>
                <a:cxn ang="0">
                  <a:pos x="140" y="91"/>
                </a:cxn>
                <a:cxn ang="0">
                  <a:pos x="180" y="59"/>
                </a:cxn>
                <a:cxn ang="0">
                  <a:pos x="203" y="44"/>
                </a:cxn>
                <a:cxn ang="0">
                  <a:pos x="230" y="26"/>
                </a:cxn>
                <a:cxn ang="0">
                  <a:pos x="237" y="22"/>
                </a:cxn>
                <a:cxn ang="0">
                  <a:pos x="251" y="14"/>
                </a:cxn>
                <a:cxn ang="0">
                  <a:pos x="256" y="9"/>
                </a:cxn>
                <a:cxn ang="0">
                  <a:pos x="258" y="5"/>
                </a:cxn>
                <a:cxn ang="0">
                  <a:pos x="255" y="0"/>
                </a:cxn>
                <a:cxn ang="0">
                  <a:pos x="251" y="0"/>
                </a:cxn>
                <a:cxn ang="0">
                  <a:pos x="249" y="1"/>
                </a:cxn>
              </a:cxnLst>
              <a:rect l="0" t="0" r="r" b="b"/>
              <a:pathLst>
                <a:path w="258" h="197">
                  <a:moveTo>
                    <a:pt x="249" y="1"/>
                  </a:moveTo>
                  <a:lnTo>
                    <a:pt x="249" y="1"/>
                  </a:lnTo>
                  <a:lnTo>
                    <a:pt x="243" y="6"/>
                  </a:lnTo>
                  <a:lnTo>
                    <a:pt x="237" y="10"/>
                  </a:lnTo>
                  <a:lnTo>
                    <a:pt x="224" y="15"/>
                  </a:lnTo>
                  <a:lnTo>
                    <a:pt x="224" y="15"/>
                  </a:lnTo>
                  <a:lnTo>
                    <a:pt x="217" y="21"/>
                  </a:lnTo>
                  <a:lnTo>
                    <a:pt x="211" y="25"/>
                  </a:lnTo>
                  <a:lnTo>
                    <a:pt x="204" y="30"/>
                  </a:lnTo>
                  <a:lnTo>
                    <a:pt x="196" y="35"/>
                  </a:lnTo>
                  <a:lnTo>
                    <a:pt x="196" y="35"/>
                  </a:lnTo>
                  <a:lnTo>
                    <a:pt x="182" y="43"/>
                  </a:lnTo>
                  <a:lnTo>
                    <a:pt x="169" y="53"/>
                  </a:lnTo>
                  <a:lnTo>
                    <a:pt x="141" y="76"/>
                  </a:lnTo>
                  <a:lnTo>
                    <a:pt x="141" y="76"/>
                  </a:lnTo>
                  <a:lnTo>
                    <a:pt x="126" y="90"/>
                  </a:lnTo>
                  <a:lnTo>
                    <a:pt x="110" y="103"/>
                  </a:lnTo>
                  <a:lnTo>
                    <a:pt x="77" y="132"/>
                  </a:lnTo>
                  <a:lnTo>
                    <a:pt x="77" y="132"/>
                  </a:lnTo>
                  <a:lnTo>
                    <a:pt x="60" y="146"/>
                  </a:lnTo>
                  <a:lnTo>
                    <a:pt x="43" y="161"/>
                  </a:lnTo>
                  <a:lnTo>
                    <a:pt x="43" y="161"/>
                  </a:lnTo>
                  <a:lnTo>
                    <a:pt x="35" y="169"/>
                  </a:lnTo>
                  <a:lnTo>
                    <a:pt x="26" y="176"/>
                  </a:lnTo>
                  <a:lnTo>
                    <a:pt x="21" y="180"/>
                  </a:lnTo>
                  <a:lnTo>
                    <a:pt x="16" y="184"/>
                  </a:lnTo>
                  <a:lnTo>
                    <a:pt x="10" y="186"/>
                  </a:lnTo>
                  <a:lnTo>
                    <a:pt x="5" y="186"/>
                  </a:lnTo>
                  <a:lnTo>
                    <a:pt x="5" y="186"/>
                  </a:lnTo>
                  <a:lnTo>
                    <a:pt x="3" y="187"/>
                  </a:lnTo>
                  <a:lnTo>
                    <a:pt x="1" y="188"/>
                  </a:lnTo>
                  <a:lnTo>
                    <a:pt x="0" y="192"/>
                  </a:lnTo>
                  <a:lnTo>
                    <a:pt x="1" y="196"/>
                  </a:lnTo>
                  <a:lnTo>
                    <a:pt x="3" y="197"/>
                  </a:lnTo>
                  <a:lnTo>
                    <a:pt x="5" y="197"/>
                  </a:lnTo>
                  <a:lnTo>
                    <a:pt x="13" y="197"/>
                  </a:lnTo>
                  <a:lnTo>
                    <a:pt x="13" y="197"/>
                  </a:lnTo>
                  <a:lnTo>
                    <a:pt x="16" y="197"/>
                  </a:lnTo>
                  <a:lnTo>
                    <a:pt x="17" y="196"/>
                  </a:lnTo>
                  <a:lnTo>
                    <a:pt x="17" y="196"/>
                  </a:lnTo>
                  <a:lnTo>
                    <a:pt x="25" y="192"/>
                  </a:lnTo>
                  <a:lnTo>
                    <a:pt x="33" y="186"/>
                  </a:lnTo>
                  <a:lnTo>
                    <a:pt x="47" y="172"/>
                  </a:lnTo>
                  <a:lnTo>
                    <a:pt x="47" y="172"/>
                  </a:lnTo>
                  <a:lnTo>
                    <a:pt x="65" y="157"/>
                  </a:lnTo>
                  <a:lnTo>
                    <a:pt x="84" y="141"/>
                  </a:lnTo>
                  <a:lnTo>
                    <a:pt x="103" y="125"/>
                  </a:lnTo>
                  <a:lnTo>
                    <a:pt x="122" y="108"/>
                  </a:lnTo>
                  <a:lnTo>
                    <a:pt x="122" y="108"/>
                  </a:lnTo>
                  <a:lnTo>
                    <a:pt x="140" y="91"/>
                  </a:lnTo>
                  <a:lnTo>
                    <a:pt x="160" y="74"/>
                  </a:lnTo>
                  <a:lnTo>
                    <a:pt x="180" y="59"/>
                  </a:lnTo>
                  <a:lnTo>
                    <a:pt x="203" y="44"/>
                  </a:lnTo>
                  <a:lnTo>
                    <a:pt x="203" y="44"/>
                  </a:lnTo>
                  <a:lnTo>
                    <a:pt x="217" y="35"/>
                  </a:lnTo>
                  <a:lnTo>
                    <a:pt x="230" y="26"/>
                  </a:lnTo>
                  <a:lnTo>
                    <a:pt x="230" y="26"/>
                  </a:lnTo>
                  <a:lnTo>
                    <a:pt x="237" y="22"/>
                  </a:lnTo>
                  <a:lnTo>
                    <a:pt x="243" y="18"/>
                  </a:lnTo>
                  <a:lnTo>
                    <a:pt x="251" y="14"/>
                  </a:lnTo>
                  <a:lnTo>
                    <a:pt x="256" y="9"/>
                  </a:lnTo>
                  <a:lnTo>
                    <a:pt x="256" y="9"/>
                  </a:lnTo>
                  <a:lnTo>
                    <a:pt x="258" y="8"/>
                  </a:lnTo>
                  <a:lnTo>
                    <a:pt x="258" y="5"/>
                  </a:lnTo>
                  <a:lnTo>
                    <a:pt x="256" y="1"/>
                  </a:lnTo>
                  <a:lnTo>
                    <a:pt x="255" y="0"/>
                  </a:lnTo>
                  <a:lnTo>
                    <a:pt x="252" y="0"/>
                  </a:lnTo>
                  <a:lnTo>
                    <a:pt x="251" y="0"/>
                  </a:lnTo>
                  <a:lnTo>
                    <a:pt x="249" y="1"/>
                  </a:lnTo>
                  <a:lnTo>
                    <a:pt x="24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7" name="Freeform 1213"/>
            <p:cNvSpPr/>
            <p:nvPr/>
          </p:nvSpPr>
          <p:spPr bwMode="auto">
            <a:xfrm>
              <a:off x="5240338" y="2293938"/>
              <a:ext cx="104775" cy="80963"/>
            </a:xfrm>
            <a:custGeom>
              <a:avLst/>
              <a:gdLst/>
              <a:ahLst/>
              <a:cxnLst>
                <a:cxn ang="0">
                  <a:pos x="258" y="0"/>
                </a:cxn>
                <a:cxn ang="0">
                  <a:pos x="258" y="0"/>
                </a:cxn>
                <a:cxn ang="0">
                  <a:pos x="241" y="11"/>
                </a:cxn>
                <a:cxn ang="0">
                  <a:pos x="224" y="21"/>
                </a:cxn>
                <a:cxn ang="0">
                  <a:pos x="208" y="34"/>
                </a:cxn>
                <a:cxn ang="0">
                  <a:pos x="192" y="47"/>
                </a:cxn>
                <a:cxn ang="0">
                  <a:pos x="162" y="74"/>
                </a:cxn>
                <a:cxn ang="0">
                  <a:pos x="147" y="87"/>
                </a:cxn>
                <a:cxn ang="0">
                  <a:pos x="131" y="98"/>
                </a:cxn>
                <a:cxn ang="0">
                  <a:pos x="131" y="98"/>
                </a:cxn>
                <a:cxn ang="0">
                  <a:pos x="97" y="121"/>
                </a:cxn>
                <a:cxn ang="0">
                  <a:pos x="64" y="144"/>
                </a:cxn>
                <a:cxn ang="0">
                  <a:pos x="33" y="169"/>
                </a:cxn>
                <a:cxn ang="0">
                  <a:pos x="2" y="195"/>
                </a:cxn>
                <a:cxn ang="0">
                  <a:pos x="2" y="195"/>
                </a:cxn>
                <a:cxn ang="0">
                  <a:pos x="0" y="198"/>
                </a:cxn>
                <a:cxn ang="0">
                  <a:pos x="0" y="199"/>
                </a:cxn>
                <a:cxn ang="0">
                  <a:pos x="2" y="203"/>
                </a:cxn>
                <a:cxn ang="0">
                  <a:pos x="5" y="206"/>
                </a:cxn>
                <a:cxn ang="0">
                  <a:pos x="8" y="206"/>
                </a:cxn>
                <a:cxn ang="0">
                  <a:pos x="11" y="204"/>
                </a:cxn>
                <a:cxn ang="0">
                  <a:pos x="11" y="204"/>
                </a:cxn>
                <a:cxn ang="0">
                  <a:pos x="42" y="177"/>
                </a:cxn>
                <a:cxn ang="0">
                  <a:pos x="76" y="151"/>
                </a:cxn>
                <a:cxn ang="0">
                  <a:pos x="111" y="126"/>
                </a:cxn>
                <a:cxn ang="0">
                  <a:pos x="145" y="102"/>
                </a:cxn>
                <a:cxn ang="0">
                  <a:pos x="145" y="102"/>
                </a:cxn>
                <a:cxn ang="0">
                  <a:pos x="161" y="91"/>
                </a:cxn>
                <a:cxn ang="0">
                  <a:pos x="175" y="79"/>
                </a:cxn>
                <a:cxn ang="0">
                  <a:pos x="203" y="54"/>
                </a:cxn>
                <a:cxn ang="0">
                  <a:pos x="217" y="42"/>
                </a:cxn>
                <a:cxn ang="0">
                  <a:pos x="232" y="30"/>
                </a:cxn>
                <a:cxn ang="0">
                  <a:pos x="247" y="20"/>
                </a:cxn>
                <a:cxn ang="0">
                  <a:pos x="264" y="11"/>
                </a:cxn>
                <a:cxn ang="0">
                  <a:pos x="264" y="11"/>
                </a:cxn>
                <a:cxn ang="0">
                  <a:pos x="266" y="9"/>
                </a:cxn>
                <a:cxn ang="0">
                  <a:pos x="267" y="7"/>
                </a:cxn>
                <a:cxn ang="0">
                  <a:pos x="267" y="6"/>
                </a:cxn>
                <a:cxn ang="0">
                  <a:pos x="266" y="3"/>
                </a:cxn>
                <a:cxn ang="0">
                  <a:pos x="263" y="0"/>
                </a:cxn>
                <a:cxn ang="0">
                  <a:pos x="261" y="0"/>
                </a:cxn>
                <a:cxn ang="0">
                  <a:pos x="258" y="0"/>
                </a:cxn>
                <a:cxn ang="0">
                  <a:pos x="258" y="0"/>
                </a:cxn>
              </a:cxnLst>
              <a:rect l="0" t="0" r="r" b="b"/>
              <a:pathLst>
                <a:path w="267" h="206">
                  <a:moveTo>
                    <a:pt x="258" y="0"/>
                  </a:moveTo>
                  <a:lnTo>
                    <a:pt x="258" y="0"/>
                  </a:lnTo>
                  <a:lnTo>
                    <a:pt x="241" y="11"/>
                  </a:lnTo>
                  <a:lnTo>
                    <a:pt x="224" y="21"/>
                  </a:lnTo>
                  <a:lnTo>
                    <a:pt x="208" y="34"/>
                  </a:lnTo>
                  <a:lnTo>
                    <a:pt x="192" y="47"/>
                  </a:lnTo>
                  <a:lnTo>
                    <a:pt x="162" y="74"/>
                  </a:lnTo>
                  <a:lnTo>
                    <a:pt x="147" y="87"/>
                  </a:lnTo>
                  <a:lnTo>
                    <a:pt x="131" y="98"/>
                  </a:lnTo>
                  <a:lnTo>
                    <a:pt x="131" y="98"/>
                  </a:lnTo>
                  <a:lnTo>
                    <a:pt x="97" y="121"/>
                  </a:lnTo>
                  <a:lnTo>
                    <a:pt x="64" y="144"/>
                  </a:lnTo>
                  <a:lnTo>
                    <a:pt x="33" y="169"/>
                  </a:lnTo>
                  <a:lnTo>
                    <a:pt x="2" y="195"/>
                  </a:lnTo>
                  <a:lnTo>
                    <a:pt x="2" y="195"/>
                  </a:lnTo>
                  <a:lnTo>
                    <a:pt x="0" y="198"/>
                  </a:lnTo>
                  <a:lnTo>
                    <a:pt x="0" y="199"/>
                  </a:lnTo>
                  <a:lnTo>
                    <a:pt x="2" y="203"/>
                  </a:lnTo>
                  <a:lnTo>
                    <a:pt x="5" y="206"/>
                  </a:lnTo>
                  <a:lnTo>
                    <a:pt x="8" y="206"/>
                  </a:lnTo>
                  <a:lnTo>
                    <a:pt x="11" y="204"/>
                  </a:lnTo>
                  <a:lnTo>
                    <a:pt x="11" y="204"/>
                  </a:lnTo>
                  <a:lnTo>
                    <a:pt x="42" y="177"/>
                  </a:lnTo>
                  <a:lnTo>
                    <a:pt x="76" y="151"/>
                  </a:lnTo>
                  <a:lnTo>
                    <a:pt x="111" y="126"/>
                  </a:lnTo>
                  <a:lnTo>
                    <a:pt x="145" y="102"/>
                  </a:lnTo>
                  <a:lnTo>
                    <a:pt x="145" y="102"/>
                  </a:lnTo>
                  <a:lnTo>
                    <a:pt x="161" y="91"/>
                  </a:lnTo>
                  <a:lnTo>
                    <a:pt x="175" y="79"/>
                  </a:lnTo>
                  <a:lnTo>
                    <a:pt x="203" y="54"/>
                  </a:lnTo>
                  <a:lnTo>
                    <a:pt x="217" y="42"/>
                  </a:lnTo>
                  <a:lnTo>
                    <a:pt x="232" y="30"/>
                  </a:lnTo>
                  <a:lnTo>
                    <a:pt x="247" y="20"/>
                  </a:lnTo>
                  <a:lnTo>
                    <a:pt x="264" y="11"/>
                  </a:lnTo>
                  <a:lnTo>
                    <a:pt x="264" y="11"/>
                  </a:lnTo>
                  <a:lnTo>
                    <a:pt x="266" y="9"/>
                  </a:lnTo>
                  <a:lnTo>
                    <a:pt x="267" y="7"/>
                  </a:lnTo>
                  <a:lnTo>
                    <a:pt x="267" y="6"/>
                  </a:lnTo>
                  <a:lnTo>
                    <a:pt x="266" y="3"/>
                  </a:lnTo>
                  <a:lnTo>
                    <a:pt x="263" y="0"/>
                  </a:lnTo>
                  <a:lnTo>
                    <a:pt x="261" y="0"/>
                  </a:lnTo>
                  <a:lnTo>
                    <a:pt x="258" y="0"/>
                  </a:lnTo>
                  <a:lnTo>
                    <a:pt x="25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8" name="Freeform 1214"/>
            <p:cNvSpPr/>
            <p:nvPr/>
          </p:nvSpPr>
          <p:spPr bwMode="auto">
            <a:xfrm>
              <a:off x="5246688" y="2332038"/>
              <a:ext cx="96838" cy="76200"/>
            </a:xfrm>
            <a:custGeom>
              <a:avLst/>
              <a:gdLst/>
              <a:ahLst/>
              <a:cxnLst>
                <a:cxn ang="0">
                  <a:pos x="235" y="1"/>
                </a:cxn>
                <a:cxn ang="0">
                  <a:pos x="235" y="1"/>
                </a:cxn>
                <a:cxn ang="0">
                  <a:pos x="219" y="11"/>
                </a:cxn>
                <a:cxn ang="0">
                  <a:pos x="205" y="23"/>
                </a:cxn>
                <a:cxn ang="0">
                  <a:pos x="189" y="34"/>
                </a:cxn>
                <a:cxn ang="0">
                  <a:pos x="173" y="45"/>
                </a:cxn>
                <a:cxn ang="0">
                  <a:pos x="173" y="45"/>
                </a:cxn>
                <a:cxn ang="0">
                  <a:pos x="139" y="66"/>
                </a:cxn>
                <a:cxn ang="0">
                  <a:pos x="105" y="88"/>
                </a:cxn>
                <a:cxn ang="0">
                  <a:pos x="105" y="88"/>
                </a:cxn>
                <a:cxn ang="0">
                  <a:pos x="92" y="99"/>
                </a:cxn>
                <a:cxn ang="0">
                  <a:pos x="81" y="112"/>
                </a:cxn>
                <a:cxn ang="0">
                  <a:pos x="68" y="124"/>
                </a:cxn>
                <a:cxn ang="0">
                  <a:pos x="56" y="136"/>
                </a:cxn>
                <a:cxn ang="0">
                  <a:pos x="56" y="136"/>
                </a:cxn>
                <a:cxn ang="0">
                  <a:pos x="30" y="160"/>
                </a:cxn>
                <a:cxn ang="0">
                  <a:pos x="15" y="173"/>
                </a:cxn>
                <a:cxn ang="0">
                  <a:pos x="2" y="184"/>
                </a:cxn>
                <a:cxn ang="0">
                  <a:pos x="2" y="184"/>
                </a:cxn>
                <a:cxn ang="0">
                  <a:pos x="1" y="187"/>
                </a:cxn>
                <a:cxn ang="0">
                  <a:pos x="0" y="188"/>
                </a:cxn>
                <a:cxn ang="0">
                  <a:pos x="1" y="190"/>
                </a:cxn>
                <a:cxn ang="0">
                  <a:pos x="2" y="192"/>
                </a:cxn>
                <a:cxn ang="0">
                  <a:pos x="6" y="194"/>
                </a:cxn>
                <a:cxn ang="0">
                  <a:pos x="7" y="193"/>
                </a:cxn>
                <a:cxn ang="0">
                  <a:pos x="10" y="193"/>
                </a:cxn>
                <a:cxn ang="0">
                  <a:pos x="10" y="193"/>
                </a:cxn>
                <a:cxn ang="0">
                  <a:pos x="24" y="181"/>
                </a:cxn>
                <a:cxn ang="0">
                  <a:pos x="37" y="168"/>
                </a:cxn>
                <a:cxn ang="0">
                  <a:pos x="65" y="142"/>
                </a:cxn>
                <a:cxn ang="0">
                  <a:pos x="91" y="116"/>
                </a:cxn>
                <a:cxn ang="0">
                  <a:pos x="105" y="104"/>
                </a:cxn>
                <a:cxn ang="0">
                  <a:pos x="120" y="92"/>
                </a:cxn>
                <a:cxn ang="0">
                  <a:pos x="120" y="92"/>
                </a:cxn>
                <a:cxn ang="0">
                  <a:pos x="149" y="73"/>
                </a:cxn>
                <a:cxn ang="0">
                  <a:pos x="179" y="54"/>
                </a:cxn>
                <a:cxn ang="0">
                  <a:pos x="179" y="54"/>
                </a:cxn>
                <a:cxn ang="0">
                  <a:pos x="194" y="44"/>
                </a:cxn>
                <a:cxn ang="0">
                  <a:pos x="210" y="32"/>
                </a:cxn>
                <a:cxn ang="0">
                  <a:pos x="226" y="20"/>
                </a:cxn>
                <a:cxn ang="0">
                  <a:pos x="242" y="11"/>
                </a:cxn>
                <a:cxn ang="0">
                  <a:pos x="242" y="11"/>
                </a:cxn>
                <a:cxn ang="0">
                  <a:pos x="243" y="9"/>
                </a:cxn>
                <a:cxn ang="0">
                  <a:pos x="244" y="7"/>
                </a:cxn>
                <a:cxn ang="0">
                  <a:pos x="243" y="3"/>
                </a:cxn>
                <a:cxn ang="0">
                  <a:pos x="240" y="1"/>
                </a:cxn>
                <a:cxn ang="0">
                  <a:pos x="238" y="0"/>
                </a:cxn>
                <a:cxn ang="0">
                  <a:pos x="235" y="1"/>
                </a:cxn>
                <a:cxn ang="0">
                  <a:pos x="235" y="1"/>
                </a:cxn>
              </a:cxnLst>
              <a:rect l="0" t="0" r="r" b="b"/>
              <a:pathLst>
                <a:path w="244" h="194">
                  <a:moveTo>
                    <a:pt x="235" y="1"/>
                  </a:moveTo>
                  <a:lnTo>
                    <a:pt x="235" y="1"/>
                  </a:lnTo>
                  <a:lnTo>
                    <a:pt x="219" y="11"/>
                  </a:lnTo>
                  <a:lnTo>
                    <a:pt x="205" y="23"/>
                  </a:lnTo>
                  <a:lnTo>
                    <a:pt x="189" y="34"/>
                  </a:lnTo>
                  <a:lnTo>
                    <a:pt x="173" y="45"/>
                  </a:lnTo>
                  <a:lnTo>
                    <a:pt x="173" y="45"/>
                  </a:lnTo>
                  <a:lnTo>
                    <a:pt x="139" y="66"/>
                  </a:lnTo>
                  <a:lnTo>
                    <a:pt x="105" y="88"/>
                  </a:lnTo>
                  <a:lnTo>
                    <a:pt x="105" y="88"/>
                  </a:lnTo>
                  <a:lnTo>
                    <a:pt x="92" y="99"/>
                  </a:lnTo>
                  <a:lnTo>
                    <a:pt x="81" y="112"/>
                  </a:lnTo>
                  <a:lnTo>
                    <a:pt x="68" y="124"/>
                  </a:lnTo>
                  <a:lnTo>
                    <a:pt x="56" y="136"/>
                  </a:lnTo>
                  <a:lnTo>
                    <a:pt x="56" y="136"/>
                  </a:lnTo>
                  <a:lnTo>
                    <a:pt x="30" y="160"/>
                  </a:lnTo>
                  <a:lnTo>
                    <a:pt x="15" y="173"/>
                  </a:lnTo>
                  <a:lnTo>
                    <a:pt x="2" y="184"/>
                  </a:lnTo>
                  <a:lnTo>
                    <a:pt x="2" y="184"/>
                  </a:lnTo>
                  <a:lnTo>
                    <a:pt x="1" y="187"/>
                  </a:lnTo>
                  <a:lnTo>
                    <a:pt x="0" y="188"/>
                  </a:lnTo>
                  <a:lnTo>
                    <a:pt x="1" y="190"/>
                  </a:lnTo>
                  <a:lnTo>
                    <a:pt x="2" y="192"/>
                  </a:lnTo>
                  <a:lnTo>
                    <a:pt x="6" y="194"/>
                  </a:lnTo>
                  <a:lnTo>
                    <a:pt x="7" y="193"/>
                  </a:lnTo>
                  <a:lnTo>
                    <a:pt x="10" y="193"/>
                  </a:lnTo>
                  <a:lnTo>
                    <a:pt x="10" y="193"/>
                  </a:lnTo>
                  <a:lnTo>
                    <a:pt x="24" y="181"/>
                  </a:lnTo>
                  <a:lnTo>
                    <a:pt x="37" y="168"/>
                  </a:lnTo>
                  <a:lnTo>
                    <a:pt x="65" y="142"/>
                  </a:lnTo>
                  <a:lnTo>
                    <a:pt x="91" y="116"/>
                  </a:lnTo>
                  <a:lnTo>
                    <a:pt x="105" y="104"/>
                  </a:lnTo>
                  <a:lnTo>
                    <a:pt x="120" y="92"/>
                  </a:lnTo>
                  <a:lnTo>
                    <a:pt x="120" y="92"/>
                  </a:lnTo>
                  <a:lnTo>
                    <a:pt x="149" y="73"/>
                  </a:lnTo>
                  <a:lnTo>
                    <a:pt x="179" y="54"/>
                  </a:lnTo>
                  <a:lnTo>
                    <a:pt x="179" y="54"/>
                  </a:lnTo>
                  <a:lnTo>
                    <a:pt x="194" y="44"/>
                  </a:lnTo>
                  <a:lnTo>
                    <a:pt x="210" y="32"/>
                  </a:lnTo>
                  <a:lnTo>
                    <a:pt x="226" y="20"/>
                  </a:lnTo>
                  <a:lnTo>
                    <a:pt x="242" y="11"/>
                  </a:lnTo>
                  <a:lnTo>
                    <a:pt x="242" y="11"/>
                  </a:lnTo>
                  <a:lnTo>
                    <a:pt x="243" y="9"/>
                  </a:lnTo>
                  <a:lnTo>
                    <a:pt x="244" y="7"/>
                  </a:lnTo>
                  <a:lnTo>
                    <a:pt x="243" y="3"/>
                  </a:lnTo>
                  <a:lnTo>
                    <a:pt x="240" y="1"/>
                  </a:lnTo>
                  <a:lnTo>
                    <a:pt x="238" y="0"/>
                  </a:lnTo>
                  <a:lnTo>
                    <a:pt x="235" y="1"/>
                  </a:lnTo>
                  <a:lnTo>
                    <a:pt x="23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49" name="Freeform 1215"/>
            <p:cNvSpPr/>
            <p:nvPr/>
          </p:nvSpPr>
          <p:spPr bwMode="auto">
            <a:xfrm>
              <a:off x="5241926" y="2363788"/>
              <a:ext cx="111125" cy="84138"/>
            </a:xfrm>
            <a:custGeom>
              <a:avLst/>
              <a:gdLst/>
              <a:ahLst/>
              <a:cxnLst>
                <a:cxn ang="0">
                  <a:pos x="274" y="0"/>
                </a:cxn>
                <a:cxn ang="0">
                  <a:pos x="274" y="0"/>
                </a:cxn>
                <a:cxn ang="0">
                  <a:pos x="257" y="9"/>
                </a:cxn>
                <a:cxn ang="0">
                  <a:pos x="241" y="21"/>
                </a:cxn>
                <a:cxn ang="0">
                  <a:pos x="209" y="44"/>
                </a:cxn>
                <a:cxn ang="0">
                  <a:pos x="209" y="44"/>
                </a:cxn>
                <a:cxn ang="0">
                  <a:pos x="175" y="69"/>
                </a:cxn>
                <a:cxn ang="0">
                  <a:pos x="160" y="81"/>
                </a:cxn>
                <a:cxn ang="0">
                  <a:pos x="143" y="94"/>
                </a:cxn>
                <a:cxn ang="0">
                  <a:pos x="143" y="94"/>
                </a:cxn>
                <a:cxn ang="0">
                  <a:pos x="110" y="124"/>
                </a:cxn>
                <a:cxn ang="0">
                  <a:pos x="76" y="151"/>
                </a:cxn>
                <a:cxn ang="0">
                  <a:pos x="41" y="177"/>
                </a:cxn>
                <a:cxn ang="0">
                  <a:pos x="22" y="191"/>
                </a:cxn>
                <a:cxn ang="0">
                  <a:pos x="3" y="201"/>
                </a:cxn>
                <a:cxn ang="0">
                  <a:pos x="3" y="201"/>
                </a:cxn>
                <a:cxn ang="0">
                  <a:pos x="1" y="204"/>
                </a:cxn>
                <a:cxn ang="0">
                  <a:pos x="0" y="205"/>
                </a:cxn>
                <a:cxn ang="0">
                  <a:pos x="1" y="209"/>
                </a:cxn>
                <a:cxn ang="0">
                  <a:pos x="4" y="211"/>
                </a:cxn>
                <a:cxn ang="0">
                  <a:pos x="7" y="211"/>
                </a:cxn>
                <a:cxn ang="0">
                  <a:pos x="9" y="211"/>
                </a:cxn>
                <a:cxn ang="0">
                  <a:pos x="9" y="211"/>
                </a:cxn>
                <a:cxn ang="0">
                  <a:pos x="22" y="205"/>
                </a:cxn>
                <a:cxn ang="0">
                  <a:pos x="29" y="202"/>
                </a:cxn>
                <a:cxn ang="0">
                  <a:pos x="34" y="198"/>
                </a:cxn>
                <a:cxn ang="0">
                  <a:pos x="34" y="198"/>
                </a:cxn>
                <a:cxn ang="0">
                  <a:pos x="52" y="185"/>
                </a:cxn>
                <a:cxn ang="0">
                  <a:pos x="69" y="172"/>
                </a:cxn>
                <a:cxn ang="0">
                  <a:pos x="69" y="172"/>
                </a:cxn>
                <a:cxn ang="0">
                  <a:pos x="85" y="160"/>
                </a:cxn>
                <a:cxn ang="0">
                  <a:pos x="101" y="147"/>
                </a:cxn>
                <a:cxn ang="0">
                  <a:pos x="130" y="121"/>
                </a:cxn>
                <a:cxn ang="0">
                  <a:pos x="130" y="121"/>
                </a:cxn>
                <a:cxn ang="0">
                  <a:pos x="149" y="106"/>
                </a:cxn>
                <a:cxn ang="0">
                  <a:pos x="168" y="90"/>
                </a:cxn>
                <a:cxn ang="0">
                  <a:pos x="207" y="60"/>
                </a:cxn>
                <a:cxn ang="0">
                  <a:pos x="207" y="60"/>
                </a:cxn>
                <a:cxn ang="0">
                  <a:pos x="242" y="34"/>
                </a:cxn>
                <a:cxn ang="0">
                  <a:pos x="260" y="21"/>
                </a:cxn>
                <a:cxn ang="0">
                  <a:pos x="279" y="10"/>
                </a:cxn>
                <a:cxn ang="0">
                  <a:pos x="279" y="10"/>
                </a:cxn>
                <a:cxn ang="0">
                  <a:pos x="281" y="9"/>
                </a:cxn>
                <a:cxn ang="0">
                  <a:pos x="281" y="6"/>
                </a:cxn>
                <a:cxn ang="0">
                  <a:pos x="281" y="2"/>
                </a:cxn>
                <a:cxn ang="0">
                  <a:pos x="277" y="0"/>
                </a:cxn>
                <a:cxn ang="0">
                  <a:pos x="276" y="0"/>
                </a:cxn>
                <a:cxn ang="0">
                  <a:pos x="274" y="0"/>
                </a:cxn>
                <a:cxn ang="0">
                  <a:pos x="274" y="0"/>
                </a:cxn>
              </a:cxnLst>
              <a:rect l="0" t="0" r="r" b="b"/>
              <a:pathLst>
                <a:path w="281" h="211">
                  <a:moveTo>
                    <a:pt x="274" y="0"/>
                  </a:moveTo>
                  <a:lnTo>
                    <a:pt x="274" y="0"/>
                  </a:lnTo>
                  <a:lnTo>
                    <a:pt x="257" y="9"/>
                  </a:lnTo>
                  <a:lnTo>
                    <a:pt x="241" y="21"/>
                  </a:lnTo>
                  <a:lnTo>
                    <a:pt x="209" y="44"/>
                  </a:lnTo>
                  <a:lnTo>
                    <a:pt x="209" y="44"/>
                  </a:lnTo>
                  <a:lnTo>
                    <a:pt x="175" y="69"/>
                  </a:lnTo>
                  <a:lnTo>
                    <a:pt x="160" y="81"/>
                  </a:lnTo>
                  <a:lnTo>
                    <a:pt x="143" y="94"/>
                  </a:lnTo>
                  <a:lnTo>
                    <a:pt x="143" y="94"/>
                  </a:lnTo>
                  <a:lnTo>
                    <a:pt x="110" y="124"/>
                  </a:lnTo>
                  <a:lnTo>
                    <a:pt x="76" y="151"/>
                  </a:lnTo>
                  <a:lnTo>
                    <a:pt x="41" y="177"/>
                  </a:lnTo>
                  <a:lnTo>
                    <a:pt x="22" y="191"/>
                  </a:lnTo>
                  <a:lnTo>
                    <a:pt x="3" y="201"/>
                  </a:lnTo>
                  <a:lnTo>
                    <a:pt x="3" y="201"/>
                  </a:lnTo>
                  <a:lnTo>
                    <a:pt x="1" y="204"/>
                  </a:lnTo>
                  <a:lnTo>
                    <a:pt x="0" y="205"/>
                  </a:lnTo>
                  <a:lnTo>
                    <a:pt x="1" y="209"/>
                  </a:lnTo>
                  <a:lnTo>
                    <a:pt x="4" y="211"/>
                  </a:lnTo>
                  <a:lnTo>
                    <a:pt x="7" y="211"/>
                  </a:lnTo>
                  <a:lnTo>
                    <a:pt x="9" y="211"/>
                  </a:lnTo>
                  <a:lnTo>
                    <a:pt x="9" y="211"/>
                  </a:lnTo>
                  <a:lnTo>
                    <a:pt x="22" y="205"/>
                  </a:lnTo>
                  <a:lnTo>
                    <a:pt x="29" y="202"/>
                  </a:lnTo>
                  <a:lnTo>
                    <a:pt x="34" y="198"/>
                  </a:lnTo>
                  <a:lnTo>
                    <a:pt x="34" y="198"/>
                  </a:lnTo>
                  <a:lnTo>
                    <a:pt x="52" y="185"/>
                  </a:lnTo>
                  <a:lnTo>
                    <a:pt x="69" y="172"/>
                  </a:lnTo>
                  <a:lnTo>
                    <a:pt x="69" y="172"/>
                  </a:lnTo>
                  <a:lnTo>
                    <a:pt x="85" y="160"/>
                  </a:lnTo>
                  <a:lnTo>
                    <a:pt x="101" y="147"/>
                  </a:lnTo>
                  <a:lnTo>
                    <a:pt x="130" y="121"/>
                  </a:lnTo>
                  <a:lnTo>
                    <a:pt x="130" y="121"/>
                  </a:lnTo>
                  <a:lnTo>
                    <a:pt x="149" y="106"/>
                  </a:lnTo>
                  <a:lnTo>
                    <a:pt x="168" y="90"/>
                  </a:lnTo>
                  <a:lnTo>
                    <a:pt x="207" y="60"/>
                  </a:lnTo>
                  <a:lnTo>
                    <a:pt x="207" y="60"/>
                  </a:lnTo>
                  <a:lnTo>
                    <a:pt x="242" y="34"/>
                  </a:lnTo>
                  <a:lnTo>
                    <a:pt x="260" y="21"/>
                  </a:lnTo>
                  <a:lnTo>
                    <a:pt x="279" y="10"/>
                  </a:lnTo>
                  <a:lnTo>
                    <a:pt x="279" y="10"/>
                  </a:lnTo>
                  <a:lnTo>
                    <a:pt x="281" y="9"/>
                  </a:lnTo>
                  <a:lnTo>
                    <a:pt x="281" y="6"/>
                  </a:lnTo>
                  <a:lnTo>
                    <a:pt x="281" y="2"/>
                  </a:lnTo>
                  <a:lnTo>
                    <a:pt x="277" y="0"/>
                  </a:lnTo>
                  <a:lnTo>
                    <a:pt x="276" y="0"/>
                  </a:lnTo>
                  <a:lnTo>
                    <a:pt x="274" y="0"/>
                  </a:lnTo>
                  <a:lnTo>
                    <a:pt x="27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0" name="Freeform 1216"/>
            <p:cNvSpPr/>
            <p:nvPr/>
          </p:nvSpPr>
          <p:spPr bwMode="auto">
            <a:xfrm>
              <a:off x="5243513" y="2403475"/>
              <a:ext cx="109538" cy="76200"/>
            </a:xfrm>
            <a:custGeom>
              <a:avLst/>
              <a:gdLst/>
              <a:ahLst/>
              <a:cxnLst>
                <a:cxn ang="0">
                  <a:pos x="267" y="0"/>
                </a:cxn>
                <a:cxn ang="0">
                  <a:pos x="267" y="0"/>
                </a:cxn>
                <a:cxn ang="0">
                  <a:pos x="254" y="5"/>
                </a:cxn>
                <a:cxn ang="0">
                  <a:pos x="241" y="13"/>
                </a:cxn>
                <a:cxn ang="0">
                  <a:pos x="218" y="30"/>
                </a:cxn>
                <a:cxn ang="0">
                  <a:pos x="218" y="30"/>
                </a:cxn>
                <a:cxn ang="0">
                  <a:pos x="200" y="41"/>
                </a:cxn>
                <a:cxn ang="0">
                  <a:pos x="182" y="55"/>
                </a:cxn>
                <a:cxn ang="0">
                  <a:pos x="145" y="78"/>
                </a:cxn>
                <a:cxn ang="0">
                  <a:pos x="145" y="78"/>
                </a:cxn>
                <a:cxn ang="0">
                  <a:pos x="107" y="104"/>
                </a:cxn>
                <a:cxn ang="0">
                  <a:pos x="69" y="130"/>
                </a:cxn>
                <a:cxn ang="0">
                  <a:pos x="69" y="130"/>
                </a:cxn>
                <a:cxn ang="0">
                  <a:pos x="54" y="143"/>
                </a:cxn>
                <a:cxn ang="0">
                  <a:pos x="38" y="158"/>
                </a:cxn>
                <a:cxn ang="0">
                  <a:pos x="30" y="166"/>
                </a:cxn>
                <a:cxn ang="0">
                  <a:pos x="21" y="171"/>
                </a:cxn>
                <a:cxn ang="0">
                  <a:pos x="13" y="176"/>
                </a:cxn>
                <a:cxn ang="0">
                  <a:pos x="4" y="179"/>
                </a:cxn>
                <a:cxn ang="0">
                  <a:pos x="4" y="179"/>
                </a:cxn>
                <a:cxn ang="0">
                  <a:pos x="1" y="180"/>
                </a:cxn>
                <a:cxn ang="0">
                  <a:pos x="0" y="181"/>
                </a:cxn>
                <a:cxn ang="0">
                  <a:pos x="0" y="183"/>
                </a:cxn>
                <a:cxn ang="0">
                  <a:pos x="0" y="185"/>
                </a:cxn>
                <a:cxn ang="0">
                  <a:pos x="3" y="189"/>
                </a:cxn>
                <a:cxn ang="0">
                  <a:pos x="4" y="189"/>
                </a:cxn>
                <a:cxn ang="0">
                  <a:pos x="7" y="189"/>
                </a:cxn>
                <a:cxn ang="0">
                  <a:pos x="7" y="189"/>
                </a:cxn>
                <a:cxn ang="0">
                  <a:pos x="13" y="188"/>
                </a:cxn>
                <a:cxn ang="0">
                  <a:pos x="20" y="185"/>
                </a:cxn>
                <a:cxn ang="0">
                  <a:pos x="31" y="177"/>
                </a:cxn>
                <a:cxn ang="0">
                  <a:pos x="52" y="159"/>
                </a:cxn>
                <a:cxn ang="0">
                  <a:pos x="52" y="159"/>
                </a:cxn>
                <a:cxn ang="0">
                  <a:pos x="72" y="143"/>
                </a:cxn>
                <a:cxn ang="0">
                  <a:pos x="93" y="128"/>
                </a:cxn>
                <a:cxn ang="0">
                  <a:pos x="135" y="99"/>
                </a:cxn>
                <a:cxn ang="0">
                  <a:pos x="135" y="99"/>
                </a:cxn>
                <a:cxn ang="0">
                  <a:pos x="171" y="74"/>
                </a:cxn>
                <a:cxn ang="0">
                  <a:pos x="209" y="49"/>
                </a:cxn>
                <a:cxn ang="0">
                  <a:pos x="209" y="49"/>
                </a:cxn>
                <a:cxn ang="0">
                  <a:pos x="224" y="40"/>
                </a:cxn>
                <a:cxn ang="0">
                  <a:pos x="238" y="28"/>
                </a:cxn>
                <a:cxn ang="0">
                  <a:pos x="254" y="18"/>
                </a:cxn>
                <a:cxn ang="0">
                  <a:pos x="262" y="14"/>
                </a:cxn>
                <a:cxn ang="0">
                  <a:pos x="269" y="11"/>
                </a:cxn>
                <a:cxn ang="0">
                  <a:pos x="269" y="11"/>
                </a:cxn>
                <a:cxn ang="0">
                  <a:pos x="272" y="10"/>
                </a:cxn>
                <a:cxn ang="0">
                  <a:pos x="273" y="7"/>
                </a:cxn>
                <a:cxn ang="0">
                  <a:pos x="273" y="4"/>
                </a:cxn>
                <a:cxn ang="0">
                  <a:pos x="271" y="1"/>
                </a:cxn>
                <a:cxn ang="0">
                  <a:pos x="269" y="0"/>
                </a:cxn>
                <a:cxn ang="0">
                  <a:pos x="267" y="0"/>
                </a:cxn>
                <a:cxn ang="0">
                  <a:pos x="267" y="0"/>
                </a:cxn>
              </a:cxnLst>
              <a:rect l="0" t="0" r="r" b="b"/>
              <a:pathLst>
                <a:path w="273" h="189">
                  <a:moveTo>
                    <a:pt x="267" y="0"/>
                  </a:moveTo>
                  <a:lnTo>
                    <a:pt x="267" y="0"/>
                  </a:lnTo>
                  <a:lnTo>
                    <a:pt x="254" y="5"/>
                  </a:lnTo>
                  <a:lnTo>
                    <a:pt x="241" y="13"/>
                  </a:lnTo>
                  <a:lnTo>
                    <a:pt x="218" y="30"/>
                  </a:lnTo>
                  <a:lnTo>
                    <a:pt x="218" y="30"/>
                  </a:lnTo>
                  <a:lnTo>
                    <a:pt x="200" y="41"/>
                  </a:lnTo>
                  <a:lnTo>
                    <a:pt x="182" y="55"/>
                  </a:lnTo>
                  <a:lnTo>
                    <a:pt x="145" y="78"/>
                  </a:lnTo>
                  <a:lnTo>
                    <a:pt x="145" y="78"/>
                  </a:lnTo>
                  <a:lnTo>
                    <a:pt x="107" y="104"/>
                  </a:lnTo>
                  <a:lnTo>
                    <a:pt x="69" y="130"/>
                  </a:lnTo>
                  <a:lnTo>
                    <a:pt x="69" y="130"/>
                  </a:lnTo>
                  <a:lnTo>
                    <a:pt x="54" y="143"/>
                  </a:lnTo>
                  <a:lnTo>
                    <a:pt x="38" y="158"/>
                  </a:lnTo>
                  <a:lnTo>
                    <a:pt x="30" y="166"/>
                  </a:lnTo>
                  <a:lnTo>
                    <a:pt x="21" y="171"/>
                  </a:lnTo>
                  <a:lnTo>
                    <a:pt x="13" y="176"/>
                  </a:lnTo>
                  <a:lnTo>
                    <a:pt x="4" y="179"/>
                  </a:lnTo>
                  <a:lnTo>
                    <a:pt x="4" y="179"/>
                  </a:lnTo>
                  <a:lnTo>
                    <a:pt x="1" y="180"/>
                  </a:lnTo>
                  <a:lnTo>
                    <a:pt x="0" y="181"/>
                  </a:lnTo>
                  <a:lnTo>
                    <a:pt x="0" y="183"/>
                  </a:lnTo>
                  <a:lnTo>
                    <a:pt x="0" y="185"/>
                  </a:lnTo>
                  <a:lnTo>
                    <a:pt x="3" y="189"/>
                  </a:lnTo>
                  <a:lnTo>
                    <a:pt x="4" y="189"/>
                  </a:lnTo>
                  <a:lnTo>
                    <a:pt x="7" y="189"/>
                  </a:lnTo>
                  <a:lnTo>
                    <a:pt x="7" y="189"/>
                  </a:lnTo>
                  <a:lnTo>
                    <a:pt x="13" y="188"/>
                  </a:lnTo>
                  <a:lnTo>
                    <a:pt x="20" y="185"/>
                  </a:lnTo>
                  <a:lnTo>
                    <a:pt x="31" y="177"/>
                  </a:lnTo>
                  <a:lnTo>
                    <a:pt x="52" y="159"/>
                  </a:lnTo>
                  <a:lnTo>
                    <a:pt x="52" y="159"/>
                  </a:lnTo>
                  <a:lnTo>
                    <a:pt x="72" y="143"/>
                  </a:lnTo>
                  <a:lnTo>
                    <a:pt x="93" y="128"/>
                  </a:lnTo>
                  <a:lnTo>
                    <a:pt x="135" y="99"/>
                  </a:lnTo>
                  <a:lnTo>
                    <a:pt x="135" y="99"/>
                  </a:lnTo>
                  <a:lnTo>
                    <a:pt x="171" y="74"/>
                  </a:lnTo>
                  <a:lnTo>
                    <a:pt x="209" y="49"/>
                  </a:lnTo>
                  <a:lnTo>
                    <a:pt x="209" y="49"/>
                  </a:lnTo>
                  <a:lnTo>
                    <a:pt x="224" y="40"/>
                  </a:lnTo>
                  <a:lnTo>
                    <a:pt x="238" y="28"/>
                  </a:lnTo>
                  <a:lnTo>
                    <a:pt x="254" y="18"/>
                  </a:lnTo>
                  <a:lnTo>
                    <a:pt x="262" y="14"/>
                  </a:lnTo>
                  <a:lnTo>
                    <a:pt x="269" y="11"/>
                  </a:lnTo>
                  <a:lnTo>
                    <a:pt x="269" y="11"/>
                  </a:lnTo>
                  <a:lnTo>
                    <a:pt x="272" y="10"/>
                  </a:lnTo>
                  <a:lnTo>
                    <a:pt x="273" y="7"/>
                  </a:lnTo>
                  <a:lnTo>
                    <a:pt x="273" y="4"/>
                  </a:lnTo>
                  <a:lnTo>
                    <a:pt x="271" y="1"/>
                  </a:lnTo>
                  <a:lnTo>
                    <a:pt x="269" y="0"/>
                  </a:lnTo>
                  <a:lnTo>
                    <a:pt x="267" y="0"/>
                  </a:lnTo>
                  <a:lnTo>
                    <a:pt x="267"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1" name="Freeform 1217"/>
            <p:cNvSpPr/>
            <p:nvPr/>
          </p:nvSpPr>
          <p:spPr bwMode="auto">
            <a:xfrm>
              <a:off x="5254626" y="2436813"/>
              <a:ext cx="100013" cy="76200"/>
            </a:xfrm>
            <a:custGeom>
              <a:avLst/>
              <a:gdLst/>
              <a:ahLst/>
              <a:cxnLst>
                <a:cxn ang="0">
                  <a:pos x="242" y="2"/>
                </a:cxn>
                <a:cxn ang="0">
                  <a:pos x="242" y="2"/>
                </a:cxn>
                <a:cxn ang="0">
                  <a:pos x="228" y="13"/>
                </a:cxn>
                <a:cxn ang="0">
                  <a:pos x="215" y="25"/>
                </a:cxn>
                <a:cxn ang="0">
                  <a:pos x="183" y="46"/>
                </a:cxn>
                <a:cxn ang="0">
                  <a:pos x="152" y="66"/>
                </a:cxn>
                <a:cxn ang="0">
                  <a:pos x="122" y="85"/>
                </a:cxn>
                <a:cxn ang="0">
                  <a:pos x="122" y="85"/>
                </a:cxn>
                <a:cxn ang="0">
                  <a:pos x="107" y="94"/>
                </a:cxn>
                <a:cxn ang="0">
                  <a:pos x="93" y="105"/>
                </a:cxn>
                <a:cxn ang="0">
                  <a:pos x="67" y="127"/>
                </a:cxn>
                <a:cxn ang="0">
                  <a:pos x="67" y="127"/>
                </a:cxn>
                <a:cxn ang="0">
                  <a:pos x="34" y="153"/>
                </a:cxn>
                <a:cxn ang="0">
                  <a:pos x="17" y="166"/>
                </a:cxn>
                <a:cxn ang="0">
                  <a:pos x="1" y="181"/>
                </a:cxn>
                <a:cxn ang="0">
                  <a:pos x="1" y="181"/>
                </a:cxn>
                <a:cxn ang="0">
                  <a:pos x="0" y="183"/>
                </a:cxn>
                <a:cxn ang="0">
                  <a:pos x="0" y="185"/>
                </a:cxn>
                <a:cxn ang="0">
                  <a:pos x="3" y="189"/>
                </a:cxn>
                <a:cxn ang="0">
                  <a:pos x="5" y="191"/>
                </a:cxn>
                <a:cxn ang="0">
                  <a:pos x="8" y="190"/>
                </a:cxn>
                <a:cxn ang="0">
                  <a:pos x="11" y="189"/>
                </a:cxn>
                <a:cxn ang="0">
                  <a:pos x="11" y="189"/>
                </a:cxn>
                <a:cxn ang="0">
                  <a:pos x="38" y="162"/>
                </a:cxn>
                <a:cxn ang="0">
                  <a:pos x="69" y="135"/>
                </a:cxn>
                <a:cxn ang="0">
                  <a:pos x="102" y="111"/>
                </a:cxn>
                <a:cxn ang="0">
                  <a:pos x="136" y="89"/>
                </a:cxn>
                <a:cxn ang="0">
                  <a:pos x="136" y="89"/>
                </a:cxn>
                <a:cxn ang="0">
                  <a:pos x="165" y="72"/>
                </a:cxn>
                <a:cxn ang="0">
                  <a:pos x="195" y="53"/>
                </a:cxn>
                <a:cxn ang="0">
                  <a:pos x="224" y="32"/>
                </a:cxn>
                <a:cxn ang="0">
                  <a:pos x="237" y="21"/>
                </a:cxn>
                <a:cxn ang="0">
                  <a:pos x="250" y="11"/>
                </a:cxn>
                <a:cxn ang="0">
                  <a:pos x="250" y="11"/>
                </a:cxn>
                <a:cxn ang="0">
                  <a:pos x="251" y="8"/>
                </a:cxn>
                <a:cxn ang="0">
                  <a:pos x="251" y="6"/>
                </a:cxn>
                <a:cxn ang="0">
                  <a:pos x="250" y="3"/>
                </a:cxn>
                <a:cxn ang="0">
                  <a:pos x="246" y="0"/>
                </a:cxn>
                <a:cxn ang="0">
                  <a:pos x="243" y="0"/>
                </a:cxn>
                <a:cxn ang="0">
                  <a:pos x="242" y="2"/>
                </a:cxn>
                <a:cxn ang="0">
                  <a:pos x="242" y="2"/>
                </a:cxn>
              </a:cxnLst>
              <a:rect l="0" t="0" r="r" b="b"/>
              <a:pathLst>
                <a:path w="251" h="191">
                  <a:moveTo>
                    <a:pt x="242" y="2"/>
                  </a:moveTo>
                  <a:lnTo>
                    <a:pt x="242" y="2"/>
                  </a:lnTo>
                  <a:lnTo>
                    <a:pt x="228" y="13"/>
                  </a:lnTo>
                  <a:lnTo>
                    <a:pt x="215" y="25"/>
                  </a:lnTo>
                  <a:lnTo>
                    <a:pt x="183" y="46"/>
                  </a:lnTo>
                  <a:lnTo>
                    <a:pt x="152" y="66"/>
                  </a:lnTo>
                  <a:lnTo>
                    <a:pt x="122" y="85"/>
                  </a:lnTo>
                  <a:lnTo>
                    <a:pt x="122" y="85"/>
                  </a:lnTo>
                  <a:lnTo>
                    <a:pt x="107" y="94"/>
                  </a:lnTo>
                  <a:lnTo>
                    <a:pt x="93" y="105"/>
                  </a:lnTo>
                  <a:lnTo>
                    <a:pt x="67" y="127"/>
                  </a:lnTo>
                  <a:lnTo>
                    <a:pt x="67" y="127"/>
                  </a:lnTo>
                  <a:lnTo>
                    <a:pt x="34" y="153"/>
                  </a:lnTo>
                  <a:lnTo>
                    <a:pt x="17" y="166"/>
                  </a:lnTo>
                  <a:lnTo>
                    <a:pt x="1" y="181"/>
                  </a:lnTo>
                  <a:lnTo>
                    <a:pt x="1" y="181"/>
                  </a:lnTo>
                  <a:lnTo>
                    <a:pt x="0" y="183"/>
                  </a:lnTo>
                  <a:lnTo>
                    <a:pt x="0" y="185"/>
                  </a:lnTo>
                  <a:lnTo>
                    <a:pt x="3" y="189"/>
                  </a:lnTo>
                  <a:lnTo>
                    <a:pt x="5" y="191"/>
                  </a:lnTo>
                  <a:lnTo>
                    <a:pt x="8" y="190"/>
                  </a:lnTo>
                  <a:lnTo>
                    <a:pt x="11" y="189"/>
                  </a:lnTo>
                  <a:lnTo>
                    <a:pt x="11" y="189"/>
                  </a:lnTo>
                  <a:lnTo>
                    <a:pt x="38" y="162"/>
                  </a:lnTo>
                  <a:lnTo>
                    <a:pt x="69" y="135"/>
                  </a:lnTo>
                  <a:lnTo>
                    <a:pt x="102" y="111"/>
                  </a:lnTo>
                  <a:lnTo>
                    <a:pt x="136" y="89"/>
                  </a:lnTo>
                  <a:lnTo>
                    <a:pt x="136" y="89"/>
                  </a:lnTo>
                  <a:lnTo>
                    <a:pt x="165" y="72"/>
                  </a:lnTo>
                  <a:lnTo>
                    <a:pt x="195" y="53"/>
                  </a:lnTo>
                  <a:lnTo>
                    <a:pt x="224" y="32"/>
                  </a:lnTo>
                  <a:lnTo>
                    <a:pt x="237" y="21"/>
                  </a:lnTo>
                  <a:lnTo>
                    <a:pt x="250" y="11"/>
                  </a:lnTo>
                  <a:lnTo>
                    <a:pt x="250" y="11"/>
                  </a:lnTo>
                  <a:lnTo>
                    <a:pt x="251" y="8"/>
                  </a:lnTo>
                  <a:lnTo>
                    <a:pt x="251" y="6"/>
                  </a:lnTo>
                  <a:lnTo>
                    <a:pt x="250" y="3"/>
                  </a:lnTo>
                  <a:lnTo>
                    <a:pt x="246" y="0"/>
                  </a:lnTo>
                  <a:lnTo>
                    <a:pt x="243" y="0"/>
                  </a:lnTo>
                  <a:lnTo>
                    <a:pt x="242" y="2"/>
                  </a:lnTo>
                  <a:lnTo>
                    <a:pt x="24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2" name="Freeform 1218"/>
            <p:cNvSpPr/>
            <p:nvPr/>
          </p:nvSpPr>
          <p:spPr bwMode="auto">
            <a:xfrm>
              <a:off x="5257801" y="2470150"/>
              <a:ext cx="96838" cy="73025"/>
            </a:xfrm>
            <a:custGeom>
              <a:avLst/>
              <a:gdLst/>
              <a:ahLst/>
              <a:cxnLst>
                <a:cxn ang="0">
                  <a:pos x="234" y="1"/>
                </a:cxn>
                <a:cxn ang="0">
                  <a:pos x="234" y="1"/>
                </a:cxn>
                <a:cxn ang="0">
                  <a:pos x="220" y="16"/>
                </a:cxn>
                <a:cxn ang="0">
                  <a:pos x="204" y="27"/>
                </a:cxn>
                <a:cxn ang="0">
                  <a:pos x="188" y="38"/>
                </a:cxn>
                <a:cxn ang="0">
                  <a:pos x="170" y="47"/>
                </a:cxn>
                <a:cxn ang="0">
                  <a:pos x="170" y="47"/>
                </a:cxn>
                <a:cxn ang="0">
                  <a:pos x="156" y="55"/>
                </a:cxn>
                <a:cxn ang="0">
                  <a:pos x="141" y="64"/>
                </a:cxn>
                <a:cxn ang="0">
                  <a:pos x="116" y="85"/>
                </a:cxn>
                <a:cxn ang="0">
                  <a:pos x="116" y="85"/>
                </a:cxn>
                <a:cxn ang="0">
                  <a:pos x="77" y="118"/>
                </a:cxn>
                <a:cxn ang="0">
                  <a:pos x="58" y="132"/>
                </a:cxn>
                <a:cxn ang="0">
                  <a:pos x="37" y="145"/>
                </a:cxn>
                <a:cxn ang="0">
                  <a:pos x="37" y="145"/>
                </a:cxn>
                <a:cxn ang="0">
                  <a:pos x="30" y="152"/>
                </a:cxn>
                <a:cxn ang="0">
                  <a:pos x="24" y="158"/>
                </a:cxn>
                <a:cxn ang="0">
                  <a:pos x="16" y="165"/>
                </a:cxn>
                <a:cxn ang="0">
                  <a:pos x="12" y="167"/>
                </a:cxn>
                <a:cxn ang="0">
                  <a:pos x="8" y="169"/>
                </a:cxn>
                <a:cxn ang="0">
                  <a:pos x="8" y="169"/>
                </a:cxn>
                <a:cxn ang="0">
                  <a:pos x="5" y="169"/>
                </a:cxn>
                <a:cxn ang="0">
                  <a:pos x="4" y="170"/>
                </a:cxn>
                <a:cxn ang="0">
                  <a:pos x="1" y="174"/>
                </a:cxn>
                <a:cxn ang="0">
                  <a:pos x="1" y="174"/>
                </a:cxn>
                <a:cxn ang="0">
                  <a:pos x="0" y="177"/>
                </a:cxn>
                <a:cxn ang="0">
                  <a:pos x="1" y="180"/>
                </a:cxn>
                <a:cxn ang="0">
                  <a:pos x="3" y="182"/>
                </a:cxn>
                <a:cxn ang="0">
                  <a:pos x="5" y="183"/>
                </a:cxn>
                <a:cxn ang="0">
                  <a:pos x="9" y="183"/>
                </a:cxn>
                <a:cxn ang="0">
                  <a:pos x="9" y="183"/>
                </a:cxn>
                <a:cxn ang="0">
                  <a:pos x="12" y="183"/>
                </a:cxn>
                <a:cxn ang="0">
                  <a:pos x="13" y="182"/>
                </a:cxn>
                <a:cxn ang="0">
                  <a:pos x="14" y="178"/>
                </a:cxn>
                <a:cxn ang="0">
                  <a:pos x="14" y="178"/>
                </a:cxn>
                <a:cxn ang="0">
                  <a:pos x="17" y="178"/>
                </a:cxn>
                <a:cxn ang="0">
                  <a:pos x="17" y="178"/>
                </a:cxn>
                <a:cxn ang="0">
                  <a:pos x="38" y="161"/>
                </a:cxn>
                <a:cxn ang="0">
                  <a:pos x="59" y="145"/>
                </a:cxn>
                <a:cxn ang="0">
                  <a:pos x="59" y="145"/>
                </a:cxn>
                <a:cxn ang="0">
                  <a:pos x="77" y="132"/>
                </a:cxn>
                <a:cxn ang="0">
                  <a:pos x="94" y="119"/>
                </a:cxn>
                <a:cxn ang="0">
                  <a:pos x="111" y="105"/>
                </a:cxn>
                <a:cxn ang="0">
                  <a:pos x="128" y="90"/>
                </a:cxn>
                <a:cxn ang="0">
                  <a:pos x="128" y="90"/>
                </a:cxn>
                <a:cxn ang="0">
                  <a:pos x="158" y="68"/>
                </a:cxn>
                <a:cxn ang="0">
                  <a:pos x="174" y="58"/>
                </a:cxn>
                <a:cxn ang="0">
                  <a:pos x="192" y="50"/>
                </a:cxn>
                <a:cxn ang="0">
                  <a:pos x="192" y="50"/>
                </a:cxn>
                <a:cxn ang="0">
                  <a:pos x="205" y="42"/>
                </a:cxn>
                <a:cxn ang="0">
                  <a:pos x="218" y="31"/>
                </a:cxn>
                <a:cxn ang="0">
                  <a:pos x="230" y="21"/>
                </a:cxn>
                <a:cxn ang="0">
                  <a:pos x="242" y="10"/>
                </a:cxn>
                <a:cxn ang="0">
                  <a:pos x="242" y="10"/>
                </a:cxn>
                <a:cxn ang="0">
                  <a:pos x="243" y="8"/>
                </a:cxn>
                <a:cxn ang="0">
                  <a:pos x="243" y="5"/>
                </a:cxn>
                <a:cxn ang="0">
                  <a:pos x="242" y="1"/>
                </a:cxn>
                <a:cxn ang="0">
                  <a:pos x="238" y="0"/>
                </a:cxn>
                <a:cxn ang="0">
                  <a:pos x="235" y="0"/>
                </a:cxn>
                <a:cxn ang="0">
                  <a:pos x="234" y="1"/>
                </a:cxn>
                <a:cxn ang="0">
                  <a:pos x="234" y="1"/>
                </a:cxn>
              </a:cxnLst>
              <a:rect l="0" t="0" r="r" b="b"/>
              <a:pathLst>
                <a:path w="243" h="183">
                  <a:moveTo>
                    <a:pt x="234" y="1"/>
                  </a:moveTo>
                  <a:lnTo>
                    <a:pt x="234" y="1"/>
                  </a:lnTo>
                  <a:lnTo>
                    <a:pt x="220" y="16"/>
                  </a:lnTo>
                  <a:lnTo>
                    <a:pt x="204" y="27"/>
                  </a:lnTo>
                  <a:lnTo>
                    <a:pt x="188" y="38"/>
                  </a:lnTo>
                  <a:lnTo>
                    <a:pt x="170" y="47"/>
                  </a:lnTo>
                  <a:lnTo>
                    <a:pt x="170" y="47"/>
                  </a:lnTo>
                  <a:lnTo>
                    <a:pt x="156" y="55"/>
                  </a:lnTo>
                  <a:lnTo>
                    <a:pt x="141" y="64"/>
                  </a:lnTo>
                  <a:lnTo>
                    <a:pt x="116" y="85"/>
                  </a:lnTo>
                  <a:lnTo>
                    <a:pt x="116" y="85"/>
                  </a:lnTo>
                  <a:lnTo>
                    <a:pt x="77" y="118"/>
                  </a:lnTo>
                  <a:lnTo>
                    <a:pt x="58" y="132"/>
                  </a:lnTo>
                  <a:lnTo>
                    <a:pt x="37" y="145"/>
                  </a:lnTo>
                  <a:lnTo>
                    <a:pt x="37" y="145"/>
                  </a:lnTo>
                  <a:lnTo>
                    <a:pt x="30" y="152"/>
                  </a:lnTo>
                  <a:lnTo>
                    <a:pt x="24" y="158"/>
                  </a:lnTo>
                  <a:lnTo>
                    <a:pt x="16" y="165"/>
                  </a:lnTo>
                  <a:lnTo>
                    <a:pt x="12" y="167"/>
                  </a:lnTo>
                  <a:lnTo>
                    <a:pt x="8" y="169"/>
                  </a:lnTo>
                  <a:lnTo>
                    <a:pt x="8" y="169"/>
                  </a:lnTo>
                  <a:lnTo>
                    <a:pt x="5" y="169"/>
                  </a:lnTo>
                  <a:lnTo>
                    <a:pt x="4" y="170"/>
                  </a:lnTo>
                  <a:lnTo>
                    <a:pt x="1" y="174"/>
                  </a:lnTo>
                  <a:lnTo>
                    <a:pt x="1" y="174"/>
                  </a:lnTo>
                  <a:lnTo>
                    <a:pt x="0" y="177"/>
                  </a:lnTo>
                  <a:lnTo>
                    <a:pt x="1" y="180"/>
                  </a:lnTo>
                  <a:lnTo>
                    <a:pt x="3" y="182"/>
                  </a:lnTo>
                  <a:lnTo>
                    <a:pt x="5" y="183"/>
                  </a:lnTo>
                  <a:lnTo>
                    <a:pt x="9" y="183"/>
                  </a:lnTo>
                  <a:lnTo>
                    <a:pt x="9" y="183"/>
                  </a:lnTo>
                  <a:lnTo>
                    <a:pt x="12" y="183"/>
                  </a:lnTo>
                  <a:lnTo>
                    <a:pt x="13" y="182"/>
                  </a:lnTo>
                  <a:lnTo>
                    <a:pt x="14" y="178"/>
                  </a:lnTo>
                  <a:lnTo>
                    <a:pt x="14" y="178"/>
                  </a:lnTo>
                  <a:lnTo>
                    <a:pt x="17" y="178"/>
                  </a:lnTo>
                  <a:lnTo>
                    <a:pt x="17" y="178"/>
                  </a:lnTo>
                  <a:lnTo>
                    <a:pt x="38" y="161"/>
                  </a:lnTo>
                  <a:lnTo>
                    <a:pt x="59" y="145"/>
                  </a:lnTo>
                  <a:lnTo>
                    <a:pt x="59" y="145"/>
                  </a:lnTo>
                  <a:lnTo>
                    <a:pt x="77" y="132"/>
                  </a:lnTo>
                  <a:lnTo>
                    <a:pt x="94" y="119"/>
                  </a:lnTo>
                  <a:lnTo>
                    <a:pt x="111" y="105"/>
                  </a:lnTo>
                  <a:lnTo>
                    <a:pt x="128" y="90"/>
                  </a:lnTo>
                  <a:lnTo>
                    <a:pt x="128" y="90"/>
                  </a:lnTo>
                  <a:lnTo>
                    <a:pt x="158" y="68"/>
                  </a:lnTo>
                  <a:lnTo>
                    <a:pt x="174" y="58"/>
                  </a:lnTo>
                  <a:lnTo>
                    <a:pt x="192" y="50"/>
                  </a:lnTo>
                  <a:lnTo>
                    <a:pt x="192" y="50"/>
                  </a:lnTo>
                  <a:lnTo>
                    <a:pt x="205" y="42"/>
                  </a:lnTo>
                  <a:lnTo>
                    <a:pt x="218" y="31"/>
                  </a:lnTo>
                  <a:lnTo>
                    <a:pt x="230" y="21"/>
                  </a:lnTo>
                  <a:lnTo>
                    <a:pt x="242" y="10"/>
                  </a:lnTo>
                  <a:lnTo>
                    <a:pt x="242" y="10"/>
                  </a:lnTo>
                  <a:lnTo>
                    <a:pt x="243" y="8"/>
                  </a:lnTo>
                  <a:lnTo>
                    <a:pt x="243" y="5"/>
                  </a:lnTo>
                  <a:lnTo>
                    <a:pt x="242" y="1"/>
                  </a:lnTo>
                  <a:lnTo>
                    <a:pt x="238" y="0"/>
                  </a:lnTo>
                  <a:lnTo>
                    <a:pt x="235" y="0"/>
                  </a:lnTo>
                  <a:lnTo>
                    <a:pt x="234" y="1"/>
                  </a:lnTo>
                  <a:lnTo>
                    <a:pt x="234"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3" name="Freeform 1219"/>
            <p:cNvSpPr/>
            <p:nvPr/>
          </p:nvSpPr>
          <p:spPr bwMode="auto">
            <a:xfrm>
              <a:off x="5251451" y="2508250"/>
              <a:ext cx="96838" cy="73025"/>
            </a:xfrm>
            <a:custGeom>
              <a:avLst/>
              <a:gdLst/>
              <a:ahLst/>
              <a:cxnLst>
                <a:cxn ang="0">
                  <a:pos x="233" y="3"/>
                </a:cxn>
                <a:cxn ang="0">
                  <a:pos x="233" y="3"/>
                </a:cxn>
                <a:cxn ang="0">
                  <a:pos x="229" y="8"/>
                </a:cxn>
                <a:cxn ang="0">
                  <a:pos x="224" y="14"/>
                </a:cxn>
                <a:cxn ang="0">
                  <a:pos x="210" y="24"/>
                </a:cxn>
                <a:cxn ang="0">
                  <a:pos x="182" y="41"/>
                </a:cxn>
                <a:cxn ang="0">
                  <a:pos x="182" y="41"/>
                </a:cxn>
                <a:cxn ang="0">
                  <a:pos x="151" y="61"/>
                </a:cxn>
                <a:cxn ang="0">
                  <a:pos x="135" y="71"/>
                </a:cxn>
                <a:cxn ang="0">
                  <a:pos x="121" y="82"/>
                </a:cxn>
                <a:cxn ang="0">
                  <a:pos x="121" y="82"/>
                </a:cxn>
                <a:cxn ang="0">
                  <a:pos x="67" y="122"/>
                </a:cxn>
                <a:cxn ang="0">
                  <a:pos x="67" y="122"/>
                </a:cxn>
                <a:cxn ang="0">
                  <a:pos x="51" y="135"/>
                </a:cxn>
                <a:cxn ang="0">
                  <a:pos x="36" y="148"/>
                </a:cxn>
                <a:cxn ang="0">
                  <a:pos x="20" y="161"/>
                </a:cxn>
                <a:cxn ang="0">
                  <a:pos x="4" y="172"/>
                </a:cxn>
                <a:cxn ang="0">
                  <a:pos x="4" y="172"/>
                </a:cxn>
                <a:cxn ang="0">
                  <a:pos x="2" y="174"/>
                </a:cxn>
                <a:cxn ang="0">
                  <a:pos x="0" y="176"/>
                </a:cxn>
                <a:cxn ang="0">
                  <a:pos x="2" y="180"/>
                </a:cxn>
                <a:cxn ang="0">
                  <a:pos x="4" y="182"/>
                </a:cxn>
                <a:cxn ang="0">
                  <a:pos x="7" y="184"/>
                </a:cxn>
                <a:cxn ang="0">
                  <a:pos x="9" y="182"/>
                </a:cxn>
                <a:cxn ang="0">
                  <a:pos x="9" y="182"/>
                </a:cxn>
                <a:cxn ang="0">
                  <a:pos x="24" y="173"/>
                </a:cxn>
                <a:cxn ang="0">
                  <a:pos x="36" y="164"/>
                </a:cxn>
                <a:cxn ang="0">
                  <a:pos x="60" y="142"/>
                </a:cxn>
                <a:cxn ang="0">
                  <a:pos x="60" y="142"/>
                </a:cxn>
                <a:cxn ang="0">
                  <a:pos x="75" y="130"/>
                </a:cxn>
                <a:cxn ang="0">
                  <a:pos x="91" y="118"/>
                </a:cxn>
                <a:cxn ang="0">
                  <a:pos x="121" y="96"/>
                </a:cxn>
                <a:cxn ang="0">
                  <a:pos x="121" y="96"/>
                </a:cxn>
                <a:cxn ang="0">
                  <a:pos x="139" y="83"/>
                </a:cxn>
                <a:cxn ang="0">
                  <a:pos x="159" y="70"/>
                </a:cxn>
                <a:cxn ang="0">
                  <a:pos x="195" y="45"/>
                </a:cxn>
                <a:cxn ang="0">
                  <a:pos x="195" y="45"/>
                </a:cxn>
                <a:cxn ang="0">
                  <a:pos x="221" y="29"/>
                </a:cxn>
                <a:cxn ang="0">
                  <a:pos x="234" y="20"/>
                </a:cxn>
                <a:cxn ang="0">
                  <a:pos x="240" y="15"/>
                </a:cxn>
                <a:cxn ang="0">
                  <a:pos x="244" y="8"/>
                </a:cxn>
                <a:cxn ang="0">
                  <a:pos x="244" y="8"/>
                </a:cxn>
                <a:cxn ang="0">
                  <a:pos x="245" y="7"/>
                </a:cxn>
                <a:cxn ang="0">
                  <a:pos x="244" y="4"/>
                </a:cxn>
                <a:cxn ang="0">
                  <a:pos x="241" y="2"/>
                </a:cxn>
                <a:cxn ang="0">
                  <a:pos x="237" y="0"/>
                </a:cxn>
                <a:cxn ang="0">
                  <a:pos x="236" y="2"/>
                </a:cxn>
                <a:cxn ang="0">
                  <a:pos x="233" y="3"/>
                </a:cxn>
                <a:cxn ang="0">
                  <a:pos x="233" y="3"/>
                </a:cxn>
              </a:cxnLst>
              <a:rect l="0" t="0" r="r" b="b"/>
              <a:pathLst>
                <a:path w="245" h="184">
                  <a:moveTo>
                    <a:pt x="233" y="3"/>
                  </a:moveTo>
                  <a:lnTo>
                    <a:pt x="233" y="3"/>
                  </a:lnTo>
                  <a:lnTo>
                    <a:pt x="229" y="8"/>
                  </a:lnTo>
                  <a:lnTo>
                    <a:pt x="224" y="14"/>
                  </a:lnTo>
                  <a:lnTo>
                    <a:pt x="210" y="24"/>
                  </a:lnTo>
                  <a:lnTo>
                    <a:pt x="182" y="41"/>
                  </a:lnTo>
                  <a:lnTo>
                    <a:pt x="182" y="41"/>
                  </a:lnTo>
                  <a:lnTo>
                    <a:pt x="151" y="61"/>
                  </a:lnTo>
                  <a:lnTo>
                    <a:pt x="135" y="71"/>
                  </a:lnTo>
                  <a:lnTo>
                    <a:pt x="121" y="82"/>
                  </a:lnTo>
                  <a:lnTo>
                    <a:pt x="121" y="82"/>
                  </a:lnTo>
                  <a:lnTo>
                    <a:pt x="67" y="122"/>
                  </a:lnTo>
                  <a:lnTo>
                    <a:pt x="67" y="122"/>
                  </a:lnTo>
                  <a:lnTo>
                    <a:pt x="51" y="135"/>
                  </a:lnTo>
                  <a:lnTo>
                    <a:pt x="36" y="148"/>
                  </a:lnTo>
                  <a:lnTo>
                    <a:pt x="20" y="161"/>
                  </a:lnTo>
                  <a:lnTo>
                    <a:pt x="4" y="172"/>
                  </a:lnTo>
                  <a:lnTo>
                    <a:pt x="4" y="172"/>
                  </a:lnTo>
                  <a:lnTo>
                    <a:pt x="2" y="174"/>
                  </a:lnTo>
                  <a:lnTo>
                    <a:pt x="0" y="176"/>
                  </a:lnTo>
                  <a:lnTo>
                    <a:pt x="2" y="180"/>
                  </a:lnTo>
                  <a:lnTo>
                    <a:pt x="4" y="182"/>
                  </a:lnTo>
                  <a:lnTo>
                    <a:pt x="7" y="184"/>
                  </a:lnTo>
                  <a:lnTo>
                    <a:pt x="9" y="182"/>
                  </a:lnTo>
                  <a:lnTo>
                    <a:pt x="9" y="182"/>
                  </a:lnTo>
                  <a:lnTo>
                    <a:pt x="24" y="173"/>
                  </a:lnTo>
                  <a:lnTo>
                    <a:pt x="36" y="164"/>
                  </a:lnTo>
                  <a:lnTo>
                    <a:pt x="60" y="142"/>
                  </a:lnTo>
                  <a:lnTo>
                    <a:pt x="60" y="142"/>
                  </a:lnTo>
                  <a:lnTo>
                    <a:pt x="75" y="130"/>
                  </a:lnTo>
                  <a:lnTo>
                    <a:pt x="91" y="118"/>
                  </a:lnTo>
                  <a:lnTo>
                    <a:pt x="121" y="96"/>
                  </a:lnTo>
                  <a:lnTo>
                    <a:pt x="121" y="96"/>
                  </a:lnTo>
                  <a:lnTo>
                    <a:pt x="139" y="83"/>
                  </a:lnTo>
                  <a:lnTo>
                    <a:pt x="159" y="70"/>
                  </a:lnTo>
                  <a:lnTo>
                    <a:pt x="195" y="45"/>
                  </a:lnTo>
                  <a:lnTo>
                    <a:pt x="195" y="45"/>
                  </a:lnTo>
                  <a:lnTo>
                    <a:pt x="221" y="29"/>
                  </a:lnTo>
                  <a:lnTo>
                    <a:pt x="234" y="20"/>
                  </a:lnTo>
                  <a:lnTo>
                    <a:pt x="240" y="15"/>
                  </a:lnTo>
                  <a:lnTo>
                    <a:pt x="244" y="8"/>
                  </a:lnTo>
                  <a:lnTo>
                    <a:pt x="244" y="8"/>
                  </a:lnTo>
                  <a:lnTo>
                    <a:pt x="245" y="7"/>
                  </a:lnTo>
                  <a:lnTo>
                    <a:pt x="244" y="4"/>
                  </a:lnTo>
                  <a:lnTo>
                    <a:pt x="241" y="2"/>
                  </a:lnTo>
                  <a:lnTo>
                    <a:pt x="237" y="0"/>
                  </a:lnTo>
                  <a:lnTo>
                    <a:pt x="236" y="2"/>
                  </a:lnTo>
                  <a:lnTo>
                    <a:pt x="233" y="3"/>
                  </a:lnTo>
                  <a:lnTo>
                    <a:pt x="233"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4" name="Freeform 1220"/>
            <p:cNvSpPr/>
            <p:nvPr/>
          </p:nvSpPr>
          <p:spPr bwMode="auto">
            <a:xfrm>
              <a:off x="5256213" y="2546350"/>
              <a:ext cx="82550" cy="63500"/>
            </a:xfrm>
            <a:custGeom>
              <a:avLst/>
              <a:gdLst/>
              <a:ahLst/>
              <a:cxnLst>
                <a:cxn ang="0">
                  <a:pos x="202" y="0"/>
                </a:cxn>
                <a:cxn ang="0">
                  <a:pos x="202" y="0"/>
                </a:cxn>
                <a:cxn ang="0">
                  <a:pos x="147" y="34"/>
                </a:cxn>
                <a:cxn ang="0">
                  <a:pos x="120" y="50"/>
                </a:cxn>
                <a:cxn ang="0">
                  <a:pos x="93" y="68"/>
                </a:cxn>
                <a:cxn ang="0">
                  <a:pos x="93" y="68"/>
                </a:cxn>
                <a:cxn ang="0">
                  <a:pos x="81" y="76"/>
                </a:cxn>
                <a:cxn ang="0">
                  <a:pos x="69" y="86"/>
                </a:cxn>
                <a:cxn ang="0">
                  <a:pos x="46" y="106"/>
                </a:cxn>
                <a:cxn ang="0">
                  <a:pos x="1" y="149"/>
                </a:cxn>
                <a:cxn ang="0">
                  <a:pos x="1" y="149"/>
                </a:cxn>
                <a:cxn ang="0">
                  <a:pos x="0" y="152"/>
                </a:cxn>
                <a:cxn ang="0">
                  <a:pos x="0" y="154"/>
                </a:cxn>
                <a:cxn ang="0">
                  <a:pos x="1" y="157"/>
                </a:cxn>
                <a:cxn ang="0">
                  <a:pos x="5" y="159"/>
                </a:cxn>
                <a:cxn ang="0">
                  <a:pos x="8" y="159"/>
                </a:cxn>
                <a:cxn ang="0">
                  <a:pos x="11" y="158"/>
                </a:cxn>
                <a:cxn ang="0">
                  <a:pos x="11" y="158"/>
                </a:cxn>
                <a:cxn ang="0">
                  <a:pos x="52" y="115"/>
                </a:cxn>
                <a:cxn ang="0">
                  <a:pos x="76" y="95"/>
                </a:cxn>
                <a:cxn ang="0">
                  <a:pos x="99" y="77"/>
                </a:cxn>
                <a:cxn ang="0">
                  <a:pos x="99" y="77"/>
                </a:cxn>
                <a:cxn ang="0">
                  <a:pos x="126" y="60"/>
                </a:cxn>
                <a:cxn ang="0">
                  <a:pos x="153" y="43"/>
                </a:cxn>
                <a:cxn ang="0">
                  <a:pos x="207" y="10"/>
                </a:cxn>
                <a:cxn ang="0">
                  <a:pos x="207" y="10"/>
                </a:cxn>
                <a:cxn ang="0">
                  <a:pos x="208" y="8"/>
                </a:cxn>
                <a:cxn ang="0">
                  <a:pos x="209" y="6"/>
                </a:cxn>
                <a:cxn ang="0">
                  <a:pos x="208" y="3"/>
                </a:cxn>
                <a:cxn ang="0">
                  <a:pos x="205" y="0"/>
                </a:cxn>
                <a:cxn ang="0">
                  <a:pos x="203" y="0"/>
                </a:cxn>
                <a:cxn ang="0">
                  <a:pos x="202" y="0"/>
                </a:cxn>
                <a:cxn ang="0">
                  <a:pos x="202" y="0"/>
                </a:cxn>
              </a:cxnLst>
              <a:rect l="0" t="0" r="r" b="b"/>
              <a:pathLst>
                <a:path w="209" h="159">
                  <a:moveTo>
                    <a:pt x="202" y="0"/>
                  </a:moveTo>
                  <a:lnTo>
                    <a:pt x="202" y="0"/>
                  </a:lnTo>
                  <a:lnTo>
                    <a:pt x="147" y="34"/>
                  </a:lnTo>
                  <a:lnTo>
                    <a:pt x="120" y="50"/>
                  </a:lnTo>
                  <a:lnTo>
                    <a:pt x="93" y="68"/>
                  </a:lnTo>
                  <a:lnTo>
                    <a:pt x="93" y="68"/>
                  </a:lnTo>
                  <a:lnTo>
                    <a:pt x="81" y="76"/>
                  </a:lnTo>
                  <a:lnTo>
                    <a:pt x="69" y="86"/>
                  </a:lnTo>
                  <a:lnTo>
                    <a:pt x="46" y="106"/>
                  </a:lnTo>
                  <a:lnTo>
                    <a:pt x="1" y="149"/>
                  </a:lnTo>
                  <a:lnTo>
                    <a:pt x="1" y="149"/>
                  </a:lnTo>
                  <a:lnTo>
                    <a:pt x="0" y="152"/>
                  </a:lnTo>
                  <a:lnTo>
                    <a:pt x="0" y="154"/>
                  </a:lnTo>
                  <a:lnTo>
                    <a:pt x="1" y="157"/>
                  </a:lnTo>
                  <a:lnTo>
                    <a:pt x="5" y="159"/>
                  </a:lnTo>
                  <a:lnTo>
                    <a:pt x="8" y="159"/>
                  </a:lnTo>
                  <a:lnTo>
                    <a:pt x="11" y="158"/>
                  </a:lnTo>
                  <a:lnTo>
                    <a:pt x="11" y="158"/>
                  </a:lnTo>
                  <a:lnTo>
                    <a:pt x="52" y="115"/>
                  </a:lnTo>
                  <a:lnTo>
                    <a:pt x="76" y="95"/>
                  </a:lnTo>
                  <a:lnTo>
                    <a:pt x="99" y="77"/>
                  </a:lnTo>
                  <a:lnTo>
                    <a:pt x="99" y="77"/>
                  </a:lnTo>
                  <a:lnTo>
                    <a:pt x="126" y="60"/>
                  </a:lnTo>
                  <a:lnTo>
                    <a:pt x="153" y="43"/>
                  </a:lnTo>
                  <a:lnTo>
                    <a:pt x="207" y="10"/>
                  </a:lnTo>
                  <a:lnTo>
                    <a:pt x="207" y="10"/>
                  </a:lnTo>
                  <a:lnTo>
                    <a:pt x="208" y="8"/>
                  </a:lnTo>
                  <a:lnTo>
                    <a:pt x="209" y="6"/>
                  </a:lnTo>
                  <a:lnTo>
                    <a:pt x="208" y="3"/>
                  </a:lnTo>
                  <a:lnTo>
                    <a:pt x="205" y="0"/>
                  </a:lnTo>
                  <a:lnTo>
                    <a:pt x="203" y="0"/>
                  </a:lnTo>
                  <a:lnTo>
                    <a:pt x="202" y="0"/>
                  </a:lnTo>
                  <a:lnTo>
                    <a:pt x="202"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5" name="Freeform 1221"/>
            <p:cNvSpPr/>
            <p:nvPr/>
          </p:nvSpPr>
          <p:spPr bwMode="auto">
            <a:xfrm>
              <a:off x="5260976" y="2584450"/>
              <a:ext cx="87313" cy="66675"/>
            </a:xfrm>
            <a:custGeom>
              <a:avLst/>
              <a:gdLst/>
              <a:ahLst/>
              <a:cxnLst>
                <a:cxn ang="0">
                  <a:pos x="212" y="1"/>
                </a:cxn>
                <a:cxn ang="0">
                  <a:pos x="212" y="1"/>
                </a:cxn>
                <a:cxn ang="0">
                  <a:pos x="188" y="16"/>
                </a:cxn>
                <a:cxn ang="0">
                  <a:pos x="163" y="31"/>
                </a:cxn>
                <a:cxn ang="0">
                  <a:pos x="138" y="46"/>
                </a:cxn>
                <a:cxn ang="0">
                  <a:pos x="115" y="63"/>
                </a:cxn>
                <a:cxn ang="0">
                  <a:pos x="115" y="63"/>
                </a:cxn>
                <a:cxn ang="0">
                  <a:pos x="87" y="88"/>
                </a:cxn>
                <a:cxn ang="0">
                  <a:pos x="60" y="111"/>
                </a:cxn>
                <a:cxn ang="0">
                  <a:pos x="33" y="135"/>
                </a:cxn>
                <a:cxn ang="0">
                  <a:pos x="18" y="147"/>
                </a:cxn>
                <a:cxn ang="0">
                  <a:pos x="2" y="157"/>
                </a:cxn>
                <a:cxn ang="0">
                  <a:pos x="2" y="157"/>
                </a:cxn>
                <a:cxn ang="0">
                  <a:pos x="1" y="160"/>
                </a:cxn>
                <a:cxn ang="0">
                  <a:pos x="0" y="161"/>
                </a:cxn>
                <a:cxn ang="0">
                  <a:pos x="1" y="165"/>
                </a:cxn>
                <a:cxn ang="0">
                  <a:pos x="2" y="167"/>
                </a:cxn>
                <a:cxn ang="0">
                  <a:pos x="4" y="167"/>
                </a:cxn>
                <a:cxn ang="0">
                  <a:pos x="6" y="169"/>
                </a:cxn>
                <a:cxn ang="0">
                  <a:pos x="8" y="167"/>
                </a:cxn>
                <a:cxn ang="0">
                  <a:pos x="8" y="167"/>
                </a:cxn>
                <a:cxn ang="0">
                  <a:pos x="35" y="148"/>
                </a:cxn>
                <a:cxn ang="0">
                  <a:pos x="60" y="127"/>
                </a:cxn>
                <a:cxn ang="0">
                  <a:pos x="108" y="84"/>
                </a:cxn>
                <a:cxn ang="0">
                  <a:pos x="108" y="84"/>
                </a:cxn>
                <a:cxn ang="0">
                  <a:pos x="120" y="73"/>
                </a:cxn>
                <a:cxn ang="0">
                  <a:pos x="133" y="64"/>
                </a:cxn>
                <a:cxn ang="0">
                  <a:pos x="161" y="46"/>
                </a:cxn>
                <a:cxn ang="0">
                  <a:pos x="190" y="29"/>
                </a:cxn>
                <a:cxn ang="0">
                  <a:pos x="217" y="11"/>
                </a:cxn>
                <a:cxn ang="0">
                  <a:pos x="217" y="11"/>
                </a:cxn>
                <a:cxn ang="0">
                  <a:pos x="220" y="9"/>
                </a:cxn>
                <a:cxn ang="0">
                  <a:pos x="220" y="8"/>
                </a:cxn>
                <a:cxn ang="0">
                  <a:pos x="220" y="3"/>
                </a:cxn>
                <a:cxn ang="0">
                  <a:pos x="216" y="0"/>
                </a:cxn>
                <a:cxn ang="0">
                  <a:pos x="214" y="0"/>
                </a:cxn>
                <a:cxn ang="0">
                  <a:pos x="212" y="1"/>
                </a:cxn>
                <a:cxn ang="0">
                  <a:pos x="212" y="1"/>
                </a:cxn>
              </a:cxnLst>
              <a:rect l="0" t="0" r="r" b="b"/>
              <a:pathLst>
                <a:path w="220" h="169">
                  <a:moveTo>
                    <a:pt x="212" y="1"/>
                  </a:moveTo>
                  <a:lnTo>
                    <a:pt x="212" y="1"/>
                  </a:lnTo>
                  <a:lnTo>
                    <a:pt x="188" y="16"/>
                  </a:lnTo>
                  <a:lnTo>
                    <a:pt x="163" y="31"/>
                  </a:lnTo>
                  <a:lnTo>
                    <a:pt x="138" y="46"/>
                  </a:lnTo>
                  <a:lnTo>
                    <a:pt x="115" y="63"/>
                  </a:lnTo>
                  <a:lnTo>
                    <a:pt x="115" y="63"/>
                  </a:lnTo>
                  <a:lnTo>
                    <a:pt x="87" y="88"/>
                  </a:lnTo>
                  <a:lnTo>
                    <a:pt x="60" y="111"/>
                  </a:lnTo>
                  <a:lnTo>
                    <a:pt x="33" y="135"/>
                  </a:lnTo>
                  <a:lnTo>
                    <a:pt x="18" y="147"/>
                  </a:lnTo>
                  <a:lnTo>
                    <a:pt x="2" y="157"/>
                  </a:lnTo>
                  <a:lnTo>
                    <a:pt x="2" y="157"/>
                  </a:lnTo>
                  <a:lnTo>
                    <a:pt x="1" y="160"/>
                  </a:lnTo>
                  <a:lnTo>
                    <a:pt x="0" y="161"/>
                  </a:lnTo>
                  <a:lnTo>
                    <a:pt x="1" y="165"/>
                  </a:lnTo>
                  <a:lnTo>
                    <a:pt x="2" y="167"/>
                  </a:lnTo>
                  <a:lnTo>
                    <a:pt x="4" y="167"/>
                  </a:lnTo>
                  <a:lnTo>
                    <a:pt x="6" y="169"/>
                  </a:lnTo>
                  <a:lnTo>
                    <a:pt x="8" y="167"/>
                  </a:lnTo>
                  <a:lnTo>
                    <a:pt x="8" y="167"/>
                  </a:lnTo>
                  <a:lnTo>
                    <a:pt x="35" y="148"/>
                  </a:lnTo>
                  <a:lnTo>
                    <a:pt x="60" y="127"/>
                  </a:lnTo>
                  <a:lnTo>
                    <a:pt x="108" y="84"/>
                  </a:lnTo>
                  <a:lnTo>
                    <a:pt x="108" y="84"/>
                  </a:lnTo>
                  <a:lnTo>
                    <a:pt x="120" y="73"/>
                  </a:lnTo>
                  <a:lnTo>
                    <a:pt x="133" y="64"/>
                  </a:lnTo>
                  <a:lnTo>
                    <a:pt x="161" y="46"/>
                  </a:lnTo>
                  <a:lnTo>
                    <a:pt x="190" y="29"/>
                  </a:lnTo>
                  <a:lnTo>
                    <a:pt x="217" y="11"/>
                  </a:lnTo>
                  <a:lnTo>
                    <a:pt x="217" y="11"/>
                  </a:lnTo>
                  <a:lnTo>
                    <a:pt x="220" y="9"/>
                  </a:lnTo>
                  <a:lnTo>
                    <a:pt x="220" y="8"/>
                  </a:lnTo>
                  <a:lnTo>
                    <a:pt x="220" y="3"/>
                  </a:lnTo>
                  <a:lnTo>
                    <a:pt x="216" y="0"/>
                  </a:lnTo>
                  <a:lnTo>
                    <a:pt x="214" y="0"/>
                  </a:lnTo>
                  <a:lnTo>
                    <a:pt x="212" y="1"/>
                  </a:lnTo>
                  <a:lnTo>
                    <a:pt x="212"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6" name="Freeform 1222"/>
            <p:cNvSpPr/>
            <p:nvPr/>
          </p:nvSpPr>
          <p:spPr bwMode="auto">
            <a:xfrm>
              <a:off x="5287963" y="2590800"/>
              <a:ext cx="111125" cy="87313"/>
            </a:xfrm>
            <a:custGeom>
              <a:avLst/>
              <a:gdLst/>
              <a:ahLst/>
              <a:cxnLst>
                <a:cxn ang="0">
                  <a:pos x="268" y="1"/>
                </a:cxn>
                <a:cxn ang="0">
                  <a:pos x="268" y="1"/>
                </a:cxn>
                <a:cxn ang="0">
                  <a:pos x="259" y="8"/>
                </a:cxn>
                <a:cxn ang="0">
                  <a:pos x="250" y="13"/>
                </a:cxn>
                <a:cxn ang="0">
                  <a:pos x="231" y="23"/>
                </a:cxn>
                <a:cxn ang="0">
                  <a:pos x="231" y="23"/>
                </a:cxn>
                <a:cxn ang="0">
                  <a:pos x="224" y="28"/>
                </a:cxn>
                <a:cxn ang="0">
                  <a:pos x="216" y="36"/>
                </a:cxn>
                <a:cxn ang="0">
                  <a:pos x="208" y="43"/>
                </a:cxn>
                <a:cxn ang="0">
                  <a:pos x="201" y="49"/>
                </a:cxn>
                <a:cxn ang="0">
                  <a:pos x="201" y="49"/>
                </a:cxn>
                <a:cxn ang="0">
                  <a:pos x="169" y="74"/>
                </a:cxn>
                <a:cxn ang="0">
                  <a:pos x="136" y="99"/>
                </a:cxn>
                <a:cxn ang="0">
                  <a:pos x="136" y="99"/>
                </a:cxn>
                <a:cxn ang="0">
                  <a:pos x="101" y="127"/>
                </a:cxn>
                <a:cxn ang="0">
                  <a:pos x="65" y="155"/>
                </a:cxn>
                <a:cxn ang="0">
                  <a:pos x="65" y="155"/>
                </a:cxn>
                <a:cxn ang="0">
                  <a:pos x="50" y="167"/>
                </a:cxn>
                <a:cxn ang="0">
                  <a:pos x="33" y="180"/>
                </a:cxn>
                <a:cxn ang="0">
                  <a:pos x="16" y="192"/>
                </a:cxn>
                <a:cxn ang="0">
                  <a:pos x="9" y="200"/>
                </a:cxn>
                <a:cxn ang="0">
                  <a:pos x="1" y="206"/>
                </a:cxn>
                <a:cxn ang="0">
                  <a:pos x="1" y="206"/>
                </a:cxn>
                <a:cxn ang="0">
                  <a:pos x="1" y="209"/>
                </a:cxn>
                <a:cxn ang="0">
                  <a:pos x="0" y="212"/>
                </a:cxn>
                <a:cxn ang="0">
                  <a:pos x="2" y="215"/>
                </a:cxn>
                <a:cxn ang="0">
                  <a:pos x="4" y="217"/>
                </a:cxn>
                <a:cxn ang="0">
                  <a:pos x="6" y="217"/>
                </a:cxn>
                <a:cxn ang="0">
                  <a:pos x="8" y="217"/>
                </a:cxn>
                <a:cxn ang="0">
                  <a:pos x="10" y="214"/>
                </a:cxn>
                <a:cxn ang="0">
                  <a:pos x="10" y="214"/>
                </a:cxn>
                <a:cxn ang="0">
                  <a:pos x="16" y="209"/>
                </a:cxn>
                <a:cxn ang="0">
                  <a:pos x="22" y="202"/>
                </a:cxn>
                <a:cxn ang="0">
                  <a:pos x="36" y="191"/>
                </a:cxn>
                <a:cxn ang="0">
                  <a:pos x="52" y="180"/>
                </a:cxn>
                <a:cxn ang="0">
                  <a:pos x="67" y="170"/>
                </a:cxn>
                <a:cxn ang="0">
                  <a:pos x="67" y="170"/>
                </a:cxn>
                <a:cxn ang="0">
                  <a:pos x="101" y="141"/>
                </a:cxn>
                <a:cxn ang="0">
                  <a:pos x="136" y="113"/>
                </a:cxn>
                <a:cxn ang="0">
                  <a:pos x="136" y="113"/>
                </a:cxn>
                <a:cxn ang="0">
                  <a:pos x="154" y="98"/>
                </a:cxn>
                <a:cxn ang="0">
                  <a:pos x="174" y="83"/>
                </a:cxn>
                <a:cxn ang="0">
                  <a:pos x="213" y="55"/>
                </a:cxn>
                <a:cxn ang="0">
                  <a:pos x="213" y="55"/>
                </a:cxn>
                <a:cxn ang="0">
                  <a:pos x="229" y="42"/>
                </a:cxn>
                <a:cxn ang="0">
                  <a:pos x="235" y="35"/>
                </a:cxn>
                <a:cxn ang="0">
                  <a:pos x="244" y="28"/>
                </a:cxn>
                <a:cxn ang="0">
                  <a:pos x="244" y="28"/>
                </a:cxn>
                <a:cxn ang="0">
                  <a:pos x="260" y="19"/>
                </a:cxn>
                <a:cxn ang="0">
                  <a:pos x="268" y="15"/>
                </a:cxn>
                <a:cxn ang="0">
                  <a:pos x="276" y="9"/>
                </a:cxn>
                <a:cxn ang="0">
                  <a:pos x="276" y="9"/>
                </a:cxn>
                <a:cxn ang="0">
                  <a:pos x="277" y="8"/>
                </a:cxn>
                <a:cxn ang="0">
                  <a:pos x="278" y="5"/>
                </a:cxn>
                <a:cxn ang="0">
                  <a:pos x="277" y="4"/>
                </a:cxn>
                <a:cxn ang="0">
                  <a:pos x="276" y="2"/>
                </a:cxn>
                <a:cxn ang="0">
                  <a:pos x="273" y="0"/>
                </a:cxn>
                <a:cxn ang="0">
                  <a:pos x="271" y="0"/>
                </a:cxn>
                <a:cxn ang="0">
                  <a:pos x="268" y="1"/>
                </a:cxn>
                <a:cxn ang="0">
                  <a:pos x="268" y="1"/>
                </a:cxn>
              </a:cxnLst>
              <a:rect l="0" t="0" r="r" b="b"/>
              <a:pathLst>
                <a:path w="278" h="217">
                  <a:moveTo>
                    <a:pt x="268" y="1"/>
                  </a:moveTo>
                  <a:lnTo>
                    <a:pt x="268" y="1"/>
                  </a:lnTo>
                  <a:lnTo>
                    <a:pt x="259" y="8"/>
                  </a:lnTo>
                  <a:lnTo>
                    <a:pt x="250" y="13"/>
                  </a:lnTo>
                  <a:lnTo>
                    <a:pt x="231" y="23"/>
                  </a:lnTo>
                  <a:lnTo>
                    <a:pt x="231" y="23"/>
                  </a:lnTo>
                  <a:lnTo>
                    <a:pt x="224" y="28"/>
                  </a:lnTo>
                  <a:lnTo>
                    <a:pt x="216" y="36"/>
                  </a:lnTo>
                  <a:lnTo>
                    <a:pt x="208" y="43"/>
                  </a:lnTo>
                  <a:lnTo>
                    <a:pt x="201" y="49"/>
                  </a:lnTo>
                  <a:lnTo>
                    <a:pt x="201" y="49"/>
                  </a:lnTo>
                  <a:lnTo>
                    <a:pt x="169" y="74"/>
                  </a:lnTo>
                  <a:lnTo>
                    <a:pt x="136" y="99"/>
                  </a:lnTo>
                  <a:lnTo>
                    <a:pt x="136" y="99"/>
                  </a:lnTo>
                  <a:lnTo>
                    <a:pt x="101" y="127"/>
                  </a:lnTo>
                  <a:lnTo>
                    <a:pt x="65" y="155"/>
                  </a:lnTo>
                  <a:lnTo>
                    <a:pt x="65" y="155"/>
                  </a:lnTo>
                  <a:lnTo>
                    <a:pt x="50" y="167"/>
                  </a:lnTo>
                  <a:lnTo>
                    <a:pt x="33" y="180"/>
                  </a:lnTo>
                  <a:lnTo>
                    <a:pt x="16" y="192"/>
                  </a:lnTo>
                  <a:lnTo>
                    <a:pt x="9" y="200"/>
                  </a:lnTo>
                  <a:lnTo>
                    <a:pt x="1" y="206"/>
                  </a:lnTo>
                  <a:lnTo>
                    <a:pt x="1" y="206"/>
                  </a:lnTo>
                  <a:lnTo>
                    <a:pt x="1" y="209"/>
                  </a:lnTo>
                  <a:lnTo>
                    <a:pt x="0" y="212"/>
                  </a:lnTo>
                  <a:lnTo>
                    <a:pt x="2" y="215"/>
                  </a:lnTo>
                  <a:lnTo>
                    <a:pt x="4" y="217"/>
                  </a:lnTo>
                  <a:lnTo>
                    <a:pt x="6" y="217"/>
                  </a:lnTo>
                  <a:lnTo>
                    <a:pt x="8" y="217"/>
                  </a:lnTo>
                  <a:lnTo>
                    <a:pt x="10" y="214"/>
                  </a:lnTo>
                  <a:lnTo>
                    <a:pt x="10" y="214"/>
                  </a:lnTo>
                  <a:lnTo>
                    <a:pt x="16" y="209"/>
                  </a:lnTo>
                  <a:lnTo>
                    <a:pt x="22" y="202"/>
                  </a:lnTo>
                  <a:lnTo>
                    <a:pt x="36" y="191"/>
                  </a:lnTo>
                  <a:lnTo>
                    <a:pt x="52" y="180"/>
                  </a:lnTo>
                  <a:lnTo>
                    <a:pt x="67" y="170"/>
                  </a:lnTo>
                  <a:lnTo>
                    <a:pt x="67" y="170"/>
                  </a:lnTo>
                  <a:lnTo>
                    <a:pt x="101" y="141"/>
                  </a:lnTo>
                  <a:lnTo>
                    <a:pt x="136" y="113"/>
                  </a:lnTo>
                  <a:lnTo>
                    <a:pt x="136" y="113"/>
                  </a:lnTo>
                  <a:lnTo>
                    <a:pt x="154" y="98"/>
                  </a:lnTo>
                  <a:lnTo>
                    <a:pt x="174" y="83"/>
                  </a:lnTo>
                  <a:lnTo>
                    <a:pt x="213" y="55"/>
                  </a:lnTo>
                  <a:lnTo>
                    <a:pt x="213" y="55"/>
                  </a:lnTo>
                  <a:lnTo>
                    <a:pt x="229" y="42"/>
                  </a:lnTo>
                  <a:lnTo>
                    <a:pt x="235" y="35"/>
                  </a:lnTo>
                  <a:lnTo>
                    <a:pt x="244" y="28"/>
                  </a:lnTo>
                  <a:lnTo>
                    <a:pt x="244" y="28"/>
                  </a:lnTo>
                  <a:lnTo>
                    <a:pt x="260" y="19"/>
                  </a:lnTo>
                  <a:lnTo>
                    <a:pt x="268" y="15"/>
                  </a:lnTo>
                  <a:lnTo>
                    <a:pt x="276" y="9"/>
                  </a:lnTo>
                  <a:lnTo>
                    <a:pt x="276" y="9"/>
                  </a:lnTo>
                  <a:lnTo>
                    <a:pt x="277" y="8"/>
                  </a:lnTo>
                  <a:lnTo>
                    <a:pt x="278" y="5"/>
                  </a:lnTo>
                  <a:lnTo>
                    <a:pt x="277" y="4"/>
                  </a:lnTo>
                  <a:lnTo>
                    <a:pt x="276" y="2"/>
                  </a:lnTo>
                  <a:lnTo>
                    <a:pt x="273" y="0"/>
                  </a:lnTo>
                  <a:lnTo>
                    <a:pt x="271" y="0"/>
                  </a:lnTo>
                  <a:lnTo>
                    <a:pt x="268" y="1"/>
                  </a:lnTo>
                  <a:lnTo>
                    <a:pt x="26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7" name="Freeform 1223"/>
            <p:cNvSpPr/>
            <p:nvPr/>
          </p:nvSpPr>
          <p:spPr bwMode="auto">
            <a:xfrm>
              <a:off x="5334001" y="2589213"/>
              <a:ext cx="128588" cy="96838"/>
            </a:xfrm>
            <a:custGeom>
              <a:avLst/>
              <a:gdLst/>
              <a:ahLst/>
              <a:cxnLst>
                <a:cxn ang="0">
                  <a:pos x="317" y="1"/>
                </a:cxn>
                <a:cxn ang="0">
                  <a:pos x="317" y="1"/>
                </a:cxn>
                <a:cxn ang="0">
                  <a:pos x="298" y="18"/>
                </a:cxn>
                <a:cxn ang="0">
                  <a:pos x="277" y="34"/>
                </a:cxn>
                <a:cxn ang="0">
                  <a:pos x="237" y="64"/>
                </a:cxn>
                <a:cxn ang="0">
                  <a:pos x="194" y="93"/>
                </a:cxn>
                <a:cxn ang="0">
                  <a:pos x="152" y="120"/>
                </a:cxn>
                <a:cxn ang="0">
                  <a:pos x="152" y="120"/>
                </a:cxn>
                <a:cxn ang="0">
                  <a:pos x="114" y="148"/>
                </a:cxn>
                <a:cxn ang="0">
                  <a:pos x="77" y="176"/>
                </a:cxn>
                <a:cxn ang="0">
                  <a:pos x="39" y="205"/>
                </a:cxn>
                <a:cxn ang="0">
                  <a:pos x="3" y="233"/>
                </a:cxn>
                <a:cxn ang="0">
                  <a:pos x="3" y="233"/>
                </a:cxn>
                <a:cxn ang="0">
                  <a:pos x="0" y="234"/>
                </a:cxn>
                <a:cxn ang="0">
                  <a:pos x="0" y="236"/>
                </a:cxn>
                <a:cxn ang="0">
                  <a:pos x="0" y="240"/>
                </a:cxn>
                <a:cxn ang="0">
                  <a:pos x="1" y="243"/>
                </a:cxn>
                <a:cxn ang="0">
                  <a:pos x="4" y="243"/>
                </a:cxn>
                <a:cxn ang="0">
                  <a:pos x="5" y="243"/>
                </a:cxn>
                <a:cxn ang="0">
                  <a:pos x="8" y="243"/>
                </a:cxn>
                <a:cxn ang="0">
                  <a:pos x="8" y="243"/>
                </a:cxn>
                <a:cxn ang="0">
                  <a:pos x="47" y="213"/>
                </a:cxn>
                <a:cxn ang="0">
                  <a:pos x="86" y="183"/>
                </a:cxn>
                <a:cxn ang="0">
                  <a:pos x="126" y="153"/>
                </a:cxn>
                <a:cxn ang="0">
                  <a:pos x="166" y="124"/>
                </a:cxn>
                <a:cxn ang="0">
                  <a:pos x="166" y="124"/>
                </a:cxn>
                <a:cxn ang="0">
                  <a:pos x="207" y="97"/>
                </a:cxn>
                <a:cxn ang="0">
                  <a:pos x="247" y="70"/>
                </a:cxn>
                <a:cxn ang="0">
                  <a:pos x="288" y="40"/>
                </a:cxn>
                <a:cxn ang="0">
                  <a:pos x="306" y="26"/>
                </a:cxn>
                <a:cxn ang="0">
                  <a:pos x="324" y="9"/>
                </a:cxn>
                <a:cxn ang="0">
                  <a:pos x="324" y="9"/>
                </a:cxn>
                <a:cxn ang="0">
                  <a:pos x="327" y="8"/>
                </a:cxn>
                <a:cxn ang="0">
                  <a:pos x="327" y="5"/>
                </a:cxn>
                <a:cxn ang="0">
                  <a:pos x="324" y="2"/>
                </a:cxn>
                <a:cxn ang="0">
                  <a:pos x="322" y="0"/>
                </a:cxn>
                <a:cxn ang="0">
                  <a:pos x="319" y="0"/>
                </a:cxn>
                <a:cxn ang="0">
                  <a:pos x="317" y="1"/>
                </a:cxn>
                <a:cxn ang="0">
                  <a:pos x="317" y="1"/>
                </a:cxn>
              </a:cxnLst>
              <a:rect l="0" t="0" r="r" b="b"/>
              <a:pathLst>
                <a:path w="327" h="243">
                  <a:moveTo>
                    <a:pt x="317" y="1"/>
                  </a:moveTo>
                  <a:lnTo>
                    <a:pt x="317" y="1"/>
                  </a:lnTo>
                  <a:lnTo>
                    <a:pt x="298" y="18"/>
                  </a:lnTo>
                  <a:lnTo>
                    <a:pt x="277" y="34"/>
                  </a:lnTo>
                  <a:lnTo>
                    <a:pt x="237" y="64"/>
                  </a:lnTo>
                  <a:lnTo>
                    <a:pt x="194" y="93"/>
                  </a:lnTo>
                  <a:lnTo>
                    <a:pt x="152" y="120"/>
                  </a:lnTo>
                  <a:lnTo>
                    <a:pt x="152" y="120"/>
                  </a:lnTo>
                  <a:lnTo>
                    <a:pt x="114" y="148"/>
                  </a:lnTo>
                  <a:lnTo>
                    <a:pt x="77" y="176"/>
                  </a:lnTo>
                  <a:lnTo>
                    <a:pt x="39" y="205"/>
                  </a:lnTo>
                  <a:lnTo>
                    <a:pt x="3" y="233"/>
                  </a:lnTo>
                  <a:lnTo>
                    <a:pt x="3" y="233"/>
                  </a:lnTo>
                  <a:lnTo>
                    <a:pt x="0" y="234"/>
                  </a:lnTo>
                  <a:lnTo>
                    <a:pt x="0" y="236"/>
                  </a:lnTo>
                  <a:lnTo>
                    <a:pt x="0" y="240"/>
                  </a:lnTo>
                  <a:lnTo>
                    <a:pt x="1" y="243"/>
                  </a:lnTo>
                  <a:lnTo>
                    <a:pt x="4" y="243"/>
                  </a:lnTo>
                  <a:lnTo>
                    <a:pt x="5" y="243"/>
                  </a:lnTo>
                  <a:lnTo>
                    <a:pt x="8" y="243"/>
                  </a:lnTo>
                  <a:lnTo>
                    <a:pt x="8" y="243"/>
                  </a:lnTo>
                  <a:lnTo>
                    <a:pt x="47" y="213"/>
                  </a:lnTo>
                  <a:lnTo>
                    <a:pt x="86" y="183"/>
                  </a:lnTo>
                  <a:lnTo>
                    <a:pt x="126" y="153"/>
                  </a:lnTo>
                  <a:lnTo>
                    <a:pt x="166" y="124"/>
                  </a:lnTo>
                  <a:lnTo>
                    <a:pt x="166" y="124"/>
                  </a:lnTo>
                  <a:lnTo>
                    <a:pt x="207" y="97"/>
                  </a:lnTo>
                  <a:lnTo>
                    <a:pt x="247" y="70"/>
                  </a:lnTo>
                  <a:lnTo>
                    <a:pt x="288" y="40"/>
                  </a:lnTo>
                  <a:lnTo>
                    <a:pt x="306" y="26"/>
                  </a:lnTo>
                  <a:lnTo>
                    <a:pt x="324" y="9"/>
                  </a:lnTo>
                  <a:lnTo>
                    <a:pt x="324" y="9"/>
                  </a:lnTo>
                  <a:lnTo>
                    <a:pt x="327" y="8"/>
                  </a:lnTo>
                  <a:lnTo>
                    <a:pt x="327" y="5"/>
                  </a:lnTo>
                  <a:lnTo>
                    <a:pt x="324" y="2"/>
                  </a:lnTo>
                  <a:lnTo>
                    <a:pt x="322" y="0"/>
                  </a:lnTo>
                  <a:lnTo>
                    <a:pt x="319" y="0"/>
                  </a:lnTo>
                  <a:lnTo>
                    <a:pt x="317" y="1"/>
                  </a:lnTo>
                  <a:lnTo>
                    <a:pt x="31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8" name="Freeform 1224"/>
            <p:cNvSpPr/>
            <p:nvPr/>
          </p:nvSpPr>
          <p:spPr bwMode="auto">
            <a:xfrm>
              <a:off x="5372101" y="2603500"/>
              <a:ext cx="123825" cy="93663"/>
            </a:xfrm>
            <a:custGeom>
              <a:avLst/>
              <a:gdLst/>
              <a:ahLst/>
              <a:cxnLst>
                <a:cxn ang="0">
                  <a:pos x="302" y="2"/>
                </a:cxn>
                <a:cxn ang="0">
                  <a:pos x="302" y="2"/>
                </a:cxn>
                <a:cxn ang="0">
                  <a:pos x="294" y="13"/>
                </a:cxn>
                <a:cxn ang="0">
                  <a:pos x="287" y="22"/>
                </a:cxn>
                <a:cxn ang="0">
                  <a:pos x="276" y="31"/>
                </a:cxn>
                <a:cxn ang="0">
                  <a:pos x="266" y="39"/>
                </a:cxn>
                <a:cxn ang="0">
                  <a:pos x="245" y="52"/>
                </a:cxn>
                <a:cxn ang="0">
                  <a:pos x="222" y="66"/>
                </a:cxn>
                <a:cxn ang="0">
                  <a:pos x="222" y="66"/>
                </a:cxn>
                <a:cxn ang="0">
                  <a:pos x="178" y="94"/>
                </a:cxn>
                <a:cxn ang="0">
                  <a:pos x="133" y="121"/>
                </a:cxn>
                <a:cxn ang="0">
                  <a:pos x="133" y="121"/>
                </a:cxn>
                <a:cxn ang="0">
                  <a:pos x="98" y="145"/>
                </a:cxn>
                <a:cxn ang="0">
                  <a:pos x="64" y="170"/>
                </a:cxn>
                <a:cxn ang="0">
                  <a:pos x="33" y="197"/>
                </a:cxn>
                <a:cxn ang="0">
                  <a:pos x="17" y="212"/>
                </a:cxn>
                <a:cxn ang="0">
                  <a:pos x="1" y="226"/>
                </a:cxn>
                <a:cxn ang="0">
                  <a:pos x="1" y="226"/>
                </a:cxn>
                <a:cxn ang="0">
                  <a:pos x="0" y="229"/>
                </a:cxn>
                <a:cxn ang="0">
                  <a:pos x="0" y="230"/>
                </a:cxn>
                <a:cxn ang="0">
                  <a:pos x="3" y="234"/>
                </a:cxn>
                <a:cxn ang="0">
                  <a:pos x="5" y="236"/>
                </a:cxn>
                <a:cxn ang="0">
                  <a:pos x="8" y="235"/>
                </a:cxn>
                <a:cxn ang="0">
                  <a:pos x="11" y="234"/>
                </a:cxn>
                <a:cxn ang="0">
                  <a:pos x="11" y="234"/>
                </a:cxn>
                <a:cxn ang="0">
                  <a:pos x="28" y="217"/>
                </a:cxn>
                <a:cxn ang="0">
                  <a:pos x="46" y="201"/>
                </a:cxn>
                <a:cxn ang="0">
                  <a:pos x="64" y="185"/>
                </a:cxn>
                <a:cxn ang="0">
                  <a:pos x="84" y="171"/>
                </a:cxn>
                <a:cxn ang="0">
                  <a:pos x="123" y="142"/>
                </a:cxn>
                <a:cxn ang="0">
                  <a:pos x="165" y="115"/>
                </a:cxn>
                <a:cxn ang="0">
                  <a:pos x="165" y="115"/>
                </a:cxn>
                <a:cxn ang="0">
                  <a:pos x="211" y="86"/>
                </a:cxn>
                <a:cxn ang="0">
                  <a:pos x="256" y="57"/>
                </a:cxn>
                <a:cxn ang="0">
                  <a:pos x="256" y="57"/>
                </a:cxn>
                <a:cxn ang="0">
                  <a:pos x="272" y="47"/>
                </a:cxn>
                <a:cxn ang="0">
                  <a:pos x="287" y="36"/>
                </a:cxn>
                <a:cxn ang="0">
                  <a:pos x="301" y="23"/>
                </a:cxn>
                <a:cxn ang="0">
                  <a:pos x="306" y="17"/>
                </a:cxn>
                <a:cxn ang="0">
                  <a:pos x="311" y="9"/>
                </a:cxn>
                <a:cxn ang="0">
                  <a:pos x="311" y="9"/>
                </a:cxn>
                <a:cxn ang="0">
                  <a:pos x="313" y="6"/>
                </a:cxn>
                <a:cxn ang="0">
                  <a:pos x="313" y="4"/>
                </a:cxn>
                <a:cxn ang="0">
                  <a:pos x="310" y="1"/>
                </a:cxn>
                <a:cxn ang="0">
                  <a:pos x="305" y="0"/>
                </a:cxn>
                <a:cxn ang="0">
                  <a:pos x="304" y="1"/>
                </a:cxn>
                <a:cxn ang="0">
                  <a:pos x="302" y="2"/>
                </a:cxn>
                <a:cxn ang="0">
                  <a:pos x="302" y="2"/>
                </a:cxn>
              </a:cxnLst>
              <a:rect l="0" t="0" r="r" b="b"/>
              <a:pathLst>
                <a:path w="313" h="236">
                  <a:moveTo>
                    <a:pt x="302" y="2"/>
                  </a:moveTo>
                  <a:lnTo>
                    <a:pt x="302" y="2"/>
                  </a:lnTo>
                  <a:lnTo>
                    <a:pt x="294" y="13"/>
                  </a:lnTo>
                  <a:lnTo>
                    <a:pt x="287" y="22"/>
                  </a:lnTo>
                  <a:lnTo>
                    <a:pt x="276" y="31"/>
                  </a:lnTo>
                  <a:lnTo>
                    <a:pt x="266" y="39"/>
                  </a:lnTo>
                  <a:lnTo>
                    <a:pt x="245" y="52"/>
                  </a:lnTo>
                  <a:lnTo>
                    <a:pt x="222" y="66"/>
                  </a:lnTo>
                  <a:lnTo>
                    <a:pt x="222" y="66"/>
                  </a:lnTo>
                  <a:lnTo>
                    <a:pt x="178" y="94"/>
                  </a:lnTo>
                  <a:lnTo>
                    <a:pt x="133" y="121"/>
                  </a:lnTo>
                  <a:lnTo>
                    <a:pt x="133" y="121"/>
                  </a:lnTo>
                  <a:lnTo>
                    <a:pt x="98" y="145"/>
                  </a:lnTo>
                  <a:lnTo>
                    <a:pt x="64" y="170"/>
                  </a:lnTo>
                  <a:lnTo>
                    <a:pt x="33" y="197"/>
                  </a:lnTo>
                  <a:lnTo>
                    <a:pt x="17" y="212"/>
                  </a:lnTo>
                  <a:lnTo>
                    <a:pt x="1" y="226"/>
                  </a:lnTo>
                  <a:lnTo>
                    <a:pt x="1" y="226"/>
                  </a:lnTo>
                  <a:lnTo>
                    <a:pt x="0" y="229"/>
                  </a:lnTo>
                  <a:lnTo>
                    <a:pt x="0" y="230"/>
                  </a:lnTo>
                  <a:lnTo>
                    <a:pt x="3" y="234"/>
                  </a:lnTo>
                  <a:lnTo>
                    <a:pt x="5" y="236"/>
                  </a:lnTo>
                  <a:lnTo>
                    <a:pt x="8" y="235"/>
                  </a:lnTo>
                  <a:lnTo>
                    <a:pt x="11" y="234"/>
                  </a:lnTo>
                  <a:lnTo>
                    <a:pt x="11" y="234"/>
                  </a:lnTo>
                  <a:lnTo>
                    <a:pt x="28" y="217"/>
                  </a:lnTo>
                  <a:lnTo>
                    <a:pt x="46" y="201"/>
                  </a:lnTo>
                  <a:lnTo>
                    <a:pt x="64" y="185"/>
                  </a:lnTo>
                  <a:lnTo>
                    <a:pt x="84" y="171"/>
                  </a:lnTo>
                  <a:lnTo>
                    <a:pt x="123" y="142"/>
                  </a:lnTo>
                  <a:lnTo>
                    <a:pt x="165" y="115"/>
                  </a:lnTo>
                  <a:lnTo>
                    <a:pt x="165" y="115"/>
                  </a:lnTo>
                  <a:lnTo>
                    <a:pt x="211" y="86"/>
                  </a:lnTo>
                  <a:lnTo>
                    <a:pt x="256" y="57"/>
                  </a:lnTo>
                  <a:lnTo>
                    <a:pt x="256" y="57"/>
                  </a:lnTo>
                  <a:lnTo>
                    <a:pt x="272" y="47"/>
                  </a:lnTo>
                  <a:lnTo>
                    <a:pt x="287" y="36"/>
                  </a:lnTo>
                  <a:lnTo>
                    <a:pt x="301" y="23"/>
                  </a:lnTo>
                  <a:lnTo>
                    <a:pt x="306" y="17"/>
                  </a:lnTo>
                  <a:lnTo>
                    <a:pt x="311" y="9"/>
                  </a:lnTo>
                  <a:lnTo>
                    <a:pt x="311" y="9"/>
                  </a:lnTo>
                  <a:lnTo>
                    <a:pt x="313" y="6"/>
                  </a:lnTo>
                  <a:lnTo>
                    <a:pt x="313" y="4"/>
                  </a:lnTo>
                  <a:lnTo>
                    <a:pt x="310" y="1"/>
                  </a:lnTo>
                  <a:lnTo>
                    <a:pt x="305" y="0"/>
                  </a:lnTo>
                  <a:lnTo>
                    <a:pt x="304" y="1"/>
                  </a:lnTo>
                  <a:lnTo>
                    <a:pt x="302" y="2"/>
                  </a:lnTo>
                  <a:lnTo>
                    <a:pt x="30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59" name="Freeform 1225"/>
            <p:cNvSpPr/>
            <p:nvPr/>
          </p:nvSpPr>
          <p:spPr bwMode="auto">
            <a:xfrm>
              <a:off x="5438776" y="2600325"/>
              <a:ext cx="117475" cy="87313"/>
            </a:xfrm>
            <a:custGeom>
              <a:avLst/>
              <a:gdLst/>
              <a:ahLst/>
              <a:cxnLst>
                <a:cxn ang="0">
                  <a:pos x="286" y="3"/>
                </a:cxn>
                <a:cxn ang="0">
                  <a:pos x="286" y="3"/>
                </a:cxn>
                <a:cxn ang="0">
                  <a:pos x="268" y="17"/>
                </a:cxn>
                <a:cxn ang="0">
                  <a:pos x="251" y="31"/>
                </a:cxn>
                <a:cxn ang="0">
                  <a:pos x="213" y="57"/>
                </a:cxn>
                <a:cxn ang="0">
                  <a:pos x="136" y="106"/>
                </a:cxn>
                <a:cxn ang="0">
                  <a:pos x="136" y="106"/>
                </a:cxn>
                <a:cxn ang="0">
                  <a:pos x="101" y="131"/>
                </a:cxn>
                <a:cxn ang="0">
                  <a:pos x="68" y="157"/>
                </a:cxn>
                <a:cxn ang="0">
                  <a:pos x="35" y="184"/>
                </a:cxn>
                <a:cxn ang="0">
                  <a:pos x="1" y="210"/>
                </a:cxn>
                <a:cxn ang="0">
                  <a:pos x="1" y="210"/>
                </a:cxn>
                <a:cxn ang="0">
                  <a:pos x="0" y="212"/>
                </a:cxn>
                <a:cxn ang="0">
                  <a:pos x="0" y="214"/>
                </a:cxn>
                <a:cxn ang="0">
                  <a:pos x="0" y="218"/>
                </a:cxn>
                <a:cxn ang="0">
                  <a:pos x="1" y="221"/>
                </a:cxn>
                <a:cxn ang="0">
                  <a:pos x="4" y="221"/>
                </a:cxn>
                <a:cxn ang="0">
                  <a:pos x="5" y="221"/>
                </a:cxn>
                <a:cxn ang="0">
                  <a:pos x="8" y="221"/>
                </a:cxn>
                <a:cxn ang="0">
                  <a:pos x="8" y="221"/>
                </a:cxn>
                <a:cxn ang="0">
                  <a:pos x="43" y="192"/>
                </a:cxn>
                <a:cxn ang="0">
                  <a:pos x="77" y="165"/>
                </a:cxn>
                <a:cxn ang="0">
                  <a:pos x="112" y="137"/>
                </a:cxn>
                <a:cxn ang="0">
                  <a:pos x="149" y="111"/>
                </a:cxn>
                <a:cxn ang="0">
                  <a:pos x="149" y="111"/>
                </a:cxn>
                <a:cxn ang="0">
                  <a:pos x="223" y="63"/>
                </a:cxn>
                <a:cxn ang="0">
                  <a:pos x="260" y="38"/>
                </a:cxn>
                <a:cxn ang="0">
                  <a:pos x="277" y="25"/>
                </a:cxn>
                <a:cxn ang="0">
                  <a:pos x="294" y="10"/>
                </a:cxn>
                <a:cxn ang="0">
                  <a:pos x="294" y="10"/>
                </a:cxn>
                <a:cxn ang="0">
                  <a:pos x="295" y="8"/>
                </a:cxn>
                <a:cxn ang="0">
                  <a:pos x="295" y="6"/>
                </a:cxn>
                <a:cxn ang="0">
                  <a:pos x="294" y="3"/>
                </a:cxn>
                <a:cxn ang="0">
                  <a:pos x="290" y="0"/>
                </a:cxn>
                <a:cxn ang="0">
                  <a:pos x="288" y="1"/>
                </a:cxn>
                <a:cxn ang="0">
                  <a:pos x="286" y="3"/>
                </a:cxn>
                <a:cxn ang="0">
                  <a:pos x="286" y="3"/>
                </a:cxn>
              </a:cxnLst>
              <a:rect l="0" t="0" r="r" b="b"/>
              <a:pathLst>
                <a:path w="295" h="221">
                  <a:moveTo>
                    <a:pt x="286" y="3"/>
                  </a:moveTo>
                  <a:lnTo>
                    <a:pt x="286" y="3"/>
                  </a:lnTo>
                  <a:lnTo>
                    <a:pt x="268" y="17"/>
                  </a:lnTo>
                  <a:lnTo>
                    <a:pt x="251" y="31"/>
                  </a:lnTo>
                  <a:lnTo>
                    <a:pt x="213" y="57"/>
                  </a:lnTo>
                  <a:lnTo>
                    <a:pt x="136" y="106"/>
                  </a:lnTo>
                  <a:lnTo>
                    <a:pt x="136" y="106"/>
                  </a:lnTo>
                  <a:lnTo>
                    <a:pt x="101" y="131"/>
                  </a:lnTo>
                  <a:lnTo>
                    <a:pt x="68" y="157"/>
                  </a:lnTo>
                  <a:lnTo>
                    <a:pt x="35" y="184"/>
                  </a:lnTo>
                  <a:lnTo>
                    <a:pt x="1" y="210"/>
                  </a:lnTo>
                  <a:lnTo>
                    <a:pt x="1" y="210"/>
                  </a:lnTo>
                  <a:lnTo>
                    <a:pt x="0" y="212"/>
                  </a:lnTo>
                  <a:lnTo>
                    <a:pt x="0" y="214"/>
                  </a:lnTo>
                  <a:lnTo>
                    <a:pt x="0" y="218"/>
                  </a:lnTo>
                  <a:lnTo>
                    <a:pt x="1" y="221"/>
                  </a:lnTo>
                  <a:lnTo>
                    <a:pt x="4" y="221"/>
                  </a:lnTo>
                  <a:lnTo>
                    <a:pt x="5" y="221"/>
                  </a:lnTo>
                  <a:lnTo>
                    <a:pt x="8" y="221"/>
                  </a:lnTo>
                  <a:lnTo>
                    <a:pt x="8" y="221"/>
                  </a:lnTo>
                  <a:lnTo>
                    <a:pt x="43" y="192"/>
                  </a:lnTo>
                  <a:lnTo>
                    <a:pt x="77" y="165"/>
                  </a:lnTo>
                  <a:lnTo>
                    <a:pt x="112" y="137"/>
                  </a:lnTo>
                  <a:lnTo>
                    <a:pt x="149" y="111"/>
                  </a:lnTo>
                  <a:lnTo>
                    <a:pt x="149" y="111"/>
                  </a:lnTo>
                  <a:lnTo>
                    <a:pt x="223" y="63"/>
                  </a:lnTo>
                  <a:lnTo>
                    <a:pt x="260" y="38"/>
                  </a:lnTo>
                  <a:lnTo>
                    <a:pt x="277" y="25"/>
                  </a:lnTo>
                  <a:lnTo>
                    <a:pt x="294" y="10"/>
                  </a:lnTo>
                  <a:lnTo>
                    <a:pt x="294" y="10"/>
                  </a:lnTo>
                  <a:lnTo>
                    <a:pt x="295" y="8"/>
                  </a:lnTo>
                  <a:lnTo>
                    <a:pt x="295" y="6"/>
                  </a:lnTo>
                  <a:lnTo>
                    <a:pt x="294" y="3"/>
                  </a:lnTo>
                  <a:lnTo>
                    <a:pt x="290" y="0"/>
                  </a:lnTo>
                  <a:lnTo>
                    <a:pt x="288" y="1"/>
                  </a:lnTo>
                  <a:lnTo>
                    <a:pt x="286" y="3"/>
                  </a:lnTo>
                  <a:lnTo>
                    <a:pt x="286"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0" name="Freeform 1226"/>
            <p:cNvSpPr/>
            <p:nvPr/>
          </p:nvSpPr>
          <p:spPr bwMode="auto">
            <a:xfrm>
              <a:off x="5484813" y="2597150"/>
              <a:ext cx="131763" cy="95250"/>
            </a:xfrm>
            <a:custGeom>
              <a:avLst/>
              <a:gdLst/>
              <a:ahLst/>
              <a:cxnLst>
                <a:cxn ang="0">
                  <a:pos x="325" y="1"/>
                </a:cxn>
                <a:cxn ang="0">
                  <a:pos x="325" y="1"/>
                </a:cxn>
                <a:cxn ang="0">
                  <a:pos x="286" y="28"/>
                </a:cxn>
                <a:cxn ang="0">
                  <a:pos x="248" y="56"/>
                </a:cxn>
                <a:cxn ang="0">
                  <a:pos x="209" y="84"/>
                </a:cxn>
                <a:cxn ang="0">
                  <a:pos x="170" y="110"/>
                </a:cxn>
                <a:cxn ang="0">
                  <a:pos x="170" y="110"/>
                </a:cxn>
                <a:cxn ang="0">
                  <a:pos x="129" y="137"/>
                </a:cxn>
                <a:cxn ang="0">
                  <a:pos x="87" y="165"/>
                </a:cxn>
                <a:cxn ang="0">
                  <a:pos x="87" y="165"/>
                </a:cxn>
                <a:cxn ang="0">
                  <a:pos x="53" y="188"/>
                </a:cxn>
                <a:cxn ang="0">
                  <a:pos x="53" y="188"/>
                </a:cxn>
                <a:cxn ang="0">
                  <a:pos x="43" y="200"/>
                </a:cxn>
                <a:cxn ang="0">
                  <a:pos x="31" y="212"/>
                </a:cxn>
                <a:cxn ang="0">
                  <a:pos x="24" y="218"/>
                </a:cxn>
                <a:cxn ang="0">
                  <a:pos x="19" y="224"/>
                </a:cxn>
                <a:cxn ang="0">
                  <a:pos x="11" y="228"/>
                </a:cxn>
                <a:cxn ang="0">
                  <a:pos x="5" y="229"/>
                </a:cxn>
                <a:cxn ang="0">
                  <a:pos x="5" y="229"/>
                </a:cxn>
                <a:cxn ang="0">
                  <a:pos x="2" y="230"/>
                </a:cxn>
                <a:cxn ang="0">
                  <a:pos x="1" y="232"/>
                </a:cxn>
                <a:cxn ang="0">
                  <a:pos x="0" y="235"/>
                </a:cxn>
                <a:cxn ang="0">
                  <a:pos x="0" y="237"/>
                </a:cxn>
                <a:cxn ang="0">
                  <a:pos x="1" y="239"/>
                </a:cxn>
                <a:cxn ang="0">
                  <a:pos x="2" y="241"/>
                </a:cxn>
                <a:cxn ang="0">
                  <a:pos x="5" y="241"/>
                </a:cxn>
                <a:cxn ang="0">
                  <a:pos x="5" y="241"/>
                </a:cxn>
                <a:cxn ang="0">
                  <a:pos x="13" y="239"/>
                </a:cxn>
                <a:cxn ang="0">
                  <a:pos x="21" y="235"/>
                </a:cxn>
                <a:cxn ang="0">
                  <a:pos x="27" y="232"/>
                </a:cxn>
                <a:cxn ang="0">
                  <a:pos x="32" y="226"/>
                </a:cxn>
                <a:cxn ang="0">
                  <a:pos x="44" y="215"/>
                </a:cxn>
                <a:cxn ang="0">
                  <a:pos x="56" y="201"/>
                </a:cxn>
                <a:cxn ang="0">
                  <a:pos x="56" y="201"/>
                </a:cxn>
                <a:cxn ang="0">
                  <a:pos x="66" y="192"/>
                </a:cxn>
                <a:cxn ang="0">
                  <a:pos x="79" y="182"/>
                </a:cxn>
                <a:cxn ang="0">
                  <a:pos x="106" y="164"/>
                </a:cxn>
                <a:cxn ang="0">
                  <a:pos x="159" y="131"/>
                </a:cxn>
                <a:cxn ang="0">
                  <a:pos x="159" y="131"/>
                </a:cxn>
                <a:cxn ang="0">
                  <a:pos x="202" y="101"/>
                </a:cxn>
                <a:cxn ang="0">
                  <a:pos x="246" y="71"/>
                </a:cxn>
                <a:cxn ang="0">
                  <a:pos x="287" y="41"/>
                </a:cxn>
                <a:cxn ang="0">
                  <a:pos x="331" y="12"/>
                </a:cxn>
                <a:cxn ang="0">
                  <a:pos x="331" y="12"/>
                </a:cxn>
                <a:cxn ang="0">
                  <a:pos x="333" y="9"/>
                </a:cxn>
                <a:cxn ang="0">
                  <a:pos x="333" y="8"/>
                </a:cxn>
                <a:cxn ang="0">
                  <a:pos x="333" y="4"/>
                </a:cxn>
                <a:cxn ang="0">
                  <a:pos x="329" y="1"/>
                </a:cxn>
                <a:cxn ang="0">
                  <a:pos x="328" y="0"/>
                </a:cxn>
                <a:cxn ang="0">
                  <a:pos x="325" y="1"/>
                </a:cxn>
                <a:cxn ang="0">
                  <a:pos x="325" y="1"/>
                </a:cxn>
              </a:cxnLst>
              <a:rect l="0" t="0" r="r" b="b"/>
              <a:pathLst>
                <a:path w="333" h="241">
                  <a:moveTo>
                    <a:pt x="325" y="1"/>
                  </a:moveTo>
                  <a:lnTo>
                    <a:pt x="325" y="1"/>
                  </a:lnTo>
                  <a:lnTo>
                    <a:pt x="286" y="28"/>
                  </a:lnTo>
                  <a:lnTo>
                    <a:pt x="248" y="56"/>
                  </a:lnTo>
                  <a:lnTo>
                    <a:pt x="209" y="84"/>
                  </a:lnTo>
                  <a:lnTo>
                    <a:pt x="170" y="110"/>
                  </a:lnTo>
                  <a:lnTo>
                    <a:pt x="170" y="110"/>
                  </a:lnTo>
                  <a:lnTo>
                    <a:pt x="129" y="137"/>
                  </a:lnTo>
                  <a:lnTo>
                    <a:pt x="87" y="165"/>
                  </a:lnTo>
                  <a:lnTo>
                    <a:pt x="87" y="165"/>
                  </a:lnTo>
                  <a:lnTo>
                    <a:pt x="53" y="188"/>
                  </a:lnTo>
                  <a:lnTo>
                    <a:pt x="53" y="188"/>
                  </a:lnTo>
                  <a:lnTo>
                    <a:pt x="43" y="200"/>
                  </a:lnTo>
                  <a:lnTo>
                    <a:pt x="31" y="212"/>
                  </a:lnTo>
                  <a:lnTo>
                    <a:pt x="24" y="218"/>
                  </a:lnTo>
                  <a:lnTo>
                    <a:pt x="19" y="224"/>
                  </a:lnTo>
                  <a:lnTo>
                    <a:pt x="11" y="228"/>
                  </a:lnTo>
                  <a:lnTo>
                    <a:pt x="5" y="229"/>
                  </a:lnTo>
                  <a:lnTo>
                    <a:pt x="5" y="229"/>
                  </a:lnTo>
                  <a:lnTo>
                    <a:pt x="2" y="230"/>
                  </a:lnTo>
                  <a:lnTo>
                    <a:pt x="1" y="232"/>
                  </a:lnTo>
                  <a:lnTo>
                    <a:pt x="0" y="235"/>
                  </a:lnTo>
                  <a:lnTo>
                    <a:pt x="0" y="237"/>
                  </a:lnTo>
                  <a:lnTo>
                    <a:pt x="1" y="239"/>
                  </a:lnTo>
                  <a:lnTo>
                    <a:pt x="2" y="241"/>
                  </a:lnTo>
                  <a:lnTo>
                    <a:pt x="5" y="241"/>
                  </a:lnTo>
                  <a:lnTo>
                    <a:pt x="5" y="241"/>
                  </a:lnTo>
                  <a:lnTo>
                    <a:pt x="13" y="239"/>
                  </a:lnTo>
                  <a:lnTo>
                    <a:pt x="21" y="235"/>
                  </a:lnTo>
                  <a:lnTo>
                    <a:pt x="27" y="232"/>
                  </a:lnTo>
                  <a:lnTo>
                    <a:pt x="32" y="226"/>
                  </a:lnTo>
                  <a:lnTo>
                    <a:pt x="44" y="215"/>
                  </a:lnTo>
                  <a:lnTo>
                    <a:pt x="56" y="201"/>
                  </a:lnTo>
                  <a:lnTo>
                    <a:pt x="56" y="201"/>
                  </a:lnTo>
                  <a:lnTo>
                    <a:pt x="66" y="192"/>
                  </a:lnTo>
                  <a:lnTo>
                    <a:pt x="79" y="182"/>
                  </a:lnTo>
                  <a:lnTo>
                    <a:pt x="106" y="164"/>
                  </a:lnTo>
                  <a:lnTo>
                    <a:pt x="159" y="131"/>
                  </a:lnTo>
                  <a:lnTo>
                    <a:pt x="159" y="131"/>
                  </a:lnTo>
                  <a:lnTo>
                    <a:pt x="202" y="101"/>
                  </a:lnTo>
                  <a:lnTo>
                    <a:pt x="246" y="71"/>
                  </a:lnTo>
                  <a:lnTo>
                    <a:pt x="287" y="41"/>
                  </a:lnTo>
                  <a:lnTo>
                    <a:pt x="331" y="12"/>
                  </a:lnTo>
                  <a:lnTo>
                    <a:pt x="331" y="12"/>
                  </a:lnTo>
                  <a:lnTo>
                    <a:pt x="333" y="9"/>
                  </a:lnTo>
                  <a:lnTo>
                    <a:pt x="333" y="8"/>
                  </a:lnTo>
                  <a:lnTo>
                    <a:pt x="333" y="4"/>
                  </a:lnTo>
                  <a:lnTo>
                    <a:pt x="329" y="1"/>
                  </a:lnTo>
                  <a:lnTo>
                    <a:pt x="328" y="0"/>
                  </a:lnTo>
                  <a:lnTo>
                    <a:pt x="325" y="1"/>
                  </a:lnTo>
                  <a:lnTo>
                    <a:pt x="32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1" name="Freeform 1227"/>
            <p:cNvSpPr/>
            <p:nvPr/>
          </p:nvSpPr>
          <p:spPr bwMode="auto">
            <a:xfrm>
              <a:off x="5526088" y="2600325"/>
              <a:ext cx="150813" cy="103188"/>
            </a:xfrm>
            <a:custGeom>
              <a:avLst/>
              <a:gdLst/>
              <a:ahLst/>
              <a:cxnLst>
                <a:cxn ang="0">
                  <a:pos x="367" y="1"/>
                </a:cxn>
                <a:cxn ang="0">
                  <a:pos x="367" y="1"/>
                </a:cxn>
                <a:cxn ang="0">
                  <a:pos x="355" y="8"/>
                </a:cxn>
                <a:cxn ang="0">
                  <a:pos x="344" y="16"/>
                </a:cxn>
                <a:cxn ang="0">
                  <a:pos x="323" y="31"/>
                </a:cxn>
                <a:cxn ang="0">
                  <a:pos x="280" y="67"/>
                </a:cxn>
                <a:cxn ang="0">
                  <a:pos x="280" y="67"/>
                </a:cxn>
                <a:cxn ang="0">
                  <a:pos x="257" y="84"/>
                </a:cxn>
                <a:cxn ang="0">
                  <a:pos x="232" y="99"/>
                </a:cxn>
                <a:cxn ang="0">
                  <a:pos x="209" y="114"/>
                </a:cxn>
                <a:cxn ang="0">
                  <a:pos x="184" y="128"/>
                </a:cxn>
                <a:cxn ang="0">
                  <a:pos x="184" y="128"/>
                </a:cxn>
                <a:cxn ang="0">
                  <a:pos x="157" y="142"/>
                </a:cxn>
                <a:cxn ang="0">
                  <a:pos x="129" y="156"/>
                </a:cxn>
                <a:cxn ang="0">
                  <a:pos x="102" y="170"/>
                </a:cxn>
                <a:cxn ang="0">
                  <a:pos x="89" y="178"/>
                </a:cxn>
                <a:cxn ang="0">
                  <a:pos x="77" y="187"/>
                </a:cxn>
                <a:cxn ang="0">
                  <a:pos x="77" y="187"/>
                </a:cxn>
                <a:cxn ang="0">
                  <a:pos x="36" y="216"/>
                </a:cxn>
                <a:cxn ang="0">
                  <a:pos x="26" y="224"/>
                </a:cxn>
                <a:cxn ang="0">
                  <a:pos x="17" y="233"/>
                </a:cxn>
                <a:cxn ang="0">
                  <a:pos x="7" y="241"/>
                </a:cxn>
                <a:cxn ang="0">
                  <a:pos x="1" y="251"/>
                </a:cxn>
                <a:cxn ang="0">
                  <a:pos x="1" y="251"/>
                </a:cxn>
                <a:cxn ang="0">
                  <a:pos x="0" y="252"/>
                </a:cxn>
                <a:cxn ang="0">
                  <a:pos x="0" y="255"/>
                </a:cxn>
                <a:cxn ang="0">
                  <a:pos x="1" y="256"/>
                </a:cxn>
                <a:cxn ang="0">
                  <a:pos x="2" y="258"/>
                </a:cxn>
                <a:cxn ang="0">
                  <a:pos x="6" y="259"/>
                </a:cxn>
                <a:cxn ang="0">
                  <a:pos x="9" y="258"/>
                </a:cxn>
                <a:cxn ang="0">
                  <a:pos x="10" y="256"/>
                </a:cxn>
                <a:cxn ang="0">
                  <a:pos x="10" y="256"/>
                </a:cxn>
                <a:cxn ang="0">
                  <a:pos x="18" y="246"/>
                </a:cxn>
                <a:cxn ang="0">
                  <a:pos x="28" y="237"/>
                </a:cxn>
                <a:cxn ang="0">
                  <a:pos x="39" y="227"/>
                </a:cxn>
                <a:cxn ang="0">
                  <a:pos x="52" y="218"/>
                </a:cxn>
                <a:cxn ang="0">
                  <a:pos x="75" y="201"/>
                </a:cxn>
                <a:cxn ang="0">
                  <a:pos x="99" y="186"/>
                </a:cxn>
                <a:cxn ang="0">
                  <a:pos x="99" y="186"/>
                </a:cxn>
                <a:cxn ang="0">
                  <a:pos x="109" y="178"/>
                </a:cxn>
                <a:cxn ang="0">
                  <a:pos x="123" y="170"/>
                </a:cxn>
                <a:cxn ang="0">
                  <a:pos x="147" y="158"/>
                </a:cxn>
                <a:cxn ang="0">
                  <a:pos x="174" y="145"/>
                </a:cxn>
                <a:cxn ang="0">
                  <a:pos x="198" y="133"/>
                </a:cxn>
                <a:cxn ang="0">
                  <a:pos x="198" y="133"/>
                </a:cxn>
                <a:cxn ang="0">
                  <a:pos x="221" y="120"/>
                </a:cxn>
                <a:cxn ang="0">
                  <a:pos x="243" y="106"/>
                </a:cxn>
                <a:cxn ang="0">
                  <a:pos x="265" y="91"/>
                </a:cxn>
                <a:cxn ang="0">
                  <a:pos x="286" y="76"/>
                </a:cxn>
                <a:cxn ang="0">
                  <a:pos x="286" y="76"/>
                </a:cxn>
                <a:cxn ang="0">
                  <a:pos x="307" y="59"/>
                </a:cxn>
                <a:cxn ang="0">
                  <a:pos x="328" y="42"/>
                </a:cxn>
                <a:cxn ang="0">
                  <a:pos x="350" y="26"/>
                </a:cxn>
                <a:cxn ang="0">
                  <a:pos x="362" y="18"/>
                </a:cxn>
                <a:cxn ang="0">
                  <a:pos x="374" y="10"/>
                </a:cxn>
                <a:cxn ang="0">
                  <a:pos x="374" y="10"/>
                </a:cxn>
                <a:cxn ang="0">
                  <a:pos x="375" y="9"/>
                </a:cxn>
                <a:cxn ang="0">
                  <a:pos x="376" y="8"/>
                </a:cxn>
                <a:cxn ang="0">
                  <a:pos x="375" y="4"/>
                </a:cxn>
                <a:cxn ang="0">
                  <a:pos x="372" y="1"/>
                </a:cxn>
                <a:cxn ang="0">
                  <a:pos x="370" y="0"/>
                </a:cxn>
                <a:cxn ang="0">
                  <a:pos x="367" y="1"/>
                </a:cxn>
                <a:cxn ang="0">
                  <a:pos x="367" y="1"/>
                </a:cxn>
              </a:cxnLst>
              <a:rect l="0" t="0" r="r" b="b"/>
              <a:pathLst>
                <a:path w="376" h="259">
                  <a:moveTo>
                    <a:pt x="367" y="1"/>
                  </a:moveTo>
                  <a:lnTo>
                    <a:pt x="367" y="1"/>
                  </a:lnTo>
                  <a:lnTo>
                    <a:pt x="355" y="8"/>
                  </a:lnTo>
                  <a:lnTo>
                    <a:pt x="344" y="16"/>
                  </a:lnTo>
                  <a:lnTo>
                    <a:pt x="323" y="31"/>
                  </a:lnTo>
                  <a:lnTo>
                    <a:pt x="280" y="67"/>
                  </a:lnTo>
                  <a:lnTo>
                    <a:pt x="280" y="67"/>
                  </a:lnTo>
                  <a:lnTo>
                    <a:pt x="257" y="84"/>
                  </a:lnTo>
                  <a:lnTo>
                    <a:pt x="232" y="99"/>
                  </a:lnTo>
                  <a:lnTo>
                    <a:pt x="209" y="114"/>
                  </a:lnTo>
                  <a:lnTo>
                    <a:pt x="184" y="128"/>
                  </a:lnTo>
                  <a:lnTo>
                    <a:pt x="184" y="128"/>
                  </a:lnTo>
                  <a:lnTo>
                    <a:pt x="157" y="142"/>
                  </a:lnTo>
                  <a:lnTo>
                    <a:pt x="129" y="156"/>
                  </a:lnTo>
                  <a:lnTo>
                    <a:pt x="102" y="170"/>
                  </a:lnTo>
                  <a:lnTo>
                    <a:pt x="89" y="178"/>
                  </a:lnTo>
                  <a:lnTo>
                    <a:pt x="77" y="187"/>
                  </a:lnTo>
                  <a:lnTo>
                    <a:pt x="77" y="187"/>
                  </a:lnTo>
                  <a:lnTo>
                    <a:pt x="36" y="216"/>
                  </a:lnTo>
                  <a:lnTo>
                    <a:pt x="26" y="224"/>
                  </a:lnTo>
                  <a:lnTo>
                    <a:pt x="17" y="233"/>
                  </a:lnTo>
                  <a:lnTo>
                    <a:pt x="7" y="241"/>
                  </a:lnTo>
                  <a:lnTo>
                    <a:pt x="1" y="251"/>
                  </a:lnTo>
                  <a:lnTo>
                    <a:pt x="1" y="251"/>
                  </a:lnTo>
                  <a:lnTo>
                    <a:pt x="0" y="252"/>
                  </a:lnTo>
                  <a:lnTo>
                    <a:pt x="0" y="255"/>
                  </a:lnTo>
                  <a:lnTo>
                    <a:pt x="1" y="256"/>
                  </a:lnTo>
                  <a:lnTo>
                    <a:pt x="2" y="258"/>
                  </a:lnTo>
                  <a:lnTo>
                    <a:pt x="6" y="259"/>
                  </a:lnTo>
                  <a:lnTo>
                    <a:pt x="9" y="258"/>
                  </a:lnTo>
                  <a:lnTo>
                    <a:pt x="10" y="256"/>
                  </a:lnTo>
                  <a:lnTo>
                    <a:pt x="10" y="256"/>
                  </a:lnTo>
                  <a:lnTo>
                    <a:pt x="18" y="246"/>
                  </a:lnTo>
                  <a:lnTo>
                    <a:pt x="28" y="237"/>
                  </a:lnTo>
                  <a:lnTo>
                    <a:pt x="39" y="227"/>
                  </a:lnTo>
                  <a:lnTo>
                    <a:pt x="52" y="218"/>
                  </a:lnTo>
                  <a:lnTo>
                    <a:pt x="75" y="201"/>
                  </a:lnTo>
                  <a:lnTo>
                    <a:pt x="99" y="186"/>
                  </a:lnTo>
                  <a:lnTo>
                    <a:pt x="99" y="186"/>
                  </a:lnTo>
                  <a:lnTo>
                    <a:pt x="109" y="178"/>
                  </a:lnTo>
                  <a:lnTo>
                    <a:pt x="123" y="170"/>
                  </a:lnTo>
                  <a:lnTo>
                    <a:pt x="147" y="158"/>
                  </a:lnTo>
                  <a:lnTo>
                    <a:pt x="174" y="145"/>
                  </a:lnTo>
                  <a:lnTo>
                    <a:pt x="198" y="133"/>
                  </a:lnTo>
                  <a:lnTo>
                    <a:pt x="198" y="133"/>
                  </a:lnTo>
                  <a:lnTo>
                    <a:pt x="221" y="120"/>
                  </a:lnTo>
                  <a:lnTo>
                    <a:pt x="243" y="106"/>
                  </a:lnTo>
                  <a:lnTo>
                    <a:pt x="265" y="91"/>
                  </a:lnTo>
                  <a:lnTo>
                    <a:pt x="286" y="76"/>
                  </a:lnTo>
                  <a:lnTo>
                    <a:pt x="286" y="76"/>
                  </a:lnTo>
                  <a:lnTo>
                    <a:pt x="307" y="59"/>
                  </a:lnTo>
                  <a:lnTo>
                    <a:pt x="328" y="42"/>
                  </a:lnTo>
                  <a:lnTo>
                    <a:pt x="350" y="26"/>
                  </a:lnTo>
                  <a:lnTo>
                    <a:pt x="362" y="18"/>
                  </a:lnTo>
                  <a:lnTo>
                    <a:pt x="374" y="10"/>
                  </a:lnTo>
                  <a:lnTo>
                    <a:pt x="374" y="10"/>
                  </a:lnTo>
                  <a:lnTo>
                    <a:pt x="375" y="9"/>
                  </a:lnTo>
                  <a:lnTo>
                    <a:pt x="376" y="8"/>
                  </a:lnTo>
                  <a:lnTo>
                    <a:pt x="375" y="4"/>
                  </a:lnTo>
                  <a:lnTo>
                    <a:pt x="372" y="1"/>
                  </a:lnTo>
                  <a:lnTo>
                    <a:pt x="370" y="0"/>
                  </a:lnTo>
                  <a:lnTo>
                    <a:pt x="367" y="1"/>
                  </a:lnTo>
                  <a:lnTo>
                    <a:pt x="36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2" name="Freeform 1228"/>
            <p:cNvSpPr/>
            <p:nvPr/>
          </p:nvSpPr>
          <p:spPr bwMode="auto">
            <a:xfrm>
              <a:off x="5594351" y="2605088"/>
              <a:ext cx="133350" cy="90488"/>
            </a:xfrm>
            <a:custGeom>
              <a:avLst/>
              <a:gdLst/>
              <a:ahLst/>
              <a:cxnLst>
                <a:cxn ang="0">
                  <a:pos x="326" y="1"/>
                </a:cxn>
                <a:cxn ang="0">
                  <a:pos x="326" y="1"/>
                </a:cxn>
                <a:cxn ang="0">
                  <a:pos x="309" y="14"/>
                </a:cxn>
                <a:cxn ang="0">
                  <a:pos x="290" y="27"/>
                </a:cxn>
                <a:cxn ang="0">
                  <a:pos x="273" y="42"/>
                </a:cxn>
                <a:cxn ang="0">
                  <a:pos x="255" y="55"/>
                </a:cxn>
                <a:cxn ang="0">
                  <a:pos x="255" y="55"/>
                </a:cxn>
                <a:cxn ang="0">
                  <a:pos x="208" y="87"/>
                </a:cxn>
                <a:cxn ang="0">
                  <a:pos x="160" y="120"/>
                </a:cxn>
                <a:cxn ang="0">
                  <a:pos x="160" y="120"/>
                </a:cxn>
                <a:cxn ang="0">
                  <a:pos x="119" y="146"/>
                </a:cxn>
                <a:cxn ang="0">
                  <a:pos x="98" y="159"/>
                </a:cxn>
                <a:cxn ang="0">
                  <a:pos x="78" y="174"/>
                </a:cxn>
                <a:cxn ang="0">
                  <a:pos x="78" y="174"/>
                </a:cxn>
                <a:cxn ang="0">
                  <a:pos x="60" y="185"/>
                </a:cxn>
                <a:cxn ang="0">
                  <a:pos x="40" y="196"/>
                </a:cxn>
                <a:cxn ang="0">
                  <a:pos x="21" y="206"/>
                </a:cxn>
                <a:cxn ang="0">
                  <a:pos x="3" y="218"/>
                </a:cxn>
                <a:cxn ang="0">
                  <a:pos x="3" y="218"/>
                </a:cxn>
                <a:cxn ang="0">
                  <a:pos x="1" y="219"/>
                </a:cxn>
                <a:cxn ang="0">
                  <a:pos x="0" y="221"/>
                </a:cxn>
                <a:cxn ang="0">
                  <a:pos x="1" y="226"/>
                </a:cxn>
                <a:cxn ang="0">
                  <a:pos x="3" y="227"/>
                </a:cxn>
                <a:cxn ang="0">
                  <a:pos x="4" y="229"/>
                </a:cxn>
                <a:cxn ang="0">
                  <a:pos x="6" y="229"/>
                </a:cxn>
                <a:cxn ang="0">
                  <a:pos x="8" y="227"/>
                </a:cxn>
                <a:cxn ang="0">
                  <a:pos x="8" y="227"/>
                </a:cxn>
                <a:cxn ang="0">
                  <a:pos x="25" y="217"/>
                </a:cxn>
                <a:cxn ang="0">
                  <a:pos x="43" y="209"/>
                </a:cxn>
                <a:cxn ang="0">
                  <a:pos x="60" y="200"/>
                </a:cxn>
                <a:cxn ang="0">
                  <a:pos x="77" y="189"/>
                </a:cxn>
                <a:cxn ang="0">
                  <a:pos x="77" y="189"/>
                </a:cxn>
                <a:cxn ang="0">
                  <a:pos x="122" y="159"/>
                </a:cxn>
                <a:cxn ang="0">
                  <a:pos x="166" y="130"/>
                </a:cxn>
                <a:cxn ang="0">
                  <a:pos x="166" y="130"/>
                </a:cxn>
                <a:cxn ang="0">
                  <a:pos x="209" y="100"/>
                </a:cxn>
                <a:cxn ang="0">
                  <a:pos x="252" y="70"/>
                </a:cxn>
                <a:cxn ang="0">
                  <a:pos x="252" y="70"/>
                </a:cxn>
                <a:cxn ang="0">
                  <a:pos x="272" y="55"/>
                </a:cxn>
                <a:cxn ang="0">
                  <a:pos x="292" y="40"/>
                </a:cxn>
                <a:cxn ang="0">
                  <a:pos x="311" y="25"/>
                </a:cxn>
                <a:cxn ang="0">
                  <a:pos x="332" y="10"/>
                </a:cxn>
                <a:cxn ang="0">
                  <a:pos x="332" y="10"/>
                </a:cxn>
                <a:cxn ang="0">
                  <a:pos x="333" y="9"/>
                </a:cxn>
                <a:cxn ang="0">
                  <a:pos x="335" y="6"/>
                </a:cxn>
                <a:cxn ang="0">
                  <a:pos x="333" y="2"/>
                </a:cxn>
                <a:cxn ang="0">
                  <a:pos x="331" y="0"/>
                </a:cxn>
                <a:cxn ang="0">
                  <a:pos x="328" y="0"/>
                </a:cxn>
                <a:cxn ang="0">
                  <a:pos x="326" y="1"/>
                </a:cxn>
                <a:cxn ang="0">
                  <a:pos x="326" y="1"/>
                </a:cxn>
              </a:cxnLst>
              <a:rect l="0" t="0" r="r" b="b"/>
              <a:pathLst>
                <a:path w="335" h="229">
                  <a:moveTo>
                    <a:pt x="326" y="1"/>
                  </a:moveTo>
                  <a:lnTo>
                    <a:pt x="326" y="1"/>
                  </a:lnTo>
                  <a:lnTo>
                    <a:pt x="309" y="14"/>
                  </a:lnTo>
                  <a:lnTo>
                    <a:pt x="290" y="27"/>
                  </a:lnTo>
                  <a:lnTo>
                    <a:pt x="273" y="42"/>
                  </a:lnTo>
                  <a:lnTo>
                    <a:pt x="255" y="55"/>
                  </a:lnTo>
                  <a:lnTo>
                    <a:pt x="255" y="55"/>
                  </a:lnTo>
                  <a:lnTo>
                    <a:pt x="208" y="87"/>
                  </a:lnTo>
                  <a:lnTo>
                    <a:pt x="160" y="120"/>
                  </a:lnTo>
                  <a:lnTo>
                    <a:pt x="160" y="120"/>
                  </a:lnTo>
                  <a:lnTo>
                    <a:pt x="119" y="146"/>
                  </a:lnTo>
                  <a:lnTo>
                    <a:pt x="98" y="159"/>
                  </a:lnTo>
                  <a:lnTo>
                    <a:pt x="78" y="174"/>
                  </a:lnTo>
                  <a:lnTo>
                    <a:pt x="78" y="174"/>
                  </a:lnTo>
                  <a:lnTo>
                    <a:pt x="60" y="185"/>
                  </a:lnTo>
                  <a:lnTo>
                    <a:pt x="40" y="196"/>
                  </a:lnTo>
                  <a:lnTo>
                    <a:pt x="21" y="206"/>
                  </a:lnTo>
                  <a:lnTo>
                    <a:pt x="3" y="218"/>
                  </a:lnTo>
                  <a:lnTo>
                    <a:pt x="3" y="218"/>
                  </a:lnTo>
                  <a:lnTo>
                    <a:pt x="1" y="219"/>
                  </a:lnTo>
                  <a:lnTo>
                    <a:pt x="0" y="221"/>
                  </a:lnTo>
                  <a:lnTo>
                    <a:pt x="1" y="226"/>
                  </a:lnTo>
                  <a:lnTo>
                    <a:pt x="3" y="227"/>
                  </a:lnTo>
                  <a:lnTo>
                    <a:pt x="4" y="229"/>
                  </a:lnTo>
                  <a:lnTo>
                    <a:pt x="6" y="229"/>
                  </a:lnTo>
                  <a:lnTo>
                    <a:pt x="8" y="227"/>
                  </a:lnTo>
                  <a:lnTo>
                    <a:pt x="8" y="227"/>
                  </a:lnTo>
                  <a:lnTo>
                    <a:pt x="25" y="217"/>
                  </a:lnTo>
                  <a:lnTo>
                    <a:pt x="43" y="209"/>
                  </a:lnTo>
                  <a:lnTo>
                    <a:pt x="60" y="200"/>
                  </a:lnTo>
                  <a:lnTo>
                    <a:pt x="77" y="189"/>
                  </a:lnTo>
                  <a:lnTo>
                    <a:pt x="77" y="189"/>
                  </a:lnTo>
                  <a:lnTo>
                    <a:pt x="122" y="159"/>
                  </a:lnTo>
                  <a:lnTo>
                    <a:pt x="166" y="130"/>
                  </a:lnTo>
                  <a:lnTo>
                    <a:pt x="166" y="130"/>
                  </a:lnTo>
                  <a:lnTo>
                    <a:pt x="209" y="100"/>
                  </a:lnTo>
                  <a:lnTo>
                    <a:pt x="252" y="70"/>
                  </a:lnTo>
                  <a:lnTo>
                    <a:pt x="252" y="70"/>
                  </a:lnTo>
                  <a:lnTo>
                    <a:pt x="272" y="55"/>
                  </a:lnTo>
                  <a:lnTo>
                    <a:pt x="292" y="40"/>
                  </a:lnTo>
                  <a:lnTo>
                    <a:pt x="311" y="25"/>
                  </a:lnTo>
                  <a:lnTo>
                    <a:pt x="332" y="10"/>
                  </a:lnTo>
                  <a:lnTo>
                    <a:pt x="332" y="10"/>
                  </a:lnTo>
                  <a:lnTo>
                    <a:pt x="333" y="9"/>
                  </a:lnTo>
                  <a:lnTo>
                    <a:pt x="335" y="6"/>
                  </a:lnTo>
                  <a:lnTo>
                    <a:pt x="333" y="2"/>
                  </a:lnTo>
                  <a:lnTo>
                    <a:pt x="331" y="0"/>
                  </a:lnTo>
                  <a:lnTo>
                    <a:pt x="328" y="0"/>
                  </a:lnTo>
                  <a:lnTo>
                    <a:pt x="326" y="1"/>
                  </a:lnTo>
                  <a:lnTo>
                    <a:pt x="326"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3" name="Freeform 1229"/>
            <p:cNvSpPr/>
            <p:nvPr/>
          </p:nvSpPr>
          <p:spPr bwMode="auto">
            <a:xfrm>
              <a:off x="5651501" y="2605088"/>
              <a:ext cx="144463" cy="103188"/>
            </a:xfrm>
            <a:custGeom>
              <a:avLst/>
              <a:gdLst/>
              <a:ahLst/>
              <a:cxnLst>
                <a:cxn ang="0">
                  <a:pos x="355" y="1"/>
                </a:cxn>
                <a:cxn ang="0">
                  <a:pos x="355" y="1"/>
                </a:cxn>
                <a:cxn ang="0">
                  <a:pos x="335" y="18"/>
                </a:cxn>
                <a:cxn ang="0">
                  <a:pos x="313" y="34"/>
                </a:cxn>
                <a:cxn ang="0">
                  <a:pos x="270" y="65"/>
                </a:cxn>
                <a:cxn ang="0">
                  <a:pos x="270" y="65"/>
                </a:cxn>
                <a:cxn ang="0">
                  <a:pos x="258" y="73"/>
                </a:cxn>
                <a:cxn ang="0">
                  <a:pos x="247" y="83"/>
                </a:cxn>
                <a:cxn ang="0">
                  <a:pos x="225" y="103"/>
                </a:cxn>
                <a:cxn ang="0">
                  <a:pos x="203" y="123"/>
                </a:cxn>
                <a:cxn ang="0">
                  <a:pos x="192" y="132"/>
                </a:cxn>
                <a:cxn ang="0">
                  <a:pos x="179" y="138"/>
                </a:cxn>
                <a:cxn ang="0">
                  <a:pos x="179" y="138"/>
                </a:cxn>
                <a:cxn ang="0">
                  <a:pos x="131" y="164"/>
                </a:cxn>
                <a:cxn ang="0">
                  <a:pos x="107" y="178"/>
                </a:cxn>
                <a:cxn ang="0">
                  <a:pos x="84" y="192"/>
                </a:cxn>
                <a:cxn ang="0">
                  <a:pos x="84" y="192"/>
                </a:cxn>
                <a:cxn ang="0">
                  <a:pos x="63" y="205"/>
                </a:cxn>
                <a:cxn ang="0">
                  <a:pos x="43" y="221"/>
                </a:cxn>
                <a:cxn ang="0">
                  <a:pos x="24" y="235"/>
                </a:cxn>
                <a:cxn ang="0">
                  <a:pos x="13" y="242"/>
                </a:cxn>
                <a:cxn ang="0">
                  <a:pos x="3" y="248"/>
                </a:cxn>
                <a:cxn ang="0">
                  <a:pos x="3" y="248"/>
                </a:cxn>
                <a:cxn ang="0">
                  <a:pos x="0" y="249"/>
                </a:cxn>
                <a:cxn ang="0">
                  <a:pos x="0" y="251"/>
                </a:cxn>
                <a:cxn ang="0">
                  <a:pos x="0" y="253"/>
                </a:cxn>
                <a:cxn ang="0">
                  <a:pos x="0" y="255"/>
                </a:cxn>
                <a:cxn ang="0">
                  <a:pos x="4" y="259"/>
                </a:cxn>
                <a:cxn ang="0">
                  <a:pos x="5" y="259"/>
                </a:cxn>
                <a:cxn ang="0">
                  <a:pos x="8" y="257"/>
                </a:cxn>
                <a:cxn ang="0">
                  <a:pos x="8" y="257"/>
                </a:cxn>
                <a:cxn ang="0">
                  <a:pos x="19" y="252"/>
                </a:cxn>
                <a:cxn ang="0">
                  <a:pos x="29" y="246"/>
                </a:cxn>
                <a:cxn ang="0">
                  <a:pos x="50" y="231"/>
                </a:cxn>
                <a:cxn ang="0">
                  <a:pos x="70" y="215"/>
                </a:cxn>
                <a:cxn ang="0">
                  <a:pos x="89" y="201"/>
                </a:cxn>
                <a:cxn ang="0">
                  <a:pos x="89" y="201"/>
                </a:cxn>
                <a:cxn ang="0">
                  <a:pos x="115" y="185"/>
                </a:cxn>
                <a:cxn ang="0">
                  <a:pos x="141" y="171"/>
                </a:cxn>
                <a:cxn ang="0">
                  <a:pos x="195" y="144"/>
                </a:cxn>
                <a:cxn ang="0">
                  <a:pos x="195" y="144"/>
                </a:cxn>
                <a:cxn ang="0">
                  <a:pos x="204" y="137"/>
                </a:cxn>
                <a:cxn ang="0">
                  <a:pos x="213" y="129"/>
                </a:cxn>
                <a:cxn ang="0">
                  <a:pos x="230" y="112"/>
                </a:cxn>
                <a:cxn ang="0">
                  <a:pos x="230" y="112"/>
                </a:cxn>
                <a:cxn ang="0">
                  <a:pos x="255" y="90"/>
                </a:cxn>
                <a:cxn ang="0">
                  <a:pos x="283" y="69"/>
                </a:cxn>
                <a:cxn ang="0">
                  <a:pos x="283" y="69"/>
                </a:cxn>
                <a:cxn ang="0">
                  <a:pos x="323" y="40"/>
                </a:cxn>
                <a:cxn ang="0">
                  <a:pos x="344" y="26"/>
                </a:cxn>
                <a:cxn ang="0">
                  <a:pos x="364" y="10"/>
                </a:cxn>
                <a:cxn ang="0">
                  <a:pos x="364" y="10"/>
                </a:cxn>
                <a:cxn ang="0">
                  <a:pos x="365" y="8"/>
                </a:cxn>
                <a:cxn ang="0">
                  <a:pos x="365" y="5"/>
                </a:cxn>
                <a:cxn ang="0">
                  <a:pos x="364" y="2"/>
                </a:cxn>
                <a:cxn ang="0">
                  <a:pos x="360" y="0"/>
                </a:cxn>
                <a:cxn ang="0">
                  <a:pos x="357" y="0"/>
                </a:cxn>
                <a:cxn ang="0">
                  <a:pos x="355" y="1"/>
                </a:cxn>
                <a:cxn ang="0">
                  <a:pos x="355" y="1"/>
                </a:cxn>
              </a:cxnLst>
              <a:rect l="0" t="0" r="r" b="b"/>
              <a:pathLst>
                <a:path w="365" h="259">
                  <a:moveTo>
                    <a:pt x="355" y="1"/>
                  </a:moveTo>
                  <a:lnTo>
                    <a:pt x="355" y="1"/>
                  </a:lnTo>
                  <a:lnTo>
                    <a:pt x="335" y="18"/>
                  </a:lnTo>
                  <a:lnTo>
                    <a:pt x="313" y="34"/>
                  </a:lnTo>
                  <a:lnTo>
                    <a:pt x="270" y="65"/>
                  </a:lnTo>
                  <a:lnTo>
                    <a:pt x="270" y="65"/>
                  </a:lnTo>
                  <a:lnTo>
                    <a:pt x="258" y="73"/>
                  </a:lnTo>
                  <a:lnTo>
                    <a:pt x="247" y="83"/>
                  </a:lnTo>
                  <a:lnTo>
                    <a:pt x="225" y="103"/>
                  </a:lnTo>
                  <a:lnTo>
                    <a:pt x="203" y="123"/>
                  </a:lnTo>
                  <a:lnTo>
                    <a:pt x="192" y="132"/>
                  </a:lnTo>
                  <a:lnTo>
                    <a:pt x="179" y="138"/>
                  </a:lnTo>
                  <a:lnTo>
                    <a:pt x="179" y="138"/>
                  </a:lnTo>
                  <a:lnTo>
                    <a:pt x="131" y="164"/>
                  </a:lnTo>
                  <a:lnTo>
                    <a:pt x="107" y="178"/>
                  </a:lnTo>
                  <a:lnTo>
                    <a:pt x="84" y="192"/>
                  </a:lnTo>
                  <a:lnTo>
                    <a:pt x="84" y="192"/>
                  </a:lnTo>
                  <a:lnTo>
                    <a:pt x="63" y="205"/>
                  </a:lnTo>
                  <a:lnTo>
                    <a:pt x="43" y="221"/>
                  </a:lnTo>
                  <a:lnTo>
                    <a:pt x="24" y="235"/>
                  </a:lnTo>
                  <a:lnTo>
                    <a:pt x="13" y="242"/>
                  </a:lnTo>
                  <a:lnTo>
                    <a:pt x="3" y="248"/>
                  </a:lnTo>
                  <a:lnTo>
                    <a:pt x="3" y="248"/>
                  </a:lnTo>
                  <a:lnTo>
                    <a:pt x="0" y="249"/>
                  </a:lnTo>
                  <a:lnTo>
                    <a:pt x="0" y="251"/>
                  </a:lnTo>
                  <a:lnTo>
                    <a:pt x="0" y="253"/>
                  </a:lnTo>
                  <a:lnTo>
                    <a:pt x="0" y="255"/>
                  </a:lnTo>
                  <a:lnTo>
                    <a:pt x="4" y="259"/>
                  </a:lnTo>
                  <a:lnTo>
                    <a:pt x="5" y="259"/>
                  </a:lnTo>
                  <a:lnTo>
                    <a:pt x="8" y="257"/>
                  </a:lnTo>
                  <a:lnTo>
                    <a:pt x="8" y="257"/>
                  </a:lnTo>
                  <a:lnTo>
                    <a:pt x="19" y="252"/>
                  </a:lnTo>
                  <a:lnTo>
                    <a:pt x="29" y="246"/>
                  </a:lnTo>
                  <a:lnTo>
                    <a:pt x="50" y="231"/>
                  </a:lnTo>
                  <a:lnTo>
                    <a:pt x="70" y="215"/>
                  </a:lnTo>
                  <a:lnTo>
                    <a:pt x="89" y="201"/>
                  </a:lnTo>
                  <a:lnTo>
                    <a:pt x="89" y="201"/>
                  </a:lnTo>
                  <a:lnTo>
                    <a:pt x="115" y="185"/>
                  </a:lnTo>
                  <a:lnTo>
                    <a:pt x="141" y="171"/>
                  </a:lnTo>
                  <a:lnTo>
                    <a:pt x="195" y="144"/>
                  </a:lnTo>
                  <a:lnTo>
                    <a:pt x="195" y="144"/>
                  </a:lnTo>
                  <a:lnTo>
                    <a:pt x="204" y="137"/>
                  </a:lnTo>
                  <a:lnTo>
                    <a:pt x="213" y="129"/>
                  </a:lnTo>
                  <a:lnTo>
                    <a:pt x="230" y="112"/>
                  </a:lnTo>
                  <a:lnTo>
                    <a:pt x="230" y="112"/>
                  </a:lnTo>
                  <a:lnTo>
                    <a:pt x="255" y="90"/>
                  </a:lnTo>
                  <a:lnTo>
                    <a:pt x="283" y="69"/>
                  </a:lnTo>
                  <a:lnTo>
                    <a:pt x="283" y="69"/>
                  </a:lnTo>
                  <a:lnTo>
                    <a:pt x="323" y="40"/>
                  </a:lnTo>
                  <a:lnTo>
                    <a:pt x="344" y="26"/>
                  </a:lnTo>
                  <a:lnTo>
                    <a:pt x="364" y="10"/>
                  </a:lnTo>
                  <a:lnTo>
                    <a:pt x="364" y="10"/>
                  </a:lnTo>
                  <a:lnTo>
                    <a:pt x="365" y="8"/>
                  </a:lnTo>
                  <a:lnTo>
                    <a:pt x="365" y="5"/>
                  </a:lnTo>
                  <a:lnTo>
                    <a:pt x="364" y="2"/>
                  </a:lnTo>
                  <a:lnTo>
                    <a:pt x="360" y="0"/>
                  </a:lnTo>
                  <a:lnTo>
                    <a:pt x="357" y="0"/>
                  </a:lnTo>
                  <a:lnTo>
                    <a:pt x="355" y="1"/>
                  </a:lnTo>
                  <a:lnTo>
                    <a:pt x="35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4" name="Freeform 1230"/>
            <p:cNvSpPr/>
            <p:nvPr/>
          </p:nvSpPr>
          <p:spPr bwMode="auto">
            <a:xfrm>
              <a:off x="5364163" y="2400300"/>
              <a:ext cx="42863" cy="101600"/>
            </a:xfrm>
            <a:custGeom>
              <a:avLst/>
              <a:gdLst/>
              <a:ahLst/>
              <a:cxnLst>
                <a:cxn ang="0">
                  <a:pos x="101" y="2"/>
                </a:cxn>
                <a:cxn ang="0">
                  <a:pos x="101" y="2"/>
                </a:cxn>
                <a:cxn ang="0">
                  <a:pos x="90" y="14"/>
                </a:cxn>
                <a:cxn ang="0">
                  <a:pos x="80" y="29"/>
                </a:cxn>
                <a:cxn ang="0">
                  <a:pos x="72" y="43"/>
                </a:cxn>
                <a:cxn ang="0">
                  <a:pos x="63" y="57"/>
                </a:cxn>
                <a:cxn ang="0">
                  <a:pos x="48" y="89"/>
                </a:cxn>
                <a:cxn ang="0">
                  <a:pos x="35" y="119"/>
                </a:cxn>
                <a:cxn ang="0">
                  <a:pos x="35" y="119"/>
                </a:cxn>
                <a:cxn ang="0">
                  <a:pos x="21" y="150"/>
                </a:cxn>
                <a:cxn ang="0">
                  <a:pos x="10" y="183"/>
                </a:cxn>
                <a:cxn ang="0">
                  <a:pos x="6" y="199"/>
                </a:cxn>
                <a:cxn ang="0">
                  <a:pos x="2" y="214"/>
                </a:cxn>
                <a:cxn ang="0">
                  <a:pos x="0" y="231"/>
                </a:cxn>
                <a:cxn ang="0">
                  <a:pos x="0" y="250"/>
                </a:cxn>
                <a:cxn ang="0">
                  <a:pos x="0" y="250"/>
                </a:cxn>
                <a:cxn ang="0">
                  <a:pos x="0" y="252"/>
                </a:cxn>
                <a:cxn ang="0">
                  <a:pos x="1" y="253"/>
                </a:cxn>
                <a:cxn ang="0">
                  <a:pos x="5" y="255"/>
                </a:cxn>
                <a:cxn ang="0">
                  <a:pos x="9" y="253"/>
                </a:cxn>
                <a:cxn ang="0">
                  <a:pos x="10" y="252"/>
                </a:cxn>
                <a:cxn ang="0">
                  <a:pos x="10" y="250"/>
                </a:cxn>
                <a:cxn ang="0">
                  <a:pos x="10" y="250"/>
                </a:cxn>
                <a:cxn ang="0">
                  <a:pos x="12" y="234"/>
                </a:cxn>
                <a:cxn ang="0">
                  <a:pos x="14" y="218"/>
                </a:cxn>
                <a:cxn ang="0">
                  <a:pos x="17" y="204"/>
                </a:cxn>
                <a:cxn ang="0">
                  <a:pos x="21" y="189"/>
                </a:cxn>
                <a:cxn ang="0">
                  <a:pos x="30" y="162"/>
                </a:cxn>
                <a:cxn ang="0">
                  <a:pos x="42" y="133"/>
                </a:cxn>
                <a:cxn ang="0">
                  <a:pos x="42" y="133"/>
                </a:cxn>
                <a:cxn ang="0">
                  <a:pos x="55" y="102"/>
                </a:cxn>
                <a:cxn ang="0">
                  <a:pos x="69" y="69"/>
                </a:cxn>
                <a:cxn ang="0">
                  <a:pos x="78" y="52"/>
                </a:cxn>
                <a:cxn ang="0">
                  <a:pos x="87" y="38"/>
                </a:cxn>
                <a:cxn ang="0">
                  <a:pos x="98" y="23"/>
                </a:cxn>
                <a:cxn ang="0">
                  <a:pos x="108" y="10"/>
                </a:cxn>
                <a:cxn ang="0">
                  <a:pos x="108" y="10"/>
                </a:cxn>
                <a:cxn ang="0">
                  <a:pos x="110" y="8"/>
                </a:cxn>
                <a:cxn ang="0">
                  <a:pos x="110" y="5"/>
                </a:cxn>
                <a:cxn ang="0">
                  <a:pos x="108" y="2"/>
                </a:cxn>
                <a:cxn ang="0">
                  <a:pos x="104" y="0"/>
                </a:cxn>
                <a:cxn ang="0">
                  <a:pos x="102" y="0"/>
                </a:cxn>
                <a:cxn ang="0">
                  <a:pos x="101" y="2"/>
                </a:cxn>
                <a:cxn ang="0">
                  <a:pos x="101" y="2"/>
                </a:cxn>
              </a:cxnLst>
              <a:rect l="0" t="0" r="r" b="b"/>
              <a:pathLst>
                <a:path w="110" h="255">
                  <a:moveTo>
                    <a:pt x="101" y="2"/>
                  </a:moveTo>
                  <a:lnTo>
                    <a:pt x="101" y="2"/>
                  </a:lnTo>
                  <a:lnTo>
                    <a:pt x="90" y="14"/>
                  </a:lnTo>
                  <a:lnTo>
                    <a:pt x="80" y="29"/>
                  </a:lnTo>
                  <a:lnTo>
                    <a:pt x="72" y="43"/>
                  </a:lnTo>
                  <a:lnTo>
                    <a:pt x="63" y="57"/>
                  </a:lnTo>
                  <a:lnTo>
                    <a:pt x="48" y="89"/>
                  </a:lnTo>
                  <a:lnTo>
                    <a:pt x="35" y="119"/>
                  </a:lnTo>
                  <a:lnTo>
                    <a:pt x="35" y="119"/>
                  </a:lnTo>
                  <a:lnTo>
                    <a:pt x="21" y="150"/>
                  </a:lnTo>
                  <a:lnTo>
                    <a:pt x="10" y="183"/>
                  </a:lnTo>
                  <a:lnTo>
                    <a:pt x="6" y="199"/>
                  </a:lnTo>
                  <a:lnTo>
                    <a:pt x="2" y="214"/>
                  </a:lnTo>
                  <a:lnTo>
                    <a:pt x="0" y="231"/>
                  </a:lnTo>
                  <a:lnTo>
                    <a:pt x="0" y="250"/>
                  </a:lnTo>
                  <a:lnTo>
                    <a:pt x="0" y="250"/>
                  </a:lnTo>
                  <a:lnTo>
                    <a:pt x="0" y="252"/>
                  </a:lnTo>
                  <a:lnTo>
                    <a:pt x="1" y="253"/>
                  </a:lnTo>
                  <a:lnTo>
                    <a:pt x="5" y="255"/>
                  </a:lnTo>
                  <a:lnTo>
                    <a:pt x="9" y="253"/>
                  </a:lnTo>
                  <a:lnTo>
                    <a:pt x="10" y="252"/>
                  </a:lnTo>
                  <a:lnTo>
                    <a:pt x="10" y="250"/>
                  </a:lnTo>
                  <a:lnTo>
                    <a:pt x="10" y="250"/>
                  </a:lnTo>
                  <a:lnTo>
                    <a:pt x="12" y="234"/>
                  </a:lnTo>
                  <a:lnTo>
                    <a:pt x="14" y="218"/>
                  </a:lnTo>
                  <a:lnTo>
                    <a:pt x="17" y="204"/>
                  </a:lnTo>
                  <a:lnTo>
                    <a:pt x="21" y="189"/>
                  </a:lnTo>
                  <a:lnTo>
                    <a:pt x="30" y="162"/>
                  </a:lnTo>
                  <a:lnTo>
                    <a:pt x="42" y="133"/>
                  </a:lnTo>
                  <a:lnTo>
                    <a:pt x="42" y="133"/>
                  </a:lnTo>
                  <a:lnTo>
                    <a:pt x="55" y="102"/>
                  </a:lnTo>
                  <a:lnTo>
                    <a:pt x="69" y="69"/>
                  </a:lnTo>
                  <a:lnTo>
                    <a:pt x="78" y="52"/>
                  </a:lnTo>
                  <a:lnTo>
                    <a:pt x="87" y="38"/>
                  </a:lnTo>
                  <a:lnTo>
                    <a:pt x="98" y="23"/>
                  </a:lnTo>
                  <a:lnTo>
                    <a:pt x="108" y="10"/>
                  </a:lnTo>
                  <a:lnTo>
                    <a:pt x="108" y="10"/>
                  </a:lnTo>
                  <a:lnTo>
                    <a:pt x="110" y="8"/>
                  </a:lnTo>
                  <a:lnTo>
                    <a:pt x="110" y="5"/>
                  </a:lnTo>
                  <a:lnTo>
                    <a:pt x="108" y="2"/>
                  </a:lnTo>
                  <a:lnTo>
                    <a:pt x="104" y="0"/>
                  </a:lnTo>
                  <a:lnTo>
                    <a:pt x="102" y="0"/>
                  </a:lnTo>
                  <a:lnTo>
                    <a:pt x="101" y="2"/>
                  </a:lnTo>
                  <a:lnTo>
                    <a:pt x="101"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5" name="Freeform 1231"/>
            <p:cNvSpPr/>
            <p:nvPr/>
          </p:nvSpPr>
          <p:spPr bwMode="auto">
            <a:xfrm>
              <a:off x="5375276" y="2370138"/>
              <a:ext cx="61913" cy="128588"/>
            </a:xfrm>
            <a:custGeom>
              <a:avLst/>
              <a:gdLst/>
              <a:ahLst/>
              <a:cxnLst>
                <a:cxn ang="0">
                  <a:pos x="145" y="3"/>
                </a:cxn>
                <a:cxn ang="0">
                  <a:pos x="145" y="3"/>
                </a:cxn>
                <a:cxn ang="0">
                  <a:pos x="110" y="86"/>
                </a:cxn>
                <a:cxn ang="0">
                  <a:pos x="90" y="127"/>
                </a:cxn>
                <a:cxn ang="0">
                  <a:pos x="69" y="166"/>
                </a:cxn>
                <a:cxn ang="0">
                  <a:pos x="69" y="166"/>
                </a:cxn>
                <a:cxn ang="0">
                  <a:pos x="50" y="203"/>
                </a:cxn>
                <a:cxn ang="0">
                  <a:pos x="30" y="239"/>
                </a:cxn>
                <a:cxn ang="0">
                  <a:pos x="21" y="259"/>
                </a:cxn>
                <a:cxn ang="0">
                  <a:pos x="13" y="277"/>
                </a:cxn>
                <a:cxn ang="0">
                  <a:pos x="6" y="297"/>
                </a:cxn>
                <a:cxn ang="0">
                  <a:pos x="0" y="316"/>
                </a:cxn>
                <a:cxn ang="0">
                  <a:pos x="0" y="316"/>
                </a:cxn>
                <a:cxn ang="0">
                  <a:pos x="0" y="319"/>
                </a:cxn>
                <a:cxn ang="0">
                  <a:pos x="1" y="320"/>
                </a:cxn>
                <a:cxn ang="0">
                  <a:pos x="4" y="323"/>
                </a:cxn>
                <a:cxn ang="0">
                  <a:pos x="8" y="323"/>
                </a:cxn>
                <a:cxn ang="0">
                  <a:pos x="10" y="322"/>
                </a:cxn>
                <a:cxn ang="0">
                  <a:pos x="12" y="319"/>
                </a:cxn>
                <a:cxn ang="0">
                  <a:pos x="12" y="319"/>
                </a:cxn>
                <a:cxn ang="0">
                  <a:pos x="17" y="299"/>
                </a:cxn>
                <a:cxn ang="0">
                  <a:pos x="25" y="280"/>
                </a:cxn>
                <a:cxn ang="0">
                  <a:pos x="33" y="259"/>
                </a:cxn>
                <a:cxn ang="0">
                  <a:pos x="43" y="239"/>
                </a:cxn>
                <a:cxn ang="0">
                  <a:pos x="63" y="201"/>
                </a:cxn>
                <a:cxn ang="0">
                  <a:pos x="84" y="163"/>
                </a:cxn>
                <a:cxn ang="0">
                  <a:pos x="84" y="163"/>
                </a:cxn>
                <a:cxn ang="0">
                  <a:pos x="103" y="125"/>
                </a:cxn>
                <a:cxn ang="0">
                  <a:pos x="122" y="88"/>
                </a:cxn>
                <a:cxn ang="0">
                  <a:pos x="156" y="9"/>
                </a:cxn>
                <a:cxn ang="0">
                  <a:pos x="156" y="9"/>
                </a:cxn>
                <a:cxn ang="0">
                  <a:pos x="156" y="6"/>
                </a:cxn>
                <a:cxn ang="0">
                  <a:pos x="156" y="4"/>
                </a:cxn>
                <a:cxn ang="0">
                  <a:pos x="153" y="1"/>
                </a:cxn>
                <a:cxn ang="0">
                  <a:pos x="150" y="0"/>
                </a:cxn>
                <a:cxn ang="0">
                  <a:pos x="149" y="0"/>
                </a:cxn>
                <a:cxn ang="0">
                  <a:pos x="146" y="1"/>
                </a:cxn>
                <a:cxn ang="0">
                  <a:pos x="145" y="3"/>
                </a:cxn>
                <a:cxn ang="0">
                  <a:pos x="145" y="3"/>
                </a:cxn>
              </a:cxnLst>
              <a:rect l="0" t="0" r="r" b="b"/>
              <a:pathLst>
                <a:path w="156" h="323">
                  <a:moveTo>
                    <a:pt x="145" y="3"/>
                  </a:moveTo>
                  <a:lnTo>
                    <a:pt x="145" y="3"/>
                  </a:lnTo>
                  <a:lnTo>
                    <a:pt x="110" y="86"/>
                  </a:lnTo>
                  <a:lnTo>
                    <a:pt x="90" y="127"/>
                  </a:lnTo>
                  <a:lnTo>
                    <a:pt x="69" y="166"/>
                  </a:lnTo>
                  <a:lnTo>
                    <a:pt x="69" y="166"/>
                  </a:lnTo>
                  <a:lnTo>
                    <a:pt x="50" y="203"/>
                  </a:lnTo>
                  <a:lnTo>
                    <a:pt x="30" y="239"/>
                  </a:lnTo>
                  <a:lnTo>
                    <a:pt x="21" y="259"/>
                  </a:lnTo>
                  <a:lnTo>
                    <a:pt x="13" y="277"/>
                  </a:lnTo>
                  <a:lnTo>
                    <a:pt x="6" y="297"/>
                  </a:lnTo>
                  <a:lnTo>
                    <a:pt x="0" y="316"/>
                  </a:lnTo>
                  <a:lnTo>
                    <a:pt x="0" y="316"/>
                  </a:lnTo>
                  <a:lnTo>
                    <a:pt x="0" y="319"/>
                  </a:lnTo>
                  <a:lnTo>
                    <a:pt x="1" y="320"/>
                  </a:lnTo>
                  <a:lnTo>
                    <a:pt x="4" y="323"/>
                  </a:lnTo>
                  <a:lnTo>
                    <a:pt x="8" y="323"/>
                  </a:lnTo>
                  <a:lnTo>
                    <a:pt x="10" y="322"/>
                  </a:lnTo>
                  <a:lnTo>
                    <a:pt x="12" y="319"/>
                  </a:lnTo>
                  <a:lnTo>
                    <a:pt x="12" y="319"/>
                  </a:lnTo>
                  <a:lnTo>
                    <a:pt x="17" y="299"/>
                  </a:lnTo>
                  <a:lnTo>
                    <a:pt x="25" y="280"/>
                  </a:lnTo>
                  <a:lnTo>
                    <a:pt x="33" y="259"/>
                  </a:lnTo>
                  <a:lnTo>
                    <a:pt x="43" y="239"/>
                  </a:lnTo>
                  <a:lnTo>
                    <a:pt x="63" y="201"/>
                  </a:lnTo>
                  <a:lnTo>
                    <a:pt x="84" y="163"/>
                  </a:lnTo>
                  <a:lnTo>
                    <a:pt x="84" y="163"/>
                  </a:lnTo>
                  <a:lnTo>
                    <a:pt x="103" y="125"/>
                  </a:lnTo>
                  <a:lnTo>
                    <a:pt x="122" y="88"/>
                  </a:lnTo>
                  <a:lnTo>
                    <a:pt x="156" y="9"/>
                  </a:lnTo>
                  <a:lnTo>
                    <a:pt x="156" y="9"/>
                  </a:lnTo>
                  <a:lnTo>
                    <a:pt x="156" y="6"/>
                  </a:lnTo>
                  <a:lnTo>
                    <a:pt x="156" y="4"/>
                  </a:lnTo>
                  <a:lnTo>
                    <a:pt x="153" y="1"/>
                  </a:lnTo>
                  <a:lnTo>
                    <a:pt x="150" y="0"/>
                  </a:lnTo>
                  <a:lnTo>
                    <a:pt x="149" y="0"/>
                  </a:lnTo>
                  <a:lnTo>
                    <a:pt x="146" y="1"/>
                  </a:lnTo>
                  <a:lnTo>
                    <a:pt x="145" y="3"/>
                  </a:lnTo>
                  <a:lnTo>
                    <a:pt x="145"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6" name="Freeform 1232"/>
            <p:cNvSpPr/>
            <p:nvPr/>
          </p:nvSpPr>
          <p:spPr bwMode="auto">
            <a:xfrm>
              <a:off x="5416551" y="2376488"/>
              <a:ext cx="33338" cy="74613"/>
            </a:xfrm>
            <a:custGeom>
              <a:avLst/>
              <a:gdLst/>
              <a:ahLst/>
              <a:cxnLst>
                <a:cxn ang="0">
                  <a:pos x="72" y="4"/>
                </a:cxn>
                <a:cxn ang="0">
                  <a:pos x="72" y="4"/>
                </a:cxn>
                <a:cxn ang="0">
                  <a:pos x="63" y="24"/>
                </a:cxn>
                <a:cxn ang="0">
                  <a:pos x="58" y="35"/>
                </a:cxn>
                <a:cxn ang="0">
                  <a:pos x="55" y="47"/>
                </a:cxn>
                <a:cxn ang="0">
                  <a:pos x="55" y="47"/>
                </a:cxn>
                <a:cxn ang="0">
                  <a:pos x="50" y="73"/>
                </a:cxn>
                <a:cxn ang="0">
                  <a:pos x="46" y="87"/>
                </a:cxn>
                <a:cxn ang="0">
                  <a:pos x="42" y="99"/>
                </a:cxn>
                <a:cxn ang="0">
                  <a:pos x="42" y="99"/>
                </a:cxn>
                <a:cxn ang="0">
                  <a:pos x="32" y="120"/>
                </a:cxn>
                <a:cxn ang="0">
                  <a:pos x="21" y="138"/>
                </a:cxn>
                <a:cxn ang="0">
                  <a:pos x="9" y="158"/>
                </a:cxn>
                <a:cxn ang="0">
                  <a:pos x="0" y="179"/>
                </a:cxn>
                <a:cxn ang="0">
                  <a:pos x="0" y="179"/>
                </a:cxn>
                <a:cxn ang="0">
                  <a:pos x="0" y="181"/>
                </a:cxn>
                <a:cxn ang="0">
                  <a:pos x="0" y="184"/>
                </a:cxn>
                <a:cxn ang="0">
                  <a:pos x="3" y="185"/>
                </a:cxn>
                <a:cxn ang="0">
                  <a:pos x="5" y="185"/>
                </a:cxn>
                <a:cxn ang="0">
                  <a:pos x="9" y="185"/>
                </a:cxn>
                <a:cxn ang="0">
                  <a:pos x="9" y="185"/>
                </a:cxn>
                <a:cxn ang="0">
                  <a:pos x="12" y="185"/>
                </a:cxn>
                <a:cxn ang="0">
                  <a:pos x="15" y="183"/>
                </a:cxn>
                <a:cxn ang="0">
                  <a:pos x="15" y="179"/>
                </a:cxn>
                <a:cxn ang="0">
                  <a:pos x="13" y="176"/>
                </a:cxn>
                <a:cxn ang="0">
                  <a:pos x="13" y="176"/>
                </a:cxn>
                <a:cxn ang="0">
                  <a:pos x="25" y="157"/>
                </a:cxn>
                <a:cxn ang="0">
                  <a:pos x="37" y="136"/>
                </a:cxn>
                <a:cxn ang="0">
                  <a:pos x="43" y="126"/>
                </a:cxn>
                <a:cxn ang="0">
                  <a:pos x="49" y="116"/>
                </a:cxn>
                <a:cxn ang="0">
                  <a:pos x="54" y="106"/>
                </a:cxn>
                <a:cxn ang="0">
                  <a:pos x="57" y="94"/>
                </a:cxn>
                <a:cxn ang="0">
                  <a:pos x="57" y="94"/>
                </a:cxn>
                <a:cxn ang="0">
                  <a:pos x="62" y="72"/>
                </a:cxn>
                <a:cxn ang="0">
                  <a:pos x="68" y="49"/>
                </a:cxn>
                <a:cxn ang="0">
                  <a:pos x="75" y="28"/>
                </a:cxn>
                <a:cxn ang="0">
                  <a:pos x="83" y="6"/>
                </a:cxn>
                <a:cxn ang="0">
                  <a:pos x="83" y="6"/>
                </a:cxn>
                <a:cxn ang="0">
                  <a:pos x="84" y="4"/>
                </a:cxn>
                <a:cxn ang="0">
                  <a:pos x="83" y="2"/>
                </a:cxn>
                <a:cxn ang="0">
                  <a:pos x="81" y="1"/>
                </a:cxn>
                <a:cxn ang="0">
                  <a:pos x="80" y="0"/>
                </a:cxn>
                <a:cxn ang="0">
                  <a:pos x="75" y="0"/>
                </a:cxn>
                <a:cxn ang="0">
                  <a:pos x="74" y="1"/>
                </a:cxn>
                <a:cxn ang="0">
                  <a:pos x="72" y="4"/>
                </a:cxn>
                <a:cxn ang="0">
                  <a:pos x="72" y="4"/>
                </a:cxn>
              </a:cxnLst>
              <a:rect l="0" t="0" r="r" b="b"/>
              <a:pathLst>
                <a:path w="84" h="185">
                  <a:moveTo>
                    <a:pt x="72" y="4"/>
                  </a:moveTo>
                  <a:lnTo>
                    <a:pt x="72" y="4"/>
                  </a:lnTo>
                  <a:lnTo>
                    <a:pt x="63" y="24"/>
                  </a:lnTo>
                  <a:lnTo>
                    <a:pt x="58" y="35"/>
                  </a:lnTo>
                  <a:lnTo>
                    <a:pt x="55" y="47"/>
                  </a:lnTo>
                  <a:lnTo>
                    <a:pt x="55" y="47"/>
                  </a:lnTo>
                  <a:lnTo>
                    <a:pt x="50" y="73"/>
                  </a:lnTo>
                  <a:lnTo>
                    <a:pt x="46" y="87"/>
                  </a:lnTo>
                  <a:lnTo>
                    <a:pt x="42" y="99"/>
                  </a:lnTo>
                  <a:lnTo>
                    <a:pt x="42" y="99"/>
                  </a:lnTo>
                  <a:lnTo>
                    <a:pt x="32" y="120"/>
                  </a:lnTo>
                  <a:lnTo>
                    <a:pt x="21" y="138"/>
                  </a:lnTo>
                  <a:lnTo>
                    <a:pt x="9" y="158"/>
                  </a:lnTo>
                  <a:lnTo>
                    <a:pt x="0" y="179"/>
                  </a:lnTo>
                  <a:lnTo>
                    <a:pt x="0" y="179"/>
                  </a:lnTo>
                  <a:lnTo>
                    <a:pt x="0" y="181"/>
                  </a:lnTo>
                  <a:lnTo>
                    <a:pt x="0" y="184"/>
                  </a:lnTo>
                  <a:lnTo>
                    <a:pt x="3" y="185"/>
                  </a:lnTo>
                  <a:lnTo>
                    <a:pt x="5" y="185"/>
                  </a:lnTo>
                  <a:lnTo>
                    <a:pt x="9" y="185"/>
                  </a:lnTo>
                  <a:lnTo>
                    <a:pt x="9" y="185"/>
                  </a:lnTo>
                  <a:lnTo>
                    <a:pt x="12" y="185"/>
                  </a:lnTo>
                  <a:lnTo>
                    <a:pt x="15" y="183"/>
                  </a:lnTo>
                  <a:lnTo>
                    <a:pt x="15" y="179"/>
                  </a:lnTo>
                  <a:lnTo>
                    <a:pt x="13" y="176"/>
                  </a:lnTo>
                  <a:lnTo>
                    <a:pt x="13" y="176"/>
                  </a:lnTo>
                  <a:lnTo>
                    <a:pt x="25" y="157"/>
                  </a:lnTo>
                  <a:lnTo>
                    <a:pt x="37" y="136"/>
                  </a:lnTo>
                  <a:lnTo>
                    <a:pt x="43" y="126"/>
                  </a:lnTo>
                  <a:lnTo>
                    <a:pt x="49" y="116"/>
                  </a:lnTo>
                  <a:lnTo>
                    <a:pt x="54" y="106"/>
                  </a:lnTo>
                  <a:lnTo>
                    <a:pt x="57" y="94"/>
                  </a:lnTo>
                  <a:lnTo>
                    <a:pt x="57" y="94"/>
                  </a:lnTo>
                  <a:lnTo>
                    <a:pt x="62" y="72"/>
                  </a:lnTo>
                  <a:lnTo>
                    <a:pt x="68" y="49"/>
                  </a:lnTo>
                  <a:lnTo>
                    <a:pt x="75" y="28"/>
                  </a:lnTo>
                  <a:lnTo>
                    <a:pt x="83" y="6"/>
                  </a:lnTo>
                  <a:lnTo>
                    <a:pt x="83" y="6"/>
                  </a:lnTo>
                  <a:lnTo>
                    <a:pt x="84" y="4"/>
                  </a:lnTo>
                  <a:lnTo>
                    <a:pt x="83" y="2"/>
                  </a:lnTo>
                  <a:lnTo>
                    <a:pt x="81" y="1"/>
                  </a:lnTo>
                  <a:lnTo>
                    <a:pt x="80" y="0"/>
                  </a:lnTo>
                  <a:lnTo>
                    <a:pt x="75" y="0"/>
                  </a:lnTo>
                  <a:lnTo>
                    <a:pt x="74" y="1"/>
                  </a:lnTo>
                  <a:lnTo>
                    <a:pt x="72" y="4"/>
                  </a:lnTo>
                  <a:lnTo>
                    <a:pt x="72"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7" name="Freeform 1233"/>
            <p:cNvSpPr/>
            <p:nvPr/>
          </p:nvSpPr>
          <p:spPr bwMode="auto">
            <a:xfrm>
              <a:off x="5445126" y="2393950"/>
              <a:ext cx="23813" cy="55563"/>
            </a:xfrm>
            <a:custGeom>
              <a:avLst/>
              <a:gdLst/>
              <a:ahLst/>
              <a:cxnLst>
                <a:cxn ang="0">
                  <a:pos x="50" y="3"/>
                </a:cxn>
                <a:cxn ang="0">
                  <a:pos x="50" y="3"/>
                </a:cxn>
                <a:cxn ang="0">
                  <a:pos x="37" y="33"/>
                </a:cxn>
                <a:cxn ang="0">
                  <a:pos x="26" y="65"/>
                </a:cxn>
                <a:cxn ang="0">
                  <a:pos x="26" y="65"/>
                </a:cxn>
                <a:cxn ang="0">
                  <a:pos x="20" y="82"/>
                </a:cxn>
                <a:cxn ang="0">
                  <a:pos x="12" y="99"/>
                </a:cxn>
                <a:cxn ang="0">
                  <a:pos x="5" y="116"/>
                </a:cxn>
                <a:cxn ang="0">
                  <a:pos x="0" y="134"/>
                </a:cxn>
                <a:cxn ang="0">
                  <a:pos x="0" y="134"/>
                </a:cxn>
                <a:cxn ang="0">
                  <a:pos x="0" y="136"/>
                </a:cxn>
                <a:cxn ang="0">
                  <a:pos x="2" y="138"/>
                </a:cxn>
                <a:cxn ang="0">
                  <a:pos x="4" y="140"/>
                </a:cxn>
                <a:cxn ang="0">
                  <a:pos x="8" y="140"/>
                </a:cxn>
                <a:cxn ang="0">
                  <a:pos x="11" y="139"/>
                </a:cxn>
                <a:cxn ang="0">
                  <a:pos x="11" y="136"/>
                </a:cxn>
                <a:cxn ang="0">
                  <a:pos x="11" y="136"/>
                </a:cxn>
                <a:cxn ang="0">
                  <a:pos x="15" y="123"/>
                </a:cxn>
                <a:cxn ang="0">
                  <a:pos x="20" y="110"/>
                </a:cxn>
                <a:cxn ang="0">
                  <a:pos x="32" y="84"/>
                </a:cxn>
                <a:cxn ang="0">
                  <a:pos x="32" y="84"/>
                </a:cxn>
                <a:cxn ang="0">
                  <a:pos x="38" y="66"/>
                </a:cxn>
                <a:cxn ang="0">
                  <a:pos x="45" y="46"/>
                </a:cxn>
                <a:cxn ang="0">
                  <a:pos x="53" y="28"/>
                </a:cxn>
                <a:cxn ang="0">
                  <a:pos x="60" y="8"/>
                </a:cxn>
                <a:cxn ang="0">
                  <a:pos x="60" y="8"/>
                </a:cxn>
                <a:cxn ang="0">
                  <a:pos x="60" y="6"/>
                </a:cxn>
                <a:cxn ang="0">
                  <a:pos x="60" y="4"/>
                </a:cxn>
                <a:cxn ang="0">
                  <a:pos x="58" y="0"/>
                </a:cxn>
                <a:cxn ang="0">
                  <a:pos x="55" y="0"/>
                </a:cxn>
                <a:cxn ang="0">
                  <a:pos x="54" y="0"/>
                </a:cxn>
                <a:cxn ang="0">
                  <a:pos x="51" y="0"/>
                </a:cxn>
                <a:cxn ang="0">
                  <a:pos x="50" y="3"/>
                </a:cxn>
                <a:cxn ang="0">
                  <a:pos x="50" y="3"/>
                </a:cxn>
              </a:cxnLst>
              <a:rect l="0" t="0" r="r" b="b"/>
              <a:pathLst>
                <a:path w="60" h="140">
                  <a:moveTo>
                    <a:pt x="50" y="3"/>
                  </a:moveTo>
                  <a:lnTo>
                    <a:pt x="50" y="3"/>
                  </a:lnTo>
                  <a:lnTo>
                    <a:pt x="37" y="33"/>
                  </a:lnTo>
                  <a:lnTo>
                    <a:pt x="26" y="65"/>
                  </a:lnTo>
                  <a:lnTo>
                    <a:pt x="26" y="65"/>
                  </a:lnTo>
                  <a:lnTo>
                    <a:pt x="20" y="82"/>
                  </a:lnTo>
                  <a:lnTo>
                    <a:pt x="12" y="99"/>
                  </a:lnTo>
                  <a:lnTo>
                    <a:pt x="5" y="116"/>
                  </a:lnTo>
                  <a:lnTo>
                    <a:pt x="0" y="134"/>
                  </a:lnTo>
                  <a:lnTo>
                    <a:pt x="0" y="134"/>
                  </a:lnTo>
                  <a:lnTo>
                    <a:pt x="0" y="136"/>
                  </a:lnTo>
                  <a:lnTo>
                    <a:pt x="2" y="138"/>
                  </a:lnTo>
                  <a:lnTo>
                    <a:pt x="4" y="140"/>
                  </a:lnTo>
                  <a:lnTo>
                    <a:pt x="8" y="140"/>
                  </a:lnTo>
                  <a:lnTo>
                    <a:pt x="11" y="139"/>
                  </a:lnTo>
                  <a:lnTo>
                    <a:pt x="11" y="136"/>
                  </a:lnTo>
                  <a:lnTo>
                    <a:pt x="11" y="136"/>
                  </a:lnTo>
                  <a:lnTo>
                    <a:pt x="15" y="123"/>
                  </a:lnTo>
                  <a:lnTo>
                    <a:pt x="20" y="110"/>
                  </a:lnTo>
                  <a:lnTo>
                    <a:pt x="32" y="84"/>
                  </a:lnTo>
                  <a:lnTo>
                    <a:pt x="32" y="84"/>
                  </a:lnTo>
                  <a:lnTo>
                    <a:pt x="38" y="66"/>
                  </a:lnTo>
                  <a:lnTo>
                    <a:pt x="45" y="46"/>
                  </a:lnTo>
                  <a:lnTo>
                    <a:pt x="53" y="28"/>
                  </a:lnTo>
                  <a:lnTo>
                    <a:pt x="60" y="8"/>
                  </a:lnTo>
                  <a:lnTo>
                    <a:pt x="60" y="8"/>
                  </a:lnTo>
                  <a:lnTo>
                    <a:pt x="60" y="6"/>
                  </a:lnTo>
                  <a:lnTo>
                    <a:pt x="60" y="4"/>
                  </a:lnTo>
                  <a:lnTo>
                    <a:pt x="58" y="0"/>
                  </a:lnTo>
                  <a:lnTo>
                    <a:pt x="55" y="0"/>
                  </a:lnTo>
                  <a:lnTo>
                    <a:pt x="54" y="0"/>
                  </a:lnTo>
                  <a:lnTo>
                    <a:pt x="51" y="0"/>
                  </a:lnTo>
                  <a:lnTo>
                    <a:pt x="50" y="3"/>
                  </a:lnTo>
                  <a:lnTo>
                    <a:pt x="50"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8" name="Freeform 1234"/>
            <p:cNvSpPr/>
            <p:nvPr/>
          </p:nvSpPr>
          <p:spPr bwMode="auto">
            <a:xfrm>
              <a:off x="5462588" y="2401888"/>
              <a:ext cx="22225" cy="61913"/>
            </a:xfrm>
            <a:custGeom>
              <a:avLst/>
              <a:gdLst/>
              <a:ahLst/>
              <a:cxnLst>
                <a:cxn ang="0">
                  <a:pos x="46" y="3"/>
                </a:cxn>
                <a:cxn ang="0">
                  <a:pos x="46" y="3"/>
                </a:cxn>
                <a:cxn ang="0">
                  <a:pos x="34" y="37"/>
                </a:cxn>
                <a:cxn ang="0">
                  <a:pos x="24" y="69"/>
                </a:cxn>
                <a:cxn ang="0">
                  <a:pos x="24" y="69"/>
                </a:cxn>
                <a:cxn ang="0">
                  <a:pos x="11" y="109"/>
                </a:cxn>
                <a:cxn ang="0">
                  <a:pos x="4" y="128"/>
                </a:cxn>
                <a:cxn ang="0">
                  <a:pos x="0" y="148"/>
                </a:cxn>
                <a:cxn ang="0">
                  <a:pos x="0" y="148"/>
                </a:cxn>
                <a:cxn ang="0">
                  <a:pos x="0" y="150"/>
                </a:cxn>
                <a:cxn ang="0">
                  <a:pos x="1" y="153"/>
                </a:cxn>
                <a:cxn ang="0">
                  <a:pos x="4" y="154"/>
                </a:cxn>
                <a:cxn ang="0">
                  <a:pos x="7" y="156"/>
                </a:cxn>
                <a:cxn ang="0">
                  <a:pos x="9" y="154"/>
                </a:cxn>
                <a:cxn ang="0">
                  <a:pos x="11" y="153"/>
                </a:cxn>
                <a:cxn ang="0">
                  <a:pos x="11" y="150"/>
                </a:cxn>
                <a:cxn ang="0">
                  <a:pos x="11" y="150"/>
                </a:cxn>
                <a:cxn ang="0">
                  <a:pos x="14" y="133"/>
                </a:cxn>
                <a:cxn ang="0">
                  <a:pos x="20" y="116"/>
                </a:cxn>
                <a:cxn ang="0">
                  <a:pos x="31" y="81"/>
                </a:cxn>
                <a:cxn ang="0">
                  <a:pos x="31" y="81"/>
                </a:cxn>
                <a:cxn ang="0">
                  <a:pos x="45" y="45"/>
                </a:cxn>
                <a:cxn ang="0">
                  <a:pos x="50" y="25"/>
                </a:cxn>
                <a:cxn ang="0">
                  <a:pos x="56" y="7"/>
                </a:cxn>
                <a:cxn ang="0">
                  <a:pos x="56" y="7"/>
                </a:cxn>
                <a:cxn ang="0">
                  <a:pos x="58" y="4"/>
                </a:cxn>
                <a:cxn ang="0">
                  <a:pos x="56" y="3"/>
                </a:cxn>
                <a:cxn ang="0">
                  <a:pos x="55" y="0"/>
                </a:cxn>
                <a:cxn ang="0">
                  <a:pos x="54" y="0"/>
                </a:cxn>
                <a:cxn ang="0">
                  <a:pos x="48" y="0"/>
                </a:cxn>
                <a:cxn ang="0">
                  <a:pos x="47" y="1"/>
                </a:cxn>
                <a:cxn ang="0">
                  <a:pos x="46" y="3"/>
                </a:cxn>
                <a:cxn ang="0">
                  <a:pos x="46" y="3"/>
                </a:cxn>
              </a:cxnLst>
              <a:rect l="0" t="0" r="r" b="b"/>
              <a:pathLst>
                <a:path w="58" h="156">
                  <a:moveTo>
                    <a:pt x="46" y="3"/>
                  </a:moveTo>
                  <a:lnTo>
                    <a:pt x="46" y="3"/>
                  </a:lnTo>
                  <a:lnTo>
                    <a:pt x="34" y="37"/>
                  </a:lnTo>
                  <a:lnTo>
                    <a:pt x="24" y="69"/>
                  </a:lnTo>
                  <a:lnTo>
                    <a:pt x="24" y="69"/>
                  </a:lnTo>
                  <a:lnTo>
                    <a:pt x="11" y="109"/>
                  </a:lnTo>
                  <a:lnTo>
                    <a:pt x="4" y="128"/>
                  </a:lnTo>
                  <a:lnTo>
                    <a:pt x="0" y="148"/>
                  </a:lnTo>
                  <a:lnTo>
                    <a:pt x="0" y="148"/>
                  </a:lnTo>
                  <a:lnTo>
                    <a:pt x="0" y="150"/>
                  </a:lnTo>
                  <a:lnTo>
                    <a:pt x="1" y="153"/>
                  </a:lnTo>
                  <a:lnTo>
                    <a:pt x="4" y="154"/>
                  </a:lnTo>
                  <a:lnTo>
                    <a:pt x="7" y="156"/>
                  </a:lnTo>
                  <a:lnTo>
                    <a:pt x="9" y="154"/>
                  </a:lnTo>
                  <a:lnTo>
                    <a:pt x="11" y="153"/>
                  </a:lnTo>
                  <a:lnTo>
                    <a:pt x="11" y="150"/>
                  </a:lnTo>
                  <a:lnTo>
                    <a:pt x="11" y="150"/>
                  </a:lnTo>
                  <a:lnTo>
                    <a:pt x="14" y="133"/>
                  </a:lnTo>
                  <a:lnTo>
                    <a:pt x="20" y="116"/>
                  </a:lnTo>
                  <a:lnTo>
                    <a:pt x="31" y="81"/>
                  </a:lnTo>
                  <a:lnTo>
                    <a:pt x="31" y="81"/>
                  </a:lnTo>
                  <a:lnTo>
                    <a:pt x="45" y="45"/>
                  </a:lnTo>
                  <a:lnTo>
                    <a:pt x="50" y="25"/>
                  </a:lnTo>
                  <a:lnTo>
                    <a:pt x="56" y="7"/>
                  </a:lnTo>
                  <a:lnTo>
                    <a:pt x="56" y="7"/>
                  </a:lnTo>
                  <a:lnTo>
                    <a:pt x="58" y="4"/>
                  </a:lnTo>
                  <a:lnTo>
                    <a:pt x="56" y="3"/>
                  </a:lnTo>
                  <a:lnTo>
                    <a:pt x="55" y="0"/>
                  </a:lnTo>
                  <a:lnTo>
                    <a:pt x="54" y="0"/>
                  </a:lnTo>
                  <a:lnTo>
                    <a:pt x="48" y="0"/>
                  </a:lnTo>
                  <a:lnTo>
                    <a:pt x="47" y="1"/>
                  </a:lnTo>
                  <a:lnTo>
                    <a:pt x="46" y="3"/>
                  </a:lnTo>
                  <a:lnTo>
                    <a:pt x="46"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69" name="Freeform 1235"/>
            <p:cNvSpPr/>
            <p:nvPr/>
          </p:nvSpPr>
          <p:spPr bwMode="auto">
            <a:xfrm>
              <a:off x="5483226" y="2393950"/>
              <a:ext cx="31750" cy="87313"/>
            </a:xfrm>
            <a:custGeom>
              <a:avLst/>
              <a:gdLst/>
              <a:ahLst/>
              <a:cxnLst>
                <a:cxn ang="0">
                  <a:pos x="68" y="4"/>
                </a:cxn>
                <a:cxn ang="0">
                  <a:pos x="68" y="4"/>
                </a:cxn>
                <a:cxn ang="0">
                  <a:pos x="57" y="31"/>
                </a:cxn>
                <a:cxn ang="0">
                  <a:pos x="45" y="55"/>
                </a:cxn>
                <a:cxn ang="0">
                  <a:pos x="35" y="82"/>
                </a:cxn>
                <a:cxn ang="0">
                  <a:pos x="25" y="106"/>
                </a:cxn>
                <a:cxn ang="0">
                  <a:pos x="14" y="133"/>
                </a:cxn>
                <a:cxn ang="0">
                  <a:pos x="6" y="160"/>
                </a:cxn>
                <a:cxn ang="0">
                  <a:pos x="1" y="186"/>
                </a:cxn>
                <a:cxn ang="0">
                  <a:pos x="0" y="201"/>
                </a:cxn>
                <a:cxn ang="0">
                  <a:pos x="0" y="215"/>
                </a:cxn>
                <a:cxn ang="0">
                  <a:pos x="0" y="215"/>
                </a:cxn>
                <a:cxn ang="0">
                  <a:pos x="0" y="218"/>
                </a:cxn>
                <a:cxn ang="0">
                  <a:pos x="1" y="219"/>
                </a:cxn>
                <a:cxn ang="0">
                  <a:pos x="5" y="220"/>
                </a:cxn>
                <a:cxn ang="0">
                  <a:pos x="9" y="219"/>
                </a:cxn>
                <a:cxn ang="0">
                  <a:pos x="10" y="218"/>
                </a:cxn>
                <a:cxn ang="0">
                  <a:pos x="10" y="215"/>
                </a:cxn>
                <a:cxn ang="0">
                  <a:pos x="10" y="215"/>
                </a:cxn>
                <a:cxn ang="0">
                  <a:pos x="11" y="201"/>
                </a:cxn>
                <a:cxn ang="0">
                  <a:pos x="13" y="187"/>
                </a:cxn>
                <a:cxn ang="0">
                  <a:pos x="18" y="160"/>
                </a:cxn>
                <a:cxn ang="0">
                  <a:pos x="26" y="134"/>
                </a:cxn>
                <a:cxn ang="0">
                  <a:pos x="35" y="109"/>
                </a:cxn>
                <a:cxn ang="0">
                  <a:pos x="45" y="83"/>
                </a:cxn>
                <a:cxn ang="0">
                  <a:pos x="57" y="58"/>
                </a:cxn>
                <a:cxn ang="0">
                  <a:pos x="68" y="33"/>
                </a:cxn>
                <a:cxn ang="0">
                  <a:pos x="79" y="7"/>
                </a:cxn>
                <a:cxn ang="0">
                  <a:pos x="79" y="7"/>
                </a:cxn>
                <a:cxn ang="0">
                  <a:pos x="79" y="4"/>
                </a:cxn>
                <a:cxn ang="0">
                  <a:pos x="78" y="3"/>
                </a:cxn>
                <a:cxn ang="0">
                  <a:pos x="77" y="2"/>
                </a:cxn>
                <a:cxn ang="0">
                  <a:pos x="76" y="0"/>
                </a:cxn>
                <a:cxn ang="0">
                  <a:pos x="72" y="0"/>
                </a:cxn>
                <a:cxn ang="0">
                  <a:pos x="69" y="2"/>
                </a:cxn>
                <a:cxn ang="0">
                  <a:pos x="68" y="4"/>
                </a:cxn>
                <a:cxn ang="0">
                  <a:pos x="68" y="4"/>
                </a:cxn>
              </a:cxnLst>
              <a:rect l="0" t="0" r="r" b="b"/>
              <a:pathLst>
                <a:path w="79" h="220">
                  <a:moveTo>
                    <a:pt x="68" y="4"/>
                  </a:moveTo>
                  <a:lnTo>
                    <a:pt x="68" y="4"/>
                  </a:lnTo>
                  <a:lnTo>
                    <a:pt x="57" y="31"/>
                  </a:lnTo>
                  <a:lnTo>
                    <a:pt x="45" y="55"/>
                  </a:lnTo>
                  <a:lnTo>
                    <a:pt x="35" y="82"/>
                  </a:lnTo>
                  <a:lnTo>
                    <a:pt x="25" y="106"/>
                  </a:lnTo>
                  <a:lnTo>
                    <a:pt x="14" y="133"/>
                  </a:lnTo>
                  <a:lnTo>
                    <a:pt x="6" y="160"/>
                  </a:lnTo>
                  <a:lnTo>
                    <a:pt x="1" y="186"/>
                  </a:lnTo>
                  <a:lnTo>
                    <a:pt x="0" y="201"/>
                  </a:lnTo>
                  <a:lnTo>
                    <a:pt x="0" y="215"/>
                  </a:lnTo>
                  <a:lnTo>
                    <a:pt x="0" y="215"/>
                  </a:lnTo>
                  <a:lnTo>
                    <a:pt x="0" y="218"/>
                  </a:lnTo>
                  <a:lnTo>
                    <a:pt x="1" y="219"/>
                  </a:lnTo>
                  <a:lnTo>
                    <a:pt x="5" y="220"/>
                  </a:lnTo>
                  <a:lnTo>
                    <a:pt x="9" y="219"/>
                  </a:lnTo>
                  <a:lnTo>
                    <a:pt x="10" y="218"/>
                  </a:lnTo>
                  <a:lnTo>
                    <a:pt x="10" y="215"/>
                  </a:lnTo>
                  <a:lnTo>
                    <a:pt x="10" y="215"/>
                  </a:lnTo>
                  <a:lnTo>
                    <a:pt x="11" y="201"/>
                  </a:lnTo>
                  <a:lnTo>
                    <a:pt x="13" y="187"/>
                  </a:lnTo>
                  <a:lnTo>
                    <a:pt x="18" y="160"/>
                  </a:lnTo>
                  <a:lnTo>
                    <a:pt x="26" y="134"/>
                  </a:lnTo>
                  <a:lnTo>
                    <a:pt x="35" y="109"/>
                  </a:lnTo>
                  <a:lnTo>
                    <a:pt x="45" y="83"/>
                  </a:lnTo>
                  <a:lnTo>
                    <a:pt x="57" y="58"/>
                  </a:lnTo>
                  <a:lnTo>
                    <a:pt x="68" y="33"/>
                  </a:lnTo>
                  <a:lnTo>
                    <a:pt x="79" y="7"/>
                  </a:lnTo>
                  <a:lnTo>
                    <a:pt x="79" y="7"/>
                  </a:lnTo>
                  <a:lnTo>
                    <a:pt x="79" y="4"/>
                  </a:lnTo>
                  <a:lnTo>
                    <a:pt x="78" y="3"/>
                  </a:lnTo>
                  <a:lnTo>
                    <a:pt x="77" y="2"/>
                  </a:lnTo>
                  <a:lnTo>
                    <a:pt x="76" y="0"/>
                  </a:lnTo>
                  <a:lnTo>
                    <a:pt x="72" y="0"/>
                  </a:lnTo>
                  <a:lnTo>
                    <a:pt x="69" y="2"/>
                  </a:lnTo>
                  <a:lnTo>
                    <a:pt x="68" y="4"/>
                  </a:lnTo>
                  <a:lnTo>
                    <a:pt x="68"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0" name="Freeform 1236"/>
            <p:cNvSpPr/>
            <p:nvPr/>
          </p:nvSpPr>
          <p:spPr bwMode="auto">
            <a:xfrm>
              <a:off x="5511801" y="2351088"/>
              <a:ext cx="36513" cy="106363"/>
            </a:xfrm>
            <a:custGeom>
              <a:avLst/>
              <a:gdLst/>
              <a:ahLst/>
              <a:cxnLst>
                <a:cxn ang="0">
                  <a:pos x="79" y="2"/>
                </a:cxn>
                <a:cxn ang="0">
                  <a:pos x="79" y="2"/>
                </a:cxn>
                <a:cxn ang="0">
                  <a:pos x="68" y="37"/>
                </a:cxn>
                <a:cxn ang="0">
                  <a:pos x="57" y="71"/>
                </a:cxn>
                <a:cxn ang="0">
                  <a:pos x="47" y="107"/>
                </a:cxn>
                <a:cxn ang="0">
                  <a:pos x="36" y="142"/>
                </a:cxn>
                <a:cxn ang="0">
                  <a:pos x="36" y="142"/>
                </a:cxn>
                <a:cxn ang="0">
                  <a:pos x="26" y="177"/>
                </a:cxn>
                <a:cxn ang="0">
                  <a:pos x="19" y="194"/>
                </a:cxn>
                <a:cxn ang="0">
                  <a:pos x="13" y="211"/>
                </a:cxn>
                <a:cxn ang="0">
                  <a:pos x="13" y="211"/>
                </a:cxn>
                <a:cxn ang="0">
                  <a:pos x="7" y="223"/>
                </a:cxn>
                <a:cxn ang="0">
                  <a:pos x="4" y="235"/>
                </a:cxn>
                <a:cxn ang="0">
                  <a:pos x="1" y="247"/>
                </a:cxn>
                <a:cxn ang="0">
                  <a:pos x="0" y="260"/>
                </a:cxn>
                <a:cxn ang="0">
                  <a:pos x="0" y="260"/>
                </a:cxn>
                <a:cxn ang="0">
                  <a:pos x="0" y="261"/>
                </a:cxn>
                <a:cxn ang="0">
                  <a:pos x="1" y="264"/>
                </a:cxn>
                <a:cxn ang="0">
                  <a:pos x="2" y="265"/>
                </a:cxn>
                <a:cxn ang="0">
                  <a:pos x="5" y="265"/>
                </a:cxn>
                <a:cxn ang="0">
                  <a:pos x="9" y="264"/>
                </a:cxn>
                <a:cxn ang="0">
                  <a:pos x="10" y="261"/>
                </a:cxn>
                <a:cxn ang="0">
                  <a:pos x="11" y="260"/>
                </a:cxn>
                <a:cxn ang="0">
                  <a:pos x="11" y="260"/>
                </a:cxn>
                <a:cxn ang="0">
                  <a:pos x="11" y="251"/>
                </a:cxn>
                <a:cxn ang="0">
                  <a:pos x="14" y="243"/>
                </a:cxn>
                <a:cxn ang="0">
                  <a:pos x="19" y="228"/>
                </a:cxn>
                <a:cxn ang="0">
                  <a:pos x="24" y="215"/>
                </a:cxn>
                <a:cxn ang="0">
                  <a:pos x="30" y="200"/>
                </a:cxn>
                <a:cxn ang="0">
                  <a:pos x="30" y="200"/>
                </a:cxn>
                <a:cxn ang="0">
                  <a:pos x="40" y="167"/>
                </a:cxn>
                <a:cxn ang="0">
                  <a:pos x="51" y="136"/>
                </a:cxn>
                <a:cxn ang="0">
                  <a:pos x="51" y="136"/>
                </a:cxn>
                <a:cxn ang="0">
                  <a:pos x="61" y="103"/>
                </a:cxn>
                <a:cxn ang="0">
                  <a:pos x="70" y="70"/>
                </a:cxn>
                <a:cxn ang="0">
                  <a:pos x="79" y="37"/>
                </a:cxn>
                <a:cxn ang="0">
                  <a:pos x="91" y="6"/>
                </a:cxn>
                <a:cxn ang="0">
                  <a:pos x="91" y="6"/>
                </a:cxn>
                <a:cxn ang="0">
                  <a:pos x="91" y="3"/>
                </a:cxn>
                <a:cxn ang="0">
                  <a:pos x="90" y="1"/>
                </a:cxn>
                <a:cxn ang="0">
                  <a:pos x="89" y="0"/>
                </a:cxn>
                <a:cxn ang="0">
                  <a:pos x="87" y="0"/>
                </a:cxn>
                <a:cxn ang="0">
                  <a:pos x="83" y="0"/>
                </a:cxn>
                <a:cxn ang="0">
                  <a:pos x="81" y="1"/>
                </a:cxn>
                <a:cxn ang="0">
                  <a:pos x="79" y="2"/>
                </a:cxn>
                <a:cxn ang="0">
                  <a:pos x="79" y="2"/>
                </a:cxn>
              </a:cxnLst>
              <a:rect l="0" t="0" r="r" b="b"/>
              <a:pathLst>
                <a:path w="91" h="265">
                  <a:moveTo>
                    <a:pt x="79" y="2"/>
                  </a:moveTo>
                  <a:lnTo>
                    <a:pt x="79" y="2"/>
                  </a:lnTo>
                  <a:lnTo>
                    <a:pt x="68" y="37"/>
                  </a:lnTo>
                  <a:lnTo>
                    <a:pt x="57" y="71"/>
                  </a:lnTo>
                  <a:lnTo>
                    <a:pt x="47" y="107"/>
                  </a:lnTo>
                  <a:lnTo>
                    <a:pt x="36" y="142"/>
                  </a:lnTo>
                  <a:lnTo>
                    <a:pt x="36" y="142"/>
                  </a:lnTo>
                  <a:lnTo>
                    <a:pt x="26" y="177"/>
                  </a:lnTo>
                  <a:lnTo>
                    <a:pt x="19" y="194"/>
                  </a:lnTo>
                  <a:lnTo>
                    <a:pt x="13" y="211"/>
                  </a:lnTo>
                  <a:lnTo>
                    <a:pt x="13" y="211"/>
                  </a:lnTo>
                  <a:lnTo>
                    <a:pt x="7" y="223"/>
                  </a:lnTo>
                  <a:lnTo>
                    <a:pt x="4" y="235"/>
                  </a:lnTo>
                  <a:lnTo>
                    <a:pt x="1" y="247"/>
                  </a:lnTo>
                  <a:lnTo>
                    <a:pt x="0" y="260"/>
                  </a:lnTo>
                  <a:lnTo>
                    <a:pt x="0" y="260"/>
                  </a:lnTo>
                  <a:lnTo>
                    <a:pt x="0" y="261"/>
                  </a:lnTo>
                  <a:lnTo>
                    <a:pt x="1" y="264"/>
                  </a:lnTo>
                  <a:lnTo>
                    <a:pt x="2" y="265"/>
                  </a:lnTo>
                  <a:lnTo>
                    <a:pt x="5" y="265"/>
                  </a:lnTo>
                  <a:lnTo>
                    <a:pt x="9" y="264"/>
                  </a:lnTo>
                  <a:lnTo>
                    <a:pt x="10" y="261"/>
                  </a:lnTo>
                  <a:lnTo>
                    <a:pt x="11" y="260"/>
                  </a:lnTo>
                  <a:lnTo>
                    <a:pt x="11" y="260"/>
                  </a:lnTo>
                  <a:lnTo>
                    <a:pt x="11" y="251"/>
                  </a:lnTo>
                  <a:lnTo>
                    <a:pt x="14" y="243"/>
                  </a:lnTo>
                  <a:lnTo>
                    <a:pt x="19" y="228"/>
                  </a:lnTo>
                  <a:lnTo>
                    <a:pt x="24" y="215"/>
                  </a:lnTo>
                  <a:lnTo>
                    <a:pt x="30" y="200"/>
                  </a:lnTo>
                  <a:lnTo>
                    <a:pt x="30" y="200"/>
                  </a:lnTo>
                  <a:lnTo>
                    <a:pt x="40" y="167"/>
                  </a:lnTo>
                  <a:lnTo>
                    <a:pt x="51" y="136"/>
                  </a:lnTo>
                  <a:lnTo>
                    <a:pt x="51" y="136"/>
                  </a:lnTo>
                  <a:lnTo>
                    <a:pt x="61" y="103"/>
                  </a:lnTo>
                  <a:lnTo>
                    <a:pt x="70" y="70"/>
                  </a:lnTo>
                  <a:lnTo>
                    <a:pt x="79" y="37"/>
                  </a:lnTo>
                  <a:lnTo>
                    <a:pt x="91" y="6"/>
                  </a:lnTo>
                  <a:lnTo>
                    <a:pt x="91" y="6"/>
                  </a:lnTo>
                  <a:lnTo>
                    <a:pt x="91" y="3"/>
                  </a:lnTo>
                  <a:lnTo>
                    <a:pt x="90" y="1"/>
                  </a:lnTo>
                  <a:lnTo>
                    <a:pt x="89" y="0"/>
                  </a:lnTo>
                  <a:lnTo>
                    <a:pt x="87" y="0"/>
                  </a:lnTo>
                  <a:lnTo>
                    <a:pt x="83" y="0"/>
                  </a:lnTo>
                  <a:lnTo>
                    <a:pt x="81" y="1"/>
                  </a:lnTo>
                  <a:lnTo>
                    <a:pt x="79" y="2"/>
                  </a:lnTo>
                  <a:lnTo>
                    <a:pt x="79"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1" name="Freeform 1237"/>
            <p:cNvSpPr/>
            <p:nvPr/>
          </p:nvSpPr>
          <p:spPr bwMode="auto">
            <a:xfrm>
              <a:off x="5543551" y="2314575"/>
              <a:ext cx="33338" cy="103188"/>
            </a:xfrm>
            <a:custGeom>
              <a:avLst/>
              <a:gdLst/>
              <a:ahLst/>
              <a:cxnLst>
                <a:cxn ang="0">
                  <a:pos x="72" y="4"/>
                </a:cxn>
                <a:cxn ang="0">
                  <a:pos x="72" y="4"/>
                </a:cxn>
                <a:cxn ang="0">
                  <a:pos x="55" y="65"/>
                </a:cxn>
                <a:cxn ang="0">
                  <a:pos x="45" y="95"/>
                </a:cxn>
                <a:cxn ang="0">
                  <a:pos x="34" y="126"/>
                </a:cxn>
                <a:cxn ang="0">
                  <a:pos x="34" y="126"/>
                </a:cxn>
                <a:cxn ang="0">
                  <a:pos x="23" y="156"/>
                </a:cxn>
                <a:cxn ang="0">
                  <a:pos x="12" y="187"/>
                </a:cxn>
                <a:cxn ang="0">
                  <a:pos x="8" y="203"/>
                </a:cxn>
                <a:cxn ang="0">
                  <a:pos x="4" y="220"/>
                </a:cxn>
                <a:cxn ang="0">
                  <a:pos x="2" y="235"/>
                </a:cxn>
                <a:cxn ang="0">
                  <a:pos x="0" y="252"/>
                </a:cxn>
                <a:cxn ang="0">
                  <a:pos x="0" y="252"/>
                </a:cxn>
                <a:cxn ang="0">
                  <a:pos x="0" y="255"/>
                </a:cxn>
                <a:cxn ang="0">
                  <a:pos x="2" y="256"/>
                </a:cxn>
                <a:cxn ang="0">
                  <a:pos x="6" y="258"/>
                </a:cxn>
                <a:cxn ang="0">
                  <a:pos x="10" y="256"/>
                </a:cxn>
                <a:cxn ang="0">
                  <a:pos x="11" y="255"/>
                </a:cxn>
                <a:cxn ang="0">
                  <a:pos x="12" y="252"/>
                </a:cxn>
                <a:cxn ang="0">
                  <a:pos x="12" y="252"/>
                </a:cxn>
                <a:cxn ang="0">
                  <a:pos x="14" y="235"/>
                </a:cxn>
                <a:cxn ang="0">
                  <a:pos x="16" y="218"/>
                </a:cxn>
                <a:cxn ang="0">
                  <a:pos x="20" y="201"/>
                </a:cxn>
                <a:cxn ang="0">
                  <a:pos x="24" y="184"/>
                </a:cxn>
                <a:cxn ang="0">
                  <a:pos x="36" y="152"/>
                </a:cxn>
                <a:cxn ang="0">
                  <a:pos x="50" y="119"/>
                </a:cxn>
                <a:cxn ang="0">
                  <a:pos x="50" y="119"/>
                </a:cxn>
                <a:cxn ang="0">
                  <a:pos x="61" y="92"/>
                </a:cxn>
                <a:cxn ang="0">
                  <a:pos x="68" y="64"/>
                </a:cxn>
                <a:cxn ang="0">
                  <a:pos x="84" y="7"/>
                </a:cxn>
                <a:cxn ang="0">
                  <a:pos x="84" y="7"/>
                </a:cxn>
                <a:cxn ang="0">
                  <a:pos x="84" y="4"/>
                </a:cxn>
                <a:cxn ang="0">
                  <a:pos x="83" y="3"/>
                </a:cxn>
                <a:cxn ang="0">
                  <a:pos x="80" y="0"/>
                </a:cxn>
                <a:cxn ang="0">
                  <a:pos x="75" y="0"/>
                </a:cxn>
                <a:cxn ang="0">
                  <a:pos x="74" y="1"/>
                </a:cxn>
                <a:cxn ang="0">
                  <a:pos x="72" y="4"/>
                </a:cxn>
                <a:cxn ang="0">
                  <a:pos x="72" y="4"/>
                </a:cxn>
              </a:cxnLst>
              <a:rect l="0" t="0" r="r" b="b"/>
              <a:pathLst>
                <a:path w="84" h="258">
                  <a:moveTo>
                    <a:pt x="72" y="4"/>
                  </a:moveTo>
                  <a:lnTo>
                    <a:pt x="72" y="4"/>
                  </a:lnTo>
                  <a:lnTo>
                    <a:pt x="55" y="65"/>
                  </a:lnTo>
                  <a:lnTo>
                    <a:pt x="45" y="95"/>
                  </a:lnTo>
                  <a:lnTo>
                    <a:pt x="34" y="126"/>
                  </a:lnTo>
                  <a:lnTo>
                    <a:pt x="34" y="126"/>
                  </a:lnTo>
                  <a:lnTo>
                    <a:pt x="23" y="156"/>
                  </a:lnTo>
                  <a:lnTo>
                    <a:pt x="12" y="187"/>
                  </a:lnTo>
                  <a:lnTo>
                    <a:pt x="8" y="203"/>
                  </a:lnTo>
                  <a:lnTo>
                    <a:pt x="4" y="220"/>
                  </a:lnTo>
                  <a:lnTo>
                    <a:pt x="2" y="235"/>
                  </a:lnTo>
                  <a:lnTo>
                    <a:pt x="0" y="252"/>
                  </a:lnTo>
                  <a:lnTo>
                    <a:pt x="0" y="252"/>
                  </a:lnTo>
                  <a:lnTo>
                    <a:pt x="0" y="255"/>
                  </a:lnTo>
                  <a:lnTo>
                    <a:pt x="2" y="256"/>
                  </a:lnTo>
                  <a:lnTo>
                    <a:pt x="6" y="258"/>
                  </a:lnTo>
                  <a:lnTo>
                    <a:pt x="10" y="256"/>
                  </a:lnTo>
                  <a:lnTo>
                    <a:pt x="11" y="255"/>
                  </a:lnTo>
                  <a:lnTo>
                    <a:pt x="12" y="252"/>
                  </a:lnTo>
                  <a:lnTo>
                    <a:pt x="12" y="252"/>
                  </a:lnTo>
                  <a:lnTo>
                    <a:pt x="14" y="235"/>
                  </a:lnTo>
                  <a:lnTo>
                    <a:pt x="16" y="218"/>
                  </a:lnTo>
                  <a:lnTo>
                    <a:pt x="20" y="201"/>
                  </a:lnTo>
                  <a:lnTo>
                    <a:pt x="24" y="184"/>
                  </a:lnTo>
                  <a:lnTo>
                    <a:pt x="36" y="152"/>
                  </a:lnTo>
                  <a:lnTo>
                    <a:pt x="50" y="119"/>
                  </a:lnTo>
                  <a:lnTo>
                    <a:pt x="50" y="119"/>
                  </a:lnTo>
                  <a:lnTo>
                    <a:pt x="61" y="92"/>
                  </a:lnTo>
                  <a:lnTo>
                    <a:pt x="68" y="64"/>
                  </a:lnTo>
                  <a:lnTo>
                    <a:pt x="84" y="7"/>
                  </a:lnTo>
                  <a:lnTo>
                    <a:pt x="84" y="7"/>
                  </a:lnTo>
                  <a:lnTo>
                    <a:pt x="84" y="4"/>
                  </a:lnTo>
                  <a:lnTo>
                    <a:pt x="83" y="3"/>
                  </a:lnTo>
                  <a:lnTo>
                    <a:pt x="80" y="0"/>
                  </a:lnTo>
                  <a:lnTo>
                    <a:pt x="75" y="0"/>
                  </a:lnTo>
                  <a:lnTo>
                    <a:pt x="74" y="1"/>
                  </a:lnTo>
                  <a:lnTo>
                    <a:pt x="72" y="4"/>
                  </a:lnTo>
                  <a:lnTo>
                    <a:pt x="72"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2" name="Freeform 1238"/>
            <p:cNvSpPr/>
            <p:nvPr/>
          </p:nvSpPr>
          <p:spPr bwMode="auto">
            <a:xfrm>
              <a:off x="5575301" y="2312988"/>
              <a:ext cx="30163" cy="82550"/>
            </a:xfrm>
            <a:custGeom>
              <a:avLst/>
              <a:gdLst/>
              <a:ahLst/>
              <a:cxnLst>
                <a:cxn ang="0">
                  <a:pos x="66" y="3"/>
                </a:cxn>
                <a:cxn ang="0">
                  <a:pos x="66" y="3"/>
                </a:cxn>
                <a:cxn ang="0">
                  <a:pos x="56" y="25"/>
                </a:cxn>
                <a:cxn ang="0">
                  <a:pos x="49" y="49"/>
                </a:cxn>
                <a:cxn ang="0">
                  <a:pos x="36" y="97"/>
                </a:cxn>
                <a:cxn ang="0">
                  <a:pos x="36" y="97"/>
                </a:cxn>
                <a:cxn ang="0">
                  <a:pos x="26" y="123"/>
                </a:cxn>
                <a:cxn ang="0">
                  <a:pos x="19" y="149"/>
                </a:cxn>
                <a:cxn ang="0">
                  <a:pos x="19" y="149"/>
                </a:cxn>
                <a:cxn ang="0">
                  <a:pos x="12" y="177"/>
                </a:cxn>
                <a:cxn ang="0">
                  <a:pos x="8" y="191"/>
                </a:cxn>
                <a:cxn ang="0">
                  <a:pos x="2" y="204"/>
                </a:cxn>
                <a:cxn ang="0">
                  <a:pos x="2" y="204"/>
                </a:cxn>
                <a:cxn ang="0">
                  <a:pos x="0" y="207"/>
                </a:cxn>
                <a:cxn ang="0">
                  <a:pos x="0" y="208"/>
                </a:cxn>
                <a:cxn ang="0">
                  <a:pos x="3" y="212"/>
                </a:cxn>
                <a:cxn ang="0">
                  <a:pos x="7" y="212"/>
                </a:cxn>
                <a:cxn ang="0">
                  <a:pos x="9" y="212"/>
                </a:cxn>
                <a:cxn ang="0">
                  <a:pos x="11" y="209"/>
                </a:cxn>
                <a:cxn ang="0">
                  <a:pos x="11" y="209"/>
                </a:cxn>
                <a:cxn ang="0">
                  <a:pos x="16" y="200"/>
                </a:cxn>
                <a:cxn ang="0">
                  <a:pos x="20" y="190"/>
                </a:cxn>
                <a:cxn ang="0">
                  <a:pos x="26" y="169"/>
                </a:cxn>
                <a:cxn ang="0">
                  <a:pos x="32" y="148"/>
                </a:cxn>
                <a:cxn ang="0">
                  <a:pos x="37" y="127"/>
                </a:cxn>
                <a:cxn ang="0">
                  <a:pos x="37" y="127"/>
                </a:cxn>
                <a:cxn ang="0">
                  <a:pos x="47" y="97"/>
                </a:cxn>
                <a:cxn ang="0">
                  <a:pos x="55" y="67"/>
                </a:cxn>
                <a:cxn ang="0">
                  <a:pos x="64" y="38"/>
                </a:cxn>
                <a:cxn ang="0">
                  <a:pos x="76" y="8"/>
                </a:cxn>
                <a:cxn ang="0">
                  <a:pos x="76" y="8"/>
                </a:cxn>
                <a:cxn ang="0">
                  <a:pos x="76" y="5"/>
                </a:cxn>
                <a:cxn ang="0">
                  <a:pos x="76" y="4"/>
                </a:cxn>
                <a:cxn ang="0">
                  <a:pos x="73" y="0"/>
                </a:cxn>
                <a:cxn ang="0">
                  <a:pos x="71" y="0"/>
                </a:cxn>
                <a:cxn ang="0">
                  <a:pos x="70" y="0"/>
                </a:cxn>
                <a:cxn ang="0">
                  <a:pos x="67" y="0"/>
                </a:cxn>
                <a:cxn ang="0">
                  <a:pos x="66" y="3"/>
                </a:cxn>
                <a:cxn ang="0">
                  <a:pos x="66" y="3"/>
                </a:cxn>
              </a:cxnLst>
              <a:rect l="0" t="0" r="r" b="b"/>
              <a:pathLst>
                <a:path w="76" h="212">
                  <a:moveTo>
                    <a:pt x="66" y="3"/>
                  </a:moveTo>
                  <a:lnTo>
                    <a:pt x="66" y="3"/>
                  </a:lnTo>
                  <a:lnTo>
                    <a:pt x="56" y="25"/>
                  </a:lnTo>
                  <a:lnTo>
                    <a:pt x="49" y="49"/>
                  </a:lnTo>
                  <a:lnTo>
                    <a:pt x="36" y="97"/>
                  </a:lnTo>
                  <a:lnTo>
                    <a:pt x="36" y="97"/>
                  </a:lnTo>
                  <a:lnTo>
                    <a:pt x="26" y="123"/>
                  </a:lnTo>
                  <a:lnTo>
                    <a:pt x="19" y="149"/>
                  </a:lnTo>
                  <a:lnTo>
                    <a:pt x="19" y="149"/>
                  </a:lnTo>
                  <a:lnTo>
                    <a:pt x="12" y="177"/>
                  </a:lnTo>
                  <a:lnTo>
                    <a:pt x="8" y="191"/>
                  </a:lnTo>
                  <a:lnTo>
                    <a:pt x="2" y="204"/>
                  </a:lnTo>
                  <a:lnTo>
                    <a:pt x="2" y="204"/>
                  </a:lnTo>
                  <a:lnTo>
                    <a:pt x="0" y="207"/>
                  </a:lnTo>
                  <a:lnTo>
                    <a:pt x="0" y="208"/>
                  </a:lnTo>
                  <a:lnTo>
                    <a:pt x="3" y="212"/>
                  </a:lnTo>
                  <a:lnTo>
                    <a:pt x="7" y="212"/>
                  </a:lnTo>
                  <a:lnTo>
                    <a:pt x="9" y="212"/>
                  </a:lnTo>
                  <a:lnTo>
                    <a:pt x="11" y="209"/>
                  </a:lnTo>
                  <a:lnTo>
                    <a:pt x="11" y="209"/>
                  </a:lnTo>
                  <a:lnTo>
                    <a:pt x="16" y="200"/>
                  </a:lnTo>
                  <a:lnTo>
                    <a:pt x="20" y="190"/>
                  </a:lnTo>
                  <a:lnTo>
                    <a:pt x="26" y="169"/>
                  </a:lnTo>
                  <a:lnTo>
                    <a:pt x="32" y="148"/>
                  </a:lnTo>
                  <a:lnTo>
                    <a:pt x="37" y="127"/>
                  </a:lnTo>
                  <a:lnTo>
                    <a:pt x="37" y="127"/>
                  </a:lnTo>
                  <a:lnTo>
                    <a:pt x="47" y="97"/>
                  </a:lnTo>
                  <a:lnTo>
                    <a:pt x="55" y="67"/>
                  </a:lnTo>
                  <a:lnTo>
                    <a:pt x="64" y="38"/>
                  </a:lnTo>
                  <a:lnTo>
                    <a:pt x="76" y="8"/>
                  </a:lnTo>
                  <a:lnTo>
                    <a:pt x="76" y="8"/>
                  </a:lnTo>
                  <a:lnTo>
                    <a:pt x="76" y="5"/>
                  </a:lnTo>
                  <a:lnTo>
                    <a:pt x="76" y="4"/>
                  </a:lnTo>
                  <a:lnTo>
                    <a:pt x="73" y="0"/>
                  </a:lnTo>
                  <a:lnTo>
                    <a:pt x="71" y="0"/>
                  </a:lnTo>
                  <a:lnTo>
                    <a:pt x="70" y="0"/>
                  </a:lnTo>
                  <a:lnTo>
                    <a:pt x="67" y="0"/>
                  </a:lnTo>
                  <a:lnTo>
                    <a:pt x="66" y="3"/>
                  </a:lnTo>
                  <a:lnTo>
                    <a:pt x="66"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3" name="Freeform 1239"/>
            <p:cNvSpPr/>
            <p:nvPr/>
          </p:nvSpPr>
          <p:spPr bwMode="auto">
            <a:xfrm>
              <a:off x="5608638" y="2317750"/>
              <a:ext cx="22225" cy="71438"/>
            </a:xfrm>
            <a:custGeom>
              <a:avLst/>
              <a:gdLst/>
              <a:ahLst/>
              <a:cxnLst>
                <a:cxn ang="0">
                  <a:pos x="46" y="2"/>
                </a:cxn>
                <a:cxn ang="0">
                  <a:pos x="46" y="2"/>
                </a:cxn>
                <a:cxn ang="0">
                  <a:pos x="33" y="44"/>
                </a:cxn>
                <a:cxn ang="0">
                  <a:pos x="20" y="86"/>
                </a:cxn>
                <a:cxn ang="0">
                  <a:pos x="8" y="128"/>
                </a:cxn>
                <a:cxn ang="0">
                  <a:pos x="4" y="149"/>
                </a:cxn>
                <a:cxn ang="0">
                  <a:pos x="0" y="170"/>
                </a:cxn>
                <a:cxn ang="0">
                  <a:pos x="0" y="170"/>
                </a:cxn>
                <a:cxn ang="0">
                  <a:pos x="0" y="172"/>
                </a:cxn>
                <a:cxn ang="0">
                  <a:pos x="1" y="175"/>
                </a:cxn>
                <a:cxn ang="0">
                  <a:pos x="5" y="178"/>
                </a:cxn>
                <a:cxn ang="0">
                  <a:pos x="6" y="178"/>
                </a:cxn>
                <a:cxn ang="0">
                  <a:pos x="9" y="178"/>
                </a:cxn>
                <a:cxn ang="0">
                  <a:pos x="10" y="176"/>
                </a:cxn>
                <a:cxn ang="0">
                  <a:pos x="12" y="174"/>
                </a:cxn>
                <a:cxn ang="0">
                  <a:pos x="12" y="174"/>
                </a:cxn>
                <a:cxn ang="0">
                  <a:pos x="14" y="152"/>
                </a:cxn>
                <a:cxn ang="0">
                  <a:pos x="20" y="131"/>
                </a:cxn>
                <a:cxn ang="0">
                  <a:pos x="30" y="89"/>
                </a:cxn>
                <a:cxn ang="0">
                  <a:pos x="43" y="47"/>
                </a:cxn>
                <a:cxn ang="0">
                  <a:pos x="58" y="6"/>
                </a:cxn>
                <a:cxn ang="0">
                  <a:pos x="58" y="6"/>
                </a:cxn>
                <a:cxn ang="0">
                  <a:pos x="58" y="4"/>
                </a:cxn>
                <a:cxn ang="0">
                  <a:pos x="56" y="1"/>
                </a:cxn>
                <a:cxn ang="0">
                  <a:pos x="54" y="0"/>
                </a:cxn>
                <a:cxn ang="0">
                  <a:pos x="48" y="0"/>
                </a:cxn>
                <a:cxn ang="0">
                  <a:pos x="47" y="1"/>
                </a:cxn>
                <a:cxn ang="0">
                  <a:pos x="46" y="2"/>
                </a:cxn>
                <a:cxn ang="0">
                  <a:pos x="46" y="2"/>
                </a:cxn>
              </a:cxnLst>
              <a:rect l="0" t="0" r="r" b="b"/>
              <a:pathLst>
                <a:path w="58" h="178">
                  <a:moveTo>
                    <a:pt x="46" y="2"/>
                  </a:moveTo>
                  <a:lnTo>
                    <a:pt x="46" y="2"/>
                  </a:lnTo>
                  <a:lnTo>
                    <a:pt x="33" y="44"/>
                  </a:lnTo>
                  <a:lnTo>
                    <a:pt x="20" y="86"/>
                  </a:lnTo>
                  <a:lnTo>
                    <a:pt x="8" y="128"/>
                  </a:lnTo>
                  <a:lnTo>
                    <a:pt x="4" y="149"/>
                  </a:lnTo>
                  <a:lnTo>
                    <a:pt x="0" y="170"/>
                  </a:lnTo>
                  <a:lnTo>
                    <a:pt x="0" y="170"/>
                  </a:lnTo>
                  <a:lnTo>
                    <a:pt x="0" y="172"/>
                  </a:lnTo>
                  <a:lnTo>
                    <a:pt x="1" y="175"/>
                  </a:lnTo>
                  <a:lnTo>
                    <a:pt x="5" y="178"/>
                  </a:lnTo>
                  <a:lnTo>
                    <a:pt x="6" y="178"/>
                  </a:lnTo>
                  <a:lnTo>
                    <a:pt x="9" y="178"/>
                  </a:lnTo>
                  <a:lnTo>
                    <a:pt x="10" y="176"/>
                  </a:lnTo>
                  <a:lnTo>
                    <a:pt x="12" y="174"/>
                  </a:lnTo>
                  <a:lnTo>
                    <a:pt x="12" y="174"/>
                  </a:lnTo>
                  <a:lnTo>
                    <a:pt x="14" y="152"/>
                  </a:lnTo>
                  <a:lnTo>
                    <a:pt x="20" y="131"/>
                  </a:lnTo>
                  <a:lnTo>
                    <a:pt x="30" y="89"/>
                  </a:lnTo>
                  <a:lnTo>
                    <a:pt x="43" y="47"/>
                  </a:lnTo>
                  <a:lnTo>
                    <a:pt x="58" y="6"/>
                  </a:lnTo>
                  <a:lnTo>
                    <a:pt x="58" y="6"/>
                  </a:lnTo>
                  <a:lnTo>
                    <a:pt x="58" y="4"/>
                  </a:lnTo>
                  <a:lnTo>
                    <a:pt x="56" y="1"/>
                  </a:lnTo>
                  <a:lnTo>
                    <a:pt x="54" y="0"/>
                  </a:lnTo>
                  <a:lnTo>
                    <a:pt x="48" y="0"/>
                  </a:lnTo>
                  <a:lnTo>
                    <a:pt x="47" y="1"/>
                  </a:lnTo>
                  <a:lnTo>
                    <a:pt x="46" y="2"/>
                  </a:lnTo>
                  <a:lnTo>
                    <a:pt x="46"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4" name="Freeform 1240"/>
            <p:cNvSpPr/>
            <p:nvPr/>
          </p:nvSpPr>
          <p:spPr bwMode="auto">
            <a:xfrm>
              <a:off x="5632451" y="2319338"/>
              <a:ext cx="26988" cy="80963"/>
            </a:xfrm>
            <a:custGeom>
              <a:avLst/>
              <a:gdLst/>
              <a:ahLst/>
              <a:cxnLst>
                <a:cxn ang="0">
                  <a:pos x="58" y="3"/>
                </a:cxn>
                <a:cxn ang="0">
                  <a:pos x="58" y="3"/>
                </a:cxn>
                <a:cxn ang="0">
                  <a:pos x="53" y="12"/>
                </a:cxn>
                <a:cxn ang="0">
                  <a:pos x="48" y="23"/>
                </a:cxn>
                <a:cxn ang="0">
                  <a:pos x="42" y="42"/>
                </a:cxn>
                <a:cxn ang="0">
                  <a:pos x="37" y="65"/>
                </a:cxn>
                <a:cxn ang="0">
                  <a:pos x="31" y="84"/>
                </a:cxn>
                <a:cxn ang="0">
                  <a:pos x="31" y="84"/>
                </a:cxn>
                <a:cxn ang="0">
                  <a:pos x="21" y="113"/>
                </a:cxn>
                <a:cxn ang="0">
                  <a:pos x="15" y="142"/>
                </a:cxn>
                <a:cxn ang="0">
                  <a:pos x="7" y="170"/>
                </a:cxn>
                <a:cxn ang="0">
                  <a:pos x="0" y="199"/>
                </a:cxn>
                <a:cxn ang="0">
                  <a:pos x="0" y="199"/>
                </a:cxn>
                <a:cxn ang="0">
                  <a:pos x="0" y="202"/>
                </a:cxn>
                <a:cxn ang="0">
                  <a:pos x="0" y="203"/>
                </a:cxn>
                <a:cxn ang="0">
                  <a:pos x="4" y="206"/>
                </a:cxn>
                <a:cxn ang="0">
                  <a:pos x="8" y="206"/>
                </a:cxn>
                <a:cxn ang="0">
                  <a:pos x="10" y="204"/>
                </a:cxn>
                <a:cxn ang="0">
                  <a:pos x="11" y="202"/>
                </a:cxn>
                <a:cxn ang="0">
                  <a:pos x="11" y="202"/>
                </a:cxn>
                <a:cxn ang="0">
                  <a:pos x="25" y="150"/>
                </a:cxn>
                <a:cxn ang="0">
                  <a:pos x="38" y="99"/>
                </a:cxn>
                <a:cxn ang="0">
                  <a:pos x="38" y="99"/>
                </a:cxn>
                <a:cxn ang="0">
                  <a:pos x="46" y="75"/>
                </a:cxn>
                <a:cxn ang="0">
                  <a:pos x="53" y="53"/>
                </a:cxn>
                <a:cxn ang="0">
                  <a:pos x="53" y="53"/>
                </a:cxn>
                <a:cxn ang="0">
                  <a:pos x="58" y="31"/>
                </a:cxn>
                <a:cxn ang="0">
                  <a:pos x="62" y="19"/>
                </a:cxn>
                <a:cxn ang="0">
                  <a:pos x="67" y="10"/>
                </a:cxn>
                <a:cxn ang="0">
                  <a:pos x="67" y="10"/>
                </a:cxn>
                <a:cxn ang="0">
                  <a:pos x="68" y="7"/>
                </a:cxn>
                <a:cxn ang="0">
                  <a:pos x="68" y="4"/>
                </a:cxn>
                <a:cxn ang="0">
                  <a:pos x="67" y="3"/>
                </a:cxn>
                <a:cxn ang="0">
                  <a:pos x="66" y="2"/>
                </a:cxn>
                <a:cxn ang="0">
                  <a:pos x="62" y="0"/>
                </a:cxn>
                <a:cxn ang="0">
                  <a:pos x="59" y="2"/>
                </a:cxn>
                <a:cxn ang="0">
                  <a:pos x="58" y="3"/>
                </a:cxn>
                <a:cxn ang="0">
                  <a:pos x="58" y="3"/>
                </a:cxn>
              </a:cxnLst>
              <a:rect l="0" t="0" r="r" b="b"/>
              <a:pathLst>
                <a:path w="68" h="206">
                  <a:moveTo>
                    <a:pt x="58" y="3"/>
                  </a:moveTo>
                  <a:lnTo>
                    <a:pt x="58" y="3"/>
                  </a:lnTo>
                  <a:lnTo>
                    <a:pt x="53" y="12"/>
                  </a:lnTo>
                  <a:lnTo>
                    <a:pt x="48" y="23"/>
                  </a:lnTo>
                  <a:lnTo>
                    <a:pt x="42" y="42"/>
                  </a:lnTo>
                  <a:lnTo>
                    <a:pt x="37" y="65"/>
                  </a:lnTo>
                  <a:lnTo>
                    <a:pt x="31" y="84"/>
                  </a:lnTo>
                  <a:lnTo>
                    <a:pt x="31" y="84"/>
                  </a:lnTo>
                  <a:lnTo>
                    <a:pt x="21" y="113"/>
                  </a:lnTo>
                  <a:lnTo>
                    <a:pt x="15" y="142"/>
                  </a:lnTo>
                  <a:lnTo>
                    <a:pt x="7" y="170"/>
                  </a:lnTo>
                  <a:lnTo>
                    <a:pt x="0" y="199"/>
                  </a:lnTo>
                  <a:lnTo>
                    <a:pt x="0" y="199"/>
                  </a:lnTo>
                  <a:lnTo>
                    <a:pt x="0" y="202"/>
                  </a:lnTo>
                  <a:lnTo>
                    <a:pt x="0" y="203"/>
                  </a:lnTo>
                  <a:lnTo>
                    <a:pt x="4" y="206"/>
                  </a:lnTo>
                  <a:lnTo>
                    <a:pt x="8" y="206"/>
                  </a:lnTo>
                  <a:lnTo>
                    <a:pt x="10" y="204"/>
                  </a:lnTo>
                  <a:lnTo>
                    <a:pt x="11" y="202"/>
                  </a:lnTo>
                  <a:lnTo>
                    <a:pt x="11" y="202"/>
                  </a:lnTo>
                  <a:lnTo>
                    <a:pt x="25" y="150"/>
                  </a:lnTo>
                  <a:lnTo>
                    <a:pt x="38" y="99"/>
                  </a:lnTo>
                  <a:lnTo>
                    <a:pt x="38" y="99"/>
                  </a:lnTo>
                  <a:lnTo>
                    <a:pt x="46" y="75"/>
                  </a:lnTo>
                  <a:lnTo>
                    <a:pt x="53" y="53"/>
                  </a:lnTo>
                  <a:lnTo>
                    <a:pt x="53" y="53"/>
                  </a:lnTo>
                  <a:lnTo>
                    <a:pt x="58" y="31"/>
                  </a:lnTo>
                  <a:lnTo>
                    <a:pt x="62" y="19"/>
                  </a:lnTo>
                  <a:lnTo>
                    <a:pt x="67" y="10"/>
                  </a:lnTo>
                  <a:lnTo>
                    <a:pt x="67" y="10"/>
                  </a:lnTo>
                  <a:lnTo>
                    <a:pt x="68" y="7"/>
                  </a:lnTo>
                  <a:lnTo>
                    <a:pt x="68" y="4"/>
                  </a:lnTo>
                  <a:lnTo>
                    <a:pt x="67" y="3"/>
                  </a:lnTo>
                  <a:lnTo>
                    <a:pt x="66" y="2"/>
                  </a:lnTo>
                  <a:lnTo>
                    <a:pt x="62" y="0"/>
                  </a:lnTo>
                  <a:lnTo>
                    <a:pt x="59" y="2"/>
                  </a:lnTo>
                  <a:lnTo>
                    <a:pt x="58" y="3"/>
                  </a:lnTo>
                  <a:lnTo>
                    <a:pt x="58"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5" name="Freeform 1241"/>
            <p:cNvSpPr/>
            <p:nvPr/>
          </p:nvSpPr>
          <p:spPr bwMode="auto">
            <a:xfrm>
              <a:off x="5661026" y="2282825"/>
              <a:ext cx="31750" cy="127000"/>
            </a:xfrm>
            <a:custGeom>
              <a:avLst/>
              <a:gdLst/>
              <a:ahLst/>
              <a:cxnLst>
                <a:cxn ang="0">
                  <a:pos x="68" y="5"/>
                </a:cxn>
                <a:cxn ang="0">
                  <a:pos x="68" y="5"/>
                </a:cxn>
                <a:cxn ang="0">
                  <a:pos x="67" y="24"/>
                </a:cxn>
                <a:cxn ang="0">
                  <a:pos x="66" y="42"/>
                </a:cxn>
                <a:cxn ang="0">
                  <a:pos x="62" y="60"/>
                </a:cxn>
                <a:cxn ang="0">
                  <a:pos x="58" y="79"/>
                </a:cxn>
                <a:cxn ang="0">
                  <a:pos x="47" y="114"/>
                </a:cxn>
                <a:cxn ang="0">
                  <a:pos x="37" y="151"/>
                </a:cxn>
                <a:cxn ang="0">
                  <a:pos x="37" y="151"/>
                </a:cxn>
                <a:cxn ang="0">
                  <a:pos x="27" y="191"/>
                </a:cxn>
                <a:cxn ang="0">
                  <a:pos x="16" y="233"/>
                </a:cxn>
                <a:cxn ang="0">
                  <a:pos x="7" y="274"/>
                </a:cxn>
                <a:cxn ang="0">
                  <a:pos x="0" y="315"/>
                </a:cxn>
                <a:cxn ang="0">
                  <a:pos x="0" y="315"/>
                </a:cxn>
                <a:cxn ang="0">
                  <a:pos x="0" y="318"/>
                </a:cxn>
                <a:cxn ang="0">
                  <a:pos x="2" y="321"/>
                </a:cxn>
                <a:cxn ang="0">
                  <a:pos x="6" y="323"/>
                </a:cxn>
                <a:cxn ang="0">
                  <a:pos x="7" y="323"/>
                </a:cxn>
                <a:cxn ang="0">
                  <a:pos x="10" y="322"/>
                </a:cxn>
                <a:cxn ang="0">
                  <a:pos x="11" y="321"/>
                </a:cxn>
                <a:cxn ang="0">
                  <a:pos x="11" y="319"/>
                </a:cxn>
                <a:cxn ang="0">
                  <a:pos x="11" y="319"/>
                </a:cxn>
                <a:cxn ang="0">
                  <a:pos x="19" y="278"/>
                </a:cxn>
                <a:cxn ang="0">
                  <a:pos x="28" y="236"/>
                </a:cxn>
                <a:cxn ang="0">
                  <a:pos x="37" y="195"/>
                </a:cxn>
                <a:cxn ang="0">
                  <a:pos x="47" y="153"/>
                </a:cxn>
                <a:cxn ang="0">
                  <a:pos x="47" y="153"/>
                </a:cxn>
                <a:cxn ang="0">
                  <a:pos x="58" y="117"/>
                </a:cxn>
                <a:cxn ang="0">
                  <a:pos x="68" y="80"/>
                </a:cxn>
                <a:cxn ang="0">
                  <a:pos x="72" y="62"/>
                </a:cxn>
                <a:cxn ang="0">
                  <a:pos x="76" y="43"/>
                </a:cxn>
                <a:cxn ang="0">
                  <a:pos x="79" y="24"/>
                </a:cxn>
                <a:cxn ang="0">
                  <a:pos x="80" y="5"/>
                </a:cxn>
                <a:cxn ang="0">
                  <a:pos x="80" y="5"/>
                </a:cxn>
                <a:cxn ang="0">
                  <a:pos x="80" y="3"/>
                </a:cxn>
                <a:cxn ang="0">
                  <a:pos x="79" y="2"/>
                </a:cxn>
                <a:cxn ang="0">
                  <a:pos x="75" y="0"/>
                </a:cxn>
                <a:cxn ang="0">
                  <a:pos x="71" y="2"/>
                </a:cxn>
                <a:cxn ang="0">
                  <a:pos x="70" y="3"/>
                </a:cxn>
                <a:cxn ang="0">
                  <a:pos x="68" y="5"/>
                </a:cxn>
                <a:cxn ang="0">
                  <a:pos x="68" y="5"/>
                </a:cxn>
              </a:cxnLst>
              <a:rect l="0" t="0" r="r" b="b"/>
              <a:pathLst>
                <a:path w="80" h="323">
                  <a:moveTo>
                    <a:pt x="68" y="5"/>
                  </a:moveTo>
                  <a:lnTo>
                    <a:pt x="68" y="5"/>
                  </a:lnTo>
                  <a:lnTo>
                    <a:pt x="67" y="24"/>
                  </a:lnTo>
                  <a:lnTo>
                    <a:pt x="66" y="42"/>
                  </a:lnTo>
                  <a:lnTo>
                    <a:pt x="62" y="60"/>
                  </a:lnTo>
                  <a:lnTo>
                    <a:pt x="58" y="79"/>
                  </a:lnTo>
                  <a:lnTo>
                    <a:pt x="47" y="114"/>
                  </a:lnTo>
                  <a:lnTo>
                    <a:pt x="37" y="151"/>
                  </a:lnTo>
                  <a:lnTo>
                    <a:pt x="37" y="151"/>
                  </a:lnTo>
                  <a:lnTo>
                    <a:pt x="27" y="191"/>
                  </a:lnTo>
                  <a:lnTo>
                    <a:pt x="16" y="233"/>
                  </a:lnTo>
                  <a:lnTo>
                    <a:pt x="7" y="274"/>
                  </a:lnTo>
                  <a:lnTo>
                    <a:pt x="0" y="315"/>
                  </a:lnTo>
                  <a:lnTo>
                    <a:pt x="0" y="315"/>
                  </a:lnTo>
                  <a:lnTo>
                    <a:pt x="0" y="318"/>
                  </a:lnTo>
                  <a:lnTo>
                    <a:pt x="2" y="321"/>
                  </a:lnTo>
                  <a:lnTo>
                    <a:pt x="6" y="323"/>
                  </a:lnTo>
                  <a:lnTo>
                    <a:pt x="7" y="323"/>
                  </a:lnTo>
                  <a:lnTo>
                    <a:pt x="10" y="322"/>
                  </a:lnTo>
                  <a:lnTo>
                    <a:pt x="11" y="321"/>
                  </a:lnTo>
                  <a:lnTo>
                    <a:pt x="11" y="319"/>
                  </a:lnTo>
                  <a:lnTo>
                    <a:pt x="11" y="319"/>
                  </a:lnTo>
                  <a:lnTo>
                    <a:pt x="19" y="278"/>
                  </a:lnTo>
                  <a:lnTo>
                    <a:pt x="28" y="236"/>
                  </a:lnTo>
                  <a:lnTo>
                    <a:pt x="37" y="195"/>
                  </a:lnTo>
                  <a:lnTo>
                    <a:pt x="47" y="153"/>
                  </a:lnTo>
                  <a:lnTo>
                    <a:pt x="47" y="153"/>
                  </a:lnTo>
                  <a:lnTo>
                    <a:pt x="58" y="117"/>
                  </a:lnTo>
                  <a:lnTo>
                    <a:pt x="68" y="80"/>
                  </a:lnTo>
                  <a:lnTo>
                    <a:pt x="72" y="62"/>
                  </a:lnTo>
                  <a:lnTo>
                    <a:pt x="76" y="43"/>
                  </a:lnTo>
                  <a:lnTo>
                    <a:pt x="79" y="24"/>
                  </a:lnTo>
                  <a:lnTo>
                    <a:pt x="80" y="5"/>
                  </a:lnTo>
                  <a:lnTo>
                    <a:pt x="80" y="5"/>
                  </a:lnTo>
                  <a:lnTo>
                    <a:pt x="80" y="3"/>
                  </a:lnTo>
                  <a:lnTo>
                    <a:pt x="79" y="2"/>
                  </a:lnTo>
                  <a:lnTo>
                    <a:pt x="75" y="0"/>
                  </a:lnTo>
                  <a:lnTo>
                    <a:pt x="71" y="2"/>
                  </a:lnTo>
                  <a:lnTo>
                    <a:pt x="70" y="3"/>
                  </a:lnTo>
                  <a:lnTo>
                    <a:pt x="68" y="5"/>
                  </a:lnTo>
                  <a:lnTo>
                    <a:pt x="68"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6" name="Freeform 1242"/>
            <p:cNvSpPr/>
            <p:nvPr/>
          </p:nvSpPr>
          <p:spPr bwMode="auto">
            <a:xfrm>
              <a:off x="5707063" y="2260600"/>
              <a:ext cx="19050" cy="114300"/>
            </a:xfrm>
            <a:custGeom>
              <a:avLst/>
              <a:gdLst/>
              <a:ahLst/>
              <a:cxnLst>
                <a:cxn ang="0">
                  <a:pos x="38" y="4"/>
                </a:cxn>
                <a:cxn ang="0">
                  <a:pos x="38" y="4"/>
                </a:cxn>
                <a:cxn ang="0">
                  <a:pos x="33" y="36"/>
                </a:cxn>
                <a:cxn ang="0">
                  <a:pos x="29" y="68"/>
                </a:cxn>
                <a:cxn ang="0">
                  <a:pos x="22" y="133"/>
                </a:cxn>
                <a:cxn ang="0">
                  <a:pos x="22" y="133"/>
                </a:cxn>
                <a:cxn ang="0">
                  <a:pos x="17" y="171"/>
                </a:cxn>
                <a:cxn ang="0">
                  <a:pos x="12" y="208"/>
                </a:cxn>
                <a:cxn ang="0">
                  <a:pos x="5" y="246"/>
                </a:cxn>
                <a:cxn ang="0">
                  <a:pos x="0" y="282"/>
                </a:cxn>
                <a:cxn ang="0">
                  <a:pos x="0" y="282"/>
                </a:cxn>
                <a:cxn ang="0">
                  <a:pos x="0" y="285"/>
                </a:cxn>
                <a:cxn ang="0">
                  <a:pos x="1" y="287"/>
                </a:cxn>
                <a:cxn ang="0">
                  <a:pos x="4" y="287"/>
                </a:cxn>
                <a:cxn ang="0">
                  <a:pos x="5" y="289"/>
                </a:cxn>
                <a:cxn ang="0">
                  <a:pos x="9" y="287"/>
                </a:cxn>
                <a:cxn ang="0">
                  <a:pos x="11" y="285"/>
                </a:cxn>
                <a:cxn ang="0">
                  <a:pos x="12" y="282"/>
                </a:cxn>
                <a:cxn ang="0">
                  <a:pos x="12" y="282"/>
                </a:cxn>
                <a:cxn ang="0">
                  <a:pos x="16" y="248"/>
                </a:cxn>
                <a:cxn ang="0">
                  <a:pos x="21" y="213"/>
                </a:cxn>
                <a:cxn ang="0">
                  <a:pos x="28" y="179"/>
                </a:cxn>
                <a:cxn ang="0">
                  <a:pos x="33" y="145"/>
                </a:cxn>
                <a:cxn ang="0">
                  <a:pos x="33" y="145"/>
                </a:cxn>
                <a:cxn ang="0">
                  <a:pos x="41" y="75"/>
                </a:cxn>
                <a:cxn ang="0">
                  <a:pos x="45" y="40"/>
                </a:cxn>
                <a:cxn ang="0">
                  <a:pos x="50" y="6"/>
                </a:cxn>
                <a:cxn ang="0">
                  <a:pos x="50" y="6"/>
                </a:cxn>
                <a:cxn ang="0">
                  <a:pos x="50" y="4"/>
                </a:cxn>
                <a:cxn ang="0">
                  <a:pos x="49" y="2"/>
                </a:cxn>
                <a:cxn ang="0">
                  <a:pos x="45" y="0"/>
                </a:cxn>
                <a:cxn ang="0">
                  <a:pos x="43" y="0"/>
                </a:cxn>
                <a:cxn ang="0">
                  <a:pos x="41" y="0"/>
                </a:cxn>
                <a:cxn ang="0">
                  <a:pos x="39" y="1"/>
                </a:cxn>
                <a:cxn ang="0">
                  <a:pos x="38" y="4"/>
                </a:cxn>
                <a:cxn ang="0">
                  <a:pos x="38" y="4"/>
                </a:cxn>
              </a:cxnLst>
              <a:rect l="0" t="0" r="r" b="b"/>
              <a:pathLst>
                <a:path w="50" h="289">
                  <a:moveTo>
                    <a:pt x="38" y="4"/>
                  </a:moveTo>
                  <a:lnTo>
                    <a:pt x="38" y="4"/>
                  </a:lnTo>
                  <a:lnTo>
                    <a:pt x="33" y="36"/>
                  </a:lnTo>
                  <a:lnTo>
                    <a:pt x="29" y="68"/>
                  </a:lnTo>
                  <a:lnTo>
                    <a:pt x="22" y="133"/>
                  </a:lnTo>
                  <a:lnTo>
                    <a:pt x="22" y="133"/>
                  </a:lnTo>
                  <a:lnTo>
                    <a:pt x="17" y="171"/>
                  </a:lnTo>
                  <a:lnTo>
                    <a:pt x="12" y="208"/>
                  </a:lnTo>
                  <a:lnTo>
                    <a:pt x="5" y="246"/>
                  </a:lnTo>
                  <a:lnTo>
                    <a:pt x="0" y="282"/>
                  </a:lnTo>
                  <a:lnTo>
                    <a:pt x="0" y="282"/>
                  </a:lnTo>
                  <a:lnTo>
                    <a:pt x="0" y="285"/>
                  </a:lnTo>
                  <a:lnTo>
                    <a:pt x="1" y="287"/>
                  </a:lnTo>
                  <a:lnTo>
                    <a:pt x="4" y="287"/>
                  </a:lnTo>
                  <a:lnTo>
                    <a:pt x="5" y="289"/>
                  </a:lnTo>
                  <a:lnTo>
                    <a:pt x="9" y="287"/>
                  </a:lnTo>
                  <a:lnTo>
                    <a:pt x="11" y="285"/>
                  </a:lnTo>
                  <a:lnTo>
                    <a:pt x="12" y="282"/>
                  </a:lnTo>
                  <a:lnTo>
                    <a:pt x="12" y="282"/>
                  </a:lnTo>
                  <a:lnTo>
                    <a:pt x="16" y="248"/>
                  </a:lnTo>
                  <a:lnTo>
                    <a:pt x="21" y="213"/>
                  </a:lnTo>
                  <a:lnTo>
                    <a:pt x="28" y="179"/>
                  </a:lnTo>
                  <a:lnTo>
                    <a:pt x="33" y="145"/>
                  </a:lnTo>
                  <a:lnTo>
                    <a:pt x="33" y="145"/>
                  </a:lnTo>
                  <a:lnTo>
                    <a:pt x="41" y="75"/>
                  </a:lnTo>
                  <a:lnTo>
                    <a:pt x="45" y="40"/>
                  </a:lnTo>
                  <a:lnTo>
                    <a:pt x="50" y="6"/>
                  </a:lnTo>
                  <a:lnTo>
                    <a:pt x="50" y="6"/>
                  </a:lnTo>
                  <a:lnTo>
                    <a:pt x="50" y="4"/>
                  </a:lnTo>
                  <a:lnTo>
                    <a:pt x="49" y="2"/>
                  </a:lnTo>
                  <a:lnTo>
                    <a:pt x="45" y="0"/>
                  </a:lnTo>
                  <a:lnTo>
                    <a:pt x="43" y="0"/>
                  </a:lnTo>
                  <a:lnTo>
                    <a:pt x="41" y="0"/>
                  </a:lnTo>
                  <a:lnTo>
                    <a:pt x="39" y="1"/>
                  </a:lnTo>
                  <a:lnTo>
                    <a:pt x="38" y="4"/>
                  </a:lnTo>
                  <a:lnTo>
                    <a:pt x="38"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7" name="Freeform 1243"/>
            <p:cNvSpPr/>
            <p:nvPr/>
          </p:nvSpPr>
          <p:spPr bwMode="auto">
            <a:xfrm>
              <a:off x="5729288" y="2193925"/>
              <a:ext cx="7938" cy="25400"/>
            </a:xfrm>
            <a:custGeom>
              <a:avLst/>
              <a:gdLst/>
              <a:ahLst/>
              <a:cxnLst>
                <a:cxn ang="0">
                  <a:pos x="8" y="5"/>
                </a:cxn>
                <a:cxn ang="0">
                  <a:pos x="8" y="5"/>
                </a:cxn>
                <a:cxn ang="0">
                  <a:pos x="8" y="19"/>
                </a:cxn>
                <a:cxn ang="0">
                  <a:pos x="8" y="26"/>
                </a:cxn>
                <a:cxn ang="0">
                  <a:pos x="6" y="32"/>
                </a:cxn>
                <a:cxn ang="0">
                  <a:pos x="6" y="32"/>
                </a:cxn>
                <a:cxn ang="0">
                  <a:pos x="2" y="45"/>
                </a:cxn>
                <a:cxn ang="0">
                  <a:pos x="0" y="59"/>
                </a:cxn>
                <a:cxn ang="0">
                  <a:pos x="0" y="59"/>
                </a:cxn>
                <a:cxn ang="0">
                  <a:pos x="0" y="62"/>
                </a:cxn>
                <a:cxn ang="0">
                  <a:pos x="1" y="63"/>
                </a:cxn>
                <a:cxn ang="0">
                  <a:pos x="5" y="64"/>
                </a:cxn>
                <a:cxn ang="0">
                  <a:pos x="9" y="63"/>
                </a:cxn>
                <a:cxn ang="0">
                  <a:pos x="10" y="62"/>
                </a:cxn>
                <a:cxn ang="0">
                  <a:pos x="12" y="59"/>
                </a:cxn>
                <a:cxn ang="0">
                  <a:pos x="12" y="59"/>
                </a:cxn>
                <a:cxn ang="0">
                  <a:pos x="12" y="53"/>
                </a:cxn>
                <a:cxn ang="0">
                  <a:pos x="14" y="46"/>
                </a:cxn>
                <a:cxn ang="0">
                  <a:pos x="14" y="46"/>
                </a:cxn>
                <a:cxn ang="0">
                  <a:pos x="17" y="39"/>
                </a:cxn>
                <a:cxn ang="0">
                  <a:pos x="18" y="36"/>
                </a:cxn>
                <a:cxn ang="0">
                  <a:pos x="18" y="32"/>
                </a:cxn>
                <a:cxn ang="0">
                  <a:pos x="18" y="5"/>
                </a:cxn>
                <a:cxn ang="0">
                  <a:pos x="18" y="5"/>
                </a:cxn>
                <a:cxn ang="0">
                  <a:pos x="18" y="3"/>
                </a:cxn>
                <a:cxn ang="0">
                  <a:pos x="17" y="2"/>
                </a:cxn>
                <a:cxn ang="0">
                  <a:pos x="13" y="0"/>
                </a:cxn>
                <a:cxn ang="0">
                  <a:pos x="9" y="2"/>
                </a:cxn>
                <a:cxn ang="0">
                  <a:pos x="8" y="3"/>
                </a:cxn>
                <a:cxn ang="0">
                  <a:pos x="8" y="5"/>
                </a:cxn>
                <a:cxn ang="0">
                  <a:pos x="8" y="5"/>
                </a:cxn>
              </a:cxnLst>
              <a:rect l="0" t="0" r="r" b="b"/>
              <a:pathLst>
                <a:path w="18" h="64">
                  <a:moveTo>
                    <a:pt x="8" y="5"/>
                  </a:moveTo>
                  <a:lnTo>
                    <a:pt x="8" y="5"/>
                  </a:lnTo>
                  <a:lnTo>
                    <a:pt x="8" y="19"/>
                  </a:lnTo>
                  <a:lnTo>
                    <a:pt x="8" y="26"/>
                  </a:lnTo>
                  <a:lnTo>
                    <a:pt x="6" y="32"/>
                  </a:lnTo>
                  <a:lnTo>
                    <a:pt x="6" y="32"/>
                  </a:lnTo>
                  <a:lnTo>
                    <a:pt x="2" y="45"/>
                  </a:lnTo>
                  <a:lnTo>
                    <a:pt x="0" y="59"/>
                  </a:lnTo>
                  <a:lnTo>
                    <a:pt x="0" y="59"/>
                  </a:lnTo>
                  <a:lnTo>
                    <a:pt x="0" y="62"/>
                  </a:lnTo>
                  <a:lnTo>
                    <a:pt x="1" y="63"/>
                  </a:lnTo>
                  <a:lnTo>
                    <a:pt x="5" y="64"/>
                  </a:lnTo>
                  <a:lnTo>
                    <a:pt x="9" y="63"/>
                  </a:lnTo>
                  <a:lnTo>
                    <a:pt x="10" y="62"/>
                  </a:lnTo>
                  <a:lnTo>
                    <a:pt x="12" y="59"/>
                  </a:lnTo>
                  <a:lnTo>
                    <a:pt x="12" y="59"/>
                  </a:lnTo>
                  <a:lnTo>
                    <a:pt x="12" y="53"/>
                  </a:lnTo>
                  <a:lnTo>
                    <a:pt x="14" y="46"/>
                  </a:lnTo>
                  <a:lnTo>
                    <a:pt x="14" y="46"/>
                  </a:lnTo>
                  <a:lnTo>
                    <a:pt x="17" y="39"/>
                  </a:lnTo>
                  <a:lnTo>
                    <a:pt x="18" y="36"/>
                  </a:lnTo>
                  <a:lnTo>
                    <a:pt x="18" y="32"/>
                  </a:lnTo>
                  <a:lnTo>
                    <a:pt x="18" y="5"/>
                  </a:lnTo>
                  <a:lnTo>
                    <a:pt x="18" y="5"/>
                  </a:lnTo>
                  <a:lnTo>
                    <a:pt x="18" y="3"/>
                  </a:lnTo>
                  <a:lnTo>
                    <a:pt x="17" y="2"/>
                  </a:lnTo>
                  <a:lnTo>
                    <a:pt x="13" y="0"/>
                  </a:lnTo>
                  <a:lnTo>
                    <a:pt x="9" y="2"/>
                  </a:lnTo>
                  <a:lnTo>
                    <a:pt x="8" y="3"/>
                  </a:lnTo>
                  <a:lnTo>
                    <a:pt x="8" y="5"/>
                  </a:lnTo>
                  <a:lnTo>
                    <a:pt x="8"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8" name="Freeform 1244"/>
            <p:cNvSpPr/>
            <p:nvPr/>
          </p:nvSpPr>
          <p:spPr bwMode="auto">
            <a:xfrm>
              <a:off x="5741988" y="2182813"/>
              <a:ext cx="26988" cy="149225"/>
            </a:xfrm>
            <a:custGeom>
              <a:avLst/>
              <a:gdLst/>
              <a:ahLst/>
              <a:cxnLst>
                <a:cxn ang="0">
                  <a:pos x="59" y="5"/>
                </a:cxn>
                <a:cxn ang="0">
                  <a:pos x="59" y="5"/>
                </a:cxn>
                <a:cxn ang="0">
                  <a:pos x="58" y="34"/>
                </a:cxn>
                <a:cxn ang="0">
                  <a:pos x="54" y="62"/>
                </a:cxn>
                <a:cxn ang="0">
                  <a:pos x="49" y="89"/>
                </a:cxn>
                <a:cxn ang="0">
                  <a:pos x="44" y="117"/>
                </a:cxn>
                <a:cxn ang="0">
                  <a:pos x="31" y="170"/>
                </a:cxn>
                <a:cxn ang="0">
                  <a:pos x="17" y="225"/>
                </a:cxn>
                <a:cxn ang="0">
                  <a:pos x="17" y="225"/>
                </a:cxn>
                <a:cxn ang="0">
                  <a:pos x="7" y="272"/>
                </a:cxn>
                <a:cxn ang="0">
                  <a:pos x="4" y="297"/>
                </a:cxn>
                <a:cxn ang="0">
                  <a:pos x="2" y="321"/>
                </a:cxn>
                <a:cxn ang="0">
                  <a:pos x="2" y="321"/>
                </a:cxn>
                <a:cxn ang="0">
                  <a:pos x="0" y="348"/>
                </a:cxn>
                <a:cxn ang="0">
                  <a:pos x="2" y="361"/>
                </a:cxn>
                <a:cxn ang="0">
                  <a:pos x="4" y="366"/>
                </a:cxn>
                <a:cxn ang="0">
                  <a:pos x="7" y="373"/>
                </a:cxn>
                <a:cxn ang="0">
                  <a:pos x="7" y="373"/>
                </a:cxn>
                <a:cxn ang="0">
                  <a:pos x="8" y="376"/>
                </a:cxn>
                <a:cxn ang="0">
                  <a:pos x="10" y="376"/>
                </a:cxn>
                <a:cxn ang="0">
                  <a:pos x="12" y="376"/>
                </a:cxn>
                <a:cxn ang="0">
                  <a:pos x="14" y="376"/>
                </a:cxn>
                <a:cxn ang="0">
                  <a:pos x="16" y="372"/>
                </a:cxn>
                <a:cxn ang="0">
                  <a:pos x="17" y="370"/>
                </a:cxn>
                <a:cxn ang="0">
                  <a:pos x="16" y="368"/>
                </a:cxn>
                <a:cxn ang="0">
                  <a:pos x="16" y="368"/>
                </a:cxn>
                <a:cxn ang="0">
                  <a:pos x="12" y="357"/>
                </a:cxn>
                <a:cxn ang="0">
                  <a:pos x="11" y="347"/>
                </a:cxn>
                <a:cxn ang="0">
                  <a:pos x="11" y="336"/>
                </a:cxn>
                <a:cxn ang="0">
                  <a:pos x="12" y="324"/>
                </a:cxn>
                <a:cxn ang="0">
                  <a:pos x="16" y="301"/>
                </a:cxn>
                <a:cxn ang="0">
                  <a:pos x="20" y="280"/>
                </a:cxn>
                <a:cxn ang="0">
                  <a:pos x="20" y="280"/>
                </a:cxn>
                <a:cxn ang="0">
                  <a:pos x="28" y="233"/>
                </a:cxn>
                <a:cxn ang="0">
                  <a:pos x="33" y="209"/>
                </a:cxn>
                <a:cxn ang="0">
                  <a:pos x="38" y="187"/>
                </a:cxn>
                <a:cxn ang="0">
                  <a:pos x="38" y="187"/>
                </a:cxn>
                <a:cxn ang="0">
                  <a:pos x="51" y="143"/>
                </a:cxn>
                <a:cxn ang="0">
                  <a:pos x="61" y="97"/>
                </a:cxn>
                <a:cxn ang="0">
                  <a:pos x="65" y="75"/>
                </a:cxn>
                <a:cxn ang="0">
                  <a:pos x="67" y="51"/>
                </a:cxn>
                <a:cxn ang="0">
                  <a:pos x="70" y="28"/>
                </a:cxn>
                <a:cxn ang="0">
                  <a:pos x="70" y="5"/>
                </a:cxn>
                <a:cxn ang="0">
                  <a:pos x="70" y="5"/>
                </a:cxn>
                <a:cxn ang="0">
                  <a:pos x="70" y="3"/>
                </a:cxn>
                <a:cxn ang="0">
                  <a:pos x="68" y="1"/>
                </a:cxn>
                <a:cxn ang="0">
                  <a:pos x="65" y="0"/>
                </a:cxn>
                <a:cxn ang="0">
                  <a:pos x="61" y="1"/>
                </a:cxn>
                <a:cxn ang="0">
                  <a:pos x="59" y="3"/>
                </a:cxn>
                <a:cxn ang="0">
                  <a:pos x="59" y="5"/>
                </a:cxn>
                <a:cxn ang="0">
                  <a:pos x="59" y="5"/>
                </a:cxn>
              </a:cxnLst>
              <a:rect l="0" t="0" r="r" b="b"/>
              <a:pathLst>
                <a:path w="70" h="376">
                  <a:moveTo>
                    <a:pt x="59" y="5"/>
                  </a:moveTo>
                  <a:lnTo>
                    <a:pt x="59" y="5"/>
                  </a:lnTo>
                  <a:lnTo>
                    <a:pt x="58" y="34"/>
                  </a:lnTo>
                  <a:lnTo>
                    <a:pt x="54" y="62"/>
                  </a:lnTo>
                  <a:lnTo>
                    <a:pt x="49" y="89"/>
                  </a:lnTo>
                  <a:lnTo>
                    <a:pt x="44" y="117"/>
                  </a:lnTo>
                  <a:lnTo>
                    <a:pt x="31" y="170"/>
                  </a:lnTo>
                  <a:lnTo>
                    <a:pt x="17" y="225"/>
                  </a:lnTo>
                  <a:lnTo>
                    <a:pt x="17" y="225"/>
                  </a:lnTo>
                  <a:lnTo>
                    <a:pt x="7" y="272"/>
                  </a:lnTo>
                  <a:lnTo>
                    <a:pt x="4" y="297"/>
                  </a:lnTo>
                  <a:lnTo>
                    <a:pt x="2" y="321"/>
                  </a:lnTo>
                  <a:lnTo>
                    <a:pt x="2" y="321"/>
                  </a:lnTo>
                  <a:lnTo>
                    <a:pt x="0" y="348"/>
                  </a:lnTo>
                  <a:lnTo>
                    <a:pt x="2" y="361"/>
                  </a:lnTo>
                  <a:lnTo>
                    <a:pt x="4" y="366"/>
                  </a:lnTo>
                  <a:lnTo>
                    <a:pt x="7" y="373"/>
                  </a:lnTo>
                  <a:lnTo>
                    <a:pt x="7" y="373"/>
                  </a:lnTo>
                  <a:lnTo>
                    <a:pt x="8" y="376"/>
                  </a:lnTo>
                  <a:lnTo>
                    <a:pt x="10" y="376"/>
                  </a:lnTo>
                  <a:lnTo>
                    <a:pt x="12" y="376"/>
                  </a:lnTo>
                  <a:lnTo>
                    <a:pt x="14" y="376"/>
                  </a:lnTo>
                  <a:lnTo>
                    <a:pt x="16" y="372"/>
                  </a:lnTo>
                  <a:lnTo>
                    <a:pt x="17" y="370"/>
                  </a:lnTo>
                  <a:lnTo>
                    <a:pt x="16" y="368"/>
                  </a:lnTo>
                  <a:lnTo>
                    <a:pt x="16" y="368"/>
                  </a:lnTo>
                  <a:lnTo>
                    <a:pt x="12" y="357"/>
                  </a:lnTo>
                  <a:lnTo>
                    <a:pt x="11" y="347"/>
                  </a:lnTo>
                  <a:lnTo>
                    <a:pt x="11" y="336"/>
                  </a:lnTo>
                  <a:lnTo>
                    <a:pt x="12" y="324"/>
                  </a:lnTo>
                  <a:lnTo>
                    <a:pt x="16" y="301"/>
                  </a:lnTo>
                  <a:lnTo>
                    <a:pt x="20" y="280"/>
                  </a:lnTo>
                  <a:lnTo>
                    <a:pt x="20" y="280"/>
                  </a:lnTo>
                  <a:lnTo>
                    <a:pt x="28" y="233"/>
                  </a:lnTo>
                  <a:lnTo>
                    <a:pt x="33" y="209"/>
                  </a:lnTo>
                  <a:lnTo>
                    <a:pt x="38" y="187"/>
                  </a:lnTo>
                  <a:lnTo>
                    <a:pt x="38" y="187"/>
                  </a:lnTo>
                  <a:lnTo>
                    <a:pt x="51" y="143"/>
                  </a:lnTo>
                  <a:lnTo>
                    <a:pt x="61" y="97"/>
                  </a:lnTo>
                  <a:lnTo>
                    <a:pt x="65" y="75"/>
                  </a:lnTo>
                  <a:lnTo>
                    <a:pt x="67" y="51"/>
                  </a:lnTo>
                  <a:lnTo>
                    <a:pt x="70" y="28"/>
                  </a:lnTo>
                  <a:lnTo>
                    <a:pt x="70" y="5"/>
                  </a:lnTo>
                  <a:lnTo>
                    <a:pt x="70" y="5"/>
                  </a:lnTo>
                  <a:lnTo>
                    <a:pt x="70" y="3"/>
                  </a:lnTo>
                  <a:lnTo>
                    <a:pt x="68" y="1"/>
                  </a:lnTo>
                  <a:lnTo>
                    <a:pt x="65" y="0"/>
                  </a:lnTo>
                  <a:lnTo>
                    <a:pt x="61" y="1"/>
                  </a:lnTo>
                  <a:lnTo>
                    <a:pt x="59" y="3"/>
                  </a:lnTo>
                  <a:lnTo>
                    <a:pt x="59" y="5"/>
                  </a:lnTo>
                  <a:lnTo>
                    <a:pt x="59"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79" name="Freeform 1245"/>
            <p:cNvSpPr/>
            <p:nvPr/>
          </p:nvSpPr>
          <p:spPr bwMode="auto">
            <a:xfrm>
              <a:off x="5778501" y="2181225"/>
              <a:ext cx="26988" cy="115888"/>
            </a:xfrm>
            <a:custGeom>
              <a:avLst/>
              <a:gdLst/>
              <a:ahLst/>
              <a:cxnLst>
                <a:cxn ang="0">
                  <a:pos x="58" y="4"/>
                </a:cxn>
                <a:cxn ang="0">
                  <a:pos x="58" y="4"/>
                </a:cxn>
                <a:cxn ang="0">
                  <a:pos x="55" y="11"/>
                </a:cxn>
                <a:cxn ang="0">
                  <a:pos x="51" y="17"/>
                </a:cxn>
                <a:cxn ang="0">
                  <a:pos x="49" y="24"/>
                </a:cxn>
                <a:cxn ang="0">
                  <a:pos x="46" y="30"/>
                </a:cxn>
                <a:cxn ang="0">
                  <a:pos x="46" y="30"/>
                </a:cxn>
                <a:cxn ang="0">
                  <a:pos x="45" y="37"/>
                </a:cxn>
                <a:cxn ang="0">
                  <a:pos x="43" y="45"/>
                </a:cxn>
                <a:cxn ang="0">
                  <a:pos x="43" y="59"/>
                </a:cxn>
                <a:cxn ang="0">
                  <a:pos x="43" y="59"/>
                </a:cxn>
                <a:cxn ang="0">
                  <a:pos x="40" y="101"/>
                </a:cxn>
                <a:cxn ang="0">
                  <a:pos x="36" y="122"/>
                </a:cxn>
                <a:cxn ang="0">
                  <a:pos x="32" y="143"/>
                </a:cxn>
                <a:cxn ang="0">
                  <a:pos x="32" y="143"/>
                </a:cxn>
                <a:cxn ang="0">
                  <a:pos x="16" y="221"/>
                </a:cxn>
                <a:cxn ang="0">
                  <a:pos x="16" y="221"/>
                </a:cxn>
                <a:cxn ang="0">
                  <a:pos x="11" y="237"/>
                </a:cxn>
                <a:cxn ang="0">
                  <a:pos x="7" y="254"/>
                </a:cxn>
                <a:cxn ang="0">
                  <a:pos x="3" y="270"/>
                </a:cxn>
                <a:cxn ang="0">
                  <a:pos x="0" y="287"/>
                </a:cxn>
                <a:cxn ang="0">
                  <a:pos x="0" y="287"/>
                </a:cxn>
                <a:cxn ang="0">
                  <a:pos x="0" y="289"/>
                </a:cxn>
                <a:cxn ang="0">
                  <a:pos x="2" y="291"/>
                </a:cxn>
                <a:cxn ang="0">
                  <a:pos x="6" y="292"/>
                </a:cxn>
                <a:cxn ang="0">
                  <a:pos x="9" y="291"/>
                </a:cxn>
                <a:cxn ang="0">
                  <a:pos x="11" y="289"/>
                </a:cxn>
                <a:cxn ang="0">
                  <a:pos x="12" y="287"/>
                </a:cxn>
                <a:cxn ang="0">
                  <a:pos x="12" y="287"/>
                </a:cxn>
                <a:cxn ang="0">
                  <a:pos x="12" y="277"/>
                </a:cxn>
                <a:cxn ang="0">
                  <a:pos x="13" y="268"/>
                </a:cxn>
                <a:cxn ang="0">
                  <a:pos x="19" y="250"/>
                </a:cxn>
                <a:cxn ang="0">
                  <a:pos x="24" y="232"/>
                </a:cxn>
                <a:cxn ang="0">
                  <a:pos x="29" y="213"/>
                </a:cxn>
                <a:cxn ang="0">
                  <a:pos x="29" y="213"/>
                </a:cxn>
                <a:cxn ang="0">
                  <a:pos x="45" y="136"/>
                </a:cxn>
                <a:cxn ang="0">
                  <a:pos x="45" y="136"/>
                </a:cxn>
                <a:cxn ang="0">
                  <a:pos x="49" y="119"/>
                </a:cxn>
                <a:cxn ang="0">
                  <a:pos x="51" y="102"/>
                </a:cxn>
                <a:cxn ang="0">
                  <a:pos x="54" y="70"/>
                </a:cxn>
                <a:cxn ang="0">
                  <a:pos x="54" y="70"/>
                </a:cxn>
                <a:cxn ang="0">
                  <a:pos x="55" y="49"/>
                </a:cxn>
                <a:cxn ang="0">
                  <a:pos x="57" y="38"/>
                </a:cxn>
                <a:cxn ang="0">
                  <a:pos x="60" y="29"/>
                </a:cxn>
                <a:cxn ang="0">
                  <a:pos x="60" y="29"/>
                </a:cxn>
                <a:cxn ang="0">
                  <a:pos x="64" y="17"/>
                </a:cxn>
                <a:cxn ang="0">
                  <a:pos x="68" y="7"/>
                </a:cxn>
                <a:cxn ang="0">
                  <a:pos x="68" y="7"/>
                </a:cxn>
                <a:cxn ang="0">
                  <a:pos x="68" y="4"/>
                </a:cxn>
                <a:cxn ang="0">
                  <a:pos x="67" y="3"/>
                </a:cxn>
                <a:cxn ang="0">
                  <a:pos x="64" y="0"/>
                </a:cxn>
                <a:cxn ang="0">
                  <a:pos x="62" y="0"/>
                </a:cxn>
                <a:cxn ang="0">
                  <a:pos x="60" y="0"/>
                </a:cxn>
                <a:cxn ang="0">
                  <a:pos x="58" y="2"/>
                </a:cxn>
                <a:cxn ang="0">
                  <a:pos x="58" y="4"/>
                </a:cxn>
                <a:cxn ang="0">
                  <a:pos x="58" y="4"/>
                </a:cxn>
              </a:cxnLst>
              <a:rect l="0" t="0" r="r" b="b"/>
              <a:pathLst>
                <a:path w="68" h="292">
                  <a:moveTo>
                    <a:pt x="58" y="4"/>
                  </a:moveTo>
                  <a:lnTo>
                    <a:pt x="58" y="4"/>
                  </a:lnTo>
                  <a:lnTo>
                    <a:pt x="55" y="11"/>
                  </a:lnTo>
                  <a:lnTo>
                    <a:pt x="51" y="17"/>
                  </a:lnTo>
                  <a:lnTo>
                    <a:pt x="49" y="24"/>
                  </a:lnTo>
                  <a:lnTo>
                    <a:pt x="46" y="30"/>
                  </a:lnTo>
                  <a:lnTo>
                    <a:pt x="46" y="30"/>
                  </a:lnTo>
                  <a:lnTo>
                    <a:pt x="45" y="37"/>
                  </a:lnTo>
                  <a:lnTo>
                    <a:pt x="43" y="45"/>
                  </a:lnTo>
                  <a:lnTo>
                    <a:pt x="43" y="59"/>
                  </a:lnTo>
                  <a:lnTo>
                    <a:pt x="43" y="59"/>
                  </a:lnTo>
                  <a:lnTo>
                    <a:pt x="40" y="101"/>
                  </a:lnTo>
                  <a:lnTo>
                    <a:pt x="36" y="122"/>
                  </a:lnTo>
                  <a:lnTo>
                    <a:pt x="32" y="143"/>
                  </a:lnTo>
                  <a:lnTo>
                    <a:pt x="32" y="143"/>
                  </a:lnTo>
                  <a:lnTo>
                    <a:pt x="16" y="221"/>
                  </a:lnTo>
                  <a:lnTo>
                    <a:pt x="16" y="221"/>
                  </a:lnTo>
                  <a:lnTo>
                    <a:pt x="11" y="237"/>
                  </a:lnTo>
                  <a:lnTo>
                    <a:pt x="7" y="254"/>
                  </a:lnTo>
                  <a:lnTo>
                    <a:pt x="3" y="270"/>
                  </a:lnTo>
                  <a:lnTo>
                    <a:pt x="0" y="287"/>
                  </a:lnTo>
                  <a:lnTo>
                    <a:pt x="0" y="287"/>
                  </a:lnTo>
                  <a:lnTo>
                    <a:pt x="0" y="289"/>
                  </a:lnTo>
                  <a:lnTo>
                    <a:pt x="2" y="291"/>
                  </a:lnTo>
                  <a:lnTo>
                    <a:pt x="6" y="292"/>
                  </a:lnTo>
                  <a:lnTo>
                    <a:pt x="9" y="291"/>
                  </a:lnTo>
                  <a:lnTo>
                    <a:pt x="11" y="289"/>
                  </a:lnTo>
                  <a:lnTo>
                    <a:pt x="12" y="287"/>
                  </a:lnTo>
                  <a:lnTo>
                    <a:pt x="12" y="287"/>
                  </a:lnTo>
                  <a:lnTo>
                    <a:pt x="12" y="277"/>
                  </a:lnTo>
                  <a:lnTo>
                    <a:pt x="13" y="268"/>
                  </a:lnTo>
                  <a:lnTo>
                    <a:pt x="19" y="250"/>
                  </a:lnTo>
                  <a:lnTo>
                    <a:pt x="24" y="232"/>
                  </a:lnTo>
                  <a:lnTo>
                    <a:pt x="29" y="213"/>
                  </a:lnTo>
                  <a:lnTo>
                    <a:pt x="29" y="213"/>
                  </a:lnTo>
                  <a:lnTo>
                    <a:pt x="45" y="136"/>
                  </a:lnTo>
                  <a:lnTo>
                    <a:pt x="45" y="136"/>
                  </a:lnTo>
                  <a:lnTo>
                    <a:pt x="49" y="119"/>
                  </a:lnTo>
                  <a:lnTo>
                    <a:pt x="51" y="102"/>
                  </a:lnTo>
                  <a:lnTo>
                    <a:pt x="54" y="70"/>
                  </a:lnTo>
                  <a:lnTo>
                    <a:pt x="54" y="70"/>
                  </a:lnTo>
                  <a:lnTo>
                    <a:pt x="55" y="49"/>
                  </a:lnTo>
                  <a:lnTo>
                    <a:pt x="57" y="38"/>
                  </a:lnTo>
                  <a:lnTo>
                    <a:pt x="60" y="29"/>
                  </a:lnTo>
                  <a:lnTo>
                    <a:pt x="60" y="29"/>
                  </a:lnTo>
                  <a:lnTo>
                    <a:pt x="64" y="17"/>
                  </a:lnTo>
                  <a:lnTo>
                    <a:pt x="68" y="7"/>
                  </a:lnTo>
                  <a:lnTo>
                    <a:pt x="68" y="7"/>
                  </a:lnTo>
                  <a:lnTo>
                    <a:pt x="68" y="4"/>
                  </a:lnTo>
                  <a:lnTo>
                    <a:pt x="67" y="3"/>
                  </a:lnTo>
                  <a:lnTo>
                    <a:pt x="64" y="0"/>
                  </a:lnTo>
                  <a:lnTo>
                    <a:pt x="62" y="0"/>
                  </a:lnTo>
                  <a:lnTo>
                    <a:pt x="60" y="0"/>
                  </a:lnTo>
                  <a:lnTo>
                    <a:pt x="58" y="2"/>
                  </a:lnTo>
                  <a:lnTo>
                    <a:pt x="58" y="4"/>
                  </a:lnTo>
                  <a:lnTo>
                    <a:pt x="58"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0" name="Freeform 1246"/>
            <p:cNvSpPr/>
            <p:nvPr/>
          </p:nvSpPr>
          <p:spPr bwMode="auto">
            <a:xfrm>
              <a:off x="5808663" y="2216150"/>
              <a:ext cx="11113" cy="63500"/>
            </a:xfrm>
            <a:custGeom>
              <a:avLst/>
              <a:gdLst/>
              <a:ahLst/>
              <a:cxnLst>
                <a:cxn ang="0">
                  <a:pos x="26" y="7"/>
                </a:cxn>
                <a:cxn ang="0">
                  <a:pos x="26" y="7"/>
                </a:cxn>
                <a:cxn ang="0">
                  <a:pos x="26" y="4"/>
                </a:cxn>
                <a:cxn ang="0">
                  <a:pos x="25" y="2"/>
                </a:cxn>
                <a:cxn ang="0">
                  <a:pos x="21" y="0"/>
                </a:cxn>
                <a:cxn ang="0">
                  <a:pos x="17" y="2"/>
                </a:cxn>
                <a:cxn ang="0">
                  <a:pos x="16" y="4"/>
                </a:cxn>
                <a:cxn ang="0">
                  <a:pos x="16" y="7"/>
                </a:cxn>
                <a:cxn ang="0">
                  <a:pos x="16" y="7"/>
                </a:cxn>
                <a:cxn ang="0">
                  <a:pos x="15" y="24"/>
                </a:cxn>
                <a:cxn ang="0">
                  <a:pos x="12" y="41"/>
                </a:cxn>
                <a:cxn ang="0">
                  <a:pos x="9" y="58"/>
                </a:cxn>
                <a:cxn ang="0">
                  <a:pos x="8" y="75"/>
                </a:cxn>
                <a:cxn ang="0">
                  <a:pos x="8" y="75"/>
                </a:cxn>
                <a:cxn ang="0">
                  <a:pos x="7" y="85"/>
                </a:cxn>
                <a:cxn ang="0">
                  <a:pos x="5" y="96"/>
                </a:cxn>
                <a:cxn ang="0">
                  <a:pos x="0" y="116"/>
                </a:cxn>
                <a:cxn ang="0">
                  <a:pos x="0" y="116"/>
                </a:cxn>
                <a:cxn ang="0">
                  <a:pos x="0" y="125"/>
                </a:cxn>
                <a:cxn ang="0">
                  <a:pos x="0" y="134"/>
                </a:cxn>
                <a:cxn ang="0">
                  <a:pos x="1" y="144"/>
                </a:cxn>
                <a:cxn ang="0">
                  <a:pos x="0" y="153"/>
                </a:cxn>
                <a:cxn ang="0">
                  <a:pos x="0" y="153"/>
                </a:cxn>
                <a:cxn ang="0">
                  <a:pos x="0" y="156"/>
                </a:cxn>
                <a:cxn ang="0">
                  <a:pos x="1" y="157"/>
                </a:cxn>
                <a:cxn ang="0">
                  <a:pos x="5" y="160"/>
                </a:cxn>
                <a:cxn ang="0">
                  <a:pos x="9" y="160"/>
                </a:cxn>
                <a:cxn ang="0">
                  <a:pos x="11" y="159"/>
                </a:cxn>
                <a:cxn ang="0">
                  <a:pos x="12" y="156"/>
                </a:cxn>
                <a:cxn ang="0">
                  <a:pos x="12" y="156"/>
                </a:cxn>
                <a:cxn ang="0">
                  <a:pos x="13" y="148"/>
                </a:cxn>
                <a:cxn ang="0">
                  <a:pos x="13" y="140"/>
                </a:cxn>
                <a:cxn ang="0">
                  <a:pos x="12" y="125"/>
                </a:cxn>
                <a:cxn ang="0">
                  <a:pos x="12" y="125"/>
                </a:cxn>
                <a:cxn ang="0">
                  <a:pos x="12" y="114"/>
                </a:cxn>
                <a:cxn ang="0">
                  <a:pos x="15" y="104"/>
                </a:cxn>
                <a:cxn ang="0">
                  <a:pos x="16" y="93"/>
                </a:cxn>
                <a:cxn ang="0">
                  <a:pos x="18" y="84"/>
                </a:cxn>
                <a:cxn ang="0">
                  <a:pos x="18" y="84"/>
                </a:cxn>
                <a:cxn ang="0">
                  <a:pos x="24" y="45"/>
                </a:cxn>
                <a:cxn ang="0">
                  <a:pos x="25" y="25"/>
                </a:cxn>
                <a:cxn ang="0">
                  <a:pos x="26" y="7"/>
                </a:cxn>
                <a:cxn ang="0">
                  <a:pos x="26" y="7"/>
                </a:cxn>
              </a:cxnLst>
              <a:rect l="0" t="0" r="r" b="b"/>
              <a:pathLst>
                <a:path w="26" h="160">
                  <a:moveTo>
                    <a:pt x="26" y="7"/>
                  </a:moveTo>
                  <a:lnTo>
                    <a:pt x="26" y="7"/>
                  </a:lnTo>
                  <a:lnTo>
                    <a:pt x="26" y="4"/>
                  </a:lnTo>
                  <a:lnTo>
                    <a:pt x="25" y="2"/>
                  </a:lnTo>
                  <a:lnTo>
                    <a:pt x="21" y="0"/>
                  </a:lnTo>
                  <a:lnTo>
                    <a:pt x="17" y="2"/>
                  </a:lnTo>
                  <a:lnTo>
                    <a:pt x="16" y="4"/>
                  </a:lnTo>
                  <a:lnTo>
                    <a:pt x="16" y="7"/>
                  </a:lnTo>
                  <a:lnTo>
                    <a:pt x="16" y="7"/>
                  </a:lnTo>
                  <a:lnTo>
                    <a:pt x="15" y="24"/>
                  </a:lnTo>
                  <a:lnTo>
                    <a:pt x="12" y="41"/>
                  </a:lnTo>
                  <a:lnTo>
                    <a:pt x="9" y="58"/>
                  </a:lnTo>
                  <a:lnTo>
                    <a:pt x="8" y="75"/>
                  </a:lnTo>
                  <a:lnTo>
                    <a:pt x="8" y="75"/>
                  </a:lnTo>
                  <a:lnTo>
                    <a:pt x="7" y="85"/>
                  </a:lnTo>
                  <a:lnTo>
                    <a:pt x="5" y="96"/>
                  </a:lnTo>
                  <a:lnTo>
                    <a:pt x="0" y="116"/>
                  </a:lnTo>
                  <a:lnTo>
                    <a:pt x="0" y="116"/>
                  </a:lnTo>
                  <a:lnTo>
                    <a:pt x="0" y="125"/>
                  </a:lnTo>
                  <a:lnTo>
                    <a:pt x="0" y="134"/>
                  </a:lnTo>
                  <a:lnTo>
                    <a:pt x="1" y="144"/>
                  </a:lnTo>
                  <a:lnTo>
                    <a:pt x="0" y="153"/>
                  </a:lnTo>
                  <a:lnTo>
                    <a:pt x="0" y="153"/>
                  </a:lnTo>
                  <a:lnTo>
                    <a:pt x="0" y="156"/>
                  </a:lnTo>
                  <a:lnTo>
                    <a:pt x="1" y="157"/>
                  </a:lnTo>
                  <a:lnTo>
                    <a:pt x="5" y="160"/>
                  </a:lnTo>
                  <a:lnTo>
                    <a:pt x="9" y="160"/>
                  </a:lnTo>
                  <a:lnTo>
                    <a:pt x="11" y="159"/>
                  </a:lnTo>
                  <a:lnTo>
                    <a:pt x="12" y="156"/>
                  </a:lnTo>
                  <a:lnTo>
                    <a:pt x="12" y="156"/>
                  </a:lnTo>
                  <a:lnTo>
                    <a:pt x="13" y="148"/>
                  </a:lnTo>
                  <a:lnTo>
                    <a:pt x="13" y="140"/>
                  </a:lnTo>
                  <a:lnTo>
                    <a:pt x="12" y="125"/>
                  </a:lnTo>
                  <a:lnTo>
                    <a:pt x="12" y="125"/>
                  </a:lnTo>
                  <a:lnTo>
                    <a:pt x="12" y="114"/>
                  </a:lnTo>
                  <a:lnTo>
                    <a:pt x="15" y="104"/>
                  </a:lnTo>
                  <a:lnTo>
                    <a:pt x="16" y="93"/>
                  </a:lnTo>
                  <a:lnTo>
                    <a:pt x="18" y="84"/>
                  </a:lnTo>
                  <a:lnTo>
                    <a:pt x="18" y="84"/>
                  </a:lnTo>
                  <a:lnTo>
                    <a:pt x="24" y="45"/>
                  </a:lnTo>
                  <a:lnTo>
                    <a:pt x="25" y="25"/>
                  </a:lnTo>
                  <a:lnTo>
                    <a:pt x="26" y="7"/>
                  </a:lnTo>
                  <a:lnTo>
                    <a:pt x="26"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1" name="Freeform 1247"/>
            <p:cNvSpPr/>
            <p:nvPr/>
          </p:nvSpPr>
          <p:spPr bwMode="auto">
            <a:xfrm>
              <a:off x="5238751" y="2006600"/>
              <a:ext cx="746125" cy="147638"/>
            </a:xfrm>
            <a:custGeom>
              <a:avLst/>
              <a:gdLst/>
              <a:ahLst/>
              <a:cxnLst>
                <a:cxn ang="0">
                  <a:pos x="1873" y="303"/>
                </a:cxn>
                <a:cxn ang="0">
                  <a:pos x="1865" y="211"/>
                </a:cxn>
                <a:cxn ang="0">
                  <a:pos x="1848" y="155"/>
                </a:cxn>
                <a:cxn ang="0">
                  <a:pos x="1826" y="115"/>
                </a:cxn>
                <a:cxn ang="0">
                  <a:pos x="1807" y="91"/>
                </a:cxn>
                <a:cxn ang="0">
                  <a:pos x="1773" y="62"/>
                </a:cxn>
                <a:cxn ang="0">
                  <a:pos x="1735" y="41"/>
                </a:cxn>
                <a:cxn ang="0">
                  <a:pos x="1665" y="20"/>
                </a:cxn>
                <a:cxn ang="0">
                  <a:pos x="1607" y="15"/>
                </a:cxn>
                <a:cxn ang="0">
                  <a:pos x="1087" y="7"/>
                </a:cxn>
                <a:cxn ang="0">
                  <a:pos x="832" y="7"/>
                </a:cxn>
                <a:cxn ang="0">
                  <a:pos x="502" y="0"/>
                </a:cxn>
                <a:cxn ang="0">
                  <a:pos x="255" y="1"/>
                </a:cxn>
                <a:cxn ang="0">
                  <a:pos x="198" y="5"/>
                </a:cxn>
                <a:cxn ang="0">
                  <a:pos x="132" y="22"/>
                </a:cxn>
                <a:cxn ang="0">
                  <a:pos x="95" y="40"/>
                </a:cxn>
                <a:cxn ang="0">
                  <a:pos x="62" y="65"/>
                </a:cxn>
                <a:cxn ang="0">
                  <a:pos x="41" y="90"/>
                </a:cxn>
                <a:cxn ang="0">
                  <a:pos x="17" y="134"/>
                </a:cxn>
                <a:cxn ang="0">
                  <a:pos x="4" y="181"/>
                </a:cxn>
                <a:cxn ang="0">
                  <a:pos x="0" y="265"/>
                </a:cxn>
                <a:cxn ang="0">
                  <a:pos x="1" y="340"/>
                </a:cxn>
                <a:cxn ang="0">
                  <a:pos x="7" y="351"/>
                </a:cxn>
                <a:cxn ang="0">
                  <a:pos x="23" y="357"/>
                </a:cxn>
                <a:cxn ang="0">
                  <a:pos x="39" y="351"/>
                </a:cxn>
                <a:cxn ang="0">
                  <a:pos x="45" y="340"/>
                </a:cxn>
                <a:cxn ang="0">
                  <a:pos x="45" y="265"/>
                </a:cxn>
                <a:cxn ang="0">
                  <a:pos x="48" y="197"/>
                </a:cxn>
                <a:cxn ang="0">
                  <a:pos x="61" y="149"/>
                </a:cxn>
                <a:cxn ang="0">
                  <a:pos x="86" y="105"/>
                </a:cxn>
                <a:cxn ang="0">
                  <a:pos x="113" y="81"/>
                </a:cxn>
                <a:cxn ang="0">
                  <a:pos x="154" y="60"/>
                </a:cxn>
                <a:cxn ang="0">
                  <a:pos x="201" y="48"/>
                </a:cxn>
                <a:cxn ang="0">
                  <a:pos x="300" y="44"/>
                </a:cxn>
                <a:cxn ang="0">
                  <a:pos x="501" y="47"/>
                </a:cxn>
                <a:cxn ang="0">
                  <a:pos x="914" y="53"/>
                </a:cxn>
                <a:cxn ang="0">
                  <a:pos x="1200" y="57"/>
                </a:cxn>
                <a:cxn ang="0">
                  <a:pos x="1487" y="61"/>
                </a:cxn>
                <a:cxn ang="0">
                  <a:pos x="1609" y="61"/>
                </a:cxn>
                <a:cxn ang="0">
                  <a:pos x="1684" y="73"/>
                </a:cxn>
                <a:cxn ang="0">
                  <a:pos x="1728" y="90"/>
                </a:cxn>
                <a:cxn ang="0">
                  <a:pos x="1760" y="111"/>
                </a:cxn>
                <a:cxn ang="0">
                  <a:pos x="1796" y="153"/>
                </a:cxn>
                <a:cxn ang="0">
                  <a:pos x="1815" y="202"/>
                </a:cxn>
                <a:cxn ang="0">
                  <a:pos x="1824" y="256"/>
                </a:cxn>
                <a:cxn ang="0">
                  <a:pos x="1827" y="350"/>
                </a:cxn>
                <a:cxn ang="0">
                  <a:pos x="1830" y="359"/>
                </a:cxn>
                <a:cxn ang="0">
                  <a:pos x="1837" y="370"/>
                </a:cxn>
                <a:cxn ang="0">
                  <a:pos x="1851" y="374"/>
                </a:cxn>
                <a:cxn ang="0">
                  <a:pos x="1866" y="372"/>
                </a:cxn>
                <a:cxn ang="0">
                  <a:pos x="1879" y="358"/>
                </a:cxn>
                <a:cxn ang="0">
                  <a:pos x="1877" y="338"/>
                </a:cxn>
              </a:cxnLst>
              <a:rect l="0" t="0" r="r" b="b"/>
              <a:pathLst>
                <a:path w="1879" h="374">
                  <a:moveTo>
                    <a:pt x="1873" y="333"/>
                  </a:moveTo>
                  <a:lnTo>
                    <a:pt x="1873" y="333"/>
                  </a:lnTo>
                  <a:lnTo>
                    <a:pt x="1873" y="303"/>
                  </a:lnTo>
                  <a:lnTo>
                    <a:pt x="1871" y="272"/>
                  </a:lnTo>
                  <a:lnTo>
                    <a:pt x="1869" y="241"/>
                  </a:lnTo>
                  <a:lnTo>
                    <a:pt x="1865" y="211"/>
                  </a:lnTo>
                  <a:lnTo>
                    <a:pt x="1857" y="183"/>
                  </a:lnTo>
                  <a:lnTo>
                    <a:pt x="1853" y="168"/>
                  </a:lnTo>
                  <a:lnTo>
                    <a:pt x="1848" y="155"/>
                  </a:lnTo>
                  <a:lnTo>
                    <a:pt x="1841" y="141"/>
                  </a:lnTo>
                  <a:lnTo>
                    <a:pt x="1835" y="128"/>
                  </a:lnTo>
                  <a:lnTo>
                    <a:pt x="1826" y="115"/>
                  </a:lnTo>
                  <a:lnTo>
                    <a:pt x="1817" y="102"/>
                  </a:lnTo>
                  <a:lnTo>
                    <a:pt x="1817" y="102"/>
                  </a:lnTo>
                  <a:lnTo>
                    <a:pt x="1807" y="91"/>
                  </a:lnTo>
                  <a:lnTo>
                    <a:pt x="1797" y="81"/>
                  </a:lnTo>
                  <a:lnTo>
                    <a:pt x="1785" y="71"/>
                  </a:lnTo>
                  <a:lnTo>
                    <a:pt x="1773" y="62"/>
                  </a:lnTo>
                  <a:lnTo>
                    <a:pt x="1762" y="54"/>
                  </a:lnTo>
                  <a:lnTo>
                    <a:pt x="1748" y="48"/>
                  </a:lnTo>
                  <a:lnTo>
                    <a:pt x="1735" y="41"/>
                  </a:lnTo>
                  <a:lnTo>
                    <a:pt x="1721" y="36"/>
                  </a:lnTo>
                  <a:lnTo>
                    <a:pt x="1694" y="27"/>
                  </a:lnTo>
                  <a:lnTo>
                    <a:pt x="1665" y="20"/>
                  </a:lnTo>
                  <a:lnTo>
                    <a:pt x="1635" y="17"/>
                  </a:lnTo>
                  <a:lnTo>
                    <a:pt x="1607" y="15"/>
                  </a:lnTo>
                  <a:lnTo>
                    <a:pt x="1607" y="15"/>
                  </a:lnTo>
                  <a:lnTo>
                    <a:pt x="1433" y="11"/>
                  </a:lnTo>
                  <a:lnTo>
                    <a:pt x="1261" y="9"/>
                  </a:lnTo>
                  <a:lnTo>
                    <a:pt x="1087" y="7"/>
                  </a:lnTo>
                  <a:lnTo>
                    <a:pt x="914" y="7"/>
                  </a:lnTo>
                  <a:lnTo>
                    <a:pt x="914" y="7"/>
                  </a:lnTo>
                  <a:lnTo>
                    <a:pt x="832" y="7"/>
                  </a:lnTo>
                  <a:lnTo>
                    <a:pt x="749" y="6"/>
                  </a:lnTo>
                  <a:lnTo>
                    <a:pt x="584" y="2"/>
                  </a:lnTo>
                  <a:lnTo>
                    <a:pt x="502" y="0"/>
                  </a:lnTo>
                  <a:lnTo>
                    <a:pt x="419" y="0"/>
                  </a:lnTo>
                  <a:lnTo>
                    <a:pt x="337" y="0"/>
                  </a:lnTo>
                  <a:lnTo>
                    <a:pt x="255" y="1"/>
                  </a:lnTo>
                  <a:lnTo>
                    <a:pt x="255" y="1"/>
                  </a:lnTo>
                  <a:lnTo>
                    <a:pt x="226" y="2"/>
                  </a:lnTo>
                  <a:lnTo>
                    <a:pt x="198" y="5"/>
                  </a:lnTo>
                  <a:lnTo>
                    <a:pt x="171" y="10"/>
                  </a:lnTo>
                  <a:lnTo>
                    <a:pt x="145" y="17"/>
                  </a:lnTo>
                  <a:lnTo>
                    <a:pt x="132" y="22"/>
                  </a:lnTo>
                  <a:lnTo>
                    <a:pt x="119" y="27"/>
                  </a:lnTo>
                  <a:lnTo>
                    <a:pt x="107" y="32"/>
                  </a:lnTo>
                  <a:lnTo>
                    <a:pt x="95" y="40"/>
                  </a:lnTo>
                  <a:lnTo>
                    <a:pt x="83" y="47"/>
                  </a:lnTo>
                  <a:lnTo>
                    <a:pt x="73" y="56"/>
                  </a:lnTo>
                  <a:lnTo>
                    <a:pt x="62" y="65"/>
                  </a:lnTo>
                  <a:lnTo>
                    <a:pt x="53" y="75"/>
                  </a:lnTo>
                  <a:lnTo>
                    <a:pt x="53" y="75"/>
                  </a:lnTo>
                  <a:lnTo>
                    <a:pt x="41" y="90"/>
                  </a:lnTo>
                  <a:lnTo>
                    <a:pt x="31" y="104"/>
                  </a:lnTo>
                  <a:lnTo>
                    <a:pt x="23" y="120"/>
                  </a:lnTo>
                  <a:lnTo>
                    <a:pt x="17" y="134"/>
                  </a:lnTo>
                  <a:lnTo>
                    <a:pt x="11" y="150"/>
                  </a:lnTo>
                  <a:lnTo>
                    <a:pt x="7" y="166"/>
                  </a:lnTo>
                  <a:lnTo>
                    <a:pt x="4" y="181"/>
                  </a:lnTo>
                  <a:lnTo>
                    <a:pt x="2" y="198"/>
                  </a:lnTo>
                  <a:lnTo>
                    <a:pt x="0" y="231"/>
                  </a:lnTo>
                  <a:lnTo>
                    <a:pt x="0" y="265"/>
                  </a:lnTo>
                  <a:lnTo>
                    <a:pt x="1" y="334"/>
                  </a:lnTo>
                  <a:lnTo>
                    <a:pt x="1" y="334"/>
                  </a:lnTo>
                  <a:lnTo>
                    <a:pt x="1" y="340"/>
                  </a:lnTo>
                  <a:lnTo>
                    <a:pt x="2" y="345"/>
                  </a:lnTo>
                  <a:lnTo>
                    <a:pt x="5" y="349"/>
                  </a:lnTo>
                  <a:lnTo>
                    <a:pt x="7" y="351"/>
                  </a:lnTo>
                  <a:lnTo>
                    <a:pt x="11" y="354"/>
                  </a:lnTo>
                  <a:lnTo>
                    <a:pt x="15" y="355"/>
                  </a:lnTo>
                  <a:lnTo>
                    <a:pt x="23" y="357"/>
                  </a:lnTo>
                  <a:lnTo>
                    <a:pt x="31" y="355"/>
                  </a:lnTo>
                  <a:lnTo>
                    <a:pt x="35" y="354"/>
                  </a:lnTo>
                  <a:lnTo>
                    <a:pt x="39" y="351"/>
                  </a:lnTo>
                  <a:lnTo>
                    <a:pt x="41" y="349"/>
                  </a:lnTo>
                  <a:lnTo>
                    <a:pt x="44" y="345"/>
                  </a:lnTo>
                  <a:lnTo>
                    <a:pt x="45" y="340"/>
                  </a:lnTo>
                  <a:lnTo>
                    <a:pt x="47" y="334"/>
                  </a:lnTo>
                  <a:lnTo>
                    <a:pt x="47" y="334"/>
                  </a:lnTo>
                  <a:lnTo>
                    <a:pt x="45" y="265"/>
                  </a:lnTo>
                  <a:lnTo>
                    <a:pt x="45" y="231"/>
                  </a:lnTo>
                  <a:lnTo>
                    <a:pt x="47" y="214"/>
                  </a:lnTo>
                  <a:lnTo>
                    <a:pt x="48" y="197"/>
                  </a:lnTo>
                  <a:lnTo>
                    <a:pt x="51" y="180"/>
                  </a:lnTo>
                  <a:lnTo>
                    <a:pt x="56" y="164"/>
                  </a:lnTo>
                  <a:lnTo>
                    <a:pt x="61" y="149"/>
                  </a:lnTo>
                  <a:lnTo>
                    <a:pt x="68" y="134"/>
                  </a:lnTo>
                  <a:lnTo>
                    <a:pt x="75" y="120"/>
                  </a:lnTo>
                  <a:lnTo>
                    <a:pt x="86" y="105"/>
                  </a:lnTo>
                  <a:lnTo>
                    <a:pt x="99" y="92"/>
                  </a:lnTo>
                  <a:lnTo>
                    <a:pt x="113" y="81"/>
                  </a:lnTo>
                  <a:lnTo>
                    <a:pt x="113" y="81"/>
                  </a:lnTo>
                  <a:lnTo>
                    <a:pt x="126" y="73"/>
                  </a:lnTo>
                  <a:lnTo>
                    <a:pt x="140" y="65"/>
                  </a:lnTo>
                  <a:lnTo>
                    <a:pt x="154" y="60"/>
                  </a:lnTo>
                  <a:lnTo>
                    <a:pt x="170" y="54"/>
                  </a:lnTo>
                  <a:lnTo>
                    <a:pt x="185" y="51"/>
                  </a:lnTo>
                  <a:lnTo>
                    <a:pt x="201" y="48"/>
                  </a:lnTo>
                  <a:lnTo>
                    <a:pt x="234" y="45"/>
                  </a:lnTo>
                  <a:lnTo>
                    <a:pt x="268" y="44"/>
                  </a:lnTo>
                  <a:lnTo>
                    <a:pt x="300" y="44"/>
                  </a:lnTo>
                  <a:lnTo>
                    <a:pt x="362" y="45"/>
                  </a:lnTo>
                  <a:lnTo>
                    <a:pt x="362" y="45"/>
                  </a:lnTo>
                  <a:lnTo>
                    <a:pt x="501" y="47"/>
                  </a:lnTo>
                  <a:lnTo>
                    <a:pt x="638" y="49"/>
                  </a:lnTo>
                  <a:lnTo>
                    <a:pt x="777" y="52"/>
                  </a:lnTo>
                  <a:lnTo>
                    <a:pt x="914" y="53"/>
                  </a:lnTo>
                  <a:lnTo>
                    <a:pt x="914" y="53"/>
                  </a:lnTo>
                  <a:lnTo>
                    <a:pt x="1057" y="54"/>
                  </a:lnTo>
                  <a:lnTo>
                    <a:pt x="1200" y="57"/>
                  </a:lnTo>
                  <a:lnTo>
                    <a:pt x="1343" y="60"/>
                  </a:lnTo>
                  <a:lnTo>
                    <a:pt x="1487" y="61"/>
                  </a:lnTo>
                  <a:lnTo>
                    <a:pt x="1487" y="61"/>
                  </a:lnTo>
                  <a:lnTo>
                    <a:pt x="1548" y="60"/>
                  </a:lnTo>
                  <a:lnTo>
                    <a:pt x="1578" y="60"/>
                  </a:lnTo>
                  <a:lnTo>
                    <a:pt x="1609" y="61"/>
                  </a:lnTo>
                  <a:lnTo>
                    <a:pt x="1640" y="64"/>
                  </a:lnTo>
                  <a:lnTo>
                    <a:pt x="1669" y="69"/>
                  </a:lnTo>
                  <a:lnTo>
                    <a:pt x="1684" y="73"/>
                  </a:lnTo>
                  <a:lnTo>
                    <a:pt x="1699" y="78"/>
                  </a:lnTo>
                  <a:lnTo>
                    <a:pt x="1713" y="83"/>
                  </a:lnTo>
                  <a:lnTo>
                    <a:pt x="1728" y="90"/>
                  </a:lnTo>
                  <a:lnTo>
                    <a:pt x="1728" y="90"/>
                  </a:lnTo>
                  <a:lnTo>
                    <a:pt x="1745" y="99"/>
                  </a:lnTo>
                  <a:lnTo>
                    <a:pt x="1760" y="111"/>
                  </a:lnTo>
                  <a:lnTo>
                    <a:pt x="1773" y="124"/>
                  </a:lnTo>
                  <a:lnTo>
                    <a:pt x="1785" y="137"/>
                  </a:lnTo>
                  <a:lnTo>
                    <a:pt x="1796" y="153"/>
                  </a:lnTo>
                  <a:lnTo>
                    <a:pt x="1803" y="168"/>
                  </a:lnTo>
                  <a:lnTo>
                    <a:pt x="1810" y="184"/>
                  </a:lnTo>
                  <a:lnTo>
                    <a:pt x="1815" y="202"/>
                  </a:lnTo>
                  <a:lnTo>
                    <a:pt x="1819" y="219"/>
                  </a:lnTo>
                  <a:lnTo>
                    <a:pt x="1822" y="238"/>
                  </a:lnTo>
                  <a:lnTo>
                    <a:pt x="1824" y="256"/>
                  </a:lnTo>
                  <a:lnTo>
                    <a:pt x="1826" y="275"/>
                  </a:lnTo>
                  <a:lnTo>
                    <a:pt x="1827" y="313"/>
                  </a:lnTo>
                  <a:lnTo>
                    <a:pt x="1827" y="350"/>
                  </a:lnTo>
                  <a:lnTo>
                    <a:pt x="1827" y="350"/>
                  </a:lnTo>
                  <a:lnTo>
                    <a:pt x="1828" y="355"/>
                  </a:lnTo>
                  <a:lnTo>
                    <a:pt x="1830" y="359"/>
                  </a:lnTo>
                  <a:lnTo>
                    <a:pt x="1831" y="363"/>
                  </a:lnTo>
                  <a:lnTo>
                    <a:pt x="1834" y="366"/>
                  </a:lnTo>
                  <a:lnTo>
                    <a:pt x="1837" y="370"/>
                  </a:lnTo>
                  <a:lnTo>
                    <a:pt x="1841" y="371"/>
                  </a:lnTo>
                  <a:lnTo>
                    <a:pt x="1845" y="372"/>
                  </a:lnTo>
                  <a:lnTo>
                    <a:pt x="1851" y="374"/>
                  </a:lnTo>
                  <a:lnTo>
                    <a:pt x="1858" y="374"/>
                  </a:lnTo>
                  <a:lnTo>
                    <a:pt x="1858" y="374"/>
                  </a:lnTo>
                  <a:lnTo>
                    <a:pt x="1866" y="372"/>
                  </a:lnTo>
                  <a:lnTo>
                    <a:pt x="1871" y="368"/>
                  </a:lnTo>
                  <a:lnTo>
                    <a:pt x="1877" y="363"/>
                  </a:lnTo>
                  <a:lnTo>
                    <a:pt x="1879" y="358"/>
                  </a:lnTo>
                  <a:lnTo>
                    <a:pt x="1879" y="351"/>
                  </a:lnTo>
                  <a:lnTo>
                    <a:pt x="1879" y="345"/>
                  </a:lnTo>
                  <a:lnTo>
                    <a:pt x="1877" y="338"/>
                  </a:lnTo>
                  <a:lnTo>
                    <a:pt x="1873" y="333"/>
                  </a:lnTo>
                  <a:lnTo>
                    <a:pt x="1873" y="33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2" name="Freeform 1248"/>
            <p:cNvSpPr/>
            <p:nvPr/>
          </p:nvSpPr>
          <p:spPr bwMode="auto">
            <a:xfrm>
              <a:off x="5240338" y="2549525"/>
              <a:ext cx="742950" cy="166688"/>
            </a:xfrm>
            <a:custGeom>
              <a:avLst/>
              <a:gdLst/>
              <a:ahLst/>
              <a:cxnLst>
                <a:cxn ang="0">
                  <a:pos x="1861" y="22"/>
                </a:cxn>
                <a:cxn ang="0">
                  <a:pos x="1860" y="17"/>
                </a:cxn>
                <a:cxn ang="0">
                  <a:pos x="1849" y="4"/>
                </a:cxn>
                <a:cxn ang="0">
                  <a:pos x="1826" y="4"/>
                </a:cxn>
                <a:cxn ang="0">
                  <a:pos x="1815" y="17"/>
                </a:cxn>
                <a:cxn ang="0">
                  <a:pos x="1817" y="35"/>
                </a:cxn>
                <a:cxn ang="0">
                  <a:pos x="1823" y="71"/>
                </a:cxn>
                <a:cxn ang="0">
                  <a:pos x="1812" y="156"/>
                </a:cxn>
                <a:cxn ang="0">
                  <a:pos x="1788" y="224"/>
                </a:cxn>
                <a:cxn ang="0">
                  <a:pos x="1743" y="288"/>
                </a:cxn>
                <a:cxn ang="0">
                  <a:pos x="1682" y="331"/>
                </a:cxn>
                <a:cxn ang="0">
                  <a:pos x="1607" y="354"/>
                </a:cxn>
                <a:cxn ang="0">
                  <a:pos x="1496" y="360"/>
                </a:cxn>
                <a:cxn ang="0">
                  <a:pos x="1161" y="373"/>
                </a:cxn>
                <a:cxn ang="0">
                  <a:pos x="1027" y="366"/>
                </a:cxn>
                <a:cxn ang="0">
                  <a:pos x="727" y="354"/>
                </a:cxn>
                <a:cxn ang="0">
                  <a:pos x="363" y="357"/>
                </a:cxn>
                <a:cxn ang="0">
                  <a:pos x="280" y="353"/>
                </a:cxn>
                <a:cxn ang="0">
                  <a:pos x="146" y="317"/>
                </a:cxn>
                <a:cxn ang="0">
                  <a:pos x="95" y="289"/>
                </a:cxn>
                <a:cxn ang="0">
                  <a:pos x="59" y="230"/>
                </a:cxn>
                <a:cxn ang="0">
                  <a:pos x="48" y="160"/>
                </a:cxn>
                <a:cxn ang="0">
                  <a:pos x="48" y="68"/>
                </a:cxn>
                <a:cxn ang="0">
                  <a:pos x="42" y="52"/>
                </a:cxn>
                <a:cxn ang="0">
                  <a:pos x="18" y="47"/>
                </a:cxn>
                <a:cxn ang="0">
                  <a:pos x="5" y="59"/>
                </a:cxn>
                <a:cxn ang="0">
                  <a:pos x="0" y="141"/>
                </a:cxn>
                <a:cxn ang="0">
                  <a:pos x="2" y="213"/>
                </a:cxn>
                <a:cxn ang="0">
                  <a:pos x="22" y="263"/>
                </a:cxn>
                <a:cxn ang="0">
                  <a:pos x="60" y="319"/>
                </a:cxn>
                <a:cxn ang="0">
                  <a:pos x="110" y="351"/>
                </a:cxn>
                <a:cxn ang="0">
                  <a:pos x="187" y="375"/>
                </a:cxn>
                <a:cxn ang="0">
                  <a:pos x="299" y="400"/>
                </a:cxn>
                <a:cxn ang="0">
                  <a:pos x="437" y="407"/>
                </a:cxn>
                <a:cxn ang="0">
                  <a:pos x="668" y="403"/>
                </a:cxn>
                <a:cxn ang="0">
                  <a:pos x="897" y="400"/>
                </a:cxn>
                <a:cxn ang="0">
                  <a:pos x="1033" y="413"/>
                </a:cxn>
                <a:cxn ang="0">
                  <a:pos x="1089" y="420"/>
                </a:cxn>
                <a:cxn ang="0">
                  <a:pos x="1274" y="417"/>
                </a:cxn>
                <a:cxn ang="0">
                  <a:pos x="1402" y="411"/>
                </a:cxn>
                <a:cxn ang="0">
                  <a:pos x="1587" y="403"/>
                </a:cxn>
                <a:cxn ang="0">
                  <a:pos x="1677" y="385"/>
                </a:cxn>
                <a:cxn ang="0">
                  <a:pos x="1737" y="356"/>
                </a:cxn>
                <a:cxn ang="0">
                  <a:pos x="1785" y="313"/>
                </a:cxn>
                <a:cxn ang="0">
                  <a:pos x="1822" y="259"/>
                </a:cxn>
                <a:cxn ang="0">
                  <a:pos x="1843" y="212"/>
                </a:cxn>
                <a:cxn ang="0">
                  <a:pos x="1869" y="82"/>
                </a:cxn>
                <a:cxn ang="0">
                  <a:pos x="1868" y="41"/>
                </a:cxn>
              </a:cxnLst>
              <a:rect l="0" t="0" r="r" b="b"/>
              <a:pathLst>
                <a:path w="1870" h="420">
                  <a:moveTo>
                    <a:pt x="1868" y="41"/>
                  </a:moveTo>
                  <a:lnTo>
                    <a:pt x="1868" y="41"/>
                  </a:lnTo>
                  <a:lnTo>
                    <a:pt x="1864" y="28"/>
                  </a:lnTo>
                  <a:lnTo>
                    <a:pt x="1861" y="22"/>
                  </a:lnTo>
                  <a:lnTo>
                    <a:pt x="1861" y="21"/>
                  </a:lnTo>
                  <a:lnTo>
                    <a:pt x="1860" y="22"/>
                  </a:lnTo>
                  <a:lnTo>
                    <a:pt x="1860" y="22"/>
                  </a:lnTo>
                  <a:lnTo>
                    <a:pt x="1860" y="17"/>
                  </a:lnTo>
                  <a:lnTo>
                    <a:pt x="1859" y="13"/>
                  </a:lnTo>
                  <a:lnTo>
                    <a:pt x="1856" y="9"/>
                  </a:lnTo>
                  <a:lnTo>
                    <a:pt x="1853" y="7"/>
                  </a:lnTo>
                  <a:lnTo>
                    <a:pt x="1849" y="4"/>
                  </a:lnTo>
                  <a:lnTo>
                    <a:pt x="1846" y="3"/>
                  </a:lnTo>
                  <a:lnTo>
                    <a:pt x="1838" y="0"/>
                  </a:lnTo>
                  <a:lnTo>
                    <a:pt x="1830" y="3"/>
                  </a:lnTo>
                  <a:lnTo>
                    <a:pt x="1826" y="4"/>
                  </a:lnTo>
                  <a:lnTo>
                    <a:pt x="1822" y="7"/>
                  </a:lnTo>
                  <a:lnTo>
                    <a:pt x="1819" y="9"/>
                  </a:lnTo>
                  <a:lnTo>
                    <a:pt x="1817" y="13"/>
                  </a:lnTo>
                  <a:lnTo>
                    <a:pt x="1815" y="17"/>
                  </a:lnTo>
                  <a:lnTo>
                    <a:pt x="1814" y="22"/>
                  </a:lnTo>
                  <a:lnTo>
                    <a:pt x="1814" y="22"/>
                  </a:lnTo>
                  <a:lnTo>
                    <a:pt x="1815" y="29"/>
                  </a:lnTo>
                  <a:lnTo>
                    <a:pt x="1817" y="35"/>
                  </a:lnTo>
                  <a:lnTo>
                    <a:pt x="1819" y="46"/>
                  </a:lnTo>
                  <a:lnTo>
                    <a:pt x="1823" y="58"/>
                  </a:lnTo>
                  <a:lnTo>
                    <a:pt x="1823" y="64"/>
                  </a:lnTo>
                  <a:lnTo>
                    <a:pt x="1823" y="71"/>
                  </a:lnTo>
                  <a:lnTo>
                    <a:pt x="1823" y="71"/>
                  </a:lnTo>
                  <a:lnTo>
                    <a:pt x="1822" y="99"/>
                  </a:lnTo>
                  <a:lnTo>
                    <a:pt x="1818" y="128"/>
                  </a:lnTo>
                  <a:lnTo>
                    <a:pt x="1812" y="156"/>
                  </a:lnTo>
                  <a:lnTo>
                    <a:pt x="1804" y="183"/>
                  </a:lnTo>
                  <a:lnTo>
                    <a:pt x="1804" y="183"/>
                  </a:lnTo>
                  <a:lnTo>
                    <a:pt x="1796" y="204"/>
                  </a:lnTo>
                  <a:lnTo>
                    <a:pt x="1788" y="224"/>
                  </a:lnTo>
                  <a:lnTo>
                    <a:pt x="1778" y="242"/>
                  </a:lnTo>
                  <a:lnTo>
                    <a:pt x="1767" y="259"/>
                  </a:lnTo>
                  <a:lnTo>
                    <a:pt x="1755" y="273"/>
                  </a:lnTo>
                  <a:lnTo>
                    <a:pt x="1743" y="288"/>
                  </a:lnTo>
                  <a:lnTo>
                    <a:pt x="1729" y="301"/>
                  </a:lnTo>
                  <a:lnTo>
                    <a:pt x="1715" y="313"/>
                  </a:lnTo>
                  <a:lnTo>
                    <a:pt x="1699" y="322"/>
                  </a:lnTo>
                  <a:lnTo>
                    <a:pt x="1682" y="331"/>
                  </a:lnTo>
                  <a:lnTo>
                    <a:pt x="1665" y="339"/>
                  </a:lnTo>
                  <a:lnTo>
                    <a:pt x="1647" y="345"/>
                  </a:lnTo>
                  <a:lnTo>
                    <a:pt x="1627" y="351"/>
                  </a:lnTo>
                  <a:lnTo>
                    <a:pt x="1607" y="354"/>
                  </a:lnTo>
                  <a:lnTo>
                    <a:pt x="1585" y="356"/>
                  </a:lnTo>
                  <a:lnTo>
                    <a:pt x="1563" y="357"/>
                  </a:lnTo>
                  <a:lnTo>
                    <a:pt x="1563" y="357"/>
                  </a:lnTo>
                  <a:lnTo>
                    <a:pt x="1496" y="360"/>
                  </a:lnTo>
                  <a:lnTo>
                    <a:pt x="1430" y="364"/>
                  </a:lnTo>
                  <a:lnTo>
                    <a:pt x="1295" y="370"/>
                  </a:lnTo>
                  <a:lnTo>
                    <a:pt x="1228" y="373"/>
                  </a:lnTo>
                  <a:lnTo>
                    <a:pt x="1161" y="373"/>
                  </a:lnTo>
                  <a:lnTo>
                    <a:pt x="1093" y="371"/>
                  </a:lnTo>
                  <a:lnTo>
                    <a:pt x="1061" y="369"/>
                  </a:lnTo>
                  <a:lnTo>
                    <a:pt x="1027" y="366"/>
                  </a:lnTo>
                  <a:lnTo>
                    <a:pt x="1027" y="366"/>
                  </a:lnTo>
                  <a:lnTo>
                    <a:pt x="952" y="360"/>
                  </a:lnTo>
                  <a:lnTo>
                    <a:pt x="878" y="357"/>
                  </a:lnTo>
                  <a:lnTo>
                    <a:pt x="803" y="354"/>
                  </a:lnTo>
                  <a:lnTo>
                    <a:pt x="727" y="354"/>
                  </a:lnTo>
                  <a:lnTo>
                    <a:pt x="577" y="356"/>
                  </a:lnTo>
                  <a:lnTo>
                    <a:pt x="428" y="357"/>
                  </a:lnTo>
                  <a:lnTo>
                    <a:pt x="428" y="357"/>
                  </a:lnTo>
                  <a:lnTo>
                    <a:pt x="363" y="357"/>
                  </a:lnTo>
                  <a:lnTo>
                    <a:pt x="331" y="357"/>
                  </a:lnTo>
                  <a:lnTo>
                    <a:pt x="299" y="354"/>
                  </a:lnTo>
                  <a:lnTo>
                    <a:pt x="299" y="354"/>
                  </a:lnTo>
                  <a:lnTo>
                    <a:pt x="280" y="353"/>
                  </a:lnTo>
                  <a:lnTo>
                    <a:pt x="260" y="349"/>
                  </a:lnTo>
                  <a:lnTo>
                    <a:pt x="241" y="344"/>
                  </a:lnTo>
                  <a:lnTo>
                    <a:pt x="222" y="339"/>
                  </a:lnTo>
                  <a:lnTo>
                    <a:pt x="146" y="317"/>
                  </a:lnTo>
                  <a:lnTo>
                    <a:pt x="146" y="317"/>
                  </a:lnTo>
                  <a:lnTo>
                    <a:pt x="127" y="309"/>
                  </a:lnTo>
                  <a:lnTo>
                    <a:pt x="110" y="300"/>
                  </a:lnTo>
                  <a:lnTo>
                    <a:pt x="95" y="289"/>
                  </a:lnTo>
                  <a:lnTo>
                    <a:pt x="84" y="276"/>
                  </a:lnTo>
                  <a:lnTo>
                    <a:pt x="73" y="262"/>
                  </a:lnTo>
                  <a:lnTo>
                    <a:pt x="65" y="247"/>
                  </a:lnTo>
                  <a:lnTo>
                    <a:pt x="59" y="230"/>
                  </a:lnTo>
                  <a:lnTo>
                    <a:pt x="55" y="213"/>
                  </a:lnTo>
                  <a:lnTo>
                    <a:pt x="51" y="196"/>
                  </a:lnTo>
                  <a:lnTo>
                    <a:pt x="50" y="178"/>
                  </a:lnTo>
                  <a:lnTo>
                    <a:pt x="48" y="160"/>
                  </a:lnTo>
                  <a:lnTo>
                    <a:pt x="47" y="140"/>
                  </a:lnTo>
                  <a:lnTo>
                    <a:pt x="48" y="103"/>
                  </a:lnTo>
                  <a:lnTo>
                    <a:pt x="48" y="68"/>
                  </a:lnTo>
                  <a:lnTo>
                    <a:pt x="48" y="68"/>
                  </a:lnTo>
                  <a:lnTo>
                    <a:pt x="48" y="63"/>
                  </a:lnTo>
                  <a:lnTo>
                    <a:pt x="47" y="59"/>
                  </a:lnTo>
                  <a:lnTo>
                    <a:pt x="44" y="55"/>
                  </a:lnTo>
                  <a:lnTo>
                    <a:pt x="42" y="52"/>
                  </a:lnTo>
                  <a:lnTo>
                    <a:pt x="39" y="50"/>
                  </a:lnTo>
                  <a:lnTo>
                    <a:pt x="35" y="47"/>
                  </a:lnTo>
                  <a:lnTo>
                    <a:pt x="26" y="46"/>
                  </a:lnTo>
                  <a:lnTo>
                    <a:pt x="18" y="47"/>
                  </a:lnTo>
                  <a:lnTo>
                    <a:pt x="14" y="50"/>
                  </a:lnTo>
                  <a:lnTo>
                    <a:pt x="10" y="52"/>
                  </a:lnTo>
                  <a:lnTo>
                    <a:pt x="8" y="55"/>
                  </a:lnTo>
                  <a:lnTo>
                    <a:pt x="5" y="59"/>
                  </a:lnTo>
                  <a:lnTo>
                    <a:pt x="4" y="63"/>
                  </a:lnTo>
                  <a:lnTo>
                    <a:pt x="2" y="68"/>
                  </a:lnTo>
                  <a:lnTo>
                    <a:pt x="2" y="68"/>
                  </a:lnTo>
                  <a:lnTo>
                    <a:pt x="0" y="141"/>
                  </a:lnTo>
                  <a:lnTo>
                    <a:pt x="0" y="177"/>
                  </a:lnTo>
                  <a:lnTo>
                    <a:pt x="1" y="195"/>
                  </a:lnTo>
                  <a:lnTo>
                    <a:pt x="2" y="213"/>
                  </a:lnTo>
                  <a:lnTo>
                    <a:pt x="2" y="213"/>
                  </a:lnTo>
                  <a:lnTo>
                    <a:pt x="6" y="226"/>
                  </a:lnTo>
                  <a:lnTo>
                    <a:pt x="10" y="239"/>
                  </a:lnTo>
                  <a:lnTo>
                    <a:pt x="16" y="251"/>
                  </a:lnTo>
                  <a:lnTo>
                    <a:pt x="22" y="263"/>
                  </a:lnTo>
                  <a:lnTo>
                    <a:pt x="38" y="285"/>
                  </a:lnTo>
                  <a:lnTo>
                    <a:pt x="52" y="309"/>
                  </a:lnTo>
                  <a:lnTo>
                    <a:pt x="52" y="309"/>
                  </a:lnTo>
                  <a:lnTo>
                    <a:pt x="60" y="319"/>
                  </a:lnTo>
                  <a:lnTo>
                    <a:pt x="69" y="328"/>
                  </a:lnTo>
                  <a:lnTo>
                    <a:pt x="82" y="337"/>
                  </a:lnTo>
                  <a:lnTo>
                    <a:pt x="95" y="344"/>
                  </a:lnTo>
                  <a:lnTo>
                    <a:pt x="110" y="351"/>
                  </a:lnTo>
                  <a:lnTo>
                    <a:pt x="123" y="356"/>
                  </a:lnTo>
                  <a:lnTo>
                    <a:pt x="149" y="365"/>
                  </a:lnTo>
                  <a:lnTo>
                    <a:pt x="149" y="365"/>
                  </a:lnTo>
                  <a:lnTo>
                    <a:pt x="187" y="375"/>
                  </a:lnTo>
                  <a:lnTo>
                    <a:pt x="224" y="386"/>
                  </a:lnTo>
                  <a:lnTo>
                    <a:pt x="261" y="395"/>
                  </a:lnTo>
                  <a:lnTo>
                    <a:pt x="280" y="398"/>
                  </a:lnTo>
                  <a:lnTo>
                    <a:pt x="299" y="400"/>
                  </a:lnTo>
                  <a:lnTo>
                    <a:pt x="299" y="400"/>
                  </a:lnTo>
                  <a:lnTo>
                    <a:pt x="345" y="404"/>
                  </a:lnTo>
                  <a:lnTo>
                    <a:pt x="391" y="407"/>
                  </a:lnTo>
                  <a:lnTo>
                    <a:pt x="437" y="407"/>
                  </a:lnTo>
                  <a:lnTo>
                    <a:pt x="484" y="407"/>
                  </a:lnTo>
                  <a:lnTo>
                    <a:pt x="575" y="404"/>
                  </a:lnTo>
                  <a:lnTo>
                    <a:pt x="668" y="403"/>
                  </a:lnTo>
                  <a:lnTo>
                    <a:pt x="668" y="403"/>
                  </a:lnTo>
                  <a:lnTo>
                    <a:pt x="713" y="403"/>
                  </a:lnTo>
                  <a:lnTo>
                    <a:pt x="759" y="402"/>
                  </a:lnTo>
                  <a:lnTo>
                    <a:pt x="851" y="399"/>
                  </a:lnTo>
                  <a:lnTo>
                    <a:pt x="897" y="400"/>
                  </a:lnTo>
                  <a:lnTo>
                    <a:pt x="944" y="402"/>
                  </a:lnTo>
                  <a:lnTo>
                    <a:pt x="989" y="407"/>
                  </a:lnTo>
                  <a:lnTo>
                    <a:pt x="1011" y="409"/>
                  </a:lnTo>
                  <a:lnTo>
                    <a:pt x="1033" y="413"/>
                  </a:lnTo>
                  <a:lnTo>
                    <a:pt x="1033" y="413"/>
                  </a:lnTo>
                  <a:lnTo>
                    <a:pt x="1052" y="417"/>
                  </a:lnTo>
                  <a:lnTo>
                    <a:pt x="1070" y="419"/>
                  </a:lnTo>
                  <a:lnTo>
                    <a:pt x="1089" y="420"/>
                  </a:lnTo>
                  <a:lnTo>
                    <a:pt x="1108" y="420"/>
                  </a:lnTo>
                  <a:lnTo>
                    <a:pt x="1182" y="419"/>
                  </a:lnTo>
                  <a:lnTo>
                    <a:pt x="1182" y="419"/>
                  </a:lnTo>
                  <a:lnTo>
                    <a:pt x="1274" y="417"/>
                  </a:lnTo>
                  <a:lnTo>
                    <a:pt x="1320" y="416"/>
                  </a:lnTo>
                  <a:lnTo>
                    <a:pt x="1364" y="412"/>
                  </a:lnTo>
                  <a:lnTo>
                    <a:pt x="1364" y="412"/>
                  </a:lnTo>
                  <a:lnTo>
                    <a:pt x="1402" y="411"/>
                  </a:lnTo>
                  <a:lnTo>
                    <a:pt x="1439" y="409"/>
                  </a:lnTo>
                  <a:lnTo>
                    <a:pt x="1513" y="408"/>
                  </a:lnTo>
                  <a:lnTo>
                    <a:pt x="1550" y="405"/>
                  </a:lnTo>
                  <a:lnTo>
                    <a:pt x="1587" y="403"/>
                  </a:lnTo>
                  <a:lnTo>
                    <a:pt x="1623" y="398"/>
                  </a:lnTo>
                  <a:lnTo>
                    <a:pt x="1660" y="390"/>
                  </a:lnTo>
                  <a:lnTo>
                    <a:pt x="1660" y="390"/>
                  </a:lnTo>
                  <a:lnTo>
                    <a:pt x="1677" y="385"/>
                  </a:lnTo>
                  <a:lnTo>
                    <a:pt x="1692" y="379"/>
                  </a:lnTo>
                  <a:lnTo>
                    <a:pt x="1708" y="373"/>
                  </a:lnTo>
                  <a:lnTo>
                    <a:pt x="1723" y="365"/>
                  </a:lnTo>
                  <a:lnTo>
                    <a:pt x="1737" y="356"/>
                  </a:lnTo>
                  <a:lnTo>
                    <a:pt x="1750" y="347"/>
                  </a:lnTo>
                  <a:lnTo>
                    <a:pt x="1763" y="336"/>
                  </a:lnTo>
                  <a:lnTo>
                    <a:pt x="1775" y="324"/>
                  </a:lnTo>
                  <a:lnTo>
                    <a:pt x="1785" y="313"/>
                  </a:lnTo>
                  <a:lnTo>
                    <a:pt x="1796" y="300"/>
                  </a:lnTo>
                  <a:lnTo>
                    <a:pt x="1806" y="286"/>
                  </a:lnTo>
                  <a:lnTo>
                    <a:pt x="1814" y="273"/>
                  </a:lnTo>
                  <a:lnTo>
                    <a:pt x="1822" y="259"/>
                  </a:lnTo>
                  <a:lnTo>
                    <a:pt x="1830" y="243"/>
                  </a:lnTo>
                  <a:lnTo>
                    <a:pt x="1836" y="228"/>
                  </a:lnTo>
                  <a:lnTo>
                    <a:pt x="1843" y="212"/>
                  </a:lnTo>
                  <a:lnTo>
                    <a:pt x="1843" y="212"/>
                  </a:lnTo>
                  <a:lnTo>
                    <a:pt x="1852" y="179"/>
                  </a:lnTo>
                  <a:lnTo>
                    <a:pt x="1860" y="148"/>
                  </a:lnTo>
                  <a:lnTo>
                    <a:pt x="1865" y="115"/>
                  </a:lnTo>
                  <a:lnTo>
                    <a:pt x="1869" y="82"/>
                  </a:lnTo>
                  <a:lnTo>
                    <a:pt x="1869" y="82"/>
                  </a:lnTo>
                  <a:lnTo>
                    <a:pt x="1870" y="62"/>
                  </a:lnTo>
                  <a:lnTo>
                    <a:pt x="1870" y="50"/>
                  </a:lnTo>
                  <a:lnTo>
                    <a:pt x="1868" y="41"/>
                  </a:lnTo>
                  <a:lnTo>
                    <a:pt x="1868" y="4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3" name="Freeform 1249"/>
            <p:cNvSpPr/>
            <p:nvPr/>
          </p:nvSpPr>
          <p:spPr bwMode="auto">
            <a:xfrm>
              <a:off x="5237163" y="2127250"/>
              <a:ext cx="23813" cy="455613"/>
            </a:xfrm>
            <a:custGeom>
              <a:avLst/>
              <a:gdLst/>
              <a:ahLst/>
              <a:cxnLst>
                <a:cxn ang="0">
                  <a:pos x="49" y="290"/>
                </a:cxn>
                <a:cxn ang="0">
                  <a:pos x="51" y="256"/>
                </a:cxn>
                <a:cxn ang="0">
                  <a:pos x="57" y="185"/>
                </a:cxn>
                <a:cxn ang="0">
                  <a:pos x="59" y="150"/>
                </a:cxn>
                <a:cxn ang="0">
                  <a:pos x="55" y="86"/>
                </a:cxn>
                <a:cxn ang="0">
                  <a:pos x="52" y="22"/>
                </a:cxn>
                <a:cxn ang="0">
                  <a:pos x="49" y="11"/>
                </a:cxn>
                <a:cxn ang="0">
                  <a:pos x="44" y="5"/>
                </a:cxn>
                <a:cxn ang="0">
                  <a:pos x="38" y="1"/>
                </a:cxn>
                <a:cxn ang="0">
                  <a:pos x="21" y="1"/>
                </a:cxn>
                <a:cxn ang="0">
                  <a:pos x="13" y="5"/>
                </a:cxn>
                <a:cxn ang="0">
                  <a:pos x="8" y="11"/>
                </a:cxn>
                <a:cxn ang="0">
                  <a:pos x="6" y="22"/>
                </a:cxn>
                <a:cxn ang="0">
                  <a:pos x="9" y="88"/>
                </a:cxn>
                <a:cxn ang="0">
                  <a:pos x="10" y="189"/>
                </a:cxn>
                <a:cxn ang="0">
                  <a:pos x="8" y="256"/>
                </a:cxn>
                <a:cxn ang="0">
                  <a:pos x="4" y="290"/>
                </a:cxn>
                <a:cxn ang="0">
                  <a:pos x="1" y="323"/>
                </a:cxn>
                <a:cxn ang="0">
                  <a:pos x="2" y="391"/>
                </a:cxn>
                <a:cxn ang="0">
                  <a:pos x="1" y="423"/>
                </a:cxn>
                <a:cxn ang="0">
                  <a:pos x="0" y="494"/>
                </a:cxn>
                <a:cxn ang="0">
                  <a:pos x="1" y="565"/>
                </a:cxn>
                <a:cxn ang="0">
                  <a:pos x="2" y="704"/>
                </a:cxn>
                <a:cxn ang="0">
                  <a:pos x="10" y="983"/>
                </a:cxn>
                <a:cxn ang="0">
                  <a:pos x="11" y="1123"/>
                </a:cxn>
                <a:cxn ang="0">
                  <a:pos x="13" y="1128"/>
                </a:cxn>
                <a:cxn ang="0">
                  <a:pos x="17" y="1136"/>
                </a:cxn>
                <a:cxn ang="0">
                  <a:pos x="23" y="1141"/>
                </a:cxn>
                <a:cxn ang="0">
                  <a:pos x="35" y="1145"/>
                </a:cxn>
                <a:cxn ang="0">
                  <a:pos x="47" y="1141"/>
                </a:cxn>
                <a:cxn ang="0">
                  <a:pos x="53" y="1136"/>
                </a:cxn>
                <a:cxn ang="0">
                  <a:pos x="57" y="1128"/>
                </a:cxn>
                <a:cxn ang="0">
                  <a:pos x="57" y="1123"/>
                </a:cxn>
                <a:cxn ang="0">
                  <a:pos x="56" y="983"/>
                </a:cxn>
                <a:cxn ang="0">
                  <a:pos x="48" y="704"/>
                </a:cxn>
                <a:cxn ang="0">
                  <a:pos x="47" y="565"/>
                </a:cxn>
                <a:cxn ang="0">
                  <a:pos x="47" y="495"/>
                </a:cxn>
                <a:cxn ang="0">
                  <a:pos x="49" y="359"/>
                </a:cxn>
                <a:cxn ang="0">
                  <a:pos x="49" y="290"/>
                </a:cxn>
              </a:cxnLst>
              <a:rect l="0" t="0" r="r" b="b"/>
              <a:pathLst>
                <a:path w="59" h="1145">
                  <a:moveTo>
                    <a:pt x="49" y="290"/>
                  </a:moveTo>
                  <a:lnTo>
                    <a:pt x="49" y="290"/>
                  </a:lnTo>
                  <a:lnTo>
                    <a:pt x="49" y="273"/>
                  </a:lnTo>
                  <a:lnTo>
                    <a:pt x="51" y="256"/>
                  </a:lnTo>
                  <a:lnTo>
                    <a:pt x="55" y="221"/>
                  </a:lnTo>
                  <a:lnTo>
                    <a:pt x="57" y="185"/>
                  </a:lnTo>
                  <a:lnTo>
                    <a:pt x="59" y="167"/>
                  </a:lnTo>
                  <a:lnTo>
                    <a:pt x="59" y="150"/>
                  </a:lnTo>
                  <a:lnTo>
                    <a:pt x="59" y="150"/>
                  </a:lnTo>
                  <a:lnTo>
                    <a:pt x="55" y="86"/>
                  </a:lnTo>
                  <a:lnTo>
                    <a:pt x="52" y="22"/>
                  </a:lnTo>
                  <a:lnTo>
                    <a:pt x="52" y="22"/>
                  </a:lnTo>
                  <a:lnTo>
                    <a:pt x="52" y="17"/>
                  </a:lnTo>
                  <a:lnTo>
                    <a:pt x="49" y="11"/>
                  </a:lnTo>
                  <a:lnTo>
                    <a:pt x="48" y="7"/>
                  </a:lnTo>
                  <a:lnTo>
                    <a:pt x="44" y="5"/>
                  </a:lnTo>
                  <a:lnTo>
                    <a:pt x="42" y="2"/>
                  </a:lnTo>
                  <a:lnTo>
                    <a:pt x="38" y="1"/>
                  </a:lnTo>
                  <a:lnTo>
                    <a:pt x="28" y="0"/>
                  </a:lnTo>
                  <a:lnTo>
                    <a:pt x="21" y="1"/>
                  </a:lnTo>
                  <a:lnTo>
                    <a:pt x="17" y="2"/>
                  </a:lnTo>
                  <a:lnTo>
                    <a:pt x="13" y="5"/>
                  </a:lnTo>
                  <a:lnTo>
                    <a:pt x="10" y="7"/>
                  </a:lnTo>
                  <a:lnTo>
                    <a:pt x="8" y="11"/>
                  </a:lnTo>
                  <a:lnTo>
                    <a:pt x="6" y="17"/>
                  </a:lnTo>
                  <a:lnTo>
                    <a:pt x="6" y="22"/>
                  </a:lnTo>
                  <a:lnTo>
                    <a:pt x="6" y="22"/>
                  </a:lnTo>
                  <a:lnTo>
                    <a:pt x="9" y="88"/>
                  </a:lnTo>
                  <a:lnTo>
                    <a:pt x="10" y="156"/>
                  </a:lnTo>
                  <a:lnTo>
                    <a:pt x="10" y="189"/>
                  </a:lnTo>
                  <a:lnTo>
                    <a:pt x="10" y="223"/>
                  </a:lnTo>
                  <a:lnTo>
                    <a:pt x="8" y="256"/>
                  </a:lnTo>
                  <a:lnTo>
                    <a:pt x="4" y="290"/>
                  </a:lnTo>
                  <a:lnTo>
                    <a:pt x="4" y="290"/>
                  </a:lnTo>
                  <a:lnTo>
                    <a:pt x="2" y="307"/>
                  </a:lnTo>
                  <a:lnTo>
                    <a:pt x="1" y="323"/>
                  </a:lnTo>
                  <a:lnTo>
                    <a:pt x="2" y="357"/>
                  </a:lnTo>
                  <a:lnTo>
                    <a:pt x="2" y="391"/>
                  </a:lnTo>
                  <a:lnTo>
                    <a:pt x="1" y="423"/>
                  </a:lnTo>
                  <a:lnTo>
                    <a:pt x="1" y="423"/>
                  </a:lnTo>
                  <a:lnTo>
                    <a:pt x="0" y="459"/>
                  </a:lnTo>
                  <a:lnTo>
                    <a:pt x="0" y="494"/>
                  </a:lnTo>
                  <a:lnTo>
                    <a:pt x="1" y="565"/>
                  </a:lnTo>
                  <a:lnTo>
                    <a:pt x="1" y="565"/>
                  </a:lnTo>
                  <a:lnTo>
                    <a:pt x="1" y="634"/>
                  </a:lnTo>
                  <a:lnTo>
                    <a:pt x="2" y="704"/>
                  </a:lnTo>
                  <a:lnTo>
                    <a:pt x="6" y="843"/>
                  </a:lnTo>
                  <a:lnTo>
                    <a:pt x="10" y="983"/>
                  </a:lnTo>
                  <a:lnTo>
                    <a:pt x="11" y="1054"/>
                  </a:lnTo>
                  <a:lnTo>
                    <a:pt x="11" y="1123"/>
                  </a:lnTo>
                  <a:lnTo>
                    <a:pt x="11" y="1123"/>
                  </a:lnTo>
                  <a:lnTo>
                    <a:pt x="13" y="1128"/>
                  </a:lnTo>
                  <a:lnTo>
                    <a:pt x="14" y="1132"/>
                  </a:lnTo>
                  <a:lnTo>
                    <a:pt x="17" y="1136"/>
                  </a:lnTo>
                  <a:lnTo>
                    <a:pt x="19" y="1140"/>
                  </a:lnTo>
                  <a:lnTo>
                    <a:pt x="23" y="1141"/>
                  </a:lnTo>
                  <a:lnTo>
                    <a:pt x="26" y="1144"/>
                  </a:lnTo>
                  <a:lnTo>
                    <a:pt x="35" y="1145"/>
                  </a:lnTo>
                  <a:lnTo>
                    <a:pt x="43" y="1144"/>
                  </a:lnTo>
                  <a:lnTo>
                    <a:pt x="47" y="1141"/>
                  </a:lnTo>
                  <a:lnTo>
                    <a:pt x="51" y="1140"/>
                  </a:lnTo>
                  <a:lnTo>
                    <a:pt x="53" y="1136"/>
                  </a:lnTo>
                  <a:lnTo>
                    <a:pt x="56" y="1132"/>
                  </a:lnTo>
                  <a:lnTo>
                    <a:pt x="57" y="1128"/>
                  </a:lnTo>
                  <a:lnTo>
                    <a:pt x="57" y="1123"/>
                  </a:lnTo>
                  <a:lnTo>
                    <a:pt x="57" y="1123"/>
                  </a:lnTo>
                  <a:lnTo>
                    <a:pt x="57" y="1054"/>
                  </a:lnTo>
                  <a:lnTo>
                    <a:pt x="56" y="983"/>
                  </a:lnTo>
                  <a:lnTo>
                    <a:pt x="52" y="843"/>
                  </a:lnTo>
                  <a:lnTo>
                    <a:pt x="48" y="704"/>
                  </a:lnTo>
                  <a:lnTo>
                    <a:pt x="47" y="634"/>
                  </a:lnTo>
                  <a:lnTo>
                    <a:pt x="47" y="565"/>
                  </a:lnTo>
                  <a:lnTo>
                    <a:pt x="47" y="565"/>
                  </a:lnTo>
                  <a:lnTo>
                    <a:pt x="47" y="495"/>
                  </a:lnTo>
                  <a:lnTo>
                    <a:pt x="48" y="427"/>
                  </a:lnTo>
                  <a:lnTo>
                    <a:pt x="49" y="359"/>
                  </a:lnTo>
                  <a:lnTo>
                    <a:pt x="49" y="290"/>
                  </a:lnTo>
                  <a:lnTo>
                    <a:pt x="49" y="29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4" name="Freeform 1250"/>
            <p:cNvSpPr/>
            <p:nvPr/>
          </p:nvSpPr>
          <p:spPr bwMode="auto">
            <a:xfrm>
              <a:off x="5959476" y="2141538"/>
              <a:ext cx="26988" cy="444500"/>
            </a:xfrm>
            <a:custGeom>
              <a:avLst/>
              <a:gdLst/>
              <a:ahLst/>
              <a:cxnLst>
                <a:cxn ang="0">
                  <a:pos x="51" y="457"/>
                </a:cxn>
                <a:cxn ang="0">
                  <a:pos x="53" y="422"/>
                </a:cxn>
                <a:cxn ang="0">
                  <a:pos x="57" y="387"/>
                </a:cxn>
                <a:cxn ang="0">
                  <a:pos x="57" y="343"/>
                </a:cxn>
                <a:cxn ang="0">
                  <a:pos x="60" y="312"/>
                </a:cxn>
                <a:cxn ang="0">
                  <a:pos x="61" y="302"/>
                </a:cxn>
                <a:cxn ang="0">
                  <a:pos x="67" y="273"/>
                </a:cxn>
                <a:cxn ang="0">
                  <a:pos x="67" y="241"/>
                </a:cxn>
                <a:cxn ang="0">
                  <a:pos x="63" y="181"/>
                </a:cxn>
                <a:cxn ang="0">
                  <a:pos x="63" y="141"/>
                </a:cxn>
                <a:cxn ang="0">
                  <a:pos x="57" y="22"/>
                </a:cxn>
                <a:cxn ang="0">
                  <a:pos x="56" y="17"/>
                </a:cxn>
                <a:cxn ang="0">
                  <a:pos x="52" y="9"/>
                </a:cxn>
                <a:cxn ang="0">
                  <a:pos x="46" y="2"/>
                </a:cxn>
                <a:cxn ang="0">
                  <a:pos x="33" y="0"/>
                </a:cxn>
                <a:cxn ang="0">
                  <a:pos x="21" y="2"/>
                </a:cxn>
                <a:cxn ang="0">
                  <a:pos x="14" y="9"/>
                </a:cxn>
                <a:cxn ang="0">
                  <a:pos x="12" y="17"/>
                </a:cxn>
                <a:cxn ang="0">
                  <a:pos x="12" y="22"/>
                </a:cxn>
                <a:cxn ang="0">
                  <a:pos x="17" y="115"/>
                </a:cxn>
                <a:cxn ang="0">
                  <a:pos x="17" y="145"/>
                </a:cxn>
                <a:cxn ang="0">
                  <a:pos x="21" y="218"/>
                </a:cxn>
                <a:cxn ang="0">
                  <a:pos x="22" y="255"/>
                </a:cxn>
                <a:cxn ang="0">
                  <a:pos x="18" y="290"/>
                </a:cxn>
                <a:cxn ang="0">
                  <a:pos x="14" y="306"/>
                </a:cxn>
                <a:cxn ang="0">
                  <a:pos x="10" y="355"/>
                </a:cxn>
                <a:cxn ang="0">
                  <a:pos x="8" y="421"/>
                </a:cxn>
                <a:cxn ang="0">
                  <a:pos x="5" y="459"/>
                </a:cxn>
                <a:cxn ang="0">
                  <a:pos x="5" y="570"/>
                </a:cxn>
                <a:cxn ang="0">
                  <a:pos x="6" y="601"/>
                </a:cxn>
                <a:cxn ang="0">
                  <a:pos x="9" y="664"/>
                </a:cxn>
                <a:cxn ang="0">
                  <a:pos x="14" y="694"/>
                </a:cxn>
                <a:cxn ang="0">
                  <a:pos x="18" y="735"/>
                </a:cxn>
                <a:cxn ang="0">
                  <a:pos x="19" y="774"/>
                </a:cxn>
                <a:cxn ang="0">
                  <a:pos x="17" y="854"/>
                </a:cxn>
                <a:cxn ang="0">
                  <a:pos x="17" y="869"/>
                </a:cxn>
                <a:cxn ang="0">
                  <a:pos x="12" y="918"/>
                </a:cxn>
                <a:cxn ang="0">
                  <a:pos x="6" y="965"/>
                </a:cxn>
                <a:cxn ang="0">
                  <a:pos x="5" y="980"/>
                </a:cxn>
                <a:cxn ang="0">
                  <a:pos x="9" y="1035"/>
                </a:cxn>
                <a:cxn ang="0">
                  <a:pos x="9" y="1064"/>
                </a:cxn>
                <a:cxn ang="0">
                  <a:pos x="2" y="1089"/>
                </a:cxn>
                <a:cxn ang="0">
                  <a:pos x="1" y="1094"/>
                </a:cxn>
                <a:cxn ang="0">
                  <a:pos x="1" y="1103"/>
                </a:cxn>
                <a:cxn ang="0">
                  <a:pos x="4" y="1111"/>
                </a:cxn>
                <a:cxn ang="0">
                  <a:pos x="13" y="1120"/>
                </a:cxn>
                <a:cxn ang="0">
                  <a:pos x="25" y="1123"/>
                </a:cxn>
                <a:cxn ang="0">
                  <a:pos x="33" y="1122"/>
                </a:cxn>
                <a:cxn ang="0">
                  <a:pos x="39" y="1116"/>
                </a:cxn>
                <a:cxn ang="0">
                  <a:pos x="43" y="1112"/>
                </a:cxn>
                <a:cxn ang="0">
                  <a:pos x="51" y="1090"/>
                </a:cxn>
                <a:cxn ang="0">
                  <a:pos x="53" y="1067"/>
                </a:cxn>
                <a:cxn ang="0">
                  <a:pos x="51" y="1021"/>
                </a:cxn>
                <a:cxn ang="0">
                  <a:pos x="51" y="990"/>
                </a:cxn>
                <a:cxn ang="0">
                  <a:pos x="55" y="925"/>
                </a:cxn>
                <a:cxn ang="0">
                  <a:pos x="59" y="895"/>
                </a:cxn>
                <a:cxn ang="0">
                  <a:pos x="63" y="861"/>
                </a:cxn>
                <a:cxn ang="0">
                  <a:pos x="64" y="795"/>
                </a:cxn>
                <a:cxn ang="0">
                  <a:pos x="64" y="762"/>
                </a:cxn>
                <a:cxn ang="0">
                  <a:pos x="64" y="723"/>
                </a:cxn>
                <a:cxn ang="0">
                  <a:pos x="53" y="647"/>
                </a:cxn>
                <a:cxn ang="0">
                  <a:pos x="51" y="609"/>
                </a:cxn>
              </a:cxnLst>
              <a:rect l="0" t="0" r="r" b="b"/>
              <a:pathLst>
                <a:path w="67" h="1123">
                  <a:moveTo>
                    <a:pt x="51" y="457"/>
                  </a:moveTo>
                  <a:lnTo>
                    <a:pt x="51" y="457"/>
                  </a:lnTo>
                  <a:lnTo>
                    <a:pt x="52" y="440"/>
                  </a:lnTo>
                  <a:lnTo>
                    <a:pt x="53" y="422"/>
                  </a:lnTo>
                  <a:lnTo>
                    <a:pt x="57" y="387"/>
                  </a:lnTo>
                  <a:lnTo>
                    <a:pt x="57" y="387"/>
                  </a:lnTo>
                  <a:lnTo>
                    <a:pt x="57" y="366"/>
                  </a:lnTo>
                  <a:lnTo>
                    <a:pt x="57" y="343"/>
                  </a:lnTo>
                  <a:lnTo>
                    <a:pt x="57" y="323"/>
                  </a:lnTo>
                  <a:lnTo>
                    <a:pt x="60" y="312"/>
                  </a:lnTo>
                  <a:lnTo>
                    <a:pt x="61" y="302"/>
                  </a:lnTo>
                  <a:lnTo>
                    <a:pt x="61" y="302"/>
                  </a:lnTo>
                  <a:lnTo>
                    <a:pt x="65" y="287"/>
                  </a:lnTo>
                  <a:lnTo>
                    <a:pt x="67" y="273"/>
                  </a:lnTo>
                  <a:lnTo>
                    <a:pt x="67" y="257"/>
                  </a:lnTo>
                  <a:lnTo>
                    <a:pt x="67" y="241"/>
                  </a:lnTo>
                  <a:lnTo>
                    <a:pt x="64" y="210"/>
                  </a:lnTo>
                  <a:lnTo>
                    <a:pt x="63" y="181"/>
                  </a:lnTo>
                  <a:lnTo>
                    <a:pt x="63" y="181"/>
                  </a:lnTo>
                  <a:lnTo>
                    <a:pt x="63" y="141"/>
                  </a:lnTo>
                  <a:lnTo>
                    <a:pt x="61" y="102"/>
                  </a:lnTo>
                  <a:lnTo>
                    <a:pt x="57" y="22"/>
                  </a:lnTo>
                  <a:lnTo>
                    <a:pt x="57" y="22"/>
                  </a:lnTo>
                  <a:lnTo>
                    <a:pt x="56" y="17"/>
                  </a:lnTo>
                  <a:lnTo>
                    <a:pt x="55" y="11"/>
                  </a:lnTo>
                  <a:lnTo>
                    <a:pt x="52" y="9"/>
                  </a:lnTo>
                  <a:lnTo>
                    <a:pt x="50" y="5"/>
                  </a:lnTo>
                  <a:lnTo>
                    <a:pt x="46" y="2"/>
                  </a:lnTo>
                  <a:lnTo>
                    <a:pt x="42" y="1"/>
                  </a:lnTo>
                  <a:lnTo>
                    <a:pt x="33" y="0"/>
                  </a:lnTo>
                  <a:lnTo>
                    <a:pt x="25" y="1"/>
                  </a:lnTo>
                  <a:lnTo>
                    <a:pt x="21" y="2"/>
                  </a:lnTo>
                  <a:lnTo>
                    <a:pt x="18" y="5"/>
                  </a:lnTo>
                  <a:lnTo>
                    <a:pt x="14" y="9"/>
                  </a:lnTo>
                  <a:lnTo>
                    <a:pt x="13" y="11"/>
                  </a:lnTo>
                  <a:lnTo>
                    <a:pt x="12" y="17"/>
                  </a:lnTo>
                  <a:lnTo>
                    <a:pt x="12" y="22"/>
                  </a:lnTo>
                  <a:lnTo>
                    <a:pt x="12" y="22"/>
                  </a:lnTo>
                  <a:lnTo>
                    <a:pt x="16" y="83"/>
                  </a:lnTo>
                  <a:lnTo>
                    <a:pt x="17" y="115"/>
                  </a:lnTo>
                  <a:lnTo>
                    <a:pt x="17" y="145"/>
                  </a:lnTo>
                  <a:lnTo>
                    <a:pt x="17" y="145"/>
                  </a:lnTo>
                  <a:lnTo>
                    <a:pt x="18" y="180"/>
                  </a:lnTo>
                  <a:lnTo>
                    <a:pt x="21" y="218"/>
                  </a:lnTo>
                  <a:lnTo>
                    <a:pt x="22" y="236"/>
                  </a:lnTo>
                  <a:lnTo>
                    <a:pt x="22" y="255"/>
                  </a:lnTo>
                  <a:lnTo>
                    <a:pt x="21" y="273"/>
                  </a:lnTo>
                  <a:lnTo>
                    <a:pt x="18" y="290"/>
                  </a:lnTo>
                  <a:lnTo>
                    <a:pt x="18" y="290"/>
                  </a:lnTo>
                  <a:lnTo>
                    <a:pt x="14" y="306"/>
                  </a:lnTo>
                  <a:lnTo>
                    <a:pt x="13" y="321"/>
                  </a:lnTo>
                  <a:lnTo>
                    <a:pt x="10" y="355"/>
                  </a:lnTo>
                  <a:lnTo>
                    <a:pt x="9" y="388"/>
                  </a:lnTo>
                  <a:lnTo>
                    <a:pt x="8" y="421"/>
                  </a:lnTo>
                  <a:lnTo>
                    <a:pt x="8" y="421"/>
                  </a:lnTo>
                  <a:lnTo>
                    <a:pt x="5" y="459"/>
                  </a:lnTo>
                  <a:lnTo>
                    <a:pt x="5" y="495"/>
                  </a:lnTo>
                  <a:lnTo>
                    <a:pt x="5" y="570"/>
                  </a:lnTo>
                  <a:lnTo>
                    <a:pt x="5" y="570"/>
                  </a:lnTo>
                  <a:lnTo>
                    <a:pt x="6" y="601"/>
                  </a:lnTo>
                  <a:lnTo>
                    <a:pt x="6" y="633"/>
                  </a:lnTo>
                  <a:lnTo>
                    <a:pt x="9" y="664"/>
                  </a:lnTo>
                  <a:lnTo>
                    <a:pt x="14" y="694"/>
                  </a:lnTo>
                  <a:lnTo>
                    <a:pt x="14" y="694"/>
                  </a:lnTo>
                  <a:lnTo>
                    <a:pt x="17" y="714"/>
                  </a:lnTo>
                  <a:lnTo>
                    <a:pt x="18" y="735"/>
                  </a:lnTo>
                  <a:lnTo>
                    <a:pt x="19" y="754"/>
                  </a:lnTo>
                  <a:lnTo>
                    <a:pt x="19" y="774"/>
                  </a:lnTo>
                  <a:lnTo>
                    <a:pt x="18" y="814"/>
                  </a:lnTo>
                  <a:lnTo>
                    <a:pt x="17" y="854"/>
                  </a:lnTo>
                  <a:lnTo>
                    <a:pt x="17" y="854"/>
                  </a:lnTo>
                  <a:lnTo>
                    <a:pt x="17" y="869"/>
                  </a:lnTo>
                  <a:lnTo>
                    <a:pt x="16" y="886"/>
                  </a:lnTo>
                  <a:lnTo>
                    <a:pt x="12" y="918"/>
                  </a:lnTo>
                  <a:lnTo>
                    <a:pt x="8" y="949"/>
                  </a:lnTo>
                  <a:lnTo>
                    <a:pt x="6" y="965"/>
                  </a:lnTo>
                  <a:lnTo>
                    <a:pt x="5" y="980"/>
                  </a:lnTo>
                  <a:lnTo>
                    <a:pt x="5" y="980"/>
                  </a:lnTo>
                  <a:lnTo>
                    <a:pt x="8" y="1007"/>
                  </a:lnTo>
                  <a:lnTo>
                    <a:pt x="9" y="1035"/>
                  </a:lnTo>
                  <a:lnTo>
                    <a:pt x="10" y="1051"/>
                  </a:lnTo>
                  <a:lnTo>
                    <a:pt x="9" y="1064"/>
                  </a:lnTo>
                  <a:lnTo>
                    <a:pt x="8" y="1077"/>
                  </a:lnTo>
                  <a:lnTo>
                    <a:pt x="2" y="1089"/>
                  </a:lnTo>
                  <a:lnTo>
                    <a:pt x="2" y="1089"/>
                  </a:lnTo>
                  <a:lnTo>
                    <a:pt x="1" y="1094"/>
                  </a:lnTo>
                  <a:lnTo>
                    <a:pt x="0" y="1098"/>
                  </a:lnTo>
                  <a:lnTo>
                    <a:pt x="1" y="1103"/>
                  </a:lnTo>
                  <a:lnTo>
                    <a:pt x="1" y="1107"/>
                  </a:lnTo>
                  <a:lnTo>
                    <a:pt x="4" y="1111"/>
                  </a:lnTo>
                  <a:lnTo>
                    <a:pt x="6" y="1115"/>
                  </a:lnTo>
                  <a:lnTo>
                    <a:pt x="13" y="1120"/>
                  </a:lnTo>
                  <a:lnTo>
                    <a:pt x="21" y="1123"/>
                  </a:lnTo>
                  <a:lnTo>
                    <a:pt x="25" y="1123"/>
                  </a:lnTo>
                  <a:lnTo>
                    <a:pt x="29" y="1123"/>
                  </a:lnTo>
                  <a:lnTo>
                    <a:pt x="33" y="1122"/>
                  </a:lnTo>
                  <a:lnTo>
                    <a:pt x="36" y="1119"/>
                  </a:lnTo>
                  <a:lnTo>
                    <a:pt x="39" y="1116"/>
                  </a:lnTo>
                  <a:lnTo>
                    <a:pt x="43" y="1112"/>
                  </a:lnTo>
                  <a:lnTo>
                    <a:pt x="43" y="1112"/>
                  </a:lnTo>
                  <a:lnTo>
                    <a:pt x="47" y="1101"/>
                  </a:lnTo>
                  <a:lnTo>
                    <a:pt x="51" y="1090"/>
                  </a:lnTo>
                  <a:lnTo>
                    <a:pt x="52" y="1078"/>
                  </a:lnTo>
                  <a:lnTo>
                    <a:pt x="53" y="1067"/>
                  </a:lnTo>
                  <a:lnTo>
                    <a:pt x="52" y="1044"/>
                  </a:lnTo>
                  <a:lnTo>
                    <a:pt x="51" y="1021"/>
                  </a:lnTo>
                  <a:lnTo>
                    <a:pt x="51" y="1021"/>
                  </a:lnTo>
                  <a:lnTo>
                    <a:pt x="51" y="990"/>
                  </a:lnTo>
                  <a:lnTo>
                    <a:pt x="52" y="958"/>
                  </a:lnTo>
                  <a:lnTo>
                    <a:pt x="55" y="925"/>
                  </a:lnTo>
                  <a:lnTo>
                    <a:pt x="59" y="895"/>
                  </a:lnTo>
                  <a:lnTo>
                    <a:pt x="59" y="895"/>
                  </a:lnTo>
                  <a:lnTo>
                    <a:pt x="61" y="878"/>
                  </a:lnTo>
                  <a:lnTo>
                    <a:pt x="63" y="861"/>
                  </a:lnTo>
                  <a:lnTo>
                    <a:pt x="64" y="829"/>
                  </a:lnTo>
                  <a:lnTo>
                    <a:pt x="64" y="795"/>
                  </a:lnTo>
                  <a:lnTo>
                    <a:pt x="64" y="762"/>
                  </a:lnTo>
                  <a:lnTo>
                    <a:pt x="64" y="762"/>
                  </a:lnTo>
                  <a:lnTo>
                    <a:pt x="65" y="742"/>
                  </a:lnTo>
                  <a:lnTo>
                    <a:pt x="64" y="723"/>
                  </a:lnTo>
                  <a:lnTo>
                    <a:pt x="59" y="685"/>
                  </a:lnTo>
                  <a:lnTo>
                    <a:pt x="53" y="647"/>
                  </a:lnTo>
                  <a:lnTo>
                    <a:pt x="52" y="627"/>
                  </a:lnTo>
                  <a:lnTo>
                    <a:pt x="51" y="609"/>
                  </a:lnTo>
                  <a:lnTo>
                    <a:pt x="51" y="45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5" name="Freeform 1251"/>
            <p:cNvSpPr>
              <a:spLocks noEditPoints="1"/>
            </p:cNvSpPr>
            <p:nvPr/>
          </p:nvSpPr>
          <p:spPr bwMode="auto">
            <a:xfrm>
              <a:off x="5338763" y="2098675"/>
              <a:ext cx="531813" cy="517525"/>
            </a:xfrm>
            <a:custGeom>
              <a:avLst/>
              <a:gdLst/>
              <a:ahLst/>
              <a:cxnLst>
                <a:cxn ang="0">
                  <a:pos x="1333" y="548"/>
                </a:cxn>
                <a:cxn ang="0">
                  <a:pos x="1328" y="423"/>
                </a:cxn>
                <a:cxn ang="0">
                  <a:pos x="1319" y="340"/>
                </a:cxn>
                <a:cxn ang="0">
                  <a:pos x="1323" y="206"/>
                </a:cxn>
                <a:cxn ang="0">
                  <a:pos x="1309" y="68"/>
                </a:cxn>
                <a:cxn ang="0">
                  <a:pos x="1303" y="32"/>
                </a:cxn>
                <a:cxn ang="0">
                  <a:pos x="1287" y="19"/>
                </a:cxn>
                <a:cxn ang="0">
                  <a:pos x="1227" y="19"/>
                </a:cxn>
                <a:cxn ang="0">
                  <a:pos x="833" y="19"/>
                </a:cxn>
                <a:cxn ang="0">
                  <a:pos x="348" y="11"/>
                </a:cxn>
                <a:cxn ang="0">
                  <a:pos x="209" y="0"/>
                </a:cxn>
                <a:cxn ang="0">
                  <a:pos x="30" y="7"/>
                </a:cxn>
                <a:cxn ang="0">
                  <a:pos x="14" y="14"/>
                </a:cxn>
                <a:cxn ang="0">
                  <a:pos x="7" y="111"/>
                </a:cxn>
                <a:cxn ang="0">
                  <a:pos x="3" y="514"/>
                </a:cxn>
                <a:cxn ang="0">
                  <a:pos x="17" y="673"/>
                </a:cxn>
                <a:cxn ang="0">
                  <a:pos x="28" y="933"/>
                </a:cxn>
                <a:cxn ang="0">
                  <a:pos x="20" y="1120"/>
                </a:cxn>
                <a:cxn ang="0">
                  <a:pos x="18" y="1204"/>
                </a:cxn>
                <a:cxn ang="0">
                  <a:pos x="39" y="1245"/>
                </a:cxn>
                <a:cxn ang="0">
                  <a:pos x="99" y="1264"/>
                </a:cxn>
                <a:cxn ang="0">
                  <a:pos x="135" y="1271"/>
                </a:cxn>
                <a:cxn ang="0">
                  <a:pos x="217" y="1273"/>
                </a:cxn>
                <a:cxn ang="0">
                  <a:pos x="437" y="1284"/>
                </a:cxn>
                <a:cxn ang="0">
                  <a:pos x="617" y="1277"/>
                </a:cxn>
                <a:cxn ang="0">
                  <a:pos x="861" y="1275"/>
                </a:cxn>
                <a:cxn ang="0">
                  <a:pos x="1266" y="1297"/>
                </a:cxn>
                <a:cxn ang="0">
                  <a:pos x="1282" y="1302"/>
                </a:cxn>
                <a:cxn ang="0">
                  <a:pos x="1306" y="1293"/>
                </a:cxn>
                <a:cxn ang="0">
                  <a:pos x="1324" y="1216"/>
                </a:cxn>
                <a:cxn ang="0">
                  <a:pos x="1326" y="844"/>
                </a:cxn>
                <a:cxn ang="0">
                  <a:pos x="1336" y="722"/>
                </a:cxn>
                <a:cxn ang="0">
                  <a:pos x="697" y="1229"/>
                </a:cxn>
                <a:cxn ang="0">
                  <a:pos x="381" y="1235"/>
                </a:cxn>
                <a:cxn ang="0">
                  <a:pos x="92" y="1218"/>
                </a:cxn>
                <a:cxn ang="0">
                  <a:pos x="69" y="1201"/>
                </a:cxn>
                <a:cxn ang="0">
                  <a:pos x="65" y="1124"/>
                </a:cxn>
                <a:cxn ang="0">
                  <a:pos x="72" y="978"/>
                </a:cxn>
                <a:cxn ang="0">
                  <a:pos x="68" y="765"/>
                </a:cxn>
                <a:cxn ang="0">
                  <a:pos x="58" y="631"/>
                </a:cxn>
                <a:cxn ang="0">
                  <a:pos x="50" y="544"/>
                </a:cxn>
                <a:cxn ang="0">
                  <a:pos x="46" y="413"/>
                </a:cxn>
                <a:cxn ang="0">
                  <a:pos x="52" y="52"/>
                </a:cxn>
                <a:cxn ang="0">
                  <a:pos x="276" y="49"/>
                </a:cxn>
                <a:cxn ang="0">
                  <a:pos x="424" y="61"/>
                </a:cxn>
                <a:cxn ang="0">
                  <a:pos x="700" y="65"/>
                </a:cxn>
                <a:cxn ang="0">
                  <a:pos x="1198" y="64"/>
                </a:cxn>
                <a:cxn ang="0">
                  <a:pos x="1232" y="65"/>
                </a:cxn>
                <a:cxn ang="0">
                  <a:pos x="1253" y="69"/>
                </a:cxn>
                <a:cxn ang="0">
                  <a:pos x="1272" y="125"/>
                </a:cxn>
                <a:cxn ang="0">
                  <a:pos x="1277" y="225"/>
                </a:cxn>
                <a:cxn ang="0">
                  <a:pos x="1277" y="417"/>
                </a:cxn>
                <a:cxn ang="0">
                  <a:pos x="1292" y="644"/>
                </a:cxn>
                <a:cxn ang="0">
                  <a:pos x="1281" y="790"/>
                </a:cxn>
                <a:cxn ang="0">
                  <a:pos x="1281" y="1127"/>
                </a:cxn>
                <a:cxn ang="0">
                  <a:pos x="1269" y="1251"/>
                </a:cxn>
                <a:cxn ang="0">
                  <a:pos x="769" y="1230"/>
                </a:cxn>
              </a:cxnLst>
              <a:rect l="0" t="0" r="r" b="b"/>
              <a:pathLst>
                <a:path w="1338" h="1302">
                  <a:moveTo>
                    <a:pt x="1337" y="681"/>
                  </a:moveTo>
                  <a:lnTo>
                    <a:pt x="1337" y="681"/>
                  </a:lnTo>
                  <a:lnTo>
                    <a:pt x="1338" y="614"/>
                  </a:lnTo>
                  <a:lnTo>
                    <a:pt x="1336" y="580"/>
                  </a:lnTo>
                  <a:lnTo>
                    <a:pt x="1333" y="548"/>
                  </a:lnTo>
                  <a:lnTo>
                    <a:pt x="1333" y="548"/>
                  </a:lnTo>
                  <a:lnTo>
                    <a:pt x="1330" y="527"/>
                  </a:lnTo>
                  <a:lnTo>
                    <a:pt x="1329" y="506"/>
                  </a:lnTo>
                  <a:lnTo>
                    <a:pt x="1329" y="464"/>
                  </a:lnTo>
                  <a:lnTo>
                    <a:pt x="1328" y="423"/>
                  </a:lnTo>
                  <a:lnTo>
                    <a:pt x="1326" y="402"/>
                  </a:lnTo>
                  <a:lnTo>
                    <a:pt x="1324" y="383"/>
                  </a:lnTo>
                  <a:lnTo>
                    <a:pt x="1324" y="383"/>
                  </a:lnTo>
                  <a:lnTo>
                    <a:pt x="1320" y="361"/>
                  </a:lnTo>
                  <a:lnTo>
                    <a:pt x="1319" y="340"/>
                  </a:lnTo>
                  <a:lnTo>
                    <a:pt x="1319" y="317"/>
                  </a:lnTo>
                  <a:lnTo>
                    <a:pt x="1319" y="295"/>
                  </a:lnTo>
                  <a:lnTo>
                    <a:pt x="1321" y="249"/>
                  </a:lnTo>
                  <a:lnTo>
                    <a:pt x="1323" y="206"/>
                  </a:lnTo>
                  <a:lnTo>
                    <a:pt x="1323" y="206"/>
                  </a:lnTo>
                  <a:lnTo>
                    <a:pt x="1323" y="185"/>
                  </a:lnTo>
                  <a:lnTo>
                    <a:pt x="1321" y="166"/>
                  </a:lnTo>
                  <a:lnTo>
                    <a:pt x="1316" y="126"/>
                  </a:lnTo>
                  <a:lnTo>
                    <a:pt x="1311" y="87"/>
                  </a:lnTo>
                  <a:lnTo>
                    <a:pt x="1309" y="68"/>
                  </a:lnTo>
                  <a:lnTo>
                    <a:pt x="1309" y="48"/>
                  </a:lnTo>
                  <a:lnTo>
                    <a:pt x="1309" y="48"/>
                  </a:lnTo>
                  <a:lnTo>
                    <a:pt x="1308" y="41"/>
                  </a:lnTo>
                  <a:lnTo>
                    <a:pt x="1306" y="36"/>
                  </a:lnTo>
                  <a:lnTo>
                    <a:pt x="1303" y="32"/>
                  </a:lnTo>
                  <a:lnTo>
                    <a:pt x="1299" y="30"/>
                  </a:lnTo>
                  <a:lnTo>
                    <a:pt x="1299" y="30"/>
                  </a:lnTo>
                  <a:lnTo>
                    <a:pt x="1296" y="24"/>
                  </a:lnTo>
                  <a:lnTo>
                    <a:pt x="1291" y="22"/>
                  </a:lnTo>
                  <a:lnTo>
                    <a:pt x="1287" y="19"/>
                  </a:lnTo>
                  <a:lnTo>
                    <a:pt x="1281" y="19"/>
                  </a:lnTo>
                  <a:lnTo>
                    <a:pt x="1230" y="19"/>
                  </a:lnTo>
                  <a:lnTo>
                    <a:pt x="1230" y="19"/>
                  </a:lnTo>
                  <a:lnTo>
                    <a:pt x="1227" y="19"/>
                  </a:lnTo>
                  <a:lnTo>
                    <a:pt x="1227" y="19"/>
                  </a:lnTo>
                  <a:lnTo>
                    <a:pt x="1202" y="19"/>
                  </a:lnTo>
                  <a:lnTo>
                    <a:pt x="1177" y="19"/>
                  </a:lnTo>
                  <a:lnTo>
                    <a:pt x="1006" y="19"/>
                  </a:lnTo>
                  <a:lnTo>
                    <a:pt x="1006" y="19"/>
                  </a:lnTo>
                  <a:lnTo>
                    <a:pt x="833" y="19"/>
                  </a:lnTo>
                  <a:lnTo>
                    <a:pt x="661" y="19"/>
                  </a:lnTo>
                  <a:lnTo>
                    <a:pt x="661" y="19"/>
                  </a:lnTo>
                  <a:lnTo>
                    <a:pt x="504" y="17"/>
                  </a:lnTo>
                  <a:lnTo>
                    <a:pt x="425" y="14"/>
                  </a:lnTo>
                  <a:lnTo>
                    <a:pt x="348" y="11"/>
                  </a:lnTo>
                  <a:lnTo>
                    <a:pt x="348" y="11"/>
                  </a:lnTo>
                  <a:lnTo>
                    <a:pt x="307" y="7"/>
                  </a:lnTo>
                  <a:lnTo>
                    <a:pt x="268" y="4"/>
                  </a:lnTo>
                  <a:lnTo>
                    <a:pt x="229" y="1"/>
                  </a:lnTo>
                  <a:lnTo>
                    <a:pt x="209" y="0"/>
                  </a:lnTo>
                  <a:lnTo>
                    <a:pt x="190" y="0"/>
                  </a:lnTo>
                  <a:lnTo>
                    <a:pt x="190" y="0"/>
                  </a:lnTo>
                  <a:lnTo>
                    <a:pt x="149" y="1"/>
                  </a:lnTo>
                  <a:lnTo>
                    <a:pt x="110" y="4"/>
                  </a:lnTo>
                  <a:lnTo>
                    <a:pt x="30" y="7"/>
                  </a:lnTo>
                  <a:lnTo>
                    <a:pt x="30" y="7"/>
                  </a:lnTo>
                  <a:lnTo>
                    <a:pt x="24" y="9"/>
                  </a:lnTo>
                  <a:lnTo>
                    <a:pt x="18" y="11"/>
                  </a:lnTo>
                  <a:lnTo>
                    <a:pt x="18" y="11"/>
                  </a:lnTo>
                  <a:lnTo>
                    <a:pt x="14" y="14"/>
                  </a:lnTo>
                  <a:lnTo>
                    <a:pt x="11" y="18"/>
                  </a:lnTo>
                  <a:lnTo>
                    <a:pt x="8" y="24"/>
                  </a:lnTo>
                  <a:lnTo>
                    <a:pt x="7" y="31"/>
                  </a:lnTo>
                  <a:lnTo>
                    <a:pt x="7" y="31"/>
                  </a:lnTo>
                  <a:lnTo>
                    <a:pt x="7" y="111"/>
                  </a:lnTo>
                  <a:lnTo>
                    <a:pt x="4" y="192"/>
                  </a:lnTo>
                  <a:lnTo>
                    <a:pt x="3" y="272"/>
                  </a:lnTo>
                  <a:lnTo>
                    <a:pt x="0" y="353"/>
                  </a:lnTo>
                  <a:lnTo>
                    <a:pt x="0" y="434"/>
                  </a:lnTo>
                  <a:lnTo>
                    <a:pt x="3" y="514"/>
                  </a:lnTo>
                  <a:lnTo>
                    <a:pt x="4" y="554"/>
                  </a:lnTo>
                  <a:lnTo>
                    <a:pt x="8" y="595"/>
                  </a:lnTo>
                  <a:lnTo>
                    <a:pt x="12" y="634"/>
                  </a:lnTo>
                  <a:lnTo>
                    <a:pt x="17" y="673"/>
                  </a:lnTo>
                  <a:lnTo>
                    <a:pt x="17" y="673"/>
                  </a:lnTo>
                  <a:lnTo>
                    <a:pt x="22" y="716"/>
                  </a:lnTo>
                  <a:lnTo>
                    <a:pt x="25" y="759"/>
                  </a:lnTo>
                  <a:lnTo>
                    <a:pt x="28" y="803"/>
                  </a:lnTo>
                  <a:lnTo>
                    <a:pt x="28" y="846"/>
                  </a:lnTo>
                  <a:lnTo>
                    <a:pt x="28" y="933"/>
                  </a:lnTo>
                  <a:lnTo>
                    <a:pt x="28" y="1020"/>
                  </a:lnTo>
                  <a:lnTo>
                    <a:pt x="28" y="1020"/>
                  </a:lnTo>
                  <a:lnTo>
                    <a:pt x="26" y="1054"/>
                  </a:lnTo>
                  <a:lnTo>
                    <a:pt x="22" y="1086"/>
                  </a:lnTo>
                  <a:lnTo>
                    <a:pt x="20" y="1120"/>
                  </a:lnTo>
                  <a:lnTo>
                    <a:pt x="18" y="1154"/>
                  </a:lnTo>
                  <a:lnTo>
                    <a:pt x="18" y="1154"/>
                  </a:lnTo>
                  <a:lnTo>
                    <a:pt x="17" y="1179"/>
                  </a:lnTo>
                  <a:lnTo>
                    <a:pt x="17" y="1192"/>
                  </a:lnTo>
                  <a:lnTo>
                    <a:pt x="18" y="1204"/>
                  </a:lnTo>
                  <a:lnTo>
                    <a:pt x="20" y="1215"/>
                  </a:lnTo>
                  <a:lnTo>
                    <a:pt x="24" y="1225"/>
                  </a:lnTo>
                  <a:lnTo>
                    <a:pt x="30" y="1235"/>
                  </a:lnTo>
                  <a:lnTo>
                    <a:pt x="39" y="1245"/>
                  </a:lnTo>
                  <a:lnTo>
                    <a:pt x="39" y="1245"/>
                  </a:lnTo>
                  <a:lnTo>
                    <a:pt x="48" y="1251"/>
                  </a:lnTo>
                  <a:lnTo>
                    <a:pt x="59" y="1256"/>
                  </a:lnTo>
                  <a:lnTo>
                    <a:pt x="68" y="1259"/>
                  </a:lnTo>
                  <a:lnTo>
                    <a:pt x="79" y="1260"/>
                  </a:lnTo>
                  <a:lnTo>
                    <a:pt x="99" y="1264"/>
                  </a:lnTo>
                  <a:lnTo>
                    <a:pt x="110" y="1266"/>
                  </a:lnTo>
                  <a:lnTo>
                    <a:pt x="122" y="1268"/>
                  </a:lnTo>
                  <a:lnTo>
                    <a:pt x="122" y="1268"/>
                  </a:lnTo>
                  <a:lnTo>
                    <a:pt x="127" y="1269"/>
                  </a:lnTo>
                  <a:lnTo>
                    <a:pt x="135" y="1271"/>
                  </a:lnTo>
                  <a:lnTo>
                    <a:pt x="149" y="1271"/>
                  </a:lnTo>
                  <a:lnTo>
                    <a:pt x="178" y="1269"/>
                  </a:lnTo>
                  <a:lnTo>
                    <a:pt x="178" y="1269"/>
                  </a:lnTo>
                  <a:lnTo>
                    <a:pt x="198" y="1271"/>
                  </a:lnTo>
                  <a:lnTo>
                    <a:pt x="217" y="1273"/>
                  </a:lnTo>
                  <a:lnTo>
                    <a:pt x="237" y="1277"/>
                  </a:lnTo>
                  <a:lnTo>
                    <a:pt x="255" y="1280"/>
                  </a:lnTo>
                  <a:lnTo>
                    <a:pt x="255" y="1280"/>
                  </a:lnTo>
                  <a:lnTo>
                    <a:pt x="345" y="1284"/>
                  </a:lnTo>
                  <a:lnTo>
                    <a:pt x="437" y="1284"/>
                  </a:lnTo>
                  <a:lnTo>
                    <a:pt x="481" y="1284"/>
                  </a:lnTo>
                  <a:lnTo>
                    <a:pt x="527" y="1283"/>
                  </a:lnTo>
                  <a:lnTo>
                    <a:pt x="573" y="1280"/>
                  </a:lnTo>
                  <a:lnTo>
                    <a:pt x="617" y="1277"/>
                  </a:lnTo>
                  <a:lnTo>
                    <a:pt x="617" y="1277"/>
                  </a:lnTo>
                  <a:lnTo>
                    <a:pt x="658" y="1275"/>
                  </a:lnTo>
                  <a:lnTo>
                    <a:pt x="699" y="1272"/>
                  </a:lnTo>
                  <a:lnTo>
                    <a:pt x="739" y="1272"/>
                  </a:lnTo>
                  <a:lnTo>
                    <a:pt x="780" y="1272"/>
                  </a:lnTo>
                  <a:lnTo>
                    <a:pt x="861" y="1275"/>
                  </a:lnTo>
                  <a:lnTo>
                    <a:pt x="942" y="1279"/>
                  </a:lnTo>
                  <a:lnTo>
                    <a:pt x="1104" y="1290"/>
                  </a:lnTo>
                  <a:lnTo>
                    <a:pt x="1185" y="1294"/>
                  </a:lnTo>
                  <a:lnTo>
                    <a:pt x="1266" y="1297"/>
                  </a:lnTo>
                  <a:lnTo>
                    <a:pt x="1266" y="1297"/>
                  </a:lnTo>
                  <a:lnTo>
                    <a:pt x="1269" y="1298"/>
                  </a:lnTo>
                  <a:lnTo>
                    <a:pt x="1272" y="1298"/>
                  </a:lnTo>
                  <a:lnTo>
                    <a:pt x="1272" y="1298"/>
                  </a:lnTo>
                  <a:lnTo>
                    <a:pt x="1277" y="1301"/>
                  </a:lnTo>
                  <a:lnTo>
                    <a:pt x="1282" y="1302"/>
                  </a:lnTo>
                  <a:lnTo>
                    <a:pt x="1287" y="1302"/>
                  </a:lnTo>
                  <a:lnTo>
                    <a:pt x="1292" y="1302"/>
                  </a:lnTo>
                  <a:lnTo>
                    <a:pt x="1298" y="1301"/>
                  </a:lnTo>
                  <a:lnTo>
                    <a:pt x="1302" y="1297"/>
                  </a:lnTo>
                  <a:lnTo>
                    <a:pt x="1306" y="1293"/>
                  </a:lnTo>
                  <a:lnTo>
                    <a:pt x="1308" y="1286"/>
                  </a:lnTo>
                  <a:lnTo>
                    <a:pt x="1308" y="1286"/>
                  </a:lnTo>
                  <a:lnTo>
                    <a:pt x="1315" y="1262"/>
                  </a:lnTo>
                  <a:lnTo>
                    <a:pt x="1320" y="1239"/>
                  </a:lnTo>
                  <a:lnTo>
                    <a:pt x="1324" y="1216"/>
                  </a:lnTo>
                  <a:lnTo>
                    <a:pt x="1325" y="1203"/>
                  </a:lnTo>
                  <a:lnTo>
                    <a:pt x="1326" y="1190"/>
                  </a:lnTo>
                  <a:lnTo>
                    <a:pt x="1326" y="1190"/>
                  </a:lnTo>
                  <a:lnTo>
                    <a:pt x="1326" y="1000"/>
                  </a:lnTo>
                  <a:lnTo>
                    <a:pt x="1326" y="844"/>
                  </a:lnTo>
                  <a:lnTo>
                    <a:pt x="1326" y="844"/>
                  </a:lnTo>
                  <a:lnTo>
                    <a:pt x="1326" y="824"/>
                  </a:lnTo>
                  <a:lnTo>
                    <a:pt x="1328" y="803"/>
                  </a:lnTo>
                  <a:lnTo>
                    <a:pt x="1332" y="762"/>
                  </a:lnTo>
                  <a:lnTo>
                    <a:pt x="1336" y="722"/>
                  </a:lnTo>
                  <a:lnTo>
                    <a:pt x="1337" y="702"/>
                  </a:lnTo>
                  <a:lnTo>
                    <a:pt x="1337" y="681"/>
                  </a:lnTo>
                  <a:lnTo>
                    <a:pt x="1337" y="681"/>
                  </a:lnTo>
                  <a:close/>
                  <a:moveTo>
                    <a:pt x="697" y="1229"/>
                  </a:moveTo>
                  <a:lnTo>
                    <a:pt x="697" y="1229"/>
                  </a:lnTo>
                  <a:lnTo>
                    <a:pt x="619" y="1230"/>
                  </a:lnTo>
                  <a:lnTo>
                    <a:pt x="539" y="1232"/>
                  </a:lnTo>
                  <a:lnTo>
                    <a:pt x="460" y="1234"/>
                  </a:lnTo>
                  <a:lnTo>
                    <a:pt x="381" y="1235"/>
                  </a:lnTo>
                  <a:lnTo>
                    <a:pt x="381" y="1235"/>
                  </a:lnTo>
                  <a:lnTo>
                    <a:pt x="345" y="1234"/>
                  </a:lnTo>
                  <a:lnTo>
                    <a:pt x="309" y="1233"/>
                  </a:lnTo>
                  <a:lnTo>
                    <a:pt x="237" y="1228"/>
                  </a:lnTo>
                  <a:lnTo>
                    <a:pt x="165" y="1222"/>
                  </a:lnTo>
                  <a:lnTo>
                    <a:pt x="92" y="1218"/>
                  </a:lnTo>
                  <a:lnTo>
                    <a:pt x="92" y="1218"/>
                  </a:lnTo>
                  <a:lnTo>
                    <a:pt x="84" y="1216"/>
                  </a:lnTo>
                  <a:lnTo>
                    <a:pt x="79" y="1213"/>
                  </a:lnTo>
                  <a:lnTo>
                    <a:pt x="73" y="1208"/>
                  </a:lnTo>
                  <a:lnTo>
                    <a:pt x="69" y="1201"/>
                  </a:lnTo>
                  <a:lnTo>
                    <a:pt x="67" y="1194"/>
                  </a:lnTo>
                  <a:lnTo>
                    <a:pt x="64" y="1184"/>
                  </a:lnTo>
                  <a:lnTo>
                    <a:pt x="63" y="1165"/>
                  </a:lnTo>
                  <a:lnTo>
                    <a:pt x="63" y="1144"/>
                  </a:lnTo>
                  <a:lnTo>
                    <a:pt x="65" y="1124"/>
                  </a:lnTo>
                  <a:lnTo>
                    <a:pt x="68" y="1097"/>
                  </a:lnTo>
                  <a:lnTo>
                    <a:pt x="68" y="1097"/>
                  </a:lnTo>
                  <a:lnTo>
                    <a:pt x="71" y="1058"/>
                  </a:lnTo>
                  <a:lnTo>
                    <a:pt x="72" y="1017"/>
                  </a:lnTo>
                  <a:lnTo>
                    <a:pt x="72" y="978"/>
                  </a:lnTo>
                  <a:lnTo>
                    <a:pt x="71" y="939"/>
                  </a:lnTo>
                  <a:lnTo>
                    <a:pt x="71" y="939"/>
                  </a:lnTo>
                  <a:lnTo>
                    <a:pt x="71" y="869"/>
                  </a:lnTo>
                  <a:lnTo>
                    <a:pt x="69" y="800"/>
                  </a:lnTo>
                  <a:lnTo>
                    <a:pt x="68" y="765"/>
                  </a:lnTo>
                  <a:lnTo>
                    <a:pt x="67" y="731"/>
                  </a:lnTo>
                  <a:lnTo>
                    <a:pt x="64" y="697"/>
                  </a:lnTo>
                  <a:lnTo>
                    <a:pt x="60" y="661"/>
                  </a:lnTo>
                  <a:lnTo>
                    <a:pt x="60" y="661"/>
                  </a:lnTo>
                  <a:lnTo>
                    <a:pt x="58" y="631"/>
                  </a:lnTo>
                  <a:lnTo>
                    <a:pt x="56" y="603"/>
                  </a:lnTo>
                  <a:lnTo>
                    <a:pt x="55" y="574"/>
                  </a:lnTo>
                  <a:lnTo>
                    <a:pt x="52" y="558"/>
                  </a:lnTo>
                  <a:lnTo>
                    <a:pt x="50" y="544"/>
                  </a:lnTo>
                  <a:lnTo>
                    <a:pt x="50" y="544"/>
                  </a:lnTo>
                  <a:lnTo>
                    <a:pt x="46" y="524"/>
                  </a:lnTo>
                  <a:lnTo>
                    <a:pt x="45" y="502"/>
                  </a:lnTo>
                  <a:lnTo>
                    <a:pt x="43" y="480"/>
                  </a:lnTo>
                  <a:lnTo>
                    <a:pt x="43" y="457"/>
                  </a:lnTo>
                  <a:lnTo>
                    <a:pt x="46" y="413"/>
                  </a:lnTo>
                  <a:lnTo>
                    <a:pt x="48" y="370"/>
                  </a:lnTo>
                  <a:lnTo>
                    <a:pt x="48" y="370"/>
                  </a:lnTo>
                  <a:lnTo>
                    <a:pt x="51" y="211"/>
                  </a:lnTo>
                  <a:lnTo>
                    <a:pt x="52" y="52"/>
                  </a:lnTo>
                  <a:lnTo>
                    <a:pt x="52" y="52"/>
                  </a:lnTo>
                  <a:lnTo>
                    <a:pt x="116" y="49"/>
                  </a:lnTo>
                  <a:lnTo>
                    <a:pt x="181" y="47"/>
                  </a:lnTo>
                  <a:lnTo>
                    <a:pt x="212" y="47"/>
                  </a:lnTo>
                  <a:lnTo>
                    <a:pt x="245" y="48"/>
                  </a:lnTo>
                  <a:lnTo>
                    <a:pt x="276" y="49"/>
                  </a:lnTo>
                  <a:lnTo>
                    <a:pt x="309" y="53"/>
                  </a:lnTo>
                  <a:lnTo>
                    <a:pt x="309" y="53"/>
                  </a:lnTo>
                  <a:lnTo>
                    <a:pt x="347" y="57"/>
                  </a:lnTo>
                  <a:lnTo>
                    <a:pt x="386" y="60"/>
                  </a:lnTo>
                  <a:lnTo>
                    <a:pt x="424" y="61"/>
                  </a:lnTo>
                  <a:lnTo>
                    <a:pt x="463" y="62"/>
                  </a:lnTo>
                  <a:lnTo>
                    <a:pt x="542" y="62"/>
                  </a:lnTo>
                  <a:lnTo>
                    <a:pt x="619" y="64"/>
                  </a:lnTo>
                  <a:lnTo>
                    <a:pt x="619" y="64"/>
                  </a:lnTo>
                  <a:lnTo>
                    <a:pt x="700" y="65"/>
                  </a:lnTo>
                  <a:lnTo>
                    <a:pt x="780" y="65"/>
                  </a:lnTo>
                  <a:lnTo>
                    <a:pt x="942" y="65"/>
                  </a:lnTo>
                  <a:lnTo>
                    <a:pt x="1177" y="65"/>
                  </a:lnTo>
                  <a:lnTo>
                    <a:pt x="1177" y="65"/>
                  </a:lnTo>
                  <a:lnTo>
                    <a:pt x="1198" y="64"/>
                  </a:lnTo>
                  <a:lnTo>
                    <a:pt x="1210" y="64"/>
                  </a:lnTo>
                  <a:lnTo>
                    <a:pt x="1220" y="64"/>
                  </a:lnTo>
                  <a:lnTo>
                    <a:pt x="1220" y="64"/>
                  </a:lnTo>
                  <a:lnTo>
                    <a:pt x="1230" y="65"/>
                  </a:lnTo>
                  <a:lnTo>
                    <a:pt x="1232" y="65"/>
                  </a:lnTo>
                  <a:lnTo>
                    <a:pt x="1232" y="65"/>
                  </a:lnTo>
                  <a:lnTo>
                    <a:pt x="1240" y="68"/>
                  </a:lnTo>
                  <a:lnTo>
                    <a:pt x="1240" y="68"/>
                  </a:lnTo>
                  <a:lnTo>
                    <a:pt x="1247" y="69"/>
                  </a:lnTo>
                  <a:lnTo>
                    <a:pt x="1253" y="69"/>
                  </a:lnTo>
                  <a:lnTo>
                    <a:pt x="1258" y="68"/>
                  </a:lnTo>
                  <a:lnTo>
                    <a:pt x="1264" y="65"/>
                  </a:lnTo>
                  <a:lnTo>
                    <a:pt x="1264" y="65"/>
                  </a:lnTo>
                  <a:lnTo>
                    <a:pt x="1268" y="95"/>
                  </a:lnTo>
                  <a:lnTo>
                    <a:pt x="1272" y="125"/>
                  </a:lnTo>
                  <a:lnTo>
                    <a:pt x="1275" y="155"/>
                  </a:lnTo>
                  <a:lnTo>
                    <a:pt x="1277" y="171"/>
                  </a:lnTo>
                  <a:lnTo>
                    <a:pt x="1277" y="187"/>
                  </a:lnTo>
                  <a:lnTo>
                    <a:pt x="1277" y="187"/>
                  </a:lnTo>
                  <a:lnTo>
                    <a:pt x="1277" y="225"/>
                  </a:lnTo>
                  <a:lnTo>
                    <a:pt x="1277" y="264"/>
                  </a:lnTo>
                  <a:lnTo>
                    <a:pt x="1274" y="341"/>
                  </a:lnTo>
                  <a:lnTo>
                    <a:pt x="1274" y="341"/>
                  </a:lnTo>
                  <a:lnTo>
                    <a:pt x="1275" y="379"/>
                  </a:lnTo>
                  <a:lnTo>
                    <a:pt x="1277" y="417"/>
                  </a:lnTo>
                  <a:lnTo>
                    <a:pt x="1283" y="493"/>
                  </a:lnTo>
                  <a:lnTo>
                    <a:pt x="1289" y="569"/>
                  </a:lnTo>
                  <a:lnTo>
                    <a:pt x="1291" y="606"/>
                  </a:lnTo>
                  <a:lnTo>
                    <a:pt x="1292" y="644"/>
                  </a:lnTo>
                  <a:lnTo>
                    <a:pt x="1292" y="644"/>
                  </a:lnTo>
                  <a:lnTo>
                    <a:pt x="1291" y="681"/>
                  </a:lnTo>
                  <a:lnTo>
                    <a:pt x="1287" y="718"/>
                  </a:lnTo>
                  <a:lnTo>
                    <a:pt x="1283" y="753"/>
                  </a:lnTo>
                  <a:lnTo>
                    <a:pt x="1281" y="790"/>
                  </a:lnTo>
                  <a:lnTo>
                    <a:pt x="1281" y="790"/>
                  </a:lnTo>
                  <a:lnTo>
                    <a:pt x="1279" y="831"/>
                  </a:lnTo>
                  <a:lnTo>
                    <a:pt x="1279" y="873"/>
                  </a:lnTo>
                  <a:lnTo>
                    <a:pt x="1281" y="958"/>
                  </a:lnTo>
                  <a:lnTo>
                    <a:pt x="1281" y="1127"/>
                  </a:lnTo>
                  <a:lnTo>
                    <a:pt x="1281" y="1127"/>
                  </a:lnTo>
                  <a:lnTo>
                    <a:pt x="1279" y="1160"/>
                  </a:lnTo>
                  <a:lnTo>
                    <a:pt x="1278" y="1191"/>
                  </a:lnTo>
                  <a:lnTo>
                    <a:pt x="1275" y="1221"/>
                  </a:lnTo>
                  <a:lnTo>
                    <a:pt x="1269" y="1251"/>
                  </a:lnTo>
                  <a:lnTo>
                    <a:pt x="1269" y="1251"/>
                  </a:lnTo>
                  <a:lnTo>
                    <a:pt x="1198" y="1250"/>
                  </a:lnTo>
                  <a:lnTo>
                    <a:pt x="1126" y="1247"/>
                  </a:lnTo>
                  <a:lnTo>
                    <a:pt x="984" y="1239"/>
                  </a:lnTo>
                  <a:lnTo>
                    <a:pt x="841" y="1233"/>
                  </a:lnTo>
                  <a:lnTo>
                    <a:pt x="769" y="1230"/>
                  </a:lnTo>
                  <a:lnTo>
                    <a:pt x="697" y="1229"/>
                  </a:lnTo>
                  <a:lnTo>
                    <a:pt x="697" y="1229"/>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6" name="Freeform 1252"/>
            <p:cNvSpPr/>
            <p:nvPr/>
          </p:nvSpPr>
          <p:spPr bwMode="auto">
            <a:xfrm>
              <a:off x="5348288" y="2224088"/>
              <a:ext cx="396875" cy="234950"/>
            </a:xfrm>
            <a:custGeom>
              <a:avLst/>
              <a:gdLst/>
              <a:ahLst/>
              <a:cxnLst>
                <a:cxn ang="0">
                  <a:pos x="929" y="38"/>
                </a:cxn>
                <a:cxn ang="0">
                  <a:pos x="840" y="137"/>
                </a:cxn>
                <a:cxn ang="0">
                  <a:pos x="777" y="200"/>
                </a:cxn>
                <a:cxn ang="0">
                  <a:pos x="748" y="222"/>
                </a:cxn>
                <a:cxn ang="0">
                  <a:pos x="722" y="213"/>
                </a:cxn>
                <a:cxn ang="0">
                  <a:pos x="659" y="173"/>
                </a:cxn>
                <a:cxn ang="0">
                  <a:pos x="609" y="156"/>
                </a:cxn>
                <a:cxn ang="0">
                  <a:pos x="583" y="166"/>
                </a:cxn>
                <a:cxn ang="0">
                  <a:pos x="568" y="188"/>
                </a:cxn>
                <a:cxn ang="0">
                  <a:pos x="540" y="215"/>
                </a:cxn>
                <a:cxn ang="0">
                  <a:pos x="489" y="285"/>
                </a:cxn>
                <a:cxn ang="0">
                  <a:pos x="432" y="353"/>
                </a:cxn>
                <a:cxn ang="0">
                  <a:pos x="395" y="408"/>
                </a:cxn>
                <a:cxn ang="0">
                  <a:pos x="369" y="426"/>
                </a:cxn>
                <a:cxn ang="0">
                  <a:pos x="344" y="421"/>
                </a:cxn>
                <a:cxn ang="0">
                  <a:pos x="279" y="369"/>
                </a:cxn>
                <a:cxn ang="0">
                  <a:pos x="235" y="335"/>
                </a:cxn>
                <a:cxn ang="0">
                  <a:pos x="211" y="332"/>
                </a:cxn>
                <a:cxn ang="0">
                  <a:pos x="171" y="360"/>
                </a:cxn>
                <a:cxn ang="0">
                  <a:pos x="119" y="424"/>
                </a:cxn>
                <a:cxn ang="0">
                  <a:pos x="47" y="497"/>
                </a:cxn>
                <a:cxn ang="0">
                  <a:pos x="9" y="547"/>
                </a:cxn>
                <a:cxn ang="0">
                  <a:pos x="0" y="565"/>
                </a:cxn>
                <a:cxn ang="0">
                  <a:pos x="1" y="579"/>
                </a:cxn>
                <a:cxn ang="0">
                  <a:pos x="18" y="593"/>
                </a:cxn>
                <a:cxn ang="0">
                  <a:pos x="44" y="577"/>
                </a:cxn>
                <a:cxn ang="0">
                  <a:pos x="69" y="543"/>
                </a:cxn>
                <a:cxn ang="0">
                  <a:pos x="137" y="471"/>
                </a:cxn>
                <a:cxn ang="0">
                  <a:pos x="218" y="379"/>
                </a:cxn>
                <a:cxn ang="0">
                  <a:pos x="264" y="417"/>
                </a:cxn>
                <a:cxn ang="0">
                  <a:pos x="335" y="471"/>
                </a:cxn>
                <a:cxn ang="0">
                  <a:pos x="378" y="476"/>
                </a:cxn>
                <a:cxn ang="0">
                  <a:pos x="422" y="442"/>
                </a:cxn>
                <a:cxn ang="0">
                  <a:pos x="504" y="341"/>
                </a:cxn>
                <a:cxn ang="0">
                  <a:pos x="560" y="270"/>
                </a:cxn>
                <a:cxn ang="0">
                  <a:pos x="594" y="229"/>
                </a:cxn>
                <a:cxn ang="0">
                  <a:pos x="607" y="217"/>
                </a:cxn>
                <a:cxn ang="0">
                  <a:pos x="616" y="207"/>
                </a:cxn>
                <a:cxn ang="0">
                  <a:pos x="657" y="229"/>
                </a:cxn>
                <a:cxn ang="0">
                  <a:pos x="734" y="275"/>
                </a:cxn>
                <a:cxn ang="0">
                  <a:pos x="757" y="275"/>
                </a:cxn>
                <a:cxn ang="0">
                  <a:pos x="800" y="247"/>
                </a:cxn>
                <a:cxn ang="0">
                  <a:pos x="861" y="182"/>
                </a:cxn>
                <a:cxn ang="0">
                  <a:pos x="974" y="56"/>
                </a:cxn>
                <a:cxn ang="0">
                  <a:pos x="998" y="30"/>
                </a:cxn>
                <a:cxn ang="0">
                  <a:pos x="997" y="14"/>
                </a:cxn>
                <a:cxn ang="0">
                  <a:pos x="977" y="0"/>
                </a:cxn>
                <a:cxn ang="0">
                  <a:pos x="960" y="7"/>
                </a:cxn>
              </a:cxnLst>
              <a:rect l="0" t="0" r="r" b="b"/>
              <a:pathLst>
                <a:path w="999" h="593">
                  <a:moveTo>
                    <a:pt x="960" y="7"/>
                  </a:moveTo>
                  <a:lnTo>
                    <a:pt x="960" y="7"/>
                  </a:lnTo>
                  <a:lnTo>
                    <a:pt x="943" y="22"/>
                  </a:lnTo>
                  <a:lnTo>
                    <a:pt x="929" y="38"/>
                  </a:lnTo>
                  <a:lnTo>
                    <a:pt x="899" y="72"/>
                  </a:lnTo>
                  <a:lnTo>
                    <a:pt x="870" y="105"/>
                  </a:lnTo>
                  <a:lnTo>
                    <a:pt x="840" y="137"/>
                  </a:lnTo>
                  <a:lnTo>
                    <a:pt x="840" y="137"/>
                  </a:lnTo>
                  <a:lnTo>
                    <a:pt x="807" y="169"/>
                  </a:lnTo>
                  <a:lnTo>
                    <a:pt x="791" y="184"/>
                  </a:lnTo>
                  <a:lnTo>
                    <a:pt x="777" y="200"/>
                  </a:lnTo>
                  <a:lnTo>
                    <a:pt x="777" y="200"/>
                  </a:lnTo>
                  <a:lnTo>
                    <a:pt x="766" y="212"/>
                  </a:lnTo>
                  <a:lnTo>
                    <a:pt x="757" y="220"/>
                  </a:lnTo>
                  <a:lnTo>
                    <a:pt x="752" y="221"/>
                  </a:lnTo>
                  <a:lnTo>
                    <a:pt x="748" y="222"/>
                  </a:lnTo>
                  <a:lnTo>
                    <a:pt x="744" y="222"/>
                  </a:lnTo>
                  <a:lnTo>
                    <a:pt x="739" y="222"/>
                  </a:lnTo>
                  <a:lnTo>
                    <a:pt x="731" y="218"/>
                  </a:lnTo>
                  <a:lnTo>
                    <a:pt x="722" y="213"/>
                  </a:lnTo>
                  <a:lnTo>
                    <a:pt x="700" y="198"/>
                  </a:lnTo>
                  <a:lnTo>
                    <a:pt x="700" y="198"/>
                  </a:lnTo>
                  <a:lnTo>
                    <a:pt x="675" y="182"/>
                  </a:lnTo>
                  <a:lnTo>
                    <a:pt x="659" y="173"/>
                  </a:lnTo>
                  <a:lnTo>
                    <a:pt x="643" y="165"/>
                  </a:lnTo>
                  <a:lnTo>
                    <a:pt x="626" y="158"/>
                  </a:lnTo>
                  <a:lnTo>
                    <a:pt x="619" y="157"/>
                  </a:lnTo>
                  <a:lnTo>
                    <a:pt x="609" y="156"/>
                  </a:lnTo>
                  <a:lnTo>
                    <a:pt x="603" y="157"/>
                  </a:lnTo>
                  <a:lnTo>
                    <a:pt x="595" y="158"/>
                  </a:lnTo>
                  <a:lnTo>
                    <a:pt x="589" y="161"/>
                  </a:lnTo>
                  <a:lnTo>
                    <a:pt x="583" y="166"/>
                  </a:lnTo>
                  <a:lnTo>
                    <a:pt x="583" y="166"/>
                  </a:lnTo>
                  <a:lnTo>
                    <a:pt x="577" y="174"/>
                  </a:lnTo>
                  <a:lnTo>
                    <a:pt x="572" y="181"/>
                  </a:lnTo>
                  <a:lnTo>
                    <a:pt x="568" y="188"/>
                  </a:lnTo>
                  <a:lnTo>
                    <a:pt x="560" y="195"/>
                  </a:lnTo>
                  <a:lnTo>
                    <a:pt x="560" y="195"/>
                  </a:lnTo>
                  <a:lnTo>
                    <a:pt x="549" y="204"/>
                  </a:lnTo>
                  <a:lnTo>
                    <a:pt x="540" y="215"/>
                  </a:lnTo>
                  <a:lnTo>
                    <a:pt x="523" y="238"/>
                  </a:lnTo>
                  <a:lnTo>
                    <a:pt x="506" y="263"/>
                  </a:lnTo>
                  <a:lnTo>
                    <a:pt x="497" y="275"/>
                  </a:lnTo>
                  <a:lnTo>
                    <a:pt x="489" y="285"/>
                  </a:lnTo>
                  <a:lnTo>
                    <a:pt x="489" y="285"/>
                  </a:lnTo>
                  <a:lnTo>
                    <a:pt x="459" y="318"/>
                  </a:lnTo>
                  <a:lnTo>
                    <a:pt x="445" y="335"/>
                  </a:lnTo>
                  <a:lnTo>
                    <a:pt x="432" y="353"/>
                  </a:lnTo>
                  <a:lnTo>
                    <a:pt x="432" y="353"/>
                  </a:lnTo>
                  <a:lnTo>
                    <a:pt x="416" y="378"/>
                  </a:lnTo>
                  <a:lnTo>
                    <a:pt x="405" y="394"/>
                  </a:lnTo>
                  <a:lnTo>
                    <a:pt x="395" y="408"/>
                  </a:lnTo>
                  <a:lnTo>
                    <a:pt x="388" y="415"/>
                  </a:lnTo>
                  <a:lnTo>
                    <a:pt x="382" y="420"/>
                  </a:lnTo>
                  <a:lnTo>
                    <a:pt x="375" y="424"/>
                  </a:lnTo>
                  <a:lnTo>
                    <a:pt x="369" y="426"/>
                  </a:lnTo>
                  <a:lnTo>
                    <a:pt x="364" y="429"/>
                  </a:lnTo>
                  <a:lnTo>
                    <a:pt x="357" y="428"/>
                  </a:lnTo>
                  <a:lnTo>
                    <a:pt x="350" y="426"/>
                  </a:lnTo>
                  <a:lnTo>
                    <a:pt x="344" y="421"/>
                  </a:lnTo>
                  <a:lnTo>
                    <a:pt x="344" y="421"/>
                  </a:lnTo>
                  <a:lnTo>
                    <a:pt x="322" y="404"/>
                  </a:lnTo>
                  <a:lnTo>
                    <a:pt x="301" y="387"/>
                  </a:lnTo>
                  <a:lnTo>
                    <a:pt x="279" y="369"/>
                  </a:lnTo>
                  <a:lnTo>
                    <a:pt x="258" y="351"/>
                  </a:lnTo>
                  <a:lnTo>
                    <a:pt x="258" y="351"/>
                  </a:lnTo>
                  <a:lnTo>
                    <a:pt x="248" y="343"/>
                  </a:lnTo>
                  <a:lnTo>
                    <a:pt x="235" y="335"/>
                  </a:lnTo>
                  <a:lnTo>
                    <a:pt x="229" y="332"/>
                  </a:lnTo>
                  <a:lnTo>
                    <a:pt x="222" y="331"/>
                  </a:lnTo>
                  <a:lnTo>
                    <a:pt x="216" y="331"/>
                  </a:lnTo>
                  <a:lnTo>
                    <a:pt x="211" y="332"/>
                  </a:lnTo>
                  <a:lnTo>
                    <a:pt x="211" y="332"/>
                  </a:lnTo>
                  <a:lnTo>
                    <a:pt x="196" y="339"/>
                  </a:lnTo>
                  <a:lnTo>
                    <a:pt x="183" y="348"/>
                  </a:lnTo>
                  <a:lnTo>
                    <a:pt x="171" y="360"/>
                  </a:lnTo>
                  <a:lnTo>
                    <a:pt x="161" y="373"/>
                  </a:lnTo>
                  <a:lnTo>
                    <a:pt x="139" y="400"/>
                  </a:lnTo>
                  <a:lnTo>
                    <a:pt x="129" y="412"/>
                  </a:lnTo>
                  <a:lnTo>
                    <a:pt x="119" y="424"/>
                  </a:lnTo>
                  <a:lnTo>
                    <a:pt x="119" y="424"/>
                  </a:lnTo>
                  <a:lnTo>
                    <a:pt x="91" y="453"/>
                  </a:lnTo>
                  <a:lnTo>
                    <a:pt x="61" y="483"/>
                  </a:lnTo>
                  <a:lnTo>
                    <a:pt x="47" y="497"/>
                  </a:lnTo>
                  <a:lnTo>
                    <a:pt x="33" y="514"/>
                  </a:lnTo>
                  <a:lnTo>
                    <a:pt x="20" y="530"/>
                  </a:lnTo>
                  <a:lnTo>
                    <a:pt x="9" y="547"/>
                  </a:lnTo>
                  <a:lnTo>
                    <a:pt x="9" y="547"/>
                  </a:lnTo>
                  <a:lnTo>
                    <a:pt x="5" y="549"/>
                  </a:lnTo>
                  <a:lnTo>
                    <a:pt x="3" y="553"/>
                  </a:lnTo>
                  <a:lnTo>
                    <a:pt x="0" y="559"/>
                  </a:lnTo>
                  <a:lnTo>
                    <a:pt x="0" y="565"/>
                  </a:lnTo>
                  <a:lnTo>
                    <a:pt x="0" y="570"/>
                  </a:lnTo>
                  <a:lnTo>
                    <a:pt x="0" y="570"/>
                  </a:lnTo>
                  <a:lnTo>
                    <a:pt x="0" y="576"/>
                  </a:lnTo>
                  <a:lnTo>
                    <a:pt x="1" y="579"/>
                  </a:lnTo>
                  <a:lnTo>
                    <a:pt x="3" y="583"/>
                  </a:lnTo>
                  <a:lnTo>
                    <a:pt x="5" y="586"/>
                  </a:lnTo>
                  <a:lnTo>
                    <a:pt x="12" y="591"/>
                  </a:lnTo>
                  <a:lnTo>
                    <a:pt x="18" y="593"/>
                  </a:lnTo>
                  <a:lnTo>
                    <a:pt x="26" y="593"/>
                  </a:lnTo>
                  <a:lnTo>
                    <a:pt x="33" y="589"/>
                  </a:lnTo>
                  <a:lnTo>
                    <a:pt x="39" y="585"/>
                  </a:lnTo>
                  <a:lnTo>
                    <a:pt x="44" y="577"/>
                  </a:lnTo>
                  <a:lnTo>
                    <a:pt x="44" y="577"/>
                  </a:lnTo>
                  <a:lnTo>
                    <a:pt x="48" y="568"/>
                  </a:lnTo>
                  <a:lnTo>
                    <a:pt x="55" y="560"/>
                  </a:lnTo>
                  <a:lnTo>
                    <a:pt x="69" y="543"/>
                  </a:lnTo>
                  <a:lnTo>
                    <a:pt x="85" y="527"/>
                  </a:lnTo>
                  <a:lnTo>
                    <a:pt x="99" y="513"/>
                  </a:lnTo>
                  <a:lnTo>
                    <a:pt x="99" y="513"/>
                  </a:lnTo>
                  <a:lnTo>
                    <a:pt x="137" y="471"/>
                  </a:lnTo>
                  <a:lnTo>
                    <a:pt x="176" y="429"/>
                  </a:lnTo>
                  <a:lnTo>
                    <a:pt x="176" y="429"/>
                  </a:lnTo>
                  <a:lnTo>
                    <a:pt x="197" y="404"/>
                  </a:lnTo>
                  <a:lnTo>
                    <a:pt x="218" y="379"/>
                  </a:lnTo>
                  <a:lnTo>
                    <a:pt x="218" y="379"/>
                  </a:lnTo>
                  <a:lnTo>
                    <a:pt x="221" y="383"/>
                  </a:lnTo>
                  <a:lnTo>
                    <a:pt x="231" y="391"/>
                  </a:lnTo>
                  <a:lnTo>
                    <a:pt x="264" y="417"/>
                  </a:lnTo>
                  <a:lnTo>
                    <a:pt x="311" y="454"/>
                  </a:lnTo>
                  <a:lnTo>
                    <a:pt x="311" y="454"/>
                  </a:lnTo>
                  <a:lnTo>
                    <a:pt x="324" y="463"/>
                  </a:lnTo>
                  <a:lnTo>
                    <a:pt x="335" y="471"/>
                  </a:lnTo>
                  <a:lnTo>
                    <a:pt x="345" y="476"/>
                  </a:lnTo>
                  <a:lnTo>
                    <a:pt x="357" y="479"/>
                  </a:lnTo>
                  <a:lnTo>
                    <a:pt x="367" y="479"/>
                  </a:lnTo>
                  <a:lnTo>
                    <a:pt x="378" y="476"/>
                  </a:lnTo>
                  <a:lnTo>
                    <a:pt x="391" y="470"/>
                  </a:lnTo>
                  <a:lnTo>
                    <a:pt x="404" y="459"/>
                  </a:lnTo>
                  <a:lnTo>
                    <a:pt x="404" y="459"/>
                  </a:lnTo>
                  <a:lnTo>
                    <a:pt x="422" y="442"/>
                  </a:lnTo>
                  <a:lnTo>
                    <a:pt x="439" y="424"/>
                  </a:lnTo>
                  <a:lnTo>
                    <a:pt x="456" y="403"/>
                  </a:lnTo>
                  <a:lnTo>
                    <a:pt x="472" y="383"/>
                  </a:lnTo>
                  <a:lnTo>
                    <a:pt x="504" y="341"/>
                  </a:lnTo>
                  <a:lnTo>
                    <a:pt x="519" y="321"/>
                  </a:lnTo>
                  <a:lnTo>
                    <a:pt x="535" y="301"/>
                  </a:lnTo>
                  <a:lnTo>
                    <a:pt x="535" y="301"/>
                  </a:lnTo>
                  <a:lnTo>
                    <a:pt x="560" y="270"/>
                  </a:lnTo>
                  <a:lnTo>
                    <a:pt x="585" y="238"/>
                  </a:lnTo>
                  <a:lnTo>
                    <a:pt x="585" y="238"/>
                  </a:lnTo>
                  <a:lnTo>
                    <a:pt x="590" y="232"/>
                  </a:lnTo>
                  <a:lnTo>
                    <a:pt x="594" y="229"/>
                  </a:lnTo>
                  <a:lnTo>
                    <a:pt x="599" y="226"/>
                  </a:lnTo>
                  <a:lnTo>
                    <a:pt x="603" y="221"/>
                  </a:lnTo>
                  <a:lnTo>
                    <a:pt x="603" y="221"/>
                  </a:lnTo>
                  <a:lnTo>
                    <a:pt x="607" y="217"/>
                  </a:lnTo>
                  <a:lnTo>
                    <a:pt x="609" y="213"/>
                  </a:lnTo>
                  <a:lnTo>
                    <a:pt x="612" y="208"/>
                  </a:lnTo>
                  <a:lnTo>
                    <a:pt x="613" y="207"/>
                  </a:lnTo>
                  <a:lnTo>
                    <a:pt x="616" y="207"/>
                  </a:lnTo>
                  <a:lnTo>
                    <a:pt x="628" y="211"/>
                  </a:lnTo>
                  <a:lnTo>
                    <a:pt x="628" y="211"/>
                  </a:lnTo>
                  <a:lnTo>
                    <a:pt x="641" y="218"/>
                  </a:lnTo>
                  <a:lnTo>
                    <a:pt x="657" y="229"/>
                  </a:lnTo>
                  <a:lnTo>
                    <a:pt x="691" y="253"/>
                  </a:lnTo>
                  <a:lnTo>
                    <a:pt x="708" y="264"/>
                  </a:lnTo>
                  <a:lnTo>
                    <a:pt x="726" y="272"/>
                  </a:lnTo>
                  <a:lnTo>
                    <a:pt x="734" y="275"/>
                  </a:lnTo>
                  <a:lnTo>
                    <a:pt x="743" y="276"/>
                  </a:lnTo>
                  <a:lnTo>
                    <a:pt x="751" y="276"/>
                  </a:lnTo>
                  <a:lnTo>
                    <a:pt x="757" y="275"/>
                  </a:lnTo>
                  <a:lnTo>
                    <a:pt x="757" y="275"/>
                  </a:lnTo>
                  <a:lnTo>
                    <a:pt x="765" y="272"/>
                  </a:lnTo>
                  <a:lnTo>
                    <a:pt x="772" y="270"/>
                  </a:lnTo>
                  <a:lnTo>
                    <a:pt x="786" y="259"/>
                  </a:lnTo>
                  <a:lnTo>
                    <a:pt x="800" y="247"/>
                  </a:lnTo>
                  <a:lnTo>
                    <a:pt x="814" y="234"/>
                  </a:lnTo>
                  <a:lnTo>
                    <a:pt x="838" y="207"/>
                  </a:lnTo>
                  <a:lnTo>
                    <a:pt x="861" y="182"/>
                  </a:lnTo>
                  <a:lnTo>
                    <a:pt x="861" y="182"/>
                  </a:lnTo>
                  <a:lnTo>
                    <a:pt x="893" y="147"/>
                  </a:lnTo>
                  <a:lnTo>
                    <a:pt x="926" y="110"/>
                  </a:lnTo>
                  <a:lnTo>
                    <a:pt x="957" y="73"/>
                  </a:lnTo>
                  <a:lnTo>
                    <a:pt x="974" y="56"/>
                  </a:lnTo>
                  <a:lnTo>
                    <a:pt x="991" y="39"/>
                  </a:lnTo>
                  <a:lnTo>
                    <a:pt x="991" y="39"/>
                  </a:lnTo>
                  <a:lnTo>
                    <a:pt x="995" y="35"/>
                  </a:lnTo>
                  <a:lnTo>
                    <a:pt x="998" y="30"/>
                  </a:lnTo>
                  <a:lnTo>
                    <a:pt x="998" y="26"/>
                  </a:lnTo>
                  <a:lnTo>
                    <a:pt x="999" y="22"/>
                  </a:lnTo>
                  <a:lnTo>
                    <a:pt x="998" y="18"/>
                  </a:lnTo>
                  <a:lnTo>
                    <a:pt x="997" y="14"/>
                  </a:lnTo>
                  <a:lnTo>
                    <a:pt x="991" y="8"/>
                  </a:lnTo>
                  <a:lnTo>
                    <a:pt x="985" y="3"/>
                  </a:lnTo>
                  <a:lnTo>
                    <a:pt x="981" y="1"/>
                  </a:lnTo>
                  <a:lnTo>
                    <a:pt x="977" y="0"/>
                  </a:lnTo>
                  <a:lnTo>
                    <a:pt x="972" y="0"/>
                  </a:lnTo>
                  <a:lnTo>
                    <a:pt x="968" y="1"/>
                  </a:lnTo>
                  <a:lnTo>
                    <a:pt x="964" y="3"/>
                  </a:lnTo>
                  <a:lnTo>
                    <a:pt x="960" y="7"/>
                  </a:lnTo>
                  <a:lnTo>
                    <a:pt x="960"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7" name="Freeform 1253"/>
            <p:cNvSpPr/>
            <p:nvPr/>
          </p:nvSpPr>
          <p:spPr bwMode="auto">
            <a:xfrm>
              <a:off x="5360988" y="2268538"/>
              <a:ext cx="438150" cy="261938"/>
            </a:xfrm>
            <a:custGeom>
              <a:avLst/>
              <a:gdLst/>
              <a:ahLst/>
              <a:cxnLst>
                <a:cxn ang="0">
                  <a:pos x="980" y="112"/>
                </a:cxn>
                <a:cxn ang="0">
                  <a:pos x="884" y="208"/>
                </a:cxn>
                <a:cxn ang="0">
                  <a:pos x="812" y="278"/>
                </a:cxn>
                <a:cxn ang="0">
                  <a:pos x="777" y="327"/>
                </a:cxn>
                <a:cxn ang="0">
                  <a:pos x="764" y="338"/>
                </a:cxn>
                <a:cxn ang="0">
                  <a:pos x="722" y="329"/>
                </a:cxn>
                <a:cxn ang="0">
                  <a:pos x="651" y="282"/>
                </a:cxn>
                <a:cxn ang="0">
                  <a:pos x="619" y="261"/>
                </a:cxn>
                <a:cxn ang="0">
                  <a:pos x="594" y="260"/>
                </a:cxn>
                <a:cxn ang="0">
                  <a:pos x="560" y="286"/>
                </a:cxn>
                <a:cxn ang="0">
                  <a:pos x="447" y="402"/>
                </a:cxn>
                <a:cxn ang="0">
                  <a:pos x="388" y="472"/>
                </a:cxn>
                <a:cxn ang="0">
                  <a:pos x="344" y="540"/>
                </a:cxn>
                <a:cxn ang="0">
                  <a:pos x="254" y="476"/>
                </a:cxn>
                <a:cxn ang="0">
                  <a:pos x="212" y="429"/>
                </a:cxn>
                <a:cxn ang="0">
                  <a:pos x="192" y="418"/>
                </a:cxn>
                <a:cxn ang="0">
                  <a:pos x="173" y="429"/>
                </a:cxn>
                <a:cxn ang="0">
                  <a:pos x="161" y="438"/>
                </a:cxn>
                <a:cxn ang="0">
                  <a:pos x="149" y="446"/>
                </a:cxn>
                <a:cxn ang="0">
                  <a:pos x="112" y="499"/>
                </a:cxn>
                <a:cxn ang="0">
                  <a:pos x="52" y="575"/>
                </a:cxn>
                <a:cxn ang="0">
                  <a:pos x="9" y="616"/>
                </a:cxn>
                <a:cxn ang="0">
                  <a:pos x="0" y="630"/>
                </a:cxn>
                <a:cxn ang="0">
                  <a:pos x="12" y="656"/>
                </a:cxn>
                <a:cxn ang="0">
                  <a:pos x="27" y="657"/>
                </a:cxn>
                <a:cxn ang="0">
                  <a:pos x="63" y="630"/>
                </a:cxn>
                <a:cxn ang="0">
                  <a:pos x="140" y="540"/>
                </a:cxn>
                <a:cxn ang="0">
                  <a:pos x="174" y="497"/>
                </a:cxn>
                <a:cxn ang="0">
                  <a:pos x="190" y="473"/>
                </a:cxn>
                <a:cxn ang="0">
                  <a:pos x="268" y="544"/>
                </a:cxn>
                <a:cxn ang="0">
                  <a:pos x="319" y="583"/>
                </a:cxn>
                <a:cxn ang="0">
                  <a:pos x="354" y="595"/>
                </a:cxn>
                <a:cxn ang="0">
                  <a:pos x="368" y="588"/>
                </a:cxn>
                <a:cxn ang="0">
                  <a:pos x="404" y="533"/>
                </a:cxn>
                <a:cxn ang="0">
                  <a:pos x="455" y="461"/>
                </a:cxn>
                <a:cxn ang="0">
                  <a:pos x="515" y="395"/>
                </a:cxn>
                <a:cxn ang="0">
                  <a:pos x="566" y="347"/>
                </a:cxn>
                <a:cxn ang="0">
                  <a:pos x="591" y="319"/>
                </a:cxn>
                <a:cxn ang="0">
                  <a:pos x="613" y="312"/>
                </a:cxn>
                <a:cxn ang="0">
                  <a:pos x="654" y="341"/>
                </a:cxn>
                <a:cxn ang="0">
                  <a:pos x="726" y="381"/>
                </a:cxn>
                <a:cxn ang="0">
                  <a:pos x="764" y="389"/>
                </a:cxn>
                <a:cxn ang="0">
                  <a:pos x="794" y="378"/>
                </a:cxn>
                <a:cxn ang="0">
                  <a:pos x="833" y="333"/>
                </a:cxn>
                <a:cxn ang="0">
                  <a:pos x="865" y="291"/>
                </a:cxn>
                <a:cxn ang="0">
                  <a:pos x="965" y="196"/>
                </a:cxn>
                <a:cxn ang="0">
                  <a:pos x="1011" y="147"/>
                </a:cxn>
                <a:cxn ang="0">
                  <a:pos x="1060" y="96"/>
                </a:cxn>
                <a:cxn ang="0">
                  <a:pos x="1099" y="40"/>
                </a:cxn>
                <a:cxn ang="0">
                  <a:pos x="1104" y="22"/>
                </a:cxn>
                <a:cxn ang="0">
                  <a:pos x="1086" y="1"/>
                </a:cxn>
                <a:cxn ang="0">
                  <a:pos x="1070" y="3"/>
                </a:cxn>
              </a:cxnLst>
              <a:rect l="0" t="0" r="r" b="b"/>
              <a:pathLst>
                <a:path w="1104" h="659">
                  <a:moveTo>
                    <a:pt x="1066" y="7"/>
                  </a:moveTo>
                  <a:lnTo>
                    <a:pt x="1066" y="7"/>
                  </a:lnTo>
                  <a:lnTo>
                    <a:pt x="1024" y="61"/>
                  </a:lnTo>
                  <a:lnTo>
                    <a:pt x="980" y="112"/>
                  </a:lnTo>
                  <a:lnTo>
                    <a:pt x="958" y="137"/>
                  </a:lnTo>
                  <a:lnTo>
                    <a:pt x="934" y="162"/>
                  </a:lnTo>
                  <a:lnTo>
                    <a:pt x="909" y="185"/>
                  </a:lnTo>
                  <a:lnTo>
                    <a:pt x="884" y="208"/>
                  </a:lnTo>
                  <a:lnTo>
                    <a:pt x="884" y="208"/>
                  </a:lnTo>
                  <a:lnTo>
                    <a:pt x="854" y="234"/>
                  </a:lnTo>
                  <a:lnTo>
                    <a:pt x="825" y="262"/>
                  </a:lnTo>
                  <a:lnTo>
                    <a:pt x="812" y="278"/>
                  </a:lnTo>
                  <a:lnTo>
                    <a:pt x="799" y="294"/>
                  </a:lnTo>
                  <a:lnTo>
                    <a:pt x="787" y="310"/>
                  </a:lnTo>
                  <a:lnTo>
                    <a:pt x="777" y="327"/>
                  </a:lnTo>
                  <a:lnTo>
                    <a:pt x="777" y="327"/>
                  </a:lnTo>
                  <a:lnTo>
                    <a:pt x="774" y="330"/>
                  </a:lnTo>
                  <a:lnTo>
                    <a:pt x="772" y="333"/>
                  </a:lnTo>
                  <a:lnTo>
                    <a:pt x="768" y="336"/>
                  </a:lnTo>
                  <a:lnTo>
                    <a:pt x="764" y="338"/>
                  </a:lnTo>
                  <a:lnTo>
                    <a:pt x="755" y="340"/>
                  </a:lnTo>
                  <a:lnTo>
                    <a:pt x="744" y="338"/>
                  </a:lnTo>
                  <a:lnTo>
                    <a:pt x="734" y="334"/>
                  </a:lnTo>
                  <a:lnTo>
                    <a:pt x="722" y="329"/>
                  </a:lnTo>
                  <a:lnTo>
                    <a:pt x="710" y="323"/>
                  </a:lnTo>
                  <a:lnTo>
                    <a:pt x="699" y="315"/>
                  </a:lnTo>
                  <a:lnTo>
                    <a:pt x="674" y="298"/>
                  </a:lnTo>
                  <a:lnTo>
                    <a:pt x="651" y="282"/>
                  </a:lnTo>
                  <a:lnTo>
                    <a:pt x="632" y="269"/>
                  </a:lnTo>
                  <a:lnTo>
                    <a:pt x="625" y="264"/>
                  </a:lnTo>
                  <a:lnTo>
                    <a:pt x="619" y="261"/>
                  </a:lnTo>
                  <a:lnTo>
                    <a:pt x="619" y="261"/>
                  </a:lnTo>
                  <a:lnTo>
                    <a:pt x="612" y="260"/>
                  </a:lnTo>
                  <a:lnTo>
                    <a:pt x="606" y="259"/>
                  </a:lnTo>
                  <a:lnTo>
                    <a:pt x="599" y="259"/>
                  </a:lnTo>
                  <a:lnTo>
                    <a:pt x="594" y="260"/>
                  </a:lnTo>
                  <a:lnTo>
                    <a:pt x="585" y="264"/>
                  </a:lnTo>
                  <a:lnTo>
                    <a:pt x="576" y="269"/>
                  </a:lnTo>
                  <a:lnTo>
                    <a:pt x="568" y="277"/>
                  </a:lnTo>
                  <a:lnTo>
                    <a:pt x="560" y="286"/>
                  </a:lnTo>
                  <a:lnTo>
                    <a:pt x="544" y="304"/>
                  </a:lnTo>
                  <a:lnTo>
                    <a:pt x="544" y="304"/>
                  </a:lnTo>
                  <a:lnTo>
                    <a:pt x="480" y="370"/>
                  </a:lnTo>
                  <a:lnTo>
                    <a:pt x="447" y="402"/>
                  </a:lnTo>
                  <a:lnTo>
                    <a:pt x="416" y="436"/>
                  </a:lnTo>
                  <a:lnTo>
                    <a:pt x="416" y="436"/>
                  </a:lnTo>
                  <a:lnTo>
                    <a:pt x="402" y="453"/>
                  </a:lnTo>
                  <a:lnTo>
                    <a:pt x="388" y="472"/>
                  </a:lnTo>
                  <a:lnTo>
                    <a:pt x="364" y="508"/>
                  </a:lnTo>
                  <a:lnTo>
                    <a:pt x="364" y="508"/>
                  </a:lnTo>
                  <a:lnTo>
                    <a:pt x="344" y="540"/>
                  </a:lnTo>
                  <a:lnTo>
                    <a:pt x="344" y="540"/>
                  </a:lnTo>
                  <a:lnTo>
                    <a:pt x="309" y="517"/>
                  </a:lnTo>
                  <a:lnTo>
                    <a:pt x="290" y="504"/>
                  </a:lnTo>
                  <a:lnTo>
                    <a:pt x="272" y="490"/>
                  </a:lnTo>
                  <a:lnTo>
                    <a:pt x="254" y="476"/>
                  </a:lnTo>
                  <a:lnTo>
                    <a:pt x="238" y="460"/>
                  </a:lnTo>
                  <a:lnTo>
                    <a:pt x="224" y="444"/>
                  </a:lnTo>
                  <a:lnTo>
                    <a:pt x="212" y="429"/>
                  </a:lnTo>
                  <a:lnTo>
                    <a:pt x="212" y="429"/>
                  </a:lnTo>
                  <a:lnTo>
                    <a:pt x="208" y="425"/>
                  </a:lnTo>
                  <a:lnTo>
                    <a:pt x="203" y="421"/>
                  </a:lnTo>
                  <a:lnTo>
                    <a:pt x="198" y="418"/>
                  </a:lnTo>
                  <a:lnTo>
                    <a:pt x="192" y="418"/>
                  </a:lnTo>
                  <a:lnTo>
                    <a:pt x="187" y="419"/>
                  </a:lnTo>
                  <a:lnTo>
                    <a:pt x="182" y="421"/>
                  </a:lnTo>
                  <a:lnTo>
                    <a:pt x="177" y="425"/>
                  </a:lnTo>
                  <a:lnTo>
                    <a:pt x="173" y="429"/>
                  </a:lnTo>
                  <a:lnTo>
                    <a:pt x="173" y="429"/>
                  </a:lnTo>
                  <a:lnTo>
                    <a:pt x="170" y="431"/>
                  </a:lnTo>
                  <a:lnTo>
                    <a:pt x="167" y="434"/>
                  </a:lnTo>
                  <a:lnTo>
                    <a:pt x="161" y="438"/>
                  </a:lnTo>
                  <a:lnTo>
                    <a:pt x="154" y="440"/>
                  </a:lnTo>
                  <a:lnTo>
                    <a:pt x="152" y="443"/>
                  </a:lnTo>
                  <a:lnTo>
                    <a:pt x="149" y="446"/>
                  </a:lnTo>
                  <a:lnTo>
                    <a:pt x="149" y="446"/>
                  </a:lnTo>
                  <a:lnTo>
                    <a:pt x="141" y="460"/>
                  </a:lnTo>
                  <a:lnTo>
                    <a:pt x="133" y="473"/>
                  </a:lnTo>
                  <a:lnTo>
                    <a:pt x="123" y="486"/>
                  </a:lnTo>
                  <a:lnTo>
                    <a:pt x="112" y="499"/>
                  </a:lnTo>
                  <a:lnTo>
                    <a:pt x="112" y="499"/>
                  </a:lnTo>
                  <a:lnTo>
                    <a:pt x="89" y="529"/>
                  </a:lnTo>
                  <a:lnTo>
                    <a:pt x="64" y="561"/>
                  </a:lnTo>
                  <a:lnTo>
                    <a:pt x="52" y="575"/>
                  </a:lnTo>
                  <a:lnTo>
                    <a:pt x="39" y="589"/>
                  </a:lnTo>
                  <a:lnTo>
                    <a:pt x="25" y="602"/>
                  </a:lnTo>
                  <a:lnTo>
                    <a:pt x="9" y="616"/>
                  </a:lnTo>
                  <a:lnTo>
                    <a:pt x="9" y="616"/>
                  </a:lnTo>
                  <a:lnTo>
                    <a:pt x="5" y="618"/>
                  </a:lnTo>
                  <a:lnTo>
                    <a:pt x="3" y="622"/>
                  </a:lnTo>
                  <a:lnTo>
                    <a:pt x="0" y="626"/>
                  </a:lnTo>
                  <a:lnTo>
                    <a:pt x="0" y="630"/>
                  </a:lnTo>
                  <a:lnTo>
                    <a:pt x="0" y="639"/>
                  </a:lnTo>
                  <a:lnTo>
                    <a:pt x="3" y="647"/>
                  </a:lnTo>
                  <a:lnTo>
                    <a:pt x="8" y="653"/>
                  </a:lnTo>
                  <a:lnTo>
                    <a:pt x="12" y="656"/>
                  </a:lnTo>
                  <a:lnTo>
                    <a:pt x="16" y="657"/>
                  </a:lnTo>
                  <a:lnTo>
                    <a:pt x="20" y="659"/>
                  </a:lnTo>
                  <a:lnTo>
                    <a:pt x="24" y="659"/>
                  </a:lnTo>
                  <a:lnTo>
                    <a:pt x="27" y="657"/>
                  </a:lnTo>
                  <a:lnTo>
                    <a:pt x="33" y="655"/>
                  </a:lnTo>
                  <a:lnTo>
                    <a:pt x="33" y="655"/>
                  </a:lnTo>
                  <a:lnTo>
                    <a:pt x="48" y="643"/>
                  </a:lnTo>
                  <a:lnTo>
                    <a:pt x="63" y="630"/>
                  </a:lnTo>
                  <a:lnTo>
                    <a:pt x="77" y="616"/>
                  </a:lnTo>
                  <a:lnTo>
                    <a:pt x="90" y="601"/>
                  </a:lnTo>
                  <a:lnTo>
                    <a:pt x="116" y="570"/>
                  </a:lnTo>
                  <a:lnTo>
                    <a:pt x="140" y="540"/>
                  </a:lnTo>
                  <a:lnTo>
                    <a:pt x="140" y="540"/>
                  </a:lnTo>
                  <a:lnTo>
                    <a:pt x="150" y="525"/>
                  </a:lnTo>
                  <a:lnTo>
                    <a:pt x="162" y="511"/>
                  </a:lnTo>
                  <a:lnTo>
                    <a:pt x="174" y="497"/>
                  </a:lnTo>
                  <a:lnTo>
                    <a:pt x="183" y="481"/>
                  </a:lnTo>
                  <a:lnTo>
                    <a:pt x="183" y="481"/>
                  </a:lnTo>
                  <a:lnTo>
                    <a:pt x="190" y="473"/>
                  </a:lnTo>
                  <a:lnTo>
                    <a:pt x="190" y="473"/>
                  </a:lnTo>
                  <a:lnTo>
                    <a:pt x="201" y="486"/>
                  </a:lnTo>
                  <a:lnTo>
                    <a:pt x="213" y="499"/>
                  </a:lnTo>
                  <a:lnTo>
                    <a:pt x="241" y="521"/>
                  </a:lnTo>
                  <a:lnTo>
                    <a:pt x="268" y="544"/>
                  </a:lnTo>
                  <a:lnTo>
                    <a:pt x="296" y="565"/>
                  </a:lnTo>
                  <a:lnTo>
                    <a:pt x="296" y="565"/>
                  </a:lnTo>
                  <a:lnTo>
                    <a:pt x="310" y="576"/>
                  </a:lnTo>
                  <a:lnTo>
                    <a:pt x="319" y="583"/>
                  </a:lnTo>
                  <a:lnTo>
                    <a:pt x="330" y="589"/>
                  </a:lnTo>
                  <a:lnTo>
                    <a:pt x="340" y="593"/>
                  </a:lnTo>
                  <a:lnTo>
                    <a:pt x="349" y="595"/>
                  </a:lnTo>
                  <a:lnTo>
                    <a:pt x="354" y="595"/>
                  </a:lnTo>
                  <a:lnTo>
                    <a:pt x="360" y="593"/>
                  </a:lnTo>
                  <a:lnTo>
                    <a:pt x="364" y="592"/>
                  </a:lnTo>
                  <a:lnTo>
                    <a:pt x="368" y="588"/>
                  </a:lnTo>
                  <a:lnTo>
                    <a:pt x="368" y="588"/>
                  </a:lnTo>
                  <a:lnTo>
                    <a:pt x="375" y="580"/>
                  </a:lnTo>
                  <a:lnTo>
                    <a:pt x="381" y="571"/>
                  </a:lnTo>
                  <a:lnTo>
                    <a:pt x="392" y="553"/>
                  </a:lnTo>
                  <a:lnTo>
                    <a:pt x="404" y="533"/>
                  </a:lnTo>
                  <a:lnTo>
                    <a:pt x="415" y="515"/>
                  </a:lnTo>
                  <a:lnTo>
                    <a:pt x="415" y="515"/>
                  </a:lnTo>
                  <a:lnTo>
                    <a:pt x="434" y="487"/>
                  </a:lnTo>
                  <a:lnTo>
                    <a:pt x="455" y="461"/>
                  </a:lnTo>
                  <a:lnTo>
                    <a:pt x="477" y="436"/>
                  </a:lnTo>
                  <a:lnTo>
                    <a:pt x="500" y="412"/>
                  </a:lnTo>
                  <a:lnTo>
                    <a:pt x="500" y="412"/>
                  </a:lnTo>
                  <a:lnTo>
                    <a:pt x="515" y="395"/>
                  </a:lnTo>
                  <a:lnTo>
                    <a:pt x="534" y="380"/>
                  </a:lnTo>
                  <a:lnTo>
                    <a:pt x="551" y="364"/>
                  </a:lnTo>
                  <a:lnTo>
                    <a:pt x="559" y="357"/>
                  </a:lnTo>
                  <a:lnTo>
                    <a:pt x="566" y="347"/>
                  </a:lnTo>
                  <a:lnTo>
                    <a:pt x="566" y="347"/>
                  </a:lnTo>
                  <a:lnTo>
                    <a:pt x="578" y="332"/>
                  </a:lnTo>
                  <a:lnTo>
                    <a:pt x="585" y="324"/>
                  </a:lnTo>
                  <a:lnTo>
                    <a:pt x="591" y="319"/>
                  </a:lnTo>
                  <a:lnTo>
                    <a:pt x="598" y="313"/>
                  </a:lnTo>
                  <a:lnTo>
                    <a:pt x="606" y="312"/>
                  </a:lnTo>
                  <a:lnTo>
                    <a:pt x="610" y="312"/>
                  </a:lnTo>
                  <a:lnTo>
                    <a:pt x="613" y="312"/>
                  </a:lnTo>
                  <a:lnTo>
                    <a:pt x="617" y="315"/>
                  </a:lnTo>
                  <a:lnTo>
                    <a:pt x="623" y="317"/>
                  </a:lnTo>
                  <a:lnTo>
                    <a:pt x="623" y="317"/>
                  </a:lnTo>
                  <a:lnTo>
                    <a:pt x="654" y="341"/>
                  </a:lnTo>
                  <a:lnTo>
                    <a:pt x="671" y="353"/>
                  </a:lnTo>
                  <a:lnTo>
                    <a:pt x="689" y="364"/>
                  </a:lnTo>
                  <a:lnTo>
                    <a:pt x="708" y="374"/>
                  </a:lnTo>
                  <a:lnTo>
                    <a:pt x="726" y="381"/>
                  </a:lnTo>
                  <a:lnTo>
                    <a:pt x="744" y="387"/>
                  </a:lnTo>
                  <a:lnTo>
                    <a:pt x="755" y="389"/>
                  </a:lnTo>
                  <a:lnTo>
                    <a:pt x="764" y="389"/>
                  </a:lnTo>
                  <a:lnTo>
                    <a:pt x="764" y="389"/>
                  </a:lnTo>
                  <a:lnTo>
                    <a:pt x="772" y="389"/>
                  </a:lnTo>
                  <a:lnTo>
                    <a:pt x="780" y="387"/>
                  </a:lnTo>
                  <a:lnTo>
                    <a:pt x="786" y="383"/>
                  </a:lnTo>
                  <a:lnTo>
                    <a:pt x="794" y="378"/>
                  </a:lnTo>
                  <a:lnTo>
                    <a:pt x="801" y="372"/>
                  </a:lnTo>
                  <a:lnTo>
                    <a:pt x="808" y="366"/>
                  </a:lnTo>
                  <a:lnTo>
                    <a:pt x="821" y="350"/>
                  </a:lnTo>
                  <a:lnTo>
                    <a:pt x="833" y="333"/>
                  </a:lnTo>
                  <a:lnTo>
                    <a:pt x="845" y="316"/>
                  </a:lnTo>
                  <a:lnTo>
                    <a:pt x="855" y="302"/>
                  </a:lnTo>
                  <a:lnTo>
                    <a:pt x="865" y="291"/>
                  </a:lnTo>
                  <a:lnTo>
                    <a:pt x="865" y="291"/>
                  </a:lnTo>
                  <a:lnTo>
                    <a:pt x="893" y="264"/>
                  </a:lnTo>
                  <a:lnTo>
                    <a:pt x="923" y="238"/>
                  </a:lnTo>
                  <a:lnTo>
                    <a:pt x="951" y="210"/>
                  </a:lnTo>
                  <a:lnTo>
                    <a:pt x="965" y="196"/>
                  </a:lnTo>
                  <a:lnTo>
                    <a:pt x="978" y="181"/>
                  </a:lnTo>
                  <a:lnTo>
                    <a:pt x="978" y="181"/>
                  </a:lnTo>
                  <a:lnTo>
                    <a:pt x="994" y="163"/>
                  </a:lnTo>
                  <a:lnTo>
                    <a:pt x="1011" y="147"/>
                  </a:lnTo>
                  <a:lnTo>
                    <a:pt x="1028" y="130"/>
                  </a:lnTo>
                  <a:lnTo>
                    <a:pt x="1045" y="113"/>
                  </a:lnTo>
                  <a:lnTo>
                    <a:pt x="1045" y="113"/>
                  </a:lnTo>
                  <a:lnTo>
                    <a:pt x="1060" y="96"/>
                  </a:lnTo>
                  <a:lnTo>
                    <a:pt x="1073" y="77"/>
                  </a:lnTo>
                  <a:lnTo>
                    <a:pt x="1086" y="58"/>
                  </a:lnTo>
                  <a:lnTo>
                    <a:pt x="1099" y="40"/>
                  </a:lnTo>
                  <a:lnTo>
                    <a:pt x="1099" y="40"/>
                  </a:lnTo>
                  <a:lnTo>
                    <a:pt x="1101" y="36"/>
                  </a:lnTo>
                  <a:lnTo>
                    <a:pt x="1103" y="31"/>
                  </a:lnTo>
                  <a:lnTo>
                    <a:pt x="1104" y="27"/>
                  </a:lnTo>
                  <a:lnTo>
                    <a:pt x="1104" y="22"/>
                  </a:lnTo>
                  <a:lnTo>
                    <a:pt x="1101" y="14"/>
                  </a:lnTo>
                  <a:lnTo>
                    <a:pt x="1096" y="6"/>
                  </a:lnTo>
                  <a:lnTo>
                    <a:pt x="1090" y="2"/>
                  </a:lnTo>
                  <a:lnTo>
                    <a:pt x="1086" y="1"/>
                  </a:lnTo>
                  <a:lnTo>
                    <a:pt x="1082" y="0"/>
                  </a:lnTo>
                  <a:lnTo>
                    <a:pt x="1078" y="0"/>
                  </a:lnTo>
                  <a:lnTo>
                    <a:pt x="1074" y="1"/>
                  </a:lnTo>
                  <a:lnTo>
                    <a:pt x="1070" y="3"/>
                  </a:lnTo>
                  <a:lnTo>
                    <a:pt x="1066" y="7"/>
                  </a:lnTo>
                  <a:lnTo>
                    <a:pt x="1066"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8" name="Freeform 1254"/>
            <p:cNvSpPr/>
            <p:nvPr/>
          </p:nvSpPr>
          <p:spPr bwMode="auto">
            <a:xfrm>
              <a:off x="5692776" y="2171700"/>
              <a:ext cx="147638" cy="136525"/>
            </a:xfrm>
            <a:custGeom>
              <a:avLst/>
              <a:gdLst/>
              <a:ahLst/>
              <a:cxnLst>
                <a:cxn ang="0">
                  <a:pos x="332" y="17"/>
                </a:cxn>
                <a:cxn ang="0">
                  <a:pos x="325" y="4"/>
                </a:cxn>
                <a:cxn ang="0">
                  <a:pos x="310" y="0"/>
                </a:cxn>
                <a:cxn ang="0">
                  <a:pos x="298" y="0"/>
                </a:cxn>
                <a:cxn ang="0">
                  <a:pos x="233" y="3"/>
                </a:cxn>
                <a:cxn ang="0">
                  <a:pos x="130" y="17"/>
                </a:cxn>
                <a:cxn ang="0">
                  <a:pos x="34" y="46"/>
                </a:cxn>
                <a:cxn ang="0">
                  <a:pos x="9" y="62"/>
                </a:cxn>
                <a:cxn ang="0">
                  <a:pos x="1" y="75"/>
                </a:cxn>
                <a:cxn ang="0">
                  <a:pos x="4" y="97"/>
                </a:cxn>
                <a:cxn ang="0">
                  <a:pos x="28" y="123"/>
                </a:cxn>
                <a:cxn ang="0">
                  <a:pos x="81" y="161"/>
                </a:cxn>
                <a:cxn ang="0">
                  <a:pos x="102" y="174"/>
                </a:cxn>
                <a:cxn ang="0">
                  <a:pos x="119" y="172"/>
                </a:cxn>
                <a:cxn ang="0">
                  <a:pos x="131" y="157"/>
                </a:cxn>
                <a:cxn ang="0">
                  <a:pos x="131" y="148"/>
                </a:cxn>
                <a:cxn ang="0">
                  <a:pos x="128" y="135"/>
                </a:cxn>
                <a:cxn ang="0">
                  <a:pos x="111" y="126"/>
                </a:cxn>
                <a:cxn ang="0">
                  <a:pos x="67" y="98"/>
                </a:cxn>
                <a:cxn ang="0">
                  <a:pos x="62" y="93"/>
                </a:cxn>
                <a:cxn ang="0">
                  <a:pos x="69" y="83"/>
                </a:cxn>
                <a:cxn ang="0">
                  <a:pos x="121" y="70"/>
                </a:cxn>
                <a:cxn ang="0">
                  <a:pos x="161" y="59"/>
                </a:cxn>
                <a:cxn ang="0">
                  <a:pos x="288" y="46"/>
                </a:cxn>
                <a:cxn ang="0">
                  <a:pos x="296" y="93"/>
                </a:cxn>
                <a:cxn ang="0">
                  <a:pos x="314" y="187"/>
                </a:cxn>
                <a:cxn ang="0">
                  <a:pos x="318" y="233"/>
                </a:cxn>
                <a:cxn ang="0">
                  <a:pos x="323" y="282"/>
                </a:cxn>
                <a:cxn ang="0">
                  <a:pos x="318" y="289"/>
                </a:cxn>
                <a:cxn ang="0">
                  <a:pos x="311" y="287"/>
                </a:cxn>
                <a:cxn ang="0">
                  <a:pos x="263" y="248"/>
                </a:cxn>
                <a:cxn ang="0">
                  <a:pos x="250" y="242"/>
                </a:cxn>
                <a:cxn ang="0">
                  <a:pos x="238" y="245"/>
                </a:cxn>
                <a:cxn ang="0">
                  <a:pos x="229" y="258"/>
                </a:cxn>
                <a:cxn ang="0">
                  <a:pos x="232" y="279"/>
                </a:cxn>
                <a:cxn ang="0">
                  <a:pos x="243" y="288"/>
                </a:cxn>
                <a:cxn ang="0">
                  <a:pos x="257" y="296"/>
                </a:cxn>
                <a:cxn ang="0">
                  <a:pos x="311" y="336"/>
                </a:cxn>
                <a:cxn ang="0">
                  <a:pos x="339" y="346"/>
                </a:cxn>
                <a:cxn ang="0">
                  <a:pos x="355" y="342"/>
                </a:cxn>
                <a:cxn ang="0">
                  <a:pos x="365" y="325"/>
                </a:cxn>
                <a:cxn ang="0">
                  <a:pos x="370" y="292"/>
                </a:cxn>
                <a:cxn ang="0">
                  <a:pos x="369" y="238"/>
                </a:cxn>
                <a:cxn ang="0">
                  <a:pos x="348" y="130"/>
                </a:cxn>
                <a:cxn ang="0">
                  <a:pos x="334" y="41"/>
                </a:cxn>
              </a:cxnLst>
              <a:rect l="0" t="0" r="r" b="b"/>
              <a:pathLst>
                <a:path w="370" h="346">
                  <a:moveTo>
                    <a:pt x="334" y="23"/>
                  </a:moveTo>
                  <a:lnTo>
                    <a:pt x="334" y="23"/>
                  </a:lnTo>
                  <a:lnTo>
                    <a:pt x="332" y="17"/>
                  </a:lnTo>
                  <a:lnTo>
                    <a:pt x="331" y="12"/>
                  </a:lnTo>
                  <a:lnTo>
                    <a:pt x="328" y="8"/>
                  </a:lnTo>
                  <a:lnTo>
                    <a:pt x="325" y="4"/>
                  </a:lnTo>
                  <a:lnTo>
                    <a:pt x="321" y="3"/>
                  </a:lnTo>
                  <a:lnTo>
                    <a:pt x="315" y="2"/>
                  </a:lnTo>
                  <a:lnTo>
                    <a:pt x="310" y="0"/>
                  </a:lnTo>
                  <a:lnTo>
                    <a:pt x="306" y="0"/>
                  </a:lnTo>
                  <a:lnTo>
                    <a:pt x="306" y="0"/>
                  </a:lnTo>
                  <a:lnTo>
                    <a:pt x="298" y="0"/>
                  </a:lnTo>
                  <a:lnTo>
                    <a:pt x="298" y="0"/>
                  </a:lnTo>
                  <a:lnTo>
                    <a:pt x="267" y="0"/>
                  </a:lnTo>
                  <a:lnTo>
                    <a:pt x="233" y="3"/>
                  </a:lnTo>
                  <a:lnTo>
                    <a:pt x="199" y="6"/>
                  </a:lnTo>
                  <a:lnTo>
                    <a:pt x="164" y="11"/>
                  </a:lnTo>
                  <a:lnTo>
                    <a:pt x="130" y="17"/>
                  </a:lnTo>
                  <a:lnTo>
                    <a:pt x="97" y="25"/>
                  </a:lnTo>
                  <a:lnTo>
                    <a:pt x="64" y="34"/>
                  </a:lnTo>
                  <a:lnTo>
                    <a:pt x="34" y="46"/>
                  </a:lnTo>
                  <a:lnTo>
                    <a:pt x="34" y="46"/>
                  </a:lnTo>
                  <a:lnTo>
                    <a:pt x="20" y="54"/>
                  </a:lnTo>
                  <a:lnTo>
                    <a:pt x="9" y="62"/>
                  </a:lnTo>
                  <a:lnTo>
                    <a:pt x="5" y="66"/>
                  </a:lnTo>
                  <a:lnTo>
                    <a:pt x="3" y="71"/>
                  </a:lnTo>
                  <a:lnTo>
                    <a:pt x="1" y="75"/>
                  </a:lnTo>
                  <a:lnTo>
                    <a:pt x="0" y="79"/>
                  </a:lnTo>
                  <a:lnTo>
                    <a:pt x="1" y="88"/>
                  </a:lnTo>
                  <a:lnTo>
                    <a:pt x="4" y="97"/>
                  </a:lnTo>
                  <a:lnTo>
                    <a:pt x="11" y="106"/>
                  </a:lnTo>
                  <a:lnTo>
                    <a:pt x="18" y="114"/>
                  </a:lnTo>
                  <a:lnTo>
                    <a:pt x="28" y="123"/>
                  </a:lnTo>
                  <a:lnTo>
                    <a:pt x="38" y="132"/>
                  </a:lnTo>
                  <a:lnTo>
                    <a:pt x="60" y="147"/>
                  </a:lnTo>
                  <a:lnTo>
                    <a:pt x="81" y="161"/>
                  </a:lnTo>
                  <a:lnTo>
                    <a:pt x="97" y="172"/>
                  </a:lnTo>
                  <a:lnTo>
                    <a:pt x="97" y="172"/>
                  </a:lnTo>
                  <a:lnTo>
                    <a:pt x="102" y="174"/>
                  </a:lnTo>
                  <a:lnTo>
                    <a:pt x="109" y="176"/>
                  </a:lnTo>
                  <a:lnTo>
                    <a:pt x="114" y="174"/>
                  </a:lnTo>
                  <a:lnTo>
                    <a:pt x="119" y="172"/>
                  </a:lnTo>
                  <a:lnTo>
                    <a:pt x="124" y="168"/>
                  </a:lnTo>
                  <a:lnTo>
                    <a:pt x="128" y="164"/>
                  </a:lnTo>
                  <a:lnTo>
                    <a:pt x="131" y="157"/>
                  </a:lnTo>
                  <a:lnTo>
                    <a:pt x="131" y="152"/>
                  </a:lnTo>
                  <a:lnTo>
                    <a:pt x="131" y="148"/>
                  </a:lnTo>
                  <a:lnTo>
                    <a:pt x="131" y="148"/>
                  </a:lnTo>
                  <a:lnTo>
                    <a:pt x="131" y="143"/>
                  </a:lnTo>
                  <a:lnTo>
                    <a:pt x="130" y="139"/>
                  </a:lnTo>
                  <a:lnTo>
                    <a:pt x="128" y="135"/>
                  </a:lnTo>
                  <a:lnTo>
                    <a:pt x="126" y="132"/>
                  </a:lnTo>
                  <a:lnTo>
                    <a:pt x="119" y="129"/>
                  </a:lnTo>
                  <a:lnTo>
                    <a:pt x="111" y="126"/>
                  </a:lnTo>
                  <a:lnTo>
                    <a:pt x="111" y="126"/>
                  </a:lnTo>
                  <a:lnTo>
                    <a:pt x="89" y="112"/>
                  </a:lnTo>
                  <a:lnTo>
                    <a:pt x="67" y="98"/>
                  </a:lnTo>
                  <a:lnTo>
                    <a:pt x="67" y="98"/>
                  </a:lnTo>
                  <a:lnTo>
                    <a:pt x="63" y="96"/>
                  </a:lnTo>
                  <a:lnTo>
                    <a:pt x="62" y="93"/>
                  </a:lnTo>
                  <a:lnTo>
                    <a:pt x="62" y="91"/>
                  </a:lnTo>
                  <a:lnTo>
                    <a:pt x="63" y="88"/>
                  </a:lnTo>
                  <a:lnTo>
                    <a:pt x="69" y="83"/>
                  </a:lnTo>
                  <a:lnTo>
                    <a:pt x="80" y="79"/>
                  </a:lnTo>
                  <a:lnTo>
                    <a:pt x="105" y="74"/>
                  </a:lnTo>
                  <a:lnTo>
                    <a:pt x="121" y="70"/>
                  </a:lnTo>
                  <a:lnTo>
                    <a:pt x="121" y="70"/>
                  </a:lnTo>
                  <a:lnTo>
                    <a:pt x="140" y="64"/>
                  </a:lnTo>
                  <a:lnTo>
                    <a:pt x="161" y="59"/>
                  </a:lnTo>
                  <a:lnTo>
                    <a:pt x="204" y="53"/>
                  </a:lnTo>
                  <a:lnTo>
                    <a:pt x="246" y="47"/>
                  </a:lnTo>
                  <a:lnTo>
                    <a:pt x="288" y="46"/>
                  </a:lnTo>
                  <a:lnTo>
                    <a:pt x="288" y="46"/>
                  </a:lnTo>
                  <a:lnTo>
                    <a:pt x="292" y="70"/>
                  </a:lnTo>
                  <a:lnTo>
                    <a:pt x="296" y="93"/>
                  </a:lnTo>
                  <a:lnTo>
                    <a:pt x="305" y="140"/>
                  </a:lnTo>
                  <a:lnTo>
                    <a:pt x="310" y="164"/>
                  </a:lnTo>
                  <a:lnTo>
                    <a:pt x="314" y="187"/>
                  </a:lnTo>
                  <a:lnTo>
                    <a:pt x="317" y="210"/>
                  </a:lnTo>
                  <a:lnTo>
                    <a:pt x="318" y="233"/>
                  </a:lnTo>
                  <a:lnTo>
                    <a:pt x="318" y="233"/>
                  </a:lnTo>
                  <a:lnTo>
                    <a:pt x="321" y="251"/>
                  </a:lnTo>
                  <a:lnTo>
                    <a:pt x="323" y="272"/>
                  </a:lnTo>
                  <a:lnTo>
                    <a:pt x="323" y="282"/>
                  </a:lnTo>
                  <a:lnTo>
                    <a:pt x="322" y="288"/>
                  </a:lnTo>
                  <a:lnTo>
                    <a:pt x="321" y="289"/>
                  </a:lnTo>
                  <a:lnTo>
                    <a:pt x="318" y="289"/>
                  </a:lnTo>
                  <a:lnTo>
                    <a:pt x="315" y="289"/>
                  </a:lnTo>
                  <a:lnTo>
                    <a:pt x="311" y="287"/>
                  </a:lnTo>
                  <a:lnTo>
                    <a:pt x="311" y="287"/>
                  </a:lnTo>
                  <a:lnTo>
                    <a:pt x="285" y="263"/>
                  </a:lnTo>
                  <a:lnTo>
                    <a:pt x="271" y="253"/>
                  </a:lnTo>
                  <a:lnTo>
                    <a:pt x="263" y="248"/>
                  </a:lnTo>
                  <a:lnTo>
                    <a:pt x="255" y="244"/>
                  </a:lnTo>
                  <a:lnTo>
                    <a:pt x="255" y="244"/>
                  </a:lnTo>
                  <a:lnTo>
                    <a:pt x="250" y="242"/>
                  </a:lnTo>
                  <a:lnTo>
                    <a:pt x="246" y="242"/>
                  </a:lnTo>
                  <a:lnTo>
                    <a:pt x="242" y="244"/>
                  </a:lnTo>
                  <a:lnTo>
                    <a:pt x="238" y="245"/>
                  </a:lnTo>
                  <a:lnTo>
                    <a:pt x="236" y="248"/>
                  </a:lnTo>
                  <a:lnTo>
                    <a:pt x="233" y="250"/>
                  </a:lnTo>
                  <a:lnTo>
                    <a:pt x="229" y="258"/>
                  </a:lnTo>
                  <a:lnTo>
                    <a:pt x="228" y="267"/>
                  </a:lnTo>
                  <a:lnTo>
                    <a:pt x="230" y="275"/>
                  </a:lnTo>
                  <a:lnTo>
                    <a:pt x="232" y="279"/>
                  </a:lnTo>
                  <a:lnTo>
                    <a:pt x="236" y="283"/>
                  </a:lnTo>
                  <a:lnTo>
                    <a:pt x="238" y="285"/>
                  </a:lnTo>
                  <a:lnTo>
                    <a:pt x="243" y="288"/>
                  </a:lnTo>
                  <a:lnTo>
                    <a:pt x="243" y="288"/>
                  </a:lnTo>
                  <a:lnTo>
                    <a:pt x="250" y="291"/>
                  </a:lnTo>
                  <a:lnTo>
                    <a:pt x="257" y="296"/>
                  </a:lnTo>
                  <a:lnTo>
                    <a:pt x="274" y="309"/>
                  </a:lnTo>
                  <a:lnTo>
                    <a:pt x="292" y="323"/>
                  </a:lnTo>
                  <a:lnTo>
                    <a:pt x="311" y="336"/>
                  </a:lnTo>
                  <a:lnTo>
                    <a:pt x="321" y="342"/>
                  </a:lnTo>
                  <a:lnTo>
                    <a:pt x="331" y="344"/>
                  </a:lnTo>
                  <a:lnTo>
                    <a:pt x="339" y="346"/>
                  </a:lnTo>
                  <a:lnTo>
                    <a:pt x="347" y="346"/>
                  </a:lnTo>
                  <a:lnTo>
                    <a:pt x="351" y="344"/>
                  </a:lnTo>
                  <a:lnTo>
                    <a:pt x="355" y="342"/>
                  </a:lnTo>
                  <a:lnTo>
                    <a:pt x="357" y="339"/>
                  </a:lnTo>
                  <a:lnTo>
                    <a:pt x="360" y="335"/>
                  </a:lnTo>
                  <a:lnTo>
                    <a:pt x="365" y="325"/>
                  </a:lnTo>
                  <a:lnTo>
                    <a:pt x="368" y="310"/>
                  </a:lnTo>
                  <a:lnTo>
                    <a:pt x="368" y="310"/>
                  </a:lnTo>
                  <a:lnTo>
                    <a:pt x="370" y="292"/>
                  </a:lnTo>
                  <a:lnTo>
                    <a:pt x="370" y="275"/>
                  </a:lnTo>
                  <a:lnTo>
                    <a:pt x="370" y="257"/>
                  </a:lnTo>
                  <a:lnTo>
                    <a:pt x="369" y="238"/>
                  </a:lnTo>
                  <a:lnTo>
                    <a:pt x="364" y="202"/>
                  </a:lnTo>
                  <a:lnTo>
                    <a:pt x="356" y="166"/>
                  </a:lnTo>
                  <a:lnTo>
                    <a:pt x="348" y="130"/>
                  </a:lnTo>
                  <a:lnTo>
                    <a:pt x="340" y="95"/>
                  </a:lnTo>
                  <a:lnTo>
                    <a:pt x="335" y="58"/>
                  </a:lnTo>
                  <a:lnTo>
                    <a:pt x="334" y="41"/>
                  </a:lnTo>
                  <a:lnTo>
                    <a:pt x="334" y="23"/>
                  </a:lnTo>
                  <a:lnTo>
                    <a:pt x="334" y="2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89" name="Freeform 1255"/>
            <p:cNvSpPr/>
            <p:nvPr/>
          </p:nvSpPr>
          <p:spPr bwMode="auto">
            <a:xfrm>
              <a:off x="5359401" y="2195513"/>
              <a:ext cx="342900" cy="25400"/>
            </a:xfrm>
            <a:custGeom>
              <a:avLst/>
              <a:gdLst/>
              <a:ahLst/>
              <a:cxnLst>
                <a:cxn ang="0">
                  <a:pos x="846" y="31"/>
                </a:cxn>
                <a:cxn ang="0">
                  <a:pos x="846" y="31"/>
                </a:cxn>
                <a:cxn ang="0">
                  <a:pos x="798" y="30"/>
                </a:cxn>
                <a:cxn ang="0">
                  <a:pos x="748" y="29"/>
                </a:cxn>
                <a:cxn ang="0">
                  <a:pos x="649" y="25"/>
                </a:cxn>
                <a:cxn ang="0">
                  <a:pos x="549" y="19"/>
                </a:cxn>
                <a:cxn ang="0">
                  <a:pos x="451" y="16"/>
                </a:cxn>
                <a:cxn ang="0">
                  <a:pos x="451" y="16"/>
                </a:cxn>
                <a:cxn ang="0">
                  <a:pos x="242" y="10"/>
                </a:cxn>
                <a:cxn ang="0">
                  <a:pos x="137" y="9"/>
                </a:cxn>
                <a:cxn ang="0">
                  <a:pos x="33" y="8"/>
                </a:cxn>
                <a:cxn ang="0">
                  <a:pos x="33" y="8"/>
                </a:cxn>
                <a:cxn ang="0">
                  <a:pos x="29" y="4"/>
                </a:cxn>
                <a:cxn ang="0">
                  <a:pos x="24" y="1"/>
                </a:cxn>
                <a:cxn ang="0">
                  <a:pos x="18" y="0"/>
                </a:cxn>
                <a:cxn ang="0">
                  <a:pos x="13" y="0"/>
                </a:cxn>
                <a:cxn ang="0">
                  <a:pos x="8" y="2"/>
                </a:cxn>
                <a:cxn ang="0">
                  <a:pos x="4" y="5"/>
                </a:cxn>
                <a:cxn ang="0">
                  <a:pos x="1" y="10"/>
                </a:cxn>
                <a:cxn ang="0">
                  <a:pos x="0" y="17"/>
                </a:cxn>
                <a:cxn ang="0">
                  <a:pos x="0" y="25"/>
                </a:cxn>
                <a:cxn ang="0">
                  <a:pos x="0" y="25"/>
                </a:cxn>
                <a:cxn ang="0">
                  <a:pos x="1" y="33"/>
                </a:cxn>
                <a:cxn ang="0">
                  <a:pos x="5" y="38"/>
                </a:cxn>
                <a:cxn ang="0">
                  <a:pos x="11" y="42"/>
                </a:cxn>
                <a:cxn ang="0">
                  <a:pos x="17" y="43"/>
                </a:cxn>
                <a:cxn ang="0">
                  <a:pos x="17" y="43"/>
                </a:cxn>
                <a:cxn ang="0">
                  <a:pos x="126" y="43"/>
                </a:cxn>
                <a:cxn ang="0">
                  <a:pos x="234" y="46"/>
                </a:cxn>
                <a:cxn ang="0">
                  <a:pos x="451" y="50"/>
                </a:cxn>
                <a:cxn ang="0">
                  <a:pos x="451" y="50"/>
                </a:cxn>
                <a:cxn ang="0">
                  <a:pos x="549" y="53"/>
                </a:cxn>
                <a:cxn ang="0">
                  <a:pos x="649" y="59"/>
                </a:cxn>
                <a:cxn ang="0">
                  <a:pos x="748" y="64"/>
                </a:cxn>
                <a:cxn ang="0">
                  <a:pos x="798" y="65"/>
                </a:cxn>
                <a:cxn ang="0">
                  <a:pos x="846" y="65"/>
                </a:cxn>
                <a:cxn ang="0">
                  <a:pos x="846" y="65"/>
                </a:cxn>
                <a:cxn ang="0">
                  <a:pos x="850" y="65"/>
                </a:cxn>
                <a:cxn ang="0">
                  <a:pos x="854" y="64"/>
                </a:cxn>
                <a:cxn ang="0">
                  <a:pos x="859" y="60"/>
                </a:cxn>
                <a:cxn ang="0">
                  <a:pos x="862" y="55"/>
                </a:cxn>
                <a:cxn ang="0">
                  <a:pos x="863" y="48"/>
                </a:cxn>
                <a:cxn ang="0">
                  <a:pos x="862" y="42"/>
                </a:cxn>
                <a:cxn ang="0">
                  <a:pos x="859" y="36"/>
                </a:cxn>
                <a:cxn ang="0">
                  <a:pos x="854" y="33"/>
                </a:cxn>
                <a:cxn ang="0">
                  <a:pos x="850" y="31"/>
                </a:cxn>
                <a:cxn ang="0">
                  <a:pos x="846" y="31"/>
                </a:cxn>
                <a:cxn ang="0">
                  <a:pos x="846" y="31"/>
                </a:cxn>
              </a:cxnLst>
              <a:rect l="0" t="0" r="r" b="b"/>
              <a:pathLst>
                <a:path w="863" h="65">
                  <a:moveTo>
                    <a:pt x="846" y="31"/>
                  </a:moveTo>
                  <a:lnTo>
                    <a:pt x="846" y="31"/>
                  </a:lnTo>
                  <a:lnTo>
                    <a:pt x="798" y="30"/>
                  </a:lnTo>
                  <a:lnTo>
                    <a:pt x="748" y="29"/>
                  </a:lnTo>
                  <a:lnTo>
                    <a:pt x="649" y="25"/>
                  </a:lnTo>
                  <a:lnTo>
                    <a:pt x="549" y="19"/>
                  </a:lnTo>
                  <a:lnTo>
                    <a:pt x="451" y="16"/>
                  </a:lnTo>
                  <a:lnTo>
                    <a:pt x="451" y="16"/>
                  </a:lnTo>
                  <a:lnTo>
                    <a:pt x="242" y="10"/>
                  </a:lnTo>
                  <a:lnTo>
                    <a:pt x="137" y="9"/>
                  </a:lnTo>
                  <a:lnTo>
                    <a:pt x="33" y="8"/>
                  </a:lnTo>
                  <a:lnTo>
                    <a:pt x="33" y="8"/>
                  </a:lnTo>
                  <a:lnTo>
                    <a:pt x="29" y="4"/>
                  </a:lnTo>
                  <a:lnTo>
                    <a:pt x="24" y="1"/>
                  </a:lnTo>
                  <a:lnTo>
                    <a:pt x="18" y="0"/>
                  </a:lnTo>
                  <a:lnTo>
                    <a:pt x="13" y="0"/>
                  </a:lnTo>
                  <a:lnTo>
                    <a:pt x="8" y="2"/>
                  </a:lnTo>
                  <a:lnTo>
                    <a:pt x="4" y="5"/>
                  </a:lnTo>
                  <a:lnTo>
                    <a:pt x="1" y="10"/>
                  </a:lnTo>
                  <a:lnTo>
                    <a:pt x="0" y="17"/>
                  </a:lnTo>
                  <a:lnTo>
                    <a:pt x="0" y="25"/>
                  </a:lnTo>
                  <a:lnTo>
                    <a:pt x="0" y="25"/>
                  </a:lnTo>
                  <a:lnTo>
                    <a:pt x="1" y="33"/>
                  </a:lnTo>
                  <a:lnTo>
                    <a:pt x="5" y="38"/>
                  </a:lnTo>
                  <a:lnTo>
                    <a:pt x="11" y="42"/>
                  </a:lnTo>
                  <a:lnTo>
                    <a:pt x="17" y="43"/>
                  </a:lnTo>
                  <a:lnTo>
                    <a:pt x="17" y="43"/>
                  </a:lnTo>
                  <a:lnTo>
                    <a:pt x="126" y="43"/>
                  </a:lnTo>
                  <a:lnTo>
                    <a:pt x="234" y="46"/>
                  </a:lnTo>
                  <a:lnTo>
                    <a:pt x="451" y="50"/>
                  </a:lnTo>
                  <a:lnTo>
                    <a:pt x="451" y="50"/>
                  </a:lnTo>
                  <a:lnTo>
                    <a:pt x="549" y="53"/>
                  </a:lnTo>
                  <a:lnTo>
                    <a:pt x="649" y="59"/>
                  </a:lnTo>
                  <a:lnTo>
                    <a:pt x="748" y="64"/>
                  </a:lnTo>
                  <a:lnTo>
                    <a:pt x="798" y="65"/>
                  </a:lnTo>
                  <a:lnTo>
                    <a:pt x="846" y="65"/>
                  </a:lnTo>
                  <a:lnTo>
                    <a:pt x="846" y="65"/>
                  </a:lnTo>
                  <a:lnTo>
                    <a:pt x="850" y="65"/>
                  </a:lnTo>
                  <a:lnTo>
                    <a:pt x="854" y="64"/>
                  </a:lnTo>
                  <a:lnTo>
                    <a:pt x="859" y="60"/>
                  </a:lnTo>
                  <a:lnTo>
                    <a:pt x="862" y="55"/>
                  </a:lnTo>
                  <a:lnTo>
                    <a:pt x="863" y="48"/>
                  </a:lnTo>
                  <a:lnTo>
                    <a:pt x="862" y="42"/>
                  </a:lnTo>
                  <a:lnTo>
                    <a:pt x="859" y="36"/>
                  </a:lnTo>
                  <a:lnTo>
                    <a:pt x="854" y="33"/>
                  </a:lnTo>
                  <a:lnTo>
                    <a:pt x="850" y="31"/>
                  </a:lnTo>
                  <a:lnTo>
                    <a:pt x="846" y="31"/>
                  </a:lnTo>
                  <a:lnTo>
                    <a:pt x="846" y="3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0" name="Freeform 1256"/>
            <p:cNvSpPr/>
            <p:nvPr/>
          </p:nvSpPr>
          <p:spPr bwMode="auto">
            <a:xfrm>
              <a:off x="5349876" y="2282825"/>
              <a:ext cx="327025" cy="17463"/>
            </a:xfrm>
            <a:custGeom>
              <a:avLst/>
              <a:gdLst/>
              <a:ahLst/>
              <a:cxnLst>
                <a:cxn ang="0">
                  <a:pos x="808" y="8"/>
                </a:cxn>
                <a:cxn ang="0">
                  <a:pos x="808" y="8"/>
                </a:cxn>
                <a:cxn ang="0">
                  <a:pos x="715" y="6"/>
                </a:cxn>
                <a:cxn ang="0">
                  <a:pos x="624" y="4"/>
                </a:cxn>
                <a:cxn ang="0">
                  <a:pos x="531" y="1"/>
                </a:cxn>
                <a:cxn ang="0">
                  <a:pos x="439" y="0"/>
                </a:cxn>
                <a:cxn ang="0">
                  <a:pos x="17" y="0"/>
                </a:cxn>
                <a:cxn ang="0">
                  <a:pos x="17" y="0"/>
                </a:cxn>
                <a:cxn ang="0">
                  <a:pos x="13" y="1"/>
                </a:cxn>
                <a:cxn ang="0">
                  <a:pos x="9" y="1"/>
                </a:cxn>
                <a:cxn ang="0">
                  <a:pos x="4" y="5"/>
                </a:cxn>
                <a:cxn ang="0">
                  <a:pos x="1" y="12"/>
                </a:cxn>
                <a:cxn ang="0">
                  <a:pos x="0" y="17"/>
                </a:cxn>
                <a:cxn ang="0">
                  <a:pos x="1" y="23"/>
                </a:cxn>
                <a:cxn ang="0">
                  <a:pos x="4" y="29"/>
                </a:cxn>
                <a:cxn ang="0">
                  <a:pos x="9" y="33"/>
                </a:cxn>
                <a:cxn ang="0">
                  <a:pos x="13" y="34"/>
                </a:cxn>
                <a:cxn ang="0">
                  <a:pos x="17" y="34"/>
                </a:cxn>
                <a:cxn ang="0">
                  <a:pos x="439" y="34"/>
                </a:cxn>
                <a:cxn ang="0">
                  <a:pos x="439" y="34"/>
                </a:cxn>
                <a:cxn ang="0">
                  <a:pos x="531" y="35"/>
                </a:cxn>
                <a:cxn ang="0">
                  <a:pos x="624" y="38"/>
                </a:cxn>
                <a:cxn ang="0">
                  <a:pos x="715" y="40"/>
                </a:cxn>
                <a:cxn ang="0">
                  <a:pos x="808" y="42"/>
                </a:cxn>
                <a:cxn ang="0">
                  <a:pos x="808" y="42"/>
                </a:cxn>
                <a:cxn ang="0">
                  <a:pos x="812" y="42"/>
                </a:cxn>
                <a:cxn ang="0">
                  <a:pos x="815" y="40"/>
                </a:cxn>
                <a:cxn ang="0">
                  <a:pos x="820" y="36"/>
                </a:cxn>
                <a:cxn ang="0">
                  <a:pos x="824" y="31"/>
                </a:cxn>
                <a:cxn ang="0">
                  <a:pos x="824" y="25"/>
                </a:cxn>
                <a:cxn ang="0">
                  <a:pos x="824" y="18"/>
                </a:cxn>
                <a:cxn ang="0">
                  <a:pos x="820" y="13"/>
                </a:cxn>
                <a:cxn ang="0">
                  <a:pos x="815" y="9"/>
                </a:cxn>
                <a:cxn ang="0">
                  <a:pos x="812" y="8"/>
                </a:cxn>
                <a:cxn ang="0">
                  <a:pos x="808" y="8"/>
                </a:cxn>
                <a:cxn ang="0">
                  <a:pos x="808" y="8"/>
                </a:cxn>
              </a:cxnLst>
              <a:rect l="0" t="0" r="r" b="b"/>
              <a:pathLst>
                <a:path w="824" h="42">
                  <a:moveTo>
                    <a:pt x="808" y="8"/>
                  </a:moveTo>
                  <a:lnTo>
                    <a:pt x="808" y="8"/>
                  </a:lnTo>
                  <a:lnTo>
                    <a:pt x="715" y="6"/>
                  </a:lnTo>
                  <a:lnTo>
                    <a:pt x="624" y="4"/>
                  </a:lnTo>
                  <a:lnTo>
                    <a:pt x="531" y="1"/>
                  </a:lnTo>
                  <a:lnTo>
                    <a:pt x="439" y="0"/>
                  </a:lnTo>
                  <a:lnTo>
                    <a:pt x="17" y="0"/>
                  </a:lnTo>
                  <a:lnTo>
                    <a:pt x="17" y="0"/>
                  </a:lnTo>
                  <a:lnTo>
                    <a:pt x="13" y="1"/>
                  </a:lnTo>
                  <a:lnTo>
                    <a:pt x="9" y="1"/>
                  </a:lnTo>
                  <a:lnTo>
                    <a:pt x="4" y="5"/>
                  </a:lnTo>
                  <a:lnTo>
                    <a:pt x="1" y="12"/>
                  </a:lnTo>
                  <a:lnTo>
                    <a:pt x="0" y="17"/>
                  </a:lnTo>
                  <a:lnTo>
                    <a:pt x="1" y="23"/>
                  </a:lnTo>
                  <a:lnTo>
                    <a:pt x="4" y="29"/>
                  </a:lnTo>
                  <a:lnTo>
                    <a:pt x="9" y="33"/>
                  </a:lnTo>
                  <a:lnTo>
                    <a:pt x="13" y="34"/>
                  </a:lnTo>
                  <a:lnTo>
                    <a:pt x="17" y="34"/>
                  </a:lnTo>
                  <a:lnTo>
                    <a:pt x="439" y="34"/>
                  </a:lnTo>
                  <a:lnTo>
                    <a:pt x="439" y="34"/>
                  </a:lnTo>
                  <a:lnTo>
                    <a:pt x="531" y="35"/>
                  </a:lnTo>
                  <a:lnTo>
                    <a:pt x="624" y="38"/>
                  </a:lnTo>
                  <a:lnTo>
                    <a:pt x="715" y="40"/>
                  </a:lnTo>
                  <a:lnTo>
                    <a:pt x="808" y="42"/>
                  </a:lnTo>
                  <a:lnTo>
                    <a:pt x="808" y="42"/>
                  </a:lnTo>
                  <a:lnTo>
                    <a:pt x="812" y="42"/>
                  </a:lnTo>
                  <a:lnTo>
                    <a:pt x="815" y="40"/>
                  </a:lnTo>
                  <a:lnTo>
                    <a:pt x="820" y="36"/>
                  </a:lnTo>
                  <a:lnTo>
                    <a:pt x="824" y="31"/>
                  </a:lnTo>
                  <a:lnTo>
                    <a:pt x="824" y="25"/>
                  </a:lnTo>
                  <a:lnTo>
                    <a:pt x="824" y="18"/>
                  </a:lnTo>
                  <a:lnTo>
                    <a:pt x="820" y="13"/>
                  </a:lnTo>
                  <a:lnTo>
                    <a:pt x="815" y="9"/>
                  </a:lnTo>
                  <a:lnTo>
                    <a:pt x="812" y="8"/>
                  </a:lnTo>
                  <a:lnTo>
                    <a:pt x="808" y="8"/>
                  </a:lnTo>
                  <a:lnTo>
                    <a:pt x="808" y="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1" name="Freeform 1257"/>
            <p:cNvSpPr/>
            <p:nvPr/>
          </p:nvSpPr>
          <p:spPr bwMode="auto">
            <a:xfrm>
              <a:off x="5343526" y="2359025"/>
              <a:ext cx="182563" cy="12700"/>
            </a:xfrm>
            <a:custGeom>
              <a:avLst/>
              <a:gdLst/>
              <a:ahLst/>
              <a:cxnLst>
                <a:cxn ang="0">
                  <a:pos x="444" y="0"/>
                </a:cxn>
                <a:cxn ang="0">
                  <a:pos x="17" y="0"/>
                </a:cxn>
                <a:cxn ang="0">
                  <a:pos x="17" y="0"/>
                </a:cxn>
                <a:cxn ang="0">
                  <a:pos x="13" y="0"/>
                </a:cxn>
                <a:cxn ang="0">
                  <a:pos x="9" y="1"/>
                </a:cxn>
                <a:cxn ang="0">
                  <a:pos x="4" y="5"/>
                </a:cxn>
                <a:cxn ang="0">
                  <a:pos x="1" y="10"/>
                </a:cxn>
                <a:cxn ang="0">
                  <a:pos x="0" y="17"/>
                </a:cxn>
                <a:cxn ang="0">
                  <a:pos x="1" y="23"/>
                </a:cxn>
                <a:cxn ang="0">
                  <a:pos x="4" y="29"/>
                </a:cxn>
                <a:cxn ang="0">
                  <a:pos x="9" y="33"/>
                </a:cxn>
                <a:cxn ang="0">
                  <a:pos x="13" y="34"/>
                </a:cxn>
                <a:cxn ang="0">
                  <a:pos x="17" y="34"/>
                </a:cxn>
                <a:cxn ang="0">
                  <a:pos x="444" y="34"/>
                </a:cxn>
                <a:cxn ang="0">
                  <a:pos x="444" y="34"/>
                </a:cxn>
                <a:cxn ang="0">
                  <a:pos x="447" y="34"/>
                </a:cxn>
                <a:cxn ang="0">
                  <a:pos x="450" y="33"/>
                </a:cxn>
                <a:cxn ang="0">
                  <a:pos x="455" y="29"/>
                </a:cxn>
                <a:cxn ang="0">
                  <a:pos x="459" y="23"/>
                </a:cxn>
                <a:cxn ang="0">
                  <a:pos x="461" y="17"/>
                </a:cxn>
                <a:cxn ang="0">
                  <a:pos x="459" y="10"/>
                </a:cxn>
                <a:cxn ang="0">
                  <a:pos x="455" y="5"/>
                </a:cxn>
                <a:cxn ang="0">
                  <a:pos x="450" y="1"/>
                </a:cxn>
                <a:cxn ang="0">
                  <a:pos x="447" y="0"/>
                </a:cxn>
                <a:cxn ang="0">
                  <a:pos x="444" y="0"/>
                </a:cxn>
                <a:cxn ang="0">
                  <a:pos x="444" y="0"/>
                </a:cxn>
              </a:cxnLst>
              <a:rect l="0" t="0" r="r" b="b"/>
              <a:pathLst>
                <a:path w="461" h="34">
                  <a:moveTo>
                    <a:pt x="444" y="0"/>
                  </a:moveTo>
                  <a:lnTo>
                    <a:pt x="17" y="0"/>
                  </a:lnTo>
                  <a:lnTo>
                    <a:pt x="17" y="0"/>
                  </a:lnTo>
                  <a:lnTo>
                    <a:pt x="13" y="0"/>
                  </a:lnTo>
                  <a:lnTo>
                    <a:pt x="9" y="1"/>
                  </a:lnTo>
                  <a:lnTo>
                    <a:pt x="4" y="5"/>
                  </a:lnTo>
                  <a:lnTo>
                    <a:pt x="1" y="10"/>
                  </a:lnTo>
                  <a:lnTo>
                    <a:pt x="0" y="17"/>
                  </a:lnTo>
                  <a:lnTo>
                    <a:pt x="1" y="23"/>
                  </a:lnTo>
                  <a:lnTo>
                    <a:pt x="4" y="29"/>
                  </a:lnTo>
                  <a:lnTo>
                    <a:pt x="9" y="33"/>
                  </a:lnTo>
                  <a:lnTo>
                    <a:pt x="13" y="34"/>
                  </a:lnTo>
                  <a:lnTo>
                    <a:pt x="17" y="34"/>
                  </a:lnTo>
                  <a:lnTo>
                    <a:pt x="444" y="34"/>
                  </a:lnTo>
                  <a:lnTo>
                    <a:pt x="444" y="34"/>
                  </a:lnTo>
                  <a:lnTo>
                    <a:pt x="447" y="34"/>
                  </a:lnTo>
                  <a:lnTo>
                    <a:pt x="450" y="33"/>
                  </a:lnTo>
                  <a:lnTo>
                    <a:pt x="455" y="29"/>
                  </a:lnTo>
                  <a:lnTo>
                    <a:pt x="459" y="23"/>
                  </a:lnTo>
                  <a:lnTo>
                    <a:pt x="461" y="17"/>
                  </a:lnTo>
                  <a:lnTo>
                    <a:pt x="459" y="10"/>
                  </a:lnTo>
                  <a:lnTo>
                    <a:pt x="455" y="5"/>
                  </a:lnTo>
                  <a:lnTo>
                    <a:pt x="450" y="1"/>
                  </a:lnTo>
                  <a:lnTo>
                    <a:pt x="447" y="0"/>
                  </a:lnTo>
                  <a:lnTo>
                    <a:pt x="444" y="0"/>
                  </a:lnTo>
                  <a:lnTo>
                    <a:pt x="44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2" name="Freeform 1258"/>
            <p:cNvSpPr/>
            <p:nvPr/>
          </p:nvSpPr>
          <p:spPr bwMode="auto">
            <a:xfrm>
              <a:off x="5703888" y="2362200"/>
              <a:ext cx="139700" cy="19050"/>
            </a:xfrm>
            <a:custGeom>
              <a:avLst/>
              <a:gdLst/>
              <a:ahLst/>
              <a:cxnLst>
                <a:cxn ang="0">
                  <a:pos x="338" y="0"/>
                </a:cxn>
                <a:cxn ang="0">
                  <a:pos x="338" y="0"/>
                </a:cxn>
                <a:cxn ang="0">
                  <a:pos x="299" y="1"/>
                </a:cxn>
                <a:cxn ang="0">
                  <a:pos x="261" y="4"/>
                </a:cxn>
                <a:cxn ang="0">
                  <a:pos x="223" y="6"/>
                </a:cxn>
                <a:cxn ang="0">
                  <a:pos x="183" y="6"/>
                </a:cxn>
                <a:cxn ang="0">
                  <a:pos x="183" y="6"/>
                </a:cxn>
                <a:cxn ang="0">
                  <a:pos x="143" y="6"/>
                </a:cxn>
                <a:cxn ang="0">
                  <a:pos x="101" y="5"/>
                </a:cxn>
                <a:cxn ang="0">
                  <a:pos x="59" y="4"/>
                </a:cxn>
                <a:cxn ang="0">
                  <a:pos x="38" y="5"/>
                </a:cxn>
                <a:cxn ang="0">
                  <a:pos x="17" y="6"/>
                </a:cxn>
                <a:cxn ang="0">
                  <a:pos x="17" y="6"/>
                </a:cxn>
                <a:cxn ang="0">
                  <a:pos x="11" y="9"/>
                </a:cxn>
                <a:cxn ang="0">
                  <a:pos x="6" y="11"/>
                </a:cxn>
                <a:cxn ang="0">
                  <a:pos x="2" y="17"/>
                </a:cxn>
                <a:cxn ang="0">
                  <a:pos x="0" y="25"/>
                </a:cxn>
                <a:cxn ang="0">
                  <a:pos x="0" y="31"/>
                </a:cxn>
                <a:cxn ang="0">
                  <a:pos x="0" y="31"/>
                </a:cxn>
                <a:cxn ang="0">
                  <a:pos x="2" y="38"/>
                </a:cxn>
                <a:cxn ang="0">
                  <a:pos x="4" y="43"/>
                </a:cxn>
                <a:cxn ang="0">
                  <a:pos x="9" y="45"/>
                </a:cxn>
                <a:cxn ang="0">
                  <a:pos x="15" y="48"/>
                </a:cxn>
                <a:cxn ang="0">
                  <a:pos x="20" y="48"/>
                </a:cxn>
                <a:cxn ang="0">
                  <a:pos x="25" y="47"/>
                </a:cxn>
                <a:cxn ang="0">
                  <a:pos x="29" y="44"/>
                </a:cxn>
                <a:cxn ang="0">
                  <a:pos x="33" y="40"/>
                </a:cxn>
                <a:cxn ang="0">
                  <a:pos x="33" y="40"/>
                </a:cxn>
                <a:cxn ang="0">
                  <a:pos x="71" y="38"/>
                </a:cxn>
                <a:cxn ang="0">
                  <a:pos x="109" y="39"/>
                </a:cxn>
                <a:cxn ang="0">
                  <a:pos x="147" y="40"/>
                </a:cxn>
                <a:cxn ang="0">
                  <a:pos x="183" y="42"/>
                </a:cxn>
                <a:cxn ang="0">
                  <a:pos x="183" y="42"/>
                </a:cxn>
                <a:cxn ang="0">
                  <a:pos x="223" y="40"/>
                </a:cxn>
                <a:cxn ang="0">
                  <a:pos x="261" y="38"/>
                </a:cxn>
                <a:cxn ang="0">
                  <a:pos x="299" y="35"/>
                </a:cxn>
                <a:cxn ang="0">
                  <a:pos x="338" y="34"/>
                </a:cxn>
                <a:cxn ang="0">
                  <a:pos x="338" y="34"/>
                </a:cxn>
                <a:cxn ang="0">
                  <a:pos x="342" y="32"/>
                </a:cxn>
                <a:cxn ang="0">
                  <a:pos x="344" y="31"/>
                </a:cxn>
                <a:cxn ang="0">
                  <a:pos x="350" y="27"/>
                </a:cxn>
                <a:cxn ang="0">
                  <a:pos x="354" y="22"/>
                </a:cxn>
                <a:cxn ang="0">
                  <a:pos x="355" y="15"/>
                </a:cxn>
                <a:cxn ang="0">
                  <a:pos x="354" y="9"/>
                </a:cxn>
                <a:cxn ang="0">
                  <a:pos x="350" y="4"/>
                </a:cxn>
                <a:cxn ang="0">
                  <a:pos x="344" y="1"/>
                </a:cxn>
                <a:cxn ang="0">
                  <a:pos x="342" y="0"/>
                </a:cxn>
                <a:cxn ang="0">
                  <a:pos x="338" y="0"/>
                </a:cxn>
                <a:cxn ang="0">
                  <a:pos x="338" y="0"/>
                </a:cxn>
              </a:cxnLst>
              <a:rect l="0" t="0" r="r" b="b"/>
              <a:pathLst>
                <a:path w="355" h="48">
                  <a:moveTo>
                    <a:pt x="338" y="0"/>
                  </a:moveTo>
                  <a:lnTo>
                    <a:pt x="338" y="0"/>
                  </a:lnTo>
                  <a:lnTo>
                    <a:pt x="299" y="1"/>
                  </a:lnTo>
                  <a:lnTo>
                    <a:pt x="261" y="4"/>
                  </a:lnTo>
                  <a:lnTo>
                    <a:pt x="223" y="6"/>
                  </a:lnTo>
                  <a:lnTo>
                    <a:pt x="183" y="6"/>
                  </a:lnTo>
                  <a:lnTo>
                    <a:pt x="183" y="6"/>
                  </a:lnTo>
                  <a:lnTo>
                    <a:pt x="143" y="6"/>
                  </a:lnTo>
                  <a:lnTo>
                    <a:pt x="101" y="5"/>
                  </a:lnTo>
                  <a:lnTo>
                    <a:pt x="59" y="4"/>
                  </a:lnTo>
                  <a:lnTo>
                    <a:pt x="38" y="5"/>
                  </a:lnTo>
                  <a:lnTo>
                    <a:pt x="17" y="6"/>
                  </a:lnTo>
                  <a:lnTo>
                    <a:pt x="17" y="6"/>
                  </a:lnTo>
                  <a:lnTo>
                    <a:pt x="11" y="9"/>
                  </a:lnTo>
                  <a:lnTo>
                    <a:pt x="6" y="11"/>
                  </a:lnTo>
                  <a:lnTo>
                    <a:pt x="2" y="17"/>
                  </a:lnTo>
                  <a:lnTo>
                    <a:pt x="0" y="25"/>
                  </a:lnTo>
                  <a:lnTo>
                    <a:pt x="0" y="31"/>
                  </a:lnTo>
                  <a:lnTo>
                    <a:pt x="0" y="31"/>
                  </a:lnTo>
                  <a:lnTo>
                    <a:pt x="2" y="38"/>
                  </a:lnTo>
                  <a:lnTo>
                    <a:pt x="4" y="43"/>
                  </a:lnTo>
                  <a:lnTo>
                    <a:pt x="9" y="45"/>
                  </a:lnTo>
                  <a:lnTo>
                    <a:pt x="15" y="48"/>
                  </a:lnTo>
                  <a:lnTo>
                    <a:pt x="20" y="48"/>
                  </a:lnTo>
                  <a:lnTo>
                    <a:pt x="25" y="47"/>
                  </a:lnTo>
                  <a:lnTo>
                    <a:pt x="29" y="44"/>
                  </a:lnTo>
                  <a:lnTo>
                    <a:pt x="33" y="40"/>
                  </a:lnTo>
                  <a:lnTo>
                    <a:pt x="33" y="40"/>
                  </a:lnTo>
                  <a:lnTo>
                    <a:pt x="71" y="38"/>
                  </a:lnTo>
                  <a:lnTo>
                    <a:pt x="109" y="39"/>
                  </a:lnTo>
                  <a:lnTo>
                    <a:pt x="147" y="40"/>
                  </a:lnTo>
                  <a:lnTo>
                    <a:pt x="183" y="42"/>
                  </a:lnTo>
                  <a:lnTo>
                    <a:pt x="183" y="42"/>
                  </a:lnTo>
                  <a:lnTo>
                    <a:pt x="223" y="40"/>
                  </a:lnTo>
                  <a:lnTo>
                    <a:pt x="261" y="38"/>
                  </a:lnTo>
                  <a:lnTo>
                    <a:pt x="299" y="35"/>
                  </a:lnTo>
                  <a:lnTo>
                    <a:pt x="338" y="34"/>
                  </a:lnTo>
                  <a:lnTo>
                    <a:pt x="338" y="34"/>
                  </a:lnTo>
                  <a:lnTo>
                    <a:pt x="342" y="32"/>
                  </a:lnTo>
                  <a:lnTo>
                    <a:pt x="344" y="31"/>
                  </a:lnTo>
                  <a:lnTo>
                    <a:pt x="350" y="27"/>
                  </a:lnTo>
                  <a:lnTo>
                    <a:pt x="354" y="22"/>
                  </a:lnTo>
                  <a:lnTo>
                    <a:pt x="355" y="15"/>
                  </a:lnTo>
                  <a:lnTo>
                    <a:pt x="354" y="9"/>
                  </a:lnTo>
                  <a:lnTo>
                    <a:pt x="350" y="4"/>
                  </a:lnTo>
                  <a:lnTo>
                    <a:pt x="344" y="1"/>
                  </a:lnTo>
                  <a:lnTo>
                    <a:pt x="342" y="0"/>
                  </a:lnTo>
                  <a:lnTo>
                    <a:pt x="338" y="0"/>
                  </a:lnTo>
                  <a:lnTo>
                    <a:pt x="33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3" name="Freeform 1259"/>
            <p:cNvSpPr/>
            <p:nvPr/>
          </p:nvSpPr>
          <p:spPr bwMode="auto">
            <a:xfrm>
              <a:off x="5527676" y="2443163"/>
              <a:ext cx="331788" cy="17463"/>
            </a:xfrm>
            <a:custGeom>
              <a:avLst/>
              <a:gdLst/>
              <a:ahLst/>
              <a:cxnLst>
                <a:cxn ang="0">
                  <a:pos x="815" y="0"/>
                </a:cxn>
                <a:cxn ang="0">
                  <a:pos x="729" y="0"/>
                </a:cxn>
                <a:cxn ang="0">
                  <a:pos x="729" y="0"/>
                </a:cxn>
                <a:cxn ang="0">
                  <a:pos x="703" y="1"/>
                </a:cxn>
                <a:cxn ang="0">
                  <a:pos x="677" y="4"/>
                </a:cxn>
                <a:cxn ang="0">
                  <a:pos x="652" y="7"/>
                </a:cxn>
                <a:cxn ang="0">
                  <a:pos x="624" y="9"/>
                </a:cxn>
                <a:cxn ang="0">
                  <a:pos x="624" y="9"/>
                </a:cxn>
                <a:cxn ang="0">
                  <a:pos x="579" y="10"/>
                </a:cxn>
                <a:cxn ang="0">
                  <a:pos x="533" y="9"/>
                </a:cxn>
                <a:cxn ang="0">
                  <a:pos x="487" y="8"/>
                </a:cxn>
                <a:cxn ang="0">
                  <a:pos x="441" y="8"/>
                </a:cxn>
                <a:cxn ang="0">
                  <a:pos x="19" y="8"/>
                </a:cxn>
                <a:cxn ang="0">
                  <a:pos x="19" y="8"/>
                </a:cxn>
                <a:cxn ang="0">
                  <a:pos x="15" y="8"/>
                </a:cxn>
                <a:cxn ang="0">
                  <a:pos x="11" y="9"/>
                </a:cxn>
                <a:cxn ang="0">
                  <a:pos x="6" y="13"/>
                </a:cxn>
                <a:cxn ang="0">
                  <a:pos x="2" y="18"/>
                </a:cxn>
                <a:cxn ang="0">
                  <a:pos x="0" y="25"/>
                </a:cxn>
                <a:cxn ang="0">
                  <a:pos x="2" y="30"/>
                </a:cxn>
                <a:cxn ang="0">
                  <a:pos x="6" y="37"/>
                </a:cxn>
                <a:cxn ang="0">
                  <a:pos x="11" y="41"/>
                </a:cxn>
                <a:cxn ang="0">
                  <a:pos x="15" y="41"/>
                </a:cxn>
                <a:cxn ang="0">
                  <a:pos x="19" y="42"/>
                </a:cxn>
                <a:cxn ang="0">
                  <a:pos x="441" y="42"/>
                </a:cxn>
                <a:cxn ang="0">
                  <a:pos x="441" y="42"/>
                </a:cxn>
                <a:cxn ang="0">
                  <a:pos x="533" y="42"/>
                </a:cxn>
                <a:cxn ang="0">
                  <a:pos x="624" y="43"/>
                </a:cxn>
                <a:cxn ang="0">
                  <a:pos x="624" y="43"/>
                </a:cxn>
                <a:cxn ang="0">
                  <a:pos x="645" y="42"/>
                </a:cxn>
                <a:cxn ang="0">
                  <a:pos x="666" y="39"/>
                </a:cxn>
                <a:cxn ang="0">
                  <a:pos x="687" y="35"/>
                </a:cxn>
                <a:cxn ang="0">
                  <a:pos x="708" y="34"/>
                </a:cxn>
                <a:cxn ang="0">
                  <a:pos x="815" y="34"/>
                </a:cxn>
                <a:cxn ang="0">
                  <a:pos x="815" y="34"/>
                </a:cxn>
                <a:cxn ang="0">
                  <a:pos x="819" y="34"/>
                </a:cxn>
                <a:cxn ang="0">
                  <a:pos x="823" y="33"/>
                </a:cxn>
                <a:cxn ang="0">
                  <a:pos x="829" y="29"/>
                </a:cxn>
                <a:cxn ang="0">
                  <a:pos x="832" y="24"/>
                </a:cxn>
                <a:cxn ang="0">
                  <a:pos x="834" y="17"/>
                </a:cxn>
                <a:cxn ang="0">
                  <a:pos x="832" y="10"/>
                </a:cxn>
                <a:cxn ang="0">
                  <a:pos x="829" y="5"/>
                </a:cxn>
                <a:cxn ang="0">
                  <a:pos x="823" y="1"/>
                </a:cxn>
                <a:cxn ang="0">
                  <a:pos x="819" y="0"/>
                </a:cxn>
                <a:cxn ang="0">
                  <a:pos x="815" y="0"/>
                </a:cxn>
                <a:cxn ang="0">
                  <a:pos x="815" y="0"/>
                </a:cxn>
              </a:cxnLst>
              <a:rect l="0" t="0" r="r" b="b"/>
              <a:pathLst>
                <a:path w="834" h="43">
                  <a:moveTo>
                    <a:pt x="815" y="0"/>
                  </a:moveTo>
                  <a:lnTo>
                    <a:pt x="729" y="0"/>
                  </a:lnTo>
                  <a:lnTo>
                    <a:pt x="729" y="0"/>
                  </a:lnTo>
                  <a:lnTo>
                    <a:pt x="703" y="1"/>
                  </a:lnTo>
                  <a:lnTo>
                    <a:pt x="677" y="4"/>
                  </a:lnTo>
                  <a:lnTo>
                    <a:pt x="652" y="7"/>
                  </a:lnTo>
                  <a:lnTo>
                    <a:pt x="624" y="9"/>
                  </a:lnTo>
                  <a:lnTo>
                    <a:pt x="624" y="9"/>
                  </a:lnTo>
                  <a:lnTo>
                    <a:pt x="579" y="10"/>
                  </a:lnTo>
                  <a:lnTo>
                    <a:pt x="533" y="9"/>
                  </a:lnTo>
                  <a:lnTo>
                    <a:pt x="487" y="8"/>
                  </a:lnTo>
                  <a:lnTo>
                    <a:pt x="441" y="8"/>
                  </a:lnTo>
                  <a:lnTo>
                    <a:pt x="19" y="8"/>
                  </a:lnTo>
                  <a:lnTo>
                    <a:pt x="19" y="8"/>
                  </a:lnTo>
                  <a:lnTo>
                    <a:pt x="15" y="8"/>
                  </a:lnTo>
                  <a:lnTo>
                    <a:pt x="11" y="9"/>
                  </a:lnTo>
                  <a:lnTo>
                    <a:pt x="6" y="13"/>
                  </a:lnTo>
                  <a:lnTo>
                    <a:pt x="2" y="18"/>
                  </a:lnTo>
                  <a:lnTo>
                    <a:pt x="0" y="25"/>
                  </a:lnTo>
                  <a:lnTo>
                    <a:pt x="2" y="30"/>
                  </a:lnTo>
                  <a:lnTo>
                    <a:pt x="6" y="37"/>
                  </a:lnTo>
                  <a:lnTo>
                    <a:pt x="11" y="41"/>
                  </a:lnTo>
                  <a:lnTo>
                    <a:pt x="15" y="41"/>
                  </a:lnTo>
                  <a:lnTo>
                    <a:pt x="19" y="42"/>
                  </a:lnTo>
                  <a:lnTo>
                    <a:pt x="441" y="42"/>
                  </a:lnTo>
                  <a:lnTo>
                    <a:pt x="441" y="42"/>
                  </a:lnTo>
                  <a:lnTo>
                    <a:pt x="533" y="42"/>
                  </a:lnTo>
                  <a:lnTo>
                    <a:pt x="624" y="43"/>
                  </a:lnTo>
                  <a:lnTo>
                    <a:pt x="624" y="43"/>
                  </a:lnTo>
                  <a:lnTo>
                    <a:pt x="645" y="42"/>
                  </a:lnTo>
                  <a:lnTo>
                    <a:pt x="666" y="39"/>
                  </a:lnTo>
                  <a:lnTo>
                    <a:pt x="687" y="35"/>
                  </a:lnTo>
                  <a:lnTo>
                    <a:pt x="708" y="34"/>
                  </a:lnTo>
                  <a:lnTo>
                    <a:pt x="815" y="34"/>
                  </a:lnTo>
                  <a:lnTo>
                    <a:pt x="815" y="34"/>
                  </a:lnTo>
                  <a:lnTo>
                    <a:pt x="819" y="34"/>
                  </a:lnTo>
                  <a:lnTo>
                    <a:pt x="823" y="33"/>
                  </a:lnTo>
                  <a:lnTo>
                    <a:pt x="829" y="29"/>
                  </a:lnTo>
                  <a:lnTo>
                    <a:pt x="832" y="24"/>
                  </a:lnTo>
                  <a:lnTo>
                    <a:pt x="834" y="17"/>
                  </a:lnTo>
                  <a:lnTo>
                    <a:pt x="832" y="10"/>
                  </a:lnTo>
                  <a:lnTo>
                    <a:pt x="829" y="5"/>
                  </a:lnTo>
                  <a:lnTo>
                    <a:pt x="823" y="1"/>
                  </a:lnTo>
                  <a:lnTo>
                    <a:pt x="819" y="0"/>
                  </a:lnTo>
                  <a:lnTo>
                    <a:pt x="815" y="0"/>
                  </a:lnTo>
                  <a:lnTo>
                    <a:pt x="815"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4" name="Freeform 1260"/>
            <p:cNvSpPr/>
            <p:nvPr/>
          </p:nvSpPr>
          <p:spPr bwMode="auto">
            <a:xfrm>
              <a:off x="5362576" y="2519363"/>
              <a:ext cx="487363" cy="19050"/>
            </a:xfrm>
            <a:custGeom>
              <a:avLst/>
              <a:gdLst/>
              <a:ahLst/>
              <a:cxnLst>
                <a:cxn ang="0">
                  <a:pos x="1211" y="15"/>
                </a:cxn>
                <a:cxn ang="0">
                  <a:pos x="1211" y="15"/>
                </a:cxn>
                <a:cxn ang="0">
                  <a:pos x="1062" y="14"/>
                </a:cxn>
                <a:cxn ang="0">
                  <a:pos x="913" y="13"/>
                </a:cxn>
                <a:cxn ang="0">
                  <a:pos x="615" y="7"/>
                </a:cxn>
                <a:cxn ang="0">
                  <a:pos x="315" y="2"/>
                </a:cxn>
                <a:cxn ang="0">
                  <a:pos x="166" y="1"/>
                </a:cxn>
                <a:cxn ang="0">
                  <a:pos x="17" y="0"/>
                </a:cxn>
                <a:cxn ang="0">
                  <a:pos x="17" y="0"/>
                </a:cxn>
                <a:cxn ang="0">
                  <a:pos x="13" y="1"/>
                </a:cxn>
                <a:cxn ang="0">
                  <a:pos x="9" y="1"/>
                </a:cxn>
                <a:cxn ang="0">
                  <a:pos x="4" y="5"/>
                </a:cxn>
                <a:cxn ang="0">
                  <a:pos x="1" y="11"/>
                </a:cxn>
                <a:cxn ang="0">
                  <a:pos x="0" y="17"/>
                </a:cxn>
                <a:cxn ang="0">
                  <a:pos x="1" y="23"/>
                </a:cxn>
                <a:cxn ang="0">
                  <a:pos x="4" y="28"/>
                </a:cxn>
                <a:cxn ang="0">
                  <a:pos x="9" y="32"/>
                </a:cxn>
                <a:cxn ang="0">
                  <a:pos x="13" y="34"/>
                </a:cxn>
                <a:cxn ang="0">
                  <a:pos x="17" y="34"/>
                </a:cxn>
                <a:cxn ang="0">
                  <a:pos x="17" y="34"/>
                </a:cxn>
                <a:cxn ang="0">
                  <a:pos x="166" y="35"/>
                </a:cxn>
                <a:cxn ang="0">
                  <a:pos x="315" y="36"/>
                </a:cxn>
                <a:cxn ang="0">
                  <a:pos x="615" y="41"/>
                </a:cxn>
                <a:cxn ang="0">
                  <a:pos x="913" y="47"/>
                </a:cxn>
                <a:cxn ang="0">
                  <a:pos x="1062" y="49"/>
                </a:cxn>
                <a:cxn ang="0">
                  <a:pos x="1211" y="49"/>
                </a:cxn>
                <a:cxn ang="0">
                  <a:pos x="1211" y="49"/>
                </a:cxn>
                <a:cxn ang="0">
                  <a:pos x="1215" y="49"/>
                </a:cxn>
                <a:cxn ang="0">
                  <a:pos x="1219" y="48"/>
                </a:cxn>
                <a:cxn ang="0">
                  <a:pos x="1224" y="44"/>
                </a:cxn>
                <a:cxn ang="0">
                  <a:pos x="1227" y="39"/>
                </a:cxn>
                <a:cxn ang="0">
                  <a:pos x="1228" y="32"/>
                </a:cxn>
                <a:cxn ang="0">
                  <a:pos x="1227" y="26"/>
                </a:cxn>
                <a:cxn ang="0">
                  <a:pos x="1224" y="21"/>
                </a:cxn>
                <a:cxn ang="0">
                  <a:pos x="1219" y="17"/>
                </a:cxn>
                <a:cxn ang="0">
                  <a:pos x="1215" y="15"/>
                </a:cxn>
                <a:cxn ang="0">
                  <a:pos x="1211" y="15"/>
                </a:cxn>
                <a:cxn ang="0">
                  <a:pos x="1211" y="15"/>
                </a:cxn>
              </a:cxnLst>
              <a:rect l="0" t="0" r="r" b="b"/>
              <a:pathLst>
                <a:path w="1228" h="49">
                  <a:moveTo>
                    <a:pt x="1211" y="15"/>
                  </a:moveTo>
                  <a:lnTo>
                    <a:pt x="1211" y="15"/>
                  </a:lnTo>
                  <a:lnTo>
                    <a:pt x="1062" y="14"/>
                  </a:lnTo>
                  <a:lnTo>
                    <a:pt x="913" y="13"/>
                  </a:lnTo>
                  <a:lnTo>
                    <a:pt x="615" y="7"/>
                  </a:lnTo>
                  <a:lnTo>
                    <a:pt x="315" y="2"/>
                  </a:lnTo>
                  <a:lnTo>
                    <a:pt x="166" y="1"/>
                  </a:lnTo>
                  <a:lnTo>
                    <a:pt x="17" y="0"/>
                  </a:lnTo>
                  <a:lnTo>
                    <a:pt x="17" y="0"/>
                  </a:lnTo>
                  <a:lnTo>
                    <a:pt x="13" y="1"/>
                  </a:lnTo>
                  <a:lnTo>
                    <a:pt x="9" y="1"/>
                  </a:lnTo>
                  <a:lnTo>
                    <a:pt x="4" y="5"/>
                  </a:lnTo>
                  <a:lnTo>
                    <a:pt x="1" y="11"/>
                  </a:lnTo>
                  <a:lnTo>
                    <a:pt x="0" y="17"/>
                  </a:lnTo>
                  <a:lnTo>
                    <a:pt x="1" y="23"/>
                  </a:lnTo>
                  <a:lnTo>
                    <a:pt x="4" y="28"/>
                  </a:lnTo>
                  <a:lnTo>
                    <a:pt x="9" y="32"/>
                  </a:lnTo>
                  <a:lnTo>
                    <a:pt x="13" y="34"/>
                  </a:lnTo>
                  <a:lnTo>
                    <a:pt x="17" y="34"/>
                  </a:lnTo>
                  <a:lnTo>
                    <a:pt x="17" y="34"/>
                  </a:lnTo>
                  <a:lnTo>
                    <a:pt x="166" y="35"/>
                  </a:lnTo>
                  <a:lnTo>
                    <a:pt x="315" y="36"/>
                  </a:lnTo>
                  <a:lnTo>
                    <a:pt x="615" y="41"/>
                  </a:lnTo>
                  <a:lnTo>
                    <a:pt x="913" y="47"/>
                  </a:lnTo>
                  <a:lnTo>
                    <a:pt x="1062" y="49"/>
                  </a:lnTo>
                  <a:lnTo>
                    <a:pt x="1211" y="49"/>
                  </a:lnTo>
                  <a:lnTo>
                    <a:pt x="1211" y="49"/>
                  </a:lnTo>
                  <a:lnTo>
                    <a:pt x="1215" y="49"/>
                  </a:lnTo>
                  <a:lnTo>
                    <a:pt x="1219" y="48"/>
                  </a:lnTo>
                  <a:lnTo>
                    <a:pt x="1224" y="44"/>
                  </a:lnTo>
                  <a:lnTo>
                    <a:pt x="1227" y="39"/>
                  </a:lnTo>
                  <a:lnTo>
                    <a:pt x="1228" y="32"/>
                  </a:lnTo>
                  <a:lnTo>
                    <a:pt x="1227" y="26"/>
                  </a:lnTo>
                  <a:lnTo>
                    <a:pt x="1224" y="21"/>
                  </a:lnTo>
                  <a:lnTo>
                    <a:pt x="1219" y="17"/>
                  </a:lnTo>
                  <a:lnTo>
                    <a:pt x="1215" y="15"/>
                  </a:lnTo>
                  <a:lnTo>
                    <a:pt x="1211" y="15"/>
                  </a:lnTo>
                  <a:lnTo>
                    <a:pt x="1211" y="1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5" name="Freeform 1261"/>
            <p:cNvSpPr/>
            <p:nvPr/>
          </p:nvSpPr>
          <p:spPr bwMode="auto">
            <a:xfrm>
              <a:off x="5429251" y="2111375"/>
              <a:ext cx="22225" cy="257175"/>
            </a:xfrm>
            <a:custGeom>
              <a:avLst/>
              <a:gdLst/>
              <a:ahLst/>
              <a:cxnLst>
                <a:cxn ang="0">
                  <a:pos x="52" y="524"/>
                </a:cxn>
                <a:cxn ang="0">
                  <a:pos x="52" y="341"/>
                </a:cxn>
                <a:cxn ang="0">
                  <a:pos x="50" y="298"/>
                </a:cxn>
                <a:cxn ang="0">
                  <a:pos x="38" y="211"/>
                </a:cxn>
                <a:cxn ang="0">
                  <a:pos x="35" y="167"/>
                </a:cxn>
                <a:cxn ang="0">
                  <a:pos x="33" y="135"/>
                </a:cxn>
                <a:cxn ang="0">
                  <a:pos x="30" y="75"/>
                </a:cxn>
                <a:cxn ang="0">
                  <a:pos x="34" y="39"/>
                </a:cxn>
                <a:cxn ang="0">
                  <a:pos x="38" y="25"/>
                </a:cxn>
                <a:cxn ang="0">
                  <a:pos x="41" y="22"/>
                </a:cxn>
                <a:cxn ang="0">
                  <a:pos x="39" y="12"/>
                </a:cxn>
                <a:cxn ang="0">
                  <a:pos x="31" y="3"/>
                </a:cxn>
                <a:cxn ang="0">
                  <a:pos x="20" y="0"/>
                </a:cxn>
                <a:cxn ang="0">
                  <a:pos x="12" y="5"/>
                </a:cxn>
                <a:cxn ang="0">
                  <a:pos x="9" y="8"/>
                </a:cxn>
                <a:cxn ang="0">
                  <a:pos x="1" y="29"/>
                </a:cxn>
                <a:cxn ang="0">
                  <a:pos x="0" y="50"/>
                </a:cxn>
                <a:cxn ang="0">
                  <a:pos x="1" y="93"/>
                </a:cxn>
                <a:cxn ang="0">
                  <a:pos x="1" y="132"/>
                </a:cxn>
                <a:cxn ang="0">
                  <a:pos x="4" y="212"/>
                </a:cxn>
                <a:cxn ang="0">
                  <a:pos x="9" y="252"/>
                </a:cxn>
                <a:cxn ang="0">
                  <a:pos x="13" y="276"/>
                </a:cxn>
                <a:cxn ang="0">
                  <a:pos x="17" y="323"/>
                </a:cxn>
                <a:cxn ang="0">
                  <a:pos x="18" y="394"/>
                </a:cxn>
                <a:cxn ang="0">
                  <a:pos x="18" y="524"/>
                </a:cxn>
                <a:cxn ang="0">
                  <a:pos x="20" y="548"/>
                </a:cxn>
                <a:cxn ang="0">
                  <a:pos x="21" y="589"/>
                </a:cxn>
                <a:cxn ang="0">
                  <a:pos x="18" y="613"/>
                </a:cxn>
                <a:cxn ang="0">
                  <a:pos x="14" y="624"/>
                </a:cxn>
                <a:cxn ang="0">
                  <a:pos x="13" y="632"/>
                </a:cxn>
                <a:cxn ang="0">
                  <a:pos x="17" y="643"/>
                </a:cxn>
                <a:cxn ang="0">
                  <a:pos x="27" y="650"/>
                </a:cxn>
                <a:cxn ang="0">
                  <a:pos x="39" y="647"/>
                </a:cxn>
                <a:cxn ang="0">
                  <a:pos x="44" y="642"/>
                </a:cxn>
                <a:cxn ang="0">
                  <a:pos x="50" y="628"/>
                </a:cxn>
                <a:cxn ang="0">
                  <a:pos x="55" y="599"/>
                </a:cxn>
                <a:cxn ang="0">
                  <a:pos x="54" y="555"/>
                </a:cxn>
                <a:cxn ang="0">
                  <a:pos x="52" y="524"/>
                </a:cxn>
              </a:cxnLst>
              <a:rect l="0" t="0" r="r" b="b"/>
              <a:pathLst>
                <a:path w="55" h="650">
                  <a:moveTo>
                    <a:pt x="52" y="524"/>
                  </a:moveTo>
                  <a:lnTo>
                    <a:pt x="52" y="524"/>
                  </a:lnTo>
                  <a:lnTo>
                    <a:pt x="52" y="341"/>
                  </a:lnTo>
                  <a:lnTo>
                    <a:pt x="52" y="341"/>
                  </a:lnTo>
                  <a:lnTo>
                    <a:pt x="51" y="319"/>
                  </a:lnTo>
                  <a:lnTo>
                    <a:pt x="50" y="298"/>
                  </a:lnTo>
                  <a:lnTo>
                    <a:pt x="43" y="254"/>
                  </a:lnTo>
                  <a:lnTo>
                    <a:pt x="38" y="211"/>
                  </a:lnTo>
                  <a:lnTo>
                    <a:pt x="35" y="190"/>
                  </a:lnTo>
                  <a:lnTo>
                    <a:pt x="35" y="167"/>
                  </a:lnTo>
                  <a:lnTo>
                    <a:pt x="35" y="167"/>
                  </a:lnTo>
                  <a:lnTo>
                    <a:pt x="33" y="135"/>
                  </a:lnTo>
                  <a:lnTo>
                    <a:pt x="30" y="95"/>
                  </a:lnTo>
                  <a:lnTo>
                    <a:pt x="30" y="75"/>
                  </a:lnTo>
                  <a:lnTo>
                    <a:pt x="30" y="56"/>
                  </a:lnTo>
                  <a:lnTo>
                    <a:pt x="34" y="39"/>
                  </a:lnTo>
                  <a:lnTo>
                    <a:pt x="35" y="31"/>
                  </a:lnTo>
                  <a:lnTo>
                    <a:pt x="38" y="25"/>
                  </a:lnTo>
                  <a:lnTo>
                    <a:pt x="38" y="25"/>
                  </a:lnTo>
                  <a:lnTo>
                    <a:pt x="41" y="22"/>
                  </a:lnTo>
                  <a:lnTo>
                    <a:pt x="41" y="18"/>
                  </a:lnTo>
                  <a:lnTo>
                    <a:pt x="39" y="12"/>
                  </a:lnTo>
                  <a:lnTo>
                    <a:pt x="37" y="7"/>
                  </a:lnTo>
                  <a:lnTo>
                    <a:pt x="31" y="3"/>
                  </a:lnTo>
                  <a:lnTo>
                    <a:pt x="26" y="0"/>
                  </a:lnTo>
                  <a:lnTo>
                    <a:pt x="20" y="0"/>
                  </a:lnTo>
                  <a:lnTo>
                    <a:pt x="13" y="3"/>
                  </a:lnTo>
                  <a:lnTo>
                    <a:pt x="12" y="5"/>
                  </a:lnTo>
                  <a:lnTo>
                    <a:pt x="9" y="8"/>
                  </a:lnTo>
                  <a:lnTo>
                    <a:pt x="9" y="8"/>
                  </a:lnTo>
                  <a:lnTo>
                    <a:pt x="4" y="18"/>
                  </a:lnTo>
                  <a:lnTo>
                    <a:pt x="1" y="29"/>
                  </a:lnTo>
                  <a:lnTo>
                    <a:pt x="0" y="38"/>
                  </a:lnTo>
                  <a:lnTo>
                    <a:pt x="0" y="50"/>
                  </a:lnTo>
                  <a:lnTo>
                    <a:pt x="0" y="71"/>
                  </a:lnTo>
                  <a:lnTo>
                    <a:pt x="1" y="93"/>
                  </a:lnTo>
                  <a:lnTo>
                    <a:pt x="1" y="93"/>
                  </a:lnTo>
                  <a:lnTo>
                    <a:pt x="1" y="132"/>
                  </a:lnTo>
                  <a:lnTo>
                    <a:pt x="1" y="173"/>
                  </a:lnTo>
                  <a:lnTo>
                    <a:pt x="4" y="212"/>
                  </a:lnTo>
                  <a:lnTo>
                    <a:pt x="5" y="231"/>
                  </a:lnTo>
                  <a:lnTo>
                    <a:pt x="9" y="252"/>
                  </a:lnTo>
                  <a:lnTo>
                    <a:pt x="9" y="252"/>
                  </a:lnTo>
                  <a:lnTo>
                    <a:pt x="13" y="276"/>
                  </a:lnTo>
                  <a:lnTo>
                    <a:pt x="16" y="299"/>
                  </a:lnTo>
                  <a:lnTo>
                    <a:pt x="17" y="323"/>
                  </a:lnTo>
                  <a:lnTo>
                    <a:pt x="18" y="347"/>
                  </a:lnTo>
                  <a:lnTo>
                    <a:pt x="18" y="394"/>
                  </a:lnTo>
                  <a:lnTo>
                    <a:pt x="18" y="442"/>
                  </a:lnTo>
                  <a:lnTo>
                    <a:pt x="18" y="524"/>
                  </a:lnTo>
                  <a:lnTo>
                    <a:pt x="18" y="524"/>
                  </a:lnTo>
                  <a:lnTo>
                    <a:pt x="20" y="548"/>
                  </a:lnTo>
                  <a:lnTo>
                    <a:pt x="21" y="575"/>
                  </a:lnTo>
                  <a:lnTo>
                    <a:pt x="21" y="589"/>
                  </a:lnTo>
                  <a:lnTo>
                    <a:pt x="21" y="602"/>
                  </a:lnTo>
                  <a:lnTo>
                    <a:pt x="18" y="613"/>
                  </a:lnTo>
                  <a:lnTo>
                    <a:pt x="14" y="624"/>
                  </a:lnTo>
                  <a:lnTo>
                    <a:pt x="14" y="624"/>
                  </a:lnTo>
                  <a:lnTo>
                    <a:pt x="13" y="628"/>
                  </a:lnTo>
                  <a:lnTo>
                    <a:pt x="13" y="632"/>
                  </a:lnTo>
                  <a:lnTo>
                    <a:pt x="13" y="638"/>
                  </a:lnTo>
                  <a:lnTo>
                    <a:pt x="17" y="643"/>
                  </a:lnTo>
                  <a:lnTo>
                    <a:pt x="22" y="647"/>
                  </a:lnTo>
                  <a:lnTo>
                    <a:pt x="27" y="650"/>
                  </a:lnTo>
                  <a:lnTo>
                    <a:pt x="34" y="650"/>
                  </a:lnTo>
                  <a:lnTo>
                    <a:pt x="39" y="647"/>
                  </a:lnTo>
                  <a:lnTo>
                    <a:pt x="42" y="645"/>
                  </a:lnTo>
                  <a:lnTo>
                    <a:pt x="44" y="642"/>
                  </a:lnTo>
                  <a:lnTo>
                    <a:pt x="44" y="642"/>
                  </a:lnTo>
                  <a:lnTo>
                    <a:pt x="50" y="628"/>
                  </a:lnTo>
                  <a:lnTo>
                    <a:pt x="52" y="615"/>
                  </a:lnTo>
                  <a:lnTo>
                    <a:pt x="55" y="599"/>
                  </a:lnTo>
                  <a:lnTo>
                    <a:pt x="55" y="585"/>
                  </a:lnTo>
                  <a:lnTo>
                    <a:pt x="54" y="555"/>
                  </a:lnTo>
                  <a:lnTo>
                    <a:pt x="52" y="524"/>
                  </a:lnTo>
                  <a:lnTo>
                    <a:pt x="52" y="52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6" name="Freeform 1262"/>
            <p:cNvSpPr/>
            <p:nvPr/>
          </p:nvSpPr>
          <p:spPr bwMode="auto">
            <a:xfrm>
              <a:off x="5519738" y="2112963"/>
              <a:ext cx="17463" cy="258763"/>
            </a:xfrm>
            <a:custGeom>
              <a:avLst/>
              <a:gdLst/>
              <a:ahLst/>
              <a:cxnLst>
                <a:cxn ang="0">
                  <a:pos x="42" y="629"/>
                </a:cxn>
                <a:cxn ang="0">
                  <a:pos x="42" y="629"/>
                </a:cxn>
                <a:cxn ang="0">
                  <a:pos x="38" y="594"/>
                </a:cxn>
                <a:cxn ang="0">
                  <a:pos x="36" y="557"/>
                </a:cxn>
                <a:cxn ang="0">
                  <a:pos x="34" y="521"/>
                </a:cxn>
                <a:cxn ang="0">
                  <a:pos x="34" y="484"/>
                </a:cxn>
                <a:cxn ang="0">
                  <a:pos x="36" y="410"/>
                </a:cxn>
                <a:cxn ang="0">
                  <a:pos x="37" y="336"/>
                </a:cxn>
                <a:cxn ang="0">
                  <a:pos x="37" y="17"/>
                </a:cxn>
                <a:cxn ang="0">
                  <a:pos x="37" y="17"/>
                </a:cxn>
                <a:cxn ang="0">
                  <a:pos x="37" y="13"/>
                </a:cxn>
                <a:cxn ang="0">
                  <a:pos x="36" y="11"/>
                </a:cxn>
                <a:cxn ang="0">
                  <a:pos x="32" y="5"/>
                </a:cxn>
                <a:cxn ang="0">
                  <a:pos x="26" y="2"/>
                </a:cxn>
                <a:cxn ang="0">
                  <a:pos x="20" y="0"/>
                </a:cxn>
                <a:cxn ang="0">
                  <a:pos x="15" y="2"/>
                </a:cxn>
                <a:cxn ang="0">
                  <a:pos x="8" y="5"/>
                </a:cxn>
                <a:cxn ang="0">
                  <a:pos x="4" y="11"/>
                </a:cxn>
                <a:cxn ang="0">
                  <a:pos x="4" y="13"/>
                </a:cxn>
                <a:cxn ang="0">
                  <a:pos x="3" y="17"/>
                </a:cxn>
                <a:cxn ang="0">
                  <a:pos x="3" y="336"/>
                </a:cxn>
                <a:cxn ang="0">
                  <a:pos x="3" y="336"/>
                </a:cxn>
                <a:cxn ang="0">
                  <a:pos x="2" y="412"/>
                </a:cxn>
                <a:cxn ang="0">
                  <a:pos x="0" y="488"/>
                </a:cxn>
                <a:cxn ang="0">
                  <a:pos x="0" y="526"/>
                </a:cxn>
                <a:cxn ang="0">
                  <a:pos x="2" y="564"/>
                </a:cxn>
                <a:cxn ang="0">
                  <a:pos x="4" y="602"/>
                </a:cxn>
                <a:cxn ang="0">
                  <a:pos x="9" y="638"/>
                </a:cxn>
                <a:cxn ang="0">
                  <a:pos x="9" y="638"/>
                </a:cxn>
                <a:cxn ang="0">
                  <a:pos x="11" y="642"/>
                </a:cxn>
                <a:cxn ang="0">
                  <a:pos x="12" y="645"/>
                </a:cxn>
                <a:cxn ang="0">
                  <a:pos x="17" y="649"/>
                </a:cxn>
                <a:cxn ang="0">
                  <a:pos x="22" y="650"/>
                </a:cxn>
                <a:cxn ang="0">
                  <a:pos x="29" y="650"/>
                </a:cxn>
                <a:cxn ang="0">
                  <a:pos x="34" y="648"/>
                </a:cxn>
                <a:cxn ang="0">
                  <a:pos x="40" y="642"/>
                </a:cxn>
                <a:cxn ang="0">
                  <a:pos x="42" y="637"/>
                </a:cxn>
                <a:cxn ang="0">
                  <a:pos x="43" y="633"/>
                </a:cxn>
                <a:cxn ang="0">
                  <a:pos x="42" y="629"/>
                </a:cxn>
                <a:cxn ang="0">
                  <a:pos x="42" y="629"/>
                </a:cxn>
              </a:cxnLst>
              <a:rect l="0" t="0" r="r" b="b"/>
              <a:pathLst>
                <a:path w="43" h="650">
                  <a:moveTo>
                    <a:pt x="42" y="629"/>
                  </a:moveTo>
                  <a:lnTo>
                    <a:pt x="42" y="629"/>
                  </a:lnTo>
                  <a:lnTo>
                    <a:pt x="38" y="594"/>
                  </a:lnTo>
                  <a:lnTo>
                    <a:pt x="36" y="557"/>
                  </a:lnTo>
                  <a:lnTo>
                    <a:pt x="34" y="521"/>
                  </a:lnTo>
                  <a:lnTo>
                    <a:pt x="34" y="484"/>
                  </a:lnTo>
                  <a:lnTo>
                    <a:pt x="36" y="410"/>
                  </a:lnTo>
                  <a:lnTo>
                    <a:pt x="37" y="336"/>
                  </a:lnTo>
                  <a:lnTo>
                    <a:pt x="37" y="17"/>
                  </a:lnTo>
                  <a:lnTo>
                    <a:pt x="37" y="17"/>
                  </a:lnTo>
                  <a:lnTo>
                    <a:pt x="37" y="13"/>
                  </a:lnTo>
                  <a:lnTo>
                    <a:pt x="36" y="11"/>
                  </a:lnTo>
                  <a:lnTo>
                    <a:pt x="32" y="5"/>
                  </a:lnTo>
                  <a:lnTo>
                    <a:pt x="26" y="2"/>
                  </a:lnTo>
                  <a:lnTo>
                    <a:pt x="20" y="0"/>
                  </a:lnTo>
                  <a:lnTo>
                    <a:pt x="15" y="2"/>
                  </a:lnTo>
                  <a:lnTo>
                    <a:pt x="8" y="5"/>
                  </a:lnTo>
                  <a:lnTo>
                    <a:pt x="4" y="11"/>
                  </a:lnTo>
                  <a:lnTo>
                    <a:pt x="4" y="13"/>
                  </a:lnTo>
                  <a:lnTo>
                    <a:pt x="3" y="17"/>
                  </a:lnTo>
                  <a:lnTo>
                    <a:pt x="3" y="336"/>
                  </a:lnTo>
                  <a:lnTo>
                    <a:pt x="3" y="336"/>
                  </a:lnTo>
                  <a:lnTo>
                    <a:pt x="2" y="412"/>
                  </a:lnTo>
                  <a:lnTo>
                    <a:pt x="0" y="488"/>
                  </a:lnTo>
                  <a:lnTo>
                    <a:pt x="0" y="526"/>
                  </a:lnTo>
                  <a:lnTo>
                    <a:pt x="2" y="564"/>
                  </a:lnTo>
                  <a:lnTo>
                    <a:pt x="4" y="602"/>
                  </a:lnTo>
                  <a:lnTo>
                    <a:pt x="9" y="638"/>
                  </a:lnTo>
                  <a:lnTo>
                    <a:pt x="9" y="638"/>
                  </a:lnTo>
                  <a:lnTo>
                    <a:pt x="11" y="642"/>
                  </a:lnTo>
                  <a:lnTo>
                    <a:pt x="12" y="645"/>
                  </a:lnTo>
                  <a:lnTo>
                    <a:pt x="17" y="649"/>
                  </a:lnTo>
                  <a:lnTo>
                    <a:pt x="22" y="650"/>
                  </a:lnTo>
                  <a:lnTo>
                    <a:pt x="29" y="650"/>
                  </a:lnTo>
                  <a:lnTo>
                    <a:pt x="34" y="648"/>
                  </a:lnTo>
                  <a:lnTo>
                    <a:pt x="40" y="642"/>
                  </a:lnTo>
                  <a:lnTo>
                    <a:pt x="42" y="637"/>
                  </a:lnTo>
                  <a:lnTo>
                    <a:pt x="43" y="633"/>
                  </a:lnTo>
                  <a:lnTo>
                    <a:pt x="42" y="629"/>
                  </a:lnTo>
                  <a:lnTo>
                    <a:pt x="42" y="629"/>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7" name="Freeform 1263"/>
            <p:cNvSpPr/>
            <p:nvPr/>
          </p:nvSpPr>
          <p:spPr bwMode="auto">
            <a:xfrm>
              <a:off x="5602288" y="2112963"/>
              <a:ext cx="22225" cy="193675"/>
            </a:xfrm>
            <a:custGeom>
              <a:avLst/>
              <a:gdLst/>
              <a:ahLst/>
              <a:cxnLst>
                <a:cxn ang="0">
                  <a:pos x="56" y="17"/>
                </a:cxn>
                <a:cxn ang="0">
                  <a:pos x="56" y="17"/>
                </a:cxn>
                <a:cxn ang="0">
                  <a:pos x="56" y="13"/>
                </a:cxn>
                <a:cxn ang="0">
                  <a:pos x="54" y="11"/>
                </a:cxn>
                <a:cxn ang="0">
                  <a:pos x="51" y="5"/>
                </a:cxn>
                <a:cxn ang="0">
                  <a:pos x="45" y="2"/>
                </a:cxn>
                <a:cxn ang="0">
                  <a:pos x="39" y="0"/>
                </a:cxn>
                <a:cxn ang="0">
                  <a:pos x="32" y="2"/>
                </a:cxn>
                <a:cxn ang="0">
                  <a:pos x="27" y="5"/>
                </a:cxn>
                <a:cxn ang="0">
                  <a:pos x="23" y="11"/>
                </a:cxn>
                <a:cxn ang="0">
                  <a:pos x="22" y="13"/>
                </a:cxn>
                <a:cxn ang="0">
                  <a:pos x="22" y="17"/>
                </a:cxn>
                <a:cxn ang="0">
                  <a:pos x="22" y="17"/>
                </a:cxn>
                <a:cxn ang="0">
                  <a:pos x="22" y="128"/>
                </a:cxn>
                <a:cxn ang="0">
                  <a:pos x="22" y="185"/>
                </a:cxn>
                <a:cxn ang="0">
                  <a:pos x="20" y="241"/>
                </a:cxn>
                <a:cxn ang="0">
                  <a:pos x="19" y="298"/>
                </a:cxn>
                <a:cxn ang="0">
                  <a:pos x="15" y="355"/>
                </a:cxn>
                <a:cxn ang="0">
                  <a:pos x="9" y="410"/>
                </a:cxn>
                <a:cxn ang="0">
                  <a:pos x="5" y="437"/>
                </a:cxn>
                <a:cxn ang="0">
                  <a:pos x="0" y="463"/>
                </a:cxn>
                <a:cxn ang="0">
                  <a:pos x="0" y="463"/>
                </a:cxn>
                <a:cxn ang="0">
                  <a:pos x="0" y="467"/>
                </a:cxn>
                <a:cxn ang="0">
                  <a:pos x="0" y="471"/>
                </a:cxn>
                <a:cxn ang="0">
                  <a:pos x="2" y="478"/>
                </a:cxn>
                <a:cxn ang="0">
                  <a:pos x="7" y="481"/>
                </a:cxn>
                <a:cxn ang="0">
                  <a:pos x="13" y="484"/>
                </a:cxn>
                <a:cxn ang="0">
                  <a:pos x="19" y="485"/>
                </a:cxn>
                <a:cxn ang="0">
                  <a:pos x="24" y="484"/>
                </a:cxn>
                <a:cxn ang="0">
                  <a:pos x="30" y="479"/>
                </a:cxn>
                <a:cxn ang="0">
                  <a:pos x="31" y="476"/>
                </a:cxn>
                <a:cxn ang="0">
                  <a:pos x="32" y="472"/>
                </a:cxn>
                <a:cxn ang="0">
                  <a:pos x="32" y="472"/>
                </a:cxn>
                <a:cxn ang="0">
                  <a:pos x="37" y="445"/>
                </a:cxn>
                <a:cxn ang="0">
                  <a:pos x="41" y="417"/>
                </a:cxn>
                <a:cxn ang="0">
                  <a:pos x="48" y="361"/>
                </a:cxn>
                <a:cxn ang="0">
                  <a:pos x="52" y="304"/>
                </a:cxn>
                <a:cxn ang="0">
                  <a:pos x="54" y="246"/>
                </a:cxn>
                <a:cxn ang="0">
                  <a:pos x="56" y="189"/>
                </a:cxn>
                <a:cxn ang="0">
                  <a:pos x="56" y="131"/>
                </a:cxn>
                <a:cxn ang="0">
                  <a:pos x="56" y="17"/>
                </a:cxn>
                <a:cxn ang="0">
                  <a:pos x="56" y="17"/>
                </a:cxn>
              </a:cxnLst>
              <a:rect l="0" t="0" r="r" b="b"/>
              <a:pathLst>
                <a:path w="56" h="485">
                  <a:moveTo>
                    <a:pt x="56" y="17"/>
                  </a:moveTo>
                  <a:lnTo>
                    <a:pt x="56" y="17"/>
                  </a:lnTo>
                  <a:lnTo>
                    <a:pt x="56" y="13"/>
                  </a:lnTo>
                  <a:lnTo>
                    <a:pt x="54" y="11"/>
                  </a:lnTo>
                  <a:lnTo>
                    <a:pt x="51" y="5"/>
                  </a:lnTo>
                  <a:lnTo>
                    <a:pt x="45" y="2"/>
                  </a:lnTo>
                  <a:lnTo>
                    <a:pt x="39" y="0"/>
                  </a:lnTo>
                  <a:lnTo>
                    <a:pt x="32" y="2"/>
                  </a:lnTo>
                  <a:lnTo>
                    <a:pt x="27" y="5"/>
                  </a:lnTo>
                  <a:lnTo>
                    <a:pt x="23" y="11"/>
                  </a:lnTo>
                  <a:lnTo>
                    <a:pt x="22" y="13"/>
                  </a:lnTo>
                  <a:lnTo>
                    <a:pt x="22" y="17"/>
                  </a:lnTo>
                  <a:lnTo>
                    <a:pt x="22" y="17"/>
                  </a:lnTo>
                  <a:lnTo>
                    <a:pt x="22" y="128"/>
                  </a:lnTo>
                  <a:lnTo>
                    <a:pt x="22" y="185"/>
                  </a:lnTo>
                  <a:lnTo>
                    <a:pt x="20" y="241"/>
                  </a:lnTo>
                  <a:lnTo>
                    <a:pt x="19" y="298"/>
                  </a:lnTo>
                  <a:lnTo>
                    <a:pt x="15" y="355"/>
                  </a:lnTo>
                  <a:lnTo>
                    <a:pt x="9" y="410"/>
                  </a:lnTo>
                  <a:lnTo>
                    <a:pt x="5" y="437"/>
                  </a:lnTo>
                  <a:lnTo>
                    <a:pt x="0" y="463"/>
                  </a:lnTo>
                  <a:lnTo>
                    <a:pt x="0" y="463"/>
                  </a:lnTo>
                  <a:lnTo>
                    <a:pt x="0" y="467"/>
                  </a:lnTo>
                  <a:lnTo>
                    <a:pt x="0" y="471"/>
                  </a:lnTo>
                  <a:lnTo>
                    <a:pt x="2" y="478"/>
                  </a:lnTo>
                  <a:lnTo>
                    <a:pt x="7" y="481"/>
                  </a:lnTo>
                  <a:lnTo>
                    <a:pt x="13" y="484"/>
                  </a:lnTo>
                  <a:lnTo>
                    <a:pt x="19" y="485"/>
                  </a:lnTo>
                  <a:lnTo>
                    <a:pt x="24" y="484"/>
                  </a:lnTo>
                  <a:lnTo>
                    <a:pt x="30" y="479"/>
                  </a:lnTo>
                  <a:lnTo>
                    <a:pt x="31" y="476"/>
                  </a:lnTo>
                  <a:lnTo>
                    <a:pt x="32" y="472"/>
                  </a:lnTo>
                  <a:lnTo>
                    <a:pt x="32" y="472"/>
                  </a:lnTo>
                  <a:lnTo>
                    <a:pt x="37" y="445"/>
                  </a:lnTo>
                  <a:lnTo>
                    <a:pt x="41" y="417"/>
                  </a:lnTo>
                  <a:lnTo>
                    <a:pt x="48" y="361"/>
                  </a:lnTo>
                  <a:lnTo>
                    <a:pt x="52" y="304"/>
                  </a:lnTo>
                  <a:lnTo>
                    <a:pt x="54" y="246"/>
                  </a:lnTo>
                  <a:lnTo>
                    <a:pt x="56" y="189"/>
                  </a:lnTo>
                  <a:lnTo>
                    <a:pt x="56" y="131"/>
                  </a:lnTo>
                  <a:lnTo>
                    <a:pt x="56" y="17"/>
                  </a:lnTo>
                  <a:lnTo>
                    <a:pt x="56" y="1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8" name="Freeform 1264"/>
            <p:cNvSpPr/>
            <p:nvPr/>
          </p:nvSpPr>
          <p:spPr bwMode="auto">
            <a:xfrm>
              <a:off x="5707063" y="2112963"/>
              <a:ext cx="12700" cy="93663"/>
            </a:xfrm>
            <a:custGeom>
              <a:avLst/>
              <a:gdLst/>
              <a:ahLst/>
              <a:cxnLst>
                <a:cxn ang="0">
                  <a:pos x="0" y="17"/>
                </a:cxn>
                <a:cxn ang="0">
                  <a:pos x="0" y="217"/>
                </a:cxn>
                <a:cxn ang="0">
                  <a:pos x="0" y="217"/>
                </a:cxn>
                <a:cxn ang="0">
                  <a:pos x="0" y="221"/>
                </a:cxn>
                <a:cxn ang="0">
                  <a:pos x="1" y="224"/>
                </a:cxn>
                <a:cxn ang="0">
                  <a:pos x="5" y="229"/>
                </a:cxn>
                <a:cxn ang="0">
                  <a:pos x="11" y="233"/>
                </a:cxn>
                <a:cxn ang="0">
                  <a:pos x="17" y="233"/>
                </a:cxn>
                <a:cxn ang="0">
                  <a:pos x="24" y="233"/>
                </a:cxn>
                <a:cxn ang="0">
                  <a:pos x="29" y="229"/>
                </a:cxn>
                <a:cxn ang="0">
                  <a:pos x="33" y="224"/>
                </a:cxn>
                <a:cxn ang="0">
                  <a:pos x="34" y="221"/>
                </a:cxn>
                <a:cxn ang="0">
                  <a:pos x="34" y="217"/>
                </a:cxn>
                <a:cxn ang="0">
                  <a:pos x="34" y="17"/>
                </a:cxn>
                <a:cxn ang="0">
                  <a:pos x="34" y="17"/>
                </a:cxn>
                <a:cxn ang="0">
                  <a:pos x="34" y="13"/>
                </a:cxn>
                <a:cxn ang="0">
                  <a:pos x="33" y="11"/>
                </a:cxn>
                <a:cxn ang="0">
                  <a:pos x="29" y="5"/>
                </a:cxn>
                <a:cxn ang="0">
                  <a:pos x="24" y="2"/>
                </a:cxn>
                <a:cxn ang="0">
                  <a:pos x="17" y="0"/>
                </a:cxn>
                <a:cxn ang="0">
                  <a:pos x="11" y="2"/>
                </a:cxn>
                <a:cxn ang="0">
                  <a:pos x="5" y="5"/>
                </a:cxn>
                <a:cxn ang="0">
                  <a:pos x="1" y="11"/>
                </a:cxn>
                <a:cxn ang="0">
                  <a:pos x="0" y="13"/>
                </a:cxn>
                <a:cxn ang="0">
                  <a:pos x="0" y="17"/>
                </a:cxn>
                <a:cxn ang="0">
                  <a:pos x="0" y="17"/>
                </a:cxn>
              </a:cxnLst>
              <a:rect l="0" t="0" r="r" b="b"/>
              <a:pathLst>
                <a:path w="34" h="233">
                  <a:moveTo>
                    <a:pt x="0" y="17"/>
                  </a:moveTo>
                  <a:lnTo>
                    <a:pt x="0" y="217"/>
                  </a:lnTo>
                  <a:lnTo>
                    <a:pt x="0" y="217"/>
                  </a:lnTo>
                  <a:lnTo>
                    <a:pt x="0" y="221"/>
                  </a:lnTo>
                  <a:lnTo>
                    <a:pt x="1" y="224"/>
                  </a:lnTo>
                  <a:lnTo>
                    <a:pt x="5" y="229"/>
                  </a:lnTo>
                  <a:lnTo>
                    <a:pt x="11" y="233"/>
                  </a:lnTo>
                  <a:lnTo>
                    <a:pt x="17" y="233"/>
                  </a:lnTo>
                  <a:lnTo>
                    <a:pt x="24" y="233"/>
                  </a:lnTo>
                  <a:lnTo>
                    <a:pt x="29" y="229"/>
                  </a:lnTo>
                  <a:lnTo>
                    <a:pt x="33" y="224"/>
                  </a:lnTo>
                  <a:lnTo>
                    <a:pt x="34" y="221"/>
                  </a:lnTo>
                  <a:lnTo>
                    <a:pt x="34" y="217"/>
                  </a:lnTo>
                  <a:lnTo>
                    <a:pt x="34" y="17"/>
                  </a:lnTo>
                  <a:lnTo>
                    <a:pt x="34" y="17"/>
                  </a:lnTo>
                  <a:lnTo>
                    <a:pt x="34" y="13"/>
                  </a:lnTo>
                  <a:lnTo>
                    <a:pt x="33" y="11"/>
                  </a:lnTo>
                  <a:lnTo>
                    <a:pt x="29" y="5"/>
                  </a:lnTo>
                  <a:lnTo>
                    <a:pt x="24" y="2"/>
                  </a:lnTo>
                  <a:lnTo>
                    <a:pt x="17" y="0"/>
                  </a:lnTo>
                  <a:lnTo>
                    <a:pt x="11" y="2"/>
                  </a:lnTo>
                  <a:lnTo>
                    <a:pt x="5" y="5"/>
                  </a:lnTo>
                  <a:lnTo>
                    <a:pt x="1" y="11"/>
                  </a:lnTo>
                  <a:lnTo>
                    <a:pt x="0" y="13"/>
                  </a:lnTo>
                  <a:lnTo>
                    <a:pt x="0" y="17"/>
                  </a:lnTo>
                  <a:lnTo>
                    <a:pt x="0" y="1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99" name="Freeform 1265"/>
            <p:cNvSpPr/>
            <p:nvPr/>
          </p:nvSpPr>
          <p:spPr bwMode="auto">
            <a:xfrm>
              <a:off x="5776913" y="2111375"/>
              <a:ext cx="14288" cy="68263"/>
            </a:xfrm>
            <a:custGeom>
              <a:avLst/>
              <a:gdLst/>
              <a:ahLst/>
              <a:cxnLst>
                <a:cxn ang="0">
                  <a:pos x="0" y="17"/>
                </a:cxn>
                <a:cxn ang="0">
                  <a:pos x="0" y="153"/>
                </a:cxn>
                <a:cxn ang="0">
                  <a:pos x="0" y="153"/>
                </a:cxn>
                <a:cxn ang="0">
                  <a:pos x="1" y="157"/>
                </a:cxn>
                <a:cxn ang="0">
                  <a:pos x="2" y="161"/>
                </a:cxn>
                <a:cxn ang="0">
                  <a:pos x="6" y="166"/>
                </a:cxn>
                <a:cxn ang="0">
                  <a:pos x="12" y="169"/>
                </a:cxn>
                <a:cxn ang="0">
                  <a:pos x="18" y="170"/>
                </a:cxn>
                <a:cxn ang="0">
                  <a:pos x="23" y="169"/>
                </a:cxn>
                <a:cxn ang="0">
                  <a:pos x="30" y="166"/>
                </a:cxn>
                <a:cxn ang="0">
                  <a:pos x="34" y="161"/>
                </a:cxn>
                <a:cxn ang="0">
                  <a:pos x="34" y="157"/>
                </a:cxn>
                <a:cxn ang="0">
                  <a:pos x="35" y="153"/>
                </a:cxn>
                <a:cxn ang="0">
                  <a:pos x="35" y="17"/>
                </a:cxn>
                <a:cxn ang="0">
                  <a:pos x="35" y="17"/>
                </a:cxn>
                <a:cxn ang="0">
                  <a:pos x="34" y="13"/>
                </a:cxn>
                <a:cxn ang="0">
                  <a:pos x="34" y="9"/>
                </a:cxn>
                <a:cxn ang="0">
                  <a:pos x="30" y="4"/>
                </a:cxn>
                <a:cxn ang="0">
                  <a:pos x="23" y="1"/>
                </a:cxn>
                <a:cxn ang="0">
                  <a:pos x="18" y="0"/>
                </a:cxn>
                <a:cxn ang="0">
                  <a:pos x="12" y="1"/>
                </a:cxn>
                <a:cxn ang="0">
                  <a:pos x="6" y="4"/>
                </a:cxn>
                <a:cxn ang="0">
                  <a:pos x="2" y="9"/>
                </a:cxn>
                <a:cxn ang="0">
                  <a:pos x="1" y="13"/>
                </a:cxn>
                <a:cxn ang="0">
                  <a:pos x="0" y="17"/>
                </a:cxn>
                <a:cxn ang="0">
                  <a:pos x="0" y="17"/>
                </a:cxn>
              </a:cxnLst>
              <a:rect l="0" t="0" r="r" b="b"/>
              <a:pathLst>
                <a:path w="35" h="170">
                  <a:moveTo>
                    <a:pt x="0" y="17"/>
                  </a:moveTo>
                  <a:lnTo>
                    <a:pt x="0" y="153"/>
                  </a:lnTo>
                  <a:lnTo>
                    <a:pt x="0" y="153"/>
                  </a:lnTo>
                  <a:lnTo>
                    <a:pt x="1" y="157"/>
                  </a:lnTo>
                  <a:lnTo>
                    <a:pt x="2" y="161"/>
                  </a:lnTo>
                  <a:lnTo>
                    <a:pt x="6" y="166"/>
                  </a:lnTo>
                  <a:lnTo>
                    <a:pt x="12" y="169"/>
                  </a:lnTo>
                  <a:lnTo>
                    <a:pt x="18" y="170"/>
                  </a:lnTo>
                  <a:lnTo>
                    <a:pt x="23" y="169"/>
                  </a:lnTo>
                  <a:lnTo>
                    <a:pt x="30" y="166"/>
                  </a:lnTo>
                  <a:lnTo>
                    <a:pt x="34" y="161"/>
                  </a:lnTo>
                  <a:lnTo>
                    <a:pt x="34" y="157"/>
                  </a:lnTo>
                  <a:lnTo>
                    <a:pt x="35" y="153"/>
                  </a:lnTo>
                  <a:lnTo>
                    <a:pt x="35" y="17"/>
                  </a:lnTo>
                  <a:lnTo>
                    <a:pt x="35" y="17"/>
                  </a:lnTo>
                  <a:lnTo>
                    <a:pt x="34" y="13"/>
                  </a:lnTo>
                  <a:lnTo>
                    <a:pt x="34" y="9"/>
                  </a:lnTo>
                  <a:lnTo>
                    <a:pt x="30" y="4"/>
                  </a:lnTo>
                  <a:lnTo>
                    <a:pt x="23" y="1"/>
                  </a:lnTo>
                  <a:lnTo>
                    <a:pt x="18" y="0"/>
                  </a:lnTo>
                  <a:lnTo>
                    <a:pt x="12" y="1"/>
                  </a:lnTo>
                  <a:lnTo>
                    <a:pt x="6" y="4"/>
                  </a:lnTo>
                  <a:lnTo>
                    <a:pt x="2" y="9"/>
                  </a:lnTo>
                  <a:lnTo>
                    <a:pt x="1" y="13"/>
                  </a:lnTo>
                  <a:lnTo>
                    <a:pt x="0" y="17"/>
                  </a:lnTo>
                  <a:lnTo>
                    <a:pt x="0" y="1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0" name="Freeform 1266"/>
            <p:cNvSpPr/>
            <p:nvPr/>
          </p:nvSpPr>
          <p:spPr bwMode="auto">
            <a:xfrm>
              <a:off x="5427663" y="2451100"/>
              <a:ext cx="20638" cy="149225"/>
            </a:xfrm>
            <a:custGeom>
              <a:avLst/>
              <a:gdLst/>
              <a:ahLst/>
              <a:cxnLst>
                <a:cxn ang="0">
                  <a:pos x="54" y="15"/>
                </a:cxn>
                <a:cxn ang="0">
                  <a:pos x="54" y="15"/>
                </a:cxn>
                <a:cxn ang="0">
                  <a:pos x="54" y="11"/>
                </a:cxn>
                <a:cxn ang="0">
                  <a:pos x="53" y="9"/>
                </a:cxn>
                <a:cxn ang="0">
                  <a:pos x="49" y="4"/>
                </a:cxn>
                <a:cxn ang="0">
                  <a:pos x="44" y="1"/>
                </a:cxn>
                <a:cxn ang="0">
                  <a:pos x="37" y="0"/>
                </a:cxn>
                <a:cxn ang="0">
                  <a:pos x="31" y="1"/>
                </a:cxn>
                <a:cxn ang="0">
                  <a:pos x="25" y="4"/>
                </a:cxn>
                <a:cxn ang="0">
                  <a:pos x="21" y="9"/>
                </a:cxn>
                <a:cxn ang="0">
                  <a:pos x="20" y="11"/>
                </a:cxn>
                <a:cxn ang="0">
                  <a:pos x="19" y="15"/>
                </a:cxn>
                <a:cxn ang="0">
                  <a:pos x="19" y="15"/>
                </a:cxn>
                <a:cxn ang="0">
                  <a:pos x="16" y="56"/>
                </a:cxn>
                <a:cxn ang="0">
                  <a:pos x="11" y="96"/>
                </a:cxn>
                <a:cxn ang="0">
                  <a:pos x="6" y="136"/>
                </a:cxn>
                <a:cxn ang="0">
                  <a:pos x="2" y="176"/>
                </a:cxn>
                <a:cxn ang="0">
                  <a:pos x="2" y="176"/>
                </a:cxn>
                <a:cxn ang="0">
                  <a:pos x="0" y="222"/>
                </a:cxn>
                <a:cxn ang="0">
                  <a:pos x="0" y="266"/>
                </a:cxn>
                <a:cxn ang="0">
                  <a:pos x="2" y="358"/>
                </a:cxn>
                <a:cxn ang="0">
                  <a:pos x="2" y="358"/>
                </a:cxn>
                <a:cxn ang="0">
                  <a:pos x="3" y="362"/>
                </a:cxn>
                <a:cxn ang="0">
                  <a:pos x="4" y="366"/>
                </a:cxn>
                <a:cxn ang="0">
                  <a:pos x="8" y="371"/>
                </a:cxn>
                <a:cxn ang="0">
                  <a:pos x="14" y="374"/>
                </a:cxn>
                <a:cxn ang="0">
                  <a:pos x="20" y="375"/>
                </a:cxn>
                <a:cxn ang="0">
                  <a:pos x="25" y="374"/>
                </a:cxn>
                <a:cxn ang="0">
                  <a:pos x="32" y="371"/>
                </a:cxn>
                <a:cxn ang="0">
                  <a:pos x="34" y="366"/>
                </a:cxn>
                <a:cxn ang="0">
                  <a:pos x="36" y="362"/>
                </a:cxn>
                <a:cxn ang="0">
                  <a:pos x="37" y="358"/>
                </a:cxn>
                <a:cxn ang="0">
                  <a:pos x="37" y="358"/>
                </a:cxn>
                <a:cxn ang="0">
                  <a:pos x="34" y="308"/>
                </a:cxn>
                <a:cxn ang="0">
                  <a:pos x="33" y="259"/>
                </a:cxn>
                <a:cxn ang="0">
                  <a:pos x="33" y="234"/>
                </a:cxn>
                <a:cxn ang="0">
                  <a:pos x="34" y="209"/>
                </a:cxn>
                <a:cxn ang="0">
                  <a:pos x="36" y="184"/>
                </a:cxn>
                <a:cxn ang="0">
                  <a:pos x="40" y="159"/>
                </a:cxn>
                <a:cxn ang="0">
                  <a:pos x="40" y="159"/>
                </a:cxn>
                <a:cxn ang="0">
                  <a:pos x="45" y="124"/>
                </a:cxn>
                <a:cxn ang="0">
                  <a:pos x="49" y="89"/>
                </a:cxn>
                <a:cxn ang="0">
                  <a:pos x="54" y="15"/>
                </a:cxn>
                <a:cxn ang="0">
                  <a:pos x="54" y="15"/>
                </a:cxn>
              </a:cxnLst>
              <a:rect l="0" t="0" r="r" b="b"/>
              <a:pathLst>
                <a:path w="54" h="375">
                  <a:moveTo>
                    <a:pt x="54" y="15"/>
                  </a:moveTo>
                  <a:lnTo>
                    <a:pt x="54" y="15"/>
                  </a:lnTo>
                  <a:lnTo>
                    <a:pt x="54" y="11"/>
                  </a:lnTo>
                  <a:lnTo>
                    <a:pt x="53" y="9"/>
                  </a:lnTo>
                  <a:lnTo>
                    <a:pt x="49" y="4"/>
                  </a:lnTo>
                  <a:lnTo>
                    <a:pt x="44" y="1"/>
                  </a:lnTo>
                  <a:lnTo>
                    <a:pt x="37" y="0"/>
                  </a:lnTo>
                  <a:lnTo>
                    <a:pt x="31" y="1"/>
                  </a:lnTo>
                  <a:lnTo>
                    <a:pt x="25" y="4"/>
                  </a:lnTo>
                  <a:lnTo>
                    <a:pt x="21" y="9"/>
                  </a:lnTo>
                  <a:lnTo>
                    <a:pt x="20" y="11"/>
                  </a:lnTo>
                  <a:lnTo>
                    <a:pt x="19" y="15"/>
                  </a:lnTo>
                  <a:lnTo>
                    <a:pt x="19" y="15"/>
                  </a:lnTo>
                  <a:lnTo>
                    <a:pt x="16" y="56"/>
                  </a:lnTo>
                  <a:lnTo>
                    <a:pt x="11" y="96"/>
                  </a:lnTo>
                  <a:lnTo>
                    <a:pt x="6" y="136"/>
                  </a:lnTo>
                  <a:lnTo>
                    <a:pt x="2" y="176"/>
                  </a:lnTo>
                  <a:lnTo>
                    <a:pt x="2" y="176"/>
                  </a:lnTo>
                  <a:lnTo>
                    <a:pt x="0" y="222"/>
                  </a:lnTo>
                  <a:lnTo>
                    <a:pt x="0" y="266"/>
                  </a:lnTo>
                  <a:lnTo>
                    <a:pt x="2" y="358"/>
                  </a:lnTo>
                  <a:lnTo>
                    <a:pt x="2" y="358"/>
                  </a:lnTo>
                  <a:lnTo>
                    <a:pt x="3" y="362"/>
                  </a:lnTo>
                  <a:lnTo>
                    <a:pt x="4" y="366"/>
                  </a:lnTo>
                  <a:lnTo>
                    <a:pt x="8" y="371"/>
                  </a:lnTo>
                  <a:lnTo>
                    <a:pt x="14" y="374"/>
                  </a:lnTo>
                  <a:lnTo>
                    <a:pt x="20" y="375"/>
                  </a:lnTo>
                  <a:lnTo>
                    <a:pt x="25" y="374"/>
                  </a:lnTo>
                  <a:lnTo>
                    <a:pt x="32" y="371"/>
                  </a:lnTo>
                  <a:lnTo>
                    <a:pt x="34" y="366"/>
                  </a:lnTo>
                  <a:lnTo>
                    <a:pt x="36" y="362"/>
                  </a:lnTo>
                  <a:lnTo>
                    <a:pt x="37" y="358"/>
                  </a:lnTo>
                  <a:lnTo>
                    <a:pt x="37" y="358"/>
                  </a:lnTo>
                  <a:lnTo>
                    <a:pt x="34" y="308"/>
                  </a:lnTo>
                  <a:lnTo>
                    <a:pt x="33" y="259"/>
                  </a:lnTo>
                  <a:lnTo>
                    <a:pt x="33" y="234"/>
                  </a:lnTo>
                  <a:lnTo>
                    <a:pt x="34" y="209"/>
                  </a:lnTo>
                  <a:lnTo>
                    <a:pt x="36" y="184"/>
                  </a:lnTo>
                  <a:lnTo>
                    <a:pt x="40" y="159"/>
                  </a:lnTo>
                  <a:lnTo>
                    <a:pt x="40" y="159"/>
                  </a:lnTo>
                  <a:lnTo>
                    <a:pt x="45" y="124"/>
                  </a:lnTo>
                  <a:lnTo>
                    <a:pt x="49" y="89"/>
                  </a:lnTo>
                  <a:lnTo>
                    <a:pt x="54" y="15"/>
                  </a:lnTo>
                  <a:lnTo>
                    <a:pt x="54" y="1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1" name="Freeform 1267"/>
            <p:cNvSpPr/>
            <p:nvPr/>
          </p:nvSpPr>
          <p:spPr bwMode="auto">
            <a:xfrm>
              <a:off x="5519738" y="2439988"/>
              <a:ext cx="23813" cy="161925"/>
            </a:xfrm>
            <a:custGeom>
              <a:avLst/>
              <a:gdLst/>
              <a:ahLst/>
              <a:cxnLst>
                <a:cxn ang="0">
                  <a:pos x="23" y="12"/>
                </a:cxn>
                <a:cxn ang="0">
                  <a:pos x="23" y="12"/>
                </a:cxn>
                <a:cxn ang="0">
                  <a:pos x="19" y="27"/>
                </a:cxn>
                <a:cxn ang="0">
                  <a:pos x="17" y="42"/>
                </a:cxn>
                <a:cxn ang="0">
                  <a:pos x="17" y="57"/>
                </a:cxn>
                <a:cxn ang="0">
                  <a:pos x="17" y="73"/>
                </a:cxn>
                <a:cxn ang="0">
                  <a:pos x="17" y="73"/>
                </a:cxn>
                <a:cxn ang="0">
                  <a:pos x="17" y="103"/>
                </a:cxn>
                <a:cxn ang="0">
                  <a:pos x="16" y="133"/>
                </a:cxn>
                <a:cxn ang="0">
                  <a:pos x="13" y="163"/>
                </a:cxn>
                <a:cxn ang="0">
                  <a:pos x="9" y="193"/>
                </a:cxn>
                <a:cxn ang="0">
                  <a:pos x="9" y="193"/>
                </a:cxn>
                <a:cxn ang="0">
                  <a:pos x="4" y="243"/>
                </a:cxn>
                <a:cxn ang="0">
                  <a:pos x="1" y="293"/>
                </a:cxn>
                <a:cxn ang="0">
                  <a:pos x="0" y="344"/>
                </a:cxn>
                <a:cxn ang="0">
                  <a:pos x="0" y="393"/>
                </a:cxn>
                <a:cxn ang="0">
                  <a:pos x="0" y="393"/>
                </a:cxn>
                <a:cxn ang="0">
                  <a:pos x="1" y="397"/>
                </a:cxn>
                <a:cxn ang="0">
                  <a:pos x="1" y="400"/>
                </a:cxn>
                <a:cxn ang="0">
                  <a:pos x="5" y="405"/>
                </a:cxn>
                <a:cxn ang="0">
                  <a:pos x="12" y="409"/>
                </a:cxn>
                <a:cxn ang="0">
                  <a:pos x="17" y="409"/>
                </a:cxn>
                <a:cxn ang="0">
                  <a:pos x="23" y="409"/>
                </a:cxn>
                <a:cxn ang="0">
                  <a:pos x="29" y="405"/>
                </a:cxn>
                <a:cxn ang="0">
                  <a:pos x="33" y="400"/>
                </a:cxn>
                <a:cxn ang="0">
                  <a:pos x="34" y="397"/>
                </a:cxn>
                <a:cxn ang="0">
                  <a:pos x="34" y="393"/>
                </a:cxn>
                <a:cxn ang="0">
                  <a:pos x="34" y="393"/>
                </a:cxn>
                <a:cxn ang="0">
                  <a:pos x="35" y="348"/>
                </a:cxn>
                <a:cxn ang="0">
                  <a:pos x="37" y="303"/>
                </a:cxn>
                <a:cxn ang="0">
                  <a:pos x="42" y="213"/>
                </a:cxn>
                <a:cxn ang="0">
                  <a:pos x="42" y="213"/>
                </a:cxn>
                <a:cxn ang="0">
                  <a:pos x="43" y="186"/>
                </a:cxn>
                <a:cxn ang="0">
                  <a:pos x="47" y="161"/>
                </a:cxn>
                <a:cxn ang="0">
                  <a:pos x="51" y="135"/>
                </a:cxn>
                <a:cxn ang="0">
                  <a:pos x="52" y="107"/>
                </a:cxn>
                <a:cxn ang="0">
                  <a:pos x="52" y="107"/>
                </a:cxn>
                <a:cxn ang="0">
                  <a:pos x="50" y="64"/>
                </a:cxn>
                <a:cxn ang="0">
                  <a:pos x="51" y="52"/>
                </a:cxn>
                <a:cxn ang="0">
                  <a:pos x="51" y="42"/>
                </a:cxn>
                <a:cxn ang="0">
                  <a:pos x="54" y="31"/>
                </a:cxn>
                <a:cxn ang="0">
                  <a:pos x="56" y="21"/>
                </a:cxn>
                <a:cxn ang="0">
                  <a:pos x="56" y="21"/>
                </a:cxn>
                <a:cxn ang="0">
                  <a:pos x="57" y="17"/>
                </a:cxn>
                <a:cxn ang="0">
                  <a:pos x="57" y="14"/>
                </a:cxn>
                <a:cxn ang="0">
                  <a:pos x="56" y="8"/>
                </a:cxn>
                <a:cxn ang="0">
                  <a:pos x="52" y="4"/>
                </a:cxn>
                <a:cxn ang="0">
                  <a:pos x="47" y="1"/>
                </a:cxn>
                <a:cxn ang="0">
                  <a:pos x="40" y="0"/>
                </a:cxn>
                <a:cxn ang="0">
                  <a:pos x="34" y="1"/>
                </a:cxn>
                <a:cxn ang="0">
                  <a:pos x="27" y="5"/>
                </a:cxn>
                <a:cxn ang="0">
                  <a:pos x="26" y="8"/>
                </a:cxn>
                <a:cxn ang="0">
                  <a:pos x="23" y="12"/>
                </a:cxn>
                <a:cxn ang="0">
                  <a:pos x="23" y="12"/>
                </a:cxn>
              </a:cxnLst>
              <a:rect l="0" t="0" r="r" b="b"/>
              <a:pathLst>
                <a:path w="57" h="409">
                  <a:moveTo>
                    <a:pt x="23" y="12"/>
                  </a:moveTo>
                  <a:lnTo>
                    <a:pt x="23" y="12"/>
                  </a:lnTo>
                  <a:lnTo>
                    <a:pt x="19" y="27"/>
                  </a:lnTo>
                  <a:lnTo>
                    <a:pt x="17" y="42"/>
                  </a:lnTo>
                  <a:lnTo>
                    <a:pt x="17" y="57"/>
                  </a:lnTo>
                  <a:lnTo>
                    <a:pt x="17" y="73"/>
                  </a:lnTo>
                  <a:lnTo>
                    <a:pt x="17" y="73"/>
                  </a:lnTo>
                  <a:lnTo>
                    <a:pt x="17" y="103"/>
                  </a:lnTo>
                  <a:lnTo>
                    <a:pt x="16" y="133"/>
                  </a:lnTo>
                  <a:lnTo>
                    <a:pt x="13" y="163"/>
                  </a:lnTo>
                  <a:lnTo>
                    <a:pt x="9" y="193"/>
                  </a:lnTo>
                  <a:lnTo>
                    <a:pt x="9" y="193"/>
                  </a:lnTo>
                  <a:lnTo>
                    <a:pt x="4" y="243"/>
                  </a:lnTo>
                  <a:lnTo>
                    <a:pt x="1" y="293"/>
                  </a:lnTo>
                  <a:lnTo>
                    <a:pt x="0" y="344"/>
                  </a:lnTo>
                  <a:lnTo>
                    <a:pt x="0" y="393"/>
                  </a:lnTo>
                  <a:lnTo>
                    <a:pt x="0" y="393"/>
                  </a:lnTo>
                  <a:lnTo>
                    <a:pt x="1" y="397"/>
                  </a:lnTo>
                  <a:lnTo>
                    <a:pt x="1" y="400"/>
                  </a:lnTo>
                  <a:lnTo>
                    <a:pt x="5" y="405"/>
                  </a:lnTo>
                  <a:lnTo>
                    <a:pt x="12" y="409"/>
                  </a:lnTo>
                  <a:lnTo>
                    <a:pt x="17" y="409"/>
                  </a:lnTo>
                  <a:lnTo>
                    <a:pt x="23" y="409"/>
                  </a:lnTo>
                  <a:lnTo>
                    <a:pt x="29" y="405"/>
                  </a:lnTo>
                  <a:lnTo>
                    <a:pt x="33" y="400"/>
                  </a:lnTo>
                  <a:lnTo>
                    <a:pt x="34" y="397"/>
                  </a:lnTo>
                  <a:lnTo>
                    <a:pt x="34" y="393"/>
                  </a:lnTo>
                  <a:lnTo>
                    <a:pt x="34" y="393"/>
                  </a:lnTo>
                  <a:lnTo>
                    <a:pt x="35" y="348"/>
                  </a:lnTo>
                  <a:lnTo>
                    <a:pt x="37" y="303"/>
                  </a:lnTo>
                  <a:lnTo>
                    <a:pt x="42" y="213"/>
                  </a:lnTo>
                  <a:lnTo>
                    <a:pt x="42" y="213"/>
                  </a:lnTo>
                  <a:lnTo>
                    <a:pt x="43" y="186"/>
                  </a:lnTo>
                  <a:lnTo>
                    <a:pt x="47" y="161"/>
                  </a:lnTo>
                  <a:lnTo>
                    <a:pt x="51" y="135"/>
                  </a:lnTo>
                  <a:lnTo>
                    <a:pt x="52" y="107"/>
                  </a:lnTo>
                  <a:lnTo>
                    <a:pt x="52" y="107"/>
                  </a:lnTo>
                  <a:lnTo>
                    <a:pt x="50" y="64"/>
                  </a:lnTo>
                  <a:lnTo>
                    <a:pt x="51" y="52"/>
                  </a:lnTo>
                  <a:lnTo>
                    <a:pt x="51" y="42"/>
                  </a:lnTo>
                  <a:lnTo>
                    <a:pt x="54" y="31"/>
                  </a:lnTo>
                  <a:lnTo>
                    <a:pt x="56" y="21"/>
                  </a:lnTo>
                  <a:lnTo>
                    <a:pt x="56" y="21"/>
                  </a:lnTo>
                  <a:lnTo>
                    <a:pt x="57" y="17"/>
                  </a:lnTo>
                  <a:lnTo>
                    <a:pt x="57" y="14"/>
                  </a:lnTo>
                  <a:lnTo>
                    <a:pt x="56" y="8"/>
                  </a:lnTo>
                  <a:lnTo>
                    <a:pt x="52" y="4"/>
                  </a:lnTo>
                  <a:lnTo>
                    <a:pt x="47" y="1"/>
                  </a:lnTo>
                  <a:lnTo>
                    <a:pt x="40" y="0"/>
                  </a:lnTo>
                  <a:lnTo>
                    <a:pt x="34" y="1"/>
                  </a:lnTo>
                  <a:lnTo>
                    <a:pt x="27" y="5"/>
                  </a:lnTo>
                  <a:lnTo>
                    <a:pt x="26" y="8"/>
                  </a:lnTo>
                  <a:lnTo>
                    <a:pt x="23" y="12"/>
                  </a:lnTo>
                  <a:lnTo>
                    <a:pt x="23" y="1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2" name="Freeform 1268"/>
            <p:cNvSpPr/>
            <p:nvPr/>
          </p:nvSpPr>
          <p:spPr bwMode="auto">
            <a:xfrm>
              <a:off x="5592763" y="2381250"/>
              <a:ext cx="25400" cy="212725"/>
            </a:xfrm>
            <a:custGeom>
              <a:avLst/>
              <a:gdLst/>
              <a:ahLst/>
              <a:cxnLst>
                <a:cxn ang="0">
                  <a:pos x="52" y="250"/>
                </a:cxn>
                <a:cxn ang="0">
                  <a:pos x="52" y="250"/>
                </a:cxn>
                <a:cxn ang="0">
                  <a:pos x="51" y="219"/>
                </a:cxn>
                <a:cxn ang="0">
                  <a:pos x="50" y="189"/>
                </a:cxn>
                <a:cxn ang="0">
                  <a:pos x="48" y="131"/>
                </a:cxn>
                <a:cxn ang="0">
                  <a:pos x="46" y="100"/>
                </a:cxn>
                <a:cxn ang="0">
                  <a:pos x="43" y="70"/>
                </a:cxn>
                <a:cxn ang="0">
                  <a:pos x="39" y="42"/>
                </a:cxn>
                <a:cxn ang="0">
                  <a:pos x="34" y="13"/>
                </a:cxn>
                <a:cxn ang="0">
                  <a:pos x="34" y="13"/>
                </a:cxn>
                <a:cxn ang="0">
                  <a:pos x="33" y="9"/>
                </a:cxn>
                <a:cxn ang="0">
                  <a:pos x="30" y="6"/>
                </a:cxn>
                <a:cxn ang="0">
                  <a:pos x="25" y="1"/>
                </a:cxn>
                <a:cxn ang="0">
                  <a:pos x="20" y="0"/>
                </a:cxn>
                <a:cxn ang="0">
                  <a:pos x="13" y="1"/>
                </a:cxn>
                <a:cxn ang="0">
                  <a:pos x="8" y="4"/>
                </a:cxn>
                <a:cxn ang="0">
                  <a:pos x="3" y="8"/>
                </a:cxn>
                <a:cxn ang="0">
                  <a:pos x="0" y="14"/>
                </a:cxn>
                <a:cxn ang="0">
                  <a:pos x="0" y="18"/>
                </a:cxn>
                <a:cxn ang="0">
                  <a:pos x="0" y="22"/>
                </a:cxn>
                <a:cxn ang="0">
                  <a:pos x="0" y="22"/>
                </a:cxn>
                <a:cxn ang="0">
                  <a:pos x="7" y="49"/>
                </a:cxn>
                <a:cxn ang="0">
                  <a:pos x="10" y="77"/>
                </a:cxn>
                <a:cxn ang="0">
                  <a:pos x="13" y="106"/>
                </a:cxn>
                <a:cxn ang="0">
                  <a:pos x="16" y="134"/>
                </a:cxn>
                <a:cxn ang="0">
                  <a:pos x="17" y="192"/>
                </a:cxn>
                <a:cxn ang="0">
                  <a:pos x="18" y="250"/>
                </a:cxn>
                <a:cxn ang="0">
                  <a:pos x="18" y="250"/>
                </a:cxn>
                <a:cxn ang="0">
                  <a:pos x="25" y="384"/>
                </a:cxn>
                <a:cxn ang="0">
                  <a:pos x="27" y="452"/>
                </a:cxn>
                <a:cxn ang="0">
                  <a:pos x="29" y="519"/>
                </a:cxn>
                <a:cxn ang="0">
                  <a:pos x="29" y="519"/>
                </a:cxn>
                <a:cxn ang="0">
                  <a:pos x="29" y="523"/>
                </a:cxn>
                <a:cxn ang="0">
                  <a:pos x="30" y="527"/>
                </a:cxn>
                <a:cxn ang="0">
                  <a:pos x="34" y="532"/>
                </a:cxn>
                <a:cxn ang="0">
                  <a:pos x="39" y="535"/>
                </a:cxn>
                <a:cxn ang="0">
                  <a:pos x="46" y="536"/>
                </a:cxn>
                <a:cxn ang="0">
                  <a:pos x="52" y="535"/>
                </a:cxn>
                <a:cxn ang="0">
                  <a:pos x="58" y="532"/>
                </a:cxn>
                <a:cxn ang="0">
                  <a:pos x="61" y="527"/>
                </a:cxn>
                <a:cxn ang="0">
                  <a:pos x="63" y="523"/>
                </a:cxn>
                <a:cxn ang="0">
                  <a:pos x="63" y="519"/>
                </a:cxn>
                <a:cxn ang="0">
                  <a:pos x="63" y="519"/>
                </a:cxn>
                <a:cxn ang="0">
                  <a:pos x="63" y="452"/>
                </a:cxn>
                <a:cxn ang="0">
                  <a:pos x="60" y="384"/>
                </a:cxn>
                <a:cxn ang="0">
                  <a:pos x="58" y="318"/>
                </a:cxn>
                <a:cxn ang="0">
                  <a:pos x="52" y="250"/>
                </a:cxn>
                <a:cxn ang="0">
                  <a:pos x="52" y="250"/>
                </a:cxn>
              </a:cxnLst>
              <a:rect l="0" t="0" r="r" b="b"/>
              <a:pathLst>
                <a:path w="63" h="536">
                  <a:moveTo>
                    <a:pt x="52" y="250"/>
                  </a:moveTo>
                  <a:lnTo>
                    <a:pt x="52" y="250"/>
                  </a:lnTo>
                  <a:lnTo>
                    <a:pt x="51" y="219"/>
                  </a:lnTo>
                  <a:lnTo>
                    <a:pt x="50" y="189"/>
                  </a:lnTo>
                  <a:lnTo>
                    <a:pt x="48" y="131"/>
                  </a:lnTo>
                  <a:lnTo>
                    <a:pt x="46" y="100"/>
                  </a:lnTo>
                  <a:lnTo>
                    <a:pt x="43" y="70"/>
                  </a:lnTo>
                  <a:lnTo>
                    <a:pt x="39" y="42"/>
                  </a:lnTo>
                  <a:lnTo>
                    <a:pt x="34" y="13"/>
                  </a:lnTo>
                  <a:lnTo>
                    <a:pt x="34" y="13"/>
                  </a:lnTo>
                  <a:lnTo>
                    <a:pt x="33" y="9"/>
                  </a:lnTo>
                  <a:lnTo>
                    <a:pt x="30" y="6"/>
                  </a:lnTo>
                  <a:lnTo>
                    <a:pt x="25" y="1"/>
                  </a:lnTo>
                  <a:lnTo>
                    <a:pt x="20" y="0"/>
                  </a:lnTo>
                  <a:lnTo>
                    <a:pt x="13" y="1"/>
                  </a:lnTo>
                  <a:lnTo>
                    <a:pt x="8" y="4"/>
                  </a:lnTo>
                  <a:lnTo>
                    <a:pt x="3" y="8"/>
                  </a:lnTo>
                  <a:lnTo>
                    <a:pt x="0" y="14"/>
                  </a:lnTo>
                  <a:lnTo>
                    <a:pt x="0" y="18"/>
                  </a:lnTo>
                  <a:lnTo>
                    <a:pt x="0" y="22"/>
                  </a:lnTo>
                  <a:lnTo>
                    <a:pt x="0" y="22"/>
                  </a:lnTo>
                  <a:lnTo>
                    <a:pt x="7" y="49"/>
                  </a:lnTo>
                  <a:lnTo>
                    <a:pt x="10" y="77"/>
                  </a:lnTo>
                  <a:lnTo>
                    <a:pt x="13" y="106"/>
                  </a:lnTo>
                  <a:lnTo>
                    <a:pt x="16" y="134"/>
                  </a:lnTo>
                  <a:lnTo>
                    <a:pt x="17" y="192"/>
                  </a:lnTo>
                  <a:lnTo>
                    <a:pt x="18" y="250"/>
                  </a:lnTo>
                  <a:lnTo>
                    <a:pt x="18" y="250"/>
                  </a:lnTo>
                  <a:lnTo>
                    <a:pt x="25" y="384"/>
                  </a:lnTo>
                  <a:lnTo>
                    <a:pt x="27" y="452"/>
                  </a:lnTo>
                  <a:lnTo>
                    <a:pt x="29" y="519"/>
                  </a:lnTo>
                  <a:lnTo>
                    <a:pt x="29" y="519"/>
                  </a:lnTo>
                  <a:lnTo>
                    <a:pt x="29" y="523"/>
                  </a:lnTo>
                  <a:lnTo>
                    <a:pt x="30" y="527"/>
                  </a:lnTo>
                  <a:lnTo>
                    <a:pt x="34" y="532"/>
                  </a:lnTo>
                  <a:lnTo>
                    <a:pt x="39" y="535"/>
                  </a:lnTo>
                  <a:lnTo>
                    <a:pt x="46" y="536"/>
                  </a:lnTo>
                  <a:lnTo>
                    <a:pt x="52" y="535"/>
                  </a:lnTo>
                  <a:lnTo>
                    <a:pt x="58" y="532"/>
                  </a:lnTo>
                  <a:lnTo>
                    <a:pt x="61" y="527"/>
                  </a:lnTo>
                  <a:lnTo>
                    <a:pt x="63" y="523"/>
                  </a:lnTo>
                  <a:lnTo>
                    <a:pt x="63" y="519"/>
                  </a:lnTo>
                  <a:lnTo>
                    <a:pt x="63" y="519"/>
                  </a:lnTo>
                  <a:lnTo>
                    <a:pt x="63" y="452"/>
                  </a:lnTo>
                  <a:lnTo>
                    <a:pt x="60" y="384"/>
                  </a:lnTo>
                  <a:lnTo>
                    <a:pt x="58" y="318"/>
                  </a:lnTo>
                  <a:lnTo>
                    <a:pt x="52" y="250"/>
                  </a:lnTo>
                  <a:lnTo>
                    <a:pt x="52" y="25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3" name="Freeform 1269"/>
            <p:cNvSpPr/>
            <p:nvPr/>
          </p:nvSpPr>
          <p:spPr bwMode="auto">
            <a:xfrm>
              <a:off x="5700713" y="2366963"/>
              <a:ext cx="17463" cy="228600"/>
            </a:xfrm>
            <a:custGeom>
              <a:avLst/>
              <a:gdLst/>
              <a:ahLst/>
              <a:cxnLst>
                <a:cxn ang="0">
                  <a:pos x="42" y="17"/>
                </a:cxn>
                <a:cxn ang="0">
                  <a:pos x="42" y="17"/>
                </a:cxn>
                <a:cxn ang="0">
                  <a:pos x="42" y="13"/>
                </a:cxn>
                <a:cxn ang="0">
                  <a:pos x="41" y="9"/>
                </a:cxn>
                <a:cxn ang="0">
                  <a:pos x="37" y="4"/>
                </a:cxn>
                <a:cxn ang="0">
                  <a:pos x="31" y="1"/>
                </a:cxn>
                <a:cxn ang="0">
                  <a:pos x="25" y="0"/>
                </a:cxn>
                <a:cxn ang="0">
                  <a:pos x="18" y="1"/>
                </a:cxn>
                <a:cxn ang="0">
                  <a:pos x="13" y="4"/>
                </a:cxn>
                <a:cxn ang="0">
                  <a:pos x="9" y="9"/>
                </a:cxn>
                <a:cxn ang="0">
                  <a:pos x="8" y="13"/>
                </a:cxn>
                <a:cxn ang="0">
                  <a:pos x="8" y="17"/>
                </a:cxn>
                <a:cxn ang="0">
                  <a:pos x="8" y="17"/>
                </a:cxn>
                <a:cxn ang="0">
                  <a:pos x="7" y="85"/>
                </a:cxn>
                <a:cxn ang="0">
                  <a:pos x="5" y="153"/>
                </a:cxn>
                <a:cxn ang="0">
                  <a:pos x="1" y="287"/>
                </a:cxn>
                <a:cxn ang="0">
                  <a:pos x="0" y="355"/>
                </a:cxn>
                <a:cxn ang="0">
                  <a:pos x="0" y="423"/>
                </a:cxn>
                <a:cxn ang="0">
                  <a:pos x="0" y="490"/>
                </a:cxn>
                <a:cxn ang="0">
                  <a:pos x="1" y="559"/>
                </a:cxn>
                <a:cxn ang="0">
                  <a:pos x="1" y="559"/>
                </a:cxn>
                <a:cxn ang="0">
                  <a:pos x="3" y="562"/>
                </a:cxn>
                <a:cxn ang="0">
                  <a:pos x="4" y="566"/>
                </a:cxn>
                <a:cxn ang="0">
                  <a:pos x="8" y="571"/>
                </a:cxn>
                <a:cxn ang="0">
                  <a:pos x="13" y="574"/>
                </a:cxn>
                <a:cxn ang="0">
                  <a:pos x="20" y="575"/>
                </a:cxn>
                <a:cxn ang="0">
                  <a:pos x="26" y="574"/>
                </a:cxn>
                <a:cxn ang="0">
                  <a:pos x="31" y="571"/>
                </a:cxn>
                <a:cxn ang="0">
                  <a:pos x="35" y="566"/>
                </a:cxn>
                <a:cxn ang="0">
                  <a:pos x="35" y="562"/>
                </a:cxn>
                <a:cxn ang="0">
                  <a:pos x="37" y="559"/>
                </a:cxn>
                <a:cxn ang="0">
                  <a:pos x="37" y="559"/>
                </a:cxn>
                <a:cxn ang="0">
                  <a:pos x="34" y="490"/>
                </a:cxn>
                <a:cxn ang="0">
                  <a:pos x="34" y="423"/>
                </a:cxn>
                <a:cxn ang="0">
                  <a:pos x="34" y="355"/>
                </a:cxn>
                <a:cxn ang="0">
                  <a:pos x="37" y="287"/>
                </a:cxn>
                <a:cxn ang="0">
                  <a:pos x="39" y="153"/>
                </a:cxn>
                <a:cxn ang="0">
                  <a:pos x="42" y="85"/>
                </a:cxn>
                <a:cxn ang="0">
                  <a:pos x="42" y="17"/>
                </a:cxn>
                <a:cxn ang="0">
                  <a:pos x="42" y="17"/>
                </a:cxn>
              </a:cxnLst>
              <a:rect l="0" t="0" r="r" b="b"/>
              <a:pathLst>
                <a:path w="42" h="575">
                  <a:moveTo>
                    <a:pt x="42" y="17"/>
                  </a:moveTo>
                  <a:lnTo>
                    <a:pt x="42" y="17"/>
                  </a:lnTo>
                  <a:lnTo>
                    <a:pt x="42" y="13"/>
                  </a:lnTo>
                  <a:lnTo>
                    <a:pt x="41" y="9"/>
                  </a:lnTo>
                  <a:lnTo>
                    <a:pt x="37" y="4"/>
                  </a:lnTo>
                  <a:lnTo>
                    <a:pt x="31" y="1"/>
                  </a:lnTo>
                  <a:lnTo>
                    <a:pt x="25" y="0"/>
                  </a:lnTo>
                  <a:lnTo>
                    <a:pt x="18" y="1"/>
                  </a:lnTo>
                  <a:lnTo>
                    <a:pt x="13" y="4"/>
                  </a:lnTo>
                  <a:lnTo>
                    <a:pt x="9" y="9"/>
                  </a:lnTo>
                  <a:lnTo>
                    <a:pt x="8" y="13"/>
                  </a:lnTo>
                  <a:lnTo>
                    <a:pt x="8" y="17"/>
                  </a:lnTo>
                  <a:lnTo>
                    <a:pt x="8" y="17"/>
                  </a:lnTo>
                  <a:lnTo>
                    <a:pt x="7" y="85"/>
                  </a:lnTo>
                  <a:lnTo>
                    <a:pt x="5" y="153"/>
                  </a:lnTo>
                  <a:lnTo>
                    <a:pt x="1" y="287"/>
                  </a:lnTo>
                  <a:lnTo>
                    <a:pt x="0" y="355"/>
                  </a:lnTo>
                  <a:lnTo>
                    <a:pt x="0" y="423"/>
                  </a:lnTo>
                  <a:lnTo>
                    <a:pt x="0" y="490"/>
                  </a:lnTo>
                  <a:lnTo>
                    <a:pt x="1" y="559"/>
                  </a:lnTo>
                  <a:lnTo>
                    <a:pt x="1" y="559"/>
                  </a:lnTo>
                  <a:lnTo>
                    <a:pt x="3" y="562"/>
                  </a:lnTo>
                  <a:lnTo>
                    <a:pt x="4" y="566"/>
                  </a:lnTo>
                  <a:lnTo>
                    <a:pt x="8" y="571"/>
                  </a:lnTo>
                  <a:lnTo>
                    <a:pt x="13" y="574"/>
                  </a:lnTo>
                  <a:lnTo>
                    <a:pt x="20" y="575"/>
                  </a:lnTo>
                  <a:lnTo>
                    <a:pt x="26" y="574"/>
                  </a:lnTo>
                  <a:lnTo>
                    <a:pt x="31" y="571"/>
                  </a:lnTo>
                  <a:lnTo>
                    <a:pt x="35" y="566"/>
                  </a:lnTo>
                  <a:lnTo>
                    <a:pt x="35" y="562"/>
                  </a:lnTo>
                  <a:lnTo>
                    <a:pt x="37" y="559"/>
                  </a:lnTo>
                  <a:lnTo>
                    <a:pt x="37" y="559"/>
                  </a:lnTo>
                  <a:lnTo>
                    <a:pt x="34" y="490"/>
                  </a:lnTo>
                  <a:lnTo>
                    <a:pt x="34" y="423"/>
                  </a:lnTo>
                  <a:lnTo>
                    <a:pt x="34" y="355"/>
                  </a:lnTo>
                  <a:lnTo>
                    <a:pt x="37" y="287"/>
                  </a:lnTo>
                  <a:lnTo>
                    <a:pt x="39" y="153"/>
                  </a:lnTo>
                  <a:lnTo>
                    <a:pt x="42" y="85"/>
                  </a:lnTo>
                  <a:lnTo>
                    <a:pt x="42" y="17"/>
                  </a:lnTo>
                  <a:lnTo>
                    <a:pt x="42" y="1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4" name="Freeform 1270"/>
            <p:cNvSpPr/>
            <p:nvPr/>
          </p:nvSpPr>
          <p:spPr bwMode="auto">
            <a:xfrm>
              <a:off x="5765801" y="2274888"/>
              <a:ext cx="33338" cy="330200"/>
            </a:xfrm>
            <a:custGeom>
              <a:avLst/>
              <a:gdLst/>
              <a:ahLst/>
              <a:cxnLst>
                <a:cxn ang="0">
                  <a:pos x="51" y="17"/>
                </a:cxn>
                <a:cxn ang="0">
                  <a:pos x="45" y="117"/>
                </a:cxn>
                <a:cxn ang="0">
                  <a:pos x="37" y="268"/>
                </a:cxn>
                <a:cxn ang="0">
                  <a:pos x="26" y="368"/>
                </a:cxn>
                <a:cxn ang="0">
                  <a:pos x="19" y="418"/>
                </a:cxn>
                <a:cxn ang="0">
                  <a:pos x="13" y="465"/>
                </a:cxn>
                <a:cxn ang="0">
                  <a:pos x="13" y="514"/>
                </a:cxn>
                <a:cxn ang="0">
                  <a:pos x="17" y="610"/>
                </a:cxn>
                <a:cxn ang="0">
                  <a:pos x="17" y="712"/>
                </a:cxn>
                <a:cxn ang="0">
                  <a:pos x="15" y="740"/>
                </a:cxn>
                <a:cxn ang="0">
                  <a:pos x="3" y="790"/>
                </a:cxn>
                <a:cxn ang="0">
                  <a:pos x="0" y="816"/>
                </a:cxn>
                <a:cxn ang="0">
                  <a:pos x="0" y="820"/>
                </a:cxn>
                <a:cxn ang="0">
                  <a:pos x="6" y="827"/>
                </a:cxn>
                <a:cxn ang="0">
                  <a:pos x="17" y="833"/>
                </a:cxn>
                <a:cxn ang="0">
                  <a:pos x="29" y="827"/>
                </a:cxn>
                <a:cxn ang="0">
                  <a:pos x="34" y="820"/>
                </a:cxn>
                <a:cxn ang="0">
                  <a:pos x="34" y="816"/>
                </a:cxn>
                <a:cxn ang="0">
                  <a:pos x="37" y="793"/>
                </a:cxn>
                <a:cxn ang="0">
                  <a:pos x="49" y="752"/>
                </a:cxn>
                <a:cxn ang="0">
                  <a:pos x="51" y="731"/>
                </a:cxn>
                <a:cxn ang="0">
                  <a:pos x="51" y="631"/>
                </a:cxn>
                <a:cxn ang="0">
                  <a:pos x="49" y="514"/>
                </a:cxn>
                <a:cxn ang="0">
                  <a:pos x="50" y="455"/>
                </a:cxn>
                <a:cxn ang="0">
                  <a:pos x="58" y="397"/>
                </a:cxn>
                <a:cxn ang="0">
                  <a:pos x="62" y="375"/>
                </a:cxn>
                <a:cxn ang="0">
                  <a:pos x="67" y="331"/>
                </a:cxn>
                <a:cxn ang="0">
                  <a:pos x="68" y="264"/>
                </a:cxn>
                <a:cxn ang="0">
                  <a:pos x="70" y="219"/>
                </a:cxn>
                <a:cxn ang="0">
                  <a:pos x="76" y="117"/>
                </a:cxn>
                <a:cxn ang="0">
                  <a:pos x="85" y="17"/>
                </a:cxn>
                <a:cxn ang="0">
                  <a:pos x="85" y="9"/>
                </a:cxn>
                <a:cxn ang="0">
                  <a:pos x="76" y="1"/>
                </a:cxn>
                <a:cxn ang="0">
                  <a:pos x="63" y="1"/>
                </a:cxn>
                <a:cxn ang="0">
                  <a:pos x="54" y="9"/>
                </a:cxn>
                <a:cxn ang="0">
                  <a:pos x="51" y="17"/>
                </a:cxn>
              </a:cxnLst>
              <a:rect l="0" t="0" r="r" b="b"/>
              <a:pathLst>
                <a:path w="85" h="833">
                  <a:moveTo>
                    <a:pt x="51" y="17"/>
                  </a:moveTo>
                  <a:lnTo>
                    <a:pt x="51" y="17"/>
                  </a:lnTo>
                  <a:lnTo>
                    <a:pt x="47" y="66"/>
                  </a:lnTo>
                  <a:lnTo>
                    <a:pt x="45" y="117"/>
                  </a:lnTo>
                  <a:lnTo>
                    <a:pt x="40" y="218"/>
                  </a:lnTo>
                  <a:lnTo>
                    <a:pt x="37" y="268"/>
                  </a:lnTo>
                  <a:lnTo>
                    <a:pt x="32" y="319"/>
                  </a:lnTo>
                  <a:lnTo>
                    <a:pt x="26" y="368"/>
                  </a:lnTo>
                  <a:lnTo>
                    <a:pt x="19" y="418"/>
                  </a:lnTo>
                  <a:lnTo>
                    <a:pt x="19" y="418"/>
                  </a:lnTo>
                  <a:lnTo>
                    <a:pt x="16" y="442"/>
                  </a:lnTo>
                  <a:lnTo>
                    <a:pt x="13" y="465"/>
                  </a:lnTo>
                  <a:lnTo>
                    <a:pt x="13" y="489"/>
                  </a:lnTo>
                  <a:lnTo>
                    <a:pt x="13" y="514"/>
                  </a:lnTo>
                  <a:lnTo>
                    <a:pt x="16" y="563"/>
                  </a:lnTo>
                  <a:lnTo>
                    <a:pt x="17" y="610"/>
                  </a:lnTo>
                  <a:lnTo>
                    <a:pt x="17" y="712"/>
                  </a:lnTo>
                  <a:lnTo>
                    <a:pt x="17" y="712"/>
                  </a:lnTo>
                  <a:lnTo>
                    <a:pt x="16" y="727"/>
                  </a:lnTo>
                  <a:lnTo>
                    <a:pt x="15" y="740"/>
                  </a:lnTo>
                  <a:lnTo>
                    <a:pt x="8" y="765"/>
                  </a:lnTo>
                  <a:lnTo>
                    <a:pt x="3" y="790"/>
                  </a:lnTo>
                  <a:lnTo>
                    <a:pt x="0" y="803"/>
                  </a:lnTo>
                  <a:lnTo>
                    <a:pt x="0" y="816"/>
                  </a:lnTo>
                  <a:lnTo>
                    <a:pt x="0" y="816"/>
                  </a:lnTo>
                  <a:lnTo>
                    <a:pt x="0" y="820"/>
                  </a:lnTo>
                  <a:lnTo>
                    <a:pt x="2" y="824"/>
                  </a:lnTo>
                  <a:lnTo>
                    <a:pt x="6" y="827"/>
                  </a:lnTo>
                  <a:lnTo>
                    <a:pt x="11" y="831"/>
                  </a:lnTo>
                  <a:lnTo>
                    <a:pt x="17" y="833"/>
                  </a:lnTo>
                  <a:lnTo>
                    <a:pt x="24" y="831"/>
                  </a:lnTo>
                  <a:lnTo>
                    <a:pt x="29" y="827"/>
                  </a:lnTo>
                  <a:lnTo>
                    <a:pt x="33" y="824"/>
                  </a:lnTo>
                  <a:lnTo>
                    <a:pt x="34" y="820"/>
                  </a:lnTo>
                  <a:lnTo>
                    <a:pt x="34" y="816"/>
                  </a:lnTo>
                  <a:lnTo>
                    <a:pt x="34" y="816"/>
                  </a:lnTo>
                  <a:lnTo>
                    <a:pt x="34" y="804"/>
                  </a:lnTo>
                  <a:lnTo>
                    <a:pt x="37" y="793"/>
                  </a:lnTo>
                  <a:lnTo>
                    <a:pt x="42" y="773"/>
                  </a:lnTo>
                  <a:lnTo>
                    <a:pt x="49" y="752"/>
                  </a:lnTo>
                  <a:lnTo>
                    <a:pt x="50" y="741"/>
                  </a:lnTo>
                  <a:lnTo>
                    <a:pt x="51" y="731"/>
                  </a:lnTo>
                  <a:lnTo>
                    <a:pt x="51" y="631"/>
                  </a:lnTo>
                  <a:lnTo>
                    <a:pt x="51" y="631"/>
                  </a:lnTo>
                  <a:lnTo>
                    <a:pt x="50" y="574"/>
                  </a:lnTo>
                  <a:lnTo>
                    <a:pt x="49" y="514"/>
                  </a:lnTo>
                  <a:lnTo>
                    <a:pt x="49" y="484"/>
                  </a:lnTo>
                  <a:lnTo>
                    <a:pt x="50" y="455"/>
                  </a:lnTo>
                  <a:lnTo>
                    <a:pt x="53" y="425"/>
                  </a:lnTo>
                  <a:lnTo>
                    <a:pt x="58" y="397"/>
                  </a:lnTo>
                  <a:lnTo>
                    <a:pt x="58" y="397"/>
                  </a:lnTo>
                  <a:lnTo>
                    <a:pt x="62" y="375"/>
                  </a:lnTo>
                  <a:lnTo>
                    <a:pt x="66" y="353"/>
                  </a:lnTo>
                  <a:lnTo>
                    <a:pt x="67" y="331"/>
                  </a:lnTo>
                  <a:lnTo>
                    <a:pt x="68" y="308"/>
                  </a:lnTo>
                  <a:lnTo>
                    <a:pt x="68" y="264"/>
                  </a:lnTo>
                  <a:lnTo>
                    <a:pt x="70" y="219"/>
                  </a:lnTo>
                  <a:lnTo>
                    <a:pt x="70" y="219"/>
                  </a:lnTo>
                  <a:lnTo>
                    <a:pt x="71" y="168"/>
                  </a:lnTo>
                  <a:lnTo>
                    <a:pt x="76" y="117"/>
                  </a:lnTo>
                  <a:lnTo>
                    <a:pt x="85" y="17"/>
                  </a:lnTo>
                  <a:lnTo>
                    <a:pt x="85" y="17"/>
                  </a:lnTo>
                  <a:lnTo>
                    <a:pt x="85" y="13"/>
                  </a:lnTo>
                  <a:lnTo>
                    <a:pt x="85" y="9"/>
                  </a:lnTo>
                  <a:lnTo>
                    <a:pt x="81" y="5"/>
                  </a:lnTo>
                  <a:lnTo>
                    <a:pt x="76" y="1"/>
                  </a:lnTo>
                  <a:lnTo>
                    <a:pt x="70" y="0"/>
                  </a:lnTo>
                  <a:lnTo>
                    <a:pt x="63" y="1"/>
                  </a:lnTo>
                  <a:lnTo>
                    <a:pt x="58" y="5"/>
                  </a:lnTo>
                  <a:lnTo>
                    <a:pt x="54" y="9"/>
                  </a:lnTo>
                  <a:lnTo>
                    <a:pt x="53" y="13"/>
                  </a:lnTo>
                  <a:lnTo>
                    <a:pt x="51" y="17"/>
                  </a:lnTo>
                  <a:lnTo>
                    <a:pt x="51" y="1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5" name="Freeform 1271"/>
            <p:cNvSpPr/>
            <p:nvPr/>
          </p:nvSpPr>
          <p:spPr bwMode="auto">
            <a:xfrm>
              <a:off x="5819776" y="2200275"/>
              <a:ext cx="38100" cy="12700"/>
            </a:xfrm>
            <a:custGeom>
              <a:avLst/>
              <a:gdLst/>
              <a:ahLst/>
              <a:cxnLst>
                <a:cxn ang="0">
                  <a:pos x="79" y="0"/>
                </a:cxn>
                <a:cxn ang="0">
                  <a:pos x="17" y="0"/>
                </a:cxn>
                <a:cxn ang="0">
                  <a:pos x="17" y="0"/>
                </a:cxn>
                <a:cxn ang="0">
                  <a:pos x="13" y="0"/>
                </a:cxn>
                <a:cxn ang="0">
                  <a:pos x="9" y="2"/>
                </a:cxn>
                <a:cxn ang="0">
                  <a:pos x="4" y="6"/>
                </a:cxn>
                <a:cxn ang="0">
                  <a:pos x="1" y="11"/>
                </a:cxn>
                <a:cxn ang="0">
                  <a:pos x="0" y="17"/>
                </a:cxn>
                <a:cxn ang="0">
                  <a:pos x="1" y="24"/>
                </a:cxn>
                <a:cxn ang="0">
                  <a:pos x="4" y="29"/>
                </a:cxn>
                <a:cxn ang="0">
                  <a:pos x="9" y="33"/>
                </a:cxn>
                <a:cxn ang="0">
                  <a:pos x="13" y="34"/>
                </a:cxn>
                <a:cxn ang="0">
                  <a:pos x="17" y="34"/>
                </a:cxn>
                <a:cxn ang="0">
                  <a:pos x="79" y="34"/>
                </a:cxn>
                <a:cxn ang="0">
                  <a:pos x="79" y="34"/>
                </a:cxn>
                <a:cxn ang="0">
                  <a:pos x="82" y="34"/>
                </a:cxn>
                <a:cxn ang="0">
                  <a:pos x="86" y="33"/>
                </a:cxn>
                <a:cxn ang="0">
                  <a:pos x="91" y="29"/>
                </a:cxn>
                <a:cxn ang="0">
                  <a:pos x="94" y="24"/>
                </a:cxn>
                <a:cxn ang="0">
                  <a:pos x="95" y="17"/>
                </a:cxn>
                <a:cxn ang="0">
                  <a:pos x="94" y="11"/>
                </a:cxn>
                <a:cxn ang="0">
                  <a:pos x="91" y="6"/>
                </a:cxn>
                <a:cxn ang="0">
                  <a:pos x="86" y="2"/>
                </a:cxn>
                <a:cxn ang="0">
                  <a:pos x="82" y="0"/>
                </a:cxn>
                <a:cxn ang="0">
                  <a:pos x="79" y="0"/>
                </a:cxn>
                <a:cxn ang="0">
                  <a:pos x="79" y="0"/>
                </a:cxn>
              </a:cxnLst>
              <a:rect l="0" t="0" r="r" b="b"/>
              <a:pathLst>
                <a:path w="95" h="34">
                  <a:moveTo>
                    <a:pt x="79" y="0"/>
                  </a:moveTo>
                  <a:lnTo>
                    <a:pt x="17" y="0"/>
                  </a:lnTo>
                  <a:lnTo>
                    <a:pt x="17" y="0"/>
                  </a:lnTo>
                  <a:lnTo>
                    <a:pt x="13" y="0"/>
                  </a:lnTo>
                  <a:lnTo>
                    <a:pt x="9" y="2"/>
                  </a:lnTo>
                  <a:lnTo>
                    <a:pt x="4" y="6"/>
                  </a:lnTo>
                  <a:lnTo>
                    <a:pt x="1" y="11"/>
                  </a:lnTo>
                  <a:lnTo>
                    <a:pt x="0" y="17"/>
                  </a:lnTo>
                  <a:lnTo>
                    <a:pt x="1" y="24"/>
                  </a:lnTo>
                  <a:lnTo>
                    <a:pt x="4" y="29"/>
                  </a:lnTo>
                  <a:lnTo>
                    <a:pt x="9" y="33"/>
                  </a:lnTo>
                  <a:lnTo>
                    <a:pt x="13" y="34"/>
                  </a:lnTo>
                  <a:lnTo>
                    <a:pt x="17" y="34"/>
                  </a:lnTo>
                  <a:lnTo>
                    <a:pt x="79" y="34"/>
                  </a:lnTo>
                  <a:lnTo>
                    <a:pt x="79" y="34"/>
                  </a:lnTo>
                  <a:lnTo>
                    <a:pt x="82" y="34"/>
                  </a:lnTo>
                  <a:lnTo>
                    <a:pt x="86" y="33"/>
                  </a:lnTo>
                  <a:lnTo>
                    <a:pt x="91" y="29"/>
                  </a:lnTo>
                  <a:lnTo>
                    <a:pt x="94" y="24"/>
                  </a:lnTo>
                  <a:lnTo>
                    <a:pt x="95" y="17"/>
                  </a:lnTo>
                  <a:lnTo>
                    <a:pt x="94" y="11"/>
                  </a:lnTo>
                  <a:lnTo>
                    <a:pt x="91" y="6"/>
                  </a:lnTo>
                  <a:lnTo>
                    <a:pt x="86" y="2"/>
                  </a:lnTo>
                  <a:lnTo>
                    <a:pt x="82" y="0"/>
                  </a:lnTo>
                  <a:lnTo>
                    <a:pt x="79" y="0"/>
                  </a:lnTo>
                  <a:lnTo>
                    <a:pt x="79"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pic>
        <p:nvPicPr>
          <p:cNvPr id="2" name="图片 1"/>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2700000">
            <a:off x="8439763" y="1427952"/>
            <a:ext cx="2077355" cy="4918299"/>
          </a:xfrm>
          <a:prstGeom prst="rect">
            <a:avLst/>
          </a:prstGeom>
        </p:spPr>
      </p:pic>
      <p:grpSp>
        <p:nvGrpSpPr>
          <p:cNvPr id="106" name="组合 1274"/>
          <p:cNvGrpSpPr/>
          <p:nvPr/>
        </p:nvGrpSpPr>
        <p:grpSpPr>
          <a:xfrm>
            <a:off x="4208764" y="4985593"/>
            <a:ext cx="678022" cy="524061"/>
            <a:chOff x="5248276" y="1095375"/>
            <a:chExt cx="727075" cy="561976"/>
          </a:xfrm>
        </p:grpSpPr>
        <p:sp>
          <p:nvSpPr>
            <p:cNvPr id="107" name="Freeform 378"/>
            <p:cNvSpPr/>
            <p:nvPr/>
          </p:nvSpPr>
          <p:spPr bwMode="auto">
            <a:xfrm>
              <a:off x="5367339" y="1268413"/>
              <a:ext cx="39688" cy="144463"/>
            </a:xfrm>
            <a:custGeom>
              <a:avLst/>
              <a:gdLst/>
              <a:ahLst/>
              <a:cxnLst>
                <a:cxn ang="0">
                  <a:pos x="90" y="5"/>
                </a:cxn>
                <a:cxn ang="0">
                  <a:pos x="90" y="5"/>
                </a:cxn>
                <a:cxn ang="0">
                  <a:pos x="89" y="17"/>
                </a:cxn>
                <a:cxn ang="0">
                  <a:pos x="87" y="28"/>
                </a:cxn>
                <a:cxn ang="0">
                  <a:pos x="81" y="49"/>
                </a:cxn>
                <a:cxn ang="0">
                  <a:pos x="64" y="89"/>
                </a:cxn>
                <a:cxn ang="0">
                  <a:pos x="64" y="89"/>
                </a:cxn>
                <a:cxn ang="0">
                  <a:pos x="56" y="113"/>
                </a:cxn>
                <a:cxn ang="0">
                  <a:pos x="49" y="136"/>
                </a:cxn>
                <a:cxn ang="0">
                  <a:pos x="36" y="185"/>
                </a:cxn>
                <a:cxn ang="0">
                  <a:pos x="36" y="185"/>
                </a:cxn>
                <a:cxn ang="0">
                  <a:pos x="31" y="207"/>
                </a:cxn>
                <a:cxn ang="0">
                  <a:pos x="26" y="230"/>
                </a:cxn>
                <a:cxn ang="0">
                  <a:pos x="18" y="277"/>
                </a:cxn>
                <a:cxn ang="0">
                  <a:pos x="18" y="277"/>
                </a:cxn>
                <a:cxn ang="0">
                  <a:pos x="13" y="298"/>
                </a:cxn>
                <a:cxn ang="0">
                  <a:pos x="8" y="318"/>
                </a:cxn>
                <a:cxn ang="0">
                  <a:pos x="2" y="339"/>
                </a:cxn>
                <a:cxn ang="0">
                  <a:pos x="1" y="349"/>
                </a:cxn>
                <a:cxn ang="0">
                  <a:pos x="0" y="360"/>
                </a:cxn>
                <a:cxn ang="0">
                  <a:pos x="0" y="360"/>
                </a:cxn>
                <a:cxn ang="0">
                  <a:pos x="0" y="362"/>
                </a:cxn>
                <a:cxn ang="0">
                  <a:pos x="1" y="364"/>
                </a:cxn>
                <a:cxn ang="0">
                  <a:pos x="2" y="365"/>
                </a:cxn>
                <a:cxn ang="0">
                  <a:pos x="5" y="365"/>
                </a:cxn>
                <a:cxn ang="0">
                  <a:pos x="9" y="364"/>
                </a:cxn>
                <a:cxn ang="0">
                  <a:pos x="10" y="362"/>
                </a:cxn>
                <a:cxn ang="0">
                  <a:pos x="10" y="360"/>
                </a:cxn>
                <a:cxn ang="0">
                  <a:pos x="10" y="360"/>
                </a:cxn>
                <a:cxn ang="0">
                  <a:pos x="13" y="349"/>
                </a:cxn>
                <a:cxn ang="0">
                  <a:pos x="15" y="340"/>
                </a:cxn>
                <a:cxn ang="0">
                  <a:pos x="19" y="331"/>
                </a:cxn>
                <a:cxn ang="0">
                  <a:pos x="22" y="322"/>
                </a:cxn>
                <a:cxn ang="0">
                  <a:pos x="31" y="270"/>
                </a:cxn>
                <a:cxn ang="0">
                  <a:pos x="31" y="270"/>
                </a:cxn>
                <a:cxn ang="0">
                  <a:pos x="39" y="223"/>
                </a:cxn>
                <a:cxn ang="0">
                  <a:pos x="49" y="177"/>
                </a:cxn>
                <a:cxn ang="0">
                  <a:pos x="49" y="177"/>
                </a:cxn>
                <a:cxn ang="0">
                  <a:pos x="64" y="128"/>
                </a:cxn>
                <a:cxn ang="0">
                  <a:pos x="79" y="81"/>
                </a:cxn>
                <a:cxn ang="0">
                  <a:pos x="79" y="81"/>
                </a:cxn>
                <a:cxn ang="0">
                  <a:pos x="93" y="45"/>
                </a:cxn>
                <a:cxn ang="0">
                  <a:pos x="99" y="25"/>
                </a:cxn>
                <a:cxn ang="0">
                  <a:pos x="100" y="16"/>
                </a:cxn>
                <a:cxn ang="0">
                  <a:pos x="102" y="5"/>
                </a:cxn>
                <a:cxn ang="0">
                  <a:pos x="102" y="5"/>
                </a:cxn>
                <a:cxn ang="0">
                  <a:pos x="102" y="4"/>
                </a:cxn>
                <a:cxn ang="0">
                  <a:pos x="100" y="1"/>
                </a:cxn>
                <a:cxn ang="0">
                  <a:pos x="99" y="1"/>
                </a:cxn>
                <a:cxn ang="0">
                  <a:pos x="96" y="0"/>
                </a:cxn>
                <a:cxn ang="0">
                  <a:pos x="93" y="1"/>
                </a:cxn>
                <a:cxn ang="0">
                  <a:pos x="91" y="4"/>
                </a:cxn>
                <a:cxn ang="0">
                  <a:pos x="90" y="5"/>
                </a:cxn>
                <a:cxn ang="0">
                  <a:pos x="90" y="5"/>
                </a:cxn>
              </a:cxnLst>
              <a:rect l="0" t="0" r="r" b="b"/>
              <a:pathLst>
                <a:path w="102" h="365">
                  <a:moveTo>
                    <a:pt x="90" y="5"/>
                  </a:moveTo>
                  <a:lnTo>
                    <a:pt x="90" y="5"/>
                  </a:lnTo>
                  <a:lnTo>
                    <a:pt x="89" y="17"/>
                  </a:lnTo>
                  <a:lnTo>
                    <a:pt x="87" y="28"/>
                  </a:lnTo>
                  <a:lnTo>
                    <a:pt x="81" y="49"/>
                  </a:lnTo>
                  <a:lnTo>
                    <a:pt x="64" y="89"/>
                  </a:lnTo>
                  <a:lnTo>
                    <a:pt x="64" y="89"/>
                  </a:lnTo>
                  <a:lnTo>
                    <a:pt x="56" y="113"/>
                  </a:lnTo>
                  <a:lnTo>
                    <a:pt x="49" y="136"/>
                  </a:lnTo>
                  <a:lnTo>
                    <a:pt x="36" y="185"/>
                  </a:lnTo>
                  <a:lnTo>
                    <a:pt x="36" y="185"/>
                  </a:lnTo>
                  <a:lnTo>
                    <a:pt x="31" y="207"/>
                  </a:lnTo>
                  <a:lnTo>
                    <a:pt x="26" y="230"/>
                  </a:lnTo>
                  <a:lnTo>
                    <a:pt x="18" y="277"/>
                  </a:lnTo>
                  <a:lnTo>
                    <a:pt x="18" y="277"/>
                  </a:lnTo>
                  <a:lnTo>
                    <a:pt x="13" y="298"/>
                  </a:lnTo>
                  <a:lnTo>
                    <a:pt x="8" y="318"/>
                  </a:lnTo>
                  <a:lnTo>
                    <a:pt x="2" y="339"/>
                  </a:lnTo>
                  <a:lnTo>
                    <a:pt x="1" y="349"/>
                  </a:lnTo>
                  <a:lnTo>
                    <a:pt x="0" y="360"/>
                  </a:lnTo>
                  <a:lnTo>
                    <a:pt x="0" y="360"/>
                  </a:lnTo>
                  <a:lnTo>
                    <a:pt x="0" y="362"/>
                  </a:lnTo>
                  <a:lnTo>
                    <a:pt x="1" y="364"/>
                  </a:lnTo>
                  <a:lnTo>
                    <a:pt x="2" y="365"/>
                  </a:lnTo>
                  <a:lnTo>
                    <a:pt x="5" y="365"/>
                  </a:lnTo>
                  <a:lnTo>
                    <a:pt x="9" y="364"/>
                  </a:lnTo>
                  <a:lnTo>
                    <a:pt x="10" y="362"/>
                  </a:lnTo>
                  <a:lnTo>
                    <a:pt x="10" y="360"/>
                  </a:lnTo>
                  <a:lnTo>
                    <a:pt x="10" y="360"/>
                  </a:lnTo>
                  <a:lnTo>
                    <a:pt x="13" y="349"/>
                  </a:lnTo>
                  <a:lnTo>
                    <a:pt x="15" y="340"/>
                  </a:lnTo>
                  <a:lnTo>
                    <a:pt x="19" y="331"/>
                  </a:lnTo>
                  <a:lnTo>
                    <a:pt x="22" y="322"/>
                  </a:lnTo>
                  <a:lnTo>
                    <a:pt x="31" y="270"/>
                  </a:lnTo>
                  <a:lnTo>
                    <a:pt x="31" y="270"/>
                  </a:lnTo>
                  <a:lnTo>
                    <a:pt x="39" y="223"/>
                  </a:lnTo>
                  <a:lnTo>
                    <a:pt x="49" y="177"/>
                  </a:lnTo>
                  <a:lnTo>
                    <a:pt x="49" y="177"/>
                  </a:lnTo>
                  <a:lnTo>
                    <a:pt x="64" y="128"/>
                  </a:lnTo>
                  <a:lnTo>
                    <a:pt x="79" y="81"/>
                  </a:lnTo>
                  <a:lnTo>
                    <a:pt x="79" y="81"/>
                  </a:lnTo>
                  <a:lnTo>
                    <a:pt x="93" y="45"/>
                  </a:lnTo>
                  <a:lnTo>
                    <a:pt x="99" y="25"/>
                  </a:lnTo>
                  <a:lnTo>
                    <a:pt x="100" y="16"/>
                  </a:lnTo>
                  <a:lnTo>
                    <a:pt x="102" y="5"/>
                  </a:lnTo>
                  <a:lnTo>
                    <a:pt x="102" y="5"/>
                  </a:lnTo>
                  <a:lnTo>
                    <a:pt x="102" y="4"/>
                  </a:lnTo>
                  <a:lnTo>
                    <a:pt x="100" y="1"/>
                  </a:lnTo>
                  <a:lnTo>
                    <a:pt x="99" y="1"/>
                  </a:lnTo>
                  <a:lnTo>
                    <a:pt x="96" y="0"/>
                  </a:lnTo>
                  <a:lnTo>
                    <a:pt x="93" y="1"/>
                  </a:lnTo>
                  <a:lnTo>
                    <a:pt x="91" y="4"/>
                  </a:lnTo>
                  <a:lnTo>
                    <a:pt x="90" y="5"/>
                  </a:lnTo>
                  <a:lnTo>
                    <a:pt x="90"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8" name="Freeform 379"/>
            <p:cNvSpPr/>
            <p:nvPr/>
          </p:nvSpPr>
          <p:spPr bwMode="auto">
            <a:xfrm>
              <a:off x="5426076" y="1354138"/>
              <a:ext cx="33338" cy="128588"/>
            </a:xfrm>
            <a:custGeom>
              <a:avLst/>
              <a:gdLst/>
              <a:ahLst/>
              <a:cxnLst>
                <a:cxn ang="0">
                  <a:pos x="75" y="3"/>
                </a:cxn>
                <a:cxn ang="0">
                  <a:pos x="75" y="3"/>
                </a:cxn>
                <a:cxn ang="0">
                  <a:pos x="71" y="11"/>
                </a:cxn>
                <a:cxn ang="0">
                  <a:pos x="69" y="20"/>
                </a:cxn>
                <a:cxn ang="0">
                  <a:pos x="63" y="37"/>
                </a:cxn>
                <a:cxn ang="0">
                  <a:pos x="55" y="71"/>
                </a:cxn>
                <a:cxn ang="0">
                  <a:pos x="55" y="71"/>
                </a:cxn>
                <a:cxn ang="0">
                  <a:pos x="49" y="91"/>
                </a:cxn>
                <a:cxn ang="0">
                  <a:pos x="42" y="110"/>
                </a:cxn>
                <a:cxn ang="0">
                  <a:pos x="36" y="130"/>
                </a:cxn>
                <a:cxn ang="0">
                  <a:pos x="32" y="149"/>
                </a:cxn>
                <a:cxn ang="0">
                  <a:pos x="32" y="149"/>
                </a:cxn>
                <a:cxn ang="0">
                  <a:pos x="27" y="196"/>
                </a:cxn>
                <a:cxn ang="0">
                  <a:pos x="23" y="220"/>
                </a:cxn>
                <a:cxn ang="0">
                  <a:pos x="19" y="244"/>
                </a:cxn>
                <a:cxn ang="0">
                  <a:pos x="19" y="244"/>
                </a:cxn>
                <a:cxn ang="0">
                  <a:pos x="15" y="261"/>
                </a:cxn>
                <a:cxn ang="0">
                  <a:pos x="11" y="279"/>
                </a:cxn>
                <a:cxn ang="0">
                  <a:pos x="11" y="279"/>
                </a:cxn>
                <a:cxn ang="0">
                  <a:pos x="8" y="288"/>
                </a:cxn>
                <a:cxn ang="0">
                  <a:pos x="7" y="298"/>
                </a:cxn>
                <a:cxn ang="0">
                  <a:pos x="6" y="309"/>
                </a:cxn>
                <a:cxn ang="0">
                  <a:pos x="3" y="313"/>
                </a:cxn>
                <a:cxn ang="0">
                  <a:pos x="2" y="317"/>
                </a:cxn>
                <a:cxn ang="0">
                  <a:pos x="2" y="317"/>
                </a:cxn>
                <a:cxn ang="0">
                  <a:pos x="0" y="319"/>
                </a:cxn>
                <a:cxn ang="0">
                  <a:pos x="0" y="321"/>
                </a:cxn>
                <a:cxn ang="0">
                  <a:pos x="2" y="323"/>
                </a:cxn>
                <a:cxn ang="0">
                  <a:pos x="3" y="325"/>
                </a:cxn>
                <a:cxn ang="0">
                  <a:pos x="7" y="325"/>
                </a:cxn>
                <a:cxn ang="0">
                  <a:pos x="10" y="325"/>
                </a:cxn>
                <a:cxn ang="0">
                  <a:pos x="11" y="323"/>
                </a:cxn>
                <a:cxn ang="0">
                  <a:pos x="11" y="323"/>
                </a:cxn>
                <a:cxn ang="0">
                  <a:pos x="15" y="317"/>
                </a:cxn>
                <a:cxn ang="0">
                  <a:pos x="18" y="310"/>
                </a:cxn>
                <a:cxn ang="0">
                  <a:pos x="21" y="295"/>
                </a:cxn>
                <a:cxn ang="0">
                  <a:pos x="24" y="279"/>
                </a:cxn>
                <a:cxn ang="0">
                  <a:pos x="27" y="264"/>
                </a:cxn>
                <a:cxn ang="0">
                  <a:pos x="27" y="264"/>
                </a:cxn>
                <a:cxn ang="0">
                  <a:pos x="31" y="245"/>
                </a:cxn>
                <a:cxn ang="0">
                  <a:pos x="33" y="227"/>
                </a:cxn>
                <a:cxn ang="0">
                  <a:pos x="38" y="187"/>
                </a:cxn>
                <a:cxn ang="0">
                  <a:pos x="38" y="187"/>
                </a:cxn>
                <a:cxn ang="0">
                  <a:pos x="42" y="164"/>
                </a:cxn>
                <a:cxn ang="0">
                  <a:pos x="46" y="140"/>
                </a:cxn>
                <a:cxn ang="0">
                  <a:pos x="52" y="117"/>
                </a:cxn>
                <a:cxn ang="0">
                  <a:pos x="59" y="94"/>
                </a:cxn>
                <a:cxn ang="0">
                  <a:pos x="59" y="94"/>
                </a:cxn>
                <a:cxn ang="0">
                  <a:pos x="66" y="72"/>
                </a:cxn>
                <a:cxn ang="0">
                  <a:pos x="71" y="51"/>
                </a:cxn>
                <a:cxn ang="0">
                  <a:pos x="76" y="29"/>
                </a:cxn>
                <a:cxn ang="0">
                  <a:pos x="80" y="19"/>
                </a:cxn>
                <a:cxn ang="0">
                  <a:pos x="86" y="9"/>
                </a:cxn>
                <a:cxn ang="0">
                  <a:pos x="86" y="9"/>
                </a:cxn>
                <a:cxn ang="0">
                  <a:pos x="87" y="7"/>
                </a:cxn>
                <a:cxn ang="0">
                  <a:pos x="86" y="4"/>
                </a:cxn>
                <a:cxn ang="0">
                  <a:pos x="83" y="2"/>
                </a:cxn>
                <a:cxn ang="0">
                  <a:pos x="79" y="0"/>
                </a:cxn>
                <a:cxn ang="0">
                  <a:pos x="78" y="2"/>
                </a:cxn>
                <a:cxn ang="0">
                  <a:pos x="75" y="3"/>
                </a:cxn>
                <a:cxn ang="0">
                  <a:pos x="75" y="3"/>
                </a:cxn>
              </a:cxnLst>
              <a:rect l="0" t="0" r="r" b="b"/>
              <a:pathLst>
                <a:path w="87" h="325">
                  <a:moveTo>
                    <a:pt x="75" y="3"/>
                  </a:moveTo>
                  <a:lnTo>
                    <a:pt x="75" y="3"/>
                  </a:lnTo>
                  <a:lnTo>
                    <a:pt x="71" y="11"/>
                  </a:lnTo>
                  <a:lnTo>
                    <a:pt x="69" y="20"/>
                  </a:lnTo>
                  <a:lnTo>
                    <a:pt x="63" y="37"/>
                  </a:lnTo>
                  <a:lnTo>
                    <a:pt x="55" y="71"/>
                  </a:lnTo>
                  <a:lnTo>
                    <a:pt x="55" y="71"/>
                  </a:lnTo>
                  <a:lnTo>
                    <a:pt x="49" y="91"/>
                  </a:lnTo>
                  <a:lnTo>
                    <a:pt x="42" y="110"/>
                  </a:lnTo>
                  <a:lnTo>
                    <a:pt x="36" y="130"/>
                  </a:lnTo>
                  <a:lnTo>
                    <a:pt x="32" y="149"/>
                  </a:lnTo>
                  <a:lnTo>
                    <a:pt x="32" y="149"/>
                  </a:lnTo>
                  <a:lnTo>
                    <a:pt x="27" y="196"/>
                  </a:lnTo>
                  <a:lnTo>
                    <a:pt x="23" y="220"/>
                  </a:lnTo>
                  <a:lnTo>
                    <a:pt x="19" y="244"/>
                  </a:lnTo>
                  <a:lnTo>
                    <a:pt x="19" y="244"/>
                  </a:lnTo>
                  <a:lnTo>
                    <a:pt x="15" y="261"/>
                  </a:lnTo>
                  <a:lnTo>
                    <a:pt x="11" y="279"/>
                  </a:lnTo>
                  <a:lnTo>
                    <a:pt x="11" y="279"/>
                  </a:lnTo>
                  <a:lnTo>
                    <a:pt x="8" y="288"/>
                  </a:lnTo>
                  <a:lnTo>
                    <a:pt x="7" y="298"/>
                  </a:lnTo>
                  <a:lnTo>
                    <a:pt x="6" y="309"/>
                  </a:lnTo>
                  <a:lnTo>
                    <a:pt x="3" y="313"/>
                  </a:lnTo>
                  <a:lnTo>
                    <a:pt x="2" y="317"/>
                  </a:lnTo>
                  <a:lnTo>
                    <a:pt x="2" y="317"/>
                  </a:lnTo>
                  <a:lnTo>
                    <a:pt x="0" y="319"/>
                  </a:lnTo>
                  <a:lnTo>
                    <a:pt x="0" y="321"/>
                  </a:lnTo>
                  <a:lnTo>
                    <a:pt x="2" y="323"/>
                  </a:lnTo>
                  <a:lnTo>
                    <a:pt x="3" y="325"/>
                  </a:lnTo>
                  <a:lnTo>
                    <a:pt x="7" y="325"/>
                  </a:lnTo>
                  <a:lnTo>
                    <a:pt x="10" y="325"/>
                  </a:lnTo>
                  <a:lnTo>
                    <a:pt x="11" y="323"/>
                  </a:lnTo>
                  <a:lnTo>
                    <a:pt x="11" y="323"/>
                  </a:lnTo>
                  <a:lnTo>
                    <a:pt x="15" y="317"/>
                  </a:lnTo>
                  <a:lnTo>
                    <a:pt x="18" y="310"/>
                  </a:lnTo>
                  <a:lnTo>
                    <a:pt x="21" y="295"/>
                  </a:lnTo>
                  <a:lnTo>
                    <a:pt x="24" y="279"/>
                  </a:lnTo>
                  <a:lnTo>
                    <a:pt x="27" y="264"/>
                  </a:lnTo>
                  <a:lnTo>
                    <a:pt x="27" y="264"/>
                  </a:lnTo>
                  <a:lnTo>
                    <a:pt x="31" y="245"/>
                  </a:lnTo>
                  <a:lnTo>
                    <a:pt x="33" y="227"/>
                  </a:lnTo>
                  <a:lnTo>
                    <a:pt x="38" y="187"/>
                  </a:lnTo>
                  <a:lnTo>
                    <a:pt x="38" y="187"/>
                  </a:lnTo>
                  <a:lnTo>
                    <a:pt x="42" y="164"/>
                  </a:lnTo>
                  <a:lnTo>
                    <a:pt x="46" y="140"/>
                  </a:lnTo>
                  <a:lnTo>
                    <a:pt x="52" y="117"/>
                  </a:lnTo>
                  <a:lnTo>
                    <a:pt x="59" y="94"/>
                  </a:lnTo>
                  <a:lnTo>
                    <a:pt x="59" y="94"/>
                  </a:lnTo>
                  <a:lnTo>
                    <a:pt x="66" y="72"/>
                  </a:lnTo>
                  <a:lnTo>
                    <a:pt x="71" y="51"/>
                  </a:lnTo>
                  <a:lnTo>
                    <a:pt x="76" y="29"/>
                  </a:lnTo>
                  <a:lnTo>
                    <a:pt x="80" y="19"/>
                  </a:lnTo>
                  <a:lnTo>
                    <a:pt x="86" y="9"/>
                  </a:lnTo>
                  <a:lnTo>
                    <a:pt x="86" y="9"/>
                  </a:lnTo>
                  <a:lnTo>
                    <a:pt x="87" y="7"/>
                  </a:lnTo>
                  <a:lnTo>
                    <a:pt x="86" y="4"/>
                  </a:lnTo>
                  <a:lnTo>
                    <a:pt x="83" y="2"/>
                  </a:lnTo>
                  <a:lnTo>
                    <a:pt x="79" y="0"/>
                  </a:lnTo>
                  <a:lnTo>
                    <a:pt x="78" y="2"/>
                  </a:lnTo>
                  <a:lnTo>
                    <a:pt x="75" y="3"/>
                  </a:lnTo>
                  <a:lnTo>
                    <a:pt x="75"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09" name="Freeform 380"/>
            <p:cNvSpPr/>
            <p:nvPr/>
          </p:nvSpPr>
          <p:spPr bwMode="auto">
            <a:xfrm>
              <a:off x="5492751" y="1465263"/>
              <a:ext cx="25400" cy="90488"/>
            </a:xfrm>
            <a:custGeom>
              <a:avLst/>
              <a:gdLst/>
              <a:ahLst/>
              <a:cxnLst>
                <a:cxn ang="0">
                  <a:pos x="52" y="3"/>
                </a:cxn>
                <a:cxn ang="0">
                  <a:pos x="52" y="3"/>
                </a:cxn>
                <a:cxn ang="0">
                  <a:pos x="46" y="13"/>
                </a:cxn>
                <a:cxn ang="0">
                  <a:pos x="42" y="24"/>
                </a:cxn>
                <a:cxn ang="0">
                  <a:pos x="34" y="45"/>
                </a:cxn>
                <a:cxn ang="0">
                  <a:pos x="29" y="67"/>
                </a:cxn>
                <a:cxn ang="0">
                  <a:pos x="23" y="90"/>
                </a:cxn>
                <a:cxn ang="0">
                  <a:pos x="23" y="90"/>
                </a:cxn>
                <a:cxn ang="0">
                  <a:pos x="16" y="122"/>
                </a:cxn>
                <a:cxn ang="0">
                  <a:pos x="10" y="154"/>
                </a:cxn>
                <a:cxn ang="0">
                  <a:pos x="0" y="221"/>
                </a:cxn>
                <a:cxn ang="0">
                  <a:pos x="0" y="221"/>
                </a:cxn>
                <a:cxn ang="0">
                  <a:pos x="0" y="224"/>
                </a:cxn>
                <a:cxn ang="0">
                  <a:pos x="1" y="225"/>
                </a:cxn>
                <a:cxn ang="0">
                  <a:pos x="5" y="228"/>
                </a:cxn>
                <a:cxn ang="0">
                  <a:pos x="6" y="228"/>
                </a:cxn>
                <a:cxn ang="0">
                  <a:pos x="9" y="228"/>
                </a:cxn>
                <a:cxn ang="0">
                  <a:pos x="10" y="226"/>
                </a:cxn>
                <a:cxn ang="0">
                  <a:pos x="12" y="224"/>
                </a:cxn>
                <a:cxn ang="0">
                  <a:pos x="12" y="224"/>
                </a:cxn>
                <a:cxn ang="0">
                  <a:pos x="16" y="194"/>
                </a:cxn>
                <a:cxn ang="0">
                  <a:pos x="22" y="164"/>
                </a:cxn>
                <a:cxn ang="0">
                  <a:pos x="27" y="134"/>
                </a:cxn>
                <a:cxn ang="0">
                  <a:pos x="33" y="103"/>
                </a:cxn>
                <a:cxn ang="0">
                  <a:pos x="33" y="103"/>
                </a:cxn>
                <a:cxn ang="0">
                  <a:pos x="36" y="79"/>
                </a:cxn>
                <a:cxn ang="0">
                  <a:pos x="42" y="54"/>
                </a:cxn>
                <a:cxn ang="0">
                  <a:pos x="46" y="42"/>
                </a:cxn>
                <a:cxn ang="0">
                  <a:pos x="51" y="30"/>
                </a:cxn>
                <a:cxn ang="0">
                  <a:pos x="56" y="18"/>
                </a:cxn>
                <a:cxn ang="0">
                  <a:pos x="61" y="8"/>
                </a:cxn>
                <a:cxn ang="0">
                  <a:pos x="61" y="8"/>
                </a:cxn>
                <a:cxn ang="0">
                  <a:pos x="63" y="7"/>
                </a:cxn>
                <a:cxn ang="0">
                  <a:pos x="63" y="4"/>
                </a:cxn>
                <a:cxn ang="0">
                  <a:pos x="61" y="3"/>
                </a:cxn>
                <a:cxn ang="0">
                  <a:pos x="60" y="1"/>
                </a:cxn>
                <a:cxn ang="0">
                  <a:pos x="56" y="0"/>
                </a:cxn>
                <a:cxn ang="0">
                  <a:pos x="53" y="1"/>
                </a:cxn>
                <a:cxn ang="0">
                  <a:pos x="52" y="3"/>
                </a:cxn>
                <a:cxn ang="0">
                  <a:pos x="52" y="3"/>
                </a:cxn>
              </a:cxnLst>
              <a:rect l="0" t="0" r="r" b="b"/>
              <a:pathLst>
                <a:path w="63" h="228">
                  <a:moveTo>
                    <a:pt x="52" y="3"/>
                  </a:moveTo>
                  <a:lnTo>
                    <a:pt x="52" y="3"/>
                  </a:lnTo>
                  <a:lnTo>
                    <a:pt x="46" y="13"/>
                  </a:lnTo>
                  <a:lnTo>
                    <a:pt x="42" y="24"/>
                  </a:lnTo>
                  <a:lnTo>
                    <a:pt x="34" y="45"/>
                  </a:lnTo>
                  <a:lnTo>
                    <a:pt x="29" y="67"/>
                  </a:lnTo>
                  <a:lnTo>
                    <a:pt x="23" y="90"/>
                  </a:lnTo>
                  <a:lnTo>
                    <a:pt x="23" y="90"/>
                  </a:lnTo>
                  <a:lnTo>
                    <a:pt x="16" y="122"/>
                  </a:lnTo>
                  <a:lnTo>
                    <a:pt x="10" y="154"/>
                  </a:lnTo>
                  <a:lnTo>
                    <a:pt x="0" y="221"/>
                  </a:lnTo>
                  <a:lnTo>
                    <a:pt x="0" y="221"/>
                  </a:lnTo>
                  <a:lnTo>
                    <a:pt x="0" y="224"/>
                  </a:lnTo>
                  <a:lnTo>
                    <a:pt x="1" y="225"/>
                  </a:lnTo>
                  <a:lnTo>
                    <a:pt x="5" y="228"/>
                  </a:lnTo>
                  <a:lnTo>
                    <a:pt x="6" y="228"/>
                  </a:lnTo>
                  <a:lnTo>
                    <a:pt x="9" y="228"/>
                  </a:lnTo>
                  <a:lnTo>
                    <a:pt x="10" y="226"/>
                  </a:lnTo>
                  <a:lnTo>
                    <a:pt x="12" y="224"/>
                  </a:lnTo>
                  <a:lnTo>
                    <a:pt x="12" y="224"/>
                  </a:lnTo>
                  <a:lnTo>
                    <a:pt x="16" y="194"/>
                  </a:lnTo>
                  <a:lnTo>
                    <a:pt x="22" y="164"/>
                  </a:lnTo>
                  <a:lnTo>
                    <a:pt x="27" y="134"/>
                  </a:lnTo>
                  <a:lnTo>
                    <a:pt x="33" y="103"/>
                  </a:lnTo>
                  <a:lnTo>
                    <a:pt x="33" y="103"/>
                  </a:lnTo>
                  <a:lnTo>
                    <a:pt x="36" y="79"/>
                  </a:lnTo>
                  <a:lnTo>
                    <a:pt x="42" y="54"/>
                  </a:lnTo>
                  <a:lnTo>
                    <a:pt x="46" y="42"/>
                  </a:lnTo>
                  <a:lnTo>
                    <a:pt x="51" y="30"/>
                  </a:lnTo>
                  <a:lnTo>
                    <a:pt x="56" y="18"/>
                  </a:lnTo>
                  <a:lnTo>
                    <a:pt x="61" y="8"/>
                  </a:lnTo>
                  <a:lnTo>
                    <a:pt x="61" y="8"/>
                  </a:lnTo>
                  <a:lnTo>
                    <a:pt x="63" y="7"/>
                  </a:lnTo>
                  <a:lnTo>
                    <a:pt x="63" y="4"/>
                  </a:lnTo>
                  <a:lnTo>
                    <a:pt x="61" y="3"/>
                  </a:lnTo>
                  <a:lnTo>
                    <a:pt x="60" y="1"/>
                  </a:lnTo>
                  <a:lnTo>
                    <a:pt x="56" y="0"/>
                  </a:lnTo>
                  <a:lnTo>
                    <a:pt x="53" y="1"/>
                  </a:lnTo>
                  <a:lnTo>
                    <a:pt x="52" y="3"/>
                  </a:lnTo>
                  <a:lnTo>
                    <a:pt x="52"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0" name="Freeform 381"/>
            <p:cNvSpPr/>
            <p:nvPr/>
          </p:nvSpPr>
          <p:spPr bwMode="auto">
            <a:xfrm>
              <a:off x="5516564" y="1489076"/>
              <a:ext cx="17463" cy="76200"/>
            </a:xfrm>
            <a:custGeom>
              <a:avLst/>
              <a:gdLst/>
              <a:ahLst/>
              <a:cxnLst>
                <a:cxn ang="0">
                  <a:pos x="34" y="4"/>
                </a:cxn>
                <a:cxn ang="0">
                  <a:pos x="34" y="4"/>
                </a:cxn>
                <a:cxn ang="0">
                  <a:pos x="21" y="48"/>
                </a:cxn>
                <a:cxn ang="0">
                  <a:pos x="11" y="94"/>
                </a:cxn>
                <a:cxn ang="0">
                  <a:pos x="7" y="117"/>
                </a:cxn>
                <a:cxn ang="0">
                  <a:pos x="3" y="141"/>
                </a:cxn>
                <a:cxn ang="0">
                  <a:pos x="0" y="163"/>
                </a:cxn>
                <a:cxn ang="0">
                  <a:pos x="0" y="188"/>
                </a:cxn>
                <a:cxn ang="0">
                  <a:pos x="0" y="188"/>
                </a:cxn>
                <a:cxn ang="0">
                  <a:pos x="0" y="189"/>
                </a:cxn>
                <a:cxn ang="0">
                  <a:pos x="2" y="192"/>
                </a:cxn>
                <a:cxn ang="0">
                  <a:pos x="6" y="193"/>
                </a:cxn>
                <a:cxn ang="0">
                  <a:pos x="10" y="192"/>
                </a:cxn>
                <a:cxn ang="0">
                  <a:pos x="11" y="189"/>
                </a:cxn>
                <a:cxn ang="0">
                  <a:pos x="11" y="188"/>
                </a:cxn>
                <a:cxn ang="0">
                  <a:pos x="11" y="188"/>
                </a:cxn>
                <a:cxn ang="0">
                  <a:pos x="12" y="164"/>
                </a:cxn>
                <a:cxn ang="0">
                  <a:pos x="15" y="141"/>
                </a:cxn>
                <a:cxn ang="0">
                  <a:pos x="17" y="119"/>
                </a:cxn>
                <a:cxn ang="0">
                  <a:pos x="23" y="95"/>
                </a:cxn>
                <a:cxn ang="0">
                  <a:pos x="33" y="51"/>
                </a:cxn>
                <a:cxn ang="0">
                  <a:pos x="45" y="6"/>
                </a:cxn>
                <a:cxn ang="0">
                  <a:pos x="45" y="6"/>
                </a:cxn>
                <a:cxn ang="0">
                  <a:pos x="46" y="4"/>
                </a:cxn>
                <a:cxn ang="0">
                  <a:pos x="45" y="2"/>
                </a:cxn>
                <a:cxn ang="0">
                  <a:pos x="41" y="0"/>
                </a:cxn>
                <a:cxn ang="0">
                  <a:pos x="37" y="0"/>
                </a:cxn>
                <a:cxn ang="0">
                  <a:pos x="36" y="1"/>
                </a:cxn>
                <a:cxn ang="0">
                  <a:pos x="34" y="4"/>
                </a:cxn>
                <a:cxn ang="0">
                  <a:pos x="34" y="4"/>
                </a:cxn>
              </a:cxnLst>
              <a:rect l="0" t="0" r="r" b="b"/>
              <a:pathLst>
                <a:path w="46" h="193">
                  <a:moveTo>
                    <a:pt x="34" y="4"/>
                  </a:moveTo>
                  <a:lnTo>
                    <a:pt x="34" y="4"/>
                  </a:lnTo>
                  <a:lnTo>
                    <a:pt x="21" y="48"/>
                  </a:lnTo>
                  <a:lnTo>
                    <a:pt x="11" y="94"/>
                  </a:lnTo>
                  <a:lnTo>
                    <a:pt x="7" y="117"/>
                  </a:lnTo>
                  <a:lnTo>
                    <a:pt x="3" y="141"/>
                  </a:lnTo>
                  <a:lnTo>
                    <a:pt x="0" y="163"/>
                  </a:lnTo>
                  <a:lnTo>
                    <a:pt x="0" y="188"/>
                  </a:lnTo>
                  <a:lnTo>
                    <a:pt x="0" y="188"/>
                  </a:lnTo>
                  <a:lnTo>
                    <a:pt x="0" y="189"/>
                  </a:lnTo>
                  <a:lnTo>
                    <a:pt x="2" y="192"/>
                  </a:lnTo>
                  <a:lnTo>
                    <a:pt x="6" y="193"/>
                  </a:lnTo>
                  <a:lnTo>
                    <a:pt x="10" y="192"/>
                  </a:lnTo>
                  <a:lnTo>
                    <a:pt x="11" y="189"/>
                  </a:lnTo>
                  <a:lnTo>
                    <a:pt x="11" y="188"/>
                  </a:lnTo>
                  <a:lnTo>
                    <a:pt x="11" y="188"/>
                  </a:lnTo>
                  <a:lnTo>
                    <a:pt x="12" y="164"/>
                  </a:lnTo>
                  <a:lnTo>
                    <a:pt x="15" y="141"/>
                  </a:lnTo>
                  <a:lnTo>
                    <a:pt x="17" y="119"/>
                  </a:lnTo>
                  <a:lnTo>
                    <a:pt x="23" y="95"/>
                  </a:lnTo>
                  <a:lnTo>
                    <a:pt x="33" y="51"/>
                  </a:lnTo>
                  <a:lnTo>
                    <a:pt x="45" y="6"/>
                  </a:lnTo>
                  <a:lnTo>
                    <a:pt x="45" y="6"/>
                  </a:lnTo>
                  <a:lnTo>
                    <a:pt x="46" y="4"/>
                  </a:lnTo>
                  <a:lnTo>
                    <a:pt x="45" y="2"/>
                  </a:lnTo>
                  <a:lnTo>
                    <a:pt x="41" y="0"/>
                  </a:lnTo>
                  <a:lnTo>
                    <a:pt x="37" y="0"/>
                  </a:lnTo>
                  <a:lnTo>
                    <a:pt x="36" y="1"/>
                  </a:lnTo>
                  <a:lnTo>
                    <a:pt x="34" y="4"/>
                  </a:lnTo>
                  <a:lnTo>
                    <a:pt x="34"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1" name="Freeform 382"/>
            <p:cNvSpPr/>
            <p:nvPr/>
          </p:nvSpPr>
          <p:spPr bwMode="auto">
            <a:xfrm>
              <a:off x="5478464" y="1268413"/>
              <a:ext cx="228600" cy="104775"/>
            </a:xfrm>
            <a:custGeom>
              <a:avLst/>
              <a:gdLst/>
              <a:ahLst/>
              <a:cxnLst>
                <a:cxn ang="0">
                  <a:pos x="569" y="0"/>
                </a:cxn>
                <a:cxn ang="0">
                  <a:pos x="540" y="9"/>
                </a:cxn>
                <a:cxn ang="0">
                  <a:pos x="512" y="22"/>
                </a:cxn>
                <a:cxn ang="0">
                  <a:pos x="460" y="51"/>
                </a:cxn>
                <a:cxn ang="0">
                  <a:pos x="418" y="72"/>
                </a:cxn>
                <a:cxn ang="0">
                  <a:pos x="333" y="107"/>
                </a:cxn>
                <a:cxn ang="0">
                  <a:pos x="290" y="123"/>
                </a:cxn>
                <a:cxn ang="0">
                  <a:pos x="217" y="151"/>
                </a:cxn>
                <a:cxn ang="0">
                  <a:pos x="145" y="183"/>
                </a:cxn>
                <a:cxn ang="0">
                  <a:pos x="109" y="200"/>
                </a:cxn>
                <a:cxn ang="0">
                  <a:pos x="74" y="217"/>
                </a:cxn>
                <a:cxn ang="0">
                  <a:pos x="22" y="246"/>
                </a:cxn>
                <a:cxn ang="0">
                  <a:pos x="4" y="251"/>
                </a:cxn>
                <a:cxn ang="0">
                  <a:pos x="1" y="253"/>
                </a:cxn>
                <a:cxn ang="0">
                  <a:pos x="0" y="258"/>
                </a:cxn>
                <a:cxn ang="0">
                  <a:pos x="4" y="263"/>
                </a:cxn>
                <a:cxn ang="0">
                  <a:pos x="6" y="263"/>
                </a:cxn>
                <a:cxn ang="0">
                  <a:pos x="36" y="253"/>
                </a:cxn>
                <a:cxn ang="0">
                  <a:pos x="64" y="237"/>
                </a:cxn>
                <a:cxn ang="0">
                  <a:pos x="81" y="228"/>
                </a:cxn>
                <a:cxn ang="0">
                  <a:pos x="132" y="202"/>
                </a:cxn>
                <a:cxn ang="0">
                  <a:pos x="171" y="183"/>
                </a:cxn>
                <a:cxn ang="0">
                  <a:pos x="252" y="149"/>
                </a:cxn>
                <a:cxn ang="0">
                  <a:pos x="294" y="135"/>
                </a:cxn>
                <a:cxn ang="0">
                  <a:pos x="370" y="105"/>
                </a:cxn>
                <a:cxn ang="0">
                  <a:pos x="446" y="71"/>
                </a:cxn>
                <a:cxn ang="0">
                  <a:pos x="482" y="54"/>
                </a:cxn>
                <a:cxn ang="0">
                  <a:pos x="519" y="34"/>
                </a:cxn>
                <a:cxn ang="0">
                  <a:pos x="532" y="28"/>
                </a:cxn>
                <a:cxn ang="0">
                  <a:pos x="558" y="16"/>
                </a:cxn>
                <a:cxn ang="0">
                  <a:pos x="571" y="12"/>
                </a:cxn>
                <a:cxn ang="0">
                  <a:pos x="575" y="9"/>
                </a:cxn>
                <a:cxn ang="0">
                  <a:pos x="573" y="1"/>
                </a:cxn>
                <a:cxn ang="0">
                  <a:pos x="569" y="0"/>
                </a:cxn>
              </a:cxnLst>
              <a:rect l="0" t="0" r="r" b="b"/>
              <a:pathLst>
                <a:path w="575" h="263">
                  <a:moveTo>
                    <a:pt x="569" y="0"/>
                  </a:moveTo>
                  <a:lnTo>
                    <a:pt x="569" y="0"/>
                  </a:lnTo>
                  <a:lnTo>
                    <a:pt x="554" y="4"/>
                  </a:lnTo>
                  <a:lnTo>
                    <a:pt x="540" y="9"/>
                  </a:lnTo>
                  <a:lnTo>
                    <a:pt x="527" y="16"/>
                  </a:lnTo>
                  <a:lnTo>
                    <a:pt x="512" y="22"/>
                  </a:lnTo>
                  <a:lnTo>
                    <a:pt x="486" y="38"/>
                  </a:lnTo>
                  <a:lnTo>
                    <a:pt x="460" y="51"/>
                  </a:lnTo>
                  <a:lnTo>
                    <a:pt x="460" y="51"/>
                  </a:lnTo>
                  <a:lnTo>
                    <a:pt x="418" y="72"/>
                  </a:lnTo>
                  <a:lnTo>
                    <a:pt x="376" y="90"/>
                  </a:lnTo>
                  <a:lnTo>
                    <a:pt x="333" y="107"/>
                  </a:lnTo>
                  <a:lnTo>
                    <a:pt x="290" y="123"/>
                  </a:lnTo>
                  <a:lnTo>
                    <a:pt x="290" y="123"/>
                  </a:lnTo>
                  <a:lnTo>
                    <a:pt x="253" y="138"/>
                  </a:lnTo>
                  <a:lnTo>
                    <a:pt x="217" y="151"/>
                  </a:lnTo>
                  <a:lnTo>
                    <a:pt x="180" y="166"/>
                  </a:lnTo>
                  <a:lnTo>
                    <a:pt x="145" y="183"/>
                  </a:lnTo>
                  <a:lnTo>
                    <a:pt x="145" y="183"/>
                  </a:lnTo>
                  <a:lnTo>
                    <a:pt x="109" y="200"/>
                  </a:lnTo>
                  <a:lnTo>
                    <a:pt x="74" y="217"/>
                  </a:lnTo>
                  <a:lnTo>
                    <a:pt x="74" y="217"/>
                  </a:lnTo>
                  <a:lnTo>
                    <a:pt x="40" y="237"/>
                  </a:lnTo>
                  <a:lnTo>
                    <a:pt x="22" y="246"/>
                  </a:lnTo>
                  <a:lnTo>
                    <a:pt x="13" y="249"/>
                  </a:lnTo>
                  <a:lnTo>
                    <a:pt x="4" y="251"/>
                  </a:lnTo>
                  <a:lnTo>
                    <a:pt x="4" y="251"/>
                  </a:lnTo>
                  <a:lnTo>
                    <a:pt x="1" y="253"/>
                  </a:lnTo>
                  <a:lnTo>
                    <a:pt x="0" y="254"/>
                  </a:lnTo>
                  <a:lnTo>
                    <a:pt x="0" y="258"/>
                  </a:lnTo>
                  <a:lnTo>
                    <a:pt x="2" y="262"/>
                  </a:lnTo>
                  <a:lnTo>
                    <a:pt x="4" y="263"/>
                  </a:lnTo>
                  <a:lnTo>
                    <a:pt x="6" y="263"/>
                  </a:lnTo>
                  <a:lnTo>
                    <a:pt x="6" y="263"/>
                  </a:lnTo>
                  <a:lnTo>
                    <a:pt x="22" y="258"/>
                  </a:lnTo>
                  <a:lnTo>
                    <a:pt x="36" y="253"/>
                  </a:lnTo>
                  <a:lnTo>
                    <a:pt x="51" y="245"/>
                  </a:lnTo>
                  <a:lnTo>
                    <a:pt x="64" y="237"/>
                  </a:lnTo>
                  <a:lnTo>
                    <a:pt x="64" y="237"/>
                  </a:lnTo>
                  <a:lnTo>
                    <a:pt x="81" y="228"/>
                  </a:lnTo>
                  <a:lnTo>
                    <a:pt x="98" y="219"/>
                  </a:lnTo>
                  <a:lnTo>
                    <a:pt x="132" y="202"/>
                  </a:lnTo>
                  <a:lnTo>
                    <a:pt x="132" y="202"/>
                  </a:lnTo>
                  <a:lnTo>
                    <a:pt x="171" y="183"/>
                  </a:lnTo>
                  <a:lnTo>
                    <a:pt x="212" y="165"/>
                  </a:lnTo>
                  <a:lnTo>
                    <a:pt x="252" y="149"/>
                  </a:lnTo>
                  <a:lnTo>
                    <a:pt x="294" y="135"/>
                  </a:lnTo>
                  <a:lnTo>
                    <a:pt x="294" y="135"/>
                  </a:lnTo>
                  <a:lnTo>
                    <a:pt x="332" y="121"/>
                  </a:lnTo>
                  <a:lnTo>
                    <a:pt x="370" y="105"/>
                  </a:lnTo>
                  <a:lnTo>
                    <a:pt x="408" y="88"/>
                  </a:lnTo>
                  <a:lnTo>
                    <a:pt x="446" y="71"/>
                  </a:lnTo>
                  <a:lnTo>
                    <a:pt x="446" y="71"/>
                  </a:lnTo>
                  <a:lnTo>
                    <a:pt x="482" y="54"/>
                  </a:lnTo>
                  <a:lnTo>
                    <a:pt x="501" y="45"/>
                  </a:lnTo>
                  <a:lnTo>
                    <a:pt x="519" y="34"/>
                  </a:lnTo>
                  <a:lnTo>
                    <a:pt x="519" y="34"/>
                  </a:lnTo>
                  <a:lnTo>
                    <a:pt x="532" y="28"/>
                  </a:lnTo>
                  <a:lnTo>
                    <a:pt x="544" y="21"/>
                  </a:lnTo>
                  <a:lnTo>
                    <a:pt x="558" y="16"/>
                  </a:lnTo>
                  <a:lnTo>
                    <a:pt x="571" y="12"/>
                  </a:lnTo>
                  <a:lnTo>
                    <a:pt x="571" y="12"/>
                  </a:lnTo>
                  <a:lnTo>
                    <a:pt x="574" y="11"/>
                  </a:lnTo>
                  <a:lnTo>
                    <a:pt x="575" y="9"/>
                  </a:lnTo>
                  <a:lnTo>
                    <a:pt x="575" y="5"/>
                  </a:lnTo>
                  <a:lnTo>
                    <a:pt x="573" y="1"/>
                  </a:lnTo>
                  <a:lnTo>
                    <a:pt x="571" y="0"/>
                  </a:lnTo>
                  <a:lnTo>
                    <a:pt x="569" y="0"/>
                  </a:lnTo>
                  <a:lnTo>
                    <a:pt x="569"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2" name="Freeform 383"/>
            <p:cNvSpPr/>
            <p:nvPr/>
          </p:nvSpPr>
          <p:spPr bwMode="auto">
            <a:xfrm>
              <a:off x="5513389" y="1352551"/>
              <a:ext cx="195263" cy="92075"/>
            </a:xfrm>
            <a:custGeom>
              <a:avLst/>
              <a:gdLst/>
              <a:ahLst/>
              <a:cxnLst>
                <a:cxn ang="0">
                  <a:pos x="484" y="0"/>
                </a:cxn>
                <a:cxn ang="0">
                  <a:pos x="484" y="0"/>
                </a:cxn>
                <a:cxn ang="0">
                  <a:pos x="452" y="11"/>
                </a:cxn>
                <a:cxn ang="0">
                  <a:pos x="422" y="24"/>
                </a:cxn>
                <a:cxn ang="0">
                  <a:pos x="392" y="38"/>
                </a:cxn>
                <a:cxn ang="0">
                  <a:pos x="361" y="51"/>
                </a:cxn>
                <a:cxn ang="0">
                  <a:pos x="361" y="51"/>
                </a:cxn>
                <a:cxn ang="0">
                  <a:pos x="299" y="77"/>
                </a:cxn>
                <a:cxn ang="0">
                  <a:pos x="239" y="103"/>
                </a:cxn>
                <a:cxn ang="0">
                  <a:pos x="239" y="103"/>
                </a:cxn>
                <a:cxn ang="0">
                  <a:pos x="179" y="130"/>
                </a:cxn>
                <a:cxn ang="0">
                  <a:pos x="119" y="157"/>
                </a:cxn>
                <a:cxn ang="0">
                  <a:pos x="119" y="157"/>
                </a:cxn>
                <a:cxn ang="0">
                  <a:pos x="90" y="171"/>
                </a:cxn>
                <a:cxn ang="0">
                  <a:pos x="61" y="190"/>
                </a:cxn>
                <a:cxn ang="0">
                  <a:pos x="33" y="207"/>
                </a:cxn>
                <a:cxn ang="0">
                  <a:pos x="4" y="222"/>
                </a:cxn>
                <a:cxn ang="0">
                  <a:pos x="4" y="222"/>
                </a:cxn>
                <a:cxn ang="0">
                  <a:pos x="1" y="225"/>
                </a:cxn>
                <a:cxn ang="0">
                  <a:pos x="0" y="226"/>
                </a:cxn>
                <a:cxn ang="0">
                  <a:pos x="1" y="230"/>
                </a:cxn>
                <a:cxn ang="0">
                  <a:pos x="4" y="233"/>
                </a:cxn>
                <a:cxn ang="0">
                  <a:pos x="6" y="233"/>
                </a:cxn>
                <a:cxn ang="0">
                  <a:pos x="9" y="233"/>
                </a:cxn>
                <a:cxn ang="0">
                  <a:pos x="9" y="233"/>
                </a:cxn>
                <a:cxn ang="0">
                  <a:pos x="36" y="218"/>
                </a:cxn>
                <a:cxn ang="0">
                  <a:pos x="64" y="203"/>
                </a:cxn>
                <a:cxn ang="0">
                  <a:pos x="91" y="187"/>
                </a:cxn>
                <a:cxn ang="0">
                  <a:pos x="118" y="170"/>
                </a:cxn>
                <a:cxn ang="0">
                  <a:pos x="118" y="170"/>
                </a:cxn>
                <a:cxn ang="0">
                  <a:pos x="131" y="162"/>
                </a:cxn>
                <a:cxn ang="0">
                  <a:pos x="146" y="157"/>
                </a:cxn>
                <a:cxn ang="0">
                  <a:pos x="161" y="152"/>
                </a:cxn>
                <a:cxn ang="0">
                  <a:pos x="175" y="145"/>
                </a:cxn>
                <a:cxn ang="0">
                  <a:pos x="175" y="145"/>
                </a:cxn>
                <a:cxn ang="0">
                  <a:pos x="235" y="118"/>
                </a:cxn>
                <a:cxn ang="0">
                  <a:pos x="235" y="118"/>
                </a:cxn>
                <a:cxn ang="0">
                  <a:pos x="299" y="89"/>
                </a:cxn>
                <a:cxn ang="0">
                  <a:pos x="365" y="62"/>
                </a:cxn>
                <a:cxn ang="0">
                  <a:pos x="365" y="62"/>
                </a:cxn>
                <a:cxn ang="0">
                  <a:pos x="396" y="48"/>
                </a:cxn>
                <a:cxn ang="0">
                  <a:pos x="412" y="42"/>
                </a:cxn>
                <a:cxn ang="0">
                  <a:pos x="428" y="37"/>
                </a:cxn>
                <a:cxn ang="0">
                  <a:pos x="428" y="37"/>
                </a:cxn>
                <a:cxn ang="0">
                  <a:pos x="442" y="31"/>
                </a:cxn>
                <a:cxn ang="0">
                  <a:pos x="458" y="24"/>
                </a:cxn>
                <a:cxn ang="0">
                  <a:pos x="472" y="17"/>
                </a:cxn>
                <a:cxn ang="0">
                  <a:pos x="488" y="11"/>
                </a:cxn>
                <a:cxn ang="0">
                  <a:pos x="488" y="11"/>
                </a:cxn>
                <a:cxn ang="0">
                  <a:pos x="489" y="9"/>
                </a:cxn>
                <a:cxn ang="0">
                  <a:pos x="490" y="8"/>
                </a:cxn>
                <a:cxn ang="0">
                  <a:pos x="490" y="4"/>
                </a:cxn>
                <a:cxn ang="0">
                  <a:pos x="489" y="0"/>
                </a:cxn>
                <a:cxn ang="0">
                  <a:pos x="486" y="0"/>
                </a:cxn>
                <a:cxn ang="0">
                  <a:pos x="484" y="0"/>
                </a:cxn>
                <a:cxn ang="0">
                  <a:pos x="484" y="0"/>
                </a:cxn>
              </a:cxnLst>
              <a:rect l="0" t="0" r="r" b="b"/>
              <a:pathLst>
                <a:path w="490" h="233">
                  <a:moveTo>
                    <a:pt x="484" y="0"/>
                  </a:moveTo>
                  <a:lnTo>
                    <a:pt x="484" y="0"/>
                  </a:lnTo>
                  <a:lnTo>
                    <a:pt x="452" y="11"/>
                  </a:lnTo>
                  <a:lnTo>
                    <a:pt x="422" y="24"/>
                  </a:lnTo>
                  <a:lnTo>
                    <a:pt x="392" y="38"/>
                  </a:lnTo>
                  <a:lnTo>
                    <a:pt x="361" y="51"/>
                  </a:lnTo>
                  <a:lnTo>
                    <a:pt x="361" y="51"/>
                  </a:lnTo>
                  <a:lnTo>
                    <a:pt x="299" y="77"/>
                  </a:lnTo>
                  <a:lnTo>
                    <a:pt x="239" y="103"/>
                  </a:lnTo>
                  <a:lnTo>
                    <a:pt x="239" y="103"/>
                  </a:lnTo>
                  <a:lnTo>
                    <a:pt x="179" y="130"/>
                  </a:lnTo>
                  <a:lnTo>
                    <a:pt x="119" y="157"/>
                  </a:lnTo>
                  <a:lnTo>
                    <a:pt x="119" y="157"/>
                  </a:lnTo>
                  <a:lnTo>
                    <a:pt x="90" y="171"/>
                  </a:lnTo>
                  <a:lnTo>
                    <a:pt x="61" y="190"/>
                  </a:lnTo>
                  <a:lnTo>
                    <a:pt x="33" y="207"/>
                  </a:lnTo>
                  <a:lnTo>
                    <a:pt x="4" y="222"/>
                  </a:lnTo>
                  <a:lnTo>
                    <a:pt x="4" y="222"/>
                  </a:lnTo>
                  <a:lnTo>
                    <a:pt x="1" y="225"/>
                  </a:lnTo>
                  <a:lnTo>
                    <a:pt x="0" y="226"/>
                  </a:lnTo>
                  <a:lnTo>
                    <a:pt x="1" y="230"/>
                  </a:lnTo>
                  <a:lnTo>
                    <a:pt x="4" y="233"/>
                  </a:lnTo>
                  <a:lnTo>
                    <a:pt x="6" y="233"/>
                  </a:lnTo>
                  <a:lnTo>
                    <a:pt x="9" y="233"/>
                  </a:lnTo>
                  <a:lnTo>
                    <a:pt x="9" y="233"/>
                  </a:lnTo>
                  <a:lnTo>
                    <a:pt x="36" y="218"/>
                  </a:lnTo>
                  <a:lnTo>
                    <a:pt x="64" y="203"/>
                  </a:lnTo>
                  <a:lnTo>
                    <a:pt x="91" y="187"/>
                  </a:lnTo>
                  <a:lnTo>
                    <a:pt x="118" y="170"/>
                  </a:lnTo>
                  <a:lnTo>
                    <a:pt x="118" y="170"/>
                  </a:lnTo>
                  <a:lnTo>
                    <a:pt x="131" y="162"/>
                  </a:lnTo>
                  <a:lnTo>
                    <a:pt x="146" y="157"/>
                  </a:lnTo>
                  <a:lnTo>
                    <a:pt x="161" y="152"/>
                  </a:lnTo>
                  <a:lnTo>
                    <a:pt x="175" y="145"/>
                  </a:lnTo>
                  <a:lnTo>
                    <a:pt x="175" y="145"/>
                  </a:lnTo>
                  <a:lnTo>
                    <a:pt x="235" y="118"/>
                  </a:lnTo>
                  <a:lnTo>
                    <a:pt x="235" y="118"/>
                  </a:lnTo>
                  <a:lnTo>
                    <a:pt x="299" y="89"/>
                  </a:lnTo>
                  <a:lnTo>
                    <a:pt x="365" y="62"/>
                  </a:lnTo>
                  <a:lnTo>
                    <a:pt x="365" y="62"/>
                  </a:lnTo>
                  <a:lnTo>
                    <a:pt x="396" y="48"/>
                  </a:lnTo>
                  <a:lnTo>
                    <a:pt x="412" y="42"/>
                  </a:lnTo>
                  <a:lnTo>
                    <a:pt x="428" y="37"/>
                  </a:lnTo>
                  <a:lnTo>
                    <a:pt x="428" y="37"/>
                  </a:lnTo>
                  <a:lnTo>
                    <a:pt x="442" y="31"/>
                  </a:lnTo>
                  <a:lnTo>
                    <a:pt x="458" y="24"/>
                  </a:lnTo>
                  <a:lnTo>
                    <a:pt x="472" y="17"/>
                  </a:lnTo>
                  <a:lnTo>
                    <a:pt x="488" y="11"/>
                  </a:lnTo>
                  <a:lnTo>
                    <a:pt x="488" y="11"/>
                  </a:lnTo>
                  <a:lnTo>
                    <a:pt x="489" y="9"/>
                  </a:lnTo>
                  <a:lnTo>
                    <a:pt x="490" y="8"/>
                  </a:lnTo>
                  <a:lnTo>
                    <a:pt x="490" y="4"/>
                  </a:lnTo>
                  <a:lnTo>
                    <a:pt x="489" y="0"/>
                  </a:lnTo>
                  <a:lnTo>
                    <a:pt x="486" y="0"/>
                  </a:lnTo>
                  <a:lnTo>
                    <a:pt x="484" y="0"/>
                  </a:lnTo>
                  <a:lnTo>
                    <a:pt x="484"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3" name="Freeform 384"/>
            <p:cNvSpPr/>
            <p:nvPr/>
          </p:nvSpPr>
          <p:spPr bwMode="auto">
            <a:xfrm>
              <a:off x="5568951" y="1484313"/>
              <a:ext cx="117475" cy="55563"/>
            </a:xfrm>
            <a:custGeom>
              <a:avLst/>
              <a:gdLst/>
              <a:ahLst/>
              <a:cxnLst>
                <a:cxn ang="0">
                  <a:pos x="291" y="0"/>
                </a:cxn>
                <a:cxn ang="0">
                  <a:pos x="291" y="0"/>
                </a:cxn>
                <a:cxn ang="0">
                  <a:pos x="283" y="1"/>
                </a:cxn>
                <a:cxn ang="0">
                  <a:pos x="276" y="4"/>
                </a:cxn>
                <a:cxn ang="0">
                  <a:pos x="263" y="12"/>
                </a:cxn>
                <a:cxn ang="0">
                  <a:pos x="238" y="27"/>
                </a:cxn>
                <a:cxn ang="0">
                  <a:pos x="238" y="27"/>
                </a:cxn>
                <a:cxn ang="0">
                  <a:pos x="217" y="38"/>
                </a:cxn>
                <a:cxn ang="0">
                  <a:pos x="195" y="47"/>
                </a:cxn>
                <a:cxn ang="0">
                  <a:pos x="151" y="64"/>
                </a:cxn>
                <a:cxn ang="0">
                  <a:pos x="151" y="64"/>
                </a:cxn>
                <a:cxn ang="0">
                  <a:pos x="119" y="78"/>
                </a:cxn>
                <a:cxn ang="0">
                  <a:pos x="87" y="93"/>
                </a:cxn>
                <a:cxn ang="0">
                  <a:pos x="87" y="93"/>
                </a:cxn>
                <a:cxn ang="0">
                  <a:pos x="68" y="103"/>
                </a:cxn>
                <a:cxn ang="0">
                  <a:pos x="47" y="115"/>
                </a:cxn>
                <a:cxn ang="0">
                  <a:pos x="37" y="120"/>
                </a:cxn>
                <a:cxn ang="0">
                  <a:pos x="26" y="125"/>
                </a:cxn>
                <a:cxn ang="0">
                  <a:pos x="16" y="129"/>
                </a:cxn>
                <a:cxn ang="0">
                  <a:pos x="5" y="131"/>
                </a:cxn>
                <a:cxn ang="0">
                  <a:pos x="5" y="131"/>
                </a:cxn>
                <a:cxn ang="0">
                  <a:pos x="4" y="132"/>
                </a:cxn>
                <a:cxn ang="0">
                  <a:pos x="2" y="133"/>
                </a:cxn>
                <a:cxn ang="0">
                  <a:pos x="0" y="137"/>
                </a:cxn>
                <a:cxn ang="0">
                  <a:pos x="2" y="140"/>
                </a:cxn>
                <a:cxn ang="0">
                  <a:pos x="2" y="141"/>
                </a:cxn>
                <a:cxn ang="0">
                  <a:pos x="4" y="142"/>
                </a:cxn>
                <a:cxn ang="0">
                  <a:pos x="5" y="142"/>
                </a:cxn>
                <a:cxn ang="0">
                  <a:pos x="5" y="142"/>
                </a:cxn>
                <a:cxn ang="0">
                  <a:pos x="13" y="141"/>
                </a:cxn>
                <a:cxn ang="0">
                  <a:pos x="20" y="139"/>
                </a:cxn>
                <a:cxn ang="0">
                  <a:pos x="33" y="133"/>
                </a:cxn>
                <a:cxn ang="0">
                  <a:pos x="58" y="120"/>
                </a:cxn>
                <a:cxn ang="0">
                  <a:pos x="58" y="120"/>
                </a:cxn>
                <a:cxn ang="0">
                  <a:pos x="101" y="98"/>
                </a:cxn>
                <a:cxn ang="0">
                  <a:pos x="122" y="89"/>
                </a:cxn>
                <a:cxn ang="0">
                  <a:pos x="144" y="80"/>
                </a:cxn>
                <a:cxn ang="0">
                  <a:pos x="144" y="80"/>
                </a:cxn>
                <a:cxn ang="0">
                  <a:pos x="182" y="65"/>
                </a:cxn>
                <a:cxn ang="0">
                  <a:pos x="219" y="50"/>
                </a:cxn>
                <a:cxn ang="0">
                  <a:pos x="219" y="50"/>
                </a:cxn>
                <a:cxn ang="0">
                  <a:pos x="228" y="46"/>
                </a:cxn>
                <a:cxn ang="0">
                  <a:pos x="237" y="40"/>
                </a:cxn>
                <a:cxn ang="0">
                  <a:pos x="255" y="29"/>
                </a:cxn>
                <a:cxn ang="0">
                  <a:pos x="274" y="17"/>
                </a:cxn>
                <a:cxn ang="0">
                  <a:pos x="283" y="13"/>
                </a:cxn>
                <a:cxn ang="0">
                  <a:pos x="293" y="10"/>
                </a:cxn>
                <a:cxn ang="0">
                  <a:pos x="293" y="10"/>
                </a:cxn>
                <a:cxn ang="0">
                  <a:pos x="296" y="10"/>
                </a:cxn>
                <a:cxn ang="0">
                  <a:pos x="297" y="8"/>
                </a:cxn>
                <a:cxn ang="0">
                  <a:pos x="297" y="6"/>
                </a:cxn>
                <a:cxn ang="0">
                  <a:pos x="297" y="4"/>
                </a:cxn>
                <a:cxn ang="0">
                  <a:pos x="295" y="1"/>
                </a:cxn>
                <a:cxn ang="0">
                  <a:pos x="292" y="0"/>
                </a:cxn>
                <a:cxn ang="0">
                  <a:pos x="291" y="0"/>
                </a:cxn>
                <a:cxn ang="0">
                  <a:pos x="291" y="0"/>
                </a:cxn>
              </a:cxnLst>
              <a:rect l="0" t="0" r="r" b="b"/>
              <a:pathLst>
                <a:path w="297" h="142">
                  <a:moveTo>
                    <a:pt x="291" y="0"/>
                  </a:moveTo>
                  <a:lnTo>
                    <a:pt x="291" y="0"/>
                  </a:lnTo>
                  <a:lnTo>
                    <a:pt x="283" y="1"/>
                  </a:lnTo>
                  <a:lnTo>
                    <a:pt x="276" y="4"/>
                  </a:lnTo>
                  <a:lnTo>
                    <a:pt x="263" y="12"/>
                  </a:lnTo>
                  <a:lnTo>
                    <a:pt x="238" y="27"/>
                  </a:lnTo>
                  <a:lnTo>
                    <a:pt x="238" y="27"/>
                  </a:lnTo>
                  <a:lnTo>
                    <a:pt x="217" y="38"/>
                  </a:lnTo>
                  <a:lnTo>
                    <a:pt x="195" y="47"/>
                  </a:lnTo>
                  <a:lnTo>
                    <a:pt x="151" y="64"/>
                  </a:lnTo>
                  <a:lnTo>
                    <a:pt x="151" y="64"/>
                  </a:lnTo>
                  <a:lnTo>
                    <a:pt x="119" y="78"/>
                  </a:lnTo>
                  <a:lnTo>
                    <a:pt x="87" y="93"/>
                  </a:lnTo>
                  <a:lnTo>
                    <a:pt x="87" y="93"/>
                  </a:lnTo>
                  <a:lnTo>
                    <a:pt x="68" y="103"/>
                  </a:lnTo>
                  <a:lnTo>
                    <a:pt x="47" y="115"/>
                  </a:lnTo>
                  <a:lnTo>
                    <a:pt x="37" y="120"/>
                  </a:lnTo>
                  <a:lnTo>
                    <a:pt x="26" y="125"/>
                  </a:lnTo>
                  <a:lnTo>
                    <a:pt x="16" y="129"/>
                  </a:lnTo>
                  <a:lnTo>
                    <a:pt x="5" y="131"/>
                  </a:lnTo>
                  <a:lnTo>
                    <a:pt x="5" y="131"/>
                  </a:lnTo>
                  <a:lnTo>
                    <a:pt x="4" y="132"/>
                  </a:lnTo>
                  <a:lnTo>
                    <a:pt x="2" y="133"/>
                  </a:lnTo>
                  <a:lnTo>
                    <a:pt x="0" y="137"/>
                  </a:lnTo>
                  <a:lnTo>
                    <a:pt x="2" y="140"/>
                  </a:lnTo>
                  <a:lnTo>
                    <a:pt x="2" y="141"/>
                  </a:lnTo>
                  <a:lnTo>
                    <a:pt x="4" y="142"/>
                  </a:lnTo>
                  <a:lnTo>
                    <a:pt x="5" y="142"/>
                  </a:lnTo>
                  <a:lnTo>
                    <a:pt x="5" y="142"/>
                  </a:lnTo>
                  <a:lnTo>
                    <a:pt x="13" y="141"/>
                  </a:lnTo>
                  <a:lnTo>
                    <a:pt x="20" y="139"/>
                  </a:lnTo>
                  <a:lnTo>
                    <a:pt x="33" y="133"/>
                  </a:lnTo>
                  <a:lnTo>
                    <a:pt x="58" y="120"/>
                  </a:lnTo>
                  <a:lnTo>
                    <a:pt x="58" y="120"/>
                  </a:lnTo>
                  <a:lnTo>
                    <a:pt x="101" y="98"/>
                  </a:lnTo>
                  <a:lnTo>
                    <a:pt x="122" y="89"/>
                  </a:lnTo>
                  <a:lnTo>
                    <a:pt x="144" y="80"/>
                  </a:lnTo>
                  <a:lnTo>
                    <a:pt x="144" y="80"/>
                  </a:lnTo>
                  <a:lnTo>
                    <a:pt x="182" y="65"/>
                  </a:lnTo>
                  <a:lnTo>
                    <a:pt x="219" y="50"/>
                  </a:lnTo>
                  <a:lnTo>
                    <a:pt x="219" y="50"/>
                  </a:lnTo>
                  <a:lnTo>
                    <a:pt x="228" y="46"/>
                  </a:lnTo>
                  <a:lnTo>
                    <a:pt x="237" y="40"/>
                  </a:lnTo>
                  <a:lnTo>
                    <a:pt x="255" y="29"/>
                  </a:lnTo>
                  <a:lnTo>
                    <a:pt x="274" y="17"/>
                  </a:lnTo>
                  <a:lnTo>
                    <a:pt x="283" y="13"/>
                  </a:lnTo>
                  <a:lnTo>
                    <a:pt x="293" y="10"/>
                  </a:lnTo>
                  <a:lnTo>
                    <a:pt x="293" y="10"/>
                  </a:lnTo>
                  <a:lnTo>
                    <a:pt x="296" y="10"/>
                  </a:lnTo>
                  <a:lnTo>
                    <a:pt x="297" y="8"/>
                  </a:lnTo>
                  <a:lnTo>
                    <a:pt x="297" y="6"/>
                  </a:lnTo>
                  <a:lnTo>
                    <a:pt x="297" y="4"/>
                  </a:lnTo>
                  <a:lnTo>
                    <a:pt x="295" y="1"/>
                  </a:lnTo>
                  <a:lnTo>
                    <a:pt x="292" y="0"/>
                  </a:lnTo>
                  <a:lnTo>
                    <a:pt x="291" y="0"/>
                  </a:lnTo>
                  <a:lnTo>
                    <a:pt x="291"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4" name="Freeform 385"/>
            <p:cNvSpPr/>
            <p:nvPr/>
          </p:nvSpPr>
          <p:spPr bwMode="auto">
            <a:xfrm>
              <a:off x="5468939" y="1271588"/>
              <a:ext cx="187325" cy="80963"/>
            </a:xfrm>
            <a:custGeom>
              <a:avLst/>
              <a:gdLst/>
              <a:ahLst/>
              <a:cxnLst>
                <a:cxn ang="0">
                  <a:pos x="467" y="0"/>
                </a:cxn>
                <a:cxn ang="0">
                  <a:pos x="467" y="0"/>
                </a:cxn>
                <a:cxn ang="0">
                  <a:pos x="458" y="1"/>
                </a:cxn>
                <a:cxn ang="0">
                  <a:pos x="449" y="4"/>
                </a:cxn>
                <a:cxn ang="0">
                  <a:pos x="432" y="11"/>
                </a:cxn>
                <a:cxn ang="0">
                  <a:pos x="432" y="11"/>
                </a:cxn>
                <a:cxn ang="0">
                  <a:pos x="417" y="17"/>
                </a:cxn>
                <a:cxn ang="0">
                  <a:pos x="404" y="21"/>
                </a:cxn>
                <a:cxn ang="0">
                  <a:pos x="391" y="26"/>
                </a:cxn>
                <a:cxn ang="0">
                  <a:pos x="378" y="32"/>
                </a:cxn>
                <a:cxn ang="0">
                  <a:pos x="378" y="32"/>
                </a:cxn>
                <a:cxn ang="0">
                  <a:pos x="324" y="57"/>
                </a:cxn>
                <a:cxn ang="0">
                  <a:pos x="271" y="82"/>
                </a:cxn>
                <a:cxn ang="0">
                  <a:pos x="271" y="82"/>
                </a:cxn>
                <a:cxn ang="0">
                  <a:pos x="237" y="97"/>
                </a:cxn>
                <a:cxn ang="0">
                  <a:pos x="204" y="111"/>
                </a:cxn>
                <a:cxn ang="0">
                  <a:pos x="136" y="137"/>
                </a:cxn>
                <a:cxn ang="0">
                  <a:pos x="69" y="165"/>
                </a:cxn>
                <a:cxn ang="0">
                  <a:pos x="35" y="179"/>
                </a:cxn>
                <a:cxn ang="0">
                  <a:pos x="3" y="193"/>
                </a:cxn>
                <a:cxn ang="0">
                  <a:pos x="3" y="193"/>
                </a:cxn>
                <a:cxn ang="0">
                  <a:pos x="1" y="196"/>
                </a:cxn>
                <a:cxn ang="0">
                  <a:pos x="0" y="197"/>
                </a:cxn>
                <a:cxn ang="0">
                  <a:pos x="0" y="200"/>
                </a:cxn>
                <a:cxn ang="0">
                  <a:pos x="1" y="201"/>
                </a:cxn>
                <a:cxn ang="0">
                  <a:pos x="4" y="204"/>
                </a:cxn>
                <a:cxn ang="0">
                  <a:pos x="7" y="205"/>
                </a:cxn>
                <a:cxn ang="0">
                  <a:pos x="9" y="204"/>
                </a:cxn>
                <a:cxn ang="0">
                  <a:pos x="9" y="204"/>
                </a:cxn>
                <a:cxn ang="0">
                  <a:pos x="39" y="189"/>
                </a:cxn>
                <a:cxn ang="0">
                  <a:pos x="69" y="176"/>
                </a:cxn>
                <a:cxn ang="0">
                  <a:pos x="132" y="150"/>
                </a:cxn>
                <a:cxn ang="0">
                  <a:pos x="195" y="127"/>
                </a:cxn>
                <a:cxn ang="0">
                  <a:pos x="256" y="100"/>
                </a:cxn>
                <a:cxn ang="0">
                  <a:pos x="256" y="100"/>
                </a:cxn>
                <a:cxn ang="0">
                  <a:pos x="289" y="86"/>
                </a:cxn>
                <a:cxn ang="0">
                  <a:pos x="323" y="73"/>
                </a:cxn>
                <a:cxn ang="0">
                  <a:pos x="323" y="73"/>
                </a:cxn>
                <a:cxn ang="0">
                  <a:pos x="344" y="65"/>
                </a:cxn>
                <a:cxn ang="0">
                  <a:pos x="356" y="60"/>
                </a:cxn>
                <a:cxn ang="0">
                  <a:pos x="364" y="55"/>
                </a:cxn>
                <a:cxn ang="0">
                  <a:pos x="364" y="55"/>
                </a:cxn>
                <a:cxn ang="0">
                  <a:pos x="377" y="46"/>
                </a:cxn>
                <a:cxn ang="0">
                  <a:pos x="391" y="39"/>
                </a:cxn>
                <a:cxn ang="0">
                  <a:pos x="407" y="32"/>
                </a:cxn>
                <a:cxn ang="0">
                  <a:pos x="421" y="27"/>
                </a:cxn>
                <a:cxn ang="0">
                  <a:pos x="421" y="27"/>
                </a:cxn>
                <a:cxn ang="0">
                  <a:pos x="445" y="18"/>
                </a:cxn>
                <a:cxn ang="0">
                  <a:pos x="458" y="13"/>
                </a:cxn>
                <a:cxn ang="0">
                  <a:pos x="470" y="10"/>
                </a:cxn>
                <a:cxn ang="0">
                  <a:pos x="470" y="10"/>
                </a:cxn>
                <a:cxn ang="0">
                  <a:pos x="472" y="9"/>
                </a:cxn>
                <a:cxn ang="0">
                  <a:pos x="474" y="8"/>
                </a:cxn>
                <a:cxn ang="0">
                  <a:pos x="474" y="6"/>
                </a:cxn>
                <a:cxn ang="0">
                  <a:pos x="474" y="4"/>
                </a:cxn>
                <a:cxn ang="0">
                  <a:pos x="471" y="0"/>
                </a:cxn>
                <a:cxn ang="0">
                  <a:pos x="470" y="0"/>
                </a:cxn>
                <a:cxn ang="0">
                  <a:pos x="467" y="0"/>
                </a:cxn>
                <a:cxn ang="0">
                  <a:pos x="467" y="0"/>
                </a:cxn>
              </a:cxnLst>
              <a:rect l="0" t="0" r="r" b="b"/>
              <a:pathLst>
                <a:path w="474" h="205">
                  <a:moveTo>
                    <a:pt x="467" y="0"/>
                  </a:moveTo>
                  <a:lnTo>
                    <a:pt x="467" y="0"/>
                  </a:lnTo>
                  <a:lnTo>
                    <a:pt x="458" y="1"/>
                  </a:lnTo>
                  <a:lnTo>
                    <a:pt x="449" y="4"/>
                  </a:lnTo>
                  <a:lnTo>
                    <a:pt x="432" y="11"/>
                  </a:lnTo>
                  <a:lnTo>
                    <a:pt x="432" y="11"/>
                  </a:lnTo>
                  <a:lnTo>
                    <a:pt x="417" y="17"/>
                  </a:lnTo>
                  <a:lnTo>
                    <a:pt x="404" y="21"/>
                  </a:lnTo>
                  <a:lnTo>
                    <a:pt x="391" y="26"/>
                  </a:lnTo>
                  <a:lnTo>
                    <a:pt x="378" y="32"/>
                  </a:lnTo>
                  <a:lnTo>
                    <a:pt x="378" y="32"/>
                  </a:lnTo>
                  <a:lnTo>
                    <a:pt x="324" y="57"/>
                  </a:lnTo>
                  <a:lnTo>
                    <a:pt x="271" y="82"/>
                  </a:lnTo>
                  <a:lnTo>
                    <a:pt x="271" y="82"/>
                  </a:lnTo>
                  <a:lnTo>
                    <a:pt x="237" y="97"/>
                  </a:lnTo>
                  <a:lnTo>
                    <a:pt x="204" y="111"/>
                  </a:lnTo>
                  <a:lnTo>
                    <a:pt x="136" y="137"/>
                  </a:lnTo>
                  <a:lnTo>
                    <a:pt x="69" y="165"/>
                  </a:lnTo>
                  <a:lnTo>
                    <a:pt x="35" y="179"/>
                  </a:lnTo>
                  <a:lnTo>
                    <a:pt x="3" y="193"/>
                  </a:lnTo>
                  <a:lnTo>
                    <a:pt x="3" y="193"/>
                  </a:lnTo>
                  <a:lnTo>
                    <a:pt x="1" y="196"/>
                  </a:lnTo>
                  <a:lnTo>
                    <a:pt x="0" y="197"/>
                  </a:lnTo>
                  <a:lnTo>
                    <a:pt x="0" y="200"/>
                  </a:lnTo>
                  <a:lnTo>
                    <a:pt x="1" y="201"/>
                  </a:lnTo>
                  <a:lnTo>
                    <a:pt x="4" y="204"/>
                  </a:lnTo>
                  <a:lnTo>
                    <a:pt x="7" y="205"/>
                  </a:lnTo>
                  <a:lnTo>
                    <a:pt x="9" y="204"/>
                  </a:lnTo>
                  <a:lnTo>
                    <a:pt x="9" y="204"/>
                  </a:lnTo>
                  <a:lnTo>
                    <a:pt x="39" y="189"/>
                  </a:lnTo>
                  <a:lnTo>
                    <a:pt x="69" y="176"/>
                  </a:lnTo>
                  <a:lnTo>
                    <a:pt x="132" y="150"/>
                  </a:lnTo>
                  <a:lnTo>
                    <a:pt x="195" y="127"/>
                  </a:lnTo>
                  <a:lnTo>
                    <a:pt x="256" y="100"/>
                  </a:lnTo>
                  <a:lnTo>
                    <a:pt x="256" y="100"/>
                  </a:lnTo>
                  <a:lnTo>
                    <a:pt x="289" y="86"/>
                  </a:lnTo>
                  <a:lnTo>
                    <a:pt x="323" y="73"/>
                  </a:lnTo>
                  <a:lnTo>
                    <a:pt x="323" y="73"/>
                  </a:lnTo>
                  <a:lnTo>
                    <a:pt x="344" y="65"/>
                  </a:lnTo>
                  <a:lnTo>
                    <a:pt x="356" y="60"/>
                  </a:lnTo>
                  <a:lnTo>
                    <a:pt x="364" y="55"/>
                  </a:lnTo>
                  <a:lnTo>
                    <a:pt x="364" y="55"/>
                  </a:lnTo>
                  <a:lnTo>
                    <a:pt x="377" y="46"/>
                  </a:lnTo>
                  <a:lnTo>
                    <a:pt x="391" y="39"/>
                  </a:lnTo>
                  <a:lnTo>
                    <a:pt x="407" y="32"/>
                  </a:lnTo>
                  <a:lnTo>
                    <a:pt x="421" y="27"/>
                  </a:lnTo>
                  <a:lnTo>
                    <a:pt x="421" y="27"/>
                  </a:lnTo>
                  <a:lnTo>
                    <a:pt x="445" y="18"/>
                  </a:lnTo>
                  <a:lnTo>
                    <a:pt x="458" y="13"/>
                  </a:lnTo>
                  <a:lnTo>
                    <a:pt x="470" y="10"/>
                  </a:lnTo>
                  <a:lnTo>
                    <a:pt x="470" y="10"/>
                  </a:lnTo>
                  <a:lnTo>
                    <a:pt x="472" y="9"/>
                  </a:lnTo>
                  <a:lnTo>
                    <a:pt x="474" y="8"/>
                  </a:lnTo>
                  <a:lnTo>
                    <a:pt x="474" y="6"/>
                  </a:lnTo>
                  <a:lnTo>
                    <a:pt x="474" y="4"/>
                  </a:lnTo>
                  <a:lnTo>
                    <a:pt x="471" y="0"/>
                  </a:lnTo>
                  <a:lnTo>
                    <a:pt x="470" y="0"/>
                  </a:lnTo>
                  <a:lnTo>
                    <a:pt x="467" y="0"/>
                  </a:lnTo>
                  <a:lnTo>
                    <a:pt x="467"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5" name="Freeform 386"/>
            <p:cNvSpPr/>
            <p:nvPr/>
          </p:nvSpPr>
          <p:spPr bwMode="auto">
            <a:xfrm>
              <a:off x="5697539" y="1277938"/>
              <a:ext cx="190500" cy="130175"/>
            </a:xfrm>
            <a:custGeom>
              <a:avLst/>
              <a:gdLst/>
              <a:ahLst/>
              <a:cxnLst>
                <a:cxn ang="0">
                  <a:pos x="470" y="1"/>
                </a:cxn>
                <a:cxn ang="0">
                  <a:pos x="470" y="1"/>
                </a:cxn>
                <a:cxn ang="0">
                  <a:pos x="439" y="23"/>
                </a:cxn>
                <a:cxn ang="0">
                  <a:pos x="408" y="46"/>
                </a:cxn>
                <a:cxn ang="0">
                  <a:pos x="344" y="89"/>
                </a:cxn>
                <a:cxn ang="0">
                  <a:pos x="280" y="131"/>
                </a:cxn>
                <a:cxn ang="0">
                  <a:pos x="248" y="153"/>
                </a:cxn>
                <a:cxn ang="0">
                  <a:pos x="218" y="176"/>
                </a:cxn>
                <a:cxn ang="0">
                  <a:pos x="218" y="176"/>
                </a:cxn>
                <a:cxn ang="0">
                  <a:pos x="184" y="204"/>
                </a:cxn>
                <a:cxn ang="0">
                  <a:pos x="148" y="229"/>
                </a:cxn>
                <a:cxn ang="0">
                  <a:pos x="111" y="252"/>
                </a:cxn>
                <a:cxn ang="0">
                  <a:pos x="73" y="273"/>
                </a:cxn>
                <a:cxn ang="0">
                  <a:pos x="73" y="273"/>
                </a:cxn>
                <a:cxn ang="0">
                  <a:pos x="59" y="281"/>
                </a:cxn>
                <a:cxn ang="0">
                  <a:pos x="46" y="290"/>
                </a:cxn>
                <a:cxn ang="0">
                  <a:pos x="33" y="299"/>
                </a:cxn>
                <a:cxn ang="0">
                  <a:pos x="18" y="306"/>
                </a:cxn>
                <a:cxn ang="0">
                  <a:pos x="18" y="306"/>
                </a:cxn>
                <a:cxn ang="0">
                  <a:pos x="12" y="310"/>
                </a:cxn>
                <a:cxn ang="0">
                  <a:pos x="6" y="312"/>
                </a:cxn>
                <a:cxn ang="0">
                  <a:pos x="3" y="316"/>
                </a:cxn>
                <a:cxn ang="0">
                  <a:pos x="0" y="323"/>
                </a:cxn>
                <a:cxn ang="0">
                  <a:pos x="0" y="323"/>
                </a:cxn>
                <a:cxn ang="0">
                  <a:pos x="0" y="325"/>
                </a:cxn>
                <a:cxn ang="0">
                  <a:pos x="1" y="328"/>
                </a:cxn>
                <a:cxn ang="0">
                  <a:pos x="4" y="329"/>
                </a:cxn>
                <a:cxn ang="0">
                  <a:pos x="8" y="329"/>
                </a:cxn>
                <a:cxn ang="0">
                  <a:pos x="10" y="328"/>
                </a:cxn>
                <a:cxn ang="0">
                  <a:pos x="10" y="327"/>
                </a:cxn>
                <a:cxn ang="0">
                  <a:pos x="10" y="327"/>
                </a:cxn>
                <a:cxn ang="0">
                  <a:pos x="13" y="323"/>
                </a:cxn>
                <a:cxn ang="0">
                  <a:pos x="18" y="319"/>
                </a:cxn>
                <a:cxn ang="0">
                  <a:pos x="31" y="311"/>
                </a:cxn>
                <a:cxn ang="0">
                  <a:pos x="54" y="298"/>
                </a:cxn>
                <a:cxn ang="0">
                  <a:pos x="54" y="298"/>
                </a:cxn>
                <a:cxn ang="0">
                  <a:pos x="85" y="280"/>
                </a:cxn>
                <a:cxn ang="0">
                  <a:pos x="116" y="261"/>
                </a:cxn>
                <a:cxn ang="0">
                  <a:pos x="116" y="261"/>
                </a:cxn>
                <a:cxn ang="0">
                  <a:pos x="148" y="242"/>
                </a:cxn>
                <a:cxn ang="0">
                  <a:pos x="178" y="222"/>
                </a:cxn>
                <a:cxn ang="0">
                  <a:pos x="207" y="200"/>
                </a:cxn>
                <a:cxn ang="0">
                  <a:pos x="235" y="178"/>
                </a:cxn>
                <a:cxn ang="0">
                  <a:pos x="235" y="178"/>
                </a:cxn>
                <a:cxn ang="0">
                  <a:pos x="264" y="155"/>
                </a:cxn>
                <a:cxn ang="0">
                  <a:pos x="294" y="134"/>
                </a:cxn>
                <a:cxn ang="0">
                  <a:pos x="356" y="93"/>
                </a:cxn>
                <a:cxn ang="0">
                  <a:pos x="417" y="52"/>
                </a:cxn>
                <a:cxn ang="0">
                  <a:pos x="449" y="31"/>
                </a:cxn>
                <a:cxn ang="0">
                  <a:pos x="477" y="9"/>
                </a:cxn>
                <a:cxn ang="0">
                  <a:pos x="477" y="9"/>
                </a:cxn>
                <a:cxn ang="0">
                  <a:pos x="479" y="8"/>
                </a:cxn>
                <a:cxn ang="0">
                  <a:pos x="480" y="5"/>
                </a:cxn>
                <a:cxn ang="0">
                  <a:pos x="479" y="4"/>
                </a:cxn>
                <a:cxn ang="0">
                  <a:pos x="477" y="1"/>
                </a:cxn>
                <a:cxn ang="0">
                  <a:pos x="475" y="0"/>
                </a:cxn>
                <a:cxn ang="0">
                  <a:pos x="472" y="0"/>
                </a:cxn>
                <a:cxn ang="0">
                  <a:pos x="470" y="1"/>
                </a:cxn>
                <a:cxn ang="0">
                  <a:pos x="470" y="1"/>
                </a:cxn>
              </a:cxnLst>
              <a:rect l="0" t="0" r="r" b="b"/>
              <a:pathLst>
                <a:path w="480" h="329">
                  <a:moveTo>
                    <a:pt x="470" y="1"/>
                  </a:moveTo>
                  <a:lnTo>
                    <a:pt x="470" y="1"/>
                  </a:lnTo>
                  <a:lnTo>
                    <a:pt x="439" y="23"/>
                  </a:lnTo>
                  <a:lnTo>
                    <a:pt x="408" y="46"/>
                  </a:lnTo>
                  <a:lnTo>
                    <a:pt x="344" y="89"/>
                  </a:lnTo>
                  <a:lnTo>
                    <a:pt x="280" y="131"/>
                  </a:lnTo>
                  <a:lnTo>
                    <a:pt x="248" y="153"/>
                  </a:lnTo>
                  <a:lnTo>
                    <a:pt x="218" y="176"/>
                  </a:lnTo>
                  <a:lnTo>
                    <a:pt x="218" y="176"/>
                  </a:lnTo>
                  <a:lnTo>
                    <a:pt x="184" y="204"/>
                  </a:lnTo>
                  <a:lnTo>
                    <a:pt x="148" y="229"/>
                  </a:lnTo>
                  <a:lnTo>
                    <a:pt x="111" y="252"/>
                  </a:lnTo>
                  <a:lnTo>
                    <a:pt x="73" y="273"/>
                  </a:lnTo>
                  <a:lnTo>
                    <a:pt x="73" y="273"/>
                  </a:lnTo>
                  <a:lnTo>
                    <a:pt x="59" y="281"/>
                  </a:lnTo>
                  <a:lnTo>
                    <a:pt x="46" y="290"/>
                  </a:lnTo>
                  <a:lnTo>
                    <a:pt x="33" y="299"/>
                  </a:lnTo>
                  <a:lnTo>
                    <a:pt x="18" y="306"/>
                  </a:lnTo>
                  <a:lnTo>
                    <a:pt x="18" y="306"/>
                  </a:lnTo>
                  <a:lnTo>
                    <a:pt x="12" y="310"/>
                  </a:lnTo>
                  <a:lnTo>
                    <a:pt x="6" y="312"/>
                  </a:lnTo>
                  <a:lnTo>
                    <a:pt x="3" y="316"/>
                  </a:lnTo>
                  <a:lnTo>
                    <a:pt x="0" y="323"/>
                  </a:lnTo>
                  <a:lnTo>
                    <a:pt x="0" y="323"/>
                  </a:lnTo>
                  <a:lnTo>
                    <a:pt x="0" y="325"/>
                  </a:lnTo>
                  <a:lnTo>
                    <a:pt x="1" y="328"/>
                  </a:lnTo>
                  <a:lnTo>
                    <a:pt x="4" y="329"/>
                  </a:lnTo>
                  <a:lnTo>
                    <a:pt x="8" y="329"/>
                  </a:lnTo>
                  <a:lnTo>
                    <a:pt x="10" y="328"/>
                  </a:lnTo>
                  <a:lnTo>
                    <a:pt x="10" y="327"/>
                  </a:lnTo>
                  <a:lnTo>
                    <a:pt x="10" y="327"/>
                  </a:lnTo>
                  <a:lnTo>
                    <a:pt x="13" y="323"/>
                  </a:lnTo>
                  <a:lnTo>
                    <a:pt x="18" y="319"/>
                  </a:lnTo>
                  <a:lnTo>
                    <a:pt x="31" y="311"/>
                  </a:lnTo>
                  <a:lnTo>
                    <a:pt x="54" y="298"/>
                  </a:lnTo>
                  <a:lnTo>
                    <a:pt x="54" y="298"/>
                  </a:lnTo>
                  <a:lnTo>
                    <a:pt x="85" y="280"/>
                  </a:lnTo>
                  <a:lnTo>
                    <a:pt x="116" y="261"/>
                  </a:lnTo>
                  <a:lnTo>
                    <a:pt x="116" y="261"/>
                  </a:lnTo>
                  <a:lnTo>
                    <a:pt x="148" y="242"/>
                  </a:lnTo>
                  <a:lnTo>
                    <a:pt x="178" y="222"/>
                  </a:lnTo>
                  <a:lnTo>
                    <a:pt x="207" y="200"/>
                  </a:lnTo>
                  <a:lnTo>
                    <a:pt x="235" y="178"/>
                  </a:lnTo>
                  <a:lnTo>
                    <a:pt x="235" y="178"/>
                  </a:lnTo>
                  <a:lnTo>
                    <a:pt x="264" y="155"/>
                  </a:lnTo>
                  <a:lnTo>
                    <a:pt x="294" y="134"/>
                  </a:lnTo>
                  <a:lnTo>
                    <a:pt x="356" y="93"/>
                  </a:lnTo>
                  <a:lnTo>
                    <a:pt x="417" y="52"/>
                  </a:lnTo>
                  <a:lnTo>
                    <a:pt x="449" y="31"/>
                  </a:lnTo>
                  <a:lnTo>
                    <a:pt x="477" y="9"/>
                  </a:lnTo>
                  <a:lnTo>
                    <a:pt x="477" y="9"/>
                  </a:lnTo>
                  <a:lnTo>
                    <a:pt x="479" y="8"/>
                  </a:lnTo>
                  <a:lnTo>
                    <a:pt x="480" y="5"/>
                  </a:lnTo>
                  <a:lnTo>
                    <a:pt x="479" y="4"/>
                  </a:lnTo>
                  <a:lnTo>
                    <a:pt x="477" y="1"/>
                  </a:lnTo>
                  <a:lnTo>
                    <a:pt x="475" y="0"/>
                  </a:lnTo>
                  <a:lnTo>
                    <a:pt x="472" y="0"/>
                  </a:lnTo>
                  <a:lnTo>
                    <a:pt x="470" y="1"/>
                  </a:lnTo>
                  <a:lnTo>
                    <a:pt x="470"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6" name="Freeform 387"/>
            <p:cNvSpPr/>
            <p:nvPr/>
          </p:nvSpPr>
          <p:spPr bwMode="auto">
            <a:xfrm>
              <a:off x="5686426" y="1303338"/>
              <a:ext cx="265113" cy="166688"/>
            </a:xfrm>
            <a:custGeom>
              <a:avLst/>
              <a:gdLst/>
              <a:ahLst/>
              <a:cxnLst>
                <a:cxn ang="0">
                  <a:pos x="657" y="6"/>
                </a:cxn>
                <a:cxn ang="0">
                  <a:pos x="650" y="9"/>
                </a:cxn>
                <a:cxn ang="0">
                  <a:pos x="631" y="19"/>
                </a:cxn>
                <a:cxn ang="0">
                  <a:pos x="604" y="34"/>
                </a:cxn>
                <a:cxn ang="0">
                  <a:pos x="595" y="37"/>
                </a:cxn>
                <a:cxn ang="0">
                  <a:pos x="581" y="51"/>
                </a:cxn>
                <a:cxn ang="0">
                  <a:pos x="573" y="57"/>
                </a:cxn>
                <a:cxn ang="0">
                  <a:pos x="526" y="90"/>
                </a:cxn>
                <a:cxn ang="0">
                  <a:pos x="437" y="146"/>
                </a:cxn>
                <a:cxn ang="0">
                  <a:pos x="345" y="200"/>
                </a:cxn>
                <a:cxn ang="0">
                  <a:pos x="243" y="260"/>
                </a:cxn>
                <a:cxn ang="0">
                  <a:pos x="140" y="320"/>
                </a:cxn>
                <a:cxn ang="0">
                  <a:pos x="97" y="347"/>
                </a:cxn>
                <a:cxn ang="0">
                  <a:pos x="86" y="354"/>
                </a:cxn>
                <a:cxn ang="0">
                  <a:pos x="51" y="371"/>
                </a:cxn>
                <a:cxn ang="0">
                  <a:pos x="37" y="379"/>
                </a:cxn>
                <a:cxn ang="0">
                  <a:pos x="11" y="400"/>
                </a:cxn>
                <a:cxn ang="0">
                  <a:pos x="1" y="413"/>
                </a:cxn>
                <a:cxn ang="0">
                  <a:pos x="0" y="415"/>
                </a:cxn>
                <a:cxn ang="0">
                  <a:pos x="3" y="421"/>
                </a:cxn>
                <a:cxn ang="0">
                  <a:pos x="9" y="421"/>
                </a:cxn>
                <a:cxn ang="0">
                  <a:pos x="11" y="418"/>
                </a:cxn>
                <a:cxn ang="0">
                  <a:pos x="24" y="404"/>
                </a:cxn>
                <a:cxn ang="0">
                  <a:pos x="39" y="392"/>
                </a:cxn>
                <a:cxn ang="0">
                  <a:pos x="73" y="372"/>
                </a:cxn>
                <a:cxn ang="0">
                  <a:pos x="94" y="362"/>
                </a:cxn>
                <a:cxn ang="0">
                  <a:pos x="135" y="336"/>
                </a:cxn>
                <a:cxn ang="0">
                  <a:pos x="156" y="324"/>
                </a:cxn>
                <a:cxn ang="0">
                  <a:pos x="352" y="209"/>
                </a:cxn>
                <a:cxn ang="0">
                  <a:pos x="517" y="109"/>
                </a:cxn>
                <a:cxn ang="0">
                  <a:pos x="536" y="96"/>
                </a:cxn>
                <a:cxn ang="0">
                  <a:pos x="594" y="56"/>
                </a:cxn>
                <a:cxn ang="0">
                  <a:pos x="610" y="44"/>
                </a:cxn>
                <a:cxn ang="0">
                  <a:pos x="636" y="27"/>
                </a:cxn>
                <a:cxn ang="0">
                  <a:pos x="654" y="18"/>
                </a:cxn>
                <a:cxn ang="0">
                  <a:pos x="662" y="17"/>
                </a:cxn>
                <a:cxn ang="0">
                  <a:pos x="667" y="13"/>
                </a:cxn>
                <a:cxn ang="0">
                  <a:pos x="669" y="5"/>
                </a:cxn>
                <a:cxn ang="0">
                  <a:pos x="667" y="2"/>
                </a:cxn>
                <a:cxn ang="0">
                  <a:pos x="662" y="0"/>
                </a:cxn>
                <a:cxn ang="0">
                  <a:pos x="657" y="2"/>
                </a:cxn>
                <a:cxn ang="0">
                  <a:pos x="657" y="5"/>
                </a:cxn>
              </a:cxnLst>
              <a:rect l="0" t="0" r="r" b="b"/>
              <a:pathLst>
                <a:path w="669" h="421">
                  <a:moveTo>
                    <a:pt x="657" y="5"/>
                  </a:moveTo>
                  <a:lnTo>
                    <a:pt x="657" y="6"/>
                  </a:lnTo>
                  <a:lnTo>
                    <a:pt x="657" y="6"/>
                  </a:lnTo>
                  <a:lnTo>
                    <a:pt x="650" y="9"/>
                  </a:lnTo>
                  <a:lnTo>
                    <a:pt x="642" y="11"/>
                  </a:lnTo>
                  <a:lnTo>
                    <a:pt x="631" y="19"/>
                  </a:lnTo>
                  <a:lnTo>
                    <a:pt x="618" y="27"/>
                  </a:lnTo>
                  <a:lnTo>
                    <a:pt x="604" y="34"/>
                  </a:lnTo>
                  <a:lnTo>
                    <a:pt x="604" y="34"/>
                  </a:lnTo>
                  <a:lnTo>
                    <a:pt x="595" y="37"/>
                  </a:lnTo>
                  <a:lnTo>
                    <a:pt x="589" y="44"/>
                  </a:lnTo>
                  <a:lnTo>
                    <a:pt x="581" y="51"/>
                  </a:lnTo>
                  <a:lnTo>
                    <a:pt x="573" y="57"/>
                  </a:lnTo>
                  <a:lnTo>
                    <a:pt x="573" y="57"/>
                  </a:lnTo>
                  <a:lnTo>
                    <a:pt x="526" y="90"/>
                  </a:lnTo>
                  <a:lnTo>
                    <a:pt x="526" y="90"/>
                  </a:lnTo>
                  <a:lnTo>
                    <a:pt x="482" y="119"/>
                  </a:lnTo>
                  <a:lnTo>
                    <a:pt x="437" y="146"/>
                  </a:lnTo>
                  <a:lnTo>
                    <a:pt x="391" y="172"/>
                  </a:lnTo>
                  <a:lnTo>
                    <a:pt x="345" y="200"/>
                  </a:lnTo>
                  <a:lnTo>
                    <a:pt x="345" y="200"/>
                  </a:lnTo>
                  <a:lnTo>
                    <a:pt x="243" y="260"/>
                  </a:lnTo>
                  <a:lnTo>
                    <a:pt x="140" y="320"/>
                  </a:lnTo>
                  <a:lnTo>
                    <a:pt x="140" y="320"/>
                  </a:lnTo>
                  <a:lnTo>
                    <a:pt x="118" y="333"/>
                  </a:lnTo>
                  <a:lnTo>
                    <a:pt x="97" y="347"/>
                  </a:lnTo>
                  <a:lnTo>
                    <a:pt x="97" y="347"/>
                  </a:lnTo>
                  <a:lnTo>
                    <a:pt x="86" y="354"/>
                  </a:lnTo>
                  <a:lnTo>
                    <a:pt x="75" y="360"/>
                  </a:lnTo>
                  <a:lnTo>
                    <a:pt x="51" y="371"/>
                  </a:lnTo>
                  <a:lnTo>
                    <a:pt x="51" y="371"/>
                  </a:lnTo>
                  <a:lnTo>
                    <a:pt x="37" y="379"/>
                  </a:lnTo>
                  <a:lnTo>
                    <a:pt x="24" y="389"/>
                  </a:lnTo>
                  <a:lnTo>
                    <a:pt x="11" y="400"/>
                  </a:lnTo>
                  <a:lnTo>
                    <a:pt x="5" y="406"/>
                  </a:lnTo>
                  <a:lnTo>
                    <a:pt x="1" y="413"/>
                  </a:lnTo>
                  <a:lnTo>
                    <a:pt x="1" y="413"/>
                  </a:lnTo>
                  <a:lnTo>
                    <a:pt x="0" y="415"/>
                  </a:lnTo>
                  <a:lnTo>
                    <a:pt x="0" y="417"/>
                  </a:lnTo>
                  <a:lnTo>
                    <a:pt x="3" y="421"/>
                  </a:lnTo>
                  <a:lnTo>
                    <a:pt x="7" y="421"/>
                  </a:lnTo>
                  <a:lnTo>
                    <a:pt x="9" y="421"/>
                  </a:lnTo>
                  <a:lnTo>
                    <a:pt x="11" y="418"/>
                  </a:lnTo>
                  <a:lnTo>
                    <a:pt x="11" y="418"/>
                  </a:lnTo>
                  <a:lnTo>
                    <a:pt x="17" y="410"/>
                  </a:lnTo>
                  <a:lnTo>
                    <a:pt x="24" y="404"/>
                  </a:lnTo>
                  <a:lnTo>
                    <a:pt x="32" y="397"/>
                  </a:lnTo>
                  <a:lnTo>
                    <a:pt x="39" y="392"/>
                  </a:lnTo>
                  <a:lnTo>
                    <a:pt x="56" y="381"/>
                  </a:lnTo>
                  <a:lnTo>
                    <a:pt x="73" y="372"/>
                  </a:lnTo>
                  <a:lnTo>
                    <a:pt x="73" y="372"/>
                  </a:lnTo>
                  <a:lnTo>
                    <a:pt x="94" y="362"/>
                  </a:lnTo>
                  <a:lnTo>
                    <a:pt x="115" y="349"/>
                  </a:lnTo>
                  <a:lnTo>
                    <a:pt x="135" y="336"/>
                  </a:lnTo>
                  <a:lnTo>
                    <a:pt x="156" y="324"/>
                  </a:lnTo>
                  <a:lnTo>
                    <a:pt x="156" y="324"/>
                  </a:lnTo>
                  <a:lnTo>
                    <a:pt x="352" y="209"/>
                  </a:lnTo>
                  <a:lnTo>
                    <a:pt x="352" y="209"/>
                  </a:lnTo>
                  <a:lnTo>
                    <a:pt x="434" y="159"/>
                  </a:lnTo>
                  <a:lnTo>
                    <a:pt x="517" y="109"/>
                  </a:lnTo>
                  <a:lnTo>
                    <a:pt x="517" y="109"/>
                  </a:lnTo>
                  <a:lnTo>
                    <a:pt x="536" y="96"/>
                  </a:lnTo>
                  <a:lnTo>
                    <a:pt x="556" y="83"/>
                  </a:lnTo>
                  <a:lnTo>
                    <a:pt x="594" y="56"/>
                  </a:lnTo>
                  <a:lnTo>
                    <a:pt x="594" y="56"/>
                  </a:lnTo>
                  <a:lnTo>
                    <a:pt x="610" y="44"/>
                  </a:lnTo>
                  <a:lnTo>
                    <a:pt x="627" y="32"/>
                  </a:lnTo>
                  <a:lnTo>
                    <a:pt x="636" y="27"/>
                  </a:lnTo>
                  <a:lnTo>
                    <a:pt x="645" y="22"/>
                  </a:lnTo>
                  <a:lnTo>
                    <a:pt x="654" y="18"/>
                  </a:lnTo>
                  <a:lnTo>
                    <a:pt x="662" y="17"/>
                  </a:lnTo>
                  <a:lnTo>
                    <a:pt x="662" y="17"/>
                  </a:lnTo>
                  <a:lnTo>
                    <a:pt x="666" y="14"/>
                  </a:lnTo>
                  <a:lnTo>
                    <a:pt x="667" y="13"/>
                  </a:lnTo>
                  <a:lnTo>
                    <a:pt x="669" y="10"/>
                  </a:lnTo>
                  <a:lnTo>
                    <a:pt x="669" y="5"/>
                  </a:lnTo>
                  <a:lnTo>
                    <a:pt x="669" y="5"/>
                  </a:lnTo>
                  <a:lnTo>
                    <a:pt x="667" y="2"/>
                  </a:lnTo>
                  <a:lnTo>
                    <a:pt x="666" y="1"/>
                  </a:lnTo>
                  <a:lnTo>
                    <a:pt x="662" y="0"/>
                  </a:lnTo>
                  <a:lnTo>
                    <a:pt x="658" y="1"/>
                  </a:lnTo>
                  <a:lnTo>
                    <a:pt x="657" y="2"/>
                  </a:lnTo>
                  <a:lnTo>
                    <a:pt x="657" y="5"/>
                  </a:lnTo>
                  <a:lnTo>
                    <a:pt x="657"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7" name="Freeform 388"/>
            <p:cNvSpPr/>
            <p:nvPr/>
          </p:nvSpPr>
          <p:spPr bwMode="auto">
            <a:xfrm>
              <a:off x="5648326" y="1501776"/>
              <a:ext cx="149225" cy="60325"/>
            </a:xfrm>
            <a:custGeom>
              <a:avLst/>
              <a:gdLst/>
              <a:ahLst/>
              <a:cxnLst>
                <a:cxn ang="0">
                  <a:pos x="372" y="0"/>
                </a:cxn>
                <a:cxn ang="0">
                  <a:pos x="372" y="0"/>
                </a:cxn>
                <a:cxn ang="0">
                  <a:pos x="361" y="1"/>
                </a:cxn>
                <a:cxn ang="0">
                  <a:pos x="352" y="4"/>
                </a:cxn>
                <a:cxn ang="0">
                  <a:pos x="334" y="10"/>
                </a:cxn>
                <a:cxn ang="0">
                  <a:pos x="297" y="26"/>
                </a:cxn>
                <a:cxn ang="0">
                  <a:pos x="297" y="26"/>
                </a:cxn>
                <a:cxn ang="0">
                  <a:pos x="271" y="36"/>
                </a:cxn>
                <a:cxn ang="0">
                  <a:pos x="244" y="45"/>
                </a:cxn>
                <a:cxn ang="0">
                  <a:pos x="218" y="55"/>
                </a:cxn>
                <a:cxn ang="0">
                  <a:pos x="191" y="64"/>
                </a:cxn>
                <a:cxn ang="0">
                  <a:pos x="191" y="64"/>
                </a:cxn>
                <a:cxn ang="0">
                  <a:pos x="102" y="99"/>
                </a:cxn>
                <a:cxn ang="0">
                  <a:pos x="58" y="117"/>
                </a:cxn>
                <a:cxn ang="0">
                  <a:pos x="15" y="137"/>
                </a:cxn>
                <a:cxn ang="0">
                  <a:pos x="15" y="137"/>
                </a:cxn>
                <a:cxn ang="0">
                  <a:pos x="11" y="136"/>
                </a:cxn>
                <a:cxn ang="0">
                  <a:pos x="10" y="137"/>
                </a:cxn>
                <a:cxn ang="0">
                  <a:pos x="8" y="138"/>
                </a:cxn>
                <a:cxn ang="0">
                  <a:pos x="2" y="144"/>
                </a:cxn>
                <a:cxn ang="0">
                  <a:pos x="2" y="144"/>
                </a:cxn>
                <a:cxn ang="0">
                  <a:pos x="0" y="145"/>
                </a:cxn>
                <a:cxn ang="0">
                  <a:pos x="0" y="147"/>
                </a:cxn>
                <a:cxn ang="0">
                  <a:pos x="2" y="151"/>
                </a:cxn>
                <a:cxn ang="0">
                  <a:pos x="4" y="153"/>
                </a:cxn>
                <a:cxn ang="0">
                  <a:pos x="7" y="153"/>
                </a:cxn>
                <a:cxn ang="0">
                  <a:pos x="8" y="153"/>
                </a:cxn>
                <a:cxn ang="0">
                  <a:pos x="8" y="153"/>
                </a:cxn>
                <a:cxn ang="0">
                  <a:pos x="54" y="132"/>
                </a:cxn>
                <a:cxn ang="0">
                  <a:pos x="101" y="112"/>
                </a:cxn>
                <a:cxn ang="0">
                  <a:pos x="194" y="76"/>
                </a:cxn>
                <a:cxn ang="0">
                  <a:pos x="194" y="76"/>
                </a:cxn>
                <a:cxn ang="0">
                  <a:pos x="215" y="66"/>
                </a:cxn>
                <a:cxn ang="0">
                  <a:pos x="237" y="59"/>
                </a:cxn>
                <a:cxn ang="0">
                  <a:pos x="282" y="44"/>
                </a:cxn>
                <a:cxn ang="0">
                  <a:pos x="282" y="44"/>
                </a:cxn>
                <a:cxn ang="0">
                  <a:pos x="304" y="35"/>
                </a:cxn>
                <a:cxn ang="0">
                  <a:pos x="326" y="25"/>
                </a:cxn>
                <a:cxn ang="0">
                  <a:pos x="348" y="15"/>
                </a:cxn>
                <a:cxn ang="0">
                  <a:pos x="360" y="13"/>
                </a:cxn>
                <a:cxn ang="0">
                  <a:pos x="372" y="10"/>
                </a:cxn>
                <a:cxn ang="0">
                  <a:pos x="372" y="10"/>
                </a:cxn>
                <a:cxn ang="0">
                  <a:pos x="373" y="10"/>
                </a:cxn>
                <a:cxn ang="0">
                  <a:pos x="376" y="9"/>
                </a:cxn>
                <a:cxn ang="0">
                  <a:pos x="377" y="5"/>
                </a:cxn>
                <a:cxn ang="0">
                  <a:pos x="377" y="2"/>
                </a:cxn>
                <a:cxn ang="0">
                  <a:pos x="376" y="1"/>
                </a:cxn>
                <a:cxn ang="0">
                  <a:pos x="373" y="0"/>
                </a:cxn>
                <a:cxn ang="0">
                  <a:pos x="372" y="0"/>
                </a:cxn>
                <a:cxn ang="0">
                  <a:pos x="372" y="0"/>
                </a:cxn>
              </a:cxnLst>
              <a:rect l="0" t="0" r="r" b="b"/>
              <a:pathLst>
                <a:path w="377" h="153">
                  <a:moveTo>
                    <a:pt x="372" y="0"/>
                  </a:moveTo>
                  <a:lnTo>
                    <a:pt x="372" y="0"/>
                  </a:lnTo>
                  <a:lnTo>
                    <a:pt x="361" y="1"/>
                  </a:lnTo>
                  <a:lnTo>
                    <a:pt x="352" y="4"/>
                  </a:lnTo>
                  <a:lnTo>
                    <a:pt x="334" y="10"/>
                  </a:lnTo>
                  <a:lnTo>
                    <a:pt x="297" y="26"/>
                  </a:lnTo>
                  <a:lnTo>
                    <a:pt x="297" y="26"/>
                  </a:lnTo>
                  <a:lnTo>
                    <a:pt x="271" y="36"/>
                  </a:lnTo>
                  <a:lnTo>
                    <a:pt x="244" y="45"/>
                  </a:lnTo>
                  <a:lnTo>
                    <a:pt x="218" y="55"/>
                  </a:lnTo>
                  <a:lnTo>
                    <a:pt x="191" y="64"/>
                  </a:lnTo>
                  <a:lnTo>
                    <a:pt x="191" y="64"/>
                  </a:lnTo>
                  <a:lnTo>
                    <a:pt x="102" y="99"/>
                  </a:lnTo>
                  <a:lnTo>
                    <a:pt x="58" y="117"/>
                  </a:lnTo>
                  <a:lnTo>
                    <a:pt x="15" y="137"/>
                  </a:lnTo>
                  <a:lnTo>
                    <a:pt x="15" y="137"/>
                  </a:lnTo>
                  <a:lnTo>
                    <a:pt x="11" y="136"/>
                  </a:lnTo>
                  <a:lnTo>
                    <a:pt x="10" y="137"/>
                  </a:lnTo>
                  <a:lnTo>
                    <a:pt x="8" y="138"/>
                  </a:lnTo>
                  <a:lnTo>
                    <a:pt x="2" y="144"/>
                  </a:lnTo>
                  <a:lnTo>
                    <a:pt x="2" y="144"/>
                  </a:lnTo>
                  <a:lnTo>
                    <a:pt x="0" y="145"/>
                  </a:lnTo>
                  <a:lnTo>
                    <a:pt x="0" y="147"/>
                  </a:lnTo>
                  <a:lnTo>
                    <a:pt x="2" y="151"/>
                  </a:lnTo>
                  <a:lnTo>
                    <a:pt x="4" y="153"/>
                  </a:lnTo>
                  <a:lnTo>
                    <a:pt x="7" y="153"/>
                  </a:lnTo>
                  <a:lnTo>
                    <a:pt x="8" y="153"/>
                  </a:lnTo>
                  <a:lnTo>
                    <a:pt x="8" y="153"/>
                  </a:lnTo>
                  <a:lnTo>
                    <a:pt x="54" y="132"/>
                  </a:lnTo>
                  <a:lnTo>
                    <a:pt x="101" y="112"/>
                  </a:lnTo>
                  <a:lnTo>
                    <a:pt x="194" y="76"/>
                  </a:lnTo>
                  <a:lnTo>
                    <a:pt x="194" y="76"/>
                  </a:lnTo>
                  <a:lnTo>
                    <a:pt x="215" y="66"/>
                  </a:lnTo>
                  <a:lnTo>
                    <a:pt x="237" y="59"/>
                  </a:lnTo>
                  <a:lnTo>
                    <a:pt x="282" y="44"/>
                  </a:lnTo>
                  <a:lnTo>
                    <a:pt x="282" y="44"/>
                  </a:lnTo>
                  <a:lnTo>
                    <a:pt x="304" y="35"/>
                  </a:lnTo>
                  <a:lnTo>
                    <a:pt x="326" y="25"/>
                  </a:lnTo>
                  <a:lnTo>
                    <a:pt x="348" y="15"/>
                  </a:lnTo>
                  <a:lnTo>
                    <a:pt x="360" y="13"/>
                  </a:lnTo>
                  <a:lnTo>
                    <a:pt x="372" y="10"/>
                  </a:lnTo>
                  <a:lnTo>
                    <a:pt x="372" y="10"/>
                  </a:lnTo>
                  <a:lnTo>
                    <a:pt x="373" y="10"/>
                  </a:lnTo>
                  <a:lnTo>
                    <a:pt x="376" y="9"/>
                  </a:lnTo>
                  <a:lnTo>
                    <a:pt x="377" y="5"/>
                  </a:lnTo>
                  <a:lnTo>
                    <a:pt x="377" y="2"/>
                  </a:lnTo>
                  <a:lnTo>
                    <a:pt x="376" y="1"/>
                  </a:lnTo>
                  <a:lnTo>
                    <a:pt x="373" y="0"/>
                  </a:lnTo>
                  <a:lnTo>
                    <a:pt x="372" y="0"/>
                  </a:lnTo>
                  <a:lnTo>
                    <a:pt x="372"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8" name="Freeform 389"/>
            <p:cNvSpPr/>
            <p:nvPr/>
          </p:nvSpPr>
          <p:spPr bwMode="auto">
            <a:xfrm>
              <a:off x="5649914" y="1543051"/>
              <a:ext cx="96838" cy="36513"/>
            </a:xfrm>
            <a:custGeom>
              <a:avLst/>
              <a:gdLst/>
              <a:ahLst/>
              <a:cxnLst>
                <a:cxn ang="0">
                  <a:pos x="238" y="0"/>
                </a:cxn>
                <a:cxn ang="0">
                  <a:pos x="238" y="0"/>
                </a:cxn>
                <a:cxn ang="0">
                  <a:pos x="226" y="4"/>
                </a:cxn>
                <a:cxn ang="0">
                  <a:pos x="214" y="9"/>
                </a:cxn>
                <a:cxn ang="0">
                  <a:pos x="201" y="14"/>
                </a:cxn>
                <a:cxn ang="0">
                  <a:pos x="194" y="15"/>
                </a:cxn>
                <a:cxn ang="0">
                  <a:pos x="188" y="17"/>
                </a:cxn>
                <a:cxn ang="0">
                  <a:pos x="188" y="17"/>
                </a:cxn>
                <a:cxn ang="0">
                  <a:pos x="174" y="19"/>
                </a:cxn>
                <a:cxn ang="0">
                  <a:pos x="158" y="25"/>
                </a:cxn>
                <a:cxn ang="0">
                  <a:pos x="130" y="36"/>
                </a:cxn>
                <a:cxn ang="0">
                  <a:pos x="130" y="36"/>
                </a:cxn>
                <a:cxn ang="0">
                  <a:pos x="115" y="42"/>
                </a:cxn>
                <a:cxn ang="0">
                  <a:pos x="99" y="49"/>
                </a:cxn>
                <a:cxn ang="0">
                  <a:pos x="69" y="62"/>
                </a:cxn>
                <a:cxn ang="0">
                  <a:pos x="53" y="69"/>
                </a:cxn>
                <a:cxn ang="0">
                  <a:pos x="38" y="74"/>
                </a:cxn>
                <a:cxn ang="0">
                  <a:pos x="22" y="78"/>
                </a:cxn>
                <a:cxn ang="0">
                  <a:pos x="6" y="79"/>
                </a:cxn>
                <a:cxn ang="0">
                  <a:pos x="6" y="79"/>
                </a:cxn>
                <a:cxn ang="0">
                  <a:pos x="4" y="81"/>
                </a:cxn>
                <a:cxn ang="0">
                  <a:pos x="1" y="82"/>
                </a:cxn>
                <a:cxn ang="0">
                  <a:pos x="0" y="86"/>
                </a:cxn>
                <a:cxn ang="0">
                  <a:pos x="1" y="90"/>
                </a:cxn>
                <a:cxn ang="0">
                  <a:pos x="4" y="91"/>
                </a:cxn>
                <a:cxn ang="0">
                  <a:pos x="6" y="91"/>
                </a:cxn>
                <a:cxn ang="0">
                  <a:pos x="6" y="91"/>
                </a:cxn>
                <a:cxn ang="0">
                  <a:pos x="21" y="90"/>
                </a:cxn>
                <a:cxn ang="0">
                  <a:pos x="35" y="87"/>
                </a:cxn>
                <a:cxn ang="0">
                  <a:pos x="49" y="82"/>
                </a:cxn>
                <a:cxn ang="0">
                  <a:pos x="64" y="78"/>
                </a:cxn>
                <a:cxn ang="0">
                  <a:pos x="92" y="65"/>
                </a:cxn>
                <a:cxn ang="0">
                  <a:pos x="119" y="53"/>
                </a:cxn>
                <a:cxn ang="0">
                  <a:pos x="119" y="53"/>
                </a:cxn>
                <a:cxn ang="0">
                  <a:pos x="137" y="44"/>
                </a:cxn>
                <a:cxn ang="0">
                  <a:pos x="157" y="38"/>
                </a:cxn>
                <a:cxn ang="0">
                  <a:pos x="176" y="31"/>
                </a:cxn>
                <a:cxn ang="0">
                  <a:pos x="194" y="28"/>
                </a:cxn>
                <a:cxn ang="0">
                  <a:pos x="194" y="28"/>
                </a:cxn>
                <a:cxn ang="0">
                  <a:pos x="201" y="27"/>
                </a:cxn>
                <a:cxn ang="0">
                  <a:pos x="208" y="25"/>
                </a:cxn>
                <a:cxn ang="0">
                  <a:pos x="218" y="21"/>
                </a:cxn>
                <a:cxn ang="0">
                  <a:pos x="230" y="15"/>
                </a:cxn>
                <a:cxn ang="0">
                  <a:pos x="242" y="11"/>
                </a:cxn>
                <a:cxn ang="0">
                  <a:pos x="242" y="11"/>
                </a:cxn>
                <a:cxn ang="0">
                  <a:pos x="243" y="10"/>
                </a:cxn>
                <a:cxn ang="0">
                  <a:pos x="244" y="9"/>
                </a:cxn>
                <a:cxn ang="0">
                  <a:pos x="246" y="6"/>
                </a:cxn>
                <a:cxn ang="0">
                  <a:pos x="246" y="5"/>
                </a:cxn>
                <a:cxn ang="0">
                  <a:pos x="243" y="1"/>
                </a:cxn>
                <a:cxn ang="0">
                  <a:pos x="240" y="0"/>
                </a:cxn>
                <a:cxn ang="0">
                  <a:pos x="238" y="0"/>
                </a:cxn>
                <a:cxn ang="0">
                  <a:pos x="238" y="0"/>
                </a:cxn>
              </a:cxnLst>
              <a:rect l="0" t="0" r="r" b="b"/>
              <a:pathLst>
                <a:path w="246" h="91">
                  <a:moveTo>
                    <a:pt x="238" y="0"/>
                  </a:moveTo>
                  <a:lnTo>
                    <a:pt x="238" y="0"/>
                  </a:lnTo>
                  <a:lnTo>
                    <a:pt x="226" y="4"/>
                  </a:lnTo>
                  <a:lnTo>
                    <a:pt x="214" y="9"/>
                  </a:lnTo>
                  <a:lnTo>
                    <a:pt x="201" y="14"/>
                  </a:lnTo>
                  <a:lnTo>
                    <a:pt x="194" y="15"/>
                  </a:lnTo>
                  <a:lnTo>
                    <a:pt x="188" y="17"/>
                  </a:lnTo>
                  <a:lnTo>
                    <a:pt x="188" y="17"/>
                  </a:lnTo>
                  <a:lnTo>
                    <a:pt x="174" y="19"/>
                  </a:lnTo>
                  <a:lnTo>
                    <a:pt x="158" y="25"/>
                  </a:lnTo>
                  <a:lnTo>
                    <a:pt x="130" y="36"/>
                  </a:lnTo>
                  <a:lnTo>
                    <a:pt x="130" y="36"/>
                  </a:lnTo>
                  <a:lnTo>
                    <a:pt x="115" y="42"/>
                  </a:lnTo>
                  <a:lnTo>
                    <a:pt x="99" y="49"/>
                  </a:lnTo>
                  <a:lnTo>
                    <a:pt x="69" y="62"/>
                  </a:lnTo>
                  <a:lnTo>
                    <a:pt x="53" y="69"/>
                  </a:lnTo>
                  <a:lnTo>
                    <a:pt x="38" y="74"/>
                  </a:lnTo>
                  <a:lnTo>
                    <a:pt x="22" y="78"/>
                  </a:lnTo>
                  <a:lnTo>
                    <a:pt x="6" y="79"/>
                  </a:lnTo>
                  <a:lnTo>
                    <a:pt x="6" y="79"/>
                  </a:lnTo>
                  <a:lnTo>
                    <a:pt x="4" y="81"/>
                  </a:lnTo>
                  <a:lnTo>
                    <a:pt x="1" y="82"/>
                  </a:lnTo>
                  <a:lnTo>
                    <a:pt x="0" y="86"/>
                  </a:lnTo>
                  <a:lnTo>
                    <a:pt x="1" y="90"/>
                  </a:lnTo>
                  <a:lnTo>
                    <a:pt x="4" y="91"/>
                  </a:lnTo>
                  <a:lnTo>
                    <a:pt x="6" y="91"/>
                  </a:lnTo>
                  <a:lnTo>
                    <a:pt x="6" y="91"/>
                  </a:lnTo>
                  <a:lnTo>
                    <a:pt x="21" y="90"/>
                  </a:lnTo>
                  <a:lnTo>
                    <a:pt x="35" y="87"/>
                  </a:lnTo>
                  <a:lnTo>
                    <a:pt x="49" y="82"/>
                  </a:lnTo>
                  <a:lnTo>
                    <a:pt x="64" y="78"/>
                  </a:lnTo>
                  <a:lnTo>
                    <a:pt x="92" y="65"/>
                  </a:lnTo>
                  <a:lnTo>
                    <a:pt x="119" y="53"/>
                  </a:lnTo>
                  <a:lnTo>
                    <a:pt x="119" y="53"/>
                  </a:lnTo>
                  <a:lnTo>
                    <a:pt x="137" y="44"/>
                  </a:lnTo>
                  <a:lnTo>
                    <a:pt x="157" y="38"/>
                  </a:lnTo>
                  <a:lnTo>
                    <a:pt x="176" y="31"/>
                  </a:lnTo>
                  <a:lnTo>
                    <a:pt x="194" y="28"/>
                  </a:lnTo>
                  <a:lnTo>
                    <a:pt x="194" y="28"/>
                  </a:lnTo>
                  <a:lnTo>
                    <a:pt x="201" y="27"/>
                  </a:lnTo>
                  <a:lnTo>
                    <a:pt x="208" y="25"/>
                  </a:lnTo>
                  <a:lnTo>
                    <a:pt x="218" y="21"/>
                  </a:lnTo>
                  <a:lnTo>
                    <a:pt x="230" y="15"/>
                  </a:lnTo>
                  <a:lnTo>
                    <a:pt x="242" y="11"/>
                  </a:lnTo>
                  <a:lnTo>
                    <a:pt x="242" y="11"/>
                  </a:lnTo>
                  <a:lnTo>
                    <a:pt x="243" y="10"/>
                  </a:lnTo>
                  <a:lnTo>
                    <a:pt x="244" y="9"/>
                  </a:lnTo>
                  <a:lnTo>
                    <a:pt x="246" y="6"/>
                  </a:lnTo>
                  <a:lnTo>
                    <a:pt x="246" y="5"/>
                  </a:lnTo>
                  <a:lnTo>
                    <a:pt x="243" y="1"/>
                  </a:lnTo>
                  <a:lnTo>
                    <a:pt x="240" y="0"/>
                  </a:lnTo>
                  <a:lnTo>
                    <a:pt x="238" y="0"/>
                  </a:lnTo>
                  <a:lnTo>
                    <a:pt x="23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19" name="Freeform 390"/>
            <p:cNvSpPr/>
            <p:nvPr/>
          </p:nvSpPr>
          <p:spPr bwMode="auto">
            <a:xfrm>
              <a:off x="5273676" y="1162051"/>
              <a:ext cx="122238" cy="95250"/>
            </a:xfrm>
            <a:custGeom>
              <a:avLst/>
              <a:gdLst/>
              <a:ahLst/>
              <a:cxnLst>
                <a:cxn ang="0">
                  <a:pos x="298" y="1"/>
                </a:cxn>
                <a:cxn ang="0">
                  <a:pos x="298" y="1"/>
                </a:cxn>
                <a:cxn ang="0">
                  <a:pos x="277" y="21"/>
                </a:cxn>
                <a:cxn ang="0">
                  <a:pos x="256" y="39"/>
                </a:cxn>
                <a:cxn ang="0">
                  <a:pos x="234" y="56"/>
                </a:cxn>
                <a:cxn ang="0">
                  <a:pos x="210" y="72"/>
                </a:cxn>
                <a:cxn ang="0">
                  <a:pos x="163" y="103"/>
                </a:cxn>
                <a:cxn ang="0">
                  <a:pos x="116" y="136"/>
                </a:cxn>
                <a:cxn ang="0">
                  <a:pos x="116" y="136"/>
                </a:cxn>
                <a:cxn ang="0">
                  <a:pos x="96" y="152"/>
                </a:cxn>
                <a:cxn ang="0">
                  <a:pos x="77" y="167"/>
                </a:cxn>
                <a:cxn ang="0">
                  <a:pos x="56" y="183"/>
                </a:cxn>
                <a:cxn ang="0">
                  <a:pos x="35" y="198"/>
                </a:cxn>
                <a:cxn ang="0">
                  <a:pos x="35" y="198"/>
                </a:cxn>
                <a:cxn ang="0">
                  <a:pos x="24" y="204"/>
                </a:cxn>
                <a:cxn ang="0">
                  <a:pos x="14" y="212"/>
                </a:cxn>
                <a:cxn ang="0">
                  <a:pos x="6" y="221"/>
                </a:cxn>
                <a:cxn ang="0">
                  <a:pos x="2" y="226"/>
                </a:cxn>
                <a:cxn ang="0">
                  <a:pos x="0" y="233"/>
                </a:cxn>
                <a:cxn ang="0">
                  <a:pos x="0" y="233"/>
                </a:cxn>
                <a:cxn ang="0">
                  <a:pos x="0" y="235"/>
                </a:cxn>
                <a:cxn ang="0">
                  <a:pos x="0" y="237"/>
                </a:cxn>
                <a:cxn ang="0">
                  <a:pos x="1" y="238"/>
                </a:cxn>
                <a:cxn ang="0">
                  <a:pos x="3" y="239"/>
                </a:cxn>
                <a:cxn ang="0">
                  <a:pos x="7" y="239"/>
                </a:cxn>
                <a:cxn ang="0">
                  <a:pos x="9" y="238"/>
                </a:cxn>
                <a:cxn ang="0">
                  <a:pos x="10" y="235"/>
                </a:cxn>
                <a:cxn ang="0">
                  <a:pos x="10" y="235"/>
                </a:cxn>
                <a:cxn ang="0">
                  <a:pos x="14" y="229"/>
                </a:cxn>
                <a:cxn ang="0">
                  <a:pos x="19" y="222"/>
                </a:cxn>
                <a:cxn ang="0">
                  <a:pos x="26" y="216"/>
                </a:cxn>
                <a:cxn ang="0">
                  <a:pos x="34" y="211"/>
                </a:cxn>
                <a:cxn ang="0">
                  <a:pos x="49" y="201"/>
                </a:cxn>
                <a:cxn ang="0">
                  <a:pos x="62" y="194"/>
                </a:cxn>
                <a:cxn ang="0">
                  <a:pos x="62" y="194"/>
                </a:cxn>
                <a:cxn ang="0">
                  <a:pos x="83" y="178"/>
                </a:cxn>
                <a:cxn ang="0">
                  <a:pos x="103" y="161"/>
                </a:cxn>
                <a:cxn ang="0">
                  <a:pos x="124" y="145"/>
                </a:cxn>
                <a:cxn ang="0">
                  <a:pos x="145" y="130"/>
                </a:cxn>
                <a:cxn ang="0">
                  <a:pos x="145" y="130"/>
                </a:cxn>
                <a:cxn ang="0">
                  <a:pos x="187" y="102"/>
                </a:cxn>
                <a:cxn ang="0">
                  <a:pos x="228" y="73"/>
                </a:cxn>
                <a:cxn ang="0">
                  <a:pos x="249" y="59"/>
                </a:cxn>
                <a:cxn ang="0">
                  <a:pos x="269" y="43"/>
                </a:cxn>
                <a:cxn ang="0">
                  <a:pos x="287" y="26"/>
                </a:cxn>
                <a:cxn ang="0">
                  <a:pos x="306" y="9"/>
                </a:cxn>
                <a:cxn ang="0">
                  <a:pos x="306" y="9"/>
                </a:cxn>
                <a:cxn ang="0">
                  <a:pos x="307" y="8"/>
                </a:cxn>
                <a:cxn ang="0">
                  <a:pos x="307" y="5"/>
                </a:cxn>
                <a:cxn ang="0">
                  <a:pos x="306" y="1"/>
                </a:cxn>
                <a:cxn ang="0">
                  <a:pos x="302" y="0"/>
                </a:cxn>
                <a:cxn ang="0">
                  <a:pos x="300" y="0"/>
                </a:cxn>
                <a:cxn ang="0">
                  <a:pos x="298" y="1"/>
                </a:cxn>
                <a:cxn ang="0">
                  <a:pos x="298" y="1"/>
                </a:cxn>
              </a:cxnLst>
              <a:rect l="0" t="0" r="r" b="b"/>
              <a:pathLst>
                <a:path w="307" h="239">
                  <a:moveTo>
                    <a:pt x="298" y="1"/>
                  </a:moveTo>
                  <a:lnTo>
                    <a:pt x="298" y="1"/>
                  </a:lnTo>
                  <a:lnTo>
                    <a:pt x="277" y="21"/>
                  </a:lnTo>
                  <a:lnTo>
                    <a:pt x="256" y="39"/>
                  </a:lnTo>
                  <a:lnTo>
                    <a:pt x="234" y="56"/>
                  </a:lnTo>
                  <a:lnTo>
                    <a:pt x="210" y="72"/>
                  </a:lnTo>
                  <a:lnTo>
                    <a:pt x="163" y="103"/>
                  </a:lnTo>
                  <a:lnTo>
                    <a:pt x="116" y="136"/>
                  </a:lnTo>
                  <a:lnTo>
                    <a:pt x="116" y="136"/>
                  </a:lnTo>
                  <a:lnTo>
                    <a:pt x="96" y="152"/>
                  </a:lnTo>
                  <a:lnTo>
                    <a:pt x="77" y="167"/>
                  </a:lnTo>
                  <a:lnTo>
                    <a:pt x="56" y="183"/>
                  </a:lnTo>
                  <a:lnTo>
                    <a:pt x="35" y="198"/>
                  </a:lnTo>
                  <a:lnTo>
                    <a:pt x="35" y="198"/>
                  </a:lnTo>
                  <a:lnTo>
                    <a:pt x="24" y="204"/>
                  </a:lnTo>
                  <a:lnTo>
                    <a:pt x="14" y="212"/>
                  </a:lnTo>
                  <a:lnTo>
                    <a:pt x="6" y="221"/>
                  </a:lnTo>
                  <a:lnTo>
                    <a:pt x="2" y="226"/>
                  </a:lnTo>
                  <a:lnTo>
                    <a:pt x="0" y="233"/>
                  </a:lnTo>
                  <a:lnTo>
                    <a:pt x="0" y="233"/>
                  </a:lnTo>
                  <a:lnTo>
                    <a:pt x="0" y="235"/>
                  </a:lnTo>
                  <a:lnTo>
                    <a:pt x="0" y="237"/>
                  </a:lnTo>
                  <a:lnTo>
                    <a:pt x="1" y="238"/>
                  </a:lnTo>
                  <a:lnTo>
                    <a:pt x="3" y="239"/>
                  </a:lnTo>
                  <a:lnTo>
                    <a:pt x="7" y="239"/>
                  </a:lnTo>
                  <a:lnTo>
                    <a:pt x="9" y="238"/>
                  </a:lnTo>
                  <a:lnTo>
                    <a:pt x="10" y="235"/>
                  </a:lnTo>
                  <a:lnTo>
                    <a:pt x="10" y="235"/>
                  </a:lnTo>
                  <a:lnTo>
                    <a:pt x="14" y="229"/>
                  </a:lnTo>
                  <a:lnTo>
                    <a:pt x="19" y="222"/>
                  </a:lnTo>
                  <a:lnTo>
                    <a:pt x="26" y="216"/>
                  </a:lnTo>
                  <a:lnTo>
                    <a:pt x="34" y="211"/>
                  </a:lnTo>
                  <a:lnTo>
                    <a:pt x="49" y="201"/>
                  </a:lnTo>
                  <a:lnTo>
                    <a:pt x="62" y="194"/>
                  </a:lnTo>
                  <a:lnTo>
                    <a:pt x="62" y="194"/>
                  </a:lnTo>
                  <a:lnTo>
                    <a:pt x="83" y="178"/>
                  </a:lnTo>
                  <a:lnTo>
                    <a:pt x="103" y="161"/>
                  </a:lnTo>
                  <a:lnTo>
                    <a:pt x="124" y="145"/>
                  </a:lnTo>
                  <a:lnTo>
                    <a:pt x="145" y="130"/>
                  </a:lnTo>
                  <a:lnTo>
                    <a:pt x="145" y="130"/>
                  </a:lnTo>
                  <a:lnTo>
                    <a:pt x="187" y="102"/>
                  </a:lnTo>
                  <a:lnTo>
                    <a:pt x="228" y="73"/>
                  </a:lnTo>
                  <a:lnTo>
                    <a:pt x="249" y="59"/>
                  </a:lnTo>
                  <a:lnTo>
                    <a:pt x="269" y="43"/>
                  </a:lnTo>
                  <a:lnTo>
                    <a:pt x="287" y="26"/>
                  </a:lnTo>
                  <a:lnTo>
                    <a:pt x="306" y="9"/>
                  </a:lnTo>
                  <a:lnTo>
                    <a:pt x="306" y="9"/>
                  </a:lnTo>
                  <a:lnTo>
                    <a:pt x="307" y="8"/>
                  </a:lnTo>
                  <a:lnTo>
                    <a:pt x="307" y="5"/>
                  </a:lnTo>
                  <a:lnTo>
                    <a:pt x="306" y="1"/>
                  </a:lnTo>
                  <a:lnTo>
                    <a:pt x="302" y="0"/>
                  </a:lnTo>
                  <a:lnTo>
                    <a:pt x="300" y="0"/>
                  </a:lnTo>
                  <a:lnTo>
                    <a:pt x="298" y="1"/>
                  </a:lnTo>
                  <a:lnTo>
                    <a:pt x="29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0" name="Freeform 391"/>
            <p:cNvSpPr/>
            <p:nvPr/>
          </p:nvSpPr>
          <p:spPr bwMode="auto">
            <a:xfrm>
              <a:off x="5329239" y="1193801"/>
              <a:ext cx="87313" cy="68263"/>
            </a:xfrm>
            <a:custGeom>
              <a:avLst/>
              <a:gdLst/>
              <a:ahLst/>
              <a:cxnLst>
                <a:cxn ang="0">
                  <a:pos x="210" y="0"/>
                </a:cxn>
                <a:cxn ang="0">
                  <a:pos x="210" y="0"/>
                </a:cxn>
                <a:cxn ang="0">
                  <a:pos x="203" y="2"/>
                </a:cxn>
                <a:cxn ang="0">
                  <a:pos x="193" y="5"/>
                </a:cxn>
                <a:cxn ang="0">
                  <a:pos x="176" y="13"/>
                </a:cxn>
                <a:cxn ang="0">
                  <a:pos x="161" y="22"/>
                </a:cxn>
                <a:cxn ang="0">
                  <a:pos x="145" y="34"/>
                </a:cxn>
                <a:cxn ang="0">
                  <a:pos x="116" y="59"/>
                </a:cxn>
                <a:cxn ang="0">
                  <a:pos x="87" y="81"/>
                </a:cxn>
                <a:cxn ang="0">
                  <a:pos x="87" y="81"/>
                </a:cxn>
                <a:cxn ang="0">
                  <a:pos x="56" y="106"/>
                </a:cxn>
                <a:cxn ang="0">
                  <a:pos x="40" y="119"/>
                </a:cxn>
                <a:cxn ang="0">
                  <a:pos x="26" y="133"/>
                </a:cxn>
                <a:cxn ang="0">
                  <a:pos x="26" y="133"/>
                </a:cxn>
                <a:cxn ang="0">
                  <a:pos x="12" y="146"/>
                </a:cxn>
                <a:cxn ang="0">
                  <a:pos x="5" y="154"/>
                </a:cxn>
                <a:cxn ang="0">
                  <a:pos x="0" y="163"/>
                </a:cxn>
                <a:cxn ang="0">
                  <a:pos x="0" y="163"/>
                </a:cxn>
                <a:cxn ang="0">
                  <a:pos x="0" y="166"/>
                </a:cxn>
                <a:cxn ang="0">
                  <a:pos x="1" y="169"/>
                </a:cxn>
                <a:cxn ang="0">
                  <a:pos x="1" y="169"/>
                </a:cxn>
                <a:cxn ang="0">
                  <a:pos x="2" y="170"/>
                </a:cxn>
                <a:cxn ang="0">
                  <a:pos x="2" y="170"/>
                </a:cxn>
                <a:cxn ang="0">
                  <a:pos x="5" y="171"/>
                </a:cxn>
                <a:cxn ang="0">
                  <a:pos x="6" y="171"/>
                </a:cxn>
                <a:cxn ang="0">
                  <a:pos x="10" y="169"/>
                </a:cxn>
                <a:cxn ang="0">
                  <a:pos x="12" y="167"/>
                </a:cxn>
                <a:cxn ang="0">
                  <a:pos x="13" y="166"/>
                </a:cxn>
                <a:cxn ang="0">
                  <a:pos x="12" y="163"/>
                </a:cxn>
                <a:cxn ang="0">
                  <a:pos x="10" y="162"/>
                </a:cxn>
                <a:cxn ang="0">
                  <a:pos x="10" y="162"/>
                </a:cxn>
                <a:cxn ang="0">
                  <a:pos x="102" y="85"/>
                </a:cxn>
                <a:cxn ang="0">
                  <a:pos x="102" y="85"/>
                </a:cxn>
                <a:cxn ang="0">
                  <a:pos x="127" y="64"/>
                </a:cxn>
                <a:cxn ang="0">
                  <a:pos x="154" y="42"/>
                </a:cxn>
                <a:cxn ang="0">
                  <a:pos x="169" y="31"/>
                </a:cxn>
                <a:cxn ang="0">
                  <a:pos x="183" y="22"/>
                </a:cxn>
                <a:cxn ang="0">
                  <a:pos x="197" y="16"/>
                </a:cxn>
                <a:cxn ang="0">
                  <a:pos x="213" y="12"/>
                </a:cxn>
                <a:cxn ang="0">
                  <a:pos x="213" y="12"/>
                </a:cxn>
                <a:cxn ang="0">
                  <a:pos x="216" y="10"/>
                </a:cxn>
                <a:cxn ang="0">
                  <a:pos x="217" y="9"/>
                </a:cxn>
                <a:cxn ang="0">
                  <a:pos x="218" y="6"/>
                </a:cxn>
                <a:cxn ang="0">
                  <a:pos x="217" y="5"/>
                </a:cxn>
                <a:cxn ang="0">
                  <a:pos x="216" y="1"/>
                </a:cxn>
                <a:cxn ang="0">
                  <a:pos x="213" y="0"/>
                </a:cxn>
                <a:cxn ang="0">
                  <a:pos x="210" y="0"/>
                </a:cxn>
                <a:cxn ang="0">
                  <a:pos x="210" y="0"/>
                </a:cxn>
              </a:cxnLst>
              <a:rect l="0" t="0" r="r" b="b"/>
              <a:pathLst>
                <a:path w="218" h="171">
                  <a:moveTo>
                    <a:pt x="210" y="0"/>
                  </a:moveTo>
                  <a:lnTo>
                    <a:pt x="210" y="0"/>
                  </a:lnTo>
                  <a:lnTo>
                    <a:pt x="203" y="2"/>
                  </a:lnTo>
                  <a:lnTo>
                    <a:pt x="193" y="5"/>
                  </a:lnTo>
                  <a:lnTo>
                    <a:pt x="176" y="13"/>
                  </a:lnTo>
                  <a:lnTo>
                    <a:pt x="161" y="22"/>
                  </a:lnTo>
                  <a:lnTo>
                    <a:pt x="145" y="34"/>
                  </a:lnTo>
                  <a:lnTo>
                    <a:pt x="116" y="59"/>
                  </a:lnTo>
                  <a:lnTo>
                    <a:pt x="87" y="81"/>
                  </a:lnTo>
                  <a:lnTo>
                    <a:pt x="87" y="81"/>
                  </a:lnTo>
                  <a:lnTo>
                    <a:pt x="56" y="106"/>
                  </a:lnTo>
                  <a:lnTo>
                    <a:pt x="40" y="119"/>
                  </a:lnTo>
                  <a:lnTo>
                    <a:pt x="26" y="133"/>
                  </a:lnTo>
                  <a:lnTo>
                    <a:pt x="26" y="133"/>
                  </a:lnTo>
                  <a:lnTo>
                    <a:pt x="12" y="146"/>
                  </a:lnTo>
                  <a:lnTo>
                    <a:pt x="5" y="154"/>
                  </a:lnTo>
                  <a:lnTo>
                    <a:pt x="0" y="163"/>
                  </a:lnTo>
                  <a:lnTo>
                    <a:pt x="0" y="163"/>
                  </a:lnTo>
                  <a:lnTo>
                    <a:pt x="0" y="166"/>
                  </a:lnTo>
                  <a:lnTo>
                    <a:pt x="1" y="169"/>
                  </a:lnTo>
                  <a:lnTo>
                    <a:pt x="1" y="169"/>
                  </a:lnTo>
                  <a:lnTo>
                    <a:pt x="2" y="170"/>
                  </a:lnTo>
                  <a:lnTo>
                    <a:pt x="2" y="170"/>
                  </a:lnTo>
                  <a:lnTo>
                    <a:pt x="5" y="171"/>
                  </a:lnTo>
                  <a:lnTo>
                    <a:pt x="6" y="171"/>
                  </a:lnTo>
                  <a:lnTo>
                    <a:pt x="10" y="169"/>
                  </a:lnTo>
                  <a:lnTo>
                    <a:pt x="12" y="167"/>
                  </a:lnTo>
                  <a:lnTo>
                    <a:pt x="13" y="166"/>
                  </a:lnTo>
                  <a:lnTo>
                    <a:pt x="12" y="163"/>
                  </a:lnTo>
                  <a:lnTo>
                    <a:pt x="10" y="162"/>
                  </a:lnTo>
                  <a:lnTo>
                    <a:pt x="10" y="162"/>
                  </a:lnTo>
                  <a:lnTo>
                    <a:pt x="102" y="85"/>
                  </a:lnTo>
                  <a:lnTo>
                    <a:pt x="102" y="85"/>
                  </a:lnTo>
                  <a:lnTo>
                    <a:pt x="127" y="64"/>
                  </a:lnTo>
                  <a:lnTo>
                    <a:pt x="154" y="42"/>
                  </a:lnTo>
                  <a:lnTo>
                    <a:pt x="169" y="31"/>
                  </a:lnTo>
                  <a:lnTo>
                    <a:pt x="183" y="22"/>
                  </a:lnTo>
                  <a:lnTo>
                    <a:pt x="197" y="16"/>
                  </a:lnTo>
                  <a:lnTo>
                    <a:pt x="213" y="12"/>
                  </a:lnTo>
                  <a:lnTo>
                    <a:pt x="213" y="12"/>
                  </a:lnTo>
                  <a:lnTo>
                    <a:pt x="216" y="10"/>
                  </a:lnTo>
                  <a:lnTo>
                    <a:pt x="217" y="9"/>
                  </a:lnTo>
                  <a:lnTo>
                    <a:pt x="218" y="6"/>
                  </a:lnTo>
                  <a:lnTo>
                    <a:pt x="217" y="5"/>
                  </a:lnTo>
                  <a:lnTo>
                    <a:pt x="216" y="1"/>
                  </a:lnTo>
                  <a:lnTo>
                    <a:pt x="213" y="0"/>
                  </a:lnTo>
                  <a:lnTo>
                    <a:pt x="210" y="0"/>
                  </a:lnTo>
                  <a:lnTo>
                    <a:pt x="210"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1" name="Freeform 392"/>
            <p:cNvSpPr/>
            <p:nvPr/>
          </p:nvSpPr>
          <p:spPr bwMode="auto">
            <a:xfrm>
              <a:off x="5395914" y="1125538"/>
              <a:ext cx="141288" cy="26988"/>
            </a:xfrm>
            <a:custGeom>
              <a:avLst/>
              <a:gdLst/>
              <a:ahLst/>
              <a:cxnLst>
                <a:cxn ang="0">
                  <a:pos x="348" y="0"/>
                </a:cxn>
                <a:cxn ang="0">
                  <a:pos x="348" y="0"/>
                </a:cxn>
                <a:cxn ang="0">
                  <a:pos x="326" y="2"/>
                </a:cxn>
                <a:cxn ang="0">
                  <a:pos x="305" y="5"/>
                </a:cxn>
                <a:cxn ang="0">
                  <a:pos x="263" y="14"/>
                </a:cxn>
                <a:cxn ang="0">
                  <a:pos x="221" y="23"/>
                </a:cxn>
                <a:cxn ang="0">
                  <a:pos x="199" y="27"/>
                </a:cxn>
                <a:cxn ang="0">
                  <a:pos x="178" y="30"/>
                </a:cxn>
                <a:cxn ang="0">
                  <a:pos x="178" y="30"/>
                </a:cxn>
                <a:cxn ang="0">
                  <a:pos x="156" y="32"/>
                </a:cxn>
                <a:cxn ang="0">
                  <a:pos x="135" y="36"/>
                </a:cxn>
                <a:cxn ang="0">
                  <a:pos x="92" y="45"/>
                </a:cxn>
                <a:cxn ang="0">
                  <a:pos x="49" y="53"/>
                </a:cxn>
                <a:cxn ang="0">
                  <a:pos x="28" y="56"/>
                </a:cxn>
                <a:cxn ang="0">
                  <a:pos x="5" y="57"/>
                </a:cxn>
                <a:cxn ang="0">
                  <a:pos x="5" y="57"/>
                </a:cxn>
                <a:cxn ang="0">
                  <a:pos x="3" y="57"/>
                </a:cxn>
                <a:cxn ang="0">
                  <a:pos x="2" y="58"/>
                </a:cxn>
                <a:cxn ang="0">
                  <a:pos x="0" y="62"/>
                </a:cxn>
                <a:cxn ang="0">
                  <a:pos x="2" y="66"/>
                </a:cxn>
                <a:cxn ang="0">
                  <a:pos x="3" y="68"/>
                </a:cxn>
                <a:cxn ang="0">
                  <a:pos x="5" y="69"/>
                </a:cxn>
                <a:cxn ang="0">
                  <a:pos x="16" y="69"/>
                </a:cxn>
                <a:cxn ang="0">
                  <a:pos x="16" y="69"/>
                </a:cxn>
                <a:cxn ang="0">
                  <a:pos x="20" y="68"/>
                </a:cxn>
                <a:cxn ang="0">
                  <a:pos x="20" y="68"/>
                </a:cxn>
                <a:cxn ang="0">
                  <a:pos x="38" y="66"/>
                </a:cxn>
                <a:cxn ang="0">
                  <a:pos x="58" y="64"/>
                </a:cxn>
                <a:cxn ang="0">
                  <a:pos x="94" y="57"/>
                </a:cxn>
                <a:cxn ang="0">
                  <a:pos x="132" y="49"/>
                </a:cxn>
                <a:cxn ang="0">
                  <a:pos x="170" y="41"/>
                </a:cxn>
                <a:cxn ang="0">
                  <a:pos x="170" y="41"/>
                </a:cxn>
                <a:cxn ang="0">
                  <a:pos x="215" y="34"/>
                </a:cxn>
                <a:cxn ang="0">
                  <a:pos x="259" y="24"/>
                </a:cxn>
                <a:cxn ang="0">
                  <a:pos x="304" y="17"/>
                </a:cxn>
                <a:cxn ang="0">
                  <a:pos x="326" y="14"/>
                </a:cxn>
                <a:cxn ang="0">
                  <a:pos x="348" y="11"/>
                </a:cxn>
                <a:cxn ang="0">
                  <a:pos x="348" y="11"/>
                </a:cxn>
                <a:cxn ang="0">
                  <a:pos x="350" y="10"/>
                </a:cxn>
                <a:cxn ang="0">
                  <a:pos x="352" y="9"/>
                </a:cxn>
                <a:cxn ang="0">
                  <a:pos x="353" y="5"/>
                </a:cxn>
                <a:cxn ang="0">
                  <a:pos x="353" y="3"/>
                </a:cxn>
                <a:cxn ang="0">
                  <a:pos x="352" y="1"/>
                </a:cxn>
                <a:cxn ang="0">
                  <a:pos x="350" y="0"/>
                </a:cxn>
                <a:cxn ang="0">
                  <a:pos x="348" y="0"/>
                </a:cxn>
                <a:cxn ang="0">
                  <a:pos x="348" y="0"/>
                </a:cxn>
              </a:cxnLst>
              <a:rect l="0" t="0" r="r" b="b"/>
              <a:pathLst>
                <a:path w="353" h="69">
                  <a:moveTo>
                    <a:pt x="348" y="0"/>
                  </a:moveTo>
                  <a:lnTo>
                    <a:pt x="348" y="0"/>
                  </a:lnTo>
                  <a:lnTo>
                    <a:pt x="326" y="2"/>
                  </a:lnTo>
                  <a:lnTo>
                    <a:pt x="305" y="5"/>
                  </a:lnTo>
                  <a:lnTo>
                    <a:pt x="263" y="14"/>
                  </a:lnTo>
                  <a:lnTo>
                    <a:pt x="221" y="23"/>
                  </a:lnTo>
                  <a:lnTo>
                    <a:pt x="199" y="27"/>
                  </a:lnTo>
                  <a:lnTo>
                    <a:pt x="178" y="30"/>
                  </a:lnTo>
                  <a:lnTo>
                    <a:pt x="178" y="30"/>
                  </a:lnTo>
                  <a:lnTo>
                    <a:pt x="156" y="32"/>
                  </a:lnTo>
                  <a:lnTo>
                    <a:pt x="135" y="36"/>
                  </a:lnTo>
                  <a:lnTo>
                    <a:pt x="92" y="45"/>
                  </a:lnTo>
                  <a:lnTo>
                    <a:pt x="49" y="53"/>
                  </a:lnTo>
                  <a:lnTo>
                    <a:pt x="28" y="56"/>
                  </a:lnTo>
                  <a:lnTo>
                    <a:pt x="5" y="57"/>
                  </a:lnTo>
                  <a:lnTo>
                    <a:pt x="5" y="57"/>
                  </a:lnTo>
                  <a:lnTo>
                    <a:pt x="3" y="57"/>
                  </a:lnTo>
                  <a:lnTo>
                    <a:pt x="2" y="58"/>
                  </a:lnTo>
                  <a:lnTo>
                    <a:pt x="0" y="62"/>
                  </a:lnTo>
                  <a:lnTo>
                    <a:pt x="2" y="66"/>
                  </a:lnTo>
                  <a:lnTo>
                    <a:pt x="3" y="68"/>
                  </a:lnTo>
                  <a:lnTo>
                    <a:pt x="5" y="69"/>
                  </a:lnTo>
                  <a:lnTo>
                    <a:pt x="16" y="69"/>
                  </a:lnTo>
                  <a:lnTo>
                    <a:pt x="16" y="69"/>
                  </a:lnTo>
                  <a:lnTo>
                    <a:pt x="20" y="68"/>
                  </a:lnTo>
                  <a:lnTo>
                    <a:pt x="20" y="68"/>
                  </a:lnTo>
                  <a:lnTo>
                    <a:pt x="38" y="66"/>
                  </a:lnTo>
                  <a:lnTo>
                    <a:pt x="58" y="64"/>
                  </a:lnTo>
                  <a:lnTo>
                    <a:pt x="94" y="57"/>
                  </a:lnTo>
                  <a:lnTo>
                    <a:pt x="132" y="49"/>
                  </a:lnTo>
                  <a:lnTo>
                    <a:pt x="170" y="41"/>
                  </a:lnTo>
                  <a:lnTo>
                    <a:pt x="170" y="41"/>
                  </a:lnTo>
                  <a:lnTo>
                    <a:pt x="215" y="34"/>
                  </a:lnTo>
                  <a:lnTo>
                    <a:pt x="259" y="24"/>
                  </a:lnTo>
                  <a:lnTo>
                    <a:pt x="304" y="17"/>
                  </a:lnTo>
                  <a:lnTo>
                    <a:pt x="326" y="14"/>
                  </a:lnTo>
                  <a:lnTo>
                    <a:pt x="348" y="11"/>
                  </a:lnTo>
                  <a:lnTo>
                    <a:pt x="348" y="11"/>
                  </a:lnTo>
                  <a:lnTo>
                    <a:pt x="350" y="10"/>
                  </a:lnTo>
                  <a:lnTo>
                    <a:pt x="352" y="9"/>
                  </a:lnTo>
                  <a:lnTo>
                    <a:pt x="353" y="5"/>
                  </a:lnTo>
                  <a:lnTo>
                    <a:pt x="353" y="3"/>
                  </a:lnTo>
                  <a:lnTo>
                    <a:pt x="352" y="1"/>
                  </a:lnTo>
                  <a:lnTo>
                    <a:pt x="350" y="0"/>
                  </a:lnTo>
                  <a:lnTo>
                    <a:pt x="348" y="0"/>
                  </a:lnTo>
                  <a:lnTo>
                    <a:pt x="34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2" name="Freeform 393"/>
            <p:cNvSpPr/>
            <p:nvPr/>
          </p:nvSpPr>
          <p:spPr bwMode="auto">
            <a:xfrm>
              <a:off x="5421314" y="1193801"/>
              <a:ext cx="92075" cy="20638"/>
            </a:xfrm>
            <a:custGeom>
              <a:avLst/>
              <a:gdLst/>
              <a:ahLst/>
              <a:cxnLst>
                <a:cxn ang="0">
                  <a:pos x="225" y="1"/>
                </a:cxn>
                <a:cxn ang="0">
                  <a:pos x="225" y="1"/>
                </a:cxn>
                <a:cxn ang="0">
                  <a:pos x="217" y="4"/>
                </a:cxn>
                <a:cxn ang="0">
                  <a:pos x="209" y="5"/>
                </a:cxn>
                <a:cxn ang="0">
                  <a:pos x="194" y="5"/>
                </a:cxn>
                <a:cxn ang="0">
                  <a:pos x="194" y="5"/>
                </a:cxn>
                <a:cxn ang="0">
                  <a:pos x="179" y="6"/>
                </a:cxn>
                <a:cxn ang="0">
                  <a:pos x="166" y="10"/>
                </a:cxn>
                <a:cxn ang="0">
                  <a:pos x="139" y="17"/>
                </a:cxn>
                <a:cxn ang="0">
                  <a:pos x="139" y="17"/>
                </a:cxn>
                <a:cxn ang="0">
                  <a:pos x="72" y="31"/>
                </a:cxn>
                <a:cxn ang="0">
                  <a:pos x="38" y="36"/>
                </a:cxn>
                <a:cxn ang="0">
                  <a:pos x="22" y="39"/>
                </a:cxn>
                <a:cxn ang="0">
                  <a:pos x="5" y="40"/>
                </a:cxn>
                <a:cxn ang="0">
                  <a:pos x="5" y="40"/>
                </a:cxn>
                <a:cxn ang="0">
                  <a:pos x="3" y="40"/>
                </a:cxn>
                <a:cxn ang="0">
                  <a:pos x="1" y="42"/>
                </a:cxn>
                <a:cxn ang="0">
                  <a:pos x="0" y="46"/>
                </a:cxn>
                <a:cxn ang="0">
                  <a:pos x="1" y="50"/>
                </a:cxn>
                <a:cxn ang="0">
                  <a:pos x="3" y="51"/>
                </a:cxn>
                <a:cxn ang="0">
                  <a:pos x="5" y="51"/>
                </a:cxn>
                <a:cxn ang="0">
                  <a:pos x="5" y="51"/>
                </a:cxn>
                <a:cxn ang="0">
                  <a:pos x="21" y="51"/>
                </a:cxn>
                <a:cxn ang="0">
                  <a:pos x="37" y="48"/>
                </a:cxn>
                <a:cxn ang="0">
                  <a:pos x="68" y="43"/>
                </a:cxn>
                <a:cxn ang="0">
                  <a:pos x="131" y="30"/>
                </a:cxn>
                <a:cxn ang="0">
                  <a:pos x="131" y="30"/>
                </a:cxn>
                <a:cxn ang="0">
                  <a:pos x="166" y="22"/>
                </a:cxn>
                <a:cxn ang="0">
                  <a:pos x="184" y="18"/>
                </a:cxn>
                <a:cxn ang="0">
                  <a:pos x="201" y="17"/>
                </a:cxn>
                <a:cxn ang="0">
                  <a:pos x="201" y="17"/>
                </a:cxn>
                <a:cxn ang="0">
                  <a:pos x="217" y="16"/>
                </a:cxn>
                <a:cxn ang="0">
                  <a:pos x="224" y="14"/>
                </a:cxn>
                <a:cxn ang="0">
                  <a:pos x="230" y="10"/>
                </a:cxn>
                <a:cxn ang="0">
                  <a:pos x="230" y="10"/>
                </a:cxn>
                <a:cxn ang="0">
                  <a:pos x="233" y="9"/>
                </a:cxn>
                <a:cxn ang="0">
                  <a:pos x="233" y="6"/>
                </a:cxn>
                <a:cxn ang="0">
                  <a:pos x="233" y="2"/>
                </a:cxn>
                <a:cxn ang="0">
                  <a:pos x="229" y="0"/>
                </a:cxn>
                <a:cxn ang="0">
                  <a:pos x="228" y="0"/>
                </a:cxn>
                <a:cxn ang="0">
                  <a:pos x="225" y="1"/>
                </a:cxn>
                <a:cxn ang="0">
                  <a:pos x="225" y="1"/>
                </a:cxn>
              </a:cxnLst>
              <a:rect l="0" t="0" r="r" b="b"/>
              <a:pathLst>
                <a:path w="233" h="51">
                  <a:moveTo>
                    <a:pt x="225" y="1"/>
                  </a:moveTo>
                  <a:lnTo>
                    <a:pt x="225" y="1"/>
                  </a:lnTo>
                  <a:lnTo>
                    <a:pt x="217" y="4"/>
                  </a:lnTo>
                  <a:lnTo>
                    <a:pt x="209" y="5"/>
                  </a:lnTo>
                  <a:lnTo>
                    <a:pt x="194" y="5"/>
                  </a:lnTo>
                  <a:lnTo>
                    <a:pt x="194" y="5"/>
                  </a:lnTo>
                  <a:lnTo>
                    <a:pt x="179" y="6"/>
                  </a:lnTo>
                  <a:lnTo>
                    <a:pt x="166" y="10"/>
                  </a:lnTo>
                  <a:lnTo>
                    <a:pt x="139" y="17"/>
                  </a:lnTo>
                  <a:lnTo>
                    <a:pt x="139" y="17"/>
                  </a:lnTo>
                  <a:lnTo>
                    <a:pt x="72" y="31"/>
                  </a:lnTo>
                  <a:lnTo>
                    <a:pt x="38" y="36"/>
                  </a:lnTo>
                  <a:lnTo>
                    <a:pt x="22" y="39"/>
                  </a:lnTo>
                  <a:lnTo>
                    <a:pt x="5" y="40"/>
                  </a:lnTo>
                  <a:lnTo>
                    <a:pt x="5" y="40"/>
                  </a:lnTo>
                  <a:lnTo>
                    <a:pt x="3" y="40"/>
                  </a:lnTo>
                  <a:lnTo>
                    <a:pt x="1" y="42"/>
                  </a:lnTo>
                  <a:lnTo>
                    <a:pt x="0" y="46"/>
                  </a:lnTo>
                  <a:lnTo>
                    <a:pt x="1" y="50"/>
                  </a:lnTo>
                  <a:lnTo>
                    <a:pt x="3" y="51"/>
                  </a:lnTo>
                  <a:lnTo>
                    <a:pt x="5" y="51"/>
                  </a:lnTo>
                  <a:lnTo>
                    <a:pt x="5" y="51"/>
                  </a:lnTo>
                  <a:lnTo>
                    <a:pt x="21" y="51"/>
                  </a:lnTo>
                  <a:lnTo>
                    <a:pt x="37" y="48"/>
                  </a:lnTo>
                  <a:lnTo>
                    <a:pt x="68" y="43"/>
                  </a:lnTo>
                  <a:lnTo>
                    <a:pt x="131" y="30"/>
                  </a:lnTo>
                  <a:lnTo>
                    <a:pt x="131" y="30"/>
                  </a:lnTo>
                  <a:lnTo>
                    <a:pt x="166" y="22"/>
                  </a:lnTo>
                  <a:lnTo>
                    <a:pt x="184" y="18"/>
                  </a:lnTo>
                  <a:lnTo>
                    <a:pt x="201" y="17"/>
                  </a:lnTo>
                  <a:lnTo>
                    <a:pt x="201" y="17"/>
                  </a:lnTo>
                  <a:lnTo>
                    <a:pt x="217" y="16"/>
                  </a:lnTo>
                  <a:lnTo>
                    <a:pt x="224" y="14"/>
                  </a:lnTo>
                  <a:lnTo>
                    <a:pt x="230" y="10"/>
                  </a:lnTo>
                  <a:lnTo>
                    <a:pt x="230" y="10"/>
                  </a:lnTo>
                  <a:lnTo>
                    <a:pt x="233" y="9"/>
                  </a:lnTo>
                  <a:lnTo>
                    <a:pt x="233" y="6"/>
                  </a:lnTo>
                  <a:lnTo>
                    <a:pt x="233" y="2"/>
                  </a:lnTo>
                  <a:lnTo>
                    <a:pt x="229" y="0"/>
                  </a:lnTo>
                  <a:lnTo>
                    <a:pt x="228" y="0"/>
                  </a:lnTo>
                  <a:lnTo>
                    <a:pt x="225" y="1"/>
                  </a:lnTo>
                  <a:lnTo>
                    <a:pt x="22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3" name="Freeform 394"/>
            <p:cNvSpPr/>
            <p:nvPr/>
          </p:nvSpPr>
          <p:spPr bwMode="auto">
            <a:xfrm>
              <a:off x="5537201" y="1117601"/>
              <a:ext cx="44450" cy="11113"/>
            </a:xfrm>
            <a:custGeom>
              <a:avLst/>
              <a:gdLst/>
              <a:ahLst/>
              <a:cxnLst>
                <a:cxn ang="0">
                  <a:pos x="108" y="0"/>
                </a:cxn>
                <a:cxn ang="0">
                  <a:pos x="108" y="0"/>
                </a:cxn>
                <a:cxn ang="0">
                  <a:pos x="57" y="11"/>
                </a:cxn>
                <a:cxn ang="0">
                  <a:pos x="32" y="15"/>
                </a:cxn>
                <a:cxn ang="0">
                  <a:pos x="6" y="17"/>
                </a:cxn>
                <a:cxn ang="0">
                  <a:pos x="6" y="17"/>
                </a:cxn>
                <a:cxn ang="0">
                  <a:pos x="4" y="17"/>
                </a:cxn>
                <a:cxn ang="0">
                  <a:pos x="2" y="19"/>
                </a:cxn>
                <a:cxn ang="0">
                  <a:pos x="0" y="23"/>
                </a:cxn>
                <a:cxn ang="0">
                  <a:pos x="2" y="26"/>
                </a:cxn>
                <a:cxn ang="0">
                  <a:pos x="4" y="28"/>
                </a:cxn>
                <a:cxn ang="0">
                  <a:pos x="6" y="29"/>
                </a:cxn>
                <a:cxn ang="0">
                  <a:pos x="6" y="29"/>
                </a:cxn>
                <a:cxn ang="0">
                  <a:pos x="20" y="28"/>
                </a:cxn>
                <a:cxn ang="0">
                  <a:pos x="33" y="26"/>
                </a:cxn>
                <a:cxn ang="0">
                  <a:pos x="58" y="21"/>
                </a:cxn>
                <a:cxn ang="0">
                  <a:pos x="110" y="11"/>
                </a:cxn>
                <a:cxn ang="0">
                  <a:pos x="110" y="11"/>
                </a:cxn>
                <a:cxn ang="0">
                  <a:pos x="113" y="11"/>
                </a:cxn>
                <a:cxn ang="0">
                  <a:pos x="114" y="8"/>
                </a:cxn>
                <a:cxn ang="0">
                  <a:pos x="114" y="7"/>
                </a:cxn>
                <a:cxn ang="0">
                  <a:pos x="114" y="4"/>
                </a:cxn>
                <a:cxn ang="0">
                  <a:pos x="112" y="2"/>
                </a:cxn>
                <a:cxn ang="0">
                  <a:pos x="110" y="0"/>
                </a:cxn>
                <a:cxn ang="0">
                  <a:pos x="108" y="0"/>
                </a:cxn>
                <a:cxn ang="0">
                  <a:pos x="108" y="0"/>
                </a:cxn>
              </a:cxnLst>
              <a:rect l="0" t="0" r="r" b="b"/>
              <a:pathLst>
                <a:path w="114" h="29">
                  <a:moveTo>
                    <a:pt x="108" y="0"/>
                  </a:moveTo>
                  <a:lnTo>
                    <a:pt x="108" y="0"/>
                  </a:lnTo>
                  <a:lnTo>
                    <a:pt x="57" y="11"/>
                  </a:lnTo>
                  <a:lnTo>
                    <a:pt x="32" y="15"/>
                  </a:lnTo>
                  <a:lnTo>
                    <a:pt x="6" y="17"/>
                  </a:lnTo>
                  <a:lnTo>
                    <a:pt x="6" y="17"/>
                  </a:lnTo>
                  <a:lnTo>
                    <a:pt x="4" y="17"/>
                  </a:lnTo>
                  <a:lnTo>
                    <a:pt x="2" y="19"/>
                  </a:lnTo>
                  <a:lnTo>
                    <a:pt x="0" y="23"/>
                  </a:lnTo>
                  <a:lnTo>
                    <a:pt x="2" y="26"/>
                  </a:lnTo>
                  <a:lnTo>
                    <a:pt x="4" y="28"/>
                  </a:lnTo>
                  <a:lnTo>
                    <a:pt x="6" y="29"/>
                  </a:lnTo>
                  <a:lnTo>
                    <a:pt x="6" y="29"/>
                  </a:lnTo>
                  <a:lnTo>
                    <a:pt x="20" y="28"/>
                  </a:lnTo>
                  <a:lnTo>
                    <a:pt x="33" y="26"/>
                  </a:lnTo>
                  <a:lnTo>
                    <a:pt x="58" y="21"/>
                  </a:lnTo>
                  <a:lnTo>
                    <a:pt x="110" y="11"/>
                  </a:lnTo>
                  <a:lnTo>
                    <a:pt x="110" y="11"/>
                  </a:lnTo>
                  <a:lnTo>
                    <a:pt x="113" y="11"/>
                  </a:lnTo>
                  <a:lnTo>
                    <a:pt x="114" y="8"/>
                  </a:lnTo>
                  <a:lnTo>
                    <a:pt x="114" y="7"/>
                  </a:lnTo>
                  <a:lnTo>
                    <a:pt x="114" y="4"/>
                  </a:lnTo>
                  <a:lnTo>
                    <a:pt x="112" y="2"/>
                  </a:lnTo>
                  <a:lnTo>
                    <a:pt x="110" y="0"/>
                  </a:lnTo>
                  <a:lnTo>
                    <a:pt x="108" y="0"/>
                  </a:lnTo>
                  <a:lnTo>
                    <a:pt x="10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4" name="Freeform 395"/>
            <p:cNvSpPr/>
            <p:nvPr/>
          </p:nvSpPr>
          <p:spPr bwMode="auto">
            <a:xfrm>
              <a:off x="5481639" y="1184276"/>
              <a:ext cx="198438" cy="82550"/>
            </a:xfrm>
            <a:custGeom>
              <a:avLst/>
              <a:gdLst/>
              <a:ahLst/>
              <a:cxnLst>
                <a:cxn ang="0">
                  <a:pos x="492" y="0"/>
                </a:cxn>
                <a:cxn ang="0">
                  <a:pos x="492" y="0"/>
                </a:cxn>
                <a:cxn ang="0">
                  <a:pos x="478" y="1"/>
                </a:cxn>
                <a:cxn ang="0">
                  <a:pos x="463" y="5"/>
                </a:cxn>
                <a:cxn ang="0">
                  <a:pos x="449" y="10"/>
                </a:cxn>
                <a:cxn ang="0">
                  <a:pos x="434" y="15"/>
                </a:cxn>
                <a:cxn ang="0">
                  <a:pos x="407" y="28"/>
                </a:cxn>
                <a:cxn ang="0">
                  <a:pos x="381" y="40"/>
                </a:cxn>
                <a:cxn ang="0">
                  <a:pos x="381" y="40"/>
                </a:cxn>
                <a:cxn ang="0">
                  <a:pos x="314" y="66"/>
                </a:cxn>
                <a:cxn ang="0">
                  <a:pos x="247" y="91"/>
                </a:cxn>
                <a:cxn ang="0">
                  <a:pos x="247" y="91"/>
                </a:cxn>
                <a:cxn ang="0">
                  <a:pos x="188" y="113"/>
                </a:cxn>
                <a:cxn ang="0">
                  <a:pos x="158" y="125"/>
                </a:cxn>
                <a:cxn ang="0">
                  <a:pos x="128" y="137"/>
                </a:cxn>
                <a:cxn ang="0">
                  <a:pos x="128" y="137"/>
                </a:cxn>
                <a:cxn ang="0">
                  <a:pos x="114" y="145"/>
                </a:cxn>
                <a:cxn ang="0">
                  <a:pos x="98" y="153"/>
                </a:cxn>
                <a:cxn ang="0">
                  <a:pos x="68" y="170"/>
                </a:cxn>
                <a:cxn ang="0">
                  <a:pos x="54" y="177"/>
                </a:cxn>
                <a:cxn ang="0">
                  <a:pos x="38" y="184"/>
                </a:cxn>
                <a:cxn ang="0">
                  <a:pos x="21" y="189"/>
                </a:cxn>
                <a:cxn ang="0">
                  <a:pos x="4" y="193"/>
                </a:cxn>
                <a:cxn ang="0">
                  <a:pos x="4" y="193"/>
                </a:cxn>
                <a:cxn ang="0">
                  <a:pos x="3" y="194"/>
                </a:cxn>
                <a:cxn ang="0">
                  <a:pos x="1" y="196"/>
                </a:cxn>
                <a:cxn ang="0">
                  <a:pos x="0" y="197"/>
                </a:cxn>
                <a:cxn ang="0">
                  <a:pos x="0" y="200"/>
                </a:cxn>
                <a:cxn ang="0">
                  <a:pos x="3" y="204"/>
                </a:cxn>
                <a:cxn ang="0">
                  <a:pos x="5" y="205"/>
                </a:cxn>
                <a:cxn ang="0">
                  <a:pos x="8" y="205"/>
                </a:cxn>
                <a:cxn ang="0">
                  <a:pos x="8" y="205"/>
                </a:cxn>
                <a:cxn ang="0">
                  <a:pos x="21" y="201"/>
                </a:cxn>
                <a:cxn ang="0">
                  <a:pos x="35" y="197"/>
                </a:cxn>
                <a:cxn ang="0">
                  <a:pos x="48" y="192"/>
                </a:cxn>
                <a:cxn ang="0">
                  <a:pos x="62" y="187"/>
                </a:cxn>
                <a:cxn ang="0">
                  <a:pos x="86" y="172"/>
                </a:cxn>
                <a:cxn ang="0">
                  <a:pos x="110" y="159"/>
                </a:cxn>
                <a:cxn ang="0">
                  <a:pos x="110" y="159"/>
                </a:cxn>
                <a:cxn ang="0">
                  <a:pos x="126" y="151"/>
                </a:cxn>
                <a:cxn ang="0">
                  <a:pos x="140" y="145"/>
                </a:cxn>
                <a:cxn ang="0">
                  <a:pos x="171" y="132"/>
                </a:cxn>
                <a:cxn ang="0">
                  <a:pos x="203" y="121"/>
                </a:cxn>
                <a:cxn ang="0">
                  <a:pos x="233" y="109"/>
                </a:cxn>
                <a:cxn ang="0">
                  <a:pos x="233" y="109"/>
                </a:cxn>
                <a:cxn ang="0">
                  <a:pos x="293" y="86"/>
                </a:cxn>
                <a:cxn ang="0">
                  <a:pos x="355" y="62"/>
                </a:cxn>
                <a:cxn ang="0">
                  <a:pos x="355" y="62"/>
                </a:cxn>
                <a:cxn ang="0">
                  <a:pos x="423" y="35"/>
                </a:cxn>
                <a:cxn ang="0">
                  <a:pos x="423" y="35"/>
                </a:cxn>
                <a:cxn ang="0">
                  <a:pos x="457" y="21"/>
                </a:cxn>
                <a:cxn ang="0">
                  <a:pos x="474" y="14"/>
                </a:cxn>
                <a:cxn ang="0">
                  <a:pos x="483" y="11"/>
                </a:cxn>
                <a:cxn ang="0">
                  <a:pos x="492" y="10"/>
                </a:cxn>
                <a:cxn ang="0">
                  <a:pos x="492" y="10"/>
                </a:cxn>
                <a:cxn ang="0">
                  <a:pos x="493" y="10"/>
                </a:cxn>
                <a:cxn ang="0">
                  <a:pos x="496" y="9"/>
                </a:cxn>
                <a:cxn ang="0">
                  <a:pos x="497" y="5"/>
                </a:cxn>
                <a:cxn ang="0">
                  <a:pos x="497" y="2"/>
                </a:cxn>
                <a:cxn ang="0">
                  <a:pos x="496" y="1"/>
                </a:cxn>
                <a:cxn ang="0">
                  <a:pos x="493" y="0"/>
                </a:cxn>
                <a:cxn ang="0">
                  <a:pos x="492" y="0"/>
                </a:cxn>
                <a:cxn ang="0">
                  <a:pos x="492" y="0"/>
                </a:cxn>
              </a:cxnLst>
              <a:rect l="0" t="0" r="r" b="b"/>
              <a:pathLst>
                <a:path w="497" h="205">
                  <a:moveTo>
                    <a:pt x="492" y="0"/>
                  </a:moveTo>
                  <a:lnTo>
                    <a:pt x="492" y="0"/>
                  </a:lnTo>
                  <a:lnTo>
                    <a:pt x="478" y="1"/>
                  </a:lnTo>
                  <a:lnTo>
                    <a:pt x="463" y="5"/>
                  </a:lnTo>
                  <a:lnTo>
                    <a:pt x="449" y="10"/>
                  </a:lnTo>
                  <a:lnTo>
                    <a:pt x="434" y="15"/>
                  </a:lnTo>
                  <a:lnTo>
                    <a:pt x="407" y="28"/>
                  </a:lnTo>
                  <a:lnTo>
                    <a:pt x="381" y="40"/>
                  </a:lnTo>
                  <a:lnTo>
                    <a:pt x="381" y="40"/>
                  </a:lnTo>
                  <a:lnTo>
                    <a:pt x="314" y="66"/>
                  </a:lnTo>
                  <a:lnTo>
                    <a:pt x="247" y="91"/>
                  </a:lnTo>
                  <a:lnTo>
                    <a:pt x="247" y="91"/>
                  </a:lnTo>
                  <a:lnTo>
                    <a:pt x="188" y="113"/>
                  </a:lnTo>
                  <a:lnTo>
                    <a:pt x="158" y="125"/>
                  </a:lnTo>
                  <a:lnTo>
                    <a:pt x="128" y="137"/>
                  </a:lnTo>
                  <a:lnTo>
                    <a:pt x="128" y="137"/>
                  </a:lnTo>
                  <a:lnTo>
                    <a:pt x="114" y="145"/>
                  </a:lnTo>
                  <a:lnTo>
                    <a:pt x="98" y="153"/>
                  </a:lnTo>
                  <a:lnTo>
                    <a:pt x="68" y="170"/>
                  </a:lnTo>
                  <a:lnTo>
                    <a:pt x="54" y="177"/>
                  </a:lnTo>
                  <a:lnTo>
                    <a:pt x="38" y="184"/>
                  </a:lnTo>
                  <a:lnTo>
                    <a:pt x="21" y="189"/>
                  </a:lnTo>
                  <a:lnTo>
                    <a:pt x="4" y="193"/>
                  </a:lnTo>
                  <a:lnTo>
                    <a:pt x="4" y="193"/>
                  </a:lnTo>
                  <a:lnTo>
                    <a:pt x="3" y="194"/>
                  </a:lnTo>
                  <a:lnTo>
                    <a:pt x="1" y="196"/>
                  </a:lnTo>
                  <a:lnTo>
                    <a:pt x="0" y="197"/>
                  </a:lnTo>
                  <a:lnTo>
                    <a:pt x="0" y="200"/>
                  </a:lnTo>
                  <a:lnTo>
                    <a:pt x="3" y="204"/>
                  </a:lnTo>
                  <a:lnTo>
                    <a:pt x="5" y="205"/>
                  </a:lnTo>
                  <a:lnTo>
                    <a:pt x="8" y="205"/>
                  </a:lnTo>
                  <a:lnTo>
                    <a:pt x="8" y="205"/>
                  </a:lnTo>
                  <a:lnTo>
                    <a:pt x="21" y="201"/>
                  </a:lnTo>
                  <a:lnTo>
                    <a:pt x="35" y="197"/>
                  </a:lnTo>
                  <a:lnTo>
                    <a:pt x="48" y="192"/>
                  </a:lnTo>
                  <a:lnTo>
                    <a:pt x="62" y="187"/>
                  </a:lnTo>
                  <a:lnTo>
                    <a:pt x="86" y="172"/>
                  </a:lnTo>
                  <a:lnTo>
                    <a:pt x="110" y="159"/>
                  </a:lnTo>
                  <a:lnTo>
                    <a:pt x="110" y="159"/>
                  </a:lnTo>
                  <a:lnTo>
                    <a:pt x="126" y="151"/>
                  </a:lnTo>
                  <a:lnTo>
                    <a:pt x="140" y="145"/>
                  </a:lnTo>
                  <a:lnTo>
                    <a:pt x="171" y="132"/>
                  </a:lnTo>
                  <a:lnTo>
                    <a:pt x="203" y="121"/>
                  </a:lnTo>
                  <a:lnTo>
                    <a:pt x="233" y="109"/>
                  </a:lnTo>
                  <a:lnTo>
                    <a:pt x="233" y="109"/>
                  </a:lnTo>
                  <a:lnTo>
                    <a:pt x="293" y="86"/>
                  </a:lnTo>
                  <a:lnTo>
                    <a:pt x="355" y="62"/>
                  </a:lnTo>
                  <a:lnTo>
                    <a:pt x="355" y="62"/>
                  </a:lnTo>
                  <a:lnTo>
                    <a:pt x="423" y="35"/>
                  </a:lnTo>
                  <a:lnTo>
                    <a:pt x="423" y="35"/>
                  </a:lnTo>
                  <a:lnTo>
                    <a:pt x="457" y="21"/>
                  </a:lnTo>
                  <a:lnTo>
                    <a:pt x="474" y="14"/>
                  </a:lnTo>
                  <a:lnTo>
                    <a:pt x="483" y="11"/>
                  </a:lnTo>
                  <a:lnTo>
                    <a:pt x="492" y="10"/>
                  </a:lnTo>
                  <a:lnTo>
                    <a:pt x="492" y="10"/>
                  </a:lnTo>
                  <a:lnTo>
                    <a:pt x="493" y="10"/>
                  </a:lnTo>
                  <a:lnTo>
                    <a:pt x="496" y="9"/>
                  </a:lnTo>
                  <a:lnTo>
                    <a:pt x="497" y="5"/>
                  </a:lnTo>
                  <a:lnTo>
                    <a:pt x="497" y="2"/>
                  </a:lnTo>
                  <a:lnTo>
                    <a:pt x="496" y="1"/>
                  </a:lnTo>
                  <a:lnTo>
                    <a:pt x="493" y="0"/>
                  </a:lnTo>
                  <a:lnTo>
                    <a:pt x="492" y="0"/>
                  </a:lnTo>
                  <a:lnTo>
                    <a:pt x="492"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5" name="Freeform 396"/>
            <p:cNvSpPr/>
            <p:nvPr/>
          </p:nvSpPr>
          <p:spPr bwMode="auto">
            <a:xfrm>
              <a:off x="5664201" y="1103313"/>
              <a:ext cx="76200" cy="76200"/>
            </a:xfrm>
            <a:custGeom>
              <a:avLst/>
              <a:gdLst/>
              <a:ahLst/>
              <a:cxnLst>
                <a:cxn ang="0">
                  <a:pos x="186" y="0"/>
                </a:cxn>
                <a:cxn ang="0">
                  <a:pos x="186" y="0"/>
                </a:cxn>
                <a:cxn ang="0">
                  <a:pos x="178" y="3"/>
                </a:cxn>
                <a:cxn ang="0">
                  <a:pos x="171" y="7"/>
                </a:cxn>
                <a:cxn ang="0">
                  <a:pos x="166" y="12"/>
                </a:cxn>
                <a:cxn ang="0">
                  <a:pos x="161" y="19"/>
                </a:cxn>
                <a:cxn ang="0">
                  <a:pos x="161" y="19"/>
                </a:cxn>
                <a:cxn ang="0">
                  <a:pos x="135" y="49"/>
                </a:cxn>
                <a:cxn ang="0">
                  <a:pos x="107" y="77"/>
                </a:cxn>
                <a:cxn ang="0">
                  <a:pos x="107" y="77"/>
                </a:cxn>
                <a:cxn ang="0">
                  <a:pos x="82" y="105"/>
                </a:cxn>
                <a:cxn ang="0">
                  <a:pos x="57" y="134"/>
                </a:cxn>
                <a:cxn ang="0">
                  <a:pos x="44" y="147"/>
                </a:cxn>
                <a:cxn ang="0">
                  <a:pos x="31" y="160"/>
                </a:cxn>
                <a:cxn ang="0">
                  <a:pos x="17" y="173"/>
                </a:cxn>
                <a:cxn ang="0">
                  <a:pos x="3" y="183"/>
                </a:cxn>
                <a:cxn ang="0">
                  <a:pos x="3" y="183"/>
                </a:cxn>
                <a:cxn ang="0">
                  <a:pos x="0" y="185"/>
                </a:cxn>
                <a:cxn ang="0">
                  <a:pos x="0" y="187"/>
                </a:cxn>
                <a:cxn ang="0">
                  <a:pos x="0" y="191"/>
                </a:cxn>
                <a:cxn ang="0">
                  <a:pos x="4" y="194"/>
                </a:cxn>
                <a:cxn ang="0">
                  <a:pos x="5" y="194"/>
                </a:cxn>
                <a:cxn ang="0">
                  <a:pos x="8" y="193"/>
                </a:cxn>
                <a:cxn ang="0">
                  <a:pos x="8" y="193"/>
                </a:cxn>
                <a:cxn ang="0">
                  <a:pos x="20" y="185"/>
                </a:cxn>
                <a:cxn ang="0">
                  <a:pos x="31" y="174"/>
                </a:cxn>
                <a:cxn ang="0">
                  <a:pos x="54" y="153"/>
                </a:cxn>
                <a:cxn ang="0">
                  <a:pos x="74" y="131"/>
                </a:cxn>
                <a:cxn ang="0">
                  <a:pos x="94" y="109"/>
                </a:cxn>
                <a:cxn ang="0">
                  <a:pos x="94" y="109"/>
                </a:cxn>
                <a:cxn ang="0">
                  <a:pos x="140" y="55"/>
                </a:cxn>
                <a:cxn ang="0">
                  <a:pos x="140" y="55"/>
                </a:cxn>
                <a:cxn ang="0">
                  <a:pos x="150" y="43"/>
                </a:cxn>
                <a:cxn ang="0">
                  <a:pos x="162" y="30"/>
                </a:cxn>
                <a:cxn ang="0">
                  <a:pos x="169" y="24"/>
                </a:cxn>
                <a:cxn ang="0">
                  <a:pos x="175" y="17"/>
                </a:cxn>
                <a:cxn ang="0">
                  <a:pos x="183" y="13"/>
                </a:cxn>
                <a:cxn ang="0">
                  <a:pos x="190" y="11"/>
                </a:cxn>
                <a:cxn ang="0">
                  <a:pos x="190" y="11"/>
                </a:cxn>
                <a:cxn ang="0">
                  <a:pos x="191" y="9"/>
                </a:cxn>
                <a:cxn ang="0">
                  <a:pos x="192" y="8"/>
                </a:cxn>
                <a:cxn ang="0">
                  <a:pos x="194" y="7"/>
                </a:cxn>
                <a:cxn ang="0">
                  <a:pos x="194" y="4"/>
                </a:cxn>
                <a:cxn ang="0">
                  <a:pos x="191" y="0"/>
                </a:cxn>
                <a:cxn ang="0">
                  <a:pos x="188" y="0"/>
                </a:cxn>
                <a:cxn ang="0">
                  <a:pos x="186" y="0"/>
                </a:cxn>
                <a:cxn ang="0">
                  <a:pos x="186" y="0"/>
                </a:cxn>
              </a:cxnLst>
              <a:rect l="0" t="0" r="r" b="b"/>
              <a:pathLst>
                <a:path w="194" h="194">
                  <a:moveTo>
                    <a:pt x="186" y="0"/>
                  </a:moveTo>
                  <a:lnTo>
                    <a:pt x="186" y="0"/>
                  </a:lnTo>
                  <a:lnTo>
                    <a:pt x="178" y="3"/>
                  </a:lnTo>
                  <a:lnTo>
                    <a:pt x="171" y="7"/>
                  </a:lnTo>
                  <a:lnTo>
                    <a:pt x="166" y="12"/>
                  </a:lnTo>
                  <a:lnTo>
                    <a:pt x="161" y="19"/>
                  </a:lnTo>
                  <a:lnTo>
                    <a:pt x="161" y="19"/>
                  </a:lnTo>
                  <a:lnTo>
                    <a:pt x="135" y="49"/>
                  </a:lnTo>
                  <a:lnTo>
                    <a:pt x="107" y="77"/>
                  </a:lnTo>
                  <a:lnTo>
                    <a:pt x="107" y="77"/>
                  </a:lnTo>
                  <a:lnTo>
                    <a:pt x="82" y="105"/>
                  </a:lnTo>
                  <a:lnTo>
                    <a:pt x="57" y="134"/>
                  </a:lnTo>
                  <a:lnTo>
                    <a:pt x="44" y="147"/>
                  </a:lnTo>
                  <a:lnTo>
                    <a:pt x="31" y="160"/>
                  </a:lnTo>
                  <a:lnTo>
                    <a:pt x="17" y="173"/>
                  </a:lnTo>
                  <a:lnTo>
                    <a:pt x="3" y="183"/>
                  </a:lnTo>
                  <a:lnTo>
                    <a:pt x="3" y="183"/>
                  </a:lnTo>
                  <a:lnTo>
                    <a:pt x="0" y="185"/>
                  </a:lnTo>
                  <a:lnTo>
                    <a:pt x="0" y="187"/>
                  </a:lnTo>
                  <a:lnTo>
                    <a:pt x="0" y="191"/>
                  </a:lnTo>
                  <a:lnTo>
                    <a:pt x="4" y="194"/>
                  </a:lnTo>
                  <a:lnTo>
                    <a:pt x="5" y="194"/>
                  </a:lnTo>
                  <a:lnTo>
                    <a:pt x="8" y="193"/>
                  </a:lnTo>
                  <a:lnTo>
                    <a:pt x="8" y="193"/>
                  </a:lnTo>
                  <a:lnTo>
                    <a:pt x="20" y="185"/>
                  </a:lnTo>
                  <a:lnTo>
                    <a:pt x="31" y="174"/>
                  </a:lnTo>
                  <a:lnTo>
                    <a:pt x="54" y="153"/>
                  </a:lnTo>
                  <a:lnTo>
                    <a:pt x="74" y="131"/>
                  </a:lnTo>
                  <a:lnTo>
                    <a:pt x="94" y="109"/>
                  </a:lnTo>
                  <a:lnTo>
                    <a:pt x="94" y="109"/>
                  </a:lnTo>
                  <a:lnTo>
                    <a:pt x="140" y="55"/>
                  </a:lnTo>
                  <a:lnTo>
                    <a:pt x="140" y="55"/>
                  </a:lnTo>
                  <a:lnTo>
                    <a:pt x="150" y="43"/>
                  </a:lnTo>
                  <a:lnTo>
                    <a:pt x="162" y="30"/>
                  </a:lnTo>
                  <a:lnTo>
                    <a:pt x="169" y="24"/>
                  </a:lnTo>
                  <a:lnTo>
                    <a:pt x="175" y="17"/>
                  </a:lnTo>
                  <a:lnTo>
                    <a:pt x="183" y="13"/>
                  </a:lnTo>
                  <a:lnTo>
                    <a:pt x="190" y="11"/>
                  </a:lnTo>
                  <a:lnTo>
                    <a:pt x="190" y="11"/>
                  </a:lnTo>
                  <a:lnTo>
                    <a:pt x="191" y="9"/>
                  </a:lnTo>
                  <a:lnTo>
                    <a:pt x="192" y="8"/>
                  </a:lnTo>
                  <a:lnTo>
                    <a:pt x="194" y="7"/>
                  </a:lnTo>
                  <a:lnTo>
                    <a:pt x="194" y="4"/>
                  </a:lnTo>
                  <a:lnTo>
                    <a:pt x="191" y="0"/>
                  </a:lnTo>
                  <a:lnTo>
                    <a:pt x="188" y="0"/>
                  </a:lnTo>
                  <a:lnTo>
                    <a:pt x="186" y="0"/>
                  </a:lnTo>
                  <a:lnTo>
                    <a:pt x="186"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6" name="Freeform 397"/>
            <p:cNvSpPr/>
            <p:nvPr/>
          </p:nvSpPr>
          <p:spPr bwMode="auto">
            <a:xfrm>
              <a:off x="5715001" y="1112838"/>
              <a:ext cx="82550" cy="103188"/>
            </a:xfrm>
            <a:custGeom>
              <a:avLst/>
              <a:gdLst/>
              <a:ahLst/>
              <a:cxnLst>
                <a:cxn ang="0">
                  <a:pos x="195" y="1"/>
                </a:cxn>
                <a:cxn ang="0">
                  <a:pos x="195" y="1"/>
                </a:cxn>
                <a:cxn ang="0">
                  <a:pos x="170" y="28"/>
                </a:cxn>
                <a:cxn ang="0">
                  <a:pos x="145" y="57"/>
                </a:cxn>
                <a:cxn ang="0">
                  <a:pos x="121" y="87"/>
                </a:cxn>
                <a:cxn ang="0">
                  <a:pos x="99" y="116"/>
                </a:cxn>
                <a:cxn ang="0">
                  <a:pos x="99" y="116"/>
                </a:cxn>
                <a:cxn ang="0">
                  <a:pos x="72" y="154"/>
                </a:cxn>
                <a:cxn ang="0">
                  <a:pos x="59" y="173"/>
                </a:cxn>
                <a:cxn ang="0">
                  <a:pos x="44" y="192"/>
                </a:cxn>
                <a:cxn ang="0">
                  <a:pos x="44" y="192"/>
                </a:cxn>
                <a:cxn ang="0">
                  <a:pos x="34" y="207"/>
                </a:cxn>
                <a:cxn ang="0">
                  <a:pos x="23" y="223"/>
                </a:cxn>
                <a:cxn ang="0">
                  <a:pos x="13" y="238"/>
                </a:cxn>
                <a:cxn ang="0">
                  <a:pos x="1" y="252"/>
                </a:cxn>
                <a:cxn ang="0">
                  <a:pos x="1" y="252"/>
                </a:cxn>
                <a:cxn ang="0">
                  <a:pos x="0" y="255"/>
                </a:cxn>
                <a:cxn ang="0">
                  <a:pos x="0" y="257"/>
                </a:cxn>
                <a:cxn ang="0">
                  <a:pos x="1" y="260"/>
                </a:cxn>
                <a:cxn ang="0">
                  <a:pos x="5" y="262"/>
                </a:cxn>
                <a:cxn ang="0">
                  <a:pos x="8" y="262"/>
                </a:cxn>
                <a:cxn ang="0">
                  <a:pos x="9" y="260"/>
                </a:cxn>
                <a:cxn ang="0">
                  <a:pos x="9" y="260"/>
                </a:cxn>
                <a:cxn ang="0">
                  <a:pos x="19" y="248"/>
                </a:cxn>
                <a:cxn ang="0">
                  <a:pos x="28" y="235"/>
                </a:cxn>
                <a:cxn ang="0">
                  <a:pos x="36" y="222"/>
                </a:cxn>
                <a:cxn ang="0">
                  <a:pos x="46" y="209"/>
                </a:cxn>
                <a:cxn ang="0">
                  <a:pos x="46" y="209"/>
                </a:cxn>
                <a:cxn ang="0">
                  <a:pos x="69" y="179"/>
                </a:cxn>
                <a:cxn ang="0">
                  <a:pos x="90" y="147"/>
                </a:cxn>
                <a:cxn ang="0">
                  <a:pos x="90" y="147"/>
                </a:cxn>
                <a:cxn ang="0">
                  <a:pos x="116" y="111"/>
                </a:cxn>
                <a:cxn ang="0">
                  <a:pos x="144" y="75"/>
                </a:cxn>
                <a:cxn ang="0">
                  <a:pos x="172" y="41"/>
                </a:cxn>
                <a:cxn ang="0">
                  <a:pos x="204" y="9"/>
                </a:cxn>
                <a:cxn ang="0">
                  <a:pos x="204" y="9"/>
                </a:cxn>
                <a:cxn ang="0">
                  <a:pos x="205" y="7"/>
                </a:cxn>
                <a:cxn ang="0">
                  <a:pos x="205" y="5"/>
                </a:cxn>
                <a:cxn ang="0">
                  <a:pos x="204" y="1"/>
                </a:cxn>
                <a:cxn ang="0">
                  <a:pos x="200" y="0"/>
                </a:cxn>
                <a:cxn ang="0">
                  <a:pos x="197" y="0"/>
                </a:cxn>
                <a:cxn ang="0">
                  <a:pos x="195" y="1"/>
                </a:cxn>
                <a:cxn ang="0">
                  <a:pos x="195" y="1"/>
                </a:cxn>
              </a:cxnLst>
              <a:rect l="0" t="0" r="r" b="b"/>
              <a:pathLst>
                <a:path w="205" h="262">
                  <a:moveTo>
                    <a:pt x="195" y="1"/>
                  </a:moveTo>
                  <a:lnTo>
                    <a:pt x="195" y="1"/>
                  </a:lnTo>
                  <a:lnTo>
                    <a:pt x="170" y="28"/>
                  </a:lnTo>
                  <a:lnTo>
                    <a:pt x="145" y="57"/>
                  </a:lnTo>
                  <a:lnTo>
                    <a:pt x="121" y="87"/>
                  </a:lnTo>
                  <a:lnTo>
                    <a:pt x="99" y="116"/>
                  </a:lnTo>
                  <a:lnTo>
                    <a:pt x="99" y="116"/>
                  </a:lnTo>
                  <a:lnTo>
                    <a:pt x="72" y="154"/>
                  </a:lnTo>
                  <a:lnTo>
                    <a:pt x="59" y="173"/>
                  </a:lnTo>
                  <a:lnTo>
                    <a:pt x="44" y="192"/>
                  </a:lnTo>
                  <a:lnTo>
                    <a:pt x="44" y="192"/>
                  </a:lnTo>
                  <a:lnTo>
                    <a:pt x="34" y="207"/>
                  </a:lnTo>
                  <a:lnTo>
                    <a:pt x="23" y="223"/>
                  </a:lnTo>
                  <a:lnTo>
                    <a:pt x="13" y="238"/>
                  </a:lnTo>
                  <a:lnTo>
                    <a:pt x="1" y="252"/>
                  </a:lnTo>
                  <a:lnTo>
                    <a:pt x="1" y="252"/>
                  </a:lnTo>
                  <a:lnTo>
                    <a:pt x="0" y="255"/>
                  </a:lnTo>
                  <a:lnTo>
                    <a:pt x="0" y="257"/>
                  </a:lnTo>
                  <a:lnTo>
                    <a:pt x="1" y="260"/>
                  </a:lnTo>
                  <a:lnTo>
                    <a:pt x="5" y="262"/>
                  </a:lnTo>
                  <a:lnTo>
                    <a:pt x="8" y="262"/>
                  </a:lnTo>
                  <a:lnTo>
                    <a:pt x="9" y="260"/>
                  </a:lnTo>
                  <a:lnTo>
                    <a:pt x="9" y="260"/>
                  </a:lnTo>
                  <a:lnTo>
                    <a:pt x="19" y="248"/>
                  </a:lnTo>
                  <a:lnTo>
                    <a:pt x="28" y="235"/>
                  </a:lnTo>
                  <a:lnTo>
                    <a:pt x="36" y="222"/>
                  </a:lnTo>
                  <a:lnTo>
                    <a:pt x="46" y="209"/>
                  </a:lnTo>
                  <a:lnTo>
                    <a:pt x="46" y="209"/>
                  </a:lnTo>
                  <a:lnTo>
                    <a:pt x="69" y="179"/>
                  </a:lnTo>
                  <a:lnTo>
                    <a:pt x="90" y="147"/>
                  </a:lnTo>
                  <a:lnTo>
                    <a:pt x="90" y="147"/>
                  </a:lnTo>
                  <a:lnTo>
                    <a:pt x="116" y="111"/>
                  </a:lnTo>
                  <a:lnTo>
                    <a:pt x="144" y="75"/>
                  </a:lnTo>
                  <a:lnTo>
                    <a:pt x="172" y="41"/>
                  </a:lnTo>
                  <a:lnTo>
                    <a:pt x="204" y="9"/>
                  </a:lnTo>
                  <a:lnTo>
                    <a:pt x="204" y="9"/>
                  </a:lnTo>
                  <a:lnTo>
                    <a:pt x="205" y="7"/>
                  </a:lnTo>
                  <a:lnTo>
                    <a:pt x="205" y="5"/>
                  </a:lnTo>
                  <a:lnTo>
                    <a:pt x="204" y="1"/>
                  </a:lnTo>
                  <a:lnTo>
                    <a:pt x="200" y="0"/>
                  </a:lnTo>
                  <a:lnTo>
                    <a:pt x="197" y="0"/>
                  </a:lnTo>
                  <a:lnTo>
                    <a:pt x="195" y="1"/>
                  </a:lnTo>
                  <a:lnTo>
                    <a:pt x="19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7" name="Freeform 398"/>
            <p:cNvSpPr/>
            <p:nvPr/>
          </p:nvSpPr>
          <p:spPr bwMode="auto">
            <a:xfrm>
              <a:off x="5797551" y="1162051"/>
              <a:ext cx="90488" cy="42863"/>
            </a:xfrm>
            <a:custGeom>
              <a:avLst/>
              <a:gdLst/>
              <a:ahLst/>
              <a:cxnLst>
                <a:cxn ang="0">
                  <a:pos x="221" y="0"/>
                </a:cxn>
                <a:cxn ang="0">
                  <a:pos x="221" y="0"/>
                </a:cxn>
                <a:cxn ang="0">
                  <a:pos x="170" y="20"/>
                </a:cxn>
                <a:cxn ang="0">
                  <a:pos x="145" y="30"/>
                </a:cxn>
                <a:cxn ang="0">
                  <a:pos x="122" y="42"/>
                </a:cxn>
                <a:cxn ang="0">
                  <a:pos x="122" y="42"/>
                </a:cxn>
                <a:cxn ang="0">
                  <a:pos x="107" y="47"/>
                </a:cxn>
                <a:cxn ang="0">
                  <a:pos x="94" y="52"/>
                </a:cxn>
                <a:cxn ang="0">
                  <a:pos x="81" y="58"/>
                </a:cxn>
                <a:cxn ang="0">
                  <a:pos x="68" y="64"/>
                </a:cxn>
                <a:cxn ang="0">
                  <a:pos x="68" y="64"/>
                </a:cxn>
                <a:cxn ang="0">
                  <a:pos x="54" y="73"/>
                </a:cxn>
                <a:cxn ang="0">
                  <a:pos x="38" y="84"/>
                </a:cxn>
                <a:cxn ang="0">
                  <a:pos x="31" y="88"/>
                </a:cxn>
                <a:cxn ang="0">
                  <a:pos x="22" y="93"/>
                </a:cxn>
                <a:cxn ang="0">
                  <a:pos x="14" y="96"/>
                </a:cxn>
                <a:cxn ang="0">
                  <a:pos x="5" y="97"/>
                </a:cxn>
                <a:cxn ang="0">
                  <a:pos x="5" y="97"/>
                </a:cxn>
                <a:cxn ang="0">
                  <a:pos x="3" y="98"/>
                </a:cxn>
                <a:cxn ang="0">
                  <a:pos x="1" y="99"/>
                </a:cxn>
                <a:cxn ang="0">
                  <a:pos x="0" y="103"/>
                </a:cxn>
                <a:cxn ang="0">
                  <a:pos x="0" y="106"/>
                </a:cxn>
                <a:cxn ang="0">
                  <a:pos x="1" y="107"/>
                </a:cxn>
                <a:cxn ang="0">
                  <a:pos x="3" y="109"/>
                </a:cxn>
                <a:cxn ang="0">
                  <a:pos x="5" y="109"/>
                </a:cxn>
                <a:cxn ang="0">
                  <a:pos x="5" y="109"/>
                </a:cxn>
                <a:cxn ang="0">
                  <a:pos x="18" y="106"/>
                </a:cxn>
                <a:cxn ang="0">
                  <a:pos x="30" y="102"/>
                </a:cxn>
                <a:cxn ang="0">
                  <a:pos x="42" y="96"/>
                </a:cxn>
                <a:cxn ang="0">
                  <a:pos x="54" y="89"/>
                </a:cxn>
                <a:cxn ang="0">
                  <a:pos x="76" y="75"/>
                </a:cxn>
                <a:cxn ang="0">
                  <a:pos x="86" y="68"/>
                </a:cxn>
                <a:cxn ang="0">
                  <a:pos x="98" y="63"/>
                </a:cxn>
                <a:cxn ang="0">
                  <a:pos x="98" y="63"/>
                </a:cxn>
                <a:cxn ang="0">
                  <a:pos x="161" y="37"/>
                </a:cxn>
                <a:cxn ang="0">
                  <a:pos x="192" y="24"/>
                </a:cxn>
                <a:cxn ang="0">
                  <a:pos x="224" y="12"/>
                </a:cxn>
                <a:cxn ang="0">
                  <a:pos x="224" y="12"/>
                </a:cxn>
                <a:cxn ang="0">
                  <a:pos x="226" y="11"/>
                </a:cxn>
                <a:cxn ang="0">
                  <a:pos x="228" y="8"/>
                </a:cxn>
                <a:cxn ang="0">
                  <a:pos x="228" y="4"/>
                </a:cxn>
                <a:cxn ang="0">
                  <a:pos x="226" y="1"/>
                </a:cxn>
                <a:cxn ang="0">
                  <a:pos x="225" y="0"/>
                </a:cxn>
                <a:cxn ang="0">
                  <a:pos x="224" y="0"/>
                </a:cxn>
                <a:cxn ang="0">
                  <a:pos x="221" y="0"/>
                </a:cxn>
                <a:cxn ang="0">
                  <a:pos x="221" y="0"/>
                </a:cxn>
              </a:cxnLst>
              <a:rect l="0" t="0" r="r" b="b"/>
              <a:pathLst>
                <a:path w="228" h="109">
                  <a:moveTo>
                    <a:pt x="221" y="0"/>
                  </a:moveTo>
                  <a:lnTo>
                    <a:pt x="221" y="0"/>
                  </a:lnTo>
                  <a:lnTo>
                    <a:pt x="170" y="20"/>
                  </a:lnTo>
                  <a:lnTo>
                    <a:pt x="145" y="30"/>
                  </a:lnTo>
                  <a:lnTo>
                    <a:pt x="122" y="42"/>
                  </a:lnTo>
                  <a:lnTo>
                    <a:pt x="122" y="42"/>
                  </a:lnTo>
                  <a:lnTo>
                    <a:pt x="107" y="47"/>
                  </a:lnTo>
                  <a:lnTo>
                    <a:pt x="94" y="52"/>
                  </a:lnTo>
                  <a:lnTo>
                    <a:pt x="81" y="58"/>
                  </a:lnTo>
                  <a:lnTo>
                    <a:pt x="68" y="64"/>
                  </a:lnTo>
                  <a:lnTo>
                    <a:pt x="68" y="64"/>
                  </a:lnTo>
                  <a:lnTo>
                    <a:pt x="54" y="73"/>
                  </a:lnTo>
                  <a:lnTo>
                    <a:pt x="38" y="84"/>
                  </a:lnTo>
                  <a:lnTo>
                    <a:pt x="31" y="88"/>
                  </a:lnTo>
                  <a:lnTo>
                    <a:pt x="22" y="93"/>
                  </a:lnTo>
                  <a:lnTo>
                    <a:pt x="14" y="96"/>
                  </a:lnTo>
                  <a:lnTo>
                    <a:pt x="5" y="97"/>
                  </a:lnTo>
                  <a:lnTo>
                    <a:pt x="5" y="97"/>
                  </a:lnTo>
                  <a:lnTo>
                    <a:pt x="3" y="98"/>
                  </a:lnTo>
                  <a:lnTo>
                    <a:pt x="1" y="99"/>
                  </a:lnTo>
                  <a:lnTo>
                    <a:pt x="0" y="103"/>
                  </a:lnTo>
                  <a:lnTo>
                    <a:pt x="0" y="106"/>
                  </a:lnTo>
                  <a:lnTo>
                    <a:pt x="1" y="107"/>
                  </a:lnTo>
                  <a:lnTo>
                    <a:pt x="3" y="109"/>
                  </a:lnTo>
                  <a:lnTo>
                    <a:pt x="5" y="109"/>
                  </a:lnTo>
                  <a:lnTo>
                    <a:pt x="5" y="109"/>
                  </a:lnTo>
                  <a:lnTo>
                    <a:pt x="18" y="106"/>
                  </a:lnTo>
                  <a:lnTo>
                    <a:pt x="30" y="102"/>
                  </a:lnTo>
                  <a:lnTo>
                    <a:pt x="42" y="96"/>
                  </a:lnTo>
                  <a:lnTo>
                    <a:pt x="54" y="89"/>
                  </a:lnTo>
                  <a:lnTo>
                    <a:pt x="76" y="75"/>
                  </a:lnTo>
                  <a:lnTo>
                    <a:pt x="86" y="68"/>
                  </a:lnTo>
                  <a:lnTo>
                    <a:pt x="98" y="63"/>
                  </a:lnTo>
                  <a:lnTo>
                    <a:pt x="98" y="63"/>
                  </a:lnTo>
                  <a:lnTo>
                    <a:pt x="161" y="37"/>
                  </a:lnTo>
                  <a:lnTo>
                    <a:pt x="192" y="24"/>
                  </a:lnTo>
                  <a:lnTo>
                    <a:pt x="224" y="12"/>
                  </a:lnTo>
                  <a:lnTo>
                    <a:pt x="224" y="12"/>
                  </a:lnTo>
                  <a:lnTo>
                    <a:pt x="226" y="11"/>
                  </a:lnTo>
                  <a:lnTo>
                    <a:pt x="228" y="8"/>
                  </a:lnTo>
                  <a:lnTo>
                    <a:pt x="228" y="4"/>
                  </a:lnTo>
                  <a:lnTo>
                    <a:pt x="226" y="1"/>
                  </a:lnTo>
                  <a:lnTo>
                    <a:pt x="225" y="0"/>
                  </a:lnTo>
                  <a:lnTo>
                    <a:pt x="224" y="0"/>
                  </a:lnTo>
                  <a:lnTo>
                    <a:pt x="221" y="0"/>
                  </a:lnTo>
                  <a:lnTo>
                    <a:pt x="221"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8" name="Freeform 399"/>
            <p:cNvSpPr/>
            <p:nvPr/>
          </p:nvSpPr>
          <p:spPr bwMode="auto">
            <a:xfrm>
              <a:off x="5772151" y="1168401"/>
              <a:ext cx="136525" cy="65088"/>
            </a:xfrm>
            <a:custGeom>
              <a:avLst/>
              <a:gdLst/>
              <a:ahLst/>
              <a:cxnLst>
                <a:cxn ang="0">
                  <a:pos x="333" y="1"/>
                </a:cxn>
                <a:cxn ang="0">
                  <a:pos x="325" y="4"/>
                </a:cxn>
                <a:cxn ang="0">
                  <a:pos x="316" y="4"/>
                </a:cxn>
                <a:cxn ang="0">
                  <a:pos x="293" y="16"/>
                </a:cxn>
                <a:cxn ang="0">
                  <a:pos x="268" y="26"/>
                </a:cxn>
                <a:cxn ang="0">
                  <a:pos x="259" y="29"/>
                </a:cxn>
                <a:cxn ang="0">
                  <a:pos x="233" y="43"/>
                </a:cxn>
                <a:cxn ang="0">
                  <a:pos x="217" y="50"/>
                </a:cxn>
                <a:cxn ang="0">
                  <a:pos x="172" y="65"/>
                </a:cxn>
                <a:cxn ang="0">
                  <a:pos x="148" y="77"/>
                </a:cxn>
                <a:cxn ang="0">
                  <a:pos x="76" y="118"/>
                </a:cxn>
                <a:cxn ang="0">
                  <a:pos x="58" y="127"/>
                </a:cxn>
                <a:cxn ang="0">
                  <a:pos x="19" y="144"/>
                </a:cxn>
                <a:cxn ang="0">
                  <a:pos x="2" y="156"/>
                </a:cxn>
                <a:cxn ang="0">
                  <a:pos x="0" y="158"/>
                </a:cxn>
                <a:cxn ang="0">
                  <a:pos x="0" y="162"/>
                </a:cxn>
                <a:cxn ang="0">
                  <a:pos x="6" y="165"/>
                </a:cxn>
                <a:cxn ang="0">
                  <a:pos x="9" y="164"/>
                </a:cxn>
                <a:cxn ang="0">
                  <a:pos x="19" y="157"/>
                </a:cxn>
                <a:cxn ang="0">
                  <a:pos x="50" y="141"/>
                </a:cxn>
                <a:cxn ang="0">
                  <a:pos x="92" y="122"/>
                </a:cxn>
                <a:cxn ang="0">
                  <a:pos x="119" y="106"/>
                </a:cxn>
                <a:cxn ang="0">
                  <a:pos x="173" y="79"/>
                </a:cxn>
                <a:cxn ang="0">
                  <a:pos x="203" y="68"/>
                </a:cxn>
                <a:cxn ang="0">
                  <a:pos x="223" y="60"/>
                </a:cxn>
                <a:cxn ang="0">
                  <a:pos x="283" y="34"/>
                </a:cxn>
                <a:cxn ang="0">
                  <a:pos x="304" y="22"/>
                </a:cxn>
                <a:cxn ang="0">
                  <a:pos x="325" y="14"/>
                </a:cxn>
                <a:cxn ang="0">
                  <a:pos x="334" y="14"/>
                </a:cxn>
                <a:cxn ang="0">
                  <a:pos x="342" y="11"/>
                </a:cxn>
                <a:cxn ang="0">
                  <a:pos x="342" y="8"/>
                </a:cxn>
                <a:cxn ang="0">
                  <a:pos x="340" y="1"/>
                </a:cxn>
                <a:cxn ang="0">
                  <a:pos x="336" y="0"/>
                </a:cxn>
                <a:cxn ang="0">
                  <a:pos x="333" y="1"/>
                </a:cxn>
              </a:cxnLst>
              <a:rect l="0" t="0" r="r" b="b"/>
              <a:pathLst>
                <a:path w="343" h="165">
                  <a:moveTo>
                    <a:pt x="333" y="1"/>
                  </a:moveTo>
                  <a:lnTo>
                    <a:pt x="333" y="1"/>
                  </a:lnTo>
                  <a:lnTo>
                    <a:pt x="330" y="4"/>
                  </a:lnTo>
                  <a:lnTo>
                    <a:pt x="325" y="4"/>
                  </a:lnTo>
                  <a:lnTo>
                    <a:pt x="319" y="4"/>
                  </a:lnTo>
                  <a:lnTo>
                    <a:pt x="316" y="4"/>
                  </a:lnTo>
                  <a:lnTo>
                    <a:pt x="316" y="4"/>
                  </a:lnTo>
                  <a:lnTo>
                    <a:pt x="293" y="16"/>
                  </a:lnTo>
                  <a:lnTo>
                    <a:pt x="282" y="21"/>
                  </a:lnTo>
                  <a:lnTo>
                    <a:pt x="268" y="26"/>
                  </a:lnTo>
                  <a:lnTo>
                    <a:pt x="268" y="26"/>
                  </a:lnTo>
                  <a:lnTo>
                    <a:pt x="259" y="29"/>
                  </a:lnTo>
                  <a:lnTo>
                    <a:pt x="250" y="33"/>
                  </a:lnTo>
                  <a:lnTo>
                    <a:pt x="233" y="43"/>
                  </a:lnTo>
                  <a:lnTo>
                    <a:pt x="233" y="43"/>
                  </a:lnTo>
                  <a:lnTo>
                    <a:pt x="217" y="50"/>
                  </a:lnTo>
                  <a:lnTo>
                    <a:pt x="203" y="55"/>
                  </a:lnTo>
                  <a:lnTo>
                    <a:pt x="172" y="65"/>
                  </a:lnTo>
                  <a:lnTo>
                    <a:pt x="172" y="65"/>
                  </a:lnTo>
                  <a:lnTo>
                    <a:pt x="148" y="77"/>
                  </a:lnTo>
                  <a:lnTo>
                    <a:pt x="123" y="89"/>
                  </a:lnTo>
                  <a:lnTo>
                    <a:pt x="76" y="118"/>
                  </a:lnTo>
                  <a:lnTo>
                    <a:pt x="76" y="118"/>
                  </a:lnTo>
                  <a:lnTo>
                    <a:pt x="58" y="127"/>
                  </a:lnTo>
                  <a:lnTo>
                    <a:pt x="38" y="135"/>
                  </a:lnTo>
                  <a:lnTo>
                    <a:pt x="19" y="144"/>
                  </a:lnTo>
                  <a:lnTo>
                    <a:pt x="11" y="149"/>
                  </a:lnTo>
                  <a:lnTo>
                    <a:pt x="2" y="156"/>
                  </a:lnTo>
                  <a:lnTo>
                    <a:pt x="2" y="156"/>
                  </a:lnTo>
                  <a:lnTo>
                    <a:pt x="0" y="158"/>
                  </a:lnTo>
                  <a:lnTo>
                    <a:pt x="0" y="160"/>
                  </a:lnTo>
                  <a:lnTo>
                    <a:pt x="0" y="162"/>
                  </a:lnTo>
                  <a:lnTo>
                    <a:pt x="2" y="164"/>
                  </a:lnTo>
                  <a:lnTo>
                    <a:pt x="6" y="165"/>
                  </a:lnTo>
                  <a:lnTo>
                    <a:pt x="8" y="165"/>
                  </a:lnTo>
                  <a:lnTo>
                    <a:pt x="9" y="164"/>
                  </a:lnTo>
                  <a:lnTo>
                    <a:pt x="9" y="164"/>
                  </a:lnTo>
                  <a:lnTo>
                    <a:pt x="19" y="157"/>
                  </a:lnTo>
                  <a:lnTo>
                    <a:pt x="29" y="152"/>
                  </a:lnTo>
                  <a:lnTo>
                    <a:pt x="50" y="141"/>
                  </a:lnTo>
                  <a:lnTo>
                    <a:pt x="72" y="132"/>
                  </a:lnTo>
                  <a:lnTo>
                    <a:pt x="92" y="122"/>
                  </a:lnTo>
                  <a:lnTo>
                    <a:pt x="92" y="122"/>
                  </a:lnTo>
                  <a:lnTo>
                    <a:pt x="119" y="106"/>
                  </a:lnTo>
                  <a:lnTo>
                    <a:pt x="145" y="92"/>
                  </a:lnTo>
                  <a:lnTo>
                    <a:pt x="173" y="79"/>
                  </a:lnTo>
                  <a:lnTo>
                    <a:pt x="187" y="73"/>
                  </a:lnTo>
                  <a:lnTo>
                    <a:pt x="203" y="68"/>
                  </a:lnTo>
                  <a:lnTo>
                    <a:pt x="203" y="68"/>
                  </a:lnTo>
                  <a:lnTo>
                    <a:pt x="223" y="60"/>
                  </a:lnTo>
                  <a:lnTo>
                    <a:pt x="244" y="52"/>
                  </a:lnTo>
                  <a:lnTo>
                    <a:pt x="283" y="34"/>
                  </a:lnTo>
                  <a:lnTo>
                    <a:pt x="283" y="34"/>
                  </a:lnTo>
                  <a:lnTo>
                    <a:pt x="304" y="22"/>
                  </a:lnTo>
                  <a:lnTo>
                    <a:pt x="314" y="17"/>
                  </a:lnTo>
                  <a:lnTo>
                    <a:pt x="325" y="14"/>
                  </a:lnTo>
                  <a:lnTo>
                    <a:pt x="325" y="14"/>
                  </a:lnTo>
                  <a:lnTo>
                    <a:pt x="334" y="14"/>
                  </a:lnTo>
                  <a:lnTo>
                    <a:pt x="338" y="13"/>
                  </a:lnTo>
                  <a:lnTo>
                    <a:pt x="342" y="11"/>
                  </a:lnTo>
                  <a:lnTo>
                    <a:pt x="342" y="11"/>
                  </a:lnTo>
                  <a:lnTo>
                    <a:pt x="342" y="8"/>
                  </a:lnTo>
                  <a:lnTo>
                    <a:pt x="343" y="5"/>
                  </a:lnTo>
                  <a:lnTo>
                    <a:pt x="340" y="1"/>
                  </a:lnTo>
                  <a:lnTo>
                    <a:pt x="339" y="0"/>
                  </a:lnTo>
                  <a:lnTo>
                    <a:pt x="336" y="0"/>
                  </a:lnTo>
                  <a:lnTo>
                    <a:pt x="335" y="0"/>
                  </a:lnTo>
                  <a:lnTo>
                    <a:pt x="333" y="1"/>
                  </a:lnTo>
                  <a:lnTo>
                    <a:pt x="333"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29" name="Freeform 400"/>
            <p:cNvSpPr/>
            <p:nvPr/>
          </p:nvSpPr>
          <p:spPr bwMode="auto">
            <a:xfrm>
              <a:off x="5813426" y="1204913"/>
              <a:ext cx="111125" cy="57150"/>
            </a:xfrm>
            <a:custGeom>
              <a:avLst/>
              <a:gdLst/>
              <a:ahLst/>
              <a:cxnLst>
                <a:cxn ang="0">
                  <a:pos x="270" y="0"/>
                </a:cxn>
                <a:cxn ang="0">
                  <a:pos x="270" y="0"/>
                </a:cxn>
                <a:cxn ang="0">
                  <a:pos x="238" y="18"/>
                </a:cxn>
                <a:cxn ang="0">
                  <a:pos x="204" y="35"/>
                </a:cxn>
                <a:cxn ang="0">
                  <a:pos x="137" y="68"/>
                </a:cxn>
                <a:cxn ang="0">
                  <a:pos x="69" y="99"/>
                </a:cxn>
                <a:cxn ang="0">
                  <a:pos x="2" y="132"/>
                </a:cxn>
                <a:cxn ang="0">
                  <a:pos x="2" y="132"/>
                </a:cxn>
                <a:cxn ang="0">
                  <a:pos x="0" y="133"/>
                </a:cxn>
                <a:cxn ang="0">
                  <a:pos x="0" y="134"/>
                </a:cxn>
                <a:cxn ang="0">
                  <a:pos x="0" y="137"/>
                </a:cxn>
                <a:cxn ang="0">
                  <a:pos x="0" y="140"/>
                </a:cxn>
                <a:cxn ang="0">
                  <a:pos x="4" y="142"/>
                </a:cxn>
                <a:cxn ang="0">
                  <a:pos x="5" y="142"/>
                </a:cxn>
                <a:cxn ang="0">
                  <a:pos x="7" y="141"/>
                </a:cxn>
                <a:cxn ang="0">
                  <a:pos x="7" y="141"/>
                </a:cxn>
                <a:cxn ang="0">
                  <a:pos x="76" y="109"/>
                </a:cxn>
                <a:cxn ang="0">
                  <a:pos x="142" y="77"/>
                </a:cxn>
                <a:cxn ang="0">
                  <a:pos x="210" y="45"/>
                </a:cxn>
                <a:cxn ang="0">
                  <a:pos x="243" y="28"/>
                </a:cxn>
                <a:cxn ang="0">
                  <a:pos x="276" y="10"/>
                </a:cxn>
                <a:cxn ang="0">
                  <a:pos x="276" y="10"/>
                </a:cxn>
                <a:cxn ang="0">
                  <a:pos x="278" y="9"/>
                </a:cxn>
                <a:cxn ang="0">
                  <a:pos x="278" y="6"/>
                </a:cxn>
                <a:cxn ang="0">
                  <a:pos x="278" y="2"/>
                </a:cxn>
                <a:cxn ang="0">
                  <a:pos x="274" y="0"/>
                </a:cxn>
                <a:cxn ang="0">
                  <a:pos x="273" y="0"/>
                </a:cxn>
                <a:cxn ang="0">
                  <a:pos x="270" y="0"/>
                </a:cxn>
                <a:cxn ang="0">
                  <a:pos x="270" y="0"/>
                </a:cxn>
              </a:cxnLst>
              <a:rect l="0" t="0" r="r" b="b"/>
              <a:pathLst>
                <a:path w="278" h="142">
                  <a:moveTo>
                    <a:pt x="270" y="0"/>
                  </a:moveTo>
                  <a:lnTo>
                    <a:pt x="270" y="0"/>
                  </a:lnTo>
                  <a:lnTo>
                    <a:pt x="238" y="18"/>
                  </a:lnTo>
                  <a:lnTo>
                    <a:pt x="204" y="35"/>
                  </a:lnTo>
                  <a:lnTo>
                    <a:pt x="137" y="68"/>
                  </a:lnTo>
                  <a:lnTo>
                    <a:pt x="69" y="99"/>
                  </a:lnTo>
                  <a:lnTo>
                    <a:pt x="2" y="132"/>
                  </a:lnTo>
                  <a:lnTo>
                    <a:pt x="2" y="132"/>
                  </a:lnTo>
                  <a:lnTo>
                    <a:pt x="0" y="133"/>
                  </a:lnTo>
                  <a:lnTo>
                    <a:pt x="0" y="134"/>
                  </a:lnTo>
                  <a:lnTo>
                    <a:pt x="0" y="137"/>
                  </a:lnTo>
                  <a:lnTo>
                    <a:pt x="0" y="140"/>
                  </a:lnTo>
                  <a:lnTo>
                    <a:pt x="4" y="142"/>
                  </a:lnTo>
                  <a:lnTo>
                    <a:pt x="5" y="142"/>
                  </a:lnTo>
                  <a:lnTo>
                    <a:pt x="7" y="141"/>
                  </a:lnTo>
                  <a:lnTo>
                    <a:pt x="7" y="141"/>
                  </a:lnTo>
                  <a:lnTo>
                    <a:pt x="76" y="109"/>
                  </a:lnTo>
                  <a:lnTo>
                    <a:pt x="142" y="77"/>
                  </a:lnTo>
                  <a:lnTo>
                    <a:pt x="210" y="45"/>
                  </a:lnTo>
                  <a:lnTo>
                    <a:pt x="243" y="28"/>
                  </a:lnTo>
                  <a:lnTo>
                    <a:pt x="276" y="10"/>
                  </a:lnTo>
                  <a:lnTo>
                    <a:pt x="276" y="10"/>
                  </a:lnTo>
                  <a:lnTo>
                    <a:pt x="278" y="9"/>
                  </a:lnTo>
                  <a:lnTo>
                    <a:pt x="278" y="6"/>
                  </a:lnTo>
                  <a:lnTo>
                    <a:pt x="278" y="2"/>
                  </a:lnTo>
                  <a:lnTo>
                    <a:pt x="274" y="0"/>
                  </a:lnTo>
                  <a:lnTo>
                    <a:pt x="273" y="0"/>
                  </a:lnTo>
                  <a:lnTo>
                    <a:pt x="270" y="0"/>
                  </a:lnTo>
                  <a:lnTo>
                    <a:pt x="270"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0" name="Freeform 401"/>
            <p:cNvSpPr>
              <a:spLocks noEditPoints="1"/>
            </p:cNvSpPr>
            <p:nvPr/>
          </p:nvSpPr>
          <p:spPr bwMode="auto">
            <a:xfrm>
              <a:off x="5248276" y="1095376"/>
              <a:ext cx="727075" cy="561975"/>
            </a:xfrm>
            <a:custGeom>
              <a:avLst/>
              <a:gdLst/>
              <a:ahLst/>
              <a:cxnLst>
                <a:cxn ang="0">
                  <a:pos x="1801" y="361"/>
                </a:cxn>
                <a:cxn ang="0">
                  <a:pos x="1711" y="258"/>
                </a:cxn>
                <a:cxn ang="0">
                  <a:pos x="1610" y="119"/>
                </a:cxn>
                <a:cxn ang="0">
                  <a:pos x="1511" y="36"/>
                </a:cxn>
                <a:cxn ang="0">
                  <a:pos x="1477" y="7"/>
                </a:cxn>
                <a:cxn ang="0">
                  <a:pos x="1446" y="15"/>
                </a:cxn>
                <a:cxn ang="0">
                  <a:pos x="899" y="0"/>
                </a:cxn>
                <a:cxn ang="0">
                  <a:pos x="331" y="8"/>
                </a:cxn>
                <a:cxn ang="0">
                  <a:pos x="308" y="32"/>
                </a:cxn>
                <a:cxn ang="0">
                  <a:pos x="228" y="115"/>
                </a:cxn>
                <a:cxn ang="0">
                  <a:pos x="41" y="325"/>
                </a:cxn>
                <a:cxn ang="0">
                  <a:pos x="0" y="431"/>
                </a:cxn>
                <a:cxn ang="0">
                  <a:pos x="4" y="448"/>
                </a:cxn>
                <a:cxn ang="0">
                  <a:pos x="64" y="551"/>
                </a:cxn>
                <a:cxn ang="0">
                  <a:pos x="229" y="780"/>
                </a:cxn>
                <a:cxn ang="0">
                  <a:pos x="433" y="983"/>
                </a:cxn>
                <a:cxn ang="0">
                  <a:pos x="556" y="1103"/>
                </a:cxn>
                <a:cxn ang="0">
                  <a:pos x="729" y="1265"/>
                </a:cxn>
                <a:cxn ang="0">
                  <a:pos x="869" y="1377"/>
                </a:cxn>
                <a:cxn ang="0">
                  <a:pos x="914" y="1413"/>
                </a:cxn>
                <a:cxn ang="0">
                  <a:pos x="962" y="1400"/>
                </a:cxn>
                <a:cxn ang="0">
                  <a:pos x="1071" y="1317"/>
                </a:cxn>
                <a:cxn ang="0">
                  <a:pos x="1238" y="1188"/>
                </a:cxn>
                <a:cxn ang="0">
                  <a:pos x="1364" y="1054"/>
                </a:cxn>
                <a:cxn ang="0">
                  <a:pos x="1527" y="896"/>
                </a:cxn>
                <a:cxn ang="0">
                  <a:pos x="1677" y="741"/>
                </a:cxn>
                <a:cxn ang="0">
                  <a:pos x="1777" y="599"/>
                </a:cxn>
                <a:cxn ang="0">
                  <a:pos x="1825" y="518"/>
                </a:cxn>
                <a:cxn ang="0">
                  <a:pos x="1826" y="423"/>
                </a:cxn>
                <a:cxn ang="0">
                  <a:pos x="1756" y="547"/>
                </a:cxn>
                <a:cxn ang="0">
                  <a:pos x="1711" y="619"/>
                </a:cxn>
                <a:cxn ang="0">
                  <a:pos x="1541" y="819"/>
                </a:cxn>
                <a:cxn ang="0">
                  <a:pos x="1344" y="1009"/>
                </a:cxn>
                <a:cxn ang="0">
                  <a:pos x="1185" y="1173"/>
                </a:cxn>
                <a:cxn ang="0">
                  <a:pos x="980" y="1324"/>
                </a:cxn>
                <a:cxn ang="0">
                  <a:pos x="922" y="1355"/>
                </a:cxn>
                <a:cxn ang="0">
                  <a:pos x="911" y="1349"/>
                </a:cxn>
                <a:cxn ang="0">
                  <a:pos x="826" y="1286"/>
                </a:cxn>
                <a:cxn ang="0">
                  <a:pos x="699" y="1170"/>
                </a:cxn>
                <a:cxn ang="0">
                  <a:pos x="598" y="1075"/>
                </a:cxn>
                <a:cxn ang="0">
                  <a:pos x="530" y="1009"/>
                </a:cxn>
                <a:cxn ang="0">
                  <a:pos x="432" y="921"/>
                </a:cxn>
                <a:cxn ang="0">
                  <a:pos x="202" y="677"/>
                </a:cxn>
                <a:cxn ang="0">
                  <a:pos x="106" y="529"/>
                </a:cxn>
                <a:cxn ang="0">
                  <a:pos x="49" y="418"/>
                </a:cxn>
                <a:cxn ang="0">
                  <a:pos x="97" y="333"/>
                </a:cxn>
                <a:cxn ang="0">
                  <a:pos x="247" y="164"/>
                </a:cxn>
                <a:cxn ang="0">
                  <a:pos x="343" y="62"/>
                </a:cxn>
                <a:cxn ang="0">
                  <a:pos x="765" y="49"/>
                </a:cxn>
                <a:cxn ang="0">
                  <a:pos x="1316" y="58"/>
                </a:cxn>
                <a:cxn ang="0">
                  <a:pos x="1478" y="64"/>
                </a:cxn>
                <a:cxn ang="0">
                  <a:pos x="1586" y="163"/>
                </a:cxn>
                <a:cxn ang="0">
                  <a:pos x="1695" y="309"/>
                </a:cxn>
                <a:cxn ang="0">
                  <a:pos x="1765" y="389"/>
                </a:cxn>
                <a:cxn ang="0">
                  <a:pos x="1786" y="484"/>
                </a:cxn>
              </a:cxnLst>
              <a:rect l="0" t="0" r="r" b="b"/>
              <a:pathLst>
                <a:path w="1833" h="1415">
                  <a:moveTo>
                    <a:pt x="1812" y="374"/>
                  </a:moveTo>
                  <a:lnTo>
                    <a:pt x="1812" y="374"/>
                  </a:lnTo>
                  <a:lnTo>
                    <a:pt x="1808" y="367"/>
                  </a:lnTo>
                  <a:lnTo>
                    <a:pt x="1801" y="361"/>
                  </a:lnTo>
                  <a:lnTo>
                    <a:pt x="1801" y="361"/>
                  </a:lnTo>
                  <a:lnTo>
                    <a:pt x="1801" y="361"/>
                  </a:lnTo>
                  <a:lnTo>
                    <a:pt x="1801" y="361"/>
                  </a:lnTo>
                  <a:lnTo>
                    <a:pt x="1795" y="351"/>
                  </a:lnTo>
                  <a:lnTo>
                    <a:pt x="1788" y="342"/>
                  </a:lnTo>
                  <a:lnTo>
                    <a:pt x="1773" y="322"/>
                  </a:lnTo>
                  <a:lnTo>
                    <a:pt x="1737" y="288"/>
                  </a:lnTo>
                  <a:lnTo>
                    <a:pt x="1737" y="288"/>
                  </a:lnTo>
                  <a:lnTo>
                    <a:pt x="1724" y="274"/>
                  </a:lnTo>
                  <a:lnTo>
                    <a:pt x="1711" y="258"/>
                  </a:lnTo>
                  <a:lnTo>
                    <a:pt x="1689" y="227"/>
                  </a:lnTo>
                  <a:lnTo>
                    <a:pt x="1668" y="193"/>
                  </a:lnTo>
                  <a:lnTo>
                    <a:pt x="1657" y="177"/>
                  </a:lnTo>
                  <a:lnTo>
                    <a:pt x="1646" y="161"/>
                  </a:lnTo>
                  <a:lnTo>
                    <a:pt x="1646" y="161"/>
                  </a:lnTo>
                  <a:lnTo>
                    <a:pt x="1629" y="140"/>
                  </a:lnTo>
                  <a:lnTo>
                    <a:pt x="1610" y="119"/>
                  </a:lnTo>
                  <a:lnTo>
                    <a:pt x="1591" y="100"/>
                  </a:lnTo>
                  <a:lnTo>
                    <a:pt x="1570" y="83"/>
                  </a:lnTo>
                  <a:lnTo>
                    <a:pt x="1570" y="83"/>
                  </a:lnTo>
                  <a:lnTo>
                    <a:pt x="1552" y="70"/>
                  </a:lnTo>
                  <a:lnTo>
                    <a:pt x="1531" y="53"/>
                  </a:lnTo>
                  <a:lnTo>
                    <a:pt x="1520" y="45"/>
                  </a:lnTo>
                  <a:lnTo>
                    <a:pt x="1511" y="36"/>
                  </a:lnTo>
                  <a:lnTo>
                    <a:pt x="1503" y="27"/>
                  </a:lnTo>
                  <a:lnTo>
                    <a:pt x="1497" y="19"/>
                  </a:lnTo>
                  <a:lnTo>
                    <a:pt x="1497" y="19"/>
                  </a:lnTo>
                  <a:lnTo>
                    <a:pt x="1494" y="13"/>
                  </a:lnTo>
                  <a:lnTo>
                    <a:pt x="1489" y="11"/>
                  </a:lnTo>
                  <a:lnTo>
                    <a:pt x="1484" y="8"/>
                  </a:lnTo>
                  <a:lnTo>
                    <a:pt x="1477" y="7"/>
                  </a:lnTo>
                  <a:lnTo>
                    <a:pt x="1463" y="7"/>
                  </a:lnTo>
                  <a:lnTo>
                    <a:pt x="1463" y="7"/>
                  </a:lnTo>
                  <a:lnTo>
                    <a:pt x="1457" y="8"/>
                  </a:lnTo>
                  <a:lnTo>
                    <a:pt x="1452" y="10"/>
                  </a:lnTo>
                  <a:lnTo>
                    <a:pt x="1448" y="12"/>
                  </a:lnTo>
                  <a:lnTo>
                    <a:pt x="1446" y="15"/>
                  </a:lnTo>
                  <a:lnTo>
                    <a:pt x="1446" y="15"/>
                  </a:lnTo>
                  <a:lnTo>
                    <a:pt x="1376" y="13"/>
                  </a:lnTo>
                  <a:lnTo>
                    <a:pt x="1308" y="12"/>
                  </a:lnTo>
                  <a:lnTo>
                    <a:pt x="1172" y="7"/>
                  </a:lnTo>
                  <a:lnTo>
                    <a:pt x="1036" y="2"/>
                  </a:lnTo>
                  <a:lnTo>
                    <a:pt x="967" y="0"/>
                  </a:lnTo>
                  <a:lnTo>
                    <a:pt x="899" y="0"/>
                  </a:lnTo>
                  <a:lnTo>
                    <a:pt x="899" y="0"/>
                  </a:lnTo>
                  <a:lnTo>
                    <a:pt x="832" y="0"/>
                  </a:lnTo>
                  <a:lnTo>
                    <a:pt x="765" y="3"/>
                  </a:lnTo>
                  <a:lnTo>
                    <a:pt x="699" y="6"/>
                  </a:lnTo>
                  <a:lnTo>
                    <a:pt x="632" y="7"/>
                  </a:lnTo>
                  <a:lnTo>
                    <a:pt x="335" y="7"/>
                  </a:lnTo>
                  <a:lnTo>
                    <a:pt x="335" y="7"/>
                  </a:lnTo>
                  <a:lnTo>
                    <a:pt x="331" y="8"/>
                  </a:lnTo>
                  <a:lnTo>
                    <a:pt x="327" y="8"/>
                  </a:lnTo>
                  <a:lnTo>
                    <a:pt x="321" y="13"/>
                  </a:lnTo>
                  <a:lnTo>
                    <a:pt x="321" y="13"/>
                  </a:lnTo>
                  <a:lnTo>
                    <a:pt x="318" y="16"/>
                  </a:lnTo>
                  <a:lnTo>
                    <a:pt x="315" y="19"/>
                  </a:lnTo>
                  <a:lnTo>
                    <a:pt x="315" y="19"/>
                  </a:lnTo>
                  <a:lnTo>
                    <a:pt x="308" y="32"/>
                  </a:lnTo>
                  <a:lnTo>
                    <a:pt x="298" y="45"/>
                  </a:lnTo>
                  <a:lnTo>
                    <a:pt x="288" y="58"/>
                  </a:lnTo>
                  <a:lnTo>
                    <a:pt x="275" y="70"/>
                  </a:lnTo>
                  <a:lnTo>
                    <a:pt x="251" y="92"/>
                  </a:lnTo>
                  <a:lnTo>
                    <a:pt x="238" y="104"/>
                  </a:lnTo>
                  <a:lnTo>
                    <a:pt x="228" y="115"/>
                  </a:lnTo>
                  <a:lnTo>
                    <a:pt x="228" y="115"/>
                  </a:lnTo>
                  <a:lnTo>
                    <a:pt x="171" y="177"/>
                  </a:lnTo>
                  <a:lnTo>
                    <a:pt x="114" y="236"/>
                  </a:lnTo>
                  <a:lnTo>
                    <a:pt x="114" y="236"/>
                  </a:lnTo>
                  <a:lnTo>
                    <a:pt x="96" y="255"/>
                  </a:lnTo>
                  <a:lnTo>
                    <a:pt x="77" y="278"/>
                  </a:lnTo>
                  <a:lnTo>
                    <a:pt x="59" y="301"/>
                  </a:lnTo>
                  <a:lnTo>
                    <a:pt x="41" y="325"/>
                  </a:lnTo>
                  <a:lnTo>
                    <a:pt x="26" y="351"/>
                  </a:lnTo>
                  <a:lnTo>
                    <a:pt x="20" y="364"/>
                  </a:lnTo>
                  <a:lnTo>
                    <a:pt x="13" y="377"/>
                  </a:lnTo>
                  <a:lnTo>
                    <a:pt x="8" y="390"/>
                  </a:lnTo>
                  <a:lnTo>
                    <a:pt x="5" y="403"/>
                  </a:lnTo>
                  <a:lnTo>
                    <a:pt x="3" y="416"/>
                  </a:lnTo>
                  <a:lnTo>
                    <a:pt x="0" y="431"/>
                  </a:lnTo>
                  <a:lnTo>
                    <a:pt x="0" y="431"/>
                  </a:lnTo>
                  <a:lnTo>
                    <a:pt x="0" y="433"/>
                  </a:lnTo>
                  <a:lnTo>
                    <a:pt x="0" y="436"/>
                  </a:lnTo>
                  <a:lnTo>
                    <a:pt x="0" y="436"/>
                  </a:lnTo>
                  <a:lnTo>
                    <a:pt x="1" y="442"/>
                  </a:lnTo>
                  <a:lnTo>
                    <a:pt x="4" y="448"/>
                  </a:lnTo>
                  <a:lnTo>
                    <a:pt x="4" y="448"/>
                  </a:lnTo>
                  <a:lnTo>
                    <a:pt x="8" y="462"/>
                  </a:lnTo>
                  <a:lnTo>
                    <a:pt x="15" y="475"/>
                  </a:lnTo>
                  <a:lnTo>
                    <a:pt x="22" y="490"/>
                  </a:lnTo>
                  <a:lnTo>
                    <a:pt x="30" y="503"/>
                  </a:lnTo>
                  <a:lnTo>
                    <a:pt x="47" y="527"/>
                  </a:lnTo>
                  <a:lnTo>
                    <a:pt x="64" y="551"/>
                  </a:lnTo>
                  <a:lnTo>
                    <a:pt x="64" y="551"/>
                  </a:lnTo>
                  <a:lnTo>
                    <a:pt x="90" y="590"/>
                  </a:lnTo>
                  <a:lnTo>
                    <a:pt x="115" y="629"/>
                  </a:lnTo>
                  <a:lnTo>
                    <a:pt x="141" y="667"/>
                  </a:lnTo>
                  <a:lnTo>
                    <a:pt x="169" y="705"/>
                  </a:lnTo>
                  <a:lnTo>
                    <a:pt x="169" y="705"/>
                  </a:lnTo>
                  <a:lnTo>
                    <a:pt x="198" y="743"/>
                  </a:lnTo>
                  <a:lnTo>
                    <a:pt x="229" y="780"/>
                  </a:lnTo>
                  <a:lnTo>
                    <a:pt x="260" y="816"/>
                  </a:lnTo>
                  <a:lnTo>
                    <a:pt x="293" y="850"/>
                  </a:lnTo>
                  <a:lnTo>
                    <a:pt x="327" y="886"/>
                  </a:lnTo>
                  <a:lnTo>
                    <a:pt x="362" y="918"/>
                  </a:lnTo>
                  <a:lnTo>
                    <a:pt x="398" y="951"/>
                  </a:lnTo>
                  <a:lnTo>
                    <a:pt x="433" y="983"/>
                  </a:lnTo>
                  <a:lnTo>
                    <a:pt x="433" y="983"/>
                  </a:lnTo>
                  <a:lnTo>
                    <a:pt x="449" y="998"/>
                  </a:lnTo>
                  <a:lnTo>
                    <a:pt x="465" y="1013"/>
                  </a:lnTo>
                  <a:lnTo>
                    <a:pt x="495" y="1044"/>
                  </a:lnTo>
                  <a:lnTo>
                    <a:pt x="525" y="1074"/>
                  </a:lnTo>
                  <a:lnTo>
                    <a:pt x="539" y="1090"/>
                  </a:lnTo>
                  <a:lnTo>
                    <a:pt x="556" y="1103"/>
                  </a:lnTo>
                  <a:lnTo>
                    <a:pt x="556" y="1103"/>
                  </a:lnTo>
                  <a:lnTo>
                    <a:pt x="593" y="1133"/>
                  </a:lnTo>
                  <a:lnTo>
                    <a:pt x="627" y="1164"/>
                  </a:lnTo>
                  <a:lnTo>
                    <a:pt x="661" y="1197"/>
                  </a:lnTo>
                  <a:lnTo>
                    <a:pt x="693" y="1231"/>
                  </a:lnTo>
                  <a:lnTo>
                    <a:pt x="693" y="1231"/>
                  </a:lnTo>
                  <a:lnTo>
                    <a:pt x="710" y="1248"/>
                  </a:lnTo>
                  <a:lnTo>
                    <a:pt x="729" y="1265"/>
                  </a:lnTo>
                  <a:lnTo>
                    <a:pt x="747" y="1281"/>
                  </a:lnTo>
                  <a:lnTo>
                    <a:pt x="765" y="1295"/>
                  </a:lnTo>
                  <a:lnTo>
                    <a:pt x="803" y="1324"/>
                  </a:lnTo>
                  <a:lnTo>
                    <a:pt x="841" y="1354"/>
                  </a:lnTo>
                  <a:lnTo>
                    <a:pt x="841" y="1354"/>
                  </a:lnTo>
                  <a:lnTo>
                    <a:pt x="853" y="1364"/>
                  </a:lnTo>
                  <a:lnTo>
                    <a:pt x="869" y="1377"/>
                  </a:lnTo>
                  <a:lnTo>
                    <a:pt x="884" y="1391"/>
                  </a:lnTo>
                  <a:lnTo>
                    <a:pt x="892" y="1396"/>
                  </a:lnTo>
                  <a:lnTo>
                    <a:pt x="900" y="1398"/>
                  </a:lnTo>
                  <a:lnTo>
                    <a:pt x="900" y="1398"/>
                  </a:lnTo>
                  <a:lnTo>
                    <a:pt x="904" y="1406"/>
                  </a:lnTo>
                  <a:lnTo>
                    <a:pt x="911" y="1411"/>
                  </a:lnTo>
                  <a:lnTo>
                    <a:pt x="914" y="1413"/>
                  </a:lnTo>
                  <a:lnTo>
                    <a:pt x="918" y="1414"/>
                  </a:lnTo>
                  <a:lnTo>
                    <a:pt x="922" y="1415"/>
                  </a:lnTo>
                  <a:lnTo>
                    <a:pt x="928" y="1414"/>
                  </a:lnTo>
                  <a:lnTo>
                    <a:pt x="928" y="1414"/>
                  </a:lnTo>
                  <a:lnTo>
                    <a:pt x="941" y="1411"/>
                  </a:lnTo>
                  <a:lnTo>
                    <a:pt x="951" y="1406"/>
                  </a:lnTo>
                  <a:lnTo>
                    <a:pt x="962" y="1400"/>
                  </a:lnTo>
                  <a:lnTo>
                    <a:pt x="972" y="1391"/>
                  </a:lnTo>
                  <a:lnTo>
                    <a:pt x="972" y="1391"/>
                  </a:lnTo>
                  <a:lnTo>
                    <a:pt x="996" y="1371"/>
                  </a:lnTo>
                  <a:lnTo>
                    <a:pt x="1020" y="1353"/>
                  </a:lnTo>
                  <a:lnTo>
                    <a:pt x="1045" y="1334"/>
                  </a:lnTo>
                  <a:lnTo>
                    <a:pt x="1071" y="1317"/>
                  </a:lnTo>
                  <a:lnTo>
                    <a:pt x="1071" y="1317"/>
                  </a:lnTo>
                  <a:lnTo>
                    <a:pt x="1092" y="1303"/>
                  </a:lnTo>
                  <a:lnTo>
                    <a:pt x="1115" y="1287"/>
                  </a:lnTo>
                  <a:lnTo>
                    <a:pt x="1155" y="1255"/>
                  </a:lnTo>
                  <a:lnTo>
                    <a:pt x="1196" y="1221"/>
                  </a:lnTo>
                  <a:lnTo>
                    <a:pt x="1217" y="1204"/>
                  </a:lnTo>
                  <a:lnTo>
                    <a:pt x="1238" y="1188"/>
                  </a:lnTo>
                  <a:lnTo>
                    <a:pt x="1238" y="1188"/>
                  </a:lnTo>
                  <a:lnTo>
                    <a:pt x="1256" y="1175"/>
                  </a:lnTo>
                  <a:lnTo>
                    <a:pt x="1273" y="1159"/>
                  </a:lnTo>
                  <a:lnTo>
                    <a:pt x="1289" y="1143"/>
                  </a:lnTo>
                  <a:lnTo>
                    <a:pt x="1304" y="1126"/>
                  </a:lnTo>
                  <a:lnTo>
                    <a:pt x="1336" y="1091"/>
                  </a:lnTo>
                  <a:lnTo>
                    <a:pt x="1364" y="1054"/>
                  </a:lnTo>
                  <a:lnTo>
                    <a:pt x="1364" y="1054"/>
                  </a:lnTo>
                  <a:lnTo>
                    <a:pt x="1379" y="1037"/>
                  </a:lnTo>
                  <a:lnTo>
                    <a:pt x="1395" y="1020"/>
                  </a:lnTo>
                  <a:lnTo>
                    <a:pt x="1426" y="990"/>
                  </a:lnTo>
                  <a:lnTo>
                    <a:pt x="1460" y="960"/>
                  </a:lnTo>
                  <a:lnTo>
                    <a:pt x="1494" y="929"/>
                  </a:lnTo>
                  <a:lnTo>
                    <a:pt x="1494" y="929"/>
                  </a:lnTo>
                  <a:lnTo>
                    <a:pt x="1527" y="896"/>
                  </a:lnTo>
                  <a:lnTo>
                    <a:pt x="1559" y="862"/>
                  </a:lnTo>
                  <a:lnTo>
                    <a:pt x="1592" y="830"/>
                  </a:lnTo>
                  <a:lnTo>
                    <a:pt x="1626" y="796"/>
                  </a:lnTo>
                  <a:lnTo>
                    <a:pt x="1626" y="796"/>
                  </a:lnTo>
                  <a:lnTo>
                    <a:pt x="1644" y="779"/>
                  </a:lnTo>
                  <a:lnTo>
                    <a:pt x="1661" y="759"/>
                  </a:lnTo>
                  <a:lnTo>
                    <a:pt x="1677" y="741"/>
                  </a:lnTo>
                  <a:lnTo>
                    <a:pt x="1691" y="720"/>
                  </a:lnTo>
                  <a:lnTo>
                    <a:pt x="1722" y="680"/>
                  </a:lnTo>
                  <a:lnTo>
                    <a:pt x="1752" y="640"/>
                  </a:lnTo>
                  <a:lnTo>
                    <a:pt x="1752" y="640"/>
                  </a:lnTo>
                  <a:lnTo>
                    <a:pt x="1761" y="627"/>
                  </a:lnTo>
                  <a:lnTo>
                    <a:pt x="1770" y="614"/>
                  </a:lnTo>
                  <a:lnTo>
                    <a:pt x="1777" y="599"/>
                  </a:lnTo>
                  <a:lnTo>
                    <a:pt x="1783" y="585"/>
                  </a:lnTo>
                  <a:lnTo>
                    <a:pt x="1783" y="585"/>
                  </a:lnTo>
                  <a:lnTo>
                    <a:pt x="1787" y="575"/>
                  </a:lnTo>
                  <a:lnTo>
                    <a:pt x="1794" y="565"/>
                  </a:lnTo>
                  <a:lnTo>
                    <a:pt x="1807" y="547"/>
                  </a:lnTo>
                  <a:lnTo>
                    <a:pt x="1818" y="527"/>
                  </a:lnTo>
                  <a:lnTo>
                    <a:pt x="1825" y="518"/>
                  </a:lnTo>
                  <a:lnTo>
                    <a:pt x="1829" y="507"/>
                  </a:lnTo>
                  <a:lnTo>
                    <a:pt x="1829" y="507"/>
                  </a:lnTo>
                  <a:lnTo>
                    <a:pt x="1831" y="491"/>
                  </a:lnTo>
                  <a:lnTo>
                    <a:pt x="1833" y="474"/>
                  </a:lnTo>
                  <a:lnTo>
                    <a:pt x="1833" y="457"/>
                  </a:lnTo>
                  <a:lnTo>
                    <a:pt x="1830" y="440"/>
                  </a:lnTo>
                  <a:lnTo>
                    <a:pt x="1826" y="423"/>
                  </a:lnTo>
                  <a:lnTo>
                    <a:pt x="1821" y="406"/>
                  </a:lnTo>
                  <a:lnTo>
                    <a:pt x="1812" y="374"/>
                  </a:lnTo>
                  <a:lnTo>
                    <a:pt x="1812" y="374"/>
                  </a:lnTo>
                  <a:close/>
                  <a:moveTo>
                    <a:pt x="1778" y="513"/>
                  </a:moveTo>
                  <a:lnTo>
                    <a:pt x="1778" y="513"/>
                  </a:lnTo>
                  <a:lnTo>
                    <a:pt x="1767" y="531"/>
                  </a:lnTo>
                  <a:lnTo>
                    <a:pt x="1756" y="547"/>
                  </a:lnTo>
                  <a:lnTo>
                    <a:pt x="1744" y="564"/>
                  </a:lnTo>
                  <a:lnTo>
                    <a:pt x="1739" y="572"/>
                  </a:lnTo>
                  <a:lnTo>
                    <a:pt x="1735" y="582"/>
                  </a:lnTo>
                  <a:lnTo>
                    <a:pt x="1735" y="582"/>
                  </a:lnTo>
                  <a:lnTo>
                    <a:pt x="1729" y="592"/>
                  </a:lnTo>
                  <a:lnTo>
                    <a:pt x="1724" y="601"/>
                  </a:lnTo>
                  <a:lnTo>
                    <a:pt x="1711" y="619"/>
                  </a:lnTo>
                  <a:lnTo>
                    <a:pt x="1684" y="656"/>
                  </a:lnTo>
                  <a:lnTo>
                    <a:pt x="1684" y="656"/>
                  </a:lnTo>
                  <a:lnTo>
                    <a:pt x="1657" y="690"/>
                  </a:lnTo>
                  <a:lnTo>
                    <a:pt x="1630" y="722"/>
                  </a:lnTo>
                  <a:lnTo>
                    <a:pt x="1601" y="755"/>
                  </a:lnTo>
                  <a:lnTo>
                    <a:pt x="1571" y="788"/>
                  </a:lnTo>
                  <a:lnTo>
                    <a:pt x="1541" y="819"/>
                  </a:lnTo>
                  <a:lnTo>
                    <a:pt x="1511" y="849"/>
                  </a:lnTo>
                  <a:lnTo>
                    <a:pt x="1448" y="909"/>
                  </a:lnTo>
                  <a:lnTo>
                    <a:pt x="1448" y="909"/>
                  </a:lnTo>
                  <a:lnTo>
                    <a:pt x="1395" y="958"/>
                  </a:lnTo>
                  <a:lnTo>
                    <a:pt x="1368" y="983"/>
                  </a:lnTo>
                  <a:lnTo>
                    <a:pt x="1344" y="1009"/>
                  </a:lnTo>
                  <a:lnTo>
                    <a:pt x="1344" y="1009"/>
                  </a:lnTo>
                  <a:lnTo>
                    <a:pt x="1313" y="1043"/>
                  </a:lnTo>
                  <a:lnTo>
                    <a:pt x="1285" y="1077"/>
                  </a:lnTo>
                  <a:lnTo>
                    <a:pt x="1256" y="1109"/>
                  </a:lnTo>
                  <a:lnTo>
                    <a:pt x="1240" y="1125"/>
                  </a:lnTo>
                  <a:lnTo>
                    <a:pt x="1225" y="1141"/>
                  </a:lnTo>
                  <a:lnTo>
                    <a:pt x="1225" y="1141"/>
                  </a:lnTo>
                  <a:lnTo>
                    <a:pt x="1185" y="1173"/>
                  </a:lnTo>
                  <a:lnTo>
                    <a:pt x="1146" y="1206"/>
                  </a:lnTo>
                  <a:lnTo>
                    <a:pt x="1065" y="1266"/>
                  </a:lnTo>
                  <a:lnTo>
                    <a:pt x="1065" y="1266"/>
                  </a:lnTo>
                  <a:lnTo>
                    <a:pt x="1044" y="1282"/>
                  </a:lnTo>
                  <a:lnTo>
                    <a:pt x="1023" y="1295"/>
                  </a:lnTo>
                  <a:lnTo>
                    <a:pt x="980" y="1324"/>
                  </a:lnTo>
                  <a:lnTo>
                    <a:pt x="980" y="1324"/>
                  </a:lnTo>
                  <a:lnTo>
                    <a:pt x="968" y="1333"/>
                  </a:lnTo>
                  <a:lnTo>
                    <a:pt x="956" y="1343"/>
                  </a:lnTo>
                  <a:lnTo>
                    <a:pt x="945" y="1354"/>
                  </a:lnTo>
                  <a:lnTo>
                    <a:pt x="931" y="1363"/>
                  </a:lnTo>
                  <a:lnTo>
                    <a:pt x="931" y="1363"/>
                  </a:lnTo>
                  <a:lnTo>
                    <a:pt x="928" y="1358"/>
                  </a:lnTo>
                  <a:lnTo>
                    <a:pt x="922" y="1355"/>
                  </a:lnTo>
                  <a:lnTo>
                    <a:pt x="916" y="1354"/>
                  </a:lnTo>
                  <a:lnTo>
                    <a:pt x="908" y="1355"/>
                  </a:lnTo>
                  <a:lnTo>
                    <a:pt x="908" y="1355"/>
                  </a:lnTo>
                  <a:lnTo>
                    <a:pt x="911" y="1354"/>
                  </a:lnTo>
                  <a:lnTo>
                    <a:pt x="912" y="1353"/>
                  </a:lnTo>
                  <a:lnTo>
                    <a:pt x="912" y="1350"/>
                  </a:lnTo>
                  <a:lnTo>
                    <a:pt x="911" y="1349"/>
                  </a:lnTo>
                  <a:lnTo>
                    <a:pt x="907" y="1343"/>
                  </a:lnTo>
                  <a:lnTo>
                    <a:pt x="901" y="1340"/>
                  </a:lnTo>
                  <a:lnTo>
                    <a:pt x="886" y="1329"/>
                  </a:lnTo>
                  <a:lnTo>
                    <a:pt x="874" y="1321"/>
                  </a:lnTo>
                  <a:lnTo>
                    <a:pt x="874" y="1321"/>
                  </a:lnTo>
                  <a:lnTo>
                    <a:pt x="850" y="1303"/>
                  </a:lnTo>
                  <a:lnTo>
                    <a:pt x="826" y="1286"/>
                  </a:lnTo>
                  <a:lnTo>
                    <a:pt x="826" y="1286"/>
                  </a:lnTo>
                  <a:lnTo>
                    <a:pt x="807" y="1274"/>
                  </a:lnTo>
                  <a:lnTo>
                    <a:pt x="790" y="1261"/>
                  </a:lnTo>
                  <a:lnTo>
                    <a:pt x="775" y="1247"/>
                  </a:lnTo>
                  <a:lnTo>
                    <a:pt x="759" y="1232"/>
                  </a:lnTo>
                  <a:lnTo>
                    <a:pt x="729" y="1202"/>
                  </a:lnTo>
                  <a:lnTo>
                    <a:pt x="699" y="1170"/>
                  </a:lnTo>
                  <a:lnTo>
                    <a:pt x="699" y="1170"/>
                  </a:lnTo>
                  <a:lnTo>
                    <a:pt x="676" y="1146"/>
                  </a:lnTo>
                  <a:lnTo>
                    <a:pt x="652" y="1120"/>
                  </a:lnTo>
                  <a:lnTo>
                    <a:pt x="638" y="1107"/>
                  </a:lnTo>
                  <a:lnTo>
                    <a:pt x="625" y="1095"/>
                  </a:lnTo>
                  <a:lnTo>
                    <a:pt x="612" y="1085"/>
                  </a:lnTo>
                  <a:lnTo>
                    <a:pt x="598" y="1075"/>
                  </a:lnTo>
                  <a:lnTo>
                    <a:pt x="598" y="1075"/>
                  </a:lnTo>
                  <a:lnTo>
                    <a:pt x="587" y="1069"/>
                  </a:lnTo>
                  <a:lnTo>
                    <a:pt x="578" y="1062"/>
                  </a:lnTo>
                  <a:lnTo>
                    <a:pt x="561" y="1045"/>
                  </a:lnTo>
                  <a:lnTo>
                    <a:pt x="546" y="1027"/>
                  </a:lnTo>
                  <a:lnTo>
                    <a:pt x="530" y="1009"/>
                  </a:lnTo>
                  <a:lnTo>
                    <a:pt x="530" y="1009"/>
                  </a:lnTo>
                  <a:lnTo>
                    <a:pt x="523" y="1000"/>
                  </a:lnTo>
                  <a:lnTo>
                    <a:pt x="516" y="993"/>
                  </a:lnTo>
                  <a:lnTo>
                    <a:pt x="500" y="979"/>
                  </a:lnTo>
                  <a:lnTo>
                    <a:pt x="482" y="964"/>
                  </a:lnTo>
                  <a:lnTo>
                    <a:pt x="466" y="951"/>
                  </a:lnTo>
                  <a:lnTo>
                    <a:pt x="466" y="951"/>
                  </a:lnTo>
                  <a:lnTo>
                    <a:pt x="432" y="921"/>
                  </a:lnTo>
                  <a:lnTo>
                    <a:pt x="399" y="890"/>
                  </a:lnTo>
                  <a:lnTo>
                    <a:pt x="366" y="858"/>
                  </a:lnTo>
                  <a:lnTo>
                    <a:pt x="335" y="826"/>
                  </a:lnTo>
                  <a:lnTo>
                    <a:pt x="275" y="759"/>
                  </a:lnTo>
                  <a:lnTo>
                    <a:pt x="215" y="691"/>
                  </a:lnTo>
                  <a:lnTo>
                    <a:pt x="215" y="691"/>
                  </a:lnTo>
                  <a:lnTo>
                    <a:pt x="202" y="677"/>
                  </a:lnTo>
                  <a:lnTo>
                    <a:pt x="190" y="661"/>
                  </a:lnTo>
                  <a:lnTo>
                    <a:pt x="166" y="628"/>
                  </a:lnTo>
                  <a:lnTo>
                    <a:pt x="145" y="594"/>
                  </a:lnTo>
                  <a:lnTo>
                    <a:pt x="127" y="559"/>
                  </a:lnTo>
                  <a:lnTo>
                    <a:pt x="127" y="559"/>
                  </a:lnTo>
                  <a:lnTo>
                    <a:pt x="118" y="543"/>
                  </a:lnTo>
                  <a:lnTo>
                    <a:pt x="106" y="529"/>
                  </a:lnTo>
                  <a:lnTo>
                    <a:pt x="83" y="497"/>
                  </a:lnTo>
                  <a:lnTo>
                    <a:pt x="71" y="482"/>
                  </a:lnTo>
                  <a:lnTo>
                    <a:pt x="60" y="466"/>
                  </a:lnTo>
                  <a:lnTo>
                    <a:pt x="52" y="449"/>
                  </a:lnTo>
                  <a:lnTo>
                    <a:pt x="46" y="432"/>
                  </a:lnTo>
                  <a:lnTo>
                    <a:pt x="46" y="432"/>
                  </a:lnTo>
                  <a:lnTo>
                    <a:pt x="49" y="418"/>
                  </a:lnTo>
                  <a:lnTo>
                    <a:pt x="51" y="404"/>
                  </a:lnTo>
                  <a:lnTo>
                    <a:pt x="56" y="391"/>
                  </a:lnTo>
                  <a:lnTo>
                    <a:pt x="63" y="380"/>
                  </a:lnTo>
                  <a:lnTo>
                    <a:pt x="71" y="368"/>
                  </a:lnTo>
                  <a:lnTo>
                    <a:pt x="79" y="356"/>
                  </a:lnTo>
                  <a:lnTo>
                    <a:pt x="97" y="333"/>
                  </a:lnTo>
                  <a:lnTo>
                    <a:pt x="97" y="333"/>
                  </a:lnTo>
                  <a:lnTo>
                    <a:pt x="120" y="302"/>
                  </a:lnTo>
                  <a:lnTo>
                    <a:pt x="145" y="272"/>
                  </a:lnTo>
                  <a:lnTo>
                    <a:pt x="171" y="245"/>
                  </a:lnTo>
                  <a:lnTo>
                    <a:pt x="199" y="216"/>
                  </a:lnTo>
                  <a:lnTo>
                    <a:pt x="199" y="216"/>
                  </a:lnTo>
                  <a:lnTo>
                    <a:pt x="224" y="191"/>
                  </a:lnTo>
                  <a:lnTo>
                    <a:pt x="247" y="164"/>
                  </a:lnTo>
                  <a:lnTo>
                    <a:pt x="270" y="138"/>
                  </a:lnTo>
                  <a:lnTo>
                    <a:pt x="294" y="112"/>
                  </a:lnTo>
                  <a:lnTo>
                    <a:pt x="294" y="112"/>
                  </a:lnTo>
                  <a:lnTo>
                    <a:pt x="315" y="91"/>
                  </a:lnTo>
                  <a:lnTo>
                    <a:pt x="336" y="71"/>
                  </a:lnTo>
                  <a:lnTo>
                    <a:pt x="336" y="71"/>
                  </a:lnTo>
                  <a:lnTo>
                    <a:pt x="343" y="62"/>
                  </a:lnTo>
                  <a:lnTo>
                    <a:pt x="345" y="57"/>
                  </a:lnTo>
                  <a:lnTo>
                    <a:pt x="345" y="54"/>
                  </a:lnTo>
                  <a:lnTo>
                    <a:pt x="343" y="53"/>
                  </a:lnTo>
                  <a:lnTo>
                    <a:pt x="632" y="53"/>
                  </a:lnTo>
                  <a:lnTo>
                    <a:pt x="632" y="53"/>
                  </a:lnTo>
                  <a:lnTo>
                    <a:pt x="699" y="51"/>
                  </a:lnTo>
                  <a:lnTo>
                    <a:pt x="765" y="49"/>
                  </a:lnTo>
                  <a:lnTo>
                    <a:pt x="832" y="46"/>
                  </a:lnTo>
                  <a:lnTo>
                    <a:pt x="899" y="45"/>
                  </a:lnTo>
                  <a:lnTo>
                    <a:pt x="899" y="45"/>
                  </a:lnTo>
                  <a:lnTo>
                    <a:pt x="968" y="46"/>
                  </a:lnTo>
                  <a:lnTo>
                    <a:pt x="1037" y="47"/>
                  </a:lnTo>
                  <a:lnTo>
                    <a:pt x="1176" y="53"/>
                  </a:lnTo>
                  <a:lnTo>
                    <a:pt x="1316" y="58"/>
                  </a:lnTo>
                  <a:lnTo>
                    <a:pt x="1385" y="61"/>
                  </a:lnTo>
                  <a:lnTo>
                    <a:pt x="1455" y="61"/>
                  </a:lnTo>
                  <a:lnTo>
                    <a:pt x="1455" y="61"/>
                  </a:lnTo>
                  <a:lnTo>
                    <a:pt x="1463" y="59"/>
                  </a:lnTo>
                  <a:lnTo>
                    <a:pt x="1468" y="57"/>
                  </a:lnTo>
                  <a:lnTo>
                    <a:pt x="1468" y="57"/>
                  </a:lnTo>
                  <a:lnTo>
                    <a:pt x="1478" y="64"/>
                  </a:lnTo>
                  <a:lnTo>
                    <a:pt x="1489" y="72"/>
                  </a:lnTo>
                  <a:lnTo>
                    <a:pt x="1489" y="72"/>
                  </a:lnTo>
                  <a:lnTo>
                    <a:pt x="1515" y="93"/>
                  </a:lnTo>
                  <a:lnTo>
                    <a:pt x="1540" y="114"/>
                  </a:lnTo>
                  <a:lnTo>
                    <a:pt x="1563" y="138"/>
                  </a:lnTo>
                  <a:lnTo>
                    <a:pt x="1586" y="163"/>
                  </a:lnTo>
                  <a:lnTo>
                    <a:pt x="1586" y="163"/>
                  </a:lnTo>
                  <a:lnTo>
                    <a:pt x="1609" y="191"/>
                  </a:lnTo>
                  <a:lnTo>
                    <a:pt x="1633" y="221"/>
                  </a:lnTo>
                  <a:lnTo>
                    <a:pt x="1654" y="251"/>
                  </a:lnTo>
                  <a:lnTo>
                    <a:pt x="1674" y="283"/>
                  </a:lnTo>
                  <a:lnTo>
                    <a:pt x="1674" y="283"/>
                  </a:lnTo>
                  <a:lnTo>
                    <a:pt x="1685" y="296"/>
                  </a:lnTo>
                  <a:lnTo>
                    <a:pt x="1695" y="309"/>
                  </a:lnTo>
                  <a:lnTo>
                    <a:pt x="1720" y="333"/>
                  </a:lnTo>
                  <a:lnTo>
                    <a:pt x="1732" y="344"/>
                  </a:lnTo>
                  <a:lnTo>
                    <a:pt x="1744" y="357"/>
                  </a:lnTo>
                  <a:lnTo>
                    <a:pt x="1753" y="370"/>
                  </a:lnTo>
                  <a:lnTo>
                    <a:pt x="1762" y="384"/>
                  </a:lnTo>
                  <a:lnTo>
                    <a:pt x="1762" y="384"/>
                  </a:lnTo>
                  <a:lnTo>
                    <a:pt x="1765" y="389"/>
                  </a:lnTo>
                  <a:lnTo>
                    <a:pt x="1770" y="393"/>
                  </a:lnTo>
                  <a:lnTo>
                    <a:pt x="1770" y="393"/>
                  </a:lnTo>
                  <a:lnTo>
                    <a:pt x="1778" y="421"/>
                  </a:lnTo>
                  <a:lnTo>
                    <a:pt x="1782" y="437"/>
                  </a:lnTo>
                  <a:lnTo>
                    <a:pt x="1784" y="453"/>
                  </a:lnTo>
                  <a:lnTo>
                    <a:pt x="1786" y="469"/>
                  </a:lnTo>
                  <a:lnTo>
                    <a:pt x="1786" y="484"/>
                  </a:lnTo>
                  <a:lnTo>
                    <a:pt x="1783" y="500"/>
                  </a:lnTo>
                  <a:lnTo>
                    <a:pt x="1778" y="513"/>
                  </a:lnTo>
                  <a:lnTo>
                    <a:pt x="1778" y="51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1" name="Freeform 402"/>
            <p:cNvSpPr/>
            <p:nvPr/>
          </p:nvSpPr>
          <p:spPr bwMode="auto">
            <a:xfrm>
              <a:off x="5257801" y="1255713"/>
              <a:ext cx="703263" cy="26988"/>
            </a:xfrm>
            <a:custGeom>
              <a:avLst/>
              <a:gdLst/>
              <a:ahLst/>
              <a:cxnLst>
                <a:cxn ang="0">
                  <a:pos x="1763" y="29"/>
                </a:cxn>
                <a:cxn ang="0">
                  <a:pos x="1744" y="21"/>
                </a:cxn>
                <a:cxn ang="0">
                  <a:pos x="1720" y="18"/>
                </a:cxn>
                <a:cxn ang="0">
                  <a:pos x="1673" y="20"/>
                </a:cxn>
                <a:cxn ang="0">
                  <a:pos x="1592" y="22"/>
                </a:cxn>
                <a:cxn ang="0">
                  <a:pos x="1510" y="22"/>
                </a:cxn>
                <a:cxn ang="0">
                  <a:pos x="1451" y="21"/>
                </a:cxn>
                <a:cxn ang="0">
                  <a:pos x="1332" y="13"/>
                </a:cxn>
                <a:cxn ang="0">
                  <a:pos x="1273" y="12"/>
                </a:cxn>
                <a:cxn ang="0">
                  <a:pos x="1145" y="15"/>
                </a:cxn>
                <a:cxn ang="0">
                  <a:pos x="1016" y="16"/>
                </a:cxn>
                <a:cxn ang="0">
                  <a:pos x="769" y="13"/>
                </a:cxn>
                <a:cxn ang="0">
                  <a:pos x="273" y="3"/>
                </a:cxn>
                <a:cxn ang="0">
                  <a:pos x="26" y="0"/>
                </a:cxn>
                <a:cxn ang="0">
                  <a:pos x="20" y="0"/>
                </a:cxn>
                <a:cxn ang="0">
                  <a:pos x="10" y="4"/>
                </a:cxn>
                <a:cxn ang="0">
                  <a:pos x="4" y="11"/>
                </a:cxn>
                <a:cxn ang="0">
                  <a:pos x="0" y="18"/>
                </a:cxn>
                <a:cxn ang="0">
                  <a:pos x="0" y="28"/>
                </a:cxn>
                <a:cxn ang="0">
                  <a:pos x="4" y="35"/>
                </a:cxn>
                <a:cxn ang="0">
                  <a:pos x="10" y="42"/>
                </a:cxn>
                <a:cxn ang="0">
                  <a:pos x="20" y="45"/>
                </a:cxn>
                <a:cxn ang="0">
                  <a:pos x="26" y="46"/>
                </a:cxn>
                <a:cxn ang="0">
                  <a:pos x="256" y="49"/>
                </a:cxn>
                <a:cxn ang="0">
                  <a:pos x="717" y="59"/>
                </a:cxn>
                <a:cxn ang="0">
                  <a:pos x="947" y="60"/>
                </a:cxn>
                <a:cxn ang="0">
                  <a:pos x="1009" y="60"/>
                </a:cxn>
                <a:cxn ang="0">
                  <a:pos x="1196" y="55"/>
                </a:cxn>
                <a:cxn ang="0">
                  <a:pos x="1320" y="56"/>
                </a:cxn>
                <a:cxn ang="0">
                  <a:pos x="1413" y="62"/>
                </a:cxn>
                <a:cxn ang="0">
                  <a:pos x="1443" y="66"/>
                </a:cxn>
                <a:cxn ang="0">
                  <a:pos x="1527" y="69"/>
                </a:cxn>
                <a:cxn ang="0">
                  <a:pos x="1610" y="68"/>
                </a:cxn>
                <a:cxn ang="0">
                  <a:pos x="1673" y="66"/>
                </a:cxn>
                <a:cxn ang="0">
                  <a:pos x="1707" y="67"/>
                </a:cxn>
                <a:cxn ang="0">
                  <a:pos x="1727" y="64"/>
                </a:cxn>
                <a:cxn ang="0">
                  <a:pos x="1725" y="62"/>
                </a:cxn>
                <a:cxn ang="0">
                  <a:pos x="1731" y="66"/>
                </a:cxn>
                <a:cxn ang="0">
                  <a:pos x="1741" y="68"/>
                </a:cxn>
                <a:cxn ang="0">
                  <a:pos x="1750" y="68"/>
                </a:cxn>
                <a:cxn ang="0">
                  <a:pos x="1763" y="62"/>
                </a:cxn>
                <a:cxn ang="0">
                  <a:pos x="1770" y="50"/>
                </a:cxn>
                <a:cxn ang="0">
                  <a:pos x="1771" y="42"/>
                </a:cxn>
                <a:cxn ang="0">
                  <a:pos x="1767" y="34"/>
                </a:cxn>
                <a:cxn ang="0">
                  <a:pos x="1763" y="29"/>
                </a:cxn>
              </a:cxnLst>
              <a:rect l="0" t="0" r="r" b="b"/>
              <a:pathLst>
                <a:path w="1771" h="69">
                  <a:moveTo>
                    <a:pt x="1763" y="29"/>
                  </a:moveTo>
                  <a:lnTo>
                    <a:pt x="1763" y="29"/>
                  </a:lnTo>
                  <a:lnTo>
                    <a:pt x="1754" y="24"/>
                  </a:lnTo>
                  <a:lnTo>
                    <a:pt x="1744" y="21"/>
                  </a:lnTo>
                  <a:lnTo>
                    <a:pt x="1732" y="18"/>
                  </a:lnTo>
                  <a:lnTo>
                    <a:pt x="1720" y="18"/>
                  </a:lnTo>
                  <a:lnTo>
                    <a:pt x="1695" y="18"/>
                  </a:lnTo>
                  <a:lnTo>
                    <a:pt x="1673" y="20"/>
                  </a:lnTo>
                  <a:lnTo>
                    <a:pt x="1673" y="20"/>
                  </a:lnTo>
                  <a:lnTo>
                    <a:pt x="1592" y="22"/>
                  </a:lnTo>
                  <a:lnTo>
                    <a:pt x="1510" y="22"/>
                  </a:lnTo>
                  <a:lnTo>
                    <a:pt x="1510" y="22"/>
                  </a:lnTo>
                  <a:lnTo>
                    <a:pt x="1481" y="22"/>
                  </a:lnTo>
                  <a:lnTo>
                    <a:pt x="1451" y="21"/>
                  </a:lnTo>
                  <a:lnTo>
                    <a:pt x="1392" y="17"/>
                  </a:lnTo>
                  <a:lnTo>
                    <a:pt x="1332" y="13"/>
                  </a:lnTo>
                  <a:lnTo>
                    <a:pt x="1303" y="12"/>
                  </a:lnTo>
                  <a:lnTo>
                    <a:pt x="1273" y="12"/>
                  </a:lnTo>
                  <a:lnTo>
                    <a:pt x="1273" y="12"/>
                  </a:lnTo>
                  <a:lnTo>
                    <a:pt x="1145" y="15"/>
                  </a:lnTo>
                  <a:lnTo>
                    <a:pt x="1016" y="16"/>
                  </a:lnTo>
                  <a:lnTo>
                    <a:pt x="1016" y="16"/>
                  </a:lnTo>
                  <a:lnTo>
                    <a:pt x="893" y="15"/>
                  </a:lnTo>
                  <a:lnTo>
                    <a:pt x="769" y="13"/>
                  </a:lnTo>
                  <a:lnTo>
                    <a:pt x="521" y="8"/>
                  </a:lnTo>
                  <a:lnTo>
                    <a:pt x="273" y="3"/>
                  </a:lnTo>
                  <a:lnTo>
                    <a:pt x="149" y="0"/>
                  </a:lnTo>
                  <a:lnTo>
                    <a:pt x="26" y="0"/>
                  </a:lnTo>
                  <a:lnTo>
                    <a:pt x="26" y="0"/>
                  </a:lnTo>
                  <a:lnTo>
                    <a:pt x="20" y="0"/>
                  </a:lnTo>
                  <a:lnTo>
                    <a:pt x="14" y="1"/>
                  </a:lnTo>
                  <a:lnTo>
                    <a:pt x="10" y="4"/>
                  </a:lnTo>
                  <a:lnTo>
                    <a:pt x="7" y="7"/>
                  </a:lnTo>
                  <a:lnTo>
                    <a:pt x="4" y="11"/>
                  </a:lnTo>
                  <a:lnTo>
                    <a:pt x="1" y="15"/>
                  </a:lnTo>
                  <a:lnTo>
                    <a:pt x="0" y="18"/>
                  </a:lnTo>
                  <a:lnTo>
                    <a:pt x="0" y="22"/>
                  </a:lnTo>
                  <a:lnTo>
                    <a:pt x="0" y="28"/>
                  </a:lnTo>
                  <a:lnTo>
                    <a:pt x="1" y="32"/>
                  </a:lnTo>
                  <a:lnTo>
                    <a:pt x="4" y="35"/>
                  </a:lnTo>
                  <a:lnTo>
                    <a:pt x="7" y="38"/>
                  </a:lnTo>
                  <a:lnTo>
                    <a:pt x="10" y="42"/>
                  </a:lnTo>
                  <a:lnTo>
                    <a:pt x="14" y="43"/>
                  </a:lnTo>
                  <a:lnTo>
                    <a:pt x="20" y="45"/>
                  </a:lnTo>
                  <a:lnTo>
                    <a:pt x="26" y="46"/>
                  </a:lnTo>
                  <a:lnTo>
                    <a:pt x="26" y="46"/>
                  </a:lnTo>
                  <a:lnTo>
                    <a:pt x="141" y="46"/>
                  </a:lnTo>
                  <a:lnTo>
                    <a:pt x="256" y="49"/>
                  </a:lnTo>
                  <a:lnTo>
                    <a:pt x="487" y="54"/>
                  </a:lnTo>
                  <a:lnTo>
                    <a:pt x="717" y="59"/>
                  </a:lnTo>
                  <a:lnTo>
                    <a:pt x="832" y="60"/>
                  </a:lnTo>
                  <a:lnTo>
                    <a:pt x="947" y="60"/>
                  </a:lnTo>
                  <a:lnTo>
                    <a:pt x="947" y="60"/>
                  </a:lnTo>
                  <a:lnTo>
                    <a:pt x="1009" y="60"/>
                  </a:lnTo>
                  <a:lnTo>
                    <a:pt x="1071" y="59"/>
                  </a:lnTo>
                  <a:lnTo>
                    <a:pt x="1196" y="55"/>
                  </a:lnTo>
                  <a:lnTo>
                    <a:pt x="1258" y="55"/>
                  </a:lnTo>
                  <a:lnTo>
                    <a:pt x="1320" y="56"/>
                  </a:lnTo>
                  <a:lnTo>
                    <a:pt x="1381" y="59"/>
                  </a:lnTo>
                  <a:lnTo>
                    <a:pt x="1413" y="62"/>
                  </a:lnTo>
                  <a:lnTo>
                    <a:pt x="1443" y="66"/>
                  </a:lnTo>
                  <a:lnTo>
                    <a:pt x="1443" y="66"/>
                  </a:lnTo>
                  <a:lnTo>
                    <a:pt x="1485" y="68"/>
                  </a:lnTo>
                  <a:lnTo>
                    <a:pt x="1527" y="69"/>
                  </a:lnTo>
                  <a:lnTo>
                    <a:pt x="1568" y="69"/>
                  </a:lnTo>
                  <a:lnTo>
                    <a:pt x="1610" y="68"/>
                  </a:lnTo>
                  <a:lnTo>
                    <a:pt x="1610" y="68"/>
                  </a:lnTo>
                  <a:lnTo>
                    <a:pt x="1673" y="66"/>
                  </a:lnTo>
                  <a:lnTo>
                    <a:pt x="1673" y="66"/>
                  </a:lnTo>
                  <a:lnTo>
                    <a:pt x="1707" y="67"/>
                  </a:lnTo>
                  <a:lnTo>
                    <a:pt x="1723" y="66"/>
                  </a:lnTo>
                  <a:lnTo>
                    <a:pt x="1727" y="64"/>
                  </a:lnTo>
                  <a:lnTo>
                    <a:pt x="1727" y="63"/>
                  </a:lnTo>
                  <a:lnTo>
                    <a:pt x="1725" y="62"/>
                  </a:lnTo>
                  <a:lnTo>
                    <a:pt x="1725" y="62"/>
                  </a:lnTo>
                  <a:lnTo>
                    <a:pt x="1731" y="66"/>
                  </a:lnTo>
                  <a:lnTo>
                    <a:pt x="1736" y="67"/>
                  </a:lnTo>
                  <a:lnTo>
                    <a:pt x="1741" y="68"/>
                  </a:lnTo>
                  <a:lnTo>
                    <a:pt x="1745" y="68"/>
                  </a:lnTo>
                  <a:lnTo>
                    <a:pt x="1750" y="68"/>
                  </a:lnTo>
                  <a:lnTo>
                    <a:pt x="1755" y="66"/>
                  </a:lnTo>
                  <a:lnTo>
                    <a:pt x="1763" y="62"/>
                  </a:lnTo>
                  <a:lnTo>
                    <a:pt x="1769" y="54"/>
                  </a:lnTo>
                  <a:lnTo>
                    <a:pt x="1770" y="50"/>
                  </a:lnTo>
                  <a:lnTo>
                    <a:pt x="1771" y="46"/>
                  </a:lnTo>
                  <a:lnTo>
                    <a:pt x="1771" y="42"/>
                  </a:lnTo>
                  <a:lnTo>
                    <a:pt x="1770" y="38"/>
                  </a:lnTo>
                  <a:lnTo>
                    <a:pt x="1767" y="34"/>
                  </a:lnTo>
                  <a:lnTo>
                    <a:pt x="1763" y="29"/>
                  </a:lnTo>
                  <a:lnTo>
                    <a:pt x="1763" y="29"/>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2" name="Freeform 403"/>
            <p:cNvSpPr/>
            <p:nvPr/>
          </p:nvSpPr>
          <p:spPr bwMode="auto">
            <a:xfrm>
              <a:off x="5435601" y="1260476"/>
              <a:ext cx="180975" cy="381000"/>
            </a:xfrm>
            <a:custGeom>
              <a:avLst/>
              <a:gdLst/>
              <a:ahLst/>
              <a:cxnLst>
                <a:cxn ang="0">
                  <a:pos x="454" y="924"/>
                </a:cxn>
                <a:cxn ang="0">
                  <a:pos x="432" y="877"/>
                </a:cxn>
                <a:cxn ang="0">
                  <a:pos x="394" y="782"/>
                </a:cxn>
                <a:cxn ang="0">
                  <a:pos x="373" y="735"/>
                </a:cxn>
                <a:cxn ang="0">
                  <a:pos x="343" y="672"/>
                </a:cxn>
                <a:cxn ang="0">
                  <a:pos x="245" y="488"/>
                </a:cxn>
                <a:cxn ang="0">
                  <a:pos x="232" y="464"/>
                </a:cxn>
                <a:cxn ang="0">
                  <a:pos x="187" y="395"/>
                </a:cxn>
                <a:cxn ang="0">
                  <a:pos x="160" y="348"/>
                </a:cxn>
                <a:cxn ang="0">
                  <a:pos x="135" y="298"/>
                </a:cxn>
                <a:cxn ang="0">
                  <a:pos x="122" y="264"/>
                </a:cxn>
                <a:cxn ang="0">
                  <a:pos x="100" y="193"/>
                </a:cxn>
                <a:cxn ang="0">
                  <a:pos x="87" y="158"/>
                </a:cxn>
                <a:cxn ang="0">
                  <a:pos x="62" y="91"/>
                </a:cxn>
                <a:cxn ang="0">
                  <a:pos x="51" y="57"/>
                </a:cxn>
                <a:cxn ang="0">
                  <a:pos x="46" y="22"/>
                </a:cxn>
                <a:cxn ang="0">
                  <a:pos x="45" y="17"/>
                </a:cxn>
                <a:cxn ang="0">
                  <a:pos x="41" y="9"/>
                </a:cxn>
                <a:cxn ang="0">
                  <a:pos x="34" y="4"/>
                </a:cxn>
                <a:cxn ang="0">
                  <a:pos x="23" y="0"/>
                </a:cxn>
                <a:cxn ang="0">
                  <a:pos x="10" y="4"/>
                </a:cxn>
                <a:cxn ang="0">
                  <a:pos x="4" y="9"/>
                </a:cxn>
                <a:cxn ang="0">
                  <a:pos x="0" y="17"/>
                </a:cxn>
                <a:cxn ang="0">
                  <a:pos x="0" y="22"/>
                </a:cxn>
                <a:cxn ang="0">
                  <a:pos x="4" y="52"/>
                </a:cxn>
                <a:cxn ang="0">
                  <a:pos x="19" y="108"/>
                </a:cxn>
                <a:cxn ang="0">
                  <a:pos x="29" y="136"/>
                </a:cxn>
                <a:cxn ang="0">
                  <a:pos x="51" y="199"/>
                </a:cxn>
                <a:cxn ang="0">
                  <a:pos x="71" y="261"/>
                </a:cxn>
                <a:cxn ang="0">
                  <a:pos x="81" y="289"/>
                </a:cxn>
                <a:cxn ang="0">
                  <a:pos x="118" y="369"/>
                </a:cxn>
                <a:cxn ang="0">
                  <a:pos x="126" y="383"/>
                </a:cxn>
                <a:cxn ang="0">
                  <a:pos x="152" y="422"/>
                </a:cxn>
                <a:cxn ang="0">
                  <a:pos x="178" y="462"/>
                </a:cxn>
                <a:cxn ang="0">
                  <a:pos x="186" y="475"/>
                </a:cxn>
                <a:cxn ang="0">
                  <a:pos x="220" y="539"/>
                </a:cxn>
                <a:cxn ang="0">
                  <a:pos x="254" y="601"/>
                </a:cxn>
                <a:cxn ang="0">
                  <a:pos x="269" y="635"/>
                </a:cxn>
                <a:cxn ang="0">
                  <a:pos x="291" y="690"/>
                </a:cxn>
                <a:cxn ang="0">
                  <a:pos x="309" y="724"/>
                </a:cxn>
                <a:cxn ang="0">
                  <a:pos x="320" y="739"/>
                </a:cxn>
                <a:cxn ang="0">
                  <a:pos x="333" y="758"/>
                </a:cxn>
                <a:cxn ang="0">
                  <a:pos x="339" y="781"/>
                </a:cxn>
                <a:cxn ang="0">
                  <a:pos x="351" y="812"/>
                </a:cxn>
                <a:cxn ang="0">
                  <a:pos x="356" y="821"/>
                </a:cxn>
                <a:cxn ang="0">
                  <a:pos x="373" y="851"/>
                </a:cxn>
                <a:cxn ang="0">
                  <a:pos x="388" y="883"/>
                </a:cxn>
                <a:cxn ang="0">
                  <a:pos x="407" y="931"/>
                </a:cxn>
                <a:cxn ang="0">
                  <a:pos x="415" y="947"/>
                </a:cxn>
                <a:cxn ang="0">
                  <a:pos x="420" y="955"/>
                </a:cxn>
                <a:cxn ang="0">
                  <a:pos x="428" y="958"/>
                </a:cxn>
                <a:cxn ang="0">
                  <a:pos x="437" y="958"/>
                </a:cxn>
                <a:cxn ang="0">
                  <a:pos x="452" y="949"/>
                </a:cxn>
                <a:cxn ang="0">
                  <a:pos x="456" y="941"/>
                </a:cxn>
                <a:cxn ang="0">
                  <a:pos x="457" y="934"/>
                </a:cxn>
                <a:cxn ang="0">
                  <a:pos x="454" y="924"/>
                </a:cxn>
              </a:cxnLst>
              <a:rect l="0" t="0" r="r" b="b"/>
              <a:pathLst>
                <a:path w="457" h="958">
                  <a:moveTo>
                    <a:pt x="454" y="924"/>
                  </a:moveTo>
                  <a:lnTo>
                    <a:pt x="454" y="924"/>
                  </a:lnTo>
                  <a:lnTo>
                    <a:pt x="442" y="901"/>
                  </a:lnTo>
                  <a:lnTo>
                    <a:pt x="432" y="877"/>
                  </a:lnTo>
                  <a:lnTo>
                    <a:pt x="412" y="830"/>
                  </a:lnTo>
                  <a:lnTo>
                    <a:pt x="394" y="782"/>
                  </a:lnTo>
                  <a:lnTo>
                    <a:pt x="384" y="758"/>
                  </a:lnTo>
                  <a:lnTo>
                    <a:pt x="373" y="735"/>
                  </a:lnTo>
                  <a:lnTo>
                    <a:pt x="373" y="735"/>
                  </a:lnTo>
                  <a:lnTo>
                    <a:pt x="343" y="672"/>
                  </a:lnTo>
                  <a:lnTo>
                    <a:pt x="310" y="611"/>
                  </a:lnTo>
                  <a:lnTo>
                    <a:pt x="245" y="488"/>
                  </a:lnTo>
                  <a:lnTo>
                    <a:pt x="245" y="488"/>
                  </a:lnTo>
                  <a:lnTo>
                    <a:pt x="232" y="464"/>
                  </a:lnTo>
                  <a:lnTo>
                    <a:pt x="217" y="441"/>
                  </a:lnTo>
                  <a:lnTo>
                    <a:pt x="187" y="395"/>
                  </a:lnTo>
                  <a:lnTo>
                    <a:pt x="173" y="371"/>
                  </a:lnTo>
                  <a:lnTo>
                    <a:pt x="160" y="348"/>
                  </a:lnTo>
                  <a:lnTo>
                    <a:pt x="147" y="324"/>
                  </a:lnTo>
                  <a:lnTo>
                    <a:pt x="135" y="298"/>
                  </a:lnTo>
                  <a:lnTo>
                    <a:pt x="135" y="298"/>
                  </a:lnTo>
                  <a:lnTo>
                    <a:pt x="122" y="264"/>
                  </a:lnTo>
                  <a:lnTo>
                    <a:pt x="110" y="229"/>
                  </a:lnTo>
                  <a:lnTo>
                    <a:pt x="100" y="193"/>
                  </a:lnTo>
                  <a:lnTo>
                    <a:pt x="87" y="158"/>
                  </a:lnTo>
                  <a:lnTo>
                    <a:pt x="87" y="158"/>
                  </a:lnTo>
                  <a:lnTo>
                    <a:pt x="74" y="125"/>
                  </a:lnTo>
                  <a:lnTo>
                    <a:pt x="62" y="91"/>
                  </a:lnTo>
                  <a:lnTo>
                    <a:pt x="55" y="74"/>
                  </a:lnTo>
                  <a:lnTo>
                    <a:pt x="51" y="57"/>
                  </a:lnTo>
                  <a:lnTo>
                    <a:pt x="47" y="40"/>
                  </a:lnTo>
                  <a:lnTo>
                    <a:pt x="46" y="22"/>
                  </a:lnTo>
                  <a:lnTo>
                    <a:pt x="46" y="22"/>
                  </a:lnTo>
                  <a:lnTo>
                    <a:pt x="45" y="17"/>
                  </a:lnTo>
                  <a:lnTo>
                    <a:pt x="44" y="13"/>
                  </a:lnTo>
                  <a:lnTo>
                    <a:pt x="41" y="9"/>
                  </a:lnTo>
                  <a:lnTo>
                    <a:pt x="38" y="5"/>
                  </a:lnTo>
                  <a:lnTo>
                    <a:pt x="34" y="4"/>
                  </a:lnTo>
                  <a:lnTo>
                    <a:pt x="30" y="1"/>
                  </a:lnTo>
                  <a:lnTo>
                    <a:pt x="23" y="0"/>
                  </a:lnTo>
                  <a:lnTo>
                    <a:pt x="13" y="1"/>
                  </a:lnTo>
                  <a:lnTo>
                    <a:pt x="10" y="4"/>
                  </a:lnTo>
                  <a:lnTo>
                    <a:pt x="7" y="5"/>
                  </a:lnTo>
                  <a:lnTo>
                    <a:pt x="4" y="9"/>
                  </a:lnTo>
                  <a:lnTo>
                    <a:pt x="2" y="13"/>
                  </a:lnTo>
                  <a:lnTo>
                    <a:pt x="0" y="17"/>
                  </a:lnTo>
                  <a:lnTo>
                    <a:pt x="0" y="22"/>
                  </a:lnTo>
                  <a:lnTo>
                    <a:pt x="0" y="22"/>
                  </a:lnTo>
                  <a:lnTo>
                    <a:pt x="2" y="36"/>
                  </a:lnTo>
                  <a:lnTo>
                    <a:pt x="4" y="52"/>
                  </a:lnTo>
                  <a:lnTo>
                    <a:pt x="10" y="80"/>
                  </a:lnTo>
                  <a:lnTo>
                    <a:pt x="19" y="108"/>
                  </a:lnTo>
                  <a:lnTo>
                    <a:pt x="29" y="136"/>
                  </a:lnTo>
                  <a:lnTo>
                    <a:pt x="29" y="136"/>
                  </a:lnTo>
                  <a:lnTo>
                    <a:pt x="41" y="167"/>
                  </a:lnTo>
                  <a:lnTo>
                    <a:pt x="51" y="199"/>
                  </a:lnTo>
                  <a:lnTo>
                    <a:pt x="61" y="230"/>
                  </a:lnTo>
                  <a:lnTo>
                    <a:pt x="71" y="261"/>
                  </a:lnTo>
                  <a:lnTo>
                    <a:pt x="71" y="261"/>
                  </a:lnTo>
                  <a:lnTo>
                    <a:pt x="81" y="289"/>
                  </a:lnTo>
                  <a:lnTo>
                    <a:pt x="93" y="315"/>
                  </a:lnTo>
                  <a:lnTo>
                    <a:pt x="118" y="369"/>
                  </a:lnTo>
                  <a:lnTo>
                    <a:pt x="118" y="369"/>
                  </a:lnTo>
                  <a:lnTo>
                    <a:pt x="126" y="383"/>
                  </a:lnTo>
                  <a:lnTo>
                    <a:pt x="134" y="396"/>
                  </a:lnTo>
                  <a:lnTo>
                    <a:pt x="152" y="422"/>
                  </a:lnTo>
                  <a:lnTo>
                    <a:pt x="170" y="448"/>
                  </a:lnTo>
                  <a:lnTo>
                    <a:pt x="178" y="462"/>
                  </a:lnTo>
                  <a:lnTo>
                    <a:pt x="186" y="475"/>
                  </a:lnTo>
                  <a:lnTo>
                    <a:pt x="186" y="475"/>
                  </a:lnTo>
                  <a:lnTo>
                    <a:pt x="202" y="507"/>
                  </a:lnTo>
                  <a:lnTo>
                    <a:pt x="220" y="539"/>
                  </a:lnTo>
                  <a:lnTo>
                    <a:pt x="254" y="601"/>
                  </a:lnTo>
                  <a:lnTo>
                    <a:pt x="254" y="601"/>
                  </a:lnTo>
                  <a:lnTo>
                    <a:pt x="262" y="617"/>
                  </a:lnTo>
                  <a:lnTo>
                    <a:pt x="269" y="635"/>
                  </a:lnTo>
                  <a:lnTo>
                    <a:pt x="283" y="672"/>
                  </a:lnTo>
                  <a:lnTo>
                    <a:pt x="291" y="690"/>
                  </a:lnTo>
                  <a:lnTo>
                    <a:pt x="300" y="709"/>
                  </a:lnTo>
                  <a:lnTo>
                    <a:pt x="309" y="724"/>
                  </a:lnTo>
                  <a:lnTo>
                    <a:pt x="320" y="739"/>
                  </a:lnTo>
                  <a:lnTo>
                    <a:pt x="320" y="739"/>
                  </a:lnTo>
                  <a:lnTo>
                    <a:pt x="326" y="748"/>
                  </a:lnTo>
                  <a:lnTo>
                    <a:pt x="333" y="758"/>
                  </a:lnTo>
                  <a:lnTo>
                    <a:pt x="337" y="770"/>
                  </a:lnTo>
                  <a:lnTo>
                    <a:pt x="339" y="781"/>
                  </a:lnTo>
                  <a:lnTo>
                    <a:pt x="346" y="802"/>
                  </a:lnTo>
                  <a:lnTo>
                    <a:pt x="351" y="812"/>
                  </a:lnTo>
                  <a:lnTo>
                    <a:pt x="356" y="821"/>
                  </a:lnTo>
                  <a:lnTo>
                    <a:pt x="356" y="821"/>
                  </a:lnTo>
                  <a:lnTo>
                    <a:pt x="365" y="836"/>
                  </a:lnTo>
                  <a:lnTo>
                    <a:pt x="373" y="851"/>
                  </a:lnTo>
                  <a:lnTo>
                    <a:pt x="381" y="867"/>
                  </a:lnTo>
                  <a:lnTo>
                    <a:pt x="388" y="883"/>
                  </a:lnTo>
                  <a:lnTo>
                    <a:pt x="399" y="915"/>
                  </a:lnTo>
                  <a:lnTo>
                    <a:pt x="407" y="931"/>
                  </a:lnTo>
                  <a:lnTo>
                    <a:pt x="415" y="947"/>
                  </a:lnTo>
                  <a:lnTo>
                    <a:pt x="415" y="947"/>
                  </a:lnTo>
                  <a:lnTo>
                    <a:pt x="418" y="951"/>
                  </a:lnTo>
                  <a:lnTo>
                    <a:pt x="420" y="955"/>
                  </a:lnTo>
                  <a:lnTo>
                    <a:pt x="424" y="957"/>
                  </a:lnTo>
                  <a:lnTo>
                    <a:pt x="428" y="958"/>
                  </a:lnTo>
                  <a:lnTo>
                    <a:pt x="433" y="958"/>
                  </a:lnTo>
                  <a:lnTo>
                    <a:pt x="437" y="958"/>
                  </a:lnTo>
                  <a:lnTo>
                    <a:pt x="445" y="955"/>
                  </a:lnTo>
                  <a:lnTo>
                    <a:pt x="452" y="949"/>
                  </a:lnTo>
                  <a:lnTo>
                    <a:pt x="454" y="945"/>
                  </a:lnTo>
                  <a:lnTo>
                    <a:pt x="456" y="941"/>
                  </a:lnTo>
                  <a:lnTo>
                    <a:pt x="457" y="938"/>
                  </a:lnTo>
                  <a:lnTo>
                    <a:pt x="457" y="934"/>
                  </a:lnTo>
                  <a:lnTo>
                    <a:pt x="456" y="928"/>
                  </a:lnTo>
                  <a:lnTo>
                    <a:pt x="454" y="924"/>
                  </a:lnTo>
                  <a:lnTo>
                    <a:pt x="454" y="92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3" name="Freeform 404"/>
            <p:cNvSpPr/>
            <p:nvPr/>
          </p:nvSpPr>
          <p:spPr bwMode="auto">
            <a:xfrm>
              <a:off x="5607051" y="1260476"/>
              <a:ext cx="146050" cy="387350"/>
            </a:xfrm>
            <a:custGeom>
              <a:avLst/>
              <a:gdLst/>
              <a:ahLst/>
              <a:cxnLst>
                <a:cxn ang="0">
                  <a:pos x="321" y="22"/>
                </a:cxn>
                <a:cxn ang="0">
                  <a:pos x="310" y="85"/>
                </a:cxn>
                <a:cxn ang="0">
                  <a:pos x="292" y="148"/>
                </a:cxn>
                <a:cxn ang="0">
                  <a:pos x="249" y="271"/>
                </a:cxn>
                <a:cxn ang="0">
                  <a:pos x="229" y="333"/>
                </a:cxn>
                <a:cxn ang="0">
                  <a:pos x="189" y="458"/>
                </a:cxn>
                <a:cxn ang="0">
                  <a:pos x="173" y="520"/>
                </a:cxn>
                <a:cxn ang="0">
                  <a:pos x="166" y="553"/>
                </a:cxn>
                <a:cxn ang="0">
                  <a:pos x="148" y="617"/>
                </a:cxn>
                <a:cxn ang="0">
                  <a:pos x="126" y="680"/>
                </a:cxn>
                <a:cxn ang="0">
                  <a:pos x="98" y="741"/>
                </a:cxn>
                <a:cxn ang="0">
                  <a:pos x="84" y="771"/>
                </a:cxn>
                <a:cxn ang="0">
                  <a:pos x="59" y="812"/>
                </a:cxn>
                <a:cxn ang="0">
                  <a:pos x="30" y="856"/>
                </a:cxn>
                <a:cxn ang="0">
                  <a:pos x="12" y="893"/>
                </a:cxn>
                <a:cxn ang="0">
                  <a:pos x="4" y="917"/>
                </a:cxn>
                <a:cxn ang="0">
                  <a:pos x="0" y="939"/>
                </a:cxn>
                <a:cxn ang="0">
                  <a:pos x="2" y="951"/>
                </a:cxn>
                <a:cxn ang="0">
                  <a:pos x="4" y="960"/>
                </a:cxn>
                <a:cxn ang="0">
                  <a:pos x="11" y="968"/>
                </a:cxn>
                <a:cxn ang="0">
                  <a:pos x="26" y="973"/>
                </a:cxn>
                <a:cxn ang="0">
                  <a:pos x="38" y="969"/>
                </a:cxn>
                <a:cxn ang="0">
                  <a:pos x="45" y="964"/>
                </a:cxn>
                <a:cxn ang="0">
                  <a:pos x="47" y="956"/>
                </a:cxn>
                <a:cxn ang="0">
                  <a:pos x="47" y="951"/>
                </a:cxn>
                <a:cxn ang="0">
                  <a:pos x="50" y="928"/>
                </a:cxn>
                <a:cxn ang="0">
                  <a:pos x="59" y="905"/>
                </a:cxn>
                <a:cxn ang="0">
                  <a:pos x="84" y="862"/>
                </a:cxn>
                <a:cxn ang="0">
                  <a:pos x="119" y="802"/>
                </a:cxn>
                <a:cxn ang="0">
                  <a:pos x="151" y="739"/>
                </a:cxn>
                <a:cxn ang="0">
                  <a:pos x="164" y="713"/>
                </a:cxn>
                <a:cxn ang="0">
                  <a:pos x="185" y="658"/>
                </a:cxn>
                <a:cxn ang="0">
                  <a:pos x="202" y="601"/>
                </a:cxn>
                <a:cxn ang="0">
                  <a:pos x="221" y="515"/>
                </a:cxn>
                <a:cxn ang="0">
                  <a:pos x="229" y="484"/>
                </a:cxn>
                <a:cxn ang="0">
                  <a:pos x="246" y="421"/>
                </a:cxn>
                <a:cxn ang="0">
                  <a:pos x="278" y="328"/>
                </a:cxn>
                <a:cxn ang="0">
                  <a:pos x="299" y="265"/>
                </a:cxn>
                <a:cxn ang="0">
                  <a:pos x="339" y="145"/>
                </a:cxn>
                <a:cxn ang="0">
                  <a:pos x="357" y="84"/>
                </a:cxn>
                <a:cxn ang="0">
                  <a:pos x="367" y="22"/>
                </a:cxn>
                <a:cxn ang="0">
                  <a:pos x="367" y="17"/>
                </a:cxn>
                <a:cxn ang="0">
                  <a:pos x="364" y="9"/>
                </a:cxn>
                <a:cxn ang="0">
                  <a:pos x="357" y="4"/>
                </a:cxn>
                <a:cxn ang="0">
                  <a:pos x="346" y="0"/>
                </a:cxn>
                <a:cxn ang="0">
                  <a:pos x="333" y="4"/>
                </a:cxn>
                <a:cxn ang="0">
                  <a:pos x="326" y="9"/>
                </a:cxn>
                <a:cxn ang="0">
                  <a:pos x="322" y="17"/>
                </a:cxn>
                <a:cxn ang="0">
                  <a:pos x="321" y="22"/>
                </a:cxn>
              </a:cxnLst>
              <a:rect l="0" t="0" r="r" b="b"/>
              <a:pathLst>
                <a:path w="367" h="973">
                  <a:moveTo>
                    <a:pt x="321" y="22"/>
                  </a:moveTo>
                  <a:lnTo>
                    <a:pt x="321" y="22"/>
                  </a:lnTo>
                  <a:lnTo>
                    <a:pt x="317" y="53"/>
                  </a:lnTo>
                  <a:lnTo>
                    <a:pt x="310" y="85"/>
                  </a:lnTo>
                  <a:lnTo>
                    <a:pt x="302" y="116"/>
                  </a:lnTo>
                  <a:lnTo>
                    <a:pt x="292" y="148"/>
                  </a:lnTo>
                  <a:lnTo>
                    <a:pt x="270" y="210"/>
                  </a:lnTo>
                  <a:lnTo>
                    <a:pt x="249" y="271"/>
                  </a:lnTo>
                  <a:lnTo>
                    <a:pt x="249" y="271"/>
                  </a:lnTo>
                  <a:lnTo>
                    <a:pt x="229" y="333"/>
                  </a:lnTo>
                  <a:lnTo>
                    <a:pt x="208" y="395"/>
                  </a:lnTo>
                  <a:lnTo>
                    <a:pt x="189" y="458"/>
                  </a:lnTo>
                  <a:lnTo>
                    <a:pt x="181" y="489"/>
                  </a:lnTo>
                  <a:lnTo>
                    <a:pt x="173" y="520"/>
                  </a:lnTo>
                  <a:lnTo>
                    <a:pt x="173" y="520"/>
                  </a:lnTo>
                  <a:lnTo>
                    <a:pt x="166" y="553"/>
                  </a:lnTo>
                  <a:lnTo>
                    <a:pt x="157" y="586"/>
                  </a:lnTo>
                  <a:lnTo>
                    <a:pt x="148" y="617"/>
                  </a:lnTo>
                  <a:lnTo>
                    <a:pt x="138" y="650"/>
                  </a:lnTo>
                  <a:lnTo>
                    <a:pt x="126" y="680"/>
                  </a:lnTo>
                  <a:lnTo>
                    <a:pt x="113" y="711"/>
                  </a:lnTo>
                  <a:lnTo>
                    <a:pt x="98" y="741"/>
                  </a:lnTo>
                  <a:lnTo>
                    <a:pt x="84" y="771"/>
                  </a:lnTo>
                  <a:lnTo>
                    <a:pt x="84" y="771"/>
                  </a:lnTo>
                  <a:lnTo>
                    <a:pt x="72" y="791"/>
                  </a:lnTo>
                  <a:lnTo>
                    <a:pt x="59" y="812"/>
                  </a:lnTo>
                  <a:lnTo>
                    <a:pt x="45" y="834"/>
                  </a:lnTo>
                  <a:lnTo>
                    <a:pt x="30" y="856"/>
                  </a:lnTo>
                  <a:lnTo>
                    <a:pt x="17" y="880"/>
                  </a:lnTo>
                  <a:lnTo>
                    <a:pt x="12" y="893"/>
                  </a:lnTo>
                  <a:lnTo>
                    <a:pt x="8" y="905"/>
                  </a:lnTo>
                  <a:lnTo>
                    <a:pt x="4" y="917"/>
                  </a:lnTo>
                  <a:lnTo>
                    <a:pt x="2" y="928"/>
                  </a:lnTo>
                  <a:lnTo>
                    <a:pt x="0" y="939"/>
                  </a:lnTo>
                  <a:lnTo>
                    <a:pt x="2" y="951"/>
                  </a:lnTo>
                  <a:lnTo>
                    <a:pt x="2" y="951"/>
                  </a:lnTo>
                  <a:lnTo>
                    <a:pt x="3" y="956"/>
                  </a:lnTo>
                  <a:lnTo>
                    <a:pt x="4" y="960"/>
                  </a:lnTo>
                  <a:lnTo>
                    <a:pt x="7" y="964"/>
                  </a:lnTo>
                  <a:lnTo>
                    <a:pt x="11" y="968"/>
                  </a:lnTo>
                  <a:lnTo>
                    <a:pt x="17" y="972"/>
                  </a:lnTo>
                  <a:lnTo>
                    <a:pt x="26" y="973"/>
                  </a:lnTo>
                  <a:lnTo>
                    <a:pt x="34" y="972"/>
                  </a:lnTo>
                  <a:lnTo>
                    <a:pt x="38" y="969"/>
                  </a:lnTo>
                  <a:lnTo>
                    <a:pt x="42" y="968"/>
                  </a:lnTo>
                  <a:lnTo>
                    <a:pt x="45" y="964"/>
                  </a:lnTo>
                  <a:lnTo>
                    <a:pt x="46" y="960"/>
                  </a:lnTo>
                  <a:lnTo>
                    <a:pt x="47" y="956"/>
                  </a:lnTo>
                  <a:lnTo>
                    <a:pt x="47" y="951"/>
                  </a:lnTo>
                  <a:lnTo>
                    <a:pt x="47" y="951"/>
                  </a:lnTo>
                  <a:lnTo>
                    <a:pt x="47" y="940"/>
                  </a:lnTo>
                  <a:lnTo>
                    <a:pt x="50" y="928"/>
                  </a:lnTo>
                  <a:lnTo>
                    <a:pt x="54" y="917"/>
                  </a:lnTo>
                  <a:lnTo>
                    <a:pt x="59" y="905"/>
                  </a:lnTo>
                  <a:lnTo>
                    <a:pt x="72" y="881"/>
                  </a:lnTo>
                  <a:lnTo>
                    <a:pt x="84" y="862"/>
                  </a:lnTo>
                  <a:lnTo>
                    <a:pt x="84" y="862"/>
                  </a:lnTo>
                  <a:lnTo>
                    <a:pt x="119" y="802"/>
                  </a:lnTo>
                  <a:lnTo>
                    <a:pt x="135" y="770"/>
                  </a:lnTo>
                  <a:lnTo>
                    <a:pt x="151" y="739"/>
                  </a:lnTo>
                  <a:lnTo>
                    <a:pt x="151" y="739"/>
                  </a:lnTo>
                  <a:lnTo>
                    <a:pt x="164" y="713"/>
                  </a:lnTo>
                  <a:lnTo>
                    <a:pt x="174" y="685"/>
                  </a:lnTo>
                  <a:lnTo>
                    <a:pt x="185" y="658"/>
                  </a:lnTo>
                  <a:lnTo>
                    <a:pt x="193" y="629"/>
                  </a:lnTo>
                  <a:lnTo>
                    <a:pt x="202" y="601"/>
                  </a:lnTo>
                  <a:lnTo>
                    <a:pt x="208" y="573"/>
                  </a:lnTo>
                  <a:lnTo>
                    <a:pt x="221" y="515"/>
                  </a:lnTo>
                  <a:lnTo>
                    <a:pt x="221" y="515"/>
                  </a:lnTo>
                  <a:lnTo>
                    <a:pt x="229" y="484"/>
                  </a:lnTo>
                  <a:lnTo>
                    <a:pt x="237" y="452"/>
                  </a:lnTo>
                  <a:lnTo>
                    <a:pt x="246" y="421"/>
                  </a:lnTo>
                  <a:lnTo>
                    <a:pt x="257" y="390"/>
                  </a:lnTo>
                  <a:lnTo>
                    <a:pt x="278" y="328"/>
                  </a:lnTo>
                  <a:lnTo>
                    <a:pt x="299" y="265"/>
                  </a:lnTo>
                  <a:lnTo>
                    <a:pt x="299" y="265"/>
                  </a:lnTo>
                  <a:lnTo>
                    <a:pt x="320" y="207"/>
                  </a:lnTo>
                  <a:lnTo>
                    <a:pt x="339" y="145"/>
                  </a:lnTo>
                  <a:lnTo>
                    <a:pt x="350" y="115"/>
                  </a:lnTo>
                  <a:lnTo>
                    <a:pt x="357" y="84"/>
                  </a:lnTo>
                  <a:lnTo>
                    <a:pt x="363" y="53"/>
                  </a:lnTo>
                  <a:lnTo>
                    <a:pt x="367" y="22"/>
                  </a:lnTo>
                  <a:lnTo>
                    <a:pt x="367" y="22"/>
                  </a:lnTo>
                  <a:lnTo>
                    <a:pt x="367" y="17"/>
                  </a:lnTo>
                  <a:lnTo>
                    <a:pt x="365" y="13"/>
                  </a:lnTo>
                  <a:lnTo>
                    <a:pt x="364" y="9"/>
                  </a:lnTo>
                  <a:lnTo>
                    <a:pt x="361" y="5"/>
                  </a:lnTo>
                  <a:lnTo>
                    <a:pt x="357" y="4"/>
                  </a:lnTo>
                  <a:lnTo>
                    <a:pt x="354" y="1"/>
                  </a:lnTo>
                  <a:lnTo>
                    <a:pt x="346" y="0"/>
                  </a:lnTo>
                  <a:lnTo>
                    <a:pt x="337" y="1"/>
                  </a:lnTo>
                  <a:lnTo>
                    <a:pt x="333" y="4"/>
                  </a:lnTo>
                  <a:lnTo>
                    <a:pt x="330" y="5"/>
                  </a:lnTo>
                  <a:lnTo>
                    <a:pt x="326" y="9"/>
                  </a:lnTo>
                  <a:lnTo>
                    <a:pt x="323" y="13"/>
                  </a:lnTo>
                  <a:lnTo>
                    <a:pt x="322" y="17"/>
                  </a:lnTo>
                  <a:lnTo>
                    <a:pt x="321" y="22"/>
                  </a:lnTo>
                  <a:lnTo>
                    <a:pt x="321" y="2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4" name="Freeform 405"/>
            <p:cNvSpPr/>
            <p:nvPr/>
          </p:nvSpPr>
          <p:spPr bwMode="auto">
            <a:xfrm>
              <a:off x="5372101" y="1096963"/>
              <a:ext cx="247650" cy="176213"/>
            </a:xfrm>
            <a:custGeom>
              <a:avLst/>
              <a:gdLst/>
              <a:ahLst/>
              <a:cxnLst>
                <a:cxn ang="0">
                  <a:pos x="586" y="6"/>
                </a:cxn>
                <a:cxn ang="0">
                  <a:pos x="529" y="63"/>
                </a:cxn>
                <a:cxn ang="0">
                  <a:pos x="407" y="169"/>
                </a:cxn>
                <a:cxn ang="0">
                  <a:pos x="346" y="220"/>
                </a:cxn>
                <a:cxn ang="0">
                  <a:pos x="321" y="243"/>
                </a:cxn>
                <a:cxn ang="0">
                  <a:pos x="276" y="293"/>
                </a:cxn>
                <a:cxn ang="0">
                  <a:pos x="253" y="316"/>
                </a:cxn>
                <a:cxn ang="0">
                  <a:pos x="241" y="328"/>
                </a:cxn>
                <a:cxn ang="0">
                  <a:pos x="210" y="367"/>
                </a:cxn>
                <a:cxn ang="0">
                  <a:pos x="198" y="379"/>
                </a:cxn>
                <a:cxn ang="0">
                  <a:pos x="186" y="390"/>
                </a:cxn>
                <a:cxn ang="0">
                  <a:pos x="180" y="384"/>
                </a:cxn>
                <a:cxn ang="0">
                  <a:pos x="169" y="341"/>
                </a:cxn>
                <a:cxn ang="0">
                  <a:pos x="146" y="256"/>
                </a:cxn>
                <a:cxn ang="0">
                  <a:pos x="131" y="216"/>
                </a:cxn>
                <a:cxn ang="0">
                  <a:pos x="92" y="115"/>
                </a:cxn>
                <a:cxn ang="0">
                  <a:pos x="70" y="64"/>
                </a:cxn>
                <a:cxn ang="0">
                  <a:pos x="44" y="20"/>
                </a:cxn>
                <a:cxn ang="0">
                  <a:pos x="41" y="16"/>
                </a:cxn>
                <a:cxn ang="0">
                  <a:pos x="33" y="10"/>
                </a:cxn>
                <a:cxn ang="0">
                  <a:pos x="24" y="9"/>
                </a:cxn>
                <a:cxn ang="0">
                  <a:pos x="12" y="13"/>
                </a:cxn>
                <a:cxn ang="0">
                  <a:pos x="3" y="21"/>
                </a:cxn>
                <a:cxn ang="0">
                  <a:pos x="0" y="29"/>
                </a:cxn>
                <a:cxn ang="0">
                  <a:pos x="2" y="38"/>
                </a:cxn>
                <a:cxn ang="0">
                  <a:pos x="4" y="42"/>
                </a:cxn>
                <a:cxn ang="0">
                  <a:pos x="28" y="84"/>
                </a:cxn>
                <a:cxn ang="0">
                  <a:pos x="45" y="128"/>
                </a:cxn>
                <a:cxn ang="0">
                  <a:pos x="71" y="196"/>
                </a:cxn>
                <a:cxn ang="0">
                  <a:pos x="82" y="217"/>
                </a:cxn>
                <a:cxn ang="0">
                  <a:pos x="102" y="264"/>
                </a:cxn>
                <a:cxn ang="0">
                  <a:pos x="117" y="315"/>
                </a:cxn>
                <a:cxn ang="0">
                  <a:pos x="139" y="417"/>
                </a:cxn>
                <a:cxn ang="0">
                  <a:pos x="142" y="422"/>
                </a:cxn>
                <a:cxn ang="0">
                  <a:pos x="148" y="430"/>
                </a:cxn>
                <a:cxn ang="0">
                  <a:pos x="157" y="434"/>
                </a:cxn>
                <a:cxn ang="0">
                  <a:pos x="168" y="433"/>
                </a:cxn>
                <a:cxn ang="0">
                  <a:pos x="173" y="430"/>
                </a:cxn>
                <a:cxn ang="0">
                  <a:pos x="181" y="438"/>
                </a:cxn>
                <a:cxn ang="0">
                  <a:pos x="191" y="442"/>
                </a:cxn>
                <a:cxn ang="0">
                  <a:pos x="203" y="439"/>
                </a:cxn>
                <a:cxn ang="0">
                  <a:pos x="211" y="430"/>
                </a:cxn>
                <a:cxn ang="0">
                  <a:pos x="215" y="425"/>
                </a:cxn>
                <a:cxn ang="0">
                  <a:pos x="231" y="408"/>
                </a:cxn>
                <a:cxn ang="0">
                  <a:pos x="252" y="387"/>
                </a:cxn>
                <a:cxn ang="0">
                  <a:pos x="274" y="361"/>
                </a:cxn>
                <a:cxn ang="0">
                  <a:pos x="299" y="336"/>
                </a:cxn>
                <a:cxn ang="0">
                  <a:pos x="312" y="326"/>
                </a:cxn>
                <a:cxn ang="0">
                  <a:pos x="344" y="289"/>
                </a:cxn>
                <a:cxn ang="0">
                  <a:pos x="378" y="252"/>
                </a:cxn>
                <a:cxn ang="0">
                  <a:pos x="392" y="241"/>
                </a:cxn>
                <a:cxn ang="0">
                  <a:pos x="508" y="142"/>
                </a:cxn>
                <a:cxn ang="0">
                  <a:pos x="619" y="39"/>
                </a:cxn>
                <a:cxn ang="0">
                  <a:pos x="622" y="35"/>
                </a:cxn>
                <a:cxn ang="0">
                  <a:pos x="626" y="27"/>
                </a:cxn>
                <a:cxn ang="0">
                  <a:pos x="624" y="18"/>
                </a:cxn>
                <a:cxn ang="0">
                  <a:pos x="619" y="8"/>
                </a:cxn>
                <a:cxn ang="0">
                  <a:pos x="607" y="1"/>
                </a:cxn>
                <a:cxn ang="0">
                  <a:pos x="600" y="0"/>
                </a:cxn>
                <a:cxn ang="0">
                  <a:pos x="590" y="4"/>
                </a:cxn>
                <a:cxn ang="0">
                  <a:pos x="586" y="6"/>
                </a:cxn>
              </a:cxnLst>
              <a:rect l="0" t="0" r="r" b="b"/>
              <a:pathLst>
                <a:path w="626" h="442">
                  <a:moveTo>
                    <a:pt x="586" y="6"/>
                  </a:moveTo>
                  <a:lnTo>
                    <a:pt x="586" y="6"/>
                  </a:lnTo>
                  <a:lnTo>
                    <a:pt x="558" y="35"/>
                  </a:lnTo>
                  <a:lnTo>
                    <a:pt x="529" y="63"/>
                  </a:lnTo>
                  <a:lnTo>
                    <a:pt x="469" y="116"/>
                  </a:lnTo>
                  <a:lnTo>
                    <a:pt x="407" y="169"/>
                  </a:lnTo>
                  <a:lnTo>
                    <a:pt x="346" y="220"/>
                  </a:lnTo>
                  <a:lnTo>
                    <a:pt x="346" y="220"/>
                  </a:lnTo>
                  <a:lnTo>
                    <a:pt x="333" y="231"/>
                  </a:lnTo>
                  <a:lnTo>
                    <a:pt x="321" y="243"/>
                  </a:lnTo>
                  <a:lnTo>
                    <a:pt x="299" y="268"/>
                  </a:lnTo>
                  <a:lnTo>
                    <a:pt x="276" y="293"/>
                  </a:lnTo>
                  <a:lnTo>
                    <a:pt x="265" y="305"/>
                  </a:lnTo>
                  <a:lnTo>
                    <a:pt x="253" y="316"/>
                  </a:lnTo>
                  <a:lnTo>
                    <a:pt x="253" y="316"/>
                  </a:lnTo>
                  <a:lnTo>
                    <a:pt x="241" y="328"/>
                  </a:lnTo>
                  <a:lnTo>
                    <a:pt x="231" y="341"/>
                  </a:lnTo>
                  <a:lnTo>
                    <a:pt x="210" y="367"/>
                  </a:lnTo>
                  <a:lnTo>
                    <a:pt x="210" y="367"/>
                  </a:lnTo>
                  <a:lnTo>
                    <a:pt x="198" y="379"/>
                  </a:lnTo>
                  <a:lnTo>
                    <a:pt x="186" y="390"/>
                  </a:lnTo>
                  <a:lnTo>
                    <a:pt x="186" y="390"/>
                  </a:lnTo>
                  <a:lnTo>
                    <a:pt x="184" y="387"/>
                  </a:lnTo>
                  <a:lnTo>
                    <a:pt x="180" y="384"/>
                  </a:lnTo>
                  <a:lnTo>
                    <a:pt x="180" y="384"/>
                  </a:lnTo>
                  <a:lnTo>
                    <a:pt x="169" y="341"/>
                  </a:lnTo>
                  <a:lnTo>
                    <a:pt x="159" y="298"/>
                  </a:lnTo>
                  <a:lnTo>
                    <a:pt x="146" y="256"/>
                  </a:lnTo>
                  <a:lnTo>
                    <a:pt x="131" y="216"/>
                  </a:lnTo>
                  <a:lnTo>
                    <a:pt x="131" y="216"/>
                  </a:lnTo>
                  <a:lnTo>
                    <a:pt x="112" y="166"/>
                  </a:lnTo>
                  <a:lnTo>
                    <a:pt x="92" y="115"/>
                  </a:lnTo>
                  <a:lnTo>
                    <a:pt x="82" y="89"/>
                  </a:lnTo>
                  <a:lnTo>
                    <a:pt x="70" y="64"/>
                  </a:lnTo>
                  <a:lnTo>
                    <a:pt x="58" y="40"/>
                  </a:lnTo>
                  <a:lnTo>
                    <a:pt x="44" y="20"/>
                  </a:lnTo>
                  <a:lnTo>
                    <a:pt x="44" y="20"/>
                  </a:lnTo>
                  <a:lnTo>
                    <a:pt x="41" y="16"/>
                  </a:lnTo>
                  <a:lnTo>
                    <a:pt x="37" y="12"/>
                  </a:lnTo>
                  <a:lnTo>
                    <a:pt x="33" y="10"/>
                  </a:lnTo>
                  <a:lnTo>
                    <a:pt x="28" y="9"/>
                  </a:lnTo>
                  <a:lnTo>
                    <a:pt x="24" y="9"/>
                  </a:lnTo>
                  <a:lnTo>
                    <a:pt x="20" y="9"/>
                  </a:lnTo>
                  <a:lnTo>
                    <a:pt x="12" y="13"/>
                  </a:lnTo>
                  <a:lnTo>
                    <a:pt x="6" y="18"/>
                  </a:lnTo>
                  <a:lnTo>
                    <a:pt x="3" y="21"/>
                  </a:lnTo>
                  <a:lnTo>
                    <a:pt x="2" y="25"/>
                  </a:lnTo>
                  <a:lnTo>
                    <a:pt x="0" y="29"/>
                  </a:lnTo>
                  <a:lnTo>
                    <a:pt x="0" y="34"/>
                  </a:lnTo>
                  <a:lnTo>
                    <a:pt x="2" y="38"/>
                  </a:lnTo>
                  <a:lnTo>
                    <a:pt x="4" y="42"/>
                  </a:lnTo>
                  <a:lnTo>
                    <a:pt x="4" y="42"/>
                  </a:lnTo>
                  <a:lnTo>
                    <a:pt x="17" y="63"/>
                  </a:lnTo>
                  <a:lnTo>
                    <a:pt x="28" y="84"/>
                  </a:lnTo>
                  <a:lnTo>
                    <a:pt x="37" y="106"/>
                  </a:lnTo>
                  <a:lnTo>
                    <a:pt x="45" y="128"/>
                  </a:lnTo>
                  <a:lnTo>
                    <a:pt x="62" y="174"/>
                  </a:lnTo>
                  <a:lnTo>
                    <a:pt x="71" y="196"/>
                  </a:lnTo>
                  <a:lnTo>
                    <a:pt x="82" y="217"/>
                  </a:lnTo>
                  <a:lnTo>
                    <a:pt x="82" y="217"/>
                  </a:lnTo>
                  <a:lnTo>
                    <a:pt x="92" y="239"/>
                  </a:lnTo>
                  <a:lnTo>
                    <a:pt x="102" y="264"/>
                  </a:lnTo>
                  <a:lnTo>
                    <a:pt x="110" y="289"/>
                  </a:lnTo>
                  <a:lnTo>
                    <a:pt x="117" y="315"/>
                  </a:lnTo>
                  <a:lnTo>
                    <a:pt x="130" y="367"/>
                  </a:lnTo>
                  <a:lnTo>
                    <a:pt x="139" y="417"/>
                  </a:lnTo>
                  <a:lnTo>
                    <a:pt x="139" y="417"/>
                  </a:lnTo>
                  <a:lnTo>
                    <a:pt x="142" y="422"/>
                  </a:lnTo>
                  <a:lnTo>
                    <a:pt x="144" y="426"/>
                  </a:lnTo>
                  <a:lnTo>
                    <a:pt x="148" y="430"/>
                  </a:lnTo>
                  <a:lnTo>
                    <a:pt x="152" y="433"/>
                  </a:lnTo>
                  <a:lnTo>
                    <a:pt x="157" y="434"/>
                  </a:lnTo>
                  <a:lnTo>
                    <a:pt x="163" y="434"/>
                  </a:lnTo>
                  <a:lnTo>
                    <a:pt x="168" y="433"/>
                  </a:lnTo>
                  <a:lnTo>
                    <a:pt x="173" y="430"/>
                  </a:lnTo>
                  <a:lnTo>
                    <a:pt x="173" y="430"/>
                  </a:lnTo>
                  <a:lnTo>
                    <a:pt x="177" y="435"/>
                  </a:lnTo>
                  <a:lnTo>
                    <a:pt x="181" y="438"/>
                  </a:lnTo>
                  <a:lnTo>
                    <a:pt x="186" y="441"/>
                  </a:lnTo>
                  <a:lnTo>
                    <a:pt x="191" y="442"/>
                  </a:lnTo>
                  <a:lnTo>
                    <a:pt x="198" y="441"/>
                  </a:lnTo>
                  <a:lnTo>
                    <a:pt x="203" y="439"/>
                  </a:lnTo>
                  <a:lnTo>
                    <a:pt x="207" y="435"/>
                  </a:lnTo>
                  <a:lnTo>
                    <a:pt x="211" y="430"/>
                  </a:lnTo>
                  <a:lnTo>
                    <a:pt x="211" y="430"/>
                  </a:lnTo>
                  <a:lnTo>
                    <a:pt x="215" y="425"/>
                  </a:lnTo>
                  <a:lnTo>
                    <a:pt x="220" y="420"/>
                  </a:lnTo>
                  <a:lnTo>
                    <a:pt x="231" y="408"/>
                  </a:lnTo>
                  <a:lnTo>
                    <a:pt x="242" y="397"/>
                  </a:lnTo>
                  <a:lnTo>
                    <a:pt x="252" y="387"/>
                  </a:lnTo>
                  <a:lnTo>
                    <a:pt x="252" y="387"/>
                  </a:lnTo>
                  <a:lnTo>
                    <a:pt x="274" y="361"/>
                  </a:lnTo>
                  <a:lnTo>
                    <a:pt x="287" y="348"/>
                  </a:lnTo>
                  <a:lnTo>
                    <a:pt x="299" y="336"/>
                  </a:lnTo>
                  <a:lnTo>
                    <a:pt x="299" y="336"/>
                  </a:lnTo>
                  <a:lnTo>
                    <a:pt x="312" y="326"/>
                  </a:lnTo>
                  <a:lnTo>
                    <a:pt x="322" y="314"/>
                  </a:lnTo>
                  <a:lnTo>
                    <a:pt x="344" y="289"/>
                  </a:lnTo>
                  <a:lnTo>
                    <a:pt x="367" y="264"/>
                  </a:lnTo>
                  <a:lnTo>
                    <a:pt x="378" y="252"/>
                  </a:lnTo>
                  <a:lnTo>
                    <a:pt x="392" y="241"/>
                  </a:lnTo>
                  <a:lnTo>
                    <a:pt x="392" y="241"/>
                  </a:lnTo>
                  <a:lnTo>
                    <a:pt x="450" y="192"/>
                  </a:lnTo>
                  <a:lnTo>
                    <a:pt x="508" y="142"/>
                  </a:lnTo>
                  <a:lnTo>
                    <a:pt x="564" y="91"/>
                  </a:lnTo>
                  <a:lnTo>
                    <a:pt x="619" y="39"/>
                  </a:lnTo>
                  <a:lnTo>
                    <a:pt x="619" y="39"/>
                  </a:lnTo>
                  <a:lnTo>
                    <a:pt x="622" y="35"/>
                  </a:lnTo>
                  <a:lnTo>
                    <a:pt x="624" y="31"/>
                  </a:lnTo>
                  <a:lnTo>
                    <a:pt x="626" y="27"/>
                  </a:lnTo>
                  <a:lnTo>
                    <a:pt x="626" y="22"/>
                  </a:lnTo>
                  <a:lnTo>
                    <a:pt x="624" y="18"/>
                  </a:lnTo>
                  <a:lnTo>
                    <a:pt x="623" y="14"/>
                  </a:lnTo>
                  <a:lnTo>
                    <a:pt x="619" y="8"/>
                  </a:lnTo>
                  <a:lnTo>
                    <a:pt x="611" y="3"/>
                  </a:lnTo>
                  <a:lnTo>
                    <a:pt x="607" y="1"/>
                  </a:lnTo>
                  <a:lnTo>
                    <a:pt x="603" y="0"/>
                  </a:lnTo>
                  <a:lnTo>
                    <a:pt x="600" y="0"/>
                  </a:lnTo>
                  <a:lnTo>
                    <a:pt x="596" y="1"/>
                  </a:lnTo>
                  <a:lnTo>
                    <a:pt x="590" y="4"/>
                  </a:lnTo>
                  <a:lnTo>
                    <a:pt x="586" y="6"/>
                  </a:lnTo>
                  <a:lnTo>
                    <a:pt x="586" y="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5" name="Freeform 407"/>
            <p:cNvSpPr/>
            <p:nvPr/>
          </p:nvSpPr>
          <p:spPr bwMode="auto">
            <a:xfrm>
              <a:off x="5599113" y="1095375"/>
              <a:ext cx="249238" cy="177800"/>
            </a:xfrm>
            <a:custGeom>
              <a:avLst/>
              <a:gdLst/>
              <a:ahLst/>
              <a:cxnLst>
                <a:cxn ang="0">
                  <a:pos x="577" y="76"/>
                </a:cxn>
                <a:cxn ang="0">
                  <a:pos x="538" y="154"/>
                </a:cxn>
                <a:cxn ang="0">
                  <a:pos x="474" y="255"/>
                </a:cxn>
                <a:cxn ang="0">
                  <a:pos x="426" y="320"/>
                </a:cxn>
                <a:cxn ang="0">
                  <a:pos x="403" y="358"/>
                </a:cxn>
                <a:cxn ang="0">
                  <a:pos x="382" y="385"/>
                </a:cxn>
                <a:cxn ang="0">
                  <a:pos x="367" y="394"/>
                </a:cxn>
                <a:cxn ang="0">
                  <a:pos x="348" y="386"/>
                </a:cxn>
                <a:cxn ang="0">
                  <a:pos x="317" y="344"/>
                </a:cxn>
                <a:cxn ang="0">
                  <a:pos x="278" y="286"/>
                </a:cxn>
                <a:cxn ang="0">
                  <a:pos x="224" y="225"/>
                </a:cxn>
                <a:cxn ang="0">
                  <a:pos x="151" y="140"/>
                </a:cxn>
                <a:cxn ang="0">
                  <a:pos x="99" y="72"/>
                </a:cxn>
                <a:cxn ang="0">
                  <a:pos x="59" y="35"/>
                </a:cxn>
                <a:cxn ang="0">
                  <a:pos x="49" y="22"/>
                </a:cxn>
                <a:cxn ang="0">
                  <a:pos x="38" y="8"/>
                </a:cxn>
                <a:cxn ang="0">
                  <a:pos x="27" y="0"/>
                </a:cxn>
                <a:cxn ang="0">
                  <a:pos x="15" y="1"/>
                </a:cxn>
                <a:cxn ang="0">
                  <a:pos x="2" y="18"/>
                </a:cxn>
                <a:cxn ang="0">
                  <a:pos x="2" y="31"/>
                </a:cxn>
                <a:cxn ang="0">
                  <a:pos x="6" y="39"/>
                </a:cxn>
                <a:cxn ang="0">
                  <a:pos x="122" y="178"/>
                </a:cxn>
                <a:cxn ang="0">
                  <a:pos x="182" y="247"/>
                </a:cxn>
                <a:cxn ang="0">
                  <a:pos x="246" y="319"/>
                </a:cxn>
                <a:cxn ang="0">
                  <a:pos x="266" y="352"/>
                </a:cxn>
                <a:cxn ang="0">
                  <a:pos x="287" y="387"/>
                </a:cxn>
                <a:cxn ang="0">
                  <a:pos x="326" y="430"/>
                </a:cxn>
                <a:cxn ang="0">
                  <a:pos x="346" y="446"/>
                </a:cxn>
                <a:cxn ang="0">
                  <a:pos x="359" y="449"/>
                </a:cxn>
                <a:cxn ang="0">
                  <a:pos x="375" y="441"/>
                </a:cxn>
                <a:cxn ang="0">
                  <a:pos x="392" y="438"/>
                </a:cxn>
                <a:cxn ang="0">
                  <a:pos x="401" y="430"/>
                </a:cxn>
                <a:cxn ang="0">
                  <a:pos x="411" y="419"/>
                </a:cxn>
                <a:cxn ang="0">
                  <a:pos x="435" y="390"/>
                </a:cxn>
                <a:cxn ang="0">
                  <a:pos x="499" y="301"/>
                </a:cxn>
                <a:cxn ang="0">
                  <a:pos x="535" y="243"/>
                </a:cxn>
                <a:cxn ang="0">
                  <a:pos x="606" y="124"/>
                </a:cxn>
                <a:cxn ang="0">
                  <a:pos x="631" y="60"/>
                </a:cxn>
                <a:cxn ang="0">
                  <a:pos x="631" y="50"/>
                </a:cxn>
                <a:cxn ang="0">
                  <a:pos x="626" y="39"/>
                </a:cxn>
                <a:cxn ang="0">
                  <a:pos x="606" y="31"/>
                </a:cxn>
                <a:cxn ang="0">
                  <a:pos x="594" y="35"/>
                </a:cxn>
                <a:cxn ang="0">
                  <a:pos x="586" y="48"/>
                </a:cxn>
              </a:cxnLst>
              <a:rect l="0" t="0" r="r" b="b"/>
              <a:pathLst>
                <a:path w="631" h="449">
                  <a:moveTo>
                    <a:pt x="586" y="48"/>
                  </a:moveTo>
                  <a:lnTo>
                    <a:pt x="586" y="48"/>
                  </a:lnTo>
                  <a:lnTo>
                    <a:pt x="577" y="76"/>
                  </a:lnTo>
                  <a:lnTo>
                    <a:pt x="567" y="102"/>
                  </a:lnTo>
                  <a:lnTo>
                    <a:pt x="552" y="130"/>
                  </a:lnTo>
                  <a:lnTo>
                    <a:pt x="538" y="154"/>
                  </a:lnTo>
                  <a:lnTo>
                    <a:pt x="507" y="205"/>
                  </a:lnTo>
                  <a:lnTo>
                    <a:pt x="474" y="255"/>
                  </a:lnTo>
                  <a:lnTo>
                    <a:pt x="474" y="255"/>
                  </a:lnTo>
                  <a:lnTo>
                    <a:pt x="463" y="272"/>
                  </a:lnTo>
                  <a:lnTo>
                    <a:pt x="452" y="288"/>
                  </a:lnTo>
                  <a:lnTo>
                    <a:pt x="426" y="320"/>
                  </a:lnTo>
                  <a:lnTo>
                    <a:pt x="426" y="320"/>
                  </a:lnTo>
                  <a:lnTo>
                    <a:pt x="415" y="337"/>
                  </a:lnTo>
                  <a:lnTo>
                    <a:pt x="403" y="358"/>
                  </a:lnTo>
                  <a:lnTo>
                    <a:pt x="397" y="369"/>
                  </a:lnTo>
                  <a:lnTo>
                    <a:pt x="389" y="378"/>
                  </a:lnTo>
                  <a:lnTo>
                    <a:pt x="382" y="385"/>
                  </a:lnTo>
                  <a:lnTo>
                    <a:pt x="375" y="390"/>
                  </a:lnTo>
                  <a:lnTo>
                    <a:pt x="375" y="390"/>
                  </a:lnTo>
                  <a:lnTo>
                    <a:pt x="367" y="394"/>
                  </a:lnTo>
                  <a:lnTo>
                    <a:pt x="361" y="399"/>
                  </a:lnTo>
                  <a:lnTo>
                    <a:pt x="361" y="399"/>
                  </a:lnTo>
                  <a:lnTo>
                    <a:pt x="348" y="386"/>
                  </a:lnTo>
                  <a:lnTo>
                    <a:pt x="338" y="373"/>
                  </a:lnTo>
                  <a:lnTo>
                    <a:pt x="327" y="358"/>
                  </a:lnTo>
                  <a:lnTo>
                    <a:pt x="317" y="344"/>
                  </a:lnTo>
                  <a:lnTo>
                    <a:pt x="299" y="315"/>
                  </a:lnTo>
                  <a:lnTo>
                    <a:pt x="278" y="286"/>
                  </a:lnTo>
                  <a:lnTo>
                    <a:pt x="278" y="286"/>
                  </a:lnTo>
                  <a:lnTo>
                    <a:pt x="261" y="266"/>
                  </a:lnTo>
                  <a:lnTo>
                    <a:pt x="242" y="246"/>
                  </a:lnTo>
                  <a:lnTo>
                    <a:pt x="224" y="225"/>
                  </a:lnTo>
                  <a:lnTo>
                    <a:pt x="206" y="205"/>
                  </a:lnTo>
                  <a:lnTo>
                    <a:pt x="206" y="205"/>
                  </a:lnTo>
                  <a:lnTo>
                    <a:pt x="151" y="140"/>
                  </a:lnTo>
                  <a:lnTo>
                    <a:pt x="125" y="106"/>
                  </a:lnTo>
                  <a:lnTo>
                    <a:pt x="99" y="72"/>
                  </a:lnTo>
                  <a:lnTo>
                    <a:pt x="99" y="72"/>
                  </a:lnTo>
                  <a:lnTo>
                    <a:pt x="89" y="60"/>
                  </a:lnTo>
                  <a:lnTo>
                    <a:pt x="82" y="52"/>
                  </a:lnTo>
                  <a:lnTo>
                    <a:pt x="59" y="35"/>
                  </a:lnTo>
                  <a:lnTo>
                    <a:pt x="59" y="35"/>
                  </a:lnTo>
                  <a:lnTo>
                    <a:pt x="54" y="29"/>
                  </a:lnTo>
                  <a:lnTo>
                    <a:pt x="49" y="22"/>
                  </a:lnTo>
                  <a:lnTo>
                    <a:pt x="44" y="14"/>
                  </a:lnTo>
                  <a:lnTo>
                    <a:pt x="38" y="8"/>
                  </a:lnTo>
                  <a:lnTo>
                    <a:pt x="38" y="8"/>
                  </a:lnTo>
                  <a:lnTo>
                    <a:pt x="34" y="4"/>
                  </a:lnTo>
                  <a:lnTo>
                    <a:pt x="30" y="1"/>
                  </a:lnTo>
                  <a:lnTo>
                    <a:pt x="27" y="0"/>
                  </a:lnTo>
                  <a:lnTo>
                    <a:pt x="23" y="0"/>
                  </a:lnTo>
                  <a:lnTo>
                    <a:pt x="19" y="0"/>
                  </a:lnTo>
                  <a:lnTo>
                    <a:pt x="15" y="1"/>
                  </a:lnTo>
                  <a:lnTo>
                    <a:pt x="8" y="7"/>
                  </a:lnTo>
                  <a:lnTo>
                    <a:pt x="3" y="14"/>
                  </a:lnTo>
                  <a:lnTo>
                    <a:pt x="2" y="18"/>
                  </a:lnTo>
                  <a:lnTo>
                    <a:pt x="0" y="22"/>
                  </a:lnTo>
                  <a:lnTo>
                    <a:pt x="0" y="26"/>
                  </a:lnTo>
                  <a:lnTo>
                    <a:pt x="2" y="31"/>
                  </a:lnTo>
                  <a:lnTo>
                    <a:pt x="3" y="35"/>
                  </a:lnTo>
                  <a:lnTo>
                    <a:pt x="6" y="39"/>
                  </a:lnTo>
                  <a:lnTo>
                    <a:pt x="6" y="39"/>
                  </a:lnTo>
                  <a:lnTo>
                    <a:pt x="44" y="84"/>
                  </a:lnTo>
                  <a:lnTo>
                    <a:pt x="83" y="130"/>
                  </a:lnTo>
                  <a:lnTo>
                    <a:pt x="122" y="178"/>
                  </a:lnTo>
                  <a:lnTo>
                    <a:pt x="161" y="224"/>
                  </a:lnTo>
                  <a:lnTo>
                    <a:pt x="161" y="224"/>
                  </a:lnTo>
                  <a:lnTo>
                    <a:pt x="182" y="247"/>
                  </a:lnTo>
                  <a:lnTo>
                    <a:pt x="204" y="271"/>
                  </a:lnTo>
                  <a:lnTo>
                    <a:pt x="225" y="294"/>
                  </a:lnTo>
                  <a:lnTo>
                    <a:pt x="246" y="319"/>
                  </a:lnTo>
                  <a:lnTo>
                    <a:pt x="246" y="319"/>
                  </a:lnTo>
                  <a:lnTo>
                    <a:pt x="257" y="335"/>
                  </a:lnTo>
                  <a:lnTo>
                    <a:pt x="266" y="352"/>
                  </a:lnTo>
                  <a:lnTo>
                    <a:pt x="276" y="370"/>
                  </a:lnTo>
                  <a:lnTo>
                    <a:pt x="287" y="387"/>
                  </a:lnTo>
                  <a:lnTo>
                    <a:pt x="287" y="387"/>
                  </a:lnTo>
                  <a:lnTo>
                    <a:pt x="299" y="403"/>
                  </a:lnTo>
                  <a:lnTo>
                    <a:pt x="312" y="417"/>
                  </a:lnTo>
                  <a:lnTo>
                    <a:pt x="326" y="430"/>
                  </a:lnTo>
                  <a:lnTo>
                    <a:pt x="341" y="443"/>
                  </a:lnTo>
                  <a:lnTo>
                    <a:pt x="341" y="443"/>
                  </a:lnTo>
                  <a:lnTo>
                    <a:pt x="346" y="446"/>
                  </a:lnTo>
                  <a:lnTo>
                    <a:pt x="350" y="447"/>
                  </a:lnTo>
                  <a:lnTo>
                    <a:pt x="355" y="449"/>
                  </a:lnTo>
                  <a:lnTo>
                    <a:pt x="359" y="449"/>
                  </a:lnTo>
                  <a:lnTo>
                    <a:pt x="363" y="447"/>
                  </a:lnTo>
                  <a:lnTo>
                    <a:pt x="368" y="446"/>
                  </a:lnTo>
                  <a:lnTo>
                    <a:pt x="375" y="441"/>
                  </a:lnTo>
                  <a:lnTo>
                    <a:pt x="375" y="441"/>
                  </a:lnTo>
                  <a:lnTo>
                    <a:pt x="384" y="441"/>
                  </a:lnTo>
                  <a:lnTo>
                    <a:pt x="392" y="438"/>
                  </a:lnTo>
                  <a:lnTo>
                    <a:pt x="395" y="437"/>
                  </a:lnTo>
                  <a:lnTo>
                    <a:pt x="398" y="433"/>
                  </a:lnTo>
                  <a:lnTo>
                    <a:pt x="401" y="430"/>
                  </a:lnTo>
                  <a:lnTo>
                    <a:pt x="402" y="425"/>
                  </a:lnTo>
                  <a:lnTo>
                    <a:pt x="402" y="425"/>
                  </a:lnTo>
                  <a:lnTo>
                    <a:pt x="411" y="419"/>
                  </a:lnTo>
                  <a:lnTo>
                    <a:pt x="419" y="409"/>
                  </a:lnTo>
                  <a:lnTo>
                    <a:pt x="435" y="390"/>
                  </a:lnTo>
                  <a:lnTo>
                    <a:pt x="435" y="390"/>
                  </a:lnTo>
                  <a:lnTo>
                    <a:pt x="467" y="347"/>
                  </a:lnTo>
                  <a:lnTo>
                    <a:pt x="484" y="324"/>
                  </a:lnTo>
                  <a:lnTo>
                    <a:pt x="499" y="301"/>
                  </a:lnTo>
                  <a:lnTo>
                    <a:pt x="499" y="301"/>
                  </a:lnTo>
                  <a:lnTo>
                    <a:pt x="517" y="272"/>
                  </a:lnTo>
                  <a:lnTo>
                    <a:pt x="535" y="243"/>
                  </a:lnTo>
                  <a:lnTo>
                    <a:pt x="573" y="184"/>
                  </a:lnTo>
                  <a:lnTo>
                    <a:pt x="590" y="154"/>
                  </a:lnTo>
                  <a:lnTo>
                    <a:pt x="606" y="124"/>
                  </a:lnTo>
                  <a:lnTo>
                    <a:pt x="620" y="93"/>
                  </a:lnTo>
                  <a:lnTo>
                    <a:pt x="626" y="76"/>
                  </a:lnTo>
                  <a:lnTo>
                    <a:pt x="631" y="60"/>
                  </a:lnTo>
                  <a:lnTo>
                    <a:pt x="631" y="60"/>
                  </a:lnTo>
                  <a:lnTo>
                    <a:pt x="631" y="55"/>
                  </a:lnTo>
                  <a:lnTo>
                    <a:pt x="631" y="50"/>
                  </a:lnTo>
                  <a:lnTo>
                    <a:pt x="630" y="46"/>
                  </a:lnTo>
                  <a:lnTo>
                    <a:pt x="628" y="42"/>
                  </a:lnTo>
                  <a:lnTo>
                    <a:pt x="626" y="39"/>
                  </a:lnTo>
                  <a:lnTo>
                    <a:pt x="622" y="37"/>
                  </a:lnTo>
                  <a:lnTo>
                    <a:pt x="614" y="33"/>
                  </a:lnTo>
                  <a:lnTo>
                    <a:pt x="606" y="31"/>
                  </a:lnTo>
                  <a:lnTo>
                    <a:pt x="602" y="33"/>
                  </a:lnTo>
                  <a:lnTo>
                    <a:pt x="598" y="34"/>
                  </a:lnTo>
                  <a:lnTo>
                    <a:pt x="594" y="35"/>
                  </a:lnTo>
                  <a:lnTo>
                    <a:pt x="590" y="39"/>
                  </a:lnTo>
                  <a:lnTo>
                    <a:pt x="588" y="43"/>
                  </a:lnTo>
                  <a:lnTo>
                    <a:pt x="586" y="48"/>
                  </a:lnTo>
                  <a:lnTo>
                    <a:pt x="586" y="48"/>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136" name="组合 1273"/>
          <p:cNvGrpSpPr/>
          <p:nvPr/>
        </p:nvGrpSpPr>
        <p:grpSpPr>
          <a:xfrm>
            <a:off x="5659668" y="4900499"/>
            <a:ext cx="726876" cy="575875"/>
            <a:chOff x="6286501" y="1016000"/>
            <a:chExt cx="779463" cy="617538"/>
          </a:xfrm>
        </p:grpSpPr>
        <p:sp>
          <p:nvSpPr>
            <p:cNvPr id="137" name="Freeform 408"/>
            <p:cNvSpPr/>
            <p:nvPr/>
          </p:nvSpPr>
          <p:spPr bwMode="auto">
            <a:xfrm>
              <a:off x="6303963" y="1404938"/>
              <a:ext cx="117475" cy="111125"/>
            </a:xfrm>
            <a:custGeom>
              <a:avLst/>
              <a:gdLst/>
              <a:ahLst/>
              <a:cxnLst>
                <a:cxn ang="0">
                  <a:pos x="293" y="0"/>
                </a:cxn>
                <a:cxn ang="0">
                  <a:pos x="281" y="1"/>
                </a:cxn>
                <a:cxn ang="0">
                  <a:pos x="271" y="6"/>
                </a:cxn>
                <a:cxn ang="0">
                  <a:pos x="255" y="26"/>
                </a:cxn>
                <a:cxn ang="0">
                  <a:pos x="250" y="33"/>
                </a:cxn>
                <a:cxn ang="0">
                  <a:pos x="233" y="48"/>
                </a:cxn>
                <a:cxn ang="0">
                  <a:pos x="206" y="68"/>
                </a:cxn>
                <a:cxn ang="0">
                  <a:pos x="179" y="93"/>
                </a:cxn>
                <a:cxn ang="0">
                  <a:pos x="152" y="116"/>
                </a:cxn>
                <a:cxn ang="0">
                  <a:pos x="129" y="135"/>
                </a:cxn>
                <a:cxn ang="0">
                  <a:pos x="66" y="193"/>
                </a:cxn>
                <a:cxn ang="0">
                  <a:pos x="48" y="212"/>
                </a:cxn>
                <a:cxn ang="0">
                  <a:pos x="22" y="239"/>
                </a:cxn>
                <a:cxn ang="0">
                  <a:pos x="6" y="260"/>
                </a:cxn>
                <a:cxn ang="0">
                  <a:pos x="1" y="271"/>
                </a:cxn>
                <a:cxn ang="0">
                  <a:pos x="1" y="276"/>
                </a:cxn>
                <a:cxn ang="0">
                  <a:pos x="5" y="280"/>
                </a:cxn>
                <a:cxn ang="0">
                  <a:pos x="9" y="278"/>
                </a:cxn>
                <a:cxn ang="0">
                  <a:pos x="10" y="277"/>
                </a:cxn>
                <a:cxn ang="0">
                  <a:pos x="22" y="257"/>
                </a:cxn>
                <a:cxn ang="0">
                  <a:pos x="51" y="225"/>
                </a:cxn>
                <a:cxn ang="0">
                  <a:pos x="66" y="209"/>
                </a:cxn>
                <a:cxn ang="0">
                  <a:pos x="123" y="155"/>
                </a:cxn>
                <a:cxn ang="0">
                  <a:pos x="142" y="138"/>
                </a:cxn>
                <a:cxn ang="0">
                  <a:pos x="222" y="69"/>
                </a:cxn>
                <a:cxn ang="0">
                  <a:pos x="261" y="38"/>
                </a:cxn>
                <a:cxn ang="0">
                  <a:pos x="267" y="30"/>
                </a:cxn>
                <a:cxn ang="0">
                  <a:pos x="276" y="17"/>
                </a:cxn>
                <a:cxn ang="0">
                  <a:pos x="284" y="12"/>
                </a:cxn>
                <a:cxn ang="0">
                  <a:pos x="290" y="12"/>
                </a:cxn>
                <a:cxn ang="0">
                  <a:pos x="294" y="10"/>
                </a:cxn>
                <a:cxn ang="0">
                  <a:pos x="297" y="5"/>
                </a:cxn>
                <a:cxn ang="0">
                  <a:pos x="295" y="1"/>
                </a:cxn>
                <a:cxn ang="0">
                  <a:pos x="293" y="0"/>
                </a:cxn>
              </a:cxnLst>
              <a:rect l="0" t="0" r="r" b="b"/>
              <a:pathLst>
                <a:path w="297" h="280">
                  <a:moveTo>
                    <a:pt x="293" y="0"/>
                  </a:moveTo>
                  <a:lnTo>
                    <a:pt x="293" y="0"/>
                  </a:lnTo>
                  <a:lnTo>
                    <a:pt x="286" y="0"/>
                  </a:lnTo>
                  <a:lnTo>
                    <a:pt x="281" y="1"/>
                  </a:lnTo>
                  <a:lnTo>
                    <a:pt x="276" y="4"/>
                  </a:lnTo>
                  <a:lnTo>
                    <a:pt x="271" y="6"/>
                  </a:lnTo>
                  <a:lnTo>
                    <a:pt x="261" y="17"/>
                  </a:lnTo>
                  <a:lnTo>
                    <a:pt x="255" y="26"/>
                  </a:lnTo>
                  <a:lnTo>
                    <a:pt x="255" y="26"/>
                  </a:lnTo>
                  <a:lnTo>
                    <a:pt x="250" y="33"/>
                  </a:lnTo>
                  <a:lnTo>
                    <a:pt x="244" y="38"/>
                  </a:lnTo>
                  <a:lnTo>
                    <a:pt x="233" y="48"/>
                  </a:lnTo>
                  <a:lnTo>
                    <a:pt x="218" y="59"/>
                  </a:lnTo>
                  <a:lnTo>
                    <a:pt x="206" y="68"/>
                  </a:lnTo>
                  <a:lnTo>
                    <a:pt x="206" y="68"/>
                  </a:lnTo>
                  <a:lnTo>
                    <a:pt x="179" y="93"/>
                  </a:lnTo>
                  <a:lnTo>
                    <a:pt x="166" y="104"/>
                  </a:lnTo>
                  <a:lnTo>
                    <a:pt x="152" y="116"/>
                  </a:lnTo>
                  <a:lnTo>
                    <a:pt x="152" y="116"/>
                  </a:lnTo>
                  <a:lnTo>
                    <a:pt x="129" y="135"/>
                  </a:lnTo>
                  <a:lnTo>
                    <a:pt x="108" y="154"/>
                  </a:lnTo>
                  <a:lnTo>
                    <a:pt x="66" y="193"/>
                  </a:lnTo>
                  <a:lnTo>
                    <a:pt x="66" y="193"/>
                  </a:lnTo>
                  <a:lnTo>
                    <a:pt x="48" y="212"/>
                  </a:lnTo>
                  <a:lnTo>
                    <a:pt x="30" y="230"/>
                  </a:lnTo>
                  <a:lnTo>
                    <a:pt x="22" y="239"/>
                  </a:lnTo>
                  <a:lnTo>
                    <a:pt x="14" y="248"/>
                  </a:lnTo>
                  <a:lnTo>
                    <a:pt x="6" y="260"/>
                  </a:lnTo>
                  <a:lnTo>
                    <a:pt x="1" y="271"/>
                  </a:lnTo>
                  <a:lnTo>
                    <a:pt x="1" y="271"/>
                  </a:lnTo>
                  <a:lnTo>
                    <a:pt x="0" y="273"/>
                  </a:lnTo>
                  <a:lnTo>
                    <a:pt x="1" y="276"/>
                  </a:lnTo>
                  <a:lnTo>
                    <a:pt x="4" y="278"/>
                  </a:lnTo>
                  <a:lnTo>
                    <a:pt x="5" y="280"/>
                  </a:lnTo>
                  <a:lnTo>
                    <a:pt x="8" y="280"/>
                  </a:lnTo>
                  <a:lnTo>
                    <a:pt x="9" y="278"/>
                  </a:lnTo>
                  <a:lnTo>
                    <a:pt x="10" y="277"/>
                  </a:lnTo>
                  <a:lnTo>
                    <a:pt x="10" y="277"/>
                  </a:lnTo>
                  <a:lnTo>
                    <a:pt x="15" y="267"/>
                  </a:lnTo>
                  <a:lnTo>
                    <a:pt x="22" y="257"/>
                  </a:lnTo>
                  <a:lnTo>
                    <a:pt x="35" y="240"/>
                  </a:lnTo>
                  <a:lnTo>
                    <a:pt x="51" y="225"/>
                  </a:lnTo>
                  <a:lnTo>
                    <a:pt x="66" y="209"/>
                  </a:lnTo>
                  <a:lnTo>
                    <a:pt x="66" y="209"/>
                  </a:lnTo>
                  <a:lnTo>
                    <a:pt x="104" y="172"/>
                  </a:lnTo>
                  <a:lnTo>
                    <a:pt x="123" y="155"/>
                  </a:lnTo>
                  <a:lnTo>
                    <a:pt x="142" y="138"/>
                  </a:lnTo>
                  <a:lnTo>
                    <a:pt x="142" y="138"/>
                  </a:lnTo>
                  <a:lnTo>
                    <a:pt x="222" y="69"/>
                  </a:lnTo>
                  <a:lnTo>
                    <a:pt x="222" y="69"/>
                  </a:lnTo>
                  <a:lnTo>
                    <a:pt x="261" y="38"/>
                  </a:lnTo>
                  <a:lnTo>
                    <a:pt x="261" y="38"/>
                  </a:lnTo>
                  <a:lnTo>
                    <a:pt x="264" y="35"/>
                  </a:lnTo>
                  <a:lnTo>
                    <a:pt x="267" y="30"/>
                  </a:lnTo>
                  <a:lnTo>
                    <a:pt x="273" y="21"/>
                  </a:lnTo>
                  <a:lnTo>
                    <a:pt x="276" y="17"/>
                  </a:lnTo>
                  <a:lnTo>
                    <a:pt x="280" y="13"/>
                  </a:lnTo>
                  <a:lnTo>
                    <a:pt x="284" y="12"/>
                  </a:lnTo>
                  <a:lnTo>
                    <a:pt x="290" y="12"/>
                  </a:lnTo>
                  <a:lnTo>
                    <a:pt x="290" y="12"/>
                  </a:lnTo>
                  <a:lnTo>
                    <a:pt x="293" y="12"/>
                  </a:lnTo>
                  <a:lnTo>
                    <a:pt x="294" y="10"/>
                  </a:lnTo>
                  <a:lnTo>
                    <a:pt x="297" y="6"/>
                  </a:lnTo>
                  <a:lnTo>
                    <a:pt x="297" y="5"/>
                  </a:lnTo>
                  <a:lnTo>
                    <a:pt x="297" y="2"/>
                  </a:lnTo>
                  <a:lnTo>
                    <a:pt x="295" y="1"/>
                  </a:lnTo>
                  <a:lnTo>
                    <a:pt x="293" y="0"/>
                  </a:lnTo>
                  <a:lnTo>
                    <a:pt x="293"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8" name="Freeform 409"/>
            <p:cNvSpPr/>
            <p:nvPr/>
          </p:nvSpPr>
          <p:spPr bwMode="auto">
            <a:xfrm>
              <a:off x="6289676" y="1406525"/>
              <a:ext cx="195263" cy="190500"/>
            </a:xfrm>
            <a:custGeom>
              <a:avLst/>
              <a:gdLst/>
              <a:ahLst/>
              <a:cxnLst>
                <a:cxn ang="0">
                  <a:pos x="481" y="3"/>
                </a:cxn>
                <a:cxn ang="0">
                  <a:pos x="416" y="60"/>
                </a:cxn>
                <a:cxn ang="0">
                  <a:pos x="350" y="118"/>
                </a:cxn>
                <a:cxn ang="0">
                  <a:pos x="315" y="152"/>
                </a:cxn>
                <a:cxn ang="0">
                  <a:pos x="248" y="222"/>
                </a:cxn>
                <a:cxn ang="0">
                  <a:pos x="214" y="258"/>
                </a:cxn>
                <a:cxn ang="0">
                  <a:pos x="146" y="326"/>
                </a:cxn>
                <a:cxn ang="0">
                  <a:pos x="120" y="358"/>
                </a:cxn>
                <a:cxn ang="0">
                  <a:pos x="102" y="383"/>
                </a:cxn>
                <a:cxn ang="0">
                  <a:pos x="94" y="390"/>
                </a:cxn>
                <a:cxn ang="0">
                  <a:pos x="69" y="408"/>
                </a:cxn>
                <a:cxn ang="0">
                  <a:pos x="25" y="436"/>
                </a:cxn>
                <a:cxn ang="0">
                  <a:pos x="13" y="446"/>
                </a:cxn>
                <a:cxn ang="0">
                  <a:pos x="4" y="459"/>
                </a:cxn>
                <a:cxn ang="0">
                  <a:pos x="0" y="475"/>
                </a:cxn>
                <a:cxn ang="0">
                  <a:pos x="1" y="477"/>
                </a:cxn>
                <a:cxn ang="0">
                  <a:pos x="6" y="480"/>
                </a:cxn>
                <a:cxn ang="0">
                  <a:pos x="21" y="467"/>
                </a:cxn>
                <a:cxn ang="0">
                  <a:pos x="22" y="464"/>
                </a:cxn>
                <a:cxn ang="0">
                  <a:pos x="21" y="459"/>
                </a:cxn>
                <a:cxn ang="0">
                  <a:pos x="18" y="458"/>
                </a:cxn>
                <a:cxn ang="0">
                  <a:pos x="30" y="446"/>
                </a:cxn>
                <a:cxn ang="0">
                  <a:pos x="74" y="420"/>
                </a:cxn>
                <a:cxn ang="0">
                  <a:pos x="87" y="412"/>
                </a:cxn>
                <a:cxn ang="0">
                  <a:pos x="111" y="390"/>
                </a:cxn>
                <a:cxn ang="0">
                  <a:pos x="121" y="377"/>
                </a:cxn>
                <a:cxn ang="0">
                  <a:pos x="150" y="341"/>
                </a:cxn>
                <a:cxn ang="0">
                  <a:pos x="244" y="243"/>
                </a:cxn>
                <a:cxn ang="0">
                  <a:pos x="303" y="181"/>
                </a:cxn>
                <a:cxn ang="0">
                  <a:pos x="365" y="119"/>
                </a:cxn>
                <a:cxn ang="0">
                  <a:pos x="396" y="92"/>
                </a:cxn>
                <a:cxn ang="0">
                  <a:pos x="459" y="38"/>
                </a:cxn>
                <a:cxn ang="0">
                  <a:pos x="489" y="11"/>
                </a:cxn>
                <a:cxn ang="0">
                  <a:pos x="490" y="7"/>
                </a:cxn>
                <a:cxn ang="0">
                  <a:pos x="485" y="0"/>
                </a:cxn>
                <a:cxn ang="0">
                  <a:pos x="481" y="3"/>
                </a:cxn>
              </a:cxnLst>
              <a:rect l="0" t="0" r="r" b="b"/>
              <a:pathLst>
                <a:path w="490" h="480">
                  <a:moveTo>
                    <a:pt x="481" y="3"/>
                  </a:moveTo>
                  <a:lnTo>
                    <a:pt x="481" y="3"/>
                  </a:lnTo>
                  <a:lnTo>
                    <a:pt x="448" y="31"/>
                  </a:lnTo>
                  <a:lnTo>
                    <a:pt x="416" y="60"/>
                  </a:lnTo>
                  <a:lnTo>
                    <a:pt x="382" y="88"/>
                  </a:lnTo>
                  <a:lnTo>
                    <a:pt x="350" y="118"/>
                  </a:lnTo>
                  <a:lnTo>
                    <a:pt x="350" y="118"/>
                  </a:lnTo>
                  <a:lnTo>
                    <a:pt x="315" y="152"/>
                  </a:lnTo>
                  <a:lnTo>
                    <a:pt x="281" y="187"/>
                  </a:lnTo>
                  <a:lnTo>
                    <a:pt x="248" y="222"/>
                  </a:lnTo>
                  <a:lnTo>
                    <a:pt x="214" y="258"/>
                  </a:lnTo>
                  <a:lnTo>
                    <a:pt x="214" y="258"/>
                  </a:lnTo>
                  <a:lnTo>
                    <a:pt x="146" y="326"/>
                  </a:lnTo>
                  <a:lnTo>
                    <a:pt x="146" y="326"/>
                  </a:lnTo>
                  <a:lnTo>
                    <a:pt x="133" y="341"/>
                  </a:lnTo>
                  <a:lnTo>
                    <a:pt x="120" y="358"/>
                  </a:lnTo>
                  <a:lnTo>
                    <a:pt x="108" y="374"/>
                  </a:lnTo>
                  <a:lnTo>
                    <a:pt x="102" y="383"/>
                  </a:lnTo>
                  <a:lnTo>
                    <a:pt x="94" y="390"/>
                  </a:lnTo>
                  <a:lnTo>
                    <a:pt x="94" y="390"/>
                  </a:lnTo>
                  <a:lnTo>
                    <a:pt x="82" y="400"/>
                  </a:lnTo>
                  <a:lnTo>
                    <a:pt x="69" y="408"/>
                  </a:lnTo>
                  <a:lnTo>
                    <a:pt x="39" y="425"/>
                  </a:lnTo>
                  <a:lnTo>
                    <a:pt x="25" y="436"/>
                  </a:lnTo>
                  <a:lnTo>
                    <a:pt x="18" y="441"/>
                  </a:lnTo>
                  <a:lnTo>
                    <a:pt x="13" y="446"/>
                  </a:lnTo>
                  <a:lnTo>
                    <a:pt x="8" y="453"/>
                  </a:lnTo>
                  <a:lnTo>
                    <a:pt x="4" y="459"/>
                  </a:lnTo>
                  <a:lnTo>
                    <a:pt x="1" y="467"/>
                  </a:lnTo>
                  <a:lnTo>
                    <a:pt x="0" y="475"/>
                  </a:lnTo>
                  <a:lnTo>
                    <a:pt x="0" y="475"/>
                  </a:lnTo>
                  <a:lnTo>
                    <a:pt x="1" y="477"/>
                  </a:lnTo>
                  <a:lnTo>
                    <a:pt x="4" y="480"/>
                  </a:lnTo>
                  <a:lnTo>
                    <a:pt x="6" y="480"/>
                  </a:lnTo>
                  <a:lnTo>
                    <a:pt x="10" y="479"/>
                  </a:lnTo>
                  <a:lnTo>
                    <a:pt x="21" y="467"/>
                  </a:lnTo>
                  <a:lnTo>
                    <a:pt x="21" y="467"/>
                  </a:lnTo>
                  <a:lnTo>
                    <a:pt x="22" y="464"/>
                  </a:lnTo>
                  <a:lnTo>
                    <a:pt x="22" y="462"/>
                  </a:lnTo>
                  <a:lnTo>
                    <a:pt x="21" y="459"/>
                  </a:lnTo>
                  <a:lnTo>
                    <a:pt x="18" y="458"/>
                  </a:lnTo>
                  <a:lnTo>
                    <a:pt x="18" y="458"/>
                  </a:lnTo>
                  <a:lnTo>
                    <a:pt x="23" y="451"/>
                  </a:lnTo>
                  <a:lnTo>
                    <a:pt x="30" y="446"/>
                  </a:lnTo>
                  <a:lnTo>
                    <a:pt x="44" y="436"/>
                  </a:lnTo>
                  <a:lnTo>
                    <a:pt x="74" y="420"/>
                  </a:lnTo>
                  <a:lnTo>
                    <a:pt x="74" y="420"/>
                  </a:lnTo>
                  <a:lnTo>
                    <a:pt x="87" y="412"/>
                  </a:lnTo>
                  <a:lnTo>
                    <a:pt x="99" y="402"/>
                  </a:lnTo>
                  <a:lnTo>
                    <a:pt x="111" y="390"/>
                  </a:lnTo>
                  <a:lnTo>
                    <a:pt x="121" y="377"/>
                  </a:lnTo>
                  <a:lnTo>
                    <a:pt x="121" y="377"/>
                  </a:lnTo>
                  <a:lnTo>
                    <a:pt x="136" y="360"/>
                  </a:lnTo>
                  <a:lnTo>
                    <a:pt x="150" y="341"/>
                  </a:lnTo>
                  <a:lnTo>
                    <a:pt x="180" y="309"/>
                  </a:lnTo>
                  <a:lnTo>
                    <a:pt x="244" y="243"/>
                  </a:lnTo>
                  <a:lnTo>
                    <a:pt x="244" y="243"/>
                  </a:lnTo>
                  <a:lnTo>
                    <a:pt x="303" y="181"/>
                  </a:lnTo>
                  <a:lnTo>
                    <a:pt x="335" y="149"/>
                  </a:lnTo>
                  <a:lnTo>
                    <a:pt x="365" y="119"/>
                  </a:lnTo>
                  <a:lnTo>
                    <a:pt x="365" y="119"/>
                  </a:lnTo>
                  <a:lnTo>
                    <a:pt x="396" y="92"/>
                  </a:lnTo>
                  <a:lnTo>
                    <a:pt x="428" y="65"/>
                  </a:lnTo>
                  <a:lnTo>
                    <a:pt x="459" y="38"/>
                  </a:lnTo>
                  <a:lnTo>
                    <a:pt x="489" y="11"/>
                  </a:lnTo>
                  <a:lnTo>
                    <a:pt x="489" y="11"/>
                  </a:lnTo>
                  <a:lnTo>
                    <a:pt x="490" y="8"/>
                  </a:lnTo>
                  <a:lnTo>
                    <a:pt x="490" y="7"/>
                  </a:lnTo>
                  <a:lnTo>
                    <a:pt x="489" y="3"/>
                  </a:lnTo>
                  <a:lnTo>
                    <a:pt x="485" y="0"/>
                  </a:lnTo>
                  <a:lnTo>
                    <a:pt x="484" y="1"/>
                  </a:lnTo>
                  <a:lnTo>
                    <a:pt x="481" y="3"/>
                  </a:lnTo>
                  <a:lnTo>
                    <a:pt x="481"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39" name="Freeform 410"/>
            <p:cNvSpPr/>
            <p:nvPr/>
          </p:nvSpPr>
          <p:spPr bwMode="auto">
            <a:xfrm>
              <a:off x="6429376" y="1481138"/>
              <a:ext cx="107950" cy="130175"/>
            </a:xfrm>
            <a:custGeom>
              <a:avLst/>
              <a:gdLst/>
              <a:ahLst/>
              <a:cxnLst>
                <a:cxn ang="0">
                  <a:pos x="263" y="4"/>
                </a:cxn>
                <a:cxn ang="0">
                  <a:pos x="232" y="51"/>
                </a:cxn>
                <a:cxn ang="0">
                  <a:pos x="195" y="95"/>
                </a:cxn>
                <a:cxn ang="0">
                  <a:pos x="186" y="105"/>
                </a:cxn>
                <a:cxn ang="0">
                  <a:pos x="160" y="139"/>
                </a:cxn>
                <a:cxn ang="0">
                  <a:pos x="124" y="186"/>
                </a:cxn>
                <a:cxn ang="0">
                  <a:pos x="107" y="204"/>
                </a:cxn>
                <a:cxn ang="0">
                  <a:pos x="52" y="257"/>
                </a:cxn>
                <a:cxn ang="0">
                  <a:pos x="43" y="267"/>
                </a:cxn>
                <a:cxn ang="0">
                  <a:pos x="29" y="289"/>
                </a:cxn>
                <a:cxn ang="0">
                  <a:pos x="20" y="299"/>
                </a:cxn>
                <a:cxn ang="0">
                  <a:pos x="8" y="306"/>
                </a:cxn>
                <a:cxn ang="0">
                  <a:pos x="0" y="318"/>
                </a:cxn>
                <a:cxn ang="0">
                  <a:pos x="0" y="319"/>
                </a:cxn>
                <a:cxn ang="0">
                  <a:pos x="3" y="326"/>
                </a:cxn>
                <a:cxn ang="0">
                  <a:pos x="7" y="326"/>
                </a:cxn>
                <a:cxn ang="0">
                  <a:pos x="9" y="323"/>
                </a:cxn>
                <a:cxn ang="0">
                  <a:pos x="12" y="319"/>
                </a:cxn>
                <a:cxn ang="0">
                  <a:pos x="22" y="310"/>
                </a:cxn>
                <a:cxn ang="0">
                  <a:pos x="38" y="299"/>
                </a:cxn>
                <a:cxn ang="0">
                  <a:pos x="45" y="289"/>
                </a:cxn>
                <a:cxn ang="0">
                  <a:pos x="59" y="268"/>
                </a:cxn>
                <a:cxn ang="0">
                  <a:pos x="67" y="259"/>
                </a:cxn>
                <a:cxn ang="0">
                  <a:pos x="127" y="200"/>
                </a:cxn>
                <a:cxn ang="0">
                  <a:pos x="145" y="180"/>
                </a:cxn>
                <a:cxn ang="0">
                  <a:pos x="177" y="136"/>
                </a:cxn>
                <a:cxn ang="0">
                  <a:pos x="211" y="95"/>
                </a:cxn>
                <a:cxn ang="0">
                  <a:pos x="228" y="75"/>
                </a:cxn>
                <a:cxn ang="0">
                  <a:pos x="259" y="33"/>
                </a:cxn>
                <a:cxn ang="0">
                  <a:pos x="272" y="10"/>
                </a:cxn>
                <a:cxn ang="0">
                  <a:pos x="273" y="4"/>
                </a:cxn>
                <a:cxn ang="0">
                  <a:pos x="266" y="0"/>
                </a:cxn>
                <a:cxn ang="0">
                  <a:pos x="263" y="4"/>
                </a:cxn>
              </a:cxnLst>
              <a:rect l="0" t="0" r="r" b="b"/>
              <a:pathLst>
                <a:path w="273" h="326">
                  <a:moveTo>
                    <a:pt x="263" y="4"/>
                  </a:moveTo>
                  <a:lnTo>
                    <a:pt x="263" y="4"/>
                  </a:lnTo>
                  <a:lnTo>
                    <a:pt x="249" y="28"/>
                  </a:lnTo>
                  <a:lnTo>
                    <a:pt x="232" y="51"/>
                  </a:lnTo>
                  <a:lnTo>
                    <a:pt x="215" y="74"/>
                  </a:lnTo>
                  <a:lnTo>
                    <a:pt x="195" y="95"/>
                  </a:lnTo>
                  <a:lnTo>
                    <a:pt x="195" y="95"/>
                  </a:lnTo>
                  <a:lnTo>
                    <a:pt x="186" y="105"/>
                  </a:lnTo>
                  <a:lnTo>
                    <a:pt x="177" y="115"/>
                  </a:lnTo>
                  <a:lnTo>
                    <a:pt x="160" y="139"/>
                  </a:lnTo>
                  <a:lnTo>
                    <a:pt x="143" y="163"/>
                  </a:lnTo>
                  <a:lnTo>
                    <a:pt x="124" y="186"/>
                  </a:lnTo>
                  <a:lnTo>
                    <a:pt x="124" y="186"/>
                  </a:lnTo>
                  <a:lnTo>
                    <a:pt x="107" y="204"/>
                  </a:lnTo>
                  <a:lnTo>
                    <a:pt x="89" y="223"/>
                  </a:lnTo>
                  <a:lnTo>
                    <a:pt x="52" y="257"/>
                  </a:lnTo>
                  <a:lnTo>
                    <a:pt x="52" y="257"/>
                  </a:lnTo>
                  <a:lnTo>
                    <a:pt x="43" y="267"/>
                  </a:lnTo>
                  <a:lnTo>
                    <a:pt x="37" y="279"/>
                  </a:lnTo>
                  <a:lnTo>
                    <a:pt x="29" y="289"/>
                  </a:lnTo>
                  <a:lnTo>
                    <a:pt x="25" y="295"/>
                  </a:lnTo>
                  <a:lnTo>
                    <a:pt x="20" y="299"/>
                  </a:lnTo>
                  <a:lnTo>
                    <a:pt x="20" y="299"/>
                  </a:lnTo>
                  <a:lnTo>
                    <a:pt x="8" y="306"/>
                  </a:lnTo>
                  <a:lnTo>
                    <a:pt x="4" y="312"/>
                  </a:lnTo>
                  <a:lnTo>
                    <a:pt x="0" y="318"/>
                  </a:lnTo>
                  <a:lnTo>
                    <a:pt x="0" y="318"/>
                  </a:lnTo>
                  <a:lnTo>
                    <a:pt x="0" y="319"/>
                  </a:lnTo>
                  <a:lnTo>
                    <a:pt x="0" y="322"/>
                  </a:lnTo>
                  <a:lnTo>
                    <a:pt x="3" y="326"/>
                  </a:lnTo>
                  <a:lnTo>
                    <a:pt x="5" y="326"/>
                  </a:lnTo>
                  <a:lnTo>
                    <a:pt x="7" y="326"/>
                  </a:lnTo>
                  <a:lnTo>
                    <a:pt x="8" y="326"/>
                  </a:lnTo>
                  <a:lnTo>
                    <a:pt x="9" y="323"/>
                  </a:lnTo>
                  <a:lnTo>
                    <a:pt x="9" y="323"/>
                  </a:lnTo>
                  <a:lnTo>
                    <a:pt x="12" y="319"/>
                  </a:lnTo>
                  <a:lnTo>
                    <a:pt x="14" y="316"/>
                  </a:lnTo>
                  <a:lnTo>
                    <a:pt x="22" y="310"/>
                  </a:lnTo>
                  <a:lnTo>
                    <a:pt x="30" y="304"/>
                  </a:lnTo>
                  <a:lnTo>
                    <a:pt x="38" y="299"/>
                  </a:lnTo>
                  <a:lnTo>
                    <a:pt x="38" y="299"/>
                  </a:lnTo>
                  <a:lnTo>
                    <a:pt x="45" y="289"/>
                  </a:lnTo>
                  <a:lnTo>
                    <a:pt x="51" y="279"/>
                  </a:lnTo>
                  <a:lnTo>
                    <a:pt x="59" y="268"/>
                  </a:lnTo>
                  <a:lnTo>
                    <a:pt x="67" y="259"/>
                  </a:lnTo>
                  <a:lnTo>
                    <a:pt x="67" y="259"/>
                  </a:lnTo>
                  <a:lnTo>
                    <a:pt x="107" y="220"/>
                  </a:lnTo>
                  <a:lnTo>
                    <a:pt x="127" y="200"/>
                  </a:lnTo>
                  <a:lnTo>
                    <a:pt x="145" y="180"/>
                  </a:lnTo>
                  <a:lnTo>
                    <a:pt x="145" y="180"/>
                  </a:lnTo>
                  <a:lnTo>
                    <a:pt x="161" y="159"/>
                  </a:lnTo>
                  <a:lnTo>
                    <a:pt x="177" y="136"/>
                  </a:lnTo>
                  <a:lnTo>
                    <a:pt x="192" y="114"/>
                  </a:lnTo>
                  <a:lnTo>
                    <a:pt x="211" y="95"/>
                  </a:lnTo>
                  <a:lnTo>
                    <a:pt x="211" y="95"/>
                  </a:lnTo>
                  <a:lnTo>
                    <a:pt x="228" y="75"/>
                  </a:lnTo>
                  <a:lnTo>
                    <a:pt x="245" y="54"/>
                  </a:lnTo>
                  <a:lnTo>
                    <a:pt x="259" y="33"/>
                  </a:lnTo>
                  <a:lnTo>
                    <a:pt x="272" y="10"/>
                  </a:lnTo>
                  <a:lnTo>
                    <a:pt x="272" y="10"/>
                  </a:lnTo>
                  <a:lnTo>
                    <a:pt x="273" y="7"/>
                  </a:lnTo>
                  <a:lnTo>
                    <a:pt x="273" y="4"/>
                  </a:lnTo>
                  <a:lnTo>
                    <a:pt x="269" y="2"/>
                  </a:lnTo>
                  <a:lnTo>
                    <a:pt x="266" y="0"/>
                  </a:lnTo>
                  <a:lnTo>
                    <a:pt x="264" y="2"/>
                  </a:lnTo>
                  <a:lnTo>
                    <a:pt x="263" y="4"/>
                  </a:lnTo>
                  <a:lnTo>
                    <a:pt x="263"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0" name="Freeform 411"/>
            <p:cNvSpPr/>
            <p:nvPr/>
          </p:nvSpPr>
          <p:spPr bwMode="auto">
            <a:xfrm>
              <a:off x="6464301" y="1528763"/>
              <a:ext cx="74613" cy="84138"/>
            </a:xfrm>
            <a:custGeom>
              <a:avLst/>
              <a:gdLst/>
              <a:ahLst/>
              <a:cxnLst>
                <a:cxn ang="0">
                  <a:pos x="179" y="1"/>
                </a:cxn>
                <a:cxn ang="0">
                  <a:pos x="179" y="1"/>
                </a:cxn>
                <a:cxn ang="0">
                  <a:pos x="157" y="21"/>
                </a:cxn>
                <a:cxn ang="0">
                  <a:pos x="148" y="30"/>
                </a:cxn>
                <a:cxn ang="0">
                  <a:pos x="138" y="40"/>
                </a:cxn>
                <a:cxn ang="0">
                  <a:pos x="138" y="40"/>
                </a:cxn>
                <a:cxn ang="0">
                  <a:pos x="125" y="55"/>
                </a:cxn>
                <a:cxn ang="0">
                  <a:pos x="111" y="69"/>
                </a:cxn>
                <a:cxn ang="0">
                  <a:pos x="98" y="83"/>
                </a:cxn>
                <a:cxn ang="0">
                  <a:pos x="85" y="98"/>
                </a:cxn>
                <a:cxn ang="0">
                  <a:pos x="85" y="98"/>
                </a:cxn>
                <a:cxn ang="0">
                  <a:pos x="75" y="111"/>
                </a:cxn>
                <a:cxn ang="0">
                  <a:pos x="63" y="123"/>
                </a:cxn>
                <a:cxn ang="0">
                  <a:pos x="40" y="147"/>
                </a:cxn>
                <a:cxn ang="0">
                  <a:pos x="29" y="161"/>
                </a:cxn>
                <a:cxn ang="0">
                  <a:pos x="19" y="174"/>
                </a:cxn>
                <a:cxn ang="0">
                  <a:pos x="8" y="188"/>
                </a:cxn>
                <a:cxn ang="0">
                  <a:pos x="2" y="202"/>
                </a:cxn>
                <a:cxn ang="0">
                  <a:pos x="2" y="202"/>
                </a:cxn>
                <a:cxn ang="0">
                  <a:pos x="0" y="206"/>
                </a:cxn>
                <a:cxn ang="0">
                  <a:pos x="2" y="209"/>
                </a:cxn>
                <a:cxn ang="0">
                  <a:pos x="4" y="210"/>
                </a:cxn>
                <a:cxn ang="0">
                  <a:pos x="8" y="210"/>
                </a:cxn>
                <a:cxn ang="0">
                  <a:pos x="8" y="210"/>
                </a:cxn>
                <a:cxn ang="0">
                  <a:pos x="12" y="210"/>
                </a:cxn>
                <a:cxn ang="0">
                  <a:pos x="15" y="208"/>
                </a:cxn>
                <a:cxn ang="0">
                  <a:pos x="17" y="201"/>
                </a:cxn>
                <a:cxn ang="0">
                  <a:pos x="17" y="201"/>
                </a:cxn>
                <a:cxn ang="0">
                  <a:pos x="17" y="198"/>
                </a:cxn>
                <a:cxn ang="0">
                  <a:pos x="17" y="197"/>
                </a:cxn>
                <a:cxn ang="0">
                  <a:pos x="17" y="197"/>
                </a:cxn>
                <a:cxn ang="0">
                  <a:pos x="25" y="184"/>
                </a:cxn>
                <a:cxn ang="0">
                  <a:pos x="34" y="172"/>
                </a:cxn>
                <a:cxn ang="0">
                  <a:pos x="54" y="150"/>
                </a:cxn>
                <a:cxn ang="0">
                  <a:pos x="75" y="128"/>
                </a:cxn>
                <a:cxn ang="0">
                  <a:pos x="93" y="107"/>
                </a:cxn>
                <a:cxn ang="0">
                  <a:pos x="93" y="107"/>
                </a:cxn>
                <a:cxn ang="0">
                  <a:pos x="117" y="81"/>
                </a:cxn>
                <a:cxn ang="0">
                  <a:pos x="139" y="56"/>
                </a:cxn>
                <a:cxn ang="0">
                  <a:pos x="139" y="56"/>
                </a:cxn>
                <a:cxn ang="0">
                  <a:pos x="152" y="40"/>
                </a:cxn>
                <a:cxn ang="0">
                  <a:pos x="159" y="32"/>
                </a:cxn>
                <a:cxn ang="0">
                  <a:pos x="166" y="26"/>
                </a:cxn>
                <a:cxn ang="0">
                  <a:pos x="166" y="26"/>
                </a:cxn>
                <a:cxn ang="0">
                  <a:pos x="177" y="18"/>
                </a:cxn>
                <a:cxn ang="0">
                  <a:pos x="187" y="9"/>
                </a:cxn>
                <a:cxn ang="0">
                  <a:pos x="187" y="9"/>
                </a:cxn>
                <a:cxn ang="0">
                  <a:pos x="189" y="8"/>
                </a:cxn>
                <a:cxn ang="0">
                  <a:pos x="189" y="5"/>
                </a:cxn>
                <a:cxn ang="0">
                  <a:pos x="187" y="2"/>
                </a:cxn>
                <a:cxn ang="0">
                  <a:pos x="183" y="0"/>
                </a:cxn>
                <a:cxn ang="0">
                  <a:pos x="181" y="0"/>
                </a:cxn>
                <a:cxn ang="0">
                  <a:pos x="179" y="1"/>
                </a:cxn>
                <a:cxn ang="0">
                  <a:pos x="179" y="1"/>
                </a:cxn>
              </a:cxnLst>
              <a:rect l="0" t="0" r="r" b="b"/>
              <a:pathLst>
                <a:path w="189" h="210">
                  <a:moveTo>
                    <a:pt x="179" y="1"/>
                  </a:moveTo>
                  <a:lnTo>
                    <a:pt x="179" y="1"/>
                  </a:lnTo>
                  <a:lnTo>
                    <a:pt x="157" y="21"/>
                  </a:lnTo>
                  <a:lnTo>
                    <a:pt x="148" y="30"/>
                  </a:lnTo>
                  <a:lnTo>
                    <a:pt x="138" y="40"/>
                  </a:lnTo>
                  <a:lnTo>
                    <a:pt x="138" y="40"/>
                  </a:lnTo>
                  <a:lnTo>
                    <a:pt x="125" y="55"/>
                  </a:lnTo>
                  <a:lnTo>
                    <a:pt x="111" y="69"/>
                  </a:lnTo>
                  <a:lnTo>
                    <a:pt x="98" y="83"/>
                  </a:lnTo>
                  <a:lnTo>
                    <a:pt x="85" y="98"/>
                  </a:lnTo>
                  <a:lnTo>
                    <a:pt x="85" y="98"/>
                  </a:lnTo>
                  <a:lnTo>
                    <a:pt x="75" y="111"/>
                  </a:lnTo>
                  <a:lnTo>
                    <a:pt x="63" y="123"/>
                  </a:lnTo>
                  <a:lnTo>
                    <a:pt x="40" y="147"/>
                  </a:lnTo>
                  <a:lnTo>
                    <a:pt x="29" y="161"/>
                  </a:lnTo>
                  <a:lnTo>
                    <a:pt x="19" y="174"/>
                  </a:lnTo>
                  <a:lnTo>
                    <a:pt x="8" y="188"/>
                  </a:lnTo>
                  <a:lnTo>
                    <a:pt x="2" y="202"/>
                  </a:lnTo>
                  <a:lnTo>
                    <a:pt x="2" y="202"/>
                  </a:lnTo>
                  <a:lnTo>
                    <a:pt x="0" y="206"/>
                  </a:lnTo>
                  <a:lnTo>
                    <a:pt x="2" y="209"/>
                  </a:lnTo>
                  <a:lnTo>
                    <a:pt x="4" y="210"/>
                  </a:lnTo>
                  <a:lnTo>
                    <a:pt x="8" y="210"/>
                  </a:lnTo>
                  <a:lnTo>
                    <a:pt x="8" y="210"/>
                  </a:lnTo>
                  <a:lnTo>
                    <a:pt x="12" y="210"/>
                  </a:lnTo>
                  <a:lnTo>
                    <a:pt x="15" y="208"/>
                  </a:lnTo>
                  <a:lnTo>
                    <a:pt x="17" y="201"/>
                  </a:lnTo>
                  <a:lnTo>
                    <a:pt x="17" y="201"/>
                  </a:lnTo>
                  <a:lnTo>
                    <a:pt x="17" y="198"/>
                  </a:lnTo>
                  <a:lnTo>
                    <a:pt x="17" y="197"/>
                  </a:lnTo>
                  <a:lnTo>
                    <a:pt x="17" y="197"/>
                  </a:lnTo>
                  <a:lnTo>
                    <a:pt x="25" y="184"/>
                  </a:lnTo>
                  <a:lnTo>
                    <a:pt x="34" y="172"/>
                  </a:lnTo>
                  <a:lnTo>
                    <a:pt x="54" y="150"/>
                  </a:lnTo>
                  <a:lnTo>
                    <a:pt x="75" y="128"/>
                  </a:lnTo>
                  <a:lnTo>
                    <a:pt x="93" y="107"/>
                  </a:lnTo>
                  <a:lnTo>
                    <a:pt x="93" y="107"/>
                  </a:lnTo>
                  <a:lnTo>
                    <a:pt x="117" y="81"/>
                  </a:lnTo>
                  <a:lnTo>
                    <a:pt x="139" y="56"/>
                  </a:lnTo>
                  <a:lnTo>
                    <a:pt x="139" y="56"/>
                  </a:lnTo>
                  <a:lnTo>
                    <a:pt x="152" y="40"/>
                  </a:lnTo>
                  <a:lnTo>
                    <a:pt x="159" y="32"/>
                  </a:lnTo>
                  <a:lnTo>
                    <a:pt x="166" y="26"/>
                  </a:lnTo>
                  <a:lnTo>
                    <a:pt x="166" y="26"/>
                  </a:lnTo>
                  <a:lnTo>
                    <a:pt x="177" y="18"/>
                  </a:lnTo>
                  <a:lnTo>
                    <a:pt x="187" y="9"/>
                  </a:lnTo>
                  <a:lnTo>
                    <a:pt x="187" y="9"/>
                  </a:lnTo>
                  <a:lnTo>
                    <a:pt x="189" y="8"/>
                  </a:lnTo>
                  <a:lnTo>
                    <a:pt x="189" y="5"/>
                  </a:lnTo>
                  <a:lnTo>
                    <a:pt x="187" y="2"/>
                  </a:lnTo>
                  <a:lnTo>
                    <a:pt x="183" y="0"/>
                  </a:lnTo>
                  <a:lnTo>
                    <a:pt x="181" y="0"/>
                  </a:lnTo>
                  <a:lnTo>
                    <a:pt x="179" y="1"/>
                  </a:lnTo>
                  <a:lnTo>
                    <a:pt x="17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1" name="Freeform 412"/>
            <p:cNvSpPr/>
            <p:nvPr/>
          </p:nvSpPr>
          <p:spPr bwMode="auto">
            <a:xfrm>
              <a:off x="6499226" y="1565275"/>
              <a:ext cx="44450" cy="63500"/>
            </a:xfrm>
            <a:custGeom>
              <a:avLst/>
              <a:gdLst/>
              <a:ahLst/>
              <a:cxnLst>
                <a:cxn ang="0">
                  <a:pos x="102" y="4"/>
                </a:cxn>
                <a:cxn ang="0">
                  <a:pos x="102" y="4"/>
                </a:cxn>
                <a:cxn ang="0">
                  <a:pos x="99" y="12"/>
                </a:cxn>
                <a:cxn ang="0">
                  <a:pos x="95" y="21"/>
                </a:cxn>
                <a:cxn ang="0">
                  <a:pos x="83" y="37"/>
                </a:cxn>
                <a:cxn ang="0">
                  <a:pos x="70" y="51"/>
                </a:cxn>
                <a:cxn ang="0">
                  <a:pos x="58" y="64"/>
                </a:cxn>
                <a:cxn ang="0">
                  <a:pos x="58" y="64"/>
                </a:cxn>
                <a:cxn ang="0">
                  <a:pos x="52" y="72"/>
                </a:cxn>
                <a:cxn ang="0">
                  <a:pos x="47" y="81"/>
                </a:cxn>
                <a:cxn ang="0">
                  <a:pos x="36" y="100"/>
                </a:cxn>
                <a:cxn ang="0">
                  <a:pos x="36" y="100"/>
                </a:cxn>
                <a:cxn ang="0">
                  <a:pos x="19" y="126"/>
                </a:cxn>
                <a:cxn ang="0">
                  <a:pos x="1" y="151"/>
                </a:cxn>
                <a:cxn ang="0">
                  <a:pos x="1" y="151"/>
                </a:cxn>
                <a:cxn ang="0">
                  <a:pos x="0" y="152"/>
                </a:cxn>
                <a:cxn ang="0">
                  <a:pos x="0" y="155"/>
                </a:cxn>
                <a:cxn ang="0">
                  <a:pos x="1" y="158"/>
                </a:cxn>
                <a:cxn ang="0">
                  <a:pos x="4" y="160"/>
                </a:cxn>
                <a:cxn ang="0">
                  <a:pos x="5" y="160"/>
                </a:cxn>
                <a:cxn ang="0">
                  <a:pos x="7" y="160"/>
                </a:cxn>
                <a:cxn ang="0">
                  <a:pos x="9" y="158"/>
                </a:cxn>
                <a:cxn ang="0">
                  <a:pos x="9" y="158"/>
                </a:cxn>
                <a:cxn ang="0">
                  <a:pos x="24" y="135"/>
                </a:cxn>
                <a:cxn ang="0">
                  <a:pos x="39" y="111"/>
                </a:cxn>
                <a:cxn ang="0">
                  <a:pos x="55" y="88"/>
                </a:cxn>
                <a:cxn ang="0">
                  <a:pos x="62" y="77"/>
                </a:cxn>
                <a:cxn ang="0">
                  <a:pos x="72" y="67"/>
                </a:cxn>
                <a:cxn ang="0">
                  <a:pos x="72" y="67"/>
                </a:cxn>
                <a:cxn ang="0">
                  <a:pos x="83" y="54"/>
                </a:cxn>
                <a:cxn ang="0">
                  <a:pos x="95" y="39"/>
                </a:cxn>
                <a:cxn ang="0">
                  <a:pos x="106" y="24"/>
                </a:cxn>
                <a:cxn ang="0">
                  <a:pos x="110" y="16"/>
                </a:cxn>
                <a:cxn ang="0">
                  <a:pos x="113" y="7"/>
                </a:cxn>
                <a:cxn ang="0">
                  <a:pos x="113" y="7"/>
                </a:cxn>
                <a:cxn ang="0">
                  <a:pos x="113" y="5"/>
                </a:cxn>
                <a:cxn ang="0">
                  <a:pos x="112" y="3"/>
                </a:cxn>
                <a:cxn ang="0">
                  <a:pos x="110" y="0"/>
                </a:cxn>
                <a:cxn ang="0">
                  <a:pos x="106" y="0"/>
                </a:cxn>
                <a:cxn ang="0">
                  <a:pos x="103" y="2"/>
                </a:cxn>
                <a:cxn ang="0">
                  <a:pos x="102" y="4"/>
                </a:cxn>
                <a:cxn ang="0">
                  <a:pos x="102" y="4"/>
                </a:cxn>
              </a:cxnLst>
              <a:rect l="0" t="0" r="r" b="b"/>
              <a:pathLst>
                <a:path w="113" h="160">
                  <a:moveTo>
                    <a:pt x="102" y="4"/>
                  </a:moveTo>
                  <a:lnTo>
                    <a:pt x="102" y="4"/>
                  </a:lnTo>
                  <a:lnTo>
                    <a:pt x="99" y="12"/>
                  </a:lnTo>
                  <a:lnTo>
                    <a:pt x="95" y="21"/>
                  </a:lnTo>
                  <a:lnTo>
                    <a:pt x="83" y="37"/>
                  </a:lnTo>
                  <a:lnTo>
                    <a:pt x="70" y="51"/>
                  </a:lnTo>
                  <a:lnTo>
                    <a:pt x="58" y="64"/>
                  </a:lnTo>
                  <a:lnTo>
                    <a:pt x="58" y="64"/>
                  </a:lnTo>
                  <a:lnTo>
                    <a:pt x="52" y="72"/>
                  </a:lnTo>
                  <a:lnTo>
                    <a:pt x="47" y="81"/>
                  </a:lnTo>
                  <a:lnTo>
                    <a:pt x="36" y="100"/>
                  </a:lnTo>
                  <a:lnTo>
                    <a:pt x="36" y="100"/>
                  </a:lnTo>
                  <a:lnTo>
                    <a:pt x="19" y="126"/>
                  </a:lnTo>
                  <a:lnTo>
                    <a:pt x="1" y="151"/>
                  </a:lnTo>
                  <a:lnTo>
                    <a:pt x="1" y="151"/>
                  </a:lnTo>
                  <a:lnTo>
                    <a:pt x="0" y="152"/>
                  </a:lnTo>
                  <a:lnTo>
                    <a:pt x="0" y="155"/>
                  </a:lnTo>
                  <a:lnTo>
                    <a:pt x="1" y="158"/>
                  </a:lnTo>
                  <a:lnTo>
                    <a:pt x="4" y="160"/>
                  </a:lnTo>
                  <a:lnTo>
                    <a:pt x="5" y="160"/>
                  </a:lnTo>
                  <a:lnTo>
                    <a:pt x="7" y="160"/>
                  </a:lnTo>
                  <a:lnTo>
                    <a:pt x="9" y="158"/>
                  </a:lnTo>
                  <a:lnTo>
                    <a:pt x="9" y="158"/>
                  </a:lnTo>
                  <a:lnTo>
                    <a:pt x="24" y="135"/>
                  </a:lnTo>
                  <a:lnTo>
                    <a:pt x="39" y="111"/>
                  </a:lnTo>
                  <a:lnTo>
                    <a:pt x="55" y="88"/>
                  </a:lnTo>
                  <a:lnTo>
                    <a:pt x="62" y="77"/>
                  </a:lnTo>
                  <a:lnTo>
                    <a:pt x="72" y="67"/>
                  </a:lnTo>
                  <a:lnTo>
                    <a:pt x="72" y="67"/>
                  </a:lnTo>
                  <a:lnTo>
                    <a:pt x="83" y="54"/>
                  </a:lnTo>
                  <a:lnTo>
                    <a:pt x="95" y="39"/>
                  </a:lnTo>
                  <a:lnTo>
                    <a:pt x="106" y="24"/>
                  </a:lnTo>
                  <a:lnTo>
                    <a:pt x="110" y="16"/>
                  </a:lnTo>
                  <a:lnTo>
                    <a:pt x="113" y="7"/>
                  </a:lnTo>
                  <a:lnTo>
                    <a:pt x="113" y="7"/>
                  </a:lnTo>
                  <a:lnTo>
                    <a:pt x="113" y="5"/>
                  </a:lnTo>
                  <a:lnTo>
                    <a:pt x="112" y="3"/>
                  </a:lnTo>
                  <a:lnTo>
                    <a:pt x="110" y="0"/>
                  </a:lnTo>
                  <a:lnTo>
                    <a:pt x="106" y="0"/>
                  </a:lnTo>
                  <a:lnTo>
                    <a:pt x="103" y="2"/>
                  </a:lnTo>
                  <a:lnTo>
                    <a:pt x="102" y="4"/>
                  </a:lnTo>
                  <a:lnTo>
                    <a:pt x="102"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2" name="Freeform 413"/>
            <p:cNvSpPr/>
            <p:nvPr/>
          </p:nvSpPr>
          <p:spPr bwMode="auto">
            <a:xfrm>
              <a:off x="6569076" y="1401763"/>
              <a:ext cx="100013" cy="104775"/>
            </a:xfrm>
            <a:custGeom>
              <a:avLst/>
              <a:gdLst/>
              <a:ahLst/>
              <a:cxnLst>
                <a:cxn ang="0">
                  <a:pos x="242" y="2"/>
                </a:cxn>
                <a:cxn ang="0">
                  <a:pos x="242" y="2"/>
                </a:cxn>
                <a:cxn ang="0">
                  <a:pos x="207" y="30"/>
                </a:cxn>
                <a:cxn ang="0">
                  <a:pos x="172" y="59"/>
                </a:cxn>
                <a:cxn ang="0">
                  <a:pos x="138" y="89"/>
                </a:cxn>
                <a:cxn ang="0">
                  <a:pos x="105" y="122"/>
                </a:cxn>
                <a:cxn ang="0">
                  <a:pos x="105" y="122"/>
                </a:cxn>
                <a:cxn ang="0">
                  <a:pos x="89" y="136"/>
                </a:cxn>
                <a:cxn ang="0">
                  <a:pos x="73" y="152"/>
                </a:cxn>
                <a:cxn ang="0">
                  <a:pos x="58" y="166"/>
                </a:cxn>
                <a:cxn ang="0">
                  <a:pos x="43" y="181"/>
                </a:cxn>
                <a:cxn ang="0">
                  <a:pos x="43" y="181"/>
                </a:cxn>
                <a:cxn ang="0">
                  <a:pos x="37" y="190"/>
                </a:cxn>
                <a:cxn ang="0">
                  <a:pos x="30" y="198"/>
                </a:cxn>
                <a:cxn ang="0">
                  <a:pos x="20" y="216"/>
                </a:cxn>
                <a:cxn ang="0">
                  <a:pos x="2" y="255"/>
                </a:cxn>
                <a:cxn ang="0">
                  <a:pos x="2" y="255"/>
                </a:cxn>
                <a:cxn ang="0">
                  <a:pos x="0" y="258"/>
                </a:cxn>
                <a:cxn ang="0">
                  <a:pos x="0" y="259"/>
                </a:cxn>
                <a:cxn ang="0">
                  <a:pos x="3" y="263"/>
                </a:cxn>
                <a:cxn ang="0">
                  <a:pos x="7" y="263"/>
                </a:cxn>
                <a:cxn ang="0">
                  <a:pos x="9" y="263"/>
                </a:cxn>
                <a:cxn ang="0">
                  <a:pos x="11" y="261"/>
                </a:cxn>
                <a:cxn ang="0">
                  <a:pos x="11" y="261"/>
                </a:cxn>
                <a:cxn ang="0">
                  <a:pos x="29" y="224"/>
                </a:cxn>
                <a:cxn ang="0">
                  <a:pos x="39" y="206"/>
                </a:cxn>
                <a:cxn ang="0">
                  <a:pos x="51" y="189"/>
                </a:cxn>
                <a:cxn ang="0">
                  <a:pos x="51" y="189"/>
                </a:cxn>
                <a:cxn ang="0">
                  <a:pos x="66" y="174"/>
                </a:cxn>
                <a:cxn ang="0">
                  <a:pos x="81" y="159"/>
                </a:cxn>
                <a:cxn ang="0">
                  <a:pos x="97" y="145"/>
                </a:cxn>
                <a:cxn ang="0">
                  <a:pos x="113" y="130"/>
                </a:cxn>
                <a:cxn ang="0">
                  <a:pos x="113" y="130"/>
                </a:cxn>
                <a:cxn ang="0">
                  <a:pos x="144" y="98"/>
                </a:cxn>
                <a:cxn ang="0">
                  <a:pos x="178" y="68"/>
                </a:cxn>
                <a:cxn ang="0">
                  <a:pos x="213" y="40"/>
                </a:cxn>
                <a:cxn ang="0">
                  <a:pos x="249" y="12"/>
                </a:cxn>
                <a:cxn ang="0">
                  <a:pos x="249" y="12"/>
                </a:cxn>
                <a:cxn ang="0">
                  <a:pos x="250" y="9"/>
                </a:cxn>
                <a:cxn ang="0">
                  <a:pos x="251" y="8"/>
                </a:cxn>
                <a:cxn ang="0">
                  <a:pos x="250" y="3"/>
                </a:cxn>
                <a:cxn ang="0">
                  <a:pos x="249" y="2"/>
                </a:cxn>
                <a:cxn ang="0">
                  <a:pos x="247" y="2"/>
                </a:cxn>
                <a:cxn ang="0">
                  <a:pos x="245" y="0"/>
                </a:cxn>
                <a:cxn ang="0">
                  <a:pos x="242" y="2"/>
                </a:cxn>
                <a:cxn ang="0">
                  <a:pos x="242" y="2"/>
                </a:cxn>
              </a:cxnLst>
              <a:rect l="0" t="0" r="r" b="b"/>
              <a:pathLst>
                <a:path w="251" h="263">
                  <a:moveTo>
                    <a:pt x="242" y="2"/>
                  </a:moveTo>
                  <a:lnTo>
                    <a:pt x="242" y="2"/>
                  </a:lnTo>
                  <a:lnTo>
                    <a:pt x="207" y="30"/>
                  </a:lnTo>
                  <a:lnTo>
                    <a:pt x="172" y="59"/>
                  </a:lnTo>
                  <a:lnTo>
                    <a:pt x="138" y="89"/>
                  </a:lnTo>
                  <a:lnTo>
                    <a:pt x="105" y="122"/>
                  </a:lnTo>
                  <a:lnTo>
                    <a:pt x="105" y="122"/>
                  </a:lnTo>
                  <a:lnTo>
                    <a:pt x="89" y="136"/>
                  </a:lnTo>
                  <a:lnTo>
                    <a:pt x="73" y="152"/>
                  </a:lnTo>
                  <a:lnTo>
                    <a:pt x="58" y="166"/>
                  </a:lnTo>
                  <a:lnTo>
                    <a:pt x="43" y="181"/>
                  </a:lnTo>
                  <a:lnTo>
                    <a:pt x="43" y="181"/>
                  </a:lnTo>
                  <a:lnTo>
                    <a:pt x="37" y="190"/>
                  </a:lnTo>
                  <a:lnTo>
                    <a:pt x="30" y="198"/>
                  </a:lnTo>
                  <a:lnTo>
                    <a:pt x="20" y="216"/>
                  </a:lnTo>
                  <a:lnTo>
                    <a:pt x="2" y="255"/>
                  </a:lnTo>
                  <a:lnTo>
                    <a:pt x="2" y="255"/>
                  </a:lnTo>
                  <a:lnTo>
                    <a:pt x="0" y="258"/>
                  </a:lnTo>
                  <a:lnTo>
                    <a:pt x="0" y="259"/>
                  </a:lnTo>
                  <a:lnTo>
                    <a:pt x="3" y="263"/>
                  </a:lnTo>
                  <a:lnTo>
                    <a:pt x="7" y="263"/>
                  </a:lnTo>
                  <a:lnTo>
                    <a:pt x="9" y="263"/>
                  </a:lnTo>
                  <a:lnTo>
                    <a:pt x="11" y="261"/>
                  </a:lnTo>
                  <a:lnTo>
                    <a:pt x="11" y="261"/>
                  </a:lnTo>
                  <a:lnTo>
                    <a:pt x="29" y="224"/>
                  </a:lnTo>
                  <a:lnTo>
                    <a:pt x="39" y="206"/>
                  </a:lnTo>
                  <a:lnTo>
                    <a:pt x="51" y="189"/>
                  </a:lnTo>
                  <a:lnTo>
                    <a:pt x="51" y="189"/>
                  </a:lnTo>
                  <a:lnTo>
                    <a:pt x="66" y="174"/>
                  </a:lnTo>
                  <a:lnTo>
                    <a:pt x="81" y="159"/>
                  </a:lnTo>
                  <a:lnTo>
                    <a:pt x="97" y="145"/>
                  </a:lnTo>
                  <a:lnTo>
                    <a:pt x="113" y="130"/>
                  </a:lnTo>
                  <a:lnTo>
                    <a:pt x="113" y="130"/>
                  </a:lnTo>
                  <a:lnTo>
                    <a:pt x="144" y="98"/>
                  </a:lnTo>
                  <a:lnTo>
                    <a:pt x="178" y="68"/>
                  </a:lnTo>
                  <a:lnTo>
                    <a:pt x="213" y="40"/>
                  </a:lnTo>
                  <a:lnTo>
                    <a:pt x="249" y="12"/>
                  </a:lnTo>
                  <a:lnTo>
                    <a:pt x="249" y="12"/>
                  </a:lnTo>
                  <a:lnTo>
                    <a:pt x="250" y="9"/>
                  </a:lnTo>
                  <a:lnTo>
                    <a:pt x="251" y="8"/>
                  </a:lnTo>
                  <a:lnTo>
                    <a:pt x="250" y="3"/>
                  </a:lnTo>
                  <a:lnTo>
                    <a:pt x="249" y="2"/>
                  </a:lnTo>
                  <a:lnTo>
                    <a:pt x="247" y="2"/>
                  </a:lnTo>
                  <a:lnTo>
                    <a:pt x="245" y="0"/>
                  </a:lnTo>
                  <a:lnTo>
                    <a:pt x="242" y="2"/>
                  </a:lnTo>
                  <a:lnTo>
                    <a:pt x="24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3" name="Freeform 414"/>
            <p:cNvSpPr/>
            <p:nvPr/>
          </p:nvSpPr>
          <p:spPr bwMode="auto">
            <a:xfrm>
              <a:off x="6553201" y="1406525"/>
              <a:ext cx="206375" cy="217488"/>
            </a:xfrm>
            <a:custGeom>
              <a:avLst/>
              <a:gdLst/>
              <a:ahLst/>
              <a:cxnLst>
                <a:cxn ang="0">
                  <a:pos x="511" y="1"/>
                </a:cxn>
                <a:cxn ang="0">
                  <a:pos x="497" y="8"/>
                </a:cxn>
                <a:cxn ang="0">
                  <a:pos x="484" y="18"/>
                </a:cxn>
                <a:cxn ang="0">
                  <a:pos x="460" y="42"/>
                </a:cxn>
                <a:cxn ang="0">
                  <a:pos x="442" y="56"/>
                </a:cxn>
                <a:cxn ang="0">
                  <a:pos x="408" y="86"/>
                </a:cxn>
                <a:cxn ang="0">
                  <a:pos x="391" y="103"/>
                </a:cxn>
                <a:cxn ang="0">
                  <a:pos x="358" y="143"/>
                </a:cxn>
                <a:cxn ang="0">
                  <a:pos x="327" y="183"/>
                </a:cxn>
                <a:cxn ang="0">
                  <a:pos x="292" y="222"/>
                </a:cxn>
                <a:cxn ang="0">
                  <a:pos x="254" y="262"/>
                </a:cxn>
                <a:cxn ang="0">
                  <a:pos x="191" y="334"/>
                </a:cxn>
                <a:cxn ang="0">
                  <a:pos x="131" y="408"/>
                </a:cxn>
                <a:cxn ang="0">
                  <a:pos x="114" y="430"/>
                </a:cxn>
                <a:cxn ang="0">
                  <a:pos x="76" y="472"/>
                </a:cxn>
                <a:cxn ang="0">
                  <a:pos x="55" y="489"/>
                </a:cxn>
                <a:cxn ang="0">
                  <a:pos x="48" y="494"/>
                </a:cxn>
                <a:cxn ang="0">
                  <a:pos x="29" y="515"/>
                </a:cxn>
                <a:cxn ang="0">
                  <a:pos x="9" y="534"/>
                </a:cxn>
                <a:cxn ang="0">
                  <a:pos x="3" y="538"/>
                </a:cxn>
                <a:cxn ang="0">
                  <a:pos x="0" y="540"/>
                </a:cxn>
                <a:cxn ang="0">
                  <a:pos x="1" y="547"/>
                </a:cxn>
                <a:cxn ang="0">
                  <a:pos x="16" y="548"/>
                </a:cxn>
                <a:cxn ang="0">
                  <a:pos x="20" y="548"/>
                </a:cxn>
                <a:cxn ang="0">
                  <a:pos x="22" y="541"/>
                </a:cxn>
                <a:cxn ang="0">
                  <a:pos x="21" y="539"/>
                </a:cxn>
                <a:cxn ang="0">
                  <a:pos x="37" y="521"/>
                </a:cxn>
                <a:cxn ang="0">
                  <a:pos x="54" y="504"/>
                </a:cxn>
                <a:cxn ang="0">
                  <a:pos x="71" y="490"/>
                </a:cxn>
                <a:cxn ang="0">
                  <a:pos x="114" y="447"/>
                </a:cxn>
                <a:cxn ang="0">
                  <a:pos x="129" y="429"/>
                </a:cxn>
                <a:cxn ang="0">
                  <a:pos x="156" y="391"/>
                </a:cxn>
                <a:cxn ang="0">
                  <a:pos x="170" y="373"/>
                </a:cxn>
                <a:cxn ang="0">
                  <a:pos x="221" y="313"/>
                </a:cxn>
                <a:cxn ang="0">
                  <a:pos x="239" y="293"/>
                </a:cxn>
                <a:cxn ang="0">
                  <a:pos x="307" y="220"/>
                </a:cxn>
                <a:cxn ang="0">
                  <a:pos x="373" y="144"/>
                </a:cxn>
                <a:cxn ang="0">
                  <a:pos x="387" y="126"/>
                </a:cxn>
                <a:cxn ang="0">
                  <a:pos x="420" y="90"/>
                </a:cxn>
                <a:cxn ang="0">
                  <a:pos x="437" y="75"/>
                </a:cxn>
                <a:cxn ang="0">
                  <a:pos x="481" y="39"/>
                </a:cxn>
                <a:cxn ang="0">
                  <a:pos x="489" y="33"/>
                </a:cxn>
                <a:cxn ang="0">
                  <a:pos x="505" y="17"/>
                </a:cxn>
                <a:cxn ang="0">
                  <a:pos x="514" y="12"/>
                </a:cxn>
                <a:cxn ang="0">
                  <a:pos x="517" y="11"/>
                </a:cxn>
                <a:cxn ang="0">
                  <a:pos x="518" y="5"/>
                </a:cxn>
                <a:cxn ang="0">
                  <a:pos x="514" y="0"/>
                </a:cxn>
                <a:cxn ang="0">
                  <a:pos x="511" y="1"/>
                </a:cxn>
              </a:cxnLst>
              <a:rect l="0" t="0" r="r" b="b"/>
              <a:pathLst>
                <a:path w="518" h="548">
                  <a:moveTo>
                    <a:pt x="511" y="1"/>
                  </a:moveTo>
                  <a:lnTo>
                    <a:pt x="511" y="1"/>
                  </a:lnTo>
                  <a:lnTo>
                    <a:pt x="504" y="4"/>
                  </a:lnTo>
                  <a:lnTo>
                    <a:pt x="497" y="8"/>
                  </a:lnTo>
                  <a:lnTo>
                    <a:pt x="491" y="12"/>
                  </a:lnTo>
                  <a:lnTo>
                    <a:pt x="484" y="18"/>
                  </a:lnTo>
                  <a:lnTo>
                    <a:pt x="472" y="30"/>
                  </a:lnTo>
                  <a:lnTo>
                    <a:pt x="460" y="42"/>
                  </a:lnTo>
                  <a:lnTo>
                    <a:pt x="460" y="42"/>
                  </a:lnTo>
                  <a:lnTo>
                    <a:pt x="442" y="56"/>
                  </a:lnTo>
                  <a:lnTo>
                    <a:pt x="425" y="71"/>
                  </a:lnTo>
                  <a:lnTo>
                    <a:pt x="408" y="86"/>
                  </a:lnTo>
                  <a:lnTo>
                    <a:pt x="391" y="103"/>
                  </a:lnTo>
                  <a:lnTo>
                    <a:pt x="391" y="103"/>
                  </a:lnTo>
                  <a:lnTo>
                    <a:pt x="374" y="123"/>
                  </a:lnTo>
                  <a:lnTo>
                    <a:pt x="358" y="143"/>
                  </a:lnTo>
                  <a:lnTo>
                    <a:pt x="327" y="183"/>
                  </a:lnTo>
                  <a:lnTo>
                    <a:pt x="327" y="183"/>
                  </a:lnTo>
                  <a:lnTo>
                    <a:pt x="310" y="203"/>
                  </a:lnTo>
                  <a:lnTo>
                    <a:pt x="292" y="222"/>
                  </a:lnTo>
                  <a:lnTo>
                    <a:pt x="254" y="262"/>
                  </a:lnTo>
                  <a:lnTo>
                    <a:pt x="254" y="262"/>
                  </a:lnTo>
                  <a:lnTo>
                    <a:pt x="221" y="297"/>
                  </a:lnTo>
                  <a:lnTo>
                    <a:pt x="191" y="334"/>
                  </a:lnTo>
                  <a:lnTo>
                    <a:pt x="161" y="370"/>
                  </a:lnTo>
                  <a:lnTo>
                    <a:pt x="131" y="408"/>
                  </a:lnTo>
                  <a:lnTo>
                    <a:pt x="131" y="408"/>
                  </a:lnTo>
                  <a:lnTo>
                    <a:pt x="114" y="430"/>
                  </a:lnTo>
                  <a:lnTo>
                    <a:pt x="95" y="451"/>
                  </a:lnTo>
                  <a:lnTo>
                    <a:pt x="76" y="472"/>
                  </a:lnTo>
                  <a:lnTo>
                    <a:pt x="65" y="481"/>
                  </a:lnTo>
                  <a:lnTo>
                    <a:pt x="55" y="489"/>
                  </a:lnTo>
                  <a:lnTo>
                    <a:pt x="55" y="489"/>
                  </a:lnTo>
                  <a:lnTo>
                    <a:pt x="48" y="494"/>
                  </a:lnTo>
                  <a:lnTo>
                    <a:pt x="42" y="501"/>
                  </a:lnTo>
                  <a:lnTo>
                    <a:pt x="29" y="515"/>
                  </a:lnTo>
                  <a:lnTo>
                    <a:pt x="17" y="528"/>
                  </a:lnTo>
                  <a:lnTo>
                    <a:pt x="9" y="534"/>
                  </a:lnTo>
                  <a:lnTo>
                    <a:pt x="3" y="538"/>
                  </a:lnTo>
                  <a:lnTo>
                    <a:pt x="3" y="538"/>
                  </a:lnTo>
                  <a:lnTo>
                    <a:pt x="0" y="539"/>
                  </a:lnTo>
                  <a:lnTo>
                    <a:pt x="0" y="540"/>
                  </a:lnTo>
                  <a:lnTo>
                    <a:pt x="0" y="544"/>
                  </a:lnTo>
                  <a:lnTo>
                    <a:pt x="1" y="547"/>
                  </a:lnTo>
                  <a:lnTo>
                    <a:pt x="5" y="548"/>
                  </a:lnTo>
                  <a:lnTo>
                    <a:pt x="16" y="548"/>
                  </a:lnTo>
                  <a:lnTo>
                    <a:pt x="16" y="548"/>
                  </a:lnTo>
                  <a:lnTo>
                    <a:pt x="20" y="548"/>
                  </a:lnTo>
                  <a:lnTo>
                    <a:pt x="21" y="545"/>
                  </a:lnTo>
                  <a:lnTo>
                    <a:pt x="22" y="541"/>
                  </a:lnTo>
                  <a:lnTo>
                    <a:pt x="21" y="539"/>
                  </a:lnTo>
                  <a:lnTo>
                    <a:pt x="21" y="539"/>
                  </a:lnTo>
                  <a:lnTo>
                    <a:pt x="29" y="530"/>
                  </a:lnTo>
                  <a:lnTo>
                    <a:pt x="37" y="521"/>
                  </a:lnTo>
                  <a:lnTo>
                    <a:pt x="44" y="511"/>
                  </a:lnTo>
                  <a:lnTo>
                    <a:pt x="54" y="504"/>
                  </a:lnTo>
                  <a:lnTo>
                    <a:pt x="54" y="504"/>
                  </a:lnTo>
                  <a:lnTo>
                    <a:pt x="71" y="490"/>
                  </a:lnTo>
                  <a:lnTo>
                    <a:pt x="86" y="477"/>
                  </a:lnTo>
                  <a:lnTo>
                    <a:pt x="114" y="447"/>
                  </a:lnTo>
                  <a:lnTo>
                    <a:pt x="114" y="447"/>
                  </a:lnTo>
                  <a:lnTo>
                    <a:pt x="129" y="429"/>
                  </a:lnTo>
                  <a:lnTo>
                    <a:pt x="143" y="411"/>
                  </a:lnTo>
                  <a:lnTo>
                    <a:pt x="156" y="391"/>
                  </a:lnTo>
                  <a:lnTo>
                    <a:pt x="170" y="373"/>
                  </a:lnTo>
                  <a:lnTo>
                    <a:pt x="170" y="373"/>
                  </a:lnTo>
                  <a:lnTo>
                    <a:pt x="204" y="332"/>
                  </a:lnTo>
                  <a:lnTo>
                    <a:pt x="221" y="313"/>
                  </a:lnTo>
                  <a:lnTo>
                    <a:pt x="239" y="293"/>
                  </a:lnTo>
                  <a:lnTo>
                    <a:pt x="239" y="293"/>
                  </a:lnTo>
                  <a:lnTo>
                    <a:pt x="275" y="258"/>
                  </a:lnTo>
                  <a:lnTo>
                    <a:pt x="307" y="220"/>
                  </a:lnTo>
                  <a:lnTo>
                    <a:pt x="341" y="182"/>
                  </a:lnTo>
                  <a:lnTo>
                    <a:pt x="373" y="144"/>
                  </a:lnTo>
                  <a:lnTo>
                    <a:pt x="373" y="144"/>
                  </a:lnTo>
                  <a:lnTo>
                    <a:pt x="387" y="126"/>
                  </a:lnTo>
                  <a:lnTo>
                    <a:pt x="403" y="107"/>
                  </a:lnTo>
                  <a:lnTo>
                    <a:pt x="420" y="90"/>
                  </a:lnTo>
                  <a:lnTo>
                    <a:pt x="437" y="75"/>
                  </a:lnTo>
                  <a:lnTo>
                    <a:pt x="437" y="75"/>
                  </a:lnTo>
                  <a:lnTo>
                    <a:pt x="459" y="56"/>
                  </a:lnTo>
                  <a:lnTo>
                    <a:pt x="481" y="39"/>
                  </a:lnTo>
                  <a:lnTo>
                    <a:pt x="481" y="39"/>
                  </a:lnTo>
                  <a:lnTo>
                    <a:pt x="489" y="33"/>
                  </a:lnTo>
                  <a:lnTo>
                    <a:pt x="497" y="24"/>
                  </a:lnTo>
                  <a:lnTo>
                    <a:pt x="505" y="17"/>
                  </a:lnTo>
                  <a:lnTo>
                    <a:pt x="509" y="13"/>
                  </a:lnTo>
                  <a:lnTo>
                    <a:pt x="514" y="12"/>
                  </a:lnTo>
                  <a:lnTo>
                    <a:pt x="514" y="12"/>
                  </a:lnTo>
                  <a:lnTo>
                    <a:pt x="517" y="11"/>
                  </a:lnTo>
                  <a:lnTo>
                    <a:pt x="518" y="9"/>
                  </a:lnTo>
                  <a:lnTo>
                    <a:pt x="518" y="5"/>
                  </a:lnTo>
                  <a:lnTo>
                    <a:pt x="515" y="1"/>
                  </a:lnTo>
                  <a:lnTo>
                    <a:pt x="514" y="0"/>
                  </a:lnTo>
                  <a:lnTo>
                    <a:pt x="511" y="1"/>
                  </a:lnTo>
                  <a:lnTo>
                    <a:pt x="511"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4" name="Freeform 415"/>
            <p:cNvSpPr/>
            <p:nvPr/>
          </p:nvSpPr>
          <p:spPr bwMode="auto">
            <a:xfrm>
              <a:off x="6648451" y="1455738"/>
              <a:ext cx="138113" cy="166688"/>
            </a:xfrm>
            <a:custGeom>
              <a:avLst/>
              <a:gdLst/>
              <a:ahLst/>
              <a:cxnLst>
                <a:cxn ang="0">
                  <a:pos x="338" y="4"/>
                </a:cxn>
                <a:cxn ang="0">
                  <a:pos x="338" y="4"/>
                </a:cxn>
                <a:cxn ang="0">
                  <a:pos x="329" y="18"/>
                </a:cxn>
                <a:cxn ang="0">
                  <a:pos x="318" y="31"/>
                </a:cxn>
                <a:cxn ang="0">
                  <a:pos x="297" y="57"/>
                </a:cxn>
                <a:cxn ang="0">
                  <a:pos x="274" y="83"/>
                </a:cxn>
                <a:cxn ang="0">
                  <a:pos x="252" y="108"/>
                </a:cxn>
                <a:cxn ang="0">
                  <a:pos x="252" y="108"/>
                </a:cxn>
                <a:cxn ang="0">
                  <a:pos x="206" y="162"/>
                </a:cxn>
                <a:cxn ang="0">
                  <a:pos x="160" y="217"/>
                </a:cxn>
                <a:cxn ang="0">
                  <a:pos x="160" y="217"/>
                </a:cxn>
                <a:cxn ang="0">
                  <a:pos x="70" y="329"/>
                </a:cxn>
                <a:cxn ang="0">
                  <a:pos x="70" y="329"/>
                </a:cxn>
                <a:cxn ang="0">
                  <a:pos x="61" y="338"/>
                </a:cxn>
                <a:cxn ang="0">
                  <a:pos x="50" y="349"/>
                </a:cxn>
                <a:cxn ang="0">
                  <a:pos x="40" y="359"/>
                </a:cxn>
                <a:cxn ang="0">
                  <a:pos x="37" y="364"/>
                </a:cxn>
                <a:cxn ang="0">
                  <a:pos x="34" y="370"/>
                </a:cxn>
                <a:cxn ang="0">
                  <a:pos x="34" y="370"/>
                </a:cxn>
                <a:cxn ang="0">
                  <a:pos x="33" y="375"/>
                </a:cxn>
                <a:cxn ang="0">
                  <a:pos x="29" y="380"/>
                </a:cxn>
                <a:cxn ang="0">
                  <a:pos x="21" y="389"/>
                </a:cxn>
                <a:cxn ang="0">
                  <a:pos x="11" y="398"/>
                </a:cxn>
                <a:cxn ang="0">
                  <a:pos x="2" y="408"/>
                </a:cxn>
                <a:cxn ang="0">
                  <a:pos x="2" y="408"/>
                </a:cxn>
                <a:cxn ang="0">
                  <a:pos x="0" y="409"/>
                </a:cxn>
                <a:cxn ang="0">
                  <a:pos x="0" y="412"/>
                </a:cxn>
                <a:cxn ang="0">
                  <a:pos x="0" y="413"/>
                </a:cxn>
                <a:cxn ang="0">
                  <a:pos x="2" y="414"/>
                </a:cxn>
                <a:cxn ang="0">
                  <a:pos x="6" y="417"/>
                </a:cxn>
                <a:cxn ang="0">
                  <a:pos x="7" y="417"/>
                </a:cxn>
                <a:cxn ang="0">
                  <a:pos x="10" y="415"/>
                </a:cxn>
                <a:cxn ang="0">
                  <a:pos x="10" y="415"/>
                </a:cxn>
                <a:cxn ang="0">
                  <a:pos x="24" y="402"/>
                </a:cxn>
                <a:cxn ang="0">
                  <a:pos x="38" y="391"/>
                </a:cxn>
                <a:cxn ang="0">
                  <a:pos x="38" y="391"/>
                </a:cxn>
                <a:cxn ang="0">
                  <a:pos x="40" y="388"/>
                </a:cxn>
                <a:cxn ang="0">
                  <a:pos x="42" y="385"/>
                </a:cxn>
                <a:cxn ang="0">
                  <a:pos x="45" y="379"/>
                </a:cxn>
                <a:cxn ang="0">
                  <a:pos x="45" y="379"/>
                </a:cxn>
                <a:cxn ang="0">
                  <a:pos x="49" y="371"/>
                </a:cxn>
                <a:cxn ang="0">
                  <a:pos x="54" y="364"/>
                </a:cxn>
                <a:cxn ang="0">
                  <a:pos x="64" y="353"/>
                </a:cxn>
                <a:cxn ang="0">
                  <a:pos x="64" y="353"/>
                </a:cxn>
                <a:cxn ang="0">
                  <a:pos x="89" y="323"/>
                </a:cxn>
                <a:cxn ang="0">
                  <a:pos x="113" y="293"/>
                </a:cxn>
                <a:cxn ang="0">
                  <a:pos x="161" y="232"/>
                </a:cxn>
                <a:cxn ang="0">
                  <a:pos x="161" y="232"/>
                </a:cxn>
                <a:cxn ang="0">
                  <a:pos x="210" y="175"/>
                </a:cxn>
                <a:cxn ang="0">
                  <a:pos x="259" y="117"/>
                </a:cxn>
                <a:cxn ang="0">
                  <a:pos x="259" y="117"/>
                </a:cxn>
                <a:cxn ang="0">
                  <a:pos x="306" y="65"/>
                </a:cxn>
                <a:cxn ang="0">
                  <a:pos x="329" y="38"/>
                </a:cxn>
                <a:cxn ang="0">
                  <a:pos x="338" y="23"/>
                </a:cxn>
                <a:cxn ang="0">
                  <a:pos x="347" y="9"/>
                </a:cxn>
                <a:cxn ang="0">
                  <a:pos x="347" y="9"/>
                </a:cxn>
                <a:cxn ang="0">
                  <a:pos x="348" y="6"/>
                </a:cxn>
                <a:cxn ang="0">
                  <a:pos x="348" y="4"/>
                </a:cxn>
                <a:cxn ang="0">
                  <a:pos x="346" y="1"/>
                </a:cxn>
                <a:cxn ang="0">
                  <a:pos x="342" y="0"/>
                </a:cxn>
                <a:cxn ang="0">
                  <a:pos x="339" y="1"/>
                </a:cxn>
                <a:cxn ang="0">
                  <a:pos x="338" y="4"/>
                </a:cxn>
                <a:cxn ang="0">
                  <a:pos x="338" y="4"/>
                </a:cxn>
              </a:cxnLst>
              <a:rect l="0" t="0" r="r" b="b"/>
              <a:pathLst>
                <a:path w="348" h="417">
                  <a:moveTo>
                    <a:pt x="338" y="4"/>
                  </a:moveTo>
                  <a:lnTo>
                    <a:pt x="338" y="4"/>
                  </a:lnTo>
                  <a:lnTo>
                    <a:pt x="329" y="18"/>
                  </a:lnTo>
                  <a:lnTo>
                    <a:pt x="318" y="31"/>
                  </a:lnTo>
                  <a:lnTo>
                    <a:pt x="297" y="57"/>
                  </a:lnTo>
                  <a:lnTo>
                    <a:pt x="274" y="83"/>
                  </a:lnTo>
                  <a:lnTo>
                    <a:pt x="252" y="108"/>
                  </a:lnTo>
                  <a:lnTo>
                    <a:pt x="252" y="108"/>
                  </a:lnTo>
                  <a:lnTo>
                    <a:pt x="206" y="162"/>
                  </a:lnTo>
                  <a:lnTo>
                    <a:pt x="160" y="217"/>
                  </a:lnTo>
                  <a:lnTo>
                    <a:pt x="160" y="217"/>
                  </a:lnTo>
                  <a:lnTo>
                    <a:pt x="70" y="329"/>
                  </a:lnTo>
                  <a:lnTo>
                    <a:pt x="70" y="329"/>
                  </a:lnTo>
                  <a:lnTo>
                    <a:pt x="61" y="338"/>
                  </a:lnTo>
                  <a:lnTo>
                    <a:pt x="50" y="349"/>
                  </a:lnTo>
                  <a:lnTo>
                    <a:pt x="40" y="359"/>
                  </a:lnTo>
                  <a:lnTo>
                    <a:pt x="37" y="364"/>
                  </a:lnTo>
                  <a:lnTo>
                    <a:pt x="34" y="370"/>
                  </a:lnTo>
                  <a:lnTo>
                    <a:pt x="34" y="370"/>
                  </a:lnTo>
                  <a:lnTo>
                    <a:pt x="33" y="375"/>
                  </a:lnTo>
                  <a:lnTo>
                    <a:pt x="29" y="380"/>
                  </a:lnTo>
                  <a:lnTo>
                    <a:pt x="21" y="389"/>
                  </a:lnTo>
                  <a:lnTo>
                    <a:pt x="11" y="398"/>
                  </a:lnTo>
                  <a:lnTo>
                    <a:pt x="2" y="408"/>
                  </a:lnTo>
                  <a:lnTo>
                    <a:pt x="2" y="408"/>
                  </a:lnTo>
                  <a:lnTo>
                    <a:pt x="0" y="409"/>
                  </a:lnTo>
                  <a:lnTo>
                    <a:pt x="0" y="412"/>
                  </a:lnTo>
                  <a:lnTo>
                    <a:pt x="0" y="413"/>
                  </a:lnTo>
                  <a:lnTo>
                    <a:pt x="2" y="414"/>
                  </a:lnTo>
                  <a:lnTo>
                    <a:pt x="6" y="417"/>
                  </a:lnTo>
                  <a:lnTo>
                    <a:pt x="7" y="417"/>
                  </a:lnTo>
                  <a:lnTo>
                    <a:pt x="10" y="415"/>
                  </a:lnTo>
                  <a:lnTo>
                    <a:pt x="10" y="415"/>
                  </a:lnTo>
                  <a:lnTo>
                    <a:pt x="24" y="402"/>
                  </a:lnTo>
                  <a:lnTo>
                    <a:pt x="38" y="391"/>
                  </a:lnTo>
                  <a:lnTo>
                    <a:pt x="38" y="391"/>
                  </a:lnTo>
                  <a:lnTo>
                    <a:pt x="40" y="388"/>
                  </a:lnTo>
                  <a:lnTo>
                    <a:pt x="42" y="385"/>
                  </a:lnTo>
                  <a:lnTo>
                    <a:pt x="45" y="379"/>
                  </a:lnTo>
                  <a:lnTo>
                    <a:pt x="45" y="379"/>
                  </a:lnTo>
                  <a:lnTo>
                    <a:pt x="49" y="371"/>
                  </a:lnTo>
                  <a:lnTo>
                    <a:pt x="54" y="364"/>
                  </a:lnTo>
                  <a:lnTo>
                    <a:pt x="64" y="353"/>
                  </a:lnTo>
                  <a:lnTo>
                    <a:pt x="64" y="353"/>
                  </a:lnTo>
                  <a:lnTo>
                    <a:pt x="89" y="323"/>
                  </a:lnTo>
                  <a:lnTo>
                    <a:pt x="113" y="293"/>
                  </a:lnTo>
                  <a:lnTo>
                    <a:pt x="161" y="232"/>
                  </a:lnTo>
                  <a:lnTo>
                    <a:pt x="161" y="232"/>
                  </a:lnTo>
                  <a:lnTo>
                    <a:pt x="210" y="175"/>
                  </a:lnTo>
                  <a:lnTo>
                    <a:pt x="259" y="117"/>
                  </a:lnTo>
                  <a:lnTo>
                    <a:pt x="259" y="117"/>
                  </a:lnTo>
                  <a:lnTo>
                    <a:pt x="306" y="65"/>
                  </a:lnTo>
                  <a:lnTo>
                    <a:pt x="329" y="38"/>
                  </a:lnTo>
                  <a:lnTo>
                    <a:pt x="338" y="23"/>
                  </a:lnTo>
                  <a:lnTo>
                    <a:pt x="347" y="9"/>
                  </a:lnTo>
                  <a:lnTo>
                    <a:pt x="347" y="9"/>
                  </a:lnTo>
                  <a:lnTo>
                    <a:pt x="348" y="6"/>
                  </a:lnTo>
                  <a:lnTo>
                    <a:pt x="348" y="4"/>
                  </a:lnTo>
                  <a:lnTo>
                    <a:pt x="346" y="1"/>
                  </a:lnTo>
                  <a:lnTo>
                    <a:pt x="342" y="0"/>
                  </a:lnTo>
                  <a:lnTo>
                    <a:pt x="339" y="1"/>
                  </a:lnTo>
                  <a:lnTo>
                    <a:pt x="338" y="4"/>
                  </a:lnTo>
                  <a:lnTo>
                    <a:pt x="338"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5" name="Freeform 416"/>
            <p:cNvSpPr/>
            <p:nvPr/>
          </p:nvSpPr>
          <p:spPr bwMode="auto">
            <a:xfrm>
              <a:off x="6689726" y="1511300"/>
              <a:ext cx="84138" cy="101600"/>
            </a:xfrm>
            <a:custGeom>
              <a:avLst/>
              <a:gdLst/>
              <a:ahLst/>
              <a:cxnLst>
                <a:cxn ang="0">
                  <a:pos x="203" y="1"/>
                </a:cxn>
                <a:cxn ang="0">
                  <a:pos x="203" y="1"/>
                </a:cxn>
                <a:cxn ang="0">
                  <a:pos x="198" y="5"/>
                </a:cxn>
                <a:cxn ang="0">
                  <a:pos x="193" y="10"/>
                </a:cxn>
                <a:cxn ang="0">
                  <a:pos x="184" y="21"/>
                </a:cxn>
                <a:cxn ang="0">
                  <a:pos x="167" y="44"/>
                </a:cxn>
                <a:cxn ang="0">
                  <a:pos x="167" y="44"/>
                </a:cxn>
                <a:cxn ang="0">
                  <a:pos x="142" y="82"/>
                </a:cxn>
                <a:cxn ang="0">
                  <a:pos x="115" y="120"/>
                </a:cxn>
                <a:cxn ang="0">
                  <a:pos x="115" y="120"/>
                </a:cxn>
                <a:cxn ang="0">
                  <a:pos x="101" y="140"/>
                </a:cxn>
                <a:cxn ang="0">
                  <a:pos x="84" y="158"/>
                </a:cxn>
                <a:cxn ang="0">
                  <a:pos x="50" y="195"/>
                </a:cxn>
                <a:cxn ang="0">
                  <a:pos x="50" y="195"/>
                </a:cxn>
                <a:cxn ang="0">
                  <a:pos x="23" y="220"/>
                </a:cxn>
                <a:cxn ang="0">
                  <a:pos x="11" y="233"/>
                </a:cxn>
                <a:cxn ang="0">
                  <a:pos x="6" y="241"/>
                </a:cxn>
                <a:cxn ang="0">
                  <a:pos x="2" y="248"/>
                </a:cxn>
                <a:cxn ang="0">
                  <a:pos x="2" y="248"/>
                </a:cxn>
                <a:cxn ang="0">
                  <a:pos x="0" y="251"/>
                </a:cxn>
                <a:cxn ang="0">
                  <a:pos x="2" y="254"/>
                </a:cxn>
                <a:cxn ang="0">
                  <a:pos x="4" y="256"/>
                </a:cxn>
                <a:cxn ang="0">
                  <a:pos x="6" y="258"/>
                </a:cxn>
                <a:cxn ang="0">
                  <a:pos x="8" y="258"/>
                </a:cxn>
                <a:cxn ang="0">
                  <a:pos x="10" y="256"/>
                </a:cxn>
                <a:cxn ang="0">
                  <a:pos x="11" y="254"/>
                </a:cxn>
                <a:cxn ang="0">
                  <a:pos x="11" y="254"/>
                </a:cxn>
                <a:cxn ang="0">
                  <a:pos x="16" y="247"/>
                </a:cxn>
                <a:cxn ang="0">
                  <a:pos x="20" y="239"/>
                </a:cxn>
                <a:cxn ang="0">
                  <a:pos x="32" y="226"/>
                </a:cxn>
                <a:cxn ang="0">
                  <a:pos x="58" y="203"/>
                </a:cxn>
                <a:cxn ang="0">
                  <a:pos x="58" y="203"/>
                </a:cxn>
                <a:cxn ang="0">
                  <a:pos x="85" y="174"/>
                </a:cxn>
                <a:cxn ang="0">
                  <a:pos x="113" y="142"/>
                </a:cxn>
                <a:cxn ang="0">
                  <a:pos x="113" y="142"/>
                </a:cxn>
                <a:cxn ang="0">
                  <a:pos x="134" y="114"/>
                </a:cxn>
                <a:cxn ang="0">
                  <a:pos x="155" y="85"/>
                </a:cxn>
                <a:cxn ang="0">
                  <a:pos x="155" y="85"/>
                </a:cxn>
                <a:cxn ang="0">
                  <a:pos x="178" y="44"/>
                </a:cxn>
                <a:cxn ang="0">
                  <a:pos x="186" y="35"/>
                </a:cxn>
                <a:cxn ang="0">
                  <a:pos x="193" y="26"/>
                </a:cxn>
                <a:cxn ang="0">
                  <a:pos x="201" y="17"/>
                </a:cxn>
                <a:cxn ang="0">
                  <a:pos x="210" y="10"/>
                </a:cxn>
                <a:cxn ang="0">
                  <a:pos x="210" y="10"/>
                </a:cxn>
                <a:cxn ang="0">
                  <a:pos x="211" y="9"/>
                </a:cxn>
                <a:cxn ang="0">
                  <a:pos x="212" y="6"/>
                </a:cxn>
                <a:cxn ang="0">
                  <a:pos x="211" y="3"/>
                </a:cxn>
                <a:cxn ang="0">
                  <a:pos x="208" y="0"/>
                </a:cxn>
                <a:cxn ang="0">
                  <a:pos x="206" y="0"/>
                </a:cxn>
                <a:cxn ang="0">
                  <a:pos x="203" y="1"/>
                </a:cxn>
                <a:cxn ang="0">
                  <a:pos x="203" y="1"/>
                </a:cxn>
              </a:cxnLst>
              <a:rect l="0" t="0" r="r" b="b"/>
              <a:pathLst>
                <a:path w="212" h="258">
                  <a:moveTo>
                    <a:pt x="203" y="1"/>
                  </a:moveTo>
                  <a:lnTo>
                    <a:pt x="203" y="1"/>
                  </a:lnTo>
                  <a:lnTo>
                    <a:pt x="198" y="5"/>
                  </a:lnTo>
                  <a:lnTo>
                    <a:pt x="193" y="10"/>
                  </a:lnTo>
                  <a:lnTo>
                    <a:pt x="184" y="21"/>
                  </a:lnTo>
                  <a:lnTo>
                    <a:pt x="167" y="44"/>
                  </a:lnTo>
                  <a:lnTo>
                    <a:pt x="167" y="44"/>
                  </a:lnTo>
                  <a:lnTo>
                    <a:pt x="142" y="82"/>
                  </a:lnTo>
                  <a:lnTo>
                    <a:pt x="115" y="120"/>
                  </a:lnTo>
                  <a:lnTo>
                    <a:pt x="115" y="120"/>
                  </a:lnTo>
                  <a:lnTo>
                    <a:pt x="101" y="140"/>
                  </a:lnTo>
                  <a:lnTo>
                    <a:pt x="84" y="158"/>
                  </a:lnTo>
                  <a:lnTo>
                    <a:pt x="50" y="195"/>
                  </a:lnTo>
                  <a:lnTo>
                    <a:pt x="50" y="195"/>
                  </a:lnTo>
                  <a:lnTo>
                    <a:pt x="23" y="220"/>
                  </a:lnTo>
                  <a:lnTo>
                    <a:pt x="11" y="233"/>
                  </a:lnTo>
                  <a:lnTo>
                    <a:pt x="6" y="241"/>
                  </a:lnTo>
                  <a:lnTo>
                    <a:pt x="2" y="248"/>
                  </a:lnTo>
                  <a:lnTo>
                    <a:pt x="2" y="248"/>
                  </a:lnTo>
                  <a:lnTo>
                    <a:pt x="0" y="251"/>
                  </a:lnTo>
                  <a:lnTo>
                    <a:pt x="2" y="254"/>
                  </a:lnTo>
                  <a:lnTo>
                    <a:pt x="4" y="256"/>
                  </a:lnTo>
                  <a:lnTo>
                    <a:pt x="6" y="258"/>
                  </a:lnTo>
                  <a:lnTo>
                    <a:pt x="8" y="258"/>
                  </a:lnTo>
                  <a:lnTo>
                    <a:pt x="10" y="256"/>
                  </a:lnTo>
                  <a:lnTo>
                    <a:pt x="11" y="254"/>
                  </a:lnTo>
                  <a:lnTo>
                    <a:pt x="11" y="254"/>
                  </a:lnTo>
                  <a:lnTo>
                    <a:pt x="16" y="247"/>
                  </a:lnTo>
                  <a:lnTo>
                    <a:pt x="20" y="239"/>
                  </a:lnTo>
                  <a:lnTo>
                    <a:pt x="32" y="226"/>
                  </a:lnTo>
                  <a:lnTo>
                    <a:pt x="58" y="203"/>
                  </a:lnTo>
                  <a:lnTo>
                    <a:pt x="58" y="203"/>
                  </a:lnTo>
                  <a:lnTo>
                    <a:pt x="85" y="174"/>
                  </a:lnTo>
                  <a:lnTo>
                    <a:pt x="113" y="142"/>
                  </a:lnTo>
                  <a:lnTo>
                    <a:pt x="113" y="142"/>
                  </a:lnTo>
                  <a:lnTo>
                    <a:pt x="134" y="114"/>
                  </a:lnTo>
                  <a:lnTo>
                    <a:pt x="155" y="85"/>
                  </a:lnTo>
                  <a:lnTo>
                    <a:pt x="155" y="85"/>
                  </a:lnTo>
                  <a:lnTo>
                    <a:pt x="178" y="44"/>
                  </a:lnTo>
                  <a:lnTo>
                    <a:pt x="186" y="35"/>
                  </a:lnTo>
                  <a:lnTo>
                    <a:pt x="193" y="26"/>
                  </a:lnTo>
                  <a:lnTo>
                    <a:pt x="201" y="17"/>
                  </a:lnTo>
                  <a:lnTo>
                    <a:pt x="210" y="10"/>
                  </a:lnTo>
                  <a:lnTo>
                    <a:pt x="210" y="10"/>
                  </a:lnTo>
                  <a:lnTo>
                    <a:pt x="211" y="9"/>
                  </a:lnTo>
                  <a:lnTo>
                    <a:pt x="212" y="6"/>
                  </a:lnTo>
                  <a:lnTo>
                    <a:pt x="211" y="3"/>
                  </a:lnTo>
                  <a:lnTo>
                    <a:pt x="208" y="0"/>
                  </a:lnTo>
                  <a:lnTo>
                    <a:pt x="206" y="0"/>
                  </a:lnTo>
                  <a:lnTo>
                    <a:pt x="203" y="1"/>
                  </a:lnTo>
                  <a:lnTo>
                    <a:pt x="203"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6" name="Freeform 417"/>
            <p:cNvSpPr/>
            <p:nvPr/>
          </p:nvSpPr>
          <p:spPr bwMode="auto">
            <a:xfrm>
              <a:off x="6737351" y="1549400"/>
              <a:ext cx="55563" cy="68263"/>
            </a:xfrm>
            <a:custGeom>
              <a:avLst/>
              <a:gdLst/>
              <a:ahLst/>
              <a:cxnLst>
                <a:cxn ang="0">
                  <a:pos x="132" y="2"/>
                </a:cxn>
                <a:cxn ang="0">
                  <a:pos x="132" y="2"/>
                </a:cxn>
                <a:cxn ang="0">
                  <a:pos x="125" y="14"/>
                </a:cxn>
                <a:cxn ang="0">
                  <a:pos x="117" y="25"/>
                </a:cxn>
                <a:cxn ang="0">
                  <a:pos x="100" y="44"/>
                </a:cxn>
                <a:cxn ang="0">
                  <a:pos x="83" y="64"/>
                </a:cxn>
                <a:cxn ang="0">
                  <a:pos x="64" y="82"/>
                </a:cxn>
                <a:cxn ang="0">
                  <a:pos x="46" y="100"/>
                </a:cxn>
                <a:cxn ang="0">
                  <a:pos x="29" y="119"/>
                </a:cxn>
                <a:cxn ang="0">
                  <a:pos x="13" y="140"/>
                </a:cxn>
                <a:cxn ang="0">
                  <a:pos x="6" y="151"/>
                </a:cxn>
                <a:cxn ang="0">
                  <a:pos x="1" y="163"/>
                </a:cxn>
                <a:cxn ang="0">
                  <a:pos x="1" y="163"/>
                </a:cxn>
                <a:cxn ang="0">
                  <a:pos x="0" y="166"/>
                </a:cxn>
                <a:cxn ang="0">
                  <a:pos x="0" y="167"/>
                </a:cxn>
                <a:cxn ang="0">
                  <a:pos x="4" y="171"/>
                </a:cxn>
                <a:cxn ang="0">
                  <a:pos x="5" y="171"/>
                </a:cxn>
                <a:cxn ang="0">
                  <a:pos x="8" y="171"/>
                </a:cxn>
                <a:cxn ang="0">
                  <a:pos x="9" y="171"/>
                </a:cxn>
                <a:cxn ang="0">
                  <a:pos x="10" y="168"/>
                </a:cxn>
                <a:cxn ang="0">
                  <a:pos x="10" y="168"/>
                </a:cxn>
                <a:cxn ang="0">
                  <a:pos x="17" y="157"/>
                </a:cxn>
                <a:cxn ang="0">
                  <a:pos x="23" y="146"/>
                </a:cxn>
                <a:cxn ang="0">
                  <a:pos x="39" y="125"/>
                </a:cxn>
                <a:cxn ang="0">
                  <a:pos x="56" y="106"/>
                </a:cxn>
                <a:cxn ang="0">
                  <a:pos x="74" y="87"/>
                </a:cxn>
                <a:cxn ang="0">
                  <a:pos x="93" y="69"/>
                </a:cxn>
                <a:cxn ang="0">
                  <a:pos x="111" y="51"/>
                </a:cxn>
                <a:cxn ang="0">
                  <a:pos x="128" y="30"/>
                </a:cxn>
                <a:cxn ang="0">
                  <a:pos x="134" y="19"/>
                </a:cxn>
                <a:cxn ang="0">
                  <a:pos x="141" y="9"/>
                </a:cxn>
                <a:cxn ang="0">
                  <a:pos x="141" y="9"/>
                </a:cxn>
                <a:cxn ang="0">
                  <a:pos x="142" y="6"/>
                </a:cxn>
                <a:cxn ang="0">
                  <a:pos x="142" y="4"/>
                </a:cxn>
                <a:cxn ang="0">
                  <a:pos x="140" y="1"/>
                </a:cxn>
                <a:cxn ang="0">
                  <a:pos x="136" y="0"/>
                </a:cxn>
                <a:cxn ang="0">
                  <a:pos x="133" y="1"/>
                </a:cxn>
                <a:cxn ang="0">
                  <a:pos x="132" y="2"/>
                </a:cxn>
                <a:cxn ang="0">
                  <a:pos x="132" y="2"/>
                </a:cxn>
              </a:cxnLst>
              <a:rect l="0" t="0" r="r" b="b"/>
              <a:pathLst>
                <a:path w="142" h="171">
                  <a:moveTo>
                    <a:pt x="132" y="2"/>
                  </a:moveTo>
                  <a:lnTo>
                    <a:pt x="132" y="2"/>
                  </a:lnTo>
                  <a:lnTo>
                    <a:pt x="125" y="14"/>
                  </a:lnTo>
                  <a:lnTo>
                    <a:pt x="117" y="25"/>
                  </a:lnTo>
                  <a:lnTo>
                    <a:pt x="100" y="44"/>
                  </a:lnTo>
                  <a:lnTo>
                    <a:pt x="83" y="64"/>
                  </a:lnTo>
                  <a:lnTo>
                    <a:pt x="64" y="82"/>
                  </a:lnTo>
                  <a:lnTo>
                    <a:pt x="46" y="100"/>
                  </a:lnTo>
                  <a:lnTo>
                    <a:pt x="29" y="119"/>
                  </a:lnTo>
                  <a:lnTo>
                    <a:pt x="13" y="140"/>
                  </a:lnTo>
                  <a:lnTo>
                    <a:pt x="6" y="151"/>
                  </a:lnTo>
                  <a:lnTo>
                    <a:pt x="1" y="163"/>
                  </a:lnTo>
                  <a:lnTo>
                    <a:pt x="1" y="163"/>
                  </a:lnTo>
                  <a:lnTo>
                    <a:pt x="0" y="166"/>
                  </a:lnTo>
                  <a:lnTo>
                    <a:pt x="0" y="167"/>
                  </a:lnTo>
                  <a:lnTo>
                    <a:pt x="4" y="171"/>
                  </a:lnTo>
                  <a:lnTo>
                    <a:pt x="5" y="171"/>
                  </a:lnTo>
                  <a:lnTo>
                    <a:pt x="8" y="171"/>
                  </a:lnTo>
                  <a:lnTo>
                    <a:pt x="9" y="171"/>
                  </a:lnTo>
                  <a:lnTo>
                    <a:pt x="10" y="168"/>
                  </a:lnTo>
                  <a:lnTo>
                    <a:pt x="10" y="168"/>
                  </a:lnTo>
                  <a:lnTo>
                    <a:pt x="17" y="157"/>
                  </a:lnTo>
                  <a:lnTo>
                    <a:pt x="23" y="146"/>
                  </a:lnTo>
                  <a:lnTo>
                    <a:pt x="39" y="125"/>
                  </a:lnTo>
                  <a:lnTo>
                    <a:pt x="56" y="106"/>
                  </a:lnTo>
                  <a:lnTo>
                    <a:pt x="74" y="87"/>
                  </a:lnTo>
                  <a:lnTo>
                    <a:pt x="93" y="69"/>
                  </a:lnTo>
                  <a:lnTo>
                    <a:pt x="111" y="51"/>
                  </a:lnTo>
                  <a:lnTo>
                    <a:pt x="128" y="30"/>
                  </a:lnTo>
                  <a:lnTo>
                    <a:pt x="134" y="19"/>
                  </a:lnTo>
                  <a:lnTo>
                    <a:pt x="141" y="9"/>
                  </a:lnTo>
                  <a:lnTo>
                    <a:pt x="141" y="9"/>
                  </a:lnTo>
                  <a:lnTo>
                    <a:pt x="142" y="6"/>
                  </a:lnTo>
                  <a:lnTo>
                    <a:pt x="142" y="4"/>
                  </a:lnTo>
                  <a:lnTo>
                    <a:pt x="140" y="1"/>
                  </a:lnTo>
                  <a:lnTo>
                    <a:pt x="136" y="0"/>
                  </a:lnTo>
                  <a:lnTo>
                    <a:pt x="133" y="1"/>
                  </a:lnTo>
                  <a:lnTo>
                    <a:pt x="132" y="2"/>
                  </a:lnTo>
                  <a:lnTo>
                    <a:pt x="13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7" name="Freeform 418"/>
            <p:cNvSpPr/>
            <p:nvPr/>
          </p:nvSpPr>
          <p:spPr bwMode="auto">
            <a:xfrm>
              <a:off x="6823076" y="1404938"/>
              <a:ext cx="88900" cy="92075"/>
            </a:xfrm>
            <a:custGeom>
              <a:avLst/>
              <a:gdLst/>
              <a:ahLst/>
              <a:cxnLst>
                <a:cxn ang="0">
                  <a:pos x="213" y="1"/>
                </a:cxn>
                <a:cxn ang="0">
                  <a:pos x="213" y="1"/>
                </a:cxn>
                <a:cxn ang="0">
                  <a:pos x="152" y="63"/>
                </a:cxn>
                <a:cxn ang="0">
                  <a:pos x="120" y="93"/>
                </a:cxn>
                <a:cxn ang="0">
                  <a:pos x="91" y="124"/>
                </a:cxn>
                <a:cxn ang="0">
                  <a:pos x="91" y="124"/>
                </a:cxn>
                <a:cxn ang="0">
                  <a:pos x="64" y="154"/>
                </a:cxn>
                <a:cxn ang="0">
                  <a:pos x="35" y="184"/>
                </a:cxn>
                <a:cxn ang="0">
                  <a:pos x="35" y="184"/>
                </a:cxn>
                <a:cxn ang="0">
                  <a:pos x="16" y="203"/>
                </a:cxn>
                <a:cxn ang="0">
                  <a:pos x="8" y="213"/>
                </a:cxn>
                <a:cxn ang="0">
                  <a:pos x="0" y="225"/>
                </a:cxn>
                <a:cxn ang="0">
                  <a:pos x="0" y="225"/>
                </a:cxn>
                <a:cxn ang="0">
                  <a:pos x="0" y="227"/>
                </a:cxn>
                <a:cxn ang="0">
                  <a:pos x="0" y="230"/>
                </a:cxn>
                <a:cxn ang="0">
                  <a:pos x="2" y="233"/>
                </a:cxn>
                <a:cxn ang="0">
                  <a:pos x="5" y="234"/>
                </a:cxn>
                <a:cxn ang="0">
                  <a:pos x="6" y="234"/>
                </a:cxn>
                <a:cxn ang="0">
                  <a:pos x="9" y="233"/>
                </a:cxn>
                <a:cxn ang="0">
                  <a:pos x="10" y="231"/>
                </a:cxn>
                <a:cxn ang="0">
                  <a:pos x="10" y="231"/>
                </a:cxn>
                <a:cxn ang="0">
                  <a:pos x="14" y="223"/>
                </a:cxn>
                <a:cxn ang="0">
                  <a:pos x="18" y="218"/>
                </a:cxn>
                <a:cxn ang="0">
                  <a:pos x="29" y="206"/>
                </a:cxn>
                <a:cxn ang="0">
                  <a:pos x="51" y="184"/>
                </a:cxn>
                <a:cxn ang="0">
                  <a:pos x="51" y="184"/>
                </a:cxn>
                <a:cxn ang="0">
                  <a:pos x="78" y="155"/>
                </a:cxn>
                <a:cxn ang="0">
                  <a:pos x="106" y="125"/>
                </a:cxn>
                <a:cxn ang="0">
                  <a:pos x="106" y="125"/>
                </a:cxn>
                <a:cxn ang="0">
                  <a:pos x="133" y="95"/>
                </a:cxn>
                <a:cxn ang="0">
                  <a:pos x="162" y="67"/>
                </a:cxn>
                <a:cxn ang="0">
                  <a:pos x="221" y="9"/>
                </a:cxn>
                <a:cxn ang="0">
                  <a:pos x="221" y="9"/>
                </a:cxn>
                <a:cxn ang="0">
                  <a:pos x="222" y="8"/>
                </a:cxn>
                <a:cxn ang="0">
                  <a:pos x="222" y="5"/>
                </a:cxn>
                <a:cxn ang="0">
                  <a:pos x="221" y="1"/>
                </a:cxn>
                <a:cxn ang="0">
                  <a:pos x="217" y="0"/>
                </a:cxn>
                <a:cxn ang="0">
                  <a:pos x="214" y="0"/>
                </a:cxn>
                <a:cxn ang="0">
                  <a:pos x="213" y="1"/>
                </a:cxn>
                <a:cxn ang="0">
                  <a:pos x="213" y="1"/>
                </a:cxn>
              </a:cxnLst>
              <a:rect l="0" t="0" r="r" b="b"/>
              <a:pathLst>
                <a:path w="222" h="234">
                  <a:moveTo>
                    <a:pt x="213" y="1"/>
                  </a:moveTo>
                  <a:lnTo>
                    <a:pt x="213" y="1"/>
                  </a:lnTo>
                  <a:lnTo>
                    <a:pt x="152" y="63"/>
                  </a:lnTo>
                  <a:lnTo>
                    <a:pt x="120" y="93"/>
                  </a:lnTo>
                  <a:lnTo>
                    <a:pt x="91" y="124"/>
                  </a:lnTo>
                  <a:lnTo>
                    <a:pt x="91" y="124"/>
                  </a:lnTo>
                  <a:lnTo>
                    <a:pt x="64" y="154"/>
                  </a:lnTo>
                  <a:lnTo>
                    <a:pt x="35" y="184"/>
                  </a:lnTo>
                  <a:lnTo>
                    <a:pt x="35" y="184"/>
                  </a:lnTo>
                  <a:lnTo>
                    <a:pt x="16" y="203"/>
                  </a:lnTo>
                  <a:lnTo>
                    <a:pt x="8" y="213"/>
                  </a:lnTo>
                  <a:lnTo>
                    <a:pt x="0" y="225"/>
                  </a:lnTo>
                  <a:lnTo>
                    <a:pt x="0" y="225"/>
                  </a:lnTo>
                  <a:lnTo>
                    <a:pt x="0" y="227"/>
                  </a:lnTo>
                  <a:lnTo>
                    <a:pt x="0" y="230"/>
                  </a:lnTo>
                  <a:lnTo>
                    <a:pt x="2" y="233"/>
                  </a:lnTo>
                  <a:lnTo>
                    <a:pt x="5" y="234"/>
                  </a:lnTo>
                  <a:lnTo>
                    <a:pt x="6" y="234"/>
                  </a:lnTo>
                  <a:lnTo>
                    <a:pt x="9" y="233"/>
                  </a:lnTo>
                  <a:lnTo>
                    <a:pt x="10" y="231"/>
                  </a:lnTo>
                  <a:lnTo>
                    <a:pt x="10" y="231"/>
                  </a:lnTo>
                  <a:lnTo>
                    <a:pt x="14" y="223"/>
                  </a:lnTo>
                  <a:lnTo>
                    <a:pt x="18" y="218"/>
                  </a:lnTo>
                  <a:lnTo>
                    <a:pt x="29" y="206"/>
                  </a:lnTo>
                  <a:lnTo>
                    <a:pt x="51" y="184"/>
                  </a:lnTo>
                  <a:lnTo>
                    <a:pt x="51" y="184"/>
                  </a:lnTo>
                  <a:lnTo>
                    <a:pt x="78" y="155"/>
                  </a:lnTo>
                  <a:lnTo>
                    <a:pt x="106" y="125"/>
                  </a:lnTo>
                  <a:lnTo>
                    <a:pt x="106" y="125"/>
                  </a:lnTo>
                  <a:lnTo>
                    <a:pt x="133" y="95"/>
                  </a:lnTo>
                  <a:lnTo>
                    <a:pt x="162" y="67"/>
                  </a:lnTo>
                  <a:lnTo>
                    <a:pt x="221" y="9"/>
                  </a:lnTo>
                  <a:lnTo>
                    <a:pt x="221" y="9"/>
                  </a:lnTo>
                  <a:lnTo>
                    <a:pt x="222" y="8"/>
                  </a:lnTo>
                  <a:lnTo>
                    <a:pt x="222" y="5"/>
                  </a:lnTo>
                  <a:lnTo>
                    <a:pt x="221" y="1"/>
                  </a:lnTo>
                  <a:lnTo>
                    <a:pt x="217" y="0"/>
                  </a:lnTo>
                  <a:lnTo>
                    <a:pt x="214" y="0"/>
                  </a:lnTo>
                  <a:lnTo>
                    <a:pt x="213" y="1"/>
                  </a:lnTo>
                  <a:lnTo>
                    <a:pt x="213"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8" name="Freeform 419"/>
            <p:cNvSpPr/>
            <p:nvPr/>
          </p:nvSpPr>
          <p:spPr bwMode="auto">
            <a:xfrm>
              <a:off x="6811963" y="1420813"/>
              <a:ext cx="187325" cy="196850"/>
            </a:xfrm>
            <a:custGeom>
              <a:avLst/>
              <a:gdLst/>
              <a:ahLst/>
              <a:cxnLst>
                <a:cxn ang="0">
                  <a:pos x="464" y="2"/>
                </a:cxn>
                <a:cxn ang="0">
                  <a:pos x="398" y="71"/>
                </a:cxn>
                <a:cxn ang="0">
                  <a:pos x="270" y="211"/>
                </a:cxn>
                <a:cxn ang="0">
                  <a:pos x="203" y="280"/>
                </a:cxn>
                <a:cxn ang="0">
                  <a:pos x="190" y="295"/>
                </a:cxn>
                <a:cxn ang="0">
                  <a:pos x="154" y="346"/>
                </a:cxn>
                <a:cxn ang="0">
                  <a:pos x="140" y="365"/>
                </a:cxn>
                <a:cxn ang="0">
                  <a:pos x="107" y="402"/>
                </a:cxn>
                <a:cxn ang="0">
                  <a:pos x="89" y="418"/>
                </a:cxn>
                <a:cxn ang="0">
                  <a:pos x="65" y="435"/>
                </a:cxn>
                <a:cxn ang="0">
                  <a:pos x="26" y="455"/>
                </a:cxn>
                <a:cxn ang="0">
                  <a:pos x="11" y="470"/>
                </a:cxn>
                <a:cxn ang="0">
                  <a:pos x="3" y="482"/>
                </a:cxn>
                <a:cxn ang="0">
                  <a:pos x="0" y="489"/>
                </a:cxn>
                <a:cxn ang="0">
                  <a:pos x="1" y="493"/>
                </a:cxn>
                <a:cxn ang="0">
                  <a:pos x="8" y="496"/>
                </a:cxn>
                <a:cxn ang="0">
                  <a:pos x="12" y="492"/>
                </a:cxn>
                <a:cxn ang="0">
                  <a:pos x="14" y="484"/>
                </a:cxn>
                <a:cxn ang="0">
                  <a:pos x="25" y="471"/>
                </a:cxn>
                <a:cxn ang="0">
                  <a:pos x="46" y="457"/>
                </a:cxn>
                <a:cxn ang="0">
                  <a:pos x="60" y="449"/>
                </a:cxn>
                <a:cxn ang="0">
                  <a:pos x="88" y="433"/>
                </a:cxn>
                <a:cxn ang="0">
                  <a:pos x="111" y="412"/>
                </a:cxn>
                <a:cxn ang="0">
                  <a:pos x="136" y="387"/>
                </a:cxn>
                <a:cxn ang="0">
                  <a:pos x="160" y="360"/>
                </a:cxn>
                <a:cxn ang="0">
                  <a:pos x="187" y="319"/>
                </a:cxn>
                <a:cxn ang="0">
                  <a:pos x="219" y="280"/>
                </a:cxn>
                <a:cxn ang="0">
                  <a:pos x="251" y="248"/>
                </a:cxn>
                <a:cxn ang="0">
                  <a:pos x="345" y="146"/>
                </a:cxn>
                <a:cxn ang="0">
                  <a:pos x="440" y="42"/>
                </a:cxn>
                <a:cxn ang="0">
                  <a:pos x="472" y="10"/>
                </a:cxn>
                <a:cxn ang="0">
                  <a:pos x="474" y="6"/>
                </a:cxn>
                <a:cxn ang="0">
                  <a:pos x="468" y="0"/>
                </a:cxn>
                <a:cxn ang="0">
                  <a:pos x="464" y="2"/>
                </a:cxn>
              </a:cxnLst>
              <a:rect l="0" t="0" r="r" b="b"/>
              <a:pathLst>
                <a:path w="474" h="496">
                  <a:moveTo>
                    <a:pt x="464" y="2"/>
                  </a:moveTo>
                  <a:lnTo>
                    <a:pt x="464" y="2"/>
                  </a:lnTo>
                  <a:lnTo>
                    <a:pt x="430" y="36"/>
                  </a:lnTo>
                  <a:lnTo>
                    <a:pt x="398" y="71"/>
                  </a:lnTo>
                  <a:lnTo>
                    <a:pt x="334" y="140"/>
                  </a:lnTo>
                  <a:lnTo>
                    <a:pt x="270" y="211"/>
                  </a:lnTo>
                  <a:lnTo>
                    <a:pt x="237" y="245"/>
                  </a:lnTo>
                  <a:lnTo>
                    <a:pt x="203" y="280"/>
                  </a:lnTo>
                  <a:lnTo>
                    <a:pt x="203" y="280"/>
                  </a:lnTo>
                  <a:lnTo>
                    <a:pt x="190" y="295"/>
                  </a:lnTo>
                  <a:lnTo>
                    <a:pt x="178" y="312"/>
                  </a:lnTo>
                  <a:lnTo>
                    <a:pt x="154" y="346"/>
                  </a:lnTo>
                  <a:lnTo>
                    <a:pt x="154" y="346"/>
                  </a:lnTo>
                  <a:lnTo>
                    <a:pt x="140" y="365"/>
                  </a:lnTo>
                  <a:lnTo>
                    <a:pt x="124" y="384"/>
                  </a:lnTo>
                  <a:lnTo>
                    <a:pt x="107" y="402"/>
                  </a:lnTo>
                  <a:lnTo>
                    <a:pt x="89" y="418"/>
                  </a:lnTo>
                  <a:lnTo>
                    <a:pt x="89" y="418"/>
                  </a:lnTo>
                  <a:lnTo>
                    <a:pt x="79" y="427"/>
                  </a:lnTo>
                  <a:lnTo>
                    <a:pt x="65" y="435"/>
                  </a:lnTo>
                  <a:lnTo>
                    <a:pt x="39" y="448"/>
                  </a:lnTo>
                  <a:lnTo>
                    <a:pt x="26" y="455"/>
                  </a:lnTo>
                  <a:lnTo>
                    <a:pt x="16" y="465"/>
                  </a:lnTo>
                  <a:lnTo>
                    <a:pt x="11" y="470"/>
                  </a:lnTo>
                  <a:lnTo>
                    <a:pt x="7" y="475"/>
                  </a:lnTo>
                  <a:lnTo>
                    <a:pt x="3" y="482"/>
                  </a:lnTo>
                  <a:lnTo>
                    <a:pt x="0" y="489"/>
                  </a:lnTo>
                  <a:lnTo>
                    <a:pt x="0" y="489"/>
                  </a:lnTo>
                  <a:lnTo>
                    <a:pt x="0" y="492"/>
                  </a:lnTo>
                  <a:lnTo>
                    <a:pt x="1" y="493"/>
                  </a:lnTo>
                  <a:lnTo>
                    <a:pt x="4" y="496"/>
                  </a:lnTo>
                  <a:lnTo>
                    <a:pt x="8" y="496"/>
                  </a:lnTo>
                  <a:lnTo>
                    <a:pt x="11" y="495"/>
                  </a:lnTo>
                  <a:lnTo>
                    <a:pt x="12" y="492"/>
                  </a:lnTo>
                  <a:lnTo>
                    <a:pt x="12" y="492"/>
                  </a:lnTo>
                  <a:lnTo>
                    <a:pt x="14" y="484"/>
                  </a:lnTo>
                  <a:lnTo>
                    <a:pt x="20" y="478"/>
                  </a:lnTo>
                  <a:lnTo>
                    <a:pt x="25" y="471"/>
                  </a:lnTo>
                  <a:lnTo>
                    <a:pt x="31" y="466"/>
                  </a:lnTo>
                  <a:lnTo>
                    <a:pt x="46" y="457"/>
                  </a:lnTo>
                  <a:lnTo>
                    <a:pt x="60" y="449"/>
                  </a:lnTo>
                  <a:lnTo>
                    <a:pt x="60" y="449"/>
                  </a:lnTo>
                  <a:lnTo>
                    <a:pt x="75" y="441"/>
                  </a:lnTo>
                  <a:lnTo>
                    <a:pt x="88" y="433"/>
                  </a:lnTo>
                  <a:lnTo>
                    <a:pt x="100" y="424"/>
                  </a:lnTo>
                  <a:lnTo>
                    <a:pt x="111" y="412"/>
                  </a:lnTo>
                  <a:lnTo>
                    <a:pt x="111" y="412"/>
                  </a:lnTo>
                  <a:lnTo>
                    <a:pt x="136" y="387"/>
                  </a:lnTo>
                  <a:lnTo>
                    <a:pt x="148" y="374"/>
                  </a:lnTo>
                  <a:lnTo>
                    <a:pt x="160" y="360"/>
                  </a:lnTo>
                  <a:lnTo>
                    <a:pt x="160" y="360"/>
                  </a:lnTo>
                  <a:lnTo>
                    <a:pt x="187" y="319"/>
                  </a:lnTo>
                  <a:lnTo>
                    <a:pt x="202" y="300"/>
                  </a:lnTo>
                  <a:lnTo>
                    <a:pt x="219" y="280"/>
                  </a:lnTo>
                  <a:lnTo>
                    <a:pt x="219" y="280"/>
                  </a:lnTo>
                  <a:lnTo>
                    <a:pt x="251" y="248"/>
                  </a:lnTo>
                  <a:lnTo>
                    <a:pt x="283" y="214"/>
                  </a:lnTo>
                  <a:lnTo>
                    <a:pt x="345" y="146"/>
                  </a:lnTo>
                  <a:lnTo>
                    <a:pt x="408" y="76"/>
                  </a:lnTo>
                  <a:lnTo>
                    <a:pt x="440" y="42"/>
                  </a:lnTo>
                  <a:lnTo>
                    <a:pt x="472" y="10"/>
                  </a:lnTo>
                  <a:lnTo>
                    <a:pt x="472" y="10"/>
                  </a:lnTo>
                  <a:lnTo>
                    <a:pt x="474" y="7"/>
                  </a:lnTo>
                  <a:lnTo>
                    <a:pt x="474" y="6"/>
                  </a:lnTo>
                  <a:lnTo>
                    <a:pt x="472" y="2"/>
                  </a:lnTo>
                  <a:lnTo>
                    <a:pt x="468" y="0"/>
                  </a:lnTo>
                  <a:lnTo>
                    <a:pt x="466" y="0"/>
                  </a:lnTo>
                  <a:lnTo>
                    <a:pt x="464" y="2"/>
                  </a:lnTo>
                  <a:lnTo>
                    <a:pt x="464"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49" name="Freeform 420"/>
            <p:cNvSpPr/>
            <p:nvPr/>
          </p:nvSpPr>
          <p:spPr bwMode="auto">
            <a:xfrm>
              <a:off x="6875463" y="1454150"/>
              <a:ext cx="147638" cy="163513"/>
            </a:xfrm>
            <a:custGeom>
              <a:avLst/>
              <a:gdLst/>
              <a:ahLst/>
              <a:cxnLst>
                <a:cxn ang="0">
                  <a:pos x="362" y="2"/>
                </a:cxn>
                <a:cxn ang="0">
                  <a:pos x="362" y="2"/>
                </a:cxn>
                <a:cxn ang="0">
                  <a:pos x="349" y="11"/>
                </a:cxn>
                <a:cxn ang="0">
                  <a:pos x="337" y="21"/>
                </a:cxn>
                <a:cxn ang="0">
                  <a:pos x="325" y="32"/>
                </a:cxn>
                <a:cxn ang="0">
                  <a:pos x="315" y="44"/>
                </a:cxn>
                <a:cxn ang="0">
                  <a:pos x="294" y="68"/>
                </a:cxn>
                <a:cxn ang="0">
                  <a:pos x="274" y="93"/>
                </a:cxn>
                <a:cxn ang="0">
                  <a:pos x="274" y="93"/>
                </a:cxn>
                <a:cxn ang="0">
                  <a:pos x="251" y="121"/>
                </a:cxn>
                <a:cxn ang="0">
                  <a:pos x="227" y="148"/>
                </a:cxn>
                <a:cxn ang="0">
                  <a:pos x="179" y="202"/>
                </a:cxn>
                <a:cxn ang="0">
                  <a:pos x="179" y="202"/>
                </a:cxn>
                <a:cxn ang="0">
                  <a:pos x="91" y="304"/>
                </a:cxn>
                <a:cxn ang="0">
                  <a:pos x="48" y="353"/>
                </a:cxn>
                <a:cxn ang="0">
                  <a:pos x="25" y="378"/>
                </a:cxn>
                <a:cxn ang="0">
                  <a:pos x="1" y="402"/>
                </a:cxn>
                <a:cxn ang="0">
                  <a:pos x="1" y="402"/>
                </a:cxn>
                <a:cxn ang="0">
                  <a:pos x="0" y="403"/>
                </a:cxn>
                <a:cxn ang="0">
                  <a:pos x="0" y="406"/>
                </a:cxn>
                <a:cxn ang="0">
                  <a:pos x="2" y="410"/>
                </a:cxn>
                <a:cxn ang="0">
                  <a:pos x="5" y="411"/>
                </a:cxn>
                <a:cxn ang="0">
                  <a:pos x="8" y="411"/>
                </a:cxn>
                <a:cxn ang="0">
                  <a:pos x="10" y="410"/>
                </a:cxn>
                <a:cxn ang="0">
                  <a:pos x="10" y="410"/>
                </a:cxn>
                <a:cxn ang="0">
                  <a:pos x="55" y="364"/>
                </a:cxn>
                <a:cxn ang="0">
                  <a:pos x="96" y="316"/>
                </a:cxn>
                <a:cxn ang="0">
                  <a:pos x="138" y="267"/>
                </a:cxn>
                <a:cxn ang="0">
                  <a:pos x="180" y="219"/>
                </a:cxn>
                <a:cxn ang="0">
                  <a:pos x="180" y="219"/>
                </a:cxn>
                <a:cxn ang="0">
                  <a:pos x="225" y="168"/>
                </a:cxn>
                <a:cxn ang="0">
                  <a:pos x="269" y="118"/>
                </a:cxn>
                <a:cxn ang="0">
                  <a:pos x="269" y="118"/>
                </a:cxn>
                <a:cxn ang="0">
                  <a:pos x="291" y="89"/>
                </a:cxn>
                <a:cxn ang="0">
                  <a:pos x="315" y="61"/>
                </a:cxn>
                <a:cxn ang="0">
                  <a:pos x="327" y="47"/>
                </a:cxn>
                <a:cxn ang="0">
                  <a:pos x="340" y="34"/>
                </a:cxn>
                <a:cxn ang="0">
                  <a:pos x="353" y="21"/>
                </a:cxn>
                <a:cxn ang="0">
                  <a:pos x="369" y="11"/>
                </a:cxn>
                <a:cxn ang="0">
                  <a:pos x="369" y="11"/>
                </a:cxn>
                <a:cxn ang="0">
                  <a:pos x="370" y="10"/>
                </a:cxn>
                <a:cxn ang="0">
                  <a:pos x="371" y="7"/>
                </a:cxn>
                <a:cxn ang="0">
                  <a:pos x="370" y="3"/>
                </a:cxn>
                <a:cxn ang="0">
                  <a:pos x="367" y="0"/>
                </a:cxn>
                <a:cxn ang="0">
                  <a:pos x="365" y="0"/>
                </a:cxn>
                <a:cxn ang="0">
                  <a:pos x="362" y="2"/>
                </a:cxn>
                <a:cxn ang="0">
                  <a:pos x="362" y="2"/>
                </a:cxn>
              </a:cxnLst>
              <a:rect l="0" t="0" r="r" b="b"/>
              <a:pathLst>
                <a:path w="371" h="411">
                  <a:moveTo>
                    <a:pt x="362" y="2"/>
                  </a:moveTo>
                  <a:lnTo>
                    <a:pt x="362" y="2"/>
                  </a:lnTo>
                  <a:lnTo>
                    <a:pt x="349" y="11"/>
                  </a:lnTo>
                  <a:lnTo>
                    <a:pt x="337" y="21"/>
                  </a:lnTo>
                  <a:lnTo>
                    <a:pt x="325" y="32"/>
                  </a:lnTo>
                  <a:lnTo>
                    <a:pt x="315" y="44"/>
                  </a:lnTo>
                  <a:lnTo>
                    <a:pt x="294" y="68"/>
                  </a:lnTo>
                  <a:lnTo>
                    <a:pt x="274" y="93"/>
                  </a:lnTo>
                  <a:lnTo>
                    <a:pt x="274" y="93"/>
                  </a:lnTo>
                  <a:lnTo>
                    <a:pt x="251" y="121"/>
                  </a:lnTo>
                  <a:lnTo>
                    <a:pt x="227" y="148"/>
                  </a:lnTo>
                  <a:lnTo>
                    <a:pt x="179" y="202"/>
                  </a:lnTo>
                  <a:lnTo>
                    <a:pt x="179" y="202"/>
                  </a:lnTo>
                  <a:lnTo>
                    <a:pt x="91" y="304"/>
                  </a:lnTo>
                  <a:lnTo>
                    <a:pt x="48" y="353"/>
                  </a:lnTo>
                  <a:lnTo>
                    <a:pt x="25" y="378"/>
                  </a:lnTo>
                  <a:lnTo>
                    <a:pt x="1" y="402"/>
                  </a:lnTo>
                  <a:lnTo>
                    <a:pt x="1" y="402"/>
                  </a:lnTo>
                  <a:lnTo>
                    <a:pt x="0" y="403"/>
                  </a:lnTo>
                  <a:lnTo>
                    <a:pt x="0" y="406"/>
                  </a:lnTo>
                  <a:lnTo>
                    <a:pt x="2" y="410"/>
                  </a:lnTo>
                  <a:lnTo>
                    <a:pt x="5" y="411"/>
                  </a:lnTo>
                  <a:lnTo>
                    <a:pt x="8" y="411"/>
                  </a:lnTo>
                  <a:lnTo>
                    <a:pt x="10" y="410"/>
                  </a:lnTo>
                  <a:lnTo>
                    <a:pt x="10" y="410"/>
                  </a:lnTo>
                  <a:lnTo>
                    <a:pt x="55" y="364"/>
                  </a:lnTo>
                  <a:lnTo>
                    <a:pt x="96" y="316"/>
                  </a:lnTo>
                  <a:lnTo>
                    <a:pt x="138" y="267"/>
                  </a:lnTo>
                  <a:lnTo>
                    <a:pt x="180" y="219"/>
                  </a:lnTo>
                  <a:lnTo>
                    <a:pt x="180" y="219"/>
                  </a:lnTo>
                  <a:lnTo>
                    <a:pt x="225" y="168"/>
                  </a:lnTo>
                  <a:lnTo>
                    <a:pt x="269" y="118"/>
                  </a:lnTo>
                  <a:lnTo>
                    <a:pt x="269" y="118"/>
                  </a:lnTo>
                  <a:lnTo>
                    <a:pt x="291" y="89"/>
                  </a:lnTo>
                  <a:lnTo>
                    <a:pt x="315" y="61"/>
                  </a:lnTo>
                  <a:lnTo>
                    <a:pt x="327" y="47"/>
                  </a:lnTo>
                  <a:lnTo>
                    <a:pt x="340" y="34"/>
                  </a:lnTo>
                  <a:lnTo>
                    <a:pt x="353" y="21"/>
                  </a:lnTo>
                  <a:lnTo>
                    <a:pt x="369" y="11"/>
                  </a:lnTo>
                  <a:lnTo>
                    <a:pt x="369" y="11"/>
                  </a:lnTo>
                  <a:lnTo>
                    <a:pt x="370" y="10"/>
                  </a:lnTo>
                  <a:lnTo>
                    <a:pt x="371" y="7"/>
                  </a:lnTo>
                  <a:lnTo>
                    <a:pt x="370" y="3"/>
                  </a:lnTo>
                  <a:lnTo>
                    <a:pt x="367" y="0"/>
                  </a:lnTo>
                  <a:lnTo>
                    <a:pt x="365" y="0"/>
                  </a:lnTo>
                  <a:lnTo>
                    <a:pt x="362" y="2"/>
                  </a:lnTo>
                  <a:lnTo>
                    <a:pt x="362"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0" name="Freeform 421"/>
            <p:cNvSpPr/>
            <p:nvPr/>
          </p:nvSpPr>
          <p:spPr bwMode="auto">
            <a:xfrm>
              <a:off x="6973888" y="1531938"/>
              <a:ext cx="66675" cy="79375"/>
            </a:xfrm>
            <a:custGeom>
              <a:avLst/>
              <a:gdLst/>
              <a:ahLst/>
              <a:cxnLst>
                <a:cxn ang="0">
                  <a:pos x="154" y="4"/>
                </a:cxn>
                <a:cxn ang="0">
                  <a:pos x="154" y="4"/>
                </a:cxn>
                <a:cxn ang="0">
                  <a:pos x="150" y="12"/>
                </a:cxn>
                <a:cxn ang="0">
                  <a:pos x="146" y="20"/>
                </a:cxn>
                <a:cxn ang="0">
                  <a:pos x="136" y="34"/>
                </a:cxn>
                <a:cxn ang="0">
                  <a:pos x="124" y="47"/>
                </a:cxn>
                <a:cxn ang="0">
                  <a:pos x="111" y="59"/>
                </a:cxn>
                <a:cxn ang="0">
                  <a:pos x="111" y="59"/>
                </a:cxn>
                <a:cxn ang="0">
                  <a:pos x="98" y="72"/>
                </a:cxn>
                <a:cxn ang="0">
                  <a:pos x="86" y="85"/>
                </a:cxn>
                <a:cxn ang="0">
                  <a:pos x="64" y="113"/>
                </a:cxn>
                <a:cxn ang="0">
                  <a:pos x="64" y="113"/>
                </a:cxn>
                <a:cxn ang="0">
                  <a:pos x="56" y="122"/>
                </a:cxn>
                <a:cxn ang="0">
                  <a:pos x="47" y="131"/>
                </a:cxn>
                <a:cxn ang="0">
                  <a:pos x="26" y="149"/>
                </a:cxn>
                <a:cxn ang="0">
                  <a:pos x="17" y="160"/>
                </a:cxn>
                <a:cxn ang="0">
                  <a:pos x="9" y="170"/>
                </a:cxn>
                <a:cxn ang="0">
                  <a:pos x="4" y="182"/>
                </a:cxn>
                <a:cxn ang="0">
                  <a:pos x="1" y="187"/>
                </a:cxn>
                <a:cxn ang="0">
                  <a:pos x="0" y="194"/>
                </a:cxn>
                <a:cxn ang="0">
                  <a:pos x="0" y="194"/>
                </a:cxn>
                <a:cxn ang="0">
                  <a:pos x="0" y="196"/>
                </a:cxn>
                <a:cxn ang="0">
                  <a:pos x="1" y="198"/>
                </a:cxn>
                <a:cxn ang="0">
                  <a:pos x="4" y="199"/>
                </a:cxn>
                <a:cxn ang="0">
                  <a:pos x="5" y="199"/>
                </a:cxn>
                <a:cxn ang="0">
                  <a:pos x="9" y="198"/>
                </a:cxn>
                <a:cxn ang="0">
                  <a:pos x="10" y="196"/>
                </a:cxn>
                <a:cxn ang="0">
                  <a:pos x="12" y="194"/>
                </a:cxn>
                <a:cxn ang="0">
                  <a:pos x="12" y="194"/>
                </a:cxn>
                <a:cxn ang="0">
                  <a:pos x="14" y="186"/>
                </a:cxn>
                <a:cxn ang="0">
                  <a:pos x="18" y="178"/>
                </a:cxn>
                <a:cxn ang="0">
                  <a:pos x="25" y="170"/>
                </a:cxn>
                <a:cxn ang="0">
                  <a:pos x="31" y="162"/>
                </a:cxn>
                <a:cxn ang="0">
                  <a:pos x="47" y="148"/>
                </a:cxn>
                <a:cxn ang="0">
                  <a:pos x="60" y="135"/>
                </a:cxn>
                <a:cxn ang="0">
                  <a:pos x="60" y="135"/>
                </a:cxn>
                <a:cxn ang="0">
                  <a:pos x="70" y="123"/>
                </a:cxn>
                <a:cxn ang="0">
                  <a:pos x="80" y="109"/>
                </a:cxn>
                <a:cxn ang="0">
                  <a:pos x="90" y="96"/>
                </a:cxn>
                <a:cxn ang="0">
                  <a:pos x="101" y="84"/>
                </a:cxn>
                <a:cxn ang="0">
                  <a:pos x="101" y="84"/>
                </a:cxn>
                <a:cxn ang="0">
                  <a:pos x="120" y="67"/>
                </a:cxn>
                <a:cxn ang="0">
                  <a:pos x="137" y="49"/>
                </a:cxn>
                <a:cxn ang="0">
                  <a:pos x="146" y="39"/>
                </a:cxn>
                <a:cxn ang="0">
                  <a:pos x="153" y="29"/>
                </a:cxn>
                <a:cxn ang="0">
                  <a:pos x="159" y="19"/>
                </a:cxn>
                <a:cxn ang="0">
                  <a:pos x="166" y="7"/>
                </a:cxn>
                <a:cxn ang="0">
                  <a:pos x="166" y="7"/>
                </a:cxn>
                <a:cxn ang="0">
                  <a:pos x="166" y="4"/>
                </a:cxn>
                <a:cxn ang="0">
                  <a:pos x="165" y="3"/>
                </a:cxn>
                <a:cxn ang="0">
                  <a:pos x="163" y="2"/>
                </a:cxn>
                <a:cxn ang="0">
                  <a:pos x="162" y="0"/>
                </a:cxn>
                <a:cxn ang="0">
                  <a:pos x="158" y="0"/>
                </a:cxn>
                <a:cxn ang="0">
                  <a:pos x="155" y="2"/>
                </a:cxn>
                <a:cxn ang="0">
                  <a:pos x="154" y="4"/>
                </a:cxn>
                <a:cxn ang="0">
                  <a:pos x="154" y="4"/>
                </a:cxn>
              </a:cxnLst>
              <a:rect l="0" t="0" r="r" b="b"/>
              <a:pathLst>
                <a:path w="166" h="199">
                  <a:moveTo>
                    <a:pt x="154" y="4"/>
                  </a:moveTo>
                  <a:lnTo>
                    <a:pt x="154" y="4"/>
                  </a:lnTo>
                  <a:lnTo>
                    <a:pt x="150" y="12"/>
                  </a:lnTo>
                  <a:lnTo>
                    <a:pt x="146" y="20"/>
                  </a:lnTo>
                  <a:lnTo>
                    <a:pt x="136" y="34"/>
                  </a:lnTo>
                  <a:lnTo>
                    <a:pt x="124" y="47"/>
                  </a:lnTo>
                  <a:lnTo>
                    <a:pt x="111" y="59"/>
                  </a:lnTo>
                  <a:lnTo>
                    <a:pt x="111" y="59"/>
                  </a:lnTo>
                  <a:lnTo>
                    <a:pt x="98" y="72"/>
                  </a:lnTo>
                  <a:lnTo>
                    <a:pt x="86" y="85"/>
                  </a:lnTo>
                  <a:lnTo>
                    <a:pt x="64" y="113"/>
                  </a:lnTo>
                  <a:lnTo>
                    <a:pt x="64" y="113"/>
                  </a:lnTo>
                  <a:lnTo>
                    <a:pt x="56" y="122"/>
                  </a:lnTo>
                  <a:lnTo>
                    <a:pt x="47" y="131"/>
                  </a:lnTo>
                  <a:lnTo>
                    <a:pt x="26" y="149"/>
                  </a:lnTo>
                  <a:lnTo>
                    <a:pt x="17" y="160"/>
                  </a:lnTo>
                  <a:lnTo>
                    <a:pt x="9" y="170"/>
                  </a:lnTo>
                  <a:lnTo>
                    <a:pt x="4" y="182"/>
                  </a:lnTo>
                  <a:lnTo>
                    <a:pt x="1" y="187"/>
                  </a:lnTo>
                  <a:lnTo>
                    <a:pt x="0" y="194"/>
                  </a:lnTo>
                  <a:lnTo>
                    <a:pt x="0" y="194"/>
                  </a:lnTo>
                  <a:lnTo>
                    <a:pt x="0" y="196"/>
                  </a:lnTo>
                  <a:lnTo>
                    <a:pt x="1" y="198"/>
                  </a:lnTo>
                  <a:lnTo>
                    <a:pt x="4" y="199"/>
                  </a:lnTo>
                  <a:lnTo>
                    <a:pt x="5" y="199"/>
                  </a:lnTo>
                  <a:lnTo>
                    <a:pt x="9" y="198"/>
                  </a:lnTo>
                  <a:lnTo>
                    <a:pt x="10" y="196"/>
                  </a:lnTo>
                  <a:lnTo>
                    <a:pt x="12" y="194"/>
                  </a:lnTo>
                  <a:lnTo>
                    <a:pt x="12" y="194"/>
                  </a:lnTo>
                  <a:lnTo>
                    <a:pt x="14" y="186"/>
                  </a:lnTo>
                  <a:lnTo>
                    <a:pt x="18" y="178"/>
                  </a:lnTo>
                  <a:lnTo>
                    <a:pt x="25" y="170"/>
                  </a:lnTo>
                  <a:lnTo>
                    <a:pt x="31" y="162"/>
                  </a:lnTo>
                  <a:lnTo>
                    <a:pt x="47" y="148"/>
                  </a:lnTo>
                  <a:lnTo>
                    <a:pt x="60" y="135"/>
                  </a:lnTo>
                  <a:lnTo>
                    <a:pt x="60" y="135"/>
                  </a:lnTo>
                  <a:lnTo>
                    <a:pt x="70" y="123"/>
                  </a:lnTo>
                  <a:lnTo>
                    <a:pt x="80" y="109"/>
                  </a:lnTo>
                  <a:lnTo>
                    <a:pt x="90" y="96"/>
                  </a:lnTo>
                  <a:lnTo>
                    <a:pt x="101" y="84"/>
                  </a:lnTo>
                  <a:lnTo>
                    <a:pt x="101" y="84"/>
                  </a:lnTo>
                  <a:lnTo>
                    <a:pt x="120" y="67"/>
                  </a:lnTo>
                  <a:lnTo>
                    <a:pt x="137" y="49"/>
                  </a:lnTo>
                  <a:lnTo>
                    <a:pt x="146" y="39"/>
                  </a:lnTo>
                  <a:lnTo>
                    <a:pt x="153" y="29"/>
                  </a:lnTo>
                  <a:lnTo>
                    <a:pt x="159" y="19"/>
                  </a:lnTo>
                  <a:lnTo>
                    <a:pt x="166" y="7"/>
                  </a:lnTo>
                  <a:lnTo>
                    <a:pt x="166" y="7"/>
                  </a:lnTo>
                  <a:lnTo>
                    <a:pt x="166" y="4"/>
                  </a:lnTo>
                  <a:lnTo>
                    <a:pt x="165" y="3"/>
                  </a:lnTo>
                  <a:lnTo>
                    <a:pt x="163" y="2"/>
                  </a:lnTo>
                  <a:lnTo>
                    <a:pt x="162" y="0"/>
                  </a:lnTo>
                  <a:lnTo>
                    <a:pt x="158" y="0"/>
                  </a:lnTo>
                  <a:lnTo>
                    <a:pt x="155" y="2"/>
                  </a:lnTo>
                  <a:lnTo>
                    <a:pt x="154" y="4"/>
                  </a:lnTo>
                  <a:lnTo>
                    <a:pt x="154"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1" name="Freeform 422"/>
            <p:cNvSpPr/>
            <p:nvPr/>
          </p:nvSpPr>
          <p:spPr bwMode="auto">
            <a:xfrm>
              <a:off x="6991351" y="1555750"/>
              <a:ext cx="53975" cy="57150"/>
            </a:xfrm>
            <a:custGeom>
              <a:avLst/>
              <a:gdLst/>
              <a:ahLst/>
              <a:cxnLst>
                <a:cxn ang="0">
                  <a:pos x="127" y="2"/>
                </a:cxn>
                <a:cxn ang="0">
                  <a:pos x="127" y="2"/>
                </a:cxn>
                <a:cxn ang="0">
                  <a:pos x="110" y="17"/>
                </a:cxn>
                <a:cxn ang="0">
                  <a:pos x="93" y="30"/>
                </a:cxn>
                <a:cxn ang="0">
                  <a:pos x="75" y="44"/>
                </a:cxn>
                <a:cxn ang="0">
                  <a:pos x="59" y="59"/>
                </a:cxn>
                <a:cxn ang="0">
                  <a:pos x="59" y="59"/>
                </a:cxn>
                <a:cxn ang="0">
                  <a:pos x="44" y="77"/>
                </a:cxn>
                <a:cxn ang="0">
                  <a:pos x="30" y="96"/>
                </a:cxn>
                <a:cxn ang="0">
                  <a:pos x="16" y="115"/>
                </a:cxn>
                <a:cxn ang="0">
                  <a:pos x="2" y="133"/>
                </a:cxn>
                <a:cxn ang="0">
                  <a:pos x="2" y="133"/>
                </a:cxn>
                <a:cxn ang="0">
                  <a:pos x="0" y="136"/>
                </a:cxn>
                <a:cxn ang="0">
                  <a:pos x="0" y="137"/>
                </a:cxn>
                <a:cxn ang="0">
                  <a:pos x="2" y="141"/>
                </a:cxn>
                <a:cxn ang="0">
                  <a:pos x="6" y="144"/>
                </a:cxn>
                <a:cxn ang="0">
                  <a:pos x="8" y="142"/>
                </a:cxn>
                <a:cxn ang="0">
                  <a:pos x="10" y="141"/>
                </a:cxn>
                <a:cxn ang="0">
                  <a:pos x="10" y="141"/>
                </a:cxn>
                <a:cxn ang="0">
                  <a:pos x="24" y="125"/>
                </a:cxn>
                <a:cxn ang="0">
                  <a:pos x="36" y="108"/>
                </a:cxn>
                <a:cxn ang="0">
                  <a:pos x="47" y="90"/>
                </a:cxn>
                <a:cxn ang="0">
                  <a:pos x="61" y="73"/>
                </a:cxn>
                <a:cxn ang="0">
                  <a:pos x="61" y="73"/>
                </a:cxn>
                <a:cxn ang="0">
                  <a:pos x="68" y="65"/>
                </a:cxn>
                <a:cxn ang="0">
                  <a:pos x="78" y="56"/>
                </a:cxn>
                <a:cxn ang="0">
                  <a:pos x="97" y="42"/>
                </a:cxn>
                <a:cxn ang="0">
                  <a:pos x="117" y="26"/>
                </a:cxn>
                <a:cxn ang="0">
                  <a:pos x="135" y="10"/>
                </a:cxn>
                <a:cxn ang="0">
                  <a:pos x="135" y="10"/>
                </a:cxn>
                <a:cxn ang="0">
                  <a:pos x="136" y="8"/>
                </a:cxn>
                <a:cxn ang="0">
                  <a:pos x="138" y="6"/>
                </a:cxn>
                <a:cxn ang="0">
                  <a:pos x="135" y="2"/>
                </a:cxn>
                <a:cxn ang="0">
                  <a:pos x="131" y="0"/>
                </a:cxn>
                <a:cxn ang="0">
                  <a:pos x="130" y="1"/>
                </a:cxn>
                <a:cxn ang="0">
                  <a:pos x="127" y="2"/>
                </a:cxn>
                <a:cxn ang="0">
                  <a:pos x="127" y="2"/>
                </a:cxn>
              </a:cxnLst>
              <a:rect l="0" t="0" r="r" b="b"/>
              <a:pathLst>
                <a:path w="138" h="144">
                  <a:moveTo>
                    <a:pt x="127" y="2"/>
                  </a:moveTo>
                  <a:lnTo>
                    <a:pt x="127" y="2"/>
                  </a:lnTo>
                  <a:lnTo>
                    <a:pt x="110" y="17"/>
                  </a:lnTo>
                  <a:lnTo>
                    <a:pt x="93" y="30"/>
                  </a:lnTo>
                  <a:lnTo>
                    <a:pt x="75" y="44"/>
                  </a:lnTo>
                  <a:lnTo>
                    <a:pt x="59" y="59"/>
                  </a:lnTo>
                  <a:lnTo>
                    <a:pt x="59" y="59"/>
                  </a:lnTo>
                  <a:lnTo>
                    <a:pt x="44" y="77"/>
                  </a:lnTo>
                  <a:lnTo>
                    <a:pt x="30" y="96"/>
                  </a:lnTo>
                  <a:lnTo>
                    <a:pt x="16" y="115"/>
                  </a:lnTo>
                  <a:lnTo>
                    <a:pt x="2" y="133"/>
                  </a:lnTo>
                  <a:lnTo>
                    <a:pt x="2" y="133"/>
                  </a:lnTo>
                  <a:lnTo>
                    <a:pt x="0" y="136"/>
                  </a:lnTo>
                  <a:lnTo>
                    <a:pt x="0" y="137"/>
                  </a:lnTo>
                  <a:lnTo>
                    <a:pt x="2" y="141"/>
                  </a:lnTo>
                  <a:lnTo>
                    <a:pt x="6" y="144"/>
                  </a:lnTo>
                  <a:lnTo>
                    <a:pt x="8" y="142"/>
                  </a:lnTo>
                  <a:lnTo>
                    <a:pt x="10" y="141"/>
                  </a:lnTo>
                  <a:lnTo>
                    <a:pt x="10" y="141"/>
                  </a:lnTo>
                  <a:lnTo>
                    <a:pt x="24" y="125"/>
                  </a:lnTo>
                  <a:lnTo>
                    <a:pt x="36" y="108"/>
                  </a:lnTo>
                  <a:lnTo>
                    <a:pt x="47" y="90"/>
                  </a:lnTo>
                  <a:lnTo>
                    <a:pt x="61" y="73"/>
                  </a:lnTo>
                  <a:lnTo>
                    <a:pt x="61" y="73"/>
                  </a:lnTo>
                  <a:lnTo>
                    <a:pt x="68" y="65"/>
                  </a:lnTo>
                  <a:lnTo>
                    <a:pt x="78" y="56"/>
                  </a:lnTo>
                  <a:lnTo>
                    <a:pt x="97" y="42"/>
                  </a:lnTo>
                  <a:lnTo>
                    <a:pt x="117" y="26"/>
                  </a:lnTo>
                  <a:lnTo>
                    <a:pt x="135" y="10"/>
                  </a:lnTo>
                  <a:lnTo>
                    <a:pt x="135" y="10"/>
                  </a:lnTo>
                  <a:lnTo>
                    <a:pt x="136" y="8"/>
                  </a:lnTo>
                  <a:lnTo>
                    <a:pt x="138" y="6"/>
                  </a:lnTo>
                  <a:lnTo>
                    <a:pt x="135" y="2"/>
                  </a:lnTo>
                  <a:lnTo>
                    <a:pt x="131" y="0"/>
                  </a:lnTo>
                  <a:lnTo>
                    <a:pt x="130" y="1"/>
                  </a:lnTo>
                  <a:lnTo>
                    <a:pt x="127" y="2"/>
                  </a:lnTo>
                  <a:lnTo>
                    <a:pt x="127"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2" name="Freeform 423"/>
            <p:cNvSpPr/>
            <p:nvPr/>
          </p:nvSpPr>
          <p:spPr bwMode="auto">
            <a:xfrm>
              <a:off x="6459538" y="1193800"/>
              <a:ext cx="103188" cy="112713"/>
            </a:xfrm>
            <a:custGeom>
              <a:avLst/>
              <a:gdLst/>
              <a:ahLst/>
              <a:cxnLst>
                <a:cxn ang="0">
                  <a:pos x="248" y="1"/>
                </a:cxn>
                <a:cxn ang="0">
                  <a:pos x="248" y="1"/>
                </a:cxn>
                <a:cxn ang="0">
                  <a:pos x="227" y="14"/>
                </a:cxn>
                <a:cxn ang="0">
                  <a:pos x="208" y="29"/>
                </a:cxn>
                <a:cxn ang="0">
                  <a:pos x="189" y="46"/>
                </a:cxn>
                <a:cxn ang="0">
                  <a:pos x="172" y="64"/>
                </a:cxn>
                <a:cxn ang="0">
                  <a:pos x="138" y="102"/>
                </a:cxn>
                <a:cxn ang="0">
                  <a:pos x="121" y="120"/>
                </a:cxn>
                <a:cxn ang="0">
                  <a:pos x="104" y="138"/>
                </a:cxn>
                <a:cxn ang="0">
                  <a:pos x="104" y="138"/>
                </a:cxn>
                <a:cxn ang="0">
                  <a:pos x="68" y="179"/>
                </a:cxn>
                <a:cxn ang="0">
                  <a:pos x="32" y="221"/>
                </a:cxn>
                <a:cxn ang="0">
                  <a:pos x="32" y="221"/>
                </a:cxn>
                <a:cxn ang="0">
                  <a:pos x="20" y="234"/>
                </a:cxn>
                <a:cxn ang="0">
                  <a:pos x="11" y="248"/>
                </a:cxn>
                <a:cxn ang="0">
                  <a:pos x="7" y="255"/>
                </a:cxn>
                <a:cxn ang="0">
                  <a:pos x="3" y="263"/>
                </a:cxn>
                <a:cxn ang="0">
                  <a:pos x="2" y="271"/>
                </a:cxn>
                <a:cxn ang="0">
                  <a:pos x="0" y="280"/>
                </a:cxn>
                <a:cxn ang="0">
                  <a:pos x="0" y="280"/>
                </a:cxn>
                <a:cxn ang="0">
                  <a:pos x="1" y="282"/>
                </a:cxn>
                <a:cxn ang="0">
                  <a:pos x="1" y="284"/>
                </a:cxn>
                <a:cxn ang="0">
                  <a:pos x="3" y="285"/>
                </a:cxn>
                <a:cxn ang="0">
                  <a:pos x="5" y="285"/>
                </a:cxn>
                <a:cxn ang="0">
                  <a:pos x="9" y="284"/>
                </a:cxn>
                <a:cxn ang="0">
                  <a:pos x="11" y="282"/>
                </a:cxn>
                <a:cxn ang="0">
                  <a:pos x="11" y="280"/>
                </a:cxn>
                <a:cxn ang="0">
                  <a:pos x="11" y="280"/>
                </a:cxn>
                <a:cxn ang="0">
                  <a:pos x="14" y="269"/>
                </a:cxn>
                <a:cxn ang="0">
                  <a:pos x="18" y="259"/>
                </a:cxn>
                <a:cxn ang="0">
                  <a:pos x="23" y="250"/>
                </a:cxn>
                <a:cxn ang="0">
                  <a:pos x="30" y="241"/>
                </a:cxn>
                <a:cxn ang="0">
                  <a:pos x="44" y="222"/>
                </a:cxn>
                <a:cxn ang="0">
                  <a:pos x="58" y="206"/>
                </a:cxn>
                <a:cxn ang="0">
                  <a:pos x="58" y="206"/>
                </a:cxn>
                <a:cxn ang="0">
                  <a:pos x="88" y="172"/>
                </a:cxn>
                <a:cxn ang="0">
                  <a:pos x="120" y="140"/>
                </a:cxn>
                <a:cxn ang="0">
                  <a:pos x="120" y="140"/>
                </a:cxn>
                <a:cxn ang="0">
                  <a:pos x="136" y="123"/>
                </a:cxn>
                <a:cxn ang="0">
                  <a:pos x="151" y="106"/>
                </a:cxn>
                <a:cxn ang="0">
                  <a:pos x="183" y="70"/>
                </a:cxn>
                <a:cxn ang="0">
                  <a:pos x="200" y="53"/>
                </a:cxn>
                <a:cxn ang="0">
                  <a:pos x="217" y="38"/>
                </a:cxn>
                <a:cxn ang="0">
                  <a:pos x="235" y="23"/>
                </a:cxn>
                <a:cxn ang="0">
                  <a:pos x="255" y="10"/>
                </a:cxn>
                <a:cxn ang="0">
                  <a:pos x="255" y="10"/>
                </a:cxn>
                <a:cxn ang="0">
                  <a:pos x="256" y="9"/>
                </a:cxn>
                <a:cxn ang="0">
                  <a:pos x="257" y="8"/>
                </a:cxn>
                <a:cxn ang="0">
                  <a:pos x="256" y="2"/>
                </a:cxn>
                <a:cxn ang="0">
                  <a:pos x="253" y="0"/>
                </a:cxn>
                <a:cxn ang="0">
                  <a:pos x="251" y="0"/>
                </a:cxn>
                <a:cxn ang="0">
                  <a:pos x="248" y="1"/>
                </a:cxn>
                <a:cxn ang="0">
                  <a:pos x="248" y="1"/>
                </a:cxn>
              </a:cxnLst>
              <a:rect l="0" t="0" r="r" b="b"/>
              <a:pathLst>
                <a:path w="257" h="285">
                  <a:moveTo>
                    <a:pt x="248" y="1"/>
                  </a:moveTo>
                  <a:lnTo>
                    <a:pt x="248" y="1"/>
                  </a:lnTo>
                  <a:lnTo>
                    <a:pt x="227" y="14"/>
                  </a:lnTo>
                  <a:lnTo>
                    <a:pt x="208" y="29"/>
                  </a:lnTo>
                  <a:lnTo>
                    <a:pt x="189" y="46"/>
                  </a:lnTo>
                  <a:lnTo>
                    <a:pt x="172" y="64"/>
                  </a:lnTo>
                  <a:lnTo>
                    <a:pt x="138" y="102"/>
                  </a:lnTo>
                  <a:lnTo>
                    <a:pt x="121" y="120"/>
                  </a:lnTo>
                  <a:lnTo>
                    <a:pt x="104" y="138"/>
                  </a:lnTo>
                  <a:lnTo>
                    <a:pt x="104" y="138"/>
                  </a:lnTo>
                  <a:lnTo>
                    <a:pt x="68" y="179"/>
                  </a:lnTo>
                  <a:lnTo>
                    <a:pt x="32" y="221"/>
                  </a:lnTo>
                  <a:lnTo>
                    <a:pt x="32" y="221"/>
                  </a:lnTo>
                  <a:lnTo>
                    <a:pt x="20" y="234"/>
                  </a:lnTo>
                  <a:lnTo>
                    <a:pt x="11" y="248"/>
                  </a:lnTo>
                  <a:lnTo>
                    <a:pt x="7" y="255"/>
                  </a:lnTo>
                  <a:lnTo>
                    <a:pt x="3" y="263"/>
                  </a:lnTo>
                  <a:lnTo>
                    <a:pt x="2" y="271"/>
                  </a:lnTo>
                  <a:lnTo>
                    <a:pt x="0" y="280"/>
                  </a:lnTo>
                  <a:lnTo>
                    <a:pt x="0" y="280"/>
                  </a:lnTo>
                  <a:lnTo>
                    <a:pt x="1" y="282"/>
                  </a:lnTo>
                  <a:lnTo>
                    <a:pt x="1" y="284"/>
                  </a:lnTo>
                  <a:lnTo>
                    <a:pt x="3" y="285"/>
                  </a:lnTo>
                  <a:lnTo>
                    <a:pt x="5" y="285"/>
                  </a:lnTo>
                  <a:lnTo>
                    <a:pt x="9" y="284"/>
                  </a:lnTo>
                  <a:lnTo>
                    <a:pt x="11" y="282"/>
                  </a:lnTo>
                  <a:lnTo>
                    <a:pt x="11" y="280"/>
                  </a:lnTo>
                  <a:lnTo>
                    <a:pt x="11" y="280"/>
                  </a:lnTo>
                  <a:lnTo>
                    <a:pt x="14" y="269"/>
                  </a:lnTo>
                  <a:lnTo>
                    <a:pt x="18" y="259"/>
                  </a:lnTo>
                  <a:lnTo>
                    <a:pt x="23" y="250"/>
                  </a:lnTo>
                  <a:lnTo>
                    <a:pt x="30" y="241"/>
                  </a:lnTo>
                  <a:lnTo>
                    <a:pt x="44" y="222"/>
                  </a:lnTo>
                  <a:lnTo>
                    <a:pt x="58" y="206"/>
                  </a:lnTo>
                  <a:lnTo>
                    <a:pt x="58" y="206"/>
                  </a:lnTo>
                  <a:lnTo>
                    <a:pt x="88" y="172"/>
                  </a:lnTo>
                  <a:lnTo>
                    <a:pt x="120" y="140"/>
                  </a:lnTo>
                  <a:lnTo>
                    <a:pt x="120" y="140"/>
                  </a:lnTo>
                  <a:lnTo>
                    <a:pt x="136" y="123"/>
                  </a:lnTo>
                  <a:lnTo>
                    <a:pt x="151" y="106"/>
                  </a:lnTo>
                  <a:lnTo>
                    <a:pt x="183" y="70"/>
                  </a:lnTo>
                  <a:lnTo>
                    <a:pt x="200" y="53"/>
                  </a:lnTo>
                  <a:lnTo>
                    <a:pt x="217" y="38"/>
                  </a:lnTo>
                  <a:lnTo>
                    <a:pt x="235" y="23"/>
                  </a:lnTo>
                  <a:lnTo>
                    <a:pt x="255" y="10"/>
                  </a:lnTo>
                  <a:lnTo>
                    <a:pt x="255" y="10"/>
                  </a:lnTo>
                  <a:lnTo>
                    <a:pt x="256" y="9"/>
                  </a:lnTo>
                  <a:lnTo>
                    <a:pt x="257" y="8"/>
                  </a:lnTo>
                  <a:lnTo>
                    <a:pt x="256" y="2"/>
                  </a:lnTo>
                  <a:lnTo>
                    <a:pt x="253" y="0"/>
                  </a:lnTo>
                  <a:lnTo>
                    <a:pt x="251" y="0"/>
                  </a:lnTo>
                  <a:lnTo>
                    <a:pt x="248" y="1"/>
                  </a:lnTo>
                  <a:lnTo>
                    <a:pt x="24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3" name="Freeform 424"/>
            <p:cNvSpPr/>
            <p:nvPr/>
          </p:nvSpPr>
          <p:spPr bwMode="auto">
            <a:xfrm>
              <a:off x="6483351" y="1208088"/>
              <a:ext cx="153988" cy="193675"/>
            </a:xfrm>
            <a:custGeom>
              <a:avLst/>
              <a:gdLst/>
              <a:ahLst/>
              <a:cxnLst>
                <a:cxn ang="0">
                  <a:pos x="377" y="3"/>
                </a:cxn>
                <a:cxn ang="0">
                  <a:pos x="369" y="18"/>
                </a:cxn>
                <a:cxn ang="0">
                  <a:pos x="358" y="30"/>
                </a:cxn>
                <a:cxn ang="0">
                  <a:pos x="347" y="47"/>
                </a:cxn>
                <a:cxn ang="0">
                  <a:pos x="335" y="64"/>
                </a:cxn>
                <a:cxn ang="0">
                  <a:pos x="307" y="92"/>
                </a:cxn>
                <a:cxn ang="0">
                  <a:pos x="280" y="118"/>
                </a:cxn>
                <a:cxn ang="0">
                  <a:pos x="224" y="186"/>
                </a:cxn>
                <a:cxn ang="0">
                  <a:pos x="168" y="255"/>
                </a:cxn>
                <a:cxn ang="0">
                  <a:pos x="122" y="317"/>
                </a:cxn>
                <a:cxn ang="0">
                  <a:pos x="79" y="382"/>
                </a:cxn>
                <a:cxn ang="0">
                  <a:pos x="73" y="390"/>
                </a:cxn>
                <a:cxn ang="0">
                  <a:pos x="55" y="411"/>
                </a:cxn>
                <a:cxn ang="0">
                  <a:pos x="28" y="437"/>
                </a:cxn>
                <a:cxn ang="0">
                  <a:pos x="24" y="445"/>
                </a:cxn>
                <a:cxn ang="0">
                  <a:pos x="11" y="468"/>
                </a:cxn>
                <a:cxn ang="0">
                  <a:pos x="4" y="474"/>
                </a:cxn>
                <a:cxn ang="0">
                  <a:pos x="3" y="474"/>
                </a:cxn>
                <a:cxn ang="0">
                  <a:pos x="0" y="479"/>
                </a:cxn>
                <a:cxn ang="0">
                  <a:pos x="0" y="484"/>
                </a:cxn>
                <a:cxn ang="0">
                  <a:pos x="1" y="488"/>
                </a:cxn>
                <a:cxn ang="0">
                  <a:pos x="9" y="488"/>
                </a:cxn>
                <a:cxn ang="0">
                  <a:pos x="12" y="484"/>
                </a:cxn>
                <a:cxn ang="0">
                  <a:pos x="12" y="483"/>
                </a:cxn>
                <a:cxn ang="0">
                  <a:pos x="13" y="481"/>
                </a:cxn>
                <a:cxn ang="0">
                  <a:pos x="16" y="479"/>
                </a:cxn>
                <a:cxn ang="0">
                  <a:pos x="21" y="470"/>
                </a:cxn>
                <a:cxn ang="0">
                  <a:pos x="45" y="438"/>
                </a:cxn>
                <a:cxn ang="0">
                  <a:pos x="72" y="408"/>
                </a:cxn>
                <a:cxn ang="0">
                  <a:pos x="79" y="402"/>
                </a:cxn>
                <a:cxn ang="0">
                  <a:pos x="94" y="379"/>
                </a:cxn>
                <a:cxn ang="0">
                  <a:pos x="113" y="347"/>
                </a:cxn>
                <a:cxn ang="0">
                  <a:pos x="143" y="304"/>
                </a:cxn>
                <a:cxn ang="0">
                  <a:pos x="177" y="263"/>
                </a:cxn>
                <a:cxn ang="0">
                  <a:pos x="238" y="186"/>
                </a:cxn>
                <a:cxn ang="0">
                  <a:pos x="285" y="128"/>
                </a:cxn>
                <a:cxn ang="0">
                  <a:pos x="304" y="111"/>
                </a:cxn>
                <a:cxn ang="0">
                  <a:pos x="317" y="98"/>
                </a:cxn>
                <a:cxn ang="0">
                  <a:pos x="343" y="72"/>
                </a:cxn>
                <a:cxn ang="0">
                  <a:pos x="355" y="58"/>
                </a:cxn>
                <a:cxn ang="0">
                  <a:pos x="383" y="20"/>
                </a:cxn>
                <a:cxn ang="0">
                  <a:pos x="389" y="7"/>
                </a:cxn>
                <a:cxn ang="0">
                  <a:pos x="389" y="4"/>
                </a:cxn>
                <a:cxn ang="0">
                  <a:pos x="383" y="0"/>
                </a:cxn>
                <a:cxn ang="0">
                  <a:pos x="378" y="1"/>
                </a:cxn>
                <a:cxn ang="0">
                  <a:pos x="377" y="3"/>
                </a:cxn>
              </a:cxnLst>
              <a:rect l="0" t="0" r="r" b="b"/>
              <a:pathLst>
                <a:path w="389" h="489">
                  <a:moveTo>
                    <a:pt x="377" y="3"/>
                  </a:moveTo>
                  <a:lnTo>
                    <a:pt x="377" y="3"/>
                  </a:lnTo>
                  <a:lnTo>
                    <a:pt x="374" y="12"/>
                  </a:lnTo>
                  <a:lnTo>
                    <a:pt x="369" y="18"/>
                  </a:lnTo>
                  <a:lnTo>
                    <a:pt x="364" y="24"/>
                  </a:lnTo>
                  <a:lnTo>
                    <a:pt x="358" y="30"/>
                  </a:lnTo>
                  <a:lnTo>
                    <a:pt x="358" y="30"/>
                  </a:lnTo>
                  <a:lnTo>
                    <a:pt x="347" y="47"/>
                  </a:lnTo>
                  <a:lnTo>
                    <a:pt x="335" y="64"/>
                  </a:lnTo>
                  <a:lnTo>
                    <a:pt x="335" y="64"/>
                  </a:lnTo>
                  <a:lnTo>
                    <a:pt x="322" y="79"/>
                  </a:lnTo>
                  <a:lnTo>
                    <a:pt x="307" y="92"/>
                  </a:lnTo>
                  <a:lnTo>
                    <a:pt x="293" y="103"/>
                  </a:lnTo>
                  <a:lnTo>
                    <a:pt x="280" y="118"/>
                  </a:lnTo>
                  <a:lnTo>
                    <a:pt x="280" y="118"/>
                  </a:lnTo>
                  <a:lnTo>
                    <a:pt x="224" y="186"/>
                  </a:lnTo>
                  <a:lnTo>
                    <a:pt x="168" y="255"/>
                  </a:lnTo>
                  <a:lnTo>
                    <a:pt x="168" y="255"/>
                  </a:lnTo>
                  <a:lnTo>
                    <a:pt x="144" y="285"/>
                  </a:lnTo>
                  <a:lnTo>
                    <a:pt x="122" y="317"/>
                  </a:lnTo>
                  <a:lnTo>
                    <a:pt x="99" y="349"/>
                  </a:lnTo>
                  <a:lnTo>
                    <a:pt x="79" y="382"/>
                  </a:lnTo>
                  <a:lnTo>
                    <a:pt x="79" y="382"/>
                  </a:lnTo>
                  <a:lnTo>
                    <a:pt x="73" y="390"/>
                  </a:lnTo>
                  <a:lnTo>
                    <a:pt x="68" y="396"/>
                  </a:lnTo>
                  <a:lnTo>
                    <a:pt x="55" y="411"/>
                  </a:lnTo>
                  <a:lnTo>
                    <a:pt x="41" y="424"/>
                  </a:lnTo>
                  <a:lnTo>
                    <a:pt x="28" y="437"/>
                  </a:lnTo>
                  <a:lnTo>
                    <a:pt x="28" y="437"/>
                  </a:lnTo>
                  <a:lnTo>
                    <a:pt x="24" y="445"/>
                  </a:lnTo>
                  <a:lnTo>
                    <a:pt x="17" y="457"/>
                  </a:lnTo>
                  <a:lnTo>
                    <a:pt x="11" y="468"/>
                  </a:lnTo>
                  <a:lnTo>
                    <a:pt x="7" y="471"/>
                  </a:lnTo>
                  <a:lnTo>
                    <a:pt x="4" y="474"/>
                  </a:lnTo>
                  <a:lnTo>
                    <a:pt x="4" y="474"/>
                  </a:lnTo>
                  <a:lnTo>
                    <a:pt x="3" y="474"/>
                  </a:lnTo>
                  <a:lnTo>
                    <a:pt x="1" y="475"/>
                  </a:lnTo>
                  <a:lnTo>
                    <a:pt x="0" y="479"/>
                  </a:lnTo>
                  <a:lnTo>
                    <a:pt x="0" y="484"/>
                  </a:lnTo>
                  <a:lnTo>
                    <a:pt x="0" y="484"/>
                  </a:lnTo>
                  <a:lnTo>
                    <a:pt x="0" y="487"/>
                  </a:lnTo>
                  <a:lnTo>
                    <a:pt x="1" y="488"/>
                  </a:lnTo>
                  <a:lnTo>
                    <a:pt x="5" y="489"/>
                  </a:lnTo>
                  <a:lnTo>
                    <a:pt x="9" y="488"/>
                  </a:lnTo>
                  <a:lnTo>
                    <a:pt x="11" y="487"/>
                  </a:lnTo>
                  <a:lnTo>
                    <a:pt x="12" y="484"/>
                  </a:lnTo>
                  <a:lnTo>
                    <a:pt x="12" y="484"/>
                  </a:lnTo>
                  <a:lnTo>
                    <a:pt x="12" y="483"/>
                  </a:lnTo>
                  <a:lnTo>
                    <a:pt x="12" y="483"/>
                  </a:lnTo>
                  <a:lnTo>
                    <a:pt x="13" y="481"/>
                  </a:lnTo>
                  <a:lnTo>
                    <a:pt x="13" y="481"/>
                  </a:lnTo>
                  <a:lnTo>
                    <a:pt x="16" y="479"/>
                  </a:lnTo>
                  <a:lnTo>
                    <a:pt x="18" y="476"/>
                  </a:lnTo>
                  <a:lnTo>
                    <a:pt x="21" y="470"/>
                  </a:lnTo>
                  <a:lnTo>
                    <a:pt x="21" y="470"/>
                  </a:lnTo>
                  <a:lnTo>
                    <a:pt x="45" y="438"/>
                  </a:lnTo>
                  <a:lnTo>
                    <a:pt x="58" y="423"/>
                  </a:lnTo>
                  <a:lnTo>
                    <a:pt x="72" y="408"/>
                  </a:lnTo>
                  <a:lnTo>
                    <a:pt x="72" y="408"/>
                  </a:lnTo>
                  <a:lnTo>
                    <a:pt x="79" y="402"/>
                  </a:lnTo>
                  <a:lnTo>
                    <a:pt x="85" y="395"/>
                  </a:lnTo>
                  <a:lnTo>
                    <a:pt x="94" y="379"/>
                  </a:lnTo>
                  <a:lnTo>
                    <a:pt x="113" y="347"/>
                  </a:lnTo>
                  <a:lnTo>
                    <a:pt x="113" y="347"/>
                  </a:lnTo>
                  <a:lnTo>
                    <a:pt x="127" y="326"/>
                  </a:lnTo>
                  <a:lnTo>
                    <a:pt x="143" y="304"/>
                  </a:lnTo>
                  <a:lnTo>
                    <a:pt x="177" y="263"/>
                  </a:lnTo>
                  <a:lnTo>
                    <a:pt x="177" y="263"/>
                  </a:lnTo>
                  <a:lnTo>
                    <a:pt x="238" y="186"/>
                  </a:lnTo>
                  <a:lnTo>
                    <a:pt x="238" y="186"/>
                  </a:lnTo>
                  <a:lnTo>
                    <a:pt x="270" y="147"/>
                  </a:lnTo>
                  <a:lnTo>
                    <a:pt x="285" y="128"/>
                  </a:lnTo>
                  <a:lnTo>
                    <a:pt x="294" y="119"/>
                  </a:lnTo>
                  <a:lnTo>
                    <a:pt x="304" y="111"/>
                  </a:lnTo>
                  <a:lnTo>
                    <a:pt x="304" y="111"/>
                  </a:lnTo>
                  <a:lnTo>
                    <a:pt x="317" y="98"/>
                  </a:lnTo>
                  <a:lnTo>
                    <a:pt x="331" y="85"/>
                  </a:lnTo>
                  <a:lnTo>
                    <a:pt x="343" y="72"/>
                  </a:lnTo>
                  <a:lnTo>
                    <a:pt x="355" y="58"/>
                  </a:lnTo>
                  <a:lnTo>
                    <a:pt x="355" y="58"/>
                  </a:lnTo>
                  <a:lnTo>
                    <a:pt x="374" y="33"/>
                  </a:lnTo>
                  <a:lnTo>
                    <a:pt x="383" y="20"/>
                  </a:lnTo>
                  <a:lnTo>
                    <a:pt x="386" y="13"/>
                  </a:lnTo>
                  <a:lnTo>
                    <a:pt x="389" y="7"/>
                  </a:lnTo>
                  <a:lnTo>
                    <a:pt x="389" y="7"/>
                  </a:lnTo>
                  <a:lnTo>
                    <a:pt x="389" y="4"/>
                  </a:lnTo>
                  <a:lnTo>
                    <a:pt x="387" y="1"/>
                  </a:lnTo>
                  <a:lnTo>
                    <a:pt x="383" y="0"/>
                  </a:lnTo>
                  <a:lnTo>
                    <a:pt x="379" y="0"/>
                  </a:lnTo>
                  <a:lnTo>
                    <a:pt x="378" y="1"/>
                  </a:lnTo>
                  <a:lnTo>
                    <a:pt x="377" y="3"/>
                  </a:lnTo>
                  <a:lnTo>
                    <a:pt x="37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4" name="Freeform 425"/>
            <p:cNvSpPr/>
            <p:nvPr/>
          </p:nvSpPr>
          <p:spPr bwMode="auto">
            <a:xfrm>
              <a:off x="6594476" y="1293813"/>
              <a:ext cx="74613" cy="103188"/>
            </a:xfrm>
            <a:custGeom>
              <a:avLst/>
              <a:gdLst/>
              <a:ahLst/>
              <a:cxnLst>
                <a:cxn ang="0">
                  <a:pos x="179" y="1"/>
                </a:cxn>
                <a:cxn ang="0">
                  <a:pos x="179" y="1"/>
                </a:cxn>
                <a:cxn ang="0">
                  <a:pos x="165" y="17"/>
                </a:cxn>
                <a:cxn ang="0">
                  <a:pos x="152" y="33"/>
                </a:cxn>
                <a:cxn ang="0">
                  <a:pos x="127" y="64"/>
                </a:cxn>
                <a:cxn ang="0">
                  <a:pos x="102" y="97"/>
                </a:cxn>
                <a:cxn ang="0">
                  <a:pos x="77" y="129"/>
                </a:cxn>
                <a:cxn ang="0">
                  <a:pos x="77" y="129"/>
                </a:cxn>
                <a:cxn ang="0">
                  <a:pos x="52" y="162"/>
                </a:cxn>
                <a:cxn ang="0">
                  <a:pos x="42" y="178"/>
                </a:cxn>
                <a:cxn ang="0">
                  <a:pos x="31" y="196"/>
                </a:cxn>
                <a:cxn ang="0">
                  <a:pos x="31" y="196"/>
                </a:cxn>
                <a:cxn ang="0">
                  <a:pos x="13" y="225"/>
                </a:cxn>
                <a:cxn ang="0">
                  <a:pos x="5" y="239"/>
                </a:cxn>
                <a:cxn ang="0">
                  <a:pos x="3" y="247"/>
                </a:cxn>
                <a:cxn ang="0">
                  <a:pos x="0" y="255"/>
                </a:cxn>
                <a:cxn ang="0">
                  <a:pos x="0" y="255"/>
                </a:cxn>
                <a:cxn ang="0">
                  <a:pos x="0" y="258"/>
                </a:cxn>
                <a:cxn ang="0">
                  <a:pos x="1" y="260"/>
                </a:cxn>
                <a:cxn ang="0">
                  <a:pos x="5" y="263"/>
                </a:cxn>
                <a:cxn ang="0">
                  <a:pos x="7" y="263"/>
                </a:cxn>
                <a:cxn ang="0">
                  <a:pos x="9" y="262"/>
                </a:cxn>
                <a:cxn ang="0">
                  <a:pos x="10" y="260"/>
                </a:cxn>
                <a:cxn ang="0">
                  <a:pos x="12" y="259"/>
                </a:cxn>
                <a:cxn ang="0">
                  <a:pos x="12" y="259"/>
                </a:cxn>
                <a:cxn ang="0">
                  <a:pos x="13" y="251"/>
                </a:cxn>
                <a:cxn ang="0">
                  <a:pos x="16" y="243"/>
                </a:cxn>
                <a:cxn ang="0">
                  <a:pos x="24" y="229"/>
                </a:cxn>
                <a:cxn ang="0">
                  <a:pos x="41" y="201"/>
                </a:cxn>
                <a:cxn ang="0">
                  <a:pos x="41" y="201"/>
                </a:cxn>
                <a:cxn ang="0">
                  <a:pos x="52" y="183"/>
                </a:cxn>
                <a:cxn ang="0">
                  <a:pos x="64" y="165"/>
                </a:cxn>
                <a:cxn ang="0">
                  <a:pos x="92" y="131"/>
                </a:cxn>
                <a:cxn ang="0">
                  <a:pos x="92" y="131"/>
                </a:cxn>
                <a:cxn ang="0">
                  <a:pos x="115" y="99"/>
                </a:cxn>
                <a:cxn ang="0">
                  <a:pos x="137" y="69"/>
                </a:cxn>
                <a:cxn ang="0">
                  <a:pos x="161" y="39"/>
                </a:cxn>
                <a:cxn ang="0">
                  <a:pos x="174" y="24"/>
                </a:cxn>
                <a:cxn ang="0">
                  <a:pos x="187" y="10"/>
                </a:cxn>
                <a:cxn ang="0">
                  <a:pos x="187" y="10"/>
                </a:cxn>
                <a:cxn ang="0">
                  <a:pos x="188" y="8"/>
                </a:cxn>
                <a:cxn ang="0">
                  <a:pos x="188" y="5"/>
                </a:cxn>
                <a:cxn ang="0">
                  <a:pos x="187" y="1"/>
                </a:cxn>
                <a:cxn ang="0">
                  <a:pos x="183" y="0"/>
                </a:cxn>
                <a:cxn ang="0">
                  <a:pos x="181" y="0"/>
                </a:cxn>
                <a:cxn ang="0">
                  <a:pos x="179" y="1"/>
                </a:cxn>
                <a:cxn ang="0">
                  <a:pos x="179" y="1"/>
                </a:cxn>
              </a:cxnLst>
              <a:rect l="0" t="0" r="r" b="b"/>
              <a:pathLst>
                <a:path w="188" h="263">
                  <a:moveTo>
                    <a:pt x="179" y="1"/>
                  </a:moveTo>
                  <a:lnTo>
                    <a:pt x="179" y="1"/>
                  </a:lnTo>
                  <a:lnTo>
                    <a:pt x="165" y="17"/>
                  </a:lnTo>
                  <a:lnTo>
                    <a:pt x="152" y="33"/>
                  </a:lnTo>
                  <a:lnTo>
                    <a:pt x="127" y="64"/>
                  </a:lnTo>
                  <a:lnTo>
                    <a:pt x="102" y="97"/>
                  </a:lnTo>
                  <a:lnTo>
                    <a:pt x="77" y="129"/>
                  </a:lnTo>
                  <a:lnTo>
                    <a:pt x="77" y="129"/>
                  </a:lnTo>
                  <a:lnTo>
                    <a:pt x="52" y="162"/>
                  </a:lnTo>
                  <a:lnTo>
                    <a:pt x="42" y="178"/>
                  </a:lnTo>
                  <a:lnTo>
                    <a:pt x="31" y="196"/>
                  </a:lnTo>
                  <a:lnTo>
                    <a:pt x="31" y="196"/>
                  </a:lnTo>
                  <a:lnTo>
                    <a:pt x="13" y="225"/>
                  </a:lnTo>
                  <a:lnTo>
                    <a:pt x="5" y="239"/>
                  </a:lnTo>
                  <a:lnTo>
                    <a:pt x="3" y="247"/>
                  </a:lnTo>
                  <a:lnTo>
                    <a:pt x="0" y="255"/>
                  </a:lnTo>
                  <a:lnTo>
                    <a:pt x="0" y="255"/>
                  </a:lnTo>
                  <a:lnTo>
                    <a:pt x="0" y="258"/>
                  </a:lnTo>
                  <a:lnTo>
                    <a:pt x="1" y="260"/>
                  </a:lnTo>
                  <a:lnTo>
                    <a:pt x="5" y="263"/>
                  </a:lnTo>
                  <a:lnTo>
                    <a:pt x="7" y="263"/>
                  </a:lnTo>
                  <a:lnTo>
                    <a:pt x="9" y="262"/>
                  </a:lnTo>
                  <a:lnTo>
                    <a:pt x="10" y="260"/>
                  </a:lnTo>
                  <a:lnTo>
                    <a:pt x="12" y="259"/>
                  </a:lnTo>
                  <a:lnTo>
                    <a:pt x="12" y="259"/>
                  </a:lnTo>
                  <a:lnTo>
                    <a:pt x="13" y="251"/>
                  </a:lnTo>
                  <a:lnTo>
                    <a:pt x="16" y="243"/>
                  </a:lnTo>
                  <a:lnTo>
                    <a:pt x="24" y="229"/>
                  </a:lnTo>
                  <a:lnTo>
                    <a:pt x="41" y="201"/>
                  </a:lnTo>
                  <a:lnTo>
                    <a:pt x="41" y="201"/>
                  </a:lnTo>
                  <a:lnTo>
                    <a:pt x="52" y="183"/>
                  </a:lnTo>
                  <a:lnTo>
                    <a:pt x="64" y="165"/>
                  </a:lnTo>
                  <a:lnTo>
                    <a:pt x="92" y="131"/>
                  </a:lnTo>
                  <a:lnTo>
                    <a:pt x="92" y="131"/>
                  </a:lnTo>
                  <a:lnTo>
                    <a:pt x="115" y="99"/>
                  </a:lnTo>
                  <a:lnTo>
                    <a:pt x="137" y="69"/>
                  </a:lnTo>
                  <a:lnTo>
                    <a:pt x="161" y="39"/>
                  </a:lnTo>
                  <a:lnTo>
                    <a:pt x="174" y="24"/>
                  </a:lnTo>
                  <a:lnTo>
                    <a:pt x="187" y="10"/>
                  </a:lnTo>
                  <a:lnTo>
                    <a:pt x="187" y="10"/>
                  </a:lnTo>
                  <a:lnTo>
                    <a:pt x="188" y="8"/>
                  </a:lnTo>
                  <a:lnTo>
                    <a:pt x="188" y="5"/>
                  </a:lnTo>
                  <a:lnTo>
                    <a:pt x="187" y="1"/>
                  </a:lnTo>
                  <a:lnTo>
                    <a:pt x="183" y="0"/>
                  </a:lnTo>
                  <a:lnTo>
                    <a:pt x="181" y="0"/>
                  </a:lnTo>
                  <a:lnTo>
                    <a:pt x="179" y="1"/>
                  </a:lnTo>
                  <a:lnTo>
                    <a:pt x="17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5" name="Freeform 426"/>
            <p:cNvSpPr/>
            <p:nvPr/>
          </p:nvSpPr>
          <p:spPr bwMode="auto">
            <a:xfrm>
              <a:off x="6626226" y="1341438"/>
              <a:ext cx="42863" cy="63500"/>
            </a:xfrm>
            <a:custGeom>
              <a:avLst/>
              <a:gdLst/>
              <a:ahLst/>
              <a:cxnLst>
                <a:cxn ang="0">
                  <a:pos x="97" y="4"/>
                </a:cxn>
                <a:cxn ang="0">
                  <a:pos x="97" y="4"/>
                </a:cxn>
                <a:cxn ang="0">
                  <a:pos x="93" y="15"/>
                </a:cxn>
                <a:cxn ang="0">
                  <a:pos x="87" y="24"/>
                </a:cxn>
                <a:cxn ang="0">
                  <a:pos x="80" y="33"/>
                </a:cxn>
                <a:cxn ang="0">
                  <a:pos x="73" y="41"/>
                </a:cxn>
                <a:cxn ang="0">
                  <a:pos x="57" y="57"/>
                </a:cxn>
                <a:cxn ang="0">
                  <a:pos x="50" y="66"/>
                </a:cxn>
                <a:cxn ang="0">
                  <a:pos x="43" y="75"/>
                </a:cxn>
                <a:cxn ang="0">
                  <a:pos x="43" y="75"/>
                </a:cxn>
                <a:cxn ang="0">
                  <a:pos x="30" y="93"/>
                </a:cxn>
                <a:cxn ang="0">
                  <a:pos x="18" y="111"/>
                </a:cxn>
                <a:cxn ang="0">
                  <a:pos x="12" y="121"/>
                </a:cxn>
                <a:cxn ang="0">
                  <a:pos x="8" y="131"/>
                </a:cxn>
                <a:cxn ang="0">
                  <a:pos x="4" y="142"/>
                </a:cxn>
                <a:cxn ang="0">
                  <a:pos x="0" y="152"/>
                </a:cxn>
                <a:cxn ang="0">
                  <a:pos x="0" y="152"/>
                </a:cxn>
                <a:cxn ang="0">
                  <a:pos x="0" y="155"/>
                </a:cxn>
                <a:cxn ang="0">
                  <a:pos x="1" y="157"/>
                </a:cxn>
                <a:cxn ang="0">
                  <a:pos x="5" y="160"/>
                </a:cxn>
                <a:cxn ang="0">
                  <a:pos x="9" y="160"/>
                </a:cxn>
                <a:cxn ang="0">
                  <a:pos x="10" y="157"/>
                </a:cxn>
                <a:cxn ang="0">
                  <a:pos x="12" y="156"/>
                </a:cxn>
                <a:cxn ang="0">
                  <a:pos x="12" y="156"/>
                </a:cxn>
                <a:cxn ang="0">
                  <a:pos x="14" y="144"/>
                </a:cxn>
                <a:cxn ang="0">
                  <a:pos x="19" y="132"/>
                </a:cxn>
                <a:cxn ang="0">
                  <a:pos x="25" y="122"/>
                </a:cxn>
                <a:cxn ang="0">
                  <a:pos x="30" y="113"/>
                </a:cxn>
                <a:cxn ang="0">
                  <a:pos x="43" y="92"/>
                </a:cxn>
                <a:cxn ang="0">
                  <a:pos x="57" y="72"/>
                </a:cxn>
                <a:cxn ang="0">
                  <a:pos x="57" y="72"/>
                </a:cxn>
                <a:cxn ang="0">
                  <a:pos x="64" y="64"/>
                </a:cxn>
                <a:cxn ang="0">
                  <a:pos x="70" y="57"/>
                </a:cxn>
                <a:cxn ang="0">
                  <a:pos x="85" y="42"/>
                </a:cxn>
                <a:cxn ang="0">
                  <a:pos x="93" y="34"/>
                </a:cxn>
                <a:cxn ang="0">
                  <a:pos x="98" y="26"/>
                </a:cxn>
                <a:cxn ang="0">
                  <a:pos x="104" y="17"/>
                </a:cxn>
                <a:cxn ang="0">
                  <a:pos x="108" y="7"/>
                </a:cxn>
                <a:cxn ang="0">
                  <a:pos x="108" y="7"/>
                </a:cxn>
                <a:cxn ang="0">
                  <a:pos x="108" y="4"/>
                </a:cxn>
                <a:cxn ang="0">
                  <a:pos x="108" y="3"/>
                </a:cxn>
                <a:cxn ang="0">
                  <a:pos x="104" y="0"/>
                </a:cxn>
                <a:cxn ang="0">
                  <a:pos x="101" y="0"/>
                </a:cxn>
                <a:cxn ang="0">
                  <a:pos x="98" y="2"/>
                </a:cxn>
                <a:cxn ang="0">
                  <a:pos x="97" y="4"/>
                </a:cxn>
                <a:cxn ang="0">
                  <a:pos x="97" y="4"/>
                </a:cxn>
              </a:cxnLst>
              <a:rect l="0" t="0" r="r" b="b"/>
              <a:pathLst>
                <a:path w="108" h="160">
                  <a:moveTo>
                    <a:pt x="97" y="4"/>
                  </a:moveTo>
                  <a:lnTo>
                    <a:pt x="97" y="4"/>
                  </a:lnTo>
                  <a:lnTo>
                    <a:pt x="93" y="15"/>
                  </a:lnTo>
                  <a:lnTo>
                    <a:pt x="87" y="24"/>
                  </a:lnTo>
                  <a:lnTo>
                    <a:pt x="80" y="33"/>
                  </a:lnTo>
                  <a:lnTo>
                    <a:pt x="73" y="41"/>
                  </a:lnTo>
                  <a:lnTo>
                    <a:pt x="57" y="57"/>
                  </a:lnTo>
                  <a:lnTo>
                    <a:pt x="50" y="66"/>
                  </a:lnTo>
                  <a:lnTo>
                    <a:pt x="43" y="75"/>
                  </a:lnTo>
                  <a:lnTo>
                    <a:pt x="43" y="75"/>
                  </a:lnTo>
                  <a:lnTo>
                    <a:pt x="30" y="93"/>
                  </a:lnTo>
                  <a:lnTo>
                    <a:pt x="18" y="111"/>
                  </a:lnTo>
                  <a:lnTo>
                    <a:pt x="12" y="121"/>
                  </a:lnTo>
                  <a:lnTo>
                    <a:pt x="8" y="131"/>
                  </a:lnTo>
                  <a:lnTo>
                    <a:pt x="4" y="142"/>
                  </a:lnTo>
                  <a:lnTo>
                    <a:pt x="0" y="152"/>
                  </a:lnTo>
                  <a:lnTo>
                    <a:pt x="0" y="152"/>
                  </a:lnTo>
                  <a:lnTo>
                    <a:pt x="0" y="155"/>
                  </a:lnTo>
                  <a:lnTo>
                    <a:pt x="1" y="157"/>
                  </a:lnTo>
                  <a:lnTo>
                    <a:pt x="5" y="160"/>
                  </a:lnTo>
                  <a:lnTo>
                    <a:pt x="9" y="160"/>
                  </a:lnTo>
                  <a:lnTo>
                    <a:pt x="10" y="157"/>
                  </a:lnTo>
                  <a:lnTo>
                    <a:pt x="12" y="156"/>
                  </a:lnTo>
                  <a:lnTo>
                    <a:pt x="12" y="156"/>
                  </a:lnTo>
                  <a:lnTo>
                    <a:pt x="14" y="144"/>
                  </a:lnTo>
                  <a:lnTo>
                    <a:pt x="19" y="132"/>
                  </a:lnTo>
                  <a:lnTo>
                    <a:pt x="25" y="122"/>
                  </a:lnTo>
                  <a:lnTo>
                    <a:pt x="30" y="113"/>
                  </a:lnTo>
                  <a:lnTo>
                    <a:pt x="43" y="92"/>
                  </a:lnTo>
                  <a:lnTo>
                    <a:pt x="57" y="72"/>
                  </a:lnTo>
                  <a:lnTo>
                    <a:pt x="57" y="72"/>
                  </a:lnTo>
                  <a:lnTo>
                    <a:pt x="64" y="64"/>
                  </a:lnTo>
                  <a:lnTo>
                    <a:pt x="70" y="57"/>
                  </a:lnTo>
                  <a:lnTo>
                    <a:pt x="85" y="42"/>
                  </a:lnTo>
                  <a:lnTo>
                    <a:pt x="93" y="34"/>
                  </a:lnTo>
                  <a:lnTo>
                    <a:pt x="98" y="26"/>
                  </a:lnTo>
                  <a:lnTo>
                    <a:pt x="104" y="17"/>
                  </a:lnTo>
                  <a:lnTo>
                    <a:pt x="108" y="7"/>
                  </a:lnTo>
                  <a:lnTo>
                    <a:pt x="108" y="7"/>
                  </a:lnTo>
                  <a:lnTo>
                    <a:pt x="108" y="4"/>
                  </a:lnTo>
                  <a:lnTo>
                    <a:pt x="108" y="3"/>
                  </a:lnTo>
                  <a:lnTo>
                    <a:pt x="104" y="0"/>
                  </a:lnTo>
                  <a:lnTo>
                    <a:pt x="101" y="0"/>
                  </a:lnTo>
                  <a:lnTo>
                    <a:pt x="98" y="2"/>
                  </a:lnTo>
                  <a:lnTo>
                    <a:pt x="97" y="4"/>
                  </a:lnTo>
                  <a:lnTo>
                    <a:pt x="97"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6" name="Freeform 427"/>
            <p:cNvSpPr/>
            <p:nvPr/>
          </p:nvSpPr>
          <p:spPr bwMode="auto">
            <a:xfrm>
              <a:off x="6696076" y="1203325"/>
              <a:ext cx="101600" cy="127000"/>
            </a:xfrm>
            <a:custGeom>
              <a:avLst/>
              <a:gdLst/>
              <a:ahLst/>
              <a:cxnLst>
                <a:cxn ang="0">
                  <a:pos x="248" y="2"/>
                </a:cxn>
                <a:cxn ang="0">
                  <a:pos x="248" y="2"/>
                </a:cxn>
                <a:cxn ang="0">
                  <a:pos x="231" y="17"/>
                </a:cxn>
                <a:cxn ang="0">
                  <a:pos x="212" y="34"/>
                </a:cxn>
                <a:cxn ang="0">
                  <a:pos x="180" y="68"/>
                </a:cxn>
                <a:cxn ang="0">
                  <a:pos x="147" y="105"/>
                </a:cxn>
                <a:cxn ang="0">
                  <a:pos x="116" y="140"/>
                </a:cxn>
                <a:cxn ang="0">
                  <a:pos x="116" y="140"/>
                </a:cxn>
                <a:cxn ang="0">
                  <a:pos x="81" y="182"/>
                </a:cxn>
                <a:cxn ang="0">
                  <a:pos x="64" y="203"/>
                </a:cxn>
                <a:cxn ang="0">
                  <a:pos x="47" y="225"/>
                </a:cxn>
                <a:cxn ang="0">
                  <a:pos x="47" y="225"/>
                </a:cxn>
                <a:cxn ang="0">
                  <a:pos x="33" y="246"/>
                </a:cxn>
                <a:cxn ang="0">
                  <a:pos x="19" y="267"/>
                </a:cxn>
                <a:cxn ang="0">
                  <a:pos x="12" y="278"/>
                </a:cxn>
                <a:cxn ang="0">
                  <a:pos x="7" y="289"/>
                </a:cxn>
                <a:cxn ang="0">
                  <a:pos x="3" y="301"/>
                </a:cxn>
                <a:cxn ang="0">
                  <a:pos x="0" y="314"/>
                </a:cxn>
                <a:cxn ang="0">
                  <a:pos x="0" y="314"/>
                </a:cxn>
                <a:cxn ang="0">
                  <a:pos x="2" y="316"/>
                </a:cxn>
                <a:cxn ang="0">
                  <a:pos x="2" y="318"/>
                </a:cxn>
                <a:cxn ang="0">
                  <a:pos x="4" y="320"/>
                </a:cxn>
                <a:cxn ang="0">
                  <a:pos x="6" y="320"/>
                </a:cxn>
                <a:cxn ang="0">
                  <a:pos x="10" y="318"/>
                </a:cxn>
                <a:cxn ang="0">
                  <a:pos x="12" y="316"/>
                </a:cxn>
                <a:cxn ang="0">
                  <a:pos x="12" y="314"/>
                </a:cxn>
                <a:cxn ang="0">
                  <a:pos x="12" y="314"/>
                </a:cxn>
                <a:cxn ang="0">
                  <a:pos x="15" y="301"/>
                </a:cxn>
                <a:cxn ang="0">
                  <a:pos x="19" y="289"/>
                </a:cxn>
                <a:cxn ang="0">
                  <a:pos x="25" y="278"/>
                </a:cxn>
                <a:cxn ang="0">
                  <a:pos x="33" y="266"/>
                </a:cxn>
                <a:cxn ang="0">
                  <a:pos x="49" y="244"/>
                </a:cxn>
                <a:cxn ang="0">
                  <a:pos x="64" y="223"/>
                </a:cxn>
                <a:cxn ang="0">
                  <a:pos x="64" y="223"/>
                </a:cxn>
                <a:cxn ang="0">
                  <a:pos x="81" y="199"/>
                </a:cxn>
                <a:cxn ang="0">
                  <a:pos x="100" y="177"/>
                </a:cxn>
                <a:cxn ang="0">
                  <a:pos x="138" y="132"/>
                </a:cxn>
                <a:cxn ang="0">
                  <a:pos x="138" y="132"/>
                </a:cxn>
                <a:cxn ang="0">
                  <a:pos x="167" y="101"/>
                </a:cxn>
                <a:cxn ang="0">
                  <a:pos x="195" y="68"/>
                </a:cxn>
                <a:cxn ang="0">
                  <a:pos x="225" y="38"/>
                </a:cxn>
                <a:cxn ang="0">
                  <a:pos x="257" y="10"/>
                </a:cxn>
                <a:cxn ang="0">
                  <a:pos x="257" y="10"/>
                </a:cxn>
                <a:cxn ang="0">
                  <a:pos x="258" y="8"/>
                </a:cxn>
                <a:cxn ang="0">
                  <a:pos x="258" y="6"/>
                </a:cxn>
                <a:cxn ang="0">
                  <a:pos x="258" y="3"/>
                </a:cxn>
                <a:cxn ang="0">
                  <a:pos x="257" y="2"/>
                </a:cxn>
                <a:cxn ang="0">
                  <a:pos x="253" y="0"/>
                </a:cxn>
                <a:cxn ang="0">
                  <a:pos x="250" y="0"/>
                </a:cxn>
                <a:cxn ang="0">
                  <a:pos x="248" y="2"/>
                </a:cxn>
                <a:cxn ang="0">
                  <a:pos x="248" y="2"/>
                </a:cxn>
              </a:cxnLst>
              <a:rect l="0" t="0" r="r" b="b"/>
              <a:pathLst>
                <a:path w="258" h="320">
                  <a:moveTo>
                    <a:pt x="248" y="2"/>
                  </a:moveTo>
                  <a:lnTo>
                    <a:pt x="248" y="2"/>
                  </a:lnTo>
                  <a:lnTo>
                    <a:pt x="231" y="17"/>
                  </a:lnTo>
                  <a:lnTo>
                    <a:pt x="212" y="34"/>
                  </a:lnTo>
                  <a:lnTo>
                    <a:pt x="180" y="68"/>
                  </a:lnTo>
                  <a:lnTo>
                    <a:pt x="147" y="105"/>
                  </a:lnTo>
                  <a:lnTo>
                    <a:pt x="116" y="140"/>
                  </a:lnTo>
                  <a:lnTo>
                    <a:pt x="116" y="140"/>
                  </a:lnTo>
                  <a:lnTo>
                    <a:pt x="81" y="182"/>
                  </a:lnTo>
                  <a:lnTo>
                    <a:pt x="64" y="203"/>
                  </a:lnTo>
                  <a:lnTo>
                    <a:pt x="47" y="225"/>
                  </a:lnTo>
                  <a:lnTo>
                    <a:pt x="47" y="225"/>
                  </a:lnTo>
                  <a:lnTo>
                    <a:pt x="33" y="246"/>
                  </a:lnTo>
                  <a:lnTo>
                    <a:pt x="19" y="267"/>
                  </a:lnTo>
                  <a:lnTo>
                    <a:pt x="12" y="278"/>
                  </a:lnTo>
                  <a:lnTo>
                    <a:pt x="7" y="289"/>
                  </a:lnTo>
                  <a:lnTo>
                    <a:pt x="3" y="301"/>
                  </a:lnTo>
                  <a:lnTo>
                    <a:pt x="0" y="314"/>
                  </a:lnTo>
                  <a:lnTo>
                    <a:pt x="0" y="314"/>
                  </a:lnTo>
                  <a:lnTo>
                    <a:pt x="2" y="316"/>
                  </a:lnTo>
                  <a:lnTo>
                    <a:pt x="2" y="318"/>
                  </a:lnTo>
                  <a:lnTo>
                    <a:pt x="4" y="320"/>
                  </a:lnTo>
                  <a:lnTo>
                    <a:pt x="6" y="320"/>
                  </a:lnTo>
                  <a:lnTo>
                    <a:pt x="10" y="318"/>
                  </a:lnTo>
                  <a:lnTo>
                    <a:pt x="12" y="316"/>
                  </a:lnTo>
                  <a:lnTo>
                    <a:pt x="12" y="314"/>
                  </a:lnTo>
                  <a:lnTo>
                    <a:pt x="12" y="314"/>
                  </a:lnTo>
                  <a:lnTo>
                    <a:pt x="15" y="301"/>
                  </a:lnTo>
                  <a:lnTo>
                    <a:pt x="19" y="289"/>
                  </a:lnTo>
                  <a:lnTo>
                    <a:pt x="25" y="278"/>
                  </a:lnTo>
                  <a:lnTo>
                    <a:pt x="33" y="266"/>
                  </a:lnTo>
                  <a:lnTo>
                    <a:pt x="49" y="244"/>
                  </a:lnTo>
                  <a:lnTo>
                    <a:pt x="64" y="223"/>
                  </a:lnTo>
                  <a:lnTo>
                    <a:pt x="64" y="223"/>
                  </a:lnTo>
                  <a:lnTo>
                    <a:pt x="81" y="199"/>
                  </a:lnTo>
                  <a:lnTo>
                    <a:pt x="100" y="177"/>
                  </a:lnTo>
                  <a:lnTo>
                    <a:pt x="138" y="132"/>
                  </a:lnTo>
                  <a:lnTo>
                    <a:pt x="138" y="132"/>
                  </a:lnTo>
                  <a:lnTo>
                    <a:pt x="167" y="101"/>
                  </a:lnTo>
                  <a:lnTo>
                    <a:pt x="195" y="68"/>
                  </a:lnTo>
                  <a:lnTo>
                    <a:pt x="225" y="38"/>
                  </a:lnTo>
                  <a:lnTo>
                    <a:pt x="257" y="10"/>
                  </a:lnTo>
                  <a:lnTo>
                    <a:pt x="257" y="10"/>
                  </a:lnTo>
                  <a:lnTo>
                    <a:pt x="258" y="8"/>
                  </a:lnTo>
                  <a:lnTo>
                    <a:pt x="258" y="6"/>
                  </a:lnTo>
                  <a:lnTo>
                    <a:pt x="258" y="3"/>
                  </a:lnTo>
                  <a:lnTo>
                    <a:pt x="257" y="2"/>
                  </a:lnTo>
                  <a:lnTo>
                    <a:pt x="253" y="0"/>
                  </a:lnTo>
                  <a:lnTo>
                    <a:pt x="250" y="0"/>
                  </a:lnTo>
                  <a:lnTo>
                    <a:pt x="248" y="2"/>
                  </a:lnTo>
                  <a:lnTo>
                    <a:pt x="248"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7" name="Freeform 428"/>
            <p:cNvSpPr/>
            <p:nvPr/>
          </p:nvSpPr>
          <p:spPr bwMode="auto">
            <a:xfrm>
              <a:off x="6713538" y="1211263"/>
              <a:ext cx="161925" cy="195263"/>
            </a:xfrm>
            <a:custGeom>
              <a:avLst/>
              <a:gdLst/>
              <a:ahLst/>
              <a:cxnLst>
                <a:cxn ang="0">
                  <a:pos x="398" y="1"/>
                </a:cxn>
                <a:cxn ang="0">
                  <a:pos x="370" y="21"/>
                </a:cxn>
                <a:cxn ang="0">
                  <a:pos x="346" y="44"/>
                </a:cxn>
                <a:cxn ang="0">
                  <a:pos x="298" y="94"/>
                </a:cxn>
                <a:cxn ang="0">
                  <a:pos x="241" y="158"/>
                </a:cxn>
                <a:cxn ang="0">
                  <a:pos x="189" y="226"/>
                </a:cxn>
                <a:cxn ang="0">
                  <a:pos x="135" y="290"/>
                </a:cxn>
                <a:cxn ang="0">
                  <a:pos x="97" y="340"/>
                </a:cxn>
                <a:cxn ang="0">
                  <a:pos x="85" y="357"/>
                </a:cxn>
                <a:cxn ang="0">
                  <a:pos x="52" y="404"/>
                </a:cxn>
                <a:cxn ang="0">
                  <a:pos x="39" y="419"/>
                </a:cxn>
                <a:cxn ang="0">
                  <a:pos x="29" y="434"/>
                </a:cxn>
                <a:cxn ang="0">
                  <a:pos x="12" y="467"/>
                </a:cxn>
                <a:cxn ang="0">
                  <a:pos x="3" y="481"/>
                </a:cxn>
                <a:cxn ang="0">
                  <a:pos x="1" y="484"/>
                </a:cxn>
                <a:cxn ang="0">
                  <a:pos x="3" y="489"/>
                </a:cxn>
                <a:cxn ang="0">
                  <a:pos x="7" y="491"/>
                </a:cxn>
                <a:cxn ang="0">
                  <a:pos x="11" y="489"/>
                </a:cxn>
                <a:cxn ang="0">
                  <a:pos x="18" y="477"/>
                </a:cxn>
                <a:cxn ang="0">
                  <a:pos x="38" y="439"/>
                </a:cxn>
                <a:cxn ang="0">
                  <a:pos x="47" y="426"/>
                </a:cxn>
                <a:cxn ang="0">
                  <a:pos x="70" y="401"/>
                </a:cxn>
                <a:cxn ang="0">
                  <a:pos x="79" y="388"/>
                </a:cxn>
                <a:cxn ang="0">
                  <a:pos x="104" y="351"/>
                </a:cxn>
                <a:cxn ang="0">
                  <a:pos x="183" y="251"/>
                </a:cxn>
                <a:cxn ang="0">
                  <a:pos x="233" y="187"/>
                </a:cxn>
                <a:cxn ang="0">
                  <a:pos x="285" y="124"/>
                </a:cxn>
                <a:cxn ang="0">
                  <a:pos x="338" y="70"/>
                </a:cxn>
                <a:cxn ang="0">
                  <a:pos x="369" y="38"/>
                </a:cxn>
                <a:cxn ang="0">
                  <a:pos x="394" y="17"/>
                </a:cxn>
                <a:cxn ang="0">
                  <a:pos x="403" y="10"/>
                </a:cxn>
                <a:cxn ang="0">
                  <a:pos x="406" y="6"/>
                </a:cxn>
                <a:cxn ang="0">
                  <a:pos x="402" y="0"/>
                </a:cxn>
                <a:cxn ang="0">
                  <a:pos x="398" y="1"/>
                </a:cxn>
              </a:cxnLst>
              <a:rect l="0" t="0" r="r" b="b"/>
              <a:pathLst>
                <a:path w="406" h="491">
                  <a:moveTo>
                    <a:pt x="398" y="1"/>
                  </a:moveTo>
                  <a:lnTo>
                    <a:pt x="398" y="1"/>
                  </a:lnTo>
                  <a:lnTo>
                    <a:pt x="383" y="10"/>
                  </a:lnTo>
                  <a:lnTo>
                    <a:pt x="370" y="21"/>
                  </a:lnTo>
                  <a:lnTo>
                    <a:pt x="357" y="31"/>
                  </a:lnTo>
                  <a:lnTo>
                    <a:pt x="346" y="44"/>
                  </a:lnTo>
                  <a:lnTo>
                    <a:pt x="298" y="94"/>
                  </a:lnTo>
                  <a:lnTo>
                    <a:pt x="298" y="94"/>
                  </a:lnTo>
                  <a:lnTo>
                    <a:pt x="268" y="125"/>
                  </a:lnTo>
                  <a:lnTo>
                    <a:pt x="241" y="158"/>
                  </a:lnTo>
                  <a:lnTo>
                    <a:pt x="189" y="226"/>
                  </a:lnTo>
                  <a:lnTo>
                    <a:pt x="189" y="226"/>
                  </a:lnTo>
                  <a:lnTo>
                    <a:pt x="161" y="257"/>
                  </a:lnTo>
                  <a:lnTo>
                    <a:pt x="135" y="290"/>
                  </a:lnTo>
                  <a:lnTo>
                    <a:pt x="109" y="323"/>
                  </a:lnTo>
                  <a:lnTo>
                    <a:pt x="97" y="340"/>
                  </a:lnTo>
                  <a:lnTo>
                    <a:pt x="85" y="357"/>
                  </a:lnTo>
                  <a:lnTo>
                    <a:pt x="85" y="357"/>
                  </a:lnTo>
                  <a:lnTo>
                    <a:pt x="63" y="388"/>
                  </a:lnTo>
                  <a:lnTo>
                    <a:pt x="52" y="404"/>
                  </a:lnTo>
                  <a:lnTo>
                    <a:pt x="39" y="419"/>
                  </a:lnTo>
                  <a:lnTo>
                    <a:pt x="39" y="419"/>
                  </a:lnTo>
                  <a:lnTo>
                    <a:pt x="34" y="426"/>
                  </a:lnTo>
                  <a:lnTo>
                    <a:pt x="29" y="434"/>
                  </a:lnTo>
                  <a:lnTo>
                    <a:pt x="21" y="450"/>
                  </a:lnTo>
                  <a:lnTo>
                    <a:pt x="12" y="467"/>
                  </a:lnTo>
                  <a:lnTo>
                    <a:pt x="8" y="473"/>
                  </a:lnTo>
                  <a:lnTo>
                    <a:pt x="3" y="481"/>
                  </a:lnTo>
                  <a:lnTo>
                    <a:pt x="3" y="481"/>
                  </a:lnTo>
                  <a:lnTo>
                    <a:pt x="1" y="484"/>
                  </a:lnTo>
                  <a:lnTo>
                    <a:pt x="0" y="485"/>
                  </a:lnTo>
                  <a:lnTo>
                    <a:pt x="3" y="489"/>
                  </a:lnTo>
                  <a:lnTo>
                    <a:pt x="4" y="490"/>
                  </a:lnTo>
                  <a:lnTo>
                    <a:pt x="7" y="491"/>
                  </a:lnTo>
                  <a:lnTo>
                    <a:pt x="8" y="490"/>
                  </a:lnTo>
                  <a:lnTo>
                    <a:pt x="11" y="489"/>
                  </a:lnTo>
                  <a:lnTo>
                    <a:pt x="11" y="489"/>
                  </a:lnTo>
                  <a:lnTo>
                    <a:pt x="18" y="477"/>
                  </a:lnTo>
                  <a:lnTo>
                    <a:pt x="25" y="465"/>
                  </a:lnTo>
                  <a:lnTo>
                    <a:pt x="38" y="439"/>
                  </a:lnTo>
                  <a:lnTo>
                    <a:pt x="38" y="439"/>
                  </a:lnTo>
                  <a:lnTo>
                    <a:pt x="47" y="426"/>
                  </a:lnTo>
                  <a:lnTo>
                    <a:pt x="59" y="414"/>
                  </a:lnTo>
                  <a:lnTo>
                    <a:pt x="70" y="401"/>
                  </a:lnTo>
                  <a:lnTo>
                    <a:pt x="79" y="388"/>
                  </a:lnTo>
                  <a:lnTo>
                    <a:pt x="79" y="388"/>
                  </a:lnTo>
                  <a:lnTo>
                    <a:pt x="90" y="370"/>
                  </a:lnTo>
                  <a:lnTo>
                    <a:pt x="104" y="351"/>
                  </a:lnTo>
                  <a:lnTo>
                    <a:pt x="128" y="317"/>
                  </a:lnTo>
                  <a:lnTo>
                    <a:pt x="183" y="251"/>
                  </a:lnTo>
                  <a:lnTo>
                    <a:pt x="183" y="251"/>
                  </a:lnTo>
                  <a:lnTo>
                    <a:pt x="233" y="187"/>
                  </a:lnTo>
                  <a:lnTo>
                    <a:pt x="285" y="124"/>
                  </a:lnTo>
                  <a:lnTo>
                    <a:pt x="285" y="124"/>
                  </a:lnTo>
                  <a:lnTo>
                    <a:pt x="311" y="96"/>
                  </a:lnTo>
                  <a:lnTo>
                    <a:pt x="338" y="70"/>
                  </a:lnTo>
                  <a:lnTo>
                    <a:pt x="338" y="70"/>
                  </a:lnTo>
                  <a:lnTo>
                    <a:pt x="369" y="38"/>
                  </a:lnTo>
                  <a:lnTo>
                    <a:pt x="385" y="23"/>
                  </a:lnTo>
                  <a:lnTo>
                    <a:pt x="394" y="17"/>
                  </a:lnTo>
                  <a:lnTo>
                    <a:pt x="403" y="10"/>
                  </a:lnTo>
                  <a:lnTo>
                    <a:pt x="403" y="10"/>
                  </a:lnTo>
                  <a:lnTo>
                    <a:pt x="404" y="9"/>
                  </a:lnTo>
                  <a:lnTo>
                    <a:pt x="406" y="6"/>
                  </a:lnTo>
                  <a:lnTo>
                    <a:pt x="404" y="2"/>
                  </a:lnTo>
                  <a:lnTo>
                    <a:pt x="402" y="0"/>
                  </a:lnTo>
                  <a:lnTo>
                    <a:pt x="399" y="0"/>
                  </a:lnTo>
                  <a:lnTo>
                    <a:pt x="398" y="1"/>
                  </a:lnTo>
                  <a:lnTo>
                    <a:pt x="39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8" name="Freeform 429"/>
            <p:cNvSpPr/>
            <p:nvPr/>
          </p:nvSpPr>
          <p:spPr bwMode="auto">
            <a:xfrm>
              <a:off x="6775451" y="1270000"/>
              <a:ext cx="119063" cy="142875"/>
            </a:xfrm>
            <a:custGeom>
              <a:avLst/>
              <a:gdLst/>
              <a:ahLst/>
              <a:cxnLst>
                <a:cxn ang="0">
                  <a:pos x="293" y="3"/>
                </a:cxn>
                <a:cxn ang="0">
                  <a:pos x="293" y="3"/>
                </a:cxn>
                <a:cxn ang="0">
                  <a:pos x="273" y="24"/>
                </a:cxn>
                <a:cxn ang="0">
                  <a:pos x="252" y="45"/>
                </a:cxn>
                <a:cxn ang="0">
                  <a:pos x="230" y="65"/>
                </a:cxn>
                <a:cxn ang="0">
                  <a:pos x="208" y="83"/>
                </a:cxn>
                <a:cxn ang="0">
                  <a:pos x="208" y="83"/>
                </a:cxn>
                <a:cxn ang="0">
                  <a:pos x="196" y="93"/>
                </a:cxn>
                <a:cxn ang="0">
                  <a:pos x="185" y="106"/>
                </a:cxn>
                <a:cxn ang="0">
                  <a:pos x="166" y="131"/>
                </a:cxn>
                <a:cxn ang="0">
                  <a:pos x="166" y="131"/>
                </a:cxn>
                <a:cxn ang="0">
                  <a:pos x="125" y="181"/>
                </a:cxn>
                <a:cxn ang="0">
                  <a:pos x="125" y="181"/>
                </a:cxn>
                <a:cxn ang="0">
                  <a:pos x="86" y="229"/>
                </a:cxn>
                <a:cxn ang="0">
                  <a:pos x="48" y="278"/>
                </a:cxn>
                <a:cxn ang="0">
                  <a:pos x="48" y="278"/>
                </a:cxn>
                <a:cxn ang="0">
                  <a:pos x="34" y="296"/>
                </a:cxn>
                <a:cxn ang="0">
                  <a:pos x="18" y="314"/>
                </a:cxn>
                <a:cxn ang="0">
                  <a:pos x="11" y="323"/>
                </a:cxn>
                <a:cxn ang="0">
                  <a:pos x="6" y="334"/>
                </a:cxn>
                <a:cxn ang="0">
                  <a:pos x="2" y="344"/>
                </a:cxn>
                <a:cxn ang="0">
                  <a:pos x="0" y="355"/>
                </a:cxn>
                <a:cxn ang="0">
                  <a:pos x="0" y="355"/>
                </a:cxn>
                <a:cxn ang="0">
                  <a:pos x="0" y="357"/>
                </a:cxn>
                <a:cxn ang="0">
                  <a:pos x="1" y="359"/>
                </a:cxn>
                <a:cxn ang="0">
                  <a:pos x="2" y="360"/>
                </a:cxn>
                <a:cxn ang="0">
                  <a:pos x="5" y="360"/>
                </a:cxn>
                <a:cxn ang="0">
                  <a:pos x="9" y="359"/>
                </a:cxn>
                <a:cxn ang="0">
                  <a:pos x="10" y="357"/>
                </a:cxn>
                <a:cxn ang="0">
                  <a:pos x="11" y="355"/>
                </a:cxn>
                <a:cxn ang="0">
                  <a:pos x="11" y="355"/>
                </a:cxn>
                <a:cxn ang="0">
                  <a:pos x="13" y="348"/>
                </a:cxn>
                <a:cxn ang="0">
                  <a:pos x="15" y="342"/>
                </a:cxn>
                <a:cxn ang="0">
                  <a:pos x="18" y="335"/>
                </a:cxn>
                <a:cxn ang="0">
                  <a:pos x="22" y="330"/>
                </a:cxn>
                <a:cxn ang="0">
                  <a:pos x="31" y="320"/>
                </a:cxn>
                <a:cxn ang="0">
                  <a:pos x="39" y="309"/>
                </a:cxn>
                <a:cxn ang="0">
                  <a:pos x="39" y="309"/>
                </a:cxn>
                <a:cxn ang="0">
                  <a:pos x="57" y="284"/>
                </a:cxn>
                <a:cxn ang="0">
                  <a:pos x="77" y="259"/>
                </a:cxn>
                <a:cxn ang="0">
                  <a:pos x="77" y="259"/>
                </a:cxn>
                <a:cxn ang="0">
                  <a:pos x="154" y="164"/>
                </a:cxn>
                <a:cxn ang="0">
                  <a:pos x="154" y="164"/>
                </a:cxn>
                <a:cxn ang="0">
                  <a:pos x="185" y="122"/>
                </a:cxn>
                <a:cxn ang="0">
                  <a:pos x="204" y="102"/>
                </a:cxn>
                <a:cxn ang="0">
                  <a:pos x="213" y="93"/>
                </a:cxn>
                <a:cxn ang="0">
                  <a:pos x="222" y="85"/>
                </a:cxn>
                <a:cxn ang="0">
                  <a:pos x="222" y="85"/>
                </a:cxn>
                <a:cxn ang="0">
                  <a:pos x="243" y="67"/>
                </a:cxn>
                <a:cxn ang="0">
                  <a:pos x="264" y="50"/>
                </a:cxn>
                <a:cxn ang="0">
                  <a:pos x="282" y="30"/>
                </a:cxn>
                <a:cxn ang="0">
                  <a:pos x="300" y="11"/>
                </a:cxn>
                <a:cxn ang="0">
                  <a:pos x="300" y="11"/>
                </a:cxn>
                <a:cxn ang="0">
                  <a:pos x="302" y="8"/>
                </a:cxn>
                <a:cxn ang="0">
                  <a:pos x="302" y="7"/>
                </a:cxn>
                <a:cxn ang="0">
                  <a:pos x="300" y="3"/>
                </a:cxn>
                <a:cxn ang="0">
                  <a:pos x="298" y="2"/>
                </a:cxn>
                <a:cxn ang="0">
                  <a:pos x="296" y="0"/>
                </a:cxn>
                <a:cxn ang="0">
                  <a:pos x="294" y="2"/>
                </a:cxn>
                <a:cxn ang="0">
                  <a:pos x="293" y="3"/>
                </a:cxn>
                <a:cxn ang="0">
                  <a:pos x="293" y="3"/>
                </a:cxn>
              </a:cxnLst>
              <a:rect l="0" t="0" r="r" b="b"/>
              <a:pathLst>
                <a:path w="302" h="360">
                  <a:moveTo>
                    <a:pt x="293" y="3"/>
                  </a:moveTo>
                  <a:lnTo>
                    <a:pt x="293" y="3"/>
                  </a:lnTo>
                  <a:lnTo>
                    <a:pt x="273" y="24"/>
                  </a:lnTo>
                  <a:lnTo>
                    <a:pt x="252" y="45"/>
                  </a:lnTo>
                  <a:lnTo>
                    <a:pt x="230" y="65"/>
                  </a:lnTo>
                  <a:lnTo>
                    <a:pt x="208" y="83"/>
                  </a:lnTo>
                  <a:lnTo>
                    <a:pt x="208" y="83"/>
                  </a:lnTo>
                  <a:lnTo>
                    <a:pt x="196" y="93"/>
                  </a:lnTo>
                  <a:lnTo>
                    <a:pt x="185" y="106"/>
                  </a:lnTo>
                  <a:lnTo>
                    <a:pt x="166" y="131"/>
                  </a:lnTo>
                  <a:lnTo>
                    <a:pt x="166" y="131"/>
                  </a:lnTo>
                  <a:lnTo>
                    <a:pt x="125" y="181"/>
                  </a:lnTo>
                  <a:lnTo>
                    <a:pt x="125" y="181"/>
                  </a:lnTo>
                  <a:lnTo>
                    <a:pt x="86" y="229"/>
                  </a:lnTo>
                  <a:lnTo>
                    <a:pt x="48" y="278"/>
                  </a:lnTo>
                  <a:lnTo>
                    <a:pt x="48" y="278"/>
                  </a:lnTo>
                  <a:lnTo>
                    <a:pt x="34" y="296"/>
                  </a:lnTo>
                  <a:lnTo>
                    <a:pt x="18" y="314"/>
                  </a:lnTo>
                  <a:lnTo>
                    <a:pt x="11" y="323"/>
                  </a:lnTo>
                  <a:lnTo>
                    <a:pt x="6" y="334"/>
                  </a:lnTo>
                  <a:lnTo>
                    <a:pt x="2" y="344"/>
                  </a:lnTo>
                  <a:lnTo>
                    <a:pt x="0" y="355"/>
                  </a:lnTo>
                  <a:lnTo>
                    <a:pt x="0" y="355"/>
                  </a:lnTo>
                  <a:lnTo>
                    <a:pt x="0" y="357"/>
                  </a:lnTo>
                  <a:lnTo>
                    <a:pt x="1" y="359"/>
                  </a:lnTo>
                  <a:lnTo>
                    <a:pt x="2" y="360"/>
                  </a:lnTo>
                  <a:lnTo>
                    <a:pt x="5" y="360"/>
                  </a:lnTo>
                  <a:lnTo>
                    <a:pt x="9" y="359"/>
                  </a:lnTo>
                  <a:lnTo>
                    <a:pt x="10" y="357"/>
                  </a:lnTo>
                  <a:lnTo>
                    <a:pt x="11" y="355"/>
                  </a:lnTo>
                  <a:lnTo>
                    <a:pt x="11" y="355"/>
                  </a:lnTo>
                  <a:lnTo>
                    <a:pt x="13" y="348"/>
                  </a:lnTo>
                  <a:lnTo>
                    <a:pt x="15" y="342"/>
                  </a:lnTo>
                  <a:lnTo>
                    <a:pt x="18" y="335"/>
                  </a:lnTo>
                  <a:lnTo>
                    <a:pt x="22" y="330"/>
                  </a:lnTo>
                  <a:lnTo>
                    <a:pt x="31" y="320"/>
                  </a:lnTo>
                  <a:lnTo>
                    <a:pt x="39" y="309"/>
                  </a:lnTo>
                  <a:lnTo>
                    <a:pt x="39" y="309"/>
                  </a:lnTo>
                  <a:lnTo>
                    <a:pt x="57" y="284"/>
                  </a:lnTo>
                  <a:lnTo>
                    <a:pt x="77" y="259"/>
                  </a:lnTo>
                  <a:lnTo>
                    <a:pt x="77" y="259"/>
                  </a:lnTo>
                  <a:lnTo>
                    <a:pt x="154" y="164"/>
                  </a:lnTo>
                  <a:lnTo>
                    <a:pt x="154" y="164"/>
                  </a:lnTo>
                  <a:lnTo>
                    <a:pt x="185" y="122"/>
                  </a:lnTo>
                  <a:lnTo>
                    <a:pt x="204" y="102"/>
                  </a:lnTo>
                  <a:lnTo>
                    <a:pt x="213" y="93"/>
                  </a:lnTo>
                  <a:lnTo>
                    <a:pt x="222" y="85"/>
                  </a:lnTo>
                  <a:lnTo>
                    <a:pt x="222" y="85"/>
                  </a:lnTo>
                  <a:lnTo>
                    <a:pt x="243" y="67"/>
                  </a:lnTo>
                  <a:lnTo>
                    <a:pt x="264" y="50"/>
                  </a:lnTo>
                  <a:lnTo>
                    <a:pt x="282" y="30"/>
                  </a:lnTo>
                  <a:lnTo>
                    <a:pt x="300" y="11"/>
                  </a:lnTo>
                  <a:lnTo>
                    <a:pt x="300" y="11"/>
                  </a:lnTo>
                  <a:lnTo>
                    <a:pt x="302" y="8"/>
                  </a:lnTo>
                  <a:lnTo>
                    <a:pt x="302" y="7"/>
                  </a:lnTo>
                  <a:lnTo>
                    <a:pt x="300" y="3"/>
                  </a:lnTo>
                  <a:lnTo>
                    <a:pt x="298" y="2"/>
                  </a:lnTo>
                  <a:lnTo>
                    <a:pt x="296" y="0"/>
                  </a:lnTo>
                  <a:lnTo>
                    <a:pt x="294" y="2"/>
                  </a:lnTo>
                  <a:lnTo>
                    <a:pt x="293" y="3"/>
                  </a:lnTo>
                  <a:lnTo>
                    <a:pt x="293"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59" name="Freeform 430"/>
            <p:cNvSpPr/>
            <p:nvPr/>
          </p:nvSpPr>
          <p:spPr bwMode="auto">
            <a:xfrm>
              <a:off x="6805613" y="1320800"/>
              <a:ext cx="87313" cy="92075"/>
            </a:xfrm>
            <a:custGeom>
              <a:avLst/>
              <a:gdLst/>
              <a:ahLst/>
              <a:cxnLst>
                <a:cxn ang="0">
                  <a:pos x="215" y="1"/>
                </a:cxn>
                <a:cxn ang="0">
                  <a:pos x="215" y="1"/>
                </a:cxn>
                <a:cxn ang="0">
                  <a:pos x="200" y="12"/>
                </a:cxn>
                <a:cxn ang="0">
                  <a:pos x="188" y="24"/>
                </a:cxn>
                <a:cxn ang="0">
                  <a:pos x="177" y="37"/>
                </a:cxn>
                <a:cxn ang="0">
                  <a:pos x="165" y="50"/>
                </a:cxn>
                <a:cxn ang="0">
                  <a:pos x="143" y="76"/>
                </a:cxn>
                <a:cxn ang="0">
                  <a:pos x="132" y="89"/>
                </a:cxn>
                <a:cxn ang="0">
                  <a:pos x="119" y="101"/>
                </a:cxn>
                <a:cxn ang="0">
                  <a:pos x="119" y="101"/>
                </a:cxn>
                <a:cxn ang="0">
                  <a:pos x="103" y="115"/>
                </a:cxn>
                <a:cxn ang="0">
                  <a:pos x="89" y="131"/>
                </a:cxn>
                <a:cxn ang="0">
                  <a:pos x="59" y="162"/>
                </a:cxn>
                <a:cxn ang="0">
                  <a:pos x="31" y="194"/>
                </a:cxn>
                <a:cxn ang="0">
                  <a:pos x="1" y="225"/>
                </a:cxn>
                <a:cxn ang="0">
                  <a:pos x="1" y="225"/>
                </a:cxn>
                <a:cxn ang="0">
                  <a:pos x="0" y="228"/>
                </a:cxn>
                <a:cxn ang="0">
                  <a:pos x="0" y="229"/>
                </a:cxn>
                <a:cxn ang="0">
                  <a:pos x="1" y="233"/>
                </a:cxn>
                <a:cxn ang="0">
                  <a:pos x="5" y="234"/>
                </a:cxn>
                <a:cxn ang="0">
                  <a:pos x="8" y="234"/>
                </a:cxn>
                <a:cxn ang="0">
                  <a:pos x="9" y="233"/>
                </a:cxn>
                <a:cxn ang="0">
                  <a:pos x="9" y="233"/>
                </a:cxn>
                <a:cxn ang="0">
                  <a:pos x="37" y="204"/>
                </a:cxn>
                <a:cxn ang="0">
                  <a:pos x="64" y="174"/>
                </a:cxn>
                <a:cxn ang="0">
                  <a:pos x="92" y="145"/>
                </a:cxn>
                <a:cxn ang="0">
                  <a:pos x="119" y="116"/>
                </a:cxn>
                <a:cxn ang="0">
                  <a:pos x="119" y="116"/>
                </a:cxn>
                <a:cxn ang="0">
                  <a:pos x="132" y="103"/>
                </a:cxn>
                <a:cxn ang="0">
                  <a:pos x="144" y="89"/>
                </a:cxn>
                <a:cxn ang="0">
                  <a:pos x="168" y="61"/>
                </a:cxn>
                <a:cxn ang="0">
                  <a:pos x="181" y="48"/>
                </a:cxn>
                <a:cxn ang="0">
                  <a:pos x="192" y="35"/>
                </a:cxn>
                <a:cxn ang="0">
                  <a:pos x="205" y="22"/>
                </a:cxn>
                <a:cxn ang="0">
                  <a:pos x="220" y="12"/>
                </a:cxn>
                <a:cxn ang="0">
                  <a:pos x="220" y="12"/>
                </a:cxn>
                <a:cxn ang="0">
                  <a:pos x="221" y="9"/>
                </a:cxn>
                <a:cxn ang="0">
                  <a:pos x="222" y="8"/>
                </a:cxn>
                <a:cxn ang="0">
                  <a:pos x="221" y="3"/>
                </a:cxn>
                <a:cxn ang="0">
                  <a:pos x="220" y="1"/>
                </a:cxn>
                <a:cxn ang="0">
                  <a:pos x="219" y="0"/>
                </a:cxn>
                <a:cxn ang="0">
                  <a:pos x="216" y="0"/>
                </a:cxn>
                <a:cxn ang="0">
                  <a:pos x="215" y="1"/>
                </a:cxn>
                <a:cxn ang="0">
                  <a:pos x="215" y="1"/>
                </a:cxn>
              </a:cxnLst>
              <a:rect l="0" t="0" r="r" b="b"/>
              <a:pathLst>
                <a:path w="222" h="234">
                  <a:moveTo>
                    <a:pt x="215" y="1"/>
                  </a:moveTo>
                  <a:lnTo>
                    <a:pt x="215" y="1"/>
                  </a:lnTo>
                  <a:lnTo>
                    <a:pt x="200" y="12"/>
                  </a:lnTo>
                  <a:lnTo>
                    <a:pt x="188" y="24"/>
                  </a:lnTo>
                  <a:lnTo>
                    <a:pt x="177" y="37"/>
                  </a:lnTo>
                  <a:lnTo>
                    <a:pt x="165" y="50"/>
                  </a:lnTo>
                  <a:lnTo>
                    <a:pt x="143" y="76"/>
                  </a:lnTo>
                  <a:lnTo>
                    <a:pt x="132" y="89"/>
                  </a:lnTo>
                  <a:lnTo>
                    <a:pt x="119" y="101"/>
                  </a:lnTo>
                  <a:lnTo>
                    <a:pt x="119" y="101"/>
                  </a:lnTo>
                  <a:lnTo>
                    <a:pt x="103" y="115"/>
                  </a:lnTo>
                  <a:lnTo>
                    <a:pt x="89" y="131"/>
                  </a:lnTo>
                  <a:lnTo>
                    <a:pt x="59" y="162"/>
                  </a:lnTo>
                  <a:lnTo>
                    <a:pt x="31" y="194"/>
                  </a:lnTo>
                  <a:lnTo>
                    <a:pt x="1" y="225"/>
                  </a:lnTo>
                  <a:lnTo>
                    <a:pt x="1" y="225"/>
                  </a:lnTo>
                  <a:lnTo>
                    <a:pt x="0" y="228"/>
                  </a:lnTo>
                  <a:lnTo>
                    <a:pt x="0" y="229"/>
                  </a:lnTo>
                  <a:lnTo>
                    <a:pt x="1" y="233"/>
                  </a:lnTo>
                  <a:lnTo>
                    <a:pt x="5" y="234"/>
                  </a:lnTo>
                  <a:lnTo>
                    <a:pt x="8" y="234"/>
                  </a:lnTo>
                  <a:lnTo>
                    <a:pt x="9" y="233"/>
                  </a:lnTo>
                  <a:lnTo>
                    <a:pt x="9" y="233"/>
                  </a:lnTo>
                  <a:lnTo>
                    <a:pt x="37" y="204"/>
                  </a:lnTo>
                  <a:lnTo>
                    <a:pt x="64" y="174"/>
                  </a:lnTo>
                  <a:lnTo>
                    <a:pt x="92" y="145"/>
                  </a:lnTo>
                  <a:lnTo>
                    <a:pt x="119" y="116"/>
                  </a:lnTo>
                  <a:lnTo>
                    <a:pt x="119" y="116"/>
                  </a:lnTo>
                  <a:lnTo>
                    <a:pt x="132" y="103"/>
                  </a:lnTo>
                  <a:lnTo>
                    <a:pt x="144" y="89"/>
                  </a:lnTo>
                  <a:lnTo>
                    <a:pt x="168" y="61"/>
                  </a:lnTo>
                  <a:lnTo>
                    <a:pt x="181" y="48"/>
                  </a:lnTo>
                  <a:lnTo>
                    <a:pt x="192" y="35"/>
                  </a:lnTo>
                  <a:lnTo>
                    <a:pt x="205" y="22"/>
                  </a:lnTo>
                  <a:lnTo>
                    <a:pt x="220" y="12"/>
                  </a:lnTo>
                  <a:lnTo>
                    <a:pt x="220" y="12"/>
                  </a:lnTo>
                  <a:lnTo>
                    <a:pt x="221" y="9"/>
                  </a:lnTo>
                  <a:lnTo>
                    <a:pt x="222" y="8"/>
                  </a:lnTo>
                  <a:lnTo>
                    <a:pt x="221" y="3"/>
                  </a:lnTo>
                  <a:lnTo>
                    <a:pt x="220" y="1"/>
                  </a:lnTo>
                  <a:lnTo>
                    <a:pt x="219" y="0"/>
                  </a:lnTo>
                  <a:lnTo>
                    <a:pt x="216" y="0"/>
                  </a:lnTo>
                  <a:lnTo>
                    <a:pt x="215" y="1"/>
                  </a:lnTo>
                  <a:lnTo>
                    <a:pt x="21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0" name="Freeform 431"/>
            <p:cNvSpPr/>
            <p:nvPr/>
          </p:nvSpPr>
          <p:spPr bwMode="auto">
            <a:xfrm>
              <a:off x="6845301" y="1349375"/>
              <a:ext cx="57150" cy="55563"/>
            </a:xfrm>
            <a:custGeom>
              <a:avLst/>
              <a:gdLst/>
              <a:ahLst/>
              <a:cxnLst>
                <a:cxn ang="0">
                  <a:pos x="133" y="2"/>
                </a:cxn>
                <a:cxn ang="0">
                  <a:pos x="133" y="2"/>
                </a:cxn>
                <a:cxn ang="0">
                  <a:pos x="99" y="32"/>
                </a:cxn>
                <a:cxn ang="0">
                  <a:pos x="65" y="62"/>
                </a:cxn>
                <a:cxn ang="0">
                  <a:pos x="32" y="94"/>
                </a:cxn>
                <a:cxn ang="0">
                  <a:pos x="2" y="128"/>
                </a:cxn>
                <a:cxn ang="0">
                  <a:pos x="2" y="128"/>
                </a:cxn>
                <a:cxn ang="0">
                  <a:pos x="0" y="129"/>
                </a:cxn>
                <a:cxn ang="0">
                  <a:pos x="0" y="132"/>
                </a:cxn>
                <a:cxn ang="0">
                  <a:pos x="2" y="136"/>
                </a:cxn>
                <a:cxn ang="0">
                  <a:pos x="6" y="137"/>
                </a:cxn>
                <a:cxn ang="0">
                  <a:pos x="7" y="137"/>
                </a:cxn>
                <a:cxn ang="0">
                  <a:pos x="10" y="136"/>
                </a:cxn>
                <a:cxn ang="0">
                  <a:pos x="10" y="136"/>
                </a:cxn>
                <a:cxn ang="0">
                  <a:pos x="41" y="102"/>
                </a:cxn>
                <a:cxn ang="0">
                  <a:pos x="74" y="70"/>
                </a:cxn>
                <a:cxn ang="0">
                  <a:pos x="106" y="40"/>
                </a:cxn>
                <a:cxn ang="0">
                  <a:pos x="140" y="10"/>
                </a:cxn>
                <a:cxn ang="0">
                  <a:pos x="140" y="10"/>
                </a:cxn>
                <a:cxn ang="0">
                  <a:pos x="142" y="7"/>
                </a:cxn>
                <a:cxn ang="0">
                  <a:pos x="143" y="6"/>
                </a:cxn>
                <a:cxn ang="0">
                  <a:pos x="142" y="3"/>
                </a:cxn>
                <a:cxn ang="0">
                  <a:pos x="140" y="2"/>
                </a:cxn>
                <a:cxn ang="0">
                  <a:pos x="136" y="0"/>
                </a:cxn>
                <a:cxn ang="0">
                  <a:pos x="135" y="1"/>
                </a:cxn>
                <a:cxn ang="0">
                  <a:pos x="133" y="2"/>
                </a:cxn>
                <a:cxn ang="0">
                  <a:pos x="133" y="2"/>
                </a:cxn>
              </a:cxnLst>
              <a:rect l="0" t="0" r="r" b="b"/>
              <a:pathLst>
                <a:path w="143" h="137">
                  <a:moveTo>
                    <a:pt x="133" y="2"/>
                  </a:moveTo>
                  <a:lnTo>
                    <a:pt x="133" y="2"/>
                  </a:lnTo>
                  <a:lnTo>
                    <a:pt x="99" y="32"/>
                  </a:lnTo>
                  <a:lnTo>
                    <a:pt x="65" y="62"/>
                  </a:lnTo>
                  <a:lnTo>
                    <a:pt x="32" y="94"/>
                  </a:lnTo>
                  <a:lnTo>
                    <a:pt x="2" y="128"/>
                  </a:lnTo>
                  <a:lnTo>
                    <a:pt x="2" y="128"/>
                  </a:lnTo>
                  <a:lnTo>
                    <a:pt x="0" y="129"/>
                  </a:lnTo>
                  <a:lnTo>
                    <a:pt x="0" y="132"/>
                  </a:lnTo>
                  <a:lnTo>
                    <a:pt x="2" y="136"/>
                  </a:lnTo>
                  <a:lnTo>
                    <a:pt x="6" y="137"/>
                  </a:lnTo>
                  <a:lnTo>
                    <a:pt x="7" y="137"/>
                  </a:lnTo>
                  <a:lnTo>
                    <a:pt x="10" y="136"/>
                  </a:lnTo>
                  <a:lnTo>
                    <a:pt x="10" y="136"/>
                  </a:lnTo>
                  <a:lnTo>
                    <a:pt x="41" y="102"/>
                  </a:lnTo>
                  <a:lnTo>
                    <a:pt x="74" y="70"/>
                  </a:lnTo>
                  <a:lnTo>
                    <a:pt x="106" y="40"/>
                  </a:lnTo>
                  <a:lnTo>
                    <a:pt x="140" y="10"/>
                  </a:lnTo>
                  <a:lnTo>
                    <a:pt x="140" y="10"/>
                  </a:lnTo>
                  <a:lnTo>
                    <a:pt x="142" y="7"/>
                  </a:lnTo>
                  <a:lnTo>
                    <a:pt x="143" y="6"/>
                  </a:lnTo>
                  <a:lnTo>
                    <a:pt x="142" y="3"/>
                  </a:lnTo>
                  <a:lnTo>
                    <a:pt x="140" y="2"/>
                  </a:lnTo>
                  <a:lnTo>
                    <a:pt x="136" y="0"/>
                  </a:lnTo>
                  <a:lnTo>
                    <a:pt x="135" y="1"/>
                  </a:lnTo>
                  <a:lnTo>
                    <a:pt x="133" y="2"/>
                  </a:lnTo>
                  <a:lnTo>
                    <a:pt x="133"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1" name="Freeform 432"/>
            <p:cNvSpPr/>
            <p:nvPr/>
          </p:nvSpPr>
          <p:spPr bwMode="auto">
            <a:xfrm>
              <a:off x="6569076" y="1028700"/>
              <a:ext cx="98425" cy="95250"/>
            </a:xfrm>
            <a:custGeom>
              <a:avLst/>
              <a:gdLst/>
              <a:ahLst/>
              <a:cxnLst>
                <a:cxn ang="0">
                  <a:pos x="237" y="1"/>
                </a:cxn>
                <a:cxn ang="0">
                  <a:pos x="237" y="1"/>
                </a:cxn>
                <a:cxn ang="0">
                  <a:pos x="219" y="11"/>
                </a:cxn>
                <a:cxn ang="0">
                  <a:pos x="203" y="25"/>
                </a:cxn>
                <a:cxn ang="0">
                  <a:pos x="186" y="39"/>
                </a:cxn>
                <a:cxn ang="0">
                  <a:pos x="170" y="53"/>
                </a:cxn>
                <a:cxn ang="0">
                  <a:pos x="141" y="83"/>
                </a:cxn>
                <a:cxn ang="0">
                  <a:pos x="113" y="115"/>
                </a:cxn>
                <a:cxn ang="0">
                  <a:pos x="113" y="115"/>
                </a:cxn>
                <a:cxn ang="0">
                  <a:pos x="94" y="130"/>
                </a:cxn>
                <a:cxn ang="0">
                  <a:pos x="75" y="147"/>
                </a:cxn>
                <a:cxn ang="0">
                  <a:pos x="55" y="163"/>
                </a:cxn>
                <a:cxn ang="0">
                  <a:pos x="37" y="180"/>
                </a:cxn>
                <a:cxn ang="0">
                  <a:pos x="37" y="180"/>
                </a:cxn>
                <a:cxn ang="0">
                  <a:pos x="26" y="192"/>
                </a:cxn>
                <a:cxn ang="0">
                  <a:pos x="15" y="205"/>
                </a:cxn>
                <a:cxn ang="0">
                  <a:pos x="5" y="218"/>
                </a:cxn>
                <a:cxn ang="0">
                  <a:pos x="3" y="226"/>
                </a:cxn>
                <a:cxn ang="0">
                  <a:pos x="0" y="232"/>
                </a:cxn>
                <a:cxn ang="0">
                  <a:pos x="0" y="232"/>
                </a:cxn>
                <a:cxn ang="0">
                  <a:pos x="0" y="235"/>
                </a:cxn>
                <a:cxn ang="0">
                  <a:pos x="2" y="238"/>
                </a:cxn>
                <a:cxn ang="0">
                  <a:pos x="4" y="240"/>
                </a:cxn>
                <a:cxn ang="0">
                  <a:pos x="7" y="240"/>
                </a:cxn>
                <a:cxn ang="0">
                  <a:pos x="9" y="239"/>
                </a:cxn>
                <a:cxn ang="0">
                  <a:pos x="11" y="238"/>
                </a:cxn>
                <a:cxn ang="0">
                  <a:pos x="12" y="236"/>
                </a:cxn>
                <a:cxn ang="0">
                  <a:pos x="12" y="236"/>
                </a:cxn>
                <a:cxn ang="0">
                  <a:pos x="15" y="227"/>
                </a:cxn>
                <a:cxn ang="0">
                  <a:pos x="19" y="219"/>
                </a:cxn>
                <a:cxn ang="0">
                  <a:pos x="24" y="210"/>
                </a:cxn>
                <a:cxn ang="0">
                  <a:pos x="32" y="202"/>
                </a:cxn>
                <a:cxn ang="0">
                  <a:pos x="46" y="188"/>
                </a:cxn>
                <a:cxn ang="0">
                  <a:pos x="59" y="175"/>
                </a:cxn>
                <a:cxn ang="0">
                  <a:pos x="59" y="175"/>
                </a:cxn>
                <a:cxn ang="0">
                  <a:pos x="73" y="161"/>
                </a:cxn>
                <a:cxn ang="0">
                  <a:pos x="89" y="149"/>
                </a:cxn>
                <a:cxn ang="0">
                  <a:pos x="105" y="136"/>
                </a:cxn>
                <a:cxn ang="0">
                  <a:pos x="121" y="123"/>
                </a:cxn>
                <a:cxn ang="0">
                  <a:pos x="121" y="123"/>
                </a:cxn>
                <a:cxn ang="0">
                  <a:pos x="149" y="93"/>
                </a:cxn>
                <a:cxn ang="0">
                  <a:pos x="178" y="62"/>
                </a:cxn>
                <a:cxn ang="0">
                  <a:pos x="193" y="48"/>
                </a:cxn>
                <a:cxn ang="0">
                  <a:pos x="210" y="34"/>
                </a:cxn>
                <a:cxn ang="0">
                  <a:pos x="225" y="22"/>
                </a:cxn>
                <a:cxn ang="0">
                  <a:pos x="242" y="11"/>
                </a:cxn>
                <a:cxn ang="0">
                  <a:pos x="242" y="11"/>
                </a:cxn>
                <a:cxn ang="0">
                  <a:pos x="245" y="9"/>
                </a:cxn>
                <a:cxn ang="0">
                  <a:pos x="246" y="8"/>
                </a:cxn>
                <a:cxn ang="0">
                  <a:pos x="245" y="4"/>
                </a:cxn>
                <a:cxn ang="0">
                  <a:pos x="242" y="1"/>
                </a:cxn>
                <a:cxn ang="0">
                  <a:pos x="240" y="0"/>
                </a:cxn>
                <a:cxn ang="0">
                  <a:pos x="237" y="1"/>
                </a:cxn>
                <a:cxn ang="0">
                  <a:pos x="237" y="1"/>
                </a:cxn>
              </a:cxnLst>
              <a:rect l="0" t="0" r="r" b="b"/>
              <a:pathLst>
                <a:path w="246" h="240">
                  <a:moveTo>
                    <a:pt x="237" y="1"/>
                  </a:moveTo>
                  <a:lnTo>
                    <a:pt x="237" y="1"/>
                  </a:lnTo>
                  <a:lnTo>
                    <a:pt x="219" y="11"/>
                  </a:lnTo>
                  <a:lnTo>
                    <a:pt x="203" y="25"/>
                  </a:lnTo>
                  <a:lnTo>
                    <a:pt x="186" y="39"/>
                  </a:lnTo>
                  <a:lnTo>
                    <a:pt x="170" y="53"/>
                  </a:lnTo>
                  <a:lnTo>
                    <a:pt x="141" y="83"/>
                  </a:lnTo>
                  <a:lnTo>
                    <a:pt x="113" y="115"/>
                  </a:lnTo>
                  <a:lnTo>
                    <a:pt x="113" y="115"/>
                  </a:lnTo>
                  <a:lnTo>
                    <a:pt x="94" y="130"/>
                  </a:lnTo>
                  <a:lnTo>
                    <a:pt x="75" y="147"/>
                  </a:lnTo>
                  <a:lnTo>
                    <a:pt x="55" y="163"/>
                  </a:lnTo>
                  <a:lnTo>
                    <a:pt x="37" y="180"/>
                  </a:lnTo>
                  <a:lnTo>
                    <a:pt x="37" y="180"/>
                  </a:lnTo>
                  <a:lnTo>
                    <a:pt x="26" y="192"/>
                  </a:lnTo>
                  <a:lnTo>
                    <a:pt x="15" y="205"/>
                  </a:lnTo>
                  <a:lnTo>
                    <a:pt x="5" y="218"/>
                  </a:lnTo>
                  <a:lnTo>
                    <a:pt x="3" y="226"/>
                  </a:lnTo>
                  <a:lnTo>
                    <a:pt x="0" y="232"/>
                  </a:lnTo>
                  <a:lnTo>
                    <a:pt x="0" y="232"/>
                  </a:lnTo>
                  <a:lnTo>
                    <a:pt x="0" y="235"/>
                  </a:lnTo>
                  <a:lnTo>
                    <a:pt x="2" y="238"/>
                  </a:lnTo>
                  <a:lnTo>
                    <a:pt x="4" y="240"/>
                  </a:lnTo>
                  <a:lnTo>
                    <a:pt x="7" y="240"/>
                  </a:lnTo>
                  <a:lnTo>
                    <a:pt x="9" y="239"/>
                  </a:lnTo>
                  <a:lnTo>
                    <a:pt x="11" y="238"/>
                  </a:lnTo>
                  <a:lnTo>
                    <a:pt x="12" y="236"/>
                  </a:lnTo>
                  <a:lnTo>
                    <a:pt x="12" y="236"/>
                  </a:lnTo>
                  <a:lnTo>
                    <a:pt x="15" y="227"/>
                  </a:lnTo>
                  <a:lnTo>
                    <a:pt x="19" y="219"/>
                  </a:lnTo>
                  <a:lnTo>
                    <a:pt x="24" y="210"/>
                  </a:lnTo>
                  <a:lnTo>
                    <a:pt x="32" y="202"/>
                  </a:lnTo>
                  <a:lnTo>
                    <a:pt x="46" y="188"/>
                  </a:lnTo>
                  <a:lnTo>
                    <a:pt x="59" y="175"/>
                  </a:lnTo>
                  <a:lnTo>
                    <a:pt x="59" y="175"/>
                  </a:lnTo>
                  <a:lnTo>
                    <a:pt x="73" y="161"/>
                  </a:lnTo>
                  <a:lnTo>
                    <a:pt x="89" y="149"/>
                  </a:lnTo>
                  <a:lnTo>
                    <a:pt x="105" y="136"/>
                  </a:lnTo>
                  <a:lnTo>
                    <a:pt x="121" y="123"/>
                  </a:lnTo>
                  <a:lnTo>
                    <a:pt x="121" y="123"/>
                  </a:lnTo>
                  <a:lnTo>
                    <a:pt x="149" y="93"/>
                  </a:lnTo>
                  <a:lnTo>
                    <a:pt x="178" y="62"/>
                  </a:lnTo>
                  <a:lnTo>
                    <a:pt x="193" y="48"/>
                  </a:lnTo>
                  <a:lnTo>
                    <a:pt x="210" y="34"/>
                  </a:lnTo>
                  <a:lnTo>
                    <a:pt x="225" y="22"/>
                  </a:lnTo>
                  <a:lnTo>
                    <a:pt x="242" y="11"/>
                  </a:lnTo>
                  <a:lnTo>
                    <a:pt x="242" y="11"/>
                  </a:lnTo>
                  <a:lnTo>
                    <a:pt x="245" y="9"/>
                  </a:lnTo>
                  <a:lnTo>
                    <a:pt x="246" y="8"/>
                  </a:lnTo>
                  <a:lnTo>
                    <a:pt x="245" y="4"/>
                  </a:lnTo>
                  <a:lnTo>
                    <a:pt x="242" y="1"/>
                  </a:lnTo>
                  <a:lnTo>
                    <a:pt x="240" y="0"/>
                  </a:lnTo>
                  <a:lnTo>
                    <a:pt x="237" y="1"/>
                  </a:lnTo>
                  <a:lnTo>
                    <a:pt x="23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2" name="Freeform 433"/>
            <p:cNvSpPr/>
            <p:nvPr/>
          </p:nvSpPr>
          <p:spPr bwMode="auto">
            <a:xfrm>
              <a:off x="6599238" y="1033463"/>
              <a:ext cx="157163" cy="158750"/>
            </a:xfrm>
            <a:custGeom>
              <a:avLst/>
              <a:gdLst/>
              <a:ahLst/>
              <a:cxnLst>
                <a:cxn ang="0">
                  <a:pos x="388" y="2"/>
                </a:cxn>
                <a:cxn ang="0">
                  <a:pos x="383" y="10"/>
                </a:cxn>
                <a:cxn ang="0">
                  <a:pos x="378" y="12"/>
                </a:cxn>
                <a:cxn ang="0">
                  <a:pos x="349" y="40"/>
                </a:cxn>
                <a:cxn ang="0">
                  <a:pos x="336" y="52"/>
                </a:cxn>
                <a:cxn ang="0">
                  <a:pos x="294" y="85"/>
                </a:cxn>
                <a:cxn ang="0">
                  <a:pos x="267" y="108"/>
                </a:cxn>
                <a:cxn ang="0">
                  <a:pos x="188" y="184"/>
                </a:cxn>
                <a:cxn ang="0">
                  <a:pos x="165" y="209"/>
                </a:cxn>
                <a:cxn ang="0">
                  <a:pos x="93" y="286"/>
                </a:cxn>
                <a:cxn ang="0">
                  <a:pos x="72" y="308"/>
                </a:cxn>
                <a:cxn ang="0">
                  <a:pos x="51" y="331"/>
                </a:cxn>
                <a:cxn ang="0">
                  <a:pos x="40" y="346"/>
                </a:cxn>
                <a:cxn ang="0">
                  <a:pos x="27" y="370"/>
                </a:cxn>
                <a:cxn ang="0">
                  <a:pos x="14" y="383"/>
                </a:cxn>
                <a:cxn ang="0">
                  <a:pos x="4" y="387"/>
                </a:cxn>
                <a:cxn ang="0">
                  <a:pos x="0" y="389"/>
                </a:cxn>
                <a:cxn ang="0">
                  <a:pos x="2" y="397"/>
                </a:cxn>
                <a:cxn ang="0">
                  <a:pos x="6" y="399"/>
                </a:cxn>
                <a:cxn ang="0">
                  <a:pos x="14" y="395"/>
                </a:cxn>
                <a:cxn ang="0">
                  <a:pos x="31" y="383"/>
                </a:cxn>
                <a:cxn ang="0">
                  <a:pos x="48" y="362"/>
                </a:cxn>
                <a:cxn ang="0">
                  <a:pos x="72" y="327"/>
                </a:cxn>
                <a:cxn ang="0">
                  <a:pos x="81" y="316"/>
                </a:cxn>
                <a:cxn ang="0">
                  <a:pos x="136" y="257"/>
                </a:cxn>
                <a:cxn ang="0">
                  <a:pos x="189" y="200"/>
                </a:cxn>
                <a:cxn ang="0">
                  <a:pos x="248" y="141"/>
                </a:cxn>
                <a:cxn ang="0">
                  <a:pos x="310" y="86"/>
                </a:cxn>
                <a:cxn ang="0">
                  <a:pos x="341" y="60"/>
                </a:cxn>
                <a:cxn ang="0">
                  <a:pos x="371" y="34"/>
                </a:cxn>
                <a:cxn ang="0">
                  <a:pos x="379" y="27"/>
                </a:cxn>
                <a:cxn ang="0">
                  <a:pos x="394" y="14"/>
                </a:cxn>
                <a:cxn ang="0">
                  <a:pos x="399" y="6"/>
                </a:cxn>
                <a:cxn ang="0">
                  <a:pos x="399" y="4"/>
                </a:cxn>
                <a:cxn ang="0">
                  <a:pos x="395" y="0"/>
                </a:cxn>
                <a:cxn ang="0">
                  <a:pos x="390" y="1"/>
                </a:cxn>
                <a:cxn ang="0">
                  <a:pos x="388" y="2"/>
                </a:cxn>
              </a:cxnLst>
              <a:rect l="0" t="0" r="r" b="b"/>
              <a:pathLst>
                <a:path w="399" h="399">
                  <a:moveTo>
                    <a:pt x="388" y="2"/>
                  </a:moveTo>
                  <a:lnTo>
                    <a:pt x="388" y="2"/>
                  </a:lnTo>
                  <a:lnTo>
                    <a:pt x="386" y="8"/>
                  </a:lnTo>
                  <a:lnTo>
                    <a:pt x="383" y="10"/>
                  </a:lnTo>
                  <a:lnTo>
                    <a:pt x="380" y="10"/>
                  </a:lnTo>
                  <a:lnTo>
                    <a:pt x="378" y="12"/>
                  </a:lnTo>
                  <a:lnTo>
                    <a:pt x="378" y="12"/>
                  </a:lnTo>
                  <a:lnTo>
                    <a:pt x="349" y="40"/>
                  </a:lnTo>
                  <a:lnTo>
                    <a:pt x="349" y="40"/>
                  </a:lnTo>
                  <a:lnTo>
                    <a:pt x="336" y="52"/>
                  </a:lnTo>
                  <a:lnTo>
                    <a:pt x="322" y="63"/>
                  </a:lnTo>
                  <a:lnTo>
                    <a:pt x="294" y="85"/>
                  </a:lnTo>
                  <a:lnTo>
                    <a:pt x="294" y="85"/>
                  </a:lnTo>
                  <a:lnTo>
                    <a:pt x="267" y="108"/>
                  </a:lnTo>
                  <a:lnTo>
                    <a:pt x="240" y="133"/>
                  </a:lnTo>
                  <a:lnTo>
                    <a:pt x="188" y="184"/>
                  </a:lnTo>
                  <a:lnTo>
                    <a:pt x="188" y="184"/>
                  </a:lnTo>
                  <a:lnTo>
                    <a:pt x="165" y="209"/>
                  </a:lnTo>
                  <a:lnTo>
                    <a:pt x="140" y="235"/>
                  </a:lnTo>
                  <a:lnTo>
                    <a:pt x="93" y="286"/>
                  </a:lnTo>
                  <a:lnTo>
                    <a:pt x="93" y="286"/>
                  </a:lnTo>
                  <a:lnTo>
                    <a:pt x="72" y="308"/>
                  </a:lnTo>
                  <a:lnTo>
                    <a:pt x="51" y="331"/>
                  </a:lnTo>
                  <a:lnTo>
                    <a:pt x="51" y="331"/>
                  </a:lnTo>
                  <a:lnTo>
                    <a:pt x="46" y="338"/>
                  </a:lnTo>
                  <a:lnTo>
                    <a:pt x="40" y="346"/>
                  </a:lnTo>
                  <a:lnTo>
                    <a:pt x="32" y="363"/>
                  </a:lnTo>
                  <a:lnTo>
                    <a:pt x="27" y="370"/>
                  </a:lnTo>
                  <a:lnTo>
                    <a:pt x="22" y="376"/>
                  </a:lnTo>
                  <a:lnTo>
                    <a:pt x="14" y="383"/>
                  </a:lnTo>
                  <a:lnTo>
                    <a:pt x="4" y="387"/>
                  </a:lnTo>
                  <a:lnTo>
                    <a:pt x="4" y="387"/>
                  </a:lnTo>
                  <a:lnTo>
                    <a:pt x="1" y="388"/>
                  </a:lnTo>
                  <a:lnTo>
                    <a:pt x="0" y="389"/>
                  </a:lnTo>
                  <a:lnTo>
                    <a:pt x="0" y="395"/>
                  </a:lnTo>
                  <a:lnTo>
                    <a:pt x="2" y="397"/>
                  </a:lnTo>
                  <a:lnTo>
                    <a:pt x="4" y="399"/>
                  </a:lnTo>
                  <a:lnTo>
                    <a:pt x="6" y="399"/>
                  </a:lnTo>
                  <a:lnTo>
                    <a:pt x="6" y="399"/>
                  </a:lnTo>
                  <a:lnTo>
                    <a:pt x="14" y="395"/>
                  </a:lnTo>
                  <a:lnTo>
                    <a:pt x="19" y="392"/>
                  </a:lnTo>
                  <a:lnTo>
                    <a:pt x="31" y="383"/>
                  </a:lnTo>
                  <a:lnTo>
                    <a:pt x="40" y="374"/>
                  </a:lnTo>
                  <a:lnTo>
                    <a:pt x="48" y="362"/>
                  </a:lnTo>
                  <a:lnTo>
                    <a:pt x="64" y="338"/>
                  </a:lnTo>
                  <a:lnTo>
                    <a:pt x="72" y="327"/>
                  </a:lnTo>
                  <a:lnTo>
                    <a:pt x="81" y="316"/>
                  </a:lnTo>
                  <a:lnTo>
                    <a:pt x="81" y="316"/>
                  </a:lnTo>
                  <a:lnTo>
                    <a:pt x="108" y="287"/>
                  </a:lnTo>
                  <a:lnTo>
                    <a:pt x="136" y="257"/>
                  </a:lnTo>
                  <a:lnTo>
                    <a:pt x="162" y="227"/>
                  </a:lnTo>
                  <a:lnTo>
                    <a:pt x="189" y="200"/>
                  </a:lnTo>
                  <a:lnTo>
                    <a:pt x="189" y="200"/>
                  </a:lnTo>
                  <a:lnTo>
                    <a:pt x="248" y="141"/>
                  </a:lnTo>
                  <a:lnTo>
                    <a:pt x="280" y="114"/>
                  </a:lnTo>
                  <a:lnTo>
                    <a:pt x="310" y="86"/>
                  </a:lnTo>
                  <a:lnTo>
                    <a:pt x="310" y="86"/>
                  </a:lnTo>
                  <a:lnTo>
                    <a:pt x="341" y="60"/>
                  </a:lnTo>
                  <a:lnTo>
                    <a:pt x="357" y="48"/>
                  </a:lnTo>
                  <a:lnTo>
                    <a:pt x="371" y="34"/>
                  </a:lnTo>
                  <a:lnTo>
                    <a:pt x="371" y="34"/>
                  </a:lnTo>
                  <a:lnTo>
                    <a:pt x="379" y="27"/>
                  </a:lnTo>
                  <a:lnTo>
                    <a:pt x="387" y="22"/>
                  </a:lnTo>
                  <a:lnTo>
                    <a:pt x="394" y="14"/>
                  </a:lnTo>
                  <a:lnTo>
                    <a:pt x="397" y="10"/>
                  </a:lnTo>
                  <a:lnTo>
                    <a:pt x="399" y="6"/>
                  </a:lnTo>
                  <a:lnTo>
                    <a:pt x="399" y="6"/>
                  </a:lnTo>
                  <a:lnTo>
                    <a:pt x="399" y="4"/>
                  </a:lnTo>
                  <a:lnTo>
                    <a:pt x="399" y="1"/>
                  </a:lnTo>
                  <a:lnTo>
                    <a:pt x="395" y="0"/>
                  </a:lnTo>
                  <a:lnTo>
                    <a:pt x="391" y="0"/>
                  </a:lnTo>
                  <a:lnTo>
                    <a:pt x="390" y="1"/>
                  </a:lnTo>
                  <a:lnTo>
                    <a:pt x="388" y="2"/>
                  </a:lnTo>
                  <a:lnTo>
                    <a:pt x="388"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3" name="Freeform 434"/>
            <p:cNvSpPr/>
            <p:nvPr/>
          </p:nvSpPr>
          <p:spPr bwMode="auto">
            <a:xfrm>
              <a:off x="6678613" y="1082675"/>
              <a:ext cx="107950" cy="120650"/>
            </a:xfrm>
            <a:custGeom>
              <a:avLst/>
              <a:gdLst/>
              <a:ahLst/>
              <a:cxnLst>
                <a:cxn ang="0">
                  <a:pos x="264" y="1"/>
                </a:cxn>
                <a:cxn ang="0">
                  <a:pos x="264" y="1"/>
                </a:cxn>
                <a:cxn ang="0">
                  <a:pos x="245" y="14"/>
                </a:cxn>
                <a:cxn ang="0">
                  <a:pos x="228" y="30"/>
                </a:cxn>
                <a:cxn ang="0">
                  <a:pos x="211" y="47"/>
                </a:cxn>
                <a:cxn ang="0">
                  <a:pos x="195" y="65"/>
                </a:cxn>
                <a:cxn ang="0">
                  <a:pos x="195" y="65"/>
                </a:cxn>
                <a:cxn ang="0">
                  <a:pos x="177" y="86"/>
                </a:cxn>
                <a:cxn ang="0">
                  <a:pos x="158" y="107"/>
                </a:cxn>
                <a:cxn ang="0">
                  <a:pos x="139" y="129"/>
                </a:cxn>
                <a:cxn ang="0">
                  <a:pos x="120" y="150"/>
                </a:cxn>
                <a:cxn ang="0">
                  <a:pos x="120" y="150"/>
                </a:cxn>
                <a:cxn ang="0">
                  <a:pos x="103" y="173"/>
                </a:cxn>
                <a:cxn ang="0">
                  <a:pos x="86" y="195"/>
                </a:cxn>
                <a:cxn ang="0">
                  <a:pos x="69" y="217"/>
                </a:cxn>
                <a:cxn ang="0">
                  <a:pos x="51" y="239"/>
                </a:cxn>
                <a:cxn ang="0">
                  <a:pos x="51" y="239"/>
                </a:cxn>
                <a:cxn ang="0">
                  <a:pos x="44" y="246"/>
                </a:cxn>
                <a:cxn ang="0">
                  <a:pos x="37" y="251"/>
                </a:cxn>
                <a:cxn ang="0">
                  <a:pos x="21" y="264"/>
                </a:cxn>
                <a:cxn ang="0">
                  <a:pos x="13" y="271"/>
                </a:cxn>
                <a:cxn ang="0">
                  <a:pos x="6" y="279"/>
                </a:cxn>
                <a:cxn ang="0">
                  <a:pos x="3" y="286"/>
                </a:cxn>
                <a:cxn ang="0">
                  <a:pos x="0" y="296"/>
                </a:cxn>
                <a:cxn ang="0">
                  <a:pos x="0" y="296"/>
                </a:cxn>
                <a:cxn ang="0">
                  <a:pos x="0" y="298"/>
                </a:cxn>
                <a:cxn ang="0">
                  <a:pos x="0" y="299"/>
                </a:cxn>
                <a:cxn ang="0">
                  <a:pos x="4" y="302"/>
                </a:cxn>
                <a:cxn ang="0">
                  <a:pos x="6" y="302"/>
                </a:cxn>
                <a:cxn ang="0">
                  <a:pos x="8" y="302"/>
                </a:cxn>
                <a:cxn ang="0">
                  <a:pos x="9" y="301"/>
                </a:cxn>
                <a:cxn ang="0">
                  <a:pos x="10" y="298"/>
                </a:cxn>
                <a:cxn ang="0">
                  <a:pos x="10" y="298"/>
                </a:cxn>
                <a:cxn ang="0">
                  <a:pos x="13" y="290"/>
                </a:cxn>
                <a:cxn ang="0">
                  <a:pos x="18" y="282"/>
                </a:cxn>
                <a:cxn ang="0">
                  <a:pos x="26" y="275"/>
                </a:cxn>
                <a:cxn ang="0">
                  <a:pos x="34" y="267"/>
                </a:cxn>
                <a:cxn ang="0">
                  <a:pos x="51" y="252"/>
                </a:cxn>
                <a:cxn ang="0">
                  <a:pos x="65" y="239"/>
                </a:cxn>
                <a:cxn ang="0">
                  <a:pos x="65" y="239"/>
                </a:cxn>
                <a:cxn ang="0">
                  <a:pos x="81" y="222"/>
                </a:cxn>
                <a:cxn ang="0">
                  <a:pos x="95" y="204"/>
                </a:cxn>
                <a:cxn ang="0">
                  <a:pos x="124" y="166"/>
                </a:cxn>
                <a:cxn ang="0">
                  <a:pos x="124" y="166"/>
                </a:cxn>
                <a:cxn ang="0">
                  <a:pos x="141" y="144"/>
                </a:cxn>
                <a:cxn ang="0">
                  <a:pos x="160" y="123"/>
                </a:cxn>
                <a:cxn ang="0">
                  <a:pos x="196" y="81"/>
                </a:cxn>
                <a:cxn ang="0">
                  <a:pos x="196" y="81"/>
                </a:cxn>
                <a:cxn ang="0">
                  <a:pos x="213" y="61"/>
                </a:cxn>
                <a:cxn ang="0">
                  <a:pos x="230" y="43"/>
                </a:cxn>
                <a:cxn ang="0">
                  <a:pos x="250" y="26"/>
                </a:cxn>
                <a:cxn ang="0">
                  <a:pos x="259" y="18"/>
                </a:cxn>
                <a:cxn ang="0">
                  <a:pos x="271" y="10"/>
                </a:cxn>
                <a:cxn ang="0">
                  <a:pos x="271" y="10"/>
                </a:cxn>
                <a:cxn ang="0">
                  <a:pos x="272" y="9"/>
                </a:cxn>
                <a:cxn ang="0">
                  <a:pos x="273" y="7"/>
                </a:cxn>
                <a:cxn ang="0">
                  <a:pos x="272" y="3"/>
                </a:cxn>
                <a:cxn ang="0">
                  <a:pos x="269" y="0"/>
                </a:cxn>
                <a:cxn ang="0">
                  <a:pos x="267" y="0"/>
                </a:cxn>
                <a:cxn ang="0">
                  <a:pos x="264" y="1"/>
                </a:cxn>
                <a:cxn ang="0">
                  <a:pos x="264" y="1"/>
                </a:cxn>
              </a:cxnLst>
              <a:rect l="0" t="0" r="r" b="b"/>
              <a:pathLst>
                <a:path w="273" h="302">
                  <a:moveTo>
                    <a:pt x="264" y="1"/>
                  </a:moveTo>
                  <a:lnTo>
                    <a:pt x="264" y="1"/>
                  </a:lnTo>
                  <a:lnTo>
                    <a:pt x="245" y="14"/>
                  </a:lnTo>
                  <a:lnTo>
                    <a:pt x="228" y="30"/>
                  </a:lnTo>
                  <a:lnTo>
                    <a:pt x="211" y="47"/>
                  </a:lnTo>
                  <a:lnTo>
                    <a:pt x="195" y="65"/>
                  </a:lnTo>
                  <a:lnTo>
                    <a:pt x="195" y="65"/>
                  </a:lnTo>
                  <a:lnTo>
                    <a:pt x="177" y="86"/>
                  </a:lnTo>
                  <a:lnTo>
                    <a:pt x="158" y="107"/>
                  </a:lnTo>
                  <a:lnTo>
                    <a:pt x="139" y="129"/>
                  </a:lnTo>
                  <a:lnTo>
                    <a:pt x="120" y="150"/>
                  </a:lnTo>
                  <a:lnTo>
                    <a:pt x="120" y="150"/>
                  </a:lnTo>
                  <a:lnTo>
                    <a:pt x="103" y="173"/>
                  </a:lnTo>
                  <a:lnTo>
                    <a:pt x="86" y="195"/>
                  </a:lnTo>
                  <a:lnTo>
                    <a:pt x="69" y="217"/>
                  </a:lnTo>
                  <a:lnTo>
                    <a:pt x="51" y="239"/>
                  </a:lnTo>
                  <a:lnTo>
                    <a:pt x="51" y="239"/>
                  </a:lnTo>
                  <a:lnTo>
                    <a:pt x="44" y="246"/>
                  </a:lnTo>
                  <a:lnTo>
                    <a:pt x="37" y="251"/>
                  </a:lnTo>
                  <a:lnTo>
                    <a:pt x="21" y="264"/>
                  </a:lnTo>
                  <a:lnTo>
                    <a:pt x="13" y="271"/>
                  </a:lnTo>
                  <a:lnTo>
                    <a:pt x="6" y="279"/>
                  </a:lnTo>
                  <a:lnTo>
                    <a:pt x="3" y="286"/>
                  </a:lnTo>
                  <a:lnTo>
                    <a:pt x="0" y="296"/>
                  </a:lnTo>
                  <a:lnTo>
                    <a:pt x="0" y="296"/>
                  </a:lnTo>
                  <a:lnTo>
                    <a:pt x="0" y="298"/>
                  </a:lnTo>
                  <a:lnTo>
                    <a:pt x="0" y="299"/>
                  </a:lnTo>
                  <a:lnTo>
                    <a:pt x="4" y="302"/>
                  </a:lnTo>
                  <a:lnTo>
                    <a:pt x="6" y="302"/>
                  </a:lnTo>
                  <a:lnTo>
                    <a:pt x="8" y="302"/>
                  </a:lnTo>
                  <a:lnTo>
                    <a:pt x="9" y="301"/>
                  </a:lnTo>
                  <a:lnTo>
                    <a:pt x="10" y="298"/>
                  </a:lnTo>
                  <a:lnTo>
                    <a:pt x="10" y="298"/>
                  </a:lnTo>
                  <a:lnTo>
                    <a:pt x="13" y="290"/>
                  </a:lnTo>
                  <a:lnTo>
                    <a:pt x="18" y="282"/>
                  </a:lnTo>
                  <a:lnTo>
                    <a:pt x="26" y="275"/>
                  </a:lnTo>
                  <a:lnTo>
                    <a:pt x="34" y="267"/>
                  </a:lnTo>
                  <a:lnTo>
                    <a:pt x="51" y="252"/>
                  </a:lnTo>
                  <a:lnTo>
                    <a:pt x="65" y="239"/>
                  </a:lnTo>
                  <a:lnTo>
                    <a:pt x="65" y="239"/>
                  </a:lnTo>
                  <a:lnTo>
                    <a:pt x="81" y="222"/>
                  </a:lnTo>
                  <a:lnTo>
                    <a:pt x="95" y="204"/>
                  </a:lnTo>
                  <a:lnTo>
                    <a:pt x="124" y="166"/>
                  </a:lnTo>
                  <a:lnTo>
                    <a:pt x="124" y="166"/>
                  </a:lnTo>
                  <a:lnTo>
                    <a:pt x="141" y="144"/>
                  </a:lnTo>
                  <a:lnTo>
                    <a:pt x="160" y="123"/>
                  </a:lnTo>
                  <a:lnTo>
                    <a:pt x="196" y="81"/>
                  </a:lnTo>
                  <a:lnTo>
                    <a:pt x="196" y="81"/>
                  </a:lnTo>
                  <a:lnTo>
                    <a:pt x="213" y="61"/>
                  </a:lnTo>
                  <a:lnTo>
                    <a:pt x="230" y="43"/>
                  </a:lnTo>
                  <a:lnTo>
                    <a:pt x="250" y="26"/>
                  </a:lnTo>
                  <a:lnTo>
                    <a:pt x="259" y="18"/>
                  </a:lnTo>
                  <a:lnTo>
                    <a:pt x="271" y="10"/>
                  </a:lnTo>
                  <a:lnTo>
                    <a:pt x="271" y="10"/>
                  </a:lnTo>
                  <a:lnTo>
                    <a:pt x="272" y="9"/>
                  </a:lnTo>
                  <a:lnTo>
                    <a:pt x="273" y="7"/>
                  </a:lnTo>
                  <a:lnTo>
                    <a:pt x="272" y="3"/>
                  </a:lnTo>
                  <a:lnTo>
                    <a:pt x="269" y="0"/>
                  </a:lnTo>
                  <a:lnTo>
                    <a:pt x="267" y="0"/>
                  </a:lnTo>
                  <a:lnTo>
                    <a:pt x="264" y="1"/>
                  </a:lnTo>
                  <a:lnTo>
                    <a:pt x="264"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4" name="Freeform 435"/>
            <p:cNvSpPr/>
            <p:nvPr/>
          </p:nvSpPr>
          <p:spPr bwMode="auto">
            <a:xfrm>
              <a:off x="6707188" y="1125538"/>
              <a:ext cx="69850" cy="77788"/>
            </a:xfrm>
            <a:custGeom>
              <a:avLst/>
              <a:gdLst/>
              <a:ahLst/>
              <a:cxnLst>
                <a:cxn ang="0">
                  <a:pos x="166" y="3"/>
                </a:cxn>
                <a:cxn ang="0">
                  <a:pos x="160" y="17"/>
                </a:cxn>
                <a:cxn ang="0">
                  <a:pos x="148" y="27"/>
                </a:cxn>
                <a:cxn ang="0">
                  <a:pos x="124" y="48"/>
                </a:cxn>
                <a:cxn ang="0">
                  <a:pos x="79" y="98"/>
                </a:cxn>
                <a:cxn ang="0">
                  <a:pos x="54" y="126"/>
                </a:cxn>
                <a:cxn ang="0">
                  <a:pos x="30" y="155"/>
                </a:cxn>
                <a:cxn ang="0">
                  <a:pos x="12" y="173"/>
                </a:cxn>
                <a:cxn ang="0">
                  <a:pos x="8" y="177"/>
                </a:cxn>
                <a:cxn ang="0">
                  <a:pos x="11" y="183"/>
                </a:cxn>
                <a:cxn ang="0">
                  <a:pos x="12" y="187"/>
                </a:cxn>
                <a:cxn ang="0">
                  <a:pos x="9" y="183"/>
                </a:cxn>
                <a:cxn ang="0">
                  <a:pos x="5" y="183"/>
                </a:cxn>
                <a:cxn ang="0">
                  <a:pos x="0" y="187"/>
                </a:cxn>
                <a:cxn ang="0">
                  <a:pos x="0" y="189"/>
                </a:cxn>
                <a:cxn ang="0">
                  <a:pos x="4" y="194"/>
                </a:cxn>
                <a:cxn ang="0">
                  <a:pos x="7" y="196"/>
                </a:cxn>
                <a:cxn ang="0">
                  <a:pos x="11" y="196"/>
                </a:cxn>
                <a:cxn ang="0">
                  <a:pos x="25" y="180"/>
                </a:cxn>
                <a:cxn ang="0">
                  <a:pos x="38" y="163"/>
                </a:cxn>
                <a:cxn ang="0">
                  <a:pos x="54" y="149"/>
                </a:cxn>
                <a:cxn ang="0">
                  <a:pos x="80" y="115"/>
                </a:cxn>
                <a:cxn ang="0">
                  <a:pos x="93" y="98"/>
                </a:cxn>
                <a:cxn ang="0">
                  <a:pos x="145" y="43"/>
                </a:cxn>
                <a:cxn ang="0">
                  <a:pos x="156" y="35"/>
                </a:cxn>
                <a:cxn ang="0">
                  <a:pos x="169" y="23"/>
                </a:cxn>
                <a:cxn ang="0">
                  <a:pos x="175" y="13"/>
                </a:cxn>
                <a:cxn ang="0">
                  <a:pos x="177" y="7"/>
                </a:cxn>
                <a:cxn ang="0">
                  <a:pos x="177" y="2"/>
                </a:cxn>
                <a:cxn ang="0">
                  <a:pos x="170" y="0"/>
                </a:cxn>
                <a:cxn ang="0">
                  <a:pos x="168" y="2"/>
                </a:cxn>
                <a:cxn ang="0">
                  <a:pos x="166" y="3"/>
                </a:cxn>
              </a:cxnLst>
              <a:rect l="0" t="0" r="r" b="b"/>
              <a:pathLst>
                <a:path w="177" h="196">
                  <a:moveTo>
                    <a:pt x="166" y="3"/>
                  </a:moveTo>
                  <a:lnTo>
                    <a:pt x="166" y="3"/>
                  </a:lnTo>
                  <a:lnTo>
                    <a:pt x="164" y="10"/>
                  </a:lnTo>
                  <a:lnTo>
                    <a:pt x="160" y="17"/>
                  </a:lnTo>
                  <a:lnTo>
                    <a:pt x="155" y="22"/>
                  </a:lnTo>
                  <a:lnTo>
                    <a:pt x="148" y="27"/>
                  </a:lnTo>
                  <a:lnTo>
                    <a:pt x="136" y="39"/>
                  </a:lnTo>
                  <a:lnTo>
                    <a:pt x="124" y="48"/>
                  </a:lnTo>
                  <a:lnTo>
                    <a:pt x="124" y="48"/>
                  </a:lnTo>
                  <a:lnTo>
                    <a:pt x="79" y="98"/>
                  </a:lnTo>
                  <a:lnTo>
                    <a:pt x="79" y="98"/>
                  </a:lnTo>
                  <a:lnTo>
                    <a:pt x="54" y="126"/>
                  </a:lnTo>
                  <a:lnTo>
                    <a:pt x="30" y="155"/>
                  </a:lnTo>
                  <a:lnTo>
                    <a:pt x="30" y="155"/>
                  </a:lnTo>
                  <a:lnTo>
                    <a:pt x="21" y="164"/>
                  </a:lnTo>
                  <a:lnTo>
                    <a:pt x="12" y="173"/>
                  </a:lnTo>
                  <a:lnTo>
                    <a:pt x="12" y="173"/>
                  </a:lnTo>
                  <a:lnTo>
                    <a:pt x="8" y="177"/>
                  </a:lnTo>
                  <a:lnTo>
                    <a:pt x="8" y="180"/>
                  </a:lnTo>
                  <a:lnTo>
                    <a:pt x="11" y="183"/>
                  </a:lnTo>
                  <a:lnTo>
                    <a:pt x="12" y="187"/>
                  </a:lnTo>
                  <a:lnTo>
                    <a:pt x="12" y="187"/>
                  </a:lnTo>
                  <a:lnTo>
                    <a:pt x="11" y="184"/>
                  </a:lnTo>
                  <a:lnTo>
                    <a:pt x="9" y="183"/>
                  </a:lnTo>
                  <a:lnTo>
                    <a:pt x="7" y="183"/>
                  </a:lnTo>
                  <a:lnTo>
                    <a:pt x="5" y="183"/>
                  </a:lnTo>
                  <a:lnTo>
                    <a:pt x="1" y="185"/>
                  </a:lnTo>
                  <a:lnTo>
                    <a:pt x="0" y="187"/>
                  </a:lnTo>
                  <a:lnTo>
                    <a:pt x="0" y="189"/>
                  </a:lnTo>
                  <a:lnTo>
                    <a:pt x="0" y="189"/>
                  </a:lnTo>
                  <a:lnTo>
                    <a:pt x="1" y="193"/>
                  </a:lnTo>
                  <a:lnTo>
                    <a:pt x="4" y="194"/>
                  </a:lnTo>
                  <a:lnTo>
                    <a:pt x="4" y="194"/>
                  </a:lnTo>
                  <a:lnTo>
                    <a:pt x="7" y="196"/>
                  </a:lnTo>
                  <a:lnTo>
                    <a:pt x="11" y="196"/>
                  </a:lnTo>
                  <a:lnTo>
                    <a:pt x="11" y="196"/>
                  </a:lnTo>
                  <a:lnTo>
                    <a:pt x="18" y="189"/>
                  </a:lnTo>
                  <a:lnTo>
                    <a:pt x="25" y="180"/>
                  </a:lnTo>
                  <a:lnTo>
                    <a:pt x="32" y="172"/>
                  </a:lnTo>
                  <a:lnTo>
                    <a:pt x="38" y="163"/>
                  </a:lnTo>
                  <a:lnTo>
                    <a:pt x="38" y="163"/>
                  </a:lnTo>
                  <a:lnTo>
                    <a:pt x="54" y="149"/>
                  </a:lnTo>
                  <a:lnTo>
                    <a:pt x="67" y="132"/>
                  </a:lnTo>
                  <a:lnTo>
                    <a:pt x="80" y="115"/>
                  </a:lnTo>
                  <a:lnTo>
                    <a:pt x="93" y="98"/>
                  </a:lnTo>
                  <a:lnTo>
                    <a:pt x="93" y="98"/>
                  </a:lnTo>
                  <a:lnTo>
                    <a:pt x="119" y="70"/>
                  </a:lnTo>
                  <a:lnTo>
                    <a:pt x="145" y="43"/>
                  </a:lnTo>
                  <a:lnTo>
                    <a:pt x="145" y="43"/>
                  </a:lnTo>
                  <a:lnTo>
                    <a:pt x="156" y="35"/>
                  </a:lnTo>
                  <a:lnTo>
                    <a:pt x="165" y="27"/>
                  </a:lnTo>
                  <a:lnTo>
                    <a:pt x="169" y="23"/>
                  </a:lnTo>
                  <a:lnTo>
                    <a:pt x="173" y="18"/>
                  </a:lnTo>
                  <a:lnTo>
                    <a:pt x="175" y="13"/>
                  </a:lnTo>
                  <a:lnTo>
                    <a:pt x="177" y="7"/>
                  </a:lnTo>
                  <a:lnTo>
                    <a:pt x="177" y="7"/>
                  </a:lnTo>
                  <a:lnTo>
                    <a:pt x="177" y="5"/>
                  </a:lnTo>
                  <a:lnTo>
                    <a:pt x="177" y="2"/>
                  </a:lnTo>
                  <a:lnTo>
                    <a:pt x="173" y="0"/>
                  </a:lnTo>
                  <a:lnTo>
                    <a:pt x="170" y="0"/>
                  </a:lnTo>
                  <a:lnTo>
                    <a:pt x="169" y="1"/>
                  </a:lnTo>
                  <a:lnTo>
                    <a:pt x="168" y="2"/>
                  </a:lnTo>
                  <a:lnTo>
                    <a:pt x="166" y="3"/>
                  </a:lnTo>
                  <a:lnTo>
                    <a:pt x="166"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5" name="Freeform 436"/>
            <p:cNvSpPr/>
            <p:nvPr/>
          </p:nvSpPr>
          <p:spPr bwMode="auto">
            <a:xfrm>
              <a:off x="6734176" y="1155700"/>
              <a:ext cx="42863" cy="50800"/>
            </a:xfrm>
            <a:custGeom>
              <a:avLst/>
              <a:gdLst/>
              <a:ahLst/>
              <a:cxnLst>
                <a:cxn ang="0">
                  <a:pos x="97" y="3"/>
                </a:cxn>
                <a:cxn ang="0">
                  <a:pos x="97" y="3"/>
                </a:cxn>
                <a:cxn ang="0">
                  <a:pos x="92" y="12"/>
                </a:cxn>
                <a:cxn ang="0">
                  <a:pos x="86" y="21"/>
                </a:cxn>
                <a:cxn ang="0">
                  <a:pos x="72" y="38"/>
                </a:cxn>
                <a:cxn ang="0">
                  <a:pos x="42" y="71"/>
                </a:cxn>
                <a:cxn ang="0">
                  <a:pos x="42" y="71"/>
                </a:cxn>
                <a:cxn ang="0">
                  <a:pos x="37" y="77"/>
                </a:cxn>
                <a:cxn ang="0">
                  <a:pos x="32" y="86"/>
                </a:cxn>
                <a:cxn ang="0">
                  <a:pos x="27" y="94"/>
                </a:cxn>
                <a:cxn ang="0">
                  <a:pos x="21" y="102"/>
                </a:cxn>
                <a:cxn ang="0">
                  <a:pos x="21" y="102"/>
                </a:cxn>
                <a:cxn ang="0">
                  <a:pos x="10" y="111"/>
                </a:cxn>
                <a:cxn ang="0">
                  <a:pos x="6" y="116"/>
                </a:cxn>
                <a:cxn ang="0">
                  <a:pos x="0" y="123"/>
                </a:cxn>
                <a:cxn ang="0">
                  <a:pos x="0" y="123"/>
                </a:cxn>
                <a:cxn ang="0">
                  <a:pos x="0" y="124"/>
                </a:cxn>
                <a:cxn ang="0">
                  <a:pos x="0" y="127"/>
                </a:cxn>
                <a:cxn ang="0">
                  <a:pos x="3" y="130"/>
                </a:cxn>
                <a:cxn ang="0">
                  <a:pos x="7" y="131"/>
                </a:cxn>
                <a:cxn ang="0">
                  <a:pos x="8" y="130"/>
                </a:cxn>
                <a:cxn ang="0">
                  <a:pos x="11" y="128"/>
                </a:cxn>
                <a:cxn ang="0">
                  <a:pos x="11" y="128"/>
                </a:cxn>
                <a:cxn ang="0">
                  <a:pos x="15" y="122"/>
                </a:cxn>
                <a:cxn ang="0">
                  <a:pos x="20" y="116"/>
                </a:cxn>
                <a:cxn ang="0">
                  <a:pos x="32" y="107"/>
                </a:cxn>
                <a:cxn ang="0">
                  <a:pos x="32" y="107"/>
                </a:cxn>
                <a:cxn ang="0">
                  <a:pos x="38" y="99"/>
                </a:cxn>
                <a:cxn ang="0">
                  <a:pos x="44" y="90"/>
                </a:cxn>
                <a:cxn ang="0">
                  <a:pos x="49" y="81"/>
                </a:cxn>
                <a:cxn ang="0">
                  <a:pos x="55" y="72"/>
                </a:cxn>
                <a:cxn ang="0">
                  <a:pos x="55" y="72"/>
                </a:cxn>
                <a:cxn ang="0">
                  <a:pos x="83" y="42"/>
                </a:cxn>
                <a:cxn ang="0">
                  <a:pos x="96" y="26"/>
                </a:cxn>
                <a:cxn ang="0">
                  <a:pos x="108" y="8"/>
                </a:cxn>
                <a:cxn ang="0">
                  <a:pos x="108" y="8"/>
                </a:cxn>
                <a:cxn ang="0">
                  <a:pos x="108" y="7"/>
                </a:cxn>
                <a:cxn ang="0">
                  <a:pos x="108" y="4"/>
                </a:cxn>
                <a:cxn ang="0">
                  <a:pos x="105" y="1"/>
                </a:cxn>
                <a:cxn ang="0">
                  <a:pos x="101" y="0"/>
                </a:cxn>
                <a:cxn ang="0">
                  <a:pos x="100" y="1"/>
                </a:cxn>
                <a:cxn ang="0">
                  <a:pos x="97" y="3"/>
                </a:cxn>
                <a:cxn ang="0">
                  <a:pos x="97" y="3"/>
                </a:cxn>
              </a:cxnLst>
              <a:rect l="0" t="0" r="r" b="b"/>
              <a:pathLst>
                <a:path w="108" h="131">
                  <a:moveTo>
                    <a:pt x="97" y="3"/>
                  </a:moveTo>
                  <a:lnTo>
                    <a:pt x="97" y="3"/>
                  </a:lnTo>
                  <a:lnTo>
                    <a:pt x="92" y="12"/>
                  </a:lnTo>
                  <a:lnTo>
                    <a:pt x="86" y="21"/>
                  </a:lnTo>
                  <a:lnTo>
                    <a:pt x="72" y="38"/>
                  </a:lnTo>
                  <a:lnTo>
                    <a:pt x="42" y="71"/>
                  </a:lnTo>
                  <a:lnTo>
                    <a:pt x="42" y="71"/>
                  </a:lnTo>
                  <a:lnTo>
                    <a:pt x="37" y="77"/>
                  </a:lnTo>
                  <a:lnTo>
                    <a:pt x="32" y="86"/>
                  </a:lnTo>
                  <a:lnTo>
                    <a:pt x="27" y="94"/>
                  </a:lnTo>
                  <a:lnTo>
                    <a:pt x="21" y="102"/>
                  </a:lnTo>
                  <a:lnTo>
                    <a:pt x="21" y="102"/>
                  </a:lnTo>
                  <a:lnTo>
                    <a:pt x="10" y="111"/>
                  </a:lnTo>
                  <a:lnTo>
                    <a:pt x="6" y="116"/>
                  </a:lnTo>
                  <a:lnTo>
                    <a:pt x="0" y="123"/>
                  </a:lnTo>
                  <a:lnTo>
                    <a:pt x="0" y="123"/>
                  </a:lnTo>
                  <a:lnTo>
                    <a:pt x="0" y="124"/>
                  </a:lnTo>
                  <a:lnTo>
                    <a:pt x="0" y="127"/>
                  </a:lnTo>
                  <a:lnTo>
                    <a:pt x="3" y="130"/>
                  </a:lnTo>
                  <a:lnTo>
                    <a:pt x="7" y="131"/>
                  </a:lnTo>
                  <a:lnTo>
                    <a:pt x="8" y="130"/>
                  </a:lnTo>
                  <a:lnTo>
                    <a:pt x="11" y="128"/>
                  </a:lnTo>
                  <a:lnTo>
                    <a:pt x="11" y="128"/>
                  </a:lnTo>
                  <a:lnTo>
                    <a:pt x="15" y="122"/>
                  </a:lnTo>
                  <a:lnTo>
                    <a:pt x="20" y="116"/>
                  </a:lnTo>
                  <a:lnTo>
                    <a:pt x="32" y="107"/>
                  </a:lnTo>
                  <a:lnTo>
                    <a:pt x="32" y="107"/>
                  </a:lnTo>
                  <a:lnTo>
                    <a:pt x="38" y="99"/>
                  </a:lnTo>
                  <a:lnTo>
                    <a:pt x="44" y="90"/>
                  </a:lnTo>
                  <a:lnTo>
                    <a:pt x="49" y="81"/>
                  </a:lnTo>
                  <a:lnTo>
                    <a:pt x="55" y="72"/>
                  </a:lnTo>
                  <a:lnTo>
                    <a:pt x="55" y="72"/>
                  </a:lnTo>
                  <a:lnTo>
                    <a:pt x="83" y="42"/>
                  </a:lnTo>
                  <a:lnTo>
                    <a:pt x="96" y="26"/>
                  </a:lnTo>
                  <a:lnTo>
                    <a:pt x="108" y="8"/>
                  </a:lnTo>
                  <a:lnTo>
                    <a:pt x="108" y="8"/>
                  </a:lnTo>
                  <a:lnTo>
                    <a:pt x="108" y="7"/>
                  </a:lnTo>
                  <a:lnTo>
                    <a:pt x="108" y="4"/>
                  </a:lnTo>
                  <a:lnTo>
                    <a:pt x="105" y="1"/>
                  </a:lnTo>
                  <a:lnTo>
                    <a:pt x="101" y="0"/>
                  </a:lnTo>
                  <a:lnTo>
                    <a:pt x="100" y="1"/>
                  </a:lnTo>
                  <a:lnTo>
                    <a:pt x="97" y="3"/>
                  </a:lnTo>
                  <a:lnTo>
                    <a:pt x="9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6" name="Freeform 437"/>
            <p:cNvSpPr/>
            <p:nvPr/>
          </p:nvSpPr>
          <p:spPr bwMode="auto">
            <a:xfrm>
              <a:off x="6451601" y="1363663"/>
              <a:ext cx="28575" cy="38100"/>
            </a:xfrm>
            <a:custGeom>
              <a:avLst/>
              <a:gdLst/>
              <a:ahLst/>
              <a:cxnLst>
                <a:cxn ang="0">
                  <a:pos x="64" y="2"/>
                </a:cxn>
                <a:cxn ang="0">
                  <a:pos x="64" y="2"/>
                </a:cxn>
                <a:cxn ang="0">
                  <a:pos x="46" y="22"/>
                </a:cxn>
                <a:cxn ang="0">
                  <a:pos x="28" y="43"/>
                </a:cxn>
                <a:cxn ang="0">
                  <a:pos x="20" y="53"/>
                </a:cxn>
                <a:cxn ang="0">
                  <a:pos x="12" y="65"/>
                </a:cxn>
                <a:cxn ang="0">
                  <a:pos x="6" y="77"/>
                </a:cxn>
                <a:cxn ang="0">
                  <a:pos x="0" y="90"/>
                </a:cxn>
                <a:cxn ang="0">
                  <a:pos x="0" y="90"/>
                </a:cxn>
                <a:cxn ang="0">
                  <a:pos x="0" y="92"/>
                </a:cxn>
                <a:cxn ang="0">
                  <a:pos x="0" y="94"/>
                </a:cxn>
                <a:cxn ang="0">
                  <a:pos x="2" y="96"/>
                </a:cxn>
                <a:cxn ang="0">
                  <a:pos x="4" y="96"/>
                </a:cxn>
                <a:cxn ang="0">
                  <a:pos x="8" y="96"/>
                </a:cxn>
                <a:cxn ang="0">
                  <a:pos x="11" y="95"/>
                </a:cxn>
                <a:cxn ang="0">
                  <a:pos x="12" y="92"/>
                </a:cxn>
                <a:cxn ang="0">
                  <a:pos x="12" y="92"/>
                </a:cxn>
                <a:cxn ang="0">
                  <a:pos x="16" y="81"/>
                </a:cxn>
                <a:cxn ang="0">
                  <a:pos x="23" y="69"/>
                </a:cxn>
                <a:cxn ang="0">
                  <a:pos x="29" y="58"/>
                </a:cxn>
                <a:cxn ang="0">
                  <a:pos x="37" y="48"/>
                </a:cxn>
                <a:cxn ang="0">
                  <a:pos x="55" y="28"/>
                </a:cxn>
                <a:cxn ang="0">
                  <a:pos x="72" y="10"/>
                </a:cxn>
                <a:cxn ang="0">
                  <a:pos x="72" y="10"/>
                </a:cxn>
                <a:cxn ang="0">
                  <a:pos x="74" y="7"/>
                </a:cxn>
                <a:cxn ang="0">
                  <a:pos x="75" y="6"/>
                </a:cxn>
                <a:cxn ang="0">
                  <a:pos x="72" y="2"/>
                </a:cxn>
                <a:cxn ang="0">
                  <a:pos x="68" y="0"/>
                </a:cxn>
                <a:cxn ang="0">
                  <a:pos x="67" y="1"/>
                </a:cxn>
                <a:cxn ang="0">
                  <a:pos x="64" y="2"/>
                </a:cxn>
                <a:cxn ang="0">
                  <a:pos x="64" y="2"/>
                </a:cxn>
              </a:cxnLst>
              <a:rect l="0" t="0" r="r" b="b"/>
              <a:pathLst>
                <a:path w="75" h="96">
                  <a:moveTo>
                    <a:pt x="64" y="2"/>
                  </a:moveTo>
                  <a:lnTo>
                    <a:pt x="64" y="2"/>
                  </a:lnTo>
                  <a:lnTo>
                    <a:pt x="46" y="22"/>
                  </a:lnTo>
                  <a:lnTo>
                    <a:pt x="28" y="43"/>
                  </a:lnTo>
                  <a:lnTo>
                    <a:pt x="20" y="53"/>
                  </a:lnTo>
                  <a:lnTo>
                    <a:pt x="12" y="65"/>
                  </a:lnTo>
                  <a:lnTo>
                    <a:pt x="6" y="77"/>
                  </a:lnTo>
                  <a:lnTo>
                    <a:pt x="0" y="90"/>
                  </a:lnTo>
                  <a:lnTo>
                    <a:pt x="0" y="90"/>
                  </a:lnTo>
                  <a:lnTo>
                    <a:pt x="0" y="92"/>
                  </a:lnTo>
                  <a:lnTo>
                    <a:pt x="0" y="94"/>
                  </a:lnTo>
                  <a:lnTo>
                    <a:pt x="2" y="96"/>
                  </a:lnTo>
                  <a:lnTo>
                    <a:pt x="4" y="96"/>
                  </a:lnTo>
                  <a:lnTo>
                    <a:pt x="8" y="96"/>
                  </a:lnTo>
                  <a:lnTo>
                    <a:pt x="11" y="95"/>
                  </a:lnTo>
                  <a:lnTo>
                    <a:pt x="12" y="92"/>
                  </a:lnTo>
                  <a:lnTo>
                    <a:pt x="12" y="92"/>
                  </a:lnTo>
                  <a:lnTo>
                    <a:pt x="16" y="81"/>
                  </a:lnTo>
                  <a:lnTo>
                    <a:pt x="23" y="69"/>
                  </a:lnTo>
                  <a:lnTo>
                    <a:pt x="29" y="58"/>
                  </a:lnTo>
                  <a:lnTo>
                    <a:pt x="37" y="48"/>
                  </a:lnTo>
                  <a:lnTo>
                    <a:pt x="55" y="28"/>
                  </a:lnTo>
                  <a:lnTo>
                    <a:pt x="72" y="10"/>
                  </a:lnTo>
                  <a:lnTo>
                    <a:pt x="72" y="10"/>
                  </a:lnTo>
                  <a:lnTo>
                    <a:pt x="74" y="7"/>
                  </a:lnTo>
                  <a:lnTo>
                    <a:pt x="75" y="6"/>
                  </a:lnTo>
                  <a:lnTo>
                    <a:pt x="72" y="2"/>
                  </a:lnTo>
                  <a:lnTo>
                    <a:pt x="68" y="0"/>
                  </a:lnTo>
                  <a:lnTo>
                    <a:pt x="67" y="1"/>
                  </a:lnTo>
                  <a:lnTo>
                    <a:pt x="64" y="2"/>
                  </a:lnTo>
                  <a:lnTo>
                    <a:pt x="64"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7" name="Freeform 438"/>
            <p:cNvSpPr/>
            <p:nvPr/>
          </p:nvSpPr>
          <p:spPr bwMode="auto">
            <a:xfrm>
              <a:off x="6511926" y="1363663"/>
              <a:ext cx="30163" cy="34925"/>
            </a:xfrm>
            <a:custGeom>
              <a:avLst/>
              <a:gdLst/>
              <a:ahLst/>
              <a:cxnLst>
                <a:cxn ang="0">
                  <a:pos x="64" y="2"/>
                </a:cxn>
                <a:cxn ang="0">
                  <a:pos x="64" y="2"/>
                </a:cxn>
                <a:cxn ang="0">
                  <a:pos x="44" y="22"/>
                </a:cxn>
                <a:cxn ang="0">
                  <a:pos x="34" y="32"/>
                </a:cxn>
                <a:cxn ang="0">
                  <a:pos x="24" y="43"/>
                </a:cxn>
                <a:cxn ang="0">
                  <a:pos x="24" y="43"/>
                </a:cxn>
                <a:cxn ang="0">
                  <a:pos x="10" y="62"/>
                </a:cxn>
                <a:cxn ang="0">
                  <a:pos x="10" y="62"/>
                </a:cxn>
                <a:cxn ang="0">
                  <a:pos x="5" y="70"/>
                </a:cxn>
                <a:cxn ang="0">
                  <a:pos x="5" y="70"/>
                </a:cxn>
                <a:cxn ang="0">
                  <a:pos x="2" y="75"/>
                </a:cxn>
                <a:cxn ang="0">
                  <a:pos x="2" y="75"/>
                </a:cxn>
                <a:cxn ang="0">
                  <a:pos x="2" y="75"/>
                </a:cxn>
                <a:cxn ang="0">
                  <a:pos x="2" y="75"/>
                </a:cxn>
                <a:cxn ang="0">
                  <a:pos x="0" y="78"/>
                </a:cxn>
                <a:cxn ang="0">
                  <a:pos x="0" y="82"/>
                </a:cxn>
                <a:cxn ang="0">
                  <a:pos x="0" y="82"/>
                </a:cxn>
                <a:cxn ang="0">
                  <a:pos x="0" y="83"/>
                </a:cxn>
                <a:cxn ang="0">
                  <a:pos x="0" y="83"/>
                </a:cxn>
                <a:cxn ang="0">
                  <a:pos x="1" y="85"/>
                </a:cxn>
                <a:cxn ang="0">
                  <a:pos x="2" y="86"/>
                </a:cxn>
                <a:cxn ang="0">
                  <a:pos x="6" y="87"/>
                </a:cxn>
                <a:cxn ang="0">
                  <a:pos x="6" y="87"/>
                </a:cxn>
                <a:cxn ang="0">
                  <a:pos x="9" y="86"/>
                </a:cxn>
                <a:cxn ang="0">
                  <a:pos x="11" y="83"/>
                </a:cxn>
                <a:cxn ang="0">
                  <a:pos x="14" y="78"/>
                </a:cxn>
                <a:cxn ang="0">
                  <a:pos x="14" y="78"/>
                </a:cxn>
                <a:cxn ang="0">
                  <a:pos x="19" y="70"/>
                </a:cxn>
                <a:cxn ang="0">
                  <a:pos x="26" y="61"/>
                </a:cxn>
                <a:cxn ang="0">
                  <a:pos x="26" y="61"/>
                </a:cxn>
                <a:cxn ang="0">
                  <a:pos x="36" y="48"/>
                </a:cxn>
                <a:cxn ang="0">
                  <a:pos x="48" y="35"/>
                </a:cxn>
                <a:cxn ang="0">
                  <a:pos x="72" y="10"/>
                </a:cxn>
                <a:cxn ang="0">
                  <a:pos x="72" y="10"/>
                </a:cxn>
                <a:cxn ang="0">
                  <a:pos x="73" y="7"/>
                </a:cxn>
                <a:cxn ang="0">
                  <a:pos x="74" y="6"/>
                </a:cxn>
                <a:cxn ang="0">
                  <a:pos x="72" y="2"/>
                </a:cxn>
                <a:cxn ang="0">
                  <a:pos x="68" y="0"/>
                </a:cxn>
                <a:cxn ang="0">
                  <a:pos x="66" y="1"/>
                </a:cxn>
                <a:cxn ang="0">
                  <a:pos x="64" y="2"/>
                </a:cxn>
                <a:cxn ang="0">
                  <a:pos x="64" y="2"/>
                </a:cxn>
              </a:cxnLst>
              <a:rect l="0" t="0" r="r" b="b"/>
              <a:pathLst>
                <a:path w="74" h="87">
                  <a:moveTo>
                    <a:pt x="64" y="2"/>
                  </a:moveTo>
                  <a:lnTo>
                    <a:pt x="64" y="2"/>
                  </a:lnTo>
                  <a:lnTo>
                    <a:pt x="44" y="22"/>
                  </a:lnTo>
                  <a:lnTo>
                    <a:pt x="34" y="32"/>
                  </a:lnTo>
                  <a:lnTo>
                    <a:pt x="24" y="43"/>
                  </a:lnTo>
                  <a:lnTo>
                    <a:pt x="24" y="43"/>
                  </a:lnTo>
                  <a:lnTo>
                    <a:pt x="10" y="62"/>
                  </a:lnTo>
                  <a:lnTo>
                    <a:pt x="10" y="62"/>
                  </a:lnTo>
                  <a:lnTo>
                    <a:pt x="5" y="70"/>
                  </a:lnTo>
                  <a:lnTo>
                    <a:pt x="5" y="70"/>
                  </a:lnTo>
                  <a:lnTo>
                    <a:pt x="2" y="75"/>
                  </a:lnTo>
                  <a:lnTo>
                    <a:pt x="2" y="75"/>
                  </a:lnTo>
                  <a:lnTo>
                    <a:pt x="2" y="75"/>
                  </a:lnTo>
                  <a:lnTo>
                    <a:pt x="2" y="75"/>
                  </a:lnTo>
                  <a:lnTo>
                    <a:pt x="0" y="78"/>
                  </a:lnTo>
                  <a:lnTo>
                    <a:pt x="0" y="82"/>
                  </a:lnTo>
                  <a:lnTo>
                    <a:pt x="0" y="82"/>
                  </a:lnTo>
                  <a:lnTo>
                    <a:pt x="0" y="83"/>
                  </a:lnTo>
                  <a:lnTo>
                    <a:pt x="0" y="83"/>
                  </a:lnTo>
                  <a:lnTo>
                    <a:pt x="1" y="85"/>
                  </a:lnTo>
                  <a:lnTo>
                    <a:pt x="2" y="86"/>
                  </a:lnTo>
                  <a:lnTo>
                    <a:pt x="6" y="87"/>
                  </a:lnTo>
                  <a:lnTo>
                    <a:pt x="6" y="87"/>
                  </a:lnTo>
                  <a:lnTo>
                    <a:pt x="9" y="86"/>
                  </a:lnTo>
                  <a:lnTo>
                    <a:pt x="11" y="83"/>
                  </a:lnTo>
                  <a:lnTo>
                    <a:pt x="14" y="78"/>
                  </a:lnTo>
                  <a:lnTo>
                    <a:pt x="14" y="78"/>
                  </a:lnTo>
                  <a:lnTo>
                    <a:pt x="19" y="70"/>
                  </a:lnTo>
                  <a:lnTo>
                    <a:pt x="26" y="61"/>
                  </a:lnTo>
                  <a:lnTo>
                    <a:pt x="26" y="61"/>
                  </a:lnTo>
                  <a:lnTo>
                    <a:pt x="36" y="48"/>
                  </a:lnTo>
                  <a:lnTo>
                    <a:pt x="48" y="35"/>
                  </a:lnTo>
                  <a:lnTo>
                    <a:pt x="72" y="10"/>
                  </a:lnTo>
                  <a:lnTo>
                    <a:pt x="72" y="10"/>
                  </a:lnTo>
                  <a:lnTo>
                    <a:pt x="73" y="7"/>
                  </a:lnTo>
                  <a:lnTo>
                    <a:pt x="74" y="6"/>
                  </a:lnTo>
                  <a:lnTo>
                    <a:pt x="72" y="2"/>
                  </a:lnTo>
                  <a:lnTo>
                    <a:pt x="68" y="0"/>
                  </a:lnTo>
                  <a:lnTo>
                    <a:pt x="66" y="1"/>
                  </a:lnTo>
                  <a:lnTo>
                    <a:pt x="64" y="2"/>
                  </a:lnTo>
                  <a:lnTo>
                    <a:pt x="64"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8" name="Freeform 439"/>
            <p:cNvSpPr/>
            <p:nvPr/>
          </p:nvSpPr>
          <p:spPr bwMode="auto">
            <a:xfrm>
              <a:off x="6542088" y="1370013"/>
              <a:ext cx="17463" cy="30163"/>
            </a:xfrm>
            <a:custGeom>
              <a:avLst/>
              <a:gdLst/>
              <a:ahLst/>
              <a:cxnLst>
                <a:cxn ang="0">
                  <a:pos x="34" y="5"/>
                </a:cxn>
                <a:cxn ang="0">
                  <a:pos x="34" y="5"/>
                </a:cxn>
                <a:cxn ang="0">
                  <a:pos x="32" y="13"/>
                </a:cxn>
                <a:cxn ang="0">
                  <a:pos x="28" y="21"/>
                </a:cxn>
                <a:cxn ang="0">
                  <a:pos x="17" y="36"/>
                </a:cxn>
                <a:cxn ang="0">
                  <a:pos x="17" y="36"/>
                </a:cxn>
                <a:cxn ang="0">
                  <a:pos x="9" y="51"/>
                </a:cxn>
                <a:cxn ang="0">
                  <a:pos x="0" y="65"/>
                </a:cxn>
                <a:cxn ang="0">
                  <a:pos x="0" y="65"/>
                </a:cxn>
                <a:cxn ang="0">
                  <a:pos x="0" y="68"/>
                </a:cxn>
                <a:cxn ang="0">
                  <a:pos x="0" y="69"/>
                </a:cxn>
                <a:cxn ang="0">
                  <a:pos x="3" y="73"/>
                </a:cxn>
                <a:cxn ang="0">
                  <a:pos x="7" y="73"/>
                </a:cxn>
                <a:cxn ang="0">
                  <a:pos x="9" y="73"/>
                </a:cxn>
                <a:cxn ang="0">
                  <a:pos x="11" y="70"/>
                </a:cxn>
                <a:cxn ang="0">
                  <a:pos x="11" y="70"/>
                </a:cxn>
                <a:cxn ang="0">
                  <a:pos x="21" y="52"/>
                </a:cxn>
                <a:cxn ang="0">
                  <a:pos x="32" y="35"/>
                </a:cxn>
                <a:cxn ang="0">
                  <a:pos x="32" y="35"/>
                </a:cxn>
                <a:cxn ang="0">
                  <a:pos x="41" y="21"/>
                </a:cxn>
                <a:cxn ang="0">
                  <a:pos x="43" y="13"/>
                </a:cxn>
                <a:cxn ang="0">
                  <a:pos x="45" y="5"/>
                </a:cxn>
                <a:cxn ang="0">
                  <a:pos x="45" y="5"/>
                </a:cxn>
                <a:cxn ang="0">
                  <a:pos x="45" y="2"/>
                </a:cxn>
                <a:cxn ang="0">
                  <a:pos x="43" y="1"/>
                </a:cxn>
                <a:cxn ang="0">
                  <a:pos x="42" y="0"/>
                </a:cxn>
                <a:cxn ang="0">
                  <a:pos x="41" y="0"/>
                </a:cxn>
                <a:cxn ang="0">
                  <a:pos x="36" y="1"/>
                </a:cxn>
                <a:cxn ang="0">
                  <a:pos x="34" y="2"/>
                </a:cxn>
                <a:cxn ang="0">
                  <a:pos x="34" y="5"/>
                </a:cxn>
                <a:cxn ang="0">
                  <a:pos x="34" y="5"/>
                </a:cxn>
              </a:cxnLst>
              <a:rect l="0" t="0" r="r" b="b"/>
              <a:pathLst>
                <a:path w="45" h="73">
                  <a:moveTo>
                    <a:pt x="34" y="5"/>
                  </a:moveTo>
                  <a:lnTo>
                    <a:pt x="34" y="5"/>
                  </a:lnTo>
                  <a:lnTo>
                    <a:pt x="32" y="13"/>
                  </a:lnTo>
                  <a:lnTo>
                    <a:pt x="28" y="21"/>
                  </a:lnTo>
                  <a:lnTo>
                    <a:pt x="17" y="36"/>
                  </a:lnTo>
                  <a:lnTo>
                    <a:pt x="17" y="36"/>
                  </a:lnTo>
                  <a:lnTo>
                    <a:pt x="9" y="51"/>
                  </a:lnTo>
                  <a:lnTo>
                    <a:pt x="0" y="65"/>
                  </a:lnTo>
                  <a:lnTo>
                    <a:pt x="0" y="65"/>
                  </a:lnTo>
                  <a:lnTo>
                    <a:pt x="0" y="68"/>
                  </a:lnTo>
                  <a:lnTo>
                    <a:pt x="0" y="69"/>
                  </a:lnTo>
                  <a:lnTo>
                    <a:pt x="3" y="73"/>
                  </a:lnTo>
                  <a:lnTo>
                    <a:pt x="7" y="73"/>
                  </a:lnTo>
                  <a:lnTo>
                    <a:pt x="9" y="73"/>
                  </a:lnTo>
                  <a:lnTo>
                    <a:pt x="11" y="70"/>
                  </a:lnTo>
                  <a:lnTo>
                    <a:pt x="11" y="70"/>
                  </a:lnTo>
                  <a:lnTo>
                    <a:pt x="21" y="52"/>
                  </a:lnTo>
                  <a:lnTo>
                    <a:pt x="32" y="35"/>
                  </a:lnTo>
                  <a:lnTo>
                    <a:pt x="32" y="35"/>
                  </a:lnTo>
                  <a:lnTo>
                    <a:pt x="41" y="21"/>
                  </a:lnTo>
                  <a:lnTo>
                    <a:pt x="43" y="13"/>
                  </a:lnTo>
                  <a:lnTo>
                    <a:pt x="45" y="5"/>
                  </a:lnTo>
                  <a:lnTo>
                    <a:pt x="45" y="5"/>
                  </a:lnTo>
                  <a:lnTo>
                    <a:pt x="45" y="2"/>
                  </a:lnTo>
                  <a:lnTo>
                    <a:pt x="43" y="1"/>
                  </a:lnTo>
                  <a:lnTo>
                    <a:pt x="42" y="0"/>
                  </a:lnTo>
                  <a:lnTo>
                    <a:pt x="41" y="0"/>
                  </a:lnTo>
                  <a:lnTo>
                    <a:pt x="36" y="1"/>
                  </a:lnTo>
                  <a:lnTo>
                    <a:pt x="34" y="2"/>
                  </a:lnTo>
                  <a:lnTo>
                    <a:pt x="34" y="5"/>
                  </a:lnTo>
                  <a:lnTo>
                    <a:pt x="34"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69" name="Freeform 440"/>
            <p:cNvSpPr/>
            <p:nvPr/>
          </p:nvSpPr>
          <p:spPr bwMode="auto">
            <a:xfrm>
              <a:off x="6562726" y="1368425"/>
              <a:ext cx="23813" cy="28575"/>
            </a:xfrm>
            <a:custGeom>
              <a:avLst/>
              <a:gdLst/>
              <a:ahLst/>
              <a:cxnLst>
                <a:cxn ang="0">
                  <a:pos x="53" y="2"/>
                </a:cxn>
                <a:cxn ang="0">
                  <a:pos x="53" y="2"/>
                </a:cxn>
                <a:cxn ang="0">
                  <a:pos x="42" y="12"/>
                </a:cxn>
                <a:cxn ang="0">
                  <a:pos x="42" y="12"/>
                </a:cxn>
                <a:cxn ang="0">
                  <a:pos x="38" y="15"/>
                </a:cxn>
                <a:cxn ang="0">
                  <a:pos x="34" y="20"/>
                </a:cxn>
                <a:cxn ang="0">
                  <a:pos x="28" y="28"/>
                </a:cxn>
                <a:cxn ang="0">
                  <a:pos x="28" y="28"/>
                </a:cxn>
                <a:cxn ang="0">
                  <a:pos x="21" y="37"/>
                </a:cxn>
                <a:cxn ang="0">
                  <a:pos x="15" y="46"/>
                </a:cxn>
                <a:cxn ang="0">
                  <a:pos x="8" y="57"/>
                </a:cxn>
                <a:cxn ang="0">
                  <a:pos x="2" y="64"/>
                </a:cxn>
                <a:cxn ang="0">
                  <a:pos x="2" y="64"/>
                </a:cxn>
                <a:cxn ang="0">
                  <a:pos x="0" y="67"/>
                </a:cxn>
                <a:cxn ang="0">
                  <a:pos x="0" y="70"/>
                </a:cxn>
                <a:cxn ang="0">
                  <a:pos x="2" y="74"/>
                </a:cxn>
                <a:cxn ang="0">
                  <a:pos x="5" y="75"/>
                </a:cxn>
                <a:cxn ang="0">
                  <a:pos x="8" y="75"/>
                </a:cxn>
                <a:cxn ang="0">
                  <a:pos x="9" y="74"/>
                </a:cxn>
                <a:cxn ang="0">
                  <a:pos x="9" y="74"/>
                </a:cxn>
                <a:cxn ang="0">
                  <a:pos x="16" y="66"/>
                </a:cxn>
                <a:cxn ang="0">
                  <a:pos x="21" y="58"/>
                </a:cxn>
                <a:cxn ang="0">
                  <a:pos x="32" y="41"/>
                </a:cxn>
                <a:cxn ang="0">
                  <a:pos x="32" y="41"/>
                </a:cxn>
                <a:cxn ang="0">
                  <a:pos x="38" y="32"/>
                </a:cxn>
                <a:cxn ang="0">
                  <a:pos x="46" y="25"/>
                </a:cxn>
                <a:cxn ang="0">
                  <a:pos x="62" y="11"/>
                </a:cxn>
                <a:cxn ang="0">
                  <a:pos x="62" y="11"/>
                </a:cxn>
                <a:cxn ang="0">
                  <a:pos x="63" y="8"/>
                </a:cxn>
                <a:cxn ang="0">
                  <a:pos x="63" y="7"/>
                </a:cxn>
                <a:cxn ang="0">
                  <a:pos x="62" y="3"/>
                </a:cxn>
                <a:cxn ang="0">
                  <a:pos x="58" y="0"/>
                </a:cxn>
                <a:cxn ang="0">
                  <a:pos x="55" y="0"/>
                </a:cxn>
                <a:cxn ang="0">
                  <a:pos x="53" y="2"/>
                </a:cxn>
                <a:cxn ang="0">
                  <a:pos x="53" y="2"/>
                </a:cxn>
              </a:cxnLst>
              <a:rect l="0" t="0" r="r" b="b"/>
              <a:pathLst>
                <a:path w="63" h="75">
                  <a:moveTo>
                    <a:pt x="53" y="2"/>
                  </a:moveTo>
                  <a:lnTo>
                    <a:pt x="53" y="2"/>
                  </a:lnTo>
                  <a:lnTo>
                    <a:pt x="42" y="12"/>
                  </a:lnTo>
                  <a:lnTo>
                    <a:pt x="42" y="12"/>
                  </a:lnTo>
                  <a:lnTo>
                    <a:pt x="38" y="15"/>
                  </a:lnTo>
                  <a:lnTo>
                    <a:pt x="34" y="20"/>
                  </a:lnTo>
                  <a:lnTo>
                    <a:pt x="28" y="28"/>
                  </a:lnTo>
                  <a:lnTo>
                    <a:pt x="28" y="28"/>
                  </a:lnTo>
                  <a:lnTo>
                    <a:pt x="21" y="37"/>
                  </a:lnTo>
                  <a:lnTo>
                    <a:pt x="15" y="46"/>
                  </a:lnTo>
                  <a:lnTo>
                    <a:pt x="8" y="57"/>
                  </a:lnTo>
                  <a:lnTo>
                    <a:pt x="2" y="64"/>
                  </a:lnTo>
                  <a:lnTo>
                    <a:pt x="2" y="64"/>
                  </a:lnTo>
                  <a:lnTo>
                    <a:pt x="0" y="67"/>
                  </a:lnTo>
                  <a:lnTo>
                    <a:pt x="0" y="70"/>
                  </a:lnTo>
                  <a:lnTo>
                    <a:pt x="2" y="74"/>
                  </a:lnTo>
                  <a:lnTo>
                    <a:pt x="5" y="75"/>
                  </a:lnTo>
                  <a:lnTo>
                    <a:pt x="8" y="75"/>
                  </a:lnTo>
                  <a:lnTo>
                    <a:pt x="9" y="74"/>
                  </a:lnTo>
                  <a:lnTo>
                    <a:pt x="9" y="74"/>
                  </a:lnTo>
                  <a:lnTo>
                    <a:pt x="16" y="66"/>
                  </a:lnTo>
                  <a:lnTo>
                    <a:pt x="21" y="58"/>
                  </a:lnTo>
                  <a:lnTo>
                    <a:pt x="32" y="41"/>
                  </a:lnTo>
                  <a:lnTo>
                    <a:pt x="32" y="41"/>
                  </a:lnTo>
                  <a:lnTo>
                    <a:pt x="38" y="32"/>
                  </a:lnTo>
                  <a:lnTo>
                    <a:pt x="46" y="25"/>
                  </a:lnTo>
                  <a:lnTo>
                    <a:pt x="62" y="11"/>
                  </a:lnTo>
                  <a:lnTo>
                    <a:pt x="62" y="11"/>
                  </a:lnTo>
                  <a:lnTo>
                    <a:pt x="63" y="8"/>
                  </a:lnTo>
                  <a:lnTo>
                    <a:pt x="63" y="7"/>
                  </a:lnTo>
                  <a:lnTo>
                    <a:pt x="62" y="3"/>
                  </a:lnTo>
                  <a:lnTo>
                    <a:pt x="58" y="0"/>
                  </a:lnTo>
                  <a:lnTo>
                    <a:pt x="55" y="0"/>
                  </a:lnTo>
                  <a:lnTo>
                    <a:pt x="53" y="2"/>
                  </a:lnTo>
                  <a:lnTo>
                    <a:pt x="53"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0" name="Freeform 441"/>
            <p:cNvSpPr/>
            <p:nvPr/>
          </p:nvSpPr>
          <p:spPr bwMode="auto">
            <a:xfrm>
              <a:off x="6650038" y="1374775"/>
              <a:ext cx="20638" cy="25400"/>
            </a:xfrm>
            <a:custGeom>
              <a:avLst/>
              <a:gdLst/>
              <a:ahLst/>
              <a:cxnLst>
                <a:cxn ang="0">
                  <a:pos x="40" y="4"/>
                </a:cxn>
                <a:cxn ang="0">
                  <a:pos x="40" y="4"/>
                </a:cxn>
                <a:cxn ang="0">
                  <a:pos x="39" y="8"/>
                </a:cxn>
                <a:cxn ang="0">
                  <a:pos x="36" y="11"/>
                </a:cxn>
                <a:cxn ang="0">
                  <a:pos x="31" y="16"/>
                </a:cxn>
                <a:cxn ang="0">
                  <a:pos x="18" y="25"/>
                </a:cxn>
                <a:cxn ang="0">
                  <a:pos x="18" y="25"/>
                </a:cxn>
                <a:cxn ang="0">
                  <a:pos x="15" y="29"/>
                </a:cxn>
                <a:cxn ang="0">
                  <a:pos x="13" y="33"/>
                </a:cxn>
                <a:cxn ang="0">
                  <a:pos x="7" y="42"/>
                </a:cxn>
                <a:cxn ang="0">
                  <a:pos x="7" y="42"/>
                </a:cxn>
                <a:cxn ang="0">
                  <a:pos x="2" y="49"/>
                </a:cxn>
                <a:cxn ang="0">
                  <a:pos x="1" y="53"/>
                </a:cxn>
                <a:cxn ang="0">
                  <a:pos x="0" y="57"/>
                </a:cxn>
                <a:cxn ang="0">
                  <a:pos x="0" y="57"/>
                </a:cxn>
                <a:cxn ang="0">
                  <a:pos x="0" y="59"/>
                </a:cxn>
                <a:cxn ang="0">
                  <a:pos x="1" y="60"/>
                </a:cxn>
                <a:cxn ang="0">
                  <a:pos x="5" y="63"/>
                </a:cxn>
                <a:cxn ang="0">
                  <a:pos x="6" y="63"/>
                </a:cxn>
                <a:cxn ang="0">
                  <a:pos x="9" y="63"/>
                </a:cxn>
                <a:cxn ang="0">
                  <a:pos x="10" y="62"/>
                </a:cxn>
                <a:cxn ang="0">
                  <a:pos x="11" y="59"/>
                </a:cxn>
                <a:cxn ang="0">
                  <a:pos x="11" y="59"/>
                </a:cxn>
                <a:cxn ang="0">
                  <a:pos x="13" y="55"/>
                </a:cxn>
                <a:cxn ang="0">
                  <a:pos x="15" y="51"/>
                </a:cxn>
                <a:cxn ang="0">
                  <a:pos x="21" y="43"/>
                </a:cxn>
                <a:cxn ang="0">
                  <a:pos x="21" y="43"/>
                </a:cxn>
                <a:cxn ang="0">
                  <a:pos x="26" y="36"/>
                </a:cxn>
                <a:cxn ang="0">
                  <a:pos x="32" y="28"/>
                </a:cxn>
                <a:cxn ang="0">
                  <a:pos x="32" y="28"/>
                </a:cxn>
                <a:cxn ang="0">
                  <a:pos x="44" y="20"/>
                </a:cxn>
                <a:cxn ang="0">
                  <a:pos x="48" y="13"/>
                </a:cxn>
                <a:cxn ang="0">
                  <a:pos x="51" y="8"/>
                </a:cxn>
                <a:cxn ang="0">
                  <a:pos x="51" y="8"/>
                </a:cxn>
                <a:cxn ang="0">
                  <a:pos x="51" y="6"/>
                </a:cxn>
                <a:cxn ang="0">
                  <a:pos x="49" y="3"/>
                </a:cxn>
                <a:cxn ang="0">
                  <a:pos x="47" y="0"/>
                </a:cxn>
                <a:cxn ang="0">
                  <a:pos x="44" y="0"/>
                </a:cxn>
                <a:cxn ang="0">
                  <a:pos x="43" y="2"/>
                </a:cxn>
                <a:cxn ang="0">
                  <a:pos x="40" y="3"/>
                </a:cxn>
                <a:cxn ang="0">
                  <a:pos x="40" y="4"/>
                </a:cxn>
                <a:cxn ang="0">
                  <a:pos x="40" y="4"/>
                </a:cxn>
              </a:cxnLst>
              <a:rect l="0" t="0" r="r" b="b"/>
              <a:pathLst>
                <a:path w="51" h="63">
                  <a:moveTo>
                    <a:pt x="40" y="4"/>
                  </a:moveTo>
                  <a:lnTo>
                    <a:pt x="40" y="4"/>
                  </a:lnTo>
                  <a:lnTo>
                    <a:pt x="39" y="8"/>
                  </a:lnTo>
                  <a:lnTo>
                    <a:pt x="36" y="11"/>
                  </a:lnTo>
                  <a:lnTo>
                    <a:pt x="31" y="16"/>
                  </a:lnTo>
                  <a:lnTo>
                    <a:pt x="18" y="25"/>
                  </a:lnTo>
                  <a:lnTo>
                    <a:pt x="18" y="25"/>
                  </a:lnTo>
                  <a:lnTo>
                    <a:pt x="15" y="29"/>
                  </a:lnTo>
                  <a:lnTo>
                    <a:pt x="13" y="33"/>
                  </a:lnTo>
                  <a:lnTo>
                    <a:pt x="7" y="42"/>
                  </a:lnTo>
                  <a:lnTo>
                    <a:pt x="7" y="42"/>
                  </a:lnTo>
                  <a:lnTo>
                    <a:pt x="2" y="49"/>
                  </a:lnTo>
                  <a:lnTo>
                    <a:pt x="1" y="53"/>
                  </a:lnTo>
                  <a:lnTo>
                    <a:pt x="0" y="57"/>
                  </a:lnTo>
                  <a:lnTo>
                    <a:pt x="0" y="57"/>
                  </a:lnTo>
                  <a:lnTo>
                    <a:pt x="0" y="59"/>
                  </a:lnTo>
                  <a:lnTo>
                    <a:pt x="1" y="60"/>
                  </a:lnTo>
                  <a:lnTo>
                    <a:pt x="5" y="63"/>
                  </a:lnTo>
                  <a:lnTo>
                    <a:pt x="6" y="63"/>
                  </a:lnTo>
                  <a:lnTo>
                    <a:pt x="9" y="63"/>
                  </a:lnTo>
                  <a:lnTo>
                    <a:pt x="10" y="62"/>
                  </a:lnTo>
                  <a:lnTo>
                    <a:pt x="11" y="59"/>
                  </a:lnTo>
                  <a:lnTo>
                    <a:pt x="11" y="59"/>
                  </a:lnTo>
                  <a:lnTo>
                    <a:pt x="13" y="55"/>
                  </a:lnTo>
                  <a:lnTo>
                    <a:pt x="15" y="51"/>
                  </a:lnTo>
                  <a:lnTo>
                    <a:pt x="21" y="43"/>
                  </a:lnTo>
                  <a:lnTo>
                    <a:pt x="21" y="43"/>
                  </a:lnTo>
                  <a:lnTo>
                    <a:pt x="26" y="36"/>
                  </a:lnTo>
                  <a:lnTo>
                    <a:pt x="32" y="28"/>
                  </a:lnTo>
                  <a:lnTo>
                    <a:pt x="32" y="28"/>
                  </a:lnTo>
                  <a:lnTo>
                    <a:pt x="44" y="20"/>
                  </a:lnTo>
                  <a:lnTo>
                    <a:pt x="48" y="13"/>
                  </a:lnTo>
                  <a:lnTo>
                    <a:pt x="51" y="8"/>
                  </a:lnTo>
                  <a:lnTo>
                    <a:pt x="51" y="8"/>
                  </a:lnTo>
                  <a:lnTo>
                    <a:pt x="51" y="6"/>
                  </a:lnTo>
                  <a:lnTo>
                    <a:pt x="49" y="3"/>
                  </a:lnTo>
                  <a:lnTo>
                    <a:pt x="47" y="0"/>
                  </a:lnTo>
                  <a:lnTo>
                    <a:pt x="44" y="0"/>
                  </a:lnTo>
                  <a:lnTo>
                    <a:pt x="43" y="2"/>
                  </a:lnTo>
                  <a:lnTo>
                    <a:pt x="40" y="3"/>
                  </a:lnTo>
                  <a:lnTo>
                    <a:pt x="40" y="4"/>
                  </a:lnTo>
                  <a:lnTo>
                    <a:pt x="40"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1" name="Freeform 442"/>
            <p:cNvSpPr/>
            <p:nvPr/>
          </p:nvSpPr>
          <p:spPr bwMode="auto">
            <a:xfrm>
              <a:off x="6678613" y="1373188"/>
              <a:ext cx="22225" cy="28575"/>
            </a:xfrm>
            <a:custGeom>
              <a:avLst/>
              <a:gdLst/>
              <a:ahLst/>
              <a:cxnLst>
                <a:cxn ang="0">
                  <a:pos x="47" y="1"/>
                </a:cxn>
                <a:cxn ang="0">
                  <a:pos x="47" y="1"/>
                </a:cxn>
                <a:cxn ang="0">
                  <a:pos x="40" y="9"/>
                </a:cxn>
                <a:cxn ang="0">
                  <a:pos x="34" y="17"/>
                </a:cxn>
                <a:cxn ang="0">
                  <a:pos x="23" y="33"/>
                </a:cxn>
                <a:cxn ang="0">
                  <a:pos x="13" y="50"/>
                </a:cxn>
                <a:cxn ang="0">
                  <a:pos x="8" y="58"/>
                </a:cxn>
                <a:cxn ang="0">
                  <a:pos x="1" y="64"/>
                </a:cxn>
                <a:cxn ang="0">
                  <a:pos x="1" y="64"/>
                </a:cxn>
                <a:cxn ang="0">
                  <a:pos x="0" y="67"/>
                </a:cxn>
                <a:cxn ang="0">
                  <a:pos x="0" y="68"/>
                </a:cxn>
                <a:cxn ang="0">
                  <a:pos x="1" y="72"/>
                </a:cxn>
                <a:cxn ang="0">
                  <a:pos x="5" y="75"/>
                </a:cxn>
                <a:cxn ang="0">
                  <a:pos x="6" y="73"/>
                </a:cxn>
                <a:cxn ang="0">
                  <a:pos x="9" y="72"/>
                </a:cxn>
                <a:cxn ang="0">
                  <a:pos x="9" y="72"/>
                </a:cxn>
                <a:cxn ang="0">
                  <a:pos x="16" y="65"/>
                </a:cxn>
                <a:cxn ang="0">
                  <a:pos x="21" y="58"/>
                </a:cxn>
                <a:cxn ang="0">
                  <a:pos x="31" y="41"/>
                </a:cxn>
                <a:cxn ang="0">
                  <a:pos x="42" y="25"/>
                </a:cxn>
                <a:cxn ang="0">
                  <a:pos x="48" y="17"/>
                </a:cxn>
                <a:cxn ang="0">
                  <a:pos x="55" y="9"/>
                </a:cxn>
                <a:cxn ang="0">
                  <a:pos x="55" y="9"/>
                </a:cxn>
                <a:cxn ang="0">
                  <a:pos x="56" y="8"/>
                </a:cxn>
                <a:cxn ang="0">
                  <a:pos x="56" y="5"/>
                </a:cxn>
                <a:cxn ang="0">
                  <a:pos x="55" y="1"/>
                </a:cxn>
                <a:cxn ang="0">
                  <a:pos x="51" y="0"/>
                </a:cxn>
                <a:cxn ang="0">
                  <a:pos x="48" y="0"/>
                </a:cxn>
                <a:cxn ang="0">
                  <a:pos x="47" y="1"/>
                </a:cxn>
                <a:cxn ang="0">
                  <a:pos x="47" y="1"/>
                </a:cxn>
              </a:cxnLst>
              <a:rect l="0" t="0" r="r" b="b"/>
              <a:pathLst>
                <a:path w="56" h="75">
                  <a:moveTo>
                    <a:pt x="47" y="1"/>
                  </a:moveTo>
                  <a:lnTo>
                    <a:pt x="47" y="1"/>
                  </a:lnTo>
                  <a:lnTo>
                    <a:pt x="40" y="9"/>
                  </a:lnTo>
                  <a:lnTo>
                    <a:pt x="34" y="17"/>
                  </a:lnTo>
                  <a:lnTo>
                    <a:pt x="23" y="33"/>
                  </a:lnTo>
                  <a:lnTo>
                    <a:pt x="13" y="50"/>
                  </a:lnTo>
                  <a:lnTo>
                    <a:pt x="8" y="58"/>
                  </a:lnTo>
                  <a:lnTo>
                    <a:pt x="1" y="64"/>
                  </a:lnTo>
                  <a:lnTo>
                    <a:pt x="1" y="64"/>
                  </a:lnTo>
                  <a:lnTo>
                    <a:pt x="0" y="67"/>
                  </a:lnTo>
                  <a:lnTo>
                    <a:pt x="0" y="68"/>
                  </a:lnTo>
                  <a:lnTo>
                    <a:pt x="1" y="72"/>
                  </a:lnTo>
                  <a:lnTo>
                    <a:pt x="5" y="75"/>
                  </a:lnTo>
                  <a:lnTo>
                    <a:pt x="6" y="73"/>
                  </a:lnTo>
                  <a:lnTo>
                    <a:pt x="9" y="72"/>
                  </a:lnTo>
                  <a:lnTo>
                    <a:pt x="9" y="72"/>
                  </a:lnTo>
                  <a:lnTo>
                    <a:pt x="16" y="65"/>
                  </a:lnTo>
                  <a:lnTo>
                    <a:pt x="21" y="58"/>
                  </a:lnTo>
                  <a:lnTo>
                    <a:pt x="31" y="41"/>
                  </a:lnTo>
                  <a:lnTo>
                    <a:pt x="42" y="25"/>
                  </a:lnTo>
                  <a:lnTo>
                    <a:pt x="48" y="17"/>
                  </a:lnTo>
                  <a:lnTo>
                    <a:pt x="55" y="9"/>
                  </a:lnTo>
                  <a:lnTo>
                    <a:pt x="55" y="9"/>
                  </a:lnTo>
                  <a:lnTo>
                    <a:pt x="56" y="8"/>
                  </a:lnTo>
                  <a:lnTo>
                    <a:pt x="56" y="5"/>
                  </a:lnTo>
                  <a:lnTo>
                    <a:pt x="55" y="1"/>
                  </a:lnTo>
                  <a:lnTo>
                    <a:pt x="51" y="0"/>
                  </a:lnTo>
                  <a:lnTo>
                    <a:pt x="48" y="0"/>
                  </a:lnTo>
                  <a:lnTo>
                    <a:pt x="47" y="1"/>
                  </a:lnTo>
                  <a:lnTo>
                    <a:pt x="4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2" name="Freeform 443"/>
            <p:cNvSpPr/>
            <p:nvPr/>
          </p:nvSpPr>
          <p:spPr bwMode="auto">
            <a:xfrm>
              <a:off x="6702426" y="1374775"/>
              <a:ext cx="19050" cy="25400"/>
            </a:xfrm>
            <a:custGeom>
              <a:avLst/>
              <a:gdLst/>
              <a:ahLst/>
              <a:cxnLst>
                <a:cxn ang="0">
                  <a:pos x="36" y="3"/>
                </a:cxn>
                <a:cxn ang="0">
                  <a:pos x="2" y="55"/>
                </a:cxn>
                <a:cxn ang="0">
                  <a:pos x="2" y="55"/>
                </a:cxn>
                <a:cxn ang="0">
                  <a:pos x="0" y="57"/>
                </a:cxn>
                <a:cxn ang="0">
                  <a:pos x="0" y="59"/>
                </a:cxn>
                <a:cxn ang="0">
                  <a:pos x="3" y="62"/>
                </a:cxn>
                <a:cxn ang="0">
                  <a:pos x="8" y="63"/>
                </a:cxn>
                <a:cxn ang="0">
                  <a:pos x="10" y="62"/>
                </a:cxn>
                <a:cxn ang="0">
                  <a:pos x="12" y="60"/>
                </a:cxn>
                <a:cxn ang="0">
                  <a:pos x="46" y="9"/>
                </a:cxn>
                <a:cxn ang="0">
                  <a:pos x="46" y="9"/>
                </a:cxn>
                <a:cxn ang="0">
                  <a:pos x="46" y="7"/>
                </a:cxn>
                <a:cxn ang="0">
                  <a:pos x="46" y="4"/>
                </a:cxn>
                <a:cxn ang="0">
                  <a:pos x="46" y="3"/>
                </a:cxn>
                <a:cxn ang="0">
                  <a:pos x="44" y="2"/>
                </a:cxn>
                <a:cxn ang="0">
                  <a:pos x="40" y="0"/>
                </a:cxn>
                <a:cxn ang="0">
                  <a:pos x="38" y="2"/>
                </a:cxn>
                <a:cxn ang="0">
                  <a:pos x="36" y="3"/>
                </a:cxn>
                <a:cxn ang="0">
                  <a:pos x="36" y="3"/>
                </a:cxn>
              </a:cxnLst>
              <a:rect l="0" t="0" r="r" b="b"/>
              <a:pathLst>
                <a:path w="46" h="63">
                  <a:moveTo>
                    <a:pt x="36" y="3"/>
                  </a:moveTo>
                  <a:lnTo>
                    <a:pt x="2" y="55"/>
                  </a:lnTo>
                  <a:lnTo>
                    <a:pt x="2" y="55"/>
                  </a:lnTo>
                  <a:lnTo>
                    <a:pt x="0" y="57"/>
                  </a:lnTo>
                  <a:lnTo>
                    <a:pt x="0" y="59"/>
                  </a:lnTo>
                  <a:lnTo>
                    <a:pt x="3" y="62"/>
                  </a:lnTo>
                  <a:lnTo>
                    <a:pt x="8" y="63"/>
                  </a:lnTo>
                  <a:lnTo>
                    <a:pt x="10" y="62"/>
                  </a:lnTo>
                  <a:lnTo>
                    <a:pt x="12" y="60"/>
                  </a:lnTo>
                  <a:lnTo>
                    <a:pt x="46" y="9"/>
                  </a:lnTo>
                  <a:lnTo>
                    <a:pt x="46" y="9"/>
                  </a:lnTo>
                  <a:lnTo>
                    <a:pt x="46" y="7"/>
                  </a:lnTo>
                  <a:lnTo>
                    <a:pt x="46" y="4"/>
                  </a:lnTo>
                  <a:lnTo>
                    <a:pt x="46" y="3"/>
                  </a:lnTo>
                  <a:lnTo>
                    <a:pt x="44" y="2"/>
                  </a:lnTo>
                  <a:lnTo>
                    <a:pt x="40" y="0"/>
                  </a:lnTo>
                  <a:lnTo>
                    <a:pt x="38" y="2"/>
                  </a:lnTo>
                  <a:lnTo>
                    <a:pt x="36" y="3"/>
                  </a:lnTo>
                  <a:lnTo>
                    <a:pt x="36"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3" name="Freeform 444"/>
            <p:cNvSpPr/>
            <p:nvPr/>
          </p:nvSpPr>
          <p:spPr bwMode="auto">
            <a:xfrm>
              <a:off x="6737351" y="1374775"/>
              <a:ext cx="22225" cy="30163"/>
            </a:xfrm>
            <a:custGeom>
              <a:avLst/>
              <a:gdLst/>
              <a:ahLst/>
              <a:cxnLst>
                <a:cxn ang="0">
                  <a:pos x="47" y="3"/>
                </a:cxn>
                <a:cxn ang="0">
                  <a:pos x="47" y="3"/>
                </a:cxn>
                <a:cxn ang="0">
                  <a:pos x="32" y="16"/>
                </a:cxn>
                <a:cxn ang="0">
                  <a:pos x="17" y="32"/>
                </a:cxn>
                <a:cxn ang="0">
                  <a:pos x="10" y="41"/>
                </a:cxn>
                <a:cxn ang="0">
                  <a:pos x="5" y="49"/>
                </a:cxn>
                <a:cxn ang="0">
                  <a:pos x="1" y="59"/>
                </a:cxn>
                <a:cxn ang="0">
                  <a:pos x="0" y="70"/>
                </a:cxn>
                <a:cxn ang="0">
                  <a:pos x="0" y="70"/>
                </a:cxn>
                <a:cxn ang="0">
                  <a:pos x="0" y="71"/>
                </a:cxn>
                <a:cxn ang="0">
                  <a:pos x="1" y="74"/>
                </a:cxn>
                <a:cxn ang="0">
                  <a:pos x="5" y="75"/>
                </a:cxn>
                <a:cxn ang="0">
                  <a:pos x="9" y="74"/>
                </a:cxn>
                <a:cxn ang="0">
                  <a:pos x="10" y="71"/>
                </a:cxn>
                <a:cxn ang="0">
                  <a:pos x="12" y="70"/>
                </a:cxn>
                <a:cxn ang="0">
                  <a:pos x="12" y="70"/>
                </a:cxn>
                <a:cxn ang="0">
                  <a:pos x="13" y="60"/>
                </a:cxn>
                <a:cxn ang="0">
                  <a:pos x="17" y="51"/>
                </a:cxn>
                <a:cxn ang="0">
                  <a:pos x="22" y="43"/>
                </a:cxn>
                <a:cxn ang="0">
                  <a:pos x="27" y="37"/>
                </a:cxn>
                <a:cxn ang="0">
                  <a:pos x="42" y="23"/>
                </a:cxn>
                <a:cxn ang="0">
                  <a:pos x="55" y="11"/>
                </a:cxn>
                <a:cxn ang="0">
                  <a:pos x="55" y="11"/>
                </a:cxn>
                <a:cxn ang="0">
                  <a:pos x="56" y="8"/>
                </a:cxn>
                <a:cxn ang="0">
                  <a:pos x="57" y="7"/>
                </a:cxn>
                <a:cxn ang="0">
                  <a:pos x="55" y="3"/>
                </a:cxn>
                <a:cxn ang="0">
                  <a:pos x="51" y="0"/>
                </a:cxn>
                <a:cxn ang="0">
                  <a:pos x="49" y="0"/>
                </a:cxn>
                <a:cxn ang="0">
                  <a:pos x="47" y="3"/>
                </a:cxn>
                <a:cxn ang="0">
                  <a:pos x="47" y="3"/>
                </a:cxn>
              </a:cxnLst>
              <a:rect l="0" t="0" r="r" b="b"/>
              <a:pathLst>
                <a:path w="57" h="75">
                  <a:moveTo>
                    <a:pt x="47" y="3"/>
                  </a:moveTo>
                  <a:lnTo>
                    <a:pt x="47" y="3"/>
                  </a:lnTo>
                  <a:lnTo>
                    <a:pt x="32" y="16"/>
                  </a:lnTo>
                  <a:lnTo>
                    <a:pt x="17" y="32"/>
                  </a:lnTo>
                  <a:lnTo>
                    <a:pt x="10" y="41"/>
                  </a:lnTo>
                  <a:lnTo>
                    <a:pt x="5" y="49"/>
                  </a:lnTo>
                  <a:lnTo>
                    <a:pt x="1" y="59"/>
                  </a:lnTo>
                  <a:lnTo>
                    <a:pt x="0" y="70"/>
                  </a:lnTo>
                  <a:lnTo>
                    <a:pt x="0" y="70"/>
                  </a:lnTo>
                  <a:lnTo>
                    <a:pt x="0" y="71"/>
                  </a:lnTo>
                  <a:lnTo>
                    <a:pt x="1" y="74"/>
                  </a:lnTo>
                  <a:lnTo>
                    <a:pt x="5" y="75"/>
                  </a:lnTo>
                  <a:lnTo>
                    <a:pt x="9" y="74"/>
                  </a:lnTo>
                  <a:lnTo>
                    <a:pt x="10" y="71"/>
                  </a:lnTo>
                  <a:lnTo>
                    <a:pt x="12" y="70"/>
                  </a:lnTo>
                  <a:lnTo>
                    <a:pt x="12" y="70"/>
                  </a:lnTo>
                  <a:lnTo>
                    <a:pt x="13" y="60"/>
                  </a:lnTo>
                  <a:lnTo>
                    <a:pt x="17" y="51"/>
                  </a:lnTo>
                  <a:lnTo>
                    <a:pt x="22" y="43"/>
                  </a:lnTo>
                  <a:lnTo>
                    <a:pt x="27" y="37"/>
                  </a:lnTo>
                  <a:lnTo>
                    <a:pt x="42" y="23"/>
                  </a:lnTo>
                  <a:lnTo>
                    <a:pt x="55" y="11"/>
                  </a:lnTo>
                  <a:lnTo>
                    <a:pt x="55" y="11"/>
                  </a:lnTo>
                  <a:lnTo>
                    <a:pt x="56" y="8"/>
                  </a:lnTo>
                  <a:lnTo>
                    <a:pt x="57" y="7"/>
                  </a:lnTo>
                  <a:lnTo>
                    <a:pt x="55" y="3"/>
                  </a:lnTo>
                  <a:lnTo>
                    <a:pt x="51" y="0"/>
                  </a:lnTo>
                  <a:lnTo>
                    <a:pt x="49" y="0"/>
                  </a:lnTo>
                  <a:lnTo>
                    <a:pt x="47" y="3"/>
                  </a:lnTo>
                  <a:lnTo>
                    <a:pt x="4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4" name="Freeform 445"/>
            <p:cNvSpPr/>
            <p:nvPr/>
          </p:nvSpPr>
          <p:spPr bwMode="auto">
            <a:xfrm>
              <a:off x="6764338" y="1374775"/>
              <a:ext cx="12700" cy="19050"/>
            </a:xfrm>
            <a:custGeom>
              <a:avLst/>
              <a:gdLst/>
              <a:ahLst/>
              <a:cxnLst>
                <a:cxn ang="0">
                  <a:pos x="25" y="3"/>
                </a:cxn>
                <a:cxn ang="0">
                  <a:pos x="25" y="3"/>
                </a:cxn>
                <a:cxn ang="0">
                  <a:pos x="18" y="11"/>
                </a:cxn>
                <a:cxn ang="0">
                  <a:pos x="12" y="19"/>
                </a:cxn>
                <a:cxn ang="0">
                  <a:pos x="1" y="38"/>
                </a:cxn>
                <a:cxn ang="0">
                  <a:pos x="1" y="38"/>
                </a:cxn>
                <a:cxn ang="0">
                  <a:pos x="0" y="40"/>
                </a:cxn>
                <a:cxn ang="0">
                  <a:pos x="1" y="42"/>
                </a:cxn>
                <a:cxn ang="0">
                  <a:pos x="4" y="46"/>
                </a:cxn>
                <a:cxn ang="0">
                  <a:pos x="8" y="46"/>
                </a:cxn>
                <a:cxn ang="0">
                  <a:pos x="9" y="45"/>
                </a:cxn>
                <a:cxn ang="0">
                  <a:pos x="10" y="43"/>
                </a:cxn>
                <a:cxn ang="0">
                  <a:pos x="10" y="43"/>
                </a:cxn>
                <a:cxn ang="0">
                  <a:pos x="21" y="26"/>
                </a:cxn>
                <a:cxn ang="0">
                  <a:pos x="26" y="19"/>
                </a:cxn>
                <a:cxn ang="0">
                  <a:pos x="32" y="11"/>
                </a:cxn>
                <a:cxn ang="0">
                  <a:pos x="32" y="11"/>
                </a:cxn>
                <a:cxn ang="0">
                  <a:pos x="34" y="8"/>
                </a:cxn>
                <a:cxn ang="0">
                  <a:pos x="34" y="6"/>
                </a:cxn>
                <a:cxn ang="0">
                  <a:pos x="32" y="3"/>
                </a:cxn>
                <a:cxn ang="0">
                  <a:pos x="29" y="0"/>
                </a:cxn>
                <a:cxn ang="0">
                  <a:pos x="27" y="0"/>
                </a:cxn>
                <a:cxn ang="0">
                  <a:pos x="25" y="3"/>
                </a:cxn>
                <a:cxn ang="0">
                  <a:pos x="25" y="3"/>
                </a:cxn>
              </a:cxnLst>
              <a:rect l="0" t="0" r="r" b="b"/>
              <a:pathLst>
                <a:path w="34" h="46">
                  <a:moveTo>
                    <a:pt x="25" y="3"/>
                  </a:moveTo>
                  <a:lnTo>
                    <a:pt x="25" y="3"/>
                  </a:lnTo>
                  <a:lnTo>
                    <a:pt x="18" y="11"/>
                  </a:lnTo>
                  <a:lnTo>
                    <a:pt x="12" y="19"/>
                  </a:lnTo>
                  <a:lnTo>
                    <a:pt x="1" y="38"/>
                  </a:lnTo>
                  <a:lnTo>
                    <a:pt x="1" y="38"/>
                  </a:lnTo>
                  <a:lnTo>
                    <a:pt x="0" y="40"/>
                  </a:lnTo>
                  <a:lnTo>
                    <a:pt x="1" y="42"/>
                  </a:lnTo>
                  <a:lnTo>
                    <a:pt x="4" y="46"/>
                  </a:lnTo>
                  <a:lnTo>
                    <a:pt x="8" y="46"/>
                  </a:lnTo>
                  <a:lnTo>
                    <a:pt x="9" y="45"/>
                  </a:lnTo>
                  <a:lnTo>
                    <a:pt x="10" y="43"/>
                  </a:lnTo>
                  <a:lnTo>
                    <a:pt x="10" y="43"/>
                  </a:lnTo>
                  <a:lnTo>
                    <a:pt x="21" y="26"/>
                  </a:lnTo>
                  <a:lnTo>
                    <a:pt x="26" y="19"/>
                  </a:lnTo>
                  <a:lnTo>
                    <a:pt x="32" y="11"/>
                  </a:lnTo>
                  <a:lnTo>
                    <a:pt x="32" y="11"/>
                  </a:lnTo>
                  <a:lnTo>
                    <a:pt x="34" y="8"/>
                  </a:lnTo>
                  <a:lnTo>
                    <a:pt x="34" y="6"/>
                  </a:lnTo>
                  <a:lnTo>
                    <a:pt x="32" y="3"/>
                  </a:lnTo>
                  <a:lnTo>
                    <a:pt x="29" y="0"/>
                  </a:lnTo>
                  <a:lnTo>
                    <a:pt x="27" y="0"/>
                  </a:lnTo>
                  <a:lnTo>
                    <a:pt x="25" y="3"/>
                  </a:lnTo>
                  <a:lnTo>
                    <a:pt x="25"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5" name="Freeform 446"/>
            <p:cNvSpPr/>
            <p:nvPr/>
          </p:nvSpPr>
          <p:spPr bwMode="auto">
            <a:xfrm>
              <a:off x="6313488" y="1584325"/>
              <a:ext cx="31750" cy="33338"/>
            </a:xfrm>
            <a:custGeom>
              <a:avLst/>
              <a:gdLst/>
              <a:ahLst/>
              <a:cxnLst>
                <a:cxn ang="0">
                  <a:pos x="70" y="1"/>
                </a:cxn>
                <a:cxn ang="0">
                  <a:pos x="70" y="1"/>
                </a:cxn>
                <a:cxn ang="0">
                  <a:pos x="34" y="38"/>
                </a:cxn>
                <a:cxn ang="0">
                  <a:pos x="17" y="56"/>
                </a:cxn>
                <a:cxn ang="0">
                  <a:pos x="2" y="76"/>
                </a:cxn>
                <a:cxn ang="0">
                  <a:pos x="2" y="76"/>
                </a:cxn>
                <a:cxn ang="0">
                  <a:pos x="0" y="78"/>
                </a:cxn>
                <a:cxn ang="0">
                  <a:pos x="0" y="80"/>
                </a:cxn>
                <a:cxn ang="0">
                  <a:pos x="2" y="84"/>
                </a:cxn>
                <a:cxn ang="0">
                  <a:pos x="4" y="85"/>
                </a:cxn>
                <a:cxn ang="0">
                  <a:pos x="6" y="85"/>
                </a:cxn>
                <a:cxn ang="0">
                  <a:pos x="8" y="85"/>
                </a:cxn>
                <a:cxn ang="0">
                  <a:pos x="9" y="84"/>
                </a:cxn>
                <a:cxn ang="0">
                  <a:pos x="9" y="84"/>
                </a:cxn>
                <a:cxn ang="0">
                  <a:pos x="26" y="64"/>
                </a:cxn>
                <a:cxn ang="0">
                  <a:pos x="43" y="46"/>
                </a:cxn>
                <a:cxn ang="0">
                  <a:pos x="79" y="9"/>
                </a:cxn>
                <a:cxn ang="0">
                  <a:pos x="79" y="9"/>
                </a:cxn>
                <a:cxn ang="0">
                  <a:pos x="80" y="8"/>
                </a:cxn>
                <a:cxn ang="0">
                  <a:pos x="80" y="5"/>
                </a:cxn>
                <a:cxn ang="0">
                  <a:pos x="78" y="1"/>
                </a:cxn>
                <a:cxn ang="0">
                  <a:pos x="75" y="0"/>
                </a:cxn>
                <a:cxn ang="0">
                  <a:pos x="72" y="0"/>
                </a:cxn>
                <a:cxn ang="0">
                  <a:pos x="70" y="1"/>
                </a:cxn>
                <a:cxn ang="0">
                  <a:pos x="70" y="1"/>
                </a:cxn>
              </a:cxnLst>
              <a:rect l="0" t="0" r="r" b="b"/>
              <a:pathLst>
                <a:path w="80" h="85">
                  <a:moveTo>
                    <a:pt x="70" y="1"/>
                  </a:moveTo>
                  <a:lnTo>
                    <a:pt x="70" y="1"/>
                  </a:lnTo>
                  <a:lnTo>
                    <a:pt x="34" y="38"/>
                  </a:lnTo>
                  <a:lnTo>
                    <a:pt x="17" y="56"/>
                  </a:lnTo>
                  <a:lnTo>
                    <a:pt x="2" y="76"/>
                  </a:lnTo>
                  <a:lnTo>
                    <a:pt x="2" y="76"/>
                  </a:lnTo>
                  <a:lnTo>
                    <a:pt x="0" y="78"/>
                  </a:lnTo>
                  <a:lnTo>
                    <a:pt x="0" y="80"/>
                  </a:lnTo>
                  <a:lnTo>
                    <a:pt x="2" y="84"/>
                  </a:lnTo>
                  <a:lnTo>
                    <a:pt x="4" y="85"/>
                  </a:lnTo>
                  <a:lnTo>
                    <a:pt x="6" y="85"/>
                  </a:lnTo>
                  <a:lnTo>
                    <a:pt x="8" y="85"/>
                  </a:lnTo>
                  <a:lnTo>
                    <a:pt x="9" y="84"/>
                  </a:lnTo>
                  <a:lnTo>
                    <a:pt x="9" y="84"/>
                  </a:lnTo>
                  <a:lnTo>
                    <a:pt x="26" y="64"/>
                  </a:lnTo>
                  <a:lnTo>
                    <a:pt x="43" y="46"/>
                  </a:lnTo>
                  <a:lnTo>
                    <a:pt x="79" y="9"/>
                  </a:lnTo>
                  <a:lnTo>
                    <a:pt x="79" y="9"/>
                  </a:lnTo>
                  <a:lnTo>
                    <a:pt x="80" y="8"/>
                  </a:lnTo>
                  <a:lnTo>
                    <a:pt x="80" y="5"/>
                  </a:lnTo>
                  <a:lnTo>
                    <a:pt x="78" y="1"/>
                  </a:lnTo>
                  <a:lnTo>
                    <a:pt x="75" y="0"/>
                  </a:lnTo>
                  <a:lnTo>
                    <a:pt x="72" y="0"/>
                  </a:lnTo>
                  <a:lnTo>
                    <a:pt x="70" y="1"/>
                  </a:lnTo>
                  <a:lnTo>
                    <a:pt x="70"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6" name="Freeform 447"/>
            <p:cNvSpPr/>
            <p:nvPr/>
          </p:nvSpPr>
          <p:spPr bwMode="auto">
            <a:xfrm>
              <a:off x="6346826" y="1581150"/>
              <a:ext cx="20638" cy="33338"/>
            </a:xfrm>
            <a:custGeom>
              <a:avLst/>
              <a:gdLst/>
              <a:ahLst/>
              <a:cxnLst>
                <a:cxn ang="0">
                  <a:pos x="41" y="5"/>
                </a:cxn>
                <a:cxn ang="0">
                  <a:pos x="41" y="5"/>
                </a:cxn>
                <a:cxn ang="0">
                  <a:pos x="40" y="14"/>
                </a:cxn>
                <a:cxn ang="0">
                  <a:pos x="37" y="25"/>
                </a:cxn>
                <a:cxn ang="0">
                  <a:pos x="33" y="34"/>
                </a:cxn>
                <a:cxn ang="0">
                  <a:pos x="28" y="43"/>
                </a:cxn>
                <a:cxn ang="0">
                  <a:pos x="16" y="60"/>
                </a:cxn>
                <a:cxn ang="0">
                  <a:pos x="2" y="74"/>
                </a:cxn>
                <a:cxn ang="0">
                  <a:pos x="2" y="74"/>
                </a:cxn>
                <a:cxn ang="0">
                  <a:pos x="0" y="77"/>
                </a:cxn>
                <a:cxn ang="0">
                  <a:pos x="0" y="80"/>
                </a:cxn>
                <a:cxn ang="0">
                  <a:pos x="3" y="83"/>
                </a:cxn>
                <a:cxn ang="0">
                  <a:pos x="6" y="85"/>
                </a:cxn>
                <a:cxn ang="0">
                  <a:pos x="8" y="85"/>
                </a:cxn>
                <a:cxn ang="0">
                  <a:pos x="11" y="83"/>
                </a:cxn>
                <a:cxn ang="0">
                  <a:pos x="11" y="83"/>
                </a:cxn>
                <a:cxn ang="0">
                  <a:pos x="25" y="66"/>
                </a:cxn>
                <a:cxn ang="0">
                  <a:pos x="32" y="57"/>
                </a:cxn>
                <a:cxn ang="0">
                  <a:pos x="38" y="47"/>
                </a:cxn>
                <a:cxn ang="0">
                  <a:pos x="44" y="36"/>
                </a:cxn>
                <a:cxn ang="0">
                  <a:pos x="47" y="26"/>
                </a:cxn>
                <a:cxn ang="0">
                  <a:pos x="50" y="15"/>
                </a:cxn>
                <a:cxn ang="0">
                  <a:pos x="51" y="5"/>
                </a:cxn>
                <a:cxn ang="0">
                  <a:pos x="51" y="5"/>
                </a:cxn>
                <a:cxn ang="0">
                  <a:pos x="51" y="2"/>
                </a:cxn>
                <a:cxn ang="0">
                  <a:pos x="50" y="1"/>
                </a:cxn>
                <a:cxn ang="0">
                  <a:pos x="46" y="0"/>
                </a:cxn>
                <a:cxn ang="0">
                  <a:pos x="42" y="1"/>
                </a:cxn>
                <a:cxn ang="0">
                  <a:pos x="41" y="2"/>
                </a:cxn>
                <a:cxn ang="0">
                  <a:pos x="41" y="5"/>
                </a:cxn>
                <a:cxn ang="0">
                  <a:pos x="41" y="5"/>
                </a:cxn>
              </a:cxnLst>
              <a:rect l="0" t="0" r="r" b="b"/>
              <a:pathLst>
                <a:path w="51" h="85">
                  <a:moveTo>
                    <a:pt x="41" y="5"/>
                  </a:moveTo>
                  <a:lnTo>
                    <a:pt x="41" y="5"/>
                  </a:lnTo>
                  <a:lnTo>
                    <a:pt x="40" y="14"/>
                  </a:lnTo>
                  <a:lnTo>
                    <a:pt x="37" y="25"/>
                  </a:lnTo>
                  <a:lnTo>
                    <a:pt x="33" y="34"/>
                  </a:lnTo>
                  <a:lnTo>
                    <a:pt x="28" y="43"/>
                  </a:lnTo>
                  <a:lnTo>
                    <a:pt x="16" y="60"/>
                  </a:lnTo>
                  <a:lnTo>
                    <a:pt x="2" y="74"/>
                  </a:lnTo>
                  <a:lnTo>
                    <a:pt x="2" y="74"/>
                  </a:lnTo>
                  <a:lnTo>
                    <a:pt x="0" y="77"/>
                  </a:lnTo>
                  <a:lnTo>
                    <a:pt x="0" y="80"/>
                  </a:lnTo>
                  <a:lnTo>
                    <a:pt x="3" y="83"/>
                  </a:lnTo>
                  <a:lnTo>
                    <a:pt x="6" y="85"/>
                  </a:lnTo>
                  <a:lnTo>
                    <a:pt x="8" y="85"/>
                  </a:lnTo>
                  <a:lnTo>
                    <a:pt x="11" y="83"/>
                  </a:lnTo>
                  <a:lnTo>
                    <a:pt x="11" y="83"/>
                  </a:lnTo>
                  <a:lnTo>
                    <a:pt x="25" y="66"/>
                  </a:lnTo>
                  <a:lnTo>
                    <a:pt x="32" y="57"/>
                  </a:lnTo>
                  <a:lnTo>
                    <a:pt x="38" y="47"/>
                  </a:lnTo>
                  <a:lnTo>
                    <a:pt x="44" y="36"/>
                  </a:lnTo>
                  <a:lnTo>
                    <a:pt x="47" y="26"/>
                  </a:lnTo>
                  <a:lnTo>
                    <a:pt x="50" y="15"/>
                  </a:lnTo>
                  <a:lnTo>
                    <a:pt x="51" y="5"/>
                  </a:lnTo>
                  <a:lnTo>
                    <a:pt x="51" y="5"/>
                  </a:lnTo>
                  <a:lnTo>
                    <a:pt x="51" y="2"/>
                  </a:lnTo>
                  <a:lnTo>
                    <a:pt x="50" y="1"/>
                  </a:lnTo>
                  <a:lnTo>
                    <a:pt x="46" y="0"/>
                  </a:lnTo>
                  <a:lnTo>
                    <a:pt x="42" y="1"/>
                  </a:lnTo>
                  <a:lnTo>
                    <a:pt x="41" y="2"/>
                  </a:lnTo>
                  <a:lnTo>
                    <a:pt x="41" y="5"/>
                  </a:lnTo>
                  <a:lnTo>
                    <a:pt x="41"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7" name="Freeform 448"/>
            <p:cNvSpPr/>
            <p:nvPr/>
          </p:nvSpPr>
          <p:spPr bwMode="auto">
            <a:xfrm>
              <a:off x="6376988" y="1584325"/>
              <a:ext cx="20638" cy="30163"/>
            </a:xfrm>
            <a:custGeom>
              <a:avLst/>
              <a:gdLst/>
              <a:ahLst/>
              <a:cxnLst>
                <a:cxn ang="0">
                  <a:pos x="51" y="4"/>
                </a:cxn>
                <a:cxn ang="0">
                  <a:pos x="51" y="4"/>
                </a:cxn>
                <a:cxn ang="0">
                  <a:pos x="50" y="1"/>
                </a:cxn>
                <a:cxn ang="0">
                  <a:pos x="48" y="0"/>
                </a:cxn>
                <a:cxn ang="0">
                  <a:pos x="47" y="0"/>
                </a:cxn>
                <a:cxn ang="0">
                  <a:pos x="44" y="0"/>
                </a:cxn>
                <a:cxn ang="0">
                  <a:pos x="40" y="3"/>
                </a:cxn>
                <a:cxn ang="0">
                  <a:pos x="40" y="4"/>
                </a:cxn>
                <a:cxn ang="0">
                  <a:pos x="40" y="7"/>
                </a:cxn>
                <a:cxn ang="0">
                  <a:pos x="40" y="7"/>
                </a:cxn>
                <a:cxn ang="0">
                  <a:pos x="40" y="16"/>
                </a:cxn>
                <a:cxn ang="0">
                  <a:pos x="38" y="25"/>
                </a:cxn>
                <a:cxn ang="0">
                  <a:pos x="34" y="34"/>
                </a:cxn>
                <a:cxn ang="0">
                  <a:pos x="29" y="42"/>
                </a:cxn>
                <a:cxn ang="0">
                  <a:pos x="14" y="58"/>
                </a:cxn>
                <a:cxn ang="0">
                  <a:pos x="1" y="69"/>
                </a:cxn>
                <a:cxn ang="0">
                  <a:pos x="1" y="69"/>
                </a:cxn>
                <a:cxn ang="0">
                  <a:pos x="0" y="72"/>
                </a:cxn>
                <a:cxn ang="0">
                  <a:pos x="0" y="75"/>
                </a:cxn>
                <a:cxn ang="0">
                  <a:pos x="1" y="78"/>
                </a:cxn>
                <a:cxn ang="0">
                  <a:pos x="5" y="80"/>
                </a:cxn>
                <a:cxn ang="0">
                  <a:pos x="8" y="80"/>
                </a:cxn>
                <a:cxn ang="0">
                  <a:pos x="9" y="78"/>
                </a:cxn>
                <a:cxn ang="0">
                  <a:pos x="9" y="78"/>
                </a:cxn>
                <a:cxn ang="0">
                  <a:pos x="25" y="63"/>
                </a:cxn>
                <a:cxn ang="0">
                  <a:pos x="33" y="54"/>
                </a:cxn>
                <a:cxn ang="0">
                  <a:pos x="39" y="44"/>
                </a:cxn>
                <a:cxn ang="0">
                  <a:pos x="46" y="35"/>
                </a:cxn>
                <a:cxn ang="0">
                  <a:pos x="50" y="25"/>
                </a:cxn>
                <a:cxn ang="0">
                  <a:pos x="52" y="14"/>
                </a:cxn>
                <a:cxn ang="0">
                  <a:pos x="51" y="4"/>
                </a:cxn>
                <a:cxn ang="0">
                  <a:pos x="51" y="4"/>
                </a:cxn>
              </a:cxnLst>
              <a:rect l="0" t="0" r="r" b="b"/>
              <a:pathLst>
                <a:path w="52" h="80">
                  <a:moveTo>
                    <a:pt x="51" y="4"/>
                  </a:moveTo>
                  <a:lnTo>
                    <a:pt x="51" y="4"/>
                  </a:lnTo>
                  <a:lnTo>
                    <a:pt x="50" y="1"/>
                  </a:lnTo>
                  <a:lnTo>
                    <a:pt x="48" y="0"/>
                  </a:lnTo>
                  <a:lnTo>
                    <a:pt x="47" y="0"/>
                  </a:lnTo>
                  <a:lnTo>
                    <a:pt x="44" y="0"/>
                  </a:lnTo>
                  <a:lnTo>
                    <a:pt x="40" y="3"/>
                  </a:lnTo>
                  <a:lnTo>
                    <a:pt x="40" y="4"/>
                  </a:lnTo>
                  <a:lnTo>
                    <a:pt x="40" y="7"/>
                  </a:lnTo>
                  <a:lnTo>
                    <a:pt x="40" y="7"/>
                  </a:lnTo>
                  <a:lnTo>
                    <a:pt x="40" y="16"/>
                  </a:lnTo>
                  <a:lnTo>
                    <a:pt x="38" y="25"/>
                  </a:lnTo>
                  <a:lnTo>
                    <a:pt x="34" y="34"/>
                  </a:lnTo>
                  <a:lnTo>
                    <a:pt x="29" y="42"/>
                  </a:lnTo>
                  <a:lnTo>
                    <a:pt x="14" y="58"/>
                  </a:lnTo>
                  <a:lnTo>
                    <a:pt x="1" y="69"/>
                  </a:lnTo>
                  <a:lnTo>
                    <a:pt x="1" y="69"/>
                  </a:lnTo>
                  <a:lnTo>
                    <a:pt x="0" y="72"/>
                  </a:lnTo>
                  <a:lnTo>
                    <a:pt x="0" y="75"/>
                  </a:lnTo>
                  <a:lnTo>
                    <a:pt x="1" y="78"/>
                  </a:lnTo>
                  <a:lnTo>
                    <a:pt x="5" y="80"/>
                  </a:lnTo>
                  <a:lnTo>
                    <a:pt x="8" y="80"/>
                  </a:lnTo>
                  <a:lnTo>
                    <a:pt x="9" y="78"/>
                  </a:lnTo>
                  <a:lnTo>
                    <a:pt x="9" y="78"/>
                  </a:lnTo>
                  <a:lnTo>
                    <a:pt x="25" y="63"/>
                  </a:lnTo>
                  <a:lnTo>
                    <a:pt x="33" y="54"/>
                  </a:lnTo>
                  <a:lnTo>
                    <a:pt x="39" y="44"/>
                  </a:lnTo>
                  <a:lnTo>
                    <a:pt x="46" y="35"/>
                  </a:lnTo>
                  <a:lnTo>
                    <a:pt x="50" y="25"/>
                  </a:lnTo>
                  <a:lnTo>
                    <a:pt x="52" y="14"/>
                  </a:lnTo>
                  <a:lnTo>
                    <a:pt x="51" y="4"/>
                  </a:lnTo>
                  <a:lnTo>
                    <a:pt x="51"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8" name="Freeform 449"/>
            <p:cNvSpPr/>
            <p:nvPr/>
          </p:nvSpPr>
          <p:spPr bwMode="auto">
            <a:xfrm>
              <a:off x="6399213" y="1585913"/>
              <a:ext cx="28575" cy="36513"/>
            </a:xfrm>
            <a:custGeom>
              <a:avLst/>
              <a:gdLst/>
              <a:ahLst/>
              <a:cxnLst>
                <a:cxn ang="0">
                  <a:pos x="65" y="2"/>
                </a:cxn>
                <a:cxn ang="0">
                  <a:pos x="65" y="2"/>
                </a:cxn>
                <a:cxn ang="0">
                  <a:pos x="49" y="22"/>
                </a:cxn>
                <a:cxn ang="0">
                  <a:pos x="33" y="42"/>
                </a:cxn>
                <a:cxn ang="0">
                  <a:pos x="19" y="63"/>
                </a:cxn>
                <a:cxn ang="0">
                  <a:pos x="2" y="83"/>
                </a:cxn>
                <a:cxn ang="0">
                  <a:pos x="2" y="83"/>
                </a:cxn>
                <a:cxn ang="0">
                  <a:pos x="0" y="84"/>
                </a:cxn>
                <a:cxn ang="0">
                  <a:pos x="0" y="87"/>
                </a:cxn>
                <a:cxn ang="0">
                  <a:pos x="2" y="90"/>
                </a:cxn>
                <a:cxn ang="0">
                  <a:pos x="6" y="92"/>
                </a:cxn>
                <a:cxn ang="0">
                  <a:pos x="8" y="92"/>
                </a:cxn>
                <a:cxn ang="0">
                  <a:pos x="10" y="90"/>
                </a:cxn>
                <a:cxn ang="0">
                  <a:pos x="10" y="90"/>
                </a:cxn>
                <a:cxn ang="0">
                  <a:pos x="27" y="71"/>
                </a:cxn>
                <a:cxn ang="0">
                  <a:pos x="41" y="50"/>
                </a:cxn>
                <a:cxn ang="0">
                  <a:pos x="57" y="30"/>
                </a:cxn>
                <a:cxn ang="0">
                  <a:pos x="72" y="11"/>
                </a:cxn>
                <a:cxn ang="0">
                  <a:pos x="72" y="11"/>
                </a:cxn>
                <a:cxn ang="0">
                  <a:pos x="74" y="8"/>
                </a:cxn>
                <a:cxn ang="0">
                  <a:pos x="74" y="5"/>
                </a:cxn>
                <a:cxn ang="0">
                  <a:pos x="72" y="2"/>
                </a:cxn>
                <a:cxn ang="0">
                  <a:pos x="70" y="0"/>
                </a:cxn>
                <a:cxn ang="0">
                  <a:pos x="68" y="0"/>
                </a:cxn>
                <a:cxn ang="0">
                  <a:pos x="66" y="0"/>
                </a:cxn>
                <a:cxn ang="0">
                  <a:pos x="65" y="2"/>
                </a:cxn>
                <a:cxn ang="0">
                  <a:pos x="65" y="2"/>
                </a:cxn>
              </a:cxnLst>
              <a:rect l="0" t="0" r="r" b="b"/>
              <a:pathLst>
                <a:path w="74" h="92">
                  <a:moveTo>
                    <a:pt x="65" y="2"/>
                  </a:moveTo>
                  <a:lnTo>
                    <a:pt x="65" y="2"/>
                  </a:lnTo>
                  <a:lnTo>
                    <a:pt x="49" y="22"/>
                  </a:lnTo>
                  <a:lnTo>
                    <a:pt x="33" y="42"/>
                  </a:lnTo>
                  <a:lnTo>
                    <a:pt x="19" y="63"/>
                  </a:lnTo>
                  <a:lnTo>
                    <a:pt x="2" y="83"/>
                  </a:lnTo>
                  <a:lnTo>
                    <a:pt x="2" y="83"/>
                  </a:lnTo>
                  <a:lnTo>
                    <a:pt x="0" y="84"/>
                  </a:lnTo>
                  <a:lnTo>
                    <a:pt x="0" y="87"/>
                  </a:lnTo>
                  <a:lnTo>
                    <a:pt x="2" y="90"/>
                  </a:lnTo>
                  <a:lnTo>
                    <a:pt x="6" y="92"/>
                  </a:lnTo>
                  <a:lnTo>
                    <a:pt x="8" y="92"/>
                  </a:lnTo>
                  <a:lnTo>
                    <a:pt x="10" y="90"/>
                  </a:lnTo>
                  <a:lnTo>
                    <a:pt x="10" y="90"/>
                  </a:lnTo>
                  <a:lnTo>
                    <a:pt x="27" y="71"/>
                  </a:lnTo>
                  <a:lnTo>
                    <a:pt x="41" y="50"/>
                  </a:lnTo>
                  <a:lnTo>
                    <a:pt x="57" y="30"/>
                  </a:lnTo>
                  <a:lnTo>
                    <a:pt x="72" y="11"/>
                  </a:lnTo>
                  <a:lnTo>
                    <a:pt x="72" y="11"/>
                  </a:lnTo>
                  <a:lnTo>
                    <a:pt x="74" y="8"/>
                  </a:lnTo>
                  <a:lnTo>
                    <a:pt x="74" y="5"/>
                  </a:lnTo>
                  <a:lnTo>
                    <a:pt x="72" y="2"/>
                  </a:lnTo>
                  <a:lnTo>
                    <a:pt x="70" y="0"/>
                  </a:lnTo>
                  <a:lnTo>
                    <a:pt x="68" y="0"/>
                  </a:lnTo>
                  <a:lnTo>
                    <a:pt x="66" y="0"/>
                  </a:lnTo>
                  <a:lnTo>
                    <a:pt x="65" y="2"/>
                  </a:lnTo>
                  <a:lnTo>
                    <a:pt x="6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79" name="Freeform 450"/>
            <p:cNvSpPr/>
            <p:nvPr/>
          </p:nvSpPr>
          <p:spPr bwMode="auto">
            <a:xfrm>
              <a:off x="6527801" y="1592263"/>
              <a:ext cx="19050" cy="22225"/>
            </a:xfrm>
            <a:custGeom>
              <a:avLst/>
              <a:gdLst/>
              <a:ahLst/>
              <a:cxnLst>
                <a:cxn ang="0">
                  <a:pos x="35" y="4"/>
                </a:cxn>
                <a:cxn ang="0">
                  <a:pos x="35" y="4"/>
                </a:cxn>
                <a:cxn ang="0">
                  <a:pos x="34" y="8"/>
                </a:cxn>
                <a:cxn ang="0">
                  <a:pos x="31" y="11"/>
                </a:cxn>
                <a:cxn ang="0">
                  <a:pos x="26" y="16"/>
                </a:cxn>
                <a:cxn ang="0">
                  <a:pos x="26" y="16"/>
                </a:cxn>
                <a:cxn ang="0">
                  <a:pos x="21" y="21"/>
                </a:cxn>
                <a:cxn ang="0">
                  <a:pos x="18" y="26"/>
                </a:cxn>
                <a:cxn ang="0">
                  <a:pos x="18" y="26"/>
                </a:cxn>
                <a:cxn ang="0">
                  <a:pos x="16" y="29"/>
                </a:cxn>
                <a:cxn ang="0">
                  <a:pos x="13" y="32"/>
                </a:cxn>
                <a:cxn ang="0">
                  <a:pos x="6" y="36"/>
                </a:cxn>
                <a:cxn ang="0">
                  <a:pos x="6" y="36"/>
                </a:cxn>
                <a:cxn ang="0">
                  <a:pos x="4" y="39"/>
                </a:cxn>
                <a:cxn ang="0">
                  <a:pos x="2" y="43"/>
                </a:cxn>
                <a:cxn ang="0">
                  <a:pos x="0" y="53"/>
                </a:cxn>
                <a:cxn ang="0">
                  <a:pos x="0" y="53"/>
                </a:cxn>
                <a:cxn ang="0">
                  <a:pos x="1" y="54"/>
                </a:cxn>
                <a:cxn ang="0">
                  <a:pos x="2" y="56"/>
                </a:cxn>
                <a:cxn ang="0">
                  <a:pos x="5" y="58"/>
                </a:cxn>
                <a:cxn ang="0">
                  <a:pos x="10" y="56"/>
                </a:cxn>
                <a:cxn ang="0">
                  <a:pos x="12" y="54"/>
                </a:cxn>
                <a:cxn ang="0">
                  <a:pos x="12" y="53"/>
                </a:cxn>
                <a:cxn ang="0">
                  <a:pos x="12" y="53"/>
                </a:cxn>
                <a:cxn ang="0">
                  <a:pos x="13" y="47"/>
                </a:cxn>
                <a:cxn ang="0">
                  <a:pos x="16" y="45"/>
                </a:cxn>
                <a:cxn ang="0">
                  <a:pos x="21" y="38"/>
                </a:cxn>
                <a:cxn ang="0">
                  <a:pos x="21" y="38"/>
                </a:cxn>
                <a:cxn ang="0">
                  <a:pos x="26" y="34"/>
                </a:cxn>
                <a:cxn ang="0">
                  <a:pos x="30" y="29"/>
                </a:cxn>
                <a:cxn ang="0">
                  <a:pos x="30" y="29"/>
                </a:cxn>
                <a:cxn ang="0">
                  <a:pos x="34" y="24"/>
                </a:cxn>
                <a:cxn ang="0">
                  <a:pos x="39" y="19"/>
                </a:cxn>
                <a:cxn ang="0">
                  <a:pos x="43" y="13"/>
                </a:cxn>
                <a:cxn ang="0">
                  <a:pos x="44" y="11"/>
                </a:cxn>
                <a:cxn ang="0">
                  <a:pos x="46" y="8"/>
                </a:cxn>
                <a:cxn ang="0">
                  <a:pos x="46" y="8"/>
                </a:cxn>
                <a:cxn ang="0">
                  <a:pos x="46" y="5"/>
                </a:cxn>
                <a:cxn ang="0">
                  <a:pos x="44" y="3"/>
                </a:cxn>
                <a:cxn ang="0">
                  <a:pos x="42" y="0"/>
                </a:cxn>
                <a:cxn ang="0">
                  <a:pos x="39" y="0"/>
                </a:cxn>
                <a:cxn ang="0">
                  <a:pos x="38" y="2"/>
                </a:cxn>
                <a:cxn ang="0">
                  <a:pos x="35" y="3"/>
                </a:cxn>
                <a:cxn ang="0">
                  <a:pos x="35" y="4"/>
                </a:cxn>
                <a:cxn ang="0">
                  <a:pos x="35" y="4"/>
                </a:cxn>
              </a:cxnLst>
              <a:rect l="0" t="0" r="r" b="b"/>
              <a:pathLst>
                <a:path w="46" h="58">
                  <a:moveTo>
                    <a:pt x="35" y="4"/>
                  </a:moveTo>
                  <a:lnTo>
                    <a:pt x="35" y="4"/>
                  </a:lnTo>
                  <a:lnTo>
                    <a:pt x="34" y="8"/>
                  </a:lnTo>
                  <a:lnTo>
                    <a:pt x="31" y="11"/>
                  </a:lnTo>
                  <a:lnTo>
                    <a:pt x="26" y="16"/>
                  </a:lnTo>
                  <a:lnTo>
                    <a:pt x="26" y="16"/>
                  </a:lnTo>
                  <a:lnTo>
                    <a:pt x="21" y="21"/>
                  </a:lnTo>
                  <a:lnTo>
                    <a:pt x="18" y="26"/>
                  </a:lnTo>
                  <a:lnTo>
                    <a:pt x="18" y="26"/>
                  </a:lnTo>
                  <a:lnTo>
                    <a:pt x="16" y="29"/>
                  </a:lnTo>
                  <a:lnTo>
                    <a:pt x="13" y="32"/>
                  </a:lnTo>
                  <a:lnTo>
                    <a:pt x="6" y="36"/>
                  </a:lnTo>
                  <a:lnTo>
                    <a:pt x="6" y="36"/>
                  </a:lnTo>
                  <a:lnTo>
                    <a:pt x="4" y="39"/>
                  </a:lnTo>
                  <a:lnTo>
                    <a:pt x="2" y="43"/>
                  </a:lnTo>
                  <a:lnTo>
                    <a:pt x="0" y="53"/>
                  </a:lnTo>
                  <a:lnTo>
                    <a:pt x="0" y="53"/>
                  </a:lnTo>
                  <a:lnTo>
                    <a:pt x="1" y="54"/>
                  </a:lnTo>
                  <a:lnTo>
                    <a:pt x="2" y="56"/>
                  </a:lnTo>
                  <a:lnTo>
                    <a:pt x="5" y="58"/>
                  </a:lnTo>
                  <a:lnTo>
                    <a:pt x="10" y="56"/>
                  </a:lnTo>
                  <a:lnTo>
                    <a:pt x="12" y="54"/>
                  </a:lnTo>
                  <a:lnTo>
                    <a:pt x="12" y="53"/>
                  </a:lnTo>
                  <a:lnTo>
                    <a:pt x="12" y="53"/>
                  </a:lnTo>
                  <a:lnTo>
                    <a:pt x="13" y="47"/>
                  </a:lnTo>
                  <a:lnTo>
                    <a:pt x="16" y="45"/>
                  </a:lnTo>
                  <a:lnTo>
                    <a:pt x="21" y="38"/>
                  </a:lnTo>
                  <a:lnTo>
                    <a:pt x="21" y="38"/>
                  </a:lnTo>
                  <a:lnTo>
                    <a:pt x="26" y="34"/>
                  </a:lnTo>
                  <a:lnTo>
                    <a:pt x="30" y="29"/>
                  </a:lnTo>
                  <a:lnTo>
                    <a:pt x="30" y="29"/>
                  </a:lnTo>
                  <a:lnTo>
                    <a:pt x="34" y="24"/>
                  </a:lnTo>
                  <a:lnTo>
                    <a:pt x="39" y="19"/>
                  </a:lnTo>
                  <a:lnTo>
                    <a:pt x="43" y="13"/>
                  </a:lnTo>
                  <a:lnTo>
                    <a:pt x="44" y="11"/>
                  </a:lnTo>
                  <a:lnTo>
                    <a:pt x="46" y="8"/>
                  </a:lnTo>
                  <a:lnTo>
                    <a:pt x="46" y="8"/>
                  </a:lnTo>
                  <a:lnTo>
                    <a:pt x="46" y="5"/>
                  </a:lnTo>
                  <a:lnTo>
                    <a:pt x="44" y="3"/>
                  </a:lnTo>
                  <a:lnTo>
                    <a:pt x="42" y="0"/>
                  </a:lnTo>
                  <a:lnTo>
                    <a:pt x="39" y="0"/>
                  </a:lnTo>
                  <a:lnTo>
                    <a:pt x="38" y="2"/>
                  </a:lnTo>
                  <a:lnTo>
                    <a:pt x="35" y="3"/>
                  </a:lnTo>
                  <a:lnTo>
                    <a:pt x="35" y="4"/>
                  </a:lnTo>
                  <a:lnTo>
                    <a:pt x="35"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0" name="Freeform 451"/>
            <p:cNvSpPr/>
            <p:nvPr/>
          </p:nvSpPr>
          <p:spPr bwMode="auto">
            <a:xfrm>
              <a:off x="6584951" y="1590675"/>
              <a:ext cx="30163" cy="31750"/>
            </a:xfrm>
            <a:custGeom>
              <a:avLst/>
              <a:gdLst/>
              <a:ahLst/>
              <a:cxnLst>
                <a:cxn ang="0">
                  <a:pos x="64" y="1"/>
                </a:cxn>
                <a:cxn ang="0">
                  <a:pos x="64" y="1"/>
                </a:cxn>
                <a:cxn ang="0">
                  <a:pos x="48" y="18"/>
                </a:cxn>
                <a:cxn ang="0">
                  <a:pos x="32" y="35"/>
                </a:cxn>
                <a:cxn ang="0">
                  <a:pos x="17" y="54"/>
                </a:cxn>
                <a:cxn ang="0">
                  <a:pos x="1" y="71"/>
                </a:cxn>
                <a:cxn ang="0">
                  <a:pos x="1" y="71"/>
                </a:cxn>
                <a:cxn ang="0">
                  <a:pos x="0" y="73"/>
                </a:cxn>
                <a:cxn ang="0">
                  <a:pos x="0" y="76"/>
                </a:cxn>
                <a:cxn ang="0">
                  <a:pos x="1" y="78"/>
                </a:cxn>
                <a:cxn ang="0">
                  <a:pos x="5" y="80"/>
                </a:cxn>
                <a:cxn ang="0">
                  <a:pos x="10" y="80"/>
                </a:cxn>
                <a:cxn ang="0">
                  <a:pos x="10" y="80"/>
                </a:cxn>
                <a:cxn ang="0">
                  <a:pos x="14" y="78"/>
                </a:cxn>
                <a:cxn ang="0">
                  <a:pos x="15" y="77"/>
                </a:cxn>
                <a:cxn ang="0">
                  <a:pos x="15" y="75"/>
                </a:cxn>
                <a:cxn ang="0">
                  <a:pos x="15" y="71"/>
                </a:cxn>
                <a:cxn ang="0">
                  <a:pos x="15" y="71"/>
                </a:cxn>
                <a:cxn ang="0">
                  <a:pos x="43" y="41"/>
                </a:cxn>
                <a:cxn ang="0">
                  <a:pos x="72" y="9"/>
                </a:cxn>
                <a:cxn ang="0">
                  <a:pos x="72" y="9"/>
                </a:cxn>
                <a:cxn ang="0">
                  <a:pos x="73" y="8"/>
                </a:cxn>
                <a:cxn ang="0">
                  <a:pos x="73" y="5"/>
                </a:cxn>
                <a:cxn ang="0">
                  <a:pos x="72" y="1"/>
                </a:cxn>
                <a:cxn ang="0">
                  <a:pos x="68" y="0"/>
                </a:cxn>
                <a:cxn ang="0">
                  <a:pos x="65" y="0"/>
                </a:cxn>
                <a:cxn ang="0">
                  <a:pos x="64" y="1"/>
                </a:cxn>
                <a:cxn ang="0">
                  <a:pos x="64" y="1"/>
                </a:cxn>
              </a:cxnLst>
              <a:rect l="0" t="0" r="r" b="b"/>
              <a:pathLst>
                <a:path w="73" h="80">
                  <a:moveTo>
                    <a:pt x="64" y="1"/>
                  </a:moveTo>
                  <a:lnTo>
                    <a:pt x="64" y="1"/>
                  </a:lnTo>
                  <a:lnTo>
                    <a:pt x="48" y="18"/>
                  </a:lnTo>
                  <a:lnTo>
                    <a:pt x="32" y="35"/>
                  </a:lnTo>
                  <a:lnTo>
                    <a:pt x="17" y="54"/>
                  </a:lnTo>
                  <a:lnTo>
                    <a:pt x="1" y="71"/>
                  </a:lnTo>
                  <a:lnTo>
                    <a:pt x="1" y="71"/>
                  </a:lnTo>
                  <a:lnTo>
                    <a:pt x="0" y="73"/>
                  </a:lnTo>
                  <a:lnTo>
                    <a:pt x="0" y="76"/>
                  </a:lnTo>
                  <a:lnTo>
                    <a:pt x="1" y="78"/>
                  </a:lnTo>
                  <a:lnTo>
                    <a:pt x="5" y="80"/>
                  </a:lnTo>
                  <a:lnTo>
                    <a:pt x="10" y="80"/>
                  </a:lnTo>
                  <a:lnTo>
                    <a:pt x="10" y="80"/>
                  </a:lnTo>
                  <a:lnTo>
                    <a:pt x="14" y="78"/>
                  </a:lnTo>
                  <a:lnTo>
                    <a:pt x="15" y="77"/>
                  </a:lnTo>
                  <a:lnTo>
                    <a:pt x="15" y="75"/>
                  </a:lnTo>
                  <a:lnTo>
                    <a:pt x="15" y="71"/>
                  </a:lnTo>
                  <a:lnTo>
                    <a:pt x="15" y="71"/>
                  </a:lnTo>
                  <a:lnTo>
                    <a:pt x="43" y="41"/>
                  </a:lnTo>
                  <a:lnTo>
                    <a:pt x="72" y="9"/>
                  </a:lnTo>
                  <a:lnTo>
                    <a:pt x="72" y="9"/>
                  </a:lnTo>
                  <a:lnTo>
                    <a:pt x="73" y="8"/>
                  </a:lnTo>
                  <a:lnTo>
                    <a:pt x="73" y="5"/>
                  </a:lnTo>
                  <a:lnTo>
                    <a:pt x="72" y="1"/>
                  </a:lnTo>
                  <a:lnTo>
                    <a:pt x="68" y="0"/>
                  </a:lnTo>
                  <a:lnTo>
                    <a:pt x="65" y="0"/>
                  </a:lnTo>
                  <a:lnTo>
                    <a:pt x="64" y="1"/>
                  </a:lnTo>
                  <a:lnTo>
                    <a:pt x="64"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1" name="Freeform 452"/>
            <p:cNvSpPr/>
            <p:nvPr/>
          </p:nvSpPr>
          <p:spPr bwMode="auto">
            <a:xfrm>
              <a:off x="6611938" y="1590675"/>
              <a:ext cx="23813" cy="23813"/>
            </a:xfrm>
            <a:custGeom>
              <a:avLst/>
              <a:gdLst/>
              <a:ahLst/>
              <a:cxnLst>
                <a:cxn ang="0">
                  <a:pos x="46" y="5"/>
                </a:cxn>
                <a:cxn ang="0">
                  <a:pos x="46" y="5"/>
                </a:cxn>
                <a:cxn ang="0">
                  <a:pos x="44" y="13"/>
                </a:cxn>
                <a:cxn ang="0">
                  <a:pos x="40" y="21"/>
                </a:cxn>
                <a:cxn ang="0">
                  <a:pos x="35" y="26"/>
                </a:cxn>
                <a:cxn ang="0">
                  <a:pos x="29" y="33"/>
                </a:cxn>
                <a:cxn ang="0">
                  <a:pos x="14" y="43"/>
                </a:cxn>
                <a:cxn ang="0">
                  <a:pos x="1" y="52"/>
                </a:cxn>
                <a:cxn ang="0">
                  <a:pos x="1" y="52"/>
                </a:cxn>
                <a:cxn ang="0">
                  <a:pos x="0" y="55"/>
                </a:cxn>
                <a:cxn ang="0">
                  <a:pos x="0" y="58"/>
                </a:cxn>
                <a:cxn ang="0">
                  <a:pos x="1" y="60"/>
                </a:cxn>
                <a:cxn ang="0">
                  <a:pos x="5" y="63"/>
                </a:cxn>
                <a:cxn ang="0">
                  <a:pos x="8" y="63"/>
                </a:cxn>
                <a:cxn ang="0">
                  <a:pos x="9" y="61"/>
                </a:cxn>
                <a:cxn ang="0">
                  <a:pos x="9" y="61"/>
                </a:cxn>
                <a:cxn ang="0">
                  <a:pos x="23" y="50"/>
                </a:cxn>
                <a:cxn ang="0">
                  <a:pos x="39" y="38"/>
                </a:cxn>
                <a:cxn ang="0">
                  <a:pos x="46" y="31"/>
                </a:cxn>
                <a:cxn ang="0">
                  <a:pos x="51" y="24"/>
                </a:cxn>
                <a:cxn ang="0">
                  <a:pos x="55" y="16"/>
                </a:cxn>
                <a:cxn ang="0">
                  <a:pos x="57" y="5"/>
                </a:cxn>
                <a:cxn ang="0">
                  <a:pos x="57" y="5"/>
                </a:cxn>
                <a:cxn ang="0">
                  <a:pos x="56" y="3"/>
                </a:cxn>
                <a:cxn ang="0">
                  <a:pos x="55" y="1"/>
                </a:cxn>
                <a:cxn ang="0">
                  <a:pos x="51" y="0"/>
                </a:cxn>
                <a:cxn ang="0">
                  <a:pos x="47" y="1"/>
                </a:cxn>
                <a:cxn ang="0">
                  <a:pos x="46" y="3"/>
                </a:cxn>
                <a:cxn ang="0">
                  <a:pos x="46" y="5"/>
                </a:cxn>
                <a:cxn ang="0">
                  <a:pos x="46" y="5"/>
                </a:cxn>
              </a:cxnLst>
              <a:rect l="0" t="0" r="r" b="b"/>
              <a:pathLst>
                <a:path w="57" h="63">
                  <a:moveTo>
                    <a:pt x="46" y="5"/>
                  </a:moveTo>
                  <a:lnTo>
                    <a:pt x="46" y="5"/>
                  </a:lnTo>
                  <a:lnTo>
                    <a:pt x="44" y="13"/>
                  </a:lnTo>
                  <a:lnTo>
                    <a:pt x="40" y="21"/>
                  </a:lnTo>
                  <a:lnTo>
                    <a:pt x="35" y="26"/>
                  </a:lnTo>
                  <a:lnTo>
                    <a:pt x="29" y="33"/>
                  </a:lnTo>
                  <a:lnTo>
                    <a:pt x="14" y="43"/>
                  </a:lnTo>
                  <a:lnTo>
                    <a:pt x="1" y="52"/>
                  </a:lnTo>
                  <a:lnTo>
                    <a:pt x="1" y="52"/>
                  </a:lnTo>
                  <a:lnTo>
                    <a:pt x="0" y="55"/>
                  </a:lnTo>
                  <a:lnTo>
                    <a:pt x="0" y="58"/>
                  </a:lnTo>
                  <a:lnTo>
                    <a:pt x="1" y="60"/>
                  </a:lnTo>
                  <a:lnTo>
                    <a:pt x="5" y="63"/>
                  </a:lnTo>
                  <a:lnTo>
                    <a:pt x="8" y="63"/>
                  </a:lnTo>
                  <a:lnTo>
                    <a:pt x="9" y="61"/>
                  </a:lnTo>
                  <a:lnTo>
                    <a:pt x="9" y="61"/>
                  </a:lnTo>
                  <a:lnTo>
                    <a:pt x="23" y="50"/>
                  </a:lnTo>
                  <a:lnTo>
                    <a:pt x="39" y="38"/>
                  </a:lnTo>
                  <a:lnTo>
                    <a:pt x="46" y="31"/>
                  </a:lnTo>
                  <a:lnTo>
                    <a:pt x="51" y="24"/>
                  </a:lnTo>
                  <a:lnTo>
                    <a:pt x="55" y="16"/>
                  </a:lnTo>
                  <a:lnTo>
                    <a:pt x="57" y="5"/>
                  </a:lnTo>
                  <a:lnTo>
                    <a:pt x="57" y="5"/>
                  </a:lnTo>
                  <a:lnTo>
                    <a:pt x="56" y="3"/>
                  </a:lnTo>
                  <a:lnTo>
                    <a:pt x="55" y="1"/>
                  </a:lnTo>
                  <a:lnTo>
                    <a:pt x="51" y="0"/>
                  </a:lnTo>
                  <a:lnTo>
                    <a:pt x="47" y="1"/>
                  </a:lnTo>
                  <a:lnTo>
                    <a:pt x="46" y="3"/>
                  </a:lnTo>
                  <a:lnTo>
                    <a:pt x="46" y="5"/>
                  </a:lnTo>
                  <a:lnTo>
                    <a:pt x="46"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2" name="Freeform 453"/>
            <p:cNvSpPr/>
            <p:nvPr/>
          </p:nvSpPr>
          <p:spPr bwMode="auto">
            <a:xfrm>
              <a:off x="6761163" y="1590675"/>
              <a:ext cx="19050" cy="23813"/>
            </a:xfrm>
            <a:custGeom>
              <a:avLst/>
              <a:gdLst/>
              <a:ahLst/>
              <a:cxnLst>
                <a:cxn ang="0">
                  <a:pos x="35" y="1"/>
                </a:cxn>
                <a:cxn ang="0">
                  <a:pos x="35" y="1"/>
                </a:cxn>
                <a:cxn ang="0">
                  <a:pos x="24" y="13"/>
                </a:cxn>
                <a:cxn ang="0">
                  <a:pos x="15" y="26"/>
                </a:cxn>
                <a:cxn ang="0">
                  <a:pos x="7" y="39"/>
                </a:cxn>
                <a:cxn ang="0">
                  <a:pos x="1" y="54"/>
                </a:cxn>
                <a:cxn ang="0">
                  <a:pos x="1" y="54"/>
                </a:cxn>
                <a:cxn ang="0">
                  <a:pos x="0" y="56"/>
                </a:cxn>
                <a:cxn ang="0">
                  <a:pos x="0" y="59"/>
                </a:cxn>
                <a:cxn ang="0">
                  <a:pos x="2" y="61"/>
                </a:cxn>
                <a:cxn ang="0">
                  <a:pos x="6" y="63"/>
                </a:cxn>
                <a:cxn ang="0">
                  <a:pos x="9" y="61"/>
                </a:cxn>
                <a:cxn ang="0">
                  <a:pos x="10" y="60"/>
                </a:cxn>
                <a:cxn ang="0">
                  <a:pos x="10" y="60"/>
                </a:cxn>
                <a:cxn ang="0">
                  <a:pos x="17" y="46"/>
                </a:cxn>
                <a:cxn ang="0">
                  <a:pos x="24" y="33"/>
                </a:cxn>
                <a:cxn ang="0">
                  <a:pos x="34" y="21"/>
                </a:cxn>
                <a:cxn ang="0">
                  <a:pos x="44" y="9"/>
                </a:cxn>
                <a:cxn ang="0">
                  <a:pos x="44" y="9"/>
                </a:cxn>
                <a:cxn ang="0">
                  <a:pos x="45" y="8"/>
                </a:cxn>
                <a:cxn ang="0">
                  <a:pos x="45" y="5"/>
                </a:cxn>
                <a:cxn ang="0">
                  <a:pos x="43" y="1"/>
                </a:cxn>
                <a:cxn ang="0">
                  <a:pos x="40" y="0"/>
                </a:cxn>
                <a:cxn ang="0">
                  <a:pos x="37" y="0"/>
                </a:cxn>
                <a:cxn ang="0">
                  <a:pos x="35" y="1"/>
                </a:cxn>
                <a:cxn ang="0">
                  <a:pos x="35" y="1"/>
                </a:cxn>
              </a:cxnLst>
              <a:rect l="0" t="0" r="r" b="b"/>
              <a:pathLst>
                <a:path w="45" h="63">
                  <a:moveTo>
                    <a:pt x="35" y="1"/>
                  </a:moveTo>
                  <a:lnTo>
                    <a:pt x="35" y="1"/>
                  </a:lnTo>
                  <a:lnTo>
                    <a:pt x="24" y="13"/>
                  </a:lnTo>
                  <a:lnTo>
                    <a:pt x="15" y="26"/>
                  </a:lnTo>
                  <a:lnTo>
                    <a:pt x="7" y="39"/>
                  </a:lnTo>
                  <a:lnTo>
                    <a:pt x="1" y="54"/>
                  </a:lnTo>
                  <a:lnTo>
                    <a:pt x="1" y="54"/>
                  </a:lnTo>
                  <a:lnTo>
                    <a:pt x="0" y="56"/>
                  </a:lnTo>
                  <a:lnTo>
                    <a:pt x="0" y="59"/>
                  </a:lnTo>
                  <a:lnTo>
                    <a:pt x="2" y="61"/>
                  </a:lnTo>
                  <a:lnTo>
                    <a:pt x="6" y="63"/>
                  </a:lnTo>
                  <a:lnTo>
                    <a:pt x="9" y="61"/>
                  </a:lnTo>
                  <a:lnTo>
                    <a:pt x="10" y="60"/>
                  </a:lnTo>
                  <a:lnTo>
                    <a:pt x="10" y="60"/>
                  </a:lnTo>
                  <a:lnTo>
                    <a:pt x="17" y="46"/>
                  </a:lnTo>
                  <a:lnTo>
                    <a:pt x="24" y="33"/>
                  </a:lnTo>
                  <a:lnTo>
                    <a:pt x="34" y="21"/>
                  </a:lnTo>
                  <a:lnTo>
                    <a:pt x="44" y="9"/>
                  </a:lnTo>
                  <a:lnTo>
                    <a:pt x="44" y="9"/>
                  </a:lnTo>
                  <a:lnTo>
                    <a:pt x="45" y="8"/>
                  </a:lnTo>
                  <a:lnTo>
                    <a:pt x="45" y="5"/>
                  </a:lnTo>
                  <a:lnTo>
                    <a:pt x="43" y="1"/>
                  </a:lnTo>
                  <a:lnTo>
                    <a:pt x="40" y="0"/>
                  </a:lnTo>
                  <a:lnTo>
                    <a:pt x="37" y="0"/>
                  </a:lnTo>
                  <a:lnTo>
                    <a:pt x="35" y="1"/>
                  </a:lnTo>
                  <a:lnTo>
                    <a:pt x="35"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3" name="Freeform 454"/>
            <p:cNvSpPr/>
            <p:nvPr/>
          </p:nvSpPr>
          <p:spPr bwMode="auto">
            <a:xfrm>
              <a:off x="6786563" y="1595438"/>
              <a:ext cx="20638" cy="22225"/>
            </a:xfrm>
            <a:custGeom>
              <a:avLst/>
              <a:gdLst/>
              <a:ahLst/>
              <a:cxnLst>
                <a:cxn ang="0">
                  <a:pos x="42" y="1"/>
                </a:cxn>
                <a:cxn ang="0">
                  <a:pos x="42" y="1"/>
                </a:cxn>
                <a:cxn ang="0">
                  <a:pos x="20" y="23"/>
                </a:cxn>
                <a:cxn ang="0">
                  <a:pos x="11" y="35"/>
                </a:cxn>
                <a:cxn ang="0">
                  <a:pos x="2" y="48"/>
                </a:cxn>
                <a:cxn ang="0">
                  <a:pos x="2" y="48"/>
                </a:cxn>
                <a:cxn ang="0">
                  <a:pos x="0" y="49"/>
                </a:cxn>
                <a:cxn ang="0">
                  <a:pos x="0" y="52"/>
                </a:cxn>
                <a:cxn ang="0">
                  <a:pos x="2" y="53"/>
                </a:cxn>
                <a:cxn ang="0">
                  <a:pos x="3" y="55"/>
                </a:cxn>
                <a:cxn ang="0">
                  <a:pos x="7" y="56"/>
                </a:cxn>
                <a:cxn ang="0">
                  <a:pos x="9" y="55"/>
                </a:cxn>
                <a:cxn ang="0">
                  <a:pos x="11" y="53"/>
                </a:cxn>
                <a:cxn ang="0">
                  <a:pos x="11" y="53"/>
                </a:cxn>
                <a:cxn ang="0">
                  <a:pos x="20" y="42"/>
                </a:cxn>
                <a:cxn ang="0">
                  <a:pos x="29" y="30"/>
                </a:cxn>
                <a:cxn ang="0">
                  <a:pos x="50" y="9"/>
                </a:cxn>
                <a:cxn ang="0">
                  <a:pos x="50" y="9"/>
                </a:cxn>
                <a:cxn ang="0">
                  <a:pos x="51" y="6"/>
                </a:cxn>
                <a:cxn ang="0">
                  <a:pos x="51" y="5"/>
                </a:cxn>
                <a:cxn ang="0">
                  <a:pos x="50" y="1"/>
                </a:cxn>
                <a:cxn ang="0">
                  <a:pos x="46" y="0"/>
                </a:cxn>
                <a:cxn ang="0">
                  <a:pos x="43" y="0"/>
                </a:cxn>
                <a:cxn ang="0">
                  <a:pos x="42" y="1"/>
                </a:cxn>
                <a:cxn ang="0">
                  <a:pos x="42" y="1"/>
                </a:cxn>
              </a:cxnLst>
              <a:rect l="0" t="0" r="r" b="b"/>
              <a:pathLst>
                <a:path w="51" h="56">
                  <a:moveTo>
                    <a:pt x="42" y="1"/>
                  </a:moveTo>
                  <a:lnTo>
                    <a:pt x="42" y="1"/>
                  </a:lnTo>
                  <a:lnTo>
                    <a:pt x="20" y="23"/>
                  </a:lnTo>
                  <a:lnTo>
                    <a:pt x="11" y="35"/>
                  </a:lnTo>
                  <a:lnTo>
                    <a:pt x="2" y="48"/>
                  </a:lnTo>
                  <a:lnTo>
                    <a:pt x="2" y="48"/>
                  </a:lnTo>
                  <a:lnTo>
                    <a:pt x="0" y="49"/>
                  </a:lnTo>
                  <a:lnTo>
                    <a:pt x="0" y="52"/>
                  </a:lnTo>
                  <a:lnTo>
                    <a:pt x="2" y="53"/>
                  </a:lnTo>
                  <a:lnTo>
                    <a:pt x="3" y="55"/>
                  </a:lnTo>
                  <a:lnTo>
                    <a:pt x="7" y="56"/>
                  </a:lnTo>
                  <a:lnTo>
                    <a:pt x="9" y="55"/>
                  </a:lnTo>
                  <a:lnTo>
                    <a:pt x="11" y="53"/>
                  </a:lnTo>
                  <a:lnTo>
                    <a:pt x="11" y="53"/>
                  </a:lnTo>
                  <a:lnTo>
                    <a:pt x="20" y="42"/>
                  </a:lnTo>
                  <a:lnTo>
                    <a:pt x="29" y="30"/>
                  </a:lnTo>
                  <a:lnTo>
                    <a:pt x="50" y="9"/>
                  </a:lnTo>
                  <a:lnTo>
                    <a:pt x="50" y="9"/>
                  </a:lnTo>
                  <a:lnTo>
                    <a:pt x="51" y="6"/>
                  </a:lnTo>
                  <a:lnTo>
                    <a:pt x="51" y="5"/>
                  </a:lnTo>
                  <a:lnTo>
                    <a:pt x="50" y="1"/>
                  </a:lnTo>
                  <a:lnTo>
                    <a:pt x="46" y="0"/>
                  </a:lnTo>
                  <a:lnTo>
                    <a:pt x="43" y="0"/>
                  </a:lnTo>
                  <a:lnTo>
                    <a:pt x="42" y="1"/>
                  </a:lnTo>
                  <a:lnTo>
                    <a:pt x="42"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4" name="Freeform 455"/>
            <p:cNvSpPr/>
            <p:nvPr/>
          </p:nvSpPr>
          <p:spPr bwMode="auto">
            <a:xfrm>
              <a:off x="6848476" y="1592263"/>
              <a:ext cx="23813" cy="26988"/>
            </a:xfrm>
            <a:custGeom>
              <a:avLst/>
              <a:gdLst/>
              <a:ahLst/>
              <a:cxnLst>
                <a:cxn ang="0">
                  <a:pos x="52" y="3"/>
                </a:cxn>
                <a:cxn ang="0">
                  <a:pos x="52" y="3"/>
                </a:cxn>
                <a:cxn ang="0">
                  <a:pos x="39" y="16"/>
                </a:cxn>
                <a:cxn ang="0">
                  <a:pos x="27" y="30"/>
                </a:cxn>
                <a:cxn ang="0">
                  <a:pos x="14" y="45"/>
                </a:cxn>
                <a:cxn ang="0">
                  <a:pos x="1" y="59"/>
                </a:cxn>
                <a:cxn ang="0">
                  <a:pos x="1" y="59"/>
                </a:cxn>
                <a:cxn ang="0">
                  <a:pos x="0" y="62"/>
                </a:cxn>
                <a:cxn ang="0">
                  <a:pos x="0" y="63"/>
                </a:cxn>
                <a:cxn ang="0">
                  <a:pos x="1" y="67"/>
                </a:cxn>
                <a:cxn ang="0">
                  <a:pos x="5" y="70"/>
                </a:cxn>
                <a:cxn ang="0">
                  <a:pos x="8" y="68"/>
                </a:cxn>
                <a:cxn ang="0">
                  <a:pos x="9" y="67"/>
                </a:cxn>
                <a:cxn ang="0">
                  <a:pos x="9" y="67"/>
                </a:cxn>
                <a:cxn ang="0">
                  <a:pos x="22" y="54"/>
                </a:cxn>
                <a:cxn ang="0">
                  <a:pos x="35" y="39"/>
                </a:cxn>
                <a:cxn ang="0">
                  <a:pos x="48" y="24"/>
                </a:cxn>
                <a:cxn ang="0">
                  <a:pos x="61" y="11"/>
                </a:cxn>
                <a:cxn ang="0">
                  <a:pos x="61" y="11"/>
                </a:cxn>
                <a:cxn ang="0">
                  <a:pos x="62" y="8"/>
                </a:cxn>
                <a:cxn ang="0">
                  <a:pos x="62" y="5"/>
                </a:cxn>
                <a:cxn ang="0">
                  <a:pos x="60" y="3"/>
                </a:cxn>
                <a:cxn ang="0">
                  <a:pos x="57" y="0"/>
                </a:cxn>
                <a:cxn ang="0">
                  <a:pos x="55" y="0"/>
                </a:cxn>
                <a:cxn ang="0">
                  <a:pos x="52" y="3"/>
                </a:cxn>
                <a:cxn ang="0">
                  <a:pos x="52" y="3"/>
                </a:cxn>
              </a:cxnLst>
              <a:rect l="0" t="0" r="r" b="b"/>
              <a:pathLst>
                <a:path w="62" h="70">
                  <a:moveTo>
                    <a:pt x="52" y="3"/>
                  </a:moveTo>
                  <a:lnTo>
                    <a:pt x="52" y="3"/>
                  </a:lnTo>
                  <a:lnTo>
                    <a:pt x="39" y="16"/>
                  </a:lnTo>
                  <a:lnTo>
                    <a:pt x="27" y="30"/>
                  </a:lnTo>
                  <a:lnTo>
                    <a:pt x="14" y="45"/>
                  </a:lnTo>
                  <a:lnTo>
                    <a:pt x="1" y="59"/>
                  </a:lnTo>
                  <a:lnTo>
                    <a:pt x="1" y="59"/>
                  </a:lnTo>
                  <a:lnTo>
                    <a:pt x="0" y="62"/>
                  </a:lnTo>
                  <a:lnTo>
                    <a:pt x="0" y="63"/>
                  </a:lnTo>
                  <a:lnTo>
                    <a:pt x="1" y="67"/>
                  </a:lnTo>
                  <a:lnTo>
                    <a:pt x="5" y="70"/>
                  </a:lnTo>
                  <a:lnTo>
                    <a:pt x="8" y="68"/>
                  </a:lnTo>
                  <a:lnTo>
                    <a:pt x="9" y="67"/>
                  </a:lnTo>
                  <a:lnTo>
                    <a:pt x="9" y="67"/>
                  </a:lnTo>
                  <a:lnTo>
                    <a:pt x="22" y="54"/>
                  </a:lnTo>
                  <a:lnTo>
                    <a:pt x="35" y="39"/>
                  </a:lnTo>
                  <a:lnTo>
                    <a:pt x="48" y="24"/>
                  </a:lnTo>
                  <a:lnTo>
                    <a:pt x="61" y="11"/>
                  </a:lnTo>
                  <a:lnTo>
                    <a:pt x="61" y="11"/>
                  </a:lnTo>
                  <a:lnTo>
                    <a:pt x="62" y="8"/>
                  </a:lnTo>
                  <a:lnTo>
                    <a:pt x="62" y="5"/>
                  </a:lnTo>
                  <a:lnTo>
                    <a:pt x="60" y="3"/>
                  </a:lnTo>
                  <a:lnTo>
                    <a:pt x="57" y="0"/>
                  </a:lnTo>
                  <a:lnTo>
                    <a:pt x="55" y="0"/>
                  </a:lnTo>
                  <a:lnTo>
                    <a:pt x="52" y="3"/>
                  </a:lnTo>
                  <a:lnTo>
                    <a:pt x="52"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5" name="Freeform 456"/>
            <p:cNvSpPr/>
            <p:nvPr/>
          </p:nvSpPr>
          <p:spPr bwMode="auto">
            <a:xfrm>
              <a:off x="6907213" y="1587500"/>
              <a:ext cx="22225" cy="26988"/>
            </a:xfrm>
            <a:custGeom>
              <a:avLst/>
              <a:gdLst/>
              <a:ahLst/>
              <a:cxnLst>
                <a:cxn ang="0">
                  <a:pos x="48" y="2"/>
                </a:cxn>
                <a:cxn ang="0">
                  <a:pos x="48" y="2"/>
                </a:cxn>
                <a:cxn ang="0">
                  <a:pos x="42" y="10"/>
                </a:cxn>
                <a:cxn ang="0">
                  <a:pos x="36" y="17"/>
                </a:cxn>
                <a:cxn ang="0">
                  <a:pos x="23" y="30"/>
                </a:cxn>
                <a:cxn ang="0">
                  <a:pos x="16" y="36"/>
                </a:cxn>
                <a:cxn ang="0">
                  <a:pos x="10" y="44"/>
                </a:cxn>
                <a:cxn ang="0">
                  <a:pos x="4" y="52"/>
                </a:cxn>
                <a:cxn ang="0">
                  <a:pos x="0" y="60"/>
                </a:cxn>
                <a:cxn ang="0">
                  <a:pos x="0" y="60"/>
                </a:cxn>
                <a:cxn ang="0">
                  <a:pos x="0" y="63"/>
                </a:cxn>
                <a:cxn ang="0">
                  <a:pos x="2" y="65"/>
                </a:cxn>
                <a:cxn ang="0">
                  <a:pos x="4" y="68"/>
                </a:cxn>
                <a:cxn ang="0">
                  <a:pos x="10" y="66"/>
                </a:cxn>
                <a:cxn ang="0">
                  <a:pos x="11" y="65"/>
                </a:cxn>
                <a:cxn ang="0">
                  <a:pos x="12" y="64"/>
                </a:cxn>
                <a:cxn ang="0">
                  <a:pos x="12" y="64"/>
                </a:cxn>
                <a:cxn ang="0">
                  <a:pos x="15" y="55"/>
                </a:cxn>
                <a:cxn ang="0">
                  <a:pos x="20" y="48"/>
                </a:cxn>
                <a:cxn ang="0">
                  <a:pos x="27" y="42"/>
                </a:cxn>
                <a:cxn ang="0">
                  <a:pos x="33" y="35"/>
                </a:cxn>
                <a:cxn ang="0">
                  <a:pos x="46" y="22"/>
                </a:cxn>
                <a:cxn ang="0">
                  <a:pos x="53" y="15"/>
                </a:cxn>
                <a:cxn ang="0">
                  <a:pos x="57" y="8"/>
                </a:cxn>
                <a:cxn ang="0">
                  <a:pos x="57" y="8"/>
                </a:cxn>
                <a:cxn ang="0">
                  <a:pos x="58" y="5"/>
                </a:cxn>
                <a:cxn ang="0">
                  <a:pos x="58" y="4"/>
                </a:cxn>
                <a:cxn ang="0">
                  <a:pos x="55" y="0"/>
                </a:cxn>
                <a:cxn ang="0">
                  <a:pos x="50" y="0"/>
                </a:cxn>
                <a:cxn ang="0">
                  <a:pos x="49" y="0"/>
                </a:cxn>
                <a:cxn ang="0">
                  <a:pos x="48" y="2"/>
                </a:cxn>
                <a:cxn ang="0">
                  <a:pos x="48" y="2"/>
                </a:cxn>
              </a:cxnLst>
              <a:rect l="0" t="0" r="r" b="b"/>
              <a:pathLst>
                <a:path w="58" h="68">
                  <a:moveTo>
                    <a:pt x="48" y="2"/>
                  </a:moveTo>
                  <a:lnTo>
                    <a:pt x="48" y="2"/>
                  </a:lnTo>
                  <a:lnTo>
                    <a:pt x="42" y="10"/>
                  </a:lnTo>
                  <a:lnTo>
                    <a:pt x="36" y="17"/>
                  </a:lnTo>
                  <a:lnTo>
                    <a:pt x="23" y="30"/>
                  </a:lnTo>
                  <a:lnTo>
                    <a:pt x="16" y="36"/>
                  </a:lnTo>
                  <a:lnTo>
                    <a:pt x="10" y="44"/>
                  </a:lnTo>
                  <a:lnTo>
                    <a:pt x="4" y="52"/>
                  </a:lnTo>
                  <a:lnTo>
                    <a:pt x="0" y="60"/>
                  </a:lnTo>
                  <a:lnTo>
                    <a:pt x="0" y="60"/>
                  </a:lnTo>
                  <a:lnTo>
                    <a:pt x="0" y="63"/>
                  </a:lnTo>
                  <a:lnTo>
                    <a:pt x="2" y="65"/>
                  </a:lnTo>
                  <a:lnTo>
                    <a:pt x="4" y="68"/>
                  </a:lnTo>
                  <a:lnTo>
                    <a:pt x="10" y="66"/>
                  </a:lnTo>
                  <a:lnTo>
                    <a:pt x="11" y="65"/>
                  </a:lnTo>
                  <a:lnTo>
                    <a:pt x="12" y="64"/>
                  </a:lnTo>
                  <a:lnTo>
                    <a:pt x="12" y="64"/>
                  </a:lnTo>
                  <a:lnTo>
                    <a:pt x="15" y="55"/>
                  </a:lnTo>
                  <a:lnTo>
                    <a:pt x="20" y="48"/>
                  </a:lnTo>
                  <a:lnTo>
                    <a:pt x="27" y="42"/>
                  </a:lnTo>
                  <a:lnTo>
                    <a:pt x="33" y="35"/>
                  </a:lnTo>
                  <a:lnTo>
                    <a:pt x="46" y="22"/>
                  </a:lnTo>
                  <a:lnTo>
                    <a:pt x="53" y="15"/>
                  </a:lnTo>
                  <a:lnTo>
                    <a:pt x="57" y="8"/>
                  </a:lnTo>
                  <a:lnTo>
                    <a:pt x="57" y="8"/>
                  </a:lnTo>
                  <a:lnTo>
                    <a:pt x="58" y="5"/>
                  </a:lnTo>
                  <a:lnTo>
                    <a:pt x="58" y="4"/>
                  </a:lnTo>
                  <a:lnTo>
                    <a:pt x="55" y="0"/>
                  </a:lnTo>
                  <a:lnTo>
                    <a:pt x="50" y="0"/>
                  </a:lnTo>
                  <a:lnTo>
                    <a:pt x="49" y="0"/>
                  </a:lnTo>
                  <a:lnTo>
                    <a:pt x="48" y="2"/>
                  </a:lnTo>
                  <a:lnTo>
                    <a:pt x="48"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6" name="Freeform 457"/>
            <p:cNvSpPr/>
            <p:nvPr/>
          </p:nvSpPr>
          <p:spPr bwMode="auto">
            <a:xfrm>
              <a:off x="6943726" y="1587500"/>
              <a:ext cx="19050" cy="23813"/>
            </a:xfrm>
            <a:custGeom>
              <a:avLst/>
              <a:gdLst/>
              <a:ahLst/>
              <a:cxnLst>
                <a:cxn ang="0">
                  <a:pos x="42" y="1"/>
                </a:cxn>
                <a:cxn ang="0">
                  <a:pos x="42" y="1"/>
                </a:cxn>
                <a:cxn ang="0">
                  <a:pos x="34" y="9"/>
                </a:cxn>
                <a:cxn ang="0">
                  <a:pos x="34" y="9"/>
                </a:cxn>
                <a:cxn ang="0">
                  <a:pos x="26" y="13"/>
                </a:cxn>
                <a:cxn ang="0">
                  <a:pos x="22" y="15"/>
                </a:cxn>
                <a:cxn ang="0">
                  <a:pos x="18" y="18"/>
                </a:cxn>
                <a:cxn ang="0">
                  <a:pos x="18" y="18"/>
                </a:cxn>
                <a:cxn ang="0">
                  <a:pos x="14" y="25"/>
                </a:cxn>
                <a:cxn ang="0">
                  <a:pos x="12" y="31"/>
                </a:cxn>
                <a:cxn ang="0">
                  <a:pos x="12" y="31"/>
                </a:cxn>
                <a:cxn ang="0">
                  <a:pos x="8" y="39"/>
                </a:cxn>
                <a:cxn ang="0">
                  <a:pos x="1" y="47"/>
                </a:cxn>
                <a:cxn ang="0">
                  <a:pos x="1" y="47"/>
                </a:cxn>
                <a:cxn ang="0">
                  <a:pos x="0" y="48"/>
                </a:cxn>
                <a:cxn ang="0">
                  <a:pos x="0" y="51"/>
                </a:cxn>
                <a:cxn ang="0">
                  <a:pos x="3" y="55"/>
                </a:cxn>
                <a:cxn ang="0">
                  <a:pos x="5" y="56"/>
                </a:cxn>
                <a:cxn ang="0">
                  <a:pos x="8" y="56"/>
                </a:cxn>
                <a:cxn ang="0">
                  <a:pos x="11" y="55"/>
                </a:cxn>
                <a:cxn ang="0">
                  <a:pos x="11" y="55"/>
                </a:cxn>
                <a:cxn ang="0">
                  <a:pos x="14" y="48"/>
                </a:cxn>
                <a:cxn ang="0">
                  <a:pos x="20" y="42"/>
                </a:cxn>
                <a:cxn ang="0">
                  <a:pos x="26" y="29"/>
                </a:cxn>
                <a:cxn ang="0">
                  <a:pos x="26" y="29"/>
                </a:cxn>
                <a:cxn ang="0">
                  <a:pos x="29" y="25"/>
                </a:cxn>
                <a:cxn ang="0">
                  <a:pos x="33" y="22"/>
                </a:cxn>
                <a:cxn ang="0">
                  <a:pos x="39" y="18"/>
                </a:cxn>
                <a:cxn ang="0">
                  <a:pos x="39" y="18"/>
                </a:cxn>
                <a:cxn ang="0">
                  <a:pos x="50" y="9"/>
                </a:cxn>
                <a:cxn ang="0">
                  <a:pos x="50" y="9"/>
                </a:cxn>
                <a:cxn ang="0">
                  <a:pos x="51" y="6"/>
                </a:cxn>
                <a:cxn ang="0">
                  <a:pos x="51" y="5"/>
                </a:cxn>
                <a:cxn ang="0">
                  <a:pos x="50" y="1"/>
                </a:cxn>
                <a:cxn ang="0">
                  <a:pos x="46" y="0"/>
                </a:cxn>
                <a:cxn ang="0">
                  <a:pos x="45" y="0"/>
                </a:cxn>
                <a:cxn ang="0">
                  <a:pos x="42" y="1"/>
                </a:cxn>
                <a:cxn ang="0">
                  <a:pos x="42" y="1"/>
                </a:cxn>
              </a:cxnLst>
              <a:rect l="0" t="0" r="r" b="b"/>
              <a:pathLst>
                <a:path w="51" h="56">
                  <a:moveTo>
                    <a:pt x="42" y="1"/>
                  </a:moveTo>
                  <a:lnTo>
                    <a:pt x="42" y="1"/>
                  </a:lnTo>
                  <a:lnTo>
                    <a:pt x="34" y="9"/>
                  </a:lnTo>
                  <a:lnTo>
                    <a:pt x="34" y="9"/>
                  </a:lnTo>
                  <a:lnTo>
                    <a:pt x="26" y="13"/>
                  </a:lnTo>
                  <a:lnTo>
                    <a:pt x="22" y="15"/>
                  </a:lnTo>
                  <a:lnTo>
                    <a:pt x="18" y="18"/>
                  </a:lnTo>
                  <a:lnTo>
                    <a:pt x="18" y="18"/>
                  </a:lnTo>
                  <a:lnTo>
                    <a:pt x="14" y="25"/>
                  </a:lnTo>
                  <a:lnTo>
                    <a:pt x="12" y="31"/>
                  </a:lnTo>
                  <a:lnTo>
                    <a:pt x="12" y="31"/>
                  </a:lnTo>
                  <a:lnTo>
                    <a:pt x="8" y="39"/>
                  </a:lnTo>
                  <a:lnTo>
                    <a:pt x="1" y="47"/>
                  </a:lnTo>
                  <a:lnTo>
                    <a:pt x="1" y="47"/>
                  </a:lnTo>
                  <a:lnTo>
                    <a:pt x="0" y="48"/>
                  </a:lnTo>
                  <a:lnTo>
                    <a:pt x="0" y="51"/>
                  </a:lnTo>
                  <a:lnTo>
                    <a:pt x="3" y="55"/>
                  </a:lnTo>
                  <a:lnTo>
                    <a:pt x="5" y="56"/>
                  </a:lnTo>
                  <a:lnTo>
                    <a:pt x="8" y="56"/>
                  </a:lnTo>
                  <a:lnTo>
                    <a:pt x="11" y="55"/>
                  </a:lnTo>
                  <a:lnTo>
                    <a:pt x="11" y="55"/>
                  </a:lnTo>
                  <a:lnTo>
                    <a:pt x="14" y="48"/>
                  </a:lnTo>
                  <a:lnTo>
                    <a:pt x="20" y="42"/>
                  </a:lnTo>
                  <a:lnTo>
                    <a:pt x="26" y="29"/>
                  </a:lnTo>
                  <a:lnTo>
                    <a:pt x="26" y="29"/>
                  </a:lnTo>
                  <a:lnTo>
                    <a:pt x="29" y="25"/>
                  </a:lnTo>
                  <a:lnTo>
                    <a:pt x="33" y="22"/>
                  </a:lnTo>
                  <a:lnTo>
                    <a:pt x="39" y="18"/>
                  </a:lnTo>
                  <a:lnTo>
                    <a:pt x="39" y="18"/>
                  </a:lnTo>
                  <a:lnTo>
                    <a:pt x="50" y="9"/>
                  </a:lnTo>
                  <a:lnTo>
                    <a:pt x="50" y="9"/>
                  </a:lnTo>
                  <a:lnTo>
                    <a:pt x="51" y="6"/>
                  </a:lnTo>
                  <a:lnTo>
                    <a:pt x="51" y="5"/>
                  </a:lnTo>
                  <a:lnTo>
                    <a:pt x="50" y="1"/>
                  </a:lnTo>
                  <a:lnTo>
                    <a:pt x="46" y="0"/>
                  </a:lnTo>
                  <a:lnTo>
                    <a:pt x="45" y="0"/>
                  </a:lnTo>
                  <a:lnTo>
                    <a:pt x="42" y="1"/>
                  </a:lnTo>
                  <a:lnTo>
                    <a:pt x="42"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7" name="Freeform 458"/>
            <p:cNvSpPr/>
            <p:nvPr/>
          </p:nvSpPr>
          <p:spPr bwMode="auto">
            <a:xfrm>
              <a:off x="6286501" y="1403350"/>
              <a:ext cx="779463" cy="230188"/>
            </a:xfrm>
            <a:custGeom>
              <a:avLst/>
              <a:gdLst/>
              <a:ahLst/>
              <a:cxnLst>
                <a:cxn ang="0">
                  <a:pos x="1953" y="471"/>
                </a:cxn>
                <a:cxn ang="0">
                  <a:pos x="1915" y="288"/>
                </a:cxn>
                <a:cxn ang="0">
                  <a:pos x="1894" y="184"/>
                </a:cxn>
                <a:cxn ang="0">
                  <a:pos x="1872" y="118"/>
                </a:cxn>
                <a:cxn ang="0">
                  <a:pos x="1837" y="34"/>
                </a:cxn>
                <a:cxn ang="0">
                  <a:pos x="1830" y="8"/>
                </a:cxn>
                <a:cxn ang="0">
                  <a:pos x="1816" y="0"/>
                </a:cxn>
                <a:cxn ang="0">
                  <a:pos x="1791" y="14"/>
                </a:cxn>
                <a:cxn ang="0">
                  <a:pos x="1790" y="29"/>
                </a:cxn>
                <a:cxn ang="0">
                  <a:pos x="1805" y="77"/>
                </a:cxn>
                <a:cxn ang="0">
                  <a:pos x="1839" y="157"/>
                </a:cxn>
                <a:cxn ang="0">
                  <a:pos x="1864" y="260"/>
                </a:cxn>
                <a:cxn ang="0">
                  <a:pos x="1911" y="485"/>
                </a:cxn>
                <a:cxn ang="0">
                  <a:pos x="1877" y="514"/>
                </a:cxn>
                <a:cxn ang="0">
                  <a:pos x="1863" y="511"/>
                </a:cxn>
                <a:cxn ang="0">
                  <a:pos x="1737" y="513"/>
                </a:cxn>
                <a:cxn ang="0">
                  <a:pos x="1362" y="526"/>
                </a:cxn>
                <a:cxn ang="0">
                  <a:pos x="1187" y="532"/>
                </a:cxn>
                <a:cxn ang="0">
                  <a:pos x="932" y="533"/>
                </a:cxn>
                <a:cxn ang="0">
                  <a:pos x="741" y="535"/>
                </a:cxn>
                <a:cxn ang="0">
                  <a:pos x="615" y="528"/>
                </a:cxn>
                <a:cxn ang="0">
                  <a:pos x="471" y="528"/>
                </a:cxn>
                <a:cxn ang="0">
                  <a:pos x="386" y="522"/>
                </a:cxn>
                <a:cxn ang="0">
                  <a:pos x="283" y="516"/>
                </a:cxn>
                <a:cxn ang="0">
                  <a:pos x="180" y="520"/>
                </a:cxn>
                <a:cxn ang="0">
                  <a:pos x="70" y="510"/>
                </a:cxn>
                <a:cxn ang="0">
                  <a:pos x="49" y="506"/>
                </a:cxn>
                <a:cxn ang="0">
                  <a:pos x="57" y="479"/>
                </a:cxn>
                <a:cxn ang="0">
                  <a:pos x="66" y="412"/>
                </a:cxn>
                <a:cxn ang="0">
                  <a:pos x="68" y="361"/>
                </a:cxn>
                <a:cxn ang="0">
                  <a:pos x="79" y="322"/>
                </a:cxn>
                <a:cxn ang="0">
                  <a:pos x="105" y="251"/>
                </a:cxn>
                <a:cxn ang="0">
                  <a:pos x="127" y="154"/>
                </a:cxn>
                <a:cxn ang="0">
                  <a:pos x="160" y="30"/>
                </a:cxn>
                <a:cxn ang="0">
                  <a:pos x="156" y="17"/>
                </a:cxn>
                <a:cxn ang="0">
                  <a:pos x="139" y="9"/>
                </a:cxn>
                <a:cxn ang="0">
                  <a:pos x="117" y="21"/>
                </a:cxn>
                <a:cxn ang="0">
                  <a:pos x="111" y="47"/>
                </a:cxn>
                <a:cxn ang="0">
                  <a:pos x="79" y="159"/>
                </a:cxn>
                <a:cxn ang="0">
                  <a:pos x="46" y="282"/>
                </a:cxn>
                <a:cxn ang="0">
                  <a:pos x="32" y="322"/>
                </a:cxn>
                <a:cxn ang="0">
                  <a:pos x="20" y="417"/>
                </a:cxn>
                <a:cxn ang="0">
                  <a:pos x="8" y="489"/>
                </a:cxn>
                <a:cxn ang="0">
                  <a:pos x="9" y="506"/>
                </a:cxn>
                <a:cxn ang="0">
                  <a:pos x="0" y="524"/>
                </a:cxn>
                <a:cxn ang="0">
                  <a:pos x="15" y="547"/>
                </a:cxn>
                <a:cxn ang="0">
                  <a:pos x="45" y="552"/>
                </a:cxn>
                <a:cxn ang="0">
                  <a:pos x="97" y="557"/>
                </a:cxn>
                <a:cxn ang="0">
                  <a:pos x="180" y="566"/>
                </a:cxn>
                <a:cxn ang="0">
                  <a:pos x="394" y="570"/>
                </a:cxn>
                <a:cxn ang="0">
                  <a:pos x="505" y="571"/>
                </a:cxn>
                <a:cxn ang="0">
                  <a:pos x="615" y="574"/>
                </a:cxn>
                <a:cxn ang="0">
                  <a:pos x="866" y="579"/>
                </a:cxn>
                <a:cxn ang="0">
                  <a:pos x="1128" y="578"/>
                </a:cxn>
                <a:cxn ang="0">
                  <a:pos x="1303" y="571"/>
                </a:cxn>
                <a:cxn ang="0">
                  <a:pos x="1480" y="569"/>
                </a:cxn>
                <a:cxn ang="0">
                  <a:pos x="1847" y="556"/>
                </a:cxn>
                <a:cxn ang="0">
                  <a:pos x="1859" y="562"/>
                </a:cxn>
                <a:cxn ang="0">
                  <a:pos x="1925" y="562"/>
                </a:cxn>
                <a:cxn ang="0">
                  <a:pos x="1936" y="553"/>
                </a:cxn>
                <a:cxn ang="0">
                  <a:pos x="1956" y="550"/>
                </a:cxn>
                <a:cxn ang="0">
                  <a:pos x="1964" y="532"/>
                </a:cxn>
              </a:cxnLst>
              <a:rect l="0" t="0" r="r" b="b"/>
              <a:pathLst>
                <a:path w="1964" h="581">
                  <a:moveTo>
                    <a:pt x="1964" y="532"/>
                  </a:moveTo>
                  <a:lnTo>
                    <a:pt x="1964" y="532"/>
                  </a:lnTo>
                  <a:lnTo>
                    <a:pt x="1960" y="502"/>
                  </a:lnTo>
                  <a:lnTo>
                    <a:pt x="1953" y="471"/>
                  </a:lnTo>
                  <a:lnTo>
                    <a:pt x="1940" y="409"/>
                  </a:lnTo>
                  <a:lnTo>
                    <a:pt x="1926" y="349"/>
                  </a:lnTo>
                  <a:lnTo>
                    <a:pt x="1919" y="318"/>
                  </a:lnTo>
                  <a:lnTo>
                    <a:pt x="1915" y="288"/>
                  </a:lnTo>
                  <a:lnTo>
                    <a:pt x="1915" y="288"/>
                  </a:lnTo>
                  <a:lnTo>
                    <a:pt x="1909" y="252"/>
                  </a:lnTo>
                  <a:lnTo>
                    <a:pt x="1902" y="218"/>
                  </a:lnTo>
                  <a:lnTo>
                    <a:pt x="1894" y="184"/>
                  </a:lnTo>
                  <a:lnTo>
                    <a:pt x="1885" y="150"/>
                  </a:lnTo>
                  <a:lnTo>
                    <a:pt x="1885" y="150"/>
                  </a:lnTo>
                  <a:lnTo>
                    <a:pt x="1880" y="133"/>
                  </a:lnTo>
                  <a:lnTo>
                    <a:pt x="1872" y="118"/>
                  </a:lnTo>
                  <a:lnTo>
                    <a:pt x="1856" y="84"/>
                  </a:lnTo>
                  <a:lnTo>
                    <a:pt x="1849" y="67"/>
                  </a:lnTo>
                  <a:lnTo>
                    <a:pt x="1842" y="51"/>
                  </a:lnTo>
                  <a:lnTo>
                    <a:pt x="1837" y="34"/>
                  </a:lnTo>
                  <a:lnTo>
                    <a:pt x="1833" y="17"/>
                  </a:lnTo>
                  <a:lnTo>
                    <a:pt x="1833" y="17"/>
                  </a:lnTo>
                  <a:lnTo>
                    <a:pt x="1832" y="12"/>
                  </a:lnTo>
                  <a:lnTo>
                    <a:pt x="1830" y="8"/>
                  </a:lnTo>
                  <a:lnTo>
                    <a:pt x="1828" y="5"/>
                  </a:lnTo>
                  <a:lnTo>
                    <a:pt x="1824" y="3"/>
                  </a:lnTo>
                  <a:lnTo>
                    <a:pt x="1820" y="1"/>
                  </a:lnTo>
                  <a:lnTo>
                    <a:pt x="1816" y="0"/>
                  </a:lnTo>
                  <a:lnTo>
                    <a:pt x="1808" y="1"/>
                  </a:lnTo>
                  <a:lnTo>
                    <a:pt x="1800" y="5"/>
                  </a:lnTo>
                  <a:lnTo>
                    <a:pt x="1794" y="10"/>
                  </a:lnTo>
                  <a:lnTo>
                    <a:pt x="1791" y="14"/>
                  </a:lnTo>
                  <a:lnTo>
                    <a:pt x="1790" y="20"/>
                  </a:lnTo>
                  <a:lnTo>
                    <a:pt x="1788" y="23"/>
                  </a:lnTo>
                  <a:lnTo>
                    <a:pt x="1790" y="29"/>
                  </a:lnTo>
                  <a:lnTo>
                    <a:pt x="1790" y="29"/>
                  </a:lnTo>
                  <a:lnTo>
                    <a:pt x="1791" y="42"/>
                  </a:lnTo>
                  <a:lnTo>
                    <a:pt x="1795" y="54"/>
                  </a:lnTo>
                  <a:lnTo>
                    <a:pt x="1800" y="65"/>
                  </a:lnTo>
                  <a:lnTo>
                    <a:pt x="1805" y="77"/>
                  </a:lnTo>
                  <a:lnTo>
                    <a:pt x="1817" y="101"/>
                  </a:lnTo>
                  <a:lnTo>
                    <a:pt x="1828" y="124"/>
                  </a:lnTo>
                  <a:lnTo>
                    <a:pt x="1828" y="124"/>
                  </a:lnTo>
                  <a:lnTo>
                    <a:pt x="1839" y="157"/>
                  </a:lnTo>
                  <a:lnTo>
                    <a:pt x="1850" y="191"/>
                  </a:lnTo>
                  <a:lnTo>
                    <a:pt x="1858" y="226"/>
                  </a:lnTo>
                  <a:lnTo>
                    <a:pt x="1864" y="260"/>
                  </a:lnTo>
                  <a:lnTo>
                    <a:pt x="1864" y="260"/>
                  </a:lnTo>
                  <a:lnTo>
                    <a:pt x="1877" y="324"/>
                  </a:lnTo>
                  <a:lnTo>
                    <a:pt x="1892" y="388"/>
                  </a:lnTo>
                  <a:lnTo>
                    <a:pt x="1905" y="452"/>
                  </a:lnTo>
                  <a:lnTo>
                    <a:pt x="1911" y="485"/>
                  </a:lnTo>
                  <a:lnTo>
                    <a:pt x="1915" y="518"/>
                  </a:lnTo>
                  <a:lnTo>
                    <a:pt x="1881" y="518"/>
                  </a:lnTo>
                  <a:lnTo>
                    <a:pt x="1881" y="518"/>
                  </a:lnTo>
                  <a:lnTo>
                    <a:pt x="1877" y="514"/>
                  </a:lnTo>
                  <a:lnTo>
                    <a:pt x="1873" y="513"/>
                  </a:lnTo>
                  <a:lnTo>
                    <a:pt x="1868" y="511"/>
                  </a:lnTo>
                  <a:lnTo>
                    <a:pt x="1863" y="511"/>
                  </a:lnTo>
                  <a:lnTo>
                    <a:pt x="1863" y="511"/>
                  </a:lnTo>
                  <a:lnTo>
                    <a:pt x="1856" y="510"/>
                  </a:lnTo>
                  <a:lnTo>
                    <a:pt x="1856" y="510"/>
                  </a:lnTo>
                  <a:lnTo>
                    <a:pt x="1799" y="510"/>
                  </a:lnTo>
                  <a:lnTo>
                    <a:pt x="1737" y="513"/>
                  </a:lnTo>
                  <a:lnTo>
                    <a:pt x="1609" y="518"/>
                  </a:lnTo>
                  <a:lnTo>
                    <a:pt x="1481" y="523"/>
                  </a:lnTo>
                  <a:lnTo>
                    <a:pt x="1421" y="524"/>
                  </a:lnTo>
                  <a:lnTo>
                    <a:pt x="1362" y="526"/>
                  </a:lnTo>
                  <a:lnTo>
                    <a:pt x="1362" y="526"/>
                  </a:lnTo>
                  <a:lnTo>
                    <a:pt x="1303" y="527"/>
                  </a:lnTo>
                  <a:lnTo>
                    <a:pt x="1244" y="530"/>
                  </a:lnTo>
                  <a:lnTo>
                    <a:pt x="1187" y="532"/>
                  </a:lnTo>
                  <a:lnTo>
                    <a:pt x="1128" y="532"/>
                  </a:lnTo>
                  <a:lnTo>
                    <a:pt x="1128" y="532"/>
                  </a:lnTo>
                  <a:lnTo>
                    <a:pt x="997" y="532"/>
                  </a:lnTo>
                  <a:lnTo>
                    <a:pt x="932" y="533"/>
                  </a:lnTo>
                  <a:lnTo>
                    <a:pt x="866" y="533"/>
                  </a:lnTo>
                  <a:lnTo>
                    <a:pt x="866" y="533"/>
                  </a:lnTo>
                  <a:lnTo>
                    <a:pt x="803" y="535"/>
                  </a:lnTo>
                  <a:lnTo>
                    <a:pt x="741" y="535"/>
                  </a:lnTo>
                  <a:lnTo>
                    <a:pt x="678" y="532"/>
                  </a:lnTo>
                  <a:lnTo>
                    <a:pt x="647" y="531"/>
                  </a:lnTo>
                  <a:lnTo>
                    <a:pt x="615" y="528"/>
                  </a:lnTo>
                  <a:lnTo>
                    <a:pt x="615" y="528"/>
                  </a:lnTo>
                  <a:lnTo>
                    <a:pt x="586" y="526"/>
                  </a:lnTo>
                  <a:lnTo>
                    <a:pt x="558" y="526"/>
                  </a:lnTo>
                  <a:lnTo>
                    <a:pt x="500" y="527"/>
                  </a:lnTo>
                  <a:lnTo>
                    <a:pt x="471" y="528"/>
                  </a:lnTo>
                  <a:lnTo>
                    <a:pt x="442" y="528"/>
                  </a:lnTo>
                  <a:lnTo>
                    <a:pt x="414" y="526"/>
                  </a:lnTo>
                  <a:lnTo>
                    <a:pt x="386" y="522"/>
                  </a:lnTo>
                  <a:lnTo>
                    <a:pt x="386" y="522"/>
                  </a:lnTo>
                  <a:lnTo>
                    <a:pt x="361" y="519"/>
                  </a:lnTo>
                  <a:lnTo>
                    <a:pt x="335" y="516"/>
                  </a:lnTo>
                  <a:lnTo>
                    <a:pt x="309" y="516"/>
                  </a:lnTo>
                  <a:lnTo>
                    <a:pt x="283" y="516"/>
                  </a:lnTo>
                  <a:lnTo>
                    <a:pt x="231" y="519"/>
                  </a:lnTo>
                  <a:lnTo>
                    <a:pt x="206" y="520"/>
                  </a:lnTo>
                  <a:lnTo>
                    <a:pt x="180" y="520"/>
                  </a:lnTo>
                  <a:lnTo>
                    <a:pt x="180" y="520"/>
                  </a:lnTo>
                  <a:lnTo>
                    <a:pt x="152" y="519"/>
                  </a:lnTo>
                  <a:lnTo>
                    <a:pt x="125" y="516"/>
                  </a:lnTo>
                  <a:lnTo>
                    <a:pt x="97" y="513"/>
                  </a:lnTo>
                  <a:lnTo>
                    <a:pt x="70" y="510"/>
                  </a:lnTo>
                  <a:lnTo>
                    <a:pt x="70" y="510"/>
                  </a:lnTo>
                  <a:lnTo>
                    <a:pt x="59" y="509"/>
                  </a:lnTo>
                  <a:lnTo>
                    <a:pt x="49" y="506"/>
                  </a:lnTo>
                  <a:lnTo>
                    <a:pt x="49" y="506"/>
                  </a:lnTo>
                  <a:lnTo>
                    <a:pt x="51" y="501"/>
                  </a:lnTo>
                  <a:lnTo>
                    <a:pt x="51" y="501"/>
                  </a:lnTo>
                  <a:lnTo>
                    <a:pt x="55" y="489"/>
                  </a:lnTo>
                  <a:lnTo>
                    <a:pt x="57" y="479"/>
                  </a:lnTo>
                  <a:lnTo>
                    <a:pt x="59" y="456"/>
                  </a:lnTo>
                  <a:lnTo>
                    <a:pt x="60" y="434"/>
                  </a:lnTo>
                  <a:lnTo>
                    <a:pt x="62" y="422"/>
                  </a:lnTo>
                  <a:lnTo>
                    <a:pt x="66" y="412"/>
                  </a:lnTo>
                  <a:lnTo>
                    <a:pt x="66" y="412"/>
                  </a:lnTo>
                  <a:lnTo>
                    <a:pt x="68" y="399"/>
                  </a:lnTo>
                  <a:lnTo>
                    <a:pt x="68" y="387"/>
                  </a:lnTo>
                  <a:lnTo>
                    <a:pt x="68" y="361"/>
                  </a:lnTo>
                  <a:lnTo>
                    <a:pt x="68" y="361"/>
                  </a:lnTo>
                  <a:lnTo>
                    <a:pt x="70" y="352"/>
                  </a:lnTo>
                  <a:lnTo>
                    <a:pt x="72" y="341"/>
                  </a:lnTo>
                  <a:lnTo>
                    <a:pt x="79" y="322"/>
                  </a:lnTo>
                  <a:lnTo>
                    <a:pt x="88" y="302"/>
                  </a:lnTo>
                  <a:lnTo>
                    <a:pt x="94" y="282"/>
                  </a:lnTo>
                  <a:lnTo>
                    <a:pt x="94" y="282"/>
                  </a:lnTo>
                  <a:lnTo>
                    <a:pt x="105" y="251"/>
                  </a:lnTo>
                  <a:lnTo>
                    <a:pt x="111" y="218"/>
                  </a:lnTo>
                  <a:lnTo>
                    <a:pt x="119" y="186"/>
                  </a:lnTo>
                  <a:lnTo>
                    <a:pt x="127" y="154"/>
                  </a:lnTo>
                  <a:lnTo>
                    <a:pt x="127" y="154"/>
                  </a:lnTo>
                  <a:lnTo>
                    <a:pt x="147" y="93"/>
                  </a:lnTo>
                  <a:lnTo>
                    <a:pt x="155" y="61"/>
                  </a:lnTo>
                  <a:lnTo>
                    <a:pt x="157" y="46"/>
                  </a:lnTo>
                  <a:lnTo>
                    <a:pt x="160" y="30"/>
                  </a:lnTo>
                  <a:lnTo>
                    <a:pt x="160" y="30"/>
                  </a:lnTo>
                  <a:lnTo>
                    <a:pt x="160" y="25"/>
                  </a:lnTo>
                  <a:lnTo>
                    <a:pt x="159" y="21"/>
                  </a:lnTo>
                  <a:lnTo>
                    <a:pt x="156" y="17"/>
                  </a:lnTo>
                  <a:lnTo>
                    <a:pt x="153" y="14"/>
                  </a:lnTo>
                  <a:lnTo>
                    <a:pt x="151" y="12"/>
                  </a:lnTo>
                  <a:lnTo>
                    <a:pt x="147" y="10"/>
                  </a:lnTo>
                  <a:lnTo>
                    <a:pt x="139" y="9"/>
                  </a:lnTo>
                  <a:lnTo>
                    <a:pt x="130" y="10"/>
                  </a:lnTo>
                  <a:lnTo>
                    <a:pt x="122" y="14"/>
                  </a:lnTo>
                  <a:lnTo>
                    <a:pt x="119" y="17"/>
                  </a:lnTo>
                  <a:lnTo>
                    <a:pt x="117" y="21"/>
                  </a:lnTo>
                  <a:lnTo>
                    <a:pt x="114" y="25"/>
                  </a:lnTo>
                  <a:lnTo>
                    <a:pt x="114" y="30"/>
                  </a:lnTo>
                  <a:lnTo>
                    <a:pt x="114" y="30"/>
                  </a:lnTo>
                  <a:lnTo>
                    <a:pt x="111" y="47"/>
                  </a:lnTo>
                  <a:lnTo>
                    <a:pt x="109" y="63"/>
                  </a:lnTo>
                  <a:lnTo>
                    <a:pt x="100" y="95"/>
                  </a:lnTo>
                  <a:lnTo>
                    <a:pt x="79" y="159"/>
                  </a:lnTo>
                  <a:lnTo>
                    <a:pt x="79" y="159"/>
                  </a:lnTo>
                  <a:lnTo>
                    <a:pt x="70" y="195"/>
                  </a:lnTo>
                  <a:lnTo>
                    <a:pt x="60" y="230"/>
                  </a:lnTo>
                  <a:lnTo>
                    <a:pt x="51" y="265"/>
                  </a:lnTo>
                  <a:lnTo>
                    <a:pt x="46" y="282"/>
                  </a:lnTo>
                  <a:lnTo>
                    <a:pt x="40" y="298"/>
                  </a:lnTo>
                  <a:lnTo>
                    <a:pt x="40" y="298"/>
                  </a:lnTo>
                  <a:lnTo>
                    <a:pt x="36" y="310"/>
                  </a:lnTo>
                  <a:lnTo>
                    <a:pt x="32" y="322"/>
                  </a:lnTo>
                  <a:lnTo>
                    <a:pt x="26" y="345"/>
                  </a:lnTo>
                  <a:lnTo>
                    <a:pt x="24" y="370"/>
                  </a:lnTo>
                  <a:lnTo>
                    <a:pt x="21" y="394"/>
                  </a:lnTo>
                  <a:lnTo>
                    <a:pt x="20" y="417"/>
                  </a:lnTo>
                  <a:lnTo>
                    <a:pt x="17" y="442"/>
                  </a:lnTo>
                  <a:lnTo>
                    <a:pt x="15" y="465"/>
                  </a:lnTo>
                  <a:lnTo>
                    <a:pt x="8" y="489"/>
                  </a:lnTo>
                  <a:lnTo>
                    <a:pt x="8" y="489"/>
                  </a:lnTo>
                  <a:lnTo>
                    <a:pt x="7" y="494"/>
                  </a:lnTo>
                  <a:lnTo>
                    <a:pt x="7" y="498"/>
                  </a:lnTo>
                  <a:lnTo>
                    <a:pt x="8" y="502"/>
                  </a:lnTo>
                  <a:lnTo>
                    <a:pt x="9" y="506"/>
                  </a:lnTo>
                  <a:lnTo>
                    <a:pt x="9" y="506"/>
                  </a:lnTo>
                  <a:lnTo>
                    <a:pt x="4" y="511"/>
                  </a:lnTo>
                  <a:lnTo>
                    <a:pt x="2" y="518"/>
                  </a:lnTo>
                  <a:lnTo>
                    <a:pt x="0" y="524"/>
                  </a:lnTo>
                  <a:lnTo>
                    <a:pt x="0" y="531"/>
                  </a:lnTo>
                  <a:lnTo>
                    <a:pt x="3" y="537"/>
                  </a:lnTo>
                  <a:lnTo>
                    <a:pt x="8" y="543"/>
                  </a:lnTo>
                  <a:lnTo>
                    <a:pt x="15" y="547"/>
                  </a:lnTo>
                  <a:lnTo>
                    <a:pt x="23" y="548"/>
                  </a:lnTo>
                  <a:lnTo>
                    <a:pt x="23" y="548"/>
                  </a:lnTo>
                  <a:lnTo>
                    <a:pt x="33" y="549"/>
                  </a:lnTo>
                  <a:lnTo>
                    <a:pt x="45" y="552"/>
                  </a:lnTo>
                  <a:lnTo>
                    <a:pt x="57" y="554"/>
                  </a:lnTo>
                  <a:lnTo>
                    <a:pt x="70" y="556"/>
                  </a:lnTo>
                  <a:lnTo>
                    <a:pt x="70" y="556"/>
                  </a:lnTo>
                  <a:lnTo>
                    <a:pt x="97" y="557"/>
                  </a:lnTo>
                  <a:lnTo>
                    <a:pt x="125" y="561"/>
                  </a:lnTo>
                  <a:lnTo>
                    <a:pt x="152" y="565"/>
                  </a:lnTo>
                  <a:lnTo>
                    <a:pt x="180" y="566"/>
                  </a:lnTo>
                  <a:lnTo>
                    <a:pt x="180" y="566"/>
                  </a:lnTo>
                  <a:lnTo>
                    <a:pt x="233" y="567"/>
                  </a:lnTo>
                  <a:lnTo>
                    <a:pt x="287" y="566"/>
                  </a:lnTo>
                  <a:lnTo>
                    <a:pt x="340" y="567"/>
                  </a:lnTo>
                  <a:lnTo>
                    <a:pt x="394" y="570"/>
                  </a:lnTo>
                  <a:lnTo>
                    <a:pt x="394" y="570"/>
                  </a:lnTo>
                  <a:lnTo>
                    <a:pt x="422" y="571"/>
                  </a:lnTo>
                  <a:lnTo>
                    <a:pt x="449" y="571"/>
                  </a:lnTo>
                  <a:lnTo>
                    <a:pt x="505" y="571"/>
                  </a:lnTo>
                  <a:lnTo>
                    <a:pt x="560" y="571"/>
                  </a:lnTo>
                  <a:lnTo>
                    <a:pt x="588" y="573"/>
                  </a:lnTo>
                  <a:lnTo>
                    <a:pt x="615" y="574"/>
                  </a:lnTo>
                  <a:lnTo>
                    <a:pt x="615" y="574"/>
                  </a:lnTo>
                  <a:lnTo>
                    <a:pt x="678" y="578"/>
                  </a:lnTo>
                  <a:lnTo>
                    <a:pt x="741" y="579"/>
                  </a:lnTo>
                  <a:lnTo>
                    <a:pt x="803" y="581"/>
                  </a:lnTo>
                  <a:lnTo>
                    <a:pt x="866" y="579"/>
                  </a:lnTo>
                  <a:lnTo>
                    <a:pt x="866" y="579"/>
                  </a:lnTo>
                  <a:lnTo>
                    <a:pt x="932" y="578"/>
                  </a:lnTo>
                  <a:lnTo>
                    <a:pt x="997" y="578"/>
                  </a:lnTo>
                  <a:lnTo>
                    <a:pt x="1128" y="578"/>
                  </a:lnTo>
                  <a:lnTo>
                    <a:pt x="1128" y="578"/>
                  </a:lnTo>
                  <a:lnTo>
                    <a:pt x="1187" y="577"/>
                  </a:lnTo>
                  <a:lnTo>
                    <a:pt x="1244" y="574"/>
                  </a:lnTo>
                  <a:lnTo>
                    <a:pt x="1303" y="571"/>
                  </a:lnTo>
                  <a:lnTo>
                    <a:pt x="1362" y="571"/>
                  </a:lnTo>
                  <a:lnTo>
                    <a:pt x="1362" y="571"/>
                  </a:lnTo>
                  <a:lnTo>
                    <a:pt x="1420" y="570"/>
                  </a:lnTo>
                  <a:lnTo>
                    <a:pt x="1480" y="569"/>
                  </a:lnTo>
                  <a:lnTo>
                    <a:pt x="1605" y="564"/>
                  </a:lnTo>
                  <a:lnTo>
                    <a:pt x="1731" y="558"/>
                  </a:lnTo>
                  <a:lnTo>
                    <a:pt x="1791" y="557"/>
                  </a:lnTo>
                  <a:lnTo>
                    <a:pt x="1847" y="556"/>
                  </a:lnTo>
                  <a:lnTo>
                    <a:pt x="1847" y="556"/>
                  </a:lnTo>
                  <a:lnTo>
                    <a:pt x="1851" y="558"/>
                  </a:lnTo>
                  <a:lnTo>
                    <a:pt x="1855" y="561"/>
                  </a:lnTo>
                  <a:lnTo>
                    <a:pt x="1859" y="562"/>
                  </a:lnTo>
                  <a:lnTo>
                    <a:pt x="1864" y="564"/>
                  </a:lnTo>
                  <a:lnTo>
                    <a:pt x="1918" y="564"/>
                  </a:lnTo>
                  <a:lnTo>
                    <a:pt x="1918" y="564"/>
                  </a:lnTo>
                  <a:lnTo>
                    <a:pt x="1925" y="562"/>
                  </a:lnTo>
                  <a:lnTo>
                    <a:pt x="1928" y="561"/>
                  </a:lnTo>
                  <a:lnTo>
                    <a:pt x="1932" y="557"/>
                  </a:lnTo>
                  <a:lnTo>
                    <a:pt x="1936" y="553"/>
                  </a:lnTo>
                  <a:lnTo>
                    <a:pt x="1936" y="553"/>
                  </a:lnTo>
                  <a:lnTo>
                    <a:pt x="1942" y="554"/>
                  </a:lnTo>
                  <a:lnTo>
                    <a:pt x="1947" y="554"/>
                  </a:lnTo>
                  <a:lnTo>
                    <a:pt x="1951" y="553"/>
                  </a:lnTo>
                  <a:lnTo>
                    <a:pt x="1956" y="550"/>
                  </a:lnTo>
                  <a:lnTo>
                    <a:pt x="1960" y="548"/>
                  </a:lnTo>
                  <a:lnTo>
                    <a:pt x="1962" y="544"/>
                  </a:lnTo>
                  <a:lnTo>
                    <a:pt x="1964" y="539"/>
                  </a:lnTo>
                  <a:lnTo>
                    <a:pt x="1964" y="532"/>
                  </a:lnTo>
                  <a:lnTo>
                    <a:pt x="1964" y="53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8" name="Freeform 459"/>
            <p:cNvSpPr/>
            <p:nvPr/>
          </p:nvSpPr>
          <p:spPr bwMode="auto">
            <a:xfrm>
              <a:off x="6334126" y="1387475"/>
              <a:ext cx="682625" cy="200025"/>
            </a:xfrm>
            <a:custGeom>
              <a:avLst/>
              <a:gdLst/>
              <a:ahLst/>
              <a:cxnLst>
                <a:cxn ang="0">
                  <a:pos x="1658" y="17"/>
                </a:cxn>
                <a:cxn ang="0">
                  <a:pos x="1546" y="11"/>
                </a:cxn>
                <a:cxn ang="0">
                  <a:pos x="1249" y="11"/>
                </a:cxn>
                <a:cxn ang="0">
                  <a:pos x="1228" y="25"/>
                </a:cxn>
                <a:cxn ang="0">
                  <a:pos x="1225" y="49"/>
                </a:cxn>
                <a:cxn ang="0">
                  <a:pos x="1215" y="126"/>
                </a:cxn>
                <a:cxn ang="0">
                  <a:pos x="1199" y="265"/>
                </a:cxn>
                <a:cxn ang="0">
                  <a:pos x="1187" y="372"/>
                </a:cxn>
                <a:cxn ang="0">
                  <a:pos x="1185" y="398"/>
                </a:cxn>
                <a:cxn ang="0">
                  <a:pos x="1168" y="246"/>
                </a:cxn>
                <a:cxn ang="0">
                  <a:pos x="1135" y="57"/>
                </a:cxn>
                <a:cxn ang="0">
                  <a:pos x="1123" y="37"/>
                </a:cxn>
                <a:cxn ang="0">
                  <a:pos x="1079" y="32"/>
                </a:cxn>
                <a:cxn ang="0">
                  <a:pos x="822" y="25"/>
                </a:cxn>
                <a:cxn ang="0">
                  <a:pos x="625" y="30"/>
                </a:cxn>
                <a:cxn ang="0">
                  <a:pos x="596" y="49"/>
                </a:cxn>
                <a:cxn ang="0">
                  <a:pos x="594" y="80"/>
                </a:cxn>
                <a:cxn ang="0">
                  <a:pos x="586" y="197"/>
                </a:cxn>
                <a:cxn ang="0">
                  <a:pos x="556" y="334"/>
                </a:cxn>
                <a:cxn ang="0">
                  <a:pos x="527" y="194"/>
                </a:cxn>
                <a:cxn ang="0">
                  <a:pos x="497" y="92"/>
                </a:cxn>
                <a:cxn ang="0">
                  <a:pos x="473" y="24"/>
                </a:cxn>
                <a:cxn ang="0">
                  <a:pos x="443" y="25"/>
                </a:cxn>
                <a:cxn ang="0">
                  <a:pos x="192" y="11"/>
                </a:cxn>
                <a:cxn ang="0">
                  <a:pos x="72" y="0"/>
                </a:cxn>
                <a:cxn ang="0">
                  <a:pos x="10" y="19"/>
                </a:cxn>
                <a:cxn ang="0">
                  <a:pos x="2" y="66"/>
                </a:cxn>
                <a:cxn ang="0">
                  <a:pos x="31" y="78"/>
                </a:cxn>
                <a:cxn ang="0">
                  <a:pos x="45" y="57"/>
                </a:cxn>
                <a:cxn ang="0">
                  <a:pos x="66" y="42"/>
                </a:cxn>
                <a:cxn ang="0">
                  <a:pos x="134" y="55"/>
                </a:cxn>
                <a:cxn ang="0">
                  <a:pos x="232" y="57"/>
                </a:cxn>
                <a:cxn ang="0">
                  <a:pos x="440" y="71"/>
                </a:cxn>
                <a:cxn ang="0">
                  <a:pos x="469" y="142"/>
                </a:cxn>
                <a:cxn ang="0">
                  <a:pos x="489" y="253"/>
                </a:cxn>
                <a:cxn ang="0">
                  <a:pos x="535" y="470"/>
                </a:cxn>
                <a:cxn ang="0">
                  <a:pos x="546" y="491"/>
                </a:cxn>
                <a:cxn ang="0">
                  <a:pos x="583" y="488"/>
                </a:cxn>
                <a:cxn ang="0">
                  <a:pos x="590" y="421"/>
                </a:cxn>
                <a:cxn ang="0">
                  <a:pos x="626" y="229"/>
                </a:cxn>
                <a:cxn ang="0">
                  <a:pos x="635" y="96"/>
                </a:cxn>
                <a:cxn ang="0">
                  <a:pos x="646" y="91"/>
                </a:cxn>
                <a:cxn ang="0">
                  <a:pos x="679" y="68"/>
                </a:cxn>
                <a:cxn ang="0">
                  <a:pos x="990" y="71"/>
                </a:cxn>
                <a:cxn ang="0">
                  <a:pos x="1089" y="79"/>
                </a:cxn>
                <a:cxn ang="0">
                  <a:pos x="1129" y="284"/>
                </a:cxn>
                <a:cxn ang="0">
                  <a:pos x="1136" y="399"/>
                </a:cxn>
                <a:cxn ang="0">
                  <a:pos x="1164" y="475"/>
                </a:cxn>
                <a:cxn ang="0">
                  <a:pos x="1174" y="489"/>
                </a:cxn>
                <a:cxn ang="0">
                  <a:pos x="1206" y="503"/>
                </a:cxn>
                <a:cxn ang="0">
                  <a:pos x="1229" y="466"/>
                </a:cxn>
                <a:cxn ang="0">
                  <a:pos x="1240" y="331"/>
                </a:cxn>
                <a:cxn ang="0">
                  <a:pos x="1255" y="178"/>
                </a:cxn>
                <a:cxn ang="0">
                  <a:pos x="1512" y="57"/>
                </a:cxn>
                <a:cxn ang="0">
                  <a:pos x="1641" y="62"/>
                </a:cxn>
                <a:cxn ang="0">
                  <a:pos x="1681" y="74"/>
                </a:cxn>
                <a:cxn ang="0">
                  <a:pos x="1709" y="76"/>
                </a:cxn>
                <a:cxn ang="0">
                  <a:pos x="1718" y="46"/>
                </a:cxn>
              </a:cxnLst>
              <a:rect l="0" t="0" r="r" b="b"/>
              <a:pathLst>
                <a:path w="1720" h="505">
                  <a:moveTo>
                    <a:pt x="1704" y="34"/>
                  </a:moveTo>
                  <a:lnTo>
                    <a:pt x="1704" y="34"/>
                  </a:lnTo>
                  <a:lnTo>
                    <a:pt x="1687" y="28"/>
                  </a:lnTo>
                  <a:lnTo>
                    <a:pt x="1673" y="21"/>
                  </a:lnTo>
                  <a:lnTo>
                    <a:pt x="1666" y="19"/>
                  </a:lnTo>
                  <a:lnTo>
                    <a:pt x="1658" y="17"/>
                  </a:lnTo>
                  <a:lnTo>
                    <a:pt x="1650" y="16"/>
                  </a:lnTo>
                  <a:lnTo>
                    <a:pt x="1641" y="15"/>
                  </a:lnTo>
                  <a:lnTo>
                    <a:pt x="1641" y="15"/>
                  </a:lnTo>
                  <a:lnTo>
                    <a:pt x="1616" y="15"/>
                  </a:lnTo>
                  <a:lnTo>
                    <a:pt x="1593" y="13"/>
                  </a:lnTo>
                  <a:lnTo>
                    <a:pt x="1546" y="11"/>
                  </a:lnTo>
                  <a:lnTo>
                    <a:pt x="1546" y="11"/>
                  </a:lnTo>
                  <a:lnTo>
                    <a:pt x="1513" y="10"/>
                  </a:lnTo>
                  <a:lnTo>
                    <a:pt x="1476" y="8"/>
                  </a:lnTo>
                  <a:lnTo>
                    <a:pt x="1397" y="8"/>
                  </a:lnTo>
                  <a:lnTo>
                    <a:pt x="1318" y="10"/>
                  </a:lnTo>
                  <a:lnTo>
                    <a:pt x="1249" y="11"/>
                  </a:lnTo>
                  <a:lnTo>
                    <a:pt x="1249" y="11"/>
                  </a:lnTo>
                  <a:lnTo>
                    <a:pt x="1242" y="11"/>
                  </a:lnTo>
                  <a:lnTo>
                    <a:pt x="1237" y="13"/>
                  </a:lnTo>
                  <a:lnTo>
                    <a:pt x="1233" y="16"/>
                  </a:lnTo>
                  <a:lnTo>
                    <a:pt x="1231" y="20"/>
                  </a:lnTo>
                  <a:lnTo>
                    <a:pt x="1228" y="25"/>
                  </a:lnTo>
                  <a:lnTo>
                    <a:pt x="1227" y="30"/>
                  </a:lnTo>
                  <a:lnTo>
                    <a:pt x="1227" y="36"/>
                  </a:lnTo>
                  <a:lnTo>
                    <a:pt x="1228" y="40"/>
                  </a:lnTo>
                  <a:lnTo>
                    <a:pt x="1228" y="40"/>
                  </a:lnTo>
                  <a:lnTo>
                    <a:pt x="1227" y="44"/>
                  </a:lnTo>
                  <a:lnTo>
                    <a:pt x="1225" y="49"/>
                  </a:lnTo>
                  <a:lnTo>
                    <a:pt x="1225" y="49"/>
                  </a:lnTo>
                  <a:lnTo>
                    <a:pt x="1225" y="59"/>
                  </a:lnTo>
                  <a:lnTo>
                    <a:pt x="1224" y="71"/>
                  </a:lnTo>
                  <a:lnTo>
                    <a:pt x="1220" y="93"/>
                  </a:lnTo>
                  <a:lnTo>
                    <a:pt x="1216" y="114"/>
                  </a:lnTo>
                  <a:lnTo>
                    <a:pt x="1215" y="126"/>
                  </a:lnTo>
                  <a:lnTo>
                    <a:pt x="1215" y="138"/>
                  </a:lnTo>
                  <a:lnTo>
                    <a:pt x="1215" y="138"/>
                  </a:lnTo>
                  <a:lnTo>
                    <a:pt x="1214" y="169"/>
                  </a:lnTo>
                  <a:lnTo>
                    <a:pt x="1211" y="200"/>
                  </a:lnTo>
                  <a:lnTo>
                    <a:pt x="1206" y="233"/>
                  </a:lnTo>
                  <a:lnTo>
                    <a:pt x="1199" y="265"/>
                  </a:lnTo>
                  <a:lnTo>
                    <a:pt x="1199" y="265"/>
                  </a:lnTo>
                  <a:lnTo>
                    <a:pt x="1194" y="287"/>
                  </a:lnTo>
                  <a:lnTo>
                    <a:pt x="1191" y="310"/>
                  </a:lnTo>
                  <a:lnTo>
                    <a:pt x="1187" y="356"/>
                  </a:lnTo>
                  <a:lnTo>
                    <a:pt x="1187" y="356"/>
                  </a:lnTo>
                  <a:lnTo>
                    <a:pt x="1187" y="372"/>
                  </a:lnTo>
                  <a:lnTo>
                    <a:pt x="1189" y="390"/>
                  </a:lnTo>
                  <a:lnTo>
                    <a:pt x="1190" y="411"/>
                  </a:lnTo>
                  <a:lnTo>
                    <a:pt x="1190" y="432"/>
                  </a:lnTo>
                  <a:lnTo>
                    <a:pt x="1190" y="432"/>
                  </a:lnTo>
                  <a:lnTo>
                    <a:pt x="1186" y="416"/>
                  </a:lnTo>
                  <a:lnTo>
                    <a:pt x="1185" y="398"/>
                  </a:lnTo>
                  <a:lnTo>
                    <a:pt x="1183" y="370"/>
                  </a:lnTo>
                  <a:lnTo>
                    <a:pt x="1183" y="370"/>
                  </a:lnTo>
                  <a:lnTo>
                    <a:pt x="1178" y="321"/>
                  </a:lnTo>
                  <a:lnTo>
                    <a:pt x="1172" y="272"/>
                  </a:lnTo>
                  <a:lnTo>
                    <a:pt x="1172" y="272"/>
                  </a:lnTo>
                  <a:lnTo>
                    <a:pt x="1168" y="246"/>
                  </a:lnTo>
                  <a:lnTo>
                    <a:pt x="1161" y="219"/>
                  </a:lnTo>
                  <a:lnTo>
                    <a:pt x="1149" y="165"/>
                  </a:lnTo>
                  <a:lnTo>
                    <a:pt x="1143" y="139"/>
                  </a:lnTo>
                  <a:lnTo>
                    <a:pt x="1139" y="112"/>
                  </a:lnTo>
                  <a:lnTo>
                    <a:pt x="1135" y="84"/>
                  </a:lnTo>
                  <a:lnTo>
                    <a:pt x="1135" y="57"/>
                  </a:lnTo>
                  <a:lnTo>
                    <a:pt x="1135" y="57"/>
                  </a:lnTo>
                  <a:lnTo>
                    <a:pt x="1134" y="51"/>
                  </a:lnTo>
                  <a:lnTo>
                    <a:pt x="1132" y="46"/>
                  </a:lnTo>
                  <a:lnTo>
                    <a:pt x="1130" y="42"/>
                  </a:lnTo>
                  <a:lnTo>
                    <a:pt x="1127" y="40"/>
                  </a:lnTo>
                  <a:lnTo>
                    <a:pt x="1123" y="37"/>
                  </a:lnTo>
                  <a:lnTo>
                    <a:pt x="1119" y="36"/>
                  </a:lnTo>
                  <a:lnTo>
                    <a:pt x="1110" y="34"/>
                  </a:lnTo>
                  <a:lnTo>
                    <a:pt x="1110" y="34"/>
                  </a:lnTo>
                  <a:lnTo>
                    <a:pt x="1104" y="33"/>
                  </a:lnTo>
                  <a:lnTo>
                    <a:pt x="1104" y="33"/>
                  </a:lnTo>
                  <a:lnTo>
                    <a:pt x="1079" y="32"/>
                  </a:lnTo>
                  <a:lnTo>
                    <a:pt x="1055" y="29"/>
                  </a:lnTo>
                  <a:lnTo>
                    <a:pt x="1030" y="27"/>
                  </a:lnTo>
                  <a:lnTo>
                    <a:pt x="1006" y="25"/>
                  </a:lnTo>
                  <a:lnTo>
                    <a:pt x="851" y="25"/>
                  </a:lnTo>
                  <a:lnTo>
                    <a:pt x="851" y="25"/>
                  </a:lnTo>
                  <a:lnTo>
                    <a:pt x="822" y="25"/>
                  </a:lnTo>
                  <a:lnTo>
                    <a:pt x="792" y="24"/>
                  </a:lnTo>
                  <a:lnTo>
                    <a:pt x="730" y="21"/>
                  </a:lnTo>
                  <a:lnTo>
                    <a:pt x="698" y="21"/>
                  </a:lnTo>
                  <a:lnTo>
                    <a:pt x="668" y="23"/>
                  </a:lnTo>
                  <a:lnTo>
                    <a:pt x="639" y="27"/>
                  </a:lnTo>
                  <a:lnTo>
                    <a:pt x="625" y="30"/>
                  </a:lnTo>
                  <a:lnTo>
                    <a:pt x="611" y="34"/>
                  </a:lnTo>
                  <a:lnTo>
                    <a:pt x="611" y="34"/>
                  </a:lnTo>
                  <a:lnTo>
                    <a:pt x="605" y="37"/>
                  </a:lnTo>
                  <a:lnTo>
                    <a:pt x="601" y="40"/>
                  </a:lnTo>
                  <a:lnTo>
                    <a:pt x="599" y="45"/>
                  </a:lnTo>
                  <a:lnTo>
                    <a:pt x="596" y="49"/>
                  </a:lnTo>
                  <a:lnTo>
                    <a:pt x="595" y="54"/>
                  </a:lnTo>
                  <a:lnTo>
                    <a:pt x="595" y="59"/>
                  </a:lnTo>
                  <a:lnTo>
                    <a:pt x="596" y="63"/>
                  </a:lnTo>
                  <a:lnTo>
                    <a:pt x="597" y="68"/>
                  </a:lnTo>
                  <a:lnTo>
                    <a:pt x="597" y="68"/>
                  </a:lnTo>
                  <a:lnTo>
                    <a:pt x="594" y="80"/>
                  </a:lnTo>
                  <a:lnTo>
                    <a:pt x="594" y="80"/>
                  </a:lnTo>
                  <a:lnTo>
                    <a:pt x="591" y="93"/>
                  </a:lnTo>
                  <a:lnTo>
                    <a:pt x="590" y="108"/>
                  </a:lnTo>
                  <a:lnTo>
                    <a:pt x="587" y="138"/>
                  </a:lnTo>
                  <a:lnTo>
                    <a:pt x="586" y="197"/>
                  </a:lnTo>
                  <a:lnTo>
                    <a:pt x="586" y="197"/>
                  </a:lnTo>
                  <a:lnTo>
                    <a:pt x="584" y="214"/>
                  </a:lnTo>
                  <a:lnTo>
                    <a:pt x="582" y="231"/>
                  </a:lnTo>
                  <a:lnTo>
                    <a:pt x="579" y="249"/>
                  </a:lnTo>
                  <a:lnTo>
                    <a:pt x="574" y="266"/>
                  </a:lnTo>
                  <a:lnTo>
                    <a:pt x="565" y="300"/>
                  </a:lnTo>
                  <a:lnTo>
                    <a:pt x="556" y="334"/>
                  </a:lnTo>
                  <a:lnTo>
                    <a:pt x="556" y="334"/>
                  </a:lnTo>
                  <a:lnTo>
                    <a:pt x="532" y="241"/>
                  </a:lnTo>
                  <a:lnTo>
                    <a:pt x="532" y="241"/>
                  </a:lnTo>
                  <a:lnTo>
                    <a:pt x="529" y="229"/>
                  </a:lnTo>
                  <a:lnTo>
                    <a:pt x="528" y="217"/>
                  </a:lnTo>
                  <a:lnTo>
                    <a:pt x="527" y="194"/>
                  </a:lnTo>
                  <a:lnTo>
                    <a:pt x="524" y="170"/>
                  </a:lnTo>
                  <a:lnTo>
                    <a:pt x="522" y="159"/>
                  </a:lnTo>
                  <a:lnTo>
                    <a:pt x="519" y="147"/>
                  </a:lnTo>
                  <a:lnTo>
                    <a:pt x="519" y="147"/>
                  </a:lnTo>
                  <a:lnTo>
                    <a:pt x="508" y="119"/>
                  </a:lnTo>
                  <a:lnTo>
                    <a:pt x="497" y="92"/>
                  </a:lnTo>
                  <a:lnTo>
                    <a:pt x="486" y="63"/>
                  </a:lnTo>
                  <a:lnTo>
                    <a:pt x="482" y="49"/>
                  </a:lnTo>
                  <a:lnTo>
                    <a:pt x="478" y="34"/>
                  </a:lnTo>
                  <a:lnTo>
                    <a:pt x="478" y="34"/>
                  </a:lnTo>
                  <a:lnTo>
                    <a:pt x="477" y="28"/>
                  </a:lnTo>
                  <a:lnTo>
                    <a:pt x="473" y="24"/>
                  </a:lnTo>
                  <a:lnTo>
                    <a:pt x="469" y="20"/>
                  </a:lnTo>
                  <a:lnTo>
                    <a:pt x="464" y="19"/>
                  </a:lnTo>
                  <a:lnTo>
                    <a:pt x="459" y="19"/>
                  </a:lnTo>
                  <a:lnTo>
                    <a:pt x="454" y="20"/>
                  </a:lnTo>
                  <a:lnTo>
                    <a:pt x="447" y="23"/>
                  </a:lnTo>
                  <a:lnTo>
                    <a:pt x="443" y="25"/>
                  </a:lnTo>
                  <a:lnTo>
                    <a:pt x="443" y="25"/>
                  </a:lnTo>
                  <a:lnTo>
                    <a:pt x="406" y="24"/>
                  </a:lnTo>
                  <a:lnTo>
                    <a:pt x="371" y="23"/>
                  </a:lnTo>
                  <a:lnTo>
                    <a:pt x="299" y="17"/>
                  </a:lnTo>
                  <a:lnTo>
                    <a:pt x="229" y="12"/>
                  </a:lnTo>
                  <a:lnTo>
                    <a:pt x="192" y="11"/>
                  </a:lnTo>
                  <a:lnTo>
                    <a:pt x="157" y="11"/>
                  </a:lnTo>
                  <a:lnTo>
                    <a:pt x="157" y="11"/>
                  </a:lnTo>
                  <a:lnTo>
                    <a:pt x="136" y="8"/>
                  </a:lnTo>
                  <a:lnTo>
                    <a:pt x="111" y="6"/>
                  </a:lnTo>
                  <a:lnTo>
                    <a:pt x="85" y="2"/>
                  </a:lnTo>
                  <a:lnTo>
                    <a:pt x="72" y="0"/>
                  </a:lnTo>
                  <a:lnTo>
                    <a:pt x="60" y="0"/>
                  </a:lnTo>
                  <a:lnTo>
                    <a:pt x="47" y="0"/>
                  </a:lnTo>
                  <a:lnTo>
                    <a:pt x="36" y="3"/>
                  </a:lnTo>
                  <a:lnTo>
                    <a:pt x="26" y="6"/>
                  </a:lnTo>
                  <a:lnTo>
                    <a:pt x="18" y="12"/>
                  </a:lnTo>
                  <a:lnTo>
                    <a:pt x="10" y="19"/>
                  </a:lnTo>
                  <a:lnTo>
                    <a:pt x="5" y="29"/>
                  </a:lnTo>
                  <a:lnTo>
                    <a:pt x="1" y="41"/>
                  </a:lnTo>
                  <a:lnTo>
                    <a:pt x="0" y="57"/>
                  </a:lnTo>
                  <a:lnTo>
                    <a:pt x="0" y="57"/>
                  </a:lnTo>
                  <a:lnTo>
                    <a:pt x="1" y="62"/>
                  </a:lnTo>
                  <a:lnTo>
                    <a:pt x="2" y="66"/>
                  </a:lnTo>
                  <a:lnTo>
                    <a:pt x="5" y="70"/>
                  </a:lnTo>
                  <a:lnTo>
                    <a:pt x="8" y="72"/>
                  </a:lnTo>
                  <a:lnTo>
                    <a:pt x="11" y="75"/>
                  </a:lnTo>
                  <a:lnTo>
                    <a:pt x="15" y="78"/>
                  </a:lnTo>
                  <a:lnTo>
                    <a:pt x="23" y="79"/>
                  </a:lnTo>
                  <a:lnTo>
                    <a:pt x="31" y="78"/>
                  </a:lnTo>
                  <a:lnTo>
                    <a:pt x="35" y="75"/>
                  </a:lnTo>
                  <a:lnTo>
                    <a:pt x="39" y="72"/>
                  </a:lnTo>
                  <a:lnTo>
                    <a:pt x="42" y="70"/>
                  </a:lnTo>
                  <a:lnTo>
                    <a:pt x="44" y="66"/>
                  </a:lnTo>
                  <a:lnTo>
                    <a:pt x="45" y="62"/>
                  </a:lnTo>
                  <a:lnTo>
                    <a:pt x="45" y="57"/>
                  </a:lnTo>
                  <a:lnTo>
                    <a:pt x="45" y="57"/>
                  </a:lnTo>
                  <a:lnTo>
                    <a:pt x="47" y="51"/>
                  </a:lnTo>
                  <a:lnTo>
                    <a:pt x="48" y="47"/>
                  </a:lnTo>
                  <a:lnTo>
                    <a:pt x="52" y="45"/>
                  </a:lnTo>
                  <a:lnTo>
                    <a:pt x="56" y="44"/>
                  </a:lnTo>
                  <a:lnTo>
                    <a:pt x="66" y="42"/>
                  </a:lnTo>
                  <a:lnTo>
                    <a:pt x="78" y="42"/>
                  </a:lnTo>
                  <a:lnTo>
                    <a:pt x="91" y="45"/>
                  </a:lnTo>
                  <a:lnTo>
                    <a:pt x="103" y="47"/>
                  </a:lnTo>
                  <a:lnTo>
                    <a:pt x="121" y="53"/>
                  </a:lnTo>
                  <a:lnTo>
                    <a:pt x="121" y="53"/>
                  </a:lnTo>
                  <a:lnTo>
                    <a:pt x="134" y="55"/>
                  </a:lnTo>
                  <a:lnTo>
                    <a:pt x="149" y="58"/>
                  </a:lnTo>
                  <a:lnTo>
                    <a:pt x="162" y="58"/>
                  </a:lnTo>
                  <a:lnTo>
                    <a:pt x="176" y="58"/>
                  </a:lnTo>
                  <a:lnTo>
                    <a:pt x="205" y="57"/>
                  </a:lnTo>
                  <a:lnTo>
                    <a:pt x="232" y="57"/>
                  </a:lnTo>
                  <a:lnTo>
                    <a:pt x="232" y="57"/>
                  </a:lnTo>
                  <a:lnTo>
                    <a:pt x="259" y="57"/>
                  </a:lnTo>
                  <a:lnTo>
                    <a:pt x="285" y="58"/>
                  </a:lnTo>
                  <a:lnTo>
                    <a:pt x="337" y="63"/>
                  </a:lnTo>
                  <a:lnTo>
                    <a:pt x="388" y="68"/>
                  </a:lnTo>
                  <a:lnTo>
                    <a:pt x="414" y="70"/>
                  </a:lnTo>
                  <a:lnTo>
                    <a:pt x="440" y="71"/>
                  </a:lnTo>
                  <a:lnTo>
                    <a:pt x="440" y="71"/>
                  </a:lnTo>
                  <a:lnTo>
                    <a:pt x="447" y="89"/>
                  </a:lnTo>
                  <a:lnTo>
                    <a:pt x="455" y="106"/>
                  </a:lnTo>
                  <a:lnTo>
                    <a:pt x="463" y="125"/>
                  </a:lnTo>
                  <a:lnTo>
                    <a:pt x="469" y="142"/>
                  </a:lnTo>
                  <a:lnTo>
                    <a:pt x="469" y="142"/>
                  </a:lnTo>
                  <a:lnTo>
                    <a:pt x="473" y="156"/>
                  </a:lnTo>
                  <a:lnTo>
                    <a:pt x="476" y="169"/>
                  </a:lnTo>
                  <a:lnTo>
                    <a:pt x="480" y="197"/>
                  </a:lnTo>
                  <a:lnTo>
                    <a:pt x="484" y="225"/>
                  </a:lnTo>
                  <a:lnTo>
                    <a:pt x="489" y="253"/>
                  </a:lnTo>
                  <a:lnTo>
                    <a:pt x="489" y="253"/>
                  </a:lnTo>
                  <a:lnTo>
                    <a:pt x="514" y="359"/>
                  </a:lnTo>
                  <a:lnTo>
                    <a:pt x="524" y="412"/>
                  </a:lnTo>
                  <a:lnTo>
                    <a:pt x="529" y="438"/>
                  </a:lnTo>
                  <a:lnTo>
                    <a:pt x="533" y="466"/>
                  </a:lnTo>
                  <a:lnTo>
                    <a:pt x="533" y="466"/>
                  </a:lnTo>
                  <a:lnTo>
                    <a:pt x="535" y="470"/>
                  </a:lnTo>
                  <a:lnTo>
                    <a:pt x="536" y="474"/>
                  </a:lnTo>
                  <a:lnTo>
                    <a:pt x="541" y="479"/>
                  </a:lnTo>
                  <a:lnTo>
                    <a:pt x="541" y="479"/>
                  </a:lnTo>
                  <a:lnTo>
                    <a:pt x="543" y="483"/>
                  </a:lnTo>
                  <a:lnTo>
                    <a:pt x="544" y="487"/>
                  </a:lnTo>
                  <a:lnTo>
                    <a:pt x="546" y="491"/>
                  </a:lnTo>
                  <a:lnTo>
                    <a:pt x="550" y="493"/>
                  </a:lnTo>
                  <a:lnTo>
                    <a:pt x="557" y="496"/>
                  </a:lnTo>
                  <a:lnTo>
                    <a:pt x="565" y="497"/>
                  </a:lnTo>
                  <a:lnTo>
                    <a:pt x="573" y="495"/>
                  </a:lnTo>
                  <a:lnTo>
                    <a:pt x="580" y="491"/>
                  </a:lnTo>
                  <a:lnTo>
                    <a:pt x="583" y="488"/>
                  </a:lnTo>
                  <a:lnTo>
                    <a:pt x="584" y="484"/>
                  </a:lnTo>
                  <a:lnTo>
                    <a:pt x="586" y="480"/>
                  </a:lnTo>
                  <a:lnTo>
                    <a:pt x="587" y="475"/>
                  </a:lnTo>
                  <a:lnTo>
                    <a:pt x="587" y="475"/>
                  </a:lnTo>
                  <a:lnTo>
                    <a:pt x="587" y="448"/>
                  </a:lnTo>
                  <a:lnTo>
                    <a:pt x="590" y="421"/>
                  </a:lnTo>
                  <a:lnTo>
                    <a:pt x="592" y="395"/>
                  </a:lnTo>
                  <a:lnTo>
                    <a:pt x="597" y="369"/>
                  </a:lnTo>
                  <a:lnTo>
                    <a:pt x="608" y="317"/>
                  </a:lnTo>
                  <a:lnTo>
                    <a:pt x="620" y="265"/>
                  </a:lnTo>
                  <a:lnTo>
                    <a:pt x="620" y="265"/>
                  </a:lnTo>
                  <a:lnTo>
                    <a:pt x="626" y="229"/>
                  </a:lnTo>
                  <a:lnTo>
                    <a:pt x="635" y="172"/>
                  </a:lnTo>
                  <a:lnTo>
                    <a:pt x="638" y="143"/>
                  </a:lnTo>
                  <a:lnTo>
                    <a:pt x="638" y="118"/>
                  </a:lnTo>
                  <a:lnTo>
                    <a:pt x="638" y="109"/>
                  </a:lnTo>
                  <a:lnTo>
                    <a:pt x="637" y="101"/>
                  </a:lnTo>
                  <a:lnTo>
                    <a:pt x="635" y="96"/>
                  </a:lnTo>
                  <a:lnTo>
                    <a:pt x="634" y="95"/>
                  </a:lnTo>
                  <a:lnTo>
                    <a:pt x="633" y="95"/>
                  </a:lnTo>
                  <a:lnTo>
                    <a:pt x="633" y="95"/>
                  </a:lnTo>
                  <a:lnTo>
                    <a:pt x="638" y="95"/>
                  </a:lnTo>
                  <a:lnTo>
                    <a:pt x="642" y="92"/>
                  </a:lnTo>
                  <a:lnTo>
                    <a:pt x="646" y="91"/>
                  </a:lnTo>
                  <a:lnTo>
                    <a:pt x="650" y="87"/>
                  </a:lnTo>
                  <a:lnTo>
                    <a:pt x="651" y="84"/>
                  </a:lnTo>
                  <a:lnTo>
                    <a:pt x="654" y="80"/>
                  </a:lnTo>
                  <a:lnTo>
                    <a:pt x="654" y="71"/>
                  </a:lnTo>
                  <a:lnTo>
                    <a:pt x="654" y="71"/>
                  </a:lnTo>
                  <a:lnTo>
                    <a:pt x="679" y="68"/>
                  </a:lnTo>
                  <a:lnTo>
                    <a:pt x="702" y="66"/>
                  </a:lnTo>
                  <a:lnTo>
                    <a:pt x="728" y="66"/>
                  </a:lnTo>
                  <a:lnTo>
                    <a:pt x="753" y="67"/>
                  </a:lnTo>
                  <a:lnTo>
                    <a:pt x="804" y="70"/>
                  </a:lnTo>
                  <a:lnTo>
                    <a:pt x="851" y="71"/>
                  </a:lnTo>
                  <a:lnTo>
                    <a:pt x="990" y="71"/>
                  </a:lnTo>
                  <a:lnTo>
                    <a:pt x="990" y="71"/>
                  </a:lnTo>
                  <a:lnTo>
                    <a:pt x="1015" y="72"/>
                  </a:lnTo>
                  <a:lnTo>
                    <a:pt x="1040" y="75"/>
                  </a:lnTo>
                  <a:lnTo>
                    <a:pt x="1064" y="78"/>
                  </a:lnTo>
                  <a:lnTo>
                    <a:pt x="1089" y="79"/>
                  </a:lnTo>
                  <a:lnTo>
                    <a:pt x="1089" y="79"/>
                  </a:lnTo>
                  <a:lnTo>
                    <a:pt x="1092" y="109"/>
                  </a:lnTo>
                  <a:lnTo>
                    <a:pt x="1097" y="138"/>
                  </a:lnTo>
                  <a:lnTo>
                    <a:pt x="1102" y="168"/>
                  </a:lnTo>
                  <a:lnTo>
                    <a:pt x="1109" y="197"/>
                  </a:lnTo>
                  <a:lnTo>
                    <a:pt x="1122" y="255"/>
                  </a:lnTo>
                  <a:lnTo>
                    <a:pt x="1129" y="284"/>
                  </a:lnTo>
                  <a:lnTo>
                    <a:pt x="1132" y="314"/>
                  </a:lnTo>
                  <a:lnTo>
                    <a:pt x="1132" y="314"/>
                  </a:lnTo>
                  <a:lnTo>
                    <a:pt x="1134" y="333"/>
                  </a:lnTo>
                  <a:lnTo>
                    <a:pt x="1135" y="353"/>
                  </a:lnTo>
                  <a:lnTo>
                    <a:pt x="1135" y="376"/>
                  </a:lnTo>
                  <a:lnTo>
                    <a:pt x="1136" y="399"/>
                  </a:lnTo>
                  <a:lnTo>
                    <a:pt x="1140" y="421"/>
                  </a:lnTo>
                  <a:lnTo>
                    <a:pt x="1144" y="442"/>
                  </a:lnTo>
                  <a:lnTo>
                    <a:pt x="1148" y="452"/>
                  </a:lnTo>
                  <a:lnTo>
                    <a:pt x="1152" y="461"/>
                  </a:lnTo>
                  <a:lnTo>
                    <a:pt x="1157" y="469"/>
                  </a:lnTo>
                  <a:lnTo>
                    <a:pt x="1164" y="475"/>
                  </a:lnTo>
                  <a:lnTo>
                    <a:pt x="1164" y="475"/>
                  </a:lnTo>
                  <a:lnTo>
                    <a:pt x="1168" y="479"/>
                  </a:lnTo>
                  <a:lnTo>
                    <a:pt x="1173" y="482"/>
                  </a:lnTo>
                  <a:lnTo>
                    <a:pt x="1173" y="483"/>
                  </a:lnTo>
                  <a:lnTo>
                    <a:pt x="1173" y="483"/>
                  </a:lnTo>
                  <a:lnTo>
                    <a:pt x="1174" y="489"/>
                  </a:lnTo>
                  <a:lnTo>
                    <a:pt x="1177" y="495"/>
                  </a:lnTo>
                  <a:lnTo>
                    <a:pt x="1181" y="500"/>
                  </a:lnTo>
                  <a:lnTo>
                    <a:pt x="1187" y="504"/>
                  </a:lnTo>
                  <a:lnTo>
                    <a:pt x="1193" y="505"/>
                  </a:lnTo>
                  <a:lnTo>
                    <a:pt x="1199" y="505"/>
                  </a:lnTo>
                  <a:lnTo>
                    <a:pt x="1206" y="503"/>
                  </a:lnTo>
                  <a:lnTo>
                    <a:pt x="1211" y="499"/>
                  </a:lnTo>
                  <a:lnTo>
                    <a:pt x="1211" y="499"/>
                  </a:lnTo>
                  <a:lnTo>
                    <a:pt x="1217" y="492"/>
                  </a:lnTo>
                  <a:lnTo>
                    <a:pt x="1221" y="484"/>
                  </a:lnTo>
                  <a:lnTo>
                    <a:pt x="1225" y="475"/>
                  </a:lnTo>
                  <a:lnTo>
                    <a:pt x="1229" y="466"/>
                  </a:lnTo>
                  <a:lnTo>
                    <a:pt x="1232" y="448"/>
                  </a:lnTo>
                  <a:lnTo>
                    <a:pt x="1233" y="429"/>
                  </a:lnTo>
                  <a:lnTo>
                    <a:pt x="1233" y="429"/>
                  </a:lnTo>
                  <a:lnTo>
                    <a:pt x="1234" y="397"/>
                  </a:lnTo>
                  <a:lnTo>
                    <a:pt x="1237" y="364"/>
                  </a:lnTo>
                  <a:lnTo>
                    <a:pt x="1240" y="331"/>
                  </a:lnTo>
                  <a:lnTo>
                    <a:pt x="1241" y="299"/>
                  </a:lnTo>
                  <a:lnTo>
                    <a:pt x="1241" y="299"/>
                  </a:lnTo>
                  <a:lnTo>
                    <a:pt x="1242" y="268"/>
                  </a:lnTo>
                  <a:lnTo>
                    <a:pt x="1246" y="238"/>
                  </a:lnTo>
                  <a:lnTo>
                    <a:pt x="1250" y="208"/>
                  </a:lnTo>
                  <a:lnTo>
                    <a:pt x="1255" y="178"/>
                  </a:lnTo>
                  <a:lnTo>
                    <a:pt x="1266" y="117"/>
                  </a:lnTo>
                  <a:lnTo>
                    <a:pt x="1268" y="87"/>
                  </a:lnTo>
                  <a:lnTo>
                    <a:pt x="1271" y="57"/>
                  </a:lnTo>
                  <a:lnTo>
                    <a:pt x="1483" y="57"/>
                  </a:lnTo>
                  <a:lnTo>
                    <a:pt x="1483" y="57"/>
                  </a:lnTo>
                  <a:lnTo>
                    <a:pt x="1512" y="57"/>
                  </a:lnTo>
                  <a:lnTo>
                    <a:pt x="1548" y="59"/>
                  </a:lnTo>
                  <a:lnTo>
                    <a:pt x="1614" y="64"/>
                  </a:lnTo>
                  <a:lnTo>
                    <a:pt x="1614" y="64"/>
                  </a:lnTo>
                  <a:lnTo>
                    <a:pt x="1622" y="64"/>
                  </a:lnTo>
                  <a:lnTo>
                    <a:pt x="1628" y="63"/>
                  </a:lnTo>
                  <a:lnTo>
                    <a:pt x="1641" y="62"/>
                  </a:lnTo>
                  <a:lnTo>
                    <a:pt x="1647" y="62"/>
                  </a:lnTo>
                  <a:lnTo>
                    <a:pt x="1653" y="62"/>
                  </a:lnTo>
                  <a:lnTo>
                    <a:pt x="1661" y="64"/>
                  </a:lnTo>
                  <a:lnTo>
                    <a:pt x="1669" y="68"/>
                  </a:lnTo>
                  <a:lnTo>
                    <a:pt x="1669" y="68"/>
                  </a:lnTo>
                  <a:lnTo>
                    <a:pt x="1681" y="74"/>
                  </a:lnTo>
                  <a:lnTo>
                    <a:pt x="1692" y="79"/>
                  </a:lnTo>
                  <a:lnTo>
                    <a:pt x="1692" y="79"/>
                  </a:lnTo>
                  <a:lnTo>
                    <a:pt x="1698" y="79"/>
                  </a:lnTo>
                  <a:lnTo>
                    <a:pt x="1701" y="79"/>
                  </a:lnTo>
                  <a:lnTo>
                    <a:pt x="1705" y="78"/>
                  </a:lnTo>
                  <a:lnTo>
                    <a:pt x="1709" y="76"/>
                  </a:lnTo>
                  <a:lnTo>
                    <a:pt x="1713" y="74"/>
                  </a:lnTo>
                  <a:lnTo>
                    <a:pt x="1716" y="70"/>
                  </a:lnTo>
                  <a:lnTo>
                    <a:pt x="1718" y="62"/>
                  </a:lnTo>
                  <a:lnTo>
                    <a:pt x="1720" y="54"/>
                  </a:lnTo>
                  <a:lnTo>
                    <a:pt x="1720" y="50"/>
                  </a:lnTo>
                  <a:lnTo>
                    <a:pt x="1718" y="46"/>
                  </a:lnTo>
                  <a:lnTo>
                    <a:pt x="1716" y="42"/>
                  </a:lnTo>
                  <a:lnTo>
                    <a:pt x="1713" y="38"/>
                  </a:lnTo>
                  <a:lnTo>
                    <a:pt x="1709" y="36"/>
                  </a:lnTo>
                  <a:lnTo>
                    <a:pt x="1704" y="34"/>
                  </a:lnTo>
                  <a:lnTo>
                    <a:pt x="1704" y="3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89" name="Freeform 460"/>
            <p:cNvSpPr>
              <a:spLocks noEditPoints="1"/>
            </p:cNvSpPr>
            <p:nvPr/>
          </p:nvSpPr>
          <p:spPr bwMode="auto">
            <a:xfrm>
              <a:off x="6437313" y="1179513"/>
              <a:ext cx="485775" cy="236538"/>
            </a:xfrm>
            <a:custGeom>
              <a:avLst/>
              <a:gdLst/>
              <a:ahLst/>
              <a:cxnLst>
                <a:cxn ang="0">
                  <a:pos x="1214" y="459"/>
                </a:cxn>
                <a:cxn ang="0">
                  <a:pos x="1203" y="339"/>
                </a:cxn>
                <a:cxn ang="0">
                  <a:pos x="1177" y="245"/>
                </a:cxn>
                <a:cxn ang="0">
                  <a:pos x="1134" y="94"/>
                </a:cxn>
                <a:cxn ang="0">
                  <a:pos x="1100" y="42"/>
                </a:cxn>
                <a:cxn ang="0">
                  <a:pos x="1093" y="34"/>
                </a:cxn>
                <a:cxn ang="0">
                  <a:pos x="703" y="32"/>
                </a:cxn>
                <a:cxn ang="0">
                  <a:pos x="686" y="50"/>
                </a:cxn>
                <a:cxn ang="0">
                  <a:pos x="679" y="63"/>
                </a:cxn>
                <a:cxn ang="0">
                  <a:pos x="634" y="240"/>
                </a:cxn>
                <a:cxn ang="0">
                  <a:pos x="574" y="211"/>
                </a:cxn>
                <a:cxn ang="0">
                  <a:pos x="544" y="38"/>
                </a:cxn>
                <a:cxn ang="0">
                  <a:pos x="524" y="32"/>
                </a:cxn>
                <a:cxn ang="0">
                  <a:pos x="510" y="32"/>
                </a:cxn>
                <a:cxn ang="0">
                  <a:pos x="121" y="0"/>
                </a:cxn>
                <a:cxn ang="0">
                  <a:pos x="103" y="11"/>
                </a:cxn>
                <a:cxn ang="0">
                  <a:pos x="90" y="42"/>
                </a:cxn>
                <a:cxn ang="0">
                  <a:pos x="77" y="104"/>
                </a:cxn>
                <a:cxn ang="0">
                  <a:pos x="38" y="241"/>
                </a:cxn>
                <a:cxn ang="0">
                  <a:pos x="23" y="369"/>
                </a:cxn>
                <a:cxn ang="0">
                  <a:pos x="13" y="437"/>
                </a:cxn>
                <a:cxn ang="0">
                  <a:pos x="6" y="531"/>
                </a:cxn>
                <a:cxn ang="0">
                  <a:pos x="1" y="555"/>
                </a:cxn>
                <a:cxn ang="0">
                  <a:pos x="21" y="570"/>
                </a:cxn>
                <a:cxn ang="0">
                  <a:pos x="38" y="580"/>
                </a:cxn>
                <a:cxn ang="0">
                  <a:pos x="232" y="591"/>
                </a:cxn>
                <a:cxn ang="0">
                  <a:pos x="497" y="595"/>
                </a:cxn>
                <a:cxn ang="0">
                  <a:pos x="1044" y="587"/>
                </a:cxn>
                <a:cxn ang="0">
                  <a:pos x="1216" y="582"/>
                </a:cxn>
                <a:cxn ang="0">
                  <a:pos x="1225" y="561"/>
                </a:cxn>
                <a:cxn ang="0">
                  <a:pos x="184" y="540"/>
                </a:cxn>
                <a:cxn ang="0">
                  <a:pos x="55" y="513"/>
                </a:cxn>
                <a:cxn ang="0">
                  <a:pos x="68" y="390"/>
                </a:cxn>
                <a:cxn ang="0">
                  <a:pos x="85" y="254"/>
                </a:cxn>
                <a:cxn ang="0">
                  <a:pos x="108" y="162"/>
                </a:cxn>
                <a:cxn ang="0">
                  <a:pos x="121" y="115"/>
                </a:cxn>
                <a:cxn ang="0">
                  <a:pos x="138" y="47"/>
                </a:cxn>
                <a:cxn ang="0">
                  <a:pos x="506" y="76"/>
                </a:cxn>
                <a:cxn ang="0">
                  <a:pos x="558" y="410"/>
                </a:cxn>
                <a:cxn ang="0">
                  <a:pos x="574" y="476"/>
                </a:cxn>
                <a:cxn ang="0">
                  <a:pos x="594" y="480"/>
                </a:cxn>
                <a:cxn ang="0">
                  <a:pos x="617" y="475"/>
                </a:cxn>
                <a:cxn ang="0">
                  <a:pos x="648" y="366"/>
                </a:cxn>
                <a:cxn ang="0">
                  <a:pos x="713" y="126"/>
                </a:cxn>
                <a:cxn ang="0">
                  <a:pos x="1074" y="79"/>
                </a:cxn>
                <a:cxn ang="0">
                  <a:pos x="1091" y="98"/>
                </a:cxn>
                <a:cxn ang="0">
                  <a:pos x="1115" y="186"/>
                </a:cxn>
                <a:cxn ang="0">
                  <a:pos x="1152" y="315"/>
                </a:cxn>
                <a:cxn ang="0">
                  <a:pos x="1165" y="441"/>
                </a:cxn>
                <a:cxn ang="0">
                  <a:pos x="1178" y="542"/>
                </a:cxn>
                <a:cxn ang="0">
                  <a:pos x="584" y="548"/>
                </a:cxn>
                <a:cxn ang="0">
                  <a:pos x="316" y="551"/>
                </a:cxn>
              </a:cxnLst>
              <a:rect l="0" t="0" r="r" b="b"/>
              <a:pathLst>
                <a:path w="1225" h="597">
                  <a:moveTo>
                    <a:pt x="1225" y="556"/>
                  </a:moveTo>
                  <a:lnTo>
                    <a:pt x="1225" y="556"/>
                  </a:lnTo>
                  <a:lnTo>
                    <a:pt x="1221" y="525"/>
                  </a:lnTo>
                  <a:lnTo>
                    <a:pt x="1217" y="492"/>
                  </a:lnTo>
                  <a:lnTo>
                    <a:pt x="1214" y="459"/>
                  </a:lnTo>
                  <a:lnTo>
                    <a:pt x="1211" y="427"/>
                  </a:lnTo>
                  <a:lnTo>
                    <a:pt x="1211" y="427"/>
                  </a:lnTo>
                  <a:lnTo>
                    <a:pt x="1208" y="391"/>
                  </a:lnTo>
                  <a:lnTo>
                    <a:pt x="1206" y="356"/>
                  </a:lnTo>
                  <a:lnTo>
                    <a:pt x="1203" y="339"/>
                  </a:lnTo>
                  <a:lnTo>
                    <a:pt x="1200" y="322"/>
                  </a:lnTo>
                  <a:lnTo>
                    <a:pt x="1197" y="305"/>
                  </a:lnTo>
                  <a:lnTo>
                    <a:pt x="1190" y="288"/>
                  </a:lnTo>
                  <a:lnTo>
                    <a:pt x="1190" y="288"/>
                  </a:lnTo>
                  <a:lnTo>
                    <a:pt x="1177" y="245"/>
                  </a:lnTo>
                  <a:lnTo>
                    <a:pt x="1165" y="200"/>
                  </a:lnTo>
                  <a:lnTo>
                    <a:pt x="1152" y="157"/>
                  </a:lnTo>
                  <a:lnTo>
                    <a:pt x="1139" y="114"/>
                  </a:lnTo>
                  <a:lnTo>
                    <a:pt x="1139" y="114"/>
                  </a:lnTo>
                  <a:lnTo>
                    <a:pt x="1134" y="94"/>
                  </a:lnTo>
                  <a:lnTo>
                    <a:pt x="1127" y="73"/>
                  </a:lnTo>
                  <a:lnTo>
                    <a:pt x="1122" y="63"/>
                  </a:lnTo>
                  <a:lnTo>
                    <a:pt x="1117" y="54"/>
                  </a:lnTo>
                  <a:lnTo>
                    <a:pt x="1109" y="47"/>
                  </a:lnTo>
                  <a:lnTo>
                    <a:pt x="1100" y="42"/>
                  </a:lnTo>
                  <a:lnTo>
                    <a:pt x="1100" y="42"/>
                  </a:lnTo>
                  <a:lnTo>
                    <a:pt x="1100" y="42"/>
                  </a:lnTo>
                  <a:lnTo>
                    <a:pt x="1100" y="42"/>
                  </a:lnTo>
                  <a:lnTo>
                    <a:pt x="1097" y="38"/>
                  </a:lnTo>
                  <a:lnTo>
                    <a:pt x="1093" y="34"/>
                  </a:lnTo>
                  <a:lnTo>
                    <a:pt x="1088" y="32"/>
                  </a:lnTo>
                  <a:lnTo>
                    <a:pt x="1081" y="32"/>
                  </a:lnTo>
                  <a:lnTo>
                    <a:pt x="709" y="32"/>
                  </a:lnTo>
                  <a:lnTo>
                    <a:pt x="709" y="32"/>
                  </a:lnTo>
                  <a:lnTo>
                    <a:pt x="703" y="32"/>
                  </a:lnTo>
                  <a:lnTo>
                    <a:pt x="699" y="33"/>
                  </a:lnTo>
                  <a:lnTo>
                    <a:pt x="693" y="37"/>
                  </a:lnTo>
                  <a:lnTo>
                    <a:pt x="689" y="42"/>
                  </a:lnTo>
                  <a:lnTo>
                    <a:pt x="686" y="50"/>
                  </a:lnTo>
                  <a:lnTo>
                    <a:pt x="686" y="50"/>
                  </a:lnTo>
                  <a:lnTo>
                    <a:pt x="684" y="53"/>
                  </a:lnTo>
                  <a:lnTo>
                    <a:pt x="681" y="55"/>
                  </a:lnTo>
                  <a:lnTo>
                    <a:pt x="680" y="59"/>
                  </a:lnTo>
                  <a:lnTo>
                    <a:pt x="679" y="63"/>
                  </a:lnTo>
                  <a:lnTo>
                    <a:pt x="679" y="63"/>
                  </a:lnTo>
                  <a:lnTo>
                    <a:pt x="675" y="85"/>
                  </a:lnTo>
                  <a:lnTo>
                    <a:pt x="671" y="107"/>
                  </a:lnTo>
                  <a:lnTo>
                    <a:pt x="659" y="152"/>
                  </a:lnTo>
                  <a:lnTo>
                    <a:pt x="646" y="196"/>
                  </a:lnTo>
                  <a:lnTo>
                    <a:pt x="634" y="240"/>
                  </a:lnTo>
                  <a:lnTo>
                    <a:pt x="634" y="240"/>
                  </a:lnTo>
                  <a:lnTo>
                    <a:pt x="600" y="376"/>
                  </a:lnTo>
                  <a:lnTo>
                    <a:pt x="600" y="376"/>
                  </a:lnTo>
                  <a:lnTo>
                    <a:pt x="587" y="293"/>
                  </a:lnTo>
                  <a:lnTo>
                    <a:pt x="574" y="211"/>
                  </a:lnTo>
                  <a:lnTo>
                    <a:pt x="561" y="130"/>
                  </a:lnTo>
                  <a:lnTo>
                    <a:pt x="548" y="49"/>
                  </a:lnTo>
                  <a:lnTo>
                    <a:pt x="548" y="49"/>
                  </a:lnTo>
                  <a:lnTo>
                    <a:pt x="546" y="42"/>
                  </a:lnTo>
                  <a:lnTo>
                    <a:pt x="544" y="38"/>
                  </a:lnTo>
                  <a:lnTo>
                    <a:pt x="540" y="36"/>
                  </a:lnTo>
                  <a:lnTo>
                    <a:pt x="537" y="33"/>
                  </a:lnTo>
                  <a:lnTo>
                    <a:pt x="532" y="32"/>
                  </a:lnTo>
                  <a:lnTo>
                    <a:pt x="528" y="32"/>
                  </a:lnTo>
                  <a:lnTo>
                    <a:pt x="524" y="32"/>
                  </a:lnTo>
                  <a:lnTo>
                    <a:pt x="519" y="33"/>
                  </a:lnTo>
                  <a:lnTo>
                    <a:pt x="519" y="33"/>
                  </a:lnTo>
                  <a:lnTo>
                    <a:pt x="515" y="32"/>
                  </a:lnTo>
                  <a:lnTo>
                    <a:pt x="510" y="32"/>
                  </a:lnTo>
                  <a:lnTo>
                    <a:pt x="510" y="32"/>
                  </a:lnTo>
                  <a:lnTo>
                    <a:pt x="413" y="25"/>
                  </a:lnTo>
                  <a:lnTo>
                    <a:pt x="316" y="17"/>
                  </a:lnTo>
                  <a:lnTo>
                    <a:pt x="219" y="9"/>
                  </a:lnTo>
                  <a:lnTo>
                    <a:pt x="121" y="0"/>
                  </a:lnTo>
                  <a:lnTo>
                    <a:pt x="121" y="0"/>
                  </a:lnTo>
                  <a:lnTo>
                    <a:pt x="116" y="2"/>
                  </a:lnTo>
                  <a:lnTo>
                    <a:pt x="112" y="2"/>
                  </a:lnTo>
                  <a:lnTo>
                    <a:pt x="108" y="4"/>
                  </a:lnTo>
                  <a:lnTo>
                    <a:pt x="106" y="7"/>
                  </a:lnTo>
                  <a:lnTo>
                    <a:pt x="103" y="11"/>
                  </a:lnTo>
                  <a:lnTo>
                    <a:pt x="102" y="15"/>
                  </a:lnTo>
                  <a:lnTo>
                    <a:pt x="100" y="22"/>
                  </a:lnTo>
                  <a:lnTo>
                    <a:pt x="100" y="22"/>
                  </a:lnTo>
                  <a:lnTo>
                    <a:pt x="95" y="32"/>
                  </a:lnTo>
                  <a:lnTo>
                    <a:pt x="90" y="42"/>
                  </a:lnTo>
                  <a:lnTo>
                    <a:pt x="86" y="51"/>
                  </a:lnTo>
                  <a:lnTo>
                    <a:pt x="83" y="62"/>
                  </a:lnTo>
                  <a:lnTo>
                    <a:pt x="79" y="83"/>
                  </a:lnTo>
                  <a:lnTo>
                    <a:pt x="77" y="104"/>
                  </a:lnTo>
                  <a:lnTo>
                    <a:pt x="77" y="104"/>
                  </a:lnTo>
                  <a:lnTo>
                    <a:pt x="73" y="123"/>
                  </a:lnTo>
                  <a:lnTo>
                    <a:pt x="69" y="143"/>
                  </a:lnTo>
                  <a:lnTo>
                    <a:pt x="56" y="182"/>
                  </a:lnTo>
                  <a:lnTo>
                    <a:pt x="43" y="221"/>
                  </a:lnTo>
                  <a:lnTo>
                    <a:pt x="38" y="241"/>
                  </a:lnTo>
                  <a:lnTo>
                    <a:pt x="34" y="262"/>
                  </a:lnTo>
                  <a:lnTo>
                    <a:pt x="34" y="262"/>
                  </a:lnTo>
                  <a:lnTo>
                    <a:pt x="30" y="298"/>
                  </a:lnTo>
                  <a:lnTo>
                    <a:pt x="27" y="334"/>
                  </a:lnTo>
                  <a:lnTo>
                    <a:pt x="23" y="369"/>
                  </a:lnTo>
                  <a:lnTo>
                    <a:pt x="21" y="387"/>
                  </a:lnTo>
                  <a:lnTo>
                    <a:pt x="17" y="406"/>
                  </a:lnTo>
                  <a:lnTo>
                    <a:pt x="17" y="406"/>
                  </a:lnTo>
                  <a:lnTo>
                    <a:pt x="14" y="421"/>
                  </a:lnTo>
                  <a:lnTo>
                    <a:pt x="13" y="437"/>
                  </a:lnTo>
                  <a:lnTo>
                    <a:pt x="13" y="474"/>
                  </a:lnTo>
                  <a:lnTo>
                    <a:pt x="13" y="492"/>
                  </a:lnTo>
                  <a:lnTo>
                    <a:pt x="11" y="509"/>
                  </a:lnTo>
                  <a:lnTo>
                    <a:pt x="9" y="523"/>
                  </a:lnTo>
                  <a:lnTo>
                    <a:pt x="6" y="531"/>
                  </a:lnTo>
                  <a:lnTo>
                    <a:pt x="4" y="538"/>
                  </a:lnTo>
                  <a:lnTo>
                    <a:pt x="4" y="538"/>
                  </a:lnTo>
                  <a:lnTo>
                    <a:pt x="1" y="543"/>
                  </a:lnTo>
                  <a:lnTo>
                    <a:pt x="0" y="550"/>
                  </a:lnTo>
                  <a:lnTo>
                    <a:pt x="1" y="555"/>
                  </a:lnTo>
                  <a:lnTo>
                    <a:pt x="4" y="560"/>
                  </a:lnTo>
                  <a:lnTo>
                    <a:pt x="6" y="564"/>
                  </a:lnTo>
                  <a:lnTo>
                    <a:pt x="10" y="567"/>
                  </a:lnTo>
                  <a:lnTo>
                    <a:pt x="15" y="569"/>
                  </a:lnTo>
                  <a:lnTo>
                    <a:pt x="21" y="570"/>
                  </a:lnTo>
                  <a:lnTo>
                    <a:pt x="21" y="570"/>
                  </a:lnTo>
                  <a:lnTo>
                    <a:pt x="25" y="574"/>
                  </a:lnTo>
                  <a:lnTo>
                    <a:pt x="28" y="577"/>
                  </a:lnTo>
                  <a:lnTo>
                    <a:pt x="32" y="578"/>
                  </a:lnTo>
                  <a:lnTo>
                    <a:pt x="38" y="580"/>
                  </a:lnTo>
                  <a:lnTo>
                    <a:pt x="38" y="580"/>
                  </a:lnTo>
                  <a:lnTo>
                    <a:pt x="70" y="580"/>
                  </a:lnTo>
                  <a:lnTo>
                    <a:pt x="103" y="581"/>
                  </a:lnTo>
                  <a:lnTo>
                    <a:pt x="168" y="586"/>
                  </a:lnTo>
                  <a:lnTo>
                    <a:pt x="232" y="591"/>
                  </a:lnTo>
                  <a:lnTo>
                    <a:pt x="298" y="595"/>
                  </a:lnTo>
                  <a:lnTo>
                    <a:pt x="298" y="595"/>
                  </a:lnTo>
                  <a:lnTo>
                    <a:pt x="365" y="597"/>
                  </a:lnTo>
                  <a:lnTo>
                    <a:pt x="430" y="597"/>
                  </a:lnTo>
                  <a:lnTo>
                    <a:pt x="497" y="595"/>
                  </a:lnTo>
                  <a:lnTo>
                    <a:pt x="563" y="594"/>
                  </a:lnTo>
                  <a:lnTo>
                    <a:pt x="563" y="594"/>
                  </a:lnTo>
                  <a:lnTo>
                    <a:pt x="723" y="593"/>
                  </a:lnTo>
                  <a:lnTo>
                    <a:pt x="883" y="590"/>
                  </a:lnTo>
                  <a:lnTo>
                    <a:pt x="1044" y="587"/>
                  </a:lnTo>
                  <a:lnTo>
                    <a:pt x="1203" y="587"/>
                  </a:lnTo>
                  <a:lnTo>
                    <a:pt x="1203" y="587"/>
                  </a:lnTo>
                  <a:lnTo>
                    <a:pt x="1208" y="586"/>
                  </a:lnTo>
                  <a:lnTo>
                    <a:pt x="1212" y="585"/>
                  </a:lnTo>
                  <a:lnTo>
                    <a:pt x="1216" y="582"/>
                  </a:lnTo>
                  <a:lnTo>
                    <a:pt x="1219" y="580"/>
                  </a:lnTo>
                  <a:lnTo>
                    <a:pt x="1223" y="573"/>
                  </a:lnTo>
                  <a:lnTo>
                    <a:pt x="1225" y="565"/>
                  </a:lnTo>
                  <a:lnTo>
                    <a:pt x="1225" y="565"/>
                  </a:lnTo>
                  <a:lnTo>
                    <a:pt x="1225" y="561"/>
                  </a:lnTo>
                  <a:lnTo>
                    <a:pt x="1225" y="556"/>
                  </a:lnTo>
                  <a:lnTo>
                    <a:pt x="1225" y="556"/>
                  </a:lnTo>
                  <a:close/>
                  <a:moveTo>
                    <a:pt x="316" y="551"/>
                  </a:moveTo>
                  <a:lnTo>
                    <a:pt x="316" y="551"/>
                  </a:lnTo>
                  <a:lnTo>
                    <a:pt x="184" y="540"/>
                  </a:lnTo>
                  <a:lnTo>
                    <a:pt x="119" y="536"/>
                  </a:lnTo>
                  <a:lnTo>
                    <a:pt x="53" y="534"/>
                  </a:lnTo>
                  <a:lnTo>
                    <a:pt x="53" y="534"/>
                  </a:lnTo>
                  <a:lnTo>
                    <a:pt x="55" y="523"/>
                  </a:lnTo>
                  <a:lnTo>
                    <a:pt x="55" y="513"/>
                  </a:lnTo>
                  <a:lnTo>
                    <a:pt x="56" y="492"/>
                  </a:lnTo>
                  <a:lnTo>
                    <a:pt x="56" y="471"/>
                  </a:lnTo>
                  <a:lnTo>
                    <a:pt x="57" y="449"/>
                  </a:lnTo>
                  <a:lnTo>
                    <a:pt x="57" y="449"/>
                  </a:lnTo>
                  <a:lnTo>
                    <a:pt x="68" y="390"/>
                  </a:lnTo>
                  <a:lnTo>
                    <a:pt x="72" y="361"/>
                  </a:lnTo>
                  <a:lnTo>
                    <a:pt x="76" y="331"/>
                  </a:lnTo>
                  <a:lnTo>
                    <a:pt x="76" y="331"/>
                  </a:lnTo>
                  <a:lnTo>
                    <a:pt x="79" y="292"/>
                  </a:lnTo>
                  <a:lnTo>
                    <a:pt x="85" y="254"/>
                  </a:lnTo>
                  <a:lnTo>
                    <a:pt x="91" y="215"/>
                  </a:lnTo>
                  <a:lnTo>
                    <a:pt x="96" y="196"/>
                  </a:lnTo>
                  <a:lnTo>
                    <a:pt x="102" y="177"/>
                  </a:lnTo>
                  <a:lnTo>
                    <a:pt x="102" y="177"/>
                  </a:lnTo>
                  <a:lnTo>
                    <a:pt x="108" y="162"/>
                  </a:lnTo>
                  <a:lnTo>
                    <a:pt x="113" y="147"/>
                  </a:lnTo>
                  <a:lnTo>
                    <a:pt x="119" y="131"/>
                  </a:lnTo>
                  <a:lnTo>
                    <a:pt x="121" y="123"/>
                  </a:lnTo>
                  <a:lnTo>
                    <a:pt x="121" y="115"/>
                  </a:lnTo>
                  <a:lnTo>
                    <a:pt x="121" y="115"/>
                  </a:lnTo>
                  <a:lnTo>
                    <a:pt x="123" y="97"/>
                  </a:lnTo>
                  <a:lnTo>
                    <a:pt x="125" y="80"/>
                  </a:lnTo>
                  <a:lnTo>
                    <a:pt x="130" y="63"/>
                  </a:lnTo>
                  <a:lnTo>
                    <a:pt x="134" y="55"/>
                  </a:lnTo>
                  <a:lnTo>
                    <a:pt x="138" y="47"/>
                  </a:lnTo>
                  <a:lnTo>
                    <a:pt x="138" y="47"/>
                  </a:lnTo>
                  <a:lnTo>
                    <a:pt x="230" y="55"/>
                  </a:lnTo>
                  <a:lnTo>
                    <a:pt x="321" y="63"/>
                  </a:lnTo>
                  <a:lnTo>
                    <a:pt x="414" y="71"/>
                  </a:lnTo>
                  <a:lnTo>
                    <a:pt x="506" y="76"/>
                  </a:lnTo>
                  <a:lnTo>
                    <a:pt x="506" y="76"/>
                  </a:lnTo>
                  <a:lnTo>
                    <a:pt x="522" y="172"/>
                  </a:lnTo>
                  <a:lnTo>
                    <a:pt x="537" y="267"/>
                  </a:lnTo>
                  <a:lnTo>
                    <a:pt x="552" y="363"/>
                  </a:lnTo>
                  <a:lnTo>
                    <a:pt x="558" y="410"/>
                  </a:lnTo>
                  <a:lnTo>
                    <a:pt x="563" y="458"/>
                  </a:lnTo>
                  <a:lnTo>
                    <a:pt x="563" y="458"/>
                  </a:lnTo>
                  <a:lnTo>
                    <a:pt x="566" y="466"/>
                  </a:lnTo>
                  <a:lnTo>
                    <a:pt x="570" y="474"/>
                  </a:lnTo>
                  <a:lnTo>
                    <a:pt x="574" y="476"/>
                  </a:lnTo>
                  <a:lnTo>
                    <a:pt x="578" y="479"/>
                  </a:lnTo>
                  <a:lnTo>
                    <a:pt x="582" y="480"/>
                  </a:lnTo>
                  <a:lnTo>
                    <a:pt x="586" y="480"/>
                  </a:lnTo>
                  <a:lnTo>
                    <a:pt x="594" y="480"/>
                  </a:lnTo>
                  <a:lnTo>
                    <a:pt x="594" y="480"/>
                  </a:lnTo>
                  <a:lnTo>
                    <a:pt x="600" y="479"/>
                  </a:lnTo>
                  <a:lnTo>
                    <a:pt x="600" y="479"/>
                  </a:lnTo>
                  <a:lnTo>
                    <a:pt x="607" y="479"/>
                  </a:lnTo>
                  <a:lnTo>
                    <a:pt x="614" y="476"/>
                  </a:lnTo>
                  <a:lnTo>
                    <a:pt x="617" y="475"/>
                  </a:lnTo>
                  <a:lnTo>
                    <a:pt x="620" y="471"/>
                  </a:lnTo>
                  <a:lnTo>
                    <a:pt x="622" y="468"/>
                  </a:lnTo>
                  <a:lnTo>
                    <a:pt x="624" y="463"/>
                  </a:lnTo>
                  <a:lnTo>
                    <a:pt x="624" y="463"/>
                  </a:lnTo>
                  <a:lnTo>
                    <a:pt x="648" y="366"/>
                  </a:lnTo>
                  <a:lnTo>
                    <a:pt x="673" y="270"/>
                  </a:lnTo>
                  <a:lnTo>
                    <a:pt x="673" y="270"/>
                  </a:lnTo>
                  <a:lnTo>
                    <a:pt x="686" y="223"/>
                  </a:lnTo>
                  <a:lnTo>
                    <a:pt x="701" y="174"/>
                  </a:lnTo>
                  <a:lnTo>
                    <a:pt x="713" y="126"/>
                  </a:lnTo>
                  <a:lnTo>
                    <a:pt x="718" y="101"/>
                  </a:lnTo>
                  <a:lnTo>
                    <a:pt x="722" y="77"/>
                  </a:lnTo>
                  <a:lnTo>
                    <a:pt x="1071" y="77"/>
                  </a:lnTo>
                  <a:lnTo>
                    <a:pt x="1071" y="77"/>
                  </a:lnTo>
                  <a:lnTo>
                    <a:pt x="1074" y="79"/>
                  </a:lnTo>
                  <a:lnTo>
                    <a:pt x="1078" y="81"/>
                  </a:lnTo>
                  <a:lnTo>
                    <a:pt x="1078" y="81"/>
                  </a:lnTo>
                  <a:lnTo>
                    <a:pt x="1080" y="84"/>
                  </a:lnTo>
                  <a:lnTo>
                    <a:pt x="1084" y="88"/>
                  </a:lnTo>
                  <a:lnTo>
                    <a:pt x="1091" y="98"/>
                  </a:lnTo>
                  <a:lnTo>
                    <a:pt x="1096" y="113"/>
                  </a:lnTo>
                  <a:lnTo>
                    <a:pt x="1101" y="130"/>
                  </a:lnTo>
                  <a:lnTo>
                    <a:pt x="1109" y="162"/>
                  </a:lnTo>
                  <a:lnTo>
                    <a:pt x="1115" y="186"/>
                  </a:lnTo>
                  <a:lnTo>
                    <a:pt x="1115" y="186"/>
                  </a:lnTo>
                  <a:lnTo>
                    <a:pt x="1125" y="219"/>
                  </a:lnTo>
                  <a:lnTo>
                    <a:pt x="1134" y="251"/>
                  </a:lnTo>
                  <a:lnTo>
                    <a:pt x="1142" y="283"/>
                  </a:lnTo>
                  <a:lnTo>
                    <a:pt x="1152" y="315"/>
                  </a:lnTo>
                  <a:lnTo>
                    <a:pt x="1152" y="315"/>
                  </a:lnTo>
                  <a:lnTo>
                    <a:pt x="1156" y="330"/>
                  </a:lnTo>
                  <a:lnTo>
                    <a:pt x="1160" y="346"/>
                  </a:lnTo>
                  <a:lnTo>
                    <a:pt x="1161" y="361"/>
                  </a:lnTo>
                  <a:lnTo>
                    <a:pt x="1163" y="378"/>
                  </a:lnTo>
                  <a:lnTo>
                    <a:pt x="1165" y="441"/>
                  </a:lnTo>
                  <a:lnTo>
                    <a:pt x="1165" y="441"/>
                  </a:lnTo>
                  <a:lnTo>
                    <a:pt x="1168" y="466"/>
                  </a:lnTo>
                  <a:lnTo>
                    <a:pt x="1172" y="491"/>
                  </a:lnTo>
                  <a:lnTo>
                    <a:pt x="1178" y="542"/>
                  </a:lnTo>
                  <a:lnTo>
                    <a:pt x="1178" y="542"/>
                  </a:lnTo>
                  <a:lnTo>
                    <a:pt x="1029" y="543"/>
                  </a:lnTo>
                  <a:lnTo>
                    <a:pt x="881" y="546"/>
                  </a:lnTo>
                  <a:lnTo>
                    <a:pt x="732" y="548"/>
                  </a:lnTo>
                  <a:lnTo>
                    <a:pt x="584" y="548"/>
                  </a:lnTo>
                  <a:lnTo>
                    <a:pt x="584" y="548"/>
                  </a:lnTo>
                  <a:lnTo>
                    <a:pt x="516" y="550"/>
                  </a:lnTo>
                  <a:lnTo>
                    <a:pt x="450" y="552"/>
                  </a:lnTo>
                  <a:lnTo>
                    <a:pt x="383" y="553"/>
                  </a:lnTo>
                  <a:lnTo>
                    <a:pt x="350" y="553"/>
                  </a:lnTo>
                  <a:lnTo>
                    <a:pt x="316" y="551"/>
                  </a:lnTo>
                  <a:lnTo>
                    <a:pt x="316" y="55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0" name="Freeform 461"/>
            <p:cNvSpPr/>
            <p:nvPr/>
          </p:nvSpPr>
          <p:spPr bwMode="auto">
            <a:xfrm>
              <a:off x="6624638" y="1189038"/>
              <a:ext cx="127000" cy="23813"/>
            </a:xfrm>
            <a:custGeom>
              <a:avLst/>
              <a:gdLst/>
              <a:ahLst/>
              <a:cxnLst>
                <a:cxn ang="0">
                  <a:pos x="296" y="15"/>
                </a:cxn>
                <a:cxn ang="0">
                  <a:pos x="296" y="15"/>
                </a:cxn>
                <a:cxn ang="0">
                  <a:pos x="216" y="18"/>
                </a:cxn>
                <a:cxn ang="0">
                  <a:pos x="195" y="18"/>
                </a:cxn>
                <a:cxn ang="0">
                  <a:pos x="175" y="17"/>
                </a:cxn>
                <a:cxn ang="0">
                  <a:pos x="156" y="15"/>
                </a:cxn>
                <a:cxn ang="0">
                  <a:pos x="135" y="12"/>
                </a:cxn>
                <a:cxn ang="0">
                  <a:pos x="135" y="12"/>
                </a:cxn>
                <a:cxn ang="0">
                  <a:pos x="107" y="8"/>
                </a:cxn>
                <a:cxn ang="0">
                  <a:pos x="79" y="4"/>
                </a:cxn>
                <a:cxn ang="0">
                  <a:pos x="50" y="1"/>
                </a:cxn>
                <a:cxn ang="0">
                  <a:pos x="22" y="0"/>
                </a:cxn>
                <a:cxn ang="0">
                  <a:pos x="22" y="0"/>
                </a:cxn>
                <a:cxn ang="0">
                  <a:pos x="17" y="0"/>
                </a:cxn>
                <a:cxn ang="0">
                  <a:pos x="12" y="1"/>
                </a:cxn>
                <a:cxn ang="0">
                  <a:pos x="8" y="4"/>
                </a:cxn>
                <a:cxn ang="0">
                  <a:pos x="5" y="6"/>
                </a:cxn>
                <a:cxn ang="0">
                  <a:pos x="3" y="10"/>
                </a:cxn>
                <a:cxn ang="0">
                  <a:pos x="1" y="13"/>
                </a:cxn>
                <a:cxn ang="0">
                  <a:pos x="0" y="22"/>
                </a:cxn>
                <a:cxn ang="0">
                  <a:pos x="1" y="30"/>
                </a:cxn>
                <a:cxn ang="0">
                  <a:pos x="3" y="34"/>
                </a:cxn>
                <a:cxn ang="0">
                  <a:pos x="5" y="38"/>
                </a:cxn>
                <a:cxn ang="0">
                  <a:pos x="8" y="40"/>
                </a:cxn>
                <a:cxn ang="0">
                  <a:pos x="12" y="43"/>
                </a:cxn>
                <a:cxn ang="0">
                  <a:pos x="17" y="44"/>
                </a:cxn>
                <a:cxn ang="0">
                  <a:pos x="22" y="46"/>
                </a:cxn>
                <a:cxn ang="0">
                  <a:pos x="22" y="46"/>
                </a:cxn>
                <a:cxn ang="0">
                  <a:pos x="35" y="47"/>
                </a:cxn>
                <a:cxn ang="0">
                  <a:pos x="49" y="49"/>
                </a:cxn>
                <a:cxn ang="0">
                  <a:pos x="62" y="52"/>
                </a:cxn>
                <a:cxn ang="0">
                  <a:pos x="76" y="53"/>
                </a:cxn>
                <a:cxn ang="0">
                  <a:pos x="76" y="53"/>
                </a:cxn>
                <a:cxn ang="0">
                  <a:pos x="93" y="53"/>
                </a:cxn>
                <a:cxn ang="0">
                  <a:pos x="110" y="56"/>
                </a:cxn>
                <a:cxn ang="0">
                  <a:pos x="143" y="60"/>
                </a:cxn>
                <a:cxn ang="0">
                  <a:pos x="143" y="60"/>
                </a:cxn>
                <a:cxn ang="0">
                  <a:pos x="182" y="61"/>
                </a:cxn>
                <a:cxn ang="0">
                  <a:pos x="220" y="61"/>
                </a:cxn>
                <a:cxn ang="0">
                  <a:pos x="296" y="60"/>
                </a:cxn>
                <a:cxn ang="0">
                  <a:pos x="296" y="60"/>
                </a:cxn>
                <a:cxn ang="0">
                  <a:pos x="301" y="60"/>
                </a:cxn>
                <a:cxn ang="0">
                  <a:pos x="306" y="59"/>
                </a:cxn>
                <a:cxn ang="0">
                  <a:pos x="309" y="56"/>
                </a:cxn>
                <a:cxn ang="0">
                  <a:pos x="313" y="53"/>
                </a:cxn>
                <a:cxn ang="0">
                  <a:pos x="315" y="49"/>
                </a:cxn>
                <a:cxn ang="0">
                  <a:pos x="317" y="46"/>
                </a:cxn>
                <a:cxn ang="0">
                  <a:pos x="318" y="38"/>
                </a:cxn>
                <a:cxn ang="0">
                  <a:pos x="317" y="29"/>
                </a:cxn>
                <a:cxn ang="0">
                  <a:pos x="315" y="25"/>
                </a:cxn>
                <a:cxn ang="0">
                  <a:pos x="313" y="22"/>
                </a:cxn>
                <a:cxn ang="0">
                  <a:pos x="309" y="19"/>
                </a:cxn>
                <a:cxn ang="0">
                  <a:pos x="306" y="17"/>
                </a:cxn>
                <a:cxn ang="0">
                  <a:pos x="301" y="15"/>
                </a:cxn>
                <a:cxn ang="0">
                  <a:pos x="296" y="15"/>
                </a:cxn>
                <a:cxn ang="0">
                  <a:pos x="296" y="15"/>
                </a:cxn>
              </a:cxnLst>
              <a:rect l="0" t="0" r="r" b="b"/>
              <a:pathLst>
                <a:path w="318" h="61">
                  <a:moveTo>
                    <a:pt x="296" y="15"/>
                  </a:moveTo>
                  <a:lnTo>
                    <a:pt x="296" y="15"/>
                  </a:lnTo>
                  <a:lnTo>
                    <a:pt x="216" y="18"/>
                  </a:lnTo>
                  <a:lnTo>
                    <a:pt x="195" y="18"/>
                  </a:lnTo>
                  <a:lnTo>
                    <a:pt x="175" y="17"/>
                  </a:lnTo>
                  <a:lnTo>
                    <a:pt x="156" y="15"/>
                  </a:lnTo>
                  <a:lnTo>
                    <a:pt x="135" y="12"/>
                  </a:lnTo>
                  <a:lnTo>
                    <a:pt x="135" y="12"/>
                  </a:lnTo>
                  <a:lnTo>
                    <a:pt x="107" y="8"/>
                  </a:lnTo>
                  <a:lnTo>
                    <a:pt x="79" y="4"/>
                  </a:lnTo>
                  <a:lnTo>
                    <a:pt x="50" y="1"/>
                  </a:lnTo>
                  <a:lnTo>
                    <a:pt x="22" y="0"/>
                  </a:lnTo>
                  <a:lnTo>
                    <a:pt x="22" y="0"/>
                  </a:lnTo>
                  <a:lnTo>
                    <a:pt x="17" y="0"/>
                  </a:lnTo>
                  <a:lnTo>
                    <a:pt x="12" y="1"/>
                  </a:lnTo>
                  <a:lnTo>
                    <a:pt x="8" y="4"/>
                  </a:lnTo>
                  <a:lnTo>
                    <a:pt x="5" y="6"/>
                  </a:lnTo>
                  <a:lnTo>
                    <a:pt x="3" y="10"/>
                  </a:lnTo>
                  <a:lnTo>
                    <a:pt x="1" y="13"/>
                  </a:lnTo>
                  <a:lnTo>
                    <a:pt x="0" y="22"/>
                  </a:lnTo>
                  <a:lnTo>
                    <a:pt x="1" y="30"/>
                  </a:lnTo>
                  <a:lnTo>
                    <a:pt x="3" y="34"/>
                  </a:lnTo>
                  <a:lnTo>
                    <a:pt x="5" y="38"/>
                  </a:lnTo>
                  <a:lnTo>
                    <a:pt x="8" y="40"/>
                  </a:lnTo>
                  <a:lnTo>
                    <a:pt x="12" y="43"/>
                  </a:lnTo>
                  <a:lnTo>
                    <a:pt x="17" y="44"/>
                  </a:lnTo>
                  <a:lnTo>
                    <a:pt x="22" y="46"/>
                  </a:lnTo>
                  <a:lnTo>
                    <a:pt x="22" y="46"/>
                  </a:lnTo>
                  <a:lnTo>
                    <a:pt x="35" y="47"/>
                  </a:lnTo>
                  <a:lnTo>
                    <a:pt x="49" y="49"/>
                  </a:lnTo>
                  <a:lnTo>
                    <a:pt x="62" y="52"/>
                  </a:lnTo>
                  <a:lnTo>
                    <a:pt x="76" y="53"/>
                  </a:lnTo>
                  <a:lnTo>
                    <a:pt x="76" y="53"/>
                  </a:lnTo>
                  <a:lnTo>
                    <a:pt x="93" y="53"/>
                  </a:lnTo>
                  <a:lnTo>
                    <a:pt x="110" y="56"/>
                  </a:lnTo>
                  <a:lnTo>
                    <a:pt x="143" y="60"/>
                  </a:lnTo>
                  <a:lnTo>
                    <a:pt x="143" y="60"/>
                  </a:lnTo>
                  <a:lnTo>
                    <a:pt x="182" y="61"/>
                  </a:lnTo>
                  <a:lnTo>
                    <a:pt x="220" y="61"/>
                  </a:lnTo>
                  <a:lnTo>
                    <a:pt x="296" y="60"/>
                  </a:lnTo>
                  <a:lnTo>
                    <a:pt x="296" y="60"/>
                  </a:lnTo>
                  <a:lnTo>
                    <a:pt x="301" y="60"/>
                  </a:lnTo>
                  <a:lnTo>
                    <a:pt x="306" y="59"/>
                  </a:lnTo>
                  <a:lnTo>
                    <a:pt x="309" y="56"/>
                  </a:lnTo>
                  <a:lnTo>
                    <a:pt x="313" y="53"/>
                  </a:lnTo>
                  <a:lnTo>
                    <a:pt x="315" y="49"/>
                  </a:lnTo>
                  <a:lnTo>
                    <a:pt x="317" y="46"/>
                  </a:lnTo>
                  <a:lnTo>
                    <a:pt x="318" y="38"/>
                  </a:lnTo>
                  <a:lnTo>
                    <a:pt x="317" y="29"/>
                  </a:lnTo>
                  <a:lnTo>
                    <a:pt x="315" y="25"/>
                  </a:lnTo>
                  <a:lnTo>
                    <a:pt x="313" y="22"/>
                  </a:lnTo>
                  <a:lnTo>
                    <a:pt x="309" y="19"/>
                  </a:lnTo>
                  <a:lnTo>
                    <a:pt x="306" y="17"/>
                  </a:lnTo>
                  <a:lnTo>
                    <a:pt x="301" y="15"/>
                  </a:lnTo>
                  <a:lnTo>
                    <a:pt x="296" y="15"/>
                  </a:lnTo>
                  <a:lnTo>
                    <a:pt x="296" y="1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1" name="Freeform 462"/>
            <p:cNvSpPr/>
            <p:nvPr/>
          </p:nvSpPr>
          <p:spPr bwMode="auto">
            <a:xfrm>
              <a:off x="6542088" y="1016000"/>
              <a:ext cx="263525" cy="193675"/>
            </a:xfrm>
            <a:custGeom>
              <a:avLst/>
              <a:gdLst/>
              <a:ahLst/>
              <a:cxnLst>
                <a:cxn ang="0">
                  <a:pos x="655" y="435"/>
                </a:cxn>
                <a:cxn ang="0">
                  <a:pos x="644" y="362"/>
                </a:cxn>
                <a:cxn ang="0">
                  <a:pos x="634" y="291"/>
                </a:cxn>
                <a:cxn ang="0">
                  <a:pos x="623" y="252"/>
                </a:cxn>
                <a:cxn ang="0">
                  <a:pos x="621" y="201"/>
                </a:cxn>
                <a:cxn ang="0">
                  <a:pos x="622" y="134"/>
                </a:cxn>
                <a:cxn ang="0">
                  <a:pos x="617" y="109"/>
                </a:cxn>
                <a:cxn ang="0">
                  <a:pos x="597" y="62"/>
                </a:cxn>
                <a:cxn ang="0">
                  <a:pos x="593" y="38"/>
                </a:cxn>
                <a:cxn ang="0">
                  <a:pos x="586" y="21"/>
                </a:cxn>
                <a:cxn ang="0">
                  <a:pos x="569" y="15"/>
                </a:cxn>
                <a:cxn ang="0">
                  <a:pos x="557" y="19"/>
                </a:cxn>
                <a:cxn ang="0">
                  <a:pos x="487" y="10"/>
                </a:cxn>
                <a:cxn ang="0">
                  <a:pos x="392" y="14"/>
                </a:cxn>
                <a:cxn ang="0">
                  <a:pos x="338" y="14"/>
                </a:cxn>
                <a:cxn ang="0">
                  <a:pos x="184" y="2"/>
                </a:cxn>
                <a:cxn ang="0">
                  <a:pos x="121" y="0"/>
                </a:cxn>
                <a:cxn ang="0">
                  <a:pos x="107" y="5"/>
                </a:cxn>
                <a:cxn ang="0">
                  <a:pos x="100" y="17"/>
                </a:cxn>
                <a:cxn ang="0">
                  <a:pos x="100" y="27"/>
                </a:cxn>
                <a:cxn ang="0">
                  <a:pos x="85" y="69"/>
                </a:cxn>
                <a:cxn ang="0">
                  <a:pos x="82" y="95"/>
                </a:cxn>
                <a:cxn ang="0">
                  <a:pos x="69" y="130"/>
                </a:cxn>
                <a:cxn ang="0">
                  <a:pos x="49" y="177"/>
                </a:cxn>
                <a:cxn ang="0">
                  <a:pos x="35" y="243"/>
                </a:cxn>
                <a:cxn ang="0">
                  <a:pos x="19" y="338"/>
                </a:cxn>
                <a:cxn ang="0">
                  <a:pos x="1" y="427"/>
                </a:cxn>
                <a:cxn ang="0">
                  <a:pos x="1" y="438"/>
                </a:cxn>
                <a:cxn ang="0">
                  <a:pos x="11" y="452"/>
                </a:cxn>
                <a:cxn ang="0">
                  <a:pos x="31" y="456"/>
                </a:cxn>
                <a:cxn ang="0">
                  <a:pos x="41" y="448"/>
                </a:cxn>
                <a:cxn ang="0">
                  <a:pos x="44" y="440"/>
                </a:cxn>
                <a:cxn ang="0">
                  <a:pos x="62" y="374"/>
                </a:cxn>
                <a:cxn ang="0">
                  <a:pos x="74" y="289"/>
                </a:cxn>
                <a:cxn ang="0">
                  <a:pos x="90" y="200"/>
                </a:cxn>
                <a:cxn ang="0">
                  <a:pos x="119" y="120"/>
                </a:cxn>
                <a:cxn ang="0">
                  <a:pos x="125" y="102"/>
                </a:cxn>
                <a:cxn ang="0">
                  <a:pos x="138" y="55"/>
                </a:cxn>
                <a:cxn ang="0">
                  <a:pos x="184" y="47"/>
                </a:cxn>
                <a:cxn ang="0">
                  <a:pos x="311" y="58"/>
                </a:cxn>
                <a:cxn ang="0">
                  <a:pos x="371" y="61"/>
                </a:cxn>
                <a:cxn ang="0">
                  <a:pos x="460" y="60"/>
                </a:cxn>
                <a:cxn ang="0">
                  <a:pos x="524" y="58"/>
                </a:cxn>
                <a:cxn ang="0">
                  <a:pos x="552" y="65"/>
                </a:cxn>
                <a:cxn ang="0">
                  <a:pos x="555" y="81"/>
                </a:cxn>
                <a:cxn ang="0">
                  <a:pos x="572" y="125"/>
                </a:cxn>
                <a:cxn ang="0">
                  <a:pos x="579" y="158"/>
                </a:cxn>
                <a:cxn ang="0">
                  <a:pos x="576" y="230"/>
                </a:cxn>
                <a:cxn ang="0">
                  <a:pos x="580" y="265"/>
                </a:cxn>
                <a:cxn ang="0">
                  <a:pos x="596" y="368"/>
                </a:cxn>
                <a:cxn ang="0">
                  <a:pos x="610" y="446"/>
                </a:cxn>
                <a:cxn ang="0">
                  <a:pos x="620" y="474"/>
                </a:cxn>
                <a:cxn ang="0">
                  <a:pos x="629" y="483"/>
                </a:cxn>
                <a:cxn ang="0">
                  <a:pos x="646" y="485"/>
                </a:cxn>
                <a:cxn ang="0">
                  <a:pos x="659" y="476"/>
                </a:cxn>
                <a:cxn ang="0">
                  <a:pos x="663" y="463"/>
                </a:cxn>
              </a:cxnLst>
              <a:rect l="0" t="0" r="r" b="b"/>
              <a:pathLst>
                <a:path w="663" h="486">
                  <a:moveTo>
                    <a:pt x="661" y="459"/>
                  </a:moveTo>
                  <a:lnTo>
                    <a:pt x="661" y="459"/>
                  </a:lnTo>
                  <a:lnTo>
                    <a:pt x="655" y="435"/>
                  </a:lnTo>
                  <a:lnTo>
                    <a:pt x="650" y="410"/>
                  </a:lnTo>
                  <a:lnTo>
                    <a:pt x="647" y="387"/>
                  </a:lnTo>
                  <a:lnTo>
                    <a:pt x="644" y="362"/>
                  </a:lnTo>
                  <a:lnTo>
                    <a:pt x="642" y="338"/>
                  </a:lnTo>
                  <a:lnTo>
                    <a:pt x="639" y="315"/>
                  </a:lnTo>
                  <a:lnTo>
                    <a:pt x="634" y="291"/>
                  </a:lnTo>
                  <a:lnTo>
                    <a:pt x="627" y="268"/>
                  </a:lnTo>
                  <a:lnTo>
                    <a:pt x="627" y="268"/>
                  </a:lnTo>
                  <a:lnTo>
                    <a:pt x="623" y="252"/>
                  </a:lnTo>
                  <a:lnTo>
                    <a:pt x="621" y="235"/>
                  </a:lnTo>
                  <a:lnTo>
                    <a:pt x="621" y="218"/>
                  </a:lnTo>
                  <a:lnTo>
                    <a:pt x="621" y="201"/>
                  </a:lnTo>
                  <a:lnTo>
                    <a:pt x="622" y="168"/>
                  </a:lnTo>
                  <a:lnTo>
                    <a:pt x="623" y="151"/>
                  </a:lnTo>
                  <a:lnTo>
                    <a:pt x="622" y="134"/>
                  </a:lnTo>
                  <a:lnTo>
                    <a:pt x="622" y="134"/>
                  </a:lnTo>
                  <a:lnTo>
                    <a:pt x="620" y="123"/>
                  </a:lnTo>
                  <a:lnTo>
                    <a:pt x="617" y="109"/>
                  </a:lnTo>
                  <a:lnTo>
                    <a:pt x="606" y="86"/>
                  </a:lnTo>
                  <a:lnTo>
                    <a:pt x="603" y="74"/>
                  </a:lnTo>
                  <a:lnTo>
                    <a:pt x="597" y="62"/>
                  </a:lnTo>
                  <a:lnTo>
                    <a:pt x="595" y="51"/>
                  </a:lnTo>
                  <a:lnTo>
                    <a:pt x="593" y="38"/>
                  </a:lnTo>
                  <a:lnTo>
                    <a:pt x="593" y="38"/>
                  </a:lnTo>
                  <a:lnTo>
                    <a:pt x="592" y="31"/>
                  </a:lnTo>
                  <a:lnTo>
                    <a:pt x="589" y="26"/>
                  </a:lnTo>
                  <a:lnTo>
                    <a:pt x="586" y="21"/>
                  </a:lnTo>
                  <a:lnTo>
                    <a:pt x="580" y="18"/>
                  </a:lnTo>
                  <a:lnTo>
                    <a:pt x="574" y="17"/>
                  </a:lnTo>
                  <a:lnTo>
                    <a:pt x="569" y="15"/>
                  </a:lnTo>
                  <a:lnTo>
                    <a:pt x="562" y="17"/>
                  </a:lnTo>
                  <a:lnTo>
                    <a:pt x="557" y="19"/>
                  </a:lnTo>
                  <a:lnTo>
                    <a:pt x="557" y="19"/>
                  </a:lnTo>
                  <a:lnTo>
                    <a:pt x="535" y="14"/>
                  </a:lnTo>
                  <a:lnTo>
                    <a:pt x="512" y="11"/>
                  </a:lnTo>
                  <a:lnTo>
                    <a:pt x="487" y="10"/>
                  </a:lnTo>
                  <a:lnTo>
                    <a:pt x="464" y="10"/>
                  </a:lnTo>
                  <a:lnTo>
                    <a:pt x="414" y="13"/>
                  </a:lnTo>
                  <a:lnTo>
                    <a:pt x="392" y="14"/>
                  </a:lnTo>
                  <a:lnTo>
                    <a:pt x="370" y="15"/>
                  </a:lnTo>
                  <a:lnTo>
                    <a:pt x="370" y="15"/>
                  </a:lnTo>
                  <a:lnTo>
                    <a:pt x="338" y="14"/>
                  </a:lnTo>
                  <a:lnTo>
                    <a:pt x="307" y="13"/>
                  </a:lnTo>
                  <a:lnTo>
                    <a:pt x="245" y="7"/>
                  </a:lnTo>
                  <a:lnTo>
                    <a:pt x="184" y="2"/>
                  </a:lnTo>
                  <a:lnTo>
                    <a:pt x="153" y="1"/>
                  </a:lnTo>
                  <a:lnTo>
                    <a:pt x="121" y="0"/>
                  </a:lnTo>
                  <a:lnTo>
                    <a:pt x="121" y="0"/>
                  </a:lnTo>
                  <a:lnTo>
                    <a:pt x="116" y="1"/>
                  </a:lnTo>
                  <a:lnTo>
                    <a:pt x="111" y="2"/>
                  </a:lnTo>
                  <a:lnTo>
                    <a:pt x="107" y="5"/>
                  </a:lnTo>
                  <a:lnTo>
                    <a:pt x="104" y="9"/>
                  </a:lnTo>
                  <a:lnTo>
                    <a:pt x="102" y="13"/>
                  </a:lnTo>
                  <a:lnTo>
                    <a:pt x="100" y="17"/>
                  </a:lnTo>
                  <a:lnTo>
                    <a:pt x="99" y="22"/>
                  </a:lnTo>
                  <a:lnTo>
                    <a:pt x="100" y="27"/>
                  </a:lnTo>
                  <a:lnTo>
                    <a:pt x="100" y="27"/>
                  </a:lnTo>
                  <a:lnTo>
                    <a:pt x="94" y="40"/>
                  </a:lnTo>
                  <a:lnTo>
                    <a:pt x="88" y="55"/>
                  </a:lnTo>
                  <a:lnTo>
                    <a:pt x="85" y="69"/>
                  </a:lnTo>
                  <a:lnTo>
                    <a:pt x="83" y="83"/>
                  </a:lnTo>
                  <a:lnTo>
                    <a:pt x="83" y="83"/>
                  </a:lnTo>
                  <a:lnTo>
                    <a:pt x="82" y="95"/>
                  </a:lnTo>
                  <a:lnTo>
                    <a:pt x="79" y="106"/>
                  </a:lnTo>
                  <a:lnTo>
                    <a:pt x="74" y="119"/>
                  </a:lnTo>
                  <a:lnTo>
                    <a:pt x="69" y="130"/>
                  </a:lnTo>
                  <a:lnTo>
                    <a:pt x="57" y="155"/>
                  </a:lnTo>
                  <a:lnTo>
                    <a:pt x="53" y="167"/>
                  </a:lnTo>
                  <a:lnTo>
                    <a:pt x="49" y="177"/>
                  </a:lnTo>
                  <a:lnTo>
                    <a:pt x="49" y="177"/>
                  </a:lnTo>
                  <a:lnTo>
                    <a:pt x="40" y="209"/>
                  </a:lnTo>
                  <a:lnTo>
                    <a:pt x="35" y="243"/>
                  </a:lnTo>
                  <a:lnTo>
                    <a:pt x="26" y="308"/>
                  </a:lnTo>
                  <a:lnTo>
                    <a:pt x="26" y="308"/>
                  </a:lnTo>
                  <a:lnTo>
                    <a:pt x="19" y="338"/>
                  </a:lnTo>
                  <a:lnTo>
                    <a:pt x="13" y="368"/>
                  </a:lnTo>
                  <a:lnTo>
                    <a:pt x="6" y="397"/>
                  </a:lnTo>
                  <a:lnTo>
                    <a:pt x="1" y="427"/>
                  </a:lnTo>
                  <a:lnTo>
                    <a:pt x="1" y="427"/>
                  </a:lnTo>
                  <a:lnTo>
                    <a:pt x="0" y="432"/>
                  </a:lnTo>
                  <a:lnTo>
                    <a:pt x="1" y="438"/>
                  </a:lnTo>
                  <a:lnTo>
                    <a:pt x="2" y="442"/>
                  </a:lnTo>
                  <a:lnTo>
                    <a:pt x="5" y="446"/>
                  </a:lnTo>
                  <a:lnTo>
                    <a:pt x="11" y="452"/>
                  </a:lnTo>
                  <a:lnTo>
                    <a:pt x="19" y="455"/>
                  </a:lnTo>
                  <a:lnTo>
                    <a:pt x="27" y="456"/>
                  </a:lnTo>
                  <a:lnTo>
                    <a:pt x="31" y="456"/>
                  </a:lnTo>
                  <a:lnTo>
                    <a:pt x="35" y="455"/>
                  </a:lnTo>
                  <a:lnTo>
                    <a:pt x="39" y="452"/>
                  </a:lnTo>
                  <a:lnTo>
                    <a:pt x="41" y="448"/>
                  </a:lnTo>
                  <a:lnTo>
                    <a:pt x="43" y="444"/>
                  </a:lnTo>
                  <a:lnTo>
                    <a:pt x="44" y="440"/>
                  </a:lnTo>
                  <a:lnTo>
                    <a:pt x="44" y="440"/>
                  </a:lnTo>
                  <a:lnTo>
                    <a:pt x="49" y="417"/>
                  </a:lnTo>
                  <a:lnTo>
                    <a:pt x="56" y="396"/>
                  </a:lnTo>
                  <a:lnTo>
                    <a:pt x="62" y="374"/>
                  </a:lnTo>
                  <a:lnTo>
                    <a:pt x="66" y="350"/>
                  </a:lnTo>
                  <a:lnTo>
                    <a:pt x="66" y="350"/>
                  </a:lnTo>
                  <a:lnTo>
                    <a:pt x="74" y="289"/>
                  </a:lnTo>
                  <a:lnTo>
                    <a:pt x="85" y="228"/>
                  </a:lnTo>
                  <a:lnTo>
                    <a:pt x="85" y="228"/>
                  </a:lnTo>
                  <a:lnTo>
                    <a:pt x="90" y="200"/>
                  </a:lnTo>
                  <a:lnTo>
                    <a:pt x="98" y="172"/>
                  </a:lnTo>
                  <a:lnTo>
                    <a:pt x="107" y="146"/>
                  </a:lnTo>
                  <a:lnTo>
                    <a:pt x="119" y="120"/>
                  </a:lnTo>
                  <a:lnTo>
                    <a:pt x="119" y="120"/>
                  </a:lnTo>
                  <a:lnTo>
                    <a:pt x="122" y="111"/>
                  </a:lnTo>
                  <a:lnTo>
                    <a:pt x="125" y="102"/>
                  </a:lnTo>
                  <a:lnTo>
                    <a:pt x="130" y="83"/>
                  </a:lnTo>
                  <a:lnTo>
                    <a:pt x="136" y="64"/>
                  </a:lnTo>
                  <a:lnTo>
                    <a:pt x="138" y="55"/>
                  </a:lnTo>
                  <a:lnTo>
                    <a:pt x="142" y="45"/>
                  </a:lnTo>
                  <a:lnTo>
                    <a:pt x="142" y="45"/>
                  </a:lnTo>
                  <a:lnTo>
                    <a:pt x="184" y="47"/>
                  </a:lnTo>
                  <a:lnTo>
                    <a:pt x="226" y="49"/>
                  </a:lnTo>
                  <a:lnTo>
                    <a:pt x="269" y="53"/>
                  </a:lnTo>
                  <a:lnTo>
                    <a:pt x="311" y="58"/>
                  </a:lnTo>
                  <a:lnTo>
                    <a:pt x="311" y="58"/>
                  </a:lnTo>
                  <a:lnTo>
                    <a:pt x="341" y="61"/>
                  </a:lnTo>
                  <a:lnTo>
                    <a:pt x="371" y="61"/>
                  </a:lnTo>
                  <a:lnTo>
                    <a:pt x="431" y="61"/>
                  </a:lnTo>
                  <a:lnTo>
                    <a:pt x="431" y="61"/>
                  </a:lnTo>
                  <a:lnTo>
                    <a:pt x="460" y="60"/>
                  </a:lnTo>
                  <a:lnTo>
                    <a:pt x="493" y="57"/>
                  </a:lnTo>
                  <a:lnTo>
                    <a:pt x="508" y="57"/>
                  </a:lnTo>
                  <a:lnTo>
                    <a:pt x="524" y="58"/>
                  </a:lnTo>
                  <a:lnTo>
                    <a:pt x="538" y="61"/>
                  </a:lnTo>
                  <a:lnTo>
                    <a:pt x="552" y="65"/>
                  </a:lnTo>
                  <a:lnTo>
                    <a:pt x="552" y="65"/>
                  </a:lnTo>
                  <a:lnTo>
                    <a:pt x="552" y="65"/>
                  </a:lnTo>
                  <a:lnTo>
                    <a:pt x="552" y="65"/>
                  </a:lnTo>
                  <a:lnTo>
                    <a:pt x="555" y="81"/>
                  </a:lnTo>
                  <a:lnTo>
                    <a:pt x="561" y="95"/>
                  </a:lnTo>
                  <a:lnTo>
                    <a:pt x="572" y="125"/>
                  </a:lnTo>
                  <a:lnTo>
                    <a:pt x="572" y="125"/>
                  </a:lnTo>
                  <a:lnTo>
                    <a:pt x="576" y="133"/>
                  </a:lnTo>
                  <a:lnTo>
                    <a:pt x="578" y="141"/>
                  </a:lnTo>
                  <a:lnTo>
                    <a:pt x="579" y="158"/>
                  </a:lnTo>
                  <a:lnTo>
                    <a:pt x="580" y="176"/>
                  </a:lnTo>
                  <a:lnTo>
                    <a:pt x="579" y="194"/>
                  </a:lnTo>
                  <a:lnTo>
                    <a:pt x="576" y="230"/>
                  </a:lnTo>
                  <a:lnTo>
                    <a:pt x="578" y="248"/>
                  </a:lnTo>
                  <a:lnTo>
                    <a:pt x="580" y="265"/>
                  </a:lnTo>
                  <a:lnTo>
                    <a:pt x="580" y="265"/>
                  </a:lnTo>
                  <a:lnTo>
                    <a:pt x="586" y="291"/>
                  </a:lnTo>
                  <a:lnTo>
                    <a:pt x="589" y="316"/>
                  </a:lnTo>
                  <a:lnTo>
                    <a:pt x="596" y="368"/>
                  </a:lnTo>
                  <a:lnTo>
                    <a:pt x="600" y="395"/>
                  </a:lnTo>
                  <a:lnTo>
                    <a:pt x="604" y="419"/>
                  </a:lnTo>
                  <a:lnTo>
                    <a:pt x="610" y="446"/>
                  </a:lnTo>
                  <a:lnTo>
                    <a:pt x="617" y="470"/>
                  </a:lnTo>
                  <a:lnTo>
                    <a:pt x="617" y="470"/>
                  </a:lnTo>
                  <a:lnTo>
                    <a:pt x="620" y="474"/>
                  </a:lnTo>
                  <a:lnTo>
                    <a:pt x="622" y="478"/>
                  </a:lnTo>
                  <a:lnTo>
                    <a:pt x="625" y="482"/>
                  </a:lnTo>
                  <a:lnTo>
                    <a:pt x="629" y="483"/>
                  </a:lnTo>
                  <a:lnTo>
                    <a:pt x="633" y="485"/>
                  </a:lnTo>
                  <a:lnTo>
                    <a:pt x="638" y="486"/>
                  </a:lnTo>
                  <a:lnTo>
                    <a:pt x="646" y="485"/>
                  </a:lnTo>
                  <a:lnTo>
                    <a:pt x="654" y="481"/>
                  </a:lnTo>
                  <a:lnTo>
                    <a:pt x="656" y="478"/>
                  </a:lnTo>
                  <a:lnTo>
                    <a:pt x="659" y="476"/>
                  </a:lnTo>
                  <a:lnTo>
                    <a:pt x="661" y="472"/>
                  </a:lnTo>
                  <a:lnTo>
                    <a:pt x="663" y="468"/>
                  </a:lnTo>
                  <a:lnTo>
                    <a:pt x="663" y="463"/>
                  </a:lnTo>
                  <a:lnTo>
                    <a:pt x="661" y="459"/>
                  </a:lnTo>
                  <a:lnTo>
                    <a:pt x="661" y="459"/>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grpSp>
        <p:nvGrpSpPr>
          <p:cNvPr id="192" name="组合 1276"/>
          <p:cNvGrpSpPr/>
          <p:nvPr/>
        </p:nvGrpSpPr>
        <p:grpSpPr>
          <a:xfrm>
            <a:off x="3050558" y="4883441"/>
            <a:ext cx="679503" cy="630650"/>
            <a:chOff x="3119438" y="984250"/>
            <a:chExt cx="728663" cy="676276"/>
          </a:xfrm>
        </p:grpSpPr>
        <p:sp>
          <p:nvSpPr>
            <p:cNvPr id="193" name="Freeform 463"/>
            <p:cNvSpPr/>
            <p:nvPr/>
          </p:nvSpPr>
          <p:spPr bwMode="auto">
            <a:xfrm>
              <a:off x="3146426" y="1431925"/>
              <a:ext cx="17463" cy="26988"/>
            </a:xfrm>
            <a:custGeom>
              <a:avLst/>
              <a:gdLst/>
              <a:ahLst/>
              <a:cxnLst>
                <a:cxn ang="0">
                  <a:pos x="35" y="2"/>
                </a:cxn>
                <a:cxn ang="0">
                  <a:pos x="35" y="2"/>
                </a:cxn>
                <a:cxn ang="0">
                  <a:pos x="25" y="15"/>
                </a:cxn>
                <a:cxn ang="0">
                  <a:pos x="14" y="29"/>
                </a:cxn>
                <a:cxn ang="0">
                  <a:pos x="6" y="45"/>
                </a:cxn>
                <a:cxn ang="0">
                  <a:pos x="0" y="62"/>
                </a:cxn>
                <a:cxn ang="0">
                  <a:pos x="0" y="62"/>
                </a:cxn>
                <a:cxn ang="0">
                  <a:pos x="0" y="65"/>
                </a:cxn>
                <a:cxn ang="0">
                  <a:pos x="0" y="66"/>
                </a:cxn>
                <a:cxn ang="0">
                  <a:pos x="2" y="67"/>
                </a:cxn>
                <a:cxn ang="0">
                  <a:pos x="4" y="68"/>
                </a:cxn>
                <a:cxn ang="0">
                  <a:pos x="8" y="68"/>
                </a:cxn>
                <a:cxn ang="0">
                  <a:pos x="10" y="67"/>
                </a:cxn>
                <a:cxn ang="0">
                  <a:pos x="11" y="65"/>
                </a:cxn>
                <a:cxn ang="0">
                  <a:pos x="11" y="65"/>
                </a:cxn>
                <a:cxn ang="0">
                  <a:pos x="17" y="50"/>
                </a:cxn>
                <a:cxn ang="0">
                  <a:pos x="25" y="36"/>
                </a:cxn>
                <a:cxn ang="0">
                  <a:pos x="34" y="23"/>
                </a:cxn>
                <a:cxn ang="0">
                  <a:pos x="44" y="10"/>
                </a:cxn>
                <a:cxn ang="0">
                  <a:pos x="44" y="10"/>
                </a:cxn>
                <a:cxn ang="0">
                  <a:pos x="45" y="8"/>
                </a:cxn>
                <a:cxn ang="0">
                  <a:pos x="45" y="6"/>
                </a:cxn>
                <a:cxn ang="0">
                  <a:pos x="43" y="2"/>
                </a:cxn>
                <a:cxn ang="0">
                  <a:pos x="40" y="0"/>
                </a:cxn>
                <a:cxn ang="0">
                  <a:pos x="38" y="0"/>
                </a:cxn>
                <a:cxn ang="0">
                  <a:pos x="35" y="2"/>
                </a:cxn>
                <a:cxn ang="0">
                  <a:pos x="35" y="2"/>
                </a:cxn>
              </a:cxnLst>
              <a:rect l="0" t="0" r="r" b="b"/>
              <a:pathLst>
                <a:path w="45" h="68">
                  <a:moveTo>
                    <a:pt x="35" y="2"/>
                  </a:moveTo>
                  <a:lnTo>
                    <a:pt x="35" y="2"/>
                  </a:lnTo>
                  <a:lnTo>
                    <a:pt x="25" y="15"/>
                  </a:lnTo>
                  <a:lnTo>
                    <a:pt x="14" y="29"/>
                  </a:lnTo>
                  <a:lnTo>
                    <a:pt x="6" y="45"/>
                  </a:lnTo>
                  <a:lnTo>
                    <a:pt x="0" y="62"/>
                  </a:lnTo>
                  <a:lnTo>
                    <a:pt x="0" y="62"/>
                  </a:lnTo>
                  <a:lnTo>
                    <a:pt x="0" y="65"/>
                  </a:lnTo>
                  <a:lnTo>
                    <a:pt x="0" y="66"/>
                  </a:lnTo>
                  <a:lnTo>
                    <a:pt x="2" y="67"/>
                  </a:lnTo>
                  <a:lnTo>
                    <a:pt x="4" y="68"/>
                  </a:lnTo>
                  <a:lnTo>
                    <a:pt x="8" y="68"/>
                  </a:lnTo>
                  <a:lnTo>
                    <a:pt x="10" y="67"/>
                  </a:lnTo>
                  <a:lnTo>
                    <a:pt x="11" y="65"/>
                  </a:lnTo>
                  <a:lnTo>
                    <a:pt x="11" y="65"/>
                  </a:lnTo>
                  <a:lnTo>
                    <a:pt x="17" y="50"/>
                  </a:lnTo>
                  <a:lnTo>
                    <a:pt x="25" y="36"/>
                  </a:lnTo>
                  <a:lnTo>
                    <a:pt x="34" y="23"/>
                  </a:lnTo>
                  <a:lnTo>
                    <a:pt x="44" y="10"/>
                  </a:lnTo>
                  <a:lnTo>
                    <a:pt x="44" y="10"/>
                  </a:lnTo>
                  <a:lnTo>
                    <a:pt x="45" y="8"/>
                  </a:lnTo>
                  <a:lnTo>
                    <a:pt x="45" y="6"/>
                  </a:lnTo>
                  <a:lnTo>
                    <a:pt x="43" y="2"/>
                  </a:lnTo>
                  <a:lnTo>
                    <a:pt x="40" y="0"/>
                  </a:lnTo>
                  <a:lnTo>
                    <a:pt x="38" y="0"/>
                  </a:lnTo>
                  <a:lnTo>
                    <a:pt x="35" y="2"/>
                  </a:lnTo>
                  <a:lnTo>
                    <a:pt x="3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4" name="Freeform 464"/>
            <p:cNvSpPr/>
            <p:nvPr/>
          </p:nvSpPr>
          <p:spPr bwMode="auto">
            <a:xfrm>
              <a:off x="3162301" y="1450975"/>
              <a:ext cx="23813" cy="33338"/>
            </a:xfrm>
            <a:custGeom>
              <a:avLst/>
              <a:gdLst/>
              <a:ahLst/>
              <a:cxnLst>
                <a:cxn ang="0">
                  <a:pos x="47" y="3"/>
                </a:cxn>
                <a:cxn ang="0">
                  <a:pos x="47" y="3"/>
                </a:cxn>
                <a:cxn ang="0">
                  <a:pos x="32" y="21"/>
                </a:cxn>
                <a:cxn ang="0">
                  <a:pos x="20" y="39"/>
                </a:cxn>
                <a:cxn ang="0">
                  <a:pos x="9" y="59"/>
                </a:cxn>
                <a:cxn ang="0">
                  <a:pos x="3" y="70"/>
                </a:cxn>
                <a:cxn ang="0">
                  <a:pos x="0" y="80"/>
                </a:cxn>
                <a:cxn ang="0">
                  <a:pos x="0" y="80"/>
                </a:cxn>
                <a:cxn ang="0">
                  <a:pos x="0" y="83"/>
                </a:cxn>
                <a:cxn ang="0">
                  <a:pos x="0" y="84"/>
                </a:cxn>
                <a:cxn ang="0">
                  <a:pos x="2" y="87"/>
                </a:cxn>
                <a:cxn ang="0">
                  <a:pos x="3" y="87"/>
                </a:cxn>
                <a:cxn ang="0">
                  <a:pos x="7" y="87"/>
                </a:cxn>
                <a:cxn ang="0">
                  <a:pos x="10" y="85"/>
                </a:cxn>
                <a:cxn ang="0">
                  <a:pos x="11" y="83"/>
                </a:cxn>
                <a:cxn ang="0">
                  <a:pos x="11" y="83"/>
                </a:cxn>
                <a:cxn ang="0">
                  <a:pos x="15" y="73"/>
                </a:cxn>
                <a:cxn ang="0">
                  <a:pos x="19" y="63"/>
                </a:cxn>
                <a:cxn ang="0">
                  <a:pos x="31" y="45"/>
                </a:cxn>
                <a:cxn ang="0">
                  <a:pos x="43" y="26"/>
                </a:cxn>
                <a:cxn ang="0">
                  <a:pos x="56" y="8"/>
                </a:cxn>
                <a:cxn ang="0">
                  <a:pos x="56" y="8"/>
                </a:cxn>
                <a:cxn ang="0">
                  <a:pos x="57" y="7"/>
                </a:cxn>
                <a:cxn ang="0">
                  <a:pos x="57" y="4"/>
                </a:cxn>
                <a:cxn ang="0">
                  <a:pos x="56" y="3"/>
                </a:cxn>
                <a:cxn ang="0">
                  <a:pos x="54" y="2"/>
                </a:cxn>
                <a:cxn ang="0">
                  <a:pos x="51" y="0"/>
                </a:cxn>
                <a:cxn ang="0">
                  <a:pos x="48" y="2"/>
                </a:cxn>
                <a:cxn ang="0">
                  <a:pos x="47" y="3"/>
                </a:cxn>
                <a:cxn ang="0">
                  <a:pos x="47" y="3"/>
                </a:cxn>
              </a:cxnLst>
              <a:rect l="0" t="0" r="r" b="b"/>
              <a:pathLst>
                <a:path w="57" h="87">
                  <a:moveTo>
                    <a:pt x="47" y="3"/>
                  </a:moveTo>
                  <a:lnTo>
                    <a:pt x="47" y="3"/>
                  </a:lnTo>
                  <a:lnTo>
                    <a:pt x="32" y="21"/>
                  </a:lnTo>
                  <a:lnTo>
                    <a:pt x="20" y="39"/>
                  </a:lnTo>
                  <a:lnTo>
                    <a:pt x="9" y="59"/>
                  </a:lnTo>
                  <a:lnTo>
                    <a:pt x="3" y="70"/>
                  </a:lnTo>
                  <a:lnTo>
                    <a:pt x="0" y="80"/>
                  </a:lnTo>
                  <a:lnTo>
                    <a:pt x="0" y="80"/>
                  </a:lnTo>
                  <a:lnTo>
                    <a:pt x="0" y="83"/>
                  </a:lnTo>
                  <a:lnTo>
                    <a:pt x="0" y="84"/>
                  </a:lnTo>
                  <a:lnTo>
                    <a:pt x="2" y="87"/>
                  </a:lnTo>
                  <a:lnTo>
                    <a:pt x="3" y="87"/>
                  </a:lnTo>
                  <a:lnTo>
                    <a:pt x="7" y="87"/>
                  </a:lnTo>
                  <a:lnTo>
                    <a:pt x="10" y="85"/>
                  </a:lnTo>
                  <a:lnTo>
                    <a:pt x="11" y="83"/>
                  </a:lnTo>
                  <a:lnTo>
                    <a:pt x="11" y="83"/>
                  </a:lnTo>
                  <a:lnTo>
                    <a:pt x="15" y="73"/>
                  </a:lnTo>
                  <a:lnTo>
                    <a:pt x="19" y="63"/>
                  </a:lnTo>
                  <a:lnTo>
                    <a:pt x="31" y="45"/>
                  </a:lnTo>
                  <a:lnTo>
                    <a:pt x="43" y="26"/>
                  </a:lnTo>
                  <a:lnTo>
                    <a:pt x="56" y="8"/>
                  </a:lnTo>
                  <a:lnTo>
                    <a:pt x="56" y="8"/>
                  </a:lnTo>
                  <a:lnTo>
                    <a:pt x="57" y="7"/>
                  </a:lnTo>
                  <a:lnTo>
                    <a:pt x="57" y="4"/>
                  </a:lnTo>
                  <a:lnTo>
                    <a:pt x="56" y="3"/>
                  </a:lnTo>
                  <a:lnTo>
                    <a:pt x="54" y="2"/>
                  </a:lnTo>
                  <a:lnTo>
                    <a:pt x="51" y="0"/>
                  </a:lnTo>
                  <a:lnTo>
                    <a:pt x="48" y="2"/>
                  </a:lnTo>
                  <a:lnTo>
                    <a:pt x="47" y="3"/>
                  </a:lnTo>
                  <a:lnTo>
                    <a:pt x="4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5" name="Freeform 465"/>
            <p:cNvSpPr/>
            <p:nvPr/>
          </p:nvSpPr>
          <p:spPr bwMode="auto">
            <a:xfrm>
              <a:off x="3192463" y="1466850"/>
              <a:ext cx="22225" cy="31750"/>
            </a:xfrm>
            <a:custGeom>
              <a:avLst/>
              <a:gdLst/>
              <a:ahLst/>
              <a:cxnLst>
                <a:cxn ang="0">
                  <a:pos x="42" y="5"/>
                </a:cxn>
                <a:cxn ang="0">
                  <a:pos x="42" y="5"/>
                </a:cxn>
                <a:cxn ang="0">
                  <a:pos x="40" y="14"/>
                </a:cxn>
                <a:cxn ang="0">
                  <a:pos x="36" y="22"/>
                </a:cxn>
                <a:cxn ang="0">
                  <a:pos x="30" y="30"/>
                </a:cxn>
                <a:cxn ang="0">
                  <a:pos x="25" y="38"/>
                </a:cxn>
                <a:cxn ang="0">
                  <a:pos x="25" y="38"/>
                </a:cxn>
                <a:cxn ang="0">
                  <a:pos x="20" y="46"/>
                </a:cxn>
                <a:cxn ang="0">
                  <a:pos x="13" y="55"/>
                </a:cxn>
                <a:cxn ang="0">
                  <a:pos x="2" y="71"/>
                </a:cxn>
                <a:cxn ang="0">
                  <a:pos x="2" y="71"/>
                </a:cxn>
                <a:cxn ang="0">
                  <a:pos x="0" y="73"/>
                </a:cxn>
                <a:cxn ang="0">
                  <a:pos x="0" y="76"/>
                </a:cxn>
                <a:cxn ang="0">
                  <a:pos x="2" y="77"/>
                </a:cxn>
                <a:cxn ang="0">
                  <a:pos x="3" y="79"/>
                </a:cxn>
                <a:cxn ang="0">
                  <a:pos x="7" y="80"/>
                </a:cxn>
                <a:cxn ang="0">
                  <a:pos x="10" y="79"/>
                </a:cxn>
                <a:cxn ang="0">
                  <a:pos x="11" y="77"/>
                </a:cxn>
                <a:cxn ang="0">
                  <a:pos x="11" y="77"/>
                </a:cxn>
                <a:cxn ang="0">
                  <a:pos x="25" y="58"/>
                </a:cxn>
                <a:cxn ang="0">
                  <a:pos x="38" y="37"/>
                </a:cxn>
                <a:cxn ang="0">
                  <a:pos x="38" y="37"/>
                </a:cxn>
                <a:cxn ang="0">
                  <a:pos x="48" y="22"/>
                </a:cxn>
                <a:cxn ang="0">
                  <a:pos x="51" y="14"/>
                </a:cxn>
                <a:cxn ang="0">
                  <a:pos x="54" y="5"/>
                </a:cxn>
                <a:cxn ang="0">
                  <a:pos x="54" y="5"/>
                </a:cxn>
                <a:cxn ang="0">
                  <a:pos x="54" y="3"/>
                </a:cxn>
                <a:cxn ang="0">
                  <a:pos x="53" y="1"/>
                </a:cxn>
                <a:cxn ang="0">
                  <a:pos x="51" y="0"/>
                </a:cxn>
                <a:cxn ang="0">
                  <a:pos x="49" y="0"/>
                </a:cxn>
                <a:cxn ang="0">
                  <a:pos x="45" y="1"/>
                </a:cxn>
                <a:cxn ang="0">
                  <a:pos x="44" y="3"/>
                </a:cxn>
                <a:cxn ang="0">
                  <a:pos x="42" y="5"/>
                </a:cxn>
                <a:cxn ang="0">
                  <a:pos x="42" y="5"/>
                </a:cxn>
              </a:cxnLst>
              <a:rect l="0" t="0" r="r" b="b"/>
              <a:pathLst>
                <a:path w="54" h="80">
                  <a:moveTo>
                    <a:pt x="42" y="5"/>
                  </a:moveTo>
                  <a:lnTo>
                    <a:pt x="42" y="5"/>
                  </a:lnTo>
                  <a:lnTo>
                    <a:pt x="40" y="14"/>
                  </a:lnTo>
                  <a:lnTo>
                    <a:pt x="36" y="22"/>
                  </a:lnTo>
                  <a:lnTo>
                    <a:pt x="30" y="30"/>
                  </a:lnTo>
                  <a:lnTo>
                    <a:pt x="25" y="38"/>
                  </a:lnTo>
                  <a:lnTo>
                    <a:pt x="25" y="38"/>
                  </a:lnTo>
                  <a:lnTo>
                    <a:pt x="20" y="46"/>
                  </a:lnTo>
                  <a:lnTo>
                    <a:pt x="13" y="55"/>
                  </a:lnTo>
                  <a:lnTo>
                    <a:pt x="2" y="71"/>
                  </a:lnTo>
                  <a:lnTo>
                    <a:pt x="2" y="71"/>
                  </a:lnTo>
                  <a:lnTo>
                    <a:pt x="0" y="73"/>
                  </a:lnTo>
                  <a:lnTo>
                    <a:pt x="0" y="76"/>
                  </a:lnTo>
                  <a:lnTo>
                    <a:pt x="2" y="77"/>
                  </a:lnTo>
                  <a:lnTo>
                    <a:pt x="3" y="79"/>
                  </a:lnTo>
                  <a:lnTo>
                    <a:pt x="7" y="80"/>
                  </a:lnTo>
                  <a:lnTo>
                    <a:pt x="10" y="79"/>
                  </a:lnTo>
                  <a:lnTo>
                    <a:pt x="11" y="77"/>
                  </a:lnTo>
                  <a:lnTo>
                    <a:pt x="11" y="77"/>
                  </a:lnTo>
                  <a:lnTo>
                    <a:pt x="25" y="58"/>
                  </a:lnTo>
                  <a:lnTo>
                    <a:pt x="38" y="37"/>
                  </a:lnTo>
                  <a:lnTo>
                    <a:pt x="38" y="37"/>
                  </a:lnTo>
                  <a:lnTo>
                    <a:pt x="48" y="22"/>
                  </a:lnTo>
                  <a:lnTo>
                    <a:pt x="51" y="14"/>
                  </a:lnTo>
                  <a:lnTo>
                    <a:pt x="54" y="5"/>
                  </a:lnTo>
                  <a:lnTo>
                    <a:pt x="54" y="5"/>
                  </a:lnTo>
                  <a:lnTo>
                    <a:pt x="54" y="3"/>
                  </a:lnTo>
                  <a:lnTo>
                    <a:pt x="53" y="1"/>
                  </a:lnTo>
                  <a:lnTo>
                    <a:pt x="51" y="0"/>
                  </a:lnTo>
                  <a:lnTo>
                    <a:pt x="49" y="0"/>
                  </a:lnTo>
                  <a:lnTo>
                    <a:pt x="45" y="1"/>
                  </a:lnTo>
                  <a:lnTo>
                    <a:pt x="44" y="3"/>
                  </a:lnTo>
                  <a:lnTo>
                    <a:pt x="42" y="5"/>
                  </a:lnTo>
                  <a:lnTo>
                    <a:pt x="42"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6" name="Freeform 466"/>
            <p:cNvSpPr/>
            <p:nvPr/>
          </p:nvSpPr>
          <p:spPr bwMode="auto">
            <a:xfrm>
              <a:off x="3228976" y="1474788"/>
              <a:ext cx="14288" cy="25400"/>
            </a:xfrm>
            <a:custGeom>
              <a:avLst/>
              <a:gdLst/>
              <a:ahLst/>
              <a:cxnLst>
                <a:cxn ang="0">
                  <a:pos x="27" y="4"/>
                </a:cxn>
                <a:cxn ang="0">
                  <a:pos x="27" y="4"/>
                </a:cxn>
                <a:cxn ang="0">
                  <a:pos x="24" y="10"/>
                </a:cxn>
                <a:cxn ang="0">
                  <a:pos x="20" y="17"/>
                </a:cxn>
                <a:cxn ang="0">
                  <a:pos x="16" y="23"/>
                </a:cxn>
                <a:cxn ang="0">
                  <a:pos x="13" y="30"/>
                </a:cxn>
                <a:cxn ang="0">
                  <a:pos x="13" y="30"/>
                </a:cxn>
                <a:cxn ang="0">
                  <a:pos x="9" y="35"/>
                </a:cxn>
                <a:cxn ang="0">
                  <a:pos x="7" y="40"/>
                </a:cxn>
                <a:cxn ang="0">
                  <a:pos x="7" y="40"/>
                </a:cxn>
                <a:cxn ang="0">
                  <a:pos x="4" y="48"/>
                </a:cxn>
                <a:cxn ang="0">
                  <a:pos x="1" y="55"/>
                </a:cxn>
                <a:cxn ang="0">
                  <a:pos x="1" y="55"/>
                </a:cxn>
                <a:cxn ang="0">
                  <a:pos x="0" y="57"/>
                </a:cxn>
                <a:cxn ang="0">
                  <a:pos x="1" y="60"/>
                </a:cxn>
                <a:cxn ang="0">
                  <a:pos x="4" y="62"/>
                </a:cxn>
                <a:cxn ang="0">
                  <a:pos x="5" y="64"/>
                </a:cxn>
                <a:cxn ang="0">
                  <a:pos x="8" y="64"/>
                </a:cxn>
                <a:cxn ang="0">
                  <a:pos x="9" y="62"/>
                </a:cxn>
                <a:cxn ang="0">
                  <a:pos x="10" y="61"/>
                </a:cxn>
                <a:cxn ang="0">
                  <a:pos x="10" y="61"/>
                </a:cxn>
                <a:cxn ang="0">
                  <a:pos x="14" y="51"/>
                </a:cxn>
                <a:cxn ang="0">
                  <a:pos x="14" y="51"/>
                </a:cxn>
                <a:cxn ang="0">
                  <a:pos x="16" y="47"/>
                </a:cxn>
                <a:cxn ang="0">
                  <a:pos x="18" y="43"/>
                </a:cxn>
                <a:cxn ang="0">
                  <a:pos x="22" y="36"/>
                </a:cxn>
                <a:cxn ang="0">
                  <a:pos x="22" y="36"/>
                </a:cxn>
                <a:cxn ang="0">
                  <a:pos x="26" y="28"/>
                </a:cxn>
                <a:cxn ang="0">
                  <a:pos x="30" y="21"/>
                </a:cxn>
                <a:cxn ang="0">
                  <a:pos x="34" y="14"/>
                </a:cxn>
                <a:cxn ang="0">
                  <a:pos x="38" y="6"/>
                </a:cxn>
                <a:cxn ang="0">
                  <a:pos x="38" y="6"/>
                </a:cxn>
                <a:cxn ang="0">
                  <a:pos x="38" y="4"/>
                </a:cxn>
                <a:cxn ang="0">
                  <a:pos x="38" y="2"/>
                </a:cxn>
                <a:cxn ang="0">
                  <a:pos x="37" y="0"/>
                </a:cxn>
                <a:cxn ang="0">
                  <a:pos x="34" y="0"/>
                </a:cxn>
                <a:cxn ang="0">
                  <a:pos x="30" y="0"/>
                </a:cxn>
                <a:cxn ang="0">
                  <a:pos x="29" y="1"/>
                </a:cxn>
                <a:cxn ang="0">
                  <a:pos x="27" y="4"/>
                </a:cxn>
                <a:cxn ang="0">
                  <a:pos x="27" y="4"/>
                </a:cxn>
              </a:cxnLst>
              <a:rect l="0" t="0" r="r" b="b"/>
              <a:pathLst>
                <a:path w="38" h="64">
                  <a:moveTo>
                    <a:pt x="27" y="4"/>
                  </a:moveTo>
                  <a:lnTo>
                    <a:pt x="27" y="4"/>
                  </a:lnTo>
                  <a:lnTo>
                    <a:pt x="24" y="10"/>
                  </a:lnTo>
                  <a:lnTo>
                    <a:pt x="20" y="17"/>
                  </a:lnTo>
                  <a:lnTo>
                    <a:pt x="16" y="23"/>
                  </a:lnTo>
                  <a:lnTo>
                    <a:pt x="13" y="30"/>
                  </a:lnTo>
                  <a:lnTo>
                    <a:pt x="13" y="30"/>
                  </a:lnTo>
                  <a:lnTo>
                    <a:pt x="9" y="35"/>
                  </a:lnTo>
                  <a:lnTo>
                    <a:pt x="7" y="40"/>
                  </a:lnTo>
                  <a:lnTo>
                    <a:pt x="7" y="40"/>
                  </a:lnTo>
                  <a:lnTo>
                    <a:pt x="4" y="48"/>
                  </a:lnTo>
                  <a:lnTo>
                    <a:pt x="1" y="55"/>
                  </a:lnTo>
                  <a:lnTo>
                    <a:pt x="1" y="55"/>
                  </a:lnTo>
                  <a:lnTo>
                    <a:pt x="0" y="57"/>
                  </a:lnTo>
                  <a:lnTo>
                    <a:pt x="1" y="60"/>
                  </a:lnTo>
                  <a:lnTo>
                    <a:pt x="4" y="62"/>
                  </a:lnTo>
                  <a:lnTo>
                    <a:pt x="5" y="64"/>
                  </a:lnTo>
                  <a:lnTo>
                    <a:pt x="8" y="64"/>
                  </a:lnTo>
                  <a:lnTo>
                    <a:pt x="9" y="62"/>
                  </a:lnTo>
                  <a:lnTo>
                    <a:pt x="10" y="61"/>
                  </a:lnTo>
                  <a:lnTo>
                    <a:pt x="10" y="61"/>
                  </a:lnTo>
                  <a:lnTo>
                    <a:pt x="14" y="51"/>
                  </a:lnTo>
                  <a:lnTo>
                    <a:pt x="14" y="51"/>
                  </a:lnTo>
                  <a:lnTo>
                    <a:pt x="16" y="47"/>
                  </a:lnTo>
                  <a:lnTo>
                    <a:pt x="18" y="43"/>
                  </a:lnTo>
                  <a:lnTo>
                    <a:pt x="22" y="36"/>
                  </a:lnTo>
                  <a:lnTo>
                    <a:pt x="22" y="36"/>
                  </a:lnTo>
                  <a:lnTo>
                    <a:pt x="26" y="28"/>
                  </a:lnTo>
                  <a:lnTo>
                    <a:pt x="30" y="21"/>
                  </a:lnTo>
                  <a:lnTo>
                    <a:pt x="34" y="14"/>
                  </a:lnTo>
                  <a:lnTo>
                    <a:pt x="38" y="6"/>
                  </a:lnTo>
                  <a:lnTo>
                    <a:pt x="38" y="6"/>
                  </a:lnTo>
                  <a:lnTo>
                    <a:pt x="38" y="4"/>
                  </a:lnTo>
                  <a:lnTo>
                    <a:pt x="38" y="2"/>
                  </a:lnTo>
                  <a:lnTo>
                    <a:pt x="37" y="0"/>
                  </a:lnTo>
                  <a:lnTo>
                    <a:pt x="34" y="0"/>
                  </a:lnTo>
                  <a:lnTo>
                    <a:pt x="30" y="0"/>
                  </a:lnTo>
                  <a:lnTo>
                    <a:pt x="29" y="1"/>
                  </a:lnTo>
                  <a:lnTo>
                    <a:pt x="27" y="4"/>
                  </a:lnTo>
                  <a:lnTo>
                    <a:pt x="27"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7" name="Freeform 467"/>
            <p:cNvSpPr/>
            <p:nvPr/>
          </p:nvSpPr>
          <p:spPr bwMode="auto">
            <a:xfrm>
              <a:off x="3262313" y="1473200"/>
              <a:ext cx="19050" cy="30163"/>
            </a:xfrm>
            <a:custGeom>
              <a:avLst/>
              <a:gdLst/>
              <a:ahLst/>
              <a:cxnLst>
                <a:cxn ang="0">
                  <a:pos x="39" y="4"/>
                </a:cxn>
                <a:cxn ang="0">
                  <a:pos x="39" y="4"/>
                </a:cxn>
                <a:cxn ang="0">
                  <a:pos x="30" y="20"/>
                </a:cxn>
                <a:cxn ang="0">
                  <a:pos x="19" y="36"/>
                </a:cxn>
                <a:cxn ang="0">
                  <a:pos x="10" y="51"/>
                </a:cxn>
                <a:cxn ang="0">
                  <a:pos x="1" y="68"/>
                </a:cxn>
                <a:cxn ang="0">
                  <a:pos x="1" y="68"/>
                </a:cxn>
                <a:cxn ang="0">
                  <a:pos x="0" y="71"/>
                </a:cxn>
                <a:cxn ang="0">
                  <a:pos x="0" y="74"/>
                </a:cxn>
                <a:cxn ang="0">
                  <a:pos x="2" y="76"/>
                </a:cxn>
                <a:cxn ang="0">
                  <a:pos x="8" y="78"/>
                </a:cxn>
                <a:cxn ang="0">
                  <a:pos x="9" y="76"/>
                </a:cxn>
                <a:cxn ang="0">
                  <a:pos x="10" y="74"/>
                </a:cxn>
                <a:cxn ang="0">
                  <a:pos x="10" y="74"/>
                </a:cxn>
                <a:cxn ang="0">
                  <a:pos x="19" y="58"/>
                </a:cxn>
                <a:cxn ang="0">
                  <a:pos x="30" y="42"/>
                </a:cxn>
                <a:cxn ang="0">
                  <a:pos x="39" y="25"/>
                </a:cxn>
                <a:cxn ang="0">
                  <a:pos x="48" y="10"/>
                </a:cxn>
                <a:cxn ang="0">
                  <a:pos x="48" y="10"/>
                </a:cxn>
                <a:cxn ang="0">
                  <a:pos x="49" y="7"/>
                </a:cxn>
                <a:cxn ang="0">
                  <a:pos x="49" y="4"/>
                </a:cxn>
                <a:cxn ang="0">
                  <a:pos x="45" y="2"/>
                </a:cxn>
                <a:cxn ang="0">
                  <a:pos x="42" y="0"/>
                </a:cxn>
                <a:cxn ang="0">
                  <a:pos x="40" y="2"/>
                </a:cxn>
                <a:cxn ang="0">
                  <a:pos x="39" y="4"/>
                </a:cxn>
                <a:cxn ang="0">
                  <a:pos x="39" y="4"/>
                </a:cxn>
              </a:cxnLst>
              <a:rect l="0" t="0" r="r" b="b"/>
              <a:pathLst>
                <a:path w="49" h="78">
                  <a:moveTo>
                    <a:pt x="39" y="4"/>
                  </a:moveTo>
                  <a:lnTo>
                    <a:pt x="39" y="4"/>
                  </a:lnTo>
                  <a:lnTo>
                    <a:pt x="30" y="20"/>
                  </a:lnTo>
                  <a:lnTo>
                    <a:pt x="19" y="36"/>
                  </a:lnTo>
                  <a:lnTo>
                    <a:pt x="10" y="51"/>
                  </a:lnTo>
                  <a:lnTo>
                    <a:pt x="1" y="68"/>
                  </a:lnTo>
                  <a:lnTo>
                    <a:pt x="1" y="68"/>
                  </a:lnTo>
                  <a:lnTo>
                    <a:pt x="0" y="71"/>
                  </a:lnTo>
                  <a:lnTo>
                    <a:pt x="0" y="74"/>
                  </a:lnTo>
                  <a:lnTo>
                    <a:pt x="2" y="76"/>
                  </a:lnTo>
                  <a:lnTo>
                    <a:pt x="8" y="78"/>
                  </a:lnTo>
                  <a:lnTo>
                    <a:pt x="9" y="76"/>
                  </a:lnTo>
                  <a:lnTo>
                    <a:pt x="10" y="74"/>
                  </a:lnTo>
                  <a:lnTo>
                    <a:pt x="10" y="74"/>
                  </a:lnTo>
                  <a:lnTo>
                    <a:pt x="19" y="58"/>
                  </a:lnTo>
                  <a:lnTo>
                    <a:pt x="30" y="42"/>
                  </a:lnTo>
                  <a:lnTo>
                    <a:pt x="39" y="25"/>
                  </a:lnTo>
                  <a:lnTo>
                    <a:pt x="48" y="10"/>
                  </a:lnTo>
                  <a:lnTo>
                    <a:pt x="48" y="10"/>
                  </a:lnTo>
                  <a:lnTo>
                    <a:pt x="49" y="7"/>
                  </a:lnTo>
                  <a:lnTo>
                    <a:pt x="49" y="4"/>
                  </a:lnTo>
                  <a:lnTo>
                    <a:pt x="45" y="2"/>
                  </a:lnTo>
                  <a:lnTo>
                    <a:pt x="42" y="0"/>
                  </a:lnTo>
                  <a:lnTo>
                    <a:pt x="40" y="2"/>
                  </a:lnTo>
                  <a:lnTo>
                    <a:pt x="39" y="4"/>
                  </a:lnTo>
                  <a:lnTo>
                    <a:pt x="39"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8" name="Freeform 468"/>
            <p:cNvSpPr/>
            <p:nvPr/>
          </p:nvSpPr>
          <p:spPr bwMode="auto">
            <a:xfrm>
              <a:off x="3298826" y="1471613"/>
              <a:ext cx="15875" cy="23813"/>
            </a:xfrm>
            <a:custGeom>
              <a:avLst/>
              <a:gdLst/>
              <a:ahLst/>
              <a:cxnLst>
                <a:cxn ang="0">
                  <a:pos x="32" y="3"/>
                </a:cxn>
                <a:cxn ang="0">
                  <a:pos x="32" y="3"/>
                </a:cxn>
                <a:cxn ang="0">
                  <a:pos x="25" y="17"/>
                </a:cxn>
                <a:cxn ang="0">
                  <a:pos x="17" y="28"/>
                </a:cxn>
                <a:cxn ang="0">
                  <a:pos x="8" y="40"/>
                </a:cxn>
                <a:cxn ang="0">
                  <a:pos x="0" y="52"/>
                </a:cxn>
                <a:cxn ang="0">
                  <a:pos x="0" y="52"/>
                </a:cxn>
                <a:cxn ang="0">
                  <a:pos x="0" y="54"/>
                </a:cxn>
                <a:cxn ang="0">
                  <a:pos x="0" y="57"/>
                </a:cxn>
                <a:cxn ang="0">
                  <a:pos x="3" y="60"/>
                </a:cxn>
                <a:cxn ang="0">
                  <a:pos x="7" y="61"/>
                </a:cxn>
                <a:cxn ang="0">
                  <a:pos x="9" y="60"/>
                </a:cxn>
                <a:cxn ang="0">
                  <a:pos x="11" y="58"/>
                </a:cxn>
                <a:cxn ang="0">
                  <a:pos x="11" y="58"/>
                </a:cxn>
                <a:cxn ang="0">
                  <a:pos x="19" y="45"/>
                </a:cxn>
                <a:cxn ang="0">
                  <a:pos x="26" y="34"/>
                </a:cxn>
                <a:cxn ang="0">
                  <a:pos x="34" y="22"/>
                </a:cxn>
                <a:cxn ang="0">
                  <a:pos x="41" y="9"/>
                </a:cxn>
                <a:cxn ang="0">
                  <a:pos x="41" y="9"/>
                </a:cxn>
                <a:cxn ang="0">
                  <a:pos x="42" y="6"/>
                </a:cxn>
                <a:cxn ang="0">
                  <a:pos x="41" y="3"/>
                </a:cxn>
                <a:cxn ang="0">
                  <a:pos x="38" y="1"/>
                </a:cxn>
                <a:cxn ang="0">
                  <a:pos x="37" y="0"/>
                </a:cxn>
                <a:cxn ang="0">
                  <a:pos x="34" y="0"/>
                </a:cxn>
                <a:cxn ang="0">
                  <a:pos x="33" y="1"/>
                </a:cxn>
                <a:cxn ang="0">
                  <a:pos x="32" y="3"/>
                </a:cxn>
                <a:cxn ang="0">
                  <a:pos x="32" y="3"/>
                </a:cxn>
              </a:cxnLst>
              <a:rect l="0" t="0" r="r" b="b"/>
              <a:pathLst>
                <a:path w="42" h="61">
                  <a:moveTo>
                    <a:pt x="32" y="3"/>
                  </a:moveTo>
                  <a:lnTo>
                    <a:pt x="32" y="3"/>
                  </a:lnTo>
                  <a:lnTo>
                    <a:pt x="25" y="17"/>
                  </a:lnTo>
                  <a:lnTo>
                    <a:pt x="17" y="28"/>
                  </a:lnTo>
                  <a:lnTo>
                    <a:pt x="8" y="40"/>
                  </a:lnTo>
                  <a:lnTo>
                    <a:pt x="0" y="52"/>
                  </a:lnTo>
                  <a:lnTo>
                    <a:pt x="0" y="52"/>
                  </a:lnTo>
                  <a:lnTo>
                    <a:pt x="0" y="54"/>
                  </a:lnTo>
                  <a:lnTo>
                    <a:pt x="0" y="57"/>
                  </a:lnTo>
                  <a:lnTo>
                    <a:pt x="3" y="60"/>
                  </a:lnTo>
                  <a:lnTo>
                    <a:pt x="7" y="61"/>
                  </a:lnTo>
                  <a:lnTo>
                    <a:pt x="9" y="60"/>
                  </a:lnTo>
                  <a:lnTo>
                    <a:pt x="11" y="58"/>
                  </a:lnTo>
                  <a:lnTo>
                    <a:pt x="11" y="58"/>
                  </a:lnTo>
                  <a:lnTo>
                    <a:pt x="19" y="45"/>
                  </a:lnTo>
                  <a:lnTo>
                    <a:pt x="26" y="34"/>
                  </a:lnTo>
                  <a:lnTo>
                    <a:pt x="34" y="22"/>
                  </a:lnTo>
                  <a:lnTo>
                    <a:pt x="41" y="9"/>
                  </a:lnTo>
                  <a:lnTo>
                    <a:pt x="41" y="9"/>
                  </a:lnTo>
                  <a:lnTo>
                    <a:pt x="42" y="6"/>
                  </a:lnTo>
                  <a:lnTo>
                    <a:pt x="41" y="3"/>
                  </a:lnTo>
                  <a:lnTo>
                    <a:pt x="38" y="1"/>
                  </a:lnTo>
                  <a:lnTo>
                    <a:pt x="37" y="0"/>
                  </a:lnTo>
                  <a:lnTo>
                    <a:pt x="34" y="0"/>
                  </a:lnTo>
                  <a:lnTo>
                    <a:pt x="33" y="1"/>
                  </a:lnTo>
                  <a:lnTo>
                    <a:pt x="32" y="3"/>
                  </a:lnTo>
                  <a:lnTo>
                    <a:pt x="32"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199" name="Freeform 469"/>
            <p:cNvSpPr/>
            <p:nvPr/>
          </p:nvSpPr>
          <p:spPr bwMode="auto">
            <a:xfrm>
              <a:off x="3333751" y="1468438"/>
              <a:ext cx="12700" cy="23813"/>
            </a:xfrm>
            <a:custGeom>
              <a:avLst/>
              <a:gdLst/>
              <a:ahLst/>
              <a:cxnLst>
                <a:cxn ang="0">
                  <a:pos x="22" y="5"/>
                </a:cxn>
                <a:cxn ang="0">
                  <a:pos x="22" y="5"/>
                </a:cxn>
                <a:cxn ang="0">
                  <a:pos x="21" y="10"/>
                </a:cxn>
                <a:cxn ang="0">
                  <a:pos x="17" y="16"/>
                </a:cxn>
                <a:cxn ang="0">
                  <a:pos x="14" y="21"/>
                </a:cxn>
                <a:cxn ang="0">
                  <a:pos x="12" y="26"/>
                </a:cxn>
                <a:cxn ang="0">
                  <a:pos x="12" y="26"/>
                </a:cxn>
                <a:cxn ang="0">
                  <a:pos x="8" y="39"/>
                </a:cxn>
                <a:cxn ang="0">
                  <a:pos x="5" y="46"/>
                </a:cxn>
                <a:cxn ang="0">
                  <a:pos x="1" y="51"/>
                </a:cxn>
                <a:cxn ang="0">
                  <a:pos x="1" y="51"/>
                </a:cxn>
                <a:cxn ang="0">
                  <a:pos x="0" y="52"/>
                </a:cxn>
                <a:cxn ang="0">
                  <a:pos x="0" y="55"/>
                </a:cxn>
                <a:cxn ang="0">
                  <a:pos x="1" y="59"/>
                </a:cxn>
                <a:cxn ang="0">
                  <a:pos x="5" y="60"/>
                </a:cxn>
                <a:cxn ang="0">
                  <a:pos x="8" y="60"/>
                </a:cxn>
                <a:cxn ang="0">
                  <a:pos x="9" y="59"/>
                </a:cxn>
                <a:cxn ang="0">
                  <a:pos x="9" y="59"/>
                </a:cxn>
                <a:cxn ang="0">
                  <a:pos x="13" y="54"/>
                </a:cxn>
                <a:cxn ang="0">
                  <a:pos x="17" y="48"/>
                </a:cxn>
                <a:cxn ang="0">
                  <a:pos x="21" y="35"/>
                </a:cxn>
                <a:cxn ang="0">
                  <a:pos x="21" y="35"/>
                </a:cxn>
                <a:cxn ang="0">
                  <a:pos x="23" y="27"/>
                </a:cxn>
                <a:cxn ang="0">
                  <a:pos x="27" y="21"/>
                </a:cxn>
                <a:cxn ang="0">
                  <a:pos x="31" y="13"/>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0">
                  <a:moveTo>
                    <a:pt x="22" y="5"/>
                  </a:moveTo>
                  <a:lnTo>
                    <a:pt x="22" y="5"/>
                  </a:lnTo>
                  <a:lnTo>
                    <a:pt x="21" y="10"/>
                  </a:lnTo>
                  <a:lnTo>
                    <a:pt x="17" y="16"/>
                  </a:lnTo>
                  <a:lnTo>
                    <a:pt x="14" y="21"/>
                  </a:lnTo>
                  <a:lnTo>
                    <a:pt x="12" y="26"/>
                  </a:lnTo>
                  <a:lnTo>
                    <a:pt x="12" y="26"/>
                  </a:lnTo>
                  <a:lnTo>
                    <a:pt x="8" y="39"/>
                  </a:lnTo>
                  <a:lnTo>
                    <a:pt x="5" y="46"/>
                  </a:lnTo>
                  <a:lnTo>
                    <a:pt x="1" y="51"/>
                  </a:lnTo>
                  <a:lnTo>
                    <a:pt x="1" y="51"/>
                  </a:lnTo>
                  <a:lnTo>
                    <a:pt x="0" y="52"/>
                  </a:lnTo>
                  <a:lnTo>
                    <a:pt x="0" y="55"/>
                  </a:lnTo>
                  <a:lnTo>
                    <a:pt x="1" y="59"/>
                  </a:lnTo>
                  <a:lnTo>
                    <a:pt x="5" y="60"/>
                  </a:lnTo>
                  <a:lnTo>
                    <a:pt x="8" y="60"/>
                  </a:lnTo>
                  <a:lnTo>
                    <a:pt x="9" y="59"/>
                  </a:lnTo>
                  <a:lnTo>
                    <a:pt x="9" y="59"/>
                  </a:lnTo>
                  <a:lnTo>
                    <a:pt x="13" y="54"/>
                  </a:lnTo>
                  <a:lnTo>
                    <a:pt x="17" y="48"/>
                  </a:lnTo>
                  <a:lnTo>
                    <a:pt x="21" y="35"/>
                  </a:lnTo>
                  <a:lnTo>
                    <a:pt x="21" y="35"/>
                  </a:lnTo>
                  <a:lnTo>
                    <a:pt x="23" y="27"/>
                  </a:lnTo>
                  <a:lnTo>
                    <a:pt x="27" y="21"/>
                  </a:lnTo>
                  <a:lnTo>
                    <a:pt x="31" y="13"/>
                  </a:lnTo>
                  <a:lnTo>
                    <a:pt x="34" y="5"/>
                  </a:lnTo>
                  <a:lnTo>
                    <a:pt x="34" y="5"/>
                  </a:lnTo>
                  <a:lnTo>
                    <a:pt x="34" y="3"/>
                  </a:lnTo>
                  <a:lnTo>
                    <a:pt x="33" y="1"/>
                  </a:lnTo>
                  <a:lnTo>
                    <a:pt x="31" y="0"/>
                  </a:lnTo>
                  <a:lnTo>
                    <a:pt x="29" y="0"/>
                  </a:lnTo>
                  <a:lnTo>
                    <a:pt x="25" y="1"/>
                  </a:lnTo>
                  <a:lnTo>
                    <a:pt x="23" y="3"/>
                  </a:lnTo>
                  <a:lnTo>
                    <a:pt x="22" y="5"/>
                  </a:lnTo>
                  <a:lnTo>
                    <a:pt x="22"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0" name="Freeform 470"/>
            <p:cNvSpPr/>
            <p:nvPr/>
          </p:nvSpPr>
          <p:spPr bwMode="auto">
            <a:xfrm>
              <a:off x="3589338" y="1428750"/>
              <a:ext cx="19050" cy="22225"/>
            </a:xfrm>
            <a:custGeom>
              <a:avLst/>
              <a:gdLst/>
              <a:ahLst/>
              <a:cxnLst>
                <a:cxn ang="0">
                  <a:pos x="35" y="2"/>
                </a:cxn>
                <a:cxn ang="0">
                  <a:pos x="35" y="2"/>
                </a:cxn>
                <a:cxn ang="0">
                  <a:pos x="1" y="48"/>
                </a:cxn>
                <a:cxn ang="0">
                  <a:pos x="1" y="48"/>
                </a:cxn>
                <a:cxn ang="0">
                  <a:pos x="0" y="51"/>
                </a:cxn>
                <a:cxn ang="0">
                  <a:pos x="0" y="52"/>
                </a:cxn>
                <a:cxn ang="0">
                  <a:pos x="1" y="55"/>
                </a:cxn>
                <a:cxn ang="0">
                  <a:pos x="3" y="56"/>
                </a:cxn>
                <a:cxn ang="0">
                  <a:pos x="8" y="56"/>
                </a:cxn>
                <a:cxn ang="0">
                  <a:pos x="9" y="56"/>
                </a:cxn>
                <a:cxn ang="0">
                  <a:pos x="12" y="53"/>
                </a:cxn>
                <a:cxn ang="0">
                  <a:pos x="12" y="53"/>
                </a:cxn>
                <a:cxn ang="0">
                  <a:pos x="46" y="9"/>
                </a:cxn>
                <a:cxn ang="0">
                  <a:pos x="46" y="9"/>
                </a:cxn>
                <a:cxn ang="0">
                  <a:pos x="47" y="6"/>
                </a:cxn>
                <a:cxn ang="0">
                  <a:pos x="46" y="4"/>
                </a:cxn>
                <a:cxn ang="0">
                  <a:pos x="46" y="2"/>
                </a:cxn>
                <a:cxn ang="0">
                  <a:pos x="45" y="1"/>
                </a:cxn>
                <a:cxn ang="0">
                  <a:pos x="39" y="0"/>
                </a:cxn>
                <a:cxn ang="0">
                  <a:pos x="38" y="1"/>
                </a:cxn>
                <a:cxn ang="0">
                  <a:pos x="35" y="2"/>
                </a:cxn>
                <a:cxn ang="0">
                  <a:pos x="35" y="2"/>
                </a:cxn>
              </a:cxnLst>
              <a:rect l="0" t="0" r="r" b="b"/>
              <a:pathLst>
                <a:path w="47" h="56">
                  <a:moveTo>
                    <a:pt x="35" y="2"/>
                  </a:moveTo>
                  <a:lnTo>
                    <a:pt x="35" y="2"/>
                  </a:lnTo>
                  <a:lnTo>
                    <a:pt x="1" y="48"/>
                  </a:lnTo>
                  <a:lnTo>
                    <a:pt x="1" y="48"/>
                  </a:lnTo>
                  <a:lnTo>
                    <a:pt x="0" y="51"/>
                  </a:lnTo>
                  <a:lnTo>
                    <a:pt x="0" y="52"/>
                  </a:lnTo>
                  <a:lnTo>
                    <a:pt x="1" y="55"/>
                  </a:lnTo>
                  <a:lnTo>
                    <a:pt x="3" y="56"/>
                  </a:lnTo>
                  <a:lnTo>
                    <a:pt x="8" y="56"/>
                  </a:lnTo>
                  <a:lnTo>
                    <a:pt x="9" y="56"/>
                  </a:lnTo>
                  <a:lnTo>
                    <a:pt x="12" y="53"/>
                  </a:lnTo>
                  <a:lnTo>
                    <a:pt x="12" y="53"/>
                  </a:lnTo>
                  <a:lnTo>
                    <a:pt x="46" y="9"/>
                  </a:lnTo>
                  <a:lnTo>
                    <a:pt x="46" y="9"/>
                  </a:lnTo>
                  <a:lnTo>
                    <a:pt x="47" y="6"/>
                  </a:lnTo>
                  <a:lnTo>
                    <a:pt x="46" y="4"/>
                  </a:lnTo>
                  <a:lnTo>
                    <a:pt x="46" y="2"/>
                  </a:lnTo>
                  <a:lnTo>
                    <a:pt x="45" y="1"/>
                  </a:lnTo>
                  <a:lnTo>
                    <a:pt x="39" y="0"/>
                  </a:lnTo>
                  <a:lnTo>
                    <a:pt x="38" y="1"/>
                  </a:lnTo>
                  <a:lnTo>
                    <a:pt x="35" y="2"/>
                  </a:lnTo>
                  <a:lnTo>
                    <a:pt x="3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1" name="Freeform 471"/>
            <p:cNvSpPr/>
            <p:nvPr/>
          </p:nvSpPr>
          <p:spPr bwMode="auto">
            <a:xfrm>
              <a:off x="3606801" y="1447800"/>
              <a:ext cx="22225" cy="30163"/>
            </a:xfrm>
            <a:custGeom>
              <a:avLst/>
              <a:gdLst/>
              <a:ahLst/>
              <a:cxnLst>
                <a:cxn ang="0">
                  <a:pos x="47" y="2"/>
                </a:cxn>
                <a:cxn ang="0">
                  <a:pos x="47" y="2"/>
                </a:cxn>
                <a:cxn ang="0">
                  <a:pos x="33" y="17"/>
                </a:cxn>
                <a:cxn ang="0">
                  <a:pos x="21" y="33"/>
                </a:cxn>
                <a:cxn ang="0">
                  <a:pos x="11" y="50"/>
                </a:cxn>
                <a:cxn ang="0">
                  <a:pos x="0" y="68"/>
                </a:cxn>
                <a:cxn ang="0">
                  <a:pos x="0" y="68"/>
                </a:cxn>
                <a:cxn ang="0">
                  <a:pos x="0" y="70"/>
                </a:cxn>
                <a:cxn ang="0">
                  <a:pos x="0" y="72"/>
                </a:cxn>
                <a:cxn ang="0">
                  <a:pos x="3" y="76"/>
                </a:cxn>
                <a:cxn ang="0">
                  <a:pos x="7" y="76"/>
                </a:cxn>
                <a:cxn ang="0">
                  <a:pos x="8" y="75"/>
                </a:cxn>
                <a:cxn ang="0">
                  <a:pos x="11" y="74"/>
                </a:cxn>
                <a:cxn ang="0">
                  <a:pos x="11" y="74"/>
                </a:cxn>
                <a:cxn ang="0">
                  <a:pos x="20" y="57"/>
                </a:cxn>
                <a:cxn ang="0">
                  <a:pos x="30" y="40"/>
                </a:cxn>
                <a:cxn ang="0">
                  <a:pos x="42" y="25"/>
                </a:cxn>
                <a:cxn ang="0">
                  <a:pos x="55" y="10"/>
                </a:cxn>
                <a:cxn ang="0">
                  <a:pos x="55" y="10"/>
                </a:cxn>
                <a:cxn ang="0">
                  <a:pos x="57" y="8"/>
                </a:cxn>
                <a:cxn ang="0">
                  <a:pos x="57" y="6"/>
                </a:cxn>
                <a:cxn ang="0">
                  <a:pos x="55" y="2"/>
                </a:cxn>
                <a:cxn ang="0">
                  <a:pos x="51" y="0"/>
                </a:cxn>
                <a:cxn ang="0">
                  <a:pos x="49" y="0"/>
                </a:cxn>
                <a:cxn ang="0">
                  <a:pos x="47" y="2"/>
                </a:cxn>
                <a:cxn ang="0">
                  <a:pos x="47" y="2"/>
                </a:cxn>
              </a:cxnLst>
              <a:rect l="0" t="0" r="r" b="b"/>
              <a:pathLst>
                <a:path w="57" h="76">
                  <a:moveTo>
                    <a:pt x="47" y="2"/>
                  </a:moveTo>
                  <a:lnTo>
                    <a:pt x="47" y="2"/>
                  </a:lnTo>
                  <a:lnTo>
                    <a:pt x="33" y="17"/>
                  </a:lnTo>
                  <a:lnTo>
                    <a:pt x="21" y="33"/>
                  </a:lnTo>
                  <a:lnTo>
                    <a:pt x="11" y="50"/>
                  </a:lnTo>
                  <a:lnTo>
                    <a:pt x="0" y="68"/>
                  </a:lnTo>
                  <a:lnTo>
                    <a:pt x="0" y="68"/>
                  </a:lnTo>
                  <a:lnTo>
                    <a:pt x="0" y="70"/>
                  </a:lnTo>
                  <a:lnTo>
                    <a:pt x="0" y="72"/>
                  </a:lnTo>
                  <a:lnTo>
                    <a:pt x="3" y="76"/>
                  </a:lnTo>
                  <a:lnTo>
                    <a:pt x="7" y="76"/>
                  </a:lnTo>
                  <a:lnTo>
                    <a:pt x="8" y="75"/>
                  </a:lnTo>
                  <a:lnTo>
                    <a:pt x="11" y="74"/>
                  </a:lnTo>
                  <a:lnTo>
                    <a:pt x="11" y="74"/>
                  </a:lnTo>
                  <a:lnTo>
                    <a:pt x="20" y="57"/>
                  </a:lnTo>
                  <a:lnTo>
                    <a:pt x="30" y="40"/>
                  </a:lnTo>
                  <a:lnTo>
                    <a:pt x="42" y="25"/>
                  </a:lnTo>
                  <a:lnTo>
                    <a:pt x="55" y="10"/>
                  </a:lnTo>
                  <a:lnTo>
                    <a:pt x="55" y="10"/>
                  </a:lnTo>
                  <a:lnTo>
                    <a:pt x="57" y="8"/>
                  </a:lnTo>
                  <a:lnTo>
                    <a:pt x="57" y="6"/>
                  </a:lnTo>
                  <a:lnTo>
                    <a:pt x="55" y="2"/>
                  </a:lnTo>
                  <a:lnTo>
                    <a:pt x="51" y="0"/>
                  </a:lnTo>
                  <a:lnTo>
                    <a:pt x="49" y="0"/>
                  </a:lnTo>
                  <a:lnTo>
                    <a:pt x="47" y="2"/>
                  </a:lnTo>
                  <a:lnTo>
                    <a:pt x="47"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2" name="Freeform 472"/>
            <p:cNvSpPr/>
            <p:nvPr/>
          </p:nvSpPr>
          <p:spPr bwMode="auto">
            <a:xfrm>
              <a:off x="3629026" y="1465263"/>
              <a:ext cx="23813" cy="31750"/>
            </a:xfrm>
            <a:custGeom>
              <a:avLst/>
              <a:gdLst/>
              <a:ahLst/>
              <a:cxnLst>
                <a:cxn ang="0">
                  <a:pos x="47" y="3"/>
                </a:cxn>
                <a:cxn ang="0">
                  <a:pos x="47" y="3"/>
                </a:cxn>
                <a:cxn ang="0">
                  <a:pos x="22" y="37"/>
                </a:cxn>
                <a:cxn ang="0">
                  <a:pos x="11" y="54"/>
                </a:cxn>
                <a:cxn ang="0">
                  <a:pos x="1" y="71"/>
                </a:cxn>
                <a:cxn ang="0">
                  <a:pos x="1" y="71"/>
                </a:cxn>
                <a:cxn ang="0">
                  <a:pos x="0" y="73"/>
                </a:cxn>
                <a:cxn ang="0">
                  <a:pos x="0" y="76"/>
                </a:cxn>
                <a:cxn ang="0">
                  <a:pos x="3" y="79"/>
                </a:cxn>
                <a:cxn ang="0">
                  <a:pos x="7" y="80"/>
                </a:cxn>
                <a:cxn ang="0">
                  <a:pos x="9" y="79"/>
                </a:cxn>
                <a:cxn ang="0">
                  <a:pos x="10" y="77"/>
                </a:cxn>
                <a:cxn ang="0">
                  <a:pos x="10" y="77"/>
                </a:cxn>
                <a:cxn ang="0">
                  <a:pos x="20" y="59"/>
                </a:cxn>
                <a:cxn ang="0">
                  <a:pos x="32" y="42"/>
                </a:cxn>
                <a:cxn ang="0">
                  <a:pos x="56" y="8"/>
                </a:cxn>
                <a:cxn ang="0">
                  <a:pos x="56" y="8"/>
                </a:cxn>
                <a:cxn ang="0">
                  <a:pos x="57" y="7"/>
                </a:cxn>
                <a:cxn ang="0">
                  <a:pos x="57" y="4"/>
                </a:cxn>
                <a:cxn ang="0">
                  <a:pos x="56" y="3"/>
                </a:cxn>
                <a:cxn ang="0">
                  <a:pos x="54" y="1"/>
                </a:cxn>
                <a:cxn ang="0">
                  <a:pos x="51" y="0"/>
                </a:cxn>
                <a:cxn ang="0">
                  <a:pos x="48" y="1"/>
                </a:cxn>
                <a:cxn ang="0">
                  <a:pos x="47" y="3"/>
                </a:cxn>
                <a:cxn ang="0">
                  <a:pos x="47" y="3"/>
                </a:cxn>
              </a:cxnLst>
              <a:rect l="0" t="0" r="r" b="b"/>
              <a:pathLst>
                <a:path w="57" h="80">
                  <a:moveTo>
                    <a:pt x="47" y="3"/>
                  </a:moveTo>
                  <a:lnTo>
                    <a:pt x="47" y="3"/>
                  </a:lnTo>
                  <a:lnTo>
                    <a:pt x="22" y="37"/>
                  </a:lnTo>
                  <a:lnTo>
                    <a:pt x="11" y="54"/>
                  </a:lnTo>
                  <a:lnTo>
                    <a:pt x="1" y="71"/>
                  </a:lnTo>
                  <a:lnTo>
                    <a:pt x="1" y="71"/>
                  </a:lnTo>
                  <a:lnTo>
                    <a:pt x="0" y="73"/>
                  </a:lnTo>
                  <a:lnTo>
                    <a:pt x="0" y="76"/>
                  </a:lnTo>
                  <a:lnTo>
                    <a:pt x="3" y="79"/>
                  </a:lnTo>
                  <a:lnTo>
                    <a:pt x="7" y="80"/>
                  </a:lnTo>
                  <a:lnTo>
                    <a:pt x="9" y="79"/>
                  </a:lnTo>
                  <a:lnTo>
                    <a:pt x="10" y="77"/>
                  </a:lnTo>
                  <a:lnTo>
                    <a:pt x="10" y="77"/>
                  </a:lnTo>
                  <a:lnTo>
                    <a:pt x="20" y="59"/>
                  </a:lnTo>
                  <a:lnTo>
                    <a:pt x="32" y="42"/>
                  </a:lnTo>
                  <a:lnTo>
                    <a:pt x="56" y="8"/>
                  </a:lnTo>
                  <a:lnTo>
                    <a:pt x="56" y="8"/>
                  </a:lnTo>
                  <a:lnTo>
                    <a:pt x="57" y="7"/>
                  </a:lnTo>
                  <a:lnTo>
                    <a:pt x="57" y="4"/>
                  </a:lnTo>
                  <a:lnTo>
                    <a:pt x="56" y="3"/>
                  </a:lnTo>
                  <a:lnTo>
                    <a:pt x="54" y="1"/>
                  </a:lnTo>
                  <a:lnTo>
                    <a:pt x="51" y="0"/>
                  </a:lnTo>
                  <a:lnTo>
                    <a:pt x="48" y="1"/>
                  </a:lnTo>
                  <a:lnTo>
                    <a:pt x="47" y="3"/>
                  </a:lnTo>
                  <a:lnTo>
                    <a:pt x="4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3" name="Freeform 473"/>
            <p:cNvSpPr/>
            <p:nvPr/>
          </p:nvSpPr>
          <p:spPr bwMode="auto">
            <a:xfrm>
              <a:off x="3656013" y="1474788"/>
              <a:ext cx="20638" cy="28575"/>
            </a:xfrm>
            <a:custGeom>
              <a:avLst/>
              <a:gdLst/>
              <a:ahLst/>
              <a:cxnLst>
                <a:cxn ang="0">
                  <a:pos x="39" y="3"/>
                </a:cxn>
                <a:cxn ang="0">
                  <a:pos x="39" y="3"/>
                </a:cxn>
                <a:cxn ang="0">
                  <a:pos x="30" y="17"/>
                </a:cxn>
                <a:cxn ang="0">
                  <a:pos x="20" y="30"/>
                </a:cxn>
                <a:cxn ang="0">
                  <a:pos x="20" y="30"/>
                </a:cxn>
                <a:cxn ang="0">
                  <a:pos x="15" y="38"/>
                </a:cxn>
                <a:cxn ang="0">
                  <a:pos x="10" y="47"/>
                </a:cxn>
                <a:cxn ang="0">
                  <a:pos x="1" y="64"/>
                </a:cxn>
                <a:cxn ang="0">
                  <a:pos x="1" y="64"/>
                </a:cxn>
                <a:cxn ang="0">
                  <a:pos x="0" y="67"/>
                </a:cxn>
                <a:cxn ang="0">
                  <a:pos x="1" y="68"/>
                </a:cxn>
                <a:cxn ang="0">
                  <a:pos x="3" y="72"/>
                </a:cxn>
                <a:cxn ang="0">
                  <a:pos x="7" y="72"/>
                </a:cxn>
                <a:cxn ang="0">
                  <a:pos x="9" y="72"/>
                </a:cxn>
                <a:cxn ang="0">
                  <a:pos x="11" y="70"/>
                </a:cxn>
                <a:cxn ang="0">
                  <a:pos x="11" y="70"/>
                </a:cxn>
                <a:cxn ang="0">
                  <a:pos x="20" y="53"/>
                </a:cxn>
                <a:cxn ang="0">
                  <a:pos x="30" y="36"/>
                </a:cxn>
                <a:cxn ang="0">
                  <a:pos x="30" y="36"/>
                </a:cxn>
                <a:cxn ang="0">
                  <a:pos x="40" y="23"/>
                </a:cxn>
                <a:cxn ang="0">
                  <a:pos x="44" y="16"/>
                </a:cxn>
                <a:cxn ang="0">
                  <a:pos x="49" y="10"/>
                </a:cxn>
                <a:cxn ang="0">
                  <a:pos x="49" y="10"/>
                </a:cxn>
                <a:cxn ang="0">
                  <a:pos x="49" y="7"/>
                </a:cxn>
                <a:cxn ang="0">
                  <a:pos x="49" y="4"/>
                </a:cxn>
                <a:cxn ang="0">
                  <a:pos x="47" y="2"/>
                </a:cxn>
                <a:cxn ang="0">
                  <a:pos x="43" y="0"/>
                </a:cxn>
                <a:cxn ang="0">
                  <a:pos x="40" y="2"/>
                </a:cxn>
                <a:cxn ang="0">
                  <a:pos x="39" y="3"/>
                </a:cxn>
                <a:cxn ang="0">
                  <a:pos x="39" y="3"/>
                </a:cxn>
              </a:cxnLst>
              <a:rect l="0" t="0" r="r" b="b"/>
              <a:pathLst>
                <a:path w="49" h="72">
                  <a:moveTo>
                    <a:pt x="39" y="3"/>
                  </a:moveTo>
                  <a:lnTo>
                    <a:pt x="39" y="3"/>
                  </a:lnTo>
                  <a:lnTo>
                    <a:pt x="30" y="17"/>
                  </a:lnTo>
                  <a:lnTo>
                    <a:pt x="20" y="30"/>
                  </a:lnTo>
                  <a:lnTo>
                    <a:pt x="20" y="30"/>
                  </a:lnTo>
                  <a:lnTo>
                    <a:pt x="15" y="38"/>
                  </a:lnTo>
                  <a:lnTo>
                    <a:pt x="10" y="47"/>
                  </a:lnTo>
                  <a:lnTo>
                    <a:pt x="1" y="64"/>
                  </a:lnTo>
                  <a:lnTo>
                    <a:pt x="1" y="64"/>
                  </a:lnTo>
                  <a:lnTo>
                    <a:pt x="0" y="67"/>
                  </a:lnTo>
                  <a:lnTo>
                    <a:pt x="1" y="68"/>
                  </a:lnTo>
                  <a:lnTo>
                    <a:pt x="3" y="72"/>
                  </a:lnTo>
                  <a:lnTo>
                    <a:pt x="7" y="72"/>
                  </a:lnTo>
                  <a:lnTo>
                    <a:pt x="9" y="72"/>
                  </a:lnTo>
                  <a:lnTo>
                    <a:pt x="11" y="70"/>
                  </a:lnTo>
                  <a:lnTo>
                    <a:pt x="11" y="70"/>
                  </a:lnTo>
                  <a:lnTo>
                    <a:pt x="20" y="53"/>
                  </a:lnTo>
                  <a:lnTo>
                    <a:pt x="30" y="36"/>
                  </a:lnTo>
                  <a:lnTo>
                    <a:pt x="30" y="36"/>
                  </a:lnTo>
                  <a:lnTo>
                    <a:pt x="40" y="23"/>
                  </a:lnTo>
                  <a:lnTo>
                    <a:pt x="44" y="16"/>
                  </a:lnTo>
                  <a:lnTo>
                    <a:pt x="49" y="10"/>
                  </a:lnTo>
                  <a:lnTo>
                    <a:pt x="49" y="10"/>
                  </a:lnTo>
                  <a:lnTo>
                    <a:pt x="49" y="7"/>
                  </a:lnTo>
                  <a:lnTo>
                    <a:pt x="49" y="4"/>
                  </a:lnTo>
                  <a:lnTo>
                    <a:pt x="47" y="2"/>
                  </a:lnTo>
                  <a:lnTo>
                    <a:pt x="43" y="0"/>
                  </a:lnTo>
                  <a:lnTo>
                    <a:pt x="40" y="2"/>
                  </a:lnTo>
                  <a:lnTo>
                    <a:pt x="39" y="3"/>
                  </a:lnTo>
                  <a:lnTo>
                    <a:pt x="39"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4" name="Freeform 474"/>
            <p:cNvSpPr/>
            <p:nvPr/>
          </p:nvSpPr>
          <p:spPr bwMode="auto">
            <a:xfrm>
              <a:off x="3692526" y="1479550"/>
              <a:ext cx="22225" cy="26988"/>
            </a:xfrm>
            <a:custGeom>
              <a:avLst/>
              <a:gdLst/>
              <a:ahLst/>
              <a:cxnLst>
                <a:cxn ang="0">
                  <a:pos x="48" y="1"/>
                </a:cxn>
                <a:cxn ang="0">
                  <a:pos x="48" y="1"/>
                </a:cxn>
                <a:cxn ang="0">
                  <a:pos x="42" y="9"/>
                </a:cxn>
                <a:cxn ang="0">
                  <a:pos x="38" y="16"/>
                </a:cxn>
                <a:cxn ang="0">
                  <a:pos x="33" y="24"/>
                </a:cxn>
                <a:cxn ang="0">
                  <a:pos x="26" y="30"/>
                </a:cxn>
                <a:cxn ang="0">
                  <a:pos x="26" y="30"/>
                </a:cxn>
                <a:cxn ang="0">
                  <a:pos x="13" y="45"/>
                </a:cxn>
                <a:cxn ang="0">
                  <a:pos x="1" y="60"/>
                </a:cxn>
                <a:cxn ang="0">
                  <a:pos x="1" y="60"/>
                </a:cxn>
                <a:cxn ang="0">
                  <a:pos x="0" y="63"/>
                </a:cxn>
                <a:cxn ang="0">
                  <a:pos x="0" y="64"/>
                </a:cxn>
                <a:cxn ang="0">
                  <a:pos x="1" y="66"/>
                </a:cxn>
                <a:cxn ang="0">
                  <a:pos x="3" y="67"/>
                </a:cxn>
                <a:cxn ang="0">
                  <a:pos x="7" y="68"/>
                </a:cxn>
                <a:cxn ang="0">
                  <a:pos x="9" y="68"/>
                </a:cxn>
                <a:cxn ang="0">
                  <a:pos x="11" y="66"/>
                </a:cxn>
                <a:cxn ang="0">
                  <a:pos x="11" y="66"/>
                </a:cxn>
                <a:cxn ang="0">
                  <a:pos x="24" y="51"/>
                </a:cxn>
                <a:cxn ang="0">
                  <a:pos x="37" y="37"/>
                </a:cxn>
                <a:cxn ang="0">
                  <a:pos x="37" y="37"/>
                </a:cxn>
                <a:cxn ang="0">
                  <a:pos x="42" y="30"/>
                </a:cxn>
                <a:cxn ang="0">
                  <a:pos x="47" y="24"/>
                </a:cxn>
                <a:cxn ang="0">
                  <a:pos x="51" y="16"/>
                </a:cxn>
                <a:cxn ang="0">
                  <a:pos x="56" y="9"/>
                </a:cxn>
                <a:cxn ang="0">
                  <a:pos x="56" y="9"/>
                </a:cxn>
                <a:cxn ang="0">
                  <a:pos x="58" y="8"/>
                </a:cxn>
                <a:cxn ang="0">
                  <a:pos x="58" y="5"/>
                </a:cxn>
                <a:cxn ang="0">
                  <a:pos x="55" y="1"/>
                </a:cxn>
                <a:cxn ang="0">
                  <a:pos x="52" y="0"/>
                </a:cxn>
                <a:cxn ang="0">
                  <a:pos x="50" y="0"/>
                </a:cxn>
                <a:cxn ang="0">
                  <a:pos x="48" y="1"/>
                </a:cxn>
                <a:cxn ang="0">
                  <a:pos x="48" y="1"/>
                </a:cxn>
              </a:cxnLst>
              <a:rect l="0" t="0" r="r" b="b"/>
              <a:pathLst>
                <a:path w="58" h="68">
                  <a:moveTo>
                    <a:pt x="48" y="1"/>
                  </a:moveTo>
                  <a:lnTo>
                    <a:pt x="48" y="1"/>
                  </a:lnTo>
                  <a:lnTo>
                    <a:pt x="42" y="9"/>
                  </a:lnTo>
                  <a:lnTo>
                    <a:pt x="38" y="16"/>
                  </a:lnTo>
                  <a:lnTo>
                    <a:pt x="33" y="24"/>
                  </a:lnTo>
                  <a:lnTo>
                    <a:pt x="26" y="30"/>
                  </a:lnTo>
                  <a:lnTo>
                    <a:pt x="26" y="30"/>
                  </a:lnTo>
                  <a:lnTo>
                    <a:pt x="13" y="45"/>
                  </a:lnTo>
                  <a:lnTo>
                    <a:pt x="1" y="60"/>
                  </a:lnTo>
                  <a:lnTo>
                    <a:pt x="1" y="60"/>
                  </a:lnTo>
                  <a:lnTo>
                    <a:pt x="0" y="63"/>
                  </a:lnTo>
                  <a:lnTo>
                    <a:pt x="0" y="64"/>
                  </a:lnTo>
                  <a:lnTo>
                    <a:pt x="1" y="66"/>
                  </a:lnTo>
                  <a:lnTo>
                    <a:pt x="3" y="67"/>
                  </a:lnTo>
                  <a:lnTo>
                    <a:pt x="7" y="68"/>
                  </a:lnTo>
                  <a:lnTo>
                    <a:pt x="9" y="68"/>
                  </a:lnTo>
                  <a:lnTo>
                    <a:pt x="11" y="66"/>
                  </a:lnTo>
                  <a:lnTo>
                    <a:pt x="11" y="66"/>
                  </a:lnTo>
                  <a:lnTo>
                    <a:pt x="24" y="51"/>
                  </a:lnTo>
                  <a:lnTo>
                    <a:pt x="37" y="37"/>
                  </a:lnTo>
                  <a:lnTo>
                    <a:pt x="37" y="37"/>
                  </a:lnTo>
                  <a:lnTo>
                    <a:pt x="42" y="30"/>
                  </a:lnTo>
                  <a:lnTo>
                    <a:pt x="47" y="24"/>
                  </a:lnTo>
                  <a:lnTo>
                    <a:pt x="51" y="16"/>
                  </a:lnTo>
                  <a:lnTo>
                    <a:pt x="56" y="9"/>
                  </a:lnTo>
                  <a:lnTo>
                    <a:pt x="56" y="9"/>
                  </a:lnTo>
                  <a:lnTo>
                    <a:pt x="58" y="8"/>
                  </a:lnTo>
                  <a:lnTo>
                    <a:pt x="58" y="5"/>
                  </a:lnTo>
                  <a:lnTo>
                    <a:pt x="55" y="1"/>
                  </a:lnTo>
                  <a:lnTo>
                    <a:pt x="52" y="0"/>
                  </a:lnTo>
                  <a:lnTo>
                    <a:pt x="50" y="0"/>
                  </a:lnTo>
                  <a:lnTo>
                    <a:pt x="48" y="1"/>
                  </a:lnTo>
                  <a:lnTo>
                    <a:pt x="48"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5" name="Freeform 475"/>
            <p:cNvSpPr/>
            <p:nvPr/>
          </p:nvSpPr>
          <p:spPr bwMode="auto">
            <a:xfrm>
              <a:off x="3725863" y="1477963"/>
              <a:ext cx="17463" cy="25400"/>
            </a:xfrm>
            <a:custGeom>
              <a:avLst/>
              <a:gdLst/>
              <a:ahLst/>
              <a:cxnLst>
                <a:cxn ang="0">
                  <a:pos x="36" y="2"/>
                </a:cxn>
                <a:cxn ang="0">
                  <a:pos x="36" y="2"/>
                </a:cxn>
                <a:cxn ang="0">
                  <a:pos x="26" y="15"/>
                </a:cxn>
                <a:cxn ang="0">
                  <a:pos x="17" y="28"/>
                </a:cxn>
                <a:cxn ang="0">
                  <a:pos x="9" y="42"/>
                </a:cxn>
                <a:cxn ang="0">
                  <a:pos x="1" y="56"/>
                </a:cxn>
                <a:cxn ang="0">
                  <a:pos x="1" y="56"/>
                </a:cxn>
                <a:cxn ang="0">
                  <a:pos x="0" y="59"/>
                </a:cxn>
                <a:cxn ang="0">
                  <a:pos x="1" y="62"/>
                </a:cxn>
                <a:cxn ang="0">
                  <a:pos x="4" y="64"/>
                </a:cxn>
                <a:cxn ang="0">
                  <a:pos x="8" y="66"/>
                </a:cxn>
                <a:cxn ang="0">
                  <a:pos x="9" y="64"/>
                </a:cxn>
                <a:cxn ang="0">
                  <a:pos x="10" y="62"/>
                </a:cxn>
                <a:cxn ang="0">
                  <a:pos x="10" y="62"/>
                </a:cxn>
                <a:cxn ang="0">
                  <a:pos x="18" y="49"/>
                </a:cxn>
                <a:cxn ang="0">
                  <a:pos x="26" y="34"/>
                </a:cxn>
                <a:cxn ang="0">
                  <a:pos x="34" y="22"/>
                </a:cxn>
                <a:cxn ang="0">
                  <a:pos x="44" y="11"/>
                </a:cxn>
                <a:cxn ang="0">
                  <a:pos x="44" y="11"/>
                </a:cxn>
                <a:cxn ang="0">
                  <a:pos x="46" y="8"/>
                </a:cxn>
                <a:cxn ang="0">
                  <a:pos x="46" y="5"/>
                </a:cxn>
                <a:cxn ang="0">
                  <a:pos x="44" y="2"/>
                </a:cxn>
                <a:cxn ang="0">
                  <a:pos x="40" y="0"/>
                </a:cxn>
                <a:cxn ang="0">
                  <a:pos x="38" y="0"/>
                </a:cxn>
                <a:cxn ang="0">
                  <a:pos x="36" y="2"/>
                </a:cxn>
                <a:cxn ang="0">
                  <a:pos x="36" y="2"/>
                </a:cxn>
              </a:cxnLst>
              <a:rect l="0" t="0" r="r" b="b"/>
              <a:pathLst>
                <a:path w="46" h="66">
                  <a:moveTo>
                    <a:pt x="36" y="2"/>
                  </a:moveTo>
                  <a:lnTo>
                    <a:pt x="36" y="2"/>
                  </a:lnTo>
                  <a:lnTo>
                    <a:pt x="26" y="15"/>
                  </a:lnTo>
                  <a:lnTo>
                    <a:pt x="17" y="28"/>
                  </a:lnTo>
                  <a:lnTo>
                    <a:pt x="9" y="42"/>
                  </a:lnTo>
                  <a:lnTo>
                    <a:pt x="1" y="56"/>
                  </a:lnTo>
                  <a:lnTo>
                    <a:pt x="1" y="56"/>
                  </a:lnTo>
                  <a:lnTo>
                    <a:pt x="0" y="59"/>
                  </a:lnTo>
                  <a:lnTo>
                    <a:pt x="1" y="62"/>
                  </a:lnTo>
                  <a:lnTo>
                    <a:pt x="4" y="64"/>
                  </a:lnTo>
                  <a:lnTo>
                    <a:pt x="8" y="66"/>
                  </a:lnTo>
                  <a:lnTo>
                    <a:pt x="9" y="64"/>
                  </a:lnTo>
                  <a:lnTo>
                    <a:pt x="10" y="62"/>
                  </a:lnTo>
                  <a:lnTo>
                    <a:pt x="10" y="62"/>
                  </a:lnTo>
                  <a:lnTo>
                    <a:pt x="18" y="49"/>
                  </a:lnTo>
                  <a:lnTo>
                    <a:pt x="26" y="34"/>
                  </a:lnTo>
                  <a:lnTo>
                    <a:pt x="34" y="22"/>
                  </a:lnTo>
                  <a:lnTo>
                    <a:pt x="44" y="11"/>
                  </a:lnTo>
                  <a:lnTo>
                    <a:pt x="44" y="11"/>
                  </a:lnTo>
                  <a:lnTo>
                    <a:pt x="46" y="8"/>
                  </a:lnTo>
                  <a:lnTo>
                    <a:pt x="46" y="5"/>
                  </a:lnTo>
                  <a:lnTo>
                    <a:pt x="44" y="2"/>
                  </a:lnTo>
                  <a:lnTo>
                    <a:pt x="40" y="0"/>
                  </a:lnTo>
                  <a:lnTo>
                    <a:pt x="38" y="0"/>
                  </a:lnTo>
                  <a:lnTo>
                    <a:pt x="36" y="2"/>
                  </a:lnTo>
                  <a:lnTo>
                    <a:pt x="36"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6" name="Freeform 476"/>
            <p:cNvSpPr/>
            <p:nvPr/>
          </p:nvSpPr>
          <p:spPr bwMode="auto">
            <a:xfrm>
              <a:off x="3767138" y="1474788"/>
              <a:ext cx="12700" cy="22225"/>
            </a:xfrm>
            <a:custGeom>
              <a:avLst/>
              <a:gdLst/>
              <a:ahLst/>
              <a:cxnLst>
                <a:cxn ang="0">
                  <a:pos x="24" y="3"/>
                </a:cxn>
                <a:cxn ang="0">
                  <a:pos x="24" y="3"/>
                </a:cxn>
                <a:cxn ang="0">
                  <a:pos x="13" y="27"/>
                </a:cxn>
                <a:cxn ang="0">
                  <a:pos x="8" y="38"/>
                </a:cxn>
                <a:cxn ang="0">
                  <a:pos x="0" y="49"/>
                </a:cxn>
                <a:cxn ang="0">
                  <a:pos x="0" y="49"/>
                </a:cxn>
                <a:cxn ang="0">
                  <a:pos x="0" y="51"/>
                </a:cxn>
                <a:cxn ang="0">
                  <a:pos x="0" y="54"/>
                </a:cxn>
                <a:cxn ang="0">
                  <a:pos x="1" y="55"/>
                </a:cxn>
                <a:cxn ang="0">
                  <a:pos x="3" y="57"/>
                </a:cxn>
                <a:cxn ang="0">
                  <a:pos x="7" y="58"/>
                </a:cxn>
                <a:cxn ang="0">
                  <a:pos x="9" y="57"/>
                </a:cxn>
                <a:cxn ang="0">
                  <a:pos x="11" y="55"/>
                </a:cxn>
                <a:cxn ang="0">
                  <a:pos x="11" y="55"/>
                </a:cxn>
                <a:cxn ang="0">
                  <a:pos x="17" y="44"/>
                </a:cxn>
                <a:cxn ang="0">
                  <a:pos x="24" y="33"/>
                </a:cxn>
                <a:cxn ang="0">
                  <a:pos x="33" y="10"/>
                </a:cxn>
                <a:cxn ang="0">
                  <a:pos x="33" y="10"/>
                </a:cxn>
                <a:cxn ang="0">
                  <a:pos x="34" y="7"/>
                </a:cxn>
                <a:cxn ang="0">
                  <a:pos x="34" y="4"/>
                </a:cxn>
                <a:cxn ang="0">
                  <a:pos x="32" y="2"/>
                </a:cxn>
                <a:cxn ang="0">
                  <a:pos x="29" y="0"/>
                </a:cxn>
                <a:cxn ang="0">
                  <a:pos x="28" y="0"/>
                </a:cxn>
                <a:cxn ang="0">
                  <a:pos x="25" y="2"/>
                </a:cxn>
                <a:cxn ang="0">
                  <a:pos x="24" y="3"/>
                </a:cxn>
                <a:cxn ang="0">
                  <a:pos x="24" y="3"/>
                </a:cxn>
              </a:cxnLst>
              <a:rect l="0" t="0" r="r" b="b"/>
              <a:pathLst>
                <a:path w="34" h="58">
                  <a:moveTo>
                    <a:pt x="24" y="3"/>
                  </a:moveTo>
                  <a:lnTo>
                    <a:pt x="24" y="3"/>
                  </a:lnTo>
                  <a:lnTo>
                    <a:pt x="13" y="27"/>
                  </a:lnTo>
                  <a:lnTo>
                    <a:pt x="8" y="38"/>
                  </a:lnTo>
                  <a:lnTo>
                    <a:pt x="0" y="49"/>
                  </a:lnTo>
                  <a:lnTo>
                    <a:pt x="0" y="49"/>
                  </a:lnTo>
                  <a:lnTo>
                    <a:pt x="0" y="51"/>
                  </a:lnTo>
                  <a:lnTo>
                    <a:pt x="0" y="54"/>
                  </a:lnTo>
                  <a:lnTo>
                    <a:pt x="1" y="55"/>
                  </a:lnTo>
                  <a:lnTo>
                    <a:pt x="3" y="57"/>
                  </a:lnTo>
                  <a:lnTo>
                    <a:pt x="7" y="58"/>
                  </a:lnTo>
                  <a:lnTo>
                    <a:pt x="9" y="57"/>
                  </a:lnTo>
                  <a:lnTo>
                    <a:pt x="11" y="55"/>
                  </a:lnTo>
                  <a:lnTo>
                    <a:pt x="11" y="55"/>
                  </a:lnTo>
                  <a:lnTo>
                    <a:pt x="17" y="44"/>
                  </a:lnTo>
                  <a:lnTo>
                    <a:pt x="24" y="33"/>
                  </a:lnTo>
                  <a:lnTo>
                    <a:pt x="33" y="10"/>
                  </a:lnTo>
                  <a:lnTo>
                    <a:pt x="33" y="10"/>
                  </a:lnTo>
                  <a:lnTo>
                    <a:pt x="34" y="7"/>
                  </a:lnTo>
                  <a:lnTo>
                    <a:pt x="34" y="4"/>
                  </a:lnTo>
                  <a:lnTo>
                    <a:pt x="32" y="2"/>
                  </a:lnTo>
                  <a:lnTo>
                    <a:pt x="29" y="0"/>
                  </a:lnTo>
                  <a:lnTo>
                    <a:pt x="28" y="0"/>
                  </a:lnTo>
                  <a:lnTo>
                    <a:pt x="25" y="2"/>
                  </a:lnTo>
                  <a:lnTo>
                    <a:pt x="24" y="3"/>
                  </a:lnTo>
                  <a:lnTo>
                    <a:pt x="24"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7" name="Freeform 477"/>
            <p:cNvSpPr/>
            <p:nvPr/>
          </p:nvSpPr>
          <p:spPr bwMode="auto">
            <a:xfrm>
              <a:off x="3354388" y="1589088"/>
              <a:ext cx="44450" cy="55563"/>
            </a:xfrm>
            <a:custGeom>
              <a:avLst/>
              <a:gdLst/>
              <a:ahLst/>
              <a:cxnLst>
                <a:cxn ang="0">
                  <a:pos x="99" y="3"/>
                </a:cxn>
                <a:cxn ang="0">
                  <a:pos x="99" y="3"/>
                </a:cxn>
                <a:cxn ang="0">
                  <a:pos x="71" y="29"/>
                </a:cxn>
                <a:cxn ang="0">
                  <a:pos x="58" y="44"/>
                </a:cxn>
                <a:cxn ang="0">
                  <a:pos x="47" y="58"/>
                </a:cxn>
                <a:cxn ang="0">
                  <a:pos x="47" y="58"/>
                </a:cxn>
                <a:cxn ang="0">
                  <a:pos x="34" y="76"/>
                </a:cxn>
                <a:cxn ang="0">
                  <a:pos x="22" y="95"/>
                </a:cxn>
                <a:cxn ang="0">
                  <a:pos x="0" y="134"/>
                </a:cxn>
                <a:cxn ang="0">
                  <a:pos x="0" y="134"/>
                </a:cxn>
                <a:cxn ang="0">
                  <a:pos x="0" y="135"/>
                </a:cxn>
                <a:cxn ang="0">
                  <a:pos x="0" y="138"/>
                </a:cxn>
                <a:cxn ang="0">
                  <a:pos x="2" y="140"/>
                </a:cxn>
                <a:cxn ang="0">
                  <a:pos x="6" y="142"/>
                </a:cxn>
                <a:cxn ang="0">
                  <a:pos x="7" y="140"/>
                </a:cxn>
                <a:cxn ang="0">
                  <a:pos x="10" y="139"/>
                </a:cxn>
                <a:cxn ang="0">
                  <a:pos x="10" y="139"/>
                </a:cxn>
                <a:cxn ang="0">
                  <a:pos x="27" y="108"/>
                </a:cxn>
                <a:cxn ang="0">
                  <a:pos x="36" y="92"/>
                </a:cxn>
                <a:cxn ang="0">
                  <a:pos x="47" y="78"/>
                </a:cxn>
                <a:cxn ang="0">
                  <a:pos x="47" y="78"/>
                </a:cxn>
                <a:cxn ang="0">
                  <a:pos x="61" y="59"/>
                </a:cxn>
                <a:cxn ang="0">
                  <a:pos x="75" y="42"/>
                </a:cxn>
                <a:cxn ang="0">
                  <a:pos x="108" y="11"/>
                </a:cxn>
                <a:cxn ang="0">
                  <a:pos x="108" y="11"/>
                </a:cxn>
                <a:cxn ang="0">
                  <a:pos x="109" y="8"/>
                </a:cxn>
                <a:cxn ang="0">
                  <a:pos x="109" y="7"/>
                </a:cxn>
                <a:cxn ang="0">
                  <a:pos x="108" y="3"/>
                </a:cxn>
                <a:cxn ang="0">
                  <a:pos x="104" y="0"/>
                </a:cxn>
                <a:cxn ang="0">
                  <a:pos x="102" y="2"/>
                </a:cxn>
                <a:cxn ang="0">
                  <a:pos x="99" y="3"/>
                </a:cxn>
                <a:cxn ang="0">
                  <a:pos x="99" y="3"/>
                </a:cxn>
              </a:cxnLst>
              <a:rect l="0" t="0" r="r" b="b"/>
              <a:pathLst>
                <a:path w="109" h="142">
                  <a:moveTo>
                    <a:pt x="99" y="3"/>
                  </a:moveTo>
                  <a:lnTo>
                    <a:pt x="99" y="3"/>
                  </a:lnTo>
                  <a:lnTo>
                    <a:pt x="71" y="29"/>
                  </a:lnTo>
                  <a:lnTo>
                    <a:pt x="58" y="44"/>
                  </a:lnTo>
                  <a:lnTo>
                    <a:pt x="47" y="58"/>
                  </a:lnTo>
                  <a:lnTo>
                    <a:pt x="47" y="58"/>
                  </a:lnTo>
                  <a:lnTo>
                    <a:pt x="34" y="76"/>
                  </a:lnTo>
                  <a:lnTo>
                    <a:pt x="22" y="95"/>
                  </a:lnTo>
                  <a:lnTo>
                    <a:pt x="0" y="134"/>
                  </a:lnTo>
                  <a:lnTo>
                    <a:pt x="0" y="134"/>
                  </a:lnTo>
                  <a:lnTo>
                    <a:pt x="0" y="135"/>
                  </a:lnTo>
                  <a:lnTo>
                    <a:pt x="0" y="138"/>
                  </a:lnTo>
                  <a:lnTo>
                    <a:pt x="2" y="140"/>
                  </a:lnTo>
                  <a:lnTo>
                    <a:pt x="6" y="142"/>
                  </a:lnTo>
                  <a:lnTo>
                    <a:pt x="7" y="140"/>
                  </a:lnTo>
                  <a:lnTo>
                    <a:pt x="10" y="139"/>
                  </a:lnTo>
                  <a:lnTo>
                    <a:pt x="10" y="139"/>
                  </a:lnTo>
                  <a:lnTo>
                    <a:pt x="27" y="108"/>
                  </a:lnTo>
                  <a:lnTo>
                    <a:pt x="36" y="92"/>
                  </a:lnTo>
                  <a:lnTo>
                    <a:pt x="47" y="78"/>
                  </a:lnTo>
                  <a:lnTo>
                    <a:pt x="47" y="78"/>
                  </a:lnTo>
                  <a:lnTo>
                    <a:pt x="61" y="59"/>
                  </a:lnTo>
                  <a:lnTo>
                    <a:pt x="75" y="42"/>
                  </a:lnTo>
                  <a:lnTo>
                    <a:pt x="108" y="11"/>
                  </a:lnTo>
                  <a:lnTo>
                    <a:pt x="108" y="11"/>
                  </a:lnTo>
                  <a:lnTo>
                    <a:pt x="109" y="8"/>
                  </a:lnTo>
                  <a:lnTo>
                    <a:pt x="109" y="7"/>
                  </a:lnTo>
                  <a:lnTo>
                    <a:pt x="108" y="3"/>
                  </a:lnTo>
                  <a:lnTo>
                    <a:pt x="104" y="0"/>
                  </a:lnTo>
                  <a:lnTo>
                    <a:pt x="102" y="2"/>
                  </a:lnTo>
                  <a:lnTo>
                    <a:pt x="99" y="3"/>
                  </a:lnTo>
                  <a:lnTo>
                    <a:pt x="99"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8" name="Freeform 478"/>
            <p:cNvSpPr/>
            <p:nvPr/>
          </p:nvSpPr>
          <p:spPr bwMode="auto">
            <a:xfrm>
              <a:off x="3382963" y="1584325"/>
              <a:ext cx="50800" cy="63500"/>
            </a:xfrm>
            <a:custGeom>
              <a:avLst/>
              <a:gdLst/>
              <a:ahLst/>
              <a:cxnLst>
                <a:cxn ang="0">
                  <a:pos x="120" y="3"/>
                </a:cxn>
                <a:cxn ang="0">
                  <a:pos x="120" y="3"/>
                </a:cxn>
                <a:cxn ang="0">
                  <a:pos x="88" y="43"/>
                </a:cxn>
                <a:cxn ang="0">
                  <a:pos x="58" y="82"/>
                </a:cxn>
                <a:cxn ang="0">
                  <a:pos x="58" y="82"/>
                </a:cxn>
                <a:cxn ang="0">
                  <a:pos x="44" y="101"/>
                </a:cxn>
                <a:cxn ang="0">
                  <a:pos x="29" y="119"/>
                </a:cxn>
                <a:cxn ang="0">
                  <a:pos x="15" y="136"/>
                </a:cxn>
                <a:cxn ang="0">
                  <a:pos x="0" y="154"/>
                </a:cxn>
                <a:cxn ang="0">
                  <a:pos x="0" y="154"/>
                </a:cxn>
                <a:cxn ang="0">
                  <a:pos x="0" y="157"/>
                </a:cxn>
                <a:cxn ang="0">
                  <a:pos x="0" y="160"/>
                </a:cxn>
                <a:cxn ang="0">
                  <a:pos x="2" y="161"/>
                </a:cxn>
                <a:cxn ang="0">
                  <a:pos x="3" y="162"/>
                </a:cxn>
                <a:cxn ang="0">
                  <a:pos x="7" y="163"/>
                </a:cxn>
                <a:cxn ang="0">
                  <a:pos x="10" y="162"/>
                </a:cxn>
                <a:cxn ang="0">
                  <a:pos x="11" y="161"/>
                </a:cxn>
                <a:cxn ang="0">
                  <a:pos x="11" y="161"/>
                </a:cxn>
                <a:cxn ang="0">
                  <a:pos x="24" y="144"/>
                </a:cxn>
                <a:cxn ang="0">
                  <a:pos x="37" y="128"/>
                </a:cxn>
                <a:cxn ang="0">
                  <a:pos x="50" y="112"/>
                </a:cxn>
                <a:cxn ang="0">
                  <a:pos x="63" y="97"/>
                </a:cxn>
                <a:cxn ang="0">
                  <a:pos x="63" y="97"/>
                </a:cxn>
                <a:cxn ang="0">
                  <a:pos x="79" y="73"/>
                </a:cxn>
                <a:cxn ang="0">
                  <a:pos x="96" y="52"/>
                </a:cxn>
                <a:cxn ang="0">
                  <a:pos x="129" y="8"/>
                </a:cxn>
                <a:cxn ang="0">
                  <a:pos x="129" y="8"/>
                </a:cxn>
                <a:cxn ang="0">
                  <a:pos x="130" y="7"/>
                </a:cxn>
                <a:cxn ang="0">
                  <a:pos x="130" y="4"/>
                </a:cxn>
                <a:cxn ang="0">
                  <a:pos x="129" y="3"/>
                </a:cxn>
                <a:cxn ang="0">
                  <a:pos x="127" y="1"/>
                </a:cxn>
                <a:cxn ang="0">
                  <a:pos x="123" y="0"/>
                </a:cxn>
                <a:cxn ang="0">
                  <a:pos x="121" y="1"/>
                </a:cxn>
                <a:cxn ang="0">
                  <a:pos x="120" y="3"/>
                </a:cxn>
                <a:cxn ang="0">
                  <a:pos x="120" y="3"/>
                </a:cxn>
              </a:cxnLst>
              <a:rect l="0" t="0" r="r" b="b"/>
              <a:pathLst>
                <a:path w="130" h="163">
                  <a:moveTo>
                    <a:pt x="120" y="3"/>
                  </a:moveTo>
                  <a:lnTo>
                    <a:pt x="120" y="3"/>
                  </a:lnTo>
                  <a:lnTo>
                    <a:pt x="88" y="43"/>
                  </a:lnTo>
                  <a:lnTo>
                    <a:pt x="58" y="82"/>
                  </a:lnTo>
                  <a:lnTo>
                    <a:pt x="58" y="82"/>
                  </a:lnTo>
                  <a:lnTo>
                    <a:pt x="44" y="101"/>
                  </a:lnTo>
                  <a:lnTo>
                    <a:pt x="29" y="119"/>
                  </a:lnTo>
                  <a:lnTo>
                    <a:pt x="15" y="136"/>
                  </a:lnTo>
                  <a:lnTo>
                    <a:pt x="0" y="154"/>
                  </a:lnTo>
                  <a:lnTo>
                    <a:pt x="0" y="154"/>
                  </a:lnTo>
                  <a:lnTo>
                    <a:pt x="0" y="157"/>
                  </a:lnTo>
                  <a:lnTo>
                    <a:pt x="0" y="160"/>
                  </a:lnTo>
                  <a:lnTo>
                    <a:pt x="2" y="161"/>
                  </a:lnTo>
                  <a:lnTo>
                    <a:pt x="3" y="162"/>
                  </a:lnTo>
                  <a:lnTo>
                    <a:pt x="7" y="163"/>
                  </a:lnTo>
                  <a:lnTo>
                    <a:pt x="10" y="162"/>
                  </a:lnTo>
                  <a:lnTo>
                    <a:pt x="11" y="161"/>
                  </a:lnTo>
                  <a:lnTo>
                    <a:pt x="11" y="161"/>
                  </a:lnTo>
                  <a:lnTo>
                    <a:pt x="24" y="144"/>
                  </a:lnTo>
                  <a:lnTo>
                    <a:pt x="37" y="128"/>
                  </a:lnTo>
                  <a:lnTo>
                    <a:pt x="50" y="112"/>
                  </a:lnTo>
                  <a:lnTo>
                    <a:pt x="63" y="97"/>
                  </a:lnTo>
                  <a:lnTo>
                    <a:pt x="63" y="97"/>
                  </a:lnTo>
                  <a:lnTo>
                    <a:pt x="79" y="73"/>
                  </a:lnTo>
                  <a:lnTo>
                    <a:pt x="96" y="52"/>
                  </a:lnTo>
                  <a:lnTo>
                    <a:pt x="129" y="8"/>
                  </a:lnTo>
                  <a:lnTo>
                    <a:pt x="129" y="8"/>
                  </a:lnTo>
                  <a:lnTo>
                    <a:pt x="130" y="7"/>
                  </a:lnTo>
                  <a:lnTo>
                    <a:pt x="130" y="4"/>
                  </a:lnTo>
                  <a:lnTo>
                    <a:pt x="129" y="3"/>
                  </a:lnTo>
                  <a:lnTo>
                    <a:pt x="127" y="1"/>
                  </a:lnTo>
                  <a:lnTo>
                    <a:pt x="123" y="0"/>
                  </a:lnTo>
                  <a:lnTo>
                    <a:pt x="121" y="1"/>
                  </a:lnTo>
                  <a:lnTo>
                    <a:pt x="120" y="3"/>
                  </a:lnTo>
                  <a:lnTo>
                    <a:pt x="120"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09" name="Freeform 479"/>
            <p:cNvSpPr/>
            <p:nvPr/>
          </p:nvSpPr>
          <p:spPr bwMode="auto">
            <a:xfrm>
              <a:off x="3424238" y="1584325"/>
              <a:ext cx="50800" cy="61913"/>
            </a:xfrm>
            <a:custGeom>
              <a:avLst/>
              <a:gdLst/>
              <a:ahLst/>
              <a:cxnLst>
                <a:cxn ang="0">
                  <a:pos x="120" y="1"/>
                </a:cxn>
                <a:cxn ang="0">
                  <a:pos x="120" y="1"/>
                </a:cxn>
                <a:cxn ang="0">
                  <a:pos x="105" y="18"/>
                </a:cxn>
                <a:cxn ang="0">
                  <a:pos x="91" y="35"/>
                </a:cxn>
                <a:cxn ang="0">
                  <a:pos x="66" y="72"/>
                </a:cxn>
                <a:cxn ang="0">
                  <a:pos x="66" y="72"/>
                </a:cxn>
                <a:cxn ang="0">
                  <a:pos x="51" y="92"/>
                </a:cxn>
                <a:cxn ang="0">
                  <a:pos x="34" y="111"/>
                </a:cxn>
                <a:cxn ang="0">
                  <a:pos x="17" y="131"/>
                </a:cxn>
                <a:cxn ang="0">
                  <a:pos x="1" y="150"/>
                </a:cxn>
                <a:cxn ang="0">
                  <a:pos x="1" y="150"/>
                </a:cxn>
                <a:cxn ang="0">
                  <a:pos x="0" y="153"/>
                </a:cxn>
                <a:cxn ang="0">
                  <a:pos x="0" y="156"/>
                </a:cxn>
                <a:cxn ang="0">
                  <a:pos x="1" y="157"/>
                </a:cxn>
                <a:cxn ang="0">
                  <a:pos x="2" y="158"/>
                </a:cxn>
                <a:cxn ang="0">
                  <a:pos x="7" y="160"/>
                </a:cxn>
                <a:cxn ang="0">
                  <a:pos x="9" y="158"/>
                </a:cxn>
                <a:cxn ang="0">
                  <a:pos x="11" y="157"/>
                </a:cxn>
                <a:cxn ang="0">
                  <a:pos x="11" y="157"/>
                </a:cxn>
                <a:cxn ang="0">
                  <a:pos x="24" y="139"/>
                </a:cxn>
                <a:cxn ang="0">
                  <a:pos x="39" y="120"/>
                </a:cxn>
                <a:cxn ang="0">
                  <a:pos x="69" y="86"/>
                </a:cxn>
                <a:cxn ang="0">
                  <a:pos x="69" y="86"/>
                </a:cxn>
                <a:cxn ang="0">
                  <a:pos x="83" y="67"/>
                </a:cxn>
                <a:cxn ang="0">
                  <a:pos x="98" y="47"/>
                </a:cxn>
                <a:cxn ang="0">
                  <a:pos x="112" y="27"/>
                </a:cxn>
                <a:cxn ang="0">
                  <a:pos x="128" y="9"/>
                </a:cxn>
                <a:cxn ang="0">
                  <a:pos x="128" y="9"/>
                </a:cxn>
                <a:cxn ang="0">
                  <a:pos x="129" y="8"/>
                </a:cxn>
                <a:cxn ang="0">
                  <a:pos x="129" y="5"/>
                </a:cxn>
                <a:cxn ang="0">
                  <a:pos x="128" y="1"/>
                </a:cxn>
                <a:cxn ang="0">
                  <a:pos x="124" y="0"/>
                </a:cxn>
                <a:cxn ang="0">
                  <a:pos x="121" y="0"/>
                </a:cxn>
                <a:cxn ang="0">
                  <a:pos x="120" y="1"/>
                </a:cxn>
                <a:cxn ang="0">
                  <a:pos x="120" y="1"/>
                </a:cxn>
              </a:cxnLst>
              <a:rect l="0" t="0" r="r" b="b"/>
              <a:pathLst>
                <a:path w="129" h="160">
                  <a:moveTo>
                    <a:pt x="120" y="1"/>
                  </a:moveTo>
                  <a:lnTo>
                    <a:pt x="120" y="1"/>
                  </a:lnTo>
                  <a:lnTo>
                    <a:pt x="105" y="18"/>
                  </a:lnTo>
                  <a:lnTo>
                    <a:pt x="91" y="35"/>
                  </a:lnTo>
                  <a:lnTo>
                    <a:pt x="66" y="72"/>
                  </a:lnTo>
                  <a:lnTo>
                    <a:pt x="66" y="72"/>
                  </a:lnTo>
                  <a:lnTo>
                    <a:pt x="51" y="92"/>
                  </a:lnTo>
                  <a:lnTo>
                    <a:pt x="34" y="111"/>
                  </a:lnTo>
                  <a:lnTo>
                    <a:pt x="17" y="131"/>
                  </a:lnTo>
                  <a:lnTo>
                    <a:pt x="1" y="150"/>
                  </a:lnTo>
                  <a:lnTo>
                    <a:pt x="1" y="150"/>
                  </a:lnTo>
                  <a:lnTo>
                    <a:pt x="0" y="153"/>
                  </a:lnTo>
                  <a:lnTo>
                    <a:pt x="0" y="156"/>
                  </a:lnTo>
                  <a:lnTo>
                    <a:pt x="1" y="157"/>
                  </a:lnTo>
                  <a:lnTo>
                    <a:pt x="2" y="158"/>
                  </a:lnTo>
                  <a:lnTo>
                    <a:pt x="7" y="160"/>
                  </a:lnTo>
                  <a:lnTo>
                    <a:pt x="9" y="158"/>
                  </a:lnTo>
                  <a:lnTo>
                    <a:pt x="11" y="157"/>
                  </a:lnTo>
                  <a:lnTo>
                    <a:pt x="11" y="157"/>
                  </a:lnTo>
                  <a:lnTo>
                    <a:pt x="24" y="139"/>
                  </a:lnTo>
                  <a:lnTo>
                    <a:pt x="39" y="120"/>
                  </a:lnTo>
                  <a:lnTo>
                    <a:pt x="69" y="86"/>
                  </a:lnTo>
                  <a:lnTo>
                    <a:pt x="69" y="86"/>
                  </a:lnTo>
                  <a:lnTo>
                    <a:pt x="83" y="67"/>
                  </a:lnTo>
                  <a:lnTo>
                    <a:pt x="98" y="47"/>
                  </a:lnTo>
                  <a:lnTo>
                    <a:pt x="112" y="27"/>
                  </a:lnTo>
                  <a:lnTo>
                    <a:pt x="128" y="9"/>
                  </a:lnTo>
                  <a:lnTo>
                    <a:pt x="128" y="9"/>
                  </a:lnTo>
                  <a:lnTo>
                    <a:pt x="129" y="8"/>
                  </a:lnTo>
                  <a:lnTo>
                    <a:pt x="129" y="5"/>
                  </a:lnTo>
                  <a:lnTo>
                    <a:pt x="128" y="1"/>
                  </a:lnTo>
                  <a:lnTo>
                    <a:pt x="124" y="0"/>
                  </a:lnTo>
                  <a:lnTo>
                    <a:pt x="121" y="0"/>
                  </a:lnTo>
                  <a:lnTo>
                    <a:pt x="120" y="1"/>
                  </a:lnTo>
                  <a:lnTo>
                    <a:pt x="120"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0" name="Freeform 480"/>
            <p:cNvSpPr/>
            <p:nvPr/>
          </p:nvSpPr>
          <p:spPr bwMode="auto">
            <a:xfrm>
              <a:off x="3465513" y="1581150"/>
              <a:ext cx="46038" cy="55563"/>
            </a:xfrm>
            <a:custGeom>
              <a:avLst/>
              <a:gdLst/>
              <a:ahLst/>
              <a:cxnLst>
                <a:cxn ang="0">
                  <a:pos x="104" y="1"/>
                </a:cxn>
                <a:cxn ang="0">
                  <a:pos x="104" y="1"/>
                </a:cxn>
                <a:cxn ang="0">
                  <a:pos x="93" y="13"/>
                </a:cxn>
                <a:cxn ang="0">
                  <a:pos x="82" y="26"/>
                </a:cxn>
                <a:cxn ang="0">
                  <a:pos x="63" y="54"/>
                </a:cxn>
                <a:cxn ang="0">
                  <a:pos x="63" y="54"/>
                </a:cxn>
                <a:cxn ang="0">
                  <a:pos x="32" y="93"/>
                </a:cxn>
                <a:cxn ang="0">
                  <a:pos x="1" y="131"/>
                </a:cxn>
                <a:cxn ang="0">
                  <a:pos x="1" y="131"/>
                </a:cxn>
                <a:cxn ang="0">
                  <a:pos x="0" y="134"/>
                </a:cxn>
                <a:cxn ang="0">
                  <a:pos x="0" y="136"/>
                </a:cxn>
                <a:cxn ang="0">
                  <a:pos x="2" y="140"/>
                </a:cxn>
                <a:cxn ang="0">
                  <a:pos x="4" y="140"/>
                </a:cxn>
                <a:cxn ang="0">
                  <a:pos x="5" y="141"/>
                </a:cxn>
                <a:cxn ang="0">
                  <a:pos x="8" y="141"/>
                </a:cxn>
                <a:cxn ang="0">
                  <a:pos x="9" y="139"/>
                </a:cxn>
                <a:cxn ang="0">
                  <a:pos x="9" y="139"/>
                </a:cxn>
                <a:cxn ang="0">
                  <a:pos x="32" y="110"/>
                </a:cxn>
                <a:cxn ang="0">
                  <a:pos x="56" y="81"/>
                </a:cxn>
                <a:cxn ang="0">
                  <a:pos x="56" y="81"/>
                </a:cxn>
                <a:cxn ang="0">
                  <a:pos x="82" y="45"/>
                </a:cxn>
                <a:cxn ang="0">
                  <a:pos x="97" y="26"/>
                </a:cxn>
                <a:cxn ang="0">
                  <a:pos x="104" y="17"/>
                </a:cxn>
                <a:cxn ang="0">
                  <a:pos x="112" y="9"/>
                </a:cxn>
                <a:cxn ang="0">
                  <a:pos x="112" y="9"/>
                </a:cxn>
                <a:cxn ang="0">
                  <a:pos x="114" y="8"/>
                </a:cxn>
                <a:cxn ang="0">
                  <a:pos x="114" y="5"/>
                </a:cxn>
                <a:cxn ang="0">
                  <a:pos x="114" y="4"/>
                </a:cxn>
                <a:cxn ang="0">
                  <a:pos x="112" y="3"/>
                </a:cxn>
                <a:cxn ang="0">
                  <a:pos x="108" y="0"/>
                </a:cxn>
                <a:cxn ang="0">
                  <a:pos x="106" y="0"/>
                </a:cxn>
                <a:cxn ang="0">
                  <a:pos x="104" y="1"/>
                </a:cxn>
                <a:cxn ang="0">
                  <a:pos x="104" y="1"/>
                </a:cxn>
              </a:cxnLst>
              <a:rect l="0" t="0" r="r" b="b"/>
              <a:pathLst>
                <a:path w="114" h="141">
                  <a:moveTo>
                    <a:pt x="104" y="1"/>
                  </a:moveTo>
                  <a:lnTo>
                    <a:pt x="104" y="1"/>
                  </a:lnTo>
                  <a:lnTo>
                    <a:pt x="93" y="13"/>
                  </a:lnTo>
                  <a:lnTo>
                    <a:pt x="82" y="26"/>
                  </a:lnTo>
                  <a:lnTo>
                    <a:pt x="63" y="54"/>
                  </a:lnTo>
                  <a:lnTo>
                    <a:pt x="63" y="54"/>
                  </a:lnTo>
                  <a:lnTo>
                    <a:pt x="32" y="93"/>
                  </a:lnTo>
                  <a:lnTo>
                    <a:pt x="1" y="131"/>
                  </a:lnTo>
                  <a:lnTo>
                    <a:pt x="1" y="131"/>
                  </a:lnTo>
                  <a:lnTo>
                    <a:pt x="0" y="134"/>
                  </a:lnTo>
                  <a:lnTo>
                    <a:pt x="0" y="136"/>
                  </a:lnTo>
                  <a:lnTo>
                    <a:pt x="2" y="140"/>
                  </a:lnTo>
                  <a:lnTo>
                    <a:pt x="4" y="140"/>
                  </a:lnTo>
                  <a:lnTo>
                    <a:pt x="5" y="141"/>
                  </a:lnTo>
                  <a:lnTo>
                    <a:pt x="8" y="141"/>
                  </a:lnTo>
                  <a:lnTo>
                    <a:pt x="9" y="139"/>
                  </a:lnTo>
                  <a:lnTo>
                    <a:pt x="9" y="139"/>
                  </a:lnTo>
                  <a:lnTo>
                    <a:pt x="32" y="110"/>
                  </a:lnTo>
                  <a:lnTo>
                    <a:pt x="56" y="81"/>
                  </a:lnTo>
                  <a:lnTo>
                    <a:pt x="56" y="81"/>
                  </a:lnTo>
                  <a:lnTo>
                    <a:pt x="82" y="45"/>
                  </a:lnTo>
                  <a:lnTo>
                    <a:pt x="97" y="26"/>
                  </a:lnTo>
                  <a:lnTo>
                    <a:pt x="104" y="17"/>
                  </a:lnTo>
                  <a:lnTo>
                    <a:pt x="112" y="9"/>
                  </a:lnTo>
                  <a:lnTo>
                    <a:pt x="112" y="9"/>
                  </a:lnTo>
                  <a:lnTo>
                    <a:pt x="114" y="8"/>
                  </a:lnTo>
                  <a:lnTo>
                    <a:pt x="114" y="5"/>
                  </a:lnTo>
                  <a:lnTo>
                    <a:pt x="114" y="4"/>
                  </a:lnTo>
                  <a:lnTo>
                    <a:pt x="112" y="3"/>
                  </a:lnTo>
                  <a:lnTo>
                    <a:pt x="108" y="0"/>
                  </a:lnTo>
                  <a:lnTo>
                    <a:pt x="106" y="0"/>
                  </a:lnTo>
                  <a:lnTo>
                    <a:pt x="104" y="1"/>
                  </a:lnTo>
                  <a:lnTo>
                    <a:pt x="104"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1" name="Freeform 481"/>
            <p:cNvSpPr/>
            <p:nvPr/>
          </p:nvSpPr>
          <p:spPr bwMode="auto">
            <a:xfrm>
              <a:off x="3509963" y="1582738"/>
              <a:ext cx="38100" cy="63500"/>
            </a:xfrm>
            <a:custGeom>
              <a:avLst/>
              <a:gdLst/>
              <a:ahLst/>
              <a:cxnLst>
                <a:cxn ang="0">
                  <a:pos x="85" y="3"/>
                </a:cxn>
                <a:cxn ang="0">
                  <a:pos x="85" y="3"/>
                </a:cxn>
                <a:cxn ang="0">
                  <a:pos x="44" y="80"/>
                </a:cxn>
                <a:cxn ang="0">
                  <a:pos x="23" y="118"/>
                </a:cxn>
                <a:cxn ang="0">
                  <a:pos x="1" y="154"/>
                </a:cxn>
                <a:cxn ang="0">
                  <a:pos x="1" y="154"/>
                </a:cxn>
                <a:cxn ang="0">
                  <a:pos x="0" y="157"/>
                </a:cxn>
                <a:cxn ang="0">
                  <a:pos x="0" y="160"/>
                </a:cxn>
                <a:cxn ang="0">
                  <a:pos x="2" y="162"/>
                </a:cxn>
                <a:cxn ang="0">
                  <a:pos x="8" y="164"/>
                </a:cxn>
                <a:cxn ang="0">
                  <a:pos x="9" y="162"/>
                </a:cxn>
                <a:cxn ang="0">
                  <a:pos x="10" y="161"/>
                </a:cxn>
                <a:cxn ang="0">
                  <a:pos x="10" y="161"/>
                </a:cxn>
                <a:cxn ang="0">
                  <a:pos x="32" y="123"/>
                </a:cxn>
                <a:cxn ang="0">
                  <a:pos x="53" y="85"/>
                </a:cxn>
                <a:cxn ang="0">
                  <a:pos x="94" y="8"/>
                </a:cxn>
                <a:cxn ang="0">
                  <a:pos x="94" y="8"/>
                </a:cxn>
                <a:cxn ang="0">
                  <a:pos x="95" y="7"/>
                </a:cxn>
                <a:cxn ang="0">
                  <a:pos x="95" y="4"/>
                </a:cxn>
                <a:cxn ang="0">
                  <a:pos x="93" y="1"/>
                </a:cxn>
                <a:cxn ang="0">
                  <a:pos x="89" y="0"/>
                </a:cxn>
                <a:cxn ang="0">
                  <a:pos x="86" y="1"/>
                </a:cxn>
                <a:cxn ang="0">
                  <a:pos x="85" y="3"/>
                </a:cxn>
                <a:cxn ang="0">
                  <a:pos x="85" y="3"/>
                </a:cxn>
              </a:cxnLst>
              <a:rect l="0" t="0" r="r" b="b"/>
              <a:pathLst>
                <a:path w="95" h="164">
                  <a:moveTo>
                    <a:pt x="85" y="3"/>
                  </a:moveTo>
                  <a:lnTo>
                    <a:pt x="85" y="3"/>
                  </a:lnTo>
                  <a:lnTo>
                    <a:pt x="44" y="80"/>
                  </a:lnTo>
                  <a:lnTo>
                    <a:pt x="23" y="118"/>
                  </a:lnTo>
                  <a:lnTo>
                    <a:pt x="1" y="154"/>
                  </a:lnTo>
                  <a:lnTo>
                    <a:pt x="1" y="154"/>
                  </a:lnTo>
                  <a:lnTo>
                    <a:pt x="0" y="157"/>
                  </a:lnTo>
                  <a:lnTo>
                    <a:pt x="0" y="160"/>
                  </a:lnTo>
                  <a:lnTo>
                    <a:pt x="2" y="162"/>
                  </a:lnTo>
                  <a:lnTo>
                    <a:pt x="8" y="164"/>
                  </a:lnTo>
                  <a:lnTo>
                    <a:pt x="9" y="162"/>
                  </a:lnTo>
                  <a:lnTo>
                    <a:pt x="10" y="161"/>
                  </a:lnTo>
                  <a:lnTo>
                    <a:pt x="10" y="161"/>
                  </a:lnTo>
                  <a:lnTo>
                    <a:pt x="32" y="123"/>
                  </a:lnTo>
                  <a:lnTo>
                    <a:pt x="53" y="85"/>
                  </a:lnTo>
                  <a:lnTo>
                    <a:pt x="94" y="8"/>
                  </a:lnTo>
                  <a:lnTo>
                    <a:pt x="94" y="8"/>
                  </a:lnTo>
                  <a:lnTo>
                    <a:pt x="95" y="7"/>
                  </a:lnTo>
                  <a:lnTo>
                    <a:pt x="95" y="4"/>
                  </a:lnTo>
                  <a:lnTo>
                    <a:pt x="93" y="1"/>
                  </a:lnTo>
                  <a:lnTo>
                    <a:pt x="89" y="0"/>
                  </a:lnTo>
                  <a:lnTo>
                    <a:pt x="86" y="1"/>
                  </a:lnTo>
                  <a:lnTo>
                    <a:pt x="85" y="3"/>
                  </a:lnTo>
                  <a:lnTo>
                    <a:pt x="85"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2" name="Freeform 482"/>
            <p:cNvSpPr/>
            <p:nvPr/>
          </p:nvSpPr>
          <p:spPr bwMode="auto">
            <a:xfrm>
              <a:off x="3546476" y="1597025"/>
              <a:ext cx="31750" cy="50800"/>
            </a:xfrm>
            <a:custGeom>
              <a:avLst/>
              <a:gdLst/>
              <a:ahLst/>
              <a:cxnLst>
                <a:cxn ang="0">
                  <a:pos x="71" y="1"/>
                </a:cxn>
                <a:cxn ang="0">
                  <a:pos x="71" y="1"/>
                </a:cxn>
                <a:cxn ang="0">
                  <a:pos x="50" y="30"/>
                </a:cxn>
                <a:cxn ang="0">
                  <a:pos x="33" y="59"/>
                </a:cxn>
                <a:cxn ang="0">
                  <a:pos x="16" y="89"/>
                </a:cxn>
                <a:cxn ang="0">
                  <a:pos x="2" y="120"/>
                </a:cxn>
                <a:cxn ang="0">
                  <a:pos x="2" y="120"/>
                </a:cxn>
                <a:cxn ang="0">
                  <a:pos x="0" y="123"/>
                </a:cxn>
                <a:cxn ang="0">
                  <a:pos x="2" y="126"/>
                </a:cxn>
                <a:cxn ang="0">
                  <a:pos x="4" y="128"/>
                </a:cxn>
                <a:cxn ang="0">
                  <a:pos x="5" y="129"/>
                </a:cxn>
                <a:cxn ang="0">
                  <a:pos x="8" y="129"/>
                </a:cxn>
                <a:cxn ang="0">
                  <a:pos x="9" y="128"/>
                </a:cxn>
                <a:cxn ang="0">
                  <a:pos x="11" y="127"/>
                </a:cxn>
                <a:cxn ang="0">
                  <a:pos x="11" y="127"/>
                </a:cxn>
                <a:cxn ang="0">
                  <a:pos x="25" y="95"/>
                </a:cxn>
                <a:cxn ang="0">
                  <a:pos x="41" y="67"/>
                </a:cxn>
                <a:cxn ang="0">
                  <a:pos x="59" y="38"/>
                </a:cxn>
                <a:cxn ang="0">
                  <a:pos x="79" y="9"/>
                </a:cxn>
                <a:cxn ang="0">
                  <a:pos x="79" y="9"/>
                </a:cxn>
                <a:cxn ang="0">
                  <a:pos x="80" y="8"/>
                </a:cxn>
                <a:cxn ang="0">
                  <a:pos x="80" y="5"/>
                </a:cxn>
                <a:cxn ang="0">
                  <a:pos x="77" y="1"/>
                </a:cxn>
                <a:cxn ang="0">
                  <a:pos x="76" y="0"/>
                </a:cxn>
                <a:cxn ang="0">
                  <a:pos x="75" y="0"/>
                </a:cxn>
                <a:cxn ang="0">
                  <a:pos x="72" y="0"/>
                </a:cxn>
                <a:cxn ang="0">
                  <a:pos x="71" y="1"/>
                </a:cxn>
                <a:cxn ang="0">
                  <a:pos x="71" y="1"/>
                </a:cxn>
              </a:cxnLst>
              <a:rect l="0" t="0" r="r" b="b"/>
              <a:pathLst>
                <a:path w="80" h="129">
                  <a:moveTo>
                    <a:pt x="71" y="1"/>
                  </a:moveTo>
                  <a:lnTo>
                    <a:pt x="71" y="1"/>
                  </a:lnTo>
                  <a:lnTo>
                    <a:pt x="50" y="30"/>
                  </a:lnTo>
                  <a:lnTo>
                    <a:pt x="33" y="59"/>
                  </a:lnTo>
                  <a:lnTo>
                    <a:pt x="16" y="89"/>
                  </a:lnTo>
                  <a:lnTo>
                    <a:pt x="2" y="120"/>
                  </a:lnTo>
                  <a:lnTo>
                    <a:pt x="2" y="120"/>
                  </a:lnTo>
                  <a:lnTo>
                    <a:pt x="0" y="123"/>
                  </a:lnTo>
                  <a:lnTo>
                    <a:pt x="2" y="126"/>
                  </a:lnTo>
                  <a:lnTo>
                    <a:pt x="4" y="128"/>
                  </a:lnTo>
                  <a:lnTo>
                    <a:pt x="5" y="129"/>
                  </a:lnTo>
                  <a:lnTo>
                    <a:pt x="8" y="129"/>
                  </a:lnTo>
                  <a:lnTo>
                    <a:pt x="9" y="128"/>
                  </a:lnTo>
                  <a:lnTo>
                    <a:pt x="11" y="127"/>
                  </a:lnTo>
                  <a:lnTo>
                    <a:pt x="11" y="127"/>
                  </a:lnTo>
                  <a:lnTo>
                    <a:pt x="25" y="95"/>
                  </a:lnTo>
                  <a:lnTo>
                    <a:pt x="41" y="67"/>
                  </a:lnTo>
                  <a:lnTo>
                    <a:pt x="59" y="38"/>
                  </a:lnTo>
                  <a:lnTo>
                    <a:pt x="79" y="9"/>
                  </a:lnTo>
                  <a:lnTo>
                    <a:pt x="79" y="9"/>
                  </a:lnTo>
                  <a:lnTo>
                    <a:pt x="80" y="8"/>
                  </a:lnTo>
                  <a:lnTo>
                    <a:pt x="80" y="5"/>
                  </a:lnTo>
                  <a:lnTo>
                    <a:pt x="77" y="1"/>
                  </a:lnTo>
                  <a:lnTo>
                    <a:pt x="76" y="0"/>
                  </a:lnTo>
                  <a:lnTo>
                    <a:pt x="75" y="0"/>
                  </a:lnTo>
                  <a:lnTo>
                    <a:pt x="72" y="0"/>
                  </a:lnTo>
                  <a:lnTo>
                    <a:pt x="71" y="1"/>
                  </a:lnTo>
                  <a:lnTo>
                    <a:pt x="71"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3" name="Freeform 483"/>
            <p:cNvSpPr/>
            <p:nvPr/>
          </p:nvSpPr>
          <p:spPr bwMode="auto">
            <a:xfrm>
              <a:off x="3581401" y="1608138"/>
              <a:ext cx="15875" cy="39688"/>
            </a:xfrm>
            <a:custGeom>
              <a:avLst/>
              <a:gdLst/>
              <a:ahLst/>
              <a:cxnLst>
                <a:cxn ang="0">
                  <a:pos x="30" y="6"/>
                </a:cxn>
                <a:cxn ang="0">
                  <a:pos x="30" y="6"/>
                </a:cxn>
                <a:cxn ang="0">
                  <a:pos x="29" y="17"/>
                </a:cxn>
                <a:cxn ang="0">
                  <a:pos x="25" y="29"/>
                </a:cxn>
                <a:cxn ang="0">
                  <a:pos x="17" y="53"/>
                </a:cxn>
                <a:cxn ang="0">
                  <a:pos x="17" y="53"/>
                </a:cxn>
                <a:cxn ang="0">
                  <a:pos x="10" y="74"/>
                </a:cxn>
                <a:cxn ang="0">
                  <a:pos x="6" y="84"/>
                </a:cxn>
                <a:cxn ang="0">
                  <a:pos x="1" y="93"/>
                </a:cxn>
                <a:cxn ang="0">
                  <a:pos x="1" y="93"/>
                </a:cxn>
                <a:cxn ang="0">
                  <a:pos x="0" y="96"/>
                </a:cxn>
                <a:cxn ang="0">
                  <a:pos x="0" y="99"/>
                </a:cxn>
                <a:cxn ang="0">
                  <a:pos x="2" y="101"/>
                </a:cxn>
                <a:cxn ang="0">
                  <a:pos x="6" y="102"/>
                </a:cxn>
                <a:cxn ang="0">
                  <a:pos x="9" y="101"/>
                </a:cxn>
                <a:cxn ang="0">
                  <a:pos x="10" y="100"/>
                </a:cxn>
                <a:cxn ang="0">
                  <a:pos x="10" y="100"/>
                </a:cxn>
                <a:cxn ang="0">
                  <a:pos x="16" y="89"/>
                </a:cxn>
                <a:cxn ang="0">
                  <a:pos x="21" y="78"/>
                </a:cxn>
                <a:cxn ang="0">
                  <a:pos x="29" y="55"/>
                </a:cxn>
                <a:cxn ang="0">
                  <a:pos x="29" y="55"/>
                </a:cxn>
                <a:cxn ang="0">
                  <a:pos x="36" y="31"/>
                </a:cxn>
                <a:cxn ang="0">
                  <a:pos x="40" y="19"/>
                </a:cxn>
                <a:cxn ang="0">
                  <a:pos x="42" y="6"/>
                </a:cxn>
                <a:cxn ang="0">
                  <a:pos x="42" y="6"/>
                </a:cxn>
                <a:cxn ang="0">
                  <a:pos x="42" y="3"/>
                </a:cxn>
                <a:cxn ang="0">
                  <a:pos x="40" y="2"/>
                </a:cxn>
                <a:cxn ang="0">
                  <a:pos x="36" y="0"/>
                </a:cxn>
                <a:cxn ang="0">
                  <a:pos x="33" y="2"/>
                </a:cxn>
                <a:cxn ang="0">
                  <a:pos x="31" y="3"/>
                </a:cxn>
                <a:cxn ang="0">
                  <a:pos x="30" y="6"/>
                </a:cxn>
                <a:cxn ang="0">
                  <a:pos x="30" y="6"/>
                </a:cxn>
              </a:cxnLst>
              <a:rect l="0" t="0" r="r" b="b"/>
              <a:pathLst>
                <a:path w="42" h="102">
                  <a:moveTo>
                    <a:pt x="30" y="6"/>
                  </a:moveTo>
                  <a:lnTo>
                    <a:pt x="30" y="6"/>
                  </a:lnTo>
                  <a:lnTo>
                    <a:pt x="29" y="17"/>
                  </a:lnTo>
                  <a:lnTo>
                    <a:pt x="25" y="29"/>
                  </a:lnTo>
                  <a:lnTo>
                    <a:pt x="17" y="53"/>
                  </a:lnTo>
                  <a:lnTo>
                    <a:pt x="17" y="53"/>
                  </a:lnTo>
                  <a:lnTo>
                    <a:pt x="10" y="74"/>
                  </a:lnTo>
                  <a:lnTo>
                    <a:pt x="6" y="84"/>
                  </a:lnTo>
                  <a:lnTo>
                    <a:pt x="1" y="93"/>
                  </a:lnTo>
                  <a:lnTo>
                    <a:pt x="1" y="93"/>
                  </a:lnTo>
                  <a:lnTo>
                    <a:pt x="0" y="96"/>
                  </a:lnTo>
                  <a:lnTo>
                    <a:pt x="0" y="99"/>
                  </a:lnTo>
                  <a:lnTo>
                    <a:pt x="2" y="101"/>
                  </a:lnTo>
                  <a:lnTo>
                    <a:pt x="6" y="102"/>
                  </a:lnTo>
                  <a:lnTo>
                    <a:pt x="9" y="101"/>
                  </a:lnTo>
                  <a:lnTo>
                    <a:pt x="10" y="100"/>
                  </a:lnTo>
                  <a:lnTo>
                    <a:pt x="10" y="100"/>
                  </a:lnTo>
                  <a:lnTo>
                    <a:pt x="16" y="89"/>
                  </a:lnTo>
                  <a:lnTo>
                    <a:pt x="21" y="78"/>
                  </a:lnTo>
                  <a:lnTo>
                    <a:pt x="29" y="55"/>
                  </a:lnTo>
                  <a:lnTo>
                    <a:pt x="29" y="55"/>
                  </a:lnTo>
                  <a:lnTo>
                    <a:pt x="36" y="31"/>
                  </a:lnTo>
                  <a:lnTo>
                    <a:pt x="40" y="19"/>
                  </a:lnTo>
                  <a:lnTo>
                    <a:pt x="42" y="6"/>
                  </a:lnTo>
                  <a:lnTo>
                    <a:pt x="42" y="6"/>
                  </a:lnTo>
                  <a:lnTo>
                    <a:pt x="42" y="3"/>
                  </a:lnTo>
                  <a:lnTo>
                    <a:pt x="40" y="2"/>
                  </a:lnTo>
                  <a:lnTo>
                    <a:pt x="36" y="0"/>
                  </a:lnTo>
                  <a:lnTo>
                    <a:pt x="33" y="2"/>
                  </a:lnTo>
                  <a:lnTo>
                    <a:pt x="31" y="3"/>
                  </a:lnTo>
                  <a:lnTo>
                    <a:pt x="30" y="6"/>
                  </a:lnTo>
                  <a:lnTo>
                    <a:pt x="30" y="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4" name="Freeform 484"/>
            <p:cNvSpPr/>
            <p:nvPr/>
          </p:nvSpPr>
          <p:spPr bwMode="auto">
            <a:xfrm>
              <a:off x="3214688" y="1146175"/>
              <a:ext cx="12700" cy="30163"/>
            </a:xfrm>
            <a:custGeom>
              <a:avLst/>
              <a:gdLst/>
              <a:ahLst/>
              <a:cxnLst>
                <a:cxn ang="0">
                  <a:pos x="24" y="4"/>
                </a:cxn>
                <a:cxn ang="0">
                  <a:pos x="24" y="4"/>
                </a:cxn>
                <a:cxn ang="0">
                  <a:pos x="11" y="37"/>
                </a:cxn>
                <a:cxn ang="0">
                  <a:pos x="4" y="53"/>
                </a:cxn>
                <a:cxn ang="0">
                  <a:pos x="0" y="70"/>
                </a:cxn>
                <a:cxn ang="0">
                  <a:pos x="0" y="70"/>
                </a:cxn>
                <a:cxn ang="0">
                  <a:pos x="0" y="72"/>
                </a:cxn>
                <a:cxn ang="0">
                  <a:pos x="1" y="73"/>
                </a:cxn>
                <a:cxn ang="0">
                  <a:pos x="5" y="76"/>
                </a:cxn>
                <a:cxn ang="0">
                  <a:pos x="7" y="76"/>
                </a:cxn>
                <a:cxn ang="0">
                  <a:pos x="9" y="76"/>
                </a:cxn>
                <a:cxn ang="0">
                  <a:pos x="11" y="75"/>
                </a:cxn>
                <a:cxn ang="0">
                  <a:pos x="11" y="72"/>
                </a:cxn>
                <a:cxn ang="0">
                  <a:pos x="11" y="72"/>
                </a:cxn>
                <a:cxn ang="0">
                  <a:pos x="16" y="55"/>
                </a:cxn>
                <a:cxn ang="0">
                  <a:pos x="21" y="39"/>
                </a:cxn>
                <a:cxn ang="0">
                  <a:pos x="34" y="7"/>
                </a:cxn>
                <a:cxn ang="0">
                  <a:pos x="34" y="7"/>
                </a:cxn>
                <a:cxn ang="0">
                  <a:pos x="34" y="5"/>
                </a:cxn>
                <a:cxn ang="0">
                  <a:pos x="34" y="3"/>
                </a:cxn>
                <a:cxn ang="0">
                  <a:pos x="33" y="2"/>
                </a:cxn>
                <a:cxn ang="0">
                  <a:pos x="30" y="0"/>
                </a:cxn>
                <a:cxn ang="0">
                  <a:pos x="26" y="2"/>
                </a:cxn>
                <a:cxn ang="0">
                  <a:pos x="25" y="3"/>
                </a:cxn>
                <a:cxn ang="0">
                  <a:pos x="24" y="4"/>
                </a:cxn>
                <a:cxn ang="0">
                  <a:pos x="24" y="4"/>
                </a:cxn>
              </a:cxnLst>
              <a:rect l="0" t="0" r="r" b="b"/>
              <a:pathLst>
                <a:path w="34" h="76">
                  <a:moveTo>
                    <a:pt x="24" y="4"/>
                  </a:moveTo>
                  <a:lnTo>
                    <a:pt x="24" y="4"/>
                  </a:lnTo>
                  <a:lnTo>
                    <a:pt x="11" y="37"/>
                  </a:lnTo>
                  <a:lnTo>
                    <a:pt x="4" y="53"/>
                  </a:lnTo>
                  <a:lnTo>
                    <a:pt x="0" y="70"/>
                  </a:lnTo>
                  <a:lnTo>
                    <a:pt x="0" y="70"/>
                  </a:lnTo>
                  <a:lnTo>
                    <a:pt x="0" y="72"/>
                  </a:lnTo>
                  <a:lnTo>
                    <a:pt x="1" y="73"/>
                  </a:lnTo>
                  <a:lnTo>
                    <a:pt x="5" y="76"/>
                  </a:lnTo>
                  <a:lnTo>
                    <a:pt x="7" y="76"/>
                  </a:lnTo>
                  <a:lnTo>
                    <a:pt x="9" y="76"/>
                  </a:lnTo>
                  <a:lnTo>
                    <a:pt x="11" y="75"/>
                  </a:lnTo>
                  <a:lnTo>
                    <a:pt x="11" y="72"/>
                  </a:lnTo>
                  <a:lnTo>
                    <a:pt x="11" y="72"/>
                  </a:lnTo>
                  <a:lnTo>
                    <a:pt x="16" y="55"/>
                  </a:lnTo>
                  <a:lnTo>
                    <a:pt x="21" y="39"/>
                  </a:lnTo>
                  <a:lnTo>
                    <a:pt x="34" y="7"/>
                  </a:lnTo>
                  <a:lnTo>
                    <a:pt x="34" y="7"/>
                  </a:lnTo>
                  <a:lnTo>
                    <a:pt x="34" y="5"/>
                  </a:lnTo>
                  <a:lnTo>
                    <a:pt x="34" y="3"/>
                  </a:lnTo>
                  <a:lnTo>
                    <a:pt x="33" y="2"/>
                  </a:lnTo>
                  <a:lnTo>
                    <a:pt x="30" y="0"/>
                  </a:lnTo>
                  <a:lnTo>
                    <a:pt x="26" y="2"/>
                  </a:lnTo>
                  <a:lnTo>
                    <a:pt x="25" y="3"/>
                  </a:lnTo>
                  <a:lnTo>
                    <a:pt x="24" y="4"/>
                  </a:lnTo>
                  <a:lnTo>
                    <a:pt x="24"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5" name="Freeform 485"/>
            <p:cNvSpPr/>
            <p:nvPr/>
          </p:nvSpPr>
          <p:spPr bwMode="auto">
            <a:xfrm>
              <a:off x="3240088" y="1150938"/>
              <a:ext cx="20638" cy="28575"/>
            </a:xfrm>
            <a:custGeom>
              <a:avLst/>
              <a:gdLst/>
              <a:ahLst/>
              <a:cxnLst>
                <a:cxn ang="0">
                  <a:pos x="46" y="0"/>
                </a:cxn>
                <a:cxn ang="0">
                  <a:pos x="46" y="0"/>
                </a:cxn>
                <a:cxn ang="0">
                  <a:pos x="39" y="7"/>
                </a:cxn>
                <a:cxn ang="0">
                  <a:pos x="34" y="13"/>
                </a:cxn>
                <a:cxn ang="0">
                  <a:pos x="30" y="21"/>
                </a:cxn>
                <a:cxn ang="0">
                  <a:pos x="26" y="29"/>
                </a:cxn>
                <a:cxn ang="0">
                  <a:pos x="26" y="29"/>
                </a:cxn>
                <a:cxn ang="0">
                  <a:pos x="13" y="47"/>
                </a:cxn>
                <a:cxn ang="0">
                  <a:pos x="1" y="67"/>
                </a:cxn>
                <a:cxn ang="0">
                  <a:pos x="1" y="67"/>
                </a:cxn>
                <a:cxn ang="0">
                  <a:pos x="0" y="69"/>
                </a:cxn>
                <a:cxn ang="0">
                  <a:pos x="1" y="72"/>
                </a:cxn>
                <a:cxn ang="0">
                  <a:pos x="4" y="75"/>
                </a:cxn>
                <a:cxn ang="0">
                  <a:pos x="8" y="76"/>
                </a:cxn>
                <a:cxn ang="0">
                  <a:pos x="9" y="75"/>
                </a:cxn>
                <a:cxn ang="0">
                  <a:pos x="12" y="73"/>
                </a:cxn>
                <a:cxn ang="0">
                  <a:pos x="12" y="73"/>
                </a:cxn>
                <a:cxn ang="0">
                  <a:pos x="21" y="56"/>
                </a:cxn>
                <a:cxn ang="0">
                  <a:pos x="32" y="41"/>
                </a:cxn>
                <a:cxn ang="0">
                  <a:pos x="32" y="41"/>
                </a:cxn>
                <a:cxn ang="0">
                  <a:pos x="35" y="33"/>
                </a:cxn>
                <a:cxn ang="0">
                  <a:pos x="41" y="24"/>
                </a:cxn>
                <a:cxn ang="0">
                  <a:pos x="45" y="16"/>
                </a:cxn>
                <a:cxn ang="0">
                  <a:pos x="47" y="13"/>
                </a:cxn>
                <a:cxn ang="0">
                  <a:pos x="51" y="10"/>
                </a:cxn>
                <a:cxn ang="0">
                  <a:pos x="51" y="10"/>
                </a:cxn>
                <a:cxn ang="0">
                  <a:pos x="52" y="9"/>
                </a:cxn>
                <a:cxn ang="0">
                  <a:pos x="54" y="7"/>
                </a:cxn>
                <a:cxn ang="0">
                  <a:pos x="52" y="3"/>
                </a:cxn>
                <a:cxn ang="0">
                  <a:pos x="50" y="0"/>
                </a:cxn>
                <a:cxn ang="0">
                  <a:pos x="47" y="0"/>
                </a:cxn>
                <a:cxn ang="0">
                  <a:pos x="46" y="0"/>
                </a:cxn>
                <a:cxn ang="0">
                  <a:pos x="46" y="0"/>
                </a:cxn>
              </a:cxnLst>
              <a:rect l="0" t="0" r="r" b="b"/>
              <a:pathLst>
                <a:path w="54" h="76">
                  <a:moveTo>
                    <a:pt x="46" y="0"/>
                  </a:moveTo>
                  <a:lnTo>
                    <a:pt x="46" y="0"/>
                  </a:lnTo>
                  <a:lnTo>
                    <a:pt x="39" y="7"/>
                  </a:lnTo>
                  <a:lnTo>
                    <a:pt x="34" y="13"/>
                  </a:lnTo>
                  <a:lnTo>
                    <a:pt x="30" y="21"/>
                  </a:lnTo>
                  <a:lnTo>
                    <a:pt x="26" y="29"/>
                  </a:lnTo>
                  <a:lnTo>
                    <a:pt x="26" y="29"/>
                  </a:lnTo>
                  <a:lnTo>
                    <a:pt x="13" y="47"/>
                  </a:lnTo>
                  <a:lnTo>
                    <a:pt x="1" y="67"/>
                  </a:lnTo>
                  <a:lnTo>
                    <a:pt x="1" y="67"/>
                  </a:lnTo>
                  <a:lnTo>
                    <a:pt x="0" y="69"/>
                  </a:lnTo>
                  <a:lnTo>
                    <a:pt x="1" y="72"/>
                  </a:lnTo>
                  <a:lnTo>
                    <a:pt x="4" y="75"/>
                  </a:lnTo>
                  <a:lnTo>
                    <a:pt x="8" y="76"/>
                  </a:lnTo>
                  <a:lnTo>
                    <a:pt x="9" y="75"/>
                  </a:lnTo>
                  <a:lnTo>
                    <a:pt x="12" y="73"/>
                  </a:lnTo>
                  <a:lnTo>
                    <a:pt x="12" y="73"/>
                  </a:lnTo>
                  <a:lnTo>
                    <a:pt x="21" y="56"/>
                  </a:lnTo>
                  <a:lnTo>
                    <a:pt x="32" y="41"/>
                  </a:lnTo>
                  <a:lnTo>
                    <a:pt x="32" y="41"/>
                  </a:lnTo>
                  <a:lnTo>
                    <a:pt x="35" y="33"/>
                  </a:lnTo>
                  <a:lnTo>
                    <a:pt x="41" y="24"/>
                  </a:lnTo>
                  <a:lnTo>
                    <a:pt x="45" y="16"/>
                  </a:lnTo>
                  <a:lnTo>
                    <a:pt x="47" y="13"/>
                  </a:lnTo>
                  <a:lnTo>
                    <a:pt x="51" y="10"/>
                  </a:lnTo>
                  <a:lnTo>
                    <a:pt x="51" y="10"/>
                  </a:lnTo>
                  <a:lnTo>
                    <a:pt x="52" y="9"/>
                  </a:lnTo>
                  <a:lnTo>
                    <a:pt x="54" y="7"/>
                  </a:lnTo>
                  <a:lnTo>
                    <a:pt x="52" y="3"/>
                  </a:lnTo>
                  <a:lnTo>
                    <a:pt x="50" y="0"/>
                  </a:lnTo>
                  <a:lnTo>
                    <a:pt x="47" y="0"/>
                  </a:lnTo>
                  <a:lnTo>
                    <a:pt x="46" y="0"/>
                  </a:lnTo>
                  <a:lnTo>
                    <a:pt x="46"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6" name="Freeform 486"/>
            <p:cNvSpPr/>
            <p:nvPr/>
          </p:nvSpPr>
          <p:spPr bwMode="auto">
            <a:xfrm>
              <a:off x="3273426" y="1149350"/>
              <a:ext cx="12700" cy="23813"/>
            </a:xfrm>
            <a:custGeom>
              <a:avLst/>
              <a:gdLst/>
              <a:ahLst/>
              <a:cxnLst>
                <a:cxn ang="0">
                  <a:pos x="22" y="5"/>
                </a:cxn>
                <a:cxn ang="0">
                  <a:pos x="22" y="5"/>
                </a:cxn>
                <a:cxn ang="0">
                  <a:pos x="21" y="13"/>
                </a:cxn>
                <a:cxn ang="0">
                  <a:pos x="18" y="20"/>
                </a:cxn>
                <a:cxn ang="0">
                  <a:pos x="9" y="33"/>
                </a:cxn>
                <a:cxn ang="0">
                  <a:pos x="9" y="33"/>
                </a:cxn>
                <a:cxn ang="0">
                  <a:pos x="4" y="42"/>
                </a:cxn>
                <a:cxn ang="0">
                  <a:pos x="0" y="52"/>
                </a:cxn>
                <a:cxn ang="0">
                  <a:pos x="0" y="52"/>
                </a:cxn>
                <a:cxn ang="0">
                  <a:pos x="0" y="55"/>
                </a:cxn>
                <a:cxn ang="0">
                  <a:pos x="0" y="56"/>
                </a:cxn>
                <a:cxn ang="0">
                  <a:pos x="3" y="60"/>
                </a:cxn>
                <a:cxn ang="0">
                  <a:pos x="4" y="60"/>
                </a:cxn>
                <a:cxn ang="0">
                  <a:pos x="7" y="60"/>
                </a:cxn>
                <a:cxn ang="0">
                  <a:pos x="8" y="60"/>
                </a:cxn>
                <a:cxn ang="0">
                  <a:pos x="11" y="58"/>
                </a:cxn>
                <a:cxn ang="0">
                  <a:pos x="11" y="58"/>
                </a:cxn>
                <a:cxn ang="0">
                  <a:pos x="16" y="45"/>
                </a:cxn>
                <a:cxn ang="0">
                  <a:pos x="20" y="38"/>
                </a:cxn>
                <a:cxn ang="0">
                  <a:pos x="24" y="33"/>
                </a:cxn>
                <a:cxn ang="0">
                  <a:pos x="24" y="33"/>
                </a:cxn>
                <a:cxn ang="0">
                  <a:pos x="28" y="26"/>
                </a:cxn>
                <a:cxn ang="0">
                  <a:pos x="32" y="20"/>
                </a:cxn>
                <a:cxn ang="0">
                  <a:pos x="33" y="12"/>
                </a:cxn>
                <a:cxn ang="0">
                  <a:pos x="34" y="5"/>
                </a:cxn>
                <a:cxn ang="0">
                  <a:pos x="34" y="5"/>
                </a:cxn>
                <a:cxn ang="0">
                  <a:pos x="33" y="3"/>
                </a:cxn>
                <a:cxn ang="0">
                  <a:pos x="32" y="1"/>
                </a:cxn>
                <a:cxn ang="0">
                  <a:pos x="29" y="0"/>
                </a:cxn>
                <a:cxn ang="0">
                  <a:pos x="24" y="1"/>
                </a:cxn>
                <a:cxn ang="0">
                  <a:pos x="22" y="3"/>
                </a:cxn>
                <a:cxn ang="0">
                  <a:pos x="22" y="5"/>
                </a:cxn>
                <a:cxn ang="0">
                  <a:pos x="22" y="5"/>
                </a:cxn>
              </a:cxnLst>
              <a:rect l="0" t="0" r="r" b="b"/>
              <a:pathLst>
                <a:path w="34" h="60">
                  <a:moveTo>
                    <a:pt x="22" y="5"/>
                  </a:moveTo>
                  <a:lnTo>
                    <a:pt x="22" y="5"/>
                  </a:lnTo>
                  <a:lnTo>
                    <a:pt x="21" y="13"/>
                  </a:lnTo>
                  <a:lnTo>
                    <a:pt x="18" y="20"/>
                  </a:lnTo>
                  <a:lnTo>
                    <a:pt x="9" y="33"/>
                  </a:lnTo>
                  <a:lnTo>
                    <a:pt x="9" y="33"/>
                  </a:lnTo>
                  <a:lnTo>
                    <a:pt x="4" y="42"/>
                  </a:lnTo>
                  <a:lnTo>
                    <a:pt x="0" y="52"/>
                  </a:lnTo>
                  <a:lnTo>
                    <a:pt x="0" y="52"/>
                  </a:lnTo>
                  <a:lnTo>
                    <a:pt x="0" y="55"/>
                  </a:lnTo>
                  <a:lnTo>
                    <a:pt x="0" y="56"/>
                  </a:lnTo>
                  <a:lnTo>
                    <a:pt x="3" y="60"/>
                  </a:lnTo>
                  <a:lnTo>
                    <a:pt x="4" y="60"/>
                  </a:lnTo>
                  <a:lnTo>
                    <a:pt x="7" y="60"/>
                  </a:lnTo>
                  <a:lnTo>
                    <a:pt x="8" y="60"/>
                  </a:lnTo>
                  <a:lnTo>
                    <a:pt x="11" y="58"/>
                  </a:lnTo>
                  <a:lnTo>
                    <a:pt x="11" y="58"/>
                  </a:lnTo>
                  <a:lnTo>
                    <a:pt x="16" y="45"/>
                  </a:lnTo>
                  <a:lnTo>
                    <a:pt x="20" y="38"/>
                  </a:lnTo>
                  <a:lnTo>
                    <a:pt x="24" y="33"/>
                  </a:lnTo>
                  <a:lnTo>
                    <a:pt x="24" y="33"/>
                  </a:lnTo>
                  <a:lnTo>
                    <a:pt x="28" y="26"/>
                  </a:lnTo>
                  <a:lnTo>
                    <a:pt x="32" y="20"/>
                  </a:lnTo>
                  <a:lnTo>
                    <a:pt x="33" y="12"/>
                  </a:lnTo>
                  <a:lnTo>
                    <a:pt x="34" y="5"/>
                  </a:lnTo>
                  <a:lnTo>
                    <a:pt x="34" y="5"/>
                  </a:lnTo>
                  <a:lnTo>
                    <a:pt x="33" y="3"/>
                  </a:lnTo>
                  <a:lnTo>
                    <a:pt x="32" y="1"/>
                  </a:lnTo>
                  <a:lnTo>
                    <a:pt x="29" y="0"/>
                  </a:lnTo>
                  <a:lnTo>
                    <a:pt x="24" y="1"/>
                  </a:lnTo>
                  <a:lnTo>
                    <a:pt x="22" y="3"/>
                  </a:lnTo>
                  <a:lnTo>
                    <a:pt x="22" y="5"/>
                  </a:lnTo>
                  <a:lnTo>
                    <a:pt x="22" y="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7" name="Freeform 487"/>
            <p:cNvSpPr/>
            <p:nvPr/>
          </p:nvSpPr>
          <p:spPr bwMode="auto">
            <a:xfrm>
              <a:off x="3379788" y="1117600"/>
              <a:ext cx="12700" cy="15875"/>
            </a:xfrm>
            <a:custGeom>
              <a:avLst/>
              <a:gdLst/>
              <a:ahLst/>
              <a:cxnLst>
                <a:cxn ang="0">
                  <a:pos x="19" y="6"/>
                </a:cxn>
                <a:cxn ang="0">
                  <a:pos x="19" y="6"/>
                </a:cxn>
                <a:cxn ang="0">
                  <a:pos x="18" y="9"/>
                </a:cxn>
                <a:cxn ang="0">
                  <a:pos x="15" y="12"/>
                </a:cxn>
                <a:cxn ang="0">
                  <a:pos x="11" y="19"/>
                </a:cxn>
                <a:cxn ang="0">
                  <a:pos x="11" y="19"/>
                </a:cxn>
                <a:cxn ang="0">
                  <a:pos x="5" y="25"/>
                </a:cxn>
                <a:cxn ang="0">
                  <a:pos x="1" y="33"/>
                </a:cxn>
                <a:cxn ang="0">
                  <a:pos x="1" y="33"/>
                </a:cxn>
                <a:cxn ang="0">
                  <a:pos x="0" y="36"/>
                </a:cxn>
                <a:cxn ang="0">
                  <a:pos x="0" y="38"/>
                </a:cxn>
                <a:cxn ang="0">
                  <a:pos x="2" y="41"/>
                </a:cxn>
                <a:cxn ang="0">
                  <a:pos x="6" y="42"/>
                </a:cxn>
                <a:cxn ang="0">
                  <a:pos x="9" y="41"/>
                </a:cxn>
                <a:cxn ang="0">
                  <a:pos x="10" y="40"/>
                </a:cxn>
                <a:cxn ang="0">
                  <a:pos x="10" y="40"/>
                </a:cxn>
                <a:cxn ang="0">
                  <a:pos x="15" y="30"/>
                </a:cxn>
                <a:cxn ang="0">
                  <a:pos x="22" y="23"/>
                </a:cxn>
                <a:cxn ang="0">
                  <a:pos x="27" y="15"/>
                </a:cxn>
                <a:cxn ang="0">
                  <a:pos x="30" y="11"/>
                </a:cxn>
                <a:cxn ang="0">
                  <a:pos x="30" y="6"/>
                </a:cxn>
                <a:cxn ang="0">
                  <a:pos x="30" y="6"/>
                </a:cxn>
                <a:cxn ang="0">
                  <a:pos x="30" y="3"/>
                </a:cxn>
                <a:cxn ang="0">
                  <a:pos x="28" y="2"/>
                </a:cxn>
                <a:cxn ang="0">
                  <a:pos x="24" y="0"/>
                </a:cxn>
                <a:cxn ang="0">
                  <a:pos x="21" y="2"/>
                </a:cxn>
                <a:cxn ang="0">
                  <a:pos x="19" y="3"/>
                </a:cxn>
                <a:cxn ang="0">
                  <a:pos x="19" y="6"/>
                </a:cxn>
                <a:cxn ang="0">
                  <a:pos x="19" y="6"/>
                </a:cxn>
              </a:cxnLst>
              <a:rect l="0" t="0" r="r" b="b"/>
              <a:pathLst>
                <a:path w="30" h="42">
                  <a:moveTo>
                    <a:pt x="19" y="6"/>
                  </a:moveTo>
                  <a:lnTo>
                    <a:pt x="19" y="6"/>
                  </a:lnTo>
                  <a:lnTo>
                    <a:pt x="18" y="9"/>
                  </a:lnTo>
                  <a:lnTo>
                    <a:pt x="15" y="12"/>
                  </a:lnTo>
                  <a:lnTo>
                    <a:pt x="11" y="19"/>
                  </a:lnTo>
                  <a:lnTo>
                    <a:pt x="11" y="19"/>
                  </a:lnTo>
                  <a:lnTo>
                    <a:pt x="5" y="25"/>
                  </a:lnTo>
                  <a:lnTo>
                    <a:pt x="1" y="33"/>
                  </a:lnTo>
                  <a:lnTo>
                    <a:pt x="1" y="33"/>
                  </a:lnTo>
                  <a:lnTo>
                    <a:pt x="0" y="36"/>
                  </a:lnTo>
                  <a:lnTo>
                    <a:pt x="0" y="38"/>
                  </a:lnTo>
                  <a:lnTo>
                    <a:pt x="2" y="41"/>
                  </a:lnTo>
                  <a:lnTo>
                    <a:pt x="6" y="42"/>
                  </a:lnTo>
                  <a:lnTo>
                    <a:pt x="9" y="41"/>
                  </a:lnTo>
                  <a:lnTo>
                    <a:pt x="10" y="40"/>
                  </a:lnTo>
                  <a:lnTo>
                    <a:pt x="10" y="40"/>
                  </a:lnTo>
                  <a:lnTo>
                    <a:pt x="15" y="30"/>
                  </a:lnTo>
                  <a:lnTo>
                    <a:pt x="22" y="23"/>
                  </a:lnTo>
                  <a:lnTo>
                    <a:pt x="27" y="15"/>
                  </a:lnTo>
                  <a:lnTo>
                    <a:pt x="30" y="11"/>
                  </a:lnTo>
                  <a:lnTo>
                    <a:pt x="30" y="6"/>
                  </a:lnTo>
                  <a:lnTo>
                    <a:pt x="30" y="6"/>
                  </a:lnTo>
                  <a:lnTo>
                    <a:pt x="30" y="3"/>
                  </a:lnTo>
                  <a:lnTo>
                    <a:pt x="28" y="2"/>
                  </a:lnTo>
                  <a:lnTo>
                    <a:pt x="24" y="0"/>
                  </a:lnTo>
                  <a:lnTo>
                    <a:pt x="21" y="2"/>
                  </a:lnTo>
                  <a:lnTo>
                    <a:pt x="19" y="3"/>
                  </a:lnTo>
                  <a:lnTo>
                    <a:pt x="19" y="6"/>
                  </a:lnTo>
                  <a:lnTo>
                    <a:pt x="19" y="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8" name="Freeform 488"/>
            <p:cNvSpPr/>
            <p:nvPr/>
          </p:nvSpPr>
          <p:spPr bwMode="auto">
            <a:xfrm>
              <a:off x="3406776" y="1123950"/>
              <a:ext cx="14288" cy="19050"/>
            </a:xfrm>
            <a:custGeom>
              <a:avLst/>
              <a:gdLst/>
              <a:ahLst/>
              <a:cxnLst>
                <a:cxn ang="0">
                  <a:pos x="23" y="1"/>
                </a:cxn>
                <a:cxn ang="0">
                  <a:pos x="23" y="1"/>
                </a:cxn>
                <a:cxn ang="0">
                  <a:pos x="17" y="10"/>
                </a:cxn>
                <a:cxn ang="0">
                  <a:pos x="9" y="20"/>
                </a:cxn>
                <a:cxn ang="0">
                  <a:pos x="4" y="29"/>
                </a:cxn>
                <a:cxn ang="0">
                  <a:pos x="1" y="34"/>
                </a:cxn>
                <a:cxn ang="0">
                  <a:pos x="0" y="39"/>
                </a:cxn>
                <a:cxn ang="0">
                  <a:pos x="0" y="39"/>
                </a:cxn>
                <a:cxn ang="0">
                  <a:pos x="1" y="42"/>
                </a:cxn>
                <a:cxn ang="0">
                  <a:pos x="2" y="43"/>
                </a:cxn>
                <a:cxn ang="0">
                  <a:pos x="5" y="44"/>
                </a:cxn>
                <a:cxn ang="0">
                  <a:pos x="10" y="43"/>
                </a:cxn>
                <a:cxn ang="0">
                  <a:pos x="11" y="42"/>
                </a:cxn>
                <a:cxn ang="0">
                  <a:pos x="11" y="39"/>
                </a:cxn>
                <a:cxn ang="0">
                  <a:pos x="11" y="39"/>
                </a:cxn>
                <a:cxn ang="0">
                  <a:pos x="13" y="34"/>
                </a:cxn>
                <a:cxn ang="0">
                  <a:pos x="15" y="30"/>
                </a:cxn>
                <a:cxn ang="0">
                  <a:pos x="21" y="23"/>
                </a:cxn>
                <a:cxn ang="0">
                  <a:pos x="21" y="23"/>
                </a:cxn>
                <a:cxn ang="0">
                  <a:pos x="27" y="16"/>
                </a:cxn>
                <a:cxn ang="0">
                  <a:pos x="34" y="8"/>
                </a:cxn>
                <a:cxn ang="0">
                  <a:pos x="34" y="8"/>
                </a:cxn>
                <a:cxn ang="0">
                  <a:pos x="35" y="5"/>
                </a:cxn>
                <a:cxn ang="0">
                  <a:pos x="35" y="4"/>
                </a:cxn>
                <a:cxn ang="0">
                  <a:pos x="34" y="1"/>
                </a:cxn>
                <a:cxn ang="0">
                  <a:pos x="32" y="0"/>
                </a:cxn>
                <a:cxn ang="0">
                  <a:pos x="27" y="0"/>
                </a:cxn>
                <a:cxn ang="0">
                  <a:pos x="26" y="0"/>
                </a:cxn>
                <a:cxn ang="0">
                  <a:pos x="23" y="1"/>
                </a:cxn>
                <a:cxn ang="0">
                  <a:pos x="23" y="1"/>
                </a:cxn>
              </a:cxnLst>
              <a:rect l="0" t="0" r="r" b="b"/>
              <a:pathLst>
                <a:path w="35" h="44">
                  <a:moveTo>
                    <a:pt x="23" y="1"/>
                  </a:moveTo>
                  <a:lnTo>
                    <a:pt x="23" y="1"/>
                  </a:lnTo>
                  <a:lnTo>
                    <a:pt x="17" y="10"/>
                  </a:lnTo>
                  <a:lnTo>
                    <a:pt x="9" y="20"/>
                  </a:lnTo>
                  <a:lnTo>
                    <a:pt x="4" y="29"/>
                  </a:lnTo>
                  <a:lnTo>
                    <a:pt x="1" y="34"/>
                  </a:lnTo>
                  <a:lnTo>
                    <a:pt x="0" y="39"/>
                  </a:lnTo>
                  <a:lnTo>
                    <a:pt x="0" y="39"/>
                  </a:lnTo>
                  <a:lnTo>
                    <a:pt x="1" y="42"/>
                  </a:lnTo>
                  <a:lnTo>
                    <a:pt x="2" y="43"/>
                  </a:lnTo>
                  <a:lnTo>
                    <a:pt x="5" y="44"/>
                  </a:lnTo>
                  <a:lnTo>
                    <a:pt x="10" y="43"/>
                  </a:lnTo>
                  <a:lnTo>
                    <a:pt x="11" y="42"/>
                  </a:lnTo>
                  <a:lnTo>
                    <a:pt x="11" y="39"/>
                  </a:lnTo>
                  <a:lnTo>
                    <a:pt x="11" y="39"/>
                  </a:lnTo>
                  <a:lnTo>
                    <a:pt x="13" y="34"/>
                  </a:lnTo>
                  <a:lnTo>
                    <a:pt x="15" y="30"/>
                  </a:lnTo>
                  <a:lnTo>
                    <a:pt x="21" y="23"/>
                  </a:lnTo>
                  <a:lnTo>
                    <a:pt x="21" y="23"/>
                  </a:lnTo>
                  <a:lnTo>
                    <a:pt x="27" y="16"/>
                  </a:lnTo>
                  <a:lnTo>
                    <a:pt x="34" y="8"/>
                  </a:lnTo>
                  <a:lnTo>
                    <a:pt x="34" y="8"/>
                  </a:lnTo>
                  <a:lnTo>
                    <a:pt x="35" y="5"/>
                  </a:lnTo>
                  <a:lnTo>
                    <a:pt x="35" y="4"/>
                  </a:lnTo>
                  <a:lnTo>
                    <a:pt x="34" y="1"/>
                  </a:lnTo>
                  <a:lnTo>
                    <a:pt x="32" y="0"/>
                  </a:lnTo>
                  <a:lnTo>
                    <a:pt x="27" y="0"/>
                  </a:lnTo>
                  <a:lnTo>
                    <a:pt x="26" y="0"/>
                  </a:lnTo>
                  <a:lnTo>
                    <a:pt x="23" y="1"/>
                  </a:lnTo>
                  <a:lnTo>
                    <a:pt x="23"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19" name="Freeform 489"/>
            <p:cNvSpPr/>
            <p:nvPr/>
          </p:nvSpPr>
          <p:spPr bwMode="auto">
            <a:xfrm>
              <a:off x="3440113" y="1130300"/>
              <a:ext cx="14288" cy="23813"/>
            </a:xfrm>
            <a:custGeom>
              <a:avLst/>
              <a:gdLst/>
              <a:ahLst/>
              <a:cxnLst>
                <a:cxn ang="0">
                  <a:pos x="24" y="3"/>
                </a:cxn>
                <a:cxn ang="0">
                  <a:pos x="24" y="3"/>
                </a:cxn>
                <a:cxn ang="0">
                  <a:pos x="2" y="53"/>
                </a:cxn>
                <a:cxn ang="0">
                  <a:pos x="2" y="53"/>
                </a:cxn>
                <a:cxn ang="0">
                  <a:pos x="0" y="55"/>
                </a:cxn>
                <a:cxn ang="0">
                  <a:pos x="2" y="57"/>
                </a:cxn>
                <a:cxn ang="0">
                  <a:pos x="4" y="60"/>
                </a:cxn>
                <a:cxn ang="0">
                  <a:pos x="6" y="60"/>
                </a:cxn>
                <a:cxn ang="0">
                  <a:pos x="8" y="60"/>
                </a:cxn>
                <a:cxn ang="0">
                  <a:pos x="10" y="60"/>
                </a:cxn>
                <a:cxn ang="0">
                  <a:pos x="12" y="58"/>
                </a:cxn>
                <a:cxn ang="0">
                  <a:pos x="12" y="58"/>
                </a:cxn>
                <a:cxn ang="0">
                  <a:pos x="34" y="8"/>
                </a:cxn>
                <a:cxn ang="0">
                  <a:pos x="34" y="8"/>
                </a:cxn>
                <a:cxn ang="0">
                  <a:pos x="34" y="7"/>
                </a:cxn>
                <a:cxn ang="0">
                  <a:pos x="34" y="4"/>
                </a:cxn>
                <a:cxn ang="0">
                  <a:pos x="32" y="0"/>
                </a:cxn>
                <a:cxn ang="0">
                  <a:pos x="30" y="0"/>
                </a:cxn>
                <a:cxn ang="0">
                  <a:pos x="28" y="0"/>
                </a:cxn>
                <a:cxn ang="0">
                  <a:pos x="27" y="2"/>
                </a:cxn>
                <a:cxn ang="0">
                  <a:pos x="24" y="3"/>
                </a:cxn>
                <a:cxn ang="0">
                  <a:pos x="24" y="3"/>
                </a:cxn>
              </a:cxnLst>
              <a:rect l="0" t="0" r="r" b="b"/>
              <a:pathLst>
                <a:path w="34" h="60">
                  <a:moveTo>
                    <a:pt x="24" y="3"/>
                  </a:moveTo>
                  <a:lnTo>
                    <a:pt x="24" y="3"/>
                  </a:lnTo>
                  <a:lnTo>
                    <a:pt x="2" y="53"/>
                  </a:lnTo>
                  <a:lnTo>
                    <a:pt x="2" y="53"/>
                  </a:lnTo>
                  <a:lnTo>
                    <a:pt x="0" y="55"/>
                  </a:lnTo>
                  <a:lnTo>
                    <a:pt x="2" y="57"/>
                  </a:lnTo>
                  <a:lnTo>
                    <a:pt x="4" y="60"/>
                  </a:lnTo>
                  <a:lnTo>
                    <a:pt x="6" y="60"/>
                  </a:lnTo>
                  <a:lnTo>
                    <a:pt x="8" y="60"/>
                  </a:lnTo>
                  <a:lnTo>
                    <a:pt x="10" y="60"/>
                  </a:lnTo>
                  <a:lnTo>
                    <a:pt x="12" y="58"/>
                  </a:lnTo>
                  <a:lnTo>
                    <a:pt x="12" y="58"/>
                  </a:lnTo>
                  <a:lnTo>
                    <a:pt x="34" y="8"/>
                  </a:lnTo>
                  <a:lnTo>
                    <a:pt x="34" y="8"/>
                  </a:lnTo>
                  <a:lnTo>
                    <a:pt x="34" y="7"/>
                  </a:lnTo>
                  <a:lnTo>
                    <a:pt x="34" y="4"/>
                  </a:lnTo>
                  <a:lnTo>
                    <a:pt x="32" y="0"/>
                  </a:lnTo>
                  <a:lnTo>
                    <a:pt x="30" y="0"/>
                  </a:lnTo>
                  <a:lnTo>
                    <a:pt x="28" y="0"/>
                  </a:lnTo>
                  <a:lnTo>
                    <a:pt x="27" y="2"/>
                  </a:lnTo>
                  <a:lnTo>
                    <a:pt x="24" y="3"/>
                  </a:lnTo>
                  <a:lnTo>
                    <a:pt x="24"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0" name="Freeform 490"/>
            <p:cNvSpPr/>
            <p:nvPr/>
          </p:nvSpPr>
          <p:spPr bwMode="auto">
            <a:xfrm>
              <a:off x="3463926" y="1141413"/>
              <a:ext cx="15875" cy="26988"/>
            </a:xfrm>
            <a:custGeom>
              <a:avLst/>
              <a:gdLst/>
              <a:ahLst/>
              <a:cxnLst>
                <a:cxn ang="0">
                  <a:pos x="27" y="3"/>
                </a:cxn>
                <a:cxn ang="0">
                  <a:pos x="27" y="3"/>
                </a:cxn>
                <a:cxn ang="0">
                  <a:pos x="23" y="12"/>
                </a:cxn>
                <a:cxn ang="0">
                  <a:pos x="21" y="21"/>
                </a:cxn>
                <a:cxn ang="0">
                  <a:pos x="17" y="31"/>
                </a:cxn>
                <a:cxn ang="0">
                  <a:pos x="12" y="38"/>
                </a:cxn>
                <a:cxn ang="0">
                  <a:pos x="12" y="38"/>
                </a:cxn>
                <a:cxn ang="0">
                  <a:pos x="8" y="44"/>
                </a:cxn>
                <a:cxn ang="0">
                  <a:pos x="4" y="50"/>
                </a:cxn>
                <a:cxn ang="0">
                  <a:pos x="1" y="57"/>
                </a:cxn>
                <a:cxn ang="0">
                  <a:pos x="0" y="63"/>
                </a:cxn>
                <a:cxn ang="0">
                  <a:pos x="0" y="63"/>
                </a:cxn>
                <a:cxn ang="0">
                  <a:pos x="0" y="66"/>
                </a:cxn>
                <a:cxn ang="0">
                  <a:pos x="1" y="67"/>
                </a:cxn>
                <a:cxn ang="0">
                  <a:pos x="2" y="68"/>
                </a:cxn>
                <a:cxn ang="0">
                  <a:pos x="5" y="68"/>
                </a:cxn>
                <a:cxn ang="0">
                  <a:pos x="9" y="67"/>
                </a:cxn>
                <a:cxn ang="0">
                  <a:pos x="10" y="66"/>
                </a:cxn>
                <a:cxn ang="0">
                  <a:pos x="12" y="63"/>
                </a:cxn>
                <a:cxn ang="0">
                  <a:pos x="12" y="63"/>
                </a:cxn>
                <a:cxn ang="0">
                  <a:pos x="13" y="57"/>
                </a:cxn>
                <a:cxn ang="0">
                  <a:pos x="17" y="51"/>
                </a:cxn>
                <a:cxn ang="0">
                  <a:pos x="22" y="45"/>
                </a:cxn>
                <a:cxn ang="0">
                  <a:pos x="26" y="40"/>
                </a:cxn>
                <a:cxn ang="0">
                  <a:pos x="26" y="40"/>
                </a:cxn>
                <a:cxn ang="0">
                  <a:pos x="29" y="33"/>
                </a:cxn>
                <a:cxn ang="0">
                  <a:pos x="31" y="25"/>
                </a:cxn>
                <a:cxn ang="0">
                  <a:pos x="34" y="17"/>
                </a:cxn>
                <a:cxn ang="0">
                  <a:pos x="36" y="10"/>
                </a:cxn>
                <a:cxn ang="0">
                  <a:pos x="36" y="10"/>
                </a:cxn>
                <a:cxn ang="0">
                  <a:pos x="38" y="7"/>
                </a:cxn>
                <a:cxn ang="0">
                  <a:pos x="38" y="4"/>
                </a:cxn>
                <a:cxn ang="0">
                  <a:pos x="34" y="2"/>
                </a:cxn>
                <a:cxn ang="0">
                  <a:pos x="33" y="0"/>
                </a:cxn>
                <a:cxn ang="0">
                  <a:pos x="30" y="0"/>
                </a:cxn>
                <a:cxn ang="0">
                  <a:pos x="29" y="2"/>
                </a:cxn>
                <a:cxn ang="0">
                  <a:pos x="27" y="3"/>
                </a:cxn>
                <a:cxn ang="0">
                  <a:pos x="27" y="3"/>
                </a:cxn>
              </a:cxnLst>
              <a:rect l="0" t="0" r="r" b="b"/>
              <a:pathLst>
                <a:path w="38" h="68">
                  <a:moveTo>
                    <a:pt x="27" y="3"/>
                  </a:moveTo>
                  <a:lnTo>
                    <a:pt x="27" y="3"/>
                  </a:lnTo>
                  <a:lnTo>
                    <a:pt x="23" y="12"/>
                  </a:lnTo>
                  <a:lnTo>
                    <a:pt x="21" y="21"/>
                  </a:lnTo>
                  <a:lnTo>
                    <a:pt x="17" y="31"/>
                  </a:lnTo>
                  <a:lnTo>
                    <a:pt x="12" y="38"/>
                  </a:lnTo>
                  <a:lnTo>
                    <a:pt x="12" y="38"/>
                  </a:lnTo>
                  <a:lnTo>
                    <a:pt x="8" y="44"/>
                  </a:lnTo>
                  <a:lnTo>
                    <a:pt x="4" y="50"/>
                  </a:lnTo>
                  <a:lnTo>
                    <a:pt x="1" y="57"/>
                  </a:lnTo>
                  <a:lnTo>
                    <a:pt x="0" y="63"/>
                  </a:lnTo>
                  <a:lnTo>
                    <a:pt x="0" y="63"/>
                  </a:lnTo>
                  <a:lnTo>
                    <a:pt x="0" y="66"/>
                  </a:lnTo>
                  <a:lnTo>
                    <a:pt x="1" y="67"/>
                  </a:lnTo>
                  <a:lnTo>
                    <a:pt x="2" y="68"/>
                  </a:lnTo>
                  <a:lnTo>
                    <a:pt x="5" y="68"/>
                  </a:lnTo>
                  <a:lnTo>
                    <a:pt x="9" y="67"/>
                  </a:lnTo>
                  <a:lnTo>
                    <a:pt x="10" y="66"/>
                  </a:lnTo>
                  <a:lnTo>
                    <a:pt x="12" y="63"/>
                  </a:lnTo>
                  <a:lnTo>
                    <a:pt x="12" y="63"/>
                  </a:lnTo>
                  <a:lnTo>
                    <a:pt x="13" y="57"/>
                  </a:lnTo>
                  <a:lnTo>
                    <a:pt x="17" y="51"/>
                  </a:lnTo>
                  <a:lnTo>
                    <a:pt x="22" y="45"/>
                  </a:lnTo>
                  <a:lnTo>
                    <a:pt x="26" y="40"/>
                  </a:lnTo>
                  <a:lnTo>
                    <a:pt x="26" y="40"/>
                  </a:lnTo>
                  <a:lnTo>
                    <a:pt x="29" y="33"/>
                  </a:lnTo>
                  <a:lnTo>
                    <a:pt x="31" y="25"/>
                  </a:lnTo>
                  <a:lnTo>
                    <a:pt x="34" y="17"/>
                  </a:lnTo>
                  <a:lnTo>
                    <a:pt x="36" y="10"/>
                  </a:lnTo>
                  <a:lnTo>
                    <a:pt x="36" y="10"/>
                  </a:lnTo>
                  <a:lnTo>
                    <a:pt x="38" y="7"/>
                  </a:lnTo>
                  <a:lnTo>
                    <a:pt x="38" y="4"/>
                  </a:lnTo>
                  <a:lnTo>
                    <a:pt x="34" y="2"/>
                  </a:lnTo>
                  <a:lnTo>
                    <a:pt x="33" y="0"/>
                  </a:lnTo>
                  <a:lnTo>
                    <a:pt x="30" y="0"/>
                  </a:lnTo>
                  <a:lnTo>
                    <a:pt x="29" y="2"/>
                  </a:lnTo>
                  <a:lnTo>
                    <a:pt x="27" y="3"/>
                  </a:lnTo>
                  <a:lnTo>
                    <a:pt x="2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1" name="Freeform 491"/>
            <p:cNvSpPr/>
            <p:nvPr/>
          </p:nvSpPr>
          <p:spPr bwMode="auto">
            <a:xfrm>
              <a:off x="3489326" y="1144588"/>
              <a:ext cx="14288" cy="22225"/>
            </a:xfrm>
            <a:custGeom>
              <a:avLst/>
              <a:gdLst/>
              <a:ahLst/>
              <a:cxnLst>
                <a:cxn ang="0">
                  <a:pos x="23" y="3"/>
                </a:cxn>
                <a:cxn ang="0">
                  <a:pos x="23" y="3"/>
                </a:cxn>
                <a:cxn ang="0">
                  <a:pos x="17" y="15"/>
                </a:cxn>
                <a:cxn ang="0">
                  <a:pos x="9" y="26"/>
                </a:cxn>
                <a:cxn ang="0">
                  <a:pos x="4" y="38"/>
                </a:cxn>
                <a:cxn ang="0">
                  <a:pos x="1" y="45"/>
                </a:cxn>
                <a:cxn ang="0">
                  <a:pos x="0" y="51"/>
                </a:cxn>
                <a:cxn ang="0">
                  <a:pos x="0" y="51"/>
                </a:cxn>
                <a:cxn ang="0">
                  <a:pos x="1" y="54"/>
                </a:cxn>
                <a:cxn ang="0">
                  <a:pos x="3" y="57"/>
                </a:cxn>
                <a:cxn ang="0">
                  <a:pos x="6" y="58"/>
                </a:cxn>
                <a:cxn ang="0">
                  <a:pos x="10" y="57"/>
                </a:cxn>
                <a:cxn ang="0">
                  <a:pos x="12" y="54"/>
                </a:cxn>
                <a:cxn ang="0">
                  <a:pos x="12" y="51"/>
                </a:cxn>
                <a:cxn ang="0">
                  <a:pos x="12" y="51"/>
                </a:cxn>
                <a:cxn ang="0">
                  <a:pos x="13" y="46"/>
                </a:cxn>
                <a:cxn ang="0">
                  <a:pos x="14" y="41"/>
                </a:cxn>
                <a:cxn ang="0">
                  <a:pos x="21" y="29"/>
                </a:cxn>
                <a:cxn ang="0">
                  <a:pos x="27" y="19"/>
                </a:cxn>
                <a:cxn ang="0">
                  <a:pos x="34" y="9"/>
                </a:cxn>
                <a:cxn ang="0">
                  <a:pos x="34" y="9"/>
                </a:cxn>
                <a:cxn ang="0">
                  <a:pos x="35" y="7"/>
                </a:cxn>
                <a:cxn ang="0">
                  <a:pos x="34" y="4"/>
                </a:cxn>
                <a:cxn ang="0">
                  <a:pos x="31" y="2"/>
                </a:cxn>
                <a:cxn ang="0">
                  <a:pos x="27" y="0"/>
                </a:cxn>
                <a:cxn ang="0">
                  <a:pos x="26" y="2"/>
                </a:cxn>
                <a:cxn ang="0">
                  <a:pos x="23" y="3"/>
                </a:cxn>
                <a:cxn ang="0">
                  <a:pos x="23" y="3"/>
                </a:cxn>
              </a:cxnLst>
              <a:rect l="0" t="0" r="r" b="b"/>
              <a:pathLst>
                <a:path w="35" h="58">
                  <a:moveTo>
                    <a:pt x="23" y="3"/>
                  </a:moveTo>
                  <a:lnTo>
                    <a:pt x="23" y="3"/>
                  </a:lnTo>
                  <a:lnTo>
                    <a:pt x="17" y="15"/>
                  </a:lnTo>
                  <a:lnTo>
                    <a:pt x="9" y="26"/>
                  </a:lnTo>
                  <a:lnTo>
                    <a:pt x="4" y="38"/>
                  </a:lnTo>
                  <a:lnTo>
                    <a:pt x="1" y="45"/>
                  </a:lnTo>
                  <a:lnTo>
                    <a:pt x="0" y="51"/>
                  </a:lnTo>
                  <a:lnTo>
                    <a:pt x="0" y="51"/>
                  </a:lnTo>
                  <a:lnTo>
                    <a:pt x="1" y="54"/>
                  </a:lnTo>
                  <a:lnTo>
                    <a:pt x="3" y="57"/>
                  </a:lnTo>
                  <a:lnTo>
                    <a:pt x="6" y="58"/>
                  </a:lnTo>
                  <a:lnTo>
                    <a:pt x="10" y="57"/>
                  </a:lnTo>
                  <a:lnTo>
                    <a:pt x="12" y="54"/>
                  </a:lnTo>
                  <a:lnTo>
                    <a:pt x="12" y="51"/>
                  </a:lnTo>
                  <a:lnTo>
                    <a:pt x="12" y="51"/>
                  </a:lnTo>
                  <a:lnTo>
                    <a:pt x="13" y="46"/>
                  </a:lnTo>
                  <a:lnTo>
                    <a:pt x="14" y="41"/>
                  </a:lnTo>
                  <a:lnTo>
                    <a:pt x="21" y="29"/>
                  </a:lnTo>
                  <a:lnTo>
                    <a:pt x="27" y="19"/>
                  </a:lnTo>
                  <a:lnTo>
                    <a:pt x="34" y="9"/>
                  </a:lnTo>
                  <a:lnTo>
                    <a:pt x="34" y="9"/>
                  </a:lnTo>
                  <a:lnTo>
                    <a:pt x="35" y="7"/>
                  </a:lnTo>
                  <a:lnTo>
                    <a:pt x="34" y="4"/>
                  </a:lnTo>
                  <a:lnTo>
                    <a:pt x="31" y="2"/>
                  </a:lnTo>
                  <a:lnTo>
                    <a:pt x="27" y="0"/>
                  </a:lnTo>
                  <a:lnTo>
                    <a:pt x="26" y="2"/>
                  </a:lnTo>
                  <a:lnTo>
                    <a:pt x="23" y="3"/>
                  </a:lnTo>
                  <a:lnTo>
                    <a:pt x="23"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2" name="Freeform 492"/>
            <p:cNvSpPr/>
            <p:nvPr/>
          </p:nvSpPr>
          <p:spPr bwMode="auto">
            <a:xfrm>
              <a:off x="3517901" y="1138238"/>
              <a:ext cx="9525" cy="12700"/>
            </a:xfrm>
            <a:custGeom>
              <a:avLst/>
              <a:gdLst/>
              <a:ahLst/>
              <a:cxnLst>
                <a:cxn ang="0">
                  <a:pos x="16" y="4"/>
                </a:cxn>
                <a:cxn ang="0">
                  <a:pos x="16" y="4"/>
                </a:cxn>
                <a:cxn ang="0">
                  <a:pos x="8" y="14"/>
                </a:cxn>
                <a:cxn ang="0">
                  <a:pos x="0" y="26"/>
                </a:cxn>
                <a:cxn ang="0">
                  <a:pos x="0" y="26"/>
                </a:cxn>
                <a:cxn ang="0">
                  <a:pos x="0" y="28"/>
                </a:cxn>
                <a:cxn ang="0">
                  <a:pos x="0" y="31"/>
                </a:cxn>
                <a:cxn ang="0">
                  <a:pos x="3" y="34"/>
                </a:cxn>
                <a:cxn ang="0">
                  <a:pos x="7" y="35"/>
                </a:cxn>
                <a:cxn ang="0">
                  <a:pos x="9" y="34"/>
                </a:cxn>
                <a:cxn ang="0">
                  <a:pos x="11" y="31"/>
                </a:cxn>
                <a:cxn ang="0">
                  <a:pos x="11" y="31"/>
                </a:cxn>
                <a:cxn ang="0">
                  <a:pos x="19" y="21"/>
                </a:cxn>
                <a:cxn ang="0">
                  <a:pos x="26" y="9"/>
                </a:cxn>
                <a:cxn ang="0">
                  <a:pos x="26" y="9"/>
                </a:cxn>
                <a:cxn ang="0">
                  <a:pos x="26" y="6"/>
                </a:cxn>
                <a:cxn ang="0">
                  <a:pos x="26" y="5"/>
                </a:cxn>
                <a:cxn ang="0">
                  <a:pos x="24" y="1"/>
                </a:cxn>
                <a:cxn ang="0">
                  <a:pos x="20" y="0"/>
                </a:cxn>
                <a:cxn ang="0">
                  <a:pos x="17" y="1"/>
                </a:cxn>
                <a:cxn ang="0">
                  <a:pos x="16" y="4"/>
                </a:cxn>
                <a:cxn ang="0">
                  <a:pos x="16" y="4"/>
                </a:cxn>
              </a:cxnLst>
              <a:rect l="0" t="0" r="r" b="b"/>
              <a:pathLst>
                <a:path w="26" h="35">
                  <a:moveTo>
                    <a:pt x="16" y="4"/>
                  </a:moveTo>
                  <a:lnTo>
                    <a:pt x="16" y="4"/>
                  </a:lnTo>
                  <a:lnTo>
                    <a:pt x="8" y="14"/>
                  </a:lnTo>
                  <a:lnTo>
                    <a:pt x="0" y="26"/>
                  </a:lnTo>
                  <a:lnTo>
                    <a:pt x="0" y="26"/>
                  </a:lnTo>
                  <a:lnTo>
                    <a:pt x="0" y="28"/>
                  </a:lnTo>
                  <a:lnTo>
                    <a:pt x="0" y="31"/>
                  </a:lnTo>
                  <a:lnTo>
                    <a:pt x="3" y="34"/>
                  </a:lnTo>
                  <a:lnTo>
                    <a:pt x="7" y="35"/>
                  </a:lnTo>
                  <a:lnTo>
                    <a:pt x="9" y="34"/>
                  </a:lnTo>
                  <a:lnTo>
                    <a:pt x="11" y="31"/>
                  </a:lnTo>
                  <a:lnTo>
                    <a:pt x="11" y="31"/>
                  </a:lnTo>
                  <a:lnTo>
                    <a:pt x="19" y="21"/>
                  </a:lnTo>
                  <a:lnTo>
                    <a:pt x="26" y="9"/>
                  </a:lnTo>
                  <a:lnTo>
                    <a:pt x="26" y="9"/>
                  </a:lnTo>
                  <a:lnTo>
                    <a:pt x="26" y="6"/>
                  </a:lnTo>
                  <a:lnTo>
                    <a:pt x="26" y="5"/>
                  </a:lnTo>
                  <a:lnTo>
                    <a:pt x="24" y="1"/>
                  </a:lnTo>
                  <a:lnTo>
                    <a:pt x="20" y="0"/>
                  </a:lnTo>
                  <a:lnTo>
                    <a:pt x="17" y="1"/>
                  </a:lnTo>
                  <a:lnTo>
                    <a:pt x="16" y="4"/>
                  </a:lnTo>
                  <a:lnTo>
                    <a:pt x="16" y="4"/>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3" name="Freeform 493"/>
            <p:cNvSpPr/>
            <p:nvPr/>
          </p:nvSpPr>
          <p:spPr bwMode="auto">
            <a:xfrm>
              <a:off x="3608388" y="1120775"/>
              <a:ext cx="14288" cy="17463"/>
            </a:xfrm>
            <a:custGeom>
              <a:avLst/>
              <a:gdLst/>
              <a:ahLst/>
              <a:cxnLst>
                <a:cxn ang="0">
                  <a:pos x="25" y="2"/>
                </a:cxn>
                <a:cxn ang="0">
                  <a:pos x="25" y="2"/>
                </a:cxn>
                <a:cxn ang="0">
                  <a:pos x="18" y="9"/>
                </a:cxn>
                <a:cxn ang="0">
                  <a:pos x="13" y="17"/>
                </a:cxn>
                <a:cxn ang="0">
                  <a:pos x="8" y="25"/>
                </a:cxn>
                <a:cxn ang="0">
                  <a:pos x="2" y="32"/>
                </a:cxn>
                <a:cxn ang="0">
                  <a:pos x="2" y="32"/>
                </a:cxn>
                <a:cxn ang="0">
                  <a:pos x="1" y="35"/>
                </a:cxn>
                <a:cxn ang="0">
                  <a:pos x="0" y="36"/>
                </a:cxn>
                <a:cxn ang="0">
                  <a:pos x="2" y="40"/>
                </a:cxn>
                <a:cxn ang="0">
                  <a:pos x="6" y="42"/>
                </a:cxn>
                <a:cxn ang="0">
                  <a:pos x="8" y="42"/>
                </a:cxn>
                <a:cxn ang="0">
                  <a:pos x="10" y="40"/>
                </a:cxn>
                <a:cxn ang="0">
                  <a:pos x="10" y="40"/>
                </a:cxn>
                <a:cxn ang="0">
                  <a:pos x="16" y="34"/>
                </a:cxn>
                <a:cxn ang="0">
                  <a:pos x="22" y="26"/>
                </a:cxn>
                <a:cxn ang="0">
                  <a:pos x="27" y="17"/>
                </a:cxn>
                <a:cxn ang="0">
                  <a:pos x="33" y="10"/>
                </a:cxn>
                <a:cxn ang="0">
                  <a:pos x="33" y="10"/>
                </a:cxn>
                <a:cxn ang="0">
                  <a:pos x="34" y="8"/>
                </a:cxn>
                <a:cxn ang="0">
                  <a:pos x="35" y="6"/>
                </a:cxn>
                <a:cxn ang="0">
                  <a:pos x="33" y="2"/>
                </a:cxn>
                <a:cxn ang="0">
                  <a:pos x="29" y="0"/>
                </a:cxn>
                <a:cxn ang="0">
                  <a:pos x="27" y="1"/>
                </a:cxn>
                <a:cxn ang="0">
                  <a:pos x="25" y="2"/>
                </a:cxn>
                <a:cxn ang="0">
                  <a:pos x="25" y="2"/>
                </a:cxn>
              </a:cxnLst>
              <a:rect l="0" t="0" r="r" b="b"/>
              <a:pathLst>
                <a:path w="35" h="42">
                  <a:moveTo>
                    <a:pt x="25" y="2"/>
                  </a:moveTo>
                  <a:lnTo>
                    <a:pt x="25" y="2"/>
                  </a:lnTo>
                  <a:lnTo>
                    <a:pt x="18" y="9"/>
                  </a:lnTo>
                  <a:lnTo>
                    <a:pt x="13" y="17"/>
                  </a:lnTo>
                  <a:lnTo>
                    <a:pt x="8" y="25"/>
                  </a:lnTo>
                  <a:lnTo>
                    <a:pt x="2" y="32"/>
                  </a:lnTo>
                  <a:lnTo>
                    <a:pt x="2" y="32"/>
                  </a:lnTo>
                  <a:lnTo>
                    <a:pt x="1" y="35"/>
                  </a:lnTo>
                  <a:lnTo>
                    <a:pt x="0" y="36"/>
                  </a:lnTo>
                  <a:lnTo>
                    <a:pt x="2" y="40"/>
                  </a:lnTo>
                  <a:lnTo>
                    <a:pt x="6" y="42"/>
                  </a:lnTo>
                  <a:lnTo>
                    <a:pt x="8" y="42"/>
                  </a:lnTo>
                  <a:lnTo>
                    <a:pt x="10" y="40"/>
                  </a:lnTo>
                  <a:lnTo>
                    <a:pt x="10" y="40"/>
                  </a:lnTo>
                  <a:lnTo>
                    <a:pt x="16" y="34"/>
                  </a:lnTo>
                  <a:lnTo>
                    <a:pt x="22" y="26"/>
                  </a:lnTo>
                  <a:lnTo>
                    <a:pt x="27" y="17"/>
                  </a:lnTo>
                  <a:lnTo>
                    <a:pt x="33" y="10"/>
                  </a:lnTo>
                  <a:lnTo>
                    <a:pt x="33" y="10"/>
                  </a:lnTo>
                  <a:lnTo>
                    <a:pt x="34" y="8"/>
                  </a:lnTo>
                  <a:lnTo>
                    <a:pt x="35" y="6"/>
                  </a:lnTo>
                  <a:lnTo>
                    <a:pt x="33" y="2"/>
                  </a:lnTo>
                  <a:lnTo>
                    <a:pt x="29" y="0"/>
                  </a:lnTo>
                  <a:lnTo>
                    <a:pt x="27" y="1"/>
                  </a:lnTo>
                  <a:lnTo>
                    <a:pt x="25" y="2"/>
                  </a:lnTo>
                  <a:lnTo>
                    <a:pt x="2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4" name="Freeform 494"/>
            <p:cNvSpPr/>
            <p:nvPr/>
          </p:nvSpPr>
          <p:spPr bwMode="auto">
            <a:xfrm>
              <a:off x="3640138" y="1130300"/>
              <a:ext cx="9525" cy="17463"/>
            </a:xfrm>
            <a:custGeom>
              <a:avLst/>
              <a:gdLst/>
              <a:ahLst/>
              <a:cxnLst>
                <a:cxn ang="0">
                  <a:pos x="10" y="6"/>
                </a:cxn>
                <a:cxn ang="0">
                  <a:pos x="10" y="6"/>
                </a:cxn>
                <a:cxn ang="0">
                  <a:pos x="9" y="13"/>
                </a:cxn>
                <a:cxn ang="0">
                  <a:pos x="7" y="20"/>
                </a:cxn>
                <a:cxn ang="0">
                  <a:pos x="0" y="33"/>
                </a:cxn>
                <a:cxn ang="0">
                  <a:pos x="0" y="33"/>
                </a:cxn>
                <a:cxn ang="0">
                  <a:pos x="0" y="36"/>
                </a:cxn>
                <a:cxn ang="0">
                  <a:pos x="0" y="38"/>
                </a:cxn>
                <a:cxn ang="0">
                  <a:pos x="3" y="41"/>
                </a:cxn>
                <a:cxn ang="0">
                  <a:pos x="7" y="42"/>
                </a:cxn>
                <a:cxn ang="0">
                  <a:pos x="8" y="41"/>
                </a:cxn>
                <a:cxn ang="0">
                  <a:pos x="10" y="40"/>
                </a:cxn>
                <a:cxn ang="0">
                  <a:pos x="10" y="40"/>
                </a:cxn>
                <a:cxn ang="0">
                  <a:pos x="18" y="23"/>
                </a:cxn>
                <a:cxn ang="0">
                  <a:pos x="21" y="15"/>
                </a:cxn>
                <a:cxn ang="0">
                  <a:pos x="22" y="6"/>
                </a:cxn>
                <a:cxn ang="0">
                  <a:pos x="22" y="6"/>
                </a:cxn>
                <a:cxn ang="0">
                  <a:pos x="22" y="3"/>
                </a:cxn>
                <a:cxn ang="0">
                  <a:pos x="21" y="2"/>
                </a:cxn>
                <a:cxn ang="0">
                  <a:pos x="17" y="0"/>
                </a:cxn>
                <a:cxn ang="0">
                  <a:pos x="13" y="2"/>
                </a:cxn>
                <a:cxn ang="0">
                  <a:pos x="12" y="3"/>
                </a:cxn>
                <a:cxn ang="0">
                  <a:pos x="10" y="6"/>
                </a:cxn>
                <a:cxn ang="0">
                  <a:pos x="10" y="6"/>
                </a:cxn>
              </a:cxnLst>
              <a:rect l="0" t="0" r="r" b="b"/>
              <a:pathLst>
                <a:path w="22" h="42">
                  <a:moveTo>
                    <a:pt x="10" y="6"/>
                  </a:moveTo>
                  <a:lnTo>
                    <a:pt x="10" y="6"/>
                  </a:lnTo>
                  <a:lnTo>
                    <a:pt x="9" y="13"/>
                  </a:lnTo>
                  <a:lnTo>
                    <a:pt x="7" y="20"/>
                  </a:lnTo>
                  <a:lnTo>
                    <a:pt x="0" y="33"/>
                  </a:lnTo>
                  <a:lnTo>
                    <a:pt x="0" y="33"/>
                  </a:lnTo>
                  <a:lnTo>
                    <a:pt x="0" y="36"/>
                  </a:lnTo>
                  <a:lnTo>
                    <a:pt x="0" y="38"/>
                  </a:lnTo>
                  <a:lnTo>
                    <a:pt x="3" y="41"/>
                  </a:lnTo>
                  <a:lnTo>
                    <a:pt x="7" y="42"/>
                  </a:lnTo>
                  <a:lnTo>
                    <a:pt x="8" y="41"/>
                  </a:lnTo>
                  <a:lnTo>
                    <a:pt x="10" y="40"/>
                  </a:lnTo>
                  <a:lnTo>
                    <a:pt x="10" y="40"/>
                  </a:lnTo>
                  <a:lnTo>
                    <a:pt x="18" y="23"/>
                  </a:lnTo>
                  <a:lnTo>
                    <a:pt x="21" y="15"/>
                  </a:lnTo>
                  <a:lnTo>
                    <a:pt x="22" y="6"/>
                  </a:lnTo>
                  <a:lnTo>
                    <a:pt x="22" y="6"/>
                  </a:lnTo>
                  <a:lnTo>
                    <a:pt x="22" y="3"/>
                  </a:lnTo>
                  <a:lnTo>
                    <a:pt x="21" y="2"/>
                  </a:lnTo>
                  <a:lnTo>
                    <a:pt x="17" y="0"/>
                  </a:lnTo>
                  <a:lnTo>
                    <a:pt x="13" y="2"/>
                  </a:lnTo>
                  <a:lnTo>
                    <a:pt x="12" y="3"/>
                  </a:lnTo>
                  <a:lnTo>
                    <a:pt x="10" y="6"/>
                  </a:lnTo>
                  <a:lnTo>
                    <a:pt x="10" y="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5" name="Freeform 495"/>
            <p:cNvSpPr/>
            <p:nvPr/>
          </p:nvSpPr>
          <p:spPr bwMode="auto">
            <a:xfrm>
              <a:off x="3662363" y="1141413"/>
              <a:ext cx="14288" cy="23813"/>
            </a:xfrm>
            <a:custGeom>
              <a:avLst/>
              <a:gdLst/>
              <a:ahLst/>
              <a:cxnLst>
                <a:cxn ang="0">
                  <a:pos x="24" y="7"/>
                </a:cxn>
                <a:cxn ang="0">
                  <a:pos x="24" y="7"/>
                </a:cxn>
                <a:cxn ang="0">
                  <a:pos x="22" y="14"/>
                </a:cxn>
                <a:cxn ang="0">
                  <a:pos x="19" y="19"/>
                </a:cxn>
                <a:cxn ang="0">
                  <a:pos x="12" y="31"/>
                </a:cxn>
                <a:cxn ang="0">
                  <a:pos x="12" y="31"/>
                </a:cxn>
                <a:cxn ang="0">
                  <a:pos x="5" y="42"/>
                </a:cxn>
                <a:cxn ang="0">
                  <a:pos x="0" y="54"/>
                </a:cxn>
                <a:cxn ang="0">
                  <a:pos x="0" y="54"/>
                </a:cxn>
                <a:cxn ang="0">
                  <a:pos x="0" y="57"/>
                </a:cxn>
                <a:cxn ang="0">
                  <a:pos x="2" y="59"/>
                </a:cxn>
                <a:cxn ang="0">
                  <a:pos x="5" y="62"/>
                </a:cxn>
                <a:cxn ang="0">
                  <a:pos x="9" y="61"/>
                </a:cxn>
                <a:cxn ang="0">
                  <a:pos x="11" y="59"/>
                </a:cxn>
                <a:cxn ang="0">
                  <a:pos x="12" y="58"/>
                </a:cxn>
                <a:cxn ang="0">
                  <a:pos x="12" y="58"/>
                </a:cxn>
                <a:cxn ang="0">
                  <a:pos x="13" y="50"/>
                </a:cxn>
                <a:cxn ang="0">
                  <a:pos x="17" y="45"/>
                </a:cxn>
                <a:cxn ang="0">
                  <a:pos x="24" y="32"/>
                </a:cxn>
                <a:cxn ang="0">
                  <a:pos x="32" y="20"/>
                </a:cxn>
                <a:cxn ang="0">
                  <a:pos x="33" y="14"/>
                </a:cxn>
                <a:cxn ang="0">
                  <a:pos x="34" y="7"/>
                </a:cxn>
                <a:cxn ang="0">
                  <a:pos x="34" y="7"/>
                </a:cxn>
                <a:cxn ang="0">
                  <a:pos x="34" y="4"/>
                </a:cxn>
                <a:cxn ang="0">
                  <a:pos x="33" y="2"/>
                </a:cxn>
                <a:cxn ang="0">
                  <a:pos x="29" y="0"/>
                </a:cxn>
                <a:cxn ang="0">
                  <a:pos x="25" y="2"/>
                </a:cxn>
                <a:cxn ang="0">
                  <a:pos x="24" y="4"/>
                </a:cxn>
                <a:cxn ang="0">
                  <a:pos x="24" y="7"/>
                </a:cxn>
                <a:cxn ang="0">
                  <a:pos x="24" y="7"/>
                </a:cxn>
              </a:cxnLst>
              <a:rect l="0" t="0" r="r" b="b"/>
              <a:pathLst>
                <a:path w="34" h="62">
                  <a:moveTo>
                    <a:pt x="24" y="7"/>
                  </a:moveTo>
                  <a:lnTo>
                    <a:pt x="24" y="7"/>
                  </a:lnTo>
                  <a:lnTo>
                    <a:pt x="22" y="14"/>
                  </a:lnTo>
                  <a:lnTo>
                    <a:pt x="19" y="19"/>
                  </a:lnTo>
                  <a:lnTo>
                    <a:pt x="12" y="31"/>
                  </a:lnTo>
                  <a:lnTo>
                    <a:pt x="12" y="31"/>
                  </a:lnTo>
                  <a:lnTo>
                    <a:pt x="5" y="42"/>
                  </a:lnTo>
                  <a:lnTo>
                    <a:pt x="0" y="54"/>
                  </a:lnTo>
                  <a:lnTo>
                    <a:pt x="0" y="54"/>
                  </a:lnTo>
                  <a:lnTo>
                    <a:pt x="0" y="57"/>
                  </a:lnTo>
                  <a:lnTo>
                    <a:pt x="2" y="59"/>
                  </a:lnTo>
                  <a:lnTo>
                    <a:pt x="5" y="62"/>
                  </a:lnTo>
                  <a:lnTo>
                    <a:pt x="9" y="61"/>
                  </a:lnTo>
                  <a:lnTo>
                    <a:pt x="11" y="59"/>
                  </a:lnTo>
                  <a:lnTo>
                    <a:pt x="12" y="58"/>
                  </a:lnTo>
                  <a:lnTo>
                    <a:pt x="12" y="58"/>
                  </a:lnTo>
                  <a:lnTo>
                    <a:pt x="13" y="50"/>
                  </a:lnTo>
                  <a:lnTo>
                    <a:pt x="17" y="45"/>
                  </a:lnTo>
                  <a:lnTo>
                    <a:pt x="24" y="32"/>
                  </a:lnTo>
                  <a:lnTo>
                    <a:pt x="32" y="20"/>
                  </a:lnTo>
                  <a:lnTo>
                    <a:pt x="33" y="14"/>
                  </a:lnTo>
                  <a:lnTo>
                    <a:pt x="34" y="7"/>
                  </a:lnTo>
                  <a:lnTo>
                    <a:pt x="34" y="7"/>
                  </a:lnTo>
                  <a:lnTo>
                    <a:pt x="34" y="4"/>
                  </a:lnTo>
                  <a:lnTo>
                    <a:pt x="33" y="2"/>
                  </a:lnTo>
                  <a:lnTo>
                    <a:pt x="29" y="0"/>
                  </a:lnTo>
                  <a:lnTo>
                    <a:pt x="25" y="2"/>
                  </a:lnTo>
                  <a:lnTo>
                    <a:pt x="24" y="4"/>
                  </a:lnTo>
                  <a:lnTo>
                    <a:pt x="24" y="7"/>
                  </a:lnTo>
                  <a:lnTo>
                    <a:pt x="24"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6" name="Freeform 496"/>
            <p:cNvSpPr/>
            <p:nvPr/>
          </p:nvSpPr>
          <p:spPr bwMode="auto">
            <a:xfrm>
              <a:off x="3681413" y="1150938"/>
              <a:ext cx="15875" cy="25400"/>
            </a:xfrm>
            <a:custGeom>
              <a:avLst/>
              <a:gdLst/>
              <a:ahLst/>
              <a:cxnLst>
                <a:cxn ang="0">
                  <a:pos x="29" y="1"/>
                </a:cxn>
                <a:cxn ang="0">
                  <a:pos x="29" y="1"/>
                </a:cxn>
                <a:cxn ang="0">
                  <a:pos x="22" y="6"/>
                </a:cxn>
                <a:cxn ang="0">
                  <a:pos x="18" y="12"/>
                </a:cxn>
                <a:cxn ang="0">
                  <a:pos x="12" y="25"/>
                </a:cxn>
                <a:cxn ang="0">
                  <a:pos x="6" y="38"/>
                </a:cxn>
                <a:cxn ang="0">
                  <a:pos x="1" y="52"/>
                </a:cxn>
                <a:cxn ang="0">
                  <a:pos x="1" y="52"/>
                </a:cxn>
                <a:cxn ang="0">
                  <a:pos x="0" y="54"/>
                </a:cxn>
                <a:cxn ang="0">
                  <a:pos x="0" y="56"/>
                </a:cxn>
                <a:cxn ang="0">
                  <a:pos x="3" y="60"/>
                </a:cxn>
                <a:cxn ang="0">
                  <a:pos x="5" y="60"/>
                </a:cxn>
                <a:cxn ang="0">
                  <a:pos x="8" y="60"/>
                </a:cxn>
                <a:cxn ang="0">
                  <a:pos x="9" y="59"/>
                </a:cxn>
                <a:cxn ang="0">
                  <a:pos x="10" y="57"/>
                </a:cxn>
                <a:cxn ang="0">
                  <a:pos x="10" y="57"/>
                </a:cxn>
                <a:cxn ang="0">
                  <a:pos x="16" y="44"/>
                </a:cxn>
                <a:cxn ang="0">
                  <a:pos x="21" y="31"/>
                </a:cxn>
                <a:cxn ang="0">
                  <a:pos x="27" y="20"/>
                </a:cxn>
                <a:cxn ang="0">
                  <a:pos x="31" y="14"/>
                </a:cxn>
                <a:cxn ang="0">
                  <a:pos x="37" y="9"/>
                </a:cxn>
                <a:cxn ang="0">
                  <a:pos x="37" y="9"/>
                </a:cxn>
                <a:cxn ang="0">
                  <a:pos x="38" y="8"/>
                </a:cxn>
                <a:cxn ang="0">
                  <a:pos x="38" y="5"/>
                </a:cxn>
                <a:cxn ang="0">
                  <a:pos x="38" y="4"/>
                </a:cxn>
                <a:cxn ang="0">
                  <a:pos x="37" y="1"/>
                </a:cxn>
                <a:cxn ang="0">
                  <a:pos x="33" y="0"/>
                </a:cxn>
                <a:cxn ang="0">
                  <a:pos x="30" y="0"/>
                </a:cxn>
                <a:cxn ang="0">
                  <a:pos x="29" y="1"/>
                </a:cxn>
                <a:cxn ang="0">
                  <a:pos x="29" y="1"/>
                </a:cxn>
              </a:cxnLst>
              <a:rect l="0" t="0" r="r" b="b"/>
              <a:pathLst>
                <a:path w="38" h="60">
                  <a:moveTo>
                    <a:pt x="29" y="1"/>
                  </a:moveTo>
                  <a:lnTo>
                    <a:pt x="29" y="1"/>
                  </a:lnTo>
                  <a:lnTo>
                    <a:pt x="22" y="6"/>
                  </a:lnTo>
                  <a:lnTo>
                    <a:pt x="18" y="12"/>
                  </a:lnTo>
                  <a:lnTo>
                    <a:pt x="12" y="25"/>
                  </a:lnTo>
                  <a:lnTo>
                    <a:pt x="6" y="38"/>
                  </a:lnTo>
                  <a:lnTo>
                    <a:pt x="1" y="52"/>
                  </a:lnTo>
                  <a:lnTo>
                    <a:pt x="1" y="52"/>
                  </a:lnTo>
                  <a:lnTo>
                    <a:pt x="0" y="54"/>
                  </a:lnTo>
                  <a:lnTo>
                    <a:pt x="0" y="56"/>
                  </a:lnTo>
                  <a:lnTo>
                    <a:pt x="3" y="60"/>
                  </a:lnTo>
                  <a:lnTo>
                    <a:pt x="5" y="60"/>
                  </a:lnTo>
                  <a:lnTo>
                    <a:pt x="8" y="60"/>
                  </a:lnTo>
                  <a:lnTo>
                    <a:pt x="9" y="59"/>
                  </a:lnTo>
                  <a:lnTo>
                    <a:pt x="10" y="57"/>
                  </a:lnTo>
                  <a:lnTo>
                    <a:pt x="10" y="57"/>
                  </a:lnTo>
                  <a:lnTo>
                    <a:pt x="16" y="44"/>
                  </a:lnTo>
                  <a:lnTo>
                    <a:pt x="21" y="31"/>
                  </a:lnTo>
                  <a:lnTo>
                    <a:pt x="27" y="20"/>
                  </a:lnTo>
                  <a:lnTo>
                    <a:pt x="31" y="14"/>
                  </a:lnTo>
                  <a:lnTo>
                    <a:pt x="37" y="9"/>
                  </a:lnTo>
                  <a:lnTo>
                    <a:pt x="37" y="9"/>
                  </a:lnTo>
                  <a:lnTo>
                    <a:pt x="38" y="8"/>
                  </a:lnTo>
                  <a:lnTo>
                    <a:pt x="38" y="5"/>
                  </a:lnTo>
                  <a:lnTo>
                    <a:pt x="38" y="4"/>
                  </a:lnTo>
                  <a:lnTo>
                    <a:pt x="37" y="1"/>
                  </a:lnTo>
                  <a:lnTo>
                    <a:pt x="33" y="0"/>
                  </a:lnTo>
                  <a:lnTo>
                    <a:pt x="30" y="0"/>
                  </a:lnTo>
                  <a:lnTo>
                    <a:pt x="29" y="1"/>
                  </a:lnTo>
                  <a:lnTo>
                    <a:pt x="2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7" name="Freeform 497"/>
            <p:cNvSpPr/>
            <p:nvPr/>
          </p:nvSpPr>
          <p:spPr bwMode="auto">
            <a:xfrm>
              <a:off x="3708401" y="1157288"/>
              <a:ext cx="9525" cy="19050"/>
            </a:xfrm>
            <a:custGeom>
              <a:avLst/>
              <a:gdLst/>
              <a:ahLst/>
              <a:cxnLst>
                <a:cxn ang="0">
                  <a:pos x="16" y="7"/>
                </a:cxn>
                <a:cxn ang="0">
                  <a:pos x="16" y="7"/>
                </a:cxn>
                <a:cxn ang="0">
                  <a:pos x="14" y="11"/>
                </a:cxn>
                <a:cxn ang="0">
                  <a:pos x="12" y="15"/>
                </a:cxn>
                <a:cxn ang="0">
                  <a:pos x="7" y="23"/>
                </a:cxn>
                <a:cxn ang="0">
                  <a:pos x="7" y="23"/>
                </a:cxn>
                <a:cxn ang="0">
                  <a:pos x="3" y="32"/>
                </a:cxn>
                <a:cxn ang="0">
                  <a:pos x="1" y="36"/>
                </a:cxn>
                <a:cxn ang="0">
                  <a:pos x="0" y="41"/>
                </a:cxn>
                <a:cxn ang="0">
                  <a:pos x="0" y="41"/>
                </a:cxn>
                <a:cxn ang="0">
                  <a:pos x="1" y="43"/>
                </a:cxn>
                <a:cxn ang="0">
                  <a:pos x="3" y="45"/>
                </a:cxn>
                <a:cxn ang="0">
                  <a:pos x="7" y="46"/>
                </a:cxn>
                <a:cxn ang="0">
                  <a:pos x="10" y="45"/>
                </a:cxn>
                <a:cxn ang="0">
                  <a:pos x="12" y="43"/>
                </a:cxn>
                <a:cxn ang="0">
                  <a:pos x="12" y="41"/>
                </a:cxn>
                <a:cxn ang="0">
                  <a:pos x="12" y="41"/>
                </a:cxn>
                <a:cxn ang="0">
                  <a:pos x="13" y="36"/>
                </a:cxn>
                <a:cxn ang="0">
                  <a:pos x="16" y="30"/>
                </a:cxn>
                <a:cxn ang="0">
                  <a:pos x="21" y="23"/>
                </a:cxn>
                <a:cxn ang="0">
                  <a:pos x="21" y="23"/>
                </a:cxn>
                <a:cxn ang="0">
                  <a:pos x="24" y="19"/>
                </a:cxn>
                <a:cxn ang="0">
                  <a:pos x="26" y="15"/>
                </a:cxn>
                <a:cxn ang="0">
                  <a:pos x="28" y="7"/>
                </a:cxn>
                <a:cxn ang="0">
                  <a:pos x="28" y="7"/>
                </a:cxn>
                <a:cxn ang="0">
                  <a:pos x="26" y="4"/>
                </a:cxn>
                <a:cxn ang="0">
                  <a:pos x="26" y="2"/>
                </a:cxn>
                <a:cxn ang="0">
                  <a:pos x="22" y="0"/>
                </a:cxn>
                <a:cxn ang="0">
                  <a:pos x="18" y="2"/>
                </a:cxn>
                <a:cxn ang="0">
                  <a:pos x="17" y="4"/>
                </a:cxn>
                <a:cxn ang="0">
                  <a:pos x="16" y="7"/>
                </a:cxn>
                <a:cxn ang="0">
                  <a:pos x="16" y="7"/>
                </a:cxn>
              </a:cxnLst>
              <a:rect l="0" t="0" r="r" b="b"/>
              <a:pathLst>
                <a:path w="28" h="46">
                  <a:moveTo>
                    <a:pt x="16" y="7"/>
                  </a:moveTo>
                  <a:lnTo>
                    <a:pt x="16" y="7"/>
                  </a:lnTo>
                  <a:lnTo>
                    <a:pt x="14" y="11"/>
                  </a:lnTo>
                  <a:lnTo>
                    <a:pt x="12" y="15"/>
                  </a:lnTo>
                  <a:lnTo>
                    <a:pt x="7" y="23"/>
                  </a:lnTo>
                  <a:lnTo>
                    <a:pt x="7" y="23"/>
                  </a:lnTo>
                  <a:lnTo>
                    <a:pt x="3" y="32"/>
                  </a:lnTo>
                  <a:lnTo>
                    <a:pt x="1" y="36"/>
                  </a:lnTo>
                  <a:lnTo>
                    <a:pt x="0" y="41"/>
                  </a:lnTo>
                  <a:lnTo>
                    <a:pt x="0" y="41"/>
                  </a:lnTo>
                  <a:lnTo>
                    <a:pt x="1" y="43"/>
                  </a:lnTo>
                  <a:lnTo>
                    <a:pt x="3" y="45"/>
                  </a:lnTo>
                  <a:lnTo>
                    <a:pt x="7" y="46"/>
                  </a:lnTo>
                  <a:lnTo>
                    <a:pt x="10" y="45"/>
                  </a:lnTo>
                  <a:lnTo>
                    <a:pt x="12" y="43"/>
                  </a:lnTo>
                  <a:lnTo>
                    <a:pt x="12" y="41"/>
                  </a:lnTo>
                  <a:lnTo>
                    <a:pt x="12" y="41"/>
                  </a:lnTo>
                  <a:lnTo>
                    <a:pt x="13" y="36"/>
                  </a:lnTo>
                  <a:lnTo>
                    <a:pt x="16" y="30"/>
                  </a:lnTo>
                  <a:lnTo>
                    <a:pt x="21" y="23"/>
                  </a:lnTo>
                  <a:lnTo>
                    <a:pt x="21" y="23"/>
                  </a:lnTo>
                  <a:lnTo>
                    <a:pt x="24" y="19"/>
                  </a:lnTo>
                  <a:lnTo>
                    <a:pt x="26" y="15"/>
                  </a:lnTo>
                  <a:lnTo>
                    <a:pt x="28" y="7"/>
                  </a:lnTo>
                  <a:lnTo>
                    <a:pt x="28" y="7"/>
                  </a:lnTo>
                  <a:lnTo>
                    <a:pt x="26" y="4"/>
                  </a:lnTo>
                  <a:lnTo>
                    <a:pt x="26" y="2"/>
                  </a:lnTo>
                  <a:lnTo>
                    <a:pt x="22" y="0"/>
                  </a:lnTo>
                  <a:lnTo>
                    <a:pt x="18" y="2"/>
                  </a:lnTo>
                  <a:lnTo>
                    <a:pt x="17" y="4"/>
                  </a:lnTo>
                  <a:lnTo>
                    <a:pt x="16" y="7"/>
                  </a:lnTo>
                  <a:lnTo>
                    <a:pt x="16"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8" name="Freeform 498"/>
            <p:cNvSpPr/>
            <p:nvPr/>
          </p:nvSpPr>
          <p:spPr bwMode="auto">
            <a:xfrm>
              <a:off x="3736976" y="1157288"/>
              <a:ext cx="7938" cy="17463"/>
            </a:xfrm>
            <a:custGeom>
              <a:avLst/>
              <a:gdLst/>
              <a:ahLst/>
              <a:cxnLst>
                <a:cxn ang="0">
                  <a:pos x="11" y="7"/>
                </a:cxn>
                <a:cxn ang="0">
                  <a:pos x="11" y="7"/>
                </a:cxn>
                <a:cxn ang="0">
                  <a:pos x="9" y="13"/>
                </a:cxn>
                <a:cxn ang="0">
                  <a:pos x="7" y="20"/>
                </a:cxn>
                <a:cxn ang="0">
                  <a:pos x="0" y="34"/>
                </a:cxn>
                <a:cxn ang="0">
                  <a:pos x="0" y="34"/>
                </a:cxn>
                <a:cxn ang="0">
                  <a:pos x="0" y="37"/>
                </a:cxn>
                <a:cxn ang="0">
                  <a:pos x="0" y="38"/>
                </a:cxn>
                <a:cxn ang="0">
                  <a:pos x="3" y="42"/>
                </a:cxn>
                <a:cxn ang="0">
                  <a:pos x="7" y="42"/>
                </a:cxn>
                <a:cxn ang="0">
                  <a:pos x="9" y="42"/>
                </a:cxn>
                <a:cxn ang="0">
                  <a:pos x="11" y="40"/>
                </a:cxn>
                <a:cxn ang="0">
                  <a:pos x="11" y="40"/>
                </a:cxn>
                <a:cxn ang="0">
                  <a:pos x="19" y="24"/>
                </a:cxn>
                <a:cxn ang="0">
                  <a:pos x="21" y="15"/>
                </a:cxn>
                <a:cxn ang="0">
                  <a:pos x="23" y="7"/>
                </a:cxn>
                <a:cxn ang="0">
                  <a:pos x="23" y="7"/>
                </a:cxn>
                <a:cxn ang="0">
                  <a:pos x="23" y="4"/>
                </a:cxn>
                <a:cxn ang="0">
                  <a:pos x="21" y="2"/>
                </a:cxn>
                <a:cxn ang="0">
                  <a:pos x="17" y="0"/>
                </a:cxn>
                <a:cxn ang="0">
                  <a:pos x="13" y="2"/>
                </a:cxn>
                <a:cxn ang="0">
                  <a:pos x="12" y="4"/>
                </a:cxn>
                <a:cxn ang="0">
                  <a:pos x="11" y="7"/>
                </a:cxn>
                <a:cxn ang="0">
                  <a:pos x="11" y="7"/>
                </a:cxn>
              </a:cxnLst>
              <a:rect l="0" t="0" r="r" b="b"/>
              <a:pathLst>
                <a:path w="23" h="42">
                  <a:moveTo>
                    <a:pt x="11" y="7"/>
                  </a:moveTo>
                  <a:lnTo>
                    <a:pt x="11" y="7"/>
                  </a:lnTo>
                  <a:lnTo>
                    <a:pt x="9" y="13"/>
                  </a:lnTo>
                  <a:lnTo>
                    <a:pt x="7" y="20"/>
                  </a:lnTo>
                  <a:lnTo>
                    <a:pt x="0" y="34"/>
                  </a:lnTo>
                  <a:lnTo>
                    <a:pt x="0" y="34"/>
                  </a:lnTo>
                  <a:lnTo>
                    <a:pt x="0" y="37"/>
                  </a:lnTo>
                  <a:lnTo>
                    <a:pt x="0" y="38"/>
                  </a:lnTo>
                  <a:lnTo>
                    <a:pt x="3" y="42"/>
                  </a:lnTo>
                  <a:lnTo>
                    <a:pt x="7" y="42"/>
                  </a:lnTo>
                  <a:lnTo>
                    <a:pt x="9" y="42"/>
                  </a:lnTo>
                  <a:lnTo>
                    <a:pt x="11" y="40"/>
                  </a:lnTo>
                  <a:lnTo>
                    <a:pt x="11" y="40"/>
                  </a:lnTo>
                  <a:lnTo>
                    <a:pt x="19" y="24"/>
                  </a:lnTo>
                  <a:lnTo>
                    <a:pt x="21" y="15"/>
                  </a:lnTo>
                  <a:lnTo>
                    <a:pt x="23" y="7"/>
                  </a:lnTo>
                  <a:lnTo>
                    <a:pt x="23" y="7"/>
                  </a:lnTo>
                  <a:lnTo>
                    <a:pt x="23" y="4"/>
                  </a:lnTo>
                  <a:lnTo>
                    <a:pt x="21" y="2"/>
                  </a:lnTo>
                  <a:lnTo>
                    <a:pt x="17" y="0"/>
                  </a:lnTo>
                  <a:lnTo>
                    <a:pt x="13" y="2"/>
                  </a:lnTo>
                  <a:lnTo>
                    <a:pt x="12" y="4"/>
                  </a:lnTo>
                  <a:lnTo>
                    <a:pt x="11" y="7"/>
                  </a:lnTo>
                  <a:lnTo>
                    <a:pt x="11" y="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29" name="Freeform 499"/>
            <p:cNvSpPr/>
            <p:nvPr/>
          </p:nvSpPr>
          <p:spPr bwMode="auto">
            <a:xfrm>
              <a:off x="3435351" y="1001713"/>
              <a:ext cx="53975" cy="57150"/>
            </a:xfrm>
            <a:custGeom>
              <a:avLst/>
              <a:gdLst/>
              <a:ahLst/>
              <a:cxnLst>
                <a:cxn ang="0">
                  <a:pos x="122" y="3"/>
                </a:cxn>
                <a:cxn ang="0">
                  <a:pos x="122" y="3"/>
                </a:cxn>
                <a:cxn ang="0">
                  <a:pos x="116" y="11"/>
                </a:cxn>
                <a:cxn ang="0">
                  <a:pos x="108" y="17"/>
                </a:cxn>
                <a:cxn ang="0">
                  <a:pos x="94" y="30"/>
                </a:cxn>
                <a:cxn ang="0">
                  <a:pos x="57" y="67"/>
                </a:cxn>
                <a:cxn ang="0">
                  <a:pos x="57" y="67"/>
                </a:cxn>
                <a:cxn ang="0">
                  <a:pos x="42" y="83"/>
                </a:cxn>
                <a:cxn ang="0">
                  <a:pos x="25" y="100"/>
                </a:cxn>
                <a:cxn ang="0">
                  <a:pos x="17" y="108"/>
                </a:cxn>
                <a:cxn ang="0">
                  <a:pos x="10" y="117"/>
                </a:cxn>
                <a:cxn ang="0">
                  <a:pos x="4" y="127"/>
                </a:cxn>
                <a:cxn ang="0">
                  <a:pos x="0" y="138"/>
                </a:cxn>
                <a:cxn ang="0">
                  <a:pos x="0" y="138"/>
                </a:cxn>
                <a:cxn ang="0">
                  <a:pos x="0" y="139"/>
                </a:cxn>
                <a:cxn ang="0">
                  <a:pos x="0" y="142"/>
                </a:cxn>
                <a:cxn ang="0">
                  <a:pos x="1" y="143"/>
                </a:cxn>
                <a:cxn ang="0">
                  <a:pos x="4" y="144"/>
                </a:cxn>
                <a:cxn ang="0">
                  <a:pos x="8" y="143"/>
                </a:cxn>
                <a:cxn ang="0">
                  <a:pos x="9" y="143"/>
                </a:cxn>
                <a:cxn ang="0">
                  <a:pos x="10" y="140"/>
                </a:cxn>
                <a:cxn ang="0">
                  <a:pos x="10" y="140"/>
                </a:cxn>
                <a:cxn ang="0">
                  <a:pos x="16" y="128"/>
                </a:cxn>
                <a:cxn ang="0">
                  <a:pos x="23" y="118"/>
                </a:cxn>
                <a:cxn ang="0">
                  <a:pos x="31" y="108"/>
                </a:cxn>
                <a:cxn ang="0">
                  <a:pos x="40" y="98"/>
                </a:cxn>
                <a:cxn ang="0">
                  <a:pos x="60" y="79"/>
                </a:cxn>
                <a:cxn ang="0">
                  <a:pos x="78" y="62"/>
                </a:cxn>
                <a:cxn ang="0">
                  <a:pos x="78" y="62"/>
                </a:cxn>
                <a:cxn ang="0">
                  <a:pos x="93" y="49"/>
                </a:cxn>
                <a:cxn ang="0">
                  <a:pos x="107" y="36"/>
                </a:cxn>
                <a:cxn ang="0">
                  <a:pos x="120" y="23"/>
                </a:cxn>
                <a:cxn ang="0">
                  <a:pos x="127" y="16"/>
                </a:cxn>
                <a:cxn ang="0">
                  <a:pos x="132" y="8"/>
                </a:cxn>
                <a:cxn ang="0">
                  <a:pos x="132" y="8"/>
                </a:cxn>
                <a:cxn ang="0">
                  <a:pos x="133" y="6"/>
                </a:cxn>
                <a:cxn ang="0">
                  <a:pos x="132" y="4"/>
                </a:cxn>
                <a:cxn ang="0">
                  <a:pos x="129" y="0"/>
                </a:cxn>
                <a:cxn ang="0">
                  <a:pos x="125" y="0"/>
                </a:cxn>
                <a:cxn ang="0">
                  <a:pos x="124" y="0"/>
                </a:cxn>
                <a:cxn ang="0">
                  <a:pos x="122" y="3"/>
                </a:cxn>
                <a:cxn ang="0">
                  <a:pos x="122" y="3"/>
                </a:cxn>
              </a:cxnLst>
              <a:rect l="0" t="0" r="r" b="b"/>
              <a:pathLst>
                <a:path w="133" h="144">
                  <a:moveTo>
                    <a:pt x="122" y="3"/>
                  </a:moveTo>
                  <a:lnTo>
                    <a:pt x="122" y="3"/>
                  </a:lnTo>
                  <a:lnTo>
                    <a:pt x="116" y="11"/>
                  </a:lnTo>
                  <a:lnTo>
                    <a:pt x="108" y="17"/>
                  </a:lnTo>
                  <a:lnTo>
                    <a:pt x="94" y="30"/>
                  </a:lnTo>
                  <a:lnTo>
                    <a:pt x="57" y="67"/>
                  </a:lnTo>
                  <a:lnTo>
                    <a:pt x="57" y="67"/>
                  </a:lnTo>
                  <a:lnTo>
                    <a:pt x="42" y="83"/>
                  </a:lnTo>
                  <a:lnTo>
                    <a:pt x="25" y="100"/>
                  </a:lnTo>
                  <a:lnTo>
                    <a:pt x="17" y="108"/>
                  </a:lnTo>
                  <a:lnTo>
                    <a:pt x="10" y="117"/>
                  </a:lnTo>
                  <a:lnTo>
                    <a:pt x="4" y="127"/>
                  </a:lnTo>
                  <a:lnTo>
                    <a:pt x="0" y="138"/>
                  </a:lnTo>
                  <a:lnTo>
                    <a:pt x="0" y="138"/>
                  </a:lnTo>
                  <a:lnTo>
                    <a:pt x="0" y="139"/>
                  </a:lnTo>
                  <a:lnTo>
                    <a:pt x="0" y="142"/>
                  </a:lnTo>
                  <a:lnTo>
                    <a:pt x="1" y="143"/>
                  </a:lnTo>
                  <a:lnTo>
                    <a:pt x="4" y="144"/>
                  </a:lnTo>
                  <a:lnTo>
                    <a:pt x="8" y="143"/>
                  </a:lnTo>
                  <a:lnTo>
                    <a:pt x="9" y="143"/>
                  </a:lnTo>
                  <a:lnTo>
                    <a:pt x="10" y="140"/>
                  </a:lnTo>
                  <a:lnTo>
                    <a:pt x="10" y="140"/>
                  </a:lnTo>
                  <a:lnTo>
                    <a:pt x="16" y="128"/>
                  </a:lnTo>
                  <a:lnTo>
                    <a:pt x="23" y="118"/>
                  </a:lnTo>
                  <a:lnTo>
                    <a:pt x="31" y="108"/>
                  </a:lnTo>
                  <a:lnTo>
                    <a:pt x="40" y="98"/>
                  </a:lnTo>
                  <a:lnTo>
                    <a:pt x="60" y="79"/>
                  </a:lnTo>
                  <a:lnTo>
                    <a:pt x="78" y="62"/>
                  </a:lnTo>
                  <a:lnTo>
                    <a:pt x="78" y="62"/>
                  </a:lnTo>
                  <a:lnTo>
                    <a:pt x="93" y="49"/>
                  </a:lnTo>
                  <a:lnTo>
                    <a:pt x="107" y="36"/>
                  </a:lnTo>
                  <a:lnTo>
                    <a:pt x="120" y="23"/>
                  </a:lnTo>
                  <a:lnTo>
                    <a:pt x="127" y="16"/>
                  </a:lnTo>
                  <a:lnTo>
                    <a:pt x="132" y="8"/>
                  </a:lnTo>
                  <a:lnTo>
                    <a:pt x="132" y="8"/>
                  </a:lnTo>
                  <a:lnTo>
                    <a:pt x="133" y="6"/>
                  </a:lnTo>
                  <a:lnTo>
                    <a:pt x="132" y="4"/>
                  </a:lnTo>
                  <a:lnTo>
                    <a:pt x="129" y="0"/>
                  </a:lnTo>
                  <a:lnTo>
                    <a:pt x="125" y="0"/>
                  </a:lnTo>
                  <a:lnTo>
                    <a:pt x="124" y="0"/>
                  </a:lnTo>
                  <a:lnTo>
                    <a:pt x="122" y="3"/>
                  </a:lnTo>
                  <a:lnTo>
                    <a:pt x="122"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0" name="Freeform 500"/>
            <p:cNvSpPr/>
            <p:nvPr/>
          </p:nvSpPr>
          <p:spPr bwMode="auto">
            <a:xfrm>
              <a:off x="3441701" y="1014413"/>
              <a:ext cx="69850" cy="73025"/>
            </a:xfrm>
            <a:custGeom>
              <a:avLst/>
              <a:gdLst/>
              <a:ahLst/>
              <a:cxnLst>
                <a:cxn ang="0">
                  <a:pos x="168" y="0"/>
                </a:cxn>
                <a:cxn ang="0">
                  <a:pos x="168" y="0"/>
                </a:cxn>
                <a:cxn ang="0">
                  <a:pos x="159" y="7"/>
                </a:cxn>
                <a:cxn ang="0">
                  <a:pos x="151" y="13"/>
                </a:cxn>
                <a:cxn ang="0">
                  <a:pos x="136" y="28"/>
                </a:cxn>
                <a:cxn ang="0">
                  <a:pos x="136" y="28"/>
                </a:cxn>
                <a:cxn ang="0">
                  <a:pos x="113" y="53"/>
                </a:cxn>
                <a:cxn ang="0">
                  <a:pos x="91" y="78"/>
                </a:cxn>
                <a:cxn ang="0">
                  <a:pos x="91" y="78"/>
                </a:cxn>
                <a:cxn ang="0">
                  <a:pos x="47" y="129"/>
                </a:cxn>
                <a:cxn ang="0">
                  <a:pos x="25" y="153"/>
                </a:cxn>
                <a:cxn ang="0">
                  <a:pos x="3" y="177"/>
                </a:cxn>
                <a:cxn ang="0">
                  <a:pos x="3" y="177"/>
                </a:cxn>
                <a:cxn ang="0">
                  <a:pos x="2" y="180"/>
                </a:cxn>
                <a:cxn ang="0">
                  <a:pos x="0" y="181"/>
                </a:cxn>
                <a:cxn ang="0">
                  <a:pos x="3" y="185"/>
                </a:cxn>
                <a:cxn ang="0">
                  <a:pos x="7" y="186"/>
                </a:cxn>
                <a:cxn ang="0">
                  <a:pos x="8" y="186"/>
                </a:cxn>
                <a:cxn ang="0">
                  <a:pos x="11" y="185"/>
                </a:cxn>
                <a:cxn ang="0">
                  <a:pos x="11" y="185"/>
                </a:cxn>
                <a:cxn ang="0">
                  <a:pos x="32" y="163"/>
                </a:cxn>
                <a:cxn ang="0">
                  <a:pos x="51" y="140"/>
                </a:cxn>
                <a:cxn ang="0">
                  <a:pos x="91" y="95"/>
                </a:cxn>
                <a:cxn ang="0">
                  <a:pos x="91" y="95"/>
                </a:cxn>
                <a:cxn ang="0">
                  <a:pos x="110" y="72"/>
                </a:cxn>
                <a:cxn ang="0">
                  <a:pos x="130" y="50"/>
                </a:cxn>
                <a:cxn ang="0">
                  <a:pos x="130" y="50"/>
                </a:cxn>
                <a:cxn ang="0">
                  <a:pos x="149" y="29"/>
                </a:cxn>
                <a:cxn ang="0">
                  <a:pos x="161" y="19"/>
                </a:cxn>
                <a:cxn ang="0">
                  <a:pos x="166" y="15"/>
                </a:cxn>
                <a:cxn ang="0">
                  <a:pos x="173" y="11"/>
                </a:cxn>
                <a:cxn ang="0">
                  <a:pos x="173" y="11"/>
                </a:cxn>
                <a:cxn ang="0">
                  <a:pos x="174" y="10"/>
                </a:cxn>
                <a:cxn ang="0">
                  <a:pos x="176" y="7"/>
                </a:cxn>
                <a:cxn ang="0">
                  <a:pos x="176" y="6"/>
                </a:cxn>
                <a:cxn ang="0">
                  <a:pos x="176" y="3"/>
                </a:cxn>
                <a:cxn ang="0">
                  <a:pos x="172" y="0"/>
                </a:cxn>
                <a:cxn ang="0">
                  <a:pos x="169" y="0"/>
                </a:cxn>
                <a:cxn ang="0">
                  <a:pos x="168" y="0"/>
                </a:cxn>
                <a:cxn ang="0">
                  <a:pos x="168" y="0"/>
                </a:cxn>
              </a:cxnLst>
              <a:rect l="0" t="0" r="r" b="b"/>
              <a:pathLst>
                <a:path w="176" h="186">
                  <a:moveTo>
                    <a:pt x="168" y="0"/>
                  </a:moveTo>
                  <a:lnTo>
                    <a:pt x="168" y="0"/>
                  </a:lnTo>
                  <a:lnTo>
                    <a:pt x="159" y="7"/>
                  </a:lnTo>
                  <a:lnTo>
                    <a:pt x="151" y="13"/>
                  </a:lnTo>
                  <a:lnTo>
                    <a:pt x="136" y="28"/>
                  </a:lnTo>
                  <a:lnTo>
                    <a:pt x="136" y="28"/>
                  </a:lnTo>
                  <a:lnTo>
                    <a:pt x="113" y="53"/>
                  </a:lnTo>
                  <a:lnTo>
                    <a:pt x="91" y="78"/>
                  </a:lnTo>
                  <a:lnTo>
                    <a:pt x="91" y="78"/>
                  </a:lnTo>
                  <a:lnTo>
                    <a:pt x="47" y="129"/>
                  </a:lnTo>
                  <a:lnTo>
                    <a:pt x="25" y="153"/>
                  </a:lnTo>
                  <a:lnTo>
                    <a:pt x="3" y="177"/>
                  </a:lnTo>
                  <a:lnTo>
                    <a:pt x="3" y="177"/>
                  </a:lnTo>
                  <a:lnTo>
                    <a:pt x="2" y="180"/>
                  </a:lnTo>
                  <a:lnTo>
                    <a:pt x="0" y="181"/>
                  </a:lnTo>
                  <a:lnTo>
                    <a:pt x="3" y="185"/>
                  </a:lnTo>
                  <a:lnTo>
                    <a:pt x="7" y="186"/>
                  </a:lnTo>
                  <a:lnTo>
                    <a:pt x="8" y="186"/>
                  </a:lnTo>
                  <a:lnTo>
                    <a:pt x="11" y="185"/>
                  </a:lnTo>
                  <a:lnTo>
                    <a:pt x="11" y="185"/>
                  </a:lnTo>
                  <a:lnTo>
                    <a:pt x="32" y="163"/>
                  </a:lnTo>
                  <a:lnTo>
                    <a:pt x="51" y="140"/>
                  </a:lnTo>
                  <a:lnTo>
                    <a:pt x="91" y="95"/>
                  </a:lnTo>
                  <a:lnTo>
                    <a:pt x="91" y="95"/>
                  </a:lnTo>
                  <a:lnTo>
                    <a:pt x="110" y="72"/>
                  </a:lnTo>
                  <a:lnTo>
                    <a:pt x="130" y="50"/>
                  </a:lnTo>
                  <a:lnTo>
                    <a:pt x="130" y="50"/>
                  </a:lnTo>
                  <a:lnTo>
                    <a:pt x="149" y="29"/>
                  </a:lnTo>
                  <a:lnTo>
                    <a:pt x="161" y="19"/>
                  </a:lnTo>
                  <a:lnTo>
                    <a:pt x="166" y="15"/>
                  </a:lnTo>
                  <a:lnTo>
                    <a:pt x="173" y="11"/>
                  </a:lnTo>
                  <a:lnTo>
                    <a:pt x="173" y="11"/>
                  </a:lnTo>
                  <a:lnTo>
                    <a:pt x="174" y="10"/>
                  </a:lnTo>
                  <a:lnTo>
                    <a:pt x="176" y="7"/>
                  </a:lnTo>
                  <a:lnTo>
                    <a:pt x="176" y="6"/>
                  </a:lnTo>
                  <a:lnTo>
                    <a:pt x="176" y="3"/>
                  </a:lnTo>
                  <a:lnTo>
                    <a:pt x="172" y="0"/>
                  </a:lnTo>
                  <a:lnTo>
                    <a:pt x="169" y="0"/>
                  </a:lnTo>
                  <a:lnTo>
                    <a:pt x="168" y="0"/>
                  </a:lnTo>
                  <a:lnTo>
                    <a:pt x="168" y="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1" name="Freeform 501"/>
            <p:cNvSpPr/>
            <p:nvPr/>
          </p:nvSpPr>
          <p:spPr bwMode="auto">
            <a:xfrm>
              <a:off x="3465513" y="1044575"/>
              <a:ext cx="50800" cy="57150"/>
            </a:xfrm>
            <a:custGeom>
              <a:avLst/>
              <a:gdLst/>
              <a:ahLst/>
              <a:cxnLst>
                <a:cxn ang="0">
                  <a:pos x="115" y="2"/>
                </a:cxn>
                <a:cxn ang="0">
                  <a:pos x="115" y="2"/>
                </a:cxn>
                <a:cxn ang="0">
                  <a:pos x="86" y="34"/>
                </a:cxn>
                <a:cxn ang="0">
                  <a:pos x="57" y="67"/>
                </a:cxn>
                <a:cxn ang="0">
                  <a:pos x="1" y="135"/>
                </a:cxn>
                <a:cxn ang="0">
                  <a:pos x="1" y="135"/>
                </a:cxn>
                <a:cxn ang="0">
                  <a:pos x="0" y="138"/>
                </a:cxn>
                <a:cxn ang="0">
                  <a:pos x="0" y="140"/>
                </a:cxn>
                <a:cxn ang="0">
                  <a:pos x="2" y="143"/>
                </a:cxn>
                <a:cxn ang="0">
                  <a:pos x="4" y="144"/>
                </a:cxn>
                <a:cxn ang="0">
                  <a:pos x="5" y="145"/>
                </a:cxn>
                <a:cxn ang="0">
                  <a:pos x="8" y="144"/>
                </a:cxn>
                <a:cxn ang="0">
                  <a:pos x="9" y="143"/>
                </a:cxn>
                <a:cxn ang="0">
                  <a:pos x="9" y="143"/>
                </a:cxn>
                <a:cxn ang="0">
                  <a:pos x="65" y="75"/>
                </a:cxn>
                <a:cxn ang="0">
                  <a:pos x="94" y="42"/>
                </a:cxn>
                <a:cxn ang="0">
                  <a:pos x="124" y="9"/>
                </a:cxn>
                <a:cxn ang="0">
                  <a:pos x="124" y="9"/>
                </a:cxn>
                <a:cxn ang="0">
                  <a:pos x="125" y="8"/>
                </a:cxn>
                <a:cxn ang="0">
                  <a:pos x="125" y="5"/>
                </a:cxn>
                <a:cxn ang="0">
                  <a:pos x="123" y="2"/>
                </a:cxn>
                <a:cxn ang="0">
                  <a:pos x="120" y="0"/>
                </a:cxn>
                <a:cxn ang="0">
                  <a:pos x="118" y="0"/>
                </a:cxn>
                <a:cxn ang="0">
                  <a:pos x="115" y="2"/>
                </a:cxn>
                <a:cxn ang="0">
                  <a:pos x="115" y="2"/>
                </a:cxn>
              </a:cxnLst>
              <a:rect l="0" t="0" r="r" b="b"/>
              <a:pathLst>
                <a:path w="125" h="145">
                  <a:moveTo>
                    <a:pt x="115" y="2"/>
                  </a:moveTo>
                  <a:lnTo>
                    <a:pt x="115" y="2"/>
                  </a:lnTo>
                  <a:lnTo>
                    <a:pt x="86" y="34"/>
                  </a:lnTo>
                  <a:lnTo>
                    <a:pt x="57" y="67"/>
                  </a:lnTo>
                  <a:lnTo>
                    <a:pt x="1" y="135"/>
                  </a:lnTo>
                  <a:lnTo>
                    <a:pt x="1" y="135"/>
                  </a:lnTo>
                  <a:lnTo>
                    <a:pt x="0" y="138"/>
                  </a:lnTo>
                  <a:lnTo>
                    <a:pt x="0" y="140"/>
                  </a:lnTo>
                  <a:lnTo>
                    <a:pt x="2" y="143"/>
                  </a:lnTo>
                  <a:lnTo>
                    <a:pt x="4" y="144"/>
                  </a:lnTo>
                  <a:lnTo>
                    <a:pt x="5" y="145"/>
                  </a:lnTo>
                  <a:lnTo>
                    <a:pt x="8" y="144"/>
                  </a:lnTo>
                  <a:lnTo>
                    <a:pt x="9" y="143"/>
                  </a:lnTo>
                  <a:lnTo>
                    <a:pt x="9" y="143"/>
                  </a:lnTo>
                  <a:lnTo>
                    <a:pt x="65" y="75"/>
                  </a:lnTo>
                  <a:lnTo>
                    <a:pt x="94" y="42"/>
                  </a:lnTo>
                  <a:lnTo>
                    <a:pt x="124" y="9"/>
                  </a:lnTo>
                  <a:lnTo>
                    <a:pt x="124" y="9"/>
                  </a:lnTo>
                  <a:lnTo>
                    <a:pt x="125" y="8"/>
                  </a:lnTo>
                  <a:lnTo>
                    <a:pt x="125" y="5"/>
                  </a:lnTo>
                  <a:lnTo>
                    <a:pt x="123" y="2"/>
                  </a:lnTo>
                  <a:lnTo>
                    <a:pt x="120" y="0"/>
                  </a:lnTo>
                  <a:lnTo>
                    <a:pt x="118" y="0"/>
                  </a:lnTo>
                  <a:lnTo>
                    <a:pt x="115" y="2"/>
                  </a:lnTo>
                  <a:lnTo>
                    <a:pt x="115"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2" name="Freeform 502"/>
            <p:cNvSpPr/>
            <p:nvPr/>
          </p:nvSpPr>
          <p:spPr bwMode="auto">
            <a:xfrm>
              <a:off x="3430588" y="1176338"/>
              <a:ext cx="38100" cy="52388"/>
            </a:xfrm>
            <a:custGeom>
              <a:avLst/>
              <a:gdLst/>
              <a:ahLst/>
              <a:cxnLst>
                <a:cxn ang="0">
                  <a:pos x="89" y="1"/>
                </a:cxn>
                <a:cxn ang="0">
                  <a:pos x="89" y="1"/>
                </a:cxn>
                <a:cxn ang="0">
                  <a:pos x="64" y="33"/>
                </a:cxn>
                <a:cxn ang="0">
                  <a:pos x="39" y="64"/>
                </a:cxn>
                <a:cxn ang="0">
                  <a:pos x="39" y="64"/>
                </a:cxn>
                <a:cxn ang="0">
                  <a:pos x="17" y="94"/>
                </a:cxn>
                <a:cxn ang="0">
                  <a:pos x="8" y="110"/>
                </a:cxn>
                <a:cxn ang="0">
                  <a:pos x="4" y="118"/>
                </a:cxn>
                <a:cxn ang="0">
                  <a:pos x="0" y="126"/>
                </a:cxn>
                <a:cxn ang="0">
                  <a:pos x="0" y="126"/>
                </a:cxn>
                <a:cxn ang="0">
                  <a:pos x="0" y="128"/>
                </a:cxn>
                <a:cxn ang="0">
                  <a:pos x="2" y="131"/>
                </a:cxn>
                <a:cxn ang="0">
                  <a:pos x="4" y="133"/>
                </a:cxn>
                <a:cxn ang="0">
                  <a:pos x="8" y="132"/>
                </a:cxn>
                <a:cxn ang="0">
                  <a:pos x="11" y="131"/>
                </a:cxn>
                <a:cxn ang="0">
                  <a:pos x="12" y="130"/>
                </a:cxn>
                <a:cxn ang="0">
                  <a:pos x="12" y="130"/>
                </a:cxn>
                <a:cxn ang="0">
                  <a:pos x="15" y="122"/>
                </a:cxn>
                <a:cxn ang="0">
                  <a:pos x="17" y="115"/>
                </a:cxn>
                <a:cxn ang="0">
                  <a:pos x="26" y="102"/>
                </a:cxn>
                <a:cxn ang="0">
                  <a:pos x="36" y="90"/>
                </a:cxn>
                <a:cxn ang="0">
                  <a:pos x="45" y="77"/>
                </a:cxn>
                <a:cxn ang="0">
                  <a:pos x="45" y="77"/>
                </a:cxn>
                <a:cxn ang="0">
                  <a:pos x="58" y="60"/>
                </a:cxn>
                <a:cxn ang="0">
                  <a:pos x="71" y="43"/>
                </a:cxn>
                <a:cxn ang="0">
                  <a:pos x="97" y="11"/>
                </a:cxn>
                <a:cxn ang="0">
                  <a:pos x="97" y="11"/>
                </a:cxn>
                <a:cxn ang="0">
                  <a:pos x="98" y="8"/>
                </a:cxn>
                <a:cxn ang="0">
                  <a:pos x="98" y="5"/>
                </a:cxn>
                <a:cxn ang="0">
                  <a:pos x="97" y="1"/>
                </a:cxn>
                <a:cxn ang="0">
                  <a:pos x="96" y="0"/>
                </a:cxn>
                <a:cxn ang="0">
                  <a:pos x="93" y="0"/>
                </a:cxn>
                <a:cxn ang="0">
                  <a:pos x="92" y="0"/>
                </a:cxn>
                <a:cxn ang="0">
                  <a:pos x="89" y="1"/>
                </a:cxn>
                <a:cxn ang="0">
                  <a:pos x="89" y="1"/>
                </a:cxn>
              </a:cxnLst>
              <a:rect l="0" t="0" r="r" b="b"/>
              <a:pathLst>
                <a:path w="98" h="133">
                  <a:moveTo>
                    <a:pt x="89" y="1"/>
                  </a:moveTo>
                  <a:lnTo>
                    <a:pt x="89" y="1"/>
                  </a:lnTo>
                  <a:lnTo>
                    <a:pt x="64" y="33"/>
                  </a:lnTo>
                  <a:lnTo>
                    <a:pt x="39" y="64"/>
                  </a:lnTo>
                  <a:lnTo>
                    <a:pt x="39" y="64"/>
                  </a:lnTo>
                  <a:lnTo>
                    <a:pt x="17" y="94"/>
                  </a:lnTo>
                  <a:lnTo>
                    <a:pt x="8" y="110"/>
                  </a:lnTo>
                  <a:lnTo>
                    <a:pt x="4" y="118"/>
                  </a:lnTo>
                  <a:lnTo>
                    <a:pt x="0" y="126"/>
                  </a:lnTo>
                  <a:lnTo>
                    <a:pt x="0" y="126"/>
                  </a:lnTo>
                  <a:lnTo>
                    <a:pt x="0" y="128"/>
                  </a:lnTo>
                  <a:lnTo>
                    <a:pt x="2" y="131"/>
                  </a:lnTo>
                  <a:lnTo>
                    <a:pt x="4" y="133"/>
                  </a:lnTo>
                  <a:lnTo>
                    <a:pt x="8" y="132"/>
                  </a:lnTo>
                  <a:lnTo>
                    <a:pt x="11" y="131"/>
                  </a:lnTo>
                  <a:lnTo>
                    <a:pt x="12" y="130"/>
                  </a:lnTo>
                  <a:lnTo>
                    <a:pt x="12" y="130"/>
                  </a:lnTo>
                  <a:lnTo>
                    <a:pt x="15" y="122"/>
                  </a:lnTo>
                  <a:lnTo>
                    <a:pt x="17" y="115"/>
                  </a:lnTo>
                  <a:lnTo>
                    <a:pt x="26" y="102"/>
                  </a:lnTo>
                  <a:lnTo>
                    <a:pt x="36" y="90"/>
                  </a:lnTo>
                  <a:lnTo>
                    <a:pt x="45" y="77"/>
                  </a:lnTo>
                  <a:lnTo>
                    <a:pt x="45" y="77"/>
                  </a:lnTo>
                  <a:lnTo>
                    <a:pt x="58" y="60"/>
                  </a:lnTo>
                  <a:lnTo>
                    <a:pt x="71" y="43"/>
                  </a:lnTo>
                  <a:lnTo>
                    <a:pt x="97" y="11"/>
                  </a:lnTo>
                  <a:lnTo>
                    <a:pt x="97" y="11"/>
                  </a:lnTo>
                  <a:lnTo>
                    <a:pt x="98" y="8"/>
                  </a:lnTo>
                  <a:lnTo>
                    <a:pt x="98" y="5"/>
                  </a:lnTo>
                  <a:lnTo>
                    <a:pt x="97" y="1"/>
                  </a:lnTo>
                  <a:lnTo>
                    <a:pt x="96" y="0"/>
                  </a:lnTo>
                  <a:lnTo>
                    <a:pt x="93" y="0"/>
                  </a:lnTo>
                  <a:lnTo>
                    <a:pt x="92" y="0"/>
                  </a:lnTo>
                  <a:lnTo>
                    <a:pt x="89" y="1"/>
                  </a:lnTo>
                  <a:lnTo>
                    <a:pt x="8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3" name="Freeform 503"/>
            <p:cNvSpPr/>
            <p:nvPr/>
          </p:nvSpPr>
          <p:spPr bwMode="auto">
            <a:xfrm>
              <a:off x="3443288" y="1169988"/>
              <a:ext cx="65088" cy="79375"/>
            </a:xfrm>
            <a:custGeom>
              <a:avLst/>
              <a:gdLst/>
              <a:ahLst/>
              <a:cxnLst>
                <a:cxn ang="0">
                  <a:pos x="155" y="3"/>
                </a:cxn>
                <a:cxn ang="0">
                  <a:pos x="155" y="3"/>
                </a:cxn>
                <a:cxn ang="0">
                  <a:pos x="135" y="27"/>
                </a:cxn>
                <a:cxn ang="0">
                  <a:pos x="115" y="50"/>
                </a:cxn>
                <a:cxn ang="0">
                  <a:pos x="75" y="96"/>
                </a:cxn>
                <a:cxn ang="0">
                  <a:pos x="55" y="119"/>
                </a:cxn>
                <a:cxn ang="0">
                  <a:pos x="36" y="143"/>
                </a:cxn>
                <a:cxn ang="0">
                  <a:pos x="17" y="168"/>
                </a:cxn>
                <a:cxn ang="0">
                  <a:pos x="2" y="194"/>
                </a:cxn>
                <a:cxn ang="0">
                  <a:pos x="2" y="194"/>
                </a:cxn>
                <a:cxn ang="0">
                  <a:pos x="0" y="197"/>
                </a:cxn>
                <a:cxn ang="0">
                  <a:pos x="0" y="199"/>
                </a:cxn>
                <a:cxn ang="0">
                  <a:pos x="3" y="202"/>
                </a:cxn>
                <a:cxn ang="0">
                  <a:pos x="8" y="203"/>
                </a:cxn>
                <a:cxn ang="0">
                  <a:pos x="9" y="202"/>
                </a:cxn>
                <a:cxn ang="0">
                  <a:pos x="11" y="200"/>
                </a:cxn>
                <a:cxn ang="0">
                  <a:pos x="11" y="200"/>
                </a:cxn>
                <a:cxn ang="0">
                  <a:pos x="28" y="174"/>
                </a:cxn>
                <a:cxn ang="0">
                  <a:pos x="45" y="149"/>
                </a:cxn>
                <a:cxn ang="0">
                  <a:pos x="64" y="126"/>
                </a:cxn>
                <a:cxn ang="0">
                  <a:pos x="84" y="102"/>
                </a:cxn>
                <a:cxn ang="0">
                  <a:pos x="123" y="57"/>
                </a:cxn>
                <a:cxn ang="0">
                  <a:pos x="144" y="34"/>
                </a:cxn>
                <a:cxn ang="0">
                  <a:pos x="162" y="11"/>
                </a:cxn>
                <a:cxn ang="0">
                  <a:pos x="162" y="11"/>
                </a:cxn>
                <a:cxn ang="0">
                  <a:pos x="164" y="8"/>
                </a:cxn>
                <a:cxn ang="0">
                  <a:pos x="164" y="7"/>
                </a:cxn>
                <a:cxn ang="0">
                  <a:pos x="162" y="3"/>
                </a:cxn>
                <a:cxn ang="0">
                  <a:pos x="160" y="2"/>
                </a:cxn>
                <a:cxn ang="0">
                  <a:pos x="158" y="0"/>
                </a:cxn>
                <a:cxn ang="0">
                  <a:pos x="156" y="2"/>
                </a:cxn>
                <a:cxn ang="0">
                  <a:pos x="155" y="3"/>
                </a:cxn>
                <a:cxn ang="0">
                  <a:pos x="155" y="3"/>
                </a:cxn>
              </a:cxnLst>
              <a:rect l="0" t="0" r="r" b="b"/>
              <a:pathLst>
                <a:path w="164" h="203">
                  <a:moveTo>
                    <a:pt x="155" y="3"/>
                  </a:moveTo>
                  <a:lnTo>
                    <a:pt x="155" y="3"/>
                  </a:lnTo>
                  <a:lnTo>
                    <a:pt x="135" y="27"/>
                  </a:lnTo>
                  <a:lnTo>
                    <a:pt x="115" y="50"/>
                  </a:lnTo>
                  <a:lnTo>
                    <a:pt x="75" y="96"/>
                  </a:lnTo>
                  <a:lnTo>
                    <a:pt x="55" y="119"/>
                  </a:lnTo>
                  <a:lnTo>
                    <a:pt x="36" y="143"/>
                  </a:lnTo>
                  <a:lnTo>
                    <a:pt x="17" y="168"/>
                  </a:lnTo>
                  <a:lnTo>
                    <a:pt x="2" y="194"/>
                  </a:lnTo>
                  <a:lnTo>
                    <a:pt x="2" y="194"/>
                  </a:lnTo>
                  <a:lnTo>
                    <a:pt x="0" y="197"/>
                  </a:lnTo>
                  <a:lnTo>
                    <a:pt x="0" y="199"/>
                  </a:lnTo>
                  <a:lnTo>
                    <a:pt x="3" y="202"/>
                  </a:lnTo>
                  <a:lnTo>
                    <a:pt x="8" y="203"/>
                  </a:lnTo>
                  <a:lnTo>
                    <a:pt x="9" y="202"/>
                  </a:lnTo>
                  <a:lnTo>
                    <a:pt x="11" y="200"/>
                  </a:lnTo>
                  <a:lnTo>
                    <a:pt x="11" y="200"/>
                  </a:lnTo>
                  <a:lnTo>
                    <a:pt x="28" y="174"/>
                  </a:lnTo>
                  <a:lnTo>
                    <a:pt x="45" y="149"/>
                  </a:lnTo>
                  <a:lnTo>
                    <a:pt x="64" y="126"/>
                  </a:lnTo>
                  <a:lnTo>
                    <a:pt x="84" y="102"/>
                  </a:lnTo>
                  <a:lnTo>
                    <a:pt x="123" y="57"/>
                  </a:lnTo>
                  <a:lnTo>
                    <a:pt x="144" y="34"/>
                  </a:lnTo>
                  <a:lnTo>
                    <a:pt x="162" y="11"/>
                  </a:lnTo>
                  <a:lnTo>
                    <a:pt x="162" y="11"/>
                  </a:lnTo>
                  <a:lnTo>
                    <a:pt x="164" y="8"/>
                  </a:lnTo>
                  <a:lnTo>
                    <a:pt x="164" y="7"/>
                  </a:lnTo>
                  <a:lnTo>
                    <a:pt x="162" y="3"/>
                  </a:lnTo>
                  <a:lnTo>
                    <a:pt x="160" y="2"/>
                  </a:lnTo>
                  <a:lnTo>
                    <a:pt x="158" y="0"/>
                  </a:lnTo>
                  <a:lnTo>
                    <a:pt x="156" y="2"/>
                  </a:lnTo>
                  <a:lnTo>
                    <a:pt x="155" y="3"/>
                  </a:lnTo>
                  <a:lnTo>
                    <a:pt x="155"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4" name="Freeform 504"/>
            <p:cNvSpPr/>
            <p:nvPr/>
          </p:nvSpPr>
          <p:spPr bwMode="auto">
            <a:xfrm>
              <a:off x="3446463" y="1190625"/>
              <a:ext cx="82550" cy="96838"/>
            </a:xfrm>
            <a:custGeom>
              <a:avLst/>
              <a:gdLst/>
              <a:ahLst/>
              <a:cxnLst>
                <a:cxn ang="0">
                  <a:pos x="202" y="1"/>
                </a:cxn>
                <a:cxn ang="0">
                  <a:pos x="202" y="1"/>
                </a:cxn>
                <a:cxn ang="0">
                  <a:pos x="173" y="24"/>
                </a:cxn>
                <a:cxn ang="0">
                  <a:pos x="145" y="50"/>
                </a:cxn>
                <a:cxn ang="0">
                  <a:pos x="119" y="77"/>
                </a:cxn>
                <a:cxn ang="0">
                  <a:pos x="107" y="92"/>
                </a:cxn>
                <a:cxn ang="0">
                  <a:pos x="96" y="106"/>
                </a:cxn>
                <a:cxn ang="0">
                  <a:pos x="96" y="106"/>
                </a:cxn>
                <a:cxn ang="0">
                  <a:pos x="84" y="122"/>
                </a:cxn>
                <a:cxn ang="0">
                  <a:pos x="71" y="137"/>
                </a:cxn>
                <a:cxn ang="0">
                  <a:pos x="45" y="169"/>
                </a:cxn>
                <a:cxn ang="0">
                  <a:pos x="33" y="184"/>
                </a:cxn>
                <a:cxn ang="0">
                  <a:pos x="21" y="200"/>
                </a:cxn>
                <a:cxn ang="0">
                  <a:pos x="11" y="217"/>
                </a:cxn>
                <a:cxn ang="0">
                  <a:pos x="1" y="235"/>
                </a:cxn>
                <a:cxn ang="0">
                  <a:pos x="1" y="235"/>
                </a:cxn>
                <a:cxn ang="0">
                  <a:pos x="0" y="238"/>
                </a:cxn>
                <a:cxn ang="0">
                  <a:pos x="0" y="239"/>
                </a:cxn>
                <a:cxn ang="0">
                  <a:pos x="4" y="243"/>
                </a:cxn>
                <a:cxn ang="0">
                  <a:pos x="5" y="245"/>
                </a:cxn>
                <a:cxn ang="0">
                  <a:pos x="8" y="245"/>
                </a:cxn>
                <a:cxn ang="0">
                  <a:pos x="9" y="243"/>
                </a:cxn>
                <a:cxn ang="0">
                  <a:pos x="11" y="241"/>
                </a:cxn>
                <a:cxn ang="0">
                  <a:pos x="11" y="241"/>
                </a:cxn>
                <a:cxn ang="0">
                  <a:pos x="18" y="225"/>
                </a:cxn>
                <a:cxn ang="0">
                  <a:pos x="28" y="211"/>
                </a:cxn>
                <a:cxn ang="0">
                  <a:pos x="38" y="196"/>
                </a:cxn>
                <a:cxn ang="0">
                  <a:pos x="50" y="182"/>
                </a:cxn>
                <a:cxn ang="0">
                  <a:pos x="72" y="156"/>
                </a:cxn>
                <a:cxn ang="0">
                  <a:pos x="94" y="128"/>
                </a:cxn>
                <a:cxn ang="0">
                  <a:pos x="94" y="128"/>
                </a:cxn>
                <a:cxn ang="0">
                  <a:pos x="119" y="95"/>
                </a:cxn>
                <a:cxn ang="0">
                  <a:pos x="147" y="65"/>
                </a:cxn>
                <a:cxn ang="0">
                  <a:pos x="175" y="37"/>
                </a:cxn>
                <a:cxn ang="0">
                  <a:pos x="191" y="24"/>
                </a:cxn>
                <a:cxn ang="0">
                  <a:pos x="207" y="10"/>
                </a:cxn>
                <a:cxn ang="0">
                  <a:pos x="207" y="10"/>
                </a:cxn>
                <a:cxn ang="0">
                  <a:pos x="208" y="9"/>
                </a:cxn>
                <a:cxn ang="0">
                  <a:pos x="209" y="7"/>
                </a:cxn>
                <a:cxn ang="0">
                  <a:pos x="208" y="3"/>
                </a:cxn>
                <a:cxn ang="0">
                  <a:pos x="207" y="1"/>
                </a:cxn>
                <a:cxn ang="0">
                  <a:pos x="205" y="0"/>
                </a:cxn>
                <a:cxn ang="0">
                  <a:pos x="203" y="0"/>
                </a:cxn>
                <a:cxn ang="0">
                  <a:pos x="202" y="1"/>
                </a:cxn>
                <a:cxn ang="0">
                  <a:pos x="202" y="1"/>
                </a:cxn>
              </a:cxnLst>
              <a:rect l="0" t="0" r="r" b="b"/>
              <a:pathLst>
                <a:path w="209" h="245">
                  <a:moveTo>
                    <a:pt x="202" y="1"/>
                  </a:moveTo>
                  <a:lnTo>
                    <a:pt x="202" y="1"/>
                  </a:lnTo>
                  <a:lnTo>
                    <a:pt x="173" y="24"/>
                  </a:lnTo>
                  <a:lnTo>
                    <a:pt x="145" y="50"/>
                  </a:lnTo>
                  <a:lnTo>
                    <a:pt x="119" y="77"/>
                  </a:lnTo>
                  <a:lnTo>
                    <a:pt x="107" y="92"/>
                  </a:lnTo>
                  <a:lnTo>
                    <a:pt x="96" y="106"/>
                  </a:lnTo>
                  <a:lnTo>
                    <a:pt x="96" y="106"/>
                  </a:lnTo>
                  <a:lnTo>
                    <a:pt x="84" y="122"/>
                  </a:lnTo>
                  <a:lnTo>
                    <a:pt x="71" y="137"/>
                  </a:lnTo>
                  <a:lnTo>
                    <a:pt x="45" y="169"/>
                  </a:lnTo>
                  <a:lnTo>
                    <a:pt x="33" y="184"/>
                  </a:lnTo>
                  <a:lnTo>
                    <a:pt x="21" y="200"/>
                  </a:lnTo>
                  <a:lnTo>
                    <a:pt x="11" y="217"/>
                  </a:lnTo>
                  <a:lnTo>
                    <a:pt x="1" y="235"/>
                  </a:lnTo>
                  <a:lnTo>
                    <a:pt x="1" y="235"/>
                  </a:lnTo>
                  <a:lnTo>
                    <a:pt x="0" y="238"/>
                  </a:lnTo>
                  <a:lnTo>
                    <a:pt x="0" y="239"/>
                  </a:lnTo>
                  <a:lnTo>
                    <a:pt x="4" y="243"/>
                  </a:lnTo>
                  <a:lnTo>
                    <a:pt x="5" y="245"/>
                  </a:lnTo>
                  <a:lnTo>
                    <a:pt x="8" y="245"/>
                  </a:lnTo>
                  <a:lnTo>
                    <a:pt x="9" y="243"/>
                  </a:lnTo>
                  <a:lnTo>
                    <a:pt x="11" y="241"/>
                  </a:lnTo>
                  <a:lnTo>
                    <a:pt x="11" y="241"/>
                  </a:lnTo>
                  <a:lnTo>
                    <a:pt x="18" y="225"/>
                  </a:lnTo>
                  <a:lnTo>
                    <a:pt x="28" y="211"/>
                  </a:lnTo>
                  <a:lnTo>
                    <a:pt x="38" y="196"/>
                  </a:lnTo>
                  <a:lnTo>
                    <a:pt x="50" y="182"/>
                  </a:lnTo>
                  <a:lnTo>
                    <a:pt x="72" y="156"/>
                  </a:lnTo>
                  <a:lnTo>
                    <a:pt x="94" y="128"/>
                  </a:lnTo>
                  <a:lnTo>
                    <a:pt x="94" y="128"/>
                  </a:lnTo>
                  <a:lnTo>
                    <a:pt x="119" y="95"/>
                  </a:lnTo>
                  <a:lnTo>
                    <a:pt x="147" y="65"/>
                  </a:lnTo>
                  <a:lnTo>
                    <a:pt x="175" y="37"/>
                  </a:lnTo>
                  <a:lnTo>
                    <a:pt x="191" y="24"/>
                  </a:lnTo>
                  <a:lnTo>
                    <a:pt x="207" y="10"/>
                  </a:lnTo>
                  <a:lnTo>
                    <a:pt x="207" y="10"/>
                  </a:lnTo>
                  <a:lnTo>
                    <a:pt x="208" y="9"/>
                  </a:lnTo>
                  <a:lnTo>
                    <a:pt x="209" y="7"/>
                  </a:lnTo>
                  <a:lnTo>
                    <a:pt x="208" y="3"/>
                  </a:lnTo>
                  <a:lnTo>
                    <a:pt x="207" y="1"/>
                  </a:lnTo>
                  <a:lnTo>
                    <a:pt x="205" y="0"/>
                  </a:lnTo>
                  <a:lnTo>
                    <a:pt x="203" y="0"/>
                  </a:lnTo>
                  <a:lnTo>
                    <a:pt x="202" y="1"/>
                  </a:lnTo>
                  <a:lnTo>
                    <a:pt x="202"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5" name="Freeform 505"/>
            <p:cNvSpPr/>
            <p:nvPr/>
          </p:nvSpPr>
          <p:spPr bwMode="auto">
            <a:xfrm>
              <a:off x="3448051" y="1246188"/>
              <a:ext cx="66675" cy="82550"/>
            </a:xfrm>
            <a:custGeom>
              <a:avLst/>
              <a:gdLst/>
              <a:ahLst/>
              <a:cxnLst>
                <a:cxn ang="0">
                  <a:pos x="157" y="3"/>
                </a:cxn>
                <a:cxn ang="0">
                  <a:pos x="157" y="3"/>
                </a:cxn>
                <a:cxn ang="0">
                  <a:pos x="136" y="32"/>
                </a:cxn>
                <a:cxn ang="0">
                  <a:pos x="115" y="60"/>
                </a:cxn>
                <a:cxn ang="0">
                  <a:pos x="94" y="89"/>
                </a:cxn>
                <a:cxn ang="0">
                  <a:pos x="84" y="102"/>
                </a:cxn>
                <a:cxn ang="0">
                  <a:pos x="71" y="115"/>
                </a:cxn>
                <a:cxn ang="0">
                  <a:pos x="71" y="115"/>
                </a:cxn>
                <a:cxn ang="0">
                  <a:pos x="52" y="134"/>
                </a:cxn>
                <a:cxn ang="0">
                  <a:pos x="34" y="155"/>
                </a:cxn>
                <a:cxn ang="0">
                  <a:pos x="16" y="176"/>
                </a:cxn>
                <a:cxn ang="0">
                  <a:pos x="8" y="186"/>
                </a:cxn>
                <a:cxn ang="0">
                  <a:pos x="1" y="196"/>
                </a:cxn>
                <a:cxn ang="0">
                  <a:pos x="1" y="196"/>
                </a:cxn>
                <a:cxn ang="0">
                  <a:pos x="0" y="199"/>
                </a:cxn>
                <a:cxn ang="0">
                  <a:pos x="0" y="202"/>
                </a:cxn>
                <a:cxn ang="0">
                  <a:pos x="3" y="204"/>
                </a:cxn>
                <a:cxn ang="0">
                  <a:pos x="7" y="206"/>
                </a:cxn>
                <a:cxn ang="0">
                  <a:pos x="9" y="204"/>
                </a:cxn>
                <a:cxn ang="0">
                  <a:pos x="10" y="203"/>
                </a:cxn>
                <a:cxn ang="0">
                  <a:pos x="10" y="203"/>
                </a:cxn>
                <a:cxn ang="0">
                  <a:pos x="20" y="190"/>
                </a:cxn>
                <a:cxn ang="0">
                  <a:pos x="29" y="178"/>
                </a:cxn>
                <a:cxn ang="0">
                  <a:pos x="50" y="155"/>
                </a:cxn>
                <a:cxn ang="0">
                  <a:pos x="72" y="131"/>
                </a:cxn>
                <a:cxn ang="0">
                  <a:pos x="93" y="109"/>
                </a:cxn>
                <a:cxn ang="0">
                  <a:pos x="93" y="109"/>
                </a:cxn>
                <a:cxn ang="0">
                  <a:pos x="112" y="84"/>
                </a:cxn>
                <a:cxn ang="0">
                  <a:pos x="131" y="59"/>
                </a:cxn>
                <a:cxn ang="0">
                  <a:pos x="148" y="34"/>
                </a:cxn>
                <a:cxn ang="0">
                  <a:pos x="166" y="8"/>
                </a:cxn>
                <a:cxn ang="0">
                  <a:pos x="166" y="8"/>
                </a:cxn>
                <a:cxn ang="0">
                  <a:pos x="167" y="7"/>
                </a:cxn>
                <a:cxn ang="0">
                  <a:pos x="167" y="4"/>
                </a:cxn>
                <a:cxn ang="0">
                  <a:pos x="166" y="3"/>
                </a:cxn>
                <a:cxn ang="0">
                  <a:pos x="165" y="2"/>
                </a:cxn>
                <a:cxn ang="0">
                  <a:pos x="161" y="0"/>
                </a:cxn>
                <a:cxn ang="0">
                  <a:pos x="158" y="2"/>
                </a:cxn>
                <a:cxn ang="0">
                  <a:pos x="157" y="3"/>
                </a:cxn>
                <a:cxn ang="0">
                  <a:pos x="157" y="3"/>
                </a:cxn>
              </a:cxnLst>
              <a:rect l="0" t="0" r="r" b="b"/>
              <a:pathLst>
                <a:path w="167" h="206">
                  <a:moveTo>
                    <a:pt x="157" y="3"/>
                  </a:moveTo>
                  <a:lnTo>
                    <a:pt x="157" y="3"/>
                  </a:lnTo>
                  <a:lnTo>
                    <a:pt x="136" y="32"/>
                  </a:lnTo>
                  <a:lnTo>
                    <a:pt x="115" y="60"/>
                  </a:lnTo>
                  <a:lnTo>
                    <a:pt x="94" y="89"/>
                  </a:lnTo>
                  <a:lnTo>
                    <a:pt x="84" y="102"/>
                  </a:lnTo>
                  <a:lnTo>
                    <a:pt x="71" y="115"/>
                  </a:lnTo>
                  <a:lnTo>
                    <a:pt x="71" y="115"/>
                  </a:lnTo>
                  <a:lnTo>
                    <a:pt x="52" y="134"/>
                  </a:lnTo>
                  <a:lnTo>
                    <a:pt x="34" y="155"/>
                  </a:lnTo>
                  <a:lnTo>
                    <a:pt x="16" y="176"/>
                  </a:lnTo>
                  <a:lnTo>
                    <a:pt x="8" y="186"/>
                  </a:lnTo>
                  <a:lnTo>
                    <a:pt x="1" y="196"/>
                  </a:lnTo>
                  <a:lnTo>
                    <a:pt x="1" y="196"/>
                  </a:lnTo>
                  <a:lnTo>
                    <a:pt x="0" y="199"/>
                  </a:lnTo>
                  <a:lnTo>
                    <a:pt x="0" y="202"/>
                  </a:lnTo>
                  <a:lnTo>
                    <a:pt x="3" y="204"/>
                  </a:lnTo>
                  <a:lnTo>
                    <a:pt x="7" y="206"/>
                  </a:lnTo>
                  <a:lnTo>
                    <a:pt x="9" y="204"/>
                  </a:lnTo>
                  <a:lnTo>
                    <a:pt x="10" y="203"/>
                  </a:lnTo>
                  <a:lnTo>
                    <a:pt x="10" y="203"/>
                  </a:lnTo>
                  <a:lnTo>
                    <a:pt x="20" y="190"/>
                  </a:lnTo>
                  <a:lnTo>
                    <a:pt x="29" y="178"/>
                  </a:lnTo>
                  <a:lnTo>
                    <a:pt x="50" y="155"/>
                  </a:lnTo>
                  <a:lnTo>
                    <a:pt x="72" y="131"/>
                  </a:lnTo>
                  <a:lnTo>
                    <a:pt x="93" y="109"/>
                  </a:lnTo>
                  <a:lnTo>
                    <a:pt x="93" y="109"/>
                  </a:lnTo>
                  <a:lnTo>
                    <a:pt x="112" y="84"/>
                  </a:lnTo>
                  <a:lnTo>
                    <a:pt x="131" y="59"/>
                  </a:lnTo>
                  <a:lnTo>
                    <a:pt x="148" y="34"/>
                  </a:lnTo>
                  <a:lnTo>
                    <a:pt x="166" y="8"/>
                  </a:lnTo>
                  <a:lnTo>
                    <a:pt x="166" y="8"/>
                  </a:lnTo>
                  <a:lnTo>
                    <a:pt x="167" y="7"/>
                  </a:lnTo>
                  <a:lnTo>
                    <a:pt x="167" y="4"/>
                  </a:lnTo>
                  <a:lnTo>
                    <a:pt x="166" y="3"/>
                  </a:lnTo>
                  <a:lnTo>
                    <a:pt x="165" y="2"/>
                  </a:lnTo>
                  <a:lnTo>
                    <a:pt x="161" y="0"/>
                  </a:lnTo>
                  <a:lnTo>
                    <a:pt x="158" y="2"/>
                  </a:lnTo>
                  <a:lnTo>
                    <a:pt x="157" y="3"/>
                  </a:lnTo>
                  <a:lnTo>
                    <a:pt x="157"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6" name="Freeform 506"/>
            <p:cNvSpPr/>
            <p:nvPr/>
          </p:nvSpPr>
          <p:spPr bwMode="auto">
            <a:xfrm>
              <a:off x="3448051" y="1282700"/>
              <a:ext cx="73025" cy="90488"/>
            </a:xfrm>
            <a:custGeom>
              <a:avLst/>
              <a:gdLst/>
              <a:ahLst/>
              <a:cxnLst>
                <a:cxn ang="0">
                  <a:pos x="177" y="1"/>
                </a:cxn>
                <a:cxn ang="0">
                  <a:pos x="177" y="1"/>
                </a:cxn>
                <a:cxn ang="0">
                  <a:pos x="152" y="29"/>
                </a:cxn>
                <a:cxn ang="0">
                  <a:pos x="128" y="57"/>
                </a:cxn>
                <a:cxn ang="0">
                  <a:pos x="81" y="115"/>
                </a:cxn>
                <a:cxn ang="0">
                  <a:pos x="81" y="115"/>
                </a:cxn>
                <a:cxn ang="0">
                  <a:pos x="43" y="165"/>
                </a:cxn>
                <a:cxn ang="0">
                  <a:pos x="43" y="165"/>
                </a:cxn>
                <a:cxn ang="0">
                  <a:pos x="21" y="192"/>
                </a:cxn>
                <a:cxn ang="0">
                  <a:pos x="10" y="205"/>
                </a:cxn>
                <a:cxn ang="0">
                  <a:pos x="1" y="220"/>
                </a:cxn>
                <a:cxn ang="0">
                  <a:pos x="1" y="220"/>
                </a:cxn>
                <a:cxn ang="0">
                  <a:pos x="0" y="222"/>
                </a:cxn>
                <a:cxn ang="0">
                  <a:pos x="0" y="223"/>
                </a:cxn>
                <a:cxn ang="0">
                  <a:pos x="3" y="227"/>
                </a:cxn>
                <a:cxn ang="0">
                  <a:pos x="7" y="227"/>
                </a:cxn>
                <a:cxn ang="0">
                  <a:pos x="9" y="227"/>
                </a:cxn>
                <a:cxn ang="0">
                  <a:pos x="10" y="225"/>
                </a:cxn>
                <a:cxn ang="0">
                  <a:pos x="10" y="225"/>
                </a:cxn>
                <a:cxn ang="0">
                  <a:pos x="18" y="213"/>
                </a:cxn>
                <a:cxn ang="0">
                  <a:pos x="29" y="201"/>
                </a:cxn>
                <a:cxn ang="0">
                  <a:pos x="38" y="191"/>
                </a:cxn>
                <a:cxn ang="0">
                  <a:pos x="47" y="179"/>
                </a:cxn>
                <a:cxn ang="0">
                  <a:pos x="47" y="179"/>
                </a:cxn>
                <a:cxn ang="0">
                  <a:pos x="71" y="146"/>
                </a:cxn>
                <a:cxn ang="0">
                  <a:pos x="95" y="116"/>
                </a:cxn>
                <a:cxn ang="0">
                  <a:pos x="95" y="116"/>
                </a:cxn>
                <a:cxn ang="0">
                  <a:pos x="139" y="61"/>
                </a:cxn>
                <a:cxn ang="0">
                  <a:pos x="161" y="35"/>
                </a:cxn>
                <a:cxn ang="0">
                  <a:pos x="184" y="9"/>
                </a:cxn>
                <a:cxn ang="0">
                  <a:pos x="184" y="9"/>
                </a:cxn>
                <a:cxn ang="0">
                  <a:pos x="186" y="8"/>
                </a:cxn>
                <a:cxn ang="0">
                  <a:pos x="186" y="5"/>
                </a:cxn>
                <a:cxn ang="0">
                  <a:pos x="184" y="1"/>
                </a:cxn>
                <a:cxn ang="0">
                  <a:pos x="181" y="0"/>
                </a:cxn>
                <a:cxn ang="0">
                  <a:pos x="179" y="0"/>
                </a:cxn>
                <a:cxn ang="0">
                  <a:pos x="177" y="1"/>
                </a:cxn>
                <a:cxn ang="0">
                  <a:pos x="177" y="1"/>
                </a:cxn>
              </a:cxnLst>
              <a:rect l="0" t="0" r="r" b="b"/>
              <a:pathLst>
                <a:path w="186" h="227">
                  <a:moveTo>
                    <a:pt x="177" y="1"/>
                  </a:moveTo>
                  <a:lnTo>
                    <a:pt x="177" y="1"/>
                  </a:lnTo>
                  <a:lnTo>
                    <a:pt x="152" y="29"/>
                  </a:lnTo>
                  <a:lnTo>
                    <a:pt x="128" y="57"/>
                  </a:lnTo>
                  <a:lnTo>
                    <a:pt x="81" y="115"/>
                  </a:lnTo>
                  <a:lnTo>
                    <a:pt x="81" y="115"/>
                  </a:lnTo>
                  <a:lnTo>
                    <a:pt x="43" y="165"/>
                  </a:lnTo>
                  <a:lnTo>
                    <a:pt x="43" y="165"/>
                  </a:lnTo>
                  <a:lnTo>
                    <a:pt x="21" y="192"/>
                  </a:lnTo>
                  <a:lnTo>
                    <a:pt x="10" y="205"/>
                  </a:lnTo>
                  <a:lnTo>
                    <a:pt x="1" y="220"/>
                  </a:lnTo>
                  <a:lnTo>
                    <a:pt x="1" y="220"/>
                  </a:lnTo>
                  <a:lnTo>
                    <a:pt x="0" y="222"/>
                  </a:lnTo>
                  <a:lnTo>
                    <a:pt x="0" y="223"/>
                  </a:lnTo>
                  <a:lnTo>
                    <a:pt x="3" y="227"/>
                  </a:lnTo>
                  <a:lnTo>
                    <a:pt x="7" y="227"/>
                  </a:lnTo>
                  <a:lnTo>
                    <a:pt x="9" y="227"/>
                  </a:lnTo>
                  <a:lnTo>
                    <a:pt x="10" y="225"/>
                  </a:lnTo>
                  <a:lnTo>
                    <a:pt x="10" y="225"/>
                  </a:lnTo>
                  <a:lnTo>
                    <a:pt x="18" y="213"/>
                  </a:lnTo>
                  <a:lnTo>
                    <a:pt x="29" y="201"/>
                  </a:lnTo>
                  <a:lnTo>
                    <a:pt x="38" y="191"/>
                  </a:lnTo>
                  <a:lnTo>
                    <a:pt x="47" y="179"/>
                  </a:lnTo>
                  <a:lnTo>
                    <a:pt x="47" y="179"/>
                  </a:lnTo>
                  <a:lnTo>
                    <a:pt x="71" y="146"/>
                  </a:lnTo>
                  <a:lnTo>
                    <a:pt x="95" y="116"/>
                  </a:lnTo>
                  <a:lnTo>
                    <a:pt x="95" y="116"/>
                  </a:lnTo>
                  <a:lnTo>
                    <a:pt x="139" y="61"/>
                  </a:lnTo>
                  <a:lnTo>
                    <a:pt x="161" y="35"/>
                  </a:lnTo>
                  <a:lnTo>
                    <a:pt x="184" y="9"/>
                  </a:lnTo>
                  <a:lnTo>
                    <a:pt x="184" y="9"/>
                  </a:lnTo>
                  <a:lnTo>
                    <a:pt x="186" y="8"/>
                  </a:lnTo>
                  <a:lnTo>
                    <a:pt x="186" y="5"/>
                  </a:lnTo>
                  <a:lnTo>
                    <a:pt x="184" y="1"/>
                  </a:lnTo>
                  <a:lnTo>
                    <a:pt x="181" y="0"/>
                  </a:lnTo>
                  <a:lnTo>
                    <a:pt x="179" y="0"/>
                  </a:lnTo>
                  <a:lnTo>
                    <a:pt x="177" y="1"/>
                  </a:lnTo>
                  <a:lnTo>
                    <a:pt x="177"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7" name="Freeform 507"/>
            <p:cNvSpPr/>
            <p:nvPr/>
          </p:nvSpPr>
          <p:spPr bwMode="auto">
            <a:xfrm>
              <a:off x="3452813" y="1331913"/>
              <a:ext cx="65088" cy="82550"/>
            </a:xfrm>
            <a:custGeom>
              <a:avLst/>
              <a:gdLst/>
              <a:ahLst/>
              <a:cxnLst>
                <a:cxn ang="0">
                  <a:pos x="153" y="2"/>
                </a:cxn>
                <a:cxn ang="0">
                  <a:pos x="153" y="2"/>
                </a:cxn>
                <a:cxn ang="0">
                  <a:pos x="63" y="116"/>
                </a:cxn>
                <a:cxn ang="0">
                  <a:pos x="63" y="116"/>
                </a:cxn>
                <a:cxn ang="0">
                  <a:pos x="44" y="136"/>
                </a:cxn>
                <a:cxn ang="0">
                  <a:pos x="27" y="157"/>
                </a:cxn>
                <a:cxn ang="0">
                  <a:pos x="19" y="168"/>
                </a:cxn>
                <a:cxn ang="0">
                  <a:pos x="12" y="178"/>
                </a:cxn>
                <a:cxn ang="0">
                  <a:pos x="5" y="190"/>
                </a:cxn>
                <a:cxn ang="0">
                  <a:pos x="0" y="202"/>
                </a:cxn>
                <a:cxn ang="0">
                  <a:pos x="0" y="202"/>
                </a:cxn>
                <a:cxn ang="0">
                  <a:pos x="0" y="204"/>
                </a:cxn>
                <a:cxn ang="0">
                  <a:pos x="0" y="207"/>
                </a:cxn>
                <a:cxn ang="0">
                  <a:pos x="1" y="208"/>
                </a:cxn>
                <a:cxn ang="0">
                  <a:pos x="4" y="208"/>
                </a:cxn>
                <a:cxn ang="0">
                  <a:pos x="8" y="208"/>
                </a:cxn>
                <a:cxn ang="0">
                  <a:pos x="9" y="207"/>
                </a:cxn>
                <a:cxn ang="0">
                  <a:pos x="10" y="206"/>
                </a:cxn>
                <a:cxn ang="0">
                  <a:pos x="10" y="206"/>
                </a:cxn>
                <a:cxn ang="0">
                  <a:pos x="17" y="191"/>
                </a:cxn>
                <a:cxn ang="0">
                  <a:pos x="25" y="178"/>
                </a:cxn>
                <a:cxn ang="0">
                  <a:pos x="34" y="167"/>
                </a:cxn>
                <a:cxn ang="0">
                  <a:pos x="43" y="153"/>
                </a:cxn>
                <a:cxn ang="0">
                  <a:pos x="64" y="130"/>
                </a:cxn>
                <a:cxn ang="0">
                  <a:pos x="83" y="106"/>
                </a:cxn>
                <a:cxn ang="0">
                  <a:pos x="83" y="106"/>
                </a:cxn>
                <a:cxn ang="0">
                  <a:pos x="162" y="10"/>
                </a:cxn>
                <a:cxn ang="0">
                  <a:pos x="162" y="10"/>
                </a:cxn>
                <a:cxn ang="0">
                  <a:pos x="162" y="8"/>
                </a:cxn>
                <a:cxn ang="0">
                  <a:pos x="163" y="6"/>
                </a:cxn>
                <a:cxn ang="0">
                  <a:pos x="161" y="2"/>
                </a:cxn>
                <a:cxn ang="0">
                  <a:pos x="159" y="0"/>
                </a:cxn>
                <a:cxn ang="0">
                  <a:pos x="157" y="0"/>
                </a:cxn>
                <a:cxn ang="0">
                  <a:pos x="155" y="0"/>
                </a:cxn>
                <a:cxn ang="0">
                  <a:pos x="153" y="2"/>
                </a:cxn>
                <a:cxn ang="0">
                  <a:pos x="153" y="2"/>
                </a:cxn>
              </a:cxnLst>
              <a:rect l="0" t="0" r="r" b="b"/>
              <a:pathLst>
                <a:path w="163" h="208">
                  <a:moveTo>
                    <a:pt x="153" y="2"/>
                  </a:moveTo>
                  <a:lnTo>
                    <a:pt x="153" y="2"/>
                  </a:lnTo>
                  <a:lnTo>
                    <a:pt x="63" y="116"/>
                  </a:lnTo>
                  <a:lnTo>
                    <a:pt x="63" y="116"/>
                  </a:lnTo>
                  <a:lnTo>
                    <a:pt x="44" y="136"/>
                  </a:lnTo>
                  <a:lnTo>
                    <a:pt x="27" y="157"/>
                  </a:lnTo>
                  <a:lnTo>
                    <a:pt x="19" y="168"/>
                  </a:lnTo>
                  <a:lnTo>
                    <a:pt x="12" y="178"/>
                  </a:lnTo>
                  <a:lnTo>
                    <a:pt x="5" y="190"/>
                  </a:lnTo>
                  <a:lnTo>
                    <a:pt x="0" y="202"/>
                  </a:lnTo>
                  <a:lnTo>
                    <a:pt x="0" y="202"/>
                  </a:lnTo>
                  <a:lnTo>
                    <a:pt x="0" y="204"/>
                  </a:lnTo>
                  <a:lnTo>
                    <a:pt x="0" y="207"/>
                  </a:lnTo>
                  <a:lnTo>
                    <a:pt x="1" y="208"/>
                  </a:lnTo>
                  <a:lnTo>
                    <a:pt x="4" y="208"/>
                  </a:lnTo>
                  <a:lnTo>
                    <a:pt x="8" y="208"/>
                  </a:lnTo>
                  <a:lnTo>
                    <a:pt x="9" y="207"/>
                  </a:lnTo>
                  <a:lnTo>
                    <a:pt x="10" y="206"/>
                  </a:lnTo>
                  <a:lnTo>
                    <a:pt x="10" y="206"/>
                  </a:lnTo>
                  <a:lnTo>
                    <a:pt x="17" y="191"/>
                  </a:lnTo>
                  <a:lnTo>
                    <a:pt x="25" y="178"/>
                  </a:lnTo>
                  <a:lnTo>
                    <a:pt x="34" y="167"/>
                  </a:lnTo>
                  <a:lnTo>
                    <a:pt x="43" y="153"/>
                  </a:lnTo>
                  <a:lnTo>
                    <a:pt x="64" y="130"/>
                  </a:lnTo>
                  <a:lnTo>
                    <a:pt x="83" y="106"/>
                  </a:lnTo>
                  <a:lnTo>
                    <a:pt x="83" y="106"/>
                  </a:lnTo>
                  <a:lnTo>
                    <a:pt x="162" y="10"/>
                  </a:lnTo>
                  <a:lnTo>
                    <a:pt x="162" y="10"/>
                  </a:lnTo>
                  <a:lnTo>
                    <a:pt x="162" y="8"/>
                  </a:lnTo>
                  <a:lnTo>
                    <a:pt x="163" y="6"/>
                  </a:lnTo>
                  <a:lnTo>
                    <a:pt x="161" y="2"/>
                  </a:lnTo>
                  <a:lnTo>
                    <a:pt x="159" y="0"/>
                  </a:lnTo>
                  <a:lnTo>
                    <a:pt x="157" y="0"/>
                  </a:lnTo>
                  <a:lnTo>
                    <a:pt x="155" y="0"/>
                  </a:lnTo>
                  <a:lnTo>
                    <a:pt x="153" y="2"/>
                  </a:lnTo>
                  <a:lnTo>
                    <a:pt x="153" y="2"/>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8" name="Freeform 508"/>
            <p:cNvSpPr/>
            <p:nvPr/>
          </p:nvSpPr>
          <p:spPr bwMode="auto">
            <a:xfrm>
              <a:off x="3446463" y="1387475"/>
              <a:ext cx="68263" cy="82550"/>
            </a:xfrm>
            <a:custGeom>
              <a:avLst/>
              <a:gdLst/>
              <a:ahLst/>
              <a:cxnLst>
                <a:cxn ang="0">
                  <a:pos x="162" y="3"/>
                </a:cxn>
                <a:cxn ang="0">
                  <a:pos x="162" y="3"/>
                </a:cxn>
                <a:cxn ang="0">
                  <a:pos x="120" y="51"/>
                </a:cxn>
                <a:cxn ang="0">
                  <a:pos x="80" y="101"/>
                </a:cxn>
                <a:cxn ang="0">
                  <a:pos x="39" y="151"/>
                </a:cxn>
                <a:cxn ang="0">
                  <a:pos x="1" y="202"/>
                </a:cxn>
                <a:cxn ang="0">
                  <a:pos x="1" y="202"/>
                </a:cxn>
                <a:cxn ang="0">
                  <a:pos x="0" y="204"/>
                </a:cxn>
                <a:cxn ang="0">
                  <a:pos x="0" y="206"/>
                </a:cxn>
                <a:cxn ang="0">
                  <a:pos x="1" y="208"/>
                </a:cxn>
                <a:cxn ang="0">
                  <a:pos x="3" y="210"/>
                </a:cxn>
                <a:cxn ang="0">
                  <a:pos x="7" y="210"/>
                </a:cxn>
                <a:cxn ang="0">
                  <a:pos x="9" y="210"/>
                </a:cxn>
                <a:cxn ang="0">
                  <a:pos x="11" y="207"/>
                </a:cxn>
                <a:cxn ang="0">
                  <a:pos x="11" y="207"/>
                </a:cxn>
                <a:cxn ang="0">
                  <a:pos x="50" y="157"/>
                </a:cxn>
                <a:cxn ang="0">
                  <a:pos x="89" y="108"/>
                </a:cxn>
                <a:cxn ang="0">
                  <a:pos x="128" y="59"/>
                </a:cxn>
                <a:cxn ang="0">
                  <a:pos x="170" y="11"/>
                </a:cxn>
                <a:cxn ang="0">
                  <a:pos x="170" y="11"/>
                </a:cxn>
                <a:cxn ang="0">
                  <a:pos x="171" y="8"/>
                </a:cxn>
                <a:cxn ang="0">
                  <a:pos x="171" y="7"/>
                </a:cxn>
                <a:cxn ang="0">
                  <a:pos x="169" y="3"/>
                </a:cxn>
                <a:cxn ang="0">
                  <a:pos x="166" y="0"/>
                </a:cxn>
                <a:cxn ang="0">
                  <a:pos x="164" y="2"/>
                </a:cxn>
                <a:cxn ang="0">
                  <a:pos x="162" y="3"/>
                </a:cxn>
                <a:cxn ang="0">
                  <a:pos x="162" y="3"/>
                </a:cxn>
              </a:cxnLst>
              <a:rect l="0" t="0" r="r" b="b"/>
              <a:pathLst>
                <a:path w="171" h="210">
                  <a:moveTo>
                    <a:pt x="162" y="3"/>
                  </a:moveTo>
                  <a:lnTo>
                    <a:pt x="162" y="3"/>
                  </a:lnTo>
                  <a:lnTo>
                    <a:pt x="120" y="51"/>
                  </a:lnTo>
                  <a:lnTo>
                    <a:pt x="80" y="101"/>
                  </a:lnTo>
                  <a:lnTo>
                    <a:pt x="39" y="151"/>
                  </a:lnTo>
                  <a:lnTo>
                    <a:pt x="1" y="202"/>
                  </a:lnTo>
                  <a:lnTo>
                    <a:pt x="1" y="202"/>
                  </a:lnTo>
                  <a:lnTo>
                    <a:pt x="0" y="204"/>
                  </a:lnTo>
                  <a:lnTo>
                    <a:pt x="0" y="206"/>
                  </a:lnTo>
                  <a:lnTo>
                    <a:pt x="1" y="208"/>
                  </a:lnTo>
                  <a:lnTo>
                    <a:pt x="3" y="210"/>
                  </a:lnTo>
                  <a:lnTo>
                    <a:pt x="7" y="210"/>
                  </a:lnTo>
                  <a:lnTo>
                    <a:pt x="9" y="210"/>
                  </a:lnTo>
                  <a:lnTo>
                    <a:pt x="11" y="207"/>
                  </a:lnTo>
                  <a:lnTo>
                    <a:pt x="11" y="207"/>
                  </a:lnTo>
                  <a:lnTo>
                    <a:pt x="50" y="157"/>
                  </a:lnTo>
                  <a:lnTo>
                    <a:pt x="89" y="108"/>
                  </a:lnTo>
                  <a:lnTo>
                    <a:pt x="128" y="59"/>
                  </a:lnTo>
                  <a:lnTo>
                    <a:pt x="170" y="11"/>
                  </a:lnTo>
                  <a:lnTo>
                    <a:pt x="170" y="11"/>
                  </a:lnTo>
                  <a:lnTo>
                    <a:pt x="171" y="8"/>
                  </a:lnTo>
                  <a:lnTo>
                    <a:pt x="171" y="7"/>
                  </a:lnTo>
                  <a:lnTo>
                    <a:pt x="169" y="3"/>
                  </a:lnTo>
                  <a:lnTo>
                    <a:pt x="166" y="0"/>
                  </a:lnTo>
                  <a:lnTo>
                    <a:pt x="164" y="2"/>
                  </a:lnTo>
                  <a:lnTo>
                    <a:pt x="162" y="3"/>
                  </a:lnTo>
                  <a:lnTo>
                    <a:pt x="162"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39" name="Freeform 509"/>
            <p:cNvSpPr/>
            <p:nvPr/>
          </p:nvSpPr>
          <p:spPr bwMode="auto">
            <a:xfrm>
              <a:off x="3433763" y="1431925"/>
              <a:ext cx="76200" cy="93663"/>
            </a:xfrm>
            <a:custGeom>
              <a:avLst/>
              <a:gdLst/>
              <a:ahLst/>
              <a:cxnLst>
                <a:cxn ang="0">
                  <a:pos x="183" y="3"/>
                </a:cxn>
                <a:cxn ang="0">
                  <a:pos x="183" y="3"/>
                </a:cxn>
                <a:cxn ang="0">
                  <a:pos x="174" y="16"/>
                </a:cxn>
                <a:cxn ang="0">
                  <a:pos x="162" y="28"/>
                </a:cxn>
                <a:cxn ang="0">
                  <a:pos x="139" y="51"/>
                </a:cxn>
                <a:cxn ang="0">
                  <a:pos x="139" y="51"/>
                </a:cxn>
                <a:cxn ang="0">
                  <a:pos x="115" y="78"/>
                </a:cxn>
                <a:cxn ang="0">
                  <a:pos x="92" y="106"/>
                </a:cxn>
                <a:cxn ang="0">
                  <a:pos x="92" y="106"/>
                </a:cxn>
                <a:cxn ang="0">
                  <a:pos x="68" y="135"/>
                </a:cxn>
                <a:cxn ang="0">
                  <a:pos x="43" y="165"/>
                </a:cxn>
                <a:cxn ang="0">
                  <a:pos x="31" y="180"/>
                </a:cxn>
                <a:cxn ang="0">
                  <a:pos x="21" y="194"/>
                </a:cxn>
                <a:cxn ang="0">
                  <a:pos x="11" y="211"/>
                </a:cxn>
                <a:cxn ang="0">
                  <a:pos x="0" y="228"/>
                </a:cxn>
                <a:cxn ang="0">
                  <a:pos x="0" y="228"/>
                </a:cxn>
                <a:cxn ang="0">
                  <a:pos x="0" y="231"/>
                </a:cxn>
                <a:cxn ang="0">
                  <a:pos x="0" y="232"/>
                </a:cxn>
                <a:cxn ang="0">
                  <a:pos x="3" y="236"/>
                </a:cxn>
                <a:cxn ang="0">
                  <a:pos x="7" y="236"/>
                </a:cxn>
                <a:cxn ang="0">
                  <a:pos x="9" y="236"/>
                </a:cxn>
                <a:cxn ang="0">
                  <a:pos x="11" y="233"/>
                </a:cxn>
                <a:cxn ang="0">
                  <a:pos x="11" y="233"/>
                </a:cxn>
                <a:cxn ang="0">
                  <a:pos x="20" y="218"/>
                </a:cxn>
                <a:cxn ang="0">
                  <a:pos x="29" y="202"/>
                </a:cxn>
                <a:cxn ang="0">
                  <a:pos x="39" y="187"/>
                </a:cxn>
                <a:cxn ang="0">
                  <a:pos x="51" y="174"/>
                </a:cxn>
                <a:cxn ang="0">
                  <a:pos x="73" y="147"/>
                </a:cxn>
                <a:cxn ang="0">
                  <a:pos x="96" y="119"/>
                </a:cxn>
                <a:cxn ang="0">
                  <a:pos x="96" y="119"/>
                </a:cxn>
                <a:cxn ang="0">
                  <a:pos x="110" y="102"/>
                </a:cxn>
                <a:cxn ang="0">
                  <a:pos x="124" y="84"/>
                </a:cxn>
                <a:cxn ang="0">
                  <a:pos x="154" y="51"/>
                </a:cxn>
                <a:cxn ang="0">
                  <a:pos x="154" y="51"/>
                </a:cxn>
                <a:cxn ang="0">
                  <a:pos x="175" y="32"/>
                </a:cxn>
                <a:cxn ang="0">
                  <a:pos x="184" y="21"/>
                </a:cxn>
                <a:cxn ang="0">
                  <a:pos x="194" y="8"/>
                </a:cxn>
                <a:cxn ang="0">
                  <a:pos x="194" y="8"/>
                </a:cxn>
                <a:cxn ang="0">
                  <a:pos x="194" y="7"/>
                </a:cxn>
                <a:cxn ang="0">
                  <a:pos x="194" y="4"/>
                </a:cxn>
                <a:cxn ang="0">
                  <a:pos x="191" y="2"/>
                </a:cxn>
                <a:cxn ang="0">
                  <a:pos x="187" y="0"/>
                </a:cxn>
                <a:cxn ang="0">
                  <a:pos x="184" y="2"/>
                </a:cxn>
                <a:cxn ang="0">
                  <a:pos x="183" y="3"/>
                </a:cxn>
                <a:cxn ang="0">
                  <a:pos x="183" y="3"/>
                </a:cxn>
              </a:cxnLst>
              <a:rect l="0" t="0" r="r" b="b"/>
              <a:pathLst>
                <a:path w="194" h="236">
                  <a:moveTo>
                    <a:pt x="183" y="3"/>
                  </a:moveTo>
                  <a:lnTo>
                    <a:pt x="183" y="3"/>
                  </a:lnTo>
                  <a:lnTo>
                    <a:pt x="174" y="16"/>
                  </a:lnTo>
                  <a:lnTo>
                    <a:pt x="162" y="28"/>
                  </a:lnTo>
                  <a:lnTo>
                    <a:pt x="139" y="51"/>
                  </a:lnTo>
                  <a:lnTo>
                    <a:pt x="139" y="51"/>
                  </a:lnTo>
                  <a:lnTo>
                    <a:pt x="115" y="78"/>
                  </a:lnTo>
                  <a:lnTo>
                    <a:pt x="92" y="106"/>
                  </a:lnTo>
                  <a:lnTo>
                    <a:pt x="92" y="106"/>
                  </a:lnTo>
                  <a:lnTo>
                    <a:pt x="68" y="135"/>
                  </a:lnTo>
                  <a:lnTo>
                    <a:pt x="43" y="165"/>
                  </a:lnTo>
                  <a:lnTo>
                    <a:pt x="31" y="180"/>
                  </a:lnTo>
                  <a:lnTo>
                    <a:pt x="21" y="194"/>
                  </a:lnTo>
                  <a:lnTo>
                    <a:pt x="11" y="211"/>
                  </a:lnTo>
                  <a:lnTo>
                    <a:pt x="0" y="228"/>
                  </a:lnTo>
                  <a:lnTo>
                    <a:pt x="0" y="228"/>
                  </a:lnTo>
                  <a:lnTo>
                    <a:pt x="0" y="231"/>
                  </a:lnTo>
                  <a:lnTo>
                    <a:pt x="0" y="232"/>
                  </a:lnTo>
                  <a:lnTo>
                    <a:pt x="3" y="236"/>
                  </a:lnTo>
                  <a:lnTo>
                    <a:pt x="7" y="236"/>
                  </a:lnTo>
                  <a:lnTo>
                    <a:pt x="9" y="236"/>
                  </a:lnTo>
                  <a:lnTo>
                    <a:pt x="11" y="233"/>
                  </a:lnTo>
                  <a:lnTo>
                    <a:pt x="11" y="233"/>
                  </a:lnTo>
                  <a:lnTo>
                    <a:pt x="20" y="218"/>
                  </a:lnTo>
                  <a:lnTo>
                    <a:pt x="29" y="202"/>
                  </a:lnTo>
                  <a:lnTo>
                    <a:pt x="39" y="187"/>
                  </a:lnTo>
                  <a:lnTo>
                    <a:pt x="51" y="174"/>
                  </a:lnTo>
                  <a:lnTo>
                    <a:pt x="73" y="147"/>
                  </a:lnTo>
                  <a:lnTo>
                    <a:pt x="96" y="119"/>
                  </a:lnTo>
                  <a:lnTo>
                    <a:pt x="96" y="119"/>
                  </a:lnTo>
                  <a:lnTo>
                    <a:pt x="110" y="102"/>
                  </a:lnTo>
                  <a:lnTo>
                    <a:pt x="124" y="84"/>
                  </a:lnTo>
                  <a:lnTo>
                    <a:pt x="154" y="51"/>
                  </a:lnTo>
                  <a:lnTo>
                    <a:pt x="154" y="51"/>
                  </a:lnTo>
                  <a:lnTo>
                    <a:pt x="175" y="32"/>
                  </a:lnTo>
                  <a:lnTo>
                    <a:pt x="184" y="21"/>
                  </a:lnTo>
                  <a:lnTo>
                    <a:pt x="194" y="8"/>
                  </a:lnTo>
                  <a:lnTo>
                    <a:pt x="194" y="8"/>
                  </a:lnTo>
                  <a:lnTo>
                    <a:pt x="194" y="7"/>
                  </a:lnTo>
                  <a:lnTo>
                    <a:pt x="194" y="4"/>
                  </a:lnTo>
                  <a:lnTo>
                    <a:pt x="191" y="2"/>
                  </a:lnTo>
                  <a:lnTo>
                    <a:pt x="187" y="0"/>
                  </a:lnTo>
                  <a:lnTo>
                    <a:pt x="184" y="2"/>
                  </a:lnTo>
                  <a:lnTo>
                    <a:pt x="183" y="3"/>
                  </a:lnTo>
                  <a:lnTo>
                    <a:pt x="183"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0" name="Freeform 510"/>
            <p:cNvSpPr/>
            <p:nvPr/>
          </p:nvSpPr>
          <p:spPr bwMode="auto">
            <a:xfrm>
              <a:off x="3438526" y="1466850"/>
              <a:ext cx="76200" cy="87313"/>
            </a:xfrm>
            <a:custGeom>
              <a:avLst/>
              <a:gdLst/>
              <a:ahLst/>
              <a:cxnLst>
                <a:cxn ang="0">
                  <a:pos x="179" y="3"/>
                </a:cxn>
                <a:cxn ang="0">
                  <a:pos x="179" y="3"/>
                </a:cxn>
                <a:cxn ang="0">
                  <a:pos x="158" y="37"/>
                </a:cxn>
                <a:cxn ang="0">
                  <a:pos x="136" y="69"/>
                </a:cxn>
                <a:cxn ang="0">
                  <a:pos x="112" y="101"/>
                </a:cxn>
                <a:cxn ang="0">
                  <a:pos x="99" y="116"/>
                </a:cxn>
                <a:cxn ang="0">
                  <a:pos x="86" y="132"/>
                </a:cxn>
                <a:cxn ang="0">
                  <a:pos x="86" y="132"/>
                </a:cxn>
                <a:cxn ang="0">
                  <a:pos x="74" y="144"/>
                </a:cxn>
                <a:cxn ang="0">
                  <a:pos x="61" y="156"/>
                </a:cxn>
                <a:cxn ang="0">
                  <a:pos x="34" y="177"/>
                </a:cxn>
                <a:cxn ang="0">
                  <a:pos x="34" y="177"/>
                </a:cxn>
                <a:cxn ang="0">
                  <a:pos x="23" y="183"/>
                </a:cxn>
                <a:cxn ang="0">
                  <a:pos x="14" y="190"/>
                </a:cxn>
                <a:cxn ang="0">
                  <a:pos x="6" y="198"/>
                </a:cxn>
                <a:cxn ang="0">
                  <a:pos x="0" y="208"/>
                </a:cxn>
                <a:cxn ang="0">
                  <a:pos x="0" y="208"/>
                </a:cxn>
                <a:cxn ang="0">
                  <a:pos x="0" y="211"/>
                </a:cxn>
                <a:cxn ang="0">
                  <a:pos x="0" y="213"/>
                </a:cxn>
                <a:cxn ang="0">
                  <a:pos x="2" y="216"/>
                </a:cxn>
                <a:cxn ang="0">
                  <a:pos x="6" y="217"/>
                </a:cxn>
                <a:cxn ang="0">
                  <a:pos x="8" y="216"/>
                </a:cxn>
                <a:cxn ang="0">
                  <a:pos x="10" y="213"/>
                </a:cxn>
                <a:cxn ang="0">
                  <a:pos x="10" y="213"/>
                </a:cxn>
                <a:cxn ang="0">
                  <a:pos x="14" y="208"/>
                </a:cxn>
                <a:cxn ang="0">
                  <a:pos x="19" y="201"/>
                </a:cxn>
                <a:cxn ang="0">
                  <a:pos x="31" y="191"/>
                </a:cxn>
                <a:cxn ang="0">
                  <a:pos x="44" y="182"/>
                </a:cxn>
                <a:cxn ang="0">
                  <a:pos x="57" y="173"/>
                </a:cxn>
                <a:cxn ang="0">
                  <a:pos x="57" y="173"/>
                </a:cxn>
                <a:cxn ang="0">
                  <a:pos x="70" y="162"/>
                </a:cxn>
                <a:cxn ang="0">
                  <a:pos x="83" y="150"/>
                </a:cxn>
                <a:cxn ang="0">
                  <a:pos x="95" y="139"/>
                </a:cxn>
                <a:cxn ang="0">
                  <a:pos x="106" y="127"/>
                </a:cxn>
                <a:cxn ang="0">
                  <a:pos x="106" y="127"/>
                </a:cxn>
                <a:cxn ang="0">
                  <a:pos x="129" y="98"/>
                </a:cxn>
                <a:cxn ang="0">
                  <a:pos x="150" y="69"/>
                </a:cxn>
                <a:cxn ang="0">
                  <a:pos x="170" y="39"/>
                </a:cxn>
                <a:cxn ang="0">
                  <a:pos x="188" y="8"/>
                </a:cxn>
                <a:cxn ang="0">
                  <a:pos x="188" y="8"/>
                </a:cxn>
                <a:cxn ang="0">
                  <a:pos x="189" y="7"/>
                </a:cxn>
                <a:cxn ang="0">
                  <a:pos x="189" y="4"/>
                </a:cxn>
                <a:cxn ang="0">
                  <a:pos x="187" y="0"/>
                </a:cxn>
                <a:cxn ang="0">
                  <a:pos x="183" y="0"/>
                </a:cxn>
                <a:cxn ang="0">
                  <a:pos x="180" y="1"/>
                </a:cxn>
                <a:cxn ang="0">
                  <a:pos x="179" y="3"/>
                </a:cxn>
                <a:cxn ang="0">
                  <a:pos x="179" y="3"/>
                </a:cxn>
              </a:cxnLst>
              <a:rect l="0" t="0" r="r" b="b"/>
              <a:pathLst>
                <a:path w="189" h="217">
                  <a:moveTo>
                    <a:pt x="179" y="3"/>
                  </a:moveTo>
                  <a:lnTo>
                    <a:pt x="179" y="3"/>
                  </a:lnTo>
                  <a:lnTo>
                    <a:pt x="158" y="37"/>
                  </a:lnTo>
                  <a:lnTo>
                    <a:pt x="136" y="69"/>
                  </a:lnTo>
                  <a:lnTo>
                    <a:pt x="112" y="101"/>
                  </a:lnTo>
                  <a:lnTo>
                    <a:pt x="99" y="116"/>
                  </a:lnTo>
                  <a:lnTo>
                    <a:pt x="86" y="132"/>
                  </a:lnTo>
                  <a:lnTo>
                    <a:pt x="86" y="132"/>
                  </a:lnTo>
                  <a:lnTo>
                    <a:pt x="74" y="144"/>
                  </a:lnTo>
                  <a:lnTo>
                    <a:pt x="61" y="156"/>
                  </a:lnTo>
                  <a:lnTo>
                    <a:pt x="34" y="177"/>
                  </a:lnTo>
                  <a:lnTo>
                    <a:pt x="34" y="177"/>
                  </a:lnTo>
                  <a:lnTo>
                    <a:pt x="23" y="183"/>
                  </a:lnTo>
                  <a:lnTo>
                    <a:pt x="14" y="190"/>
                  </a:lnTo>
                  <a:lnTo>
                    <a:pt x="6" y="198"/>
                  </a:lnTo>
                  <a:lnTo>
                    <a:pt x="0" y="208"/>
                  </a:lnTo>
                  <a:lnTo>
                    <a:pt x="0" y="208"/>
                  </a:lnTo>
                  <a:lnTo>
                    <a:pt x="0" y="211"/>
                  </a:lnTo>
                  <a:lnTo>
                    <a:pt x="0" y="213"/>
                  </a:lnTo>
                  <a:lnTo>
                    <a:pt x="2" y="216"/>
                  </a:lnTo>
                  <a:lnTo>
                    <a:pt x="6" y="217"/>
                  </a:lnTo>
                  <a:lnTo>
                    <a:pt x="8" y="216"/>
                  </a:lnTo>
                  <a:lnTo>
                    <a:pt x="10" y="213"/>
                  </a:lnTo>
                  <a:lnTo>
                    <a:pt x="10" y="213"/>
                  </a:lnTo>
                  <a:lnTo>
                    <a:pt x="14" y="208"/>
                  </a:lnTo>
                  <a:lnTo>
                    <a:pt x="19" y="201"/>
                  </a:lnTo>
                  <a:lnTo>
                    <a:pt x="31" y="191"/>
                  </a:lnTo>
                  <a:lnTo>
                    <a:pt x="44" y="182"/>
                  </a:lnTo>
                  <a:lnTo>
                    <a:pt x="57" y="173"/>
                  </a:lnTo>
                  <a:lnTo>
                    <a:pt x="57" y="173"/>
                  </a:lnTo>
                  <a:lnTo>
                    <a:pt x="70" y="162"/>
                  </a:lnTo>
                  <a:lnTo>
                    <a:pt x="83" y="150"/>
                  </a:lnTo>
                  <a:lnTo>
                    <a:pt x="95" y="139"/>
                  </a:lnTo>
                  <a:lnTo>
                    <a:pt x="106" y="127"/>
                  </a:lnTo>
                  <a:lnTo>
                    <a:pt x="106" y="127"/>
                  </a:lnTo>
                  <a:lnTo>
                    <a:pt x="129" y="98"/>
                  </a:lnTo>
                  <a:lnTo>
                    <a:pt x="150" y="69"/>
                  </a:lnTo>
                  <a:lnTo>
                    <a:pt x="170" y="39"/>
                  </a:lnTo>
                  <a:lnTo>
                    <a:pt x="188" y="8"/>
                  </a:lnTo>
                  <a:lnTo>
                    <a:pt x="188" y="8"/>
                  </a:lnTo>
                  <a:lnTo>
                    <a:pt x="189" y="7"/>
                  </a:lnTo>
                  <a:lnTo>
                    <a:pt x="189" y="4"/>
                  </a:lnTo>
                  <a:lnTo>
                    <a:pt x="187" y="0"/>
                  </a:lnTo>
                  <a:lnTo>
                    <a:pt x="183" y="0"/>
                  </a:lnTo>
                  <a:lnTo>
                    <a:pt x="180" y="1"/>
                  </a:lnTo>
                  <a:lnTo>
                    <a:pt x="179" y="3"/>
                  </a:lnTo>
                  <a:lnTo>
                    <a:pt x="179" y="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1" name="Freeform 511"/>
            <p:cNvSpPr/>
            <p:nvPr/>
          </p:nvSpPr>
          <p:spPr bwMode="auto">
            <a:xfrm>
              <a:off x="3465513" y="1516063"/>
              <a:ext cx="52388" cy="65088"/>
            </a:xfrm>
            <a:custGeom>
              <a:avLst/>
              <a:gdLst/>
              <a:ahLst/>
              <a:cxnLst>
                <a:cxn ang="0">
                  <a:pos x="119" y="1"/>
                </a:cxn>
                <a:cxn ang="0">
                  <a:pos x="119" y="1"/>
                </a:cxn>
                <a:cxn ang="0">
                  <a:pos x="85" y="34"/>
                </a:cxn>
                <a:cxn ang="0">
                  <a:pos x="68" y="51"/>
                </a:cxn>
                <a:cxn ang="0">
                  <a:pos x="52" y="69"/>
                </a:cxn>
                <a:cxn ang="0">
                  <a:pos x="52" y="69"/>
                </a:cxn>
                <a:cxn ang="0">
                  <a:pos x="38" y="90"/>
                </a:cxn>
                <a:cxn ang="0">
                  <a:pos x="25" y="111"/>
                </a:cxn>
                <a:cxn ang="0">
                  <a:pos x="12" y="132"/>
                </a:cxn>
                <a:cxn ang="0">
                  <a:pos x="0" y="154"/>
                </a:cxn>
                <a:cxn ang="0">
                  <a:pos x="0" y="154"/>
                </a:cxn>
                <a:cxn ang="0">
                  <a:pos x="0" y="157"/>
                </a:cxn>
                <a:cxn ang="0">
                  <a:pos x="0" y="159"/>
                </a:cxn>
                <a:cxn ang="0">
                  <a:pos x="2" y="162"/>
                </a:cxn>
                <a:cxn ang="0">
                  <a:pos x="5" y="163"/>
                </a:cxn>
                <a:cxn ang="0">
                  <a:pos x="8" y="163"/>
                </a:cxn>
                <a:cxn ang="0">
                  <a:pos x="9" y="162"/>
                </a:cxn>
                <a:cxn ang="0">
                  <a:pos x="10" y="161"/>
                </a:cxn>
                <a:cxn ang="0">
                  <a:pos x="10" y="161"/>
                </a:cxn>
                <a:cxn ang="0">
                  <a:pos x="21" y="140"/>
                </a:cxn>
                <a:cxn ang="0">
                  <a:pos x="31" y="120"/>
                </a:cxn>
                <a:cxn ang="0">
                  <a:pos x="43" y="102"/>
                </a:cxn>
                <a:cxn ang="0">
                  <a:pos x="57" y="83"/>
                </a:cxn>
                <a:cxn ang="0">
                  <a:pos x="57" y="83"/>
                </a:cxn>
                <a:cxn ang="0">
                  <a:pos x="73" y="62"/>
                </a:cxn>
                <a:cxn ang="0">
                  <a:pos x="90" y="44"/>
                </a:cxn>
                <a:cxn ang="0">
                  <a:pos x="128" y="9"/>
                </a:cxn>
                <a:cxn ang="0">
                  <a:pos x="128" y="9"/>
                </a:cxn>
                <a:cxn ang="0">
                  <a:pos x="129" y="8"/>
                </a:cxn>
                <a:cxn ang="0">
                  <a:pos x="129" y="5"/>
                </a:cxn>
                <a:cxn ang="0">
                  <a:pos x="127" y="1"/>
                </a:cxn>
                <a:cxn ang="0">
                  <a:pos x="124" y="0"/>
                </a:cxn>
                <a:cxn ang="0">
                  <a:pos x="121" y="0"/>
                </a:cxn>
                <a:cxn ang="0">
                  <a:pos x="119" y="1"/>
                </a:cxn>
                <a:cxn ang="0">
                  <a:pos x="119" y="1"/>
                </a:cxn>
              </a:cxnLst>
              <a:rect l="0" t="0" r="r" b="b"/>
              <a:pathLst>
                <a:path w="129" h="163">
                  <a:moveTo>
                    <a:pt x="119" y="1"/>
                  </a:moveTo>
                  <a:lnTo>
                    <a:pt x="119" y="1"/>
                  </a:lnTo>
                  <a:lnTo>
                    <a:pt x="85" y="34"/>
                  </a:lnTo>
                  <a:lnTo>
                    <a:pt x="68" y="51"/>
                  </a:lnTo>
                  <a:lnTo>
                    <a:pt x="52" y="69"/>
                  </a:lnTo>
                  <a:lnTo>
                    <a:pt x="52" y="69"/>
                  </a:lnTo>
                  <a:lnTo>
                    <a:pt x="38" y="90"/>
                  </a:lnTo>
                  <a:lnTo>
                    <a:pt x="25" y="111"/>
                  </a:lnTo>
                  <a:lnTo>
                    <a:pt x="12" y="132"/>
                  </a:lnTo>
                  <a:lnTo>
                    <a:pt x="0" y="154"/>
                  </a:lnTo>
                  <a:lnTo>
                    <a:pt x="0" y="154"/>
                  </a:lnTo>
                  <a:lnTo>
                    <a:pt x="0" y="157"/>
                  </a:lnTo>
                  <a:lnTo>
                    <a:pt x="0" y="159"/>
                  </a:lnTo>
                  <a:lnTo>
                    <a:pt x="2" y="162"/>
                  </a:lnTo>
                  <a:lnTo>
                    <a:pt x="5" y="163"/>
                  </a:lnTo>
                  <a:lnTo>
                    <a:pt x="8" y="163"/>
                  </a:lnTo>
                  <a:lnTo>
                    <a:pt x="9" y="162"/>
                  </a:lnTo>
                  <a:lnTo>
                    <a:pt x="10" y="161"/>
                  </a:lnTo>
                  <a:lnTo>
                    <a:pt x="10" y="161"/>
                  </a:lnTo>
                  <a:lnTo>
                    <a:pt x="21" y="140"/>
                  </a:lnTo>
                  <a:lnTo>
                    <a:pt x="31" y="120"/>
                  </a:lnTo>
                  <a:lnTo>
                    <a:pt x="43" y="102"/>
                  </a:lnTo>
                  <a:lnTo>
                    <a:pt x="57" y="83"/>
                  </a:lnTo>
                  <a:lnTo>
                    <a:pt x="57" y="83"/>
                  </a:lnTo>
                  <a:lnTo>
                    <a:pt x="73" y="62"/>
                  </a:lnTo>
                  <a:lnTo>
                    <a:pt x="90" y="44"/>
                  </a:lnTo>
                  <a:lnTo>
                    <a:pt x="128" y="9"/>
                  </a:lnTo>
                  <a:lnTo>
                    <a:pt x="128" y="9"/>
                  </a:lnTo>
                  <a:lnTo>
                    <a:pt x="129" y="8"/>
                  </a:lnTo>
                  <a:lnTo>
                    <a:pt x="129" y="5"/>
                  </a:lnTo>
                  <a:lnTo>
                    <a:pt x="127" y="1"/>
                  </a:lnTo>
                  <a:lnTo>
                    <a:pt x="124" y="0"/>
                  </a:lnTo>
                  <a:lnTo>
                    <a:pt x="121" y="0"/>
                  </a:lnTo>
                  <a:lnTo>
                    <a:pt x="119" y="1"/>
                  </a:lnTo>
                  <a:lnTo>
                    <a:pt x="119" y="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2" name="Freeform 512"/>
            <p:cNvSpPr>
              <a:spLocks noEditPoints="1"/>
            </p:cNvSpPr>
            <p:nvPr/>
          </p:nvSpPr>
          <p:spPr bwMode="auto">
            <a:xfrm>
              <a:off x="3119438" y="1393825"/>
              <a:ext cx="277813" cy="128588"/>
            </a:xfrm>
            <a:custGeom>
              <a:avLst/>
              <a:gdLst/>
              <a:ahLst/>
              <a:cxnLst>
                <a:cxn ang="0">
                  <a:pos x="661" y="10"/>
                </a:cxn>
                <a:cxn ang="0">
                  <a:pos x="647" y="6"/>
                </a:cxn>
                <a:cxn ang="0">
                  <a:pos x="256" y="6"/>
                </a:cxn>
                <a:cxn ang="0">
                  <a:pos x="24" y="0"/>
                </a:cxn>
                <a:cxn ang="0">
                  <a:pos x="13" y="1"/>
                </a:cxn>
                <a:cxn ang="0">
                  <a:pos x="4" y="10"/>
                </a:cxn>
                <a:cxn ang="0">
                  <a:pos x="1" y="23"/>
                </a:cxn>
                <a:cxn ang="0">
                  <a:pos x="3" y="65"/>
                </a:cxn>
                <a:cxn ang="0">
                  <a:pos x="14" y="129"/>
                </a:cxn>
                <a:cxn ang="0">
                  <a:pos x="31" y="171"/>
                </a:cxn>
                <a:cxn ang="0">
                  <a:pos x="56" y="210"/>
                </a:cxn>
                <a:cxn ang="0">
                  <a:pos x="92" y="247"/>
                </a:cxn>
                <a:cxn ang="0">
                  <a:pos x="119" y="268"/>
                </a:cxn>
                <a:cxn ang="0">
                  <a:pos x="162" y="291"/>
                </a:cxn>
                <a:cxn ang="0">
                  <a:pos x="226" y="311"/>
                </a:cxn>
                <a:cxn ang="0">
                  <a:pos x="326" y="321"/>
                </a:cxn>
                <a:cxn ang="0">
                  <a:pos x="391" y="319"/>
                </a:cxn>
                <a:cxn ang="0">
                  <a:pos x="492" y="307"/>
                </a:cxn>
                <a:cxn ang="0">
                  <a:pos x="570" y="281"/>
                </a:cxn>
                <a:cxn ang="0">
                  <a:pos x="615" y="256"/>
                </a:cxn>
                <a:cxn ang="0">
                  <a:pos x="642" y="235"/>
                </a:cxn>
                <a:cxn ang="0">
                  <a:pos x="670" y="197"/>
                </a:cxn>
                <a:cxn ang="0">
                  <a:pos x="685" y="155"/>
                </a:cxn>
                <a:cxn ang="0">
                  <a:pos x="696" y="94"/>
                </a:cxn>
                <a:cxn ang="0">
                  <a:pos x="700" y="22"/>
                </a:cxn>
                <a:cxn ang="0">
                  <a:pos x="688" y="9"/>
                </a:cxn>
                <a:cxn ang="0">
                  <a:pos x="668" y="10"/>
                </a:cxn>
                <a:cxn ang="0">
                  <a:pos x="579" y="226"/>
                </a:cxn>
                <a:cxn ang="0">
                  <a:pos x="556" y="239"/>
                </a:cxn>
                <a:cxn ang="0">
                  <a:pos x="481" y="264"/>
                </a:cxn>
                <a:cxn ang="0">
                  <a:pos x="375" y="274"/>
                </a:cxn>
                <a:cxn ang="0">
                  <a:pos x="322" y="274"/>
                </a:cxn>
                <a:cxn ang="0">
                  <a:pos x="242" y="266"/>
                </a:cxn>
                <a:cxn ang="0">
                  <a:pos x="165" y="243"/>
                </a:cxn>
                <a:cxn ang="0">
                  <a:pos x="136" y="229"/>
                </a:cxn>
                <a:cxn ang="0">
                  <a:pos x="102" y="198"/>
                </a:cxn>
                <a:cxn ang="0">
                  <a:pos x="77" y="162"/>
                </a:cxn>
                <a:cxn ang="0">
                  <a:pos x="60" y="120"/>
                </a:cxn>
                <a:cxn ang="0">
                  <a:pos x="47" y="45"/>
                </a:cxn>
                <a:cxn ang="0">
                  <a:pos x="182" y="49"/>
                </a:cxn>
                <a:cxn ang="0">
                  <a:pos x="647" y="52"/>
                </a:cxn>
                <a:cxn ang="0">
                  <a:pos x="653" y="52"/>
                </a:cxn>
                <a:cxn ang="0">
                  <a:pos x="645" y="125"/>
                </a:cxn>
                <a:cxn ang="0">
                  <a:pos x="629" y="170"/>
                </a:cxn>
                <a:cxn ang="0">
                  <a:pos x="610" y="200"/>
                </a:cxn>
                <a:cxn ang="0">
                  <a:pos x="579" y="226"/>
                </a:cxn>
              </a:cxnLst>
              <a:rect l="0" t="0" r="r" b="b"/>
              <a:pathLst>
                <a:path w="700" h="321">
                  <a:moveTo>
                    <a:pt x="663" y="13"/>
                  </a:moveTo>
                  <a:lnTo>
                    <a:pt x="663" y="13"/>
                  </a:lnTo>
                  <a:lnTo>
                    <a:pt x="661" y="10"/>
                  </a:lnTo>
                  <a:lnTo>
                    <a:pt x="657" y="9"/>
                  </a:lnTo>
                  <a:lnTo>
                    <a:pt x="651" y="8"/>
                  </a:lnTo>
                  <a:lnTo>
                    <a:pt x="647" y="6"/>
                  </a:lnTo>
                  <a:lnTo>
                    <a:pt x="335" y="6"/>
                  </a:lnTo>
                  <a:lnTo>
                    <a:pt x="335" y="6"/>
                  </a:lnTo>
                  <a:lnTo>
                    <a:pt x="256" y="6"/>
                  </a:lnTo>
                  <a:lnTo>
                    <a:pt x="179" y="4"/>
                  </a:lnTo>
                  <a:lnTo>
                    <a:pt x="101" y="1"/>
                  </a:lnTo>
                  <a:lnTo>
                    <a:pt x="24" y="0"/>
                  </a:lnTo>
                  <a:lnTo>
                    <a:pt x="24" y="0"/>
                  </a:lnTo>
                  <a:lnTo>
                    <a:pt x="17" y="0"/>
                  </a:lnTo>
                  <a:lnTo>
                    <a:pt x="13" y="1"/>
                  </a:lnTo>
                  <a:lnTo>
                    <a:pt x="9" y="4"/>
                  </a:lnTo>
                  <a:lnTo>
                    <a:pt x="7" y="6"/>
                  </a:lnTo>
                  <a:lnTo>
                    <a:pt x="4" y="10"/>
                  </a:lnTo>
                  <a:lnTo>
                    <a:pt x="3" y="14"/>
                  </a:lnTo>
                  <a:lnTo>
                    <a:pt x="1" y="23"/>
                  </a:lnTo>
                  <a:lnTo>
                    <a:pt x="1" y="23"/>
                  </a:lnTo>
                  <a:lnTo>
                    <a:pt x="0" y="30"/>
                  </a:lnTo>
                  <a:lnTo>
                    <a:pt x="0" y="30"/>
                  </a:lnTo>
                  <a:lnTo>
                    <a:pt x="3" y="65"/>
                  </a:lnTo>
                  <a:lnTo>
                    <a:pt x="7" y="98"/>
                  </a:lnTo>
                  <a:lnTo>
                    <a:pt x="10" y="113"/>
                  </a:lnTo>
                  <a:lnTo>
                    <a:pt x="14" y="129"/>
                  </a:lnTo>
                  <a:lnTo>
                    <a:pt x="20" y="144"/>
                  </a:lnTo>
                  <a:lnTo>
                    <a:pt x="25" y="158"/>
                  </a:lnTo>
                  <a:lnTo>
                    <a:pt x="31" y="171"/>
                  </a:lnTo>
                  <a:lnTo>
                    <a:pt x="39" y="185"/>
                  </a:lnTo>
                  <a:lnTo>
                    <a:pt x="47" y="198"/>
                  </a:lnTo>
                  <a:lnTo>
                    <a:pt x="56" y="210"/>
                  </a:lnTo>
                  <a:lnTo>
                    <a:pt x="67" y="223"/>
                  </a:lnTo>
                  <a:lnTo>
                    <a:pt x="78" y="235"/>
                  </a:lnTo>
                  <a:lnTo>
                    <a:pt x="92" y="247"/>
                  </a:lnTo>
                  <a:lnTo>
                    <a:pt x="106" y="259"/>
                  </a:lnTo>
                  <a:lnTo>
                    <a:pt x="106" y="259"/>
                  </a:lnTo>
                  <a:lnTo>
                    <a:pt x="119" y="268"/>
                  </a:lnTo>
                  <a:lnTo>
                    <a:pt x="132" y="277"/>
                  </a:lnTo>
                  <a:lnTo>
                    <a:pt x="146" y="285"/>
                  </a:lnTo>
                  <a:lnTo>
                    <a:pt x="162" y="291"/>
                  </a:lnTo>
                  <a:lnTo>
                    <a:pt x="178" y="298"/>
                  </a:lnTo>
                  <a:lnTo>
                    <a:pt x="194" y="303"/>
                  </a:lnTo>
                  <a:lnTo>
                    <a:pt x="226" y="311"/>
                  </a:lnTo>
                  <a:lnTo>
                    <a:pt x="259" y="317"/>
                  </a:lnTo>
                  <a:lnTo>
                    <a:pt x="293" y="320"/>
                  </a:lnTo>
                  <a:lnTo>
                    <a:pt x="326" y="321"/>
                  </a:lnTo>
                  <a:lnTo>
                    <a:pt x="358" y="321"/>
                  </a:lnTo>
                  <a:lnTo>
                    <a:pt x="358" y="321"/>
                  </a:lnTo>
                  <a:lnTo>
                    <a:pt x="391" y="319"/>
                  </a:lnTo>
                  <a:lnTo>
                    <a:pt x="425" y="316"/>
                  </a:lnTo>
                  <a:lnTo>
                    <a:pt x="459" y="312"/>
                  </a:lnTo>
                  <a:lnTo>
                    <a:pt x="492" y="307"/>
                  </a:lnTo>
                  <a:lnTo>
                    <a:pt x="523" y="298"/>
                  </a:lnTo>
                  <a:lnTo>
                    <a:pt x="555" y="287"/>
                  </a:lnTo>
                  <a:lnTo>
                    <a:pt x="570" y="281"/>
                  </a:lnTo>
                  <a:lnTo>
                    <a:pt x="586" y="274"/>
                  </a:lnTo>
                  <a:lnTo>
                    <a:pt x="600" y="265"/>
                  </a:lnTo>
                  <a:lnTo>
                    <a:pt x="615" y="256"/>
                  </a:lnTo>
                  <a:lnTo>
                    <a:pt x="615" y="256"/>
                  </a:lnTo>
                  <a:lnTo>
                    <a:pt x="629" y="246"/>
                  </a:lnTo>
                  <a:lnTo>
                    <a:pt x="642" y="235"/>
                  </a:lnTo>
                  <a:lnTo>
                    <a:pt x="653" y="223"/>
                  </a:lnTo>
                  <a:lnTo>
                    <a:pt x="662" y="210"/>
                  </a:lnTo>
                  <a:lnTo>
                    <a:pt x="670" y="197"/>
                  </a:lnTo>
                  <a:lnTo>
                    <a:pt x="676" y="184"/>
                  </a:lnTo>
                  <a:lnTo>
                    <a:pt x="681" y="170"/>
                  </a:lnTo>
                  <a:lnTo>
                    <a:pt x="685" y="155"/>
                  </a:lnTo>
                  <a:lnTo>
                    <a:pt x="689" y="141"/>
                  </a:lnTo>
                  <a:lnTo>
                    <a:pt x="692" y="125"/>
                  </a:lnTo>
                  <a:lnTo>
                    <a:pt x="696" y="94"/>
                  </a:lnTo>
                  <a:lnTo>
                    <a:pt x="700" y="30"/>
                  </a:lnTo>
                  <a:lnTo>
                    <a:pt x="700" y="30"/>
                  </a:lnTo>
                  <a:lnTo>
                    <a:pt x="700" y="22"/>
                  </a:lnTo>
                  <a:lnTo>
                    <a:pt x="697" y="17"/>
                  </a:lnTo>
                  <a:lnTo>
                    <a:pt x="693" y="11"/>
                  </a:lnTo>
                  <a:lnTo>
                    <a:pt x="688" y="9"/>
                  </a:lnTo>
                  <a:lnTo>
                    <a:pt x="681" y="8"/>
                  </a:lnTo>
                  <a:lnTo>
                    <a:pt x="675" y="8"/>
                  </a:lnTo>
                  <a:lnTo>
                    <a:pt x="668" y="10"/>
                  </a:lnTo>
                  <a:lnTo>
                    <a:pt x="663" y="13"/>
                  </a:lnTo>
                  <a:lnTo>
                    <a:pt x="663" y="13"/>
                  </a:lnTo>
                  <a:close/>
                  <a:moveTo>
                    <a:pt x="579" y="226"/>
                  </a:moveTo>
                  <a:lnTo>
                    <a:pt x="579" y="226"/>
                  </a:lnTo>
                  <a:lnTo>
                    <a:pt x="568" y="232"/>
                  </a:lnTo>
                  <a:lnTo>
                    <a:pt x="556" y="239"/>
                  </a:lnTo>
                  <a:lnTo>
                    <a:pt x="532" y="249"/>
                  </a:lnTo>
                  <a:lnTo>
                    <a:pt x="506" y="257"/>
                  </a:lnTo>
                  <a:lnTo>
                    <a:pt x="481" y="264"/>
                  </a:lnTo>
                  <a:lnTo>
                    <a:pt x="455" y="268"/>
                  </a:lnTo>
                  <a:lnTo>
                    <a:pt x="428" y="270"/>
                  </a:lnTo>
                  <a:lnTo>
                    <a:pt x="375" y="274"/>
                  </a:lnTo>
                  <a:lnTo>
                    <a:pt x="375" y="274"/>
                  </a:lnTo>
                  <a:lnTo>
                    <a:pt x="349" y="274"/>
                  </a:lnTo>
                  <a:lnTo>
                    <a:pt x="322" y="274"/>
                  </a:lnTo>
                  <a:lnTo>
                    <a:pt x="296" y="273"/>
                  </a:lnTo>
                  <a:lnTo>
                    <a:pt x="268" y="270"/>
                  </a:lnTo>
                  <a:lnTo>
                    <a:pt x="242" y="266"/>
                  </a:lnTo>
                  <a:lnTo>
                    <a:pt x="216" y="261"/>
                  </a:lnTo>
                  <a:lnTo>
                    <a:pt x="190" y="253"/>
                  </a:lnTo>
                  <a:lnTo>
                    <a:pt x="165" y="243"/>
                  </a:lnTo>
                  <a:lnTo>
                    <a:pt x="165" y="243"/>
                  </a:lnTo>
                  <a:lnTo>
                    <a:pt x="150" y="236"/>
                  </a:lnTo>
                  <a:lnTo>
                    <a:pt x="136" y="229"/>
                  </a:lnTo>
                  <a:lnTo>
                    <a:pt x="124" y="219"/>
                  </a:lnTo>
                  <a:lnTo>
                    <a:pt x="112" y="209"/>
                  </a:lnTo>
                  <a:lnTo>
                    <a:pt x="102" y="198"/>
                  </a:lnTo>
                  <a:lnTo>
                    <a:pt x="93" y="187"/>
                  </a:lnTo>
                  <a:lnTo>
                    <a:pt x="84" y="175"/>
                  </a:lnTo>
                  <a:lnTo>
                    <a:pt x="77" y="162"/>
                  </a:lnTo>
                  <a:lnTo>
                    <a:pt x="71" y="149"/>
                  </a:lnTo>
                  <a:lnTo>
                    <a:pt x="64" y="134"/>
                  </a:lnTo>
                  <a:lnTo>
                    <a:pt x="60" y="120"/>
                  </a:lnTo>
                  <a:lnTo>
                    <a:pt x="56" y="106"/>
                  </a:lnTo>
                  <a:lnTo>
                    <a:pt x="50" y="76"/>
                  </a:lnTo>
                  <a:lnTo>
                    <a:pt x="47" y="45"/>
                  </a:lnTo>
                  <a:lnTo>
                    <a:pt x="47" y="45"/>
                  </a:lnTo>
                  <a:lnTo>
                    <a:pt x="114" y="47"/>
                  </a:lnTo>
                  <a:lnTo>
                    <a:pt x="182" y="49"/>
                  </a:lnTo>
                  <a:lnTo>
                    <a:pt x="249" y="52"/>
                  </a:lnTo>
                  <a:lnTo>
                    <a:pt x="317" y="52"/>
                  </a:lnTo>
                  <a:lnTo>
                    <a:pt x="647" y="52"/>
                  </a:lnTo>
                  <a:lnTo>
                    <a:pt x="647" y="52"/>
                  </a:lnTo>
                  <a:lnTo>
                    <a:pt x="653" y="52"/>
                  </a:lnTo>
                  <a:lnTo>
                    <a:pt x="653" y="52"/>
                  </a:lnTo>
                  <a:lnTo>
                    <a:pt x="651" y="77"/>
                  </a:lnTo>
                  <a:lnTo>
                    <a:pt x="649" y="102"/>
                  </a:lnTo>
                  <a:lnTo>
                    <a:pt x="645" y="125"/>
                  </a:lnTo>
                  <a:lnTo>
                    <a:pt x="638" y="149"/>
                  </a:lnTo>
                  <a:lnTo>
                    <a:pt x="634" y="159"/>
                  </a:lnTo>
                  <a:lnTo>
                    <a:pt x="629" y="170"/>
                  </a:lnTo>
                  <a:lnTo>
                    <a:pt x="624" y="180"/>
                  </a:lnTo>
                  <a:lnTo>
                    <a:pt x="616" y="191"/>
                  </a:lnTo>
                  <a:lnTo>
                    <a:pt x="610" y="200"/>
                  </a:lnTo>
                  <a:lnTo>
                    <a:pt x="600" y="209"/>
                  </a:lnTo>
                  <a:lnTo>
                    <a:pt x="590" y="218"/>
                  </a:lnTo>
                  <a:lnTo>
                    <a:pt x="579" y="226"/>
                  </a:lnTo>
                  <a:lnTo>
                    <a:pt x="579" y="22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3" name="Freeform 513"/>
            <p:cNvSpPr>
              <a:spLocks noEditPoints="1"/>
            </p:cNvSpPr>
            <p:nvPr/>
          </p:nvSpPr>
          <p:spPr bwMode="auto">
            <a:xfrm>
              <a:off x="3570288" y="1393825"/>
              <a:ext cx="277813" cy="128588"/>
            </a:xfrm>
            <a:custGeom>
              <a:avLst/>
              <a:gdLst/>
              <a:ahLst/>
              <a:cxnLst>
                <a:cxn ang="0">
                  <a:pos x="661" y="10"/>
                </a:cxn>
                <a:cxn ang="0">
                  <a:pos x="648" y="6"/>
                </a:cxn>
                <a:cxn ang="0">
                  <a:pos x="258" y="6"/>
                </a:cxn>
                <a:cxn ang="0">
                  <a:pos x="24" y="0"/>
                </a:cxn>
                <a:cxn ang="0">
                  <a:pos x="13" y="1"/>
                </a:cxn>
                <a:cxn ang="0">
                  <a:pos x="4" y="10"/>
                </a:cxn>
                <a:cxn ang="0">
                  <a:pos x="1" y="23"/>
                </a:cxn>
                <a:cxn ang="0">
                  <a:pos x="3" y="65"/>
                </a:cxn>
                <a:cxn ang="0">
                  <a:pos x="14" y="129"/>
                </a:cxn>
                <a:cxn ang="0">
                  <a:pos x="31" y="171"/>
                </a:cxn>
                <a:cxn ang="0">
                  <a:pos x="56" y="210"/>
                </a:cxn>
                <a:cxn ang="0">
                  <a:pos x="92" y="247"/>
                </a:cxn>
                <a:cxn ang="0">
                  <a:pos x="119" y="268"/>
                </a:cxn>
                <a:cxn ang="0">
                  <a:pos x="162" y="291"/>
                </a:cxn>
                <a:cxn ang="0">
                  <a:pos x="226" y="311"/>
                </a:cxn>
                <a:cxn ang="0">
                  <a:pos x="326" y="321"/>
                </a:cxn>
                <a:cxn ang="0">
                  <a:pos x="393" y="319"/>
                </a:cxn>
                <a:cxn ang="0">
                  <a:pos x="492" y="307"/>
                </a:cxn>
                <a:cxn ang="0">
                  <a:pos x="570" y="281"/>
                </a:cxn>
                <a:cxn ang="0">
                  <a:pos x="615" y="256"/>
                </a:cxn>
                <a:cxn ang="0">
                  <a:pos x="642" y="235"/>
                </a:cxn>
                <a:cxn ang="0">
                  <a:pos x="670" y="197"/>
                </a:cxn>
                <a:cxn ang="0">
                  <a:pos x="686" y="155"/>
                </a:cxn>
                <a:cxn ang="0">
                  <a:pos x="696" y="94"/>
                </a:cxn>
                <a:cxn ang="0">
                  <a:pos x="700" y="22"/>
                </a:cxn>
                <a:cxn ang="0">
                  <a:pos x="688" y="9"/>
                </a:cxn>
                <a:cxn ang="0">
                  <a:pos x="669" y="10"/>
                </a:cxn>
                <a:cxn ang="0">
                  <a:pos x="580" y="226"/>
                </a:cxn>
                <a:cxn ang="0">
                  <a:pos x="556" y="239"/>
                </a:cxn>
                <a:cxn ang="0">
                  <a:pos x="481" y="264"/>
                </a:cxn>
                <a:cxn ang="0">
                  <a:pos x="376" y="274"/>
                </a:cxn>
                <a:cxn ang="0">
                  <a:pos x="322" y="274"/>
                </a:cxn>
                <a:cxn ang="0">
                  <a:pos x="242" y="266"/>
                </a:cxn>
                <a:cxn ang="0">
                  <a:pos x="165" y="243"/>
                </a:cxn>
                <a:cxn ang="0">
                  <a:pos x="136" y="229"/>
                </a:cxn>
                <a:cxn ang="0">
                  <a:pos x="102" y="198"/>
                </a:cxn>
                <a:cxn ang="0">
                  <a:pos x="77" y="162"/>
                </a:cxn>
                <a:cxn ang="0">
                  <a:pos x="60" y="120"/>
                </a:cxn>
                <a:cxn ang="0">
                  <a:pos x="47" y="45"/>
                </a:cxn>
                <a:cxn ang="0">
                  <a:pos x="182" y="49"/>
                </a:cxn>
                <a:cxn ang="0">
                  <a:pos x="648" y="52"/>
                </a:cxn>
                <a:cxn ang="0">
                  <a:pos x="653" y="52"/>
                </a:cxn>
                <a:cxn ang="0">
                  <a:pos x="645" y="125"/>
                </a:cxn>
                <a:cxn ang="0">
                  <a:pos x="629" y="170"/>
                </a:cxn>
                <a:cxn ang="0">
                  <a:pos x="610" y="200"/>
                </a:cxn>
                <a:cxn ang="0">
                  <a:pos x="580" y="226"/>
                </a:cxn>
              </a:cxnLst>
              <a:rect l="0" t="0" r="r" b="b"/>
              <a:pathLst>
                <a:path w="701" h="321">
                  <a:moveTo>
                    <a:pt x="663" y="13"/>
                  </a:moveTo>
                  <a:lnTo>
                    <a:pt x="663" y="13"/>
                  </a:lnTo>
                  <a:lnTo>
                    <a:pt x="661" y="10"/>
                  </a:lnTo>
                  <a:lnTo>
                    <a:pt x="657" y="9"/>
                  </a:lnTo>
                  <a:lnTo>
                    <a:pt x="653" y="8"/>
                  </a:lnTo>
                  <a:lnTo>
                    <a:pt x="648" y="6"/>
                  </a:lnTo>
                  <a:lnTo>
                    <a:pt x="335" y="6"/>
                  </a:lnTo>
                  <a:lnTo>
                    <a:pt x="335" y="6"/>
                  </a:lnTo>
                  <a:lnTo>
                    <a:pt x="258" y="6"/>
                  </a:lnTo>
                  <a:lnTo>
                    <a:pt x="179" y="4"/>
                  </a:lnTo>
                  <a:lnTo>
                    <a:pt x="101" y="1"/>
                  </a:lnTo>
                  <a:lnTo>
                    <a:pt x="24" y="0"/>
                  </a:lnTo>
                  <a:lnTo>
                    <a:pt x="24" y="0"/>
                  </a:lnTo>
                  <a:lnTo>
                    <a:pt x="18" y="0"/>
                  </a:lnTo>
                  <a:lnTo>
                    <a:pt x="13" y="1"/>
                  </a:lnTo>
                  <a:lnTo>
                    <a:pt x="9" y="4"/>
                  </a:lnTo>
                  <a:lnTo>
                    <a:pt x="7" y="6"/>
                  </a:lnTo>
                  <a:lnTo>
                    <a:pt x="4" y="10"/>
                  </a:lnTo>
                  <a:lnTo>
                    <a:pt x="3" y="14"/>
                  </a:lnTo>
                  <a:lnTo>
                    <a:pt x="1" y="23"/>
                  </a:lnTo>
                  <a:lnTo>
                    <a:pt x="1" y="23"/>
                  </a:lnTo>
                  <a:lnTo>
                    <a:pt x="0" y="30"/>
                  </a:lnTo>
                  <a:lnTo>
                    <a:pt x="0" y="30"/>
                  </a:lnTo>
                  <a:lnTo>
                    <a:pt x="3" y="65"/>
                  </a:lnTo>
                  <a:lnTo>
                    <a:pt x="7" y="98"/>
                  </a:lnTo>
                  <a:lnTo>
                    <a:pt x="11" y="113"/>
                  </a:lnTo>
                  <a:lnTo>
                    <a:pt x="14" y="129"/>
                  </a:lnTo>
                  <a:lnTo>
                    <a:pt x="20" y="144"/>
                  </a:lnTo>
                  <a:lnTo>
                    <a:pt x="25" y="158"/>
                  </a:lnTo>
                  <a:lnTo>
                    <a:pt x="31" y="171"/>
                  </a:lnTo>
                  <a:lnTo>
                    <a:pt x="39" y="185"/>
                  </a:lnTo>
                  <a:lnTo>
                    <a:pt x="47" y="198"/>
                  </a:lnTo>
                  <a:lnTo>
                    <a:pt x="56" y="210"/>
                  </a:lnTo>
                  <a:lnTo>
                    <a:pt x="67" y="223"/>
                  </a:lnTo>
                  <a:lnTo>
                    <a:pt x="79" y="235"/>
                  </a:lnTo>
                  <a:lnTo>
                    <a:pt x="92" y="247"/>
                  </a:lnTo>
                  <a:lnTo>
                    <a:pt x="106" y="259"/>
                  </a:lnTo>
                  <a:lnTo>
                    <a:pt x="106" y="259"/>
                  </a:lnTo>
                  <a:lnTo>
                    <a:pt x="119" y="268"/>
                  </a:lnTo>
                  <a:lnTo>
                    <a:pt x="132" y="277"/>
                  </a:lnTo>
                  <a:lnTo>
                    <a:pt x="147" y="285"/>
                  </a:lnTo>
                  <a:lnTo>
                    <a:pt x="162" y="291"/>
                  </a:lnTo>
                  <a:lnTo>
                    <a:pt x="178" y="298"/>
                  </a:lnTo>
                  <a:lnTo>
                    <a:pt x="194" y="303"/>
                  </a:lnTo>
                  <a:lnTo>
                    <a:pt x="226" y="311"/>
                  </a:lnTo>
                  <a:lnTo>
                    <a:pt x="259" y="317"/>
                  </a:lnTo>
                  <a:lnTo>
                    <a:pt x="293" y="320"/>
                  </a:lnTo>
                  <a:lnTo>
                    <a:pt x="326" y="321"/>
                  </a:lnTo>
                  <a:lnTo>
                    <a:pt x="358" y="321"/>
                  </a:lnTo>
                  <a:lnTo>
                    <a:pt x="358" y="321"/>
                  </a:lnTo>
                  <a:lnTo>
                    <a:pt x="393" y="319"/>
                  </a:lnTo>
                  <a:lnTo>
                    <a:pt x="425" y="316"/>
                  </a:lnTo>
                  <a:lnTo>
                    <a:pt x="459" y="312"/>
                  </a:lnTo>
                  <a:lnTo>
                    <a:pt x="492" y="307"/>
                  </a:lnTo>
                  <a:lnTo>
                    <a:pt x="523" y="298"/>
                  </a:lnTo>
                  <a:lnTo>
                    <a:pt x="555" y="287"/>
                  </a:lnTo>
                  <a:lnTo>
                    <a:pt x="570" y="281"/>
                  </a:lnTo>
                  <a:lnTo>
                    <a:pt x="586" y="274"/>
                  </a:lnTo>
                  <a:lnTo>
                    <a:pt x="600" y="265"/>
                  </a:lnTo>
                  <a:lnTo>
                    <a:pt x="615" y="256"/>
                  </a:lnTo>
                  <a:lnTo>
                    <a:pt x="615" y="256"/>
                  </a:lnTo>
                  <a:lnTo>
                    <a:pt x="629" y="246"/>
                  </a:lnTo>
                  <a:lnTo>
                    <a:pt x="642" y="235"/>
                  </a:lnTo>
                  <a:lnTo>
                    <a:pt x="653" y="223"/>
                  </a:lnTo>
                  <a:lnTo>
                    <a:pt x="662" y="210"/>
                  </a:lnTo>
                  <a:lnTo>
                    <a:pt x="670" y="197"/>
                  </a:lnTo>
                  <a:lnTo>
                    <a:pt x="676" y="184"/>
                  </a:lnTo>
                  <a:lnTo>
                    <a:pt x="682" y="170"/>
                  </a:lnTo>
                  <a:lnTo>
                    <a:pt x="686" y="155"/>
                  </a:lnTo>
                  <a:lnTo>
                    <a:pt x="689" y="141"/>
                  </a:lnTo>
                  <a:lnTo>
                    <a:pt x="692" y="125"/>
                  </a:lnTo>
                  <a:lnTo>
                    <a:pt x="696" y="94"/>
                  </a:lnTo>
                  <a:lnTo>
                    <a:pt x="701" y="30"/>
                  </a:lnTo>
                  <a:lnTo>
                    <a:pt x="701" y="30"/>
                  </a:lnTo>
                  <a:lnTo>
                    <a:pt x="700" y="22"/>
                  </a:lnTo>
                  <a:lnTo>
                    <a:pt x="697" y="17"/>
                  </a:lnTo>
                  <a:lnTo>
                    <a:pt x="693" y="11"/>
                  </a:lnTo>
                  <a:lnTo>
                    <a:pt x="688" y="9"/>
                  </a:lnTo>
                  <a:lnTo>
                    <a:pt x="682" y="8"/>
                  </a:lnTo>
                  <a:lnTo>
                    <a:pt x="675" y="8"/>
                  </a:lnTo>
                  <a:lnTo>
                    <a:pt x="669" y="10"/>
                  </a:lnTo>
                  <a:lnTo>
                    <a:pt x="663" y="13"/>
                  </a:lnTo>
                  <a:lnTo>
                    <a:pt x="663" y="13"/>
                  </a:lnTo>
                  <a:close/>
                  <a:moveTo>
                    <a:pt x="580" y="226"/>
                  </a:moveTo>
                  <a:lnTo>
                    <a:pt x="580" y="226"/>
                  </a:lnTo>
                  <a:lnTo>
                    <a:pt x="568" y="232"/>
                  </a:lnTo>
                  <a:lnTo>
                    <a:pt x="556" y="239"/>
                  </a:lnTo>
                  <a:lnTo>
                    <a:pt x="532" y="249"/>
                  </a:lnTo>
                  <a:lnTo>
                    <a:pt x="506" y="257"/>
                  </a:lnTo>
                  <a:lnTo>
                    <a:pt x="481" y="264"/>
                  </a:lnTo>
                  <a:lnTo>
                    <a:pt x="455" y="268"/>
                  </a:lnTo>
                  <a:lnTo>
                    <a:pt x="428" y="270"/>
                  </a:lnTo>
                  <a:lnTo>
                    <a:pt x="376" y="274"/>
                  </a:lnTo>
                  <a:lnTo>
                    <a:pt x="376" y="274"/>
                  </a:lnTo>
                  <a:lnTo>
                    <a:pt x="349" y="274"/>
                  </a:lnTo>
                  <a:lnTo>
                    <a:pt x="322" y="274"/>
                  </a:lnTo>
                  <a:lnTo>
                    <a:pt x="296" y="273"/>
                  </a:lnTo>
                  <a:lnTo>
                    <a:pt x="268" y="270"/>
                  </a:lnTo>
                  <a:lnTo>
                    <a:pt x="242" y="266"/>
                  </a:lnTo>
                  <a:lnTo>
                    <a:pt x="216" y="261"/>
                  </a:lnTo>
                  <a:lnTo>
                    <a:pt x="191" y="253"/>
                  </a:lnTo>
                  <a:lnTo>
                    <a:pt x="165" y="243"/>
                  </a:lnTo>
                  <a:lnTo>
                    <a:pt x="165" y="243"/>
                  </a:lnTo>
                  <a:lnTo>
                    <a:pt x="151" y="236"/>
                  </a:lnTo>
                  <a:lnTo>
                    <a:pt x="136" y="229"/>
                  </a:lnTo>
                  <a:lnTo>
                    <a:pt x="124" y="219"/>
                  </a:lnTo>
                  <a:lnTo>
                    <a:pt x="113" y="209"/>
                  </a:lnTo>
                  <a:lnTo>
                    <a:pt x="102" y="198"/>
                  </a:lnTo>
                  <a:lnTo>
                    <a:pt x="93" y="187"/>
                  </a:lnTo>
                  <a:lnTo>
                    <a:pt x="85" y="175"/>
                  </a:lnTo>
                  <a:lnTo>
                    <a:pt x="77" y="162"/>
                  </a:lnTo>
                  <a:lnTo>
                    <a:pt x="71" y="149"/>
                  </a:lnTo>
                  <a:lnTo>
                    <a:pt x="65" y="134"/>
                  </a:lnTo>
                  <a:lnTo>
                    <a:pt x="60" y="120"/>
                  </a:lnTo>
                  <a:lnTo>
                    <a:pt x="56" y="106"/>
                  </a:lnTo>
                  <a:lnTo>
                    <a:pt x="50" y="76"/>
                  </a:lnTo>
                  <a:lnTo>
                    <a:pt x="47" y="45"/>
                  </a:lnTo>
                  <a:lnTo>
                    <a:pt x="47" y="45"/>
                  </a:lnTo>
                  <a:lnTo>
                    <a:pt x="114" y="47"/>
                  </a:lnTo>
                  <a:lnTo>
                    <a:pt x="182" y="49"/>
                  </a:lnTo>
                  <a:lnTo>
                    <a:pt x="250" y="52"/>
                  </a:lnTo>
                  <a:lnTo>
                    <a:pt x="317" y="52"/>
                  </a:lnTo>
                  <a:lnTo>
                    <a:pt x="648" y="52"/>
                  </a:lnTo>
                  <a:lnTo>
                    <a:pt x="648" y="52"/>
                  </a:lnTo>
                  <a:lnTo>
                    <a:pt x="653" y="52"/>
                  </a:lnTo>
                  <a:lnTo>
                    <a:pt x="653" y="52"/>
                  </a:lnTo>
                  <a:lnTo>
                    <a:pt x="652" y="77"/>
                  </a:lnTo>
                  <a:lnTo>
                    <a:pt x="649" y="102"/>
                  </a:lnTo>
                  <a:lnTo>
                    <a:pt x="645" y="125"/>
                  </a:lnTo>
                  <a:lnTo>
                    <a:pt x="638" y="149"/>
                  </a:lnTo>
                  <a:lnTo>
                    <a:pt x="635" y="159"/>
                  </a:lnTo>
                  <a:lnTo>
                    <a:pt x="629" y="170"/>
                  </a:lnTo>
                  <a:lnTo>
                    <a:pt x="624" y="180"/>
                  </a:lnTo>
                  <a:lnTo>
                    <a:pt x="617" y="191"/>
                  </a:lnTo>
                  <a:lnTo>
                    <a:pt x="610" y="200"/>
                  </a:lnTo>
                  <a:lnTo>
                    <a:pt x="600" y="209"/>
                  </a:lnTo>
                  <a:lnTo>
                    <a:pt x="590" y="218"/>
                  </a:lnTo>
                  <a:lnTo>
                    <a:pt x="580" y="226"/>
                  </a:lnTo>
                  <a:lnTo>
                    <a:pt x="580" y="226"/>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4" name="Freeform 514"/>
            <p:cNvSpPr>
              <a:spLocks noEditPoints="1"/>
            </p:cNvSpPr>
            <p:nvPr/>
          </p:nvSpPr>
          <p:spPr bwMode="auto">
            <a:xfrm>
              <a:off x="3187701" y="1065213"/>
              <a:ext cx="587375" cy="128588"/>
            </a:xfrm>
            <a:custGeom>
              <a:avLst/>
              <a:gdLst/>
              <a:ahLst/>
              <a:cxnLst>
                <a:cxn ang="0">
                  <a:pos x="1383" y="117"/>
                </a:cxn>
                <a:cxn ang="0">
                  <a:pos x="1313" y="106"/>
                </a:cxn>
                <a:cxn ang="0">
                  <a:pos x="1176" y="26"/>
                </a:cxn>
                <a:cxn ang="0">
                  <a:pos x="1078" y="2"/>
                </a:cxn>
                <a:cxn ang="0">
                  <a:pos x="969" y="17"/>
                </a:cxn>
                <a:cxn ang="0">
                  <a:pos x="862" y="60"/>
                </a:cxn>
                <a:cxn ang="0">
                  <a:pos x="700" y="75"/>
                </a:cxn>
                <a:cxn ang="0">
                  <a:pos x="581" y="47"/>
                </a:cxn>
                <a:cxn ang="0">
                  <a:pos x="453" y="4"/>
                </a:cxn>
                <a:cxn ang="0">
                  <a:pos x="348" y="9"/>
                </a:cxn>
                <a:cxn ang="0">
                  <a:pos x="230" y="72"/>
                </a:cxn>
                <a:cxn ang="0">
                  <a:pos x="148" y="110"/>
                </a:cxn>
                <a:cxn ang="0">
                  <a:pos x="48" y="127"/>
                </a:cxn>
                <a:cxn ang="0">
                  <a:pos x="1" y="194"/>
                </a:cxn>
                <a:cxn ang="0">
                  <a:pos x="33" y="280"/>
                </a:cxn>
                <a:cxn ang="0">
                  <a:pos x="146" y="327"/>
                </a:cxn>
                <a:cxn ang="0">
                  <a:pos x="271" y="293"/>
                </a:cxn>
                <a:cxn ang="0">
                  <a:pos x="415" y="213"/>
                </a:cxn>
                <a:cxn ang="0">
                  <a:pos x="502" y="207"/>
                </a:cxn>
                <a:cxn ang="0">
                  <a:pos x="636" y="268"/>
                </a:cxn>
                <a:cxn ang="0">
                  <a:pos x="739" y="296"/>
                </a:cxn>
                <a:cxn ang="0">
                  <a:pos x="820" y="277"/>
                </a:cxn>
                <a:cxn ang="0">
                  <a:pos x="960" y="211"/>
                </a:cxn>
                <a:cxn ang="0">
                  <a:pos x="1049" y="209"/>
                </a:cxn>
                <a:cxn ang="0">
                  <a:pos x="1207" y="293"/>
                </a:cxn>
                <a:cxn ang="0">
                  <a:pos x="1313" y="327"/>
                </a:cxn>
                <a:cxn ang="0">
                  <a:pos x="1431" y="293"/>
                </a:cxn>
                <a:cxn ang="0">
                  <a:pos x="1477" y="208"/>
                </a:cxn>
                <a:cxn ang="0">
                  <a:pos x="1415" y="245"/>
                </a:cxn>
                <a:cxn ang="0">
                  <a:pos x="1321" y="284"/>
                </a:cxn>
                <a:cxn ang="0">
                  <a:pos x="1260" y="270"/>
                </a:cxn>
                <a:cxn ang="0">
                  <a:pos x="1074" y="166"/>
                </a:cxn>
                <a:cxn ang="0">
                  <a:pos x="963" y="165"/>
                </a:cxn>
                <a:cxn ang="0">
                  <a:pos x="777" y="246"/>
                </a:cxn>
                <a:cxn ang="0">
                  <a:pos x="761" y="250"/>
                </a:cxn>
                <a:cxn ang="0">
                  <a:pos x="717" y="253"/>
                </a:cxn>
                <a:cxn ang="0">
                  <a:pos x="591" y="195"/>
                </a:cxn>
                <a:cxn ang="0">
                  <a:pos x="433" y="161"/>
                </a:cxn>
                <a:cxn ang="0">
                  <a:pos x="322" y="206"/>
                </a:cxn>
                <a:cxn ang="0">
                  <a:pos x="188" y="281"/>
                </a:cxn>
                <a:cxn ang="0">
                  <a:pos x="97" y="270"/>
                </a:cxn>
                <a:cxn ang="0">
                  <a:pos x="47" y="221"/>
                </a:cxn>
                <a:cxn ang="0">
                  <a:pos x="61" y="178"/>
                </a:cxn>
                <a:cxn ang="0">
                  <a:pos x="161" y="161"/>
                </a:cxn>
                <a:cxn ang="0">
                  <a:pos x="192" y="144"/>
                </a:cxn>
                <a:cxn ang="0">
                  <a:pos x="309" y="75"/>
                </a:cxn>
                <a:cxn ang="0">
                  <a:pos x="433" y="47"/>
                </a:cxn>
                <a:cxn ang="0">
                  <a:pos x="572" y="94"/>
                </a:cxn>
                <a:cxn ang="0">
                  <a:pos x="725" y="122"/>
                </a:cxn>
                <a:cxn ang="0">
                  <a:pos x="747" y="122"/>
                </a:cxn>
                <a:cxn ang="0">
                  <a:pos x="872" y="106"/>
                </a:cxn>
                <a:cxn ang="0">
                  <a:pos x="1020" y="50"/>
                </a:cxn>
                <a:cxn ang="0">
                  <a:pos x="1129" y="59"/>
                </a:cxn>
                <a:cxn ang="0">
                  <a:pos x="1249" y="126"/>
                </a:cxn>
                <a:cxn ang="0">
                  <a:pos x="1309" y="160"/>
                </a:cxn>
                <a:cxn ang="0">
                  <a:pos x="1400" y="169"/>
                </a:cxn>
                <a:cxn ang="0">
                  <a:pos x="1432" y="209"/>
                </a:cxn>
                <a:cxn ang="0">
                  <a:pos x="1415" y="245"/>
                </a:cxn>
              </a:cxnLst>
              <a:rect l="0" t="0" r="r" b="b"/>
              <a:pathLst>
                <a:path w="1477" h="327">
                  <a:moveTo>
                    <a:pt x="1455" y="144"/>
                  </a:moveTo>
                  <a:lnTo>
                    <a:pt x="1455" y="144"/>
                  </a:lnTo>
                  <a:lnTo>
                    <a:pt x="1443" y="135"/>
                  </a:lnTo>
                  <a:lnTo>
                    <a:pt x="1430" y="127"/>
                  </a:lnTo>
                  <a:lnTo>
                    <a:pt x="1415" y="122"/>
                  </a:lnTo>
                  <a:lnTo>
                    <a:pt x="1400" y="119"/>
                  </a:lnTo>
                  <a:lnTo>
                    <a:pt x="1383" y="117"/>
                  </a:lnTo>
                  <a:lnTo>
                    <a:pt x="1367" y="115"/>
                  </a:lnTo>
                  <a:lnTo>
                    <a:pt x="1336" y="115"/>
                  </a:lnTo>
                  <a:lnTo>
                    <a:pt x="1336" y="115"/>
                  </a:lnTo>
                  <a:lnTo>
                    <a:pt x="1330" y="110"/>
                  </a:lnTo>
                  <a:lnTo>
                    <a:pt x="1322" y="107"/>
                  </a:lnTo>
                  <a:lnTo>
                    <a:pt x="1322" y="107"/>
                  </a:lnTo>
                  <a:lnTo>
                    <a:pt x="1313" y="106"/>
                  </a:lnTo>
                  <a:lnTo>
                    <a:pt x="1303" y="102"/>
                  </a:lnTo>
                  <a:lnTo>
                    <a:pt x="1284" y="94"/>
                  </a:lnTo>
                  <a:lnTo>
                    <a:pt x="1266" y="84"/>
                  </a:lnTo>
                  <a:lnTo>
                    <a:pt x="1248" y="72"/>
                  </a:lnTo>
                  <a:lnTo>
                    <a:pt x="1211" y="49"/>
                  </a:lnTo>
                  <a:lnTo>
                    <a:pt x="1194" y="37"/>
                  </a:lnTo>
                  <a:lnTo>
                    <a:pt x="1176" y="26"/>
                  </a:lnTo>
                  <a:lnTo>
                    <a:pt x="1176" y="26"/>
                  </a:lnTo>
                  <a:lnTo>
                    <a:pt x="1162" y="21"/>
                  </a:lnTo>
                  <a:lnTo>
                    <a:pt x="1146" y="15"/>
                  </a:lnTo>
                  <a:lnTo>
                    <a:pt x="1129" y="9"/>
                  </a:lnTo>
                  <a:lnTo>
                    <a:pt x="1112" y="5"/>
                  </a:lnTo>
                  <a:lnTo>
                    <a:pt x="1095" y="3"/>
                  </a:lnTo>
                  <a:lnTo>
                    <a:pt x="1078" y="2"/>
                  </a:lnTo>
                  <a:lnTo>
                    <a:pt x="1061" y="0"/>
                  </a:lnTo>
                  <a:lnTo>
                    <a:pt x="1045" y="2"/>
                  </a:lnTo>
                  <a:lnTo>
                    <a:pt x="1045" y="2"/>
                  </a:lnTo>
                  <a:lnTo>
                    <a:pt x="1025" y="4"/>
                  </a:lnTo>
                  <a:lnTo>
                    <a:pt x="1006" y="8"/>
                  </a:lnTo>
                  <a:lnTo>
                    <a:pt x="988" y="12"/>
                  </a:lnTo>
                  <a:lnTo>
                    <a:pt x="969" y="17"/>
                  </a:lnTo>
                  <a:lnTo>
                    <a:pt x="951" y="24"/>
                  </a:lnTo>
                  <a:lnTo>
                    <a:pt x="933" y="30"/>
                  </a:lnTo>
                  <a:lnTo>
                    <a:pt x="914" y="38"/>
                  </a:lnTo>
                  <a:lnTo>
                    <a:pt x="897" y="47"/>
                  </a:lnTo>
                  <a:lnTo>
                    <a:pt x="897" y="47"/>
                  </a:lnTo>
                  <a:lnTo>
                    <a:pt x="880" y="55"/>
                  </a:lnTo>
                  <a:lnTo>
                    <a:pt x="862" y="60"/>
                  </a:lnTo>
                  <a:lnTo>
                    <a:pt x="842" y="66"/>
                  </a:lnTo>
                  <a:lnTo>
                    <a:pt x="821" y="70"/>
                  </a:lnTo>
                  <a:lnTo>
                    <a:pt x="799" y="72"/>
                  </a:lnTo>
                  <a:lnTo>
                    <a:pt x="778" y="75"/>
                  </a:lnTo>
                  <a:lnTo>
                    <a:pt x="739" y="76"/>
                  </a:lnTo>
                  <a:lnTo>
                    <a:pt x="739" y="76"/>
                  </a:lnTo>
                  <a:lnTo>
                    <a:pt x="700" y="75"/>
                  </a:lnTo>
                  <a:lnTo>
                    <a:pt x="678" y="72"/>
                  </a:lnTo>
                  <a:lnTo>
                    <a:pt x="657" y="70"/>
                  </a:lnTo>
                  <a:lnTo>
                    <a:pt x="636" y="66"/>
                  </a:lnTo>
                  <a:lnTo>
                    <a:pt x="615" y="60"/>
                  </a:lnTo>
                  <a:lnTo>
                    <a:pt x="596" y="55"/>
                  </a:lnTo>
                  <a:lnTo>
                    <a:pt x="581" y="47"/>
                  </a:lnTo>
                  <a:lnTo>
                    <a:pt x="581" y="47"/>
                  </a:lnTo>
                  <a:lnTo>
                    <a:pt x="564" y="38"/>
                  </a:lnTo>
                  <a:lnTo>
                    <a:pt x="545" y="30"/>
                  </a:lnTo>
                  <a:lnTo>
                    <a:pt x="527" y="24"/>
                  </a:lnTo>
                  <a:lnTo>
                    <a:pt x="509" y="17"/>
                  </a:lnTo>
                  <a:lnTo>
                    <a:pt x="490" y="12"/>
                  </a:lnTo>
                  <a:lnTo>
                    <a:pt x="471" y="8"/>
                  </a:lnTo>
                  <a:lnTo>
                    <a:pt x="453" y="4"/>
                  </a:lnTo>
                  <a:lnTo>
                    <a:pt x="433" y="2"/>
                  </a:lnTo>
                  <a:lnTo>
                    <a:pt x="433" y="2"/>
                  </a:lnTo>
                  <a:lnTo>
                    <a:pt x="417" y="0"/>
                  </a:lnTo>
                  <a:lnTo>
                    <a:pt x="400" y="2"/>
                  </a:lnTo>
                  <a:lnTo>
                    <a:pt x="383" y="3"/>
                  </a:lnTo>
                  <a:lnTo>
                    <a:pt x="365" y="5"/>
                  </a:lnTo>
                  <a:lnTo>
                    <a:pt x="348" y="9"/>
                  </a:lnTo>
                  <a:lnTo>
                    <a:pt x="332" y="15"/>
                  </a:lnTo>
                  <a:lnTo>
                    <a:pt x="317" y="21"/>
                  </a:lnTo>
                  <a:lnTo>
                    <a:pt x="302" y="26"/>
                  </a:lnTo>
                  <a:lnTo>
                    <a:pt x="302" y="26"/>
                  </a:lnTo>
                  <a:lnTo>
                    <a:pt x="284" y="37"/>
                  </a:lnTo>
                  <a:lnTo>
                    <a:pt x="265" y="49"/>
                  </a:lnTo>
                  <a:lnTo>
                    <a:pt x="230" y="72"/>
                  </a:lnTo>
                  <a:lnTo>
                    <a:pt x="212" y="84"/>
                  </a:lnTo>
                  <a:lnTo>
                    <a:pt x="194" y="94"/>
                  </a:lnTo>
                  <a:lnTo>
                    <a:pt x="174" y="102"/>
                  </a:lnTo>
                  <a:lnTo>
                    <a:pt x="165" y="106"/>
                  </a:lnTo>
                  <a:lnTo>
                    <a:pt x="154" y="107"/>
                  </a:lnTo>
                  <a:lnTo>
                    <a:pt x="154" y="107"/>
                  </a:lnTo>
                  <a:lnTo>
                    <a:pt x="148" y="110"/>
                  </a:lnTo>
                  <a:lnTo>
                    <a:pt x="143" y="115"/>
                  </a:lnTo>
                  <a:lnTo>
                    <a:pt x="143" y="115"/>
                  </a:lnTo>
                  <a:lnTo>
                    <a:pt x="111" y="115"/>
                  </a:lnTo>
                  <a:lnTo>
                    <a:pt x="94" y="117"/>
                  </a:lnTo>
                  <a:lnTo>
                    <a:pt x="78" y="119"/>
                  </a:lnTo>
                  <a:lnTo>
                    <a:pt x="63" y="122"/>
                  </a:lnTo>
                  <a:lnTo>
                    <a:pt x="48" y="127"/>
                  </a:lnTo>
                  <a:lnTo>
                    <a:pt x="35" y="135"/>
                  </a:lnTo>
                  <a:lnTo>
                    <a:pt x="23" y="144"/>
                  </a:lnTo>
                  <a:lnTo>
                    <a:pt x="23" y="144"/>
                  </a:lnTo>
                  <a:lnTo>
                    <a:pt x="16" y="155"/>
                  </a:lnTo>
                  <a:lnTo>
                    <a:pt x="9" y="166"/>
                  </a:lnTo>
                  <a:lnTo>
                    <a:pt x="4" y="179"/>
                  </a:lnTo>
                  <a:lnTo>
                    <a:pt x="1" y="194"/>
                  </a:lnTo>
                  <a:lnTo>
                    <a:pt x="0" y="208"/>
                  </a:lnTo>
                  <a:lnTo>
                    <a:pt x="1" y="223"/>
                  </a:lnTo>
                  <a:lnTo>
                    <a:pt x="4" y="236"/>
                  </a:lnTo>
                  <a:lnTo>
                    <a:pt x="9" y="247"/>
                  </a:lnTo>
                  <a:lnTo>
                    <a:pt x="9" y="247"/>
                  </a:lnTo>
                  <a:lnTo>
                    <a:pt x="21" y="264"/>
                  </a:lnTo>
                  <a:lnTo>
                    <a:pt x="33" y="280"/>
                  </a:lnTo>
                  <a:lnTo>
                    <a:pt x="46" y="293"/>
                  </a:lnTo>
                  <a:lnTo>
                    <a:pt x="61" y="304"/>
                  </a:lnTo>
                  <a:lnTo>
                    <a:pt x="77" y="311"/>
                  </a:lnTo>
                  <a:lnTo>
                    <a:pt x="93" y="319"/>
                  </a:lnTo>
                  <a:lnTo>
                    <a:pt x="110" y="323"/>
                  </a:lnTo>
                  <a:lnTo>
                    <a:pt x="128" y="326"/>
                  </a:lnTo>
                  <a:lnTo>
                    <a:pt x="146" y="327"/>
                  </a:lnTo>
                  <a:lnTo>
                    <a:pt x="165" y="327"/>
                  </a:lnTo>
                  <a:lnTo>
                    <a:pt x="183" y="325"/>
                  </a:lnTo>
                  <a:lnTo>
                    <a:pt x="201" y="321"/>
                  </a:lnTo>
                  <a:lnTo>
                    <a:pt x="218" y="317"/>
                  </a:lnTo>
                  <a:lnTo>
                    <a:pt x="237" y="310"/>
                  </a:lnTo>
                  <a:lnTo>
                    <a:pt x="254" y="302"/>
                  </a:lnTo>
                  <a:lnTo>
                    <a:pt x="271" y="293"/>
                  </a:lnTo>
                  <a:lnTo>
                    <a:pt x="271" y="293"/>
                  </a:lnTo>
                  <a:lnTo>
                    <a:pt x="296" y="279"/>
                  </a:lnTo>
                  <a:lnTo>
                    <a:pt x="319" y="263"/>
                  </a:lnTo>
                  <a:lnTo>
                    <a:pt x="343" y="249"/>
                  </a:lnTo>
                  <a:lnTo>
                    <a:pt x="366" y="234"/>
                  </a:lnTo>
                  <a:lnTo>
                    <a:pt x="390" y="223"/>
                  </a:lnTo>
                  <a:lnTo>
                    <a:pt x="415" y="213"/>
                  </a:lnTo>
                  <a:lnTo>
                    <a:pt x="429" y="209"/>
                  </a:lnTo>
                  <a:lnTo>
                    <a:pt x="442" y="207"/>
                  </a:lnTo>
                  <a:lnTo>
                    <a:pt x="456" y="204"/>
                  </a:lnTo>
                  <a:lnTo>
                    <a:pt x="471" y="203"/>
                  </a:lnTo>
                  <a:lnTo>
                    <a:pt x="471" y="203"/>
                  </a:lnTo>
                  <a:lnTo>
                    <a:pt x="487" y="204"/>
                  </a:lnTo>
                  <a:lnTo>
                    <a:pt x="502" y="207"/>
                  </a:lnTo>
                  <a:lnTo>
                    <a:pt x="517" y="211"/>
                  </a:lnTo>
                  <a:lnTo>
                    <a:pt x="532" y="217"/>
                  </a:lnTo>
                  <a:lnTo>
                    <a:pt x="560" y="230"/>
                  </a:lnTo>
                  <a:lnTo>
                    <a:pt x="589" y="245"/>
                  </a:lnTo>
                  <a:lnTo>
                    <a:pt x="589" y="245"/>
                  </a:lnTo>
                  <a:lnTo>
                    <a:pt x="617" y="259"/>
                  </a:lnTo>
                  <a:lnTo>
                    <a:pt x="636" y="268"/>
                  </a:lnTo>
                  <a:lnTo>
                    <a:pt x="657" y="277"/>
                  </a:lnTo>
                  <a:lnTo>
                    <a:pt x="679" y="287"/>
                  </a:lnTo>
                  <a:lnTo>
                    <a:pt x="700" y="293"/>
                  </a:lnTo>
                  <a:lnTo>
                    <a:pt x="710" y="296"/>
                  </a:lnTo>
                  <a:lnTo>
                    <a:pt x="721" y="297"/>
                  </a:lnTo>
                  <a:lnTo>
                    <a:pt x="730" y="297"/>
                  </a:lnTo>
                  <a:lnTo>
                    <a:pt x="739" y="296"/>
                  </a:lnTo>
                  <a:lnTo>
                    <a:pt x="739" y="296"/>
                  </a:lnTo>
                  <a:lnTo>
                    <a:pt x="748" y="297"/>
                  </a:lnTo>
                  <a:lnTo>
                    <a:pt x="757" y="297"/>
                  </a:lnTo>
                  <a:lnTo>
                    <a:pt x="768" y="296"/>
                  </a:lnTo>
                  <a:lnTo>
                    <a:pt x="778" y="293"/>
                  </a:lnTo>
                  <a:lnTo>
                    <a:pt x="799" y="287"/>
                  </a:lnTo>
                  <a:lnTo>
                    <a:pt x="820" y="277"/>
                  </a:lnTo>
                  <a:lnTo>
                    <a:pt x="841" y="268"/>
                  </a:lnTo>
                  <a:lnTo>
                    <a:pt x="861" y="259"/>
                  </a:lnTo>
                  <a:lnTo>
                    <a:pt x="889" y="245"/>
                  </a:lnTo>
                  <a:lnTo>
                    <a:pt x="889" y="245"/>
                  </a:lnTo>
                  <a:lnTo>
                    <a:pt x="917" y="230"/>
                  </a:lnTo>
                  <a:lnTo>
                    <a:pt x="946" y="217"/>
                  </a:lnTo>
                  <a:lnTo>
                    <a:pt x="960" y="211"/>
                  </a:lnTo>
                  <a:lnTo>
                    <a:pt x="976" y="207"/>
                  </a:lnTo>
                  <a:lnTo>
                    <a:pt x="990" y="204"/>
                  </a:lnTo>
                  <a:lnTo>
                    <a:pt x="1006" y="203"/>
                  </a:lnTo>
                  <a:lnTo>
                    <a:pt x="1006" y="203"/>
                  </a:lnTo>
                  <a:lnTo>
                    <a:pt x="1022" y="204"/>
                  </a:lnTo>
                  <a:lnTo>
                    <a:pt x="1036" y="207"/>
                  </a:lnTo>
                  <a:lnTo>
                    <a:pt x="1049" y="209"/>
                  </a:lnTo>
                  <a:lnTo>
                    <a:pt x="1062" y="213"/>
                  </a:lnTo>
                  <a:lnTo>
                    <a:pt x="1088" y="223"/>
                  </a:lnTo>
                  <a:lnTo>
                    <a:pt x="1112" y="234"/>
                  </a:lnTo>
                  <a:lnTo>
                    <a:pt x="1135" y="249"/>
                  </a:lnTo>
                  <a:lnTo>
                    <a:pt x="1159" y="263"/>
                  </a:lnTo>
                  <a:lnTo>
                    <a:pt x="1182" y="279"/>
                  </a:lnTo>
                  <a:lnTo>
                    <a:pt x="1207" y="293"/>
                  </a:lnTo>
                  <a:lnTo>
                    <a:pt x="1207" y="293"/>
                  </a:lnTo>
                  <a:lnTo>
                    <a:pt x="1223" y="302"/>
                  </a:lnTo>
                  <a:lnTo>
                    <a:pt x="1241" y="310"/>
                  </a:lnTo>
                  <a:lnTo>
                    <a:pt x="1258" y="317"/>
                  </a:lnTo>
                  <a:lnTo>
                    <a:pt x="1277" y="321"/>
                  </a:lnTo>
                  <a:lnTo>
                    <a:pt x="1295" y="325"/>
                  </a:lnTo>
                  <a:lnTo>
                    <a:pt x="1313" y="327"/>
                  </a:lnTo>
                  <a:lnTo>
                    <a:pt x="1332" y="327"/>
                  </a:lnTo>
                  <a:lnTo>
                    <a:pt x="1350" y="326"/>
                  </a:lnTo>
                  <a:lnTo>
                    <a:pt x="1367" y="323"/>
                  </a:lnTo>
                  <a:lnTo>
                    <a:pt x="1384" y="319"/>
                  </a:lnTo>
                  <a:lnTo>
                    <a:pt x="1401" y="311"/>
                  </a:lnTo>
                  <a:lnTo>
                    <a:pt x="1417" y="304"/>
                  </a:lnTo>
                  <a:lnTo>
                    <a:pt x="1431" y="293"/>
                  </a:lnTo>
                  <a:lnTo>
                    <a:pt x="1445" y="280"/>
                  </a:lnTo>
                  <a:lnTo>
                    <a:pt x="1457" y="264"/>
                  </a:lnTo>
                  <a:lnTo>
                    <a:pt x="1469" y="247"/>
                  </a:lnTo>
                  <a:lnTo>
                    <a:pt x="1469" y="247"/>
                  </a:lnTo>
                  <a:lnTo>
                    <a:pt x="1473" y="236"/>
                  </a:lnTo>
                  <a:lnTo>
                    <a:pt x="1477" y="223"/>
                  </a:lnTo>
                  <a:lnTo>
                    <a:pt x="1477" y="208"/>
                  </a:lnTo>
                  <a:lnTo>
                    <a:pt x="1477" y="194"/>
                  </a:lnTo>
                  <a:lnTo>
                    <a:pt x="1474" y="179"/>
                  </a:lnTo>
                  <a:lnTo>
                    <a:pt x="1469" y="166"/>
                  </a:lnTo>
                  <a:lnTo>
                    <a:pt x="1462" y="155"/>
                  </a:lnTo>
                  <a:lnTo>
                    <a:pt x="1455" y="144"/>
                  </a:lnTo>
                  <a:lnTo>
                    <a:pt x="1455" y="144"/>
                  </a:lnTo>
                  <a:close/>
                  <a:moveTo>
                    <a:pt x="1415" y="245"/>
                  </a:moveTo>
                  <a:lnTo>
                    <a:pt x="1415" y="245"/>
                  </a:lnTo>
                  <a:lnTo>
                    <a:pt x="1400" y="259"/>
                  </a:lnTo>
                  <a:lnTo>
                    <a:pt x="1381" y="270"/>
                  </a:lnTo>
                  <a:lnTo>
                    <a:pt x="1362" y="277"/>
                  </a:lnTo>
                  <a:lnTo>
                    <a:pt x="1342" y="283"/>
                  </a:lnTo>
                  <a:lnTo>
                    <a:pt x="1332" y="284"/>
                  </a:lnTo>
                  <a:lnTo>
                    <a:pt x="1321" y="284"/>
                  </a:lnTo>
                  <a:lnTo>
                    <a:pt x="1311" y="284"/>
                  </a:lnTo>
                  <a:lnTo>
                    <a:pt x="1300" y="283"/>
                  </a:lnTo>
                  <a:lnTo>
                    <a:pt x="1290" y="281"/>
                  </a:lnTo>
                  <a:lnTo>
                    <a:pt x="1279" y="279"/>
                  </a:lnTo>
                  <a:lnTo>
                    <a:pt x="1270" y="275"/>
                  </a:lnTo>
                  <a:lnTo>
                    <a:pt x="1260" y="270"/>
                  </a:lnTo>
                  <a:lnTo>
                    <a:pt x="1260" y="270"/>
                  </a:lnTo>
                  <a:lnTo>
                    <a:pt x="1233" y="255"/>
                  </a:lnTo>
                  <a:lnTo>
                    <a:pt x="1207" y="238"/>
                  </a:lnTo>
                  <a:lnTo>
                    <a:pt x="1156" y="206"/>
                  </a:lnTo>
                  <a:lnTo>
                    <a:pt x="1130" y="190"/>
                  </a:lnTo>
                  <a:lnTo>
                    <a:pt x="1103" y="177"/>
                  </a:lnTo>
                  <a:lnTo>
                    <a:pt x="1088" y="170"/>
                  </a:lnTo>
                  <a:lnTo>
                    <a:pt x="1074" y="166"/>
                  </a:lnTo>
                  <a:lnTo>
                    <a:pt x="1059" y="162"/>
                  </a:lnTo>
                  <a:lnTo>
                    <a:pt x="1045" y="161"/>
                  </a:lnTo>
                  <a:lnTo>
                    <a:pt x="1045" y="161"/>
                  </a:lnTo>
                  <a:lnTo>
                    <a:pt x="1022" y="158"/>
                  </a:lnTo>
                  <a:lnTo>
                    <a:pt x="999" y="158"/>
                  </a:lnTo>
                  <a:lnTo>
                    <a:pt x="981" y="161"/>
                  </a:lnTo>
                  <a:lnTo>
                    <a:pt x="963" y="165"/>
                  </a:lnTo>
                  <a:lnTo>
                    <a:pt x="944" y="170"/>
                  </a:lnTo>
                  <a:lnTo>
                    <a:pt x="926" y="178"/>
                  </a:lnTo>
                  <a:lnTo>
                    <a:pt x="887" y="195"/>
                  </a:lnTo>
                  <a:lnTo>
                    <a:pt x="887" y="195"/>
                  </a:lnTo>
                  <a:lnTo>
                    <a:pt x="842" y="217"/>
                  </a:lnTo>
                  <a:lnTo>
                    <a:pt x="808" y="233"/>
                  </a:lnTo>
                  <a:lnTo>
                    <a:pt x="777" y="246"/>
                  </a:lnTo>
                  <a:lnTo>
                    <a:pt x="777" y="246"/>
                  </a:lnTo>
                  <a:lnTo>
                    <a:pt x="777" y="246"/>
                  </a:lnTo>
                  <a:lnTo>
                    <a:pt x="777" y="246"/>
                  </a:lnTo>
                  <a:lnTo>
                    <a:pt x="761" y="250"/>
                  </a:lnTo>
                  <a:lnTo>
                    <a:pt x="761" y="250"/>
                  </a:lnTo>
                  <a:lnTo>
                    <a:pt x="761" y="250"/>
                  </a:lnTo>
                  <a:lnTo>
                    <a:pt x="761" y="250"/>
                  </a:lnTo>
                  <a:lnTo>
                    <a:pt x="748" y="254"/>
                  </a:lnTo>
                  <a:lnTo>
                    <a:pt x="748" y="254"/>
                  </a:lnTo>
                  <a:lnTo>
                    <a:pt x="739" y="254"/>
                  </a:lnTo>
                  <a:lnTo>
                    <a:pt x="739" y="254"/>
                  </a:lnTo>
                  <a:lnTo>
                    <a:pt x="731" y="255"/>
                  </a:lnTo>
                  <a:lnTo>
                    <a:pt x="723" y="254"/>
                  </a:lnTo>
                  <a:lnTo>
                    <a:pt x="717" y="253"/>
                  </a:lnTo>
                  <a:lnTo>
                    <a:pt x="710" y="249"/>
                  </a:lnTo>
                  <a:lnTo>
                    <a:pt x="710" y="249"/>
                  </a:lnTo>
                  <a:lnTo>
                    <a:pt x="695" y="243"/>
                  </a:lnTo>
                  <a:lnTo>
                    <a:pt x="678" y="236"/>
                  </a:lnTo>
                  <a:lnTo>
                    <a:pt x="641" y="220"/>
                  </a:lnTo>
                  <a:lnTo>
                    <a:pt x="591" y="195"/>
                  </a:lnTo>
                  <a:lnTo>
                    <a:pt x="591" y="195"/>
                  </a:lnTo>
                  <a:lnTo>
                    <a:pt x="552" y="178"/>
                  </a:lnTo>
                  <a:lnTo>
                    <a:pt x="534" y="170"/>
                  </a:lnTo>
                  <a:lnTo>
                    <a:pt x="515" y="165"/>
                  </a:lnTo>
                  <a:lnTo>
                    <a:pt x="497" y="161"/>
                  </a:lnTo>
                  <a:lnTo>
                    <a:pt x="477" y="158"/>
                  </a:lnTo>
                  <a:lnTo>
                    <a:pt x="456" y="158"/>
                  </a:lnTo>
                  <a:lnTo>
                    <a:pt x="433" y="161"/>
                  </a:lnTo>
                  <a:lnTo>
                    <a:pt x="433" y="161"/>
                  </a:lnTo>
                  <a:lnTo>
                    <a:pt x="419" y="162"/>
                  </a:lnTo>
                  <a:lnTo>
                    <a:pt x="403" y="166"/>
                  </a:lnTo>
                  <a:lnTo>
                    <a:pt x="388" y="170"/>
                  </a:lnTo>
                  <a:lnTo>
                    <a:pt x="375" y="177"/>
                  </a:lnTo>
                  <a:lnTo>
                    <a:pt x="348" y="190"/>
                  </a:lnTo>
                  <a:lnTo>
                    <a:pt x="322" y="206"/>
                  </a:lnTo>
                  <a:lnTo>
                    <a:pt x="269" y="238"/>
                  </a:lnTo>
                  <a:lnTo>
                    <a:pt x="245" y="255"/>
                  </a:lnTo>
                  <a:lnTo>
                    <a:pt x="218" y="270"/>
                  </a:lnTo>
                  <a:lnTo>
                    <a:pt x="218" y="270"/>
                  </a:lnTo>
                  <a:lnTo>
                    <a:pt x="208" y="275"/>
                  </a:lnTo>
                  <a:lnTo>
                    <a:pt x="199" y="279"/>
                  </a:lnTo>
                  <a:lnTo>
                    <a:pt x="188" y="281"/>
                  </a:lnTo>
                  <a:lnTo>
                    <a:pt x="178" y="283"/>
                  </a:lnTo>
                  <a:lnTo>
                    <a:pt x="167" y="284"/>
                  </a:lnTo>
                  <a:lnTo>
                    <a:pt x="157" y="284"/>
                  </a:lnTo>
                  <a:lnTo>
                    <a:pt x="146" y="284"/>
                  </a:lnTo>
                  <a:lnTo>
                    <a:pt x="136" y="283"/>
                  </a:lnTo>
                  <a:lnTo>
                    <a:pt x="116" y="277"/>
                  </a:lnTo>
                  <a:lnTo>
                    <a:pt x="97" y="270"/>
                  </a:lnTo>
                  <a:lnTo>
                    <a:pt x="78" y="259"/>
                  </a:lnTo>
                  <a:lnTo>
                    <a:pt x="61" y="245"/>
                  </a:lnTo>
                  <a:lnTo>
                    <a:pt x="61" y="245"/>
                  </a:lnTo>
                  <a:lnTo>
                    <a:pt x="56" y="240"/>
                  </a:lnTo>
                  <a:lnTo>
                    <a:pt x="52" y="233"/>
                  </a:lnTo>
                  <a:lnTo>
                    <a:pt x="50" y="228"/>
                  </a:lnTo>
                  <a:lnTo>
                    <a:pt x="47" y="221"/>
                  </a:lnTo>
                  <a:lnTo>
                    <a:pt x="46" y="215"/>
                  </a:lnTo>
                  <a:lnTo>
                    <a:pt x="46" y="209"/>
                  </a:lnTo>
                  <a:lnTo>
                    <a:pt x="46" y="203"/>
                  </a:lnTo>
                  <a:lnTo>
                    <a:pt x="48" y="198"/>
                  </a:lnTo>
                  <a:lnTo>
                    <a:pt x="50" y="192"/>
                  </a:lnTo>
                  <a:lnTo>
                    <a:pt x="54" y="187"/>
                  </a:lnTo>
                  <a:lnTo>
                    <a:pt x="61" y="178"/>
                  </a:lnTo>
                  <a:lnTo>
                    <a:pt x="72" y="172"/>
                  </a:lnTo>
                  <a:lnTo>
                    <a:pt x="77" y="169"/>
                  </a:lnTo>
                  <a:lnTo>
                    <a:pt x="84" y="166"/>
                  </a:lnTo>
                  <a:lnTo>
                    <a:pt x="84" y="166"/>
                  </a:lnTo>
                  <a:lnTo>
                    <a:pt x="103" y="164"/>
                  </a:lnTo>
                  <a:lnTo>
                    <a:pt x="123" y="161"/>
                  </a:lnTo>
                  <a:lnTo>
                    <a:pt x="161" y="161"/>
                  </a:lnTo>
                  <a:lnTo>
                    <a:pt x="161" y="161"/>
                  </a:lnTo>
                  <a:lnTo>
                    <a:pt x="167" y="160"/>
                  </a:lnTo>
                  <a:lnTo>
                    <a:pt x="173" y="157"/>
                  </a:lnTo>
                  <a:lnTo>
                    <a:pt x="178" y="153"/>
                  </a:lnTo>
                  <a:lnTo>
                    <a:pt x="180" y="149"/>
                  </a:lnTo>
                  <a:lnTo>
                    <a:pt x="180" y="149"/>
                  </a:lnTo>
                  <a:lnTo>
                    <a:pt x="192" y="144"/>
                  </a:lnTo>
                  <a:lnTo>
                    <a:pt x="205" y="139"/>
                  </a:lnTo>
                  <a:lnTo>
                    <a:pt x="228" y="126"/>
                  </a:lnTo>
                  <a:lnTo>
                    <a:pt x="250" y="111"/>
                  </a:lnTo>
                  <a:lnTo>
                    <a:pt x="272" y="97"/>
                  </a:lnTo>
                  <a:lnTo>
                    <a:pt x="272" y="97"/>
                  </a:lnTo>
                  <a:lnTo>
                    <a:pt x="289" y="85"/>
                  </a:lnTo>
                  <a:lnTo>
                    <a:pt x="309" y="75"/>
                  </a:lnTo>
                  <a:lnTo>
                    <a:pt x="328" y="67"/>
                  </a:lnTo>
                  <a:lnTo>
                    <a:pt x="348" y="59"/>
                  </a:lnTo>
                  <a:lnTo>
                    <a:pt x="369" y="54"/>
                  </a:lnTo>
                  <a:lnTo>
                    <a:pt x="390" y="50"/>
                  </a:lnTo>
                  <a:lnTo>
                    <a:pt x="411" y="47"/>
                  </a:lnTo>
                  <a:lnTo>
                    <a:pt x="433" y="47"/>
                  </a:lnTo>
                  <a:lnTo>
                    <a:pt x="433" y="47"/>
                  </a:lnTo>
                  <a:lnTo>
                    <a:pt x="445" y="49"/>
                  </a:lnTo>
                  <a:lnTo>
                    <a:pt x="458" y="50"/>
                  </a:lnTo>
                  <a:lnTo>
                    <a:pt x="481" y="56"/>
                  </a:lnTo>
                  <a:lnTo>
                    <a:pt x="504" y="64"/>
                  </a:lnTo>
                  <a:lnTo>
                    <a:pt x="527" y="75"/>
                  </a:lnTo>
                  <a:lnTo>
                    <a:pt x="549" y="85"/>
                  </a:lnTo>
                  <a:lnTo>
                    <a:pt x="572" y="94"/>
                  </a:lnTo>
                  <a:lnTo>
                    <a:pt x="594" y="102"/>
                  </a:lnTo>
                  <a:lnTo>
                    <a:pt x="606" y="106"/>
                  </a:lnTo>
                  <a:lnTo>
                    <a:pt x="617" y="109"/>
                  </a:lnTo>
                  <a:lnTo>
                    <a:pt x="617" y="109"/>
                  </a:lnTo>
                  <a:lnTo>
                    <a:pt x="671" y="117"/>
                  </a:lnTo>
                  <a:lnTo>
                    <a:pt x="697" y="119"/>
                  </a:lnTo>
                  <a:lnTo>
                    <a:pt x="725" y="122"/>
                  </a:lnTo>
                  <a:lnTo>
                    <a:pt x="725" y="122"/>
                  </a:lnTo>
                  <a:lnTo>
                    <a:pt x="730" y="122"/>
                  </a:lnTo>
                  <a:lnTo>
                    <a:pt x="730" y="122"/>
                  </a:lnTo>
                  <a:lnTo>
                    <a:pt x="739" y="122"/>
                  </a:lnTo>
                  <a:lnTo>
                    <a:pt x="739" y="122"/>
                  </a:lnTo>
                  <a:lnTo>
                    <a:pt x="747" y="122"/>
                  </a:lnTo>
                  <a:lnTo>
                    <a:pt x="747" y="122"/>
                  </a:lnTo>
                  <a:lnTo>
                    <a:pt x="753" y="122"/>
                  </a:lnTo>
                  <a:lnTo>
                    <a:pt x="753" y="122"/>
                  </a:lnTo>
                  <a:lnTo>
                    <a:pt x="780" y="119"/>
                  </a:lnTo>
                  <a:lnTo>
                    <a:pt x="807" y="117"/>
                  </a:lnTo>
                  <a:lnTo>
                    <a:pt x="859" y="109"/>
                  </a:lnTo>
                  <a:lnTo>
                    <a:pt x="859" y="109"/>
                  </a:lnTo>
                  <a:lnTo>
                    <a:pt x="872" y="106"/>
                  </a:lnTo>
                  <a:lnTo>
                    <a:pt x="884" y="102"/>
                  </a:lnTo>
                  <a:lnTo>
                    <a:pt x="906" y="94"/>
                  </a:lnTo>
                  <a:lnTo>
                    <a:pt x="929" y="85"/>
                  </a:lnTo>
                  <a:lnTo>
                    <a:pt x="951" y="75"/>
                  </a:lnTo>
                  <a:lnTo>
                    <a:pt x="973" y="64"/>
                  </a:lnTo>
                  <a:lnTo>
                    <a:pt x="997" y="56"/>
                  </a:lnTo>
                  <a:lnTo>
                    <a:pt x="1020" y="50"/>
                  </a:lnTo>
                  <a:lnTo>
                    <a:pt x="1032" y="49"/>
                  </a:lnTo>
                  <a:lnTo>
                    <a:pt x="1045" y="47"/>
                  </a:lnTo>
                  <a:lnTo>
                    <a:pt x="1045" y="47"/>
                  </a:lnTo>
                  <a:lnTo>
                    <a:pt x="1066" y="47"/>
                  </a:lnTo>
                  <a:lnTo>
                    <a:pt x="1088" y="50"/>
                  </a:lnTo>
                  <a:lnTo>
                    <a:pt x="1109" y="54"/>
                  </a:lnTo>
                  <a:lnTo>
                    <a:pt x="1129" y="59"/>
                  </a:lnTo>
                  <a:lnTo>
                    <a:pt x="1150" y="67"/>
                  </a:lnTo>
                  <a:lnTo>
                    <a:pt x="1169" y="75"/>
                  </a:lnTo>
                  <a:lnTo>
                    <a:pt x="1188" y="85"/>
                  </a:lnTo>
                  <a:lnTo>
                    <a:pt x="1206" y="97"/>
                  </a:lnTo>
                  <a:lnTo>
                    <a:pt x="1206" y="97"/>
                  </a:lnTo>
                  <a:lnTo>
                    <a:pt x="1227" y="111"/>
                  </a:lnTo>
                  <a:lnTo>
                    <a:pt x="1249" y="126"/>
                  </a:lnTo>
                  <a:lnTo>
                    <a:pt x="1273" y="139"/>
                  </a:lnTo>
                  <a:lnTo>
                    <a:pt x="1284" y="144"/>
                  </a:lnTo>
                  <a:lnTo>
                    <a:pt x="1298" y="149"/>
                  </a:lnTo>
                  <a:lnTo>
                    <a:pt x="1298" y="149"/>
                  </a:lnTo>
                  <a:lnTo>
                    <a:pt x="1300" y="153"/>
                  </a:lnTo>
                  <a:lnTo>
                    <a:pt x="1304" y="157"/>
                  </a:lnTo>
                  <a:lnTo>
                    <a:pt x="1309" y="160"/>
                  </a:lnTo>
                  <a:lnTo>
                    <a:pt x="1317" y="161"/>
                  </a:lnTo>
                  <a:lnTo>
                    <a:pt x="1317" y="161"/>
                  </a:lnTo>
                  <a:lnTo>
                    <a:pt x="1355" y="161"/>
                  </a:lnTo>
                  <a:lnTo>
                    <a:pt x="1375" y="164"/>
                  </a:lnTo>
                  <a:lnTo>
                    <a:pt x="1393" y="166"/>
                  </a:lnTo>
                  <a:lnTo>
                    <a:pt x="1393" y="166"/>
                  </a:lnTo>
                  <a:lnTo>
                    <a:pt x="1400" y="169"/>
                  </a:lnTo>
                  <a:lnTo>
                    <a:pt x="1406" y="172"/>
                  </a:lnTo>
                  <a:lnTo>
                    <a:pt x="1417" y="178"/>
                  </a:lnTo>
                  <a:lnTo>
                    <a:pt x="1424" y="187"/>
                  </a:lnTo>
                  <a:lnTo>
                    <a:pt x="1427" y="192"/>
                  </a:lnTo>
                  <a:lnTo>
                    <a:pt x="1430" y="198"/>
                  </a:lnTo>
                  <a:lnTo>
                    <a:pt x="1431" y="203"/>
                  </a:lnTo>
                  <a:lnTo>
                    <a:pt x="1432" y="209"/>
                  </a:lnTo>
                  <a:lnTo>
                    <a:pt x="1432" y="215"/>
                  </a:lnTo>
                  <a:lnTo>
                    <a:pt x="1431" y="221"/>
                  </a:lnTo>
                  <a:lnTo>
                    <a:pt x="1428" y="228"/>
                  </a:lnTo>
                  <a:lnTo>
                    <a:pt x="1426" y="233"/>
                  </a:lnTo>
                  <a:lnTo>
                    <a:pt x="1421" y="240"/>
                  </a:lnTo>
                  <a:lnTo>
                    <a:pt x="1415" y="245"/>
                  </a:lnTo>
                  <a:lnTo>
                    <a:pt x="1415" y="245"/>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5" name="Freeform 515"/>
            <p:cNvSpPr/>
            <p:nvPr/>
          </p:nvSpPr>
          <p:spPr bwMode="auto">
            <a:xfrm>
              <a:off x="3133726" y="1176338"/>
              <a:ext cx="117475" cy="230188"/>
            </a:xfrm>
            <a:custGeom>
              <a:avLst/>
              <a:gdLst/>
              <a:ahLst/>
              <a:cxnLst>
                <a:cxn ang="0">
                  <a:pos x="251" y="10"/>
                </a:cxn>
                <a:cxn ang="0">
                  <a:pos x="216" y="78"/>
                </a:cxn>
                <a:cxn ang="0">
                  <a:pos x="186" y="149"/>
                </a:cxn>
                <a:cxn ang="0">
                  <a:pos x="140" y="255"/>
                </a:cxn>
                <a:cxn ang="0">
                  <a:pos x="124" y="290"/>
                </a:cxn>
                <a:cxn ang="0">
                  <a:pos x="91" y="349"/>
                </a:cxn>
                <a:cxn ang="0">
                  <a:pos x="59" y="406"/>
                </a:cxn>
                <a:cxn ang="0">
                  <a:pos x="42" y="440"/>
                </a:cxn>
                <a:cxn ang="0">
                  <a:pos x="12" y="515"/>
                </a:cxn>
                <a:cxn ang="0">
                  <a:pos x="1" y="553"/>
                </a:cxn>
                <a:cxn ang="0">
                  <a:pos x="1" y="553"/>
                </a:cxn>
                <a:cxn ang="0">
                  <a:pos x="0" y="558"/>
                </a:cxn>
                <a:cxn ang="0">
                  <a:pos x="1" y="567"/>
                </a:cxn>
                <a:cxn ang="0">
                  <a:pos x="5" y="574"/>
                </a:cxn>
                <a:cxn ang="0">
                  <a:pos x="20" y="580"/>
                </a:cxn>
                <a:cxn ang="0">
                  <a:pos x="35" y="578"/>
                </a:cxn>
                <a:cxn ang="0">
                  <a:pos x="42" y="573"/>
                </a:cxn>
                <a:cxn ang="0">
                  <a:pos x="44" y="565"/>
                </a:cxn>
                <a:cxn ang="0">
                  <a:pos x="46" y="563"/>
                </a:cxn>
                <a:cxn ang="0">
                  <a:pos x="48" y="558"/>
                </a:cxn>
                <a:cxn ang="0">
                  <a:pos x="48" y="552"/>
                </a:cxn>
                <a:cxn ang="0">
                  <a:pos x="73" y="485"/>
                </a:cxn>
                <a:cxn ang="0">
                  <a:pos x="106" y="421"/>
                </a:cxn>
                <a:cxn ang="0">
                  <a:pos x="156" y="328"/>
                </a:cxn>
                <a:cxn ang="0">
                  <a:pos x="173" y="297"/>
                </a:cxn>
                <a:cxn ang="0">
                  <a:pos x="201" y="230"/>
                </a:cxn>
                <a:cxn ang="0">
                  <a:pos x="243" y="130"/>
                </a:cxn>
                <a:cxn ang="0">
                  <a:pos x="273" y="65"/>
                </a:cxn>
                <a:cxn ang="0">
                  <a:pos x="290" y="34"/>
                </a:cxn>
                <a:cxn ang="0">
                  <a:pos x="293" y="25"/>
                </a:cxn>
                <a:cxn ang="0">
                  <a:pos x="292" y="15"/>
                </a:cxn>
                <a:cxn ang="0">
                  <a:pos x="288" y="9"/>
                </a:cxn>
                <a:cxn ang="0">
                  <a:pos x="273" y="0"/>
                </a:cxn>
                <a:cxn ang="0">
                  <a:pos x="265" y="0"/>
                </a:cxn>
                <a:cxn ang="0">
                  <a:pos x="258" y="4"/>
                </a:cxn>
                <a:cxn ang="0">
                  <a:pos x="251" y="10"/>
                </a:cxn>
              </a:cxnLst>
              <a:rect l="0" t="0" r="r" b="b"/>
              <a:pathLst>
                <a:path w="293" h="580">
                  <a:moveTo>
                    <a:pt x="251" y="10"/>
                  </a:moveTo>
                  <a:lnTo>
                    <a:pt x="251" y="10"/>
                  </a:lnTo>
                  <a:lnTo>
                    <a:pt x="233" y="44"/>
                  </a:lnTo>
                  <a:lnTo>
                    <a:pt x="216" y="78"/>
                  </a:lnTo>
                  <a:lnTo>
                    <a:pt x="200" y="113"/>
                  </a:lnTo>
                  <a:lnTo>
                    <a:pt x="186" y="149"/>
                  </a:lnTo>
                  <a:lnTo>
                    <a:pt x="156" y="219"/>
                  </a:lnTo>
                  <a:lnTo>
                    <a:pt x="140" y="255"/>
                  </a:lnTo>
                  <a:lnTo>
                    <a:pt x="124" y="290"/>
                  </a:lnTo>
                  <a:lnTo>
                    <a:pt x="124" y="290"/>
                  </a:lnTo>
                  <a:lnTo>
                    <a:pt x="110" y="320"/>
                  </a:lnTo>
                  <a:lnTo>
                    <a:pt x="91" y="349"/>
                  </a:lnTo>
                  <a:lnTo>
                    <a:pt x="74" y="376"/>
                  </a:lnTo>
                  <a:lnTo>
                    <a:pt x="59" y="406"/>
                  </a:lnTo>
                  <a:lnTo>
                    <a:pt x="59" y="406"/>
                  </a:lnTo>
                  <a:lnTo>
                    <a:pt x="42" y="440"/>
                  </a:lnTo>
                  <a:lnTo>
                    <a:pt x="26" y="477"/>
                  </a:lnTo>
                  <a:lnTo>
                    <a:pt x="12" y="515"/>
                  </a:lnTo>
                  <a:lnTo>
                    <a:pt x="1" y="553"/>
                  </a:lnTo>
                  <a:lnTo>
                    <a:pt x="1" y="553"/>
                  </a:lnTo>
                  <a:lnTo>
                    <a:pt x="1" y="553"/>
                  </a:lnTo>
                  <a:lnTo>
                    <a:pt x="1" y="553"/>
                  </a:lnTo>
                  <a:lnTo>
                    <a:pt x="0" y="558"/>
                  </a:lnTo>
                  <a:lnTo>
                    <a:pt x="0" y="558"/>
                  </a:lnTo>
                  <a:lnTo>
                    <a:pt x="0" y="563"/>
                  </a:lnTo>
                  <a:lnTo>
                    <a:pt x="1" y="567"/>
                  </a:lnTo>
                  <a:lnTo>
                    <a:pt x="3" y="571"/>
                  </a:lnTo>
                  <a:lnTo>
                    <a:pt x="5" y="574"/>
                  </a:lnTo>
                  <a:lnTo>
                    <a:pt x="12" y="578"/>
                  </a:lnTo>
                  <a:lnTo>
                    <a:pt x="20" y="580"/>
                  </a:lnTo>
                  <a:lnTo>
                    <a:pt x="27" y="580"/>
                  </a:lnTo>
                  <a:lnTo>
                    <a:pt x="35" y="578"/>
                  </a:lnTo>
                  <a:lnTo>
                    <a:pt x="38" y="575"/>
                  </a:lnTo>
                  <a:lnTo>
                    <a:pt x="42" y="573"/>
                  </a:lnTo>
                  <a:lnTo>
                    <a:pt x="43" y="569"/>
                  </a:lnTo>
                  <a:lnTo>
                    <a:pt x="44" y="565"/>
                  </a:lnTo>
                  <a:lnTo>
                    <a:pt x="44" y="565"/>
                  </a:lnTo>
                  <a:lnTo>
                    <a:pt x="46" y="563"/>
                  </a:lnTo>
                  <a:lnTo>
                    <a:pt x="46" y="563"/>
                  </a:lnTo>
                  <a:lnTo>
                    <a:pt x="48" y="558"/>
                  </a:lnTo>
                  <a:lnTo>
                    <a:pt x="48" y="552"/>
                  </a:lnTo>
                  <a:lnTo>
                    <a:pt x="48" y="552"/>
                  </a:lnTo>
                  <a:lnTo>
                    <a:pt x="60" y="518"/>
                  </a:lnTo>
                  <a:lnTo>
                    <a:pt x="73" y="485"/>
                  </a:lnTo>
                  <a:lnTo>
                    <a:pt x="89" y="452"/>
                  </a:lnTo>
                  <a:lnTo>
                    <a:pt x="106" y="421"/>
                  </a:lnTo>
                  <a:lnTo>
                    <a:pt x="140" y="359"/>
                  </a:lnTo>
                  <a:lnTo>
                    <a:pt x="156" y="328"/>
                  </a:lnTo>
                  <a:lnTo>
                    <a:pt x="173" y="297"/>
                  </a:lnTo>
                  <a:lnTo>
                    <a:pt x="173" y="297"/>
                  </a:lnTo>
                  <a:lnTo>
                    <a:pt x="187" y="264"/>
                  </a:lnTo>
                  <a:lnTo>
                    <a:pt x="201" y="230"/>
                  </a:lnTo>
                  <a:lnTo>
                    <a:pt x="229" y="163"/>
                  </a:lnTo>
                  <a:lnTo>
                    <a:pt x="243" y="130"/>
                  </a:lnTo>
                  <a:lnTo>
                    <a:pt x="258" y="98"/>
                  </a:lnTo>
                  <a:lnTo>
                    <a:pt x="273" y="65"/>
                  </a:lnTo>
                  <a:lnTo>
                    <a:pt x="290" y="34"/>
                  </a:lnTo>
                  <a:lnTo>
                    <a:pt x="290" y="34"/>
                  </a:lnTo>
                  <a:lnTo>
                    <a:pt x="292" y="28"/>
                  </a:lnTo>
                  <a:lnTo>
                    <a:pt x="293" y="25"/>
                  </a:lnTo>
                  <a:lnTo>
                    <a:pt x="293" y="19"/>
                  </a:lnTo>
                  <a:lnTo>
                    <a:pt x="292" y="15"/>
                  </a:lnTo>
                  <a:lnTo>
                    <a:pt x="290" y="11"/>
                  </a:lnTo>
                  <a:lnTo>
                    <a:pt x="288" y="9"/>
                  </a:lnTo>
                  <a:lnTo>
                    <a:pt x="281" y="2"/>
                  </a:lnTo>
                  <a:lnTo>
                    <a:pt x="273" y="0"/>
                  </a:lnTo>
                  <a:lnTo>
                    <a:pt x="269" y="0"/>
                  </a:lnTo>
                  <a:lnTo>
                    <a:pt x="265" y="0"/>
                  </a:lnTo>
                  <a:lnTo>
                    <a:pt x="262" y="1"/>
                  </a:lnTo>
                  <a:lnTo>
                    <a:pt x="258" y="4"/>
                  </a:lnTo>
                  <a:lnTo>
                    <a:pt x="254" y="6"/>
                  </a:lnTo>
                  <a:lnTo>
                    <a:pt x="251" y="10"/>
                  </a:lnTo>
                  <a:lnTo>
                    <a:pt x="251" y="1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6" name="Freeform 516"/>
            <p:cNvSpPr/>
            <p:nvPr/>
          </p:nvSpPr>
          <p:spPr bwMode="auto">
            <a:xfrm>
              <a:off x="3255963" y="1174750"/>
              <a:ext cx="109538" cy="230188"/>
            </a:xfrm>
            <a:custGeom>
              <a:avLst/>
              <a:gdLst/>
              <a:ahLst/>
              <a:cxnLst>
                <a:cxn ang="0">
                  <a:pos x="270" y="543"/>
                </a:cxn>
                <a:cxn ang="0">
                  <a:pos x="263" y="533"/>
                </a:cxn>
                <a:cxn ang="0">
                  <a:pos x="248" y="505"/>
                </a:cxn>
                <a:cxn ang="0">
                  <a:pos x="233" y="456"/>
                </a:cxn>
                <a:cxn ang="0">
                  <a:pos x="221" y="429"/>
                </a:cxn>
                <a:cxn ang="0">
                  <a:pos x="213" y="412"/>
                </a:cxn>
                <a:cxn ang="0">
                  <a:pos x="192" y="359"/>
                </a:cxn>
                <a:cxn ang="0">
                  <a:pos x="170" y="288"/>
                </a:cxn>
                <a:cxn ang="0">
                  <a:pos x="165" y="270"/>
                </a:cxn>
                <a:cxn ang="0">
                  <a:pos x="146" y="222"/>
                </a:cxn>
                <a:cxn ang="0">
                  <a:pos x="125" y="174"/>
                </a:cxn>
                <a:cxn ang="0">
                  <a:pos x="120" y="157"/>
                </a:cxn>
                <a:cxn ang="0">
                  <a:pos x="103" y="120"/>
                </a:cxn>
                <a:cxn ang="0">
                  <a:pos x="81" y="86"/>
                </a:cxn>
                <a:cxn ang="0">
                  <a:pos x="60" y="52"/>
                </a:cxn>
                <a:cxn ang="0">
                  <a:pos x="44" y="17"/>
                </a:cxn>
                <a:cxn ang="0">
                  <a:pos x="43" y="12"/>
                </a:cxn>
                <a:cxn ang="0">
                  <a:pos x="36" y="5"/>
                </a:cxn>
                <a:cxn ang="0">
                  <a:pos x="28" y="1"/>
                </a:cxn>
                <a:cxn ang="0">
                  <a:pos x="17" y="1"/>
                </a:cxn>
                <a:cxn ang="0">
                  <a:pos x="5" y="8"/>
                </a:cxn>
                <a:cxn ang="0">
                  <a:pos x="1" y="14"/>
                </a:cxn>
                <a:cxn ang="0">
                  <a:pos x="0" y="23"/>
                </a:cxn>
                <a:cxn ang="0">
                  <a:pos x="1" y="29"/>
                </a:cxn>
                <a:cxn ang="0">
                  <a:pos x="15" y="64"/>
                </a:cxn>
                <a:cxn ang="0">
                  <a:pos x="36" y="99"/>
                </a:cxn>
                <a:cxn ang="0">
                  <a:pos x="68" y="150"/>
                </a:cxn>
                <a:cxn ang="0">
                  <a:pos x="76" y="168"/>
                </a:cxn>
                <a:cxn ang="0">
                  <a:pos x="119" y="277"/>
                </a:cxn>
                <a:cxn ang="0">
                  <a:pos x="130" y="314"/>
                </a:cxn>
                <a:cxn ang="0">
                  <a:pos x="151" y="384"/>
                </a:cxn>
                <a:cxn ang="0">
                  <a:pos x="182" y="451"/>
                </a:cxn>
                <a:cxn ang="0">
                  <a:pos x="188" y="465"/>
                </a:cxn>
                <a:cxn ang="0">
                  <a:pos x="205" y="516"/>
                </a:cxn>
                <a:cxn ang="0">
                  <a:pos x="219" y="549"/>
                </a:cxn>
                <a:cxn ang="0">
                  <a:pos x="233" y="569"/>
                </a:cxn>
                <a:cxn ang="0">
                  <a:pos x="239" y="575"/>
                </a:cxn>
                <a:cxn ang="0">
                  <a:pos x="247" y="580"/>
                </a:cxn>
                <a:cxn ang="0">
                  <a:pos x="256" y="580"/>
                </a:cxn>
                <a:cxn ang="0">
                  <a:pos x="264" y="579"/>
                </a:cxn>
                <a:cxn ang="0">
                  <a:pos x="276" y="567"/>
                </a:cxn>
                <a:cxn ang="0">
                  <a:pos x="278" y="558"/>
                </a:cxn>
                <a:cxn ang="0">
                  <a:pos x="277" y="550"/>
                </a:cxn>
                <a:cxn ang="0">
                  <a:pos x="270" y="543"/>
                </a:cxn>
              </a:cxnLst>
              <a:rect l="0" t="0" r="r" b="b"/>
              <a:pathLst>
                <a:path w="278" h="580">
                  <a:moveTo>
                    <a:pt x="270" y="543"/>
                  </a:moveTo>
                  <a:lnTo>
                    <a:pt x="270" y="543"/>
                  </a:lnTo>
                  <a:lnTo>
                    <a:pt x="267" y="539"/>
                  </a:lnTo>
                  <a:lnTo>
                    <a:pt x="263" y="533"/>
                  </a:lnTo>
                  <a:lnTo>
                    <a:pt x="255" y="520"/>
                  </a:lnTo>
                  <a:lnTo>
                    <a:pt x="248" y="505"/>
                  </a:lnTo>
                  <a:lnTo>
                    <a:pt x="243" y="489"/>
                  </a:lnTo>
                  <a:lnTo>
                    <a:pt x="233" y="456"/>
                  </a:lnTo>
                  <a:lnTo>
                    <a:pt x="227" y="441"/>
                  </a:lnTo>
                  <a:lnTo>
                    <a:pt x="221" y="429"/>
                  </a:lnTo>
                  <a:lnTo>
                    <a:pt x="221" y="429"/>
                  </a:lnTo>
                  <a:lnTo>
                    <a:pt x="213" y="412"/>
                  </a:lnTo>
                  <a:lnTo>
                    <a:pt x="205" y="395"/>
                  </a:lnTo>
                  <a:lnTo>
                    <a:pt x="192" y="359"/>
                  </a:lnTo>
                  <a:lnTo>
                    <a:pt x="180" y="324"/>
                  </a:lnTo>
                  <a:lnTo>
                    <a:pt x="170" y="288"/>
                  </a:lnTo>
                  <a:lnTo>
                    <a:pt x="170" y="288"/>
                  </a:lnTo>
                  <a:lnTo>
                    <a:pt x="165" y="270"/>
                  </a:lnTo>
                  <a:lnTo>
                    <a:pt x="159" y="253"/>
                  </a:lnTo>
                  <a:lnTo>
                    <a:pt x="146" y="222"/>
                  </a:lnTo>
                  <a:lnTo>
                    <a:pt x="132" y="189"/>
                  </a:lnTo>
                  <a:lnTo>
                    <a:pt x="125" y="174"/>
                  </a:lnTo>
                  <a:lnTo>
                    <a:pt x="120" y="157"/>
                  </a:lnTo>
                  <a:lnTo>
                    <a:pt x="120" y="157"/>
                  </a:lnTo>
                  <a:lnTo>
                    <a:pt x="112" y="138"/>
                  </a:lnTo>
                  <a:lnTo>
                    <a:pt x="103" y="120"/>
                  </a:lnTo>
                  <a:lnTo>
                    <a:pt x="93" y="103"/>
                  </a:lnTo>
                  <a:lnTo>
                    <a:pt x="81" y="86"/>
                  </a:lnTo>
                  <a:lnTo>
                    <a:pt x="70" y="69"/>
                  </a:lnTo>
                  <a:lnTo>
                    <a:pt x="60" y="52"/>
                  </a:lnTo>
                  <a:lnTo>
                    <a:pt x="51" y="34"/>
                  </a:lnTo>
                  <a:lnTo>
                    <a:pt x="44" y="17"/>
                  </a:lnTo>
                  <a:lnTo>
                    <a:pt x="44" y="17"/>
                  </a:lnTo>
                  <a:lnTo>
                    <a:pt x="43" y="12"/>
                  </a:lnTo>
                  <a:lnTo>
                    <a:pt x="40" y="8"/>
                  </a:lnTo>
                  <a:lnTo>
                    <a:pt x="36" y="5"/>
                  </a:lnTo>
                  <a:lnTo>
                    <a:pt x="32" y="2"/>
                  </a:lnTo>
                  <a:lnTo>
                    <a:pt x="28" y="1"/>
                  </a:lnTo>
                  <a:lnTo>
                    <a:pt x="25" y="0"/>
                  </a:lnTo>
                  <a:lnTo>
                    <a:pt x="17" y="1"/>
                  </a:lnTo>
                  <a:lnTo>
                    <a:pt x="9" y="5"/>
                  </a:lnTo>
                  <a:lnTo>
                    <a:pt x="5" y="8"/>
                  </a:lnTo>
                  <a:lnTo>
                    <a:pt x="2" y="10"/>
                  </a:lnTo>
                  <a:lnTo>
                    <a:pt x="1" y="14"/>
                  </a:lnTo>
                  <a:lnTo>
                    <a:pt x="0" y="18"/>
                  </a:lnTo>
                  <a:lnTo>
                    <a:pt x="0" y="23"/>
                  </a:lnTo>
                  <a:lnTo>
                    <a:pt x="1" y="29"/>
                  </a:lnTo>
                  <a:lnTo>
                    <a:pt x="1" y="29"/>
                  </a:lnTo>
                  <a:lnTo>
                    <a:pt x="8" y="47"/>
                  </a:lnTo>
                  <a:lnTo>
                    <a:pt x="15" y="64"/>
                  </a:lnTo>
                  <a:lnTo>
                    <a:pt x="26" y="82"/>
                  </a:lnTo>
                  <a:lnTo>
                    <a:pt x="36" y="99"/>
                  </a:lnTo>
                  <a:lnTo>
                    <a:pt x="57" y="133"/>
                  </a:lnTo>
                  <a:lnTo>
                    <a:pt x="68" y="150"/>
                  </a:lnTo>
                  <a:lnTo>
                    <a:pt x="76" y="168"/>
                  </a:lnTo>
                  <a:lnTo>
                    <a:pt x="76" y="168"/>
                  </a:lnTo>
                  <a:lnTo>
                    <a:pt x="104" y="240"/>
                  </a:lnTo>
                  <a:lnTo>
                    <a:pt x="119" y="277"/>
                  </a:lnTo>
                  <a:lnTo>
                    <a:pt x="130" y="314"/>
                  </a:lnTo>
                  <a:lnTo>
                    <a:pt x="130" y="314"/>
                  </a:lnTo>
                  <a:lnTo>
                    <a:pt x="140" y="349"/>
                  </a:lnTo>
                  <a:lnTo>
                    <a:pt x="151" y="384"/>
                  </a:lnTo>
                  <a:lnTo>
                    <a:pt x="166" y="418"/>
                  </a:lnTo>
                  <a:lnTo>
                    <a:pt x="182" y="451"/>
                  </a:lnTo>
                  <a:lnTo>
                    <a:pt x="182" y="451"/>
                  </a:lnTo>
                  <a:lnTo>
                    <a:pt x="188" y="465"/>
                  </a:lnTo>
                  <a:lnTo>
                    <a:pt x="195" y="482"/>
                  </a:lnTo>
                  <a:lnTo>
                    <a:pt x="205" y="516"/>
                  </a:lnTo>
                  <a:lnTo>
                    <a:pt x="212" y="533"/>
                  </a:lnTo>
                  <a:lnTo>
                    <a:pt x="219" y="549"/>
                  </a:lnTo>
                  <a:lnTo>
                    <a:pt x="229" y="563"/>
                  </a:lnTo>
                  <a:lnTo>
                    <a:pt x="233" y="569"/>
                  </a:lnTo>
                  <a:lnTo>
                    <a:pt x="239" y="575"/>
                  </a:lnTo>
                  <a:lnTo>
                    <a:pt x="239" y="575"/>
                  </a:lnTo>
                  <a:lnTo>
                    <a:pt x="243" y="578"/>
                  </a:lnTo>
                  <a:lnTo>
                    <a:pt x="247" y="580"/>
                  </a:lnTo>
                  <a:lnTo>
                    <a:pt x="251" y="580"/>
                  </a:lnTo>
                  <a:lnTo>
                    <a:pt x="256" y="580"/>
                  </a:lnTo>
                  <a:lnTo>
                    <a:pt x="260" y="580"/>
                  </a:lnTo>
                  <a:lnTo>
                    <a:pt x="264" y="579"/>
                  </a:lnTo>
                  <a:lnTo>
                    <a:pt x="270" y="574"/>
                  </a:lnTo>
                  <a:lnTo>
                    <a:pt x="276" y="567"/>
                  </a:lnTo>
                  <a:lnTo>
                    <a:pt x="277" y="563"/>
                  </a:lnTo>
                  <a:lnTo>
                    <a:pt x="278" y="558"/>
                  </a:lnTo>
                  <a:lnTo>
                    <a:pt x="278" y="554"/>
                  </a:lnTo>
                  <a:lnTo>
                    <a:pt x="277" y="550"/>
                  </a:lnTo>
                  <a:lnTo>
                    <a:pt x="274" y="546"/>
                  </a:lnTo>
                  <a:lnTo>
                    <a:pt x="270" y="543"/>
                  </a:lnTo>
                  <a:lnTo>
                    <a:pt x="270" y="54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7" name="Freeform 517"/>
            <p:cNvSpPr/>
            <p:nvPr/>
          </p:nvSpPr>
          <p:spPr bwMode="auto">
            <a:xfrm>
              <a:off x="3589338" y="1176338"/>
              <a:ext cx="115888" cy="230188"/>
            </a:xfrm>
            <a:custGeom>
              <a:avLst/>
              <a:gdLst/>
              <a:ahLst/>
              <a:cxnLst>
                <a:cxn ang="0">
                  <a:pos x="251" y="10"/>
                </a:cxn>
                <a:cxn ang="0">
                  <a:pos x="216" y="78"/>
                </a:cxn>
                <a:cxn ang="0">
                  <a:pos x="186" y="149"/>
                </a:cxn>
                <a:cxn ang="0">
                  <a:pos x="140" y="255"/>
                </a:cxn>
                <a:cxn ang="0">
                  <a:pos x="124" y="290"/>
                </a:cxn>
                <a:cxn ang="0">
                  <a:pos x="91" y="349"/>
                </a:cxn>
                <a:cxn ang="0">
                  <a:pos x="59" y="406"/>
                </a:cxn>
                <a:cxn ang="0">
                  <a:pos x="40" y="440"/>
                </a:cxn>
                <a:cxn ang="0">
                  <a:pos x="12" y="515"/>
                </a:cxn>
                <a:cxn ang="0">
                  <a:pos x="1" y="553"/>
                </a:cxn>
                <a:cxn ang="0">
                  <a:pos x="1" y="553"/>
                </a:cxn>
                <a:cxn ang="0">
                  <a:pos x="0" y="558"/>
                </a:cxn>
                <a:cxn ang="0">
                  <a:pos x="1" y="567"/>
                </a:cxn>
                <a:cxn ang="0">
                  <a:pos x="5" y="574"/>
                </a:cxn>
                <a:cxn ang="0">
                  <a:pos x="18" y="580"/>
                </a:cxn>
                <a:cxn ang="0">
                  <a:pos x="35" y="578"/>
                </a:cxn>
                <a:cxn ang="0">
                  <a:pos x="40" y="573"/>
                </a:cxn>
                <a:cxn ang="0">
                  <a:pos x="44" y="565"/>
                </a:cxn>
                <a:cxn ang="0">
                  <a:pos x="44" y="563"/>
                </a:cxn>
                <a:cxn ang="0">
                  <a:pos x="48" y="558"/>
                </a:cxn>
                <a:cxn ang="0">
                  <a:pos x="48" y="552"/>
                </a:cxn>
                <a:cxn ang="0">
                  <a:pos x="73" y="485"/>
                </a:cxn>
                <a:cxn ang="0">
                  <a:pos x="104" y="421"/>
                </a:cxn>
                <a:cxn ang="0">
                  <a:pos x="155" y="328"/>
                </a:cxn>
                <a:cxn ang="0">
                  <a:pos x="171" y="297"/>
                </a:cxn>
                <a:cxn ang="0">
                  <a:pos x="201" y="230"/>
                </a:cxn>
                <a:cxn ang="0">
                  <a:pos x="243" y="130"/>
                </a:cxn>
                <a:cxn ang="0">
                  <a:pos x="273" y="65"/>
                </a:cxn>
                <a:cxn ang="0">
                  <a:pos x="290" y="34"/>
                </a:cxn>
                <a:cxn ang="0">
                  <a:pos x="293" y="25"/>
                </a:cxn>
                <a:cxn ang="0">
                  <a:pos x="291" y="15"/>
                </a:cxn>
                <a:cxn ang="0">
                  <a:pos x="288" y="9"/>
                </a:cxn>
                <a:cxn ang="0">
                  <a:pos x="273" y="0"/>
                </a:cxn>
                <a:cxn ang="0">
                  <a:pos x="264" y="0"/>
                </a:cxn>
                <a:cxn ang="0">
                  <a:pos x="256" y="4"/>
                </a:cxn>
                <a:cxn ang="0">
                  <a:pos x="251" y="10"/>
                </a:cxn>
              </a:cxnLst>
              <a:rect l="0" t="0" r="r" b="b"/>
              <a:pathLst>
                <a:path w="293" h="580">
                  <a:moveTo>
                    <a:pt x="251" y="10"/>
                  </a:moveTo>
                  <a:lnTo>
                    <a:pt x="251" y="10"/>
                  </a:lnTo>
                  <a:lnTo>
                    <a:pt x="233" y="44"/>
                  </a:lnTo>
                  <a:lnTo>
                    <a:pt x="216" y="78"/>
                  </a:lnTo>
                  <a:lnTo>
                    <a:pt x="200" y="113"/>
                  </a:lnTo>
                  <a:lnTo>
                    <a:pt x="186" y="149"/>
                  </a:lnTo>
                  <a:lnTo>
                    <a:pt x="155" y="219"/>
                  </a:lnTo>
                  <a:lnTo>
                    <a:pt x="140" y="255"/>
                  </a:lnTo>
                  <a:lnTo>
                    <a:pt x="124" y="290"/>
                  </a:lnTo>
                  <a:lnTo>
                    <a:pt x="124" y="290"/>
                  </a:lnTo>
                  <a:lnTo>
                    <a:pt x="108" y="320"/>
                  </a:lnTo>
                  <a:lnTo>
                    <a:pt x="91" y="349"/>
                  </a:lnTo>
                  <a:lnTo>
                    <a:pt x="74" y="376"/>
                  </a:lnTo>
                  <a:lnTo>
                    <a:pt x="59" y="406"/>
                  </a:lnTo>
                  <a:lnTo>
                    <a:pt x="59" y="406"/>
                  </a:lnTo>
                  <a:lnTo>
                    <a:pt x="40" y="440"/>
                  </a:lnTo>
                  <a:lnTo>
                    <a:pt x="25" y="477"/>
                  </a:lnTo>
                  <a:lnTo>
                    <a:pt x="12" y="515"/>
                  </a:lnTo>
                  <a:lnTo>
                    <a:pt x="1" y="553"/>
                  </a:lnTo>
                  <a:lnTo>
                    <a:pt x="1" y="553"/>
                  </a:lnTo>
                  <a:lnTo>
                    <a:pt x="1" y="553"/>
                  </a:lnTo>
                  <a:lnTo>
                    <a:pt x="1" y="553"/>
                  </a:lnTo>
                  <a:lnTo>
                    <a:pt x="0" y="558"/>
                  </a:lnTo>
                  <a:lnTo>
                    <a:pt x="0" y="558"/>
                  </a:lnTo>
                  <a:lnTo>
                    <a:pt x="0" y="563"/>
                  </a:lnTo>
                  <a:lnTo>
                    <a:pt x="1" y="567"/>
                  </a:lnTo>
                  <a:lnTo>
                    <a:pt x="2" y="571"/>
                  </a:lnTo>
                  <a:lnTo>
                    <a:pt x="5" y="574"/>
                  </a:lnTo>
                  <a:lnTo>
                    <a:pt x="12" y="578"/>
                  </a:lnTo>
                  <a:lnTo>
                    <a:pt x="18" y="580"/>
                  </a:lnTo>
                  <a:lnTo>
                    <a:pt x="27" y="580"/>
                  </a:lnTo>
                  <a:lnTo>
                    <a:pt x="35" y="578"/>
                  </a:lnTo>
                  <a:lnTo>
                    <a:pt x="38" y="575"/>
                  </a:lnTo>
                  <a:lnTo>
                    <a:pt x="40" y="573"/>
                  </a:lnTo>
                  <a:lnTo>
                    <a:pt x="43" y="569"/>
                  </a:lnTo>
                  <a:lnTo>
                    <a:pt x="44" y="565"/>
                  </a:lnTo>
                  <a:lnTo>
                    <a:pt x="44" y="565"/>
                  </a:lnTo>
                  <a:lnTo>
                    <a:pt x="44" y="563"/>
                  </a:lnTo>
                  <a:lnTo>
                    <a:pt x="44" y="563"/>
                  </a:lnTo>
                  <a:lnTo>
                    <a:pt x="48" y="558"/>
                  </a:lnTo>
                  <a:lnTo>
                    <a:pt x="48" y="552"/>
                  </a:lnTo>
                  <a:lnTo>
                    <a:pt x="48" y="552"/>
                  </a:lnTo>
                  <a:lnTo>
                    <a:pt x="60" y="518"/>
                  </a:lnTo>
                  <a:lnTo>
                    <a:pt x="73" y="485"/>
                  </a:lnTo>
                  <a:lnTo>
                    <a:pt x="89" y="452"/>
                  </a:lnTo>
                  <a:lnTo>
                    <a:pt x="104" y="421"/>
                  </a:lnTo>
                  <a:lnTo>
                    <a:pt x="138" y="359"/>
                  </a:lnTo>
                  <a:lnTo>
                    <a:pt x="155" y="328"/>
                  </a:lnTo>
                  <a:lnTo>
                    <a:pt x="171" y="297"/>
                  </a:lnTo>
                  <a:lnTo>
                    <a:pt x="171" y="297"/>
                  </a:lnTo>
                  <a:lnTo>
                    <a:pt x="187" y="264"/>
                  </a:lnTo>
                  <a:lnTo>
                    <a:pt x="201" y="230"/>
                  </a:lnTo>
                  <a:lnTo>
                    <a:pt x="229" y="163"/>
                  </a:lnTo>
                  <a:lnTo>
                    <a:pt x="243" y="130"/>
                  </a:lnTo>
                  <a:lnTo>
                    <a:pt x="257" y="98"/>
                  </a:lnTo>
                  <a:lnTo>
                    <a:pt x="273" y="65"/>
                  </a:lnTo>
                  <a:lnTo>
                    <a:pt x="290" y="34"/>
                  </a:lnTo>
                  <a:lnTo>
                    <a:pt x="290" y="34"/>
                  </a:lnTo>
                  <a:lnTo>
                    <a:pt x="291" y="28"/>
                  </a:lnTo>
                  <a:lnTo>
                    <a:pt x="293" y="25"/>
                  </a:lnTo>
                  <a:lnTo>
                    <a:pt x="293" y="19"/>
                  </a:lnTo>
                  <a:lnTo>
                    <a:pt x="291" y="15"/>
                  </a:lnTo>
                  <a:lnTo>
                    <a:pt x="290" y="11"/>
                  </a:lnTo>
                  <a:lnTo>
                    <a:pt x="288" y="9"/>
                  </a:lnTo>
                  <a:lnTo>
                    <a:pt x="281" y="2"/>
                  </a:lnTo>
                  <a:lnTo>
                    <a:pt x="273" y="0"/>
                  </a:lnTo>
                  <a:lnTo>
                    <a:pt x="269" y="0"/>
                  </a:lnTo>
                  <a:lnTo>
                    <a:pt x="264" y="0"/>
                  </a:lnTo>
                  <a:lnTo>
                    <a:pt x="260" y="1"/>
                  </a:lnTo>
                  <a:lnTo>
                    <a:pt x="256" y="4"/>
                  </a:lnTo>
                  <a:lnTo>
                    <a:pt x="254" y="6"/>
                  </a:lnTo>
                  <a:lnTo>
                    <a:pt x="251" y="10"/>
                  </a:lnTo>
                  <a:lnTo>
                    <a:pt x="251" y="1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8" name="Freeform 518"/>
            <p:cNvSpPr/>
            <p:nvPr/>
          </p:nvSpPr>
          <p:spPr bwMode="auto">
            <a:xfrm>
              <a:off x="3709988" y="1174750"/>
              <a:ext cx="111125" cy="230188"/>
            </a:xfrm>
            <a:custGeom>
              <a:avLst/>
              <a:gdLst/>
              <a:ahLst/>
              <a:cxnLst>
                <a:cxn ang="0">
                  <a:pos x="270" y="543"/>
                </a:cxn>
                <a:cxn ang="0">
                  <a:pos x="262" y="533"/>
                </a:cxn>
                <a:cxn ang="0">
                  <a:pos x="248" y="505"/>
                </a:cxn>
                <a:cxn ang="0">
                  <a:pos x="232" y="456"/>
                </a:cxn>
                <a:cxn ang="0">
                  <a:pos x="221" y="429"/>
                </a:cxn>
                <a:cxn ang="0">
                  <a:pos x="211" y="412"/>
                </a:cxn>
                <a:cxn ang="0">
                  <a:pos x="191" y="359"/>
                </a:cxn>
                <a:cxn ang="0">
                  <a:pos x="170" y="288"/>
                </a:cxn>
                <a:cxn ang="0">
                  <a:pos x="164" y="270"/>
                </a:cxn>
                <a:cxn ang="0">
                  <a:pos x="145" y="222"/>
                </a:cxn>
                <a:cxn ang="0">
                  <a:pos x="125" y="174"/>
                </a:cxn>
                <a:cxn ang="0">
                  <a:pos x="119" y="157"/>
                </a:cxn>
                <a:cxn ang="0">
                  <a:pos x="103" y="120"/>
                </a:cxn>
                <a:cxn ang="0">
                  <a:pos x="81" y="86"/>
                </a:cxn>
                <a:cxn ang="0">
                  <a:pos x="60" y="52"/>
                </a:cxn>
                <a:cxn ang="0">
                  <a:pos x="44" y="17"/>
                </a:cxn>
                <a:cxn ang="0">
                  <a:pos x="43" y="12"/>
                </a:cxn>
                <a:cxn ang="0">
                  <a:pos x="36" y="5"/>
                </a:cxn>
                <a:cxn ang="0">
                  <a:pos x="28" y="1"/>
                </a:cxn>
                <a:cxn ang="0">
                  <a:pos x="17" y="1"/>
                </a:cxn>
                <a:cxn ang="0">
                  <a:pos x="5" y="8"/>
                </a:cxn>
                <a:cxn ang="0">
                  <a:pos x="1" y="14"/>
                </a:cxn>
                <a:cxn ang="0">
                  <a:pos x="0" y="23"/>
                </a:cxn>
                <a:cxn ang="0">
                  <a:pos x="0" y="29"/>
                </a:cxn>
                <a:cxn ang="0">
                  <a:pos x="15" y="64"/>
                </a:cxn>
                <a:cxn ang="0">
                  <a:pos x="36" y="99"/>
                </a:cxn>
                <a:cxn ang="0">
                  <a:pos x="66" y="150"/>
                </a:cxn>
                <a:cxn ang="0">
                  <a:pos x="75" y="168"/>
                </a:cxn>
                <a:cxn ang="0">
                  <a:pos x="119" y="277"/>
                </a:cxn>
                <a:cxn ang="0">
                  <a:pos x="129" y="314"/>
                </a:cxn>
                <a:cxn ang="0">
                  <a:pos x="151" y="384"/>
                </a:cxn>
                <a:cxn ang="0">
                  <a:pos x="181" y="451"/>
                </a:cxn>
                <a:cxn ang="0">
                  <a:pos x="188" y="465"/>
                </a:cxn>
                <a:cxn ang="0">
                  <a:pos x="205" y="516"/>
                </a:cxn>
                <a:cxn ang="0">
                  <a:pos x="219" y="549"/>
                </a:cxn>
                <a:cxn ang="0">
                  <a:pos x="232" y="569"/>
                </a:cxn>
                <a:cxn ang="0">
                  <a:pos x="238" y="575"/>
                </a:cxn>
                <a:cxn ang="0">
                  <a:pos x="247" y="580"/>
                </a:cxn>
                <a:cxn ang="0">
                  <a:pos x="256" y="580"/>
                </a:cxn>
                <a:cxn ang="0">
                  <a:pos x="264" y="579"/>
                </a:cxn>
                <a:cxn ang="0">
                  <a:pos x="276" y="567"/>
                </a:cxn>
                <a:cxn ang="0">
                  <a:pos x="278" y="558"/>
                </a:cxn>
                <a:cxn ang="0">
                  <a:pos x="277" y="550"/>
                </a:cxn>
                <a:cxn ang="0">
                  <a:pos x="270" y="543"/>
                </a:cxn>
              </a:cxnLst>
              <a:rect l="0" t="0" r="r" b="b"/>
              <a:pathLst>
                <a:path w="278" h="580">
                  <a:moveTo>
                    <a:pt x="270" y="543"/>
                  </a:moveTo>
                  <a:lnTo>
                    <a:pt x="270" y="543"/>
                  </a:lnTo>
                  <a:lnTo>
                    <a:pt x="266" y="539"/>
                  </a:lnTo>
                  <a:lnTo>
                    <a:pt x="262" y="533"/>
                  </a:lnTo>
                  <a:lnTo>
                    <a:pt x="255" y="520"/>
                  </a:lnTo>
                  <a:lnTo>
                    <a:pt x="248" y="505"/>
                  </a:lnTo>
                  <a:lnTo>
                    <a:pt x="243" y="489"/>
                  </a:lnTo>
                  <a:lnTo>
                    <a:pt x="232" y="456"/>
                  </a:lnTo>
                  <a:lnTo>
                    <a:pt x="226" y="441"/>
                  </a:lnTo>
                  <a:lnTo>
                    <a:pt x="221" y="429"/>
                  </a:lnTo>
                  <a:lnTo>
                    <a:pt x="221" y="429"/>
                  </a:lnTo>
                  <a:lnTo>
                    <a:pt x="211" y="412"/>
                  </a:lnTo>
                  <a:lnTo>
                    <a:pt x="205" y="395"/>
                  </a:lnTo>
                  <a:lnTo>
                    <a:pt x="191" y="359"/>
                  </a:lnTo>
                  <a:lnTo>
                    <a:pt x="180" y="324"/>
                  </a:lnTo>
                  <a:lnTo>
                    <a:pt x="170" y="288"/>
                  </a:lnTo>
                  <a:lnTo>
                    <a:pt x="170" y="288"/>
                  </a:lnTo>
                  <a:lnTo>
                    <a:pt x="164" y="270"/>
                  </a:lnTo>
                  <a:lnTo>
                    <a:pt x="159" y="253"/>
                  </a:lnTo>
                  <a:lnTo>
                    <a:pt x="145" y="222"/>
                  </a:lnTo>
                  <a:lnTo>
                    <a:pt x="132" y="189"/>
                  </a:lnTo>
                  <a:lnTo>
                    <a:pt x="125" y="174"/>
                  </a:lnTo>
                  <a:lnTo>
                    <a:pt x="119" y="157"/>
                  </a:lnTo>
                  <a:lnTo>
                    <a:pt x="119" y="157"/>
                  </a:lnTo>
                  <a:lnTo>
                    <a:pt x="112" y="138"/>
                  </a:lnTo>
                  <a:lnTo>
                    <a:pt x="103" y="120"/>
                  </a:lnTo>
                  <a:lnTo>
                    <a:pt x="92" y="103"/>
                  </a:lnTo>
                  <a:lnTo>
                    <a:pt x="81" y="86"/>
                  </a:lnTo>
                  <a:lnTo>
                    <a:pt x="70" y="69"/>
                  </a:lnTo>
                  <a:lnTo>
                    <a:pt x="60" y="52"/>
                  </a:lnTo>
                  <a:lnTo>
                    <a:pt x="51" y="34"/>
                  </a:lnTo>
                  <a:lnTo>
                    <a:pt x="44" y="17"/>
                  </a:lnTo>
                  <a:lnTo>
                    <a:pt x="44" y="17"/>
                  </a:lnTo>
                  <a:lnTo>
                    <a:pt x="43" y="12"/>
                  </a:lnTo>
                  <a:lnTo>
                    <a:pt x="40" y="8"/>
                  </a:lnTo>
                  <a:lnTo>
                    <a:pt x="36" y="5"/>
                  </a:lnTo>
                  <a:lnTo>
                    <a:pt x="32" y="2"/>
                  </a:lnTo>
                  <a:lnTo>
                    <a:pt x="28" y="1"/>
                  </a:lnTo>
                  <a:lnTo>
                    <a:pt x="24" y="0"/>
                  </a:lnTo>
                  <a:lnTo>
                    <a:pt x="17" y="1"/>
                  </a:lnTo>
                  <a:lnTo>
                    <a:pt x="9" y="5"/>
                  </a:lnTo>
                  <a:lnTo>
                    <a:pt x="5" y="8"/>
                  </a:lnTo>
                  <a:lnTo>
                    <a:pt x="2" y="10"/>
                  </a:lnTo>
                  <a:lnTo>
                    <a:pt x="1" y="14"/>
                  </a:lnTo>
                  <a:lnTo>
                    <a:pt x="0" y="18"/>
                  </a:lnTo>
                  <a:lnTo>
                    <a:pt x="0" y="23"/>
                  </a:lnTo>
                  <a:lnTo>
                    <a:pt x="0" y="29"/>
                  </a:lnTo>
                  <a:lnTo>
                    <a:pt x="0" y="29"/>
                  </a:lnTo>
                  <a:lnTo>
                    <a:pt x="6" y="47"/>
                  </a:lnTo>
                  <a:lnTo>
                    <a:pt x="15" y="64"/>
                  </a:lnTo>
                  <a:lnTo>
                    <a:pt x="24" y="82"/>
                  </a:lnTo>
                  <a:lnTo>
                    <a:pt x="36" y="99"/>
                  </a:lnTo>
                  <a:lnTo>
                    <a:pt x="57" y="133"/>
                  </a:lnTo>
                  <a:lnTo>
                    <a:pt x="66" y="150"/>
                  </a:lnTo>
                  <a:lnTo>
                    <a:pt x="75" y="168"/>
                  </a:lnTo>
                  <a:lnTo>
                    <a:pt x="75" y="168"/>
                  </a:lnTo>
                  <a:lnTo>
                    <a:pt x="104" y="240"/>
                  </a:lnTo>
                  <a:lnTo>
                    <a:pt x="119" y="277"/>
                  </a:lnTo>
                  <a:lnTo>
                    <a:pt x="129" y="314"/>
                  </a:lnTo>
                  <a:lnTo>
                    <a:pt x="129" y="314"/>
                  </a:lnTo>
                  <a:lnTo>
                    <a:pt x="140" y="349"/>
                  </a:lnTo>
                  <a:lnTo>
                    <a:pt x="151" y="384"/>
                  </a:lnTo>
                  <a:lnTo>
                    <a:pt x="164" y="418"/>
                  </a:lnTo>
                  <a:lnTo>
                    <a:pt x="181" y="451"/>
                  </a:lnTo>
                  <a:lnTo>
                    <a:pt x="181" y="451"/>
                  </a:lnTo>
                  <a:lnTo>
                    <a:pt x="188" y="465"/>
                  </a:lnTo>
                  <a:lnTo>
                    <a:pt x="194" y="482"/>
                  </a:lnTo>
                  <a:lnTo>
                    <a:pt x="205" y="516"/>
                  </a:lnTo>
                  <a:lnTo>
                    <a:pt x="211" y="533"/>
                  </a:lnTo>
                  <a:lnTo>
                    <a:pt x="219" y="549"/>
                  </a:lnTo>
                  <a:lnTo>
                    <a:pt x="227" y="563"/>
                  </a:lnTo>
                  <a:lnTo>
                    <a:pt x="232" y="569"/>
                  </a:lnTo>
                  <a:lnTo>
                    <a:pt x="238" y="575"/>
                  </a:lnTo>
                  <a:lnTo>
                    <a:pt x="238" y="575"/>
                  </a:lnTo>
                  <a:lnTo>
                    <a:pt x="243" y="578"/>
                  </a:lnTo>
                  <a:lnTo>
                    <a:pt x="247" y="580"/>
                  </a:lnTo>
                  <a:lnTo>
                    <a:pt x="251" y="580"/>
                  </a:lnTo>
                  <a:lnTo>
                    <a:pt x="256" y="580"/>
                  </a:lnTo>
                  <a:lnTo>
                    <a:pt x="260" y="580"/>
                  </a:lnTo>
                  <a:lnTo>
                    <a:pt x="264" y="579"/>
                  </a:lnTo>
                  <a:lnTo>
                    <a:pt x="270" y="574"/>
                  </a:lnTo>
                  <a:lnTo>
                    <a:pt x="276" y="567"/>
                  </a:lnTo>
                  <a:lnTo>
                    <a:pt x="277" y="563"/>
                  </a:lnTo>
                  <a:lnTo>
                    <a:pt x="278" y="558"/>
                  </a:lnTo>
                  <a:lnTo>
                    <a:pt x="277" y="554"/>
                  </a:lnTo>
                  <a:lnTo>
                    <a:pt x="277" y="550"/>
                  </a:lnTo>
                  <a:lnTo>
                    <a:pt x="274" y="546"/>
                  </a:lnTo>
                  <a:lnTo>
                    <a:pt x="270" y="543"/>
                  </a:lnTo>
                  <a:lnTo>
                    <a:pt x="270" y="543"/>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49" name="Freeform 519"/>
            <p:cNvSpPr/>
            <p:nvPr/>
          </p:nvSpPr>
          <p:spPr bwMode="auto">
            <a:xfrm>
              <a:off x="3429001" y="984250"/>
              <a:ext cx="101600" cy="120650"/>
            </a:xfrm>
            <a:custGeom>
              <a:avLst/>
              <a:gdLst/>
              <a:ahLst/>
              <a:cxnLst>
                <a:cxn ang="0">
                  <a:pos x="248" y="90"/>
                </a:cxn>
                <a:cxn ang="0">
                  <a:pos x="241" y="68"/>
                </a:cxn>
                <a:cxn ang="0">
                  <a:pos x="232" y="48"/>
                </a:cxn>
                <a:cxn ang="0">
                  <a:pos x="219" y="33"/>
                </a:cxn>
                <a:cxn ang="0">
                  <a:pos x="204" y="19"/>
                </a:cxn>
                <a:cxn ang="0">
                  <a:pos x="186" y="10"/>
                </a:cxn>
                <a:cxn ang="0">
                  <a:pos x="166" y="4"/>
                </a:cxn>
                <a:cxn ang="0">
                  <a:pos x="122" y="0"/>
                </a:cxn>
                <a:cxn ang="0">
                  <a:pos x="102" y="0"/>
                </a:cxn>
                <a:cxn ang="0">
                  <a:pos x="75" y="4"/>
                </a:cxn>
                <a:cxn ang="0">
                  <a:pos x="57" y="10"/>
                </a:cxn>
                <a:cxn ang="0">
                  <a:pos x="47" y="14"/>
                </a:cxn>
                <a:cxn ang="0">
                  <a:pos x="33" y="26"/>
                </a:cxn>
                <a:cxn ang="0">
                  <a:pos x="24" y="39"/>
                </a:cxn>
                <a:cxn ang="0">
                  <a:pos x="8" y="70"/>
                </a:cxn>
                <a:cxn ang="0">
                  <a:pos x="4" y="78"/>
                </a:cxn>
                <a:cxn ang="0">
                  <a:pos x="2" y="97"/>
                </a:cxn>
                <a:cxn ang="0">
                  <a:pos x="3" y="144"/>
                </a:cxn>
                <a:cxn ang="0">
                  <a:pos x="3" y="281"/>
                </a:cxn>
                <a:cxn ang="0">
                  <a:pos x="4" y="291"/>
                </a:cxn>
                <a:cxn ang="0">
                  <a:pos x="9" y="298"/>
                </a:cxn>
                <a:cxn ang="0">
                  <a:pos x="17" y="302"/>
                </a:cxn>
                <a:cxn ang="0">
                  <a:pos x="33" y="302"/>
                </a:cxn>
                <a:cxn ang="0">
                  <a:pos x="41" y="298"/>
                </a:cxn>
                <a:cxn ang="0">
                  <a:pos x="46" y="291"/>
                </a:cxn>
                <a:cxn ang="0">
                  <a:pos x="47" y="281"/>
                </a:cxn>
                <a:cxn ang="0">
                  <a:pos x="47" y="144"/>
                </a:cxn>
                <a:cxn ang="0">
                  <a:pos x="49" y="98"/>
                </a:cxn>
                <a:cxn ang="0">
                  <a:pos x="53" y="84"/>
                </a:cxn>
                <a:cxn ang="0">
                  <a:pos x="59" y="72"/>
                </a:cxn>
                <a:cxn ang="0">
                  <a:pos x="74" y="56"/>
                </a:cxn>
                <a:cxn ang="0">
                  <a:pos x="89" y="48"/>
                </a:cxn>
                <a:cxn ang="0">
                  <a:pos x="109" y="46"/>
                </a:cxn>
                <a:cxn ang="0">
                  <a:pos x="122" y="46"/>
                </a:cxn>
                <a:cxn ang="0">
                  <a:pos x="145" y="47"/>
                </a:cxn>
                <a:cxn ang="0">
                  <a:pos x="165" y="52"/>
                </a:cxn>
                <a:cxn ang="0">
                  <a:pos x="179" y="61"/>
                </a:cxn>
                <a:cxn ang="0">
                  <a:pos x="190" y="73"/>
                </a:cxn>
                <a:cxn ang="0">
                  <a:pos x="196" y="89"/>
                </a:cxn>
                <a:cxn ang="0">
                  <a:pos x="203" y="127"/>
                </a:cxn>
                <a:cxn ang="0">
                  <a:pos x="204" y="149"/>
                </a:cxn>
                <a:cxn ang="0">
                  <a:pos x="208" y="210"/>
                </a:cxn>
                <a:cxn ang="0">
                  <a:pos x="212" y="274"/>
                </a:cxn>
                <a:cxn ang="0">
                  <a:pos x="212" y="280"/>
                </a:cxn>
                <a:cxn ang="0">
                  <a:pos x="216" y="288"/>
                </a:cxn>
                <a:cxn ang="0">
                  <a:pos x="223" y="293"/>
                </a:cxn>
                <a:cxn ang="0">
                  <a:pos x="234" y="295"/>
                </a:cxn>
                <a:cxn ang="0">
                  <a:pos x="246" y="293"/>
                </a:cxn>
                <a:cxn ang="0">
                  <a:pos x="253" y="288"/>
                </a:cxn>
                <a:cxn ang="0">
                  <a:pos x="257" y="280"/>
                </a:cxn>
                <a:cxn ang="0">
                  <a:pos x="258" y="274"/>
                </a:cxn>
                <a:cxn ang="0">
                  <a:pos x="257" y="182"/>
                </a:cxn>
                <a:cxn ang="0">
                  <a:pos x="251" y="112"/>
                </a:cxn>
                <a:cxn ang="0">
                  <a:pos x="248" y="90"/>
                </a:cxn>
              </a:cxnLst>
              <a:rect l="0" t="0" r="r" b="b"/>
              <a:pathLst>
                <a:path w="258" h="303">
                  <a:moveTo>
                    <a:pt x="248" y="90"/>
                  </a:moveTo>
                  <a:lnTo>
                    <a:pt x="248" y="90"/>
                  </a:lnTo>
                  <a:lnTo>
                    <a:pt x="245" y="78"/>
                  </a:lnTo>
                  <a:lnTo>
                    <a:pt x="241" y="68"/>
                  </a:lnTo>
                  <a:lnTo>
                    <a:pt x="237" y="57"/>
                  </a:lnTo>
                  <a:lnTo>
                    <a:pt x="232" y="48"/>
                  </a:lnTo>
                  <a:lnTo>
                    <a:pt x="225" y="40"/>
                  </a:lnTo>
                  <a:lnTo>
                    <a:pt x="219" y="33"/>
                  </a:lnTo>
                  <a:lnTo>
                    <a:pt x="212" y="26"/>
                  </a:lnTo>
                  <a:lnTo>
                    <a:pt x="204" y="19"/>
                  </a:lnTo>
                  <a:lnTo>
                    <a:pt x="195" y="16"/>
                  </a:lnTo>
                  <a:lnTo>
                    <a:pt x="186" y="10"/>
                  </a:lnTo>
                  <a:lnTo>
                    <a:pt x="177" y="8"/>
                  </a:lnTo>
                  <a:lnTo>
                    <a:pt x="166" y="4"/>
                  </a:lnTo>
                  <a:lnTo>
                    <a:pt x="144" y="1"/>
                  </a:lnTo>
                  <a:lnTo>
                    <a:pt x="122" y="0"/>
                  </a:lnTo>
                  <a:lnTo>
                    <a:pt x="122" y="0"/>
                  </a:lnTo>
                  <a:lnTo>
                    <a:pt x="102" y="0"/>
                  </a:lnTo>
                  <a:lnTo>
                    <a:pt x="84" y="1"/>
                  </a:lnTo>
                  <a:lnTo>
                    <a:pt x="75" y="4"/>
                  </a:lnTo>
                  <a:lnTo>
                    <a:pt x="66" y="6"/>
                  </a:lnTo>
                  <a:lnTo>
                    <a:pt x="57" y="10"/>
                  </a:lnTo>
                  <a:lnTo>
                    <a:pt x="47" y="14"/>
                  </a:lnTo>
                  <a:lnTo>
                    <a:pt x="47" y="14"/>
                  </a:lnTo>
                  <a:lnTo>
                    <a:pt x="40" y="21"/>
                  </a:lnTo>
                  <a:lnTo>
                    <a:pt x="33" y="26"/>
                  </a:lnTo>
                  <a:lnTo>
                    <a:pt x="28" y="33"/>
                  </a:lnTo>
                  <a:lnTo>
                    <a:pt x="24" y="39"/>
                  </a:lnTo>
                  <a:lnTo>
                    <a:pt x="16" y="53"/>
                  </a:lnTo>
                  <a:lnTo>
                    <a:pt x="8" y="70"/>
                  </a:lnTo>
                  <a:lnTo>
                    <a:pt x="8" y="70"/>
                  </a:lnTo>
                  <a:lnTo>
                    <a:pt x="4" y="78"/>
                  </a:lnTo>
                  <a:lnTo>
                    <a:pt x="3" y="87"/>
                  </a:lnTo>
                  <a:lnTo>
                    <a:pt x="2" y="97"/>
                  </a:lnTo>
                  <a:lnTo>
                    <a:pt x="0" y="106"/>
                  </a:lnTo>
                  <a:lnTo>
                    <a:pt x="3" y="144"/>
                  </a:lnTo>
                  <a:lnTo>
                    <a:pt x="3" y="281"/>
                  </a:lnTo>
                  <a:lnTo>
                    <a:pt x="3" y="281"/>
                  </a:lnTo>
                  <a:lnTo>
                    <a:pt x="3" y="286"/>
                  </a:lnTo>
                  <a:lnTo>
                    <a:pt x="4" y="291"/>
                  </a:lnTo>
                  <a:lnTo>
                    <a:pt x="7" y="295"/>
                  </a:lnTo>
                  <a:lnTo>
                    <a:pt x="9" y="298"/>
                  </a:lnTo>
                  <a:lnTo>
                    <a:pt x="13" y="301"/>
                  </a:lnTo>
                  <a:lnTo>
                    <a:pt x="17" y="302"/>
                  </a:lnTo>
                  <a:lnTo>
                    <a:pt x="25" y="303"/>
                  </a:lnTo>
                  <a:lnTo>
                    <a:pt x="33" y="302"/>
                  </a:lnTo>
                  <a:lnTo>
                    <a:pt x="37" y="301"/>
                  </a:lnTo>
                  <a:lnTo>
                    <a:pt x="41" y="298"/>
                  </a:lnTo>
                  <a:lnTo>
                    <a:pt x="43" y="295"/>
                  </a:lnTo>
                  <a:lnTo>
                    <a:pt x="46" y="291"/>
                  </a:lnTo>
                  <a:lnTo>
                    <a:pt x="47" y="286"/>
                  </a:lnTo>
                  <a:lnTo>
                    <a:pt x="47" y="281"/>
                  </a:lnTo>
                  <a:lnTo>
                    <a:pt x="47" y="144"/>
                  </a:lnTo>
                  <a:lnTo>
                    <a:pt x="47" y="144"/>
                  </a:lnTo>
                  <a:lnTo>
                    <a:pt x="47" y="114"/>
                  </a:lnTo>
                  <a:lnTo>
                    <a:pt x="49" y="98"/>
                  </a:lnTo>
                  <a:lnTo>
                    <a:pt x="50" y="90"/>
                  </a:lnTo>
                  <a:lnTo>
                    <a:pt x="53" y="84"/>
                  </a:lnTo>
                  <a:lnTo>
                    <a:pt x="53" y="84"/>
                  </a:lnTo>
                  <a:lnTo>
                    <a:pt x="59" y="72"/>
                  </a:lnTo>
                  <a:lnTo>
                    <a:pt x="66" y="63"/>
                  </a:lnTo>
                  <a:lnTo>
                    <a:pt x="74" y="56"/>
                  </a:lnTo>
                  <a:lnTo>
                    <a:pt x="80" y="52"/>
                  </a:lnTo>
                  <a:lnTo>
                    <a:pt x="89" y="48"/>
                  </a:lnTo>
                  <a:lnTo>
                    <a:pt x="98" y="47"/>
                  </a:lnTo>
                  <a:lnTo>
                    <a:pt x="109" y="46"/>
                  </a:lnTo>
                  <a:lnTo>
                    <a:pt x="122" y="46"/>
                  </a:lnTo>
                  <a:lnTo>
                    <a:pt x="122" y="46"/>
                  </a:lnTo>
                  <a:lnTo>
                    <a:pt x="135" y="46"/>
                  </a:lnTo>
                  <a:lnTo>
                    <a:pt x="145" y="47"/>
                  </a:lnTo>
                  <a:lnTo>
                    <a:pt x="156" y="50"/>
                  </a:lnTo>
                  <a:lnTo>
                    <a:pt x="165" y="52"/>
                  </a:lnTo>
                  <a:lnTo>
                    <a:pt x="173" y="56"/>
                  </a:lnTo>
                  <a:lnTo>
                    <a:pt x="179" y="61"/>
                  </a:lnTo>
                  <a:lnTo>
                    <a:pt x="185" y="67"/>
                  </a:lnTo>
                  <a:lnTo>
                    <a:pt x="190" y="73"/>
                  </a:lnTo>
                  <a:lnTo>
                    <a:pt x="194" y="81"/>
                  </a:lnTo>
                  <a:lnTo>
                    <a:pt x="196" y="89"/>
                  </a:lnTo>
                  <a:lnTo>
                    <a:pt x="202" y="106"/>
                  </a:lnTo>
                  <a:lnTo>
                    <a:pt x="203" y="127"/>
                  </a:lnTo>
                  <a:lnTo>
                    <a:pt x="204" y="149"/>
                  </a:lnTo>
                  <a:lnTo>
                    <a:pt x="204" y="149"/>
                  </a:lnTo>
                  <a:lnTo>
                    <a:pt x="206" y="179"/>
                  </a:lnTo>
                  <a:lnTo>
                    <a:pt x="208" y="210"/>
                  </a:lnTo>
                  <a:lnTo>
                    <a:pt x="211" y="242"/>
                  </a:lnTo>
                  <a:lnTo>
                    <a:pt x="212" y="274"/>
                  </a:lnTo>
                  <a:lnTo>
                    <a:pt x="212" y="274"/>
                  </a:lnTo>
                  <a:lnTo>
                    <a:pt x="212" y="280"/>
                  </a:lnTo>
                  <a:lnTo>
                    <a:pt x="214" y="284"/>
                  </a:lnTo>
                  <a:lnTo>
                    <a:pt x="216" y="288"/>
                  </a:lnTo>
                  <a:lnTo>
                    <a:pt x="219" y="290"/>
                  </a:lnTo>
                  <a:lnTo>
                    <a:pt x="223" y="293"/>
                  </a:lnTo>
                  <a:lnTo>
                    <a:pt x="227" y="294"/>
                  </a:lnTo>
                  <a:lnTo>
                    <a:pt x="234" y="295"/>
                  </a:lnTo>
                  <a:lnTo>
                    <a:pt x="242" y="294"/>
                  </a:lnTo>
                  <a:lnTo>
                    <a:pt x="246" y="293"/>
                  </a:lnTo>
                  <a:lnTo>
                    <a:pt x="250" y="290"/>
                  </a:lnTo>
                  <a:lnTo>
                    <a:pt x="253" y="288"/>
                  </a:lnTo>
                  <a:lnTo>
                    <a:pt x="255" y="284"/>
                  </a:lnTo>
                  <a:lnTo>
                    <a:pt x="257" y="280"/>
                  </a:lnTo>
                  <a:lnTo>
                    <a:pt x="258" y="274"/>
                  </a:lnTo>
                  <a:lnTo>
                    <a:pt x="258" y="274"/>
                  </a:lnTo>
                  <a:lnTo>
                    <a:pt x="257" y="229"/>
                  </a:lnTo>
                  <a:lnTo>
                    <a:pt x="257" y="182"/>
                  </a:lnTo>
                  <a:lnTo>
                    <a:pt x="253" y="136"/>
                  </a:lnTo>
                  <a:lnTo>
                    <a:pt x="251" y="112"/>
                  </a:lnTo>
                  <a:lnTo>
                    <a:pt x="248" y="90"/>
                  </a:lnTo>
                  <a:lnTo>
                    <a:pt x="248" y="90"/>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50" name="Freeform 520"/>
            <p:cNvSpPr/>
            <p:nvPr/>
          </p:nvSpPr>
          <p:spPr bwMode="auto">
            <a:xfrm>
              <a:off x="3425826" y="1157288"/>
              <a:ext cx="25400" cy="434975"/>
            </a:xfrm>
            <a:custGeom>
              <a:avLst/>
              <a:gdLst/>
              <a:ahLst/>
              <a:cxnLst>
                <a:cxn ang="0">
                  <a:pos x="56" y="777"/>
                </a:cxn>
                <a:cxn ang="0">
                  <a:pos x="59" y="715"/>
                </a:cxn>
                <a:cxn ang="0">
                  <a:pos x="63" y="624"/>
                </a:cxn>
                <a:cxn ang="0">
                  <a:pos x="63" y="562"/>
                </a:cxn>
                <a:cxn ang="0">
                  <a:pos x="60" y="532"/>
                </a:cxn>
                <a:cxn ang="0">
                  <a:pos x="58" y="466"/>
                </a:cxn>
                <a:cxn ang="0">
                  <a:pos x="59" y="267"/>
                </a:cxn>
                <a:cxn ang="0">
                  <a:pos x="58" y="237"/>
                </a:cxn>
                <a:cxn ang="0">
                  <a:pos x="52" y="145"/>
                </a:cxn>
                <a:cxn ang="0">
                  <a:pos x="46" y="54"/>
                </a:cxn>
                <a:cxn ang="0">
                  <a:pos x="46" y="22"/>
                </a:cxn>
                <a:cxn ang="0">
                  <a:pos x="43" y="13"/>
                </a:cxn>
                <a:cxn ang="0">
                  <a:pos x="38" y="7"/>
                </a:cxn>
                <a:cxn ang="0">
                  <a:pos x="31" y="1"/>
                </a:cxn>
                <a:cxn ang="0">
                  <a:pos x="14" y="1"/>
                </a:cxn>
                <a:cxn ang="0">
                  <a:pos x="7" y="7"/>
                </a:cxn>
                <a:cxn ang="0">
                  <a:pos x="1" y="13"/>
                </a:cxn>
                <a:cxn ang="0">
                  <a:pos x="0" y="22"/>
                </a:cxn>
                <a:cxn ang="0">
                  <a:pos x="0" y="54"/>
                </a:cxn>
                <a:cxn ang="0">
                  <a:pos x="5" y="145"/>
                </a:cxn>
                <a:cxn ang="0">
                  <a:pos x="13" y="267"/>
                </a:cxn>
                <a:cxn ang="0">
                  <a:pos x="13" y="334"/>
                </a:cxn>
                <a:cxn ang="0">
                  <a:pos x="12" y="466"/>
                </a:cxn>
                <a:cxn ang="0">
                  <a:pos x="14" y="532"/>
                </a:cxn>
                <a:cxn ang="0">
                  <a:pos x="17" y="562"/>
                </a:cxn>
                <a:cxn ang="0">
                  <a:pos x="16" y="655"/>
                </a:cxn>
                <a:cxn ang="0">
                  <a:pos x="12" y="747"/>
                </a:cxn>
                <a:cxn ang="0">
                  <a:pos x="11" y="777"/>
                </a:cxn>
                <a:cxn ang="0">
                  <a:pos x="16" y="872"/>
                </a:cxn>
                <a:cxn ang="0">
                  <a:pos x="18" y="949"/>
                </a:cxn>
                <a:cxn ang="0">
                  <a:pos x="17" y="966"/>
                </a:cxn>
                <a:cxn ang="0">
                  <a:pos x="14" y="1021"/>
                </a:cxn>
                <a:cxn ang="0">
                  <a:pos x="14" y="1076"/>
                </a:cxn>
                <a:cxn ang="0">
                  <a:pos x="17" y="1087"/>
                </a:cxn>
                <a:cxn ang="0">
                  <a:pos x="22" y="1093"/>
                </a:cxn>
                <a:cxn ang="0">
                  <a:pos x="29" y="1097"/>
                </a:cxn>
                <a:cxn ang="0">
                  <a:pos x="46" y="1097"/>
                </a:cxn>
                <a:cxn ang="0">
                  <a:pos x="54" y="1093"/>
                </a:cxn>
                <a:cxn ang="0">
                  <a:pos x="59" y="1087"/>
                </a:cxn>
                <a:cxn ang="0">
                  <a:pos x="60" y="1076"/>
                </a:cxn>
                <a:cxn ang="0">
                  <a:pos x="62" y="1048"/>
                </a:cxn>
                <a:cxn ang="0">
                  <a:pos x="64" y="987"/>
                </a:cxn>
                <a:cxn ang="0">
                  <a:pos x="64" y="959"/>
                </a:cxn>
                <a:cxn ang="0">
                  <a:pos x="60" y="867"/>
                </a:cxn>
                <a:cxn ang="0">
                  <a:pos x="56" y="777"/>
                </a:cxn>
              </a:cxnLst>
              <a:rect l="0" t="0" r="r" b="b"/>
              <a:pathLst>
                <a:path w="64" h="1099">
                  <a:moveTo>
                    <a:pt x="56" y="777"/>
                  </a:moveTo>
                  <a:lnTo>
                    <a:pt x="56" y="777"/>
                  </a:lnTo>
                  <a:lnTo>
                    <a:pt x="58" y="747"/>
                  </a:lnTo>
                  <a:lnTo>
                    <a:pt x="59" y="715"/>
                  </a:lnTo>
                  <a:lnTo>
                    <a:pt x="62" y="655"/>
                  </a:lnTo>
                  <a:lnTo>
                    <a:pt x="63" y="624"/>
                  </a:lnTo>
                  <a:lnTo>
                    <a:pt x="63" y="594"/>
                  </a:lnTo>
                  <a:lnTo>
                    <a:pt x="63" y="562"/>
                  </a:lnTo>
                  <a:lnTo>
                    <a:pt x="60" y="532"/>
                  </a:lnTo>
                  <a:lnTo>
                    <a:pt x="60" y="532"/>
                  </a:lnTo>
                  <a:lnTo>
                    <a:pt x="59" y="498"/>
                  </a:lnTo>
                  <a:lnTo>
                    <a:pt x="58" y="466"/>
                  </a:lnTo>
                  <a:lnTo>
                    <a:pt x="56" y="399"/>
                  </a:lnTo>
                  <a:lnTo>
                    <a:pt x="59" y="267"/>
                  </a:lnTo>
                  <a:lnTo>
                    <a:pt x="59" y="267"/>
                  </a:lnTo>
                  <a:lnTo>
                    <a:pt x="58" y="237"/>
                  </a:lnTo>
                  <a:lnTo>
                    <a:pt x="56" y="205"/>
                  </a:lnTo>
                  <a:lnTo>
                    <a:pt x="52" y="145"/>
                  </a:lnTo>
                  <a:lnTo>
                    <a:pt x="47" y="84"/>
                  </a:lnTo>
                  <a:lnTo>
                    <a:pt x="46" y="54"/>
                  </a:lnTo>
                  <a:lnTo>
                    <a:pt x="46" y="22"/>
                  </a:lnTo>
                  <a:lnTo>
                    <a:pt x="46" y="22"/>
                  </a:lnTo>
                  <a:lnTo>
                    <a:pt x="45" y="17"/>
                  </a:lnTo>
                  <a:lnTo>
                    <a:pt x="43" y="13"/>
                  </a:lnTo>
                  <a:lnTo>
                    <a:pt x="41" y="9"/>
                  </a:lnTo>
                  <a:lnTo>
                    <a:pt x="38" y="7"/>
                  </a:lnTo>
                  <a:lnTo>
                    <a:pt x="35" y="4"/>
                  </a:lnTo>
                  <a:lnTo>
                    <a:pt x="31" y="1"/>
                  </a:lnTo>
                  <a:lnTo>
                    <a:pt x="22" y="0"/>
                  </a:lnTo>
                  <a:lnTo>
                    <a:pt x="14" y="1"/>
                  </a:lnTo>
                  <a:lnTo>
                    <a:pt x="11" y="4"/>
                  </a:lnTo>
                  <a:lnTo>
                    <a:pt x="7" y="7"/>
                  </a:lnTo>
                  <a:lnTo>
                    <a:pt x="4" y="9"/>
                  </a:lnTo>
                  <a:lnTo>
                    <a:pt x="1" y="13"/>
                  </a:lnTo>
                  <a:lnTo>
                    <a:pt x="0" y="17"/>
                  </a:lnTo>
                  <a:lnTo>
                    <a:pt x="0" y="22"/>
                  </a:lnTo>
                  <a:lnTo>
                    <a:pt x="0" y="22"/>
                  </a:lnTo>
                  <a:lnTo>
                    <a:pt x="0" y="54"/>
                  </a:lnTo>
                  <a:lnTo>
                    <a:pt x="1" y="84"/>
                  </a:lnTo>
                  <a:lnTo>
                    <a:pt x="5" y="145"/>
                  </a:lnTo>
                  <a:lnTo>
                    <a:pt x="11" y="205"/>
                  </a:lnTo>
                  <a:lnTo>
                    <a:pt x="13" y="267"/>
                  </a:lnTo>
                  <a:lnTo>
                    <a:pt x="13" y="267"/>
                  </a:lnTo>
                  <a:lnTo>
                    <a:pt x="13" y="334"/>
                  </a:lnTo>
                  <a:lnTo>
                    <a:pt x="12" y="399"/>
                  </a:lnTo>
                  <a:lnTo>
                    <a:pt x="12" y="466"/>
                  </a:lnTo>
                  <a:lnTo>
                    <a:pt x="13" y="498"/>
                  </a:lnTo>
                  <a:lnTo>
                    <a:pt x="14" y="532"/>
                  </a:lnTo>
                  <a:lnTo>
                    <a:pt x="14" y="532"/>
                  </a:lnTo>
                  <a:lnTo>
                    <a:pt x="17" y="562"/>
                  </a:lnTo>
                  <a:lnTo>
                    <a:pt x="17" y="594"/>
                  </a:lnTo>
                  <a:lnTo>
                    <a:pt x="16" y="655"/>
                  </a:lnTo>
                  <a:lnTo>
                    <a:pt x="13" y="715"/>
                  </a:lnTo>
                  <a:lnTo>
                    <a:pt x="12" y="747"/>
                  </a:lnTo>
                  <a:lnTo>
                    <a:pt x="11" y="777"/>
                  </a:lnTo>
                  <a:lnTo>
                    <a:pt x="11" y="777"/>
                  </a:lnTo>
                  <a:lnTo>
                    <a:pt x="13" y="816"/>
                  </a:lnTo>
                  <a:lnTo>
                    <a:pt x="16" y="872"/>
                  </a:lnTo>
                  <a:lnTo>
                    <a:pt x="18" y="927"/>
                  </a:lnTo>
                  <a:lnTo>
                    <a:pt x="18" y="949"/>
                  </a:lnTo>
                  <a:lnTo>
                    <a:pt x="17" y="966"/>
                  </a:lnTo>
                  <a:lnTo>
                    <a:pt x="17" y="966"/>
                  </a:lnTo>
                  <a:lnTo>
                    <a:pt x="16" y="994"/>
                  </a:lnTo>
                  <a:lnTo>
                    <a:pt x="14" y="1021"/>
                  </a:lnTo>
                  <a:lnTo>
                    <a:pt x="14" y="1076"/>
                  </a:lnTo>
                  <a:lnTo>
                    <a:pt x="14" y="1076"/>
                  </a:lnTo>
                  <a:lnTo>
                    <a:pt x="16" y="1082"/>
                  </a:lnTo>
                  <a:lnTo>
                    <a:pt x="17" y="1087"/>
                  </a:lnTo>
                  <a:lnTo>
                    <a:pt x="20" y="1091"/>
                  </a:lnTo>
                  <a:lnTo>
                    <a:pt x="22" y="1093"/>
                  </a:lnTo>
                  <a:lnTo>
                    <a:pt x="25" y="1096"/>
                  </a:lnTo>
                  <a:lnTo>
                    <a:pt x="29" y="1097"/>
                  </a:lnTo>
                  <a:lnTo>
                    <a:pt x="38" y="1099"/>
                  </a:lnTo>
                  <a:lnTo>
                    <a:pt x="46" y="1097"/>
                  </a:lnTo>
                  <a:lnTo>
                    <a:pt x="50" y="1096"/>
                  </a:lnTo>
                  <a:lnTo>
                    <a:pt x="54" y="1093"/>
                  </a:lnTo>
                  <a:lnTo>
                    <a:pt x="56" y="1091"/>
                  </a:lnTo>
                  <a:lnTo>
                    <a:pt x="59" y="1087"/>
                  </a:lnTo>
                  <a:lnTo>
                    <a:pt x="60" y="1082"/>
                  </a:lnTo>
                  <a:lnTo>
                    <a:pt x="60" y="1076"/>
                  </a:lnTo>
                  <a:lnTo>
                    <a:pt x="60" y="1076"/>
                  </a:lnTo>
                  <a:lnTo>
                    <a:pt x="62" y="1048"/>
                  </a:lnTo>
                  <a:lnTo>
                    <a:pt x="63" y="1017"/>
                  </a:lnTo>
                  <a:lnTo>
                    <a:pt x="64" y="987"/>
                  </a:lnTo>
                  <a:lnTo>
                    <a:pt x="64" y="959"/>
                  </a:lnTo>
                  <a:lnTo>
                    <a:pt x="64" y="959"/>
                  </a:lnTo>
                  <a:lnTo>
                    <a:pt x="63" y="921"/>
                  </a:lnTo>
                  <a:lnTo>
                    <a:pt x="60" y="867"/>
                  </a:lnTo>
                  <a:lnTo>
                    <a:pt x="58" y="815"/>
                  </a:lnTo>
                  <a:lnTo>
                    <a:pt x="56" y="777"/>
                  </a:lnTo>
                  <a:lnTo>
                    <a:pt x="56" y="77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51" name="Freeform 521"/>
            <p:cNvSpPr/>
            <p:nvPr/>
          </p:nvSpPr>
          <p:spPr bwMode="auto">
            <a:xfrm>
              <a:off x="3509963" y="1157288"/>
              <a:ext cx="25400" cy="434975"/>
            </a:xfrm>
            <a:custGeom>
              <a:avLst/>
              <a:gdLst/>
              <a:ahLst/>
              <a:cxnLst>
                <a:cxn ang="0">
                  <a:pos x="8" y="777"/>
                </a:cxn>
                <a:cxn ang="0">
                  <a:pos x="6" y="715"/>
                </a:cxn>
                <a:cxn ang="0">
                  <a:pos x="2" y="624"/>
                </a:cxn>
                <a:cxn ang="0">
                  <a:pos x="2" y="562"/>
                </a:cxn>
                <a:cxn ang="0">
                  <a:pos x="4" y="532"/>
                </a:cxn>
                <a:cxn ang="0">
                  <a:pos x="8" y="466"/>
                </a:cxn>
                <a:cxn ang="0">
                  <a:pos x="6" y="267"/>
                </a:cxn>
                <a:cxn ang="0">
                  <a:pos x="7" y="237"/>
                </a:cxn>
                <a:cxn ang="0">
                  <a:pos x="12" y="145"/>
                </a:cxn>
                <a:cxn ang="0">
                  <a:pos x="19" y="54"/>
                </a:cxn>
                <a:cxn ang="0">
                  <a:pos x="19" y="22"/>
                </a:cxn>
                <a:cxn ang="0">
                  <a:pos x="21" y="13"/>
                </a:cxn>
                <a:cxn ang="0">
                  <a:pos x="27" y="7"/>
                </a:cxn>
                <a:cxn ang="0">
                  <a:pos x="33" y="1"/>
                </a:cxn>
                <a:cxn ang="0">
                  <a:pos x="50" y="1"/>
                </a:cxn>
                <a:cxn ang="0">
                  <a:pos x="58" y="7"/>
                </a:cxn>
                <a:cxn ang="0">
                  <a:pos x="63" y="13"/>
                </a:cxn>
                <a:cxn ang="0">
                  <a:pos x="64" y="22"/>
                </a:cxn>
                <a:cxn ang="0">
                  <a:pos x="64" y="54"/>
                </a:cxn>
                <a:cxn ang="0">
                  <a:pos x="59" y="145"/>
                </a:cxn>
                <a:cxn ang="0">
                  <a:pos x="51" y="267"/>
                </a:cxn>
                <a:cxn ang="0">
                  <a:pos x="51" y="334"/>
                </a:cxn>
                <a:cxn ang="0">
                  <a:pos x="53" y="466"/>
                </a:cxn>
                <a:cxn ang="0">
                  <a:pos x="50" y="532"/>
                </a:cxn>
                <a:cxn ang="0">
                  <a:pos x="47" y="562"/>
                </a:cxn>
                <a:cxn ang="0">
                  <a:pos x="49" y="655"/>
                </a:cxn>
                <a:cxn ang="0">
                  <a:pos x="53" y="747"/>
                </a:cxn>
                <a:cxn ang="0">
                  <a:pos x="54" y="777"/>
                </a:cxn>
                <a:cxn ang="0">
                  <a:pos x="49" y="872"/>
                </a:cxn>
                <a:cxn ang="0">
                  <a:pos x="46" y="949"/>
                </a:cxn>
                <a:cxn ang="0">
                  <a:pos x="47" y="966"/>
                </a:cxn>
                <a:cxn ang="0">
                  <a:pos x="50" y="1021"/>
                </a:cxn>
                <a:cxn ang="0">
                  <a:pos x="50" y="1076"/>
                </a:cxn>
                <a:cxn ang="0">
                  <a:pos x="47" y="1087"/>
                </a:cxn>
                <a:cxn ang="0">
                  <a:pos x="42" y="1093"/>
                </a:cxn>
                <a:cxn ang="0">
                  <a:pos x="36" y="1097"/>
                </a:cxn>
                <a:cxn ang="0">
                  <a:pos x="19" y="1097"/>
                </a:cxn>
                <a:cxn ang="0">
                  <a:pos x="11" y="1093"/>
                </a:cxn>
                <a:cxn ang="0">
                  <a:pos x="6" y="1087"/>
                </a:cxn>
                <a:cxn ang="0">
                  <a:pos x="4" y="1076"/>
                </a:cxn>
                <a:cxn ang="0">
                  <a:pos x="3" y="1048"/>
                </a:cxn>
                <a:cxn ang="0">
                  <a:pos x="0" y="987"/>
                </a:cxn>
                <a:cxn ang="0">
                  <a:pos x="0" y="959"/>
                </a:cxn>
                <a:cxn ang="0">
                  <a:pos x="4" y="867"/>
                </a:cxn>
                <a:cxn ang="0">
                  <a:pos x="8" y="777"/>
                </a:cxn>
              </a:cxnLst>
              <a:rect l="0" t="0" r="r" b="b"/>
              <a:pathLst>
                <a:path w="64" h="1099">
                  <a:moveTo>
                    <a:pt x="8" y="777"/>
                  </a:moveTo>
                  <a:lnTo>
                    <a:pt x="8" y="777"/>
                  </a:lnTo>
                  <a:lnTo>
                    <a:pt x="7" y="747"/>
                  </a:lnTo>
                  <a:lnTo>
                    <a:pt x="6" y="715"/>
                  </a:lnTo>
                  <a:lnTo>
                    <a:pt x="3" y="655"/>
                  </a:lnTo>
                  <a:lnTo>
                    <a:pt x="2" y="624"/>
                  </a:lnTo>
                  <a:lnTo>
                    <a:pt x="2" y="594"/>
                  </a:lnTo>
                  <a:lnTo>
                    <a:pt x="2" y="562"/>
                  </a:lnTo>
                  <a:lnTo>
                    <a:pt x="4" y="532"/>
                  </a:lnTo>
                  <a:lnTo>
                    <a:pt x="4" y="532"/>
                  </a:lnTo>
                  <a:lnTo>
                    <a:pt x="6" y="498"/>
                  </a:lnTo>
                  <a:lnTo>
                    <a:pt x="8" y="466"/>
                  </a:lnTo>
                  <a:lnTo>
                    <a:pt x="8" y="399"/>
                  </a:lnTo>
                  <a:lnTo>
                    <a:pt x="6" y="267"/>
                  </a:lnTo>
                  <a:lnTo>
                    <a:pt x="6" y="267"/>
                  </a:lnTo>
                  <a:lnTo>
                    <a:pt x="7" y="237"/>
                  </a:lnTo>
                  <a:lnTo>
                    <a:pt x="8" y="205"/>
                  </a:lnTo>
                  <a:lnTo>
                    <a:pt x="12" y="145"/>
                  </a:lnTo>
                  <a:lnTo>
                    <a:pt x="17" y="84"/>
                  </a:lnTo>
                  <a:lnTo>
                    <a:pt x="19" y="54"/>
                  </a:lnTo>
                  <a:lnTo>
                    <a:pt x="19" y="22"/>
                  </a:lnTo>
                  <a:lnTo>
                    <a:pt x="19" y="22"/>
                  </a:lnTo>
                  <a:lnTo>
                    <a:pt x="20" y="17"/>
                  </a:lnTo>
                  <a:lnTo>
                    <a:pt x="21" y="13"/>
                  </a:lnTo>
                  <a:lnTo>
                    <a:pt x="24" y="9"/>
                  </a:lnTo>
                  <a:lnTo>
                    <a:pt x="27" y="7"/>
                  </a:lnTo>
                  <a:lnTo>
                    <a:pt x="29" y="4"/>
                  </a:lnTo>
                  <a:lnTo>
                    <a:pt x="33" y="1"/>
                  </a:lnTo>
                  <a:lnTo>
                    <a:pt x="42" y="0"/>
                  </a:lnTo>
                  <a:lnTo>
                    <a:pt x="50" y="1"/>
                  </a:lnTo>
                  <a:lnTo>
                    <a:pt x="54" y="4"/>
                  </a:lnTo>
                  <a:lnTo>
                    <a:pt x="58" y="7"/>
                  </a:lnTo>
                  <a:lnTo>
                    <a:pt x="61" y="9"/>
                  </a:lnTo>
                  <a:lnTo>
                    <a:pt x="63" y="13"/>
                  </a:lnTo>
                  <a:lnTo>
                    <a:pt x="64" y="17"/>
                  </a:lnTo>
                  <a:lnTo>
                    <a:pt x="64" y="22"/>
                  </a:lnTo>
                  <a:lnTo>
                    <a:pt x="64" y="22"/>
                  </a:lnTo>
                  <a:lnTo>
                    <a:pt x="64" y="54"/>
                  </a:lnTo>
                  <a:lnTo>
                    <a:pt x="63" y="84"/>
                  </a:lnTo>
                  <a:lnTo>
                    <a:pt x="59" y="145"/>
                  </a:lnTo>
                  <a:lnTo>
                    <a:pt x="54" y="205"/>
                  </a:lnTo>
                  <a:lnTo>
                    <a:pt x="51" y="267"/>
                  </a:lnTo>
                  <a:lnTo>
                    <a:pt x="51" y="267"/>
                  </a:lnTo>
                  <a:lnTo>
                    <a:pt x="51" y="334"/>
                  </a:lnTo>
                  <a:lnTo>
                    <a:pt x="53" y="399"/>
                  </a:lnTo>
                  <a:lnTo>
                    <a:pt x="53" y="466"/>
                  </a:lnTo>
                  <a:lnTo>
                    <a:pt x="51" y="498"/>
                  </a:lnTo>
                  <a:lnTo>
                    <a:pt x="50" y="532"/>
                  </a:lnTo>
                  <a:lnTo>
                    <a:pt x="50" y="532"/>
                  </a:lnTo>
                  <a:lnTo>
                    <a:pt x="47" y="562"/>
                  </a:lnTo>
                  <a:lnTo>
                    <a:pt x="47" y="594"/>
                  </a:lnTo>
                  <a:lnTo>
                    <a:pt x="49" y="655"/>
                  </a:lnTo>
                  <a:lnTo>
                    <a:pt x="51" y="715"/>
                  </a:lnTo>
                  <a:lnTo>
                    <a:pt x="53" y="747"/>
                  </a:lnTo>
                  <a:lnTo>
                    <a:pt x="54" y="777"/>
                  </a:lnTo>
                  <a:lnTo>
                    <a:pt x="54" y="777"/>
                  </a:lnTo>
                  <a:lnTo>
                    <a:pt x="51" y="816"/>
                  </a:lnTo>
                  <a:lnTo>
                    <a:pt x="49" y="872"/>
                  </a:lnTo>
                  <a:lnTo>
                    <a:pt x="46" y="927"/>
                  </a:lnTo>
                  <a:lnTo>
                    <a:pt x="46" y="949"/>
                  </a:lnTo>
                  <a:lnTo>
                    <a:pt x="47" y="966"/>
                  </a:lnTo>
                  <a:lnTo>
                    <a:pt x="47" y="966"/>
                  </a:lnTo>
                  <a:lnTo>
                    <a:pt x="49" y="994"/>
                  </a:lnTo>
                  <a:lnTo>
                    <a:pt x="50" y="1021"/>
                  </a:lnTo>
                  <a:lnTo>
                    <a:pt x="50" y="1076"/>
                  </a:lnTo>
                  <a:lnTo>
                    <a:pt x="50" y="1076"/>
                  </a:lnTo>
                  <a:lnTo>
                    <a:pt x="49" y="1082"/>
                  </a:lnTo>
                  <a:lnTo>
                    <a:pt x="47" y="1087"/>
                  </a:lnTo>
                  <a:lnTo>
                    <a:pt x="45" y="1091"/>
                  </a:lnTo>
                  <a:lnTo>
                    <a:pt x="42" y="1093"/>
                  </a:lnTo>
                  <a:lnTo>
                    <a:pt x="40" y="1096"/>
                  </a:lnTo>
                  <a:lnTo>
                    <a:pt x="36" y="1097"/>
                  </a:lnTo>
                  <a:lnTo>
                    <a:pt x="27" y="1099"/>
                  </a:lnTo>
                  <a:lnTo>
                    <a:pt x="19" y="1097"/>
                  </a:lnTo>
                  <a:lnTo>
                    <a:pt x="15" y="1096"/>
                  </a:lnTo>
                  <a:lnTo>
                    <a:pt x="11" y="1093"/>
                  </a:lnTo>
                  <a:lnTo>
                    <a:pt x="8" y="1091"/>
                  </a:lnTo>
                  <a:lnTo>
                    <a:pt x="6" y="1087"/>
                  </a:lnTo>
                  <a:lnTo>
                    <a:pt x="4" y="1082"/>
                  </a:lnTo>
                  <a:lnTo>
                    <a:pt x="4" y="1076"/>
                  </a:lnTo>
                  <a:lnTo>
                    <a:pt x="4" y="1076"/>
                  </a:lnTo>
                  <a:lnTo>
                    <a:pt x="3" y="1048"/>
                  </a:lnTo>
                  <a:lnTo>
                    <a:pt x="2" y="1017"/>
                  </a:lnTo>
                  <a:lnTo>
                    <a:pt x="0" y="987"/>
                  </a:lnTo>
                  <a:lnTo>
                    <a:pt x="0" y="959"/>
                  </a:lnTo>
                  <a:lnTo>
                    <a:pt x="0" y="959"/>
                  </a:lnTo>
                  <a:lnTo>
                    <a:pt x="2" y="921"/>
                  </a:lnTo>
                  <a:lnTo>
                    <a:pt x="4" y="867"/>
                  </a:lnTo>
                  <a:lnTo>
                    <a:pt x="7" y="815"/>
                  </a:lnTo>
                  <a:lnTo>
                    <a:pt x="8" y="777"/>
                  </a:lnTo>
                  <a:lnTo>
                    <a:pt x="8" y="777"/>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sp>
          <p:nvSpPr>
            <p:cNvPr id="252" name="Freeform 522"/>
            <p:cNvSpPr>
              <a:spLocks noEditPoints="1"/>
            </p:cNvSpPr>
            <p:nvPr/>
          </p:nvSpPr>
          <p:spPr bwMode="auto">
            <a:xfrm>
              <a:off x="3327401" y="1573213"/>
              <a:ext cx="307975" cy="87313"/>
            </a:xfrm>
            <a:custGeom>
              <a:avLst/>
              <a:gdLst/>
              <a:ahLst/>
              <a:cxnLst>
                <a:cxn ang="0">
                  <a:pos x="776" y="155"/>
                </a:cxn>
                <a:cxn ang="0">
                  <a:pos x="769" y="136"/>
                </a:cxn>
                <a:cxn ang="0">
                  <a:pos x="752" y="98"/>
                </a:cxn>
                <a:cxn ang="0">
                  <a:pos x="727" y="68"/>
                </a:cxn>
                <a:cxn ang="0">
                  <a:pos x="694" y="44"/>
                </a:cxn>
                <a:cxn ang="0">
                  <a:pos x="645" y="22"/>
                </a:cxn>
                <a:cxn ang="0">
                  <a:pos x="560" y="5"/>
                </a:cxn>
                <a:cxn ang="0">
                  <a:pos x="445" y="0"/>
                </a:cxn>
                <a:cxn ang="0">
                  <a:pos x="327" y="1"/>
                </a:cxn>
                <a:cxn ang="0">
                  <a:pos x="226" y="9"/>
                </a:cxn>
                <a:cxn ang="0">
                  <a:pos x="127" y="27"/>
                </a:cxn>
                <a:cxn ang="0">
                  <a:pos x="80" y="43"/>
                </a:cxn>
                <a:cxn ang="0">
                  <a:pos x="50" y="61"/>
                </a:cxn>
                <a:cxn ang="0">
                  <a:pos x="26" y="85"/>
                </a:cxn>
                <a:cxn ang="0">
                  <a:pos x="9" y="116"/>
                </a:cxn>
                <a:cxn ang="0">
                  <a:pos x="4" y="153"/>
                </a:cxn>
                <a:cxn ang="0">
                  <a:pos x="4" y="157"/>
                </a:cxn>
                <a:cxn ang="0">
                  <a:pos x="0" y="171"/>
                </a:cxn>
                <a:cxn ang="0">
                  <a:pos x="6" y="184"/>
                </a:cxn>
                <a:cxn ang="0">
                  <a:pos x="16" y="191"/>
                </a:cxn>
                <a:cxn ang="0">
                  <a:pos x="77" y="201"/>
                </a:cxn>
                <a:cxn ang="0">
                  <a:pos x="140" y="203"/>
                </a:cxn>
                <a:cxn ang="0">
                  <a:pos x="380" y="206"/>
                </a:cxn>
                <a:cxn ang="0">
                  <a:pos x="522" y="214"/>
                </a:cxn>
                <a:cxn ang="0">
                  <a:pos x="663" y="217"/>
                </a:cxn>
                <a:cxn ang="0">
                  <a:pos x="732" y="210"/>
                </a:cxn>
                <a:cxn ang="0">
                  <a:pos x="762" y="203"/>
                </a:cxn>
                <a:cxn ang="0">
                  <a:pos x="772" y="184"/>
                </a:cxn>
                <a:cxn ang="0">
                  <a:pos x="772" y="178"/>
                </a:cxn>
                <a:cxn ang="0">
                  <a:pos x="776" y="165"/>
                </a:cxn>
                <a:cxn ang="0">
                  <a:pos x="380" y="161"/>
                </a:cxn>
                <a:cxn ang="0">
                  <a:pos x="230" y="161"/>
                </a:cxn>
                <a:cxn ang="0">
                  <a:pos x="115" y="158"/>
                </a:cxn>
                <a:cxn ang="0">
                  <a:pos x="50" y="152"/>
                </a:cxn>
                <a:cxn ang="0">
                  <a:pos x="55" y="127"/>
                </a:cxn>
                <a:cxn ang="0">
                  <a:pos x="76" y="99"/>
                </a:cxn>
                <a:cxn ang="0">
                  <a:pos x="108" y="82"/>
                </a:cxn>
                <a:cxn ang="0">
                  <a:pos x="206" y="56"/>
                </a:cxn>
                <a:cxn ang="0">
                  <a:pos x="231" y="52"/>
                </a:cxn>
                <a:cxn ang="0">
                  <a:pos x="307" y="52"/>
                </a:cxn>
                <a:cxn ang="0">
                  <a:pos x="373" y="47"/>
                </a:cxn>
                <a:cxn ang="0">
                  <a:pos x="437" y="44"/>
                </a:cxn>
                <a:cxn ang="0">
                  <a:pos x="539" y="47"/>
                </a:cxn>
                <a:cxn ang="0">
                  <a:pos x="615" y="60"/>
                </a:cxn>
                <a:cxn ang="0">
                  <a:pos x="670" y="82"/>
                </a:cxn>
                <a:cxn ang="0">
                  <a:pos x="697" y="103"/>
                </a:cxn>
                <a:cxn ang="0">
                  <a:pos x="717" y="131"/>
                </a:cxn>
                <a:cxn ang="0">
                  <a:pos x="730" y="165"/>
                </a:cxn>
                <a:cxn ang="0">
                  <a:pos x="687" y="170"/>
                </a:cxn>
                <a:cxn ang="0">
                  <a:pos x="556" y="172"/>
                </a:cxn>
                <a:cxn ang="0">
                  <a:pos x="380" y="161"/>
                </a:cxn>
              </a:cxnLst>
              <a:rect l="0" t="0" r="r" b="b"/>
              <a:pathLst>
                <a:path w="776" h="218">
                  <a:moveTo>
                    <a:pt x="776" y="161"/>
                  </a:moveTo>
                  <a:lnTo>
                    <a:pt x="776" y="161"/>
                  </a:lnTo>
                  <a:lnTo>
                    <a:pt x="776" y="155"/>
                  </a:lnTo>
                  <a:lnTo>
                    <a:pt x="773" y="150"/>
                  </a:lnTo>
                  <a:lnTo>
                    <a:pt x="773" y="150"/>
                  </a:lnTo>
                  <a:lnTo>
                    <a:pt x="769" y="136"/>
                  </a:lnTo>
                  <a:lnTo>
                    <a:pt x="764" y="121"/>
                  </a:lnTo>
                  <a:lnTo>
                    <a:pt x="759" y="110"/>
                  </a:lnTo>
                  <a:lnTo>
                    <a:pt x="752" y="98"/>
                  </a:lnTo>
                  <a:lnTo>
                    <a:pt x="744" y="86"/>
                  </a:lnTo>
                  <a:lnTo>
                    <a:pt x="736" y="77"/>
                  </a:lnTo>
                  <a:lnTo>
                    <a:pt x="727" y="68"/>
                  </a:lnTo>
                  <a:lnTo>
                    <a:pt x="717" y="59"/>
                  </a:lnTo>
                  <a:lnTo>
                    <a:pt x="706" y="51"/>
                  </a:lnTo>
                  <a:lnTo>
                    <a:pt x="694" y="44"/>
                  </a:lnTo>
                  <a:lnTo>
                    <a:pt x="683" y="38"/>
                  </a:lnTo>
                  <a:lnTo>
                    <a:pt x="671" y="33"/>
                  </a:lnTo>
                  <a:lnTo>
                    <a:pt x="645" y="22"/>
                  </a:lnTo>
                  <a:lnTo>
                    <a:pt x="617" y="16"/>
                  </a:lnTo>
                  <a:lnTo>
                    <a:pt x="590" y="9"/>
                  </a:lnTo>
                  <a:lnTo>
                    <a:pt x="560" y="5"/>
                  </a:lnTo>
                  <a:lnTo>
                    <a:pt x="531" y="2"/>
                  </a:lnTo>
                  <a:lnTo>
                    <a:pt x="502" y="1"/>
                  </a:lnTo>
                  <a:lnTo>
                    <a:pt x="445" y="0"/>
                  </a:lnTo>
                  <a:lnTo>
                    <a:pt x="394" y="0"/>
                  </a:lnTo>
                  <a:lnTo>
                    <a:pt x="394" y="0"/>
                  </a:lnTo>
                  <a:lnTo>
                    <a:pt x="327" y="1"/>
                  </a:lnTo>
                  <a:lnTo>
                    <a:pt x="293" y="4"/>
                  </a:lnTo>
                  <a:lnTo>
                    <a:pt x="259" y="6"/>
                  </a:lnTo>
                  <a:lnTo>
                    <a:pt x="226" y="9"/>
                  </a:lnTo>
                  <a:lnTo>
                    <a:pt x="193" y="14"/>
                  </a:lnTo>
                  <a:lnTo>
                    <a:pt x="159" y="19"/>
                  </a:lnTo>
                  <a:lnTo>
                    <a:pt x="127" y="27"/>
                  </a:lnTo>
                  <a:lnTo>
                    <a:pt x="127" y="27"/>
                  </a:lnTo>
                  <a:lnTo>
                    <a:pt x="102" y="34"/>
                  </a:lnTo>
                  <a:lnTo>
                    <a:pt x="80" y="43"/>
                  </a:lnTo>
                  <a:lnTo>
                    <a:pt x="69" y="48"/>
                  </a:lnTo>
                  <a:lnTo>
                    <a:pt x="59" y="55"/>
                  </a:lnTo>
                  <a:lnTo>
                    <a:pt x="50" y="61"/>
                  </a:lnTo>
                  <a:lnTo>
                    <a:pt x="40" y="69"/>
                  </a:lnTo>
                  <a:lnTo>
                    <a:pt x="33" y="77"/>
                  </a:lnTo>
                  <a:lnTo>
                    <a:pt x="26" y="85"/>
                  </a:lnTo>
                  <a:lnTo>
                    <a:pt x="19" y="94"/>
                  </a:lnTo>
                  <a:lnTo>
                    <a:pt x="14" y="104"/>
                  </a:lnTo>
                  <a:lnTo>
                    <a:pt x="9" y="116"/>
                  </a:lnTo>
                  <a:lnTo>
                    <a:pt x="6" y="127"/>
                  </a:lnTo>
                  <a:lnTo>
                    <a:pt x="4" y="140"/>
                  </a:lnTo>
                  <a:lnTo>
                    <a:pt x="4" y="153"/>
                  </a:lnTo>
                  <a:lnTo>
                    <a:pt x="4" y="153"/>
                  </a:lnTo>
                  <a:lnTo>
                    <a:pt x="4" y="157"/>
                  </a:lnTo>
                  <a:lnTo>
                    <a:pt x="4" y="157"/>
                  </a:lnTo>
                  <a:lnTo>
                    <a:pt x="1" y="161"/>
                  </a:lnTo>
                  <a:lnTo>
                    <a:pt x="0" y="166"/>
                  </a:lnTo>
                  <a:lnTo>
                    <a:pt x="0" y="171"/>
                  </a:lnTo>
                  <a:lnTo>
                    <a:pt x="1" y="176"/>
                  </a:lnTo>
                  <a:lnTo>
                    <a:pt x="4" y="180"/>
                  </a:lnTo>
                  <a:lnTo>
                    <a:pt x="6" y="184"/>
                  </a:lnTo>
                  <a:lnTo>
                    <a:pt x="10" y="188"/>
                  </a:lnTo>
                  <a:lnTo>
                    <a:pt x="16" y="191"/>
                  </a:lnTo>
                  <a:lnTo>
                    <a:pt x="16" y="191"/>
                  </a:lnTo>
                  <a:lnTo>
                    <a:pt x="31" y="195"/>
                  </a:lnTo>
                  <a:lnTo>
                    <a:pt x="46" y="197"/>
                  </a:lnTo>
                  <a:lnTo>
                    <a:pt x="77" y="201"/>
                  </a:lnTo>
                  <a:lnTo>
                    <a:pt x="110" y="203"/>
                  </a:lnTo>
                  <a:lnTo>
                    <a:pt x="140" y="203"/>
                  </a:lnTo>
                  <a:lnTo>
                    <a:pt x="140" y="203"/>
                  </a:lnTo>
                  <a:lnTo>
                    <a:pt x="260" y="204"/>
                  </a:lnTo>
                  <a:lnTo>
                    <a:pt x="380" y="206"/>
                  </a:lnTo>
                  <a:lnTo>
                    <a:pt x="380" y="206"/>
                  </a:lnTo>
                  <a:lnTo>
                    <a:pt x="428" y="209"/>
                  </a:lnTo>
                  <a:lnTo>
                    <a:pt x="475" y="212"/>
                  </a:lnTo>
                  <a:lnTo>
                    <a:pt x="522" y="214"/>
                  </a:lnTo>
                  <a:lnTo>
                    <a:pt x="569" y="217"/>
                  </a:lnTo>
                  <a:lnTo>
                    <a:pt x="616" y="218"/>
                  </a:lnTo>
                  <a:lnTo>
                    <a:pt x="663" y="217"/>
                  </a:lnTo>
                  <a:lnTo>
                    <a:pt x="687" y="216"/>
                  </a:lnTo>
                  <a:lnTo>
                    <a:pt x="709" y="213"/>
                  </a:lnTo>
                  <a:lnTo>
                    <a:pt x="732" y="210"/>
                  </a:lnTo>
                  <a:lnTo>
                    <a:pt x="755" y="205"/>
                  </a:lnTo>
                  <a:lnTo>
                    <a:pt x="755" y="205"/>
                  </a:lnTo>
                  <a:lnTo>
                    <a:pt x="762" y="203"/>
                  </a:lnTo>
                  <a:lnTo>
                    <a:pt x="768" y="197"/>
                  </a:lnTo>
                  <a:lnTo>
                    <a:pt x="770" y="191"/>
                  </a:lnTo>
                  <a:lnTo>
                    <a:pt x="772" y="184"/>
                  </a:lnTo>
                  <a:lnTo>
                    <a:pt x="772" y="180"/>
                  </a:lnTo>
                  <a:lnTo>
                    <a:pt x="772" y="180"/>
                  </a:lnTo>
                  <a:lnTo>
                    <a:pt x="772" y="178"/>
                  </a:lnTo>
                  <a:lnTo>
                    <a:pt x="772" y="178"/>
                  </a:lnTo>
                  <a:lnTo>
                    <a:pt x="774" y="171"/>
                  </a:lnTo>
                  <a:lnTo>
                    <a:pt x="776" y="165"/>
                  </a:lnTo>
                  <a:lnTo>
                    <a:pt x="776" y="161"/>
                  </a:lnTo>
                  <a:close/>
                  <a:moveTo>
                    <a:pt x="380" y="161"/>
                  </a:moveTo>
                  <a:lnTo>
                    <a:pt x="380" y="161"/>
                  </a:lnTo>
                  <a:lnTo>
                    <a:pt x="331" y="161"/>
                  </a:lnTo>
                  <a:lnTo>
                    <a:pt x="281" y="161"/>
                  </a:lnTo>
                  <a:lnTo>
                    <a:pt x="230" y="161"/>
                  </a:lnTo>
                  <a:lnTo>
                    <a:pt x="180" y="161"/>
                  </a:lnTo>
                  <a:lnTo>
                    <a:pt x="180" y="161"/>
                  </a:lnTo>
                  <a:lnTo>
                    <a:pt x="115" y="158"/>
                  </a:lnTo>
                  <a:lnTo>
                    <a:pt x="81" y="157"/>
                  </a:lnTo>
                  <a:lnTo>
                    <a:pt x="65" y="154"/>
                  </a:lnTo>
                  <a:lnTo>
                    <a:pt x="50" y="152"/>
                  </a:lnTo>
                  <a:lnTo>
                    <a:pt x="50" y="152"/>
                  </a:lnTo>
                  <a:lnTo>
                    <a:pt x="51" y="138"/>
                  </a:lnTo>
                  <a:lnTo>
                    <a:pt x="55" y="127"/>
                  </a:lnTo>
                  <a:lnTo>
                    <a:pt x="60" y="116"/>
                  </a:lnTo>
                  <a:lnTo>
                    <a:pt x="68" y="108"/>
                  </a:lnTo>
                  <a:lnTo>
                    <a:pt x="76" y="99"/>
                  </a:lnTo>
                  <a:lnTo>
                    <a:pt x="86" y="93"/>
                  </a:lnTo>
                  <a:lnTo>
                    <a:pt x="97" y="87"/>
                  </a:lnTo>
                  <a:lnTo>
                    <a:pt x="108" y="82"/>
                  </a:lnTo>
                  <a:lnTo>
                    <a:pt x="133" y="73"/>
                  </a:lnTo>
                  <a:lnTo>
                    <a:pt x="159" y="67"/>
                  </a:lnTo>
                  <a:lnTo>
                    <a:pt x="206" y="56"/>
                  </a:lnTo>
                  <a:lnTo>
                    <a:pt x="206" y="56"/>
                  </a:lnTo>
                  <a:lnTo>
                    <a:pt x="218" y="53"/>
                  </a:lnTo>
                  <a:lnTo>
                    <a:pt x="231" y="52"/>
                  </a:lnTo>
                  <a:lnTo>
                    <a:pt x="256" y="51"/>
                  </a:lnTo>
                  <a:lnTo>
                    <a:pt x="307" y="52"/>
                  </a:lnTo>
                  <a:lnTo>
                    <a:pt x="307" y="52"/>
                  </a:lnTo>
                  <a:lnTo>
                    <a:pt x="328" y="51"/>
                  </a:lnTo>
                  <a:lnTo>
                    <a:pt x="350" y="50"/>
                  </a:lnTo>
                  <a:lnTo>
                    <a:pt x="373" y="47"/>
                  </a:lnTo>
                  <a:lnTo>
                    <a:pt x="394" y="46"/>
                  </a:lnTo>
                  <a:lnTo>
                    <a:pt x="394" y="46"/>
                  </a:lnTo>
                  <a:lnTo>
                    <a:pt x="437" y="44"/>
                  </a:lnTo>
                  <a:lnTo>
                    <a:pt x="486" y="44"/>
                  </a:lnTo>
                  <a:lnTo>
                    <a:pt x="513" y="44"/>
                  </a:lnTo>
                  <a:lnTo>
                    <a:pt x="539" y="47"/>
                  </a:lnTo>
                  <a:lnTo>
                    <a:pt x="565" y="50"/>
                  </a:lnTo>
                  <a:lnTo>
                    <a:pt x="590" y="53"/>
                  </a:lnTo>
                  <a:lnTo>
                    <a:pt x="615" y="60"/>
                  </a:lnTo>
                  <a:lnTo>
                    <a:pt x="638" y="68"/>
                  </a:lnTo>
                  <a:lnTo>
                    <a:pt x="659" y="77"/>
                  </a:lnTo>
                  <a:lnTo>
                    <a:pt x="670" y="82"/>
                  </a:lnTo>
                  <a:lnTo>
                    <a:pt x="679" y="89"/>
                  </a:lnTo>
                  <a:lnTo>
                    <a:pt x="688" y="95"/>
                  </a:lnTo>
                  <a:lnTo>
                    <a:pt x="697" y="103"/>
                  </a:lnTo>
                  <a:lnTo>
                    <a:pt x="704" y="112"/>
                  </a:lnTo>
                  <a:lnTo>
                    <a:pt x="711" y="120"/>
                  </a:lnTo>
                  <a:lnTo>
                    <a:pt x="717" y="131"/>
                  </a:lnTo>
                  <a:lnTo>
                    <a:pt x="722" y="141"/>
                  </a:lnTo>
                  <a:lnTo>
                    <a:pt x="726" y="152"/>
                  </a:lnTo>
                  <a:lnTo>
                    <a:pt x="730" y="165"/>
                  </a:lnTo>
                  <a:lnTo>
                    <a:pt x="730" y="165"/>
                  </a:lnTo>
                  <a:lnTo>
                    <a:pt x="709" y="167"/>
                  </a:lnTo>
                  <a:lnTo>
                    <a:pt x="687" y="170"/>
                  </a:lnTo>
                  <a:lnTo>
                    <a:pt x="643" y="172"/>
                  </a:lnTo>
                  <a:lnTo>
                    <a:pt x="600" y="174"/>
                  </a:lnTo>
                  <a:lnTo>
                    <a:pt x="556" y="172"/>
                  </a:lnTo>
                  <a:lnTo>
                    <a:pt x="511" y="170"/>
                  </a:lnTo>
                  <a:lnTo>
                    <a:pt x="467" y="167"/>
                  </a:lnTo>
                  <a:lnTo>
                    <a:pt x="380" y="161"/>
                  </a:lnTo>
                  <a:lnTo>
                    <a:pt x="380" y="161"/>
                  </a:lnTo>
                  <a:close/>
                </a:path>
              </a:pathLst>
            </a:custGeom>
            <a:solidFill>
              <a:schemeClr val="bg1"/>
            </a:solidFill>
            <a:ln w="9525">
              <a:noFill/>
              <a:round/>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1257268182"/>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16" presetClass="entr" presetSubtype="37"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outVertical)">
                                      <p:cBhvr>
                                        <p:cTn id="14" dur="500"/>
                                        <p:tgtEl>
                                          <p:spTgt spid="15"/>
                                        </p:tgtEl>
                                      </p:cBhvr>
                                    </p:animEffect>
                                  </p:childTnLst>
                                </p:cTn>
                              </p:par>
                            </p:childTnLst>
                          </p:cTn>
                        </p:par>
                        <p:par>
                          <p:cTn id="15" fill="hold">
                            <p:stCondLst>
                              <p:cond delay="1500"/>
                            </p:stCondLst>
                            <p:childTnLst>
                              <p:par>
                                <p:cTn id="16" presetID="26" presetClass="emph" presetSubtype="0" fill="hold" grpId="1" nodeType="afterEffect">
                                  <p:stCondLst>
                                    <p:cond delay="0"/>
                                  </p:stCondLst>
                                  <p:childTnLst>
                                    <p:animEffect transition="out" filter="fade">
                                      <p:cBhvr>
                                        <p:cTn id="17" dur="500" tmFilter="0, 0; .2, .5; .8, .5; 1, 0"/>
                                        <p:tgtEl>
                                          <p:spTgt spid="15"/>
                                        </p:tgtEl>
                                      </p:cBhvr>
                                    </p:animEffect>
                                    <p:animScale>
                                      <p:cBhvr>
                                        <p:cTn id="18" dur="250" autoRev="1" fill="hold"/>
                                        <p:tgtEl>
                                          <p:spTgt spid="15"/>
                                        </p:tgtEl>
                                      </p:cBhvr>
                                      <p:by x="105000" y="105000"/>
                                    </p:animScale>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900"/>
                                        <p:tgtEl>
                                          <p:spTgt spid="18"/>
                                        </p:tgtEl>
                                      </p:cBhvr>
                                    </p:animEffect>
                                  </p:childTnLst>
                                </p:cTn>
                              </p:par>
                            </p:childTnLst>
                          </p:cTn>
                        </p:par>
                        <p:par>
                          <p:cTn id="23" fill="hold">
                            <p:stCondLst>
                              <p:cond delay="3900"/>
                            </p:stCondLst>
                            <p:childTnLst>
                              <p:par>
                                <p:cTn id="24" presetID="10"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900"/>
                                        <p:tgtEl>
                                          <p:spTgt spid="17"/>
                                        </p:tgtEl>
                                      </p:cBhvr>
                                    </p:animEffect>
                                  </p:childTnLst>
                                </p:cTn>
                              </p:par>
                            </p:childTnLst>
                          </p:cTn>
                        </p:par>
                        <p:par>
                          <p:cTn id="27" fill="hold">
                            <p:stCondLst>
                              <p:cond delay="58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300" fill="hold"/>
                                        <p:tgtEl>
                                          <p:spTgt spid="8"/>
                                        </p:tgtEl>
                                        <p:attrNameLst>
                                          <p:attrName>ppt_w</p:attrName>
                                        </p:attrNameLst>
                                      </p:cBhvr>
                                      <p:tavLst>
                                        <p:tav tm="0">
                                          <p:val>
                                            <p:fltVal val="0"/>
                                          </p:val>
                                        </p:tav>
                                        <p:tav tm="100000">
                                          <p:val>
                                            <p:strVal val="#ppt_w"/>
                                          </p:val>
                                        </p:tav>
                                      </p:tavLst>
                                    </p:anim>
                                    <p:anim calcmode="lin" valueType="num">
                                      <p:cBhvr>
                                        <p:cTn id="31" dur="300" fill="hold"/>
                                        <p:tgtEl>
                                          <p:spTgt spid="8"/>
                                        </p:tgtEl>
                                        <p:attrNameLst>
                                          <p:attrName>ppt_h</p:attrName>
                                        </p:attrNameLst>
                                      </p:cBhvr>
                                      <p:tavLst>
                                        <p:tav tm="0">
                                          <p:val>
                                            <p:fltVal val="0"/>
                                          </p:val>
                                        </p:tav>
                                        <p:tav tm="100000">
                                          <p:val>
                                            <p:strVal val="#ppt_h"/>
                                          </p:val>
                                        </p:tav>
                                      </p:tavLst>
                                    </p:anim>
                                    <p:animEffect transition="in" filter="fade">
                                      <p:cBhvr>
                                        <p:cTn id="32" dur="300"/>
                                        <p:tgtEl>
                                          <p:spTgt spid="8"/>
                                        </p:tgtEl>
                                      </p:cBhvr>
                                    </p:animEffect>
                                  </p:childTnLst>
                                </p:cTn>
                              </p:par>
                            </p:childTnLst>
                          </p:cTn>
                        </p:par>
                        <p:par>
                          <p:cTn id="33" fill="hold">
                            <p:stCondLst>
                              <p:cond delay="6100"/>
                            </p:stCondLst>
                            <p:childTnLst>
                              <p:par>
                                <p:cTn id="34" presetID="53" presetClass="entr" presetSubtype="16" fill="hold" nodeType="afterEffect">
                                  <p:stCondLst>
                                    <p:cond delay="0"/>
                                  </p:stCondLst>
                                  <p:childTnLst>
                                    <p:set>
                                      <p:cBhvr>
                                        <p:cTn id="35" dur="1" fill="hold">
                                          <p:stCondLst>
                                            <p:cond delay="0"/>
                                          </p:stCondLst>
                                        </p:cTn>
                                        <p:tgtEl>
                                          <p:spTgt spid="192"/>
                                        </p:tgtEl>
                                        <p:attrNameLst>
                                          <p:attrName>style.visibility</p:attrName>
                                        </p:attrNameLst>
                                      </p:cBhvr>
                                      <p:to>
                                        <p:strVal val="visible"/>
                                      </p:to>
                                    </p:set>
                                    <p:anim calcmode="lin" valueType="num">
                                      <p:cBhvr>
                                        <p:cTn id="36" dur="300" fill="hold"/>
                                        <p:tgtEl>
                                          <p:spTgt spid="192"/>
                                        </p:tgtEl>
                                        <p:attrNameLst>
                                          <p:attrName>ppt_w</p:attrName>
                                        </p:attrNameLst>
                                      </p:cBhvr>
                                      <p:tavLst>
                                        <p:tav tm="0">
                                          <p:val>
                                            <p:fltVal val="0"/>
                                          </p:val>
                                        </p:tav>
                                        <p:tav tm="100000">
                                          <p:val>
                                            <p:strVal val="#ppt_w"/>
                                          </p:val>
                                        </p:tav>
                                      </p:tavLst>
                                    </p:anim>
                                    <p:anim calcmode="lin" valueType="num">
                                      <p:cBhvr>
                                        <p:cTn id="37" dur="300" fill="hold"/>
                                        <p:tgtEl>
                                          <p:spTgt spid="192"/>
                                        </p:tgtEl>
                                        <p:attrNameLst>
                                          <p:attrName>ppt_h</p:attrName>
                                        </p:attrNameLst>
                                      </p:cBhvr>
                                      <p:tavLst>
                                        <p:tav tm="0">
                                          <p:val>
                                            <p:fltVal val="0"/>
                                          </p:val>
                                        </p:tav>
                                        <p:tav tm="100000">
                                          <p:val>
                                            <p:strVal val="#ppt_h"/>
                                          </p:val>
                                        </p:tav>
                                      </p:tavLst>
                                    </p:anim>
                                    <p:animEffect transition="in" filter="fade">
                                      <p:cBhvr>
                                        <p:cTn id="38" dur="300"/>
                                        <p:tgtEl>
                                          <p:spTgt spid="192"/>
                                        </p:tgtEl>
                                      </p:cBhvr>
                                    </p:animEffect>
                                  </p:childTnLst>
                                </p:cTn>
                              </p:par>
                            </p:childTnLst>
                          </p:cTn>
                        </p:par>
                        <p:par>
                          <p:cTn id="39" fill="hold">
                            <p:stCondLst>
                              <p:cond delay="6400"/>
                            </p:stCondLst>
                            <p:childTnLst>
                              <p:par>
                                <p:cTn id="40" presetID="53" presetClass="entr" presetSubtype="16" fill="hold" nodeType="afterEffect">
                                  <p:stCondLst>
                                    <p:cond delay="0"/>
                                  </p:stCondLst>
                                  <p:childTnLst>
                                    <p:set>
                                      <p:cBhvr>
                                        <p:cTn id="41" dur="1" fill="hold">
                                          <p:stCondLst>
                                            <p:cond delay="0"/>
                                          </p:stCondLst>
                                        </p:cTn>
                                        <p:tgtEl>
                                          <p:spTgt spid="106"/>
                                        </p:tgtEl>
                                        <p:attrNameLst>
                                          <p:attrName>style.visibility</p:attrName>
                                        </p:attrNameLst>
                                      </p:cBhvr>
                                      <p:to>
                                        <p:strVal val="visible"/>
                                      </p:to>
                                    </p:set>
                                    <p:anim calcmode="lin" valueType="num">
                                      <p:cBhvr>
                                        <p:cTn id="42" dur="300" fill="hold"/>
                                        <p:tgtEl>
                                          <p:spTgt spid="106"/>
                                        </p:tgtEl>
                                        <p:attrNameLst>
                                          <p:attrName>ppt_w</p:attrName>
                                        </p:attrNameLst>
                                      </p:cBhvr>
                                      <p:tavLst>
                                        <p:tav tm="0">
                                          <p:val>
                                            <p:fltVal val="0"/>
                                          </p:val>
                                        </p:tav>
                                        <p:tav tm="100000">
                                          <p:val>
                                            <p:strVal val="#ppt_w"/>
                                          </p:val>
                                        </p:tav>
                                      </p:tavLst>
                                    </p:anim>
                                    <p:anim calcmode="lin" valueType="num">
                                      <p:cBhvr>
                                        <p:cTn id="43" dur="300" fill="hold"/>
                                        <p:tgtEl>
                                          <p:spTgt spid="106"/>
                                        </p:tgtEl>
                                        <p:attrNameLst>
                                          <p:attrName>ppt_h</p:attrName>
                                        </p:attrNameLst>
                                      </p:cBhvr>
                                      <p:tavLst>
                                        <p:tav tm="0">
                                          <p:val>
                                            <p:fltVal val="0"/>
                                          </p:val>
                                        </p:tav>
                                        <p:tav tm="100000">
                                          <p:val>
                                            <p:strVal val="#ppt_h"/>
                                          </p:val>
                                        </p:tav>
                                      </p:tavLst>
                                    </p:anim>
                                    <p:animEffect transition="in" filter="fade">
                                      <p:cBhvr>
                                        <p:cTn id="44" dur="300"/>
                                        <p:tgtEl>
                                          <p:spTgt spid="106"/>
                                        </p:tgtEl>
                                      </p:cBhvr>
                                    </p:animEffect>
                                  </p:childTnLst>
                                </p:cTn>
                              </p:par>
                            </p:childTnLst>
                          </p:cTn>
                        </p:par>
                        <p:par>
                          <p:cTn id="45" fill="hold">
                            <p:stCondLst>
                              <p:cond delay="6700"/>
                            </p:stCondLst>
                            <p:childTnLst>
                              <p:par>
                                <p:cTn id="46" presetID="53" presetClass="entr" presetSubtype="16" fill="hold" nodeType="afterEffect">
                                  <p:stCondLst>
                                    <p:cond delay="0"/>
                                  </p:stCondLst>
                                  <p:childTnLst>
                                    <p:set>
                                      <p:cBhvr>
                                        <p:cTn id="47" dur="1" fill="hold">
                                          <p:stCondLst>
                                            <p:cond delay="0"/>
                                          </p:stCondLst>
                                        </p:cTn>
                                        <p:tgtEl>
                                          <p:spTgt spid="136"/>
                                        </p:tgtEl>
                                        <p:attrNameLst>
                                          <p:attrName>style.visibility</p:attrName>
                                        </p:attrNameLst>
                                      </p:cBhvr>
                                      <p:to>
                                        <p:strVal val="visible"/>
                                      </p:to>
                                    </p:set>
                                    <p:anim calcmode="lin" valueType="num">
                                      <p:cBhvr>
                                        <p:cTn id="48" dur="300" fill="hold"/>
                                        <p:tgtEl>
                                          <p:spTgt spid="136"/>
                                        </p:tgtEl>
                                        <p:attrNameLst>
                                          <p:attrName>ppt_w</p:attrName>
                                        </p:attrNameLst>
                                      </p:cBhvr>
                                      <p:tavLst>
                                        <p:tav tm="0">
                                          <p:val>
                                            <p:fltVal val="0"/>
                                          </p:val>
                                        </p:tav>
                                        <p:tav tm="100000">
                                          <p:val>
                                            <p:strVal val="#ppt_w"/>
                                          </p:val>
                                        </p:tav>
                                      </p:tavLst>
                                    </p:anim>
                                    <p:anim calcmode="lin" valueType="num">
                                      <p:cBhvr>
                                        <p:cTn id="49" dur="300" fill="hold"/>
                                        <p:tgtEl>
                                          <p:spTgt spid="136"/>
                                        </p:tgtEl>
                                        <p:attrNameLst>
                                          <p:attrName>ppt_h</p:attrName>
                                        </p:attrNameLst>
                                      </p:cBhvr>
                                      <p:tavLst>
                                        <p:tav tm="0">
                                          <p:val>
                                            <p:fltVal val="0"/>
                                          </p:val>
                                        </p:tav>
                                        <p:tav tm="100000">
                                          <p:val>
                                            <p:strVal val="#ppt_h"/>
                                          </p:val>
                                        </p:tav>
                                      </p:tavLst>
                                    </p:anim>
                                    <p:animEffect transition="in" filter="fade">
                                      <p:cBhvr>
                                        <p:cTn id="50" dur="3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76"/>
          <p:cNvSpPr txBox="1"/>
          <p:nvPr/>
        </p:nvSpPr>
        <p:spPr>
          <a:xfrm>
            <a:off x="5026840" y="2348880"/>
            <a:ext cx="2016223" cy="584775"/>
          </a:xfrm>
          <a:prstGeom prst="rect">
            <a:avLst/>
          </a:prstGeom>
          <a:noFill/>
          <a:effectLst/>
        </p:spPr>
        <p:txBody>
          <a:bodyPr wrap="square" rtlCol="0">
            <a:spAutoFit/>
          </a:bodyPr>
          <a:lstStyle/>
          <a:p>
            <a:pPr algn="ctr"/>
            <a:r>
              <a:rPr lang="zh-CN" altLang="en-US" sz="3200" dirty="0">
                <a:solidFill>
                  <a:schemeClr val="tx2"/>
                </a:solidFill>
                <a:latin typeface="幼圆" panose="02010509060101010101" pitchFamily="49" charset="-122"/>
                <a:ea typeface="幼圆" panose="02010509060101010101" pitchFamily="49" charset="-122"/>
              </a:rPr>
              <a:t>第一章节</a:t>
            </a:r>
          </a:p>
        </p:txBody>
      </p:sp>
      <p:sp>
        <p:nvSpPr>
          <p:cNvPr id="15" name="文本框 21"/>
          <p:cNvSpPr txBox="1"/>
          <p:nvPr/>
        </p:nvSpPr>
        <p:spPr>
          <a:xfrm>
            <a:off x="2974611" y="3861048"/>
            <a:ext cx="6120680" cy="46403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10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1000" dirty="0" err="1">
                <a:solidFill>
                  <a:schemeClr val="tx2"/>
                </a:solidFill>
                <a:latin typeface="幼圆" panose="02010509060101010101" pitchFamily="49" charset="-122"/>
                <a:ea typeface="幼圆" panose="02010509060101010101" pitchFamily="49" charset="-122"/>
              </a:rPr>
              <a:t>dataa</a:t>
            </a:r>
            <a:endParaRPr lang="zh-CN" altLang="en-US" sz="1000" dirty="0">
              <a:solidFill>
                <a:schemeClr val="tx2"/>
              </a:solidFill>
              <a:latin typeface="幼圆" panose="02010509060101010101" pitchFamily="49" charset="-122"/>
              <a:ea typeface="幼圆" panose="02010509060101010101" pitchFamily="49" charset="-122"/>
            </a:endParaRPr>
          </a:p>
        </p:txBody>
      </p:sp>
      <p:sp>
        <p:nvSpPr>
          <p:cNvPr id="17" name="TextBox 76"/>
          <p:cNvSpPr txBox="1"/>
          <p:nvPr/>
        </p:nvSpPr>
        <p:spPr>
          <a:xfrm>
            <a:off x="3309337" y="3043409"/>
            <a:ext cx="5451229" cy="707886"/>
          </a:xfrm>
          <a:prstGeom prst="rect">
            <a:avLst/>
          </a:prstGeom>
          <a:noFill/>
          <a:effectLst/>
        </p:spPr>
        <p:txBody>
          <a:bodyPr wrap="square" rtlCol="0">
            <a:spAutoFit/>
          </a:bodyPr>
          <a:lstStyle/>
          <a:p>
            <a:pPr algn="ctr"/>
            <a:r>
              <a:rPr lang="zh-CN" altLang="en-US" sz="4000" dirty="0">
                <a:solidFill>
                  <a:schemeClr val="accent1"/>
                </a:solidFill>
                <a:latin typeface="幼圆" panose="02010509060101010101" pitchFamily="49" charset="-122"/>
                <a:ea typeface="幼圆" panose="02010509060101010101" pitchFamily="49" charset="-122"/>
              </a:rPr>
              <a:t>单击修改您的标题</a:t>
            </a:r>
          </a:p>
        </p:txBody>
      </p:sp>
      <p:pic>
        <p:nvPicPr>
          <p:cNvPr id="7" name="图片 6"/>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2700000">
            <a:off x="8828390" y="2363068"/>
            <a:ext cx="2077355" cy="4918299"/>
          </a:xfrm>
          <a:prstGeom prst="rect">
            <a:avLst/>
          </a:prstGeom>
        </p:spPr>
      </p:pic>
      <p:pic>
        <p:nvPicPr>
          <p:cNvPr id="2" name="图片 1"/>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85162" y="686858"/>
            <a:ext cx="2748842" cy="2748842"/>
          </a:xfrm>
          <a:prstGeom prst="rect">
            <a:avLst/>
          </a:prstGeom>
        </p:spPr>
      </p:pic>
    </p:spTree>
    <p:extLst>
      <p:ext uri="{BB962C8B-B14F-4D97-AF65-F5344CB8AC3E}">
        <p14:creationId xmlns:p14="http://schemas.microsoft.com/office/powerpoint/2010/main" val="1084044580"/>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childTnLst>
                              </p:cTn>
                            </p:par>
                            <p:par>
                              <p:cTn id="15" fill="hold">
                                <p:stCondLst>
                                  <p:cond delay="2500"/>
                                </p:stCondLst>
                                <p:childTnLst>
                                  <p:par>
                                    <p:cTn id="16" presetID="50" presetClass="entr" presetSubtype="0" decel="10000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strVal val="#ppt_w+.3"/>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Effect transition="in" filter="fade">
                                          <p:cBhvr>
                                            <p:cTn id="20" dur="1000"/>
                                            <p:tgtEl>
                                              <p:spTgt spid="17"/>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 presetClass="entr" presetSubtype="8" fill="hold" nodeType="afterEffect" p14:presetBounceEnd="40000">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14:bounceEnd="40000">
                                          <p:cBhvr additive="base">
                                            <p:cTn id="30"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childTnLst>
                              </p:cTn>
                            </p:par>
                            <p:par>
                              <p:cTn id="15" fill="hold">
                                <p:stCondLst>
                                  <p:cond delay="2500"/>
                                </p:stCondLst>
                                <p:childTnLst>
                                  <p:par>
                                    <p:cTn id="16" presetID="50" presetClass="entr" presetSubtype="0" decel="10000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strVal val="#ppt_w+.3"/>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Effect transition="in" filter="fade">
                                          <p:cBhvr>
                                            <p:cTn id="20" dur="1000"/>
                                            <p:tgtEl>
                                              <p:spTgt spid="17"/>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 presetClass="entr" presetSubtype="8"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0-#ppt_w/2"/>
                                              </p:val>
                                            </p:tav>
                                            <p:tav tm="100000">
                                              <p:val>
                                                <p:strVal val="#ppt_x"/>
                                              </p:val>
                                            </p:tav>
                                          </p:tavLst>
                                        </p:anim>
                                        <p:anim calcmode="lin" valueType="num">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Freeform 5"/>
          <p:cNvSpPr>
            <a:spLocks/>
          </p:cNvSpPr>
          <p:nvPr/>
        </p:nvSpPr>
        <p:spPr bwMode="auto">
          <a:xfrm>
            <a:off x="4093626" y="1720526"/>
            <a:ext cx="2386978" cy="2016659"/>
          </a:xfrm>
          <a:custGeom>
            <a:avLst/>
            <a:gdLst/>
            <a:ahLst/>
            <a:cxnLst>
              <a:cxn ang="0">
                <a:pos x="372" y="375"/>
              </a:cxn>
              <a:cxn ang="0">
                <a:pos x="239" y="375"/>
              </a:cxn>
              <a:cxn ang="0">
                <a:pos x="248" y="368"/>
              </a:cxn>
              <a:cxn ang="0">
                <a:pos x="260" y="340"/>
              </a:cxn>
              <a:cxn ang="0">
                <a:pos x="248" y="311"/>
              </a:cxn>
              <a:cxn ang="0">
                <a:pos x="220" y="299"/>
              </a:cxn>
              <a:cxn ang="0">
                <a:pos x="191" y="311"/>
              </a:cxn>
              <a:cxn ang="0">
                <a:pos x="179" y="340"/>
              </a:cxn>
              <a:cxn ang="0">
                <a:pos x="191" y="368"/>
              </a:cxn>
              <a:cxn ang="0">
                <a:pos x="200" y="375"/>
              </a:cxn>
              <a:cxn ang="0">
                <a:pos x="61" y="375"/>
              </a:cxn>
              <a:cxn ang="0">
                <a:pos x="61" y="375"/>
              </a:cxn>
              <a:cxn ang="0">
                <a:pos x="61" y="373"/>
              </a:cxn>
              <a:cxn ang="0">
                <a:pos x="61" y="367"/>
              </a:cxn>
              <a:cxn ang="0">
                <a:pos x="62" y="342"/>
              </a:cxn>
              <a:cxn ang="0">
                <a:pos x="0" y="307"/>
              </a:cxn>
              <a:cxn ang="0">
                <a:pos x="16" y="243"/>
              </a:cxn>
              <a:cxn ang="0">
                <a:pos x="86" y="247"/>
              </a:cxn>
              <a:cxn ang="0">
                <a:pos x="119" y="191"/>
              </a:cxn>
              <a:cxn ang="0">
                <a:pos x="85" y="127"/>
              </a:cxn>
              <a:cxn ang="0">
                <a:pos x="92" y="119"/>
              </a:cxn>
              <a:cxn ang="0">
                <a:pos x="106" y="105"/>
              </a:cxn>
              <a:cxn ang="0">
                <a:pos x="128" y="84"/>
              </a:cxn>
              <a:cxn ang="0">
                <a:pos x="188" y="120"/>
              </a:cxn>
              <a:cxn ang="0">
                <a:pos x="190" y="119"/>
              </a:cxn>
              <a:cxn ang="0">
                <a:pos x="243" y="88"/>
              </a:cxn>
              <a:cxn ang="0">
                <a:pos x="243" y="16"/>
              </a:cxn>
              <a:cxn ang="0">
                <a:pos x="303" y="0"/>
              </a:cxn>
              <a:cxn ang="0">
                <a:pos x="339" y="62"/>
              </a:cxn>
              <a:cxn ang="0">
                <a:pos x="372" y="60"/>
              </a:cxn>
              <a:cxn ang="0">
                <a:pos x="372" y="195"/>
              </a:cxn>
              <a:cxn ang="0">
                <a:pos x="372" y="199"/>
              </a:cxn>
              <a:cxn ang="0">
                <a:pos x="375" y="195"/>
              </a:cxn>
              <a:cxn ang="0">
                <a:pos x="404" y="183"/>
              </a:cxn>
              <a:cxn ang="0">
                <a:pos x="433" y="195"/>
              </a:cxn>
              <a:cxn ang="0">
                <a:pos x="445" y="223"/>
              </a:cxn>
              <a:cxn ang="0">
                <a:pos x="433" y="252"/>
              </a:cxn>
              <a:cxn ang="0">
                <a:pos x="404" y="264"/>
              </a:cxn>
              <a:cxn ang="0">
                <a:pos x="375" y="252"/>
              </a:cxn>
              <a:cxn ang="0">
                <a:pos x="372" y="248"/>
              </a:cxn>
              <a:cxn ang="0">
                <a:pos x="372" y="252"/>
              </a:cxn>
              <a:cxn ang="0">
                <a:pos x="372" y="375"/>
              </a:cxn>
            </a:cxnLst>
            <a:rect l="0" t="0" r="r" b="b"/>
            <a:pathLst>
              <a:path w="445" h="375">
                <a:moveTo>
                  <a:pt x="372" y="375"/>
                </a:moveTo>
                <a:cubicBezTo>
                  <a:pt x="239" y="375"/>
                  <a:pt x="239" y="375"/>
                  <a:pt x="239" y="375"/>
                </a:cubicBezTo>
                <a:cubicBezTo>
                  <a:pt x="243" y="373"/>
                  <a:pt x="246" y="371"/>
                  <a:pt x="248" y="368"/>
                </a:cubicBezTo>
                <a:cubicBezTo>
                  <a:pt x="256" y="360"/>
                  <a:pt x="260" y="351"/>
                  <a:pt x="260" y="340"/>
                </a:cubicBezTo>
                <a:cubicBezTo>
                  <a:pt x="260" y="328"/>
                  <a:pt x="256" y="319"/>
                  <a:pt x="248" y="311"/>
                </a:cubicBezTo>
                <a:cubicBezTo>
                  <a:pt x="241" y="303"/>
                  <a:pt x="231" y="299"/>
                  <a:pt x="220" y="299"/>
                </a:cubicBezTo>
                <a:cubicBezTo>
                  <a:pt x="209" y="299"/>
                  <a:pt x="199" y="303"/>
                  <a:pt x="191" y="311"/>
                </a:cubicBezTo>
                <a:cubicBezTo>
                  <a:pt x="183" y="319"/>
                  <a:pt x="179" y="328"/>
                  <a:pt x="179" y="340"/>
                </a:cubicBezTo>
                <a:cubicBezTo>
                  <a:pt x="179" y="351"/>
                  <a:pt x="183" y="360"/>
                  <a:pt x="191" y="368"/>
                </a:cubicBezTo>
                <a:cubicBezTo>
                  <a:pt x="194" y="371"/>
                  <a:pt x="197" y="373"/>
                  <a:pt x="200" y="375"/>
                </a:cubicBezTo>
                <a:cubicBezTo>
                  <a:pt x="61" y="375"/>
                  <a:pt x="61" y="375"/>
                  <a:pt x="61" y="375"/>
                </a:cubicBezTo>
                <a:cubicBezTo>
                  <a:pt x="61" y="375"/>
                  <a:pt x="61" y="375"/>
                  <a:pt x="61" y="375"/>
                </a:cubicBezTo>
                <a:cubicBezTo>
                  <a:pt x="61" y="374"/>
                  <a:pt x="61" y="374"/>
                  <a:pt x="61" y="373"/>
                </a:cubicBezTo>
                <a:cubicBezTo>
                  <a:pt x="61" y="371"/>
                  <a:pt x="61" y="369"/>
                  <a:pt x="61" y="367"/>
                </a:cubicBezTo>
                <a:cubicBezTo>
                  <a:pt x="61" y="359"/>
                  <a:pt x="61" y="350"/>
                  <a:pt x="62" y="342"/>
                </a:cubicBezTo>
                <a:cubicBezTo>
                  <a:pt x="0" y="307"/>
                  <a:pt x="0" y="307"/>
                  <a:pt x="0" y="307"/>
                </a:cubicBezTo>
                <a:cubicBezTo>
                  <a:pt x="4" y="285"/>
                  <a:pt x="9" y="263"/>
                  <a:pt x="16" y="243"/>
                </a:cubicBezTo>
                <a:cubicBezTo>
                  <a:pt x="86" y="247"/>
                  <a:pt x="86" y="247"/>
                  <a:pt x="86" y="247"/>
                </a:cubicBezTo>
                <a:cubicBezTo>
                  <a:pt x="95" y="227"/>
                  <a:pt x="106" y="209"/>
                  <a:pt x="119" y="191"/>
                </a:cubicBezTo>
                <a:cubicBezTo>
                  <a:pt x="85" y="127"/>
                  <a:pt x="85" y="127"/>
                  <a:pt x="85" y="127"/>
                </a:cubicBezTo>
                <a:cubicBezTo>
                  <a:pt x="87" y="124"/>
                  <a:pt x="90" y="122"/>
                  <a:pt x="92" y="119"/>
                </a:cubicBezTo>
                <a:cubicBezTo>
                  <a:pt x="97" y="114"/>
                  <a:pt x="101" y="110"/>
                  <a:pt x="106" y="105"/>
                </a:cubicBezTo>
                <a:cubicBezTo>
                  <a:pt x="113" y="98"/>
                  <a:pt x="120" y="91"/>
                  <a:pt x="128" y="84"/>
                </a:cubicBezTo>
                <a:cubicBezTo>
                  <a:pt x="188" y="120"/>
                  <a:pt x="188" y="120"/>
                  <a:pt x="188" y="120"/>
                </a:cubicBezTo>
                <a:cubicBezTo>
                  <a:pt x="189" y="120"/>
                  <a:pt x="190" y="119"/>
                  <a:pt x="190" y="119"/>
                </a:cubicBezTo>
                <a:cubicBezTo>
                  <a:pt x="207" y="106"/>
                  <a:pt x="225" y="96"/>
                  <a:pt x="243" y="88"/>
                </a:cubicBezTo>
                <a:cubicBezTo>
                  <a:pt x="243" y="16"/>
                  <a:pt x="243" y="16"/>
                  <a:pt x="243" y="16"/>
                </a:cubicBezTo>
                <a:cubicBezTo>
                  <a:pt x="262" y="9"/>
                  <a:pt x="282" y="4"/>
                  <a:pt x="303" y="0"/>
                </a:cubicBezTo>
                <a:cubicBezTo>
                  <a:pt x="339" y="62"/>
                  <a:pt x="339" y="62"/>
                  <a:pt x="339" y="62"/>
                </a:cubicBezTo>
                <a:cubicBezTo>
                  <a:pt x="350" y="61"/>
                  <a:pt x="361" y="60"/>
                  <a:pt x="372" y="60"/>
                </a:cubicBezTo>
                <a:cubicBezTo>
                  <a:pt x="372" y="195"/>
                  <a:pt x="372" y="195"/>
                  <a:pt x="372" y="195"/>
                </a:cubicBezTo>
                <a:cubicBezTo>
                  <a:pt x="372" y="199"/>
                  <a:pt x="372" y="199"/>
                  <a:pt x="372" y="199"/>
                </a:cubicBezTo>
                <a:cubicBezTo>
                  <a:pt x="373" y="197"/>
                  <a:pt x="374" y="196"/>
                  <a:pt x="375" y="195"/>
                </a:cubicBezTo>
                <a:cubicBezTo>
                  <a:pt x="383" y="187"/>
                  <a:pt x="393" y="183"/>
                  <a:pt x="404" y="183"/>
                </a:cubicBezTo>
                <a:cubicBezTo>
                  <a:pt x="415" y="183"/>
                  <a:pt x="425" y="187"/>
                  <a:pt x="433" y="195"/>
                </a:cubicBezTo>
                <a:cubicBezTo>
                  <a:pt x="441" y="203"/>
                  <a:pt x="445" y="212"/>
                  <a:pt x="445" y="223"/>
                </a:cubicBezTo>
                <a:cubicBezTo>
                  <a:pt x="445" y="235"/>
                  <a:pt x="441" y="244"/>
                  <a:pt x="433" y="252"/>
                </a:cubicBezTo>
                <a:cubicBezTo>
                  <a:pt x="425" y="260"/>
                  <a:pt x="415" y="264"/>
                  <a:pt x="404" y="264"/>
                </a:cubicBezTo>
                <a:cubicBezTo>
                  <a:pt x="393" y="264"/>
                  <a:pt x="383" y="260"/>
                  <a:pt x="375" y="252"/>
                </a:cubicBezTo>
                <a:cubicBezTo>
                  <a:pt x="374" y="251"/>
                  <a:pt x="373" y="250"/>
                  <a:pt x="372" y="248"/>
                </a:cubicBezTo>
                <a:cubicBezTo>
                  <a:pt x="372" y="252"/>
                  <a:pt x="372" y="252"/>
                  <a:pt x="372" y="252"/>
                </a:cubicBezTo>
                <a:lnTo>
                  <a:pt x="372" y="375"/>
                </a:lnTo>
                <a:close/>
              </a:path>
            </a:pathLst>
          </a:custGeom>
          <a:blipFill>
            <a:blip r:embed="rId3"/>
            <a:stretch>
              <a:fillRect/>
            </a:stretch>
          </a:blipFill>
          <a:ln w="19050">
            <a:solidFill>
              <a:schemeClr val="bg1"/>
            </a:solid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102" name="Freeform 6"/>
          <p:cNvSpPr>
            <a:spLocks/>
          </p:cNvSpPr>
          <p:nvPr/>
        </p:nvSpPr>
        <p:spPr bwMode="auto">
          <a:xfrm>
            <a:off x="6089124" y="1716294"/>
            <a:ext cx="2006077" cy="2397559"/>
          </a:xfrm>
          <a:custGeom>
            <a:avLst/>
            <a:gdLst/>
            <a:ahLst/>
            <a:cxnLst>
              <a:cxn ang="0">
                <a:pos x="0" y="196"/>
              </a:cxn>
              <a:cxn ang="0">
                <a:pos x="0" y="61"/>
              </a:cxn>
              <a:cxn ang="0">
                <a:pos x="1" y="61"/>
              </a:cxn>
              <a:cxn ang="0">
                <a:pos x="32" y="62"/>
              </a:cxn>
              <a:cxn ang="0">
                <a:pos x="67" y="0"/>
              </a:cxn>
              <a:cxn ang="0">
                <a:pos x="126" y="15"/>
              </a:cxn>
              <a:cxn ang="0">
                <a:pos x="126" y="86"/>
              </a:cxn>
              <a:cxn ang="0">
                <a:pos x="185" y="120"/>
              </a:cxn>
              <a:cxn ang="0">
                <a:pos x="186" y="120"/>
              </a:cxn>
              <a:cxn ang="0">
                <a:pos x="246" y="84"/>
              </a:cxn>
              <a:cxn ang="0">
                <a:pos x="269" y="106"/>
              </a:cxn>
              <a:cxn ang="0">
                <a:pos x="283" y="120"/>
              </a:cxn>
              <a:cxn ang="0">
                <a:pos x="288" y="126"/>
              </a:cxn>
              <a:cxn ang="0">
                <a:pos x="252" y="186"/>
              </a:cxn>
              <a:cxn ang="0">
                <a:pos x="287" y="244"/>
              </a:cxn>
              <a:cxn ang="0">
                <a:pos x="359" y="244"/>
              </a:cxn>
              <a:cxn ang="0">
                <a:pos x="374" y="301"/>
              </a:cxn>
              <a:cxn ang="0">
                <a:pos x="313" y="341"/>
              </a:cxn>
              <a:cxn ang="0">
                <a:pos x="314" y="374"/>
              </a:cxn>
              <a:cxn ang="0">
                <a:pos x="314" y="376"/>
              </a:cxn>
              <a:cxn ang="0">
                <a:pos x="175" y="376"/>
              </a:cxn>
              <a:cxn ang="0">
                <a:pos x="174" y="376"/>
              </a:cxn>
              <a:cxn ang="0">
                <a:pos x="175" y="377"/>
              </a:cxn>
              <a:cxn ang="0">
                <a:pos x="187" y="406"/>
              </a:cxn>
              <a:cxn ang="0">
                <a:pos x="175" y="434"/>
              </a:cxn>
              <a:cxn ang="0">
                <a:pos x="146" y="446"/>
              </a:cxn>
              <a:cxn ang="0">
                <a:pos x="117" y="434"/>
              </a:cxn>
              <a:cxn ang="0">
                <a:pos x="106" y="406"/>
              </a:cxn>
              <a:cxn ang="0">
                <a:pos x="117" y="377"/>
              </a:cxn>
              <a:cxn ang="0">
                <a:pos x="118" y="376"/>
              </a:cxn>
              <a:cxn ang="0">
                <a:pos x="117" y="376"/>
              </a:cxn>
              <a:cxn ang="0">
                <a:pos x="0" y="376"/>
              </a:cxn>
              <a:cxn ang="0">
                <a:pos x="0" y="253"/>
              </a:cxn>
              <a:cxn ang="0">
                <a:pos x="3" y="253"/>
              </a:cxn>
              <a:cxn ang="0">
                <a:pos x="32" y="265"/>
              </a:cxn>
              <a:cxn ang="0">
                <a:pos x="61" y="253"/>
              </a:cxn>
              <a:cxn ang="0">
                <a:pos x="73" y="224"/>
              </a:cxn>
              <a:cxn ang="0">
                <a:pos x="61" y="196"/>
              </a:cxn>
              <a:cxn ang="0">
                <a:pos x="32" y="184"/>
              </a:cxn>
              <a:cxn ang="0">
                <a:pos x="3" y="196"/>
              </a:cxn>
              <a:cxn ang="0">
                <a:pos x="0" y="196"/>
              </a:cxn>
            </a:cxnLst>
            <a:rect l="0" t="0" r="r" b="b"/>
            <a:pathLst>
              <a:path w="374" h="446">
                <a:moveTo>
                  <a:pt x="0" y="196"/>
                </a:moveTo>
                <a:cubicBezTo>
                  <a:pt x="0" y="61"/>
                  <a:pt x="0" y="61"/>
                  <a:pt x="0" y="61"/>
                </a:cubicBezTo>
                <a:cubicBezTo>
                  <a:pt x="0" y="61"/>
                  <a:pt x="1" y="61"/>
                  <a:pt x="1" y="61"/>
                </a:cubicBezTo>
                <a:cubicBezTo>
                  <a:pt x="12" y="61"/>
                  <a:pt x="22" y="61"/>
                  <a:pt x="32" y="62"/>
                </a:cubicBezTo>
                <a:cubicBezTo>
                  <a:pt x="67" y="0"/>
                  <a:pt x="67" y="0"/>
                  <a:pt x="67" y="0"/>
                </a:cubicBezTo>
                <a:cubicBezTo>
                  <a:pt x="87" y="4"/>
                  <a:pt x="107" y="8"/>
                  <a:pt x="126" y="15"/>
                </a:cubicBezTo>
                <a:cubicBezTo>
                  <a:pt x="126" y="86"/>
                  <a:pt x="126" y="86"/>
                  <a:pt x="126" y="86"/>
                </a:cubicBezTo>
                <a:cubicBezTo>
                  <a:pt x="146" y="95"/>
                  <a:pt x="166" y="106"/>
                  <a:pt x="185" y="120"/>
                </a:cubicBezTo>
                <a:cubicBezTo>
                  <a:pt x="185" y="120"/>
                  <a:pt x="185" y="120"/>
                  <a:pt x="186" y="120"/>
                </a:cubicBezTo>
                <a:cubicBezTo>
                  <a:pt x="246" y="84"/>
                  <a:pt x="246" y="84"/>
                  <a:pt x="246" y="84"/>
                </a:cubicBezTo>
                <a:cubicBezTo>
                  <a:pt x="254" y="91"/>
                  <a:pt x="262" y="98"/>
                  <a:pt x="269" y="106"/>
                </a:cubicBezTo>
                <a:cubicBezTo>
                  <a:pt x="274" y="111"/>
                  <a:pt x="278" y="115"/>
                  <a:pt x="283" y="120"/>
                </a:cubicBezTo>
                <a:cubicBezTo>
                  <a:pt x="284" y="122"/>
                  <a:pt x="286" y="124"/>
                  <a:pt x="288" y="126"/>
                </a:cubicBezTo>
                <a:cubicBezTo>
                  <a:pt x="252" y="186"/>
                  <a:pt x="252" y="186"/>
                  <a:pt x="252" y="186"/>
                </a:cubicBezTo>
                <a:cubicBezTo>
                  <a:pt x="266" y="204"/>
                  <a:pt x="278" y="224"/>
                  <a:pt x="287" y="244"/>
                </a:cubicBezTo>
                <a:cubicBezTo>
                  <a:pt x="359" y="244"/>
                  <a:pt x="359" y="244"/>
                  <a:pt x="359" y="244"/>
                </a:cubicBezTo>
                <a:cubicBezTo>
                  <a:pt x="365" y="263"/>
                  <a:pt x="370" y="282"/>
                  <a:pt x="374" y="301"/>
                </a:cubicBezTo>
                <a:cubicBezTo>
                  <a:pt x="313" y="341"/>
                  <a:pt x="313" y="341"/>
                  <a:pt x="313" y="341"/>
                </a:cubicBezTo>
                <a:cubicBezTo>
                  <a:pt x="314" y="352"/>
                  <a:pt x="314" y="363"/>
                  <a:pt x="314" y="374"/>
                </a:cubicBezTo>
                <a:cubicBezTo>
                  <a:pt x="314" y="375"/>
                  <a:pt x="314" y="375"/>
                  <a:pt x="314" y="376"/>
                </a:cubicBezTo>
                <a:cubicBezTo>
                  <a:pt x="175" y="376"/>
                  <a:pt x="175" y="376"/>
                  <a:pt x="175" y="376"/>
                </a:cubicBezTo>
                <a:cubicBezTo>
                  <a:pt x="174" y="376"/>
                  <a:pt x="174" y="376"/>
                  <a:pt x="174" y="376"/>
                </a:cubicBezTo>
                <a:cubicBezTo>
                  <a:pt x="174" y="376"/>
                  <a:pt x="175" y="377"/>
                  <a:pt x="175" y="377"/>
                </a:cubicBezTo>
                <a:cubicBezTo>
                  <a:pt x="183" y="385"/>
                  <a:pt x="187" y="395"/>
                  <a:pt x="187" y="406"/>
                </a:cubicBezTo>
                <a:cubicBezTo>
                  <a:pt x="187" y="417"/>
                  <a:pt x="183" y="427"/>
                  <a:pt x="175" y="434"/>
                </a:cubicBezTo>
                <a:cubicBezTo>
                  <a:pt x="167" y="442"/>
                  <a:pt x="157" y="446"/>
                  <a:pt x="146" y="446"/>
                </a:cubicBezTo>
                <a:cubicBezTo>
                  <a:pt x="135" y="446"/>
                  <a:pt x="125" y="442"/>
                  <a:pt x="117" y="434"/>
                </a:cubicBezTo>
                <a:cubicBezTo>
                  <a:pt x="110" y="427"/>
                  <a:pt x="106" y="417"/>
                  <a:pt x="106" y="406"/>
                </a:cubicBezTo>
                <a:cubicBezTo>
                  <a:pt x="106" y="395"/>
                  <a:pt x="110" y="385"/>
                  <a:pt x="117" y="377"/>
                </a:cubicBezTo>
                <a:cubicBezTo>
                  <a:pt x="118" y="377"/>
                  <a:pt x="118" y="376"/>
                  <a:pt x="118" y="376"/>
                </a:cubicBezTo>
                <a:cubicBezTo>
                  <a:pt x="117" y="376"/>
                  <a:pt x="117" y="376"/>
                  <a:pt x="117" y="376"/>
                </a:cubicBezTo>
                <a:cubicBezTo>
                  <a:pt x="0" y="376"/>
                  <a:pt x="0" y="376"/>
                  <a:pt x="0" y="376"/>
                </a:cubicBezTo>
                <a:cubicBezTo>
                  <a:pt x="0" y="253"/>
                  <a:pt x="0" y="253"/>
                  <a:pt x="0" y="253"/>
                </a:cubicBezTo>
                <a:cubicBezTo>
                  <a:pt x="3" y="253"/>
                  <a:pt x="3" y="253"/>
                  <a:pt x="3" y="253"/>
                </a:cubicBezTo>
                <a:cubicBezTo>
                  <a:pt x="11" y="261"/>
                  <a:pt x="21" y="265"/>
                  <a:pt x="32" y="265"/>
                </a:cubicBezTo>
                <a:cubicBezTo>
                  <a:pt x="43" y="265"/>
                  <a:pt x="53" y="261"/>
                  <a:pt x="61" y="253"/>
                </a:cubicBezTo>
                <a:cubicBezTo>
                  <a:pt x="69" y="245"/>
                  <a:pt x="73" y="236"/>
                  <a:pt x="73" y="224"/>
                </a:cubicBezTo>
                <a:cubicBezTo>
                  <a:pt x="73" y="213"/>
                  <a:pt x="69" y="204"/>
                  <a:pt x="61" y="196"/>
                </a:cubicBezTo>
                <a:cubicBezTo>
                  <a:pt x="53" y="188"/>
                  <a:pt x="43" y="184"/>
                  <a:pt x="32" y="184"/>
                </a:cubicBezTo>
                <a:cubicBezTo>
                  <a:pt x="21" y="184"/>
                  <a:pt x="11" y="188"/>
                  <a:pt x="3" y="196"/>
                </a:cubicBezTo>
                <a:lnTo>
                  <a:pt x="0" y="196"/>
                </a:lnTo>
                <a:close/>
              </a:path>
            </a:pathLst>
          </a:custGeom>
          <a:blipFill>
            <a:blip r:embed="rId4"/>
            <a:stretch>
              <a:fillRect/>
            </a:stretch>
          </a:blipFill>
          <a:ln w="19050">
            <a:solidFill>
              <a:schemeClr val="bg1"/>
            </a:solid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103" name="Freeform 7"/>
          <p:cNvSpPr>
            <a:spLocks/>
          </p:cNvSpPr>
          <p:nvPr/>
        </p:nvSpPr>
        <p:spPr bwMode="auto">
          <a:xfrm>
            <a:off x="5687061" y="3737183"/>
            <a:ext cx="2414488" cy="1995498"/>
          </a:xfrm>
          <a:custGeom>
            <a:avLst/>
            <a:gdLst/>
            <a:ahLst/>
            <a:cxnLst>
              <a:cxn ang="0">
                <a:pos x="75" y="311"/>
              </a:cxn>
              <a:cxn ang="0">
                <a:pos x="75" y="166"/>
              </a:cxn>
              <a:cxn ang="0">
                <a:pos x="70" y="172"/>
              </a:cxn>
              <a:cxn ang="0">
                <a:pos x="41" y="184"/>
              </a:cxn>
              <a:cxn ang="0">
                <a:pos x="12" y="172"/>
              </a:cxn>
              <a:cxn ang="0">
                <a:pos x="0" y="144"/>
              </a:cxn>
              <a:cxn ang="0">
                <a:pos x="12" y="115"/>
              </a:cxn>
              <a:cxn ang="0">
                <a:pos x="41" y="103"/>
              </a:cxn>
              <a:cxn ang="0">
                <a:pos x="70" y="115"/>
              </a:cxn>
              <a:cxn ang="0">
                <a:pos x="75" y="121"/>
              </a:cxn>
              <a:cxn ang="0">
                <a:pos x="75" y="0"/>
              </a:cxn>
              <a:cxn ang="0">
                <a:pos x="192" y="0"/>
              </a:cxn>
              <a:cxn ang="0">
                <a:pos x="192" y="1"/>
              </a:cxn>
              <a:cxn ang="0">
                <a:pos x="181" y="30"/>
              </a:cxn>
              <a:cxn ang="0">
                <a:pos x="192" y="58"/>
              </a:cxn>
              <a:cxn ang="0">
                <a:pos x="221" y="70"/>
              </a:cxn>
              <a:cxn ang="0">
                <a:pos x="250" y="58"/>
              </a:cxn>
              <a:cxn ang="0">
                <a:pos x="262" y="30"/>
              </a:cxn>
              <a:cxn ang="0">
                <a:pos x="250" y="1"/>
              </a:cxn>
              <a:cxn ang="0">
                <a:pos x="250" y="0"/>
              </a:cxn>
              <a:cxn ang="0">
                <a:pos x="389" y="0"/>
              </a:cxn>
              <a:cxn ang="0">
                <a:pos x="388" y="32"/>
              </a:cxn>
              <a:cxn ang="0">
                <a:pos x="450" y="66"/>
              </a:cxn>
              <a:cxn ang="0">
                <a:pos x="436" y="121"/>
              </a:cxn>
              <a:cxn ang="0">
                <a:pos x="363" y="125"/>
              </a:cxn>
              <a:cxn ang="0">
                <a:pos x="329" y="183"/>
              </a:cxn>
              <a:cxn ang="0">
                <a:pos x="366" y="243"/>
              </a:cxn>
              <a:cxn ang="0">
                <a:pos x="344" y="266"/>
              </a:cxn>
              <a:cxn ang="0">
                <a:pos x="322" y="287"/>
              </a:cxn>
              <a:cxn ang="0">
                <a:pos x="260" y="251"/>
              </a:cxn>
              <a:cxn ang="0">
                <a:pos x="203" y="285"/>
              </a:cxn>
              <a:cxn ang="0">
                <a:pos x="203" y="356"/>
              </a:cxn>
              <a:cxn ang="0">
                <a:pos x="145" y="371"/>
              </a:cxn>
              <a:cxn ang="0">
                <a:pos x="108" y="309"/>
              </a:cxn>
              <a:cxn ang="0">
                <a:pos x="76" y="311"/>
              </a:cxn>
              <a:cxn ang="0">
                <a:pos x="75" y="311"/>
              </a:cxn>
            </a:cxnLst>
            <a:rect l="0" t="0" r="r" b="b"/>
            <a:pathLst>
              <a:path w="450" h="371">
                <a:moveTo>
                  <a:pt x="75" y="311"/>
                </a:moveTo>
                <a:cubicBezTo>
                  <a:pt x="75" y="166"/>
                  <a:pt x="75" y="166"/>
                  <a:pt x="75" y="166"/>
                </a:cubicBezTo>
                <a:cubicBezTo>
                  <a:pt x="73" y="168"/>
                  <a:pt x="72" y="170"/>
                  <a:pt x="70" y="172"/>
                </a:cubicBezTo>
                <a:cubicBezTo>
                  <a:pt x="62" y="180"/>
                  <a:pt x="52" y="184"/>
                  <a:pt x="41" y="184"/>
                </a:cubicBezTo>
                <a:cubicBezTo>
                  <a:pt x="30" y="184"/>
                  <a:pt x="20" y="180"/>
                  <a:pt x="12" y="172"/>
                </a:cubicBezTo>
                <a:cubicBezTo>
                  <a:pt x="4" y="165"/>
                  <a:pt x="0" y="155"/>
                  <a:pt x="0" y="144"/>
                </a:cubicBezTo>
                <a:cubicBezTo>
                  <a:pt x="0" y="133"/>
                  <a:pt x="4" y="123"/>
                  <a:pt x="12" y="115"/>
                </a:cubicBezTo>
                <a:cubicBezTo>
                  <a:pt x="20" y="107"/>
                  <a:pt x="30" y="103"/>
                  <a:pt x="41" y="103"/>
                </a:cubicBezTo>
                <a:cubicBezTo>
                  <a:pt x="52" y="103"/>
                  <a:pt x="62" y="107"/>
                  <a:pt x="70" y="115"/>
                </a:cubicBezTo>
                <a:cubicBezTo>
                  <a:pt x="72" y="117"/>
                  <a:pt x="73" y="119"/>
                  <a:pt x="75" y="121"/>
                </a:cubicBezTo>
                <a:cubicBezTo>
                  <a:pt x="75" y="0"/>
                  <a:pt x="75" y="0"/>
                  <a:pt x="75" y="0"/>
                </a:cubicBezTo>
                <a:cubicBezTo>
                  <a:pt x="192" y="0"/>
                  <a:pt x="192" y="0"/>
                  <a:pt x="192" y="0"/>
                </a:cubicBezTo>
                <a:cubicBezTo>
                  <a:pt x="192" y="1"/>
                  <a:pt x="192" y="1"/>
                  <a:pt x="192" y="1"/>
                </a:cubicBezTo>
                <a:cubicBezTo>
                  <a:pt x="185" y="9"/>
                  <a:pt x="181" y="19"/>
                  <a:pt x="181" y="30"/>
                </a:cubicBezTo>
                <a:cubicBezTo>
                  <a:pt x="181" y="41"/>
                  <a:pt x="185" y="51"/>
                  <a:pt x="192" y="58"/>
                </a:cubicBezTo>
                <a:cubicBezTo>
                  <a:pt x="200" y="66"/>
                  <a:pt x="210" y="70"/>
                  <a:pt x="221" y="70"/>
                </a:cubicBezTo>
                <a:cubicBezTo>
                  <a:pt x="232" y="70"/>
                  <a:pt x="242" y="66"/>
                  <a:pt x="250" y="58"/>
                </a:cubicBezTo>
                <a:cubicBezTo>
                  <a:pt x="258" y="51"/>
                  <a:pt x="262" y="41"/>
                  <a:pt x="262" y="30"/>
                </a:cubicBezTo>
                <a:cubicBezTo>
                  <a:pt x="262" y="19"/>
                  <a:pt x="258" y="9"/>
                  <a:pt x="250" y="1"/>
                </a:cubicBezTo>
                <a:cubicBezTo>
                  <a:pt x="250" y="0"/>
                  <a:pt x="250" y="0"/>
                  <a:pt x="250" y="0"/>
                </a:cubicBezTo>
                <a:cubicBezTo>
                  <a:pt x="389" y="0"/>
                  <a:pt x="389" y="0"/>
                  <a:pt x="389" y="0"/>
                </a:cubicBezTo>
                <a:cubicBezTo>
                  <a:pt x="389" y="11"/>
                  <a:pt x="389" y="22"/>
                  <a:pt x="388" y="32"/>
                </a:cubicBezTo>
                <a:cubicBezTo>
                  <a:pt x="450" y="66"/>
                  <a:pt x="450" y="66"/>
                  <a:pt x="450" y="66"/>
                </a:cubicBezTo>
                <a:cubicBezTo>
                  <a:pt x="446" y="85"/>
                  <a:pt x="442" y="103"/>
                  <a:pt x="436" y="121"/>
                </a:cubicBezTo>
                <a:cubicBezTo>
                  <a:pt x="363" y="125"/>
                  <a:pt x="363" y="125"/>
                  <a:pt x="363" y="125"/>
                </a:cubicBezTo>
                <a:cubicBezTo>
                  <a:pt x="354" y="145"/>
                  <a:pt x="343" y="164"/>
                  <a:pt x="329" y="183"/>
                </a:cubicBezTo>
                <a:cubicBezTo>
                  <a:pt x="366" y="243"/>
                  <a:pt x="366" y="243"/>
                  <a:pt x="366" y="243"/>
                </a:cubicBezTo>
                <a:cubicBezTo>
                  <a:pt x="359" y="251"/>
                  <a:pt x="352" y="258"/>
                  <a:pt x="344" y="266"/>
                </a:cubicBezTo>
                <a:cubicBezTo>
                  <a:pt x="337" y="273"/>
                  <a:pt x="329" y="280"/>
                  <a:pt x="322" y="287"/>
                </a:cubicBezTo>
                <a:cubicBezTo>
                  <a:pt x="260" y="251"/>
                  <a:pt x="260" y="251"/>
                  <a:pt x="260" y="251"/>
                </a:cubicBezTo>
                <a:cubicBezTo>
                  <a:pt x="242" y="265"/>
                  <a:pt x="223" y="276"/>
                  <a:pt x="203" y="285"/>
                </a:cubicBezTo>
                <a:cubicBezTo>
                  <a:pt x="203" y="356"/>
                  <a:pt x="203" y="356"/>
                  <a:pt x="203" y="356"/>
                </a:cubicBezTo>
                <a:cubicBezTo>
                  <a:pt x="184" y="363"/>
                  <a:pt x="165" y="368"/>
                  <a:pt x="145" y="371"/>
                </a:cubicBezTo>
                <a:cubicBezTo>
                  <a:pt x="108" y="309"/>
                  <a:pt x="108" y="309"/>
                  <a:pt x="108" y="309"/>
                </a:cubicBezTo>
                <a:cubicBezTo>
                  <a:pt x="98" y="310"/>
                  <a:pt x="87" y="311"/>
                  <a:pt x="76" y="311"/>
                </a:cubicBezTo>
                <a:cubicBezTo>
                  <a:pt x="76" y="311"/>
                  <a:pt x="75" y="311"/>
                  <a:pt x="75" y="311"/>
                </a:cubicBezTo>
                <a:close/>
              </a:path>
            </a:pathLst>
          </a:custGeom>
          <a:blipFill>
            <a:blip r:embed="rId3"/>
            <a:stretch>
              <a:fillRect/>
            </a:stretch>
          </a:blipFill>
          <a:ln w="19050">
            <a:solidFill>
              <a:schemeClr val="bg1"/>
            </a:solid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104" name="Freeform 8"/>
          <p:cNvSpPr>
            <a:spLocks/>
          </p:cNvSpPr>
          <p:nvPr/>
        </p:nvSpPr>
        <p:spPr bwMode="auto">
          <a:xfrm>
            <a:off x="4093627" y="3328774"/>
            <a:ext cx="1995498" cy="2397559"/>
          </a:xfrm>
          <a:custGeom>
            <a:avLst/>
            <a:gdLst/>
            <a:ahLst/>
            <a:cxnLst>
              <a:cxn ang="0">
                <a:pos x="61" y="76"/>
              </a:cxn>
              <a:cxn ang="0">
                <a:pos x="200" y="76"/>
              </a:cxn>
              <a:cxn ang="0">
                <a:pos x="191" y="69"/>
              </a:cxn>
              <a:cxn ang="0">
                <a:pos x="179" y="41"/>
              </a:cxn>
              <a:cxn ang="0">
                <a:pos x="191" y="12"/>
              </a:cxn>
              <a:cxn ang="0">
                <a:pos x="220" y="0"/>
              </a:cxn>
              <a:cxn ang="0">
                <a:pos x="248" y="12"/>
              </a:cxn>
              <a:cxn ang="0">
                <a:pos x="260" y="41"/>
              </a:cxn>
              <a:cxn ang="0">
                <a:pos x="248" y="69"/>
              </a:cxn>
              <a:cxn ang="0">
                <a:pos x="239" y="76"/>
              </a:cxn>
              <a:cxn ang="0">
                <a:pos x="372" y="76"/>
              </a:cxn>
              <a:cxn ang="0">
                <a:pos x="372" y="197"/>
              </a:cxn>
              <a:cxn ang="0">
                <a:pos x="367" y="191"/>
              </a:cxn>
              <a:cxn ang="0">
                <a:pos x="338" y="179"/>
              </a:cxn>
              <a:cxn ang="0">
                <a:pos x="309" y="191"/>
              </a:cxn>
              <a:cxn ang="0">
                <a:pos x="297" y="220"/>
              </a:cxn>
              <a:cxn ang="0">
                <a:pos x="309" y="248"/>
              </a:cxn>
              <a:cxn ang="0">
                <a:pos x="338" y="260"/>
              </a:cxn>
              <a:cxn ang="0">
                <a:pos x="367" y="248"/>
              </a:cxn>
              <a:cxn ang="0">
                <a:pos x="372" y="242"/>
              </a:cxn>
              <a:cxn ang="0">
                <a:pos x="372" y="387"/>
              </a:cxn>
              <a:cxn ang="0">
                <a:pos x="340" y="385"/>
              </a:cxn>
              <a:cxn ang="0">
                <a:pos x="302" y="446"/>
              </a:cxn>
              <a:cxn ang="0">
                <a:pos x="242" y="430"/>
              </a:cxn>
              <a:cxn ang="0">
                <a:pos x="247" y="361"/>
              </a:cxn>
              <a:cxn ang="0">
                <a:pos x="184" y="323"/>
              </a:cxn>
              <a:cxn ang="0">
                <a:pos x="129" y="363"/>
              </a:cxn>
              <a:cxn ang="0">
                <a:pos x="106" y="342"/>
              </a:cxn>
              <a:cxn ang="0">
                <a:pos x="82" y="316"/>
              </a:cxn>
              <a:cxn ang="0">
                <a:pos x="118" y="254"/>
              </a:cxn>
              <a:cxn ang="0">
                <a:pos x="86" y="199"/>
              </a:cxn>
              <a:cxn ang="0">
                <a:pos x="15" y="199"/>
              </a:cxn>
              <a:cxn ang="0">
                <a:pos x="0" y="141"/>
              </a:cxn>
              <a:cxn ang="0">
                <a:pos x="62" y="104"/>
              </a:cxn>
              <a:cxn ang="0">
                <a:pos x="61" y="84"/>
              </a:cxn>
              <a:cxn ang="0">
                <a:pos x="61" y="76"/>
              </a:cxn>
            </a:cxnLst>
            <a:rect l="0" t="0" r="r" b="b"/>
            <a:pathLst>
              <a:path w="372" h="446">
                <a:moveTo>
                  <a:pt x="61" y="76"/>
                </a:moveTo>
                <a:cubicBezTo>
                  <a:pt x="200" y="76"/>
                  <a:pt x="200" y="76"/>
                  <a:pt x="200" y="76"/>
                </a:cubicBezTo>
                <a:cubicBezTo>
                  <a:pt x="197" y="74"/>
                  <a:pt x="194" y="72"/>
                  <a:pt x="191" y="69"/>
                </a:cubicBezTo>
                <a:cubicBezTo>
                  <a:pt x="183" y="61"/>
                  <a:pt x="179" y="52"/>
                  <a:pt x="179" y="41"/>
                </a:cubicBezTo>
                <a:cubicBezTo>
                  <a:pt x="179" y="29"/>
                  <a:pt x="183" y="20"/>
                  <a:pt x="191" y="12"/>
                </a:cubicBezTo>
                <a:cubicBezTo>
                  <a:pt x="199" y="4"/>
                  <a:pt x="209" y="0"/>
                  <a:pt x="220" y="0"/>
                </a:cubicBezTo>
                <a:cubicBezTo>
                  <a:pt x="231" y="0"/>
                  <a:pt x="241" y="4"/>
                  <a:pt x="248" y="12"/>
                </a:cubicBezTo>
                <a:cubicBezTo>
                  <a:pt x="256" y="20"/>
                  <a:pt x="260" y="29"/>
                  <a:pt x="260" y="41"/>
                </a:cubicBezTo>
                <a:cubicBezTo>
                  <a:pt x="260" y="52"/>
                  <a:pt x="256" y="61"/>
                  <a:pt x="248" y="69"/>
                </a:cubicBezTo>
                <a:cubicBezTo>
                  <a:pt x="246" y="72"/>
                  <a:pt x="243" y="74"/>
                  <a:pt x="239" y="76"/>
                </a:cubicBezTo>
                <a:cubicBezTo>
                  <a:pt x="372" y="76"/>
                  <a:pt x="372" y="76"/>
                  <a:pt x="372" y="76"/>
                </a:cubicBezTo>
                <a:cubicBezTo>
                  <a:pt x="372" y="197"/>
                  <a:pt x="372" y="197"/>
                  <a:pt x="372" y="197"/>
                </a:cubicBezTo>
                <a:cubicBezTo>
                  <a:pt x="370" y="195"/>
                  <a:pt x="369" y="193"/>
                  <a:pt x="367" y="191"/>
                </a:cubicBezTo>
                <a:cubicBezTo>
                  <a:pt x="359" y="183"/>
                  <a:pt x="349" y="179"/>
                  <a:pt x="338" y="179"/>
                </a:cubicBezTo>
                <a:cubicBezTo>
                  <a:pt x="327" y="179"/>
                  <a:pt x="317" y="183"/>
                  <a:pt x="309" y="191"/>
                </a:cubicBezTo>
                <a:cubicBezTo>
                  <a:pt x="301" y="199"/>
                  <a:pt x="297" y="209"/>
                  <a:pt x="297" y="220"/>
                </a:cubicBezTo>
                <a:cubicBezTo>
                  <a:pt x="297" y="231"/>
                  <a:pt x="301" y="241"/>
                  <a:pt x="309" y="248"/>
                </a:cubicBezTo>
                <a:cubicBezTo>
                  <a:pt x="317" y="256"/>
                  <a:pt x="327" y="260"/>
                  <a:pt x="338" y="260"/>
                </a:cubicBezTo>
                <a:cubicBezTo>
                  <a:pt x="349" y="260"/>
                  <a:pt x="359" y="256"/>
                  <a:pt x="367" y="248"/>
                </a:cubicBezTo>
                <a:cubicBezTo>
                  <a:pt x="369" y="246"/>
                  <a:pt x="370" y="244"/>
                  <a:pt x="372" y="242"/>
                </a:cubicBezTo>
                <a:cubicBezTo>
                  <a:pt x="372" y="387"/>
                  <a:pt x="372" y="387"/>
                  <a:pt x="372" y="387"/>
                </a:cubicBezTo>
                <a:cubicBezTo>
                  <a:pt x="361" y="387"/>
                  <a:pt x="351" y="386"/>
                  <a:pt x="340" y="385"/>
                </a:cubicBezTo>
                <a:cubicBezTo>
                  <a:pt x="302" y="446"/>
                  <a:pt x="302" y="446"/>
                  <a:pt x="302" y="446"/>
                </a:cubicBezTo>
                <a:cubicBezTo>
                  <a:pt x="281" y="443"/>
                  <a:pt x="261" y="437"/>
                  <a:pt x="242" y="430"/>
                </a:cubicBezTo>
                <a:cubicBezTo>
                  <a:pt x="247" y="361"/>
                  <a:pt x="247" y="361"/>
                  <a:pt x="247" y="361"/>
                </a:cubicBezTo>
                <a:cubicBezTo>
                  <a:pt x="225" y="351"/>
                  <a:pt x="204" y="338"/>
                  <a:pt x="184" y="323"/>
                </a:cubicBezTo>
                <a:cubicBezTo>
                  <a:pt x="129" y="363"/>
                  <a:pt x="129" y="363"/>
                  <a:pt x="129" y="363"/>
                </a:cubicBezTo>
                <a:cubicBezTo>
                  <a:pt x="121" y="356"/>
                  <a:pt x="113" y="349"/>
                  <a:pt x="106" y="342"/>
                </a:cubicBezTo>
                <a:cubicBezTo>
                  <a:pt x="97" y="333"/>
                  <a:pt x="89" y="325"/>
                  <a:pt x="82" y="316"/>
                </a:cubicBezTo>
                <a:cubicBezTo>
                  <a:pt x="118" y="254"/>
                  <a:pt x="118" y="254"/>
                  <a:pt x="118" y="254"/>
                </a:cubicBezTo>
                <a:cubicBezTo>
                  <a:pt x="105" y="237"/>
                  <a:pt x="94" y="219"/>
                  <a:pt x="86" y="199"/>
                </a:cubicBezTo>
                <a:cubicBezTo>
                  <a:pt x="15" y="199"/>
                  <a:pt x="15" y="199"/>
                  <a:pt x="15" y="199"/>
                </a:cubicBezTo>
                <a:cubicBezTo>
                  <a:pt x="8" y="180"/>
                  <a:pt x="3" y="161"/>
                  <a:pt x="0" y="141"/>
                </a:cubicBezTo>
                <a:cubicBezTo>
                  <a:pt x="62" y="104"/>
                  <a:pt x="62" y="104"/>
                  <a:pt x="62" y="104"/>
                </a:cubicBezTo>
                <a:cubicBezTo>
                  <a:pt x="62" y="98"/>
                  <a:pt x="61" y="91"/>
                  <a:pt x="61" y="84"/>
                </a:cubicBezTo>
                <a:lnTo>
                  <a:pt x="61" y="76"/>
                </a:lnTo>
                <a:close/>
              </a:path>
            </a:pathLst>
          </a:custGeom>
          <a:blipFill>
            <a:blip r:embed="rId4"/>
            <a:stretch>
              <a:fillRect/>
            </a:stretch>
          </a:blipFill>
          <a:ln w="19050">
            <a:solidFill>
              <a:schemeClr val="bg1"/>
            </a:solid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32" name="Freeform 31"/>
          <p:cNvSpPr/>
          <p:nvPr/>
        </p:nvSpPr>
        <p:spPr>
          <a:xfrm>
            <a:off x="7726918" y="1909004"/>
            <a:ext cx="198914" cy="19891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844" tIns="245844" rIns="245844" bIns="245844" numCol="1" spcCol="1270" anchor="ctr" anchorCtr="0">
            <a:noAutofit/>
          </a:bodyPr>
          <a:lstStyle/>
          <a:p>
            <a:pPr algn="ctr" defTabSz="1303541">
              <a:lnSpc>
                <a:spcPct val="90000"/>
              </a:lnSpc>
              <a:spcBef>
                <a:spcPct val="0"/>
              </a:spcBef>
              <a:spcAft>
                <a:spcPct val="35000"/>
              </a:spcAft>
            </a:pPr>
            <a:endParaRPr lang="en-US" sz="2933"/>
          </a:p>
        </p:txBody>
      </p:sp>
      <p:sp>
        <p:nvSpPr>
          <p:cNvPr id="34" name="Freeform 33"/>
          <p:cNvSpPr/>
          <p:nvPr/>
        </p:nvSpPr>
        <p:spPr>
          <a:xfrm>
            <a:off x="7726918" y="5326067"/>
            <a:ext cx="198914" cy="19891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844" tIns="245844" rIns="245844" bIns="245844" numCol="1" spcCol="1270" anchor="ctr" anchorCtr="0">
            <a:noAutofit/>
          </a:bodyPr>
          <a:lstStyle/>
          <a:p>
            <a:pPr algn="ctr" defTabSz="1303541">
              <a:lnSpc>
                <a:spcPct val="90000"/>
              </a:lnSpc>
              <a:spcBef>
                <a:spcPct val="0"/>
              </a:spcBef>
              <a:spcAft>
                <a:spcPct val="35000"/>
              </a:spcAft>
            </a:pPr>
            <a:endParaRPr lang="en-US" sz="2933"/>
          </a:p>
        </p:txBody>
      </p:sp>
      <p:sp>
        <p:nvSpPr>
          <p:cNvPr id="36" name="Freeform 35"/>
          <p:cNvSpPr/>
          <p:nvPr/>
        </p:nvSpPr>
        <p:spPr>
          <a:xfrm>
            <a:off x="4266714" y="5326067"/>
            <a:ext cx="198914" cy="19891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844" tIns="245844" rIns="245844" bIns="245844" numCol="1" spcCol="1270" anchor="ctr" anchorCtr="0">
            <a:noAutofit/>
          </a:bodyPr>
          <a:lstStyle/>
          <a:p>
            <a:pPr algn="ctr" defTabSz="1303541">
              <a:lnSpc>
                <a:spcPct val="90000"/>
              </a:lnSpc>
              <a:spcBef>
                <a:spcPct val="0"/>
              </a:spcBef>
              <a:spcAft>
                <a:spcPct val="35000"/>
              </a:spcAft>
            </a:pPr>
            <a:endParaRPr lang="en-US" sz="2933"/>
          </a:p>
        </p:txBody>
      </p:sp>
      <p:sp>
        <p:nvSpPr>
          <p:cNvPr id="38" name="Freeform 37"/>
          <p:cNvSpPr/>
          <p:nvPr/>
        </p:nvSpPr>
        <p:spPr>
          <a:xfrm>
            <a:off x="4266714" y="1909004"/>
            <a:ext cx="198914" cy="19891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5844" tIns="245844" rIns="245844" bIns="245844" numCol="1" spcCol="1270" anchor="ctr" anchorCtr="0">
            <a:noAutofit/>
          </a:bodyPr>
          <a:lstStyle/>
          <a:p>
            <a:pPr algn="ctr" defTabSz="1303541">
              <a:lnSpc>
                <a:spcPct val="90000"/>
              </a:lnSpc>
              <a:spcBef>
                <a:spcPct val="0"/>
              </a:spcBef>
              <a:spcAft>
                <a:spcPct val="35000"/>
              </a:spcAft>
            </a:pPr>
            <a:endParaRPr lang="en-US" sz="2933"/>
          </a:p>
        </p:txBody>
      </p:sp>
      <p:sp>
        <p:nvSpPr>
          <p:cNvPr id="39" name="Freeform 158"/>
          <p:cNvSpPr>
            <a:spLocks noEditPoints="1"/>
          </p:cNvSpPr>
          <p:nvPr/>
        </p:nvSpPr>
        <p:spPr bwMode="auto">
          <a:xfrm>
            <a:off x="4986596" y="2719338"/>
            <a:ext cx="516992" cy="443135"/>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0" name="Freeform 154"/>
          <p:cNvSpPr>
            <a:spLocks noEditPoints="1"/>
          </p:cNvSpPr>
          <p:nvPr/>
        </p:nvSpPr>
        <p:spPr bwMode="auto">
          <a:xfrm>
            <a:off x="6635113" y="2661108"/>
            <a:ext cx="525150" cy="567627"/>
          </a:xfrm>
          <a:custGeom>
            <a:avLst/>
            <a:gdLst/>
            <a:ahLst/>
            <a:cxnLst>
              <a:cxn ang="0">
                <a:pos x="58" y="58"/>
              </a:cxn>
              <a:cxn ang="0">
                <a:pos x="41" y="58"/>
              </a:cxn>
              <a:cxn ang="0">
                <a:pos x="31" y="68"/>
              </a:cxn>
              <a:cxn ang="0">
                <a:pos x="22" y="58"/>
              </a:cxn>
              <a:cxn ang="0">
                <a:pos x="5" y="58"/>
              </a:cxn>
              <a:cxn ang="0">
                <a:pos x="0" y="53"/>
              </a:cxn>
              <a:cxn ang="0">
                <a:pos x="12" y="22"/>
              </a:cxn>
              <a:cxn ang="0">
                <a:pos x="28" y="5"/>
              </a:cxn>
              <a:cxn ang="0">
                <a:pos x="28" y="3"/>
              </a:cxn>
              <a:cxn ang="0">
                <a:pos x="31" y="0"/>
              </a:cxn>
              <a:cxn ang="0">
                <a:pos x="35" y="3"/>
              </a:cxn>
              <a:cxn ang="0">
                <a:pos x="35" y="5"/>
              </a:cxn>
              <a:cxn ang="0">
                <a:pos x="51" y="22"/>
              </a:cxn>
              <a:cxn ang="0">
                <a:pos x="63" y="53"/>
              </a:cxn>
              <a:cxn ang="0">
                <a:pos x="58" y="58"/>
              </a:cxn>
              <a:cxn ang="0">
                <a:pos x="31" y="63"/>
              </a:cxn>
              <a:cxn ang="0">
                <a:pos x="26" y="58"/>
              </a:cxn>
              <a:cxn ang="0">
                <a:pos x="25" y="57"/>
              </a:cxn>
              <a:cxn ang="0">
                <a:pos x="25" y="58"/>
              </a:cxn>
              <a:cxn ang="0">
                <a:pos x="31" y="65"/>
              </a:cxn>
              <a:cxn ang="0">
                <a:pos x="32" y="64"/>
              </a:cxn>
              <a:cxn ang="0">
                <a:pos x="31" y="63"/>
              </a:cxn>
            </a:cxnLst>
            <a:rect l="0" t="0" r="r" b="b"/>
            <a:pathLst>
              <a:path w="63" h="68">
                <a:moveTo>
                  <a:pt x="58" y="58"/>
                </a:moveTo>
                <a:cubicBezTo>
                  <a:pt x="41" y="58"/>
                  <a:pt x="41" y="58"/>
                  <a:pt x="41" y="58"/>
                </a:cubicBezTo>
                <a:cubicBezTo>
                  <a:pt x="41" y="63"/>
                  <a:pt x="37" y="68"/>
                  <a:pt x="31" y="68"/>
                </a:cubicBezTo>
                <a:cubicBezTo>
                  <a:pt x="26" y="68"/>
                  <a:pt x="22" y="63"/>
                  <a:pt x="22" y="58"/>
                </a:cubicBezTo>
                <a:cubicBezTo>
                  <a:pt x="5" y="58"/>
                  <a:pt x="5" y="58"/>
                  <a:pt x="5" y="58"/>
                </a:cubicBezTo>
                <a:cubicBezTo>
                  <a:pt x="2" y="58"/>
                  <a:pt x="0" y="56"/>
                  <a:pt x="0" y="53"/>
                </a:cubicBezTo>
                <a:cubicBezTo>
                  <a:pt x="5" y="48"/>
                  <a:pt x="12" y="40"/>
                  <a:pt x="12" y="22"/>
                </a:cubicBezTo>
                <a:cubicBezTo>
                  <a:pt x="12" y="14"/>
                  <a:pt x="18" y="6"/>
                  <a:pt x="28" y="5"/>
                </a:cubicBezTo>
                <a:cubicBezTo>
                  <a:pt x="28" y="4"/>
                  <a:pt x="28" y="4"/>
                  <a:pt x="28" y="3"/>
                </a:cubicBezTo>
                <a:cubicBezTo>
                  <a:pt x="28" y="1"/>
                  <a:pt x="29" y="0"/>
                  <a:pt x="31" y="0"/>
                </a:cubicBezTo>
                <a:cubicBezTo>
                  <a:pt x="33" y="0"/>
                  <a:pt x="35" y="1"/>
                  <a:pt x="35" y="3"/>
                </a:cubicBezTo>
                <a:cubicBezTo>
                  <a:pt x="35" y="4"/>
                  <a:pt x="35" y="4"/>
                  <a:pt x="35" y="5"/>
                </a:cubicBezTo>
                <a:cubicBezTo>
                  <a:pt x="45" y="6"/>
                  <a:pt x="51" y="14"/>
                  <a:pt x="51" y="22"/>
                </a:cubicBezTo>
                <a:cubicBezTo>
                  <a:pt x="51" y="40"/>
                  <a:pt x="57" y="48"/>
                  <a:pt x="63" y="53"/>
                </a:cubicBezTo>
                <a:cubicBezTo>
                  <a:pt x="63" y="56"/>
                  <a:pt x="61" y="58"/>
                  <a:pt x="58" y="58"/>
                </a:cubicBezTo>
                <a:close/>
                <a:moveTo>
                  <a:pt x="31" y="63"/>
                </a:moveTo>
                <a:cubicBezTo>
                  <a:pt x="28" y="63"/>
                  <a:pt x="26" y="61"/>
                  <a:pt x="26" y="58"/>
                </a:cubicBezTo>
                <a:cubicBezTo>
                  <a:pt x="26" y="58"/>
                  <a:pt x="26" y="57"/>
                  <a:pt x="25" y="57"/>
                </a:cubicBezTo>
                <a:cubicBezTo>
                  <a:pt x="25" y="57"/>
                  <a:pt x="25" y="58"/>
                  <a:pt x="25" y="58"/>
                </a:cubicBezTo>
                <a:cubicBezTo>
                  <a:pt x="25" y="62"/>
                  <a:pt x="28" y="65"/>
                  <a:pt x="31" y="65"/>
                </a:cubicBezTo>
                <a:cubicBezTo>
                  <a:pt x="32" y="65"/>
                  <a:pt x="32" y="64"/>
                  <a:pt x="32" y="64"/>
                </a:cubicBezTo>
                <a:cubicBezTo>
                  <a:pt x="32" y="64"/>
                  <a:pt x="32" y="63"/>
                  <a:pt x="31" y="63"/>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1" name="Freeform 79"/>
          <p:cNvSpPr>
            <a:spLocks noEditPoints="1"/>
          </p:cNvSpPr>
          <p:nvPr/>
        </p:nvSpPr>
        <p:spPr bwMode="auto">
          <a:xfrm>
            <a:off x="6607723" y="4350472"/>
            <a:ext cx="502740" cy="393300"/>
          </a:xfrm>
          <a:custGeom>
            <a:avLst/>
            <a:gdLst/>
            <a:ahLst/>
            <a:cxnLst>
              <a:cxn ang="0">
                <a:pos x="9" y="9"/>
              </a:cxn>
              <a:cxn ang="0">
                <a:pos x="0" y="8"/>
              </a:cxn>
              <a:cxn ang="0">
                <a:pos x="2" y="0"/>
              </a:cxn>
              <a:cxn ang="0">
                <a:pos x="10" y="1"/>
              </a:cxn>
              <a:cxn ang="0">
                <a:pos x="10" y="23"/>
              </a:cxn>
              <a:cxn ang="0">
                <a:pos x="2" y="24"/>
              </a:cxn>
              <a:cxn ang="0">
                <a:pos x="0" y="15"/>
              </a:cxn>
              <a:cxn ang="0">
                <a:pos x="9" y="14"/>
              </a:cxn>
              <a:cxn ang="0">
                <a:pos x="10" y="23"/>
              </a:cxn>
              <a:cxn ang="0">
                <a:pos x="9" y="38"/>
              </a:cxn>
              <a:cxn ang="0">
                <a:pos x="0" y="37"/>
              </a:cxn>
              <a:cxn ang="0">
                <a:pos x="2" y="29"/>
              </a:cxn>
              <a:cxn ang="0">
                <a:pos x="10" y="30"/>
              </a:cxn>
              <a:cxn ang="0">
                <a:pos x="10" y="52"/>
              </a:cxn>
              <a:cxn ang="0">
                <a:pos x="2" y="53"/>
              </a:cxn>
              <a:cxn ang="0">
                <a:pos x="0" y="44"/>
              </a:cxn>
              <a:cxn ang="0">
                <a:pos x="9" y="43"/>
              </a:cxn>
              <a:cxn ang="0">
                <a:pos x="10" y="52"/>
              </a:cxn>
              <a:cxn ang="0">
                <a:pos x="67" y="9"/>
              </a:cxn>
              <a:cxn ang="0">
                <a:pos x="15" y="8"/>
              </a:cxn>
              <a:cxn ang="0">
                <a:pos x="16" y="0"/>
              </a:cxn>
              <a:cxn ang="0">
                <a:pos x="68" y="1"/>
              </a:cxn>
              <a:cxn ang="0">
                <a:pos x="68" y="23"/>
              </a:cxn>
              <a:cxn ang="0">
                <a:pos x="16" y="24"/>
              </a:cxn>
              <a:cxn ang="0">
                <a:pos x="15" y="15"/>
              </a:cxn>
              <a:cxn ang="0">
                <a:pos x="67" y="14"/>
              </a:cxn>
              <a:cxn ang="0">
                <a:pos x="68" y="23"/>
              </a:cxn>
              <a:cxn ang="0">
                <a:pos x="67" y="38"/>
              </a:cxn>
              <a:cxn ang="0">
                <a:pos x="15" y="37"/>
              </a:cxn>
              <a:cxn ang="0">
                <a:pos x="16" y="29"/>
              </a:cxn>
              <a:cxn ang="0">
                <a:pos x="68" y="30"/>
              </a:cxn>
              <a:cxn ang="0">
                <a:pos x="68" y="52"/>
              </a:cxn>
              <a:cxn ang="0">
                <a:pos x="16" y="53"/>
              </a:cxn>
              <a:cxn ang="0">
                <a:pos x="15" y="44"/>
              </a:cxn>
              <a:cxn ang="0">
                <a:pos x="67" y="43"/>
              </a:cxn>
              <a:cxn ang="0">
                <a:pos x="68" y="52"/>
              </a:cxn>
            </a:cxnLst>
            <a:rect l="0" t="0" r="r" b="b"/>
            <a:pathLst>
              <a:path w="68" h="53">
                <a:moveTo>
                  <a:pt x="10" y="8"/>
                </a:moveTo>
                <a:cubicBezTo>
                  <a:pt x="10" y="9"/>
                  <a:pt x="10" y="9"/>
                  <a:pt x="9" y="9"/>
                </a:cubicBezTo>
                <a:cubicBezTo>
                  <a:pt x="2" y="9"/>
                  <a:pt x="2" y="9"/>
                  <a:pt x="2" y="9"/>
                </a:cubicBezTo>
                <a:cubicBezTo>
                  <a:pt x="1" y="9"/>
                  <a:pt x="0" y="9"/>
                  <a:pt x="0" y="8"/>
                </a:cubicBezTo>
                <a:cubicBezTo>
                  <a:pt x="0" y="1"/>
                  <a:pt x="0" y="1"/>
                  <a:pt x="0" y="1"/>
                </a:cubicBezTo>
                <a:cubicBezTo>
                  <a:pt x="0" y="0"/>
                  <a:pt x="1" y="0"/>
                  <a:pt x="2" y="0"/>
                </a:cubicBezTo>
                <a:cubicBezTo>
                  <a:pt x="9" y="0"/>
                  <a:pt x="9" y="0"/>
                  <a:pt x="9" y="0"/>
                </a:cubicBezTo>
                <a:cubicBezTo>
                  <a:pt x="10" y="0"/>
                  <a:pt x="10" y="0"/>
                  <a:pt x="10" y="1"/>
                </a:cubicBezTo>
                <a:lnTo>
                  <a:pt x="10" y="8"/>
                </a:lnTo>
                <a:close/>
                <a:moveTo>
                  <a:pt x="10" y="23"/>
                </a:moveTo>
                <a:cubicBezTo>
                  <a:pt x="10" y="23"/>
                  <a:pt x="10" y="24"/>
                  <a:pt x="9" y="24"/>
                </a:cubicBezTo>
                <a:cubicBezTo>
                  <a:pt x="2" y="24"/>
                  <a:pt x="2" y="24"/>
                  <a:pt x="2" y="24"/>
                </a:cubicBezTo>
                <a:cubicBezTo>
                  <a:pt x="1" y="24"/>
                  <a:pt x="0" y="23"/>
                  <a:pt x="0" y="23"/>
                </a:cubicBezTo>
                <a:cubicBezTo>
                  <a:pt x="0" y="15"/>
                  <a:pt x="0" y="15"/>
                  <a:pt x="0" y="15"/>
                </a:cubicBezTo>
                <a:cubicBezTo>
                  <a:pt x="0" y="15"/>
                  <a:pt x="1" y="14"/>
                  <a:pt x="2" y="14"/>
                </a:cubicBezTo>
                <a:cubicBezTo>
                  <a:pt x="9" y="14"/>
                  <a:pt x="9" y="14"/>
                  <a:pt x="9" y="14"/>
                </a:cubicBezTo>
                <a:cubicBezTo>
                  <a:pt x="10" y="14"/>
                  <a:pt x="10" y="15"/>
                  <a:pt x="10" y="15"/>
                </a:cubicBezTo>
                <a:lnTo>
                  <a:pt x="10" y="23"/>
                </a:lnTo>
                <a:close/>
                <a:moveTo>
                  <a:pt x="10" y="37"/>
                </a:moveTo>
                <a:cubicBezTo>
                  <a:pt x="10" y="38"/>
                  <a:pt x="10" y="38"/>
                  <a:pt x="9" y="38"/>
                </a:cubicBezTo>
                <a:cubicBezTo>
                  <a:pt x="2" y="38"/>
                  <a:pt x="2" y="38"/>
                  <a:pt x="2" y="38"/>
                </a:cubicBezTo>
                <a:cubicBezTo>
                  <a:pt x="1" y="38"/>
                  <a:pt x="0" y="38"/>
                  <a:pt x="0" y="37"/>
                </a:cubicBezTo>
                <a:cubicBezTo>
                  <a:pt x="0" y="30"/>
                  <a:pt x="0" y="30"/>
                  <a:pt x="0" y="30"/>
                </a:cubicBezTo>
                <a:cubicBezTo>
                  <a:pt x="0" y="29"/>
                  <a:pt x="1" y="29"/>
                  <a:pt x="2" y="29"/>
                </a:cubicBezTo>
                <a:cubicBezTo>
                  <a:pt x="9" y="29"/>
                  <a:pt x="9" y="29"/>
                  <a:pt x="9" y="29"/>
                </a:cubicBezTo>
                <a:cubicBezTo>
                  <a:pt x="10" y="29"/>
                  <a:pt x="10" y="29"/>
                  <a:pt x="10" y="30"/>
                </a:cubicBezTo>
                <a:lnTo>
                  <a:pt x="10" y="37"/>
                </a:lnTo>
                <a:close/>
                <a:moveTo>
                  <a:pt x="10" y="52"/>
                </a:moveTo>
                <a:cubicBezTo>
                  <a:pt x="10" y="52"/>
                  <a:pt x="10" y="53"/>
                  <a:pt x="9" y="53"/>
                </a:cubicBezTo>
                <a:cubicBezTo>
                  <a:pt x="2" y="53"/>
                  <a:pt x="2" y="53"/>
                  <a:pt x="2" y="53"/>
                </a:cubicBezTo>
                <a:cubicBezTo>
                  <a:pt x="1" y="53"/>
                  <a:pt x="0" y="52"/>
                  <a:pt x="0" y="52"/>
                </a:cubicBezTo>
                <a:cubicBezTo>
                  <a:pt x="0" y="44"/>
                  <a:pt x="0" y="44"/>
                  <a:pt x="0" y="44"/>
                </a:cubicBezTo>
                <a:cubicBezTo>
                  <a:pt x="0" y="44"/>
                  <a:pt x="1" y="43"/>
                  <a:pt x="2" y="43"/>
                </a:cubicBezTo>
                <a:cubicBezTo>
                  <a:pt x="9" y="43"/>
                  <a:pt x="9" y="43"/>
                  <a:pt x="9" y="43"/>
                </a:cubicBezTo>
                <a:cubicBezTo>
                  <a:pt x="10" y="43"/>
                  <a:pt x="10" y="44"/>
                  <a:pt x="10" y="44"/>
                </a:cubicBezTo>
                <a:lnTo>
                  <a:pt x="10" y="52"/>
                </a:lnTo>
                <a:close/>
                <a:moveTo>
                  <a:pt x="68" y="8"/>
                </a:moveTo>
                <a:cubicBezTo>
                  <a:pt x="68" y="9"/>
                  <a:pt x="68" y="9"/>
                  <a:pt x="67" y="9"/>
                </a:cubicBezTo>
                <a:cubicBezTo>
                  <a:pt x="16" y="9"/>
                  <a:pt x="16" y="9"/>
                  <a:pt x="16" y="9"/>
                </a:cubicBezTo>
                <a:cubicBezTo>
                  <a:pt x="16" y="9"/>
                  <a:pt x="15" y="9"/>
                  <a:pt x="15" y="8"/>
                </a:cubicBezTo>
                <a:cubicBezTo>
                  <a:pt x="15" y="1"/>
                  <a:pt x="15" y="1"/>
                  <a:pt x="15" y="1"/>
                </a:cubicBezTo>
                <a:cubicBezTo>
                  <a:pt x="15" y="0"/>
                  <a:pt x="16" y="0"/>
                  <a:pt x="16" y="0"/>
                </a:cubicBezTo>
                <a:cubicBezTo>
                  <a:pt x="67" y="0"/>
                  <a:pt x="67" y="0"/>
                  <a:pt x="67" y="0"/>
                </a:cubicBezTo>
                <a:cubicBezTo>
                  <a:pt x="68" y="0"/>
                  <a:pt x="68" y="0"/>
                  <a:pt x="68" y="1"/>
                </a:cubicBezTo>
                <a:lnTo>
                  <a:pt x="68" y="8"/>
                </a:lnTo>
                <a:close/>
                <a:moveTo>
                  <a:pt x="68" y="23"/>
                </a:moveTo>
                <a:cubicBezTo>
                  <a:pt x="68" y="23"/>
                  <a:pt x="68" y="24"/>
                  <a:pt x="67" y="24"/>
                </a:cubicBezTo>
                <a:cubicBezTo>
                  <a:pt x="16" y="24"/>
                  <a:pt x="16" y="24"/>
                  <a:pt x="16" y="24"/>
                </a:cubicBezTo>
                <a:cubicBezTo>
                  <a:pt x="16" y="24"/>
                  <a:pt x="15" y="23"/>
                  <a:pt x="15" y="23"/>
                </a:cubicBezTo>
                <a:cubicBezTo>
                  <a:pt x="15" y="15"/>
                  <a:pt x="15" y="15"/>
                  <a:pt x="15" y="15"/>
                </a:cubicBezTo>
                <a:cubicBezTo>
                  <a:pt x="15" y="15"/>
                  <a:pt x="16" y="14"/>
                  <a:pt x="16" y="14"/>
                </a:cubicBezTo>
                <a:cubicBezTo>
                  <a:pt x="67" y="14"/>
                  <a:pt x="67" y="14"/>
                  <a:pt x="67" y="14"/>
                </a:cubicBezTo>
                <a:cubicBezTo>
                  <a:pt x="68" y="14"/>
                  <a:pt x="68" y="15"/>
                  <a:pt x="68" y="15"/>
                </a:cubicBezTo>
                <a:lnTo>
                  <a:pt x="68" y="23"/>
                </a:lnTo>
                <a:close/>
                <a:moveTo>
                  <a:pt x="68" y="37"/>
                </a:moveTo>
                <a:cubicBezTo>
                  <a:pt x="68" y="38"/>
                  <a:pt x="68" y="38"/>
                  <a:pt x="67" y="38"/>
                </a:cubicBezTo>
                <a:cubicBezTo>
                  <a:pt x="16" y="38"/>
                  <a:pt x="16" y="38"/>
                  <a:pt x="16" y="38"/>
                </a:cubicBezTo>
                <a:cubicBezTo>
                  <a:pt x="16" y="38"/>
                  <a:pt x="15" y="38"/>
                  <a:pt x="15" y="37"/>
                </a:cubicBezTo>
                <a:cubicBezTo>
                  <a:pt x="15" y="30"/>
                  <a:pt x="15" y="30"/>
                  <a:pt x="15" y="30"/>
                </a:cubicBezTo>
                <a:cubicBezTo>
                  <a:pt x="15" y="29"/>
                  <a:pt x="16" y="29"/>
                  <a:pt x="16" y="29"/>
                </a:cubicBezTo>
                <a:cubicBezTo>
                  <a:pt x="67" y="29"/>
                  <a:pt x="67" y="29"/>
                  <a:pt x="67" y="29"/>
                </a:cubicBezTo>
                <a:cubicBezTo>
                  <a:pt x="68" y="29"/>
                  <a:pt x="68" y="29"/>
                  <a:pt x="68" y="30"/>
                </a:cubicBezTo>
                <a:lnTo>
                  <a:pt x="68" y="37"/>
                </a:lnTo>
                <a:close/>
                <a:moveTo>
                  <a:pt x="68" y="52"/>
                </a:moveTo>
                <a:cubicBezTo>
                  <a:pt x="68" y="52"/>
                  <a:pt x="68" y="53"/>
                  <a:pt x="67" y="53"/>
                </a:cubicBezTo>
                <a:cubicBezTo>
                  <a:pt x="16" y="53"/>
                  <a:pt x="16" y="53"/>
                  <a:pt x="16" y="53"/>
                </a:cubicBezTo>
                <a:cubicBezTo>
                  <a:pt x="16" y="53"/>
                  <a:pt x="15" y="52"/>
                  <a:pt x="15" y="52"/>
                </a:cubicBezTo>
                <a:cubicBezTo>
                  <a:pt x="15" y="44"/>
                  <a:pt x="15" y="44"/>
                  <a:pt x="15" y="44"/>
                </a:cubicBezTo>
                <a:cubicBezTo>
                  <a:pt x="15" y="44"/>
                  <a:pt x="16" y="43"/>
                  <a:pt x="16" y="43"/>
                </a:cubicBezTo>
                <a:cubicBezTo>
                  <a:pt x="67" y="43"/>
                  <a:pt x="67" y="43"/>
                  <a:pt x="67" y="43"/>
                </a:cubicBezTo>
                <a:cubicBezTo>
                  <a:pt x="68" y="43"/>
                  <a:pt x="68" y="44"/>
                  <a:pt x="68" y="44"/>
                </a:cubicBezTo>
                <a:lnTo>
                  <a:pt x="68" y="52"/>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sp>
        <p:nvSpPr>
          <p:cNvPr id="42" name="Freeform 107"/>
          <p:cNvSpPr>
            <a:spLocks noEditPoints="1"/>
          </p:cNvSpPr>
          <p:nvPr/>
        </p:nvSpPr>
        <p:spPr bwMode="auto">
          <a:xfrm>
            <a:off x="5028468" y="4210589"/>
            <a:ext cx="531595" cy="539136"/>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p>
        </p:txBody>
      </p:sp>
      <p:grpSp>
        <p:nvGrpSpPr>
          <p:cNvPr id="43" name="Group 59"/>
          <p:cNvGrpSpPr/>
          <p:nvPr/>
        </p:nvGrpSpPr>
        <p:grpSpPr>
          <a:xfrm>
            <a:off x="8298476" y="4432136"/>
            <a:ext cx="3034136" cy="1355920"/>
            <a:chOff x="7154104" y="3206176"/>
            <a:chExt cx="2276195" cy="1017205"/>
          </a:xfrm>
        </p:grpSpPr>
        <p:sp>
          <p:nvSpPr>
            <p:cNvPr id="44" name="TextBox 43"/>
            <p:cNvSpPr txBox="1"/>
            <p:nvPr/>
          </p:nvSpPr>
          <p:spPr>
            <a:xfrm>
              <a:off x="7154105" y="3453979"/>
              <a:ext cx="2276194" cy="769402"/>
            </a:xfrm>
            <a:prstGeom prst="rect">
              <a:avLst/>
            </a:prstGeom>
            <a:noFill/>
          </p:spPr>
          <p:txBody>
            <a:bodyPr wrap="square" lIns="0" tIns="0" rIns="0" bIns="0" rtlCol="0">
              <a:spAutoFit/>
            </a:bodyPr>
            <a:lstStyle/>
            <a:p>
              <a:r>
                <a:rPr lang="en-US" sz="1333" dirty="0">
                  <a:solidFill>
                    <a:schemeClr val="tx1">
                      <a:lumMod val="65000"/>
                      <a:lumOff val="35000"/>
                    </a:schemeClr>
                  </a:solidFill>
                </a:rPr>
                <a:t>There are many variations of passages </a:t>
              </a:r>
            </a:p>
            <a:p>
              <a:r>
                <a:rPr lang="en-US" sz="1333" dirty="0">
                  <a:solidFill>
                    <a:schemeClr val="tx1">
                      <a:lumMod val="65000"/>
                      <a:lumOff val="35000"/>
                    </a:schemeClr>
                  </a:solidFill>
                </a:rPr>
                <a:t>of Lorem Ipsum available, but the have suffered alteration in some  form, by </a:t>
              </a:r>
              <a:br>
                <a:rPr lang="en-US" sz="1333" dirty="0">
                  <a:solidFill>
                    <a:schemeClr val="tx1">
                      <a:lumMod val="65000"/>
                      <a:lumOff val="35000"/>
                    </a:schemeClr>
                  </a:solidFill>
                </a:rPr>
              </a:br>
              <a:r>
                <a:rPr lang="en-US" sz="1333" dirty="0">
                  <a:solidFill>
                    <a:schemeClr val="tx1">
                      <a:lumMod val="65000"/>
                      <a:lumOff val="35000"/>
                    </a:schemeClr>
                  </a:solidFill>
                </a:rPr>
                <a:t>humour, or randomized words</a:t>
              </a:r>
              <a:br>
                <a:rPr lang="en-US" sz="1333" dirty="0">
                  <a:solidFill>
                    <a:schemeClr val="tx1">
                      <a:lumMod val="65000"/>
                      <a:lumOff val="35000"/>
                    </a:schemeClr>
                  </a:solidFill>
                </a:rPr>
              </a:br>
              <a:r>
                <a:rPr lang="en-US" sz="1333" dirty="0">
                  <a:solidFill>
                    <a:schemeClr val="tx1">
                      <a:lumMod val="65000"/>
                      <a:lumOff val="35000"/>
                    </a:schemeClr>
                  </a:solidFill>
                </a:rPr>
                <a:t> which  don't believable</a:t>
              </a:r>
            </a:p>
          </p:txBody>
        </p:sp>
        <p:sp>
          <p:nvSpPr>
            <p:cNvPr id="45" name="Rectangle 44"/>
            <p:cNvSpPr/>
            <p:nvPr/>
          </p:nvSpPr>
          <p:spPr>
            <a:xfrm>
              <a:off x="7154104" y="3206176"/>
              <a:ext cx="1216900" cy="184714"/>
            </a:xfrm>
            <a:prstGeom prst="rect">
              <a:avLst/>
            </a:prstGeom>
          </p:spPr>
          <p:txBody>
            <a:bodyPr wrap="none" lIns="0" tIns="0" rIns="0" bIns="0">
              <a:spAutoFit/>
            </a:bodyPr>
            <a:lstStyle/>
            <a:p>
              <a:r>
                <a:rPr lang="en-US" sz="1600" b="1" dirty="0">
                  <a:solidFill>
                    <a:schemeClr val="accent4"/>
                  </a:solidFill>
                </a:rPr>
                <a:t>Keyword goes here</a:t>
              </a:r>
            </a:p>
          </p:txBody>
        </p:sp>
      </p:grpSp>
      <p:grpSp>
        <p:nvGrpSpPr>
          <p:cNvPr id="46" name="Group 58"/>
          <p:cNvGrpSpPr/>
          <p:nvPr/>
        </p:nvGrpSpPr>
        <p:grpSpPr>
          <a:xfrm>
            <a:off x="8298476" y="1693318"/>
            <a:ext cx="3034136" cy="1355920"/>
            <a:chOff x="7174424" y="1352592"/>
            <a:chExt cx="2276195" cy="1017205"/>
          </a:xfrm>
        </p:grpSpPr>
        <p:sp>
          <p:nvSpPr>
            <p:cNvPr id="47" name="TextBox 46"/>
            <p:cNvSpPr txBox="1"/>
            <p:nvPr/>
          </p:nvSpPr>
          <p:spPr>
            <a:xfrm>
              <a:off x="7174424" y="1600395"/>
              <a:ext cx="2276195" cy="769402"/>
            </a:xfrm>
            <a:prstGeom prst="rect">
              <a:avLst/>
            </a:prstGeom>
            <a:noFill/>
          </p:spPr>
          <p:txBody>
            <a:bodyPr wrap="square" lIns="0" tIns="0" rIns="0" bIns="0" rtlCol="0">
              <a:spAutoFit/>
            </a:bodyPr>
            <a:lstStyle/>
            <a:p>
              <a:r>
                <a:rPr lang="en-US" sz="1333" dirty="0">
                  <a:solidFill>
                    <a:schemeClr val="tx1">
                      <a:lumMod val="65000"/>
                      <a:lumOff val="35000"/>
                    </a:schemeClr>
                  </a:solidFill>
                </a:rPr>
                <a:t>There are many variations of passages </a:t>
              </a:r>
            </a:p>
            <a:p>
              <a:r>
                <a:rPr lang="en-US" sz="1333" dirty="0">
                  <a:solidFill>
                    <a:schemeClr val="tx1">
                      <a:lumMod val="65000"/>
                      <a:lumOff val="35000"/>
                    </a:schemeClr>
                  </a:solidFill>
                </a:rPr>
                <a:t>of Lorem Ipsum available, but the have suffered alteration in some  form, by </a:t>
              </a:r>
              <a:br>
                <a:rPr lang="en-US" sz="1333" dirty="0">
                  <a:solidFill>
                    <a:schemeClr val="tx1">
                      <a:lumMod val="65000"/>
                      <a:lumOff val="35000"/>
                    </a:schemeClr>
                  </a:solidFill>
                </a:rPr>
              </a:br>
              <a:r>
                <a:rPr lang="en-US" sz="1333" dirty="0">
                  <a:solidFill>
                    <a:schemeClr val="tx1">
                      <a:lumMod val="65000"/>
                      <a:lumOff val="35000"/>
                    </a:schemeClr>
                  </a:solidFill>
                </a:rPr>
                <a:t>humour, or randomized words</a:t>
              </a:r>
              <a:br>
                <a:rPr lang="en-US" sz="1333" dirty="0">
                  <a:solidFill>
                    <a:schemeClr val="tx1">
                      <a:lumMod val="65000"/>
                      <a:lumOff val="35000"/>
                    </a:schemeClr>
                  </a:solidFill>
                </a:rPr>
              </a:br>
              <a:r>
                <a:rPr lang="en-US" sz="1333" dirty="0">
                  <a:solidFill>
                    <a:schemeClr val="tx1">
                      <a:lumMod val="65000"/>
                      <a:lumOff val="35000"/>
                    </a:schemeClr>
                  </a:solidFill>
                </a:rPr>
                <a:t> which  don't believable</a:t>
              </a:r>
            </a:p>
          </p:txBody>
        </p:sp>
        <p:sp>
          <p:nvSpPr>
            <p:cNvPr id="48" name="Rectangle 47"/>
            <p:cNvSpPr/>
            <p:nvPr/>
          </p:nvSpPr>
          <p:spPr>
            <a:xfrm>
              <a:off x="7174424" y="1352592"/>
              <a:ext cx="1216900" cy="184714"/>
            </a:xfrm>
            <a:prstGeom prst="rect">
              <a:avLst/>
            </a:prstGeom>
          </p:spPr>
          <p:txBody>
            <a:bodyPr wrap="none" lIns="0" tIns="0" rIns="0" bIns="0">
              <a:spAutoFit/>
            </a:bodyPr>
            <a:lstStyle/>
            <a:p>
              <a:r>
                <a:rPr lang="en-US" sz="1600" b="1" dirty="0">
                  <a:solidFill>
                    <a:schemeClr val="accent3"/>
                  </a:solidFill>
                </a:rPr>
                <a:t>Keyword goes here</a:t>
              </a:r>
            </a:p>
          </p:txBody>
        </p:sp>
      </p:grpSp>
      <p:grpSp>
        <p:nvGrpSpPr>
          <p:cNvPr id="49" name="Group 56"/>
          <p:cNvGrpSpPr/>
          <p:nvPr/>
        </p:nvGrpSpPr>
        <p:grpSpPr>
          <a:xfrm>
            <a:off x="913348" y="1662846"/>
            <a:ext cx="3034138" cy="1355920"/>
            <a:chOff x="-296510" y="1363501"/>
            <a:chExt cx="2276196" cy="1017205"/>
          </a:xfrm>
        </p:grpSpPr>
        <p:sp>
          <p:nvSpPr>
            <p:cNvPr id="50" name="TextBox 49"/>
            <p:cNvSpPr txBox="1"/>
            <p:nvPr/>
          </p:nvSpPr>
          <p:spPr>
            <a:xfrm>
              <a:off x="-296510" y="1611304"/>
              <a:ext cx="2276196" cy="769402"/>
            </a:xfrm>
            <a:prstGeom prst="rect">
              <a:avLst/>
            </a:prstGeom>
            <a:noFill/>
          </p:spPr>
          <p:txBody>
            <a:bodyPr wrap="square" lIns="0" tIns="0" rIns="0" bIns="0" rtlCol="0">
              <a:spAutoFit/>
            </a:bodyPr>
            <a:lstStyle/>
            <a:p>
              <a:pPr algn="r"/>
              <a:r>
                <a:rPr lang="en-US" sz="1333" dirty="0">
                  <a:solidFill>
                    <a:schemeClr val="tx1">
                      <a:lumMod val="65000"/>
                      <a:lumOff val="35000"/>
                    </a:schemeClr>
                  </a:solidFill>
                </a:rPr>
                <a:t>There are many variations of passages </a:t>
              </a:r>
            </a:p>
            <a:p>
              <a:pPr algn="r"/>
              <a:r>
                <a:rPr lang="en-US" sz="1333" dirty="0">
                  <a:solidFill>
                    <a:schemeClr val="tx1">
                      <a:lumMod val="65000"/>
                      <a:lumOff val="35000"/>
                    </a:schemeClr>
                  </a:solidFill>
                </a:rPr>
                <a:t>of Lorem Ipsum available, but the have suffered alteration in some  form, by </a:t>
              </a:r>
              <a:br>
                <a:rPr lang="en-US" sz="1333" dirty="0">
                  <a:solidFill>
                    <a:schemeClr val="tx1">
                      <a:lumMod val="65000"/>
                      <a:lumOff val="35000"/>
                    </a:schemeClr>
                  </a:solidFill>
                </a:rPr>
              </a:br>
              <a:r>
                <a:rPr lang="en-US" sz="1333" dirty="0">
                  <a:solidFill>
                    <a:schemeClr val="tx1">
                      <a:lumMod val="65000"/>
                      <a:lumOff val="35000"/>
                    </a:schemeClr>
                  </a:solidFill>
                </a:rPr>
                <a:t>humour, or randomized words</a:t>
              </a:r>
              <a:br>
                <a:rPr lang="en-US" sz="1333" dirty="0">
                  <a:solidFill>
                    <a:schemeClr val="tx1">
                      <a:lumMod val="65000"/>
                      <a:lumOff val="35000"/>
                    </a:schemeClr>
                  </a:solidFill>
                </a:rPr>
              </a:br>
              <a:r>
                <a:rPr lang="en-US" sz="1333" dirty="0">
                  <a:solidFill>
                    <a:schemeClr val="tx1">
                      <a:lumMod val="65000"/>
                      <a:lumOff val="35000"/>
                    </a:schemeClr>
                  </a:solidFill>
                </a:rPr>
                <a:t> which  don't believable</a:t>
              </a:r>
            </a:p>
          </p:txBody>
        </p:sp>
        <p:sp>
          <p:nvSpPr>
            <p:cNvPr id="51" name="Rectangle 50"/>
            <p:cNvSpPr/>
            <p:nvPr/>
          </p:nvSpPr>
          <p:spPr>
            <a:xfrm>
              <a:off x="762784" y="1363501"/>
              <a:ext cx="1216900" cy="184714"/>
            </a:xfrm>
            <a:prstGeom prst="rect">
              <a:avLst/>
            </a:prstGeom>
          </p:spPr>
          <p:txBody>
            <a:bodyPr wrap="none" lIns="0" tIns="0" rIns="0" bIns="0">
              <a:spAutoFit/>
            </a:bodyPr>
            <a:lstStyle/>
            <a:p>
              <a:pPr algn="r"/>
              <a:r>
                <a:rPr lang="en-US" sz="1600" b="1" dirty="0">
                  <a:solidFill>
                    <a:schemeClr val="accent2"/>
                  </a:solidFill>
                </a:rPr>
                <a:t>Keyword goes here</a:t>
              </a:r>
            </a:p>
          </p:txBody>
        </p:sp>
      </p:grpSp>
      <p:grpSp>
        <p:nvGrpSpPr>
          <p:cNvPr id="52" name="Group 56"/>
          <p:cNvGrpSpPr/>
          <p:nvPr/>
        </p:nvGrpSpPr>
        <p:grpSpPr>
          <a:xfrm>
            <a:off x="913348" y="4404645"/>
            <a:ext cx="3034138" cy="1355920"/>
            <a:chOff x="-296510" y="1363501"/>
            <a:chExt cx="2276196" cy="1017205"/>
          </a:xfrm>
        </p:grpSpPr>
        <p:sp>
          <p:nvSpPr>
            <p:cNvPr id="53" name="TextBox 52"/>
            <p:cNvSpPr txBox="1"/>
            <p:nvPr/>
          </p:nvSpPr>
          <p:spPr>
            <a:xfrm>
              <a:off x="-296510" y="1611304"/>
              <a:ext cx="2276196" cy="769402"/>
            </a:xfrm>
            <a:prstGeom prst="rect">
              <a:avLst/>
            </a:prstGeom>
            <a:noFill/>
          </p:spPr>
          <p:txBody>
            <a:bodyPr wrap="square" lIns="0" tIns="0" rIns="0" bIns="0" rtlCol="0">
              <a:spAutoFit/>
            </a:bodyPr>
            <a:lstStyle/>
            <a:p>
              <a:pPr algn="r"/>
              <a:r>
                <a:rPr lang="en-US" sz="1333" dirty="0">
                  <a:solidFill>
                    <a:schemeClr val="tx1">
                      <a:lumMod val="65000"/>
                      <a:lumOff val="35000"/>
                    </a:schemeClr>
                  </a:solidFill>
                </a:rPr>
                <a:t>There are many variations of passages </a:t>
              </a:r>
            </a:p>
            <a:p>
              <a:pPr algn="r"/>
              <a:r>
                <a:rPr lang="en-US" sz="1333" dirty="0">
                  <a:solidFill>
                    <a:schemeClr val="tx1">
                      <a:lumMod val="65000"/>
                      <a:lumOff val="35000"/>
                    </a:schemeClr>
                  </a:solidFill>
                </a:rPr>
                <a:t>of Lorem Ipsum available, but the have suffered alteration in some  form, by </a:t>
              </a:r>
              <a:br>
                <a:rPr lang="en-US" sz="1333" dirty="0">
                  <a:solidFill>
                    <a:schemeClr val="tx1">
                      <a:lumMod val="65000"/>
                      <a:lumOff val="35000"/>
                    </a:schemeClr>
                  </a:solidFill>
                </a:rPr>
              </a:br>
              <a:r>
                <a:rPr lang="en-US" sz="1333" dirty="0">
                  <a:solidFill>
                    <a:schemeClr val="tx1">
                      <a:lumMod val="65000"/>
                      <a:lumOff val="35000"/>
                    </a:schemeClr>
                  </a:solidFill>
                </a:rPr>
                <a:t>humour, or randomized words</a:t>
              </a:r>
              <a:br>
                <a:rPr lang="en-US" sz="1333" dirty="0">
                  <a:solidFill>
                    <a:schemeClr val="tx1">
                      <a:lumMod val="65000"/>
                      <a:lumOff val="35000"/>
                    </a:schemeClr>
                  </a:solidFill>
                </a:rPr>
              </a:br>
              <a:r>
                <a:rPr lang="en-US" sz="1333" dirty="0">
                  <a:solidFill>
                    <a:schemeClr val="tx1">
                      <a:lumMod val="65000"/>
                      <a:lumOff val="35000"/>
                    </a:schemeClr>
                  </a:solidFill>
                </a:rPr>
                <a:t> which  don't believable</a:t>
              </a:r>
            </a:p>
          </p:txBody>
        </p:sp>
        <p:sp>
          <p:nvSpPr>
            <p:cNvPr id="54" name="Rectangle 53"/>
            <p:cNvSpPr/>
            <p:nvPr/>
          </p:nvSpPr>
          <p:spPr>
            <a:xfrm>
              <a:off x="762784" y="1363501"/>
              <a:ext cx="1216900" cy="184714"/>
            </a:xfrm>
            <a:prstGeom prst="rect">
              <a:avLst/>
            </a:prstGeom>
          </p:spPr>
          <p:txBody>
            <a:bodyPr wrap="none" lIns="0" tIns="0" rIns="0" bIns="0">
              <a:spAutoFit/>
            </a:bodyPr>
            <a:lstStyle/>
            <a:p>
              <a:pPr algn="r"/>
              <a:r>
                <a:rPr lang="en-US" sz="1600" b="1" dirty="0">
                  <a:solidFill>
                    <a:schemeClr val="accent1"/>
                  </a:solidFill>
                </a:rPr>
                <a:t>Keyword goes here</a:t>
              </a:r>
            </a:p>
          </p:txBody>
        </p:sp>
      </p:grpSp>
      <p:sp>
        <p:nvSpPr>
          <p:cNvPr id="28" name="文本框 27"/>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2436707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104"/>
                                        </p:tgtEl>
                                        <p:attrNameLst>
                                          <p:attrName>style.visibility</p:attrName>
                                        </p:attrNameLst>
                                      </p:cBhvr>
                                      <p:to>
                                        <p:strVal val="visible"/>
                                      </p:to>
                                    </p:set>
                                    <p:anim calcmode="lin" valueType="num">
                                      <p:cBhvr>
                                        <p:cTn id="7" dur="500" fill="hold"/>
                                        <p:tgtEl>
                                          <p:spTgt spid="4104"/>
                                        </p:tgtEl>
                                        <p:attrNameLst>
                                          <p:attrName>ppt_w</p:attrName>
                                        </p:attrNameLst>
                                      </p:cBhvr>
                                      <p:tavLst>
                                        <p:tav tm="0">
                                          <p:val>
                                            <p:fltVal val="0"/>
                                          </p:val>
                                        </p:tav>
                                        <p:tav tm="100000">
                                          <p:val>
                                            <p:strVal val="#ppt_w"/>
                                          </p:val>
                                        </p:tav>
                                      </p:tavLst>
                                    </p:anim>
                                    <p:anim calcmode="lin" valueType="num">
                                      <p:cBhvr>
                                        <p:cTn id="8" dur="500" fill="hold"/>
                                        <p:tgtEl>
                                          <p:spTgt spid="4104"/>
                                        </p:tgtEl>
                                        <p:attrNameLst>
                                          <p:attrName>ppt_h</p:attrName>
                                        </p:attrNameLst>
                                      </p:cBhvr>
                                      <p:tavLst>
                                        <p:tav tm="0">
                                          <p:val>
                                            <p:fltVal val="0"/>
                                          </p:val>
                                        </p:tav>
                                        <p:tav tm="100000">
                                          <p:val>
                                            <p:strVal val="#ppt_h"/>
                                          </p:val>
                                        </p:tav>
                                      </p:tavLst>
                                    </p:anim>
                                    <p:animEffect transition="in" filter="fade">
                                      <p:cBhvr>
                                        <p:cTn id="9" dur="500"/>
                                        <p:tgtEl>
                                          <p:spTgt spid="4104"/>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par>
                                <p:cTn id="22" presetID="2" presetClass="entr" presetSubtype="8" accel="50000" decel="5000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fill="hold"/>
                                        <p:tgtEl>
                                          <p:spTgt spid="52"/>
                                        </p:tgtEl>
                                        <p:attrNameLst>
                                          <p:attrName>ppt_x</p:attrName>
                                        </p:attrNameLst>
                                      </p:cBhvr>
                                      <p:tavLst>
                                        <p:tav tm="0">
                                          <p:val>
                                            <p:strVal val="0-#ppt_w/2"/>
                                          </p:val>
                                        </p:tav>
                                        <p:tav tm="100000">
                                          <p:val>
                                            <p:strVal val="#ppt_x"/>
                                          </p:val>
                                        </p:tav>
                                      </p:tavLst>
                                    </p:anim>
                                    <p:anim calcmode="lin" valueType="num">
                                      <p:cBhvr additive="base">
                                        <p:cTn id="25" dur="500" fill="hold"/>
                                        <p:tgtEl>
                                          <p:spTgt spid="5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53" presetClass="entr" presetSubtype="0" fill="hold" grpId="0" nodeType="afterEffect">
                                  <p:stCondLst>
                                    <p:cond delay="0"/>
                                  </p:stCondLst>
                                  <p:childTnLst>
                                    <p:set>
                                      <p:cBhvr>
                                        <p:cTn id="28" dur="1" fill="hold">
                                          <p:stCondLst>
                                            <p:cond delay="0"/>
                                          </p:stCondLst>
                                        </p:cTn>
                                        <p:tgtEl>
                                          <p:spTgt spid="4101"/>
                                        </p:tgtEl>
                                        <p:attrNameLst>
                                          <p:attrName>style.visibility</p:attrName>
                                        </p:attrNameLst>
                                      </p:cBhvr>
                                      <p:to>
                                        <p:strVal val="visible"/>
                                      </p:to>
                                    </p:set>
                                    <p:anim calcmode="lin" valueType="num">
                                      <p:cBhvr>
                                        <p:cTn id="29" dur="500" fill="hold"/>
                                        <p:tgtEl>
                                          <p:spTgt spid="4101"/>
                                        </p:tgtEl>
                                        <p:attrNameLst>
                                          <p:attrName>ppt_w</p:attrName>
                                        </p:attrNameLst>
                                      </p:cBhvr>
                                      <p:tavLst>
                                        <p:tav tm="0">
                                          <p:val>
                                            <p:fltVal val="0"/>
                                          </p:val>
                                        </p:tav>
                                        <p:tav tm="100000">
                                          <p:val>
                                            <p:strVal val="#ppt_w"/>
                                          </p:val>
                                        </p:tav>
                                      </p:tavLst>
                                    </p:anim>
                                    <p:anim calcmode="lin" valueType="num">
                                      <p:cBhvr>
                                        <p:cTn id="30" dur="500" fill="hold"/>
                                        <p:tgtEl>
                                          <p:spTgt spid="4101"/>
                                        </p:tgtEl>
                                        <p:attrNameLst>
                                          <p:attrName>ppt_h</p:attrName>
                                        </p:attrNameLst>
                                      </p:cBhvr>
                                      <p:tavLst>
                                        <p:tav tm="0">
                                          <p:val>
                                            <p:fltVal val="0"/>
                                          </p:val>
                                        </p:tav>
                                        <p:tav tm="100000">
                                          <p:val>
                                            <p:strVal val="#ppt_h"/>
                                          </p:val>
                                        </p:tav>
                                      </p:tavLst>
                                    </p:anim>
                                    <p:animEffect transition="in" filter="fade">
                                      <p:cBhvr>
                                        <p:cTn id="31" dur="500"/>
                                        <p:tgtEl>
                                          <p:spTgt spid="4101"/>
                                        </p:tgtEl>
                                      </p:cBhvr>
                                    </p:animEffect>
                                  </p:childTnLst>
                                </p:cTn>
                              </p:par>
                            </p:childTnLst>
                          </p:cTn>
                        </p:par>
                        <p:par>
                          <p:cTn id="32" fill="hold">
                            <p:stCondLst>
                              <p:cond delay="2000"/>
                            </p:stCondLst>
                            <p:childTnLst>
                              <p:par>
                                <p:cTn id="33" presetID="53"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childTnLst>
                          </p:cTn>
                        </p:par>
                        <p:par>
                          <p:cTn id="38" fill="hold">
                            <p:stCondLst>
                              <p:cond delay="2500"/>
                            </p:stCondLst>
                            <p:childTnLst>
                              <p:par>
                                <p:cTn id="39" presetID="53"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transition="in" filter="fade">
                                      <p:cBhvr>
                                        <p:cTn id="43" dur="500"/>
                                        <p:tgtEl>
                                          <p:spTgt spid="38"/>
                                        </p:tgtEl>
                                      </p:cBhvr>
                                    </p:animEffect>
                                  </p:childTnLst>
                                </p:cTn>
                              </p:par>
                              <p:par>
                                <p:cTn id="44" presetID="2" presetClass="entr" presetSubtype="8" accel="50000" decel="50000" fill="hold" nodeType="with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500" fill="hold"/>
                                        <p:tgtEl>
                                          <p:spTgt spid="49"/>
                                        </p:tgtEl>
                                        <p:attrNameLst>
                                          <p:attrName>ppt_x</p:attrName>
                                        </p:attrNameLst>
                                      </p:cBhvr>
                                      <p:tavLst>
                                        <p:tav tm="0">
                                          <p:val>
                                            <p:strVal val="0-#ppt_w/2"/>
                                          </p:val>
                                        </p:tav>
                                        <p:tav tm="100000">
                                          <p:val>
                                            <p:strVal val="#ppt_x"/>
                                          </p:val>
                                        </p:tav>
                                      </p:tavLst>
                                    </p:anim>
                                    <p:anim calcmode="lin" valueType="num">
                                      <p:cBhvr additive="base">
                                        <p:cTn id="47" dur="500" fill="hold"/>
                                        <p:tgtEl>
                                          <p:spTgt spid="49"/>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53" presetClass="entr" presetSubtype="0" fill="hold" grpId="0" nodeType="afterEffect">
                                  <p:stCondLst>
                                    <p:cond delay="0"/>
                                  </p:stCondLst>
                                  <p:childTnLst>
                                    <p:set>
                                      <p:cBhvr>
                                        <p:cTn id="50" dur="1" fill="hold">
                                          <p:stCondLst>
                                            <p:cond delay="0"/>
                                          </p:stCondLst>
                                        </p:cTn>
                                        <p:tgtEl>
                                          <p:spTgt spid="4102"/>
                                        </p:tgtEl>
                                        <p:attrNameLst>
                                          <p:attrName>style.visibility</p:attrName>
                                        </p:attrNameLst>
                                      </p:cBhvr>
                                      <p:to>
                                        <p:strVal val="visible"/>
                                      </p:to>
                                    </p:set>
                                    <p:anim calcmode="lin" valueType="num">
                                      <p:cBhvr>
                                        <p:cTn id="51" dur="500" fill="hold"/>
                                        <p:tgtEl>
                                          <p:spTgt spid="4102"/>
                                        </p:tgtEl>
                                        <p:attrNameLst>
                                          <p:attrName>ppt_w</p:attrName>
                                        </p:attrNameLst>
                                      </p:cBhvr>
                                      <p:tavLst>
                                        <p:tav tm="0">
                                          <p:val>
                                            <p:fltVal val="0"/>
                                          </p:val>
                                        </p:tav>
                                        <p:tav tm="100000">
                                          <p:val>
                                            <p:strVal val="#ppt_w"/>
                                          </p:val>
                                        </p:tav>
                                      </p:tavLst>
                                    </p:anim>
                                    <p:anim calcmode="lin" valueType="num">
                                      <p:cBhvr>
                                        <p:cTn id="52" dur="500" fill="hold"/>
                                        <p:tgtEl>
                                          <p:spTgt spid="4102"/>
                                        </p:tgtEl>
                                        <p:attrNameLst>
                                          <p:attrName>ppt_h</p:attrName>
                                        </p:attrNameLst>
                                      </p:cBhvr>
                                      <p:tavLst>
                                        <p:tav tm="0">
                                          <p:val>
                                            <p:fltVal val="0"/>
                                          </p:val>
                                        </p:tav>
                                        <p:tav tm="100000">
                                          <p:val>
                                            <p:strVal val="#ppt_h"/>
                                          </p:val>
                                        </p:tav>
                                      </p:tavLst>
                                    </p:anim>
                                    <p:animEffect transition="in" filter="fade">
                                      <p:cBhvr>
                                        <p:cTn id="53" dur="500"/>
                                        <p:tgtEl>
                                          <p:spTgt spid="4102"/>
                                        </p:tgtEl>
                                      </p:cBhvr>
                                    </p:animEffect>
                                  </p:childTnLst>
                                </p:cTn>
                              </p:par>
                            </p:childTnLst>
                          </p:cTn>
                        </p:par>
                        <p:par>
                          <p:cTn id="54" fill="hold">
                            <p:stCondLst>
                              <p:cond delay="3500"/>
                            </p:stCondLst>
                            <p:childTnLst>
                              <p:par>
                                <p:cTn id="55" presetID="53" presetClass="entr" presetSubtype="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childTnLst>
                          </p:cTn>
                        </p:par>
                        <p:par>
                          <p:cTn id="60" fill="hold">
                            <p:stCondLst>
                              <p:cond delay="4000"/>
                            </p:stCondLst>
                            <p:childTnLst>
                              <p:par>
                                <p:cTn id="61" presetID="53" presetClass="entr" presetSubtype="0"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par>
                                <p:cTn id="66" presetID="2" presetClass="entr" presetSubtype="2" accel="50000" decel="50000" fill="hold" nodeType="withEffect">
                                  <p:stCondLst>
                                    <p:cond delay="0"/>
                                  </p:stCondLst>
                                  <p:childTnLst>
                                    <p:set>
                                      <p:cBhvr>
                                        <p:cTn id="67" dur="1" fill="hold">
                                          <p:stCondLst>
                                            <p:cond delay="0"/>
                                          </p:stCondLst>
                                        </p:cTn>
                                        <p:tgtEl>
                                          <p:spTgt spid="46"/>
                                        </p:tgtEl>
                                        <p:attrNameLst>
                                          <p:attrName>style.visibility</p:attrName>
                                        </p:attrNameLst>
                                      </p:cBhvr>
                                      <p:to>
                                        <p:strVal val="visible"/>
                                      </p:to>
                                    </p:set>
                                    <p:anim calcmode="lin" valueType="num">
                                      <p:cBhvr additive="base">
                                        <p:cTn id="68" dur="500" fill="hold"/>
                                        <p:tgtEl>
                                          <p:spTgt spid="46"/>
                                        </p:tgtEl>
                                        <p:attrNameLst>
                                          <p:attrName>ppt_x</p:attrName>
                                        </p:attrNameLst>
                                      </p:cBhvr>
                                      <p:tavLst>
                                        <p:tav tm="0">
                                          <p:val>
                                            <p:strVal val="1+#ppt_w/2"/>
                                          </p:val>
                                        </p:tav>
                                        <p:tav tm="100000">
                                          <p:val>
                                            <p:strVal val="#ppt_x"/>
                                          </p:val>
                                        </p:tav>
                                      </p:tavLst>
                                    </p:anim>
                                    <p:anim calcmode="lin" valueType="num">
                                      <p:cBhvr additive="base">
                                        <p:cTn id="69" dur="500" fill="hold"/>
                                        <p:tgtEl>
                                          <p:spTgt spid="46"/>
                                        </p:tgtEl>
                                        <p:attrNameLst>
                                          <p:attrName>ppt_y</p:attrName>
                                        </p:attrNameLst>
                                      </p:cBhvr>
                                      <p:tavLst>
                                        <p:tav tm="0">
                                          <p:val>
                                            <p:strVal val="#ppt_y"/>
                                          </p:val>
                                        </p:tav>
                                        <p:tav tm="100000">
                                          <p:val>
                                            <p:strVal val="#ppt_y"/>
                                          </p:val>
                                        </p:tav>
                                      </p:tavLst>
                                    </p:anim>
                                  </p:childTnLst>
                                </p:cTn>
                              </p:par>
                            </p:childTnLst>
                          </p:cTn>
                        </p:par>
                        <p:par>
                          <p:cTn id="70" fill="hold">
                            <p:stCondLst>
                              <p:cond delay="4500"/>
                            </p:stCondLst>
                            <p:childTnLst>
                              <p:par>
                                <p:cTn id="71" presetID="53" presetClass="entr" presetSubtype="0" fill="hold" grpId="0" nodeType="afterEffect">
                                  <p:stCondLst>
                                    <p:cond delay="0"/>
                                  </p:stCondLst>
                                  <p:childTnLst>
                                    <p:set>
                                      <p:cBhvr>
                                        <p:cTn id="72" dur="1" fill="hold">
                                          <p:stCondLst>
                                            <p:cond delay="0"/>
                                          </p:stCondLst>
                                        </p:cTn>
                                        <p:tgtEl>
                                          <p:spTgt spid="4103"/>
                                        </p:tgtEl>
                                        <p:attrNameLst>
                                          <p:attrName>style.visibility</p:attrName>
                                        </p:attrNameLst>
                                      </p:cBhvr>
                                      <p:to>
                                        <p:strVal val="visible"/>
                                      </p:to>
                                    </p:set>
                                    <p:anim calcmode="lin" valueType="num">
                                      <p:cBhvr>
                                        <p:cTn id="73" dur="500" fill="hold"/>
                                        <p:tgtEl>
                                          <p:spTgt spid="4103"/>
                                        </p:tgtEl>
                                        <p:attrNameLst>
                                          <p:attrName>ppt_w</p:attrName>
                                        </p:attrNameLst>
                                      </p:cBhvr>
                                      <p:tavLst>
                                        <p:tav tm="0">
                                          <p:val>
                                            <p:fltVal val="0"/>
                                          </p:val>
                                        </p:tav>
                                        <p:tav tm="100000">
                                          <p:val>
                                            <p:strVal val="#ppt_w"/>
                                          </p:val>
                                        </p:tav>
                                      </p:tavLst>
                                    </p:anim>
                                    <p:anim calcmode="lin" valueType="num">
                                      <p:cBhvr>
                                        <p:cTn id="74" dur="500" fill="hold"/>
                                        <p:tgtEl>
                                          <p:spTgt spid="4103"/>
                                        </p:tgtEl>
                                        <p:attrNameLst>
                                          <p:attrName>ppt_h</p:attrName>
                                        </p:attrNameLst>
                                      </p:cBhvr>
                                      <p:tavLst>
                                        <p:tav tm="0">
                                          <p:val>
                                            <p:fltVal val="0"/>
                                          </p:val>
                                        </p:tav>
                                        <p:tav tm="100000">
                                          <p:val>
                                            <p:strVal val="#ppt_h"/>
                                          </p:val>
                                        </p:tav>
                                      </p:tavLst>
                                    </p:anim>
                                    <p:animEffect transition="in" filter="fade">
                                      <p:cBhvr>
                                        <p:cTn id="75" dur="500"/>
                                        <p:tgtEl>
                                          <p:spTgt spid="4103"/>
                                        </p:tgtEl>
                                      </p:cBhvr>
                                    </p:animEffect>
                                  </p:childTnLst>
                                </p:cTn>
                              </p:par>
                            </p:childTnLst>
                          </p:cTn>
                        </p:par>
                        <p:par>
                          <p:cTn id="76" fill="hold">
                            <p:stCondLst>
                              <p:cond delay="5000"/>
                            </p:stCondLst>
                            <p:childTnLst>
                              <p:par>
                                <p:cTn id="77" presetID="53" presetClass="entr" presetSubtype="0" fill="hold" grpId="0" nodeType="after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p:cTn id="79" dur="500" fill="hold"/>
                                        <p:tgtEl>
                                          <p:spTgt spid="41"/>
                                        </p:tgtEl>
                                        <p:attrNameLst>
                                          <p:attrName>ppt_w</p:attrName>
                                        </p:attrNameLst>
                                      </p:cBhvr>
                                      <p:tavLst>
                                        <p:tav tm="0">
                                          <p:val>
                                            <p:fltVal val="0"/>
                                          </p:val>
                                        </p:tav>
                                        <p:tav tm="100000">
                                          <p:val>
                                            <p:strVal val="#ppt_w"/>
                                          </p:val>
                                        </p:tav>
                                      </p:tavLst>
                                    </p:anim>
                                    <p:anim calcmode="lin" valueType="num">
                                      <p:cBhvr>
                                        <p:cTn id="80" dur="500" fill="hold"/>
                                        <p:tgtEl>
                                          <p:spTgt spid="41"/>
                                        </p:tgtEl>
                                        <p:attrNameLst>
                                          <p:attrName>ppt_h</p:attrName>
                                        </p:attrNameLst>
                                      </p:cBhvr>
                                      <p:tavLst>
                                        <p:tav tm="0">
                                          <p:val>
                                            <p:fltVal val="0"/>
                                          </p:val>
                                        </p:tav>
                                        <p:tav tm="100000">
                                          <p:val>
                                            <p:strVal val="#ppt_h"/>
                                          </p:val>
                                        </p:tav>
                                      </p:tavLst>
                                    </p:anim>
                                    <p:animEffect transition="in" filter="fade">
                                      <p:cBhvr>
                                        <p:cTn id="81" dur="500"/>
                                        <p:tgtEl>
                                          <p:spTgt spid="41"/>
                                        </p:tgtEl>
                                      </p:cBhvr>
                                    </p:animEffect>
                                  </p:childTnLst>
                                </p:cTn>
                              </p:par>
                            </p:childTnLst>
                          </p:cTn>
                        </p:par>
                        <p:par>
                          <p:cTn id="82" fill="hold">
                            <p:stCondLst>
                              <p:cond delay="5500"/>
                            </p:stCondLst>
                            <p:childTnLst>
                              <p:par>
                                <p:cTn id="83" presetID="53" presetClass="entr" presetSubtype="0"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500" fill="hold"/>
                                        <p:tgtEl>
                                          <p:spTgt spid="34"/>
                                        </p:tgtEl>
                                        <p:attrNameLst>
                                          <p:attrName>ppt_w</p:attrName>
                                        </p:attrNameLst>
                                      </p:cBhvr>
                                      <p:tavLst>
                                        <p:tav tm="0">
                                          <p:val>
                                            <p:fltVal val="0"/>
                                          </p:val>
                                        </p:tav>
                                        <p:tav tm="100000">
                                          <p:val>
                                            <p:strVal val="#ppt_w"/>
                                          </p:val>
                                        </p:tav>
                                      </p:tavLst>
                                    </p:anim>
                                    <p:anim calcmode="lin" valueType="num">
                                      <p:cBhvr>
                                        <p:cTn id="86" dur="500" fill="hold"/>
                                        <p:tgtEl>
                                          <p:spTgt spid="34"/>
                                        </p:tgtEl>
                                        <p:attrNameLst>
                                          <p:attrName>ppt_h</p:attrName>
                                        </p:attrNameLst>
                                      </p:cBhvr>
                                      <p:tavLst>
                                        <p:tav tm="0">
                                          <p:val>
                                            <p:fltVal val="0"/>
                                          </p:val>
                                        </p:tav>
                                        <p:tav tm="100000">
                                          <p:val>
                                            <p:strVal val="#ppt_h"/>
                                          </p:val>
                                        </p:tav>
                                      </p:tavLst>
                                    </p:anim>
                                    <p:animEffect transition="in" filter="fade">
                                      <p:cBhvr>
                                        <p:cTn id="87" dur="500"/>
                                        <p:tgtEl>
                                          <p:spTgt spid="34"/>
                                        </p:tgtEl>
                                      </p:cBhvr>
                                    </p:animEffect>
                                  </p:childTnLst>
                                </p:cTn>
                              </p:par>
                              <p:par>
                                <p:cTn id="88" presetID="2" presetClass="entr" presetSubtype="2" accel="50000" decel="50000" fill="hold" nodeType="withEffect">
                                  <p:stCondLst>
                                    <p:cond delay="0"/>
                                  </p:stCondLst>
                                  <p:childTnLst>
                                    <p:set>
                                      <p:cBhvr>
                                        <p:cTn id="89" dur="1" fill="hold">
                                          <p:stCondLst>
                                            <p:cond delay="0"/>
                                          </p:stCondLst>
                                        </p:cTn>
                                        <p:tgtEl>
                                          <p:spTgt spid="43"/>
                                        </p:tgtEl>
                                        <p:attrNameLst>
                                          <p:attrName>style.visibility</p:attrName>
                                        </p:attrNameLst>
                                      </p:cBhvr>
                                      <p:to>
                                        <p:strVal val="visible"/>
                                      </p:to>
                                    </p:set>
                                    <p:anim calcmode="lin" valueType="num">
                                      <p:cBhvr additive="base">
                                        <p:cTn id="90" dur="500" fill="hold"/>
                                        <p:tgtEl>
                                          <p:spTgt spid="43"/>
                                        </p:tgtEl>
                                        <p:attrNameLst>
                                          <p:attrName>ppt_x</p:attrName>
                                        </p:attrNameLst>
                                      </p:cBhvr>
                                      <p:tavLst>
                                        <p:tav tm="0">
                                          <p:val>
                                            <p:strVal val="1+#ppt_w/2"/>
                                          </p:val>
                                        </p:tav>
                                        <p:tav tm="100000">
                                          <p:val>
                                            <p:strVal val="#ppt_x"/>
                                          </p:val>
                                        </p:tav>
                                      </p:tavLst>
                                    </p:anim>
                                    <p:anim calcmode="lin" valueType="num">
                                      <p:cBhvr additive="base">
                                        <p:cTn id="91"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animBg="1"/>
      <p:bldP spid="4102" grpId="0" animBg="1"/>
      <p:bldP spid="4103" grpId="0" animBg="1"/>
      <p:bldP spid="4104" grpId="0" animBg="1"/>
      <p:bldP spid="32" grpId="0" animBg="1"/>
      <p:bldP spid="34" grpId="0" animBg="1"/>
      <p:bldP spid="36" grpId="0" animBg="1"/>
      <p:bldP spid="38" grpId="0" animBg="1"/>
      <p:bldP spid="39" grpId="0" animBg="1"/>
      <p:bldP spid="40" grpId="0" animBg="1"/>
      <p:bldP spid="41" grpId="0" animBg="1"/>
      <p:bldP spid="4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 name="Freeform 29"/>
          <p:cNvSpPr>
            <a:spLocks/>
          </p:cNvSpPr>
          <p:nvPr/>
        </p:nvSpPr>
        <p:spPr bwMode="auto">
          <a:xfrm>
            <a:off x="3340289" y="3401492"/>
            <a:ext cx="3377320" cy="2924472"/>
          </a:xfrm>
          <a:custGeom>
            <a:avLst/>
            <a:gdLst/>
            <a:ahLst/>
            <a:cxnLst>
              <a:cxn ang="0">
                <a:pos x="1197" y="0"/>
              </a:cxn>
              <a:cxn ang="0">
                <a:pos x="1596" y="691"/>
              </a:cxn>
              <a:cxn ang="0">
                <a:pos x="1197" y="1382"/>
              </a:cxn>
              <a:cxn ang="0">
                <a:pos x="399" y="1382"/>
              </a:cxn>
              <a:cxn ang="0">
                <a:pos x="0" y="691"/>
              </a:cxn>
              <a:cxn ang="0">
                <a:pos x="399" y="0"/>
              </a:cxn>
              <a:cxn ang="0">
                <a:pos x="1197" y="0"/>
              </a:cxn>
            </a:cxnLst>
            <a:rect l="0" t="0" r="r" b="b"/>
            <a:pathLst>
              <a:path w="1596" h="1382">
                <a:moveTo>
                  <a:pt x="1197" y="0"/>
                </a:moveTo>
                <a:lnTo>
                  <a:pt x="1596" y="691"/>
                </a:lnTo>
                <a:lnTo>
                  <a:pt x="1197" y="1382"/>
                </a:lnTo>
                <a:lnTo>
                  <a:pt x="399" y="1382"/>
                </a:lnTo>
                <a:lnTo>
                  <a:pt x="0" y="691"/>
                </a:lnTo>
                <a:lnTo>
                  <a:pt x="399" y="0"/>
                </a:lnTo>
                <a:lnTo>
                  <a:pt x="1197" y="0"/>
                </a:lnTo>
                <a:close/>
              </a:path>
            </a:pathLst>
          </a:custGeom>
          <a:blipFill>
            <a:blip r:embed="rId3"/>
            <a:stretch>
              <a:fillRect/>
            </a:stretch>
          </a:bli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054" name="Freeform 30"/>
          <p:cNvSpPr>
            <a:spLocks/>
          </p:cNvSpPr>
          <p:nvPr/>
        </p:nvSpPr>
        <p:spPr bwMode="auto">
          <a:xfrm>
            <a:off x="4404696" y="1552007"/>
            <a:ext cx="3377320" cy="2924472"/>
          </a:xfrm>
          <a:custGeom>
            <a:avLst/>
            <a:gdLst/>
            <a:ahLst/>
            <a:cxnLst>
              <a:cxn ang="0">
                <a:pos x="1197" y="0"/>
              </a:cxn>
              <a:cxn ang="0">
                <a:pos x="1596" y="691"/>
              </a:cxn>
              <a:cxn ang="0">
                <a:pos x="1197" y="1382"/>
              </a:cxn>
              <a:cxn ang="0">
                <a:pos x="399" y="1382"/>
              </a:cxn>
              <a:cxn ang="0">
                <a:pos x="0" y="691"/>
              </a:cxn>
              <a:cxn ang="0">
                <a:pos x="399" y="0"/>
              </a:cxn>
              <a:cxn ang="0">
                <a:pos x="1197" y="0"/>
              </a:cxn>
            </a:cxnLst>
            <a:rect l="0" t="0" r="r" b="b"/>
            <a:pathLst>
              <a:path w="1596" h="1382">
                <a:moveTo>
                  <a:pt x="1197" y="0"/>
                </a:moveTo>
                <a:lnTo>
                  <a:pt x="1596" y="691"/>
                </a:lnTo>
                <a:lnTo>
                  <a:pt x="1197" y="1382"/>
                </a:lnTo>
                <a:lnTo>
                  <a:pt x="399" y="1382"/>
                </a:lnTo>
                <a:lnTo>
                  <a:pt x="0" y="691"/>
                </a:lnTo>
                <a:lnTo>
                  <a:pt x="399" y="0"/>
                </a:lnTo>
                <a:lnTo>
                  <a:pt x="1197" y="0"/>
                </a:lnTo>
                <a:close/>
              </a:path>
            </a:pathLst>
          </a:custGeom>
          <a:blipFill dpi="0" rotWithShape="1">
            <a:blip r:embed="rId4"/>
            <a:srcRect/>
            <a:stretch>
              <a:fillRect/>
            </a:stretch>
          </a:bli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055" name="Freeform 31"/>
          <p:cNvSpPr>
            <a:spLocks/>
          </p:cNvSpPr>
          <p:nvPr/>
        </p:nvSpPr>
        <p:spPr bwMode="auto">
          <a:xfrm>
            <a:off x="5617230" y="3327428"/>
            <a:ext cx="1984916" cy="1149051"/>
          </a:xfrm>
          <a:custGeom>
            <a:avLst/>
            <a:gdLst/>
            <a:ahLst/>
            <a:cxnLst>
              <a:cxn ang="0">
                <a:pos x="917" y="35"/>
              </a:cxn>
              <a:cxn ang="0">
                <a:pos x="333" y="35"/>
              </a:cxn>
              <a:cxn ang="0">
                <a:pos x="41" y="543"/>
              </a:cxn>
              <a:cxn ang="0">
                <a:pos x="0" y="543"/>
              </a:cxn>
              <a:cxn ang="0">
                <a:pos x="313" y="0"/>
              </a:cxn>
              <a:cxn ang="0">
                <a:pos x="938" y="0"/>
              </a:cxn>
              <a:cxn ang="0">
                <a:pos x="917" y="35"/>
              </a:cxn>
            </a:cxnLst>
            <a:rect l="0" t="0" r="r" b="b"/>
            <a:pathLst>
              <a:path w="938" h="543">
                <a:moveTo>
                  <a:pt x="917" y="35"/>
                </a:moveTo>
                <a:lnTo>
                  <a:pt x="333" y="35"/>
                </a:lnTo>
                <a:lnTo>
                  <a:pt x="41" y="543"/>
                </a:lnTo>
                <a:lnTo>
                  <a:pt x="0" y="543"/>
                </a:lnTo>
                <a:lnTo>
                  <a:pt x="313" y="0"/>
                </a:lnTo>
                <a:lnTo>
                  <a:pt x="938" y="0"/>
                </a:lnTo>
                <a:lnTo>
                  <a:pt x="917" y="35"/>
                </a:lnTo>
                <a:close/>
              </a:path>
            </a:pathLst>
          </a:custGeom>
          <a:solidFill>
            <a:schemeClr val="tx1">
              <a:lumMod val="90000"/>
              <a:lumOff val="10000"/>
              <a:alpha val="3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056" name="Freeform 32"/>
          <p:cNvSpPr>
            <a:spLocks/>
          </p:cNvSpPr>
          <p:nvPr/>
        </p:nvSpPr>
        <p:spPr bwMode="auto">
          <a:xfrm>
            <a:off x="5477566" y="3401492"/>
            <a:ext cx="3377320" cy="2924472"/>
          </a:xfrm>
          <a:custGeom>
            <a:avLst/>
            <a:gdLst/>
            <a:ahLst/>
            <a:cxnLst>
              <a:cxn ang="0">
                <a:pos x="1596" y="691"/>
              </a:cxn>
              <a:cxn ang="0">
                <a:pos x="1197" y="1382"/>
              </a:cxn>
              <a:cxn ang="0">
                <a:pos x="399" y="1382"/>
              </a:cxn>
              <a:cxn ang="0">
                <a:pos x="0" y="691"/>
              </a:cxn>
              <a:cxn ang="0">
                <a:pos x="399" y="0"/>
              </a:cxn>
              <a:cxn ang="0">
                <a:pos x="1197" y="0"/>
              </a:cxn>
              <a:cxn ang="0">
                <a:pos x="1596" y="691"/>
              </a:cxn>
            </a:cxnLst>
            <a:rect l="0" t="0" r="r" b="b"/>
            <a:pathLst>
              <a:path w="1596" h="1382">
                <a:moveTo>
                  <a:pt x="1596" y="691"/>
                </a:moveTo>
                <a:lnTo>
                  <a:pt x="1197" y="1382"/>
                </a:lnTo>
                <a:lnTo>
                  <a:pt x="399" y="1382"/>
                </a:lnTo>
                <a:lnTo>
                  <a:pt x="0" y="691"/>
                </a:lnTo>
                <a:lnTo>
                  <a:pt x="399" y="0"/>
                </a:lnTo>
                <a:lnTo>
                  <a:pt x="1197" y="0"/>
                </a:lnTo>
                <a:lnTo>
                  <a:pt x="1596" y="691"/>
                </a:lnTo>
                <a:close/>
              </a:path>
            </a:pathLst>
          </a:custGeom>
          <a:blipFill>
            <a:blip r:embed="rId5"/>
            <a:stretch>
              <a:fillRect/>
            </a:stretch>
          </a:bli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057" name="Freeform 33"/>
          <p:cNvSpPr>
            <a:spLocks/>
          </p:cNvSpPr>
          <p:nvPr/>
        </p:nvSpPr>
        <p:spPr bwMode="auto">
          <a:xfrm>
            <a:off x="5249026" y="4476479"/>
            <a:ext cx="1468584" cy="1462236"/>
          </a:xfrm>
          <a:custGeom>
            <a:avLst/>
            <a:gdLst/>
            <a:ahLst/>
            <a:cxnLst>
              <a:cxn ang="0">
                <a:pos x="694" y="183"/>
              </a:cxn>
              <a:cxn ang="0">
                <a:pos x="402" y="691"/>
              </a:cxn>
              <a:cxn ang="0">
                <a:pos x="0" y="0"/>
              </a:cxn>
              <a:cxn ang="0">
                <a:pos x="588" y="0"/>
              </a:cxn>
              <a:cxn ang="0">
                <a:pos x="694" y="183"/>
              </a:cxn>
            </a:cxnLst>
            <a:rect l="0" t="0" r="r" b="b"/>
            <a:pathLst>
              <a:path w="694" h="691">
                <a:moveTo>
                  <a:pt x="694" y="183"/>
                </a:moveTo>
                <a:lnTo>
                  <a:pt x="402" y="691"/>
                </a:lnTo>
                <a:lnTo>
                  <a:pt x="0" y="0"/>
                </a:lnTo>
                <a:lnTo>
                  <a:pt x="588" y="0"/>
                </a:lnTo>
                <a:lnTo>
                  <a:pt x="694" y="183"/>
                </a:lnTo>
                <a:close/>
              </a:path>
            </a:pathLst>
          </a:custGeom>
          <a:solidFill>
            <a:schemeClr val="accent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058" name="Freeform 34"/>
          <p:cNvSpPr>
            <a:spLocks/>
          </p:cNvSpPr>
          <p:nvPr/>
        </p:nvSpPr>
        <p:spPr bwMode="auto">
          <a:xfrm>
            <a:off x="4529546" y="3401491"/>
            <a:ext cx="2014542" cy="1161748"/>
          </a:xfrm>
          <a:custGeom>
            <a:avLst/>
            <a:gdLst/>
            <a:ahLst/>
            <a:cxnLst>
              <a:cxn ang="0">
                <a:pos x="952" y="549"/>
              </a:cxn>
              <a:cxn ang="0">
                <a:pos x="317" y="549"/>
              </a:cxn>
              <a:cxn ang="0">
                <a:pos x="0" y="0"/>
              </a:cxn>
              <a:cxn ang="0">
                <a:pos x="47" y="0"/>
              </a:cxn>
              <a:cxn ang="0">
                <a:pos x="340" y="508"/>
              </a:cxn>
              <a:cxn ang="0">
                <a:pos x="928" y="508"/>
              </a:cxn>
              <a:cxn ang="0">
                <a:pos x="952" y="549"/>
              </a:cxn>
            </a:cxnLst>
            <a:rect l="0" t="0" r="r" b="b"/>
            <a:pathLst>
              <a:path w="952" h="549">
                <a:moveTo>
                  <a:pt x="952" y="549"/>
                </a:moveTo>
                <a:lnTo>
                  <a:pt x="317" y="549"/>
                </a:lnTo>
                <a:lnTo>
                  <a:pt x="0" y="0"/>
                </a:lnTo>
                <a:lnTo>
                  <a:pt x="47" y="0"/>
                </a:lnTo>
                <a:lnTo>
                  <a:pt x="340" y="508"/>
                </a:lnTo>
                <a:lnTo>
                  <a:pt x="928" y="508"/>
                </a:lnTo>
                <a:lnTo>
                  <a:pt x="952" y="549"/>
                </a:lnTo>
                <a:close/>
              </a:path>
            </a:pathLst>
          </a:custGeom>
          <a:solidFill>
            <a:schemeClr val="tx1">
              <a:lumMod val="90000"/>
              <a:lumOff val="10000"/>
              <a:alpha val="3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059" name="Freeform 35"/>
          <p:cNvSpPr>
            <a:spLocks/>
          </p:cNvSpPr>
          <p:nvPr/>
        </p:nvSpPr>
        <p:spPr bwMode="auto">
          <a:xfrm>
            <a:off x="6099704" y="3723143"/>
            <a:ext cx="698318" cy="2283289"/>
          </a:xfrm>
          <a:custGeom>
            <a:avLst/>
            <a:gdLst/>
            <a:ahLst/>
            <a:cxnLst>
              <a:cxn ang="0">
                <a:pos x="18" y="0"/>
              </a:cxn>
              <a:cxn ang="0">
                <a:pos x="330" y="539"/>
              </a:cxn>
              <a:cxn ang="0">
                <a:pos x="18" y="1079"/>
              </a:cxn>
              <a:cxn ang="0">
                <a:pos x="0" y="1047"/>
              </a:cxn>
              <a:cxn ang="0">
                <a:pos x="292" y="539"/>
              </a:cxn>
              <a:cxn ang="0">
                <a:pos x="0" y="33"/>
              </a:cxn>
              <a:cxn ang="0">
                <a:pos x="18" y="0"/>
              </a:cxn>
            </a:cxnLst>
            <a:rect l="0" t="0" r="r" b="b"/>
            <a:pathLst>
              <a:path w="330" h="1079">
                <a:moveTo>
                  <a:pt x="18" y="0"/>
                </a:moveTo>
                <a:lnTo>
                  <a:pt x="330" y="539"/>
                </a:lnTo>
                <a:lnTo>
                  <a:pt x="18" y="1079"/>
                </a:lnTo>
                <a:lnTo>
                  <a:pt x="0" y="1047"/>
                </a:lnTo>
                <a:lnTo>
                  <a:pt x="292" y="539"/>
                </a:lnTo>
                <a:lnTo>
                  <a:pt x="0" y="33"/>
                </a:lnTo>
                <a:lnTo>
                  <a:pt x="18" y="0"/>
                </a:lnTo>
                <a:close/>
              </a:path>
            </a:pathLst>
          </a:custGeom>
          <a:solidFill>
            <a:schemeClr val="tx1">
              <a:lumMod val="90000"/>
              <a:lumOff val="10000"/>
              <a:alpha val="3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nvGrpSpPr>
          <p:cNvPr id="2" name="Group 52"/>
          <p:cNvGrpSpPr/>
          <p:nvPr/>
        </p:nvGrpSpPr>
        <p:grpSpPr>
          <a:xfrm>
            <a:off x="5268072" y="3528459"/>
            <a:ext cx="1652687" cy="1434726"/>
            <a:chOff x="3949701" y="2646363"/>
            <a:chExt cx="1239838" cy="1076325"/>
          </a:xfrm>
        </p:grpSpPr>
        <p:sp>
          <p:nvSpPr>
            <p:cNvPr id="1060" name="Freeform 36"/>
            <p:cNvSpPr>
              <a:spLocks/>
            </p:cNvSpPr>
            <p:nvPr/>
          </p:nvSpPr>
          <p:spPr bwMode="auto">
            <a:xfrm>
              <a:off x="3949701" y="2646363"/>
              <a:ext cx="1239838" cy="1076325"/>
            </a:xfrm>
            <a:custGeom>
              <a:avLst/>
              <a:gdLst/>
              <a:ahLst/>
              <a:cxnLst>
                <a:cxn ang="0">
                  <a:pos x="585" y="678"/>
                </a:cxn>
                <a:cxn ang="0">
                  <a:pos x="194" y="678"/>
                </a:cxn>
                <a:cxn ang="0">
                  <a:pos x="0" y="339"/>
                </a:cxn>
                <a:cxn ang="0">
                  <a:pos x="194" y="0"/>
                </a:cxn>
                <a:cxn ang="0">
                  <a:pos x="585" y="0"/>
                </a:cxn>
                <a:cxn ang="0">
                  <a:pos x="781" y="339"/>
                </a:cxn>
                <a:cxn ang="0">
                  <a:pos x="585" y="678"/>
                </a:cxn>
              </a:cxnLst>
              <a:rect l="0" t="0" r="r" b="b"/>
              <a:pathLst>
                <a:path w="781" h="678">
                  <a:moveTo>
                    <a:pt x="585" y="678"/>
                  </a:moveTo>
                  <a:lnTo>
                    <a:pt x="194" y="678"/>
                  </a:lnTo>
                  <a:lnTo>
                    <a:pt x="0" y="339"/>
                  </a:lnTo>
                  <a:lnTo>
                    <a:pt x="194" y="0"/>
                  </a:lnTo>
                  <a:lnTo>
                    <a:pt x="585" y="0"/>
                  </a:lnTo>
                  <a:lnTo>
                    <a:pt x="781" y="339"/>
                  </a:lnTo>
                  <a:lnTo>
                    <a:pt x="585" y="678"/>
                  </a:lnTo>
                  <a:close/>
                </a:path>
              </a:pathLst>
            </a:custGeom>
            <a:solidFill>
              <a:schemeClr val="tx1">
                <a:lumMod val="90000"/>
                <a:lumOff val="10000"/>
                <a:alpha val="3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061" name="Freeform 37"/>
            <p:cNvSpPr>
              <a:spLocks/>
            </p:cNvSpPr>
            <p:nvPr/>
          </p:nvSpPr>
          <p:spPr bwMode="auto">
            <a:xfrm>
              <a:off x="4068763" y="2752725"/>
              <a:ext cx="998538" cy="865188"/>
            </a:xfrm>
            <a:custGeom>
              <a:avLst/>
              <a:gdLst/>
              <a:ahLst/>
              <a:cxnLst>
                <a:cxn ang="0">
                  <a:pos x="472" y="545"/>
                </a:cxn>
                <a:cxn ang="0">
                  <a:pos x="158" y="545"/>
                </a:cxn>
                <a:cxn ang="0">
                  <a:pos x="0" y="272"/>
                </a:cxn>
                <a:cxn ang="0">
                  <a:pos x="158" y="0"/>
                </a:cxn>
                <a:cxn ang="0">
                  <a:pos x="472" y="0"/>
                </a:cxn>
                <a:cxn ang="0">
                  <a:pos x="629" y="272"/>
                </a:cxn>
                <a:cxn ang="0">
                  <a:pos x="472" y="545"/>
                </a:cxn>
              </a:cxnLst>
              <a:rect l="0" t="0" r="r" b="b"/>
              <a:pathLst>
                <a:path w="629" h="545">
                  <a:moveTo>
                    <a:pt x="472" y="545"/>
                  </a:moveTo>
                  <a:lnTo>
                    <a:pt x="158" y="545"/>
                  </a:lnTo>
                  <a:lnTo>
                    <a:pt x="0" y="272"/>
                  </a:lnTo>
                  <a:lnTo>
                    <a:pt x="158" y="0"/>
                  </a:lnTo>
                  <a:lnTo>
                    <a:pt x="472" y="0"/>
                  </a:lnTo>
                  <a:lnTo>
                    <a:pt x="629" y="272"/>
                  </a:lnTo>
                  <a:lnTo>
                    <a:pt x="472" y="545"/>
                  </a:lnTo>
                  <a:close/>
                </a:path>
              </a:pathLst>
            </a:custGeom>
            <a:gradFill>
              <a:gsLst>
                <a:gs pos="0">
                  <a:schemeClr val="bg1"/>
                </a:gs>
                <a:gs pos="50000">
                  <a:schemeClr val="bg1">
                    <a:lumMod val="85000"/>
                  </a:schemeClr>
                </a:gs>
              </a:gsLst>
              <a:lin ang="5400000" scaled="0"/>
            </a:gra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sp>
        <p:nvSpPr>
          <p:cNvPr id="14" name="Freeform 31"/>
          <p:cNvSpPr>
            <a:spLocks noEditPoints="1"/>
          </p:cNvSpPr>
          <p:nvPr/>
        </p:nvSpPr>
        <p:spPr bwMode="auto">
          <a:xfrm>
            <a:off x="5766283" y="3920864"/>
            <a:ext cx="652030" cy="652030"/>
          </a:xfrm>
          <a:custGeom>
            <a:avLst/>
            <a:gdLst/>
            <a:ahLst/>
            <a:cxnLst>
              <a:cxn ang="0">
                <a:pos x="602" y="178"/>
              </a:cxn>
              <a:cxn ang="0">
                <a:pos x="450" y="390"/>
              </a:cxn>
              <a:cxn ang="0">
                <a:pos x="330" y="390"/>
              </a:cxn>
              <a:cxn ang="0">
                <a:pos x="421" y="339"/>
              </a:cxn>
              <a:cxn ang="0">
                <a:pos x="390" y="781"/>
              </a:cxn>
              <a:cxn ang="0">
                <a:pos x="390" y="0"/>
              </a:cxn>
              <a:cxn ang="0">
                <a:pos x="695" y="522"/>
              </a:cxn>
              <a:cxn ang="0">
                <a:pos x="652" y="488"/>
              </a:cxn>
              <a:cxn ang="0">
                <a:pos x="722" y="405"/>
              </a:cxn>
              <a:cxn ang="0">
                <a:pos x="669" y="375"/>
              </a:cxn>
              <a:cxn ang="0">
                <a:pos x="699" y="268"/>
              </a:cxn>
              <a:cxn ang="0">
                <a:pos x="645" y="275"/>
              </a:cxn>
              <a:cxn ang="0">
                <a:pos x="522" y="85"/>
              </a:cxn>
              <a:cxn ang="0">
                <a:pos x="488" y="129"/>
              </a:cxn>
              <a:cxn ang="0">
                <a:pos x="405" y="58"/>
              </a:cxn>
              <a:cxn ang="0">
                <a:pos x="375" y="111"/>
              </a:cxn>
              <a:cxn ang="0">
                <a:pos x="268" y="81"/>
              </a:cxn>
              <a:cxn ang="0">
                <a:pos x="275" y="136"/>
              </a:cxn>
              <a:cxn ang="0">
                <a:pos x="166" y="145"/>
              </a:cxn>
              <a:cxn ang="0">
                <a:pos x="182" y="203"/>
              </a:cxn>
              <a:cxn ang="0">
                <a:pos x="85" y="258"/>
              </a:cxn>
              <a:cxn ang="0">
                <a:pos x="129" y="292"/>
              </a:cxn>
              <a:cxn ang="0">
                <a:pos x="58" y="375"/>
              </a:cxn>
              <a:cxn ang="0">
                <a:pos x="111" y="405"/>
              </a:cxn>
              <a:cxn ang="0">
                <a:pos x="81" y="512"/>
              </a:cxn>
              <a:cxn ang="0">
                <a:pos x="136" y="506"/>
              </a:cxn>
              <a:cxn ang="0">
                <a:pos x="145" y="614"/>
              </a:cxn>
              <a:cxn ang="0">
                <a:pos x="203" y="598"/>
              </a:cxn>
              <a:cxn ang="0">
                <a:pos x="390" y="723"/>
              </a:cxn>
              <a:cxn ang="0">
                <a:pos x="577" y="598"/>
              </a:cxn>
              <a:cxn ang="0">
                <a:pos x="635" y="614"/>
              </a:cxn>
              <a:cxn ang="0">
                <a:pos x="280" y="599"/>
              </a:cxn>
              <a:cxn ang="0">
                <a:pos x="500" y="555"/>
              </a:cxn>
              <a:cxn ang="0">
                <a:pos x="280" y="599"/>
              </a:cxn>
              <a:cxn ang="0">
                <a:pos x="280" y="599"/>
              </a:cxn>
            </a:cxnLst>
            <a:rect l="0" t="0" r="r" b="b"/>
            <a:pathLst>
              <a:path w="781" h="781">
                <a:moveTo>
                  <a:pt x="421" y="339"/>
                </a:moveTo>
                <a:cubicBezTo>
                  <a:pt x="602" y="178"/>
                  <a:pt x="602" y="178"/>
                  <a:pt x="602" y="178"/>
                </a:cubicBezTo>
                <a:cubicBezTo>
                  <a:pt x="442" y="361"/>
                  <a:pt x="442" y="361"/>
                  <a:pt x="442" y="361"/>
                </a:cubicBezTo>
                <a:cubicBezTo>
                  <a:pt x="447" y="370"/>
                  <a:pt x="450" y="379"/>
                  <a:pt x="450" y="390"/>
                </a:cubicBezTo>
                <a:cubicBezTo>
                  <a:pt x="450" y="423"/>
                  <a:pt x="423" y="450"/>
                  <a:pt x="390" y="450"/>
                </a:cubicBezTo>
                <a:cubicBezTo>
                  <a:pt x="357" y="450"/>
                  <a:pt x="330" y="423"/>
                  <a:pt x="330" y="390"/>
                </a:cubicBezTo>
                <a:cubicBezTo>
                  <a:pt x="330" y="357"/>
                  <a:pt x="357" y="330"/>
                  <a:pt x="390" y="330"/>
                </a:cubicBezTo>
                <a:cubicBezTo>
                  <a:pt x="401" y="330"/>
                  <a:pt x="412" y="334"/>
                  <a:pt x="421" y="339"/>
                </a:cubicBezTo>
                <a:close/>
                <a:moveTo>
                  <a:pt x="781" y="390"/>
                </a:moveTo>
                <a:cubicBezTo>
                  <a:pt x="781" y="605"/>
                  <a:pt x="605" y="781"/>
                  <a:pt x="390" y="781"/>
                </a:cubicBezTo>
                <a:cubicBezTo>
                  <a:pt x="175" y="781"/>
                  <a:pt x="0" y="605"/>
                  <a:pt x="0" y="390"/>
                </a:cubicBezTo>
                <a:cubicBezTo>
                  <a:pt x="0" y="175"/>
                  <a:pt x="175" y="0"/>
                  <a:pt x="390" y="0"/>
                </a:cubicBezTo>
                <a:cubicBezTo>
                  <a:pt x="605" y="0"/>
                  <a:pt x="781" y="175"/>
                  <a:pt x="781" y="390"/>
                </a:cubicBezTo>
                <a:close/>
                <a:moveTo>
                  <a:pt x="695" y="522"/>
                </a:moveTo>
                <a:cubicBezTo>
                  <a:pt x="646" y="503"/>
                  <a:pt x="646" y="503"/>
                  <a:pt x="646" y="503"/>
                </a:cubicBezTo>
                <a:cubicBezTo>
                  <a:pt x="652" y="488"/>
                  <a:pt x="652" y="488"/>
                  <a:pt x="652" y="488"/>
                </a:cubicBezTo>
                <a:cubicBezTo>
                  <a:pt x="701" y="508"/>
                  <a:pt x="701" y="508"/>
                  <a:pt x="701" y="508"/>
                </a:cubicBezTo>
                <a:cubicBezTo>
                  <a:pt x="713" y="476"/>
                  <a:pt x="720" y="442"/>
                  <a:pt x="722" y="405"/>
                </a:cubicBezTo>
                <a:cubicBezTo>
                  <a:pt x="669" y="405"/>
                  <a:pt x="669" y="405"/>
                  <a:pt x="669" y="405"/>
                </a:cubicBezTo>
                <a:cubicBezTo>
                  <a:pt x="669" y="375"/>
                  <a:pt x="669" y="375"/>
                  <a:pt x="669" y="375"/>
                </a:cubicBezTo>
                <a:cubicBezTo>
                  <a:pt x="722" y="375"/>
                  <a:pt x="722" y="375"/>
                  <a:pt x="722" y="375"/>
                </a:cubicBezTo>
                <a:cubicBezTo>
                  <a:pt x="720" y="337"/>
                  <a:pt x="712" y="302"/>
                  <a:pt x="699" y="268"/>
                </a:cubicBezTo>
                <a:cubicBezTo>
                  <a:pt x="651" y="289"/>
                  <a:pt x="651" y="289"/>
                  <a:pt x="651" y="289"/>
                </a:cubicBezTo>
                <a:cubicBezTo>
                  <a:pt x="645" y="275"/>
                  <a:pt x="645" y="275"/>
                  <a:pt x="645" y="275"/>
                </a:cubicBezTo>
                <a:cubicBezTo>
                  <a:pt x="693" y="254"/>
                  <a:pt x="693" y="254"/>
                  <a:pt x="693" y="254"/>
                </a:cubicBezTo>
                <a:cubicBezTo>
                  <a:pt x="659" y="179"/>
                  <a:pt x="598" y="118"/>
                  <a:pt x="522" y="85"/>
                </a:cubicBezTo>
                <a:cubicBezTo>
                  <a:pt x="503" y="134"/>
                  <a:pt x="503" y="134"/>
                  <a:pt x="503" y="134"/>
                </a:cubicBezTo>
                <a:cubicBezTo>
                  <a:pt x="488" y="129"/>
                  <a:pt x="488" y="129"/>
                  <a:pt x="488" y="129"/>
                </a:cubicBezTo>
                <a:cubicBezTo>
                  <a:pt x="508" y="80"/>
                  <a:pt x="508" y="80"/>
                  <a:pt x="508" y="80"/>
                </a:cubicBezTo>
                <a:cubicBezTo>
                  <a:pt x="476" y="67"/>
                  <a:pt x="442" y="60"/>
                  <a:pt x="405" y="58"/>
                </a:cubicBezTo>
                <a:cubicBezTo>
                  <a:pt x="405" y="111"/>
                  <a:pt x="405" y="111"/>
                  <a:pt x="405" y="111"/>
                </a:cubicBezTo>
                <a:cubicBezTo>
                  <a:pt x="375" y="111"/>
                  <a:pt x="375" y="111"/>
                  <a:pt x="375" y="111"/>
                </a:cubicBezTo>
                <a:cubicBezTo>
                  <a:pt x="375" y="58"/>
                  <a:pt x="375" y="58"/>
                  <a:pt x="375" y="58"/>
                </a:cubicBezTo>
                <a:cubicBezTo>
                  <a:pt x="337" y="60"/>
                  <a:pt x="302" y="68"/>
                  <a:pt x="268" y="81"/>
                </a:cubicBezTo>
                <a:cubicBezTo>
                  <a:pt x="289" y="130"/>
                  <a:pt x="289" y="130"/>
                  <a:pt x="289" y="130"/>
                </a:cubicBezTo>
                <a:cubicBezTo>
                  <a:pt x="275" y="136"/>
                  <a:pt x="275" y="136"/>
                  <a:pt x="275" y="136"/>
                </a:cubicBezTo>
                <a:cubicBezTo>
                  <a:pt x="254" y="87"/>
                  <a:pt x="254" y="87"/>
                  <a:pt x="254" y="87"/>
                </a:cubicBezTo>
                <a:cubicBezTo>
                  <a:pt x="222" y="102"/>
                  <a:pt x="192" y="121"/>
                  <a:pt x="166" y="145"/>
                </a:cubicBezTo>
                <a:cubicBezTo>
                  <a:pt x="203" y="182"/>
                  <a:pt x="203" y="182"/>
                  <a:pt x="203" y="182"/>
                </a:cubicBezTo>
                <a:cubicBezTo>
                  <a:pt x="182" y="203"/>
                  <a:pt x="182" y="203"/>
                  <a:pt x="182" y="203"/>
                </a:cubicBezTo>
                <a:cubicBezTo>
                  <a:pt x="145" y="166"/>
                  <a:pt x="145" y="166"/>
                  <a:pt x="145" y="166"/>
                </a:cubicBezTo>
                <a:cubicBezTo>
                  <a:pt x="120" y="193"/>
                  <a:pt x="100" y="224"/>
                  <a:pt x="85" y="258"/>
                </a:cubicBezTo>
                <a:cubicBezTo>
                  <a:pt x="134" y="278"/>
                  <a:pt x="134" y="278"/>
                  <a:pt x="134" y="278"/>
                </a:cubicBezTo>
                <a:cubicBezTo>
                  <a:pt x="129" y="292"/>
                  <a:pt x="129" y="292"/>
                  <a:pt x="129" y="292"/>
                </a:cubicBezTo>
                <a:cubicBezTo>
                  <a:pt x="80" y="272"/>
                  <a:pt x="80" y="272"/>
                  <a:pt x="80" y="272"/>
                </a:cubicBezTo>
                <a:cubicBezTo>
                  <a:pt x="67" y="304"/>
                  <a:pt x="60" y="339"/>
                  <a:pt x="58" y="375"/>
                </a:cubicBezTo>
                <a:cubicBezTo>
                  <a:pt x="111" y="375"/>
                  <a:pt x="111" y="375"/>
                  <a:pt x="111" y="375"/>
                </a:cubicBezTo>
                <a:cubicBezTo>
                  <a:pt x="111" y="405"/>
                  <a:pt x="111" y="405"/>
                  <a:pt x="111" y="405"/>
                </a:cubicBezTo>
                <a:cubicBezTo>
                  <a:pt x="58" y="405"/>
                  <a:pt x="58" y="405"/>
                  <a:pt x="58" y="405"/>
                </a:cubicBezTo>
                <a:cubicBezTo>
                  <a:pt x="60" y="443"/>
                  <a:pt x="68" y="479"/>
                  <a:pt x="81" y="512"/>
                </a:cubicBezTo>
                <a:cubicBezTo>
                  <a:pt x="130" y="492"/>
                  <a:pt x="130" y="492"/>
                  <a:pt x="130" y="492"/>
                </a:cubicBezTo>
                <a:cubicBezTo>
                  <a:pt x="136" y="506"/>
                  <a:pt x="136" y="506"/>
                  <a:pt x="136" y="506"/>
                </a:cubicBezTo>
                <a:cubicBezTo>
                  <a:pt x="87" y="526"/>
                  <a:pt x="87" y="526"/>
                  <a:pt x="87" y="526"/>
                </a:cubicBezTo>
                <a:cubicBezTo>
                  <a:pt x="102" y="558"/>
                  <a:pt x="121" y="588"/>
                  <a:pt x="145" y="614"/>
                </a:cubicBezTo>
                <a:cubicBezTo>
                  <a:pt x="182" y="577"/>
                  <a:pt x="182" y="577"/>
                  <a:pt x="182" y="577"/>
                </a:cubicBezTo>
                <a:cubicBezTo>
                  <a:pt x="203" y="598"/>
                  <a:pt x="203" y="598"/>
                  <a:pt x="203" y="598"/>
                </a:cubicBezTo>
                <a:cubicBezTo>
                  <a:pt x="166" y="635"/>
                  <a:pt x="166" y="635"/>
                  <a:pt x="166" y="635"/>
                </a:cubicBezTo>
                <a:cubicBezTo>
                  <a:pt x="226" y="689"/>
                  <a:pt x="304" y="723"/>
                  <a:pt x="390" y="723"/>
                </a:cubicBezTo>
                <a:cubicBezTo>
                  <a:pt x="476" y="723"/>
                  <a:pt x="555" y="689"/>
                  <a:pt x="614" y="635"/>
                </a:cubicBezTo>
                <a:cubicBezTo>
                  <a:pt x="577" y="598"/>
                  <a:pt x="577" y="598"/>
                  <a:pt x="577" y="598"/>
                </a:cubicBezTo>
                <a:cubicBezTo>
                  <a:pt x="598" y="577"/>
                  <a:pt x="598" y="577"/>
                  <a:pt x="598" y="577"/>
                </a:cubicBezTo>
                <a:cubicBezTo>
                  <a:pt x="635" y="614"/>
                  <a:pt x="635" y="614"/>
                  <a:pt x="635" y="614"/>
                </a:cubicBezTo>
                <a:cubicBezTo>
                  <a:pt x="660" y="587"/>
                  <a:pt x="680" y="556"/>
                  <a:pt x="695" y="522"/>
                </a:cubicBezTo>
                <a:close/>
                <a:moveTo>
                  <a:pt x="280" y="599"/>
                </a:moveTo>
                <a:cubicBezTo>
                  <a:pt x="500" y="599"/>
                  <a:pt x="500" y="599"/>
                  <a:pt x="500" y="599"/>
                </a:cubicBezTo>
                <a:cubicBezTo>
                  <a:pt x="500" y="555"/>
                  <a:pt x="500" y="555"/>
                  <a:pt x="500" y="555"/>
                </a:cubicBezTo>
                <a:cubicBezTo>
                  <a:pt x="280" y="555"/>
                  <a:pt x="280" y="555"/>
                  <a:pt x="280" y="555"/>
                </a:cubicBezTo>
                <a:lnTo>
                  <a:pt x="280" y="599"/>
                </a:lnTo>
                <a:close/>
                <a:moveTo>
                  <a:pt x="280" y="599"/>
                </a:moveTo>
                <a:cubicBezTo>
                  <a:pt x="280" y="599"/>
                  <a:pt x="280" y="599"/>
                  <a:pt x="280" y="599"/>
                </a:cubicBezTo>
              </a:path>
            </a:pathLst>
          </a:custGeom>
          <a:solidFill>
            <a:schemeClr val="tx1">
              <a:lumMod val="90000"/>
              <a:lumOff val="1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6" name="TextBox 15"/>
          <p:cNvSpPr txBox="1"/>
          <p:nvPr/>
        </p:nvSpPr>
        <p:spPr>
          <a:xfrm>
            <a:off x="4760898" y="2681194"/>
            <a:ext cx="2664916" cy="615361"/>
          </a:xfrm>
          <a:prstGeom prst="rect">
            <a:avLst/>
          </a:prstGeom>
          <a:noFill/>
        </p:spPr>
        <p:txBody>
          <a:bodyPr wrap="square" lIns="0" tIns="0" rIns="0" bIns="0" rtlCol="0">
            <a:spAutoFit/>
          </a:bodyPr>
          <a:lstStyle/>
          <a:p>
            <a:pPr algn="ctr" defTabSz="1218895">
              <a:spcBef>
                <a:spcPct val="20000"/>
              </a:spcBef>
              <a:defRPr/>
            </a:pPr>
            <a:r>
              <a:rPr lang="en-US" sz="1333" dirty="0">
                <a:solidFill>
                  <a:schemeClr val="bg1">
                    <a:lumMod val="95000"/>
                  </a:schemeClr>
                </a:solidFill>
                <a:latin typeface="Arial" panose="020B0604020202020204" pitchFamily="34" charset="0"/>
                <a:cs typeface="Arial" panose="020B0604020202020204" pitchFamily="34" charset="0"/>
              </a:rPr>
              <a:t>There are many variations passages lorem ipsum available  majority have suffered.</a:t>
            </a:r>
          </a:p>
        </p:txBody>
      </p:sp>
      <p:sp>
        <p:nvSpPr>
          <p:cNvPr id="17" name="Rectangle 16"/>
          <p:cNvSpPr/>
          <p:nvPr/>
        </p:nvSpPr>
        <p:spPr>
          <a:xfrm>
            <a:off x="5276627" y="2350874"/>
            <a:ext cx="1633460" cy="287130"/>
          </a:xfrm>
          <a:prstGeom prst="rect">
            <a:avLst/>
          </a:prstGeom>
        </p:spPr>
        <p:txBody>
          <a:bodyPr wrap="none" lIns="0" tIns="0" rIns="0" bIns="0">
            <a:spAutoFit/>
          </a:bodyPr>
          <a:lstStyle/>
          <a:p>
            <a:pPr algn="ctr"/>
            <a:r>
              <a:rPr lang="en-US" sz="1866" b="1" dirty="0">
                <a:solidFill>
                  <a:schemeClr val="bg1">
                    <a:lumMod val="95000"/>
                  </a:schemeClr>
                </a:solidFill>
                <a:latin typeface="Arial" panose="020B0604020202020204" pitchFamily="34" charset="0"/>
                <a:cs typeface="Arial" panose="020B0604020202020204" pitchFamily="34" charset="0"/>
              </a:rPr>
              <a:t>LinkedIn Stats</a:t>
            </a:r>
          </a:p>
        </p:txBody>
      </p:sp>
      <p:sp>
        <p:nvSpPr>
          <p:cNvPr id="18" name="TextBox 17"/>
          <p:cNvSpPr txBox="1"/>
          <p:nvPr/>
        </p:nvSpPr>
        <p:spPr>
          <a:xfrm>
            <a:off x="3717119" y="5114783"/>
            <a:ext cx="2305797" cy="615361"/>
          </a:xfrm>
          <a:prstGeom prst="rect">
            <a:avLst/>
          </a:prstGeom>
          <a:noFill/>
        </p:spPr>
        <p:txBody>
          <a:bodyPr wrap="square" lIns="0" tIns="0" rIns="0" bIns="0" rtlCol="0">
            <a:spAutoFit/>
          </a:bodyPr>
          <a:lstStyle/>
          <a:p>
            <a:pPr defTabSz="1218895">
              <a:spcBef>
                <a:spcPct val="20000"/>
              </a:spcBef>
              <a:defRPr/>
            </a:pPr>
            <a:r>
              <a:rPr lang="en-US" sz="1333" dirty="0">
                <a:solidFill>
                  <a:schemeClr val="bg1">
                    <a:lumMod val="95000"/>
                  </a:schemeClr>
                </a:solidFill>
                <a:latin typeface="Arial" panose="020B0604020202020204" pitchFamily="34" charset="0"/>
                <a:cs typeface="Arial" panose="020B0604020202020204" pitchFamily="34" charset="0"/>
              </a:rPr>
              <a:t>There are many variations</a:t>
            </a:r>
            <a:br>
              <a:rPr lang="en-US" sz="1333" dirty="0">
                <a:solidFill>
                  <a:schemeClr val="bg1">
                    <a:lumMod val="95000"/>
                  </a:schemeClr>
                </a:solidFill>
                <a:latin typeface="Arial" panose="020B0604020202020204" pitchFamily="34" charset="0"/>
                <a:cs typeface="Arial" panose="020B0604020202020204" pitchFamily="34" charset="0"/>
              </a:rPr>
            </a:br>
            <a:r>
              <a:rPr lang="en-US" sz="1333" dirty="0">
                <a:solidFill>
                  <a:schemeClr val="bg1">
                    <a:lumMod val="95000"/>
                  </a:schemeClr>
                </a:solidFill>
                <a:latin typeface="Arial" panose="020B0604020202020204" pitchFamily="34" charset="0"/>
                <a:cs typeface="Arial" panose="020B0604020202020204" pitchFamily="34" charset="0"/>
              </a:rPr>
              <a:t>    passages ipsum available </a:t>
            </a:r>
            <a:br>
              <a:rPr lang="en-US" sz="1333" dirty="0">
                <a:solidFill>
                  <a:schemeClr val="bg1">
                    <a:lumMod val="95000"/>
                  </a:schemeClr>
                </a:solidFill>
                <a:latin typeface="Arial" panose="020B0604020202020204" pitchFamily="34" charset="0"/>
                <a:cs typeface="Arial" panose="020B0604020202020204" pitchFamily="34" charset="0"/>
              </a:rPr>
            </a:br>
            <a:r>
              <a:rPr lang="en-US" sz="1333" dirty="0">
                <a:solidFill>
                  <a:schemeClr val="bg1">
                    <a:lumMod val="95000"/>
                  </a:schemeClr>
                </a:solidFill>
                <a:latin typeface="Arial" panose="020B0604020202020204" pitchFamily="34" charset="0"/>
                <a:cs typeface="Arial" panose="020B0604020202020204" pitchFamily="34" charset="0"/>
              </a:rPr>
              <a:t>       majority have suffered.</a:t>
            </a:r>
          </a:p>
        </p:txBody>
      </p:sp>
      <p:sp>
        <p:nvSpPr>
          <p:cNvPr id="19" name="Rectangle 18"/>
          <p:cNvSpPr/>
          <p:nvPr/>
        </p:nvSpPr>
        <p:spPr>
          <a:xfrm>
            <a:off x="3646047" y="4786969"/>
            <a:ext cx="1768113" cy="287130"/>
          </a:xfrm>
          <a:prstGeom prst="rect">
            <a:avLst/>
          </a:prstGeom>
        </p:spPr>
        <p:txBody>
          <a:bodyPr wrap="none" lIns="0" tIns="0" rIns="0" bIns="0">
            <a:spAutoFit/>
          </a:bodyPr>
          <a:lstStyle/>
          <a:p>
            <a:r>
              <a:rPr lang="en-US" sz="1866" b="1" dirty="0">
                <a:solidFill>
                  <a:schemeClr val="bg1">
                    <a:lumMod val="95000"/>
                  </a:schemeClr>
                </a:solidFill>
                <a:latin typeface="Arial" panose="020B0604020202020204" pitchFamily="34" charset="0"/>
                <a:cs typeface="Arial" panose="020B0604020202020204" pitchFamily="34" charset="0"/>
              </a:rPr>
              <a:t>Facebook Stats</a:t>
            </a:r>
          </a:p>
        </p:txBody>
      </p:sp>
      <p:sp>
        <p:nvSpPr>
          <p:cNvPr id="21" name="Rectangle 20"/>
          <p:cNvSpPr/>
          <p:nvPr/>
        </p:nvSpPr>
        <p:spPr>
          <a:xfrm>
            <a:off x="7136316" y="4760720"/>
            <a:ext cx="1418530" cy="287130"/>
          </a:xfrm>
          <a:prstGeom prst="rect">
            <a:avLst/>
          </a:prstGeom>
        </p:spPr>
        <p:txBody>
          <a:bodyPr wrap="none" lIns="0" tIns="0" rIns="0" bIns="0">
            <a:spAutoFit/>
          </a:bodyPr>
          <a:lstStyle/>
          <a:p>
            <a:pPr algn="r"/>
            <a:r>
              <a:rPr lang="en-US" sz="1866" b="1" dirty="0">
                <a:solidFill>
                  <a:schemeClr val="bg1">
                    <a:lumMod val="95000"/>
                  </a:schemeClr>
                </a:solidFill>
                <a:latin typeface="Arial" panose="020B0604020202020204" pitchFamily="34" charset="0"/>
                <a:cs typeface="Arial" panose="020B0604020202020204" pitchFamily="34" charset="0"/>
              </a:rPr>
              <a:t>Twitter Stats</a:t>
            </a:r>
          </a:p>
        </p:txBody>
      </p:sp>
      <p:sp>
        <p:nvSpPr>
          <p:cNvPr id="22" name="Freeform 154"/>
          <p:cNvSpPr>
            <a:spLocks/>
          </p:cNvSpPr>
          <p:nvPr/>
        </p:nvSpPr>
        <p:spPr bwMode="auto">
          <a:xfrm>
            <a:off x="7786954" y="4224857"/>
            <a:ext cx="591485" cy="471473"/>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3" name="Freeform 83"/>
          <p:cNvSpPr>
            <a:spLocks/>
          </p:cNvSpPr>
          <p:nvPr/>
        </p:nvSpPr>
        <p:spPr bwMode="auto">
          <a:xfrm>
            <a:off x="3945370" y="4235704"/>
            <a:ext cx="481549" cy="481549"/>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4" name="Freeform 104"/>
          <p:cNvSpPr>
            <a:spLocks noEditPoints="1"/>
          </p:cNvSpPr>
          <p:nvPr/>
        </p:nvSpPr>
        <p:spPr bwMode="auto">
          <a:xfrm>
            <a:off x="5876453" y="1767983"/>
            <a:ext cx="528290" cy="528290"/>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15" y="11"/>
              </a:cxn>
              <a:cxn ang="0">
                <a:pos x="9" y="16"/>
              </a:cxn>
              <a:cxn ang="0">
                <a:pos x="15" y="20"/>
              </a:cxn>
              <a:cxn ang="0">
                <a:pos x="15" y="20"/>
              </a:cxn>
              <a:cxn ang="0">
                <a:pos x="20" y="16"/>
              </a:cxn>
              <a:cxn ang="0">
                <a:pos x="15" y="11"/>
              </a:cxn>
              <a:cxn ang="0">
                <a:pos x="19" y="52"/>
              </a:cxn>
              <a:cxn ang="0">
                <a:pos x="19" y="24"/>
              </a:cxn>
              <a:cxn ang="0">
                <a:pos x="10" y="24"/>
              </a:cxn>
              <a:cxn ang="0">
                <a:pos x="10" y="52"/>
              </a:cxn>
              <a:cxn ang="0">
                <a:pos x="19" y="52"/>
              </a:cxn>
              <a:cxn ang="0">
                <a:pos x="53" y="52"/>
              </a:cxn>
              <a:cxn ang="0">
                <a:pos x="53" y="36"/>
              </a:cxn>
              <a:cxn ang="0">
                <a:pos x="42" y="24"/>
              </a:cxn>
              <a:cxn ang="0">
                <a:pos x="34" y="28"/>
              </a:cxn>
              <a:cxn ang="0">
                <a:pos x="34" y="28"/>
              </a:cxn>
              <a:cxn ang="0">
                <a:pos x="34" y="24"/>
              </a:cxn>
              <a:cxn ang="0">
                <a:pos x="24" y="24"/>
              </a:cxn>
              <a:cxn ang="0">
                <a:pos x="24" y="52"/>
              </a:cxn>
              <a:cxn ang="0">
                <a:pos x="34" y="52"/>
              </a:cxn>
              <a:cxn ang="0">
                <a:pos x="34" y="37"/>
              </a:cxn>
              <a:cxn ang="0">
                <a:pos x="34" y="34"/>
              </a:cxn>
              <a:cxn ang="0">
                <a:pos x="39" y="31"/>
              </a:cxn>
              <a:cxn ang="0">
                <a:pos x="43" y="37"/>
              </a:cxn>
              <a:cxn ang="0">
                <a:pos x="43" y="52"/>
              </a:cxn>
              <a:cxn ang="0">
                <a:pos x="53" y="52"/>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15" y="11"/>
                </a:moveTo>
                <a:cubicBezTo>
                  <a:pt x="12" y="11"/>
                  <a:pt x="9" y="13"/>
                  <a:pt x="9" y="16"/>
                </a:cubicBezTo>
                <a:cubicBezTo>
                  <a:pt x="9" y="18"/>
                  <a:pt x="11" y="20"/>
                  <a:pt x="15" y="20"/>
                </a:cubicBezTo>
                <a:cubicBezTo>
                  <a:pt x="15" y="20"/>
                  <a:pt x="15" y="20"/>
                  <a:pt x="15" y="20"/>
                </a:cubicBezTo>
                <a:cubicBezTo>
                  <a:pt x="18" y="20"/>
                  <a:pt x="20" y="18"/>
                  <a:pt x="20" y="16"/>
                </a:cubicBezTo>
                <a:cubicBezTo>
                  <a:pt x="20" y="13"/>
                  <a:pt x="18" y="11"/>
                  <a:pt x="15" y="11"/>
                </a:cubicBezTo>
                <a:close/>
                <a:moveTo>
                  <a:pt x="19" y="52"/>
                </a:moveTo>
                <a:cubicBezTo>
                  <a:pt x="19" y="24"/>
                  <a:pt x="19" y="24"/>
                  <a:pt x="19" y="24"/>
                </a:cubicBezTo>
                <a:cubicBezTo>
                  <a:pt x="10" y="24"/>
                  <a:pt x="10" y="24"/>
                  <a:pt x="10" y="24"/>
                </a:cubicBezTo>
                <a:cubicBezTo>
                  <a:pt x="10" y="52"/>
                  <a:pt x="10" y="52"/>
                  <a:pt x="10" y="52"/>
                </a:cubicBezTo>
                <a:lnTo>
                  <a:pt x="19" y="52"/>
                </a:lnTo>
                <a:close/>
                <a:moveTo>
                  <a:pt x="53" y="52"/>
                </a:moveTo>
                <a:cubicBezTo>
                  <a:pt x="53" y="36"/>
                  <a:pt x="53" y="36"/>
                  <a:pt x="53" y="36"/>
                </a:cubicBezTo>
                <a:cubicBezTo>
                  <a:pt x="53" y="28"/>
                  <a:pt x="48" y="24"/>
                  <a:pt x="42" y="24"/>
                </a:cubicBezTo>
                <a:cubicBezTo>
                  <a:pt x="37" y="24"/>
                  <a:pt x="35" y="26"/>
                  <a:pt x="34" y="28"/>
                </a:cubicBezTo>
                <a:cubicBezTo>
                  <a:pt x="34" y="28"/>
                  <a:pt x="34" y="28"/>
                  <a:pt x="34" y="28"/>
                </a:cubicBezTo>
                <a:cubicBezTo>
                  <a:pt x="34" y="24"/>
                  <a:pt x="34" y="24"/>
                  <a:pt x="34" y="24"/>
                </a:cubicBezTo>
                <a:cubicBezTo>
                  <a:pt x="24" y="24"/>
                  <a:pt x="24" y="24"/>
                  <a:pt x="24" y="24"/>
                </a:cubicBezTo>
                <a:cubicBezTo>
                  <a:pt x="24" y="24"/>
                  <a:pt x="24" y="27"/>
                  <a:pt x="24" y="52"/>
                </a:cubicBezTo>
                <a:cubicBezTo>
                  <a:pt x="34" y="52"/>
                  <a:pt x="34" y="52"/>
                  <a:pt x="34" y="52"/>
                </a:cubicBezTo>
                <a:cubicBezTo>
                  <a:pt x="34" y="37"/>
                  <a:pt x="34" y="37"/>
                  <a:pt x="34" y="37"/>
                </a:cubicBezTo>
                <a:cubicBezTo>
                  <a:pt x="34" y="36"/>
                  <a:pt x="34" y="35"/>
                  <a:pt x="34" y="34"/>
                </a:cubicBezTo>
                <a:cubicBezTo>
                  <a:pt x="35" y="33"/>
                  <a:pt x="36" y="31"/>
                  <a:pt x="39" y="31"/>
                </a:cubicBezTo>
                <a:cubicBezTo>
                  <a:pt x="42" y="31"/>
                  <a:pt x="43" y="33"/>
                  <a:pt x="43" y="37"/>
                </a:cubicBezTo>
                <a:cubicBezTo>
                  <a:pt x="43" y="52"/>
                  <a:pt x="43" y="52"/>
                  <a:pt x="43" y="52"/>
                </a:cubicBezTo>
                <a:lnTo>
                  <a:pt x="53" y="52"/>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5" name="TextBox 24"/>
          <p:cNvSpPr txBox="1"/>
          <p:nvPr/>
        </p:nvSpPr>
        <p:spPr>
          <a:xfrm>
            <a:off x="6325839" y="5066971"/>
            <a:ext cx="2305797" cy="615361"/>
          </a:xfrm>
          <a:prstGeom prst="rect">
            <a:avLst/>
          </a:prstGeom>
          <a:noFill/>
        </p:spPr>
        <p:txBody>
          <a:bodyPr wrap="square" lIns="0" tIns="0" rIns="0" bIns="0" rtlCol="0">
            <a:spAutoFit/>
          </a:bodyPr>
          <a:lstStyle/>
          <a:p>
            <a:pPr defTabSz="1218895">
              <a:spcBef>
                <a:spcPct val="20000"/>
              </a:spcBef>
              <a:defRPr/>
            </a:pPr>
            <a:r>
              <a:rPr lang="en-US" sz="1333" dirty="0">
                <a:solidFill>
                  <a:schemeClr val="bg1">
                    <a:lumMod val="95000"/>
                  </a:schemeClr>
                </a:solidFill>
                <a:latin typeface="Arial" panose="020B0604020202020204" pitchFamily="34" charset="0"/>
                <a:cs typeface="Arial" panose="020B0604020202020204" pitchFamily="34" charset="0"/>
              </a:rPr>
              <a:t>        There are many variation</a:t>
            </a:r>
            <a:br>
              <a:rPr lang="en-US" sz="1333" dirty="0">
                <a:solidFill>
                  <a:schemeClr val="bg1">
                    <a:lumMod val="95000"/>
                  </a:schemeClr>
                </a:solidFill>
                <a:latin typeface="Arial" panose="020B0604020202020204" pitchFamily="34" charset="0"/>
                <a:cs typeface="Arial" panose="020B0604020202020204" pitchFamily="34" charset="0"/>
              </a:rPr>
            </a:br>
            <a:r>
              <a:rPr lang="en-US" sz="1333" dirty="0">
                <a:solidFill>
                  <a:schemeClr val="bg1">
                    <a:lumMod val="95000"/>
                  </a:schemeClr>
                </a:solidFill>
                <a:latin typeface="Arial" panose="020B0604020202020204" pitchFamily="34" charset="0"/>
                <a:cs typeface="Arial" panose="020B0604020202020204" pitchFamily="34" charset="0"/>
              </a:rPr>
              <a:t>      passage ipsum available </a:t>
            </a:r>
            <a:br>
              <a:rPr lang="en-US" sz="1333" dirty="0">
                <a:solidFill>
                  <a:schemeClr val="bg1">
                    <a:lumMod val="95000"/>
                  </a:schemeClr>
                </a:solidFill>
                <a:latin typeface="Arial" panose="020B0604020202020204" pitchFamily="34" charset="0"/>
                <a:cs typeface="Arial" panose="020B0604020202020204" pitchFamily="34" charset="0"/>
              </a:rPr>
            </a:br>
            <a:r>
              <a:rPr lang="en-US" sz="1333" dirty="0">
                <a:solidFill>
                  <a:schemeClr val="bg1">
                    <a:lumMod val="95000"/>
                  </a:schemeClr>
                </a:solidFill>
                <a:latin typeface="Arial" panose="020B0604020202020204" pitchFamily="34" charset="0"/>
                <a:cs typeface="Arial" panose="020B0604020202020204" pitchFamily="34" charset="0"/>
              </a:rPr>
              <a:t>       majority have suffered</a:t>
            </a:r>
          </a:p>
        </p:txBody>
      </p:sp>
      <p:sp>
        <p:nvSpPr>
          <p:cNvPr id="28" name="Text Placeholder 3"/>
          <p:cNvSpPr txBox="1">
            <a:spLocks/>
          </p:cNvSpPr>
          <p:nvPr/>
        </p:nvSpPr>
        <p:spPr>
          <a:xfrm>
            <a:off x="7602147" y="1706994"/>
            <a:ext cx="1846659" cy="1107676"/>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7198" dirty="0">
                <a:solidFill>
                  <a:schemeClr val="accent3"/>
                </a:solidFill>
                <a:latin typeface="Arial" panose="020B0604020202020204" pitchFamily="34" charset="0"/>
                <a:cs typeface="Arial" panose="020B0604020202020204" pitchFamily="34" charset="0"/>
              </a:rPr>
              <a:t>15%</a:t>
            </a:r>
          </a:p>
        </p:txBody>
      </p:sp>
      <p:sp>
        <p:nvSpPr>
          <p:cNvPr id="29" name="Freeform 91"/>
          <p:cNvSpPr>
            <a:spLocks noEditPoints="1"/>
          </p:cNvSpPr>
          <p:nvPr/>
        </p:nvSpPr>
        <p:spPr bwMode="auto">
          <a:xfrm>
            <a:off x="10826976" y="1537613"/>
            <a:ext cx="437138" cy="437138"/>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accent3"/>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1" name="Freeform 161"/>
          <p:cNvSpPr>
            <a:spLocks noEditPoints="1"/>
          </p:cNvSpPr>
          <p:nvPr/>
        </p:nvSpPr>
        <p:spPr bwMode="auto">
          <a:xfrm>
            <a:off x="10839672" y="2079367"/>
            <a:ext cx="437138" cy="470198"/>
          </a:xfrm>
          <a:custGeom>
            <a:avLst/>
            <a:gdLst/>
            <a:ahLst/>
            <a:cxnLst>
              <a:cxn ang="0">
                <a:pos x="53" y="33"/>
              </a:cxn>
              <a:cxn ang="0">
                <a:pos x="53" y="36"/>
              </a:cxn>
              <a:cxn ang="0">
                <a:pos x="52" y="41"/>
              </a:cxn>
              <a:cxn ang="0">
                <a:pos x="52" y="42"/>
              </a:cxn>
              <a:cxn ang="0">
                <a:pos x="50" y="49"/>
              </a:cxn>
              <a:cxn ang="0">
                <a:pos x="39" y="59"/>
              </a:cxn>
              <a:cxn ang="0">
                <a:pos x="37" y="59"/>
              </a:cxn>
              <a:cxn ang="0">
                <a:pos x="34" y="59"/>
              </a:cxn>
              <a:cxn ang="0">
                <a:pos x="20" y="56"/>
              </a:cxn>
              <a:cxn ang="0">
                <a:pos x="15" y="55"/>
              </a:cxn>
              <a:cxn ang="0">
                <a:pos x="4" y="55"/>
              </a:cxn>
              <a:cxn ang="0">
                <a:pos x="0" y="50"/>
              </a:cxn>
              <a:cxn ang="0">
                <a:pos x="0" y="27"/>
              </a:cxn>
              <a:cxn ang="0">
                <a:pos x="4" y="23"/>
              </a:cxn>
              <a:cxn ang="0">
                <a:pos x="14" y="23"/>
              </a:cxn>
              <a:cxn ang="0">
                <a:pos x="19" y="17"/>
              </a:cxn>
              <a:cxn ang="0">
                <a:pos x="23" y="13"/>
              </a:cxn>
              <a:cxn ang="0">
                <a:pos x="27" y="1"/>
              </a:cxn>
              <a:cxn ang="0">
                <a:pos x="31" y="0"/>
              </a:cxn>
              <a:cxn ang="0">
                <a:pos x="40" y="5"/>
              </a:cxn>
              <a:cxn ang="0">
                <a:pos x="41" y="11"/>
              </a:cxn>
              <a:cxn ang="0">
                <a:pos x="39" y="18"/>
              </a:cxn>
              <a:cxn ang="0">
                <a:pos x="45" y="18"/>
              </a:cxn>
              <a:cxn ang="0">
                <a:pos x="55" y="27"/>
              </a:cxn>
              <a:cxn ang="0">
                <a:pos x="53" y="33"/>
              </a:cxn>
              <a:cxn ang="0">
                <a:pos x="7" y="46"/>
              </a:cxn>
              <a:cxn ang="0">
                <a:pos x="4" y="48"/>
              </a:cxn>
              <a:cxn ang="0">
                <a:pos x="7" y="50"/>
              </a:cxn>
              <a:cxn ang="0">
                <a:pos x="9" y="48"/>
              </a:cxn>
              <a:cxn ang="0">
                <a:pos x="7" y="46"/>
              </a:cxn>
              <a:cxn ang="0">
                <a:pos x="45" y="23"/>
              </a:cxn>
              <a:cxn ang="0">
                <a:pos x="33" y="23"/>
              </a:cxn>
              <a:cxn ang="0">
                <a:pos x="36" y="11"/>
              </a:cxn>
              <a:cxn ang="0">
                <a:pos x="31" y="5"/>
              </a:cxn>
              <a:cxn ang="0">
                <a:pos x="26" y="16"/>
              </a:cxn>
              <a:cxn ang="0">
                <a:pos x="23" y="19"/>
              </a:cxn>
              <a:cxn ang="0">
                <a:pos x="15" y="27"/>
              </a:cxn>
              <a:cxn ang="0">
                <a:pos x="13" y="27"/>
              </a:cxn>
              <a:cxn ang="0">
                <a:pos x="13" y="50"/>
              </a:cxn>
              <a:cxn ang="0">
                <a:pos x="15" y="50"/>
              </a:cxn>
              <a:cxn ang="0">
                <a:pos x="22" y="52"/>
              </a:cxn>
              <a:cxn ang="0">
                <a:pos x="34" y="55"/>
              </a:cxn>
              <a:cxn ang="0">
                <a:pos x="38" y="55"/>
              </a:cxn>
              <a:cxn ang="0">
                <a:pos x="45" y="49"/>
              </a:cxn>
              <a:cxn ang="0">
                <a:pos x="45" y="47"/>
              </a:cxn>
              <a:cxn ang="0">
                <a:pos x="47" y="42"/>
              </a:cxn>
              <a:cxn ang="0">
                <a:pos x="47" y="40"/>
              </a:cxn>
              <a:cxn ang="0">
                <a:pos x="49" y="36"/>
              </a:cxn>
              <a:cxn ang="0">
                <a:pos x="47" y="32"/>
              </a:cxn>
              <a:cxn ang="0">
                <a:pos x="50" y="27"/>
              </a:cxn>
              <a:cxn ang="0">
                <a:pos x="45" y="23"/>
              </a:cxn>
            </a:cxnLst>
            <a:rect l="0" t="0" r="r" b="b"/>
            <a:pathLst>
              <a:path w="55" h="59">
                <a:moveTo>
                  <a:pt x="53" y="33"/>
                </a:moveTo>
                <a:cubicBezTo>
                  <a:pt x="53" y="34"/>
                  <a:pt x="53" y="35"/>
                  <a:pt x="53" y="36"/>
                </a:cubicBezTo>
                <a:cubicBezTo>
                  <a:pt x="53" y="37"/>
                  <a:pt x="53" y="39"/>
                  <a:pt x="52" y="41"/>
                </a:cubicBezTo>
                <a:cubicBezTo>
                  <a:pt x="52" y="41"/>
                  <a:pt x="52" y="42"/>
                  <a:pt x="52" y="42"/>
                </a:cubicBezTo>
                <a:cubicBezTo>
                  <a:pt x="52" y="45"/>
                  <a:pt x="51" y="47"/>
                  <a:pt x="50" y="49"/>
                </a:cubicBezTo>
                <a:cubicBezTo>
                  <a:pt x="50" y="55"/>
                  <a:pt x="45" y="59"/>
                  <a:pt x="39" y="59"/>
                </a:cubicBezTo>
                <a:cubicBezTo>
                  <a:pt x="37" y="59"/>
                  <a:pt x="37" y="59"/>
                  <a:pt x="37" y="59"/>
                </a:cubicBezTo>
                <a:cubicBezTo>
                  <a:pt x="34" y="59"/>
                  <a:pt x="34" y="59"/>
                  <a:pt x="34" y="59"/>
                </a:cubicBezTo>
                <a:cubicBezTo>
                  <a:pt x="29" y="59"/>
                  <a:pt x="24" y="58"/>
                  <a:pt x="20" y="56"/>
                </a:cubicBezTo>
                <a:cubicBezTo>
                  <a:pt x="19" y="56"/>
                  <a:pt x="16" y="55"/>
                  <a:pt x="15" y="55"/>
                </a:cubicBezTo>
                <a:cubicBezTo>
                  <a:pt x="4" y="55"/>
                  <a:pt x="4" y="55"/>
                  <a:pt x="4" y="55"/>
                </a:cubicBezTo>
                <a:cubicBezTo>
                  <a:pt x="2" y="55"/>
                  <a:pt x="0" y="53"/>
                  <a:pt x="0" y="50"/>
                </a:cubicBezTo>
                <a:cubicBezTo>
                  <a:pt x="0" y="27"/>
                  <a:pt x="0" y="27"/>
                  <a:pt x="0" y="27"/>
                </a:cubicBezTo>
                <a:cubicBezTo>
                  <a:pt x="0" y="25"/>
                  <a:pt x="2" y="23"/>
                  <a:pt x="4" y="23"/>
                </a:cubicBezTo>
                <a:cubicBezTo>
                  <a:pt x="14" y="23"/>
                  <a:pt x="14" y="23"/>
                  <a:pt x="14" y="23"/>
                </a:cubicBezTo>
                <a:cubicBezTo>
                  <a:pt x="16" y="22"/>
                  <a:pt x="18" y="19"/>
                  <a:pt x="19" y="17"/>
                </a:cubicBezTo>
                <a:cubicBezTo>
                  <a:pt x="20" y="16"/>
                  <a:pt x="21" y="14"/>
                  <a:pt x="23" y="13"/>
                </a:cubicBezTo>
                <a:cubicBezTo>
                  <a:pt x="25" y="10"/>
                  <a:pt x="24" y="5"/>
                  <a:pt x="27" y="1"/>
                </a:cubicBezTo>
                <a:cubicBezTo>
                  <a:pt x="28" y="0"/>
                  <a:pt x="29" y="0"/>
                  <a:pt x="31" y="0"/>
                </a:cubicBezTo>
                <a:cubicBezTo>
                  <a:pt x="34" y="0"/>
                  <a:pt x="38" y="1"/>
                  <a:pt x="40" y="5"/>
                </a:cubicBezTo>
                <a:cubicBezTo>
                  <a:pt x="41" y="7"/>
                  <a:pt x="41" y="9"/>
                  <a:pt x="41" y="11"/>
                </a:cubicBezTo>
                <a:cubicBezTo>
                  <a:pt x="41" y="14"/>
                  <a:pt x="40" y="16"/>
                  <a:pt x="39" y="18"/>
                </a:cubicBezTo>
                <a:cubicBezTo>
                  <a:pt x="45" y="18"/>
                  <a:pt x="45" y="18"/>
                  <a:pt x="45" y="18"/>
                </a:cubicBezTo>
                <a:cubicBezTo>
                  <a:pt x="50" y="18"/>
                  <a:pt x="55" y="22"/>
                  <a:pt x="55" y="27"/>
                </a:cubicBezTo>
                <a:cubicBezTo>
                  <a:pt x="55" y="29"/>
                  <a:pt x="54" y="31"/>
                  <a:pt x="53" y="33"/>
                </a:cubicBezTo>
                <a:close/>
                <a:moveTo>
                  <a:pt x="7" y="46"/>
                </a:moveTo>
                <a:cubicBezTo>
                  <a:pt x="5" y="46"/>
                  <a:pt x="4" y="47"/>
                  <a:pt x="4" y="48"/>
                </a:cubicBezTo>
                <a:cubicBezTo>
                  <a:pt x="4" y="49"/>
                  <a:pt x="5" y="50"/>
                  <a:pt x="7" y="50"/>
                </a:cubicBezTo>
                <a:cubicBezTo>
                  <a:pt x="8" y="50"/>
                  <a:pt x="9" y="49"/>
                  <a:pt x="9" y="48"/>
                </a:cubicBezTo>
                <a:cubicBezTo>
                  <a:pt x="9" y="47"/>
                  <a:pt x="8" y="46"/>
                  <a:pt x="7" y="46"/>
                </a:cubicBezTo>
                <a:close/>
                <a:moveTo>
                  <a:pt x="45" y="23"/>
                </a:moveTo>
                <a:cubicBezTo>
                  <a:pt x="33" y="23"/>
                  <a:pt x="33" y="23"/>
                  <a:pt x="33" y="23"/>
                </a:cubicBezTo>
                <a:cubicBezTo>
                  <a:pt x="33" y="19"/>
                  <a:pt x="36" y="16"/>
                  <a:pt x="36" y="11"/>
                </a:cubicBezTo>
                <a:cubicBezTo>
                  <a:pt x="36" y="7"/>
                  <a:pt x="36" y="5"/>
                  <a:pt x="31" y="5"/>
                </a:cubicBezTo>
                <a:cubicBezTo>
                  <a:pt x="28" y="7"/>
                  <a:pt x="30" y="12"/>
                  <a:pt x="26" y="16"/>
                </a:cubicBezTo>
                <a:cubicBezTo>
                  <a:pt x="25" y="17"/>
                  <a:pt x="24" y="18"/>
                  <a:pt x="23" y="19"/>
                </a:cubicBezTo>
                <a:cubicBezTo>
                  <a:pt x="22" y="21"/>
                  <a:pt x="17" y="27"/>
                  <a:pt x="15" y="27"/>
                </a:cubicBezTo>
                <a:cubicBezTo>
                  <a:pt x="13" y="27"/>
                  <a:pt x="13" y="27"/>
                  <a:pt x="13" y="27"/>
                </a:cubicBezTo>
                <a:cubicBezTo>
                  <a:pt x="13" y="50"/>
                  <a:pt x="13" y="50"/>
                  <a:pt x="13" y="50"/>
                </a:cubicBezTo>
                <a:cubicBezTo>
                  <a:pt x="15" y="50"/>
                  <a:pt x="15" y="50"/>
                  <a:pt x="15" y="50"/>
                </a:cubicBezTo>
                <a:cubicBezTo>
                  <a:pt x="17" y="50"/>
                  <a:pt x="20" y="52"/>
                  <a:pt x="22" y="52"/>
                </a:cubicBezTo>
                <a:cubicBezTo>
                  <a:pt x="26" y="54"/>
                  <a:pt x="30" y="55"/>
                  <a:pt x="34" y="55"/>
                </a:cubicBezTo>
                <a:cubicBezTo>
                  <a:pt x="38" y="55"/>
                  <a:pt x="38" y="55"/>
                  <a:pt x="38" y="55"/>
                </a:cubicBezTo>
                <a:cubicBezTo>
                  <a:pt x="42" y="55"/>
                  <a:pt x="45" y="53"/>
                  <a:pt x="45" y="49"/>
                </a:cubicBezTo>
                <a:cubicBezTo>
                  <a:pt x="45" y="48"/>
                  <a:pt x="45" y="47"/>
                  <a:pt x="45" y="47"/>
                </a:cubicBezTo>
                <a:cubicBezTo>
                  <a:pt x="47" y="46"/>
                  <a:pt x="47" y="44"/>
                  <a:pt x="47" y="42"/>
                </a:cubicBezTo>
                <a:cubicBezTo>
                  <a:pt x="47" y="41"/>
                  <a:pt x="47" y="41"/>
                  <a:pt x="47" y="40"/>
                </a:cubicBezTo>
                <a:cubicBezTo>
                  <a:pt x="48" y="39"/>
                  <a:pt x="49" y="37"/>
                  <a:pt x="49" y="36"/>
                </a:cubicBezTo>
                <a:cubicBezTo>
                  <a:pt x="49" y="34"/>
                  <a:pt x="48" y="33"/>
                  <a:pt x="47" y="32"/>
                </a:cubicBezTo>
                <a:cubicBezTo>
                  <a:pt x="49" y="32"/>
                  <a:pt x="50" y="29"/>
                  <a:pt x="50" y="27"/>
                </a:cubicBezTo>
                <a:cubicBezTo>
                  <a:pt x="50" y="25"/>
                  <a:pt x="48" y="23"/>
                  <a:pt x="45" y="23"/>
                </a:cubicBezTo>
                <a:close/>
              </a:path>
            </a:pathLst>
          </a:custGeom>
          <a:solidFill>
            <a:schemeClr val="accent3"/>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2" name="Freeform 171"/>
          <p:cNvSpPr>
            <a:spLocks/>
          </p:cNvSpPr>
          <p:nvPr/>
        </p:nvSpPr>
        <p:spPr bwMode="auto">
          <a:xfrm>
            <a:off x="10826977" y="2779453"/>
            <a:ext cx="434701" cy="315001"/>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accent3"/>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3" name="Text Placeholder 3"/>
          <p:cNvSpPr txBox="1">
            <a:spLocks/>
          </p:cNvSpPr>
          <p:nvPr/>
        </p:nvSpPr>
        <p:spPr>
          <a:xfrm>
            <a:off x="9783476" y="1664113"/>
            <a:ext cx="774251" cy="24622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dirty="0">
                <a:solidFill>
                  <a:schemeClr val="bg1">
                    <a:lumMod val="50000"/>
                  </a:schemeClr>
                </a:solidFill>
                <a:latin typeface="Arial" panose="020B0604020202020204" pitchFamily="34" charset="0"/>
                <a:cs typeface="Arial" panose="020B0604020202020204" pitchFamily="34" charset="0"/>
              </a:rPr>
              <a:t>125.25K</a:t>
            </a:r>
          </a:p>
        </p:txBody>
      </p:sp>
      <p:sp>
        <p:nvSpPr>
          <p:cNvPr id="34" name="Text Placeholder 3"/>
          <p:cNvSpPr txBox="1">
            <a:spLocks/>
          </p:cNvSpPr>
          <p:nvPr/>
        </p:nvSpPr>
        <p:spPr>
          <a:xfrm>
            <a:off x="9783476" y="2241838"/>
            <a:ext cx="774251" cy="24622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dirty="0">
                <a:solidFill>
                  <a:schemeClr val="bg1">
                    <a:lumMod val="50000"/>
                  </a:schemeClr>
                </a:solidFill>
                <a:latin typeface="Arial" panose="020B0604020202020204" pitchFamily="34" charset="0"/>
                <a:cs typeface="Arial" panose="020B0604020202020204" pitchFamily="34" charset="0"/>
              </a:rPr>
              <a:t>525.25K</a:t>
            </a:r>
          </a:p>
        </p:txBody>
      </p:sp>
      <p:sp>
        <p:nvSpPr>
          <p:cNvPr id="35" name="Text Placeholder 3"/>
          <p:cNvSpPr txBox="1">
            <a:spLocks/>
          </p:cNvSpPr>
          <p:nvPr/>
        </p:nvSpPr>
        <p:spPr>
          <a:xfrm>
            <a:off x="9783476" y="2786726"/>
            <a:ext cx="774251" cy="24622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dirty="0">
                <a:solidFill>
                  <a:schemeClr val="bg1">
                    <a:lumMod val="50000"/>
                  </a:schemeClr>
                </a:solidFill>
                <a:latin typeface="Arial" panose="020B0604020202020204" pitchFamily="34" charset="0"/>
                <a:cs typeface="Arial" panose="020B0604020202020204" pitchFamily="34" charset="0"/>
              </a:rPr>
              <a:t>925.25K</a:t>
            </a:r>
          </a:p>
        </p:txBody>
      </p:sp>
      <p:sp>
        <p:nvSpPr>
          <p:cNvPr id="39" name="Text Placeholder 3"/>
          <p:cNvSpPr txBox="1">
            <a:spLocks/>
          </p:cNvSpPr>
          <p:nvPr/>
        </p:nvSpPr>
        <p:spPr>
          <a:xfrm>
            <a:off x="8845145" y="3385548"/>
            <a:ext cx="1643077" cy="98456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6398" dirty="0">
                <a:solidFill>
                  <a:schemeClr val="accent4"/>
                </a:solidFill>
                <a:latin typeface="Arial" panose="020B0604020202020204" pitchFamily="34" charset="0"/>
                <a:cs typeface="Arial" panose="020B0604020202020204" pitchFamily="34" charset="0"/>
              </a:rPr>
              <a:t>55%</a:t>
            </a:r>
          </a:p>
        </p:txBody>
      </p:sp>
      <p:sp>
        <p:nvSpPr>
          <p:cNvPr id="40" name="Freeform 91"/>
          <p:cNvSpPr>
            <a:spLocks noEditPoints="1"/>
          </p:cNvSpPr>
          <p:nvPr/>
        </p:nvSpPr>
        <p:spPr bwMode="auto">
          <a:xfrm>
            <a:off x="10059082" y="4482998"/>
            <a:ext cx="437138" cy="437138"/>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41" name="Freeform 161"/>
          <p:cNvSpPr>
            <a:spLocks noEditPoints="1"/>
          </p:cNvSpPr>
          <p:nvPr/>
        </p:nvSpPr>
        <p:spPr bwMode="auto">
          <a:xfrm>
            <a:off x="10071779" y="5024752"/>
            <a:ext cx="437138" cy="470198"/>
          </a:xfrm>
          <a:custGeom>
            <a:avLst/>
            <a:gdLst/>
            <a:ahLst/>
            <a:cxnLst>
              <a:cxn ang="0">
                <a:pos x="53" y="33"/>
              </a:cxn>
              <a:cxn ang="0">
                <a:pos x="53" y="36"/>
              </a:cxn>
              <a:cxn ang="0">
                <a:pos x="52" y="41"/>
              </a:cxn>
              <a:cxn ang="0">
                <a:pos x="52" y="42"/>
              </a:cxn>
              <a:cxn ang="0">
                <a:pos x="50" y="49"/>
              </a:cxn>
              <a:cxn ang="0">
                <a:pos x="39" y="59"/>
              </a:cxn>
              <a:cxn ang="0">
                <a:pos x="37" y="59"/>
              </a:cxn>
              <a:cxn ang="0">
                <a:pos x="34" y="59"/>
              </a:cxn>
              <a:cxn ang="0">
                <a:pos x="20" y="56"/>
              </a:cxn>
              <a:cxn ang="0">
                <a:pos x="15" y="55"/>
              </a:cxn>
              <a:cxn ang="0">
                <a:pos x="4" y="55"/>
              </a:cxn>
              <a:cxn ang="0">
                <a:pos x="0" y="50"/>
              </a:cxn>
              <a:cxn ang="0">
                <a:pos x="0" y="27"/>
              </a:cxn>
              <a:cxn ang="0">
                <a:pos x="4" y="23"/>
              </a:cxn>
              <a:cxn ang="0">
                <a:pos x="14" y="23"/>
              </a:cxn>
              <a:cxn ang="0">
                <a:pos x="19" y="17"/>
              </a:cxn>
              <a:cxn ang="0">
                <a:pos x="23" y="13"/>
              </a:cxn>
              <a:cxn ang="0">
                <a:pos x="27" y="1"/>
              </a:cxn>
              <a:cxn ang="0">
                <a:pos x="31" y="0"/>
              </a:cxn>
              <a:cxn ang="0">
                <a:pos x="40" y="5"/>
              </a:cxn>
              <a:cxn ang="0">
                <a:pos x="41" y="11"/>
              </a:cxn>
              <a:cxn ang="0">
                <a:pos x="39" y="18"/>
              </a:cxn>
              <a:cxn ang="0">
                <a:pos x="45" y="18"/>
              </a:cxn>
              <a:cxn ang="0">
                <a:pos x="55" y="27"/>
              </a:cxn>
              <a:cxn ang="0">
                <a:pos x="53" y="33"/>
              </a:cxn>
              <a:cxn ang="0">
                <a:pos x="7" y="46"/>
              </a:cxn>
              <a:cxn ang="0">
                <a:pos x="4" y="48"/>
              </a:cxn>
              <a:cxn ang="0">
                <a:pos x="7" y="50"/>
              </a:cxn>
              <a:cxn ang="0">
                <a:pos x="9" y="48"/>
              </a:cxn>
              <a:cxn ang="0">
                <a:pos x="7" y="46"/>
              </a:cxn>
              <a:cxn ang="0">
                <a:pos x="45" y="23"/>
              </a:cxn>
              <a:cxn ang="0">
                <a:pos x="33" y="23"/>
              </a:cxn>
              <a:cxn ang="0">
                <a:pos x="36" y="11"/>
              </a:cxn>
              <a:cxn ang="0">
                <a:pos x="31" y="5"/>
              </a:cxn>
              <a:cxn ang="0">
                <a:pos x="26" y="16"/>
              </a:cxn>
              <a:cxn ang="0">
                <a:pos x="23" y="19"/>
              </a:cxn>
              <a:cxn ang="0">
                <a:pos x="15" y="27"/>
              </a:cxn>
              <a:cxn ang="0">
                <a:pos x="13" y="27"/>
              </a:cxn>
              <a:cxn ang="0">
                <a:pos x="13" y="50"/>
              </a:cxn>
              <a:cxn ang="0">
                <a:pos x="15" y="50"/>
              </a:cxn>
              <a:cxn ang="0">
                <a:pos x="22" y="52"/>
              </a:cxn>
              <a:cxn ang="0">
                <a:pos x="34" y="55"/>
              </a:cxn>
              <a:cxn ang="0">
                <a:pos x="38" y="55"/>
              </a:cxn>
              <a:cxn ang="0">
                <a:pos x="45" y="49"/>
              </a:cxn>
              <a:cxn ang="0">
                <a:pos x="45" y="47"/>
              </a:cxn>
              <a:cxn ang="0">
                <a:pos x="47" y="42"/>
              </a:cxn>
              <a:cxn ang="0">
                <a:pos x="47" y="40"/>
              </a:cxn>
              <a:cxn ang="0">
                <a:pos x="49" y="36"/>
              </a:cxn>
              <a:cxn ang="0">
                <a:pos x="47" y="32"/>
              </a:cxn>
              <a:cxn ang="0">
                <a:pos x="50" y="27"/>
              </a:cxn>
              <a:cxn ang="0">
                <a:pos x="45" y="23"/>
              </a:cxn>
            </a:cxnLst>
            <a:rect l="0" t="0" r="r" b="b"/>
            <a:pathLst>
              <a:path w="55" h="59">
                <a:moveTo>
                  <a:pt x="53" y="33"/>
                </a:moveTo>
                <a:cubicBezTo>
                  <a:pt x="53" y="34"/>
                  <a:pt x="53" y="35"/>
                  <a:pt x="53" y="36"/>
                </a:cubicBezTo>
                <a:cubicBezTo>
                  <a:pt x="53" y="37"/>
                  <a:pt x="53" y="39"/>
                  <a:pt x="52" y="41"/>
                </a:cubicBezTo>
                <a:cubicBezTo>
                  <a:pt x="52" y="41"/>
                  <a:pt x="52" y="42"/>
                  <a:pt x="52" y="42"/>
                </a:cubicBezTo>
                <a:cubicBezTo>
                  <a:pt x="52" y="45"/>
                  <a:pt x="51" y="47"/>
                  <a:pt x="50" y="49"/>
                </a:cubicBezTo>
                <a:cubicBezTo>
                  <a:pt x="50" y="55"/>
                  <a:pt x="45" y="59"/>
                  <a:pt x="39" y="59"/>
                </a:cubicBezTo>
                <a:cubicBezTo>
                  <a:pt x="37" y="59"/>
                  <a:pt x="37" y="59"/>
                  <a:pt x="37" y="59"/>
                </a:cubicBezTo>
                <a:cubicBezTo>
                  <a:pt x="34" y="59"/>
                  <a:pt x="34" y="59"/>
                  <a:pt x="34" y="59"/>
                </a:cubicBezTo>
                <a:cubicBezTo>
                  <a:pt x="29" y="59"/>
                  <a:pt x="24" y="58"/>
                  <a:pt x="20" y="56"/>
                </a:cubicBezTo>
                <a:cubicBezTo>
                  <a:pt x="19" y="56"/>
                  <a:pt x="16" y="55"/>
                  <a:pt x="15" y="55"/>
                </a:cubicBezTo>
                <a:cubicBezTo>
                  <a:pt x="4" y="55"/>
                  <a:pt x="4" y="55"/>
                  <a:pt x="4" y="55"/>
                </a:cubicBezTo>
                <a:cubicBezTo>
                  <a:pt x="2" y="55"/>
                  <a:pt x="0" y="53"/>
                  <a:pt x="0" y="50"/>
                </a:cubicBezTo>
                <a:cubicBezTo>
                  <a:pt x="0" y="27"/>
                  <a:pt x="0" y="27"/>
                  <a:pt x="0" y="27"/>
                </a:cubicBezTo>
                <a:cubicBezTo>
                  <a:pt x="0" y="25"/>
                  <a:pt x="2" y="23"/>
                  <a:pt x="4" y="23"/>
                </a:cubicBezTo>
                <a:cubicBezTo>
                  <a:pt x="14" y="23"/>
                  <a:pt x="14" y="23"/>
                  <a:pt x="14" y="23"/>
                </a:cubicBezTo>
                <a:cubicBezTo>
                  <a:pt x="16" y="22"/>
                  <a:pt x="18" y="19"/>
                  <a:pt x="19" y="17"/>
                </a:cubicBezTo>
                <a:cubicBezTo>
                  <a:pt x="20" y="16"/>
                  <a:pt x="21" y="14"/>
                  <a:pt x="23" y="13"/>
                </a:cubicBezTo>
                <a:cubicBezTo>
                  <a:pt x="25" y="10"/>
                  <a:pt x="24" y="5"/>
                  <a:pt x="27" y="1"/>
                </a:cubicBezTo>
                <a:cubicBezTo>
                  <a:pt x="28" y="0"/>
                  <a:pt x="29" y="0"/>
                  <a:pt x="31" y="0"/>
                </a:cubicBezTo>
                <a:cubicBezTo>
                  <a:pt x="34" y="0"/>
                  <a:pt x="38" y="1"/>
                  <a:pt x="40" y="5"/>
                </a:cubicBezTo>
                <a:cubicBezTo>
                  <a:pt x="41" y="7"/>
                  <a:pt x="41" y="9"/>
                  <a:pt x="41" y="11"/>
                </a:cubicBezTo>
                <a:cubicBezTo>
                  <a:pt x="41" y="14"/>
                  <a:pt x="40" y="16"/>
                  <a:pt x="39" y="18"/>
                </a:cubicBezTo>
                <a:cubicBezTo>
                  <a:pt x="45" y="18"/>
                  <a:pt x="45" y="18"/>
                  <a:pt x="45" y="18"/>
                </a:cubicBezTo>
                <a:cubicBezTo>
                  <a:pt x="50" y="18"/>
                  <a:pt x="55" y="22"/>
                  <a:pt x="55" y="27"/>
                </a:cubicBezTo>
                <a:cubicBezTo>
                  <a:pt x="55" y="29"/>
                  <a:pt x="54" y="31"/>
                  <a:pt x="53" y="33"/>
                </a:cubicBezTo>
                <a:close/>
                <a:moveTo>
                  <a:pt x="7" y="46"/>
                </a:moveTo>
                <a:cubicBezTo>
                  <a:pt x="5" y="46"/>
                  <a:pt x="4" y="47"/>
                  <a:pt x="4" y="48"/>
                </a:cubicBezTo>
                <a:cubicBezTo>
                  <a:pt x="4" y="49"/>
                  <a:pt x="5" y="50"/>
                  <a:pt x="7" y="50"/>
                </a:cubicBezTo>
                <a:cubicBezTo>
                  <a:pt x="8" y="50"/>
                  <a:pt x="9" y="49"/>
                  <a:pt x="9" y="48"/>
                </a:cubicBezTo>
                <a:cubicBezTo>
                  <a:pt x="9" y="47"/>
                  <a:pt x="8" y="46"/>
                  <a:pt x="7" y="46"/>
                </a:cubicBezTo>
                <a:close/>
                <a:moveTo>
                  <a:pt x="45" y="23"/>
                </a:moveTo>
                <a:cubicBezTo>
                  <a:pt x="33" y="23"/>
                  <a:pt x="33" y="23"/>
                  <a:pt x="33" y="23"/>
                </a:cubicBezTo>
                <a:cubicBezTo>
                  <a:pt x="33" y="19"/>
                  <a:pt x="36" y="16"/>
                  <a:pt x="36" y="11"/>
                </a:cubicBezTo>
                <a:cubicBezTo>
                  <a:pt x="36" y="7"/>
                  <a:pt x="36" y="5"/>
                  <a:pt x="31" y="5"/>
                </a:cubicBezTo>
                <a:cubicBezTo>
                  <a:pt x="28" y="7"/>
                  <a:pt x="30" y="12"/>
                  <a:pt x="26" y="16"/>
                </a:cubicBezTo>
                <a:cubicBezTo>
                  <a:pt x="25" y="17"/>
                  <a:pt x="24" y="18"/>
                  <a:pt x="23" y="19"/>
                </a:cubicBezTo>
                <a:cubicBezTo>
                  <a:pt x="22" y="21"/>
                  <a:pt x="17" y="27"/>
                  <a:pt x="15" y="27"/>
                </a:cubicBezTo>
                <a:cubicBezTo>
                  <a:pt x="13" y="27"/>
                  <a:pt x="13" y="27"/>
                  <a:pt x="13" y="27"/>
                </a:cubicBezTo>
                <a:cubicBezTo>
                  <a:pt x="13" y="50"/>
                  <a:pt x="13" y="50"/>
                  <a:pt x="13" y="50"/>
                </a:cubicBezTo>
                <a:cubicBezTo>
                  <a:pt x="15" y="50"/>
                  <a:pt x="15" y="50"/>
                  <a:pt x="15" y="50"/>
                </a:cubicBezTo>
                <a:cubicBezTo>
                  <a:pt x="17" y="50"/>
                  <a:pt x="20" y="52"/>
                  <a:pt x="22" y="52"/>
                </a:cubicBezTo>
                <a:cubicBezTo>
                  <a:pt x="26" y="54"/>
                  <a:pt x="30" y="55"/>
                  <a:pt x="34" y="55"/>
                </a:cubicBezTo>
                <a:cubicBezTo>
                  <a:pt x="38" y="55"/>
                  <a:pt x="38" y="55"/>
                  <a:pt x="38" y="55"/>
                </a:cubicBezTo>
                <a:cubicBezTo>
                  <a:pt x="42" y="55"/>
                  <a:pt x="45" y="53"/>
                  <a:pt x="45" y="49"/>
                </a:cubicBezTo>
                <a:cubicBezTo>
                  <a:pt x="45" y="48"/>
                  <a:pt x="45" y="47"/>
                  <a:pt x="45" y="47"/>
                </a:cubicBezTo>
                <a:cubicBezTo>
                  <a:pt x="47" y="46"/>
                  <a:pt x="47" y="44"/>
                  <a:pt x="47" y="42"/>
                </a:cubicBezTo>
                <a:cubicBezTo>
                  <a:pt x="47" y="41"/>
                  <a:pt x="47" y="41"/>
                  <a:pt x="47" y="40"/>
                </a:cubicBezTo>
                <a:cubicBezTo>
                  <a:pt x="48" y="39"/>
                  <a:pt x="49" y="37"/>
                  <a:pt x="49" y="36"/>
                </a:cubicBezTo>
                <a:cubicBezTo>
                  <a:pt x="49" y="34"/>
                  <a:pt x="48" y="33"/>
                  <a:pt x="47" y="32"/>
                </a:cubicBezTo>
                <a:cubicBezTo>
                  <a:pt x="49" y="32"/>
                  <a:pt x="50" y="29"/>
                  <a:pt x="50" y="27"/>
                </a:cubicBezTo>
                <a:cubicBezTo>
                  <a:pt x="50" y="25"/>
                  <a:pt x="48" y="23"/>
                  <a:pt x="45" y="23"/>
                </a:cubicBezTo>
                <a:close/>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42" name="Freeform 171"/>
          <p:cNvSpPr>
            <a:spLocks/>
          </p:cNvSpPr>
          <p:nvPr/>
        </p:nvSpPr>
        <p:spPr bwMode="auto">
          <a:xfrm>
            <a:off x="10059084" y="5724837"/>
            <a:ext cx="434701" cy="315001"/>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43" name="Text Placeholder 3"/>
          <p:cNvSpPr txBox="1">
            <a:spLocks/>
          </p:cNvSpPr>
          <p:nvPr/>
        </p:nvSpPr>
        <p:spPr>
          <a:xfrm>
            <a:off x="9015583" y="4609498"/>
            <a:ext cx="774251" cy="24622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dirty="0">
                <a:solidFill>
                  <a:schemeClr val="bg1">
                    <a:lumMod val="50000"/>
                  </a:schemeClr>
                </a:solidFill>
                <a:latin typeface="Arial" panose="020B0604020202020204" pitchFamily="34" charset="0"/>
                <a:cs typeface="Arial" panose="020B0604020202020204" pitchFamily="34" charset="0"/>
              </a:rPr>
              <a:t>125.25K</a:t>
            </a:r>
          </a:p>
        </p:txBody>
      </p:sp>
      <p:sp>
        <p:nvSpPr>
          <p:cNvPr id="44" name="Text Placeholder 3"/>
          <p:cNvSpPr txBox="1">
            <a:spLocks/>
          </p:cNvSpPr>
          <p:nvPr/>
        </p:nvSpPr>
        <p:spPr>
          <a:xfrm>
            <a:off x="9015583" y="5187223"/>
            <a:ext cx="774251" cy="24622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dirty="0">
                <a:solidFill>
                  <a:schemeClr val="bg1">
                    <a:lumMod val="50000"/>
                  </a:schemeClr>
                </a:solidFill>
                <a:latin typeface="Arial" panose="020B0604020202020204" pitchFamily="34" charset="0"/>
                <a:cs typeface="Arial" panose="020B0604020202020204" pitchFamily="34" charset="0"/>
              </a:rPr>
              <a:t>525.25K</a:t>
            </a:r>
          </a:p>
        </p:txBody>
      </p:sp>
      <p:sp>
        <p:nvSpPr>
          <p:cNvPr id="45" name="Text Placeholder 3"/>
          <p:cNvSpPr txBox="1">
            <a:spLocks/>
          </p:cNvSpPr>
          <p:nvPr/>
        </p:nvSpPr>
        <p:spPr>
          <a:xfrm>
            <a:off x="9015583" y="5732111"/>
            <a:ext cx="774251" cy="24622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dirty="0">
                <a:solidFill>
                  <a:schemeClr val="bg1">
                    <a:lumMod val="50000"/>
                  </a:schemeClr>
                </a:solidFill>
                <a:latin typeface="Arial" panose="020B0604020202020204" pitchFamily="34" charset="0"/>
                <a:cs typeface="Arial" panose="020B0604020202020204" pitchFamily="34" charset="0"/>
              </a:rPr>
              <a:t>925.25K</a:t>
            </a:r>
          </a:p>
        </p:txBody>
      </p:sp>
      <p:sp>
        <p:nvSpPr>
          <p:cNvPr id="46" name="Text Placeholder 3"/>
          <p:cNvSpPr txBox="1">
            <a:spLocks/>
          </p:cNvSpPr>
          <p:nvPr/>
        </p:nvSpPr>
        <p:spPr>
          <a:xfrm>
            <a:off x="1676518" y="3385548"/>
            <a:ext cx="1643077" cy="984565"/>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6398" dirty="0">
                <a:solidFill>
                  <a:schemeClr val="accent1"/>
                </a:solidFill>
                <a:latin typeface="Arial" panose="020B0604020202020204" pitchFamily="34" charset="0"/>
                <a:cs typeface="Arial" panose="020B0604020202020204" pitchFamily="34" charset="0"/>
              </a:rPr>
              <a:t>95%</a:t>
            </a:r>
          </a:p>
        </p:txBody>
      </p:sp>
      <p:sp>
        <p:nvSpPr>
          <p:cNvPr id="47" name="Freeform 91"/>
          <p:cNvSpPr>
            <a:spLocks noEditPoints="1"/>
          </p:cNvSpPr>
          <p:nvPr/>
        </p:nvSpPr>
        <p:spPr bwMode="auto">
          <a:xfrm>
            <a:off x="1690777" y="4482998"/>
            <a:ext cx="437138" cy="437138"/>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accent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solidFill>
                <a:schemeClr val="accent1"/>
              </a:solidFill>
              <a:latin typeface="Arial" panose="020B0604020202020204" pitchFamily="34" charset="0"/>
              <a:cs typeface="Arial" panose="020B0604020202020204" pitchFamily="34" charset="0"/>
            </a:endParaRPr>
          </a:p>
        </p:txBody>
      </p:sp>
      <p:sp>
        <p:nvSpPr>
          <p:cNvPr id="48" name="Freeform 161"/>
          <p:cNvSpPr>
            <a:spLocks noEditPoints="1"/>
          </p:cNvSpPr>
          <p:nvPr/>
        </p:nvSpPr>
        <p:spPr bwMode="auto">
          <a:xfrm>
            <a:off x="1703474" y="5024752"/>
            <a:ext cx="437138" cy="470198"/>
          </a:xfrm>
          <a:custGeom>
            <a:avLst/>
            <a:gdLst/>
            <a:ahLst/>
            <a:cxnLst>
              <a:cxn ang="0">
                <a:pos x="53" y="33"/>
              </a:cxn>
              <a:cxn ang="0">
                <a:pos x="53" y="36"/>
              </a:cxn>
              <a:cxn ang="0">
                <a:pos x="52" y="41"/>
              </a:cxn>
              <a:cxn ang="0">
                <a:pos x="52" y="42"/>
              </a:cxn>
              <a:cxn ang="0">
                <a:pos x="50" y="49"/>
              </a:cxn>
              <a:cxn ang="0">
                <a:pos x="39" y="59"/>
              </a:cxn>
              <a:cxn ang="0">
                <a:pos x="37" y="59"/>
              </a:cxn>
              <a:cxn ang="0">
                <a:pos x="34" y="59"/>
              </a:cxn>
              <a:cxn ang="0">
                <a:pos x="20" y="56"/>
              </a:cxn>
              <a:cxn ang="0">
                <a:pos x="15" y="55"/>
              </a:cxn>
              <a:cxn ang="0">
                <a:pos x="4" y="55"/>
              </a:cxn>
              <a:cxn ang="0">
                <a:pos x="0" y="50"/>
              </a:cxn>
              <a:cxn ang="0">
                <a:pos x="0" y="27"/>
              </a:cxn>
              <a:cxn ang="0">
                <a:pos x="4" y="23"/>
              </a:cxn>
              <a:cxn ang="0">
                <a:pos x="14" y="23"/>
              </a:cxn>
              <a:cxn ang="0">
                <a:pos x="19" y="17"/>
              </a:cxn>
              <a:cxn ang="0">
                <a:pos x="23" y="13"/>
              </a:cxn>
              <a:cxn ang="0">
                <a:pos x="27" y="1"/>
              </a:cxn>
              <a:cxn ang="0">
                <a:pos x="31" y="0"/>
              </a:cxn>
              <a:cxn ang="0">
                <a:pos x="40" y="5"/>
              </a:cxn>
              <a:cxn ang="0">
                <a:pos x="41" y="11"/>
              </a:cxn>
              <a:cxn ang="0">
                <a:pos x="39" y="18"/>
              </a:cxn>
              <a:cxn ang="0">
                <a:pos x="45" y="18"/>
              </a:cxn>
              <a:cxn ang="0">
                <a:pos x="55" y="27"/>
              </a:cxn>
              <a:cxn ang="0">
                <a:pos x="53" y="33"/>
              </a:cxn>
              <a:cxn ang="0">
                <a:pos x="7" y="46"/>
              </a:cxn>
              <a:cxn ang="0">
                <a:pos x="4" y="48"/>
              </a:cxn>
              <a:cxn ang="0">
                <a:pos x="7" y="50"/>
              </a:cxn>
              <a:cxn ang="0">
                <a:pos x="9" y="48"/>
              </a:cxn>
              <a:cxn ang="0">
                <a:pos x="7" y="46"/>
              </a:cxn>
              <a:cxn ang="0">
                <a:pos x="45" y="23"/>
              </a:cxn>
              <a:cxn ang="0">
                <a:pos x="33" y="23"/>
              </a:cxn>
              <a:cxn ang="0">
                <a:pos x="36" y="11"/>
              </a:cxn>
              <a:cxn ang="0">
                <a:pos x="31" y="5"/>
              </a:cxn>
              <a:cxn ang="0">
                <a:pos x="26" y="16"/>
              </a:cxn>
              <a:cxn ang="0">
                <a:pos x="23" y="19"/>
              </a:cxn>
              <a:cxn ang="0">
                <a:pos x="15" y="27"/>
              </a:cxn>
              <a:cxn ang="0">
                <a:pos x="13" y="27"/>
              </a:cxn>
              <a:cxn ang="0">
                <a:pos x="13" y="50"/>
              </a:cxn>
              <a:cxn ang="0">
                <a:pos x="15" y="50"/>
              </a:cxn>
              <a:cxn ang="0">
                <a:pos x="22" y="52"/>
              </a:cxn>
              <a:cxn ang="0">
                <a:pos x="34" y="55"/>
              </a:cxn>
              <a:cxn ang="0">
                <a:pos x="38" y="55"/>
              </a:cxn>
              <a:cxn ang="0">
                <a:pos x="45" y="49"/>
              </a:cxn>
              <a:cxn ang="0">
                <a:pos x="45" y="47"/>
              </a:cxn>
              <a:cxn ang="0">
                <a:pos x="47" y="42"/>
              </a:cxn>
              <a:cxn ang="0">
                <a:pos x="47" y="40"/>
              </a:cxn>
              <a:cxn ang="0">
                <a:pos x="49" y="36"/>
              </a:cxn>
              <a:cxn ang="0">
                <a:pos x="47" y="32"/>
              </a:cxn>
              <a:cxn ang="0">
                <a:pos x="50" y="27"/>
              </a:cxn>
              <a:cxn ang="0">
                <a:pos x="45" y="23"/>
              </a:cxn>
            </a:cxnLst>
            <a:rect l="0" t="0" r="r" b="b"/>
            <a:pathLst>
              <a:path w="55" h="59">
                <a:moveTo>
                  <a:pt x="53" y="33"/>
                </a:moveTo>
                <a:cubicBezTo>
                  <a:pt x="53" y="34"/>
                  <a:pt x="53" y="35"/>
                  <a:pt x="53" y="36"/>
                </a:cubicBezTo>
                <a:cubicBezTo>
                  <a:pt x="53" y="37"/>
                  <a:pt x="53" y="39"/>
                  <a:pt x="52" y="41"/>
                </a:cubicBezTo>
                <a:cubicBezTo>
                  <a:pt x="52" y="41"/>
                  <a:pt x="52" y="42"/>
                  <a:pt x="52" y="42"/>
                </a:cubicBezTo>
                <a:cubicBezTo>
                  <a:pt x="52" y="45"/>
                  <a:pt x="51" y="47"/>
                  <a:pt x="50" y="49"/>
                </a:cubicBezTo>
                <a:cubicBezTo>
                  <a:pt x="50" y="55"/>
                  <a:pt x="45" y="59"/>
                  <a:pt x="39" y="59"/>
                </a:cubicBezTo>
                <a:cubicBezTo>
                  <a:pt x="37" y="59"/>
                  <a:pt x="37" y="59"/>
                  <a:pt x="37" y="59"/>
                </a:cubicBezTo>
                <a:cubicBezTo>
                  <a:pt x="34" y="59"/>
                  <a:pt x="34" y="59"/>
                  <a:pt x="34" y="59"/>
                </a:cubicBezTo>
                <a:cubicBezTo>
                  <a:pt x="29" y="59"/>
                  <a:pt x="24" y="58"/>
                  <a:pt x="20" y="56"/>
                </a:cubicBezTo>
                <a:cubicBezTo>
                  <a:pt x="19" y="56"/>
                  <a:pt x="16" y="55"/>
                  <a:pt x="15" y="55"/>
                </a:cubicBezTo>
                <a:cubicBezTo>
                  <a:pt x="4" y="55"/>
                  <a:pt x="4" y="55"/>
                  <a:pt x="4" y="55"/>
                </a:cubicBezTo>
                <a:cubicBezTo>
                  <a:pt x="2" y="55"/>
                  <a:pt x="0" y="53"/>
                  <a:pt x="0" y="50"/>
                </a:cubicBezTo>
                <a:cubicBezTo>
                  <a:pt x="0" y="27"/>
                  <a:pt x="0" y="27"/>
                  <a:pt x="0" y="27"/>
                </a:cubicBezTo>
                <a:cubicBezTo>
                  <a:pt x="0" y="25"/>
                  <a:pt x="2" y="23"/>
                  <a:pt x="4" y="23"/>
                </a:cubicBezTo>
                <a:cubicBezTo>
                  <a:pt x="14" y="23"/>
                  <a:pt x="14" y="23"/>
                  <a:pt x="14" y="23"/>
                </a:cubicBezTo>
                <a:cubicBezTo>
                  <a:pt x="16" y="22"/>
                  <a:pt x="18" y="19"/>
                  <a:pt x="19" y="17"/>
                </a:cubicBezTo>
                <a:cubicBezTo>
                  <a:pt x="20" y="16"/>
                  <a:pt x="21" y="14"/>
                  <a:pt x="23" y="13"/>
                </a:cubicBezTo>
                <a:cubicBezTo>
                  <a:pt x="25" y="10"/>
                  <a:pt x="24" y="5"/>
                  <a:pt x="27" y="1"/>
                </a:cubicBezTo>
                <a:cubicBezTo>
                  <a:pt x="28" y="0"/>
                  <a:pt x="29" y="0"/>
                  <a:pt x="31" y="0"/>
                </a:cubicBezTo>
                <a:cubicBezTo>
                  <a:pt x="34" y="0"/>
                  <a:pt x="38" y="1"/>
                  <a:pt x="40" y="5"/>
                </a:cubicBezTo>
                <a:cubicBezTo>
                  <a:pt x="41" y="7"/>
                  <a:pt x="41" y="9"/>
                  <a:pt x="41" y="11"/>
                </a:cubicBezTo>
                <a:cubicBezTo>
                  <a:pt x="41" y="14"/>
                  <a:pt x="40" y="16"/>
                  <a:pt x="39" y="18"/>
                </a:cubicBezTo>
                <a:cubicBezTo>
                  <a:pt x="45" y="18"/>
                  <a:pt x="45" y="18"/>
                  <a:pt x="45" y="18"/>
                </a:cubicBezTo>
                <a:cubicBezTo>
                  <a:pt x="50" y="18"/>
                  <a:pt x="55" y="22"/>
                  <a:pt x="55" y="27"/>
                </a:cubicBezTo>
                <a:cubicBezTo>
                  <a:pt x="55" y="29"/>
                  <a:pt x="54" y="31"/>
                  <a:pt x="53" y="33"/>
                </a:cubicBezTo>
                <a:close/>
                <a:moveTo>
                  <a:pt x="7" y="46"/>
                </a:moveTo>
                <a:cubicBezTo>
                  <a:pt x="5" y="46"/>
                  <a:pt x="4" y="47"/>
                  <a:pt x="4" y="48"/>
                </a:cubicBezTo>
                <a:cubicBezTo>
                  <a:pt x="4" y="49"/>
                  <a:pt x="5" y="50"/>
                  <a:pt x="7" y="50"/>
                </a:cubicBezTo>
                <a:cubicBezTo>
                  <a:pt x="8" y="50"/>
                  <a:pt x="9" y="49"/>
                  <a:pt x="9" y="48"/>
                </a:cubicBezTo>
                <a:cubicBezTo>
                  <a:pt x="9" y="47"/>
                  <a:pt x="8" y="46"/>
                  <a:pt x="7" y="46"/>
                </a:cubicBezTo>
                <a:close/>
                <a:moveTo>
                  <a:pt x="45" y="23"/>
                </a:moveTo>
                <a:cubicBezTo>
                  <a:pt x="33" y="23"/>
                  <a:pt x="33" y="23"/>
                  <a:pt x="33" y="23"/>
                </a:cubicBezTo>
                <a:cubicBezTo>
                  <a:pt x="33" y="19"/>
                  <a:pt x="36" y="16"/>
                  <a:pt x="36" y="11"/>
                </a:cubicBezTo>
                <a:cubicBezTo>
                  <a:pt x="36" y="7"/>
                  <a:pt x="36" y="5"/>
                  <a:pt x="31" y="5"/>
                </a:cubicBezTo>
                <a:cubicBezTo>
                  <a:pt x="28" y="7"/>
                  <a:pt x="30" y="12"/>
                  <a:pt x="26" y="16"/>
                </a:cubicBezTo>
                <a:cubicBezTo>
                  <a:pt x="25" y="17"/>
                  <a:pt x="24" y="18"/>
                  <a:pt x="23" y="19"/>
                </a:cubicBezTo>
                <a:cubicBezTo>
                  <a:pt x="22" y="21"/>
                  <a:pt x="17" y="27"/>
                  <a:pt x="15" y="27"/>
                </a:cubicBezTo>
                <a:cubicBezTo>
                  <a:pt x="13" y="27"/>
                  <a:pt x="13" y="27"/>
                  <a:pt x="13" y="27"/>
                </a:cubicBezTo>
                <a:cubicBezTo>
                  <a:pt x="13" y="50"/>
                  <a:pt x="13" y="50"/>
                  <a:pt x="13" y="50"/>
                </a:cubicBezTo>
                <a:cubicBezTo>
                  <a:pt x="15" y="50"/>
                  <a:pt x="15" y="50"/>
                  <a:pt x="15" y="50"/>
                </a:cubicBezTo>
                <a:cubicBezTo>
                  <a:pt x="17" y="50"/>
                  <a:pt x="20" y="52"/>
                  <a:pt x="22" y="52"/>
                </a:cubicBezTo>
                <a:cubicBezTo>
                  <a:pt x="26" y="54"/>
                  <a:pt x="30" y="55"/>
                  <a:pt x="34" y="55"/>
                </a:cubicBezTo>
                <a:cubicBezTo>
                  <a:pt x="38" y="55"/>
                  <a:pt x="38" y="55"/>
                  <a:pt x="38" y="55"/>
                </a:cubicBezTo>
                <a:cubicBezTo>
                  <a:pt x="42" y="55"/>
                  <a:pt x="45" y="53"/>
                  <a:pt x="45" y="49"/>
                </a:cubicBezTo>
                <a:cubicBezTo>
                  <a:pt x="45" y="48"/>
                  <a:pt x="45" y="47"/>
                  <a:pt x="45" y="47"/>
                </a:cubicBezTo>
                <a:cubicBezTo>
                  <a:pt x="47" y="46"/>
                  <a:pt x="47" y="44"/>
                  <a:pt x="47" y="42"/>
                </a:cubicBezTo>
                <a:cubicBezTo>
                  <a:pt x="47" y="41"/>
                  <a:pt x="47" y="41"/>
                  <a:pt x="47" y="40"/>
                </a:cubicBezTo>
                <a:cubicBezTo>
                  <a:pt x="48" y="39"/>
                  <a:pt x="49" y="37"/>
                  <a:pt x="49" y="36"/>
                </a:cubicBezTo>
                <a:cubicBezTo>
                  <a:pt x="49" y="34"/>
                  <a:pt x="48" y="33"/>
                  <a:pt x="47" y="32"/>
                </a:cubicBezTo>
                <a:cubicBezTo>
                  <a:pt x="49" y="32"/>
                  <a:pt x="50" y="29"/>
                  <a:pt x="50" y="27"/>
                </a:cubicBezTo>
                <a:cubicBezTo>
                  <a:pt x="50" y="25"/>
                  <a:pt x="48" y="23"/>
                  <a:pt x="45" y="23"/>
                </a:cubicBezTo>
                <a:close/>
              </a:path>
            </a:pathLst>
          </a:custGeom>
          <a:solidFill>
            <a:schemeClr val="accent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solidFill>
                <a:schemeClr val="accent1"/>
              </a:solidFill>
              <a:latin typeface="Arial" panose="020B0604020202020204" pitchFamily="34" charset="0"/>
              <a:cs typeface="Arial" panose="020B0604020202020204" pitchFamily="34" charset="0"/>
            </a:endParaRPr>
          </a:p>
        </p:txBody>
      </p:sp>
      <p:sp>
        <p:nvSpPr>
          <p:cNvPr id="49" name="Freeform 171"/>
          <p:cNvSpPr>
            <a:spLocks/>
          </p:cNvSpPr>
          <p:nvPr/>
        </p:nvSpPr>
        <p:spPr bwMode="auto">
          <a:xfrm>
            <a:off x="1690778" y="5724837"/>
            <a:ext cx="434701" cy="315001"/>
          </a:xfrm>
          <a:custGeom>
            <a:avLst/>
            <a:gdLst/>
            <a:ahLst/>
            <a:cxnLst>
              <a:cxn ang="0">
                <a:pos x="64" y="42"/>
              </a:cxn>
              <a:cxn ang="0">
                <a:pos x="62" y="44"/>
              </a:cxn>
              <a:cxn ang="0">
                <a:pos x="61" y="45"/>
              </a:cxn>
              <a:cxn ang="0">
                <a:pos x="60" y="44"/>
              </a:cxn>
              <a:cxn ang="0">
                <a:pos x="45" y="30"/>
              </a:cxn>
              <a:cxn ang="0">
                <a:pos x="45" y="36"/>
              </a:cxn>
              <a:cxn ang="0">
                <a:pos x="35" y="46"/>
              </a:cxn>
              <a:cxn ang="0">
                <a:pos x="10" y="46"/>
              </a:cxn>
              <a:cxn ang="0">
                <a:pos x="0" y="36"/>
              </a:cxn>
              <a:cxn ang="0">
                <a:pos x="0" y="10"/>
              </a:cxn>
              <a:cxn ang="0">
                <a:pos x="10" y="0"/>
              </a:cxn>
              <a:cxn ang="0">
                <a:pos x="35" y="0"/>
              </a:cxn>
              <a:cxn ang="0">
                <a:pos x="45" y="10"/>
              </a:cxn>
              <a:cxn ang="0">
                <a:pos x="45" y="16"/>
              </a:cxn>
              <a:cxn ang="0">
                <a:pos x="60" y="2"/>
              </a:cxn>
              <a:cxn ang="0">
                <a:pos x="61" y="1"/>
              </a:cxn>
              <a:cxn ang="0">
                <a:pos x="62" y="1"/>
              </a:cxn>
              <a:cxn ang="0">
                <a:pos x="64" y="4"/>
              </a:cxn>
              <a:cxn ang="0">
                <a:pos x="64" y="42"/>
              </a:cxn>
            </a:cxnLst>
            <a:rect l="0" t="0" r="r" b="b"/>
            <a:pathLst>
              <a:path w="64" h="46">
                <a:moveTo>
                  <a:pt x="64" y="42"/>
                </a:moveTo>
                <a:cubicBezTo>
                  <a:pt x="64" y="43"/>
                  <a:pt x="63" y="44"/>
                  <a:pt x="62" y="44"/>
                </a:cubicBezTo>
                <a:cubicBezTo>
                  <a:pt x="62" y="45"/>
                  <a:pt x="62" y="45"/>
                  <a:pt x="61" y="45"/>
                </a:cubicBezTo>
                <a:cubicBezTo>
                  <a:pt x="61" y="45"/>
                  <a:pt x="60" y="44"/>
                  <a:pt x="60" y="44"/>
                </a:cubicBezTo>
                <a:cubicBezTo>
                  <a:pt x="45" y="30"/>
                  <a:pt x="45" y="30"/>
                  <a:pt x="45" y="30"/>
                </a:cubicBezTo>
                <a:cubicBezTo>
                  <a:pt x="45" y="36"/>
                  <a:pt x="45" y="36"/>
                  <a:pt x="45" y="36"/>
                </a:cubicBezTo>
                <a:cubicBezTo>
                  <a:pt x="45" y="41"/>
                  <a:pt x="41" y="46"/>
                  <a:pt x="35" y="46"/>
                </a:cubicBezTo>
                <a:cubicBezTo>
                  <a:pt x="10" y="46"/>
                  <a:pt x="10" y="46"/>
                  <a:pt x="10" y="46"/>
                </a:cubicBezTo>
                <a:cubicBezTo>
                  <a:pt x="4" y="46"/>
                  <a:pt x="0" y="41"/>
                  <a:pt x="0" y="36"/>
                </a:cubicBezTo>
                <a:cubicBezTo>
                  <a:pt x="0" y="10"/>
                  <a:pt x="0" y="10"/>
                  <a:pt x="0" y="10"/>
                </a:cubicBezTo>
                <a:cubicBezTo>
                  <a:pt x="0" y="5"/>
                  <a:pt x="4" y="0"/>
                  <a:pt x="10" y="0"/>
                </a:cubicBezTo>
                <a:cubicBezTo>
                  <a:pt x="35" y="0"/>
                  <a:pt x="35" y="0"/>
                  <a:pt x="35" y="0"/>
                </a:cubicBezTo>
                <a:cubicBezTo>
                  <a:pt x="41" y="0"/>
                  <a:pt x="45" y="5"/>
                  <a:pt x="45" y="10"/>
                </a:cubicBezTo>
                <a:cubicBezTo>
                  <a:pt x="45" y="16"/>
                  <a:pt x="45" y="16"/>
                  <a:pt x="45" y="16"/>
                </a:cubicBezTo>
                <a:cubicBezTo>
                  <a:pt x="60" y="2"/>
                  <a:pt x="60" y="2"/>
                  <a:pt x="60" y="2"/>
                </a:cubicBezTo>
                <a:cubicBezTo>
                  <a:pt x="60" y="1"/>
                  <a:pt x="61" y="1"/>
                  <a:pt x="61" y="1"/>
                </a:cubicBezTo>
                <a:cubicBezTo>
                  <a:pt x="62" y="1"/>
                  <a:pt x="62" y="1"/>
                  <a:pt x="62" y="1"/>
                </a:cubicBezTo>
                <a:cubicBezTo>
                  <a:pt x="63" y="2"/>
                  <a:pt x="64" y="3"/>
                  <a:pt x="64" y="4"/>
                </a:cubicBezTo>
                <a:lnTo>
                  <a:pt x="64" y="42"/>
                </a:lnTo>
                <a:close/>
              </a:path>
            </a:pathLst>
          </a:custGeom>
          <a:solidFill>
            <a:schemeClr val="accent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solidFill>
                <a:schemeClr val="accent1"/>
              </a:solidFill>
              <a:latin typeface="Arial" panose="020B0604020202020204" pitchFamily="34" charset="0"/>
              <a:cs typeface="Arial" panose="020B0604020202020204" pitchFamily="34" charset="0"/>
            </a:endParaRPr>
          </a:p>
        </p:txBody>
      </p:sp>
      <p:sp>
        <p:nvSpPr>
          <p:cNvPr id="50" name="Text Placeholder 3"/>
          <p:cNvSpPr txBox="1">
            <a:spLocks/>
          </p:cNvSpPr>
          <p:nvPr/>
        </p:nvSpPr>
        <p:spPr>
          <a:xfrm>
            <a:off x="2277873" y="4609498"/>
            <a:ext cx="774251" cy="24622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dirty="0">
                <a:solidFill>
                  <a:schemeClr val="bg1">
                    <a:lumMod val="50000"/>
                  </a:schemeClr>
                </a:solidFill>
                <a:latin typeface="Arial" panose="020B0604020202020204" pitchFamily="34" charset="0"/>
                <a:cs typeface="Arial" panose="020B0604020202020204" pitchFamily="34" charset="0"/>
              </a:rPr>
              <a:t>125.25K</a:t>
            </a:r>
          </a:p>
        </p:txBody>
      </p:sp>
      <p:sp>
        <p:nvSpPr>
          <p:cNvPr id="51" name="Text Placeholder 3"/>
          <p:cNvSpPr txBox="1">
            <a:spLocks/>
          </p:cNvSpPr>
          <p:nvPr/>
        </p:nvSpPr>
        <p:spPr>
          <a:xfrm>
            <a:off x="2277873" y="5187223"/>
            <a:ext cx="774251" cy="24622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dirty="0">
                <a:solidFill>
                  <a:schemeClr val="bg1">
                    <a:lumMod val="50000"/>
                  </a:schemeClr>
                </a:solidFill>
                <a:latin typeface="Arial" panose="020B0604020202020204" pitchFamily="34" charset="0"/>
                <a:cs typeface="Arial" panose="020B0604020202020204" pitchFamily="34" charset="0"/>
              </a:rPr>
              <a:t>525.25K</a:t>
            </a:r>
          </a:p>
        </p:txBody>
      </p:sp>
      <p:sp>
        <p:nvSpPr>
          <p:cNvPr id="52" name="Text Placeholder 3"/>
          <p:cNvSpPr txBox="1">
            <a:spLocks/>
          </p:cNvSpPr>
          <p:nvPr/>
        </p:nvSpPr>
        <p:spPr>
          <a:xfrm>
            <a:off x="2277873" y="5732111"/>
            <a:ext cx="774251" cy="246221"/>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dirty="0">
                <a:solidFill>
                  <a:schemeClr val="bg1">
                    <a:lumMod val="50000"/>
                  </a:schemeClr>
                </a:solidFill>
                <a:latin typeface="Arial" panose="020B0604020202020204" pitchFamily="34" charset="0"/>
                <a:cs typeface="Arial" panose="020B0604020202020204" pitchFamily="34" charset="0"/>
              </a:rPr>
              <a:t>925.25K</a:t>
            </a:r>
          </a:p>
        </p:txBody>
      </p:sp>
      <p:sp>
        <p:nvSpPr>
          <p:cNvPr id="53" name="文本框 52"/>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6"/>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31825903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054"/>
                                        </p:tgtEl>
                                        <p:attrNameLst>
                                          <p:attrName>style.visibility</p:attrName>
                                        </p:attrNameLst>
                                      </p:cBhvr>
                                      <p:to>
                                        <p:strVal val="visible"/>
                                      </p:to>
                                    </p:set>
                                    <p:anim calcmode="lin" valueType="num">
                                      <p:cBhvr>
                                        <p:cTn id="7" dur="500" fill="hold"/>
                                        <p:tgtEl>
                                          <p:spTgt spid="1054"/>
                                        </p:tgtEl>
                                        <p:attrNameLst>
                                          <p:attrName>ppt_w</p:attrName>
                                        </p:attrNameLst>
                                      </p:cBhvr>
                                      <p:tavLst>
                                        <p:tav tm="0">
                                          <p:val>
                                            <p:fltVal val="0"/>
                                          </p:val>
                                        </p:tav>
                                        <p:tav tm="100000">
                                          <p:val>
                                            <p:strVal val="#ppt_w"/>
                                          </p:val>
                                        </p:tav>
                                      </p:tavLst>
                                    </p:anim>
                                    <p:anim calcmode="lin" valueType="num">
                                      <p:cBhvr>
                                        <p:cTn id="8" dur="500" fill="hold"/>
                                        <p:tgtEl>
                                          <p:spTgt spid="1054"/>
                                        </p:tgtEl>
                                        <p:attrNameLst>
                                          <p:attrName>ppt_h</p:attrName>
                                        </p:attrNameLst>
                                      </p:cBhvr>
                                      <p:tavLst>
                                        <p:tav tm="0">
                                          <p:val>
                                            <p:fltVal val="0"/>
                                          </p:val>
                                        </p:tav>
                                        <p:tav tm="100000">
                                          <p:val>
                                            <p:strVal val="#ppt_h"/>
                                          </p:val>
                                        </p:tav>
                                      </p:tavLst>
                                    </p:anim>
                                    <p:animEffect transition="in" filter="fade">
                                      <p:cBhvr>
                                        <p:cTn id="9" dur="500"/>
                                        <p:tgtEl>
                                          <p:spTgt spid="1054"/>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053"/>
                                        </p:tgtEl>
                                        <p:attrNameLst>
                                          <p:attrName>style.visibility</p:attrName>
                                        </p:attrNameLst>
                                      </p:cBhvr>
                                      <p:to>
                                        <p:strVal val="visible"/>
                                      </p:to>
                                    </p:set>
                                    <p:anim calcmode="lin" valueType="num">
                                      <p:cBhvr>
                                        <p:cTn id="13" dur="500" fill="hold"/>
                                        <p:tgtEl>
                                          <p:spTgt spid="1053"/>
                                        </p:tgtEl>
                                        <p:attrNameLst>
                                          <p:attrName>ppt_w</p:attrName>
                                        </p:attrNameLst>
                                      </p:cBhvr>
                                      <p:tavLst>
                                        <p:tav tm="0">
                                          <p:val>
                                            <p:fltVal val="0"/>
                                          </p:val>
                                        </p:tav>
                                        <p:tav tm="100000">
                                          <p:val>
                                            <p:strVal val="#ppt_w"/>
                                          </p:val>
                                        </p:tav>
                                      </p:tavLst>
                                    </p:anim>
                                    <p:anim calcmode="lin" valueType="num">
                                      <p:cBhvr>
                                        <p:cTn id="14" dur="500" fill="hold"/>
                                        <p:tgtEl>
                                          <p:spTgt spid="1053"/>
                                        </p:tgtEl>
                                        <p:attrNameLst>
                                          <p:attrName>ppt_h</p:attrName>
                                        </p:attrNameLst>
                                      </p:cBhvr>
                                      <p:tavLst>
                                        <p:tav tm="0">
                                          <p:val>
                                            <p:fltVal val="0"/>
                                          </p:val>
                                        </p:tav>
                                        <p:tav tm="100000">
                                          <p:val>
                                            <p:strVal val="#ppt_h"/>
                                          </p:val>
                                        </p:tav>
                                      </p:tavLst>
                                    </p:anim>
                                    <p:animEffect transition="in" filter="fade">
                                      <p:cBhvr>
                                        <p:cTn id="15" dur="500"/>
                                        <p:tgtEl>
                                          <p:spTgt spid="1053"/>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1057"/>
                                        </p:tgtEl>
                                        <p:attrNameLst>
                                          <p:attrName>style.visibility</p:attrName>
                                        </p:attrNameLst>
                                      </p:cBhvr>
                                      <p:to>
                                        <p:strVal val="visible"/>
                                      </p:to>
                                    </p:set>
                                    <p:anim calcmode="lin" valueType="num">
                                      <p:cBhvr>
                                        <p:cTn id="19" dur="500" fill="hold"/>
                                        <p:tgtEl>
                                          <p:spTgt spid="1057"/>
                                        </p:tgtEl>
                                        <p:attrNameLst>
                                          <p:attrName>ppt_w</p:attrName>
                                        </p:attrNameLst>
                                      </p:cBhvr>
                                      <p:tavLst>
                                        <p:tav tm="0">
                                          <p:val>
                                            <p:fltVal val="0"/>
                                          </p:val>
                                        </p:tav>
                                        <p:tav tm="100000">
                                          <p:val>
                                            <p:strVal val="#ppt_w"/>
                                          </p:val>
                                        </p:tav>
                                      </p:tavLst>
                                    </p:anim>
                                    <p:anim calcmode="lin" valueType="num">
                                      <p:cBhvr>
                                        <p:cTn id="20" dur="500" fill="hold"/>
                                        <p:tgtEl>
                                          <p:spTgt spid="1057"/>
                                        </p:tgtEl>
                                        <p:attrNameLst>
                                          <p:attrName>ppt_h</p:attrName>
                                        </p:attrNameLst>
                                      </p:cBhvr>
                                      <p:tavLst>
                                        <p:tav tm="0">
                                          <p:val>
                                            <p:fltVal val="0"/>
                                          </p:val>
                                        </p:tav>
                                        <p:tav tm="100000">
                                          <p:val>
                                            <p:strVal val="#ppt_h"/>
                                          </p:val>
                                        </p:tav>
                                      </p:tavLst>
                                    </p:anim>
                                    <p:animEffect transition="in" filter="fade">
                                      <p:cBhvr>
                                        <p:cTn id="21" dur="500"/>
                                        <p:tgtEl>
                                          <p:spTgt spid="1057"/>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056"/>
                                        </p:tgtEl>
                                        <p:attrNameLst>
                                          <p:attrName>style.visibility</p:attrName>
                                        </p:attrNameLst>
                                      </p:cBhvr>
                                      <p:to>
                                        <p:strVal val="visible"/>
                                      </p:to>
                                    </p:set>
                                    <p:anim calcmode="lin" valueType="num">
                                      <p:cBhvr>
                                        <p:cTn id="25" dur="500" fill="hold"/>
                                        <p:tgtEl>
                                          <p:spTgt spid="1056"/>
                                        </p:tgtEl>
                                        <p:attrNameLst>
                                          <p:attrName>ppt_w</p:attrName>
                                        </p:attrNameLst>
                                      </p:cBhvr>
                                      <p:tavLst>
                                        <p:tav tm="0">
                                          <p:val>
                                            <p:fltVal val="0"/>
                                          </p:val>
                                        </p:tav>
                                        <p:tav tm="100000">
                                          <p:val>
                                            <p:strVal val="#ppt_w"/>
                                          </p:val>
                                        </p:tav>
                                      </p:tavLst>
                                    </p:anim>
                                    <p:anim calcmode="lin" valueType="num">
                                      <p:cBhvr>
                                        <p:cTn id="26" dur="500" fill="hold"/>
                                        <p:tgtEl>
                                          <p:spTgt spid="1056"/>
                                        </p:tgtEl>
                                        <p:attrNameLst>
                                          <p:attrName>ppt_h</p:attrName>
                                        </p:attrNameLst>
                                      </p:cBhvr>
                                      <p:tavLst>
                                        <p:tav tm="0">
                                          <p:val>
                                            <p:fltVal val="0"/>
                                          </p:val>
                                        </p:tav>
                                        <p:tav tm="100000">
                                          <p:val>
                                            <p:strVal val="#ppt_h"/>
                                          </p:val>
                                        </p:tav>
                                      </p:tavLst>
                                    </p:anim>
                                    <p:animEffect transition="in" filter="fade">
                                      <p:cBhvr>
                                        <p:cTn id="27" dur="500"/>
                                        <p:tgtEl>
                                          <p:spTgt spid="1056"/>
                                        </p:tgtEl>
                                      </p:cBhvr>
                                    </p:animEffect>
                                  </p:childTnLst>
                                </p:cTn>
                              </p:par>
                            </p:childTnLst>
                          </p:cTn>
                        </p:par>
                        <p:par>
                          <p:cTn id="28" fill="hold">
                            <p:stCondLst>
                              <p:cond delay="2000"/>
                            </p:stCondLst>
                            <p:childTnLst>
                              <p:par>
                                <p:cTn id="29" presetID="53"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1055"/>
                                        </p:tgtEl>
                                        <p:attrNameLst>
                                          <p:attrName>style.visibility</p:attrName>
                                        </p:attrNameLst>
                                      </p:cBhvr>
                                      <p:to>
                                        <p:strVal val="visible"/>
                                      </p:to>
                                    </p:set>
                                    <p:anim calcmode="lin" valueType="num">
                                      <p:cBhvr>
                                        <p:cTn id="37" dur="500" fill="hold"/>
                                        <p:tgtEl>
                                          <p:spTgt spid="1055"/>
                                        </p:tgtEl>
                                        <p:attrNameLst>
                                          <p:attrName>ppt_w</p:attrName>
                                        </p:attrNameLst>
                                      </p:cBhvr>
                                      <p:tavLst>
                                        <p:tav tm="0">
                                          <p:val>
                                            <p:fltVal val="0"/>
                                          </p:val>
                                        </p:tav>
                                        <p:tav tm="100000">
                                          <p:val>
                                            <p:strVal val="#ppt_w"/>
                                          </p:val>
                                        </p:tav>
                                      </p:tavLst>
                                    </p:anim>
                                    <p:anim calcmode="lin" valueType="num">
                                      <p:cBhvr>
                                        <p:cTn id="38" dur="500" fill="hold"/>
                                        <p:tgtEl>
                                          <p:spTgt spid="1055"/>
                                        </p:tgtEl>
                                        <p:attrNameLst>
                                          <p:attrName>ppt_h</p:attrName>
                                        </p:attrNameLst>
                                      </p:cBhvr>
                                      <p:tavLst>
                                        <p:tav tm="0">
                                          <p:val>
                                            <p:fltVal val="0"/>
                                          </p:val>
                                        </p:tav>
                                        <p:tav tm="100000">
                                          <p:val>
                                            <p:strVal val="#ppt_h"/>
                                          </p:val>
                                        </p:tav>
                                      </p:tavLst>
                                    </p:anim>
                                    <p:animEffect transition="in" filter="fade">
                                      <p:cBhvr>
                                        <p:cTn id="39" dur="500"/>
                                        <p:tgtEl>
                                          <p:spTgt spid="1055"/>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1058"/>
                                        </p:tgtEl>
                                        <p:attrNameLst>
                                          <p:attrName>style.visibility</p:attrName>
                                        </p:attrNameLst>
                                      </p:cBhvr>
                                      <p:to>
                                        <p:strVal val="visible"/>
                                      </p:to>
                                    </p:set>
                                    <p:anim calcmode="lin" valueType="num">
                                      <p:cBhvr>
                                        <p:cTn id="43" dur="500" fill="hold"/>
                                        <p:tgtEl>
                                          <p:spTgt spid="1058"/>
                                        </p:tgtEl>
                                        <p:attrNameLst>
                                          <p:attrName>ppt_w</p:attrName>
                                        </p:attrNameLst>
                                      </p:cBhvr>
                                      <p:tavLst>
                                        <p:tav tm="0">
                                          <p:val>
                                            <p:fltVal val="0"/>
                                          </p:val>
                                        </p:tav>
                                        <p:tav tm="100000">
                                          <p:val>
                                            <p:strVal val="#ppt_w"/>
                                          </p:val>
                                        </p:tav>
                                      </p:tavLst>
                                    </p:anim>
                                    <p:anim calcmode="lin" valueType="num">
                                      <p:cBhvr>
                                        <p:cTn id="44" dur="500" fill="hold"/>
                                        <p:tgtEl>
                                          <p:spTgt spid="1058"/>
                                        </p:tgtEl>
                                        <p:attrNameLst>
                                          <p:attrName>ppt_h</p:attrName>
                                        </p:attrNameLst>
                                      </p:cBhvr>
                                      <p:tavLst>
                                        <p:tav tm="0">
                                          <p:val>
                                            <p:fltVal val="0"/>
                                          </p:val>
                                        </p:tav>
                                        <p:tav tm="100000">
                                          <p:val>
                                            <p:strVal val="#ppt_h"/>
                                          </p:val>
                                        </p:tav>
                                      </p:tavLst>
                                    </p:anim>
                                    <p:animEffect transition="in" filter="fade">
                                      <p:cBhvr>
                                        <p:cTn id="45" dur="500"/>
                                        <p:tgtEl>
                                          <p:spTgt spid="1058"/>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1059"/>
                                        </p:tgtEl>
                                        <p:attrNameLst>
                                          <p:attrName>style.visibility</p:attrName>
                                        </p:attrNameLst>
                                      </p:cBhvr>
                                      <p:to>
                                        <p:strVal val="visible"/>
                                      </p:to>
                                    </p:set>
                                    <p:anim calcmode="lin" valueType="num">
                                      <p:cBhvr>
                                        <p:cTn id="49" dur="500" fill="hold"/>
                                        <p:tgtEl>
                                          <p:spTgt spid="1059"/>
                                        </p:tgtEl>
                                        <p:attrNameLst>
                                          <p:attrName>ppt_w</p:attrName>
                                        </p:attrNameLst>
                                      </p:cBhvr>
                                      <p:tavLst>
                                        <p:tav tm="0">
                                          <p:val>
                                            <p:fltVal val="0"/>
                                          </p:val>
                                        </p:tav>
                                        <p:tav tm="100000">
                                          <p:val>
                                            <p:strVal val="#ppt_w"/>
                                          </p:val>
                                        </p:tav>
                                      </p:tavLst>
                                    </p:anim>
                                    <p:anim calcmode="lin" valueType="num">
                                      <p:cBhvr>
                                        <p:cTn id="50" dur="500" fill="hold"/>
                                        <p:tgtEl>
                                          <p:spTgt spid="1059"/>
                                        </p:tgtEl>
                                        <p:attrNameLst>
                                          <p:attrName>ppt_h</p:attrName>
                                        </p:attrNameLst>
                                      </p:cBhvr>
                                      <p:tavLst>
                                        <p:tav tm="0">
                                          <p:val>
                                            <p:fltVal val="0"/>
                                          </p:val>
                                        </p:tav>
                                        <p:tav tm="100000">
                                          <p:val>
                                            <p:strVal val="#ppt_h"/>
                                          </p:val>
                                        </p:tav>
                                      </p:tavLst>
                                    </p:anim>
                                    <p:animEffect transition="in" filter="fade">
                                      <p:cBhvr>
                                        <p:cTn id="51" dur="500"/>
                                        <p:tgtEl>
                                          <p:spTgt spid="1059"/>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transition="in" filter="fade">
                                      <p:cBhvr>
                                        <p:cTn id="63" dur="500"/>
                                        <p:tgtEl>
                                          <p:spTgt spid="24"/>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childTnLst>
                                </p:cTn>
                              </p:par>
                            </p:childTnLst>
                          </p:cTn>
                        </p:par>
                        <p:par>
                          <p:cTn id="68" fill="hold">
                            <p:stCondLst>
                              <p:cond delay="6000"/>
                            </p:stCondLst>
                            <p:childTnLst>
                              <p:par>
                                <p:cTn id="69" presetID="10"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500"/>
                                        <p:tgtEl>
                                          <p:spTgt spid="16"/>
                                        </p:tgtEl>
                                      </p:cBhvr>
                                    </p:animEffect>
                                  </p:childTnLst>
                                </p:cTn>
                              </p:par>
                            </p:childTnLst>
                          </p:cTn>
                        </p:par>
                        <p:par>
                          <p:cTn id="72" fill="hold">
                            <p:stCondLst>
                              <p:cond delay="6500"/>
                            </p:stCondLst>
                            <p:childTnLst>
                              <p:par>
                                <p:cTn id="73" presetID="53"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p:cTn id="75" dur="500" fill="hold"/>
                                        <p:tgtEl>
                                          <p:spTgt spid="23"/>
                                        </p:tgtEl>
                                        <p:attrNameLst>
                                          <p:attrName>ppt_w</p:attrName>
                                        </p:attrNameLst>
                                      </p:cBhvr>
                                      <p:tavLst>
                                        <p:tav tm="0">
                                          <p:val>
                                            <p:fltVal val="0"/>
                                          </p:val>
                                        </p:tav>
                                        <p:tav tm="100000">
                                          <p:val>
                                            <p:strVal val="#ppt_w"/>
                                          </p:val>
                                        </p:tav>
                                      </p:tavLst>
                                    </p:anim>
                                    <p:anim calcmode="lin" valueType="num">
                                      <p:cBhvr>
                                        <p:cTn id="76" dur="500" fill="hold"/>
                                        <p:tgtEl>
                                          <p:spTgt spid="23"/>
                                        </p:tgtEl>
                                        <p:attrNameLst>
                                          <p:attrName>ppt_h</p:attrName>
                                        </p:attrNameLst>
                                      </p:cBhvr>
                                      <p:tavLst>
                                        <p:tav tm="0">
                                          <p:val>
                                            <p:fltVal val="0"/>
                                          </p:val>
                                        </p:tav>
                                        <p:tav tm="100000">
                                          <p:val>
                                            <p:strVal val="#ppt_h"/>
                                          </p:val>
                                        </p:tav>
                                      </p:tavLst>
                                    </p:anim>
                                    <p:animEffect transition="in" filter="fade">
                                      <p:cBhvr>
                                        <p:cTn id="77" dur="500"/>
                                        <p:tgtEl>
                                          <p:spTgt spid="23"/>
                                        </p:tgtEl>
                                      </p:cBhvr>
                                    </p:animEffect>
                                  </p:childTnLst>
                                </p:cTn>
                              </p:par>
                            </p:childTnLst>
                          </p:cTn>
                        </p:par>
                        <p:par>
                          <p:cTn id="78" fill="hold">
                            <p:stCondLst>
                              <p:cond delay="7000"/>
                            </p:stCondLst>
                            <p:childTnLst>
                              <p:par>
                                <p:cTn id="79" presetID="10" presetClass="entr" presetSubtype="0"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childTnLst>
                                </p:cTn>
                              </p:par>
                            </p:childTnLst>
                          </p:cTn>
                        </p:par>
                        <p:par>
                          <p:cTn id="82" fill="hold">
                            <p:stCondLst>
                              <p:cond delay="8000"/>
                            </p:stCondLst>
                            <p:childTnLst>
                              <p:par>
                                <p:cTn id="83" presetID="10"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childTnLst>
                                </p:cTn>
                              </p:par>
                            </p:childTnLst>
                          </p:cTn>
                        </p:par>
                        <p:par>
                          <p:cTn id="86" fill="hold">
                            <p:stCondLst>
                              <p:cond delay="8500"/>
                            </p:stCondLst>
                            <p:childTnLst>
                              <p:par>
                                <p:cTn id="87" presetID="53" presetClass="entr" presetSubtype="0"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p:cTn id="89" dur="500" fill="hold"/>
                                        <p:tgtEl>
                                          <p:spTgt spid="22"/>
                                        </p:tgtEl>
                                        <p:attrNameLst>
                                          <p:attrName>ppt_w</p:attrName>
                                        </p:attrNameLst>
                                      </p:cBhvr>
                                      <p:tavLst>
                                        <p:tav tm="0">
                                          <p:val>
                                            <p:fltVal val="0"/>
                                          </p:val>
                                        </p:tav>
                                        <p:tav tm="100000">
                                          <p:val>
                                            <p:strVal val="#ppt_w"/>
                                          </p:val>
                                        </p:tav>
                                      </p:tavLst>
                                    </p:anim>
                                    <p:anim calcmode="lin" valueType="num">
                                      <p:cBhvr>
                                        <p:cTn id="90" dur="500" fill="hold"/>
                                        <p:tgtEl>
                                          <p:spTgt spid="22"/>
                                        </p:tgtEl>
                                        <p:attrNameLst>
                                          <p:attrName>ppt_h</p:attrName>
                                        </p:attrNameLst>
                                      </p:cBhvr>
                                      <p:tavLst>
                                        <p:tav tm="0">
                                          <p:val>
                                            <p:fltVal val="0"/>
                                          </p:val>
                                        </p:tav>
                                        <p:tav tm="100000">
                                          <p:val>
                                            <p:strVal val="#ppt_h"/>
                                          </p:val>
                                        </p:tav>
                                      </p:tavLst>
                                    </p:anim>
                                    <p:animEffect transition="in" filter="fade">
                                      <p:cBhvr>
                                        <p:cTn id="91" dur="500"/>
                                        <p:tgtEl>
                                          <p:spTgt spid="22"/>
                                        </p:tgtEl>
                                      </p:cBhvr>
                                    </p:animEffect>
                                  </p:childTnLst>
                                </p:cTn>
                              </p:par>
                            </p:childTnLst>
                          </p:cTn>
                        </p:par>
                        <p:par>
                          <p:cTn id="92" fill="hold">
                            <p:stCondLst>
                              <p:cond delay="9000"/>
                            </p:stCondLst>
                            <p:childTnLst>
                              <p:par>
                                <p:cTn id="93" presetID="10" presetClass="entr" presetSubtype="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fade">
                                      <p:cBhvr>
                                        <p:cTn id="95" dur="1000"/>
                                        <p:tgtEl>
                                          <p:spTgt spid="21"/>
                                        </p:tgtEl>
                                      </p:cBhvr>
                                    </p:animEffect>
                                  </p:childTnLst>
                                </p:cTn>
                              </p:par>
                            </p:childTnLst>
                          </p:cTn>
                        </p:par>
                        <p:par>
                          <p:cTn id="96" fill="hold">
                            <p:stCondLst>
                              <p:cond delay="10000"/>
                            </p:stCondLst>
                            <p:childTnLst>
                              <p:par>
                                <p:cTn id="97" presetID="10" presetClass="entr" presetSubtype="0"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fade">
                                      <p:cBhvr>
                                        <p:cTn id="99" dur="500"/>
                                        <p:tgtEl>
                                          <p:spTgt spid="25"/>
                                        </p:tgtEl>
                                      </p:cBhvr>
                                    </p:animEffect>
                                  </p:childTnLst>
                                </p:cTn>
                              </p:par>
                            </p:childTnLst>
                          </p:cTn>
                        </p:par>
                        <p:par>
                          <p:cTn id="100" fill="hold">
                            <p:stCondLst>
                              <p:cond delay="10500"/>
                            </p:stCondLst>
                            <p:childTnLst>
                              <p:par>
                                <p:cTn id="101" presetID="53"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p:cTn id="103" dur="500" fill="hold"/>
                                        <p:tgtEl>
                                          <p:spTgt spid="28"/>
                                        </p:tgtEl>
                                        <p:attrNameLst>
                                          <p:attrName>ppt_w</p:attrName>
                                        </p:attrNameLst>
                                      </p:cBhvr>
                                      <p:tavLst>
                                        <p:tav tm="0">
                                          <p:val>
                                            <p:fltVal val="0"/>
                                          </p:val>
                                        </p:tav>
                                        <p:tav tm="100000">
                                          <p:val>
                                            <p:strVal val="#ppt_w"/>
                                          </p:val>
                                        </p:tav>
                                      </p:tavLst>
                                    </p:anim>
                                    <p:anim calcmode="lin" valueType="num">
                                      <p:cBhvr>
                                        <p:cTn id="104" dur="500" fill="hold"/>
                                        <p:tgtEl>
                                          <p:spTgt spid="28"/>
                                        </p:tgtEl>
                                        <p:attrNameLst>
                                          <p:attrName>ppt_h</p:attrName>
                                        </p:attrNameLst>
                                      </p:cBhvr>
                                      <p:tavLst>
                                        <p:tav tm="0">
                                          <p:val>
                                            <p:fltVal val="0"/>
                                          </p:val>
                                        </p:tav>
                                        <p:tav tm="100000">
                                          <p:val>
                                            <p:strVal val="#ppt_h"/>
                                          </p:val>
                                        </p:tav>
                                      </p:tavLst>
                                    </p:anim>
                                    <p:animEffect transition="in" filter="fade">
                                      <p:cBhvr>
                                        <p:cTn id="105" dur="500"/>
                                        <p:tgtEl>
                                          <p:spTgt spid="28"/>
                                        </p:tgtEl>
                                      </p:cBhvr>
                                    </p:animEffect>
                                  </p:childTnLst>
                                </p:cTn>
                              </p:par>
                            </p:childTnLst>
                          </p:cTn>
                        </p:par>
                        <p:par>
                          <p:cTn id="106" fill="hold">
                            <p:stCondLst>
                              <p:cond delay="11000"/>
                            </p:stCondLst>
                            <p:childTnLst>
                              <p:par>
                                <p:cTn id="107" presetID="2" presetClass="entr" presetSubtype="2" accel="50000" decel="50000"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additive="base">
                                        <p:cTn id="109" dur="500" fill="hold"/>
                                        <p:tgtEl>
                                          <p:spTgt spid="29"/>
                                        </p:tgtEl>
                                        <p:attrNameLst>
                                          <p:attrName>ppt_x</p:attrName>
                                        </p:attrNameLst>
                                      </p:cBhvr>
                                      <p:tavLst>
                                        <p:tav tm="0">
                                          <p:val>
                                            <p:strVal val="1+#ppt_w/2"/>
                                          </p:val>
                                        </p:tav>
                                        <p:tav tm="100000">
                                          <p:val>
                                            <p:strVal val="#ppt_x"/>
                                          </p:val>
                                        </p:tav>
                                      </p:tavLst>
                                    </p:anim>
                                    <p:anim calcmode="lin" valueType="num">
                                      <p:cBhvr additive="base">
                                        <p:cTn id="110" dur="500" fill="hold"/>
                                        <p:tgtEl>
                                          <p:spTgt spid="29"/>
                                        </p:tgtEl>
                                        <p:attrNameLst>
                                          <p:attrName>ppt_y</p:attrName>
                                        </p:attrNameLst>
                                      </p:cBhvr>
                                      <p:tavLst>
                                        <p:tav tm="0">
                                          <p:val>
                                            <p:strVal val="#ppt_y"/>
                                          </p:val>
                                        </p:tav>
                                        <p:tav tm="100000">
                                          <p:val>
                                            <p:strVal val="#ppt_y"/>
                                          </p:val>
                                        </p:tav>
                                      </p:tavLst>
                                    </p:anim>
                                  </p:childTnLst>
                                </p:cTn>
                              </p:par>
                              <p:par>
                                <p:cTn id="111" presetID="53" presetClass="entr" presetSubtype="0"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animEffect transition="in" filter="fade">
                                      <p:cBhvr>
                                        <p:cTn id="115" dur="500"/>
                                        <p:tgtEl>
                                          <p:spTgt spid="33"/>
                                        </p:tgtEl>
                                      </p:cBhvr>
                                    </p:animEffect>
                                  </p:childTnLst>
                                </p:cTn>
                              </p:par>
                            </p:childTnLst>
                          </p:cTn>
                        </p:par>
                        <p:par>
                          <p:cTn id="116" fill="hold">
                            <p:stCondLst>
                              <p:cond delay="11500"/>
                            </p:stCondLst>
                            <p:childTnLst>
                              <p:par>
                                <p:cTn id="117" presetID="2" presetClass="entr" presetSubtype="2" accel="50000" decel="50000" fill="hold" grpId="0" nodeType="afterEffect">
                                  <p:stCondLst>
                                    <p:cond delay="0"/>
                                  </p:stCondLst>
                                  <p:childTnLst>
                                    <p:set>
                                      <p:cBhvr>
                                        <p:cTn id="118" dur="1" fill="hold">
                                          <p:stCondLst>
                                            <p:cond delay="0"/>
                                          </p:stCondLst>
                                        </p:cTn>
                                        <p:tgtEl>
                                          <p:spTgt spid="31"/>
                                        </p:tgtEl>
                                        <p:attrNameLst>
                                          <p:attrName>style.visibility</p:attrName>
                                        </p:attrNameLst>
                                      </p:cBhvr>
                                      <p:to>
                                        <p:strVal val="visible"/>
                                      </p:to>
                                    </p:set>
                                    <p:anim calcmode="lin" valueType="num">
                                      <p:cBhvr additive="base">
                                        <p:cTn id="119" dur="500" fill="hold"/>
                                        <p:tgtEl>
                                          <p:spTgt spid="31"/>
                                        </p:tgtEl>
                                        <p:attrNameLst>
                                          <p:attrName>ppt_x</p:attrName>
                                        </p:attrNameLst>
                                      </p:cBhvr>
                                      <p:tavLst>
                                        <p:tav tm="0">
                                          <p:val>
                                            <p:strVal val="1+#ppt_w/2"/>
                                          </p:val>
                                        </p:tav>
                                        <p:tav tm="100000">
                                          <p:val>
                                            <p:strVal val="#ppt_x"/>
                                          </p:val>
                                        </p:tav>
                                      </p:tavLst>
                                    </p:anim>
                                    <p:anim calcmode="lin" valueType="num">
                                      <p:cBhvr additive="base">
                                        <p:cTn id="120" dur="500" fill="hold"/>
                                        <p:tgtEl>
                                          <p:spTgt spid="31"/>
                                        </p:tgtEl>
                                        <p:attrNameLst>
                                          <p:attrName>ppt_y</p:attrName>
                                        </p:attrNameLst>
                                      </p:cBhvr>
                                      <p:tavLst>
                                        <p:tav tm="0">
                                          <p:val>
                                            <p:strVal val="#ppt_y"/>
                                          </p:val>
                                        </p:tav>
                                        <p:tav tm="100000">
                                          <p:val>
                                            <p:strVal val="#ppt_y"/>
                                          </p:val>
                                        </p:tav>
                                      </p:tavLst>
                                    </p:anim>
                                  </p:childTnLst>
                                </p:cTn>
                              </p:par>
                              <p:par>
                                <p:cTn id="121" presetID="53" presetClass="entr" presetSubtype="0" fill="hold" grpId="0" nodeType="withEffect">
                                  <p:stCondLst>
                                    <p:cond delay="0"/>
                                  </p:stCondLst>
                                  <p:childTnLst>
                                    <p:set>
                                      <p:cBhvr>
                                        <p:cTn id="122" dur="1" fill="hold">
                                          <p:stCondLst>
                                            <p:cond delay="0"/>
                                          </p:stCondLst>
                                        </p:cTn>
                                        <p:tgtEl>
                                          <p:spTgt spid="34"/>
                                        </p:tgtEl>
                                        <p:attrNameLst>
                                          <p:attrName>style.visibility</p:attrName>
                                        </p:attrNameLst>
                                      </p:cBhvr>
                                      <p:to>
                                        <p:strVal val="visible"/>
                                      </p:to>
                                    </p:set>
                                    <p:anim calcmode="lin" valueType="num">
                                      <p:cBhvr>
                                        <p:cTn id="123" dur="500" fill="hold"/>
                                        <p:tgtEl>
                                          <p:spTgt spid="34"/>
                                        </p:tgtEl>
                                        <p:attrNameLst>
                                          <p:attrName>ppt_w</p:attrName>
                                        </p:attrNameLst>
                                      </p:cBhvr>
                                      <p:tavLst>
                                        <p:tav tm="0">
                                          <p:val>
                                            <p:fltVal val="0"/>
                                          </p:val>
                                        </p:tav>
                                        <p:tav tm="100000">
                                          <p:val>
                                            <p:strVal val="#ppt_w"/>
                                          </p:val>
                                        </p:tav>
                                      </p:tavLst>
                                    </p:anim>
                                    <p:anim calcmode="lin" valueType="num">
                                      <p:cBhvr>
                                        <p:cTn id="124" dur="500" fill="hold"/>
                                        <p:tgtEl>
                                          <p:spTgt spid="34"/>
                                        </p:tgtEl>
                                        <p:attrNameLst>
                                          <p:attrName>ppt_h</p:attrName>
                                        </p:attrNameLst>
                                      </p:cBhvr>
                                      <p:tavLst>
                                        <p:tav tm="0">
                                          <p:val>
                                            <p:fltVal val="0"/>
                                          </p:val>
                                        </p:tav>
                                        <p:tav tm="100000">
                                          <p:val>
                                            <p:strVal val="#ppt_h"/>
                                          </p:val>
                                        </p:tav>
                                      </p:tavLst>
                                    </p:anim>
                                    <p:animEffect transition="in" filter="fade">
                                      <p:cBhvr>
                                        <p:cTn id="125" dur="500"/>
                                        <p:tgtEl>
                                          <p:spTgt spid="34"/>
                                        </p:tgtEl>
                                      </p:cBhvr>
                                    </p:animEffect>
                                  </p:childTnLst>
                                </p:cTn>
                              </p:par>
                            </p:childTnLst>
                          </p:cTn>
                        </p:par>
                        <p:par>
                          <p:cTn id="126" fill="hold">
                            <p:stCondLst>
                              <p:cond delay="12000"/>
                            </p:stCondLst>
                            <p:childTnLst>
                              <p:par>
                                <p:cTn id="127" presetID="2" presetClass="entr" presetSubtype="2" accel="50000" decel="50000" fill="hold" grpId="0" nodeType="after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par>
                                <p:cTn id="131" presetID="53" presetClass="entr" presetSubtype="0" fill="hold" grpId="0" nodeType="withEffect">
                                  <p:stCondLst>
                                    <p:cond delay="0"/>
                                  </p:stCondLst>
                                  <p:childTnLst>
                                    <p:set>
                                      <p:cBhvr>
                                        <p:cTn id="132" dur="1" fill="hold">
                                          <p:stCondLst>
                                            <p:cond delay="0"/>
                                          </p:stCondLst>
                                        </p:cTn>
                                        <p:tgtEl>
                                          <p:spTgt spid="35"/>
                                        </p:tgtEl>
                                        <p:attrNameLst>
                                          <p:attrName>style.visibility</p:attrName>
                                        </p:attrNameLst>
                                      </p:cBhvr>
                                      <p:to>
                                        <p:strVal val="visible"/>
                                      </p:to>
                                    </p:set>
                                    <p:anim calcmode="lin" valueType="num">
                                      <p:cBhvr>
                                        <p:cTn id="133" dur="500" fill="hold"/>
                                        <p:tgtEl>
                                          <p:spTgt spid="35"/>
                                        </p:tgtEl>
                                        <p:attrNameLst>
                                          <p:attrName>ppt_w</p:attrName>
                                        </p:attrNameLst>
                                      </p:cBhvr>
                                      <p:tavLst>
                                        <p:tav tm="0">
                                          <p:val>
                                            <p:fltVal val="0"/>
                                          </p:val>
                                        </p:tav>
                                        <p:tav tm="100000">
                                          <p:val>
                                            <p:strVal val="#ppt_w"/>
                                          </p:val>
                                        </p:tav>
                                      </p:tavLst>
                                    </p:anim>
                                    <p:anim calcmode="lin" valueType="num">
                                      <p:cBhvr>
                                        <p:cTn id="134" dur="500" fill="hold"/>
                                        <p:tgtEl>
                                          <p:spTgt spid="35"/>
                                        </p:tgtEl>
                                        <p:attrNameLst>
                                          <p:attrName>ppt_h</p:attrName>
                                        </p:attrNameLst>
                                      </p:cBhvr>
                                      <p:tavLst>
                                        <p:tav tm="0">
                                          <p:val>
                                            <p:fltVal val="0"/>
                                          </p:val>
                                        </p:tav>
                                        <p:tav tm="100000">
                                          <p:val>
                                            <p:strVal val="#ppt_h"/>
                                          </p:val>
                                        </p:tav>
                                      </p:tavLst>
                                    </p:anim>
                                    <p:animEffect transition="in" filter="fade">
                                      <p:cBhvr>
                                        <p:cTn id="135" dur="500"/>
                                        <p:tgtEl>
                                          <p:spTgt spid="35"/>
                                        </p:tgtEl>
                                      </p:cBhvr>
                                    </p:animEffect>
                                  </p:childTnLst>
                                </p:cTn>
                              </p:par>
                            </p:childTnLst>
                          </p:cTn>
                        </p:par>
                        <p:par>
                          <p:cTn id="136" fill="hold">
                            <p:stCondLst>
                              <p:cond delay="12500"/>
                            </p:stCondLst>
                            <p:childTnLst>
                              <p:par>
                                <p:cTn id="137" presetID="53" presetClass="entr" presetSubtype="0" fill="hold" grpId="0" nodeType="afterEffect">
                                  <p:stCondLst>
                                    <p:cond delay="0"/>
                                  </p:stCondLst>
                                  <p:childTnLst>
                                    <p:set>
                                      <p:cBhvr>
                                        <p:cTn id="138" dur="1" fill="hold">
                                          <p:stCondLst>
                                            <p:cond delay="0"/>
                                          </p:stCondLst>
                                        </p:cTn>
                                        <p:tgtEl>
                                          <p:spTgt spid="46"/>
                                        </p:tgtEl>
                                        <p:attrNameLst>
                                          <p:attrName>style.visibility</p:attrName>
                                        </p:attrNameLst>
                                      </p:cBhvr>
                                      <p:to>
                                        <p:strVal val="visible"/>
                                      </p:to>
                                    </p:set>
                                    <p:anim calcmode="lin" valueType="num">
                                      <p:cBhvr>
                                        <p:cTn id="139" dur="500" fill="hold"/>
                                        <p:tgtEl>
                                          <p:spTgt spid="46"/>
                                        </p:tgtEl>
                                        <p:attrNameLst>
                                          <p:attrName>ppt_w</p:attrName>
                                        </p:attrNameLst>
                                      </p:cBhvr>
                                      <p:tavLst>
                                        <p:tav tm="0">
                                          <p:val>
                                            <p:fltVal val="0"/>
                                          </p:val>
                                        </p:tav>
                                        <p:tav tm="100000">
                                          <p:val>
                                            <p:strVal val="#ppt_w"/>
                                          </p:val>
                                        </p:tav>
                                      </p:tavLst>
                                    </p:anim>
                                    <p:anim calcmode="lin" valueType="num">
                                      <p:cBhvr>
                                        <p:cTn id="140" dur="500" fill="hold"/>
                                        <p:tgtEl>
                                          <p:spTgt spid="46"/>
                                        </p:tgtEl>
                                        <p:attrNameLst>
                                          <p:attrName>ppt_h</p:attrName>
                                        </p:attrNameLst>
                                      </p:cBhvr>
                                      <p:tavLst>
                                        <p:tav tm="0">
                                          <p:val>
                                            <p:fltVal val="0"/>
                                          </p:val>
                                        </p:tav>
                                        <p:tav tm="100000">
                                          <p:val>
                                            <p:strVal val="#ppt_h"/>
                                          </p:val>
                                        </p:tav>
                                      </p:tavLst>
                                    </p:anim>
                                    <p:animEffect transition="in" filter="fade">
                                      <p:cBhvr>
                                        <p:cTn id="141" dur="500"/>
                                        <p:tgtEl>
                                          <p:spTgt spid="46"/>
                                        </p:tgtEl>
                                      </p:cBhvr>
                                    </p:animEffect>
                                  </p:childTnLst>
                                </p:cTn>
                              </p:par>
                            </p:childTnLst>
                          </p:cTn>
                        </p:par>
                        <p:par>
                          <p:cTn id="142" fill="hold">
                            <p:stCondLst>
                              <p:cond delay="13000"/>
                            </p:stCondLst>
                            <p:childTnLst>
                              <p:par>
                                <p:cTn id="143" presetID="2" presetClass="entr" presetSubtype="8" accel="50000" decel="50000" fill="hold" grpId="0" nodeType="afterEffect">
                                  <p:stCondLst>
                                    <p:cond delay="0"/>
                                  </p:stCondLst>
                                  <p:childTnLst>
                                    <p:set>
                                      <p:cBhvr>
                                        <p:cTn id="144" dur="1" fill="hold">
                                          <p:stCondLst>
                                            <p:cond delay="0"/>
                                          </p:stCondLst>
                                        </p:cTn>
                                        <p:tgtEl>
                                          <p:spTgt spid="47"/>
                                        </p:tgtEl>
                                        <p:attrNameLst>
                                          <p:attrName>style.visibility</p:attrName>
                                        </p:attrNameLst>
                                      </p:cBhvr>
                                      <p:to>
                                        <p:strVal val="visible"/>
                                      </p:to>
                                    </p:set>
                                    <p:anim calcmode="lin" valueType="num">
                                      <p:cBhvr additive="base">
                                        <p:cTn id="145" dur="500" fill="hold"/>
                                        <p:tgtEl>
                                          <p:spTgt spid="47"/>
                                        </p:tgtEl>
                                        <p:attrNameLst>
                                          <p:attrName>ppt_x</p:attrName>
                                        </p:attrNameLst>
                                      </p:cBhvr>
                                      <p:tavLst>
                                        <p:tav tm="0">
                                          <p:val>
                                            <p:strVal val="0-#ppt_w/2"/>
                                          </p:val>
                                        </p:tav>
                                        <p:tav tm="100000">
                                          <p:val>
                                            <p:strVal val="#ppt_x"/>
                                          </p:val>
                                        </p:tav>
                                      </p:tavLst>
                                    </p:anim>
                                    <p:anim calcmode="lin" valueType="num">
                                      <p:cBhvr additive="base">
                                        <p:cTn id="146" dur="500" fill="hold"/>
                                        <p:tgtEl>
                                          <p:spTgt spid="47"/>
                                        </p:tgtEl>
                                        <p:attrNameLst>
                                          <p:attrName>ppt_y</p:attrName>
                                        </p:attrNameLst>
                                      </p:cBhvr>
                                      <p:tavLst>
                                        <p:tav tm="0">
                                          <p:val>
                                            <p:strVal val="#ppt_y"/>
                                          </p:val>
                                        </p:tav>
                                        <p:tav tm="100000">
                                          <p:val>
                                            <p:strVal val="#ppt_y"/>
                                          </p:val>
                                        </p:tav>
                                      </p:tavLst>
                                    </p:anim>
                                  </p:childTnLst>
                                </p:cTn>
                              </p:par>
                              <p:par>
                                <p:cTn id="147" presetID="53" presetClass="entr" presetSubtype="0" fill="hold" grpId="0" nodeType="withEffect">
                                  <p:stCondLst>
                                    <p:cond delay="0"/>
                                  </p:stCondLst>
                                  <p:childTnLst>
                                    <p:set>
                                      <p:cBhvr>
                                        <p:cTn id="148" dur="1" fill="hold">
                                          <p:stCondLst>
                                            <p:cond delay="0"/>
                                          </p:stCondLst>
                                        </p:cTn>
                                        <p:tgtEl>
                                          <p:spTgt spid="50"/>
                                        </p:tgtEl>
                                        <p:attrNameLst>
                                          <p:attrName>style.visibility</p:attrName>
                                        </p:attrNameLst>
                                      </p:cBhvr>
                                      <p:to>
                                        <p:strVal val="visible"/>
                                      </p:to>
                                    </p:set>
                                    <p:anim calcmode="lin" valueType="num">
                                      <p:cBhvr>
                                        <p:cTn id="149" dur="500" fill="hold"/>
                                        <p:tgtEl>
                                          <p:spTgt spid="50"/>
                                        </p:tgtEl>
                                        <p:attrNameLst>
                                          <p:attrName>ppt_w</p:attrName>
                                        </p:attrNameLst>
                                      </p:cBhvr>
                                      <p:tavLst>
                                        <p:tav tm="0">
                                          <p:val>
                                            <p:fltVal val="0"/>
                                          </p:val>
                                        </p:tav>
                                        <p:tav tm="100000">
                                          <p:val>
                                            <p:strVal val="#ppt_w"/>
                                          </p:val>
                                        </p:tav>
                                      </p:tavLst>
                                    </p:anim>
                                    <p:anim calcmode="lin" valueType="num">
                                      <p:cBhvr>
                                        <p:cTn id="150" dur="500" fill="hold"/>
                                        <p:tgtEl>
                                          <p:spTgt spid="50"/>
                                        </p:tgtEl>
                                        <p:attrNameLst>
                                          <p:attrName>ppt_h</p:attrName>
                                        </p:attrNameLst>
                                      </p:cBhvr>
                                      <p:tavLst>
                                        <p:tav tm="0">
                                          <p:val>
                                            <p:fltVal val="0"/>
                                          </p:val>
                                        </p:tav>
                                        <p:tav tm="100000">
                                          <p:val>
                                            <p:strVal val="#ppt_h"/>
                                          </p:val>
                                        </p:tav>
                                      </p:tavLst>
                                    </p:anim>
                                    <p:animEffect transition="in" filter="fade">
                                      <p:cBhvr>
                                        <p:cTn id="151" dur="500"/>
                                        <p:tgtEl>
                                          <p:spTgt spid="50"/>
                                        </p:tgtEl>
                                      </p:cBhvr>
                                    </p:animEffect>
                                  </p:childTnLst>
                                </p:cTn>
                              </p:par>
                            </p:childTnLst>
                          </p:cTn>
                        </p:par>
                        <p:par>
                          <p:cTn id="152" fill="hold">
                            <p:stCondLst>
                              <p:cond delay="13500"/>
                            </p:stCondLst>
                            <p:childTnLst>
                              <p:par>
                                <p:cTn id="153" presetID="2" presetClass="entr" presetSubtype="8" accel="50000" decel="50000" fill="hold" grpId="0" nodeType="afterEffect">
                                  <p:stCondLst>
                                    <p:cond delay="0"/>
                                  </p:stCondLst>
                                  <p:childTnLst>
                                    <p:set>
                                      <p:cBhvr>
                                        <p:cTn id="154" dur="1" fill="hold">
                                          <p:stCondLst>
                                            <p:cond delay="0"/>
                                          </p:stCondLst>
                                        </p:cTn>
                                        <p:tgtEl>
                                          <p:spTgt spid="48"/>
                                        </p:tgtEl>
                                        <p:attrNameLst>
                                          <p:attrName>style.visibility</p:attrName>
                                        </p:attrNameLst>
                                      </p:cBhvr>
                                      <p:to>
                                        <p:strVal val="visible"/>
                                      </p:to>
                                    </p:set>
                                    <p:anim calcmode="lin" valueType="num">
                                      <p:cBhvr additive="base">
                                        <p:cTn id="155" dur="500" fill="hold"/>
                                        <p:tgtEl>
                                          <p:spTgt spid="48"/>
                                        </p:tgtEl>
                                        <p:attrNameLst>
                                          <p:attrName>ppt_x</p:attrName>
                                        </p:attrNameLst>
                                      </p:cBhvr>
                                      <p:tavLst>
                                        <p:tav tm="0">
                                          <p:val>
                                            <p:strVal val="0-#ppt_w/2"/>
                                          </p:val>
                                        </p:tav>
                                        <p:tav tm="100000">
                                          <p:val>
                                            <p:strVal val="#ppt_x"/>
                                          </p:val>
                                        </p:tav>
                                      </p:tavLst>
                                    </p:anim>
                                    <p:anim calcmode="lin" valueType="num">
                                      <p:cBhvr additive="base">
                                        <p:cTn id="156" dur="500" fill="hold"/>
                                        <p:tgtEl>
                                          <p:spTgt spid="48"/>
                                        </p:tgtEl>
                                        <p:attrNameLst>
                                          <p:attrName>ppt_y</p:attrName>
                                        </p:attrNameLst>
                                      </p:cBhvr>
                                      <p:tavLst>
                                        <p:tav tm="0">
                                          <p:val>
                                            <p:strVal val="#ppt_y"/>
                                          </p:val>
                                        </p:tav>
                                        <p:tav tm="100000">
                                          <p:val>
                                            <p:strVal val="#ppt_y"/>
                                          </p:val>
                                        </p:tav>
                                      </p:tavLst>
                                    </p:anim>
                                  </p:childTnLst>
                                </p:cTn>
                              </p:par>
                              <p:par>
                                <p:cTn id="157" presetID="53" presetClass="entr" presetSubtype="0" fill="hold" grpId="0" nodeType="withEffect">
                                  <p:stCondLst>
                                    <p:cond delay="0"/>
                                  </p:stCondLst>
                                  <p:childTnLst>
                                    <p:set>
                                      <p:cBhvr>
                                        <p:cTn id="158" dur="1" fill="hold">
                                          <p:stCondLst>
                                            <p:cond delay="0"/>
                                          </p:stCondLst>
                                        </p:cTn>
                                        <p:tgtEl>
                                          <p:spTgt spid="51"/>
                                        </p:tgtEl>
                                        <p:attrNameLst>
                                          <p:attrName>style.visibility</p:attrName>
                                        </p:attrNameLst>
                                      </p:cBhvr>
                                      <p:to>
                                        <p:strVal val="visible"/>
                                      </p:to>
                                    </p:set>
                                    <p:anim calcmode="lin" valueType="num">
                                      <p:cBhvr>
                                        <p:cTn id="159" dur="500" fill="hold"/>
                                        <p:tgtEl>
                                          <p:spTgt spid="51"/>
                                        </p:tgtEl>
                                        <p:attrNameLst>
                                          <p:attrName>ppt_w</p:attrName>
                                        </p:attrNameLst>
                                      </p:cBhvr>
                                      <p:tavLst>
                                        <p:tav tm="0">
                                          <p:val>
                                            <p:fltVal val="0"/>
                                          </p:val>
                                        </p:tav>
                                        <p:tav tm="100000">
                                          <p:val>
                                            <p:strVal val="#ppt_w"/>
                                          </p:val>
                                        </p:tav>
                                      </p:tavLst>
                                    </p:anim>
                                    <p:anim calcmode="lin" valueType="num">
                                      <p:cBhvr>
                                        <p:cTn id="160" dur="500" fill="hold"/>
                                        <p:tgtEl>
                                          <p:spTgt spid="51"/>
                                        </p:tgtEl>
                                        <p:attrNameLst>
                                          <p:attrName>ppt_h</p:attrName>
                                        </p:attrNameLst>
                                      </p:cBhvr>
                                      <p:tavLst>
                                        <p:tav tm="0">
                                          <p:val>
                                            <p:fltVal val="0"/>
                                          </p:val>
                                        </p:tav>
                                        <p:tav tm="100000">
                                          <p:val>
                                            <p:strVal val="#ppt_h"/>
                                          </p:val>
                                        </p:tav>
                                      </p:tavLst>
                                    </p:anim>
                                    <p:animEffect transition="in" filter="fade">
                                      <p:cBhvr>
                                        <p:cTn id="161" dur="500"/>
                                        <p:tgtEl>
                                          <p:spTgt spid="51"/>
                                        </p:tgtEl>
                                      </p:cBhvr>
                                    </p:animEffect>
                                  </p:childTnLst>
                                </p:cTn>
                              </p:par>
                            </p:childTnLst>
                          </p:cTn>
                        </p:par>
                        <p:par>
                          <p:cTn id="162" fill="hold">
                            <p:stCondLst>
                              <p:cond delay="14000"/>
                            </p:stCondLst>
                            <p:childTnLst>
                              <p:par>
                                <p:cTn id="163" presetID="2" presetClass="entr" presetSubtype="8" accel="50000" decel="50000" fill="hold" grpId="0" nodeType="afterEffect">
                                  <p:stCondLst>
                                    <p:cond delay="0"/>
                                  </p:stCondLst>
                                  <p:childTnLst>
                                    <p:set>
                                      <p:cBhvr>
                                        <p:cTn id="164" dur="1" fill="hold">
                                          <p:stCondLst>
                                            <p:cond delay="0"/>
                                          </p:stCondLst>
                                        </p:cTn>
                                        <p:tgtEl>
                                          <p:spTgt spid="49"/>
                                        </p:tgtEl>
                                        <p:attrNameLst>
                                          <p:attrName>style.visibility</p:attrName>
                                        </p:attrNameLst>
                                      </p:cBhvr>
                                      <p:to>
                                        <p:strVal val="visible"/>
                                      </p:to>
                                    </p:set>
                                    <p:anim calcmode="lin" valueType="num">
                                      <p:cBhvr additive="base">
                                        <p:cTn id="165" dur="500" fill="hold"/>
                                        <p:tgtEl>
                                          <p:spTgt spid="49"/>
                                        </p:tgtEl>
                                        <p:attrNameLst>
                                          <p:attrName>ppt_x</p:attrName>
                                        </p:attrNameLst>
                                      </p:cBhvr>
                                      <p:tavLst>
                                        <p:tav tm="0">
                                          <p:val>
                                            <p:strVal val="0-#ppt_w/2"/>
                                          </p:val>
                                        </p:tav>
                                        <p:tav tm="100000">
                                          <p:val>
                                            <p:strVal val="#ppt_x"/>
                                          </p:val>
                                        </p:tav>
                                      </p:tavLst>
                                    </p:anim>
                                    <p:anim calcmode="lin" valueType="num">
                                      <p:cBhvr additive="base">
                                        <p:cTn id="166" dur="500" fill="hold"/>
                                        <p:tgtEl>
                                          <p:spTgt spid="49"/>
                                        </p:tgtEl>
                                        <p:attrNameLst>
                                          <p:attrName>ppt_y</p:attrName>
                                        </p:attrNameLst>
                                      </p:cBhvr>
                                      <p:tavLst>
                                        <p:tav tm="0">
                                          <p:val>
                                            <p:strVal val="#ppt_y"/>
                                          </p:val>
                                        </p:tav>
                                        <p:tav tm="100000">
                                          <p:val>
                                            <p:strVal val="#ppt_y"/>
                                          </p:val>
                                        </p:tav>
                                      </p:tavLst>
                                    </p:anim>
                                  </p:childTnLst>
                                </p:cTn>
                              </p:par>
                              <p:par>
                                <p:cTn id="167" presetID="53" presetClass="entr" presetSubtype="0" fill="hold" grpId="0" nodeType="withEffect">
                                  <p:stCondLst>
                                    <p:cond delay="0"/>
                                  </p:stCondLst>
                                  <p:childTnLst>
                                    <p:set>
                                      <p:cBhvr>
                                        <p:cTn id="168" dur="1" fill="hold">
                                          <p:stCondLst>
                                            <p:cond delay="0"/>
                                          </p:stCondLst>
                                        </p:cTn>
                                        <p:tgtEl>
                                          <p:spTgt spid="52"/>
                                        </p:tgtEl>
                                        <p:attrNameLst>
                                          <p:attrName>style.visibility</p:attrName>
                                        </p:attrNameLst>
                                      </p:cBhvr>
                                      <p:to>
                                        <p:strVal val="visible"/>
                                      </p:to>
                                    </p:set>
                                    <p:anim calcmode="lin" valueType="num">
                                      <p:cBhvr>
                                        <p:cTn id="169" dur="500" fill="hold"/>
                                        <p:tgtEl>
                                          <p:spTgt spid="52"/>
                                        </p:tgtEl>
                                        <p:attrNameLst>
                                          <p:attrName>ppt_w</p:attrName>
                                        </p:attrNameLst>
                                      </p:cBhvr>
                                      <p:tavLst>
                                        <p:tav tm="0">
                                          <p:val>
                                            <p:fltVal val="0"/>
                                          </p:val>
                                        </p:tav>
                                        <p:tav tm="100000">
                                          <p:val>
                                            <p:strVal val="#ppt_w"/>
                                          </p:val>
                                        </p:tav>
                                      </p:tavLst>
                                    </p:anim>
                                    <p:anim calcmode="lin" valueType="num">
                                      <p:cBhvr>
                                        <p:cTn id="170" dur="500" fill="hold"/>
                                        <p:tgtEl>
                                          <p:spTgt spid="52"/>
                                        </p:tgtEl>
                                        <p:attrNameLst>
                                          <p:attrName>ppt_h</p:attrName>
                                        </p:attrNameLst>
                                      </p:cBhvr>
                                      <p:tavLst>
                                        <p:tav tm="0">
                                          <p:val>
                                            <p:fltVal val="0"/>
                                          </p:val>
                                        </p:tav>
                                        <p:tav tm="100000">
                                          <p:val>
                                            <p:strVal val="#ppt_h"/>
                                          </p:val>
                                        </p:tav>
                                      </p:tavLst>
                                    </p:anim>
                                    <p:animEffect transition="in" filter="fade">
                                      <p:cBhvr>
                                        <p:cTn id="171" dur="500"/>
                                        <p:tgtEl>
                                          <p:spTgt spid="52"/>
                                        </p:tgtEl>
                                      </p:cBhvr>
                                    </p:animEffect>
                                  </p:childTnLst>
                                </p:cTn>
                              </p:par>
                            </p:childTnLst>
                          </p:cTn>
                        </p:par>
                        <p:par>
                          <p:cTn id="172" fill="hold">
                            <p:stCondLst>
                              <p:cond delay="14500"/>
                            </p:stCondLst>
                            <p:childTnLst>
                              <p:par>
                                <p:cTn id="173" presetID="53" presetClass="entr" presetSubtype="0" fill="hold" grpId="0" nodeType="afterEffect">
                                  <p:stCondLst>
                                    <p:cond delay="0"/>
                                  </p:stCondLst>
                                  <p:childTnLst>
                                    <p:set>
                                      <p:cBhvr>
                                        <p:cTn id="174" dur="1" fill="hold">
                                          <p:stCondLst>
                                            <p:cond delay="0"/>
                                          </p:stCondLst>
                                        </p:cTn>
                                        <p:tgtEl>
                                          <p:spTgt spid="39"/>
                                        </p:tgtEl>
                                        <p:attrNameLst>
                                          <p:attrName>style.visibility</p:attrName>
                                        </p:attrNameLst>
                                      </p:cBhvr>
                                      <p:to>
                                        <p:strVal val="visible"/>
                                      </p:to>
                                    </p:set>
                                    <p:anim calcmode="lin" valueType="num">
                                      <p:cBhvr>
                                        <p:cTn id="175" dur="500" fill="hold"/>
                                        <p:tgtEl>
                                          <p:spTgt spid="39"/>
                                        </p:tgtEl>
                                        <p:attrNameLst>
                                          <p:attrName>ppt_w</p:attrName>
                                        </p:attrNameLst>
                                      </p:cBhvr>
                                      <p:tavLst>
                                        <p:tav tm="0">
                                          <p:val>
                                            <p:fltVal val="0"/>
                                          </p:val>
                                        </p:tav>
                                        <p:tav tm="100000">
                                          <p:val>
                                            <p:strVal val="#ppt_w"/>
                                          </p:val>
                                        </p:tav>
                                      </p:tavLst>
                                    </p:anim>
                                    <p:anim calcmode="lin" valueType="num">
                                      <p:cBhvr>
                                        <p:cTn id="176" dur="500" fill="hold"/>
                                        <p:tgtEl>
                                          <p:spTgt spid="39"/>
                                        </p:tgtEl>
                                        <p:attrNameLst>
                                          <p:attrName>ppt_h</p:attrName>
                                        </p:attrNameLst>
                                      </p:cBhvr>
                                      <p:tavLst>
                                        <p:tav tm="0">
                                          <p:val>
                                            <p:fltVal val="0"/>
                                          </p:val>
                                        </p:tav>
                                        <p:tav tm="100000">
                                          <p:val>
                                            <p:strVal val="#ppt_h"/>
                                          </p:val>
                                        </p:tav>
                                      </p:tavLst>
                                    </p:anim>
                                    <p:animEffect transition="in" filter="fade">
                                      <p:cBhvr>
                                        <p:cTn id="177" dur="500"/>
                                        <p:tgtEl>
                                          <p:spTgt spid="39"/>
                                        </p:tgtEl>
                                      </p:cBhvr>
                                    </p:animEffect>
                                  </p:childTnLst>
                                </p:cTn>
                              </p:par>
                            </p:childTnLst>
                          </p:cTn>
                        </p:par>
                        <p:par>
                          <p:cTn id="178" fill="hold">
                            <p:stCondLst>
                              <p:cond delay="15000"/>
                            </p:stCondLst>
                            <p:childTnLst>
                              <p:par>
                                <p:cTn id="179" presetID="2" presetClass="entr" presetSubtype="2" accel="50000" decel="50000" fill="hold" grpId="0" nodeType="afterEffect">
                                  <p:stCondLst>
                                    <p:cond delay="0"/>
                                  </p:stCondLst>
                                  <p:childTnLst>
                                    <p:set>
                                      <p:cBhvr>
                                        <p:cTn id="180" dur="1" fill="hold">
                                          <p:stCondLst>
                                            <p:cond delay="0"/>
                                          </p:stCondLst>
                                        </p:cTn>
                                        <p:tgtEl>
                                          <p:spTgt spid="40"/>
                                        </p:tgtEl>
                                        <p:attrNameLst>
                                          <p:attrName>style.visibility</p:attrName>
                                        </p:attrNameLst>
                                      </p:cBhvr>
                                      <p:to>
                                        <p:strVal val="visible"/>
                                      </p:to>
                                    </p:set>
                                    <p:anim calcmode="lin" valueType="num">
                                      <p:cBhvr additive="base">
                                        <p:cTn id="181" dur="500" fill="hold"/>
                                        <p:tgtEl>
                                          <p:spTgt spid="40"/>
                                        </p:tgtEl>
                                        <p:attrNameLst>
                                          <p:attrName>ppt_x</p:attrName>
                                        </p:attrNameLst>
                                      </p:cBhvr>
                                      <p:tavLst>
                                        <p:tav tm="0">
                                          <p:val>
                                            <p:strVal val="1+#ppt_w/2"/>
                                          </p:val>
                                        </p:tav>
                                        <p:tav tm="100000">
                                          <p:val>
                                            <p:strVal val="#ppt_x"/>
                                          </p:val>
                                        </p:tav>
                                      </p:tavLst>
                                    </p:anim>
                                    <p:anim calcmode="lin" valueType="num">
                                      <p:cBhvr additive="base">
                                        <p:cTn id="182" dur="500" fill="hold"/>
                                        <p:tgtEl>
                                          <p:spTgt spid="40"/>
                                        </p:tgtEl>
                                        <p:attrNameLst>
                                          <p:attrName>ppt_y</p:attrName>
                                        </p:attrNameLst>
                                      </p:cBhvr>
                                      <p:tavLst>
                                        <p:tav tm="0">
                                          <p:val>
                                            <p:strVal val="#ppt_y"/>
                                          </p:val>
                                        </p:tav>
                                        <p:tav tm="100000">
                                          <p:val>
                                            <p:strVal val="#ppt_y"/>
                                          </p:val>
                                        </p:tav>
                                      </p:tavLst>
                                    </p:anim>
                                  </p:childTnLst>
                                </p:cTn>
                              </p:par>
                              <p:par>
                                <p:cTn id="183" presetID="53" presetClass="entr" presetSubtype="0" fill="hold" grpId="0" nodeType="withEffect">
                                  <p:stCondLst>
                                    <p:cond delay="0"/>
                                  </p:stCondLst>
                                  <p:childTnLst>
                                    <p:set>
                                      <p:cBhvr>
                                        <p:cTn id="184" dur="1" fill="hold">
                                          <p:stCondLst>
                                            <p:cond delay="0"/>
                                          </p:stCondLst>
                                        </p:cTn>
                                        <p:tgtEl>
                                          <p:spTgt spid="43"/>
                                        </p:tgtEl>
                                        <p:attrNameLst>
                                          <p:attrName>style.visibility</p:attrName>
                                        </p:attrNameLst>
                                      </p:cBhvr>
                                      <p:to>
                                        <p:strVal val="visible"/>
                                      </p:to>
                                    </p:set>
                                    <p:anim calcmode="lin" valueType="num">
                                      <p:cBhvr>
                                        <p:cTn id="185" dur="500" fill="hold"/>
                                        <p:tgtEl>
                                          <p:spTgt spid="43"/>
                                        </p:tgtEl>
                                        <p:attrNameLst>
                                          <p:attrName>ppt_w</p:attrName>
                                        </p:attrNameLst>
                                      </p:cBhvr>
                                      <p:tavLst>
                                        <p:tav tm="0">
                                          <p:val>
                                            <p:fltVal val="0"/>
                                          </p:val>
                                        </p:tav>
                                        <p:tav tm="100000">
                                          <p:val>
                                            <p:strVal val="#ppt_w"/>
                                          </p:val>
                                        </p:tav>
                                      </p:tavLst>
                                    </p:anim>
                                    <p:anim calcmode="lin" valueType="num">
                                      <p:cBhvr>
                                        <p:cTn id="186" dur="500" fill="hold"/>
                                        <p:tgtEl>
                                          <p:spTgt spid="43"/>
                                        </p:tgtEl>
                                        <p:attrNameLst>
                                          <p:attrName>ppt_h</p:attrName>
                                        </p:attrNameLst>
                                      </p:cBhvr>
                                      <p:tavLst>
                                        <p:tav tm="0">
                                          <p:val>
                                            <p:fltVal val="0"/>
                                          </p:val>
                                        </p:tav>
                                        <p:tav tm="100000">
                                          <p:val>
                                            <p:strVal val="#ppt_h"/>
                                          </p:val>
                                        </p:tav>
                                      </p:tavLst>
                                    </p:anim>
                                    <p:animEffect transition="in" filter="fade">
                                      <p:cBhvr>
                                        <p:cTn id="187" dur="500"/>
                                        <p:tgtEl>
                                          <p:spTgt spid="43"/>
                                        </p:tgtEl>
                                      </p:cBhvr>
                                    </p:animEffect>
                                  </p:childTnLst>
                                </p:cTn>
                              </p:par>
                            </p:childTnLst>
                          </p:cTn>
                        </p:par>
                        <p:par>
                          <p:cTn id="188" fill="hold">
                            <p:stCondLst>
                              <p:cond delay="15500"/>
                            </p:stCondLst>
                            <p:childTnLst>
                              <p:par>
                                <p:cTn id="189" presetID="2" presetClass="entr" presetSubtype="2" accel="50000" decel="50000" fill="hold" grpId="0" nodeType="afterEffect">
                                  <p:stCondLst>
                                    <p:cond delay="0"/>
                                  </p:stCondLst>
                                  <p:childTnLst>
                                    <p:set>
                                      <p:cBhvr>
                                        <p:cTn id="190" dur="1" fill="hold">
                                          <p:stCondLst>
                                            <p:cond delay="0"/>
                                          </p:stCondLst>
                                        </p:cTn>
                                        <p:tgtEl>
                                          <p:spTgt spid="41"/>
                                        </p:tgtEl>
                                        <p:attrNameLst>
                                          <p:attrName>style.visibility</p:attrName>
                                        </p:attrNameLst>
                                      </p:cBhvr>
                                      <p:to>
                                        <p:strVal val="visible"/>
                                      </p:to>
                                    </p:set>
                                    <p:anim calcmode="lin" valueType="num">
                                      <p:cBhvr additive="base">
                                        <p:cTn id="191" dur="500" fill="hold"/>
                                        <p:tgtEl>
                                          <p:spTgt spid="41"/>
                                        </p:tgtEl>
                                        <p:attrNameLst>
                                          <p:attrName>ppt_x</p:attrName>
                                        </p:attrNameLst>
                                      </p:cBhvr>
                                      <p:tavLst>
                                        <p:tav tm="0">
                                          <p:val>
                                            <p:strVal val="1+#ppt_w/2"/>
                                          </p:val>
                                        </p:tav>
                                        <p:tav tm="100000">
                                          <p:val>
                                            <p:strVal val="#ppt_x"/>
                                          </p:val>
                                        </p:tav>
                                      </p:tavLst>
                                    </p:anim>
                                    <p:anim calcmode="lin" valueType="num">
                                      <p:cBhvr additive="base">
                                        <p:cTn id="192" dur="500" fill="hold"/>
                                        <p:tgtEl>
                                          <p:spTgt spid="41"/>
                                        </p:tgtEl>
                                        <p:attrNameLst>
                                          <p:attrName>ppt_y</p:attrName>
                                        </p:attrNameLst>
                                      </p:cBhvr>
                                      <p:tavLst>
                                        <p:tav tm="0">
                                          <p:val>
                                            <p:strVal val="#ppt_y"/>
                                          </p:val>
                                        </p:tav>
                                        <p:tav tm="100000">
                                          <p:val>
                                            <p:strVal val="#ppt_y"/>
                                          </p:val>
                                        </p:tav>
                                      </p:tavLst>
                                    </p:anim>
                                  </p:childTnLst>
                                </p:cTn>
                              </p:par>
                              <p:par>
                                <p:cTn id="193" presetID="53" presetClass="entr" presetSubtype="0" fill="hold" grpId="0" nodeType="withEffect">
                                  <p:stCondLst>
                                    <p:cond delay="0"/>
                                  </p:stCondLst>
                                  <p:childTnLst>
                                    <p:set>
                                      <p:cBhvr>
                                        <p:cTn id="194" dur="1" fill="hold">
                                          <p:stCondLst>
                                            <p:cond delay="0"/>
                                          </p:stCondLst>
                                        </p:cTn>
                                        <p:tgtEl>
                                          <p:spTgt spid="44"/>
                                        </p:tgtEl>
                                        <p:attrNameLst>
                                          <p:attrName>style.visibility</p:attrName>
                                        </p:attrNameLst>
                                      </p:cBhvr>
                                      <p:to>
                                        <p:strVal val="visible"/>
                                      </p:to>
                                    </p:set>
                                    <p:anim calcmode="lin" valueType="num">
                                      <p:cBhvr>
                                        <p:cTn id="195" dur="500" fill="hold"/>
                                        <p:tgtEl>
                                          <p:spTgt spid="44"/>
                                        </p:tgtEl>
                                        <p:attrNameLst>
                                          <p:attrName>ppt_w</p:attrName>
                                        </p:attrNameLst>
                                      </p:cBhvr>
                                      <p:tavLst>
                                        <p:tav tm="0">
                                          <p:val>
                                            <p:fltVal val="0"/>
                                          </p:val>
                                        </p:tav>
                                        <p:tav tm="100000">
                                          <p:val>
                                            <p:strVal val="#ppt_w"/>
                                          </p:val>
                                        </p:tav>
                                      </p:tavLst>
                                    </p:anim>
                                    <p:anim calcmode="lin" valueType="num">
                                      <p:cBhvr>
                                        <p:cTn id="196" dur="500" fill="hold"/>
                                        <p:tgtEl>
                                          <p:spTgt spid="44"/>
                                        </p:tgtEl>
                                        <p:attrNameLst>
                                          <p:attrName>ppt_h</p:attrName>
                                        </p:attrNameLst>
                                      </p:cBhvr>
                                      <p:tavLst>
                                        <p:tav tm="0">
                                          <p:val>
                                            <p:fltVal val="0"/>
                                          </p:val>
                                        </p:tav>
                                        <p:tav tm="100000">
                                          <p:val>
                                            <p:strVal val="#ppt_h"/>
                                          </p:val>
                                        </p:tav>
                                      </p:tavLst>
                                    </p:anim>
                                    <p:animEffect transition="in" filter="fade">
                                      <p:cBhvr>
                                        <p:cTn id="197" dur="500"/>
                                        <p:tgtEl>
                                          <p:spTgt spid="44"/>
                                        </p:tgtEl>
                                      </p:cBhvr>
                                    </p:animEffect>
                                  </p:childTnLst>
                                </p:cTn>
                              </p:par>
                            </p:childTnLst>
                          </p:cTn>
                        </p:par>
                        <p:par>
                          <p:cTn id="198" fill="hold">
                            <p:stCondLst>
                              <p:cond delay="16000"/>
                            </p:stCondLst>
                            <p:childTnLst>
                              <p:par>
                                <p:cTn id="199" presetID="2" presetClass="entr" presetSubtype="2" accel="50000" decel="50000" fill="hold" grpId="0" nodeType="afterEffect">
                                  <p:stCondLst>
                                    <p:cond delay="0"/>
                                  </p:stCondLst>
                                  <p:childTnLst>
                                    <p:set>
                                      <p:cBhvr>
                                        <p:cTn id="200" dur="1" fill="hold">
                                          <p:stCondLst>
                                            <p:cond delay="0"/>
                                          </p:stCondLst>
                                        </p:cTn>
                                        <p:tgtEl>
                                          <p:spTgt spid="42"/>
                                        </p:tgtEl>
                                        <p:attrNameLst>
                                          <p:attrName>style.visibility</p:attrName>
                                        </p:attrNameLst>
                                      </p:cBhvr>
                                      <p:to>
                                        <p:strVal val="visible"/>
                                      </p:to>
                                    </p:set>
                                    <p:anim calcmode="lin" valueType="num">
                                      <p:cBhvr additive="base">
                                        <p:cTn id="201" dur="500" fill="hold"/>
                                        <p:tgtEl>
                                          <p:spTgt spid="42"/>
                                        </p:tgtEl>
                                        <p:attrNameLst>
                                          <p:attrName>ppt_x</p:attrName>
                                        </p:attrNameLst>
                                      </p:cBhvr>
                                      <p:tavLst>
                                        <p:tav tm="0">
                                          <p:val>
                                            <p:strVal val="1+#ppt_w/2"/>
                                          </p:val>
                                        </p:tav>
                                        <p:tav tm="100000">
                                          <p:val>
                                            <p:strVal val="#ppt_x"/>
                                          </p:val>
                                        </p:tav>
                                      </p:tavLst>
                                    </p:anim>
                                    <p:anim calcmode="lin" valueType="num">
                                      <p:cBhvr additive="base">
                                        <p:cTn id="202" dur="500" fill="hold"/>
                                        <p:tgtEl>
                                          <p:spTgt spid="42"/>
                                        </p:tgtEl>
                                        <p:attrNameLst>
                                          <p:attrName>ppt_y</p:attrName>
                                        </p:attrNameLst>
                                      </p:cBhvr>
                                      <p:tavLst>
                                        <p:tav tm="0">
                                          <p:val>
                                            <p:strVal val="#ppt_y"/>
                                          </p:val>
                                        </p:tav>
                                        <p:tav tm="100000">
                                          <p:val>
                                            <p:strVal val="#ppt_y"/>
                                          </p:val>
                                        </p:tav>
                                      </p:tavLst>
                                    </p:anim>
                                  </p:childTnLst>
                                </p:cTn>
                              </p:par>
                              <p:par>
                                <p:cTn id="203" presetID="53" presetClass="entr" presetSubtype="0" fill="hold" grpId="0" nodeType="withEffect">
                                  <p:stCondLst>
                                    <p:cond delay="0"/>
                                  </p:stCondLst>
                                  <p:childTnLst>
                                    <p:set>
                                      <p:cBhvr>
                                        <p:cTn id="204" dur="1" fill="hold">
                                          <p:stCondLst>
                                            <p:cond delay="0"/>
                                          </p:stCondLst>
                                        </p:cTn>
                                        <p:tgtEl>
                                          <p:spTgt spid="45"/>
                                        </p:tgtEl>
                                        <p:attrNameLst>
                                          <p:attrName>style.visibility</p:attrName>
                                        </p:attrNameLst>
                                      </p:cBhvr>
                                      <p:to>
                                        <p:strVal val="visible"/>
                                      </p:to>
                                    </p:set>
                                    <p:anim calcmode="lin" valueType="num">
                                      <p:cBhvr>
                                        <p:cTn id="205" dur="500" fill="hold"/>
                                        <p:tgtEl>
                                          <p:spTgt spid="45"/>
                                        </p:tgtEl>
                                        <p:attrNameLst>
                                          <p:attrName>ppt_w</p:attrName>
                                        </p:attrNameLst>
                                      </p:cBhvr>
                                      <p:tavLst>
                                        <p:tav tm="0">
                                          <p:val>
                                            <p:fltVal val="0"/>
                                          </p:val>
                                        </p:tav>
                                        <p:tav tm="100000">
                                          <p:val>
                                            <p:strVal val="#ppt_w"/>
                                          </p:val>
                                        </p:tav>
                                      </p:tavLst>
                                    </p:anim>
                                    <p:anim calcmode="lin" valueType="num">
                                      <p:cBhvr>
                                        <p:cTn id="206" dur="500" fill="hold"/>
                                        <p:tgtEl>
                                          <p:spTgt spid="45"/>
                                        </p:tgtEl>
                                        <p:attrNameLst>
                                          <p:attrName>ppt_h</p:attrName>
                                        </p:attrNameLst>
                                      </p:cBhvr>
                                      <p:tavLst>
                                        <p:tav tm="0">
                                          <p:val>
                                            <p:fltVal val="0"/>
                                          </p:val>
                                        </p:tav>
                                        <p:tav tm="100000">
                                          <p:val>
                                            <p:strVal val="#ppt_h"/>
                                          </p:val>
                                        </p:tav>
                                      </p:tavLst>
                                    </p:anim>
                                    <p:animEffect transition="in" filter="fade">
                                      <p:cBhvr>
                                        <p:cTn id="20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3" grpId="0" animBg="1"/>
      <p:bldP spid="1054" grpId="0" animBg="1"/>
      <p:bldP spid="1055" grpId="0" animBg="1"/>
      <p:bldP spid="1056" grpId="0" animBg="1"/>
      <p:bldP spid="1057" grpId="0" animBg="1"/>
      <p:bldP spid="1058" grpId="0" animBg="1"/>
      <p:bldP spid="1059" grpId="0" animBg="1"/>
      <p:bldP spid="14" grpId="0" animBg="1"/>
      <p:bldP spid="16" grpId="0"/>
      <p:bldP spid="17" grpId="0"/>
      <p:bldP spid="18" grpId="0"/>
      <p:bldP spid="19" grpId="0"/>
      <p:bldP spid="21" grpId="0"/>
      <p:bldP spid="22" grpId="0" animBg="1"/>
      <p:bldP spid="23" grpId="0" animBg="1"/>
      <p:bldP spid="24" grpId="0" animBg="1"/>
      <p:bldP spid="25" grpId="0"/>
      <p:bldP spid="28" grpId="0"/>
      <p:bldP spid="29" grpId="0" animBg="1"/>
      <p:bldP spid="31" grpId="0" animBg="1"/>
      <p:bldP spid="32" grpId="0" animBg="1"/>
      <p:bldP spid="33" grpId="0"/>
      <p:bldP spid="34" grpId="0"/>
      <p:bldP spid="35" grpId="0"/>
      <p:bldP spid="39" grpId="0"/>
      <p:bldP spid="40" grpId="0" animBg="1"/>
      <p:bldP spid="41" grpId="0" animBg="1"/>
      <p:bldP spid="42" grpId="0" animBg="1"/>
      <p:bldP spid="43" grpId="0"/>
      <p:bldP spid="44" grpId="0"/>
      <p:bldP spid="45" grpId="0"/>
      <p:bldP spid="46" grpId="0"/>
      <p:bldP spid="47" grpId="0" animBg="1"/>
      <p:bldP spid="48" grpId="0" animBg="1"/>
      <p:bldP spid="49" grpId="0" animBg="1"/>
      <p:bldP spid="50" grpId="0"/>
      <p:bldP spid="51" grpId="0"/>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Hexagon 4"/>
          <p:cNvSpPr/>
          <p:nvPr/>
        </p:nvSpPr>
        <p:spPr>
          <a:xfrm>
            <a:off x="2096984" y="3338516"/>
            <a:ext cx="2315969" cy="1996523"/>
          </a:xfrm>
          <a:prstGeom prst="hexagon">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98" dirty="0">
              <a:latin typeface="Arial" panose="020B0604020202020204" pitchFamily="34" charset="0"/>
              <a:cs typeface="Arial" panose="020B0604020202020204" pitchFamily="34" charset="0"/>
            </a:endParaRPr>
          </a:p>
        </p:txBody>
      </p:sp>
      <p:sp>
        <p:nvSpPr>
          <p:cNvPr id="7" name="Hexagon 6"/>
          <p:cNvSpPr/>
          <p:nvPr/>
        </p:nvSpPr>
        <p:spPr>
          <a:xfrm>
            <a:off x="7832414" y="2263466"/>
            <a:ext cx="2315969" cy="1996523"/>
          </a:xfrm>
          <a:prstGeom prst="hexagon">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98" dirty="0">
              <a:latin typeface="Arial" panose="020B0604020202020204" pitchFamily="34" charset="0"/>
              <a:cs typeface="Arial" panose="020B0604020202020204" pitchFamily="34" charset="0"/>
            </a:endParaRPr>
          </a:p>
        </p:txBody>
      </p:sp>
      <p:sp>
        <p:nvSpPr>
          <p:cNvPr id="8" name="Hexagon 7"/>
          <p:cNvSpPr/>
          <p:nvPr/>
        </p:nvSpPr>
        <p:spPr>
          <a:xfrm>
            <a:off x="4007673" y="2264007"/>
            <a:ext cx="2315969" cy="1996523"/>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98" dirty="0">
              <a:latin typeface="Arial" panose="020B0604020202020204" pitchFamily="34" charset="0"/>
              <a:cs typeface="Arial" panose="020B0604020202020204" pitchFamily="34" charset="0"/>
            </a:endParaRPr>
          </a:p>
        </p:txBody>
      </p:sp>
      <p:sp>
        <p:nvSpPr>
          <p:cNvPr id="11" name="Hexagon 10"/>
          <p:cNvSpPr/>
          <p:nvPr/>
        </p:nvSpPr>
        <p:spPr>
          <a:xfrm>
            <a:off x="5919468" y="3300358"/>
            <a:ext cx="2315969" cy="1996523"/>
          </a:xfrm>
          <a:prstGeom prst="hexagon">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98" dirty="0">
              <a:latin typeface="Arial" panose="020B0604020202020204" pitchFamily="34" charset="0"/>
              <a:cs typeface="Arial" panose="020B0604020202020204" pitchFamily="34" charset="0"/>
            </a:endParaRPr>
          </a:p>
        </p:txBody>
      </p:sp>
      <p:sp>
        <p:nvSpPr>
          <p:cNvPr id="13" name="Freeform 83"/>
          <p:cNvSpPr>
            <a:spLocks/>
          </p:cNvSpPr>
          <p:nvPr/>
        </p:nvSpPr>
        <p:spPr bwMode="auto">
          <a:xfrm>
            <a:off x="2969018" y="3830678"/>
            <a:ext cx="571896" cy="571896"/>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4" name="Freeform 23"/>
          <p:cNvSpPr>
            <a:spLocks noEditPoints="1"/>
          </p:cNvSpPr>
          <p:nvPr/>
        </p:nvSpPr>
        <p:spPr bwMode="auto">
          <a:xfrm>
            <a:off x="4899358" y="2783112"/>
            <a:ext cx="532597" cy="532595"/>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47" y="21"/>
              </a:cxn>
              <a:cxn ang="0">
                <a:pos x="51" y="16"/>
              </a:cxn>
              <a:cxn ang="0">
                <a:pos x="45" y="19"/>
              </a:cxn>
              <a:cxn ang="0">
                <a:pos x="39" y="16"/>
              </a:cxn>
              <a:cxn ang="0">
                <a:pos x="31" y="24"/>
              </a:cxn>
              <a:cxn ang="0">
                <a:pos x="31" y="26"/>
              </a:cxn>
              <a:cxn ang="0">
                <a:pos x="14" y="17"/>
              </a:cxn>
              <a:cxn ang="0">
                <a:pos x="12" y="22"/>
              </a:cxn>
              <a:cxn ang="0">
                <a:pos x="16" y="29"/>
              </a:cxn>
              <a:cxn ang="0">
                <a:pos x="12" y="28"/>
              </a:cxn>
              <a:cxn ang="0">
                <a:pos x="12" y="28"/>
              </a:cxn>
              <a:cxn ang="0">
                <a:pos x="19" y="36"/>
              </a:cxn>
              <a:cxn ang="0">
                <a:pos x="17" y="36"/>
              </a:cxn>
              <a:cxn ang="0">
                <a:pos x="15" y="36"/>
              </a:cxn>
              <a:cxn ang="0">
                <a:pos x="23" y="42"/>
              </a:cxn>
              <a:cxn ang="0">
                <a:pos x="13" y="46"/>
              </a:cxn>
              <a:cxn ang="0">
                <a:pos x="11" y="46"/>
              </a:cxn>
              <a:cxn ang="0">
                <a:pos x="24" y="49"/>
              </a:cxn>
              <a:cxn ang="0">
                <a:pos x="48" y="25"/>
              </a:cxn>
              <a:cxn ang="0">
                <a:pos x="48" y="24"/>
              </a:cxn>
              <a:cxn ang="0">
                <a:pos x="52" y="20"/>
              </a:cxn>
              <a:cxn ang="0">
                <a:pos x="47" y="21"/>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47" y="21"/>
                </a:moveTo>
                <a:cubicBezTo>
                  <a:pt x="49" y="20"/>
                  <a:pt x="50" y="18"/>
                  <a:pt x="51" y="16"/>
                </a:cubicBezTo>
                <a:cubicBezTo>
                  <a:pt x="49" y="17"/>
                  <a:pt x="47" y="18"/>
                  <a:pt x="45" y="19"/>
                </a:cubicBezTo>
                <a:cubicBezTo>
                  <a:pt x="44" y="17"/>
                  <a:pt x="42" y="16"/>
                  <a:pt x="39" y="16"/>
                </a:cubicBezTo>
                <a:cubicBezTo>
                  <a:pt x="35" y="16"/>
                  <a:pt x="31" y="20"/>
                  <a:pt x="31" y="24"/>
                </a:cubicBezTo>
                <a:cubicBezTo>
                  <a:pt x="31" y="25"/>
                  <a:pt x="31" y="26"/>
                  <a:pt x="31" y="26"/>
                </a:cubicBezTo>
                <a:cubicBezTo>
                  <a:pt x="24" y="26"/>
                  <a:pt x="18" y="23"/>
                  <a:pt x="14" y="17"/>
                </a:cubicBezTo>
                <a:cubicBezTo>
                  <a:pt x="13" y="19"/>
                  <a:pt x="12" y="20"/>
                  <a:pt x="12" y="22"/>
                </a:cubicBezTo>
                <a:cubicBezTo>
                  <a:pt x="12" y="25"/>
                  <a:pt x="14" y="27"/>
                  <a:pt x="16" y="29"/>
                </a:cubicBezTo>
                <a:cubicBezTo>
                  <a:pt x="15" y="29"/>
                  <a:pt x="13" y="28"/>
                  <a:pt x="12" y="28"/>
                </a:cubicBezTo>
                <a:cubicBezTo>
                  <a:pt x="12" y="28"/>
                  <a:pt x="12" y="28"/>
                  <a:pt x="12" y="28"/>
                </a:cubicBezTo>
                <a:cubicBezTo>
                  <a:pt x="12" y="32"/>
                  <a:pt x="15" y="35"/>
                  <a:pt x="19" y="36"/>
                </a:cubicBezTo>
                <a:cubicBezTo>
                  <a:pt x="18" y="36"/>
                  <a:pt x="18" y="36"/>
                  <a:pt x="17" y="36"/>
                </a:cubicBezTo>
                <a:cubicBezTo>
                  <a:pt x="16" y="36"/>
                  <a:pt x="16" y="36"/>
                  <a:pt x="15" y="36"/>
                </a:cubicBezTo>
                <a:cubicBezTo>
                  <a:pt x="16" y="39"/>
                  <a:pt x="20" y="42"/>
                  <a:pt x="23" y="42"/>
                </a:cubicBezTo>
                <a:cubicBezTo>
                  <a:pt x="20" y="44"/>
                  <a:pt x="17" y="46"/>
                  <a:pt x="13" y="46"/>
                </a:cubicBezTo>
                <a:cubicBezTo>
                  <a:pt x="12" y="46"/>
                  <a:pt x="11" y="46"/>
                  <a:pt x="11" y="46"/>
                </a:cubicBezTo>
                <a:cubicBezTo>
                  <a:pt x="14" y="48"/>
                  <a:pt x="19" y="49"/>
                  <a:pt x="24" y="49"/>
                </a:cubicBezTo>
                <a:cubicBezTo>
                  <a:pt x="39" y="49"/>
                  <a:pt x="48" y="36"/>
                  <a:pt x="48" y="25"/>
                </a:cubicBezTo>
                <a:cubicBezTo>
                  <a:pt x="48" y="25"/>
                  <a:pt x="48" y="25"/>
                  <a:pt x="48" y="24"/>
                </a:cubicBezTo>
                <a:cubicBezTo>
                  <a:pt x="49" y="23"/>
                  <a:pt x="51" y="22"/>
                  <a:pt x="52" y="20"/>
                </a:cubicBezTo>
                <a:cubicBezTo>
                  <a:pt x="50" y="20"/>
                  <a:pt x="49" y="21"/>
                  <a:pt x="47" y="21"/>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5" name="Freeform 104"/>
          <p:cNvSpPr>
            <a:spLocks noEditPoints="1"/>
          </p:cNvSpPr>
          <p:nvPr/>
        </p:nvSpPr>
        <p:spPr bwMode="auto">
          <a:xfrm>
            <a:off x="8704449" y="2750246"/>
            <a:ext cx="571894" cy="571894"/>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15" y="11"/>
              </a:cxn>
              <a:cxn ang="0">
                <a:pos x="9" y="16"/>
              </a:cxn>
              <a:cxn ang="0">
                <a:pos x="15" y="20"/>
              </a:cxn>
              <a:cxn ang="0">
                <a:pos x="15" y="20"/>
              </a:cxn>
              <a:cxn ang="0">
                <a:pos x="20" y="16"/>
              </a:cxn>
              <a:cxn ang="0">
                <a:pos x="15" y="11"/>
              </a:cxn>
              <a:cxn ang="0">
                <a:pos x="19" y="52"/>
              </a:cxn>
              <a:cxn ang="0">
                <a:pos x="19" y="24"/>
              </a:cxn>
              <a:cxn ang="0">
                <a:pos x="10" y="24"/>
              </a:cxn>
              <a:cxn ang="0">
                <a:pos x="10" y="52"/>
              </a:cxn>
              <a:cxn ang="0">
                <a:pos x="19" y="52"/>
              </a:cxn>
              <a:cxn ang="0">
                <a:pos x="53" y="52"/>
              </a:cxn>
              <a:cxn ang="0">
                <a:pos x="53" y="36"/>
              </a:cxn>
              <a:cxn ang="0">
                <a:pos x="42" y="24"/>
              </a:cxn>
              <a:cxn ang="0">
                <a:pos x="34" y="28"/>
              </a:cxn>
              <a:cxn ang="0">
                <a:pos x="34" y="28"/>
              </a:cxn>
              <a:cxn ang="0">
                <a:pos x="34" y="24"/>
              </a:cxn>
              <a:cxn ang="0">
                <a:pos x="24" y="24"/>
              </a:cxn>
              <a:cxn ang="0">
                <a:pos x="24" y="52"/>
              </a:cxn>
              <a:cxn ang="0">
                <a:pos x="34" y="52"/>
              </a:cxn>
              <a:cxn ang="0">
                <a:pos x="34" y="37"/>
              </a:cxn>
              <a:cxn ang="0">
                <a:pos x="34" y="34"/>
              </a:cxn>
              <a:cxn ang="0">
                <a:pos x="39" y="31"/>
              </a:cxn>
              <a:cxn ang="0">
                <a:pos x="43" y="37"/>
              </a:cxn>
              <a:cxn ang="0">
                <a:pos x="43" y="52"/>
              </a:cxn>
              <a:cxn ang="0">
                <a:pos x="53" y="52"/>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15" y="11"/>
                </a:moveTo>
                <a:cubicBezTo>
                  <a:pt x="12" y="11"/>
                  <a:pt x="9" y="13"/>
                  <a:pt x="9" y="16"/>
                </a:cubicBezTo>
                <a:cubicBezTo>
                  <a:pt x="9" y="18"/>
                  <a:pt x="11" y="20"/>
                  <a:pt x="15" y="20"/>
                </a:cubicBezTo>
                <a:cubicBezTo>
                  <a:pt x="15" y="20"/>
                  <a:pt x="15" y="20"/>
                  <a:pt x="15" y="20"/>
                </a:cubicBezTo>
                <a:cubicBezTo>
                  <a:pt x="18" y="20"/>
                  <a:pt x="20" y="18"/>
                  <a:pt x="20" y="16"/>
                </a:cubicBezTo>
                <a:cubicBezTo>
                  <a:pt x="20" y="13"/>
                  <a:pt x="18" y="11"/>
                  <a:pt x="15" y="11"/>
                </a:cubicBezTo>
                <a:close/>
                <a:moveTo>
                  <a:pt x="19" y="52"/>
                </a:moveTo>
                <a:cubicBezTo>
                  <a:pt x="19" y="24"/>
                  <a:pt x="19" y="24"/>
                  <a:pt x="19" y="24"/>
                </a:cubicBezTo>
                <a:cubicBezTo>
                  <a:pt x="10" y="24"/>
                  <a:pt x="10" y="24"/>
                  <a:pt x="10" y="24"/>
                </a:cubicBezTo>
                <a:cubicBezTo>
                  <a:pt x="10" y="52"/>
                  <a:pt x="10" y="52"/>
                  <a:pt x="10" y="52"/>
                </a:cubicBezTo>
                <a:lnTo>
                  <a:pt x="19" y="52"/>
                </a:lnTo>
                <a:close/>
                <a:moveTo>
                  <a:pt x="53" y="52"/>
                </a:moveTo>
                <a:cubicBezTo>
                  <a:pt x="53" y="36"/>
                  <a:pt x="53" y="36"/>
                  <a:pt x="53" y="36"/>
                </a:cubicBezTo>
                <a:cubicBezTo>
                  <a:pt x="53" y="28"/>
                  <a:pt x="48" y="24"/>
                  <a:pt x="42" y="24"/>
                </a:cubicBezTo>
                <a:cubicBezTo>
                  <a:pt x="37" y="24"/>
                  <a:pt x="35" y="26"/>
                  <a:pt x="34" y="28"/>
                </a:cubicBezTo>
                <a:cubicBezTo>
                  <a:pt x="34" y="28"/>
                  <a:pt x="34" y="28"/>
                  <a:pt x="34" y="28"/>
                </a:cubicBezTo>
                <a:cubicBezTo>
                  <a:pt x="34" y="24"/>
                  <a:pt x="34" y="24"/>
                  <a:pt x="34" y="24"/>
                </a:cubicBezTo>
                <a:cubicBezTo>
                  <a:pt x="24" y="24"/>
                  <a:pt x="24" y="24"/>
                  <a:pt x="24" y="24"/>
                </a:cubicBezTo>
                <a:cubicBezTo>
                  <a:pt x="24" y="24"/>
                  <a:pt x="24" y="27"/>
                  <a:pt x="24" y="52"/>
                </a:cubicBezTo>
                <a:cubicBezTo>
                  <a:pt x="34" y="52"/>
                  <a:pt x="34" y="52"/>
                  <a:pt x="34" y="52"/>
                </a:cubicBezTo>
                <a:cubicBezTo>
                  <a:pt x="34" y="37"/>
                  <a:pt x="34" y="37"/>
                  <a:pt x="34" y="37"/>
                </a:cubicBezTo>
                <a:cubicBezTo>
                  <a:pt x="34" y="36"/>
                  <a:pt x="34" y="35"/>
                  <a:pt x="34" y="34"/>
                </a:cubicBezTo>
                <a:cubicBezTo>
                  <a:pt x="35" y="33"/>
                  <a:pt x="36" y="31"/>
                  <a:pt x="39" y="31"/>
                </a:cubicBezTo>
                <a:cubicBezTo>
                  <a:pt x="42" y="31"/>
                  <a:pt x="43" y="33"/>
                  <a:pt x="43" y="37"/>
                </a:cubicBezTo>
                <a:cubicBezTo>
                  <a:pt x="43" y="52"/>
                  <a:pt x="43" y="52"/>
                  <a:pt x="43" y="52"/>
                </a:cubicBezTo>
                <a:lnTo>
                  <a:pt x="53" y="52"/>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6" name="Freeform 211"/>
          <p:cNvSpPr>
            <a:spLocks noEditPoints="1"/>
          </p:cNvSpPr>
          <p:nvPr/>
        </p:nvSpPr>
        <p:spPr bwMode="auto">
          <a:xfrm>
            <a:off x="6809024" y="3825867"/>
            <a:ext cx="536852" cy="532595"/>
          </a:xfrm>
          <a:custGeom>
            <a:avLst/>
            <a:gdLst/>
            <a:ahLst/>
            <a:cxnLst>
              <a:cxn ang="0">
                <a:pos x="58" y="50"/>
              </a:cxn>
              <a:cxn ang="0">
                <a:pos x="51" y="58"/>
              </a:cxn>
              <a:cxn ang="0">
                <a:pos x="7" y="58"/>
              </a:cxn>
              <a:cxn ang="0">
                <a:pos x="0" y="50"/>
              </a:cxn>
              <a:cxn ang="0">
                <a:pos x="0" y="7"/>
              </a:cxn>
              <a:cxn ang="0">
                <a:pos x="7" y="0"/>
              </a:cxn>
              <a:cxn ang="0">
                <a:pos x="51" y="0"/>
              </a:cxn>
              <a:cxn ang="0">
                <a:pos x="58" y="7"/>
              </a:cxn>
              <a:cxn ang="0">
                <a:pos x="58" y="50"/>
              </a:cxn>
              <a:cxn ang="0">
                <a:pos x="51" y="24"/>
              </a:cxn>
              <a:cxn ang="0">
                <a:pos x="46" y="24"/>
              </a:cxn>
              <a:cxn ang="0">
                <a:pos x="47" y="29"/>
              </a:cxn>
              <a:cxn ang="0">
                <a:pos x="29" y="47"/>
              </a:cxn>
              <a:cxn ang="0">
                <a:pos x="11" y="29"/>
              </a:cxn>
              <a:cxn ang="0">
                <a:pos x="12" y="24"/>
              </a:cxn>
              <a:cxn ang="0">
                <a:pos x="6" y="24"/>
              </a:cxn>
              <a:cxn ang="0">
                <a:pos x="6" y="49"/>
              </a:cxn>
              <a:cxn ang="0">
                <a:pos x="9" y="51"/>
              </a:cxn>
              <a:cxn ang="0">
                <a:pos x="49" y="51"/>
              </a:cxn>
              <a:cxn ang="0">
                <a:pos x="51" y="49"/>
              </a:cxn>
              <a:cxn ang="0">
                <a:pos x="51" y="24"/>
              </a:cxn>
              <a:cxn ang="0">
                <a:pos x="29" y="17"/>
              </a:cxn>
              <a:cxn ang="0">
                <a:pos x="17" y="29"/>
              </a:cxn>
              <a:cxn ang="0">
                <a:pos x="29" y="40"/>
              </a:cxn>
              <a:cxn ang="0">
                <a:pos x="41" y="29"/>
              </a:cxn>
              <a:cxn ang="0">
                <a:pos x="29" y="17"/>
              </a:cxn>
              <a:cxn ang="0">
                <a:pos x="51" y="9"/>
              </a:cxn>
              <a:cxn ang="0">
                <a:pos x="49" y="6"/>
              </a:cxn>
              <a:cxn ang="0">
                <a:pos x="42" y="6"/>
              </a:cxn>
              <a:cxn ang="0">
                <a:pos x="40" y="9"/>
              </a:cxn>
              <a:cxn ang="0">
                <a:pos x="40" y="15"/>
              </a:cxn>
              <a:cxn ang="0">
                <a:pos x="42" y="18"/>
              </a:cxn>
              <a:cxn ang="0">
                <a:pos x="49" y="18"/>
              </a:cxn>
              <a:cxn ang="0">
                <a:pos x="51" y="15"/>
              </a:cxn>
              <a:cxn ang="0">
                <a:pos x="51" y="9"/>
              </a:cxn>
            </a:cxnLst>
            <a:rect l="0" t="0" r="r" b="b"/>
            <a:pathLst>
              <a:path w="58" h="58">
                <a:moveTo>
                  <a:pt x="58" y="50"/>
                </a:moveTo>
                <a:cubicBezTo>
                  <a:pt x="58" y="54"/>
                  <a:pt x="55" y="58"/>
                  <a:pt x="51" y="58"/>
                </a:cubicBezTo>
                <a:cubicBezTo>
                  <a:pt x="7" y="58"/>
                  <a:pt x="7" y="58"/>
                  <a:pt x="7" y="58"/>
                </a:cubicBezTo>
                <a:cubicBezTo>
                  <a:pt x="3" y="58"/>
                  <a:pt x="0" y="54"/>
                  <a:pt x="0" y="50"/>
                </a:cubicBezTo>
                <a:cubicBezTo>
                  <a:pt x="0" y="7"/>
                  <a:pt x="0" y="7"/>
                  <a:pt x="0" y="7"/>
                </a:cubicBezTo>
                <a:cubicBezTo>
                  <a:pt x="0" y="3"/>
                  <a:pt x="3" y="0"/>
                  <a:pt x="7" y="0"/>
                </a:cubicBezTo>
                <a:cubicBezTo>
                  <a:pt x="51" y="0"/>
                  <a:pt x="51" y="0"/>
                  <a:pt x="51" y="0"/>
                </a:cubicBezTo>
                <a:cubicBezTo>
                  <a:pt x="55" y="0"/>
                  <a:pt x="58" y="3"/>
                  <a:pt x="58" y="7"/>
                </a:cubicBezTo>
                <a:lnTo>
                  <a:pt x="58" y="50"/>
                </a:lnTo>
                <a:close/>
                <a:moveTo>
                  <a:pt x="51" y="24"/>
                </a:moveTo>
                <a:cubicBezTo>
                  <a:pt x="46" y="24"/>
                  <a:pt x="46" y="24"/>
                  <a:pt x="46" y="24"/>
                </a:cubicBezTo>
                <a:cubicBezTo>
                  <a:pt x="47" y="26"/>
                  <a:pt x="47" y="27"/>
                  <a:pt x="47" y="29"/>
                </a:cubicBezTo>
                <a:cubicBezTo>
                  <a:pt x="47" y="39"/>
                  <a:pt x="39" y="47"/>
                  <a:pt x="29" y="47"/>
                </a:cubicBezTo>
                <a:cubicBezTo>
                  <a:pt x="19" y="47"/>
                  <a:pt x="11" y="39"/>
                  <a:pt x="11" y="29"/>
                </a:cubicBezTo>
                <a:cubicBezTo>
                  <a:pt x="11" y="27"/>
                  <a:pt x="11" y="26"/>
                  <a:pt x="12" y="24"/>
                </a:cubicBezTo>
                <a:cubicBezTo>
                  <a:pt x="6" y="24"/>
                  <a:pt x="6" y="24"/>
                  <a:pt x="6" y="24"/>
                </a:cubicBezTo>
                <a:cubicBezTo>
                  <a:pt x="6" y="49"/>
                  <a:pt x="6" y="49"/>
                  <a:pt x="6" y="49"/>
                </a:cubicBezTo>
                <a:cubicBezTo>
                  <a:pt x="6" y="50"/>
                  <a:pt x="7" y="51"/>
                  <a:pt x="9" y="51"/>
                </a:cubicBezTo>
                <a:cubicBezTo>
                  <a:pt x="49" y="51"/>
                  <a:pt x="49" y="51"/>
                  <a:pt x="49" y="51"/>
                </a:cubicBezTo>
                <a:cubicBezTo>
                  <a:pt x="50" y="51"/>
                  <a:pt x="51" y="50"/>
                  <a:pt x="51" y="49"/>
                </a:cubicBezTo>
                <a:lnTo>
                  <a:pt x="51" y="24"/>
                </a:lnTo>
                <a:close/>
                <a:moveTo>
                  <a:pt x="29" y="17"/>
                </a:moveTo>
                <a:cubicBezTo>
                  <a:pt x="23" y="17"/>
                  <a:pt x="17" y="22"/>
                  <a:pt x="17" y="29"/>
                </a:cubicBezTo>
                <a:cubicBezTo>
                  <a:pt x="17" y="35"/>
                  <a:pt x="23" y="40"/>
                  <a:pt x="29" y="40"/>
                </a:cubicBezTo>
                <a:cubicBezTo>
                  <a:pt x="35" y="40"/>
                  <a:pt x="41" y="35"/>
                  <a:pt x="41" y="29"/>
                </a:cubicBezTo>
                <a:cubicBezTo>
                  <a:pt x="41" y="22"/>
                  <a:pt x="35" y="17"/>
                  <a:pt x="29" y="17"/>
                </a:cubicBezTo>
                <a:close/>
                <a:moveTo>
                  <a:pt x="51" y="9"/>
                </a:moveTo>
                <a:cubicBezTo>
                  <a:pt x="51" y="7"/>
                  <a:pt x="50" y="6"/>
                  <a:pt x="49" y="6"/>
                </a:cubicBezTo>
                <a:cubicBezTo>
                  <a:pt x="42" y="6"/>
                  <a:pt x="42" y="6"/>
                  <a:pt x="42" y="6"/>
                </a:cubicBezTo>
                <a:cubicBezTo>
                  <a:pt x="41" y="6"/>
                  <a:pt x="40" y="7"/>
                  <a:pt x="40" y="9"/>
                </a:cubicBezTo>
                <a:cubicBezTo>
                  <a:pt x="40" y="15"/>
                  <a:pt x="40" y="15"/>
                  <a:pt x="40" y="15"/>
                </a:cubicBezTo>
                <a:cubicBezTo>
                  <a:pt x="40" y="16"/>
                  <a:pt x="41" y="18"/>
                  <a:pt x="42" y="18"/>
                </a:cubicBezTo>
                <a:cubicBezTo>
                  <a:pt x="49" y="18"/>
                  <a:pt x="49" y="18"/>
                  <a:pt x="49" y="18"/>
                </a:cubicBezTo>
                <a:cubicBezTo>
                  <a:pt x="50" y="18"/>
                  <a:pt x="51" y="16"/>
                  <a:pt x="51" y="15"/>
                </a:cubicBezTo>
                <a:lnTo>
                  <a:pt x="51" y="9"/>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7" name="TextBox 16"/>
          <p:cNvSpPr txBox="1"/>
          <p:nvPr/>
        </p:nvSpPr>
        <p:spPr>
          <a:xfrm>
            <a:off x="2697122" y="4502238"/>
            <a:ext cx="1115690" cy="287130"/>
          </a:xfrm>
          <a:prstGeom prst="rect">
            <a:avLst/>
          </a:prstGeom>
          <a:noFill/>
        </p:spPr>
        <p:txBody>
          <a:bodyPr wrap="none" lIns="0" tIns="0" rIns="0" bIns="0" rtlCol="0">
            <a:spAutoFit/>
          </a:bodyPr>
          <a:lstStyle/>
          <a:p>
            <a:pPr algn="ctr"/>
            <a:r>
              <a:rPr lang="en-US" sz="1866" b="1" dirty="0">
                <a:solidFill>
                  <a:schemeClr val="bg1"/>
                </a:solidFill>
                <a:latin typeface="Arial" panose="020B0604020202020204" pitchFamily="34" charset="0"/>
                <a:cs typeface="Arial" panose="020B0604020202020204" pitchFamily="34" charset="0"/>
              </a:rPr>
              <a:t>Facebook</a:t>
            </a:r>
          </a:p>
        </p:txBody>
      </p:sp>
      <p:sp>
        <p:nvSpPr>
          <p:cNvPr id="19" name="TextBox 18"/>
          <p:cNvSpPr txBox="1"/>
          <p:nvPr/>
        </p:nvSpPr>
        <p:spPr>
          <a:xfrm>
            <a:off x="4782603" y="3397426"/>
            <a:ext cx="766107" cy="287130"/>
          </a:xfrm>
          <a:prstGeom prst="rect">
            <a:avLst/>
          </a:prstGeom>
          <a:noFill/>
        </p:spPr>
        <p:txBody>
          <a:bodyPr wrap="none" lIns="0" tIns="0" rIns="0" bIns="0" rtlCol="0">
            <a:spAutoFit/>
          </a:bodyPr>
          <a:lstStyle/>
          <a:p>
            <a:pPr algn="ctr"/>
            <a:r>
              <a:rPr lang="en-US" sz="1866" b="1" dirty="0">
                <a:solidFill>
                  <a:schemeClr val="bg1"/>
                </a:solidFill>
                <a:latin typeface="Arial" panose="020B0604020202020204" pitchFamily="34" charset="0"/>
                <a:cs typeface="Arial" panose="020B0604020202020204" pitchFamily="34" charset="0"/>
              </a:rPr>
              <a:t>Twitter</a:t>
            </a:r>
          </a:p>
        </p:txBody>
      </p:sp>
      <p:sp>
        <p:nvSpPr>
          <p:cNvPr id="20" name="TextBox 19"/>
          <p:cNvSpPr txBox="1"/>
          <p:nvPr/>
        </p:nvSpPr>
        <p:spPr>
          <a:xfrm>
            <a:off x="8483473" y="3405645"/>
            <a:ext cx="981038" cy="287130"/>
          </a:xfrm>
          <a:prstGeom prst="rect">
            <a:avLst/>
          </a:prstGeom>
          <a:noFill/>
        </p:spPr>
        <p:txBody>
          <a:bodyPr wrap="none" lIns="0" tIns="0" rIns="0" bIns="0" rtlCol="0">
            <a:spAutoFit/>
          </a:bodyPr>
          <a:lstStyle/>
          <a:p>
            <a:pPr algn="ctr"/>
            <a:r>
              <a:rPr lang="en-US" sz="1866" b="1" dirty="0">
                <a:solidFill>
                  <a:schemeClr val="bg1"/>
                </a:solidFill>
                <a:latin typeface="Arial" panose="020B0604020202020204" pitchFamily="34" charset="0"/>
                <a:cs typeface="Arial" panose="020B0604020202020204" pitchFamily="34" charset="0"/>
              </a:rPr>
              <a:t>LinkedIn</a:t>
            </a:r>
          </a:p>
        </p:txBody>
      </p:sp>
      <p:sp>
        <p:nvSpPr>
          <p:cNvPr id="21" name="TextBox 20"/>
          <p:cNvSpPr txBox="1"/>
          <p:nvPr/>
        </p:nvSpPr>
        <p:spPr>
          <a:xfrm>
            <a:off x="6518459" y="4445290"/>
            <a:ext cx="1142941" cy="287130"/>
          </a:xfrm>
          <a:prstGeom prst="rect">
            <a:avLst/>
          </a:prstGeom>
          <a:noFill/>
        </p:spPr>
        <p:txBody>
          <a:bodyPr wrap="none" lIns="0" tIns="0" rIns="0" bIns="0" rtlCol="0">
            <a:spAutoFit/>
          </a:bodyPr>
          <a:lstStyle/>
          <a:p>
            <a:pPr algn="ctr"/>
            <a:r>
              <a:rPr lang="en-US" sz="1866" b="1" dirty="0">
                <a:solidFill>
                  <a:schemeClr val="bg1"/>
                </a:solidFill>
                <a:latin typeface="Arial" panose="020B0604020202020204" pitchFamily="34" charset="0"/>
                <a:cs typeface="Arial" panose="020B0604020202020204" pitchFamily="34" charset="0"/>
              </a:rPr>
              <a:t>Instagram</a:t>
            </a:r>
          </a:p>
        </p:txBody>
      </p:sp>
      <p:grpSp>
        <p:nvGrpSpPr>
          <p:cNvPr id="32" name="Group 31"/>
          <p:cNvGrpSpPr/>
          <p:nvPr/>
        </p:nvGrpSpPr>
        <p:grpSpPr>
          <a:xfrm>
            <a:off x="1877741" y="3396482"/>
            <a:ext cx="821663" cy="821663"/>
            <a:chOff x="2138721" y="2867884"/>
            <a:chExt cx="616408" cy="616408"/>
          </a:xfrm>
        </p:grpSpPr>
        <p:grpSp>
          <p:nvGrpSpPr>
            <p:cNvPr id="4" name="Group 21"/>
            <p:cNvGrpSpPr/>
            <p:nvPr/>
          </p:nvGrpSpPr>
          <p:grpSpPr>
            <a:xfrm>
              <a:off x="2138721" y="2867884"/>
              <a:ext cx="616408" cy="616408"/>
              <a:chOff x="2786183" y="1189182"/>
              <a:chExt cx="921712" cy="921712"/>
            </a:xfrm>
          </p:grpSpPr>
          <p:sp>
            <p:nvSpPr>
              <p:cNvPr id="23" name="Oval 22"/>
              <p:cNvSpPr/>
              <p:nvPr/>
            </p:nvSpPr>
            <p:spPr>
              <a:xfrm>
                <a:off x="2786183" y="1189182"/>
                <a:ext cx="921712" cy="9217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24" name="Oval 23"/>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sp>
          <p:nvSpPr>
            <p:cNvPr id="25" name="Freeform 9"/>
            <p:cNvSpPr>
              <a:spLocks noEditPoints="1"/>
            </p:cNvSpPr>
            <p:nvPr/>
          </p:nvSpPr>
          <p:spPr bwMode="auto">
            <a:xfrm>
              <a:off x="2299058" y="2994314"/>
              <a:ext cx="284074" cy="324058"/>
            </a:xfrm>
            <a:custGeom>
              <a:avLst/>
              <a:gdLst/>
              <a:ahLst/>
              <a:cxnLst>
                <a:cxn ang="0">
                  <a:pos x="128" y="0"/>
                </a:cxn>
                <a:cxn ang="0">
                  <a:pos x="128" y="82"/>
                </a:cxn>
                <a:cxn ang="0">
                  <a:pos x="148" y="109"/>
                </a:cxn>
                <a:cxn ang="0">
                  <a:pos x="146" y="84"/>
                </a:cxn>
                <a:cxn ang="0">
                  <a:pos x="100" y="86"/>
                </a:cxn>
                <a:cxn ang="0">
                  <a:pos x="130" y="106"/>
                </a:cxn>
                <a:cxn ang="0">
                  <a:pos x="155" y="113"/>
                </a:cxn>
                <a:cxn ang="0">
                  <a:pos x="192" y="151"/>
                </a:cxn>
                <a:cxn ang="0">
                  <a:pos x="192" y="76"/>
                </a:cxn>
                <a:cxn ang="0">
                  <a:pos x="130" y="190"/>
                </a:cxn>
                <a:cxn ang="0">
                  <a:pos x="130" y="115"/>
                </a:cxn>
                <a:cxn ang="0">
                  <a:pos x="130" y="190"/>
                </a:cxn>
                <a:cxn ang="0">
                  <a:pos x="114" y="193"/>
                </a:cxn>
                <a:cxn ang="0">
                  <a:pos x="66" y="280"/>
                </a:cxn>
                <a:cxn ang="0">
                  <a:pos x="69" y="281"/>
                </a:cxn>
                <a:cxn ang="0">
                  <a:pos x="191" y="281"/>
                </a:cxn>
                <a:cxn ang="0">
                  <a:pos x="194" y="280"/>
                </a:cxn>
                <a:cxn ang="0">
                  <a:pos x="146" y="193"/>
                </a:cxn>
                <a:cxn ang="0">
                  <a:pos x="177" y="154"/>
                </a:cxn>
                <a:cxn ang="0">
                  <a:pos x="203" y="241"/>
                </a:cxn>
                <a:cxn ang="0">
                  <a:pos x="254" y="242"/>
                </a:cxn>
                <a:cxn ang="0">
                  <a:pos x="256" y="241"/>
                </a:cxn>
                <a:cxn ang="0">
                  <a:pos x="208" y="154"/>
                </a:cxn>
                <a:cxn ang="0">
                  <a:pos x="84" y="145"/>
                </a:cxn>
                <a:cxn ang="0">
                  <a:pos x="102" y="114"/>
                </a:cxn>
                <a:cxn ang="0">
                  <a:pos x="27" y="114"/>
                </a:cxn>
                <a:cxn ang="0">
                  <a:pos x="98" y="186"/>
                </a:cxn>
                <a:cxn ang="0">
                  <a:pos x="80" y="154"/>
                </a:cxn>
                <a:cxn ang="0">
                  <a:pos x="0" y="202"/>
                </a:cxn>
                <a:cxn ang="0">
                  <a:pos x="0" y="242"/>
                </a:cxn>
                <a:cxn ang="0">
                  <a:pos x="57" y="253"/>
                </a:cxn>
                <a:cxn ang="0">
                  <a:pos x="98" y="186"/>
                </a:cxn>
                <a:cxn ang="0">
                  <a:pos x="98" y="186"/>
                </a:cxn>
              </a:cxnLst>
              <a:rect l="0" t="0" r="r" b="b"/>
              <a:pathLst>
                <a:path w="256" h="292">
                  <a:moveTo>
                    <a:pt x="87" y="41"/>
                  </a:moveTo>
                  <a:cubicBezTo>
                    <a:pt x="87" y="18"/>
                    <a:pt x="106" y="0"/>
                    <a:pt x="128" y="0"/>
                  </a:cubicBezTo>
                  <a:cubicBezTo>
                    <a:pt x="151" y="0"/>
                    <a:pt x="169" y="18"/>
                    <a:pt x="169" y="41"/>
                  </a:cubicBezTo>
                  <a:cubicBezTo>
                    <a:pt x="169" y="63"/>
                    <a:pt x="151" y="82"/>
                    <a:pt x="128" y="82"/>
                  </a:cubicBezTo>
                  <a:cubicBezTo>
                    <a:pt x="106" y="82"/>
                    <a:pt x="87" y="63"/>
                    <a:pt x="87" y="41"/>
                  </a:cubicBezTo>
                  <a:close/>
                  <a:moveTo>
                    <a:pt x="148" y="109"/>
                  </a:moveTo>
                  <a:cubicBezTo>
                    <a:pt x="148" y="101"/>
                    <a:pt x="151" y="92"/>
                    <a:pt x="156" y="86"/>
                  </a:cubicBezTo>
                  <a:cubicBezTo>
                    <a:pt x="153" y="85"/>
                    <a:pt x="149" y="84"/>
                    <a:pt x="146" y="84"/>
                  </a:cubicBezTo>
                  <a:cubicBezTo>
                    <a:pt x="111" y="84"/>
                    <a:pt x="111" y="84"/>
                    <a:pt x="111" y="84"/>
                  </a:cubicBezTo>
                  <a:cubicBezTo>
                    <a:pt x="107" y="84"/>
                    <a:pt x="104" y="85"/>
                    <a:pt x="100" y="86"/>
                  </a:cubicBezTo>
                  <a:cubicBezTo>
                    <a:pt x="105" y="93"/>
                    <a:pt x="109" y="102"/>
                    <a:pt x="109" y="111"/>
                  </a:cubicBezTo>
                  <a:cubicBezTo>
                    <a:pt x="115" y="108"/>
                    <a:pt x="122" y="106"/>
                    <a:pt x="130" y="106"/>
                  </a:cubicBezTo>
                  <a:cubicBezTo>
                    <a:pt x="136" y="106"/>
                    <a:pt x="142" y="107"/>
                    <a:pt x="148" y="109"/>
                  </a:cubicBezTo>
                  <a:close/>
                  <a:moveTo>
                    <a:pt x="155" y="113"/>
                  </a:moveTo>
                  <a:cubicBezTo>
                    <a:pt x="167" y="121"/>
                    <a:pt x="175" y="133"/>
                    <a:pt x="176" y="148"/>
                  </a:cubicBezTo>
                  <a:cubicBezTo>
                    <a:pt x="181" y="150"/>
                    <a:pt x="187" y="151"/>
                    <a:pt x="192" y="151"/>
                  </a:cubicBezTo>
                  <a:cubicBezTo>
                    <a:pt x="213" y="151"/>
                    <a:pt x="230" y="134"/>
                    <a:pt x="230" y="114"/>
                  </a:cubicBezTo>
                  <a:cubicBezTo>
                    <a:pt x="230" y="93"/>
                    <a:pt x="213" y="76"/>
                    <a:pt x="192" y="76"/>
                  </a:cubicBezTo>
                  <a:cubicBezTo>
                    <a:pt x="172" y="76"/>
                    <a:pt x="155" y="93"/>
                    <a:pt x="155" y="113"/>
                  </a:cubicBezTo>
                  <a:close/>
                  <a:moveTo>
                    <a:pt x="130" y="190"/>
                  </a:moveTo>
                  <a:cubicBezTo>
                    <a:pt x="151" y="190"/>
                    <a:pt x="168" y="173"/>
                    <a:pt x="168" y="152"/>
                  </a:cubicBezTo>
                  <a:cubicBezTo>
                    <a:pt x="168" y="132"/>
                    <a:pt x="151" y="115"/>
                    <a:pt x="130" y="115"/>
                  </a:cubicBezTo>
                  <a:cubicBezTo>
                    <a:pt x="109" y="115"/>
                    <a:pt x="92" y="132"/>
                    <a:pt x="92" y="152"/>
                  </a:cubicBezTo>
                  <a:cubicBezTo>
                    <a:pt x="92" y="173"/>
                    <a:pt x="109" y="190"/>
                    <a:pt x="130" y="190"/>
                  </a:cubicBezTo>
                  <a:close/>
                  <a:moveTo>
                    <a:pt x="146" y="193"/>
                  </a:moveTo>
                  <a:cubicBezTo>
                    <a:pt x="114" y="193"/>
                    <a:pt x="114" y="193"/>
                    <a:pt x="114" y="193"/>
                  </a:cubicBezTo>
                  <a:cubicBezTo>
                    <a:pt x="88" y="193"/>
                    <a:pt x="66" y="214"/>
                    <a:pt x="66" y="241"/>
                  </a:cubicBezTo>
                  <a:cubicBezTo>
                    <a:pt x="66" y="280"/>
                    <a:pt x="66" y="280"/>
                    <a:pt x="66" y="280"/>
                  </a:cubicBezTo>
                  <a:cubicBezTo>
                    <a:pt x="66" y="280"/>
                    <a:pt x="66" y="280"/>
                    <a:pt x="66" y="280"/>
                  </a:cubicBezTo>
                  <a:cubicBezTo>
                    <a:pt x="69" y="281"/>
                    <a:pt x="69" y="281"/>
                    <a:pt x="69" y="281"/>
                  </a:cubicBezTo>
                  <a:cubicBezTo>
                    <a:pt x="94" y="289"/>
                    <a:pt x="116" y="292"/>
                    <a:pt x="134" y="292"/>
                  </a:cubicBezTo>
                  <a:cubicBezTo>
                    <a:pt x="170" y="292"/>
                    <a:pt x="190" y="282"/>
                    <a:pt x="191" y="281"/>
                  </a:cubicBezTo>
                  <a:cubicBezTo>
                    <a:pt x="194" y="280"/>
                    <a:pt x="194" y="280"/>
                    <a:pt x="194" y="280"/>
                  </a:cubicBezTo>
                  <a:cubicBezTo>
                    <a:pt x="194" y="280"/>
                    <a:pt x="194" y="280"/>
                    <a:pt x="194" y="280"/>
                  </a:cubicBezTo>
                  <a:cubicBezTo>
                    <a:pt x="194" y="241"/>
                    <a:pt x="194" y="241"/>
                    <a:pt x="194" y="241"/>
                  </a:cubicBezTo>
                  <a:cubicBezTo>
                    <a:pt x="194" y="214"/>
                    <a:pt x="173" y="193"/>
                    <a:pt x="146" y="193"/>
                  </a:cubicBezTo>
                  <a:close/>
                  <a:moveTo>
                    <a:pt x="208" y="154"/>
                  </a:moveTo>
                  <a:cubicBezTo>
                    <a:pt x="177" y="154"/>
                    <a:pt x="177" y="154"/>
                    <a:pt x="177" y="154"/>
                  </a:cubicBezTo>
                  <a:cubicBezTo>
                    <a:pt x="176" y="167"/>
                    <a:pt x="171" y="178"/>
                    <a:pt x="162" y="186"/>
                  </a:cubicBezTo>
                  <a:cubicBezTo>
                    <a:pt x="186" y="193"/>
                    <a:pt x="203" y="215"/>
                    <a:pt x="203" y="241"/>
                  </a:cubicBezTo>
                  <a:cubicBezTo>
                    <a:pt x="203" y="253"/>
                    <a:pt x="203" y="253"/>
                    <a:pt x="203" y="253"/>
                  </a:cubicBezTo>
                  <a:cubicBezTo>
                    <a:pt x="234" y="252"/>
                    <a:pt x="252" y="243"/>
                    <a:pt x="254" y="242"/>
                  </a:cubicBezTo>
                  <a:cubicBezTo>
                    <a:pt x="256" y="241"/>
                    <a:pt x="256" y="241"/>
                    <a:pt x="256" y="241"/>
                  </a:cubicBezTo>
                  <a:cubicBezTo>
                    <a:pt x="256" y="241"/>
                    <a:pt x="256" y="241"/>
                    <a:pt x="256" y="241"/>
                  </a:cubicBezTo>
                  <a:cubicBezTo>
                    <a:pt x="256" y="202"/>
                    <a:pt x="256" y="202"/>
                    <a:pt x="256" y="202"/>
                  </a:cubicBezTo>
                  <a:cubicBezTo>
                    <a:pt x="256" y="175"/>
                    <a:pt x="235" y="154"/>
                    <a:pt x="208" y="154"/>
                  </a:cubicBezTo>
                  <a:close/>
                  <a:moveTo>
                    <a:pt x="64" y="151"/>
                  </a:moveTo>
                  <a:cubicBezTo>
                    <a:pt x="71" y="151"/>
                    <a:pt x="78" y="149"/>
                    <a:pt x="84" y="145"/>
                  </a:cubicBezTo>
                  <a:cubicBezTo>
                    <a:pt x="86" y="133"/>
                    <a:pt x="92" y="123"/>
                    <a:pt x="102" y="116"/>
                  </a:cubicBezTo>
                  <a:cubicBezTo>
                    <a:pt x="102" y="115"/>
                    <a:pt x="102" y="114"/>
                    <a:pt x="102" y="114"/>
                  </a:cubicBezTo>
                  <a:cubicBezTo>
                    <a:pt x="102" y="93"/>
                    <a:pt x="85" y="76"/>
                    <a:pt x="64" y="76"/>
                  </a:cubicBezTo>
                  <a:cubicBezTo>
                    <a:pt x="43" y="76"/>
                    <a:pt x="27" y="93"/>
                    <a:pt x="27" y="114"/>
                  </a:cubicBezTo>
                  <a:cubicBezTo>
                    <a:pt x="27" y="134"/>
                    <a:pt x="43" y="151"/>
                    <a:pt x="64" y="151"/>
                  </a:cubicBezTo>
                  <a:close/>
                  <a:moveTo>
                    <a:pt x="98" y="186"/>
                  </a:moveTo>
                  <a:cubicBezTo>
                    <a:pt x="89" y="178"/>
                    <a:pt x="84" y="167"/>
                    <a:pt x="84" y="154"/>
                  </a:cubicBezTo>
                  <a:cubicBezTo>
                    <a:pt x="82" y="154"/>
                    <a:pt x="81" y="154"/>
                    <a:pt x="80" y="154"/>
                  </a:cubicBezTo>
                  <a:cubicBezTo>
                    <a:pt x="48" y="154"/>
                    <a:pt x="48" y="154"/>
                    <a:pt x="48" y="154"/>
                  </a:cubicBezTo>
                  <a:cubicBezTo>
                    <a:pt x="22" y="154"/>
                    <a:pt x="0" y="175"/>
                    <a:pt x="0" y="202"/>
                  </a:cubicBezTo>
                  <a:cubicBezTo>
                    <a:pt x="0" y="241"/>
                    <a:pt x="0" y="241"/>
                    <a:pt x="0" y="241"/>
                  </a:cubicBezTo>
                  <a:cubicBezTo>
                    <a:pt x="0" y="242"/>
                    <a:pt x="0" y="242"/>
                    <a:pt x="0" y="242"/>
                  </a:cubicBezTo>
                  <a:cubicBezTo>
                    <a:pt x="3" y="242"/>
                    <a:pt x="3" y="242"/>
                    <a:pt x="3" y="242"/>
                  </a:cubicBezTo>
                  <a:cubicBezTo>
                    <a:pt x="23" y="249"/>
                    <a:pt x="41" y="252"/>
                    <a:pt x="57" y="253"/>
                  </a:cubicBezTo>
                  <a:cubicBezTo>
                    <a:pt x="57" y="241"/>
                    <a:pt x="57" y="241"/>
                    <a:pt x="57" y="241"/>
                  </a:cubicBezTo>
                  <a:cubicBezTo>
                    <a:pt x="57" y="215"/>
                    <a:pt x="74" y="193"/>
                    <a:pt x="98" y="186"/>
                  </a:cubicBezTo>
                  <a:close/>
                  <a:moveTo>
                    <a:pt x="98" y="186"/>
                  </a:moveTo>
                  <a:cubicBezTo>
                    <a:pt x="98" y="186"/>
                    <a:pt x="98" y="186"/>
                    <a:pt x="98" y="186"/>
                  </a:cubicBezTo>
                </a:path>
              </a:pathLst>
            </a:custGeom>
            <a:blipFill>
              <a:blip r:embed="rId3"/>
              <a:stretch>
                <a:fillRect/>
              </a:stretch>
            </a:bli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33" name="Group 32"/>
          <p:cNvGrpSpPr/>
          <p:nvPr/>
        </p:nvGrpSpPr>
        <p:grpSpPr>
          <a:xfrm>
            <a:off x="4754825" y="1879519"/>
            <a:ext cx="821663" cy="821663"/>
            <a:chOff x="6412691" y="2896967"/>
            <a:chExt cx="616408" cy="616408"/>
          </a:xfrm>
        </p:grpSpPr>
        <p:grpSp>
          <p:nvGrpSpPr>
            <p:cNvPr id="22" name="Group 25"/>
            <p:cNvGrpSpPr/>
            <p:nvPr/>
          </p:nvGrpSpPr>
          <p:grpSpPr>
            <a:xfrm>
              <a:off x="6412691" y="2896967"/>
              <a:ext cx="616408" cy="616408"/>
              <a:chOff x="2786183" y="1189182"/>
              <a:chExt cx="921712" cy="921712"/>
            </a:xfrm>
          </p:grpSpPr>
          <p:sp>
            <p:nvSpPr>
              <p:cNvPr id="27" name="Oval 26"/>
              <p:cNvSpPr/>
              <p:nvPr/>
            </p:nvSpPr>
            <p:spPr>
              <a:xfrm>
                <a:off x="2786183" y="1189182"/>
                <a:ext cx="921712" cy="92171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28" name="Oval 27"/>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grpSp>
          <p:nvGrpSpPr>
            <p:cNvPr id="26" name="Group 28"/>
            <p:cNvGrpSpPr/>
            <p:nvPr/>
          </p:nvGrpSpPr>
          <p:grpSpPr>
            <a:xfrm>
              <a:off x="6566423" y="3063819"/>
              <a:ext cx="319678" cy="300106"/>
              <a:chOff x="504825" y="971550"/>
              <a:chExt cx="1089026" cy="1022350"/>
            </a:xfrm>
            <a:solidFill>
              <a:schemeClr val="accent4"/>
            </a:solidFill>
          </p:grpSpPr>
          <p:sp>
            <p:nvSpPr>
              <p:cNvPr id="30" name="Freeform 29"/>
              <p:cNvSpPr>
                <a:spLocks noEditPoints="1"/>
              </p:cNvSpPr>
              <p:nvPr/>
            </p:nvSpPr>
            <p:spPr bwMode="auto">
              <a:xfrm>
                <a:off x="782638" y="971550"/>
                <a:ext cx="811213" cy="841375"/>
              </a:xfrm>
              <a:custGeom>
                <a:avLst/>
                <a:gdLst/>
                <a:ahLst/>
                <a:cxnLst>
                  <a:cxn ang="0">
                    <a:pos x="0" y="0"/>
                  </a:cxn>
                  <a:cxn ang="0">
                    <a:pos x="0" y="382"/>
                  </a:cxn>
                  <a:cxn ang="0">
                    <a:pos x="286" y="382"/>
                  </a:cxn>
                  <a:cxn ang="0">
                    <a:pos x="420" y="530"/>
                  </a:cxn>
                  <a:cxn ang="0">
                    <a:pos x="420" y="382"/>
                  </a:cxn>
                  <a:cxn ang="0">
                    <a:pos x="511" y="382"/>
                  </a:cxn>
                  <a:cxn ang="0">
                    <a:pos x="511" y="0"/>
                  </a:cxn>
                  <a:cxn ang="0">
                    <a:pos x="0" y="0"/>
                  </a:cxn>
                  <a:cxn ang="0">
                    <a:pos x="0" y="0"/>
                  </a:cxn>
                  <a:cxn ang="0">
                    <a:pos x="0" y="0"/>
                  </a:cxn>
                </a:cxnLst>
                <a:rect l="0" t="0" r="r" b="b"/>
                <a:pathLst>
                  <a:path w="511" h="530">
                    <a:moveTo>
                      <a:pt x="0" y="0"/>
                    </a:moveTo>
                    <a:lnTo>
                      <a:pt x="0" y="382"/>
                    </a:lnTo>
                    <a:lnTo>
                      <a:pt x="286" y="382"/>
                    </a:lnTo>
                    <a:lnTo>
                      <a:pt x="420" y="530"/>
                    </a:lnTo>
                    <a:lnTo>
                      <a:pt x="420" y="382"/>
                    </a:lnTo>
                    <a:lnTo>
                      <a:pt x="511" y="382"/>
                    </a:lnTo>
                    <a:lnTo>
                      <a:pt x="511" y="0"/>
                    </a:lnTo>
                    <a:lnTo>
                      <a:pt x="0" y="0"/>
                    </a:lnTo>
                    <a:close/>
                    <a:moveTo>
                      <a:pt x="0" y="0"/>
                    </a:moveTo>
                    <a:lnTo>
                      <a:pt x="0" y="0"/>
                    </a:lnTo>
                    <a:close/>
                  </a:path>
                </a:pathLst>
              </a:custGeom>
              <a:solidFill>
                <a:schemeClr val="accent2"/>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1" name="Freeform 31"/>
              <p:cNvSpPr>
                <a:spLocks noEditPoints="1"/>
              </p:cNvSpPr>
              <p:nvPr/>
            </p:nvSpPr>
            <p:spPr bwMode="auto">
              <a:xfrm>
                <a:off x="504825" y="1274763"/>
                <a:ext cx="695325" cy="719137"/>
              </a:xfrm>
              <a:custGeom>
                <a:avLst/>
                <a:gdLst/>
                <a:ahLst/>
                <a:cxnLst>
                  <a:cxn ang="0">
                    <a:pos x="426" y="226"/>
                  </a:cxn>
                  <a:cxn ang="0">
                    <a:pos x="139" y="226"/>
                  </a:cxn>
                  <a:cxn ang="0">
                    <a:pos x="139" y="0"/>
                  </a:cxn>
                  <a:cxn ang="0">
                    <a:pos x="0" y="0"/>
                  </a:cxn>
                  <a:cxn ang="0">
                    <a:pos x="0" y="327"/>
                  </a:cxn>
                  <a:cxn ang="0">
                    <a:pos x="79" y="327"/>
                  </a:cxn>
                  <a:cxn ang="0">
                    <a:pos x="79" y="453"/>
                  </a:cxn>
                  <a:cxn ang="0">
                    <a:pos x="192" y="327"/>
                  </a:cxn>
                  <a:cxn ang="0">
                    <a:pos x="438" y="327"/>
                  </a:cxn>
                  <a:cxn ang="0">
                    <a:pos x="438" y="241"/>
                  </a:cxn>
                  <a:cxn ang="0">
                    <a:pos x="426" y="226"/>
                  </a:cxn>
                  <a:cxn ang="0">
                    <a:pos x="426" y="226"/>
                  </a:cxn>
                  <a:cxn ang="0">
                    <a:pos x="426" y="226"/>
                  </a:cxn>
                </a:cxnLst>
                <a:rect l="0" t="0" r="r" b="b"/>
                <a:pathLst>
                  <a:path w="438" h="453">
                    <a:moveTo>
                      <a:pt x="426" y="226"/>
                    </a:moveTo>
                    <a:lnTo>
                      <a:pt x="139" y="226"/>
                    </a:lnTo>
                    <a:lnTo>
                      <a:pt x="139" y="0"/>
                    </a:lnTo>
                    <a:lnTo>
                      <a:pt x="0" y="0"/>
                    </a:lnTo>
                    <a:lnTo>
                      <a:pt x="0" y="327"/>
                    </a:lnTo>
                    <a:lnTo>
                      <a:pt x="79" y="327"/>
                    </a:lnTo>
                    <a:lnTo>
                      <a:pt x="79" y="453"/>
                    </a:lnTo>
                    <a:lnTo>
                      <a:pt x="192" y="327"/>
                    </a:lnTo>
                    <a:lnTo>
                      <a:pt x="438" y="327"/>
                    </a:lnTo>
                    <a:lnTo>
                      <a:pt x="438" y="241"/>
                    </a:lnTo>
                    <a:lnTo>
                      <a:pt x="426" y="226"/>
                    </a:lnTo>
                    <a:close/>
                    <a:moveTo>
                      <a:pt x="426" y="226"/>
                    </a:moveTo>
                    <a:lnTo>
                      <a:pt x="426" y="226"/>
                    </a:lnTo>
                    <a:close/>
                  </a:path>
                </a:pathLst>
              </a:custGeom>
              <a:solidFill>
                <a:schemeClr val="accent2"/>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grpSp>
        <p:nvGrpSpPr>
          <p:cNvPr id="42" name="Group 41"/>
          <p:cNvGrpSpPr/>
          <p:nvPr/>
        </p:nvGrpSpPr>
        <p:grpSpPr>
          <a:xfrm>
            <a:off x="6666620" y="4875314"/>
            <a:ext cx="821663" cy="821663"/>
            <a:chOff x="5664096" y="2537414"/>
            <a:chExt cx="616408" cy="616408"/>
          </a:xfrm>
        </p:grpSpPr>
        <p:grpSp>
          <p:nvGrpSpPr>
            <p:cNvPr id="34" name="Group 33"/>
            <p:cNvGrpSpPr/>
            <p:nvPr/>
          </p:nvGrpSpPr>
          <p:grpSpPr>
            <a:xfrm>
              <a:off x="5664096" y="2537414"/>
              <a:ext cx="616408" cy="616408"/>
              <a:chOff x="2786183" y="1189182"/>
              <a:chExt cx="921712" cy="921712"/>
            </a:xfrm>
          </p:grpSpPr>
          <p:sp>
            <p:nvSpPr>
              <p:cNvPr id="35" name="Oval 34"/>
              <p:cNvSpPr/>
              <p:nvPr/>
            </p:nvSpPr>
            <p:spPr>
              <a:xfrm>
                <a:off x="2786183" y="1189182"/>
                <a:ext cx="921712" cy="92171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36" name="Oval 35"/>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grpSp>
          <p:nvGrpSpPr>
            <p:cNvPr id="37" name="Group 36"/>
            <p:cNvGrpSpPr/>
            <p:nvPr/>
          </p:nvGrpSpPr>
          <p:grpSpPr>
            <a:xfrm>
              <a:off x="5828448" y="2733085"/>
              <a:ext cx="308466" cy="233388"/>
              <a:chOff x="6629400" y="2008188"/>
              <a:chExt cx="600075" cy="454025"/>
            </a:xfrm>
            <a:solidFill>
              <a:schemeClr val="accent3"/>
            </a:solidFill>
          </p:grpSpPr>
          <p:sp>
            <p:nvSpPr>
              <p:cNvPr id="38" name="Freeform 17"/>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close/>
                    <a:moveTo>
                      <a:pt x="354" y="262"/>
                    </a:moveTo>
                    <a:lnTo>
                      <a:pt x="24" y="262"/>
                    </a:lnTo>
                    <a:lnTo>
                      <a:pt x="24" y="24"/>
                    </a:lnTo>
                    <a:lnTo>
                      <a:pt x="354" y="24"/>
                    </a:lnTo>
                    <a:lnTo>
                      <a:pt x="354" y="262"/>
                    </a:lnTo>
                    <a:close/>
                    <a:moveTo>
                      <a:pt x="354" y="262"/>
                    </a:moveTo>
                    <a:lnTo>
                      <a:pt x="354" y="262"/>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9" name="Freeform 18"/>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moveTo>
                      <a:pt x="354" y="262"/>
                    </a:moveTo>
                    <a:lnTo>
                      <a:pt x="24" y="262"/>
                    </a:lnTo>
                    <a:lnTo>
                      <a:pt x="24" y="24"/>
                    </a:lnTo>
                    <a:lnTo>
                      <a:pt x="354" y="24"/>
                    </a:lnTo>
                    <a:lnTo>
                      <a:pt x="354" y="262"/>
                    </a:lnTo>
                    <a:moveTo>
                      <a:pt x="354" y="262"/>
                    </a:moveTo>
                    <a:lnTo>
                      <a:pt x="354" y="262"/>
                    </a:lnTo>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40" name="Freeform 19"/>
              <p:cNvSpPr>
                <a:spLocks noEditPoints="1"/>
              </p:cNvSpPr>
              <p:nvPr/>
            </p:nvSpPr>
            <p:spPr bwMode="auto">
              <a:xfrm>
                <a:off x="7042150" y="2084388"/>
                <a:ext cx="111125" cy="112713"/>
              </a:xfrm>
              <a:custGeom>
                <a:avLst/>
                <a:gdLst/>
                <a:ahLst/>
                <a:cxnLst>
                  <a:cxn ang="0">
                    <a:pos x="29" y="15"/>
                  </a:cxn>
                  <a:cxn ang="0">
                    <a:pos x="15" y="29"/>
                  </a:cxn>
                  <a:cxn ang="0">
                    <a:pos x="0" y="15"/>
                  </a:cxn>
                  <a:cxn ang="0">
                    <a:pos x="15" y="0"/>
                  </a:cxn>
                  <a:cxn ang="0">
                    <a:pos x="29" y="15"/>
                  </a:cxn>
                  <a:cxn ang="0">
                    <a:pos x="29" y="15"/>
                  </a:cxn>
                  <a:cxn ang="0">
                    <a:pos x="29" y="15"/>
                  </a:cxn>
                </a:cxnLst>
                <a:rect l="0" t="0" r="r" b="b"/>
                <a:pathLst>
                  <a:path w="29" h="29">
                    <a:moveTo>
                      <a:pt x="29" y="15"/>
                    </a:moveTo>
                    <a:cubicBezTo>
                      <a:pt x="29" y="23"/>
                      <a:pt x="23" y="29"/>
                      <a:pt x="15" y="29"/>
                    </a:cubicBezTo>
                    <a:cubicBezTo>
                      <a:pt x="7" y="29"/>
                      <a:pt x="0" y="23"/>
                      <a:pt x="0" y="15"/>
                    </a:cubicBezTo>
                    <a:cubicBezTo>
                      <a:pt x="0" y="7"/>
                      <a:pt x="7" y="0"/>
                      <a:pt x="15" y="0"/>
                    </a:cubicBezTo>
                    <a:cubicBezTo>
                      <a:pt x="23" y="0"/>
                      <a:pt x="29" y="7"/>
                      <a:pt x="29" y="15"/>
                    </a:cubicBezTo>
                    <a:close/>
                    <a:moveTo>
                      <a:pt x="29" y="15"/>
                    </a:moveTo>
                    <a:cubicBezTo>
                      <a:pt x="29" y="15"/>
                      <a:pt x="29" y="15"/>
                      <a:pt x="29" y="15"/>
                    </a:cubicBezTo>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41" name="Freeform 20"/>
              <p:cNvSpPr>
                <a:spLocks noEditPoints="1"/>
              </p:cNvSpPr>
              <p:nvPr/>
            </p:nvSpPr>
            <p:spPr bwMode="auto">
              <a:xfrm>
                <a:off x="6705600" y="2122488"/>
                <a:ext cx="455613" cy="266700"/>
              </a:xfrm>
              <a:custGeom>
                <a:avLst/>
                <a:gdLst/>
                <a:ahLst/>
                <a:cxnLst>
                  <a:cxn ang="0">
                    <a:pos x="79" y="29"/>
                  </a:cxn>
                  <a:cxn ang="0">
                    <a:pos x="59" y="48"/>
                  </a:cxn>
                  <a:cxn ang="0">
                    <a:pos x="25" y="0"/>
                  </a:cxn>
                  <a:cxn ang="0">
                    <a:pos x="0" y="69"/>
                  </a:cxn>
                  <a:cxn ang="0">
                    <a:pos x="119" y="69"/>
                  </a:cxn>
                  <a:cxn ang="0">
                    <a:pos x="79" y="29"/>
                  </a:cxn>
                  <a:cxn ang="0">
                    <a:pos x="79" y="29"/>
                  </a:cxn>
                  <a:cxn ang="0">
                    <a:pos x="79" y="29"/>
                  </a:cxn>
                </a:cxnLst>
                <a:rect l="0" t="0" r="r" b="b"/>
                <a:pathLst>
                  <a:path w="119" h="69">
                    <a:moveTo>
                      <a:pt x="79" y="29"/>
                    </a:moveTo>
                    <a:cubicBezTo>
                      <a:pt x="70" y="29"/>
                      <a:pt x="71" y="48"/>
                      <a:pt x="59" y="48"/>
                    </a:cubicBezTo>
                    <a:cubicBezTo>
                      <a:pt x="47" y="48"/>
                      <a:pt x="40" y="0"/>
                      <a:pt x="25" y="0"/>
                    </a:cubicBezTo>
                    <a:cubicBezTo>
                      <a:pt x="10" y="0"/>
                      <a:pt x="0" y="69"/>
                      <a:pt x="0" y="69"/>
                    </a:cubicBezTo>
                    <a:cubicBezTo>
                      <a:pt x="119" y="69"/>
                      <a:pt x="119" y="69"/>
                      <a:pt x="119" y="69"/>
                    </a:cubicBezTo>
                    <a:cubicBezTo>
                      <a:pt x="119" y="69"/>
                      <a:pt x="88" y="29"/>
                      <a:pt x="79" y="29"/>
                    </a:cubicBezTo>
                    <a:close/>
                    <a:moveTo>
                      <a:pt x="79" y="29"/>
                    </a:moveTo>
                    <a:cubicBezTo>
                      <a:pt x="79" y="29"/>
                      <a:pt x="79" y="29"/>
                      <a:pt x="79" y="29"/>
                    </a:cubicBezTo>
                  </a:path>
                </a:pathLst>
              </a:custGeom>
              <a:solidFill>
                <a:schemeClr val="accent4"/>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grpSp>
        <p:nvGrpSpPr>
          <p:cNvPr id="49" name="Group 48"/>
          <p:cNvGrpSpPr/>
          <p:nvPr/>
        </p:nvGrpSpPr>
        <p:grpSpPr>
          <a:xfrm>
            <a:off x="9541533" y="2304550"/>
            <a:ext cx="842562" cy="842562"/>
            <a:chOff x="3323671" y="3667874"/>
            <a:chExt cx="632086" cy="632086"/>
          </a:xfrm>
        </p:grpSpPr>
        <p:grpSp>
          <p:nvGrpSpPr>
            <p:cNvPr id="43" name="Group 42"/>
            <p:cNvGrpSpPr/>
            <p:nvPr/>
          </p:nvGrpSpPr>
          <p:grpSpPr>
            <a:xfrm>
              <a:off x="3323671" y="3667874"/>
              <a:ext cx="632086" cy="632086"/>
              <a:chOff x="2786183" y="1189182"/>
              <a:chExt cx="921712" cy="921712"/>
            </a:xfrm>
          </p:grpSpPr>
          <p:sp>
            <p:nvSpPr>
              <p:cNvPr id="44" name="Oval 43"/>
              <p:cNvSpPr/>
              <p:nvPr/>
            </p:nvSpPr>
            <p:spPr>
              <a:xfrm>
                <a:off x="2786183" y="1189182"/>
                <a:ext cx="921712" cy="92171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45" name="Oval 44"/>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grpSp>
        <p:grpSp>
          <p:nvGrpSpPr>
            <p:cNvPr id="46" name="Group 45"/>
            <p:cNvGrpSpPr/>
            <p:nvPr/>
          </p:nvGrpSpPr>
          <p:grpSpPr>
            <a:xfrm>
              <a:off x="3534447" y="3803607"/>
              <a:ext cx="210535" cy="360620"/>
              <a:chOff x="1668463" y="3354388"/>
              <a:chExt cx="641350" cy="1098550"/>
            </a:xfrm>
            <a:solidFill>
              <a:schemeClr val="accent3"/>
            </a:solidFill>
          </p:grpSpPr>
          <p:sp>
            <p:nvSpPr>
              <p:cNvPr id="47" name="Freeform 36"/>
              <p:cNvSpPr>
                <a:spLocks noEditPoints="1"/>
              </p:cNvSpPr>
              <p:nvPr/>
            </p:nvSpPr>
            <p:spPr bwMode="auto">
              <a:xfrm>
                <a:off x="1752600" y="3438526"/>
                <a:ext cx="473075" cy="768350"/>
              </a:xfrm>
              <a:custGeom>
                <a:avLst/>
                <a:gdLst/>
                <a:ahLst/>
                <a:cxnLst>
                  <a:cxn ang="0">
                    <a:pos x="13" y="197"/>
                  </a:cxn>
                  <a:cxn ang="0">
                    <a:pos x="27" y="191"/>
                  </a:cxn>
                  <a:cxn ang="0">
                    <a:pos x="29" y="189"/>
                  </a:cxn>
                  <a:cxn ang="0">
                    <a:pos x="32" y="181"/>
                  </a:cxn>
                  <a:cxn ang="0">
                    <a:pos x="36" y="176"/>
                  </a:cxn>
                  <a:cxn ang="0">
                    <a:pos x="37" y="174"/>
                  </a:cxn>
                  <a:cxn ang="0">
                    <a:pos x="39" y="162"/>
                  </a:cxn>
                  <a:cxn ang="0">
                    <a:pos x="38" y="160"/>
                  </a:cxn>
                  <a:cxn ang="0">
                    <a:pos x="31" y="146"/>
                  </a:cxn>
                  <a:cxn ang="0">
                    <a:pos x="29" y="138"/>
                  </a:cxn>
                  <a:cxn ang="0">
                    <a:pos x="26" y="127"/>
                  </a:cxn>
                  <a:cxn ang="0">
                    <a:pos x="26" y="124"/>
                  </a:cxn>
                  <a:cxn ang="0">
                    <a:pos x="28" y="119"/>
                  </a:cxn>
                  <a:cxn ang="0">
                    <a:pos x="29" y="117"/>
                  </a:cxn>
                  <a:cxn ang="0">
                    <a:pos x="29" y="100"/>
                  </a:cxn>
                  <a:cxn ang="0">
                    <a:pos x="29" y="89"/>
                  </a:cxn>
                  <a:cxn ang="0">
                    <a:pos x="38" y="74"/>
                  </a:cxn>
                  <a:cxn ang="0">
                    <a:pos x="63" y="63"/>
                  </a:cxn>
                  <a:cxn ang="0">
                    <a:pos x="77" y="61"/>
                  </a:cxn>
                  <a:cxn ang="0">
                    <a:pos x="81" y="61"/>
                  </a:cxn>
                  <a:cxn ang="0">
                    <a:pos x="81" y="62"/>
                  </a:cxn>
                  <a:cxn ang="0">
                    <a:pos x="78" y="64"/>
                  </a:cxn>
                  <a:cxn ang="0">
                    <a:pos x="79" y="69"/>
                  </a:cxn>
                  <a:cxn ang="0">
                    <a:pos x="91" y="80"/>
                  </a:cxn>
                  <a:cxn ang="0">
                    <a:pos x="96" y="92"/>
                  </a:cxn>
                  <a:cxn ang="0">
                    <a:pos x="96" y="117"/>
                  </a:cxn>
                  <a:cxn ang="0">
                    <a:pos x="98" y="121"/>
                  </a:cxn>
                  <a:cxn ang="0">
                    <a:pos x="99" y="122"/>
                  </a:cxn>
                  <a:cxn ang="0">
                    <a:pos x="98" y="135"/>
                  </a:cxn>
                  <a:cxn ang="0">
                    <a:pos x="98" y="136"/>
                  </a:cxn>
                  <a:cxn ang="0">
                    <a:pos x="91" y="154"/>
                  </a:cxn>
                  <a:cxn ang="0">
                    <a:pos x="90" y="155"/>
                  </a:cxn>
                  <a:cxn ang="0">
                    <a:pos x="87" y="174"/>
                  </a:cxn>
                  <a:cxn ang="0">
                    <a:pos x="88" y="176"/>
                  </a:cxn>
                  <a:cxn ang="0">
                    <a:pos x="91" y="181"/>
                  </a:cxn>
                  <a:cxn ang="0">
                    <a:pos x="94" y="190"/>
                  </a:cxn>
                  <a:cxn ang="0">
                    <a:pos x="97" y="192"/>
                  </a:cxn>
                  <a:cxn ang="0">
                    <a:pos x="124" y="203"/>
                  </a:cxn>
                  <a:cxn ang="0">
                    <a:pos x="124" y="0"/>
                  </a:cxn>
                  <a:cxn ang="0">
                    <a:pos x="0" y="0"/>
                  </a:cxn>
                  <a:cxn ang="0">
                    <a:pos x="0" y="203"/>
                  </a:cxn>
                  <a:cxn ang="0">
                    <a:pos x="13" y="197"/>
                  </a:cxn>
                  <a:cxn ang="0">
                    <a:pos x="13" y="197"/>
                  </a:cxn>
                  <a:cxn ang="0">
                    <a:pos x="13" y="197"/>
                  </a:cxn>
                </a:cxnLst>
                <a:rect l="0" t="0" r="r" b="b"/>
                <a:pathLst>
                  <a:path w="124" h="203">
                    <a:moveTo>
                      <a:pt x="13" y="197"/>
                    </a:moveTo>
                    <a:cubicBezTo>
                      <a:pt x="17" y="195"/>
                      <a:pt x="22" y="194"/>
                      <a:pt x="27" y="191"/>
                    </a:cubicBezTo>
                    <a:cubicBezTo>
                      <a:pt x="28" y="191"/>
                      <a:pt x="29" y="190"/>
                      <a:pt x="29" y="189"/>
                    </a:cubicBezTo>
                    <a:cubicBezTo>
                      <a:pt x="30" y="187"/>
                      <a:pt x="31" y="184"/>
                      <a:pt x="32" y="181"/>
                    </a:cubicBezTo>
                    <a:cubicBezTo>
                      <a:pt x="33" y="179"/>
                      <a:pt x="33" y="177"/>
                      <a:pt x="36" y="176"/>
                    </a:cubicBezTo>
                    <a:cubicBezTo>
                      <a:pt x="36" y="176"/>
                      <a:pt x="37" y="175"/>
                      <a:pt x="37" y="174"/>
                    </a:cubicBezTo>
                    <a:cubicBezTo>
                      <a:pt x="38" y="170"/>
                      <a:pt x="38" y="166"/>
                      <a:pt x="39" y="162"/>
                    </a:cubicBezTo>
                    <a:cubicBezTo>
                      <a:pt x="39" y="161"/>
                      <a:pt x="38" y="160"/>
                      <a:pt x="38" y="160"/>
                    </a:cubicBezTo>
                    <a:cubicBezTo>
                      <a:pt x="34" y="156"/>
                      <a:pt x="32" y="151"/>
                      <a:pt x="31" y="146"/>
                    </a:cubicBezTo>
                    <a:cubicBezTo>
                      <a:pt x="31" y="143"/>
                      <a:pt x="29" y="141"/>
                      <a:pt x="29" y="138"/>
                    </a:cubicBezTo>
                    <a:cubicBezTo>
                      <a:pt x="28" y="135"/>
                      <a:pt x="27" y="131"/>
                      <a:pt x="26" y="127"/>
                    </a:cubicBezTo>
                    <a:cubicBezTo>
                      <a:pt x="26" y="126"/>
                      <a:pt x="26" y="125"/>
                      <a:pt x="26" y="124"/>
                    </a:cubicBezTo>
                    <a:cubicBezTo>
                      <a:pt x="25" y="122"/>
                      <a:pt x="25" y="120"/>
                      <a:pt x="28" y="119"/>
                    </a:cubicBezTo>
                    <a:cubicBezTo>
                      <a:pt x="28" y="119"/>
                      <a:pt x="29" y="118"/>
                      <a:pt x="29" y="117"/>
                    </a:cubicBezTo>
                    <a:cubicBezTo>
                      <a:pt x="29" y="111"/>
                      <a:pt x="29" y="105"/>
                      <a:pt x="29" y="100"/>
                    </a:cubicBezTo>
                    <a:cubicBezTo>
                      <a:pt x="29" y="96"/>
                      <a:pt x="29" y="93"/>
                      <a:pt x="29" y="89"/>
                    </a:cubicBezTo>
                    <a:cubicBezTo>
                      <a:pt x="30" y="83"/>
                      <a:pt x="34" y="78"/>
                      <a:pt x="38" y="74"/>
                    </a:cubicBezTo>
                    <a:cubicBezTo>
                      <a:pt x="46" y="68"/>
                      <a:pt x="54" y="65"/>
                      <a:pt x="63" y="63"/>
                    </a:cubicBezTo>
                    <a:cubicBezTo>
                      <a:pt x="68" y="62"/>
                      <a:pt x="72" y="62"/>
                      <a:pt x="77" y="61"/>
                    </a:cubicBezTo>
                    <a:cubicBezTo>
                      <a:pt x="78" y="61"/>
                      <a:pt x="79" y="61"/>
                      <a:pt x="81" y="61"/>
                    </a:cubicBezTo>
                    <a:cubicBezTo>
                      <a:pt x="81" y="61"/>
                      <a:pt x="81" y="61"/>
                      <a:pt x="81" y="62"/>
                    </a:cubicBezTo>
                    <a:cubicBezTo>
                      <a:pt x="80" y="62"/>
                      <a:pt x="79" y="63"/>
                      <a:pt x="78" y="64"/>
                    </a:cubicBezTo>
                    <a:cubicBezTo>
                      <a:pt x="77" y="66"/>
                      <a:pt x="77" y="67"/>
                      <a:pt x="79" y="69"/>
                    </a:cubicBezTo>
                    <a:cubicBezTo>
                      <a:pt x="83" y="72"/>
                      <a:pt x="87" y="76"/>
                      <a:pt x="91" y="80"/>
                    </a:cubicBezTo>
                    <a:cubicBezTo>
                      <a:pt x="95" y="83"/>
                      <a:pt x="96" y="87"/>
                      <a:pt x="96" y="92"/>
                    </a:cubicBezTo>
                    <a:cubicBezTo>
                      <a:pt x="96" y="100"/>
                      <a:pt x="96" y="109"/>
                      <a:pt x="96" y="117"/>
                    </a:cubicBezTo>
                    <a:cubicBezTo>
                      <a:pt x="96" y="118"/>
                      <a:pt x="96" y="120"/>
                      <a:pt x="98" y="121"/>
                    </a:cubicBezTo>
                    <a:cubicBezTo>
                      <a:pt x="99" y="121"/>
                      <a:pt x="99" y="122"/>
                      <a:pt x="99" y="122"/>
                    </a:cubicBezTo>
                    <a:cubicBezTo>
                      <a:pt x="99" y="127"/>
                      <a:pt x="98" y="131"/>
                      <a:pt x="98" y="135"/>
                    </a:cubicBezTo>
                    <a:cubicBezTo>
                      <a:pt x="98" y="135"/>
                      <a:pt x="98" y="135"/>
                      <a:pt x="98" y="136"/>
                    </a:cubicBezTo>
                    <a:cubicBezTo>
                      <a:pt x="94" y="141"/>
                      <a:pt x="93" y="148"/>
                      <a:pt x="91" y="154"/>
                    </a:cubicBezTo>
                    <a:cubicBezTo>
                      <a:pt x="91" y="154"/>
                      <a:pt x="91" y="154"/>
                      <a:pt x="90" y="155"/>
                    </a:cubicBezTo>
                    <a:cubicBezTo>
                      <a:pt x="85" y="160"/>
                      <a:pt x="87" y="168"/>
                      <a:pt x="87" y="174"/>
                    </a:cubicBezTo>
                    <a:cubicBezTo>
                      <a:pt x="87" y="175"/>
                      <a:pt x="87" y="176"/>
                      <a:pt x="88" y="176"/>
                    </a:cubicBezTo>
                    <a:cubicBezTo>
                      <a:pt x="90" y="177"/>
                      <a:pt x="91" y="179"/>
                      <a:pt x="91" y="181"/>
                    </a:cubicBezTo>
                    <a:cubicBezTo>
                      <a:pt x="92" y="184"/>
                      <a:pt x="93" y="187"/>
                      <a:pt x="94" y="190"/>
                    </a:cubicBezTo>
                    <a:cubicBezTo>
                      <a:pt x="95" y="191"/>
                      <a:pt x="96" y="191"/>
                      <a:pt x="97" y="192"/>
                    </a:cubicBezTo>
                    <a:cubicBezTo>
                      <a:pt x="106" y="195"/>
                      <a:pt x="115" y="199"/>
                      <a:pt x="124" y="203"/>
                    </a:cubicBezTo>
                    <a:cubicBezTo>
                      <a:pt x="124" y="0"/>
                      <a:pt x="124" y="0"/>
                      <a:pt x="124" y="0"/>
                    </a:cubicBezTo>
                    <a:cubicBezTo>
                      <a:pt x="0" y="0"/>
                      <a:pt x="0" y="0"/>
                      <a:pt x="0" y="0"/>
                    </a:cubicBezTo>
                    <a:cubicBezTo>
                      <a:pt x="0" y="203"/>
                      <a:pt x="0" y="203"/>
                      <a:pt x="0" y="203"/>
                    </a:cubicBezTo>
                    <a:cubicBezTo>
                      <a:pt x="4" y="201"/>
                      <a:pt x="8" y="199"/>
                      <a:pt x="13" y="197"/>
                    </a:cubicBezTo>
                    <a:close/>
                    <a:moveTo>
                      <a:pt x="13" y="197"/>
                    </a:moveTo>
                    <a:cubicBezTo>
                      <a:pt x="13" y="197"/>
                      <a:pt x="13" y="197"/>
                      <a:pt x="13" y="197"/>
                    </a:cubicBezTo>
                  </a:path>
                </a:pathLst>
              </a:custGeom>
              <a:blipFill>
                <a:blip r:embed="rId3"/>
                <a:stretch>
                  <a:fillRect/>
                </a:stretch>
              </a:bli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48" name="Freeform 37"/>
              <p:cNvSpPr>
                <a:spLocks noEditPoints="1"/>
              </p:cNvSpPr>
              <p:nvPr/>
            </p:nvSpPr>
            <p:spPr bwMode="auto">
              <a:xfrm>
                <a:off x="1668463" y="3354388"/>
                <a:ext cx="641350" cy="1098550"/>
              </a:xfrm>
              <a:custGeom>
                <a:avLst/>
                <a:gdLst/>
                <a:ahLst/>
                <a:cxnLst>
                  <a:cxn ang="0">
                    <a:pos x="149" y="0"/>
                  </a:cxn>
                  <a:cxn ang="0">
                    <a:pos x="20" y="0"/>
                  </a:cxn>
                  <a:cxn ang="0">
                    <a:pos x="0" y="20"/>
                  </a:cxn>
                  <a:cxn ang="0">
                    <a:pos x="0" y="270"/>
                  </a:cxn>
                  <a:cxn ang="0">
                    <a:pos x="20" y="290"/>
                  </a:cxn>
                  <a:cxn ang="0">
                    <a:pos x="149" y="290"/>
                  </a:cxn>
                  <a:cxn ang="0">
                    <a:pos x="168" y="270"/>
                  </a:cxn>
                  <a:cxn ang="0">
                    <a:pos x="168" y="20"/>
                  </a:cxn>
                  <a:cxn ang="0">
                    <a:pos x="149" y="0"/>
                  </a:cxn>
                  <a:cxn ang="0">
                    <a:pos x="55" y="276"/>
                  </a:cxn>
                  <a:cxn ang="0">
                    <a:pos x="39" y="276"/>
                  </a:cxn>
                  <a:cxn ang="0">
                    <a:pos x="33" y="270"/>
                  </a:cxn>
                  <a:cxn ang="0">
                    <a:pos x="39" y="265"/>
                  </a:cxn>
                  <a:cxn ang="0">
                    <a:pos x="55" y="265"/>
                  </a:cxn>
                  <a:cxn ang="0">
                    <a:pos x="61" y="270"/>
                  </a:cxn>
                  <a:cxn ang="0">
                    <a:pos x="55" y="276"/>
                  </a:cxn>
                  <a:cxn ang="0">
                    <a:pos x="84" y="280"/>
                  </a:cxn>
                  <a:cxn ang="0">
                    <a:pos x="74" y="270"/>
                  </a:cxn>
                  <a:cxn ang="0">
                    <a:pos x="84" y="261"/>
                  </a:cxn>
                  <a:cxn ang="0">
                    <a:pos x="94" y="270"/>
                  </a:cxn>
                  <a:cxn ang="0">
                    <a:pos x="84" y="280"/>
                  </a:cxn>
                  <a:cxn ang="0">
                    <a:pos x="129" y="276"/>
                  </a:cxn>
                  <a:cxn ang="0">
                    <a:pos x="113" y="276"/>
                  </a:cxn>
                  <a:cxn ang="0">
                    <a:pos x="107" y="270"/>
                  </a:cxn>
                  <a:cxn ang="0">
                    <a:pos x="113" y="265"/>
                  </a:cxn>
                  <a:cxn ang="0">
                    <a:pos x="129" y="265"/>
                  </a:cxn>
                  <a:cxn ang="0">
                    <a:pos x="135" y="270"/>
                  </a:cxn>
                  <a:cxn ang="0">
                    <a:pos x="129" y="276"/>
                  </a:cxn>
                  <a:cxn ang="0">
                    <a:pos x="155" y="254"/>
                  </a:cxn>
                  <a:cxn ang="0">
                    <a:pos x="14" y="254"/>
                  </a:cxn>
                  <a:cxn ang="0">
                    <a:pos x="14" y="13"/>
                  </a:cxn>
                  <a:cxn ang="0">
                    <a:pos x="155" y="13"/>
                  </a:cxn>
                  <a:cxn ang="0">
                    <a:pos x="155" y="254"/>
                  </a:cxn>
                  <a:cxn ang="0">
                    <a:pos x="155" y="254"/>
                  </a:cxn>
                  <a:cxn ang="0">
                    <a:pos x="155" y="254"/>
                  </a:cxn>
                </a:cxnLst>
                <a:rect l="0" t="0" r="r" b="b"/>
                <a:pathLst>
                  <a:path w="168" h="290">
                    <a:moveTo>
                      <a:pt x="149" y="0"/>
                    </a:moveTo>
                    <a:cubicBezTo>
                      <a:pt x="20" y="0"/>
                      <a:pt x="20" y="0"/>
                      <a:pt x="20" y="0"/>
                    </a:cubicBezTo>
                    <a:cubicBezTo>
                      <a:pt x="9" y="0"/>
                      <a:pt x="0" y="9"/>
                      <a:pt x="0" y="20"/>
                    </a:cubicBezTo>
                    <a:cubicBezTo>
                      <a:pt x="0" y="270"/>
                      <a:pt x="0" y="270"/>
                      <a:pt x="0" y="270"/>
                    </a:cubicBezTo>
                    <a:cubicBezTo>
                      <a:pt x="0" y="281"/>
                      <a:pt x="9" y="290"/>
                      <a:pt x="20" y="290"/>
                    </a:cubicBezTo>
                    <a:cubicBezTo>
                      <a:pt x="149" y="290"/>
                      <a:pt x="149" y="290"/>
                      <a:pt x="149" y="290"/>
                    </a:cubicBezTo>
                    <a:cubicBezTo>
                      <a:pt x="159" y="290"/>
                      <a:pt x="168" y="281"/>
                      <a:pt x="168" y="270"/>
                    </a:cubicBezTo>
                    <a:cubicBezTo>
                      <a:pt x="168" y="20"/>
                      <a:pt x="168" y="20"/>
                      <a:pt x="168" y="20"/>
                    </a:cubicBezTo>
                    <a:cubicBezTo>
                      <a:pt x="168" y="9"/>
                      <a:pt x="159" y="0"/>
                      <a:pt x="149" y="0"/>
                    </a:cubicBezTo>
                    <a:close/>
                    <a:moveTo>
                      <a:pt x="55" y="276"/>
                    </a:moveTo>
                    <a:cubicBezTo>
                      <a:pt x="39" y="276"/>
                      <a:pt x="39" y="276"/>
                      <a:pt x="39" y="276"/>
                    </a:cubicBezTo>
                    <a:cubicBezTo>
                      <a:pt x="36" y="276"/>
                      <a:pt x="33" y="273"/>
                      <a:pt x="33" y="270"/>
                    </a:cubicBezTo>
                    <a:cubicBezTo>
                      <a:pt x="33" y="267"/>
                      <a:pt x="36" y="265"/>
                      <a:pt x="39" y="265"/>
                    </a:cubicBezTo>
                    <a:cubicBezTo>
                      <a:pt x="55" y="265"/>
                      <a:pt x="55" y="265"/>
                      <a:pt x="55" y="265"/>
                    </a:cubicBezTo>
                    <a:cubicBezTo>
                      <a:pt x="58" y="265"/>
                      <a:pt x="61" y="267"/>
                      <a:pt x="61" y="270"/>
                    </a:cubicBezTo>
                    <a:cubicBezTo>
                      <a:pt x="61" y="273"/>
                      <a:pt x="58" y="276"/>
                      <a:pt x="55" y="276"/>
                    </a:cubicBezTo>
                    <a:close/>
                    <a:moveTo>
                      <a:pt x="84" y="280"/>
                    </a:moveTo>
                    <a:cubicBezTo>
                      <a:pt x="79" y="280"/>
                      <a:pt x="74" y="276"/>
                      <a:pt x="74" y="270"/>
                    </a:cubicBezTo>
                    <a:cubicBezTo>
                      <a:pt x="74" y="265"/>
                      <a:pt x="79" y="261"/>
                      <a:pt x="84" y="261"/>
                    </a:cubicBezTo>
                    <a:cubicBezTo>
                      <a:pt x="90" y="261"/>
                      <a:pt x="94" y="265"/>
                      <a:pt x="94" y="270"/>
                    </a:cubicBezTo>
                    <a:cubicBezTo>
                      <a:pt x="94" y="276"/>
                      <a:pt x="90" y="280"/>
                      <a:pt x="84" y="280"/>
                    </a:cubicBezTo>
                    <a:close/>
                    <a:moveTo>
                      <a:pt x="129" y="276"/>
                    </a:moveTo>
                    <a:cubicBezTo>
                      <a:pt x="113" y="276"/>
                      <a:pt x="113" y="276"/>
                      <a:pt x="113" y="276"/>
                    </a:cubicBezTo>
                    <a:cubicBezTo>
                      <a:pt x="110" y="276"/>
                      <a:pt x="107" y="273"/>
                      <a:pt x="107" y="270"/>
                    </a:cubicBezTo>
                    <a:cubicBezTo>
                      <a:pt x="107" y="267"/>
                      <a:pt x="110" y="265"/>
                      <a:pt x="113" y="265"/>
                    </a:cubicBezTo>
                    <a:cubicBezTo>
                      <a:pt x="129" y="265"/>
                      <a:pt x="129" y="265"/>
                      <a:pt x="129" y="265"/>
                    </a:cubicBezTo>
                    <a:cubicBezTo>
                      <a:pt x="132" y="265"/>
                      <a:pt x="135" y="267"/>
                      <a:pt x="135" y="270"/>
                    </a:cubicBezTo>
                    <a:cubicBezTo>
                      <a:pt x="135" y="273"/>
                      <a:pt x="132" y="276"/>
                      <a:pt x="129" y="276"/>
                    </a:cubicBezTo>
                    <a:close/>
                    <a:moveTo>
                      <a:pt x="155" y="254"/>
                    </a:moveTo>
                    <a:cubicBezTo>
                      <a:pt x="14" y="254"/>
                      <a:pt x="14" y="254"/>
                      <a:pt x="14" y="254"/>
                    </a:cubicBezTo>
                    <a:cubicBezTo>
                      <a:pt x="14" y="13"/>
                      <a:pt x="14" y="13"/>
                      <a:pt x="14" y="13"/>
                    </a:cubicBezTo>
                    <a:cubicBezTo>
                      <a:pt x="155" y="13"/>
                      <a:pt x="155" y="13"/>
                      <a:pt x="155" y="13"/>
                    </a:cubicBezTo>
                    <a:lnTo>
                      <a:pt x="155" y="254"/>
                    </a:lnTo>
                    <a:close/>
                    <a:moveTo>
                      <a:pt x="155" y="254"/>
                    </a:moveTo>
                    <a:cubicBezTo>
                      <a:pt x="155" y="254"/>
                      <a:pt x="155" y="254"/>
                      <a:pt x="155" y="254"/>
                    </a:cubicBezTo>
                  </a:path>
                </a:pathLst>
              </a:custGeom>
              <a:blipFill>
                <a:blip r:embed="rId3"/>
                <a:stretch>
                  <a:fillRect/>
                </a:stretch>
              </a:bli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grpSp>
        <p:nvGrpSpPr>
          <p:cNvPr id="50" name="Group 25"/>
          <p:cNvGrpSpPr/>
          <p:nvPr/>
        </p:nvGrpSpPr>
        <p:grpSpPr>
          <a:xfrm>
            <a:off x="4232313" y="4534069"/>
            <a:ext cx="1971624" cy="945992"/>
            <a:chOff x="764014" y="1586024"/>
            <a:chExt cx="1544637" cy="709679"/>
          </a:xfrm>
        </p:grpSpPr>
        <p:sp>
          <p:nvSpPr>
            <p:cNvPr id="51" name="Text Placeholder 3"/>
            <p:cNvSpPr txBox="1">
              <a:spLocks/>
            </p:cNvSpPr>
            <p:nvPr/>
          </p:nvSpPr>
          <p:spPr>
            <a:xfrm>
              <a:off x="1188462" y="1586024"/>
              <a:ext cx="695739"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1600" b="1" dirty="0">
                  <a:solidFill>
                    <a:schemeClr val="tx1">
                      <a:lumMod val="75000"/>
                      <a:lumOff val="25000"/>
                    </a:schemeClr>
                  </a:solidFill>
                  <a:latin typeface="Arial" panose="020B0604020202020204" pitchFamily="34" charset="0"/>
                  <a:cs typeface="Arial" panose="020B0604020202020204" pitchFamily="34" charset="0"/>
                </a:rPr>
                <a:t>459,769K</a:t>
              </a:r>
              <a:endParaRPr lang="en-US" sz="2133"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2" name="Text Placeholder 3"/>
            <p:cNvSpPr txBox="1">
              <a:spLocks/>
            </p:cNvSpPr>
            <p:nvPr/>
          </p:nvSpPr>
          <p:spPr>
            <a:xfrm>
              <a:off x="764014" y="1772491"/>
              <a:ext cx="1544637" cy="52321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a:t>
              </a:r>
            </a:p>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 of passages of lorem</a:t>
              </a:r>
            </a:p>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 ipsum available</a:t>
              </a:r>
            </a:p>
          </p:txBody>
        </p:sp>
      </p:grpSp>
      <p:grpSp>
        <p:nvGrpSpPr>
          <p:cNvPr id="53" name="Group 25"/>
          <p:cNvGrpSpPr/>
          <p:nvPr/>
        </p:nvGrpSpPr>
        <p:grpSpPr>
          <a:xfrm>
            <a:off x="6086842" y="2149581"/>
            <a:ext cx="1971624" cy="945992"/>
            <a:chOff x="764014" y="1586024"/>
            <a:chExt cx="1544637" cy="709679"/>
          </a:xfrm>
        </p:grpSpPr>
        <p:sp>
          <p:nvSpPr>
            <p:cNvPr id="54" name="Text Placeholder 3"/>
            <p:cNvSpPr txBox="1">
              <a:spLocks/>
            </p:cNvSpPr>
            <p:nvPr/>
          </p:nvSpPr>
          <p:spPr>
            <a:xfrm>
              <a:off x="1188462" y="1586024"/>
              <a:ext cx="695739"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1600" b="1" dirty="0">
                  <a:solidFill>
                    <a:schemeClr val="tx1">
                      <a:lumMod val="75000"/>
                      <a:lumOff val="25000"/>
                    </a:schemeClr>
                  </a:solidFill>
                  <a:latin typeface="Arial" panose="020B0604020202020204" pitchFamily="34" charset="0"/>
                  <a:cs typeface="Arial" panose="020B0604020202020204" pitchFamily="34" charset="0"/>
                </a:rPr>
                <a:t>459,769K</a:t>
              </a:r>
              <a:endParaRPr lang="en-US" sz="2133"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5" name="Text Placeholder 3"/>
            <p:cNvSpPr txBox="1">
              <a:spLocks/>
            </p:cNvSpPr>
            <p:nvPr/>
          </p:nvSpPr>
          <p:spPr>
            <a:xfrm>
              <a:off x="764014" y="1772491"/>
              <a:ext cx="1544637" cy="52321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a:t>
              </a:r>
            </a:p>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 of passages of lorem</a:t>
              </a:r>
            </a:p>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 ipsum available</a:t>
              </a:r>
            </a:p>
          </p:txBody>
        </p:sp>
      </p:grpSp>
      <p:grpSp>
        <p:nvGrpSpPr>
          <p:cNvPr id="56" name="Group 25"/>
          <p:cNvGrpSpPr/>
          <p:nvPr/>
        </p:nvGrpSpPr>
        <p:grpSpPr>
          <a:xfrm>
            <a:off x="8110695" y="4534069"/>
            <a:ext cx="1971624" cy="945992"/>
            <a:chOff x="764014" y="1586024"/>
            <a:chExt cx="1544637" cy="709679"/>
          </a:xfrm>
        </p:grpSpPr>
        <p:sp>
          <p:nvSpPr>
            <p:cNvPr id="57" name="Text Placeholder 3"/>
            <p:cNvSpPr txBox="1">
              <a:spLocks/>
            </p:cNvSpPr>
            <p:nvPr/>
          </p:nvSpPr>
          <p:spPr>
            <a:xfrm>
              <a:off x="1188462" y="1586024"/>
              <a:ext cx="695739"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1600" b="1" dirty="0">
                  <a:solidFill>
                    <a:schemeClr val="tx1">
                      <a:lumMod val="75000"/>
                      <a:lumOff val="25000"/>
                    </a:schemeClr>
                  </a:solidFill>
                  <a:latin typeface="Arial" panose="020B0604020202020204" pitchFamily="34" charset="0"/>
                  <a:cs typeface="Arial" panose="020B0604020202020204" pitchFamily="34" charset="0"/>
                </a:rPr>
                <a:t>459,769K</a:t>
              </a:r>
              <a:endParaRPr lang="en-US" sz="2133"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58" name="Text Placeholder 3"/>
            <p:cNvSpPr txBox="1">
              <a:spLocks/>
            </p:cNvSpPr>
            <p:nvPr/>
          </p:nvSpPr>
          <p:spPr>
            <a:xfrm>
              <a:off x="764014" y="1772491"/>
              <a:ext cx="1544637" cy="52321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a:t>
              </a:r>
            </a:p>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 of passages of lorem</a:t>
              </a:r>
            </a:p>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 ipsum available</a:t>
              </a:r>
            </a:p>
          </p:txBody>
        </p:sp>
      </p:grpSp>
      <p:grpSp>
        <p:nvGrpSpPr>
          <p:cNvPr id="59" name="Group 25"/>
          <p:cNvGrpSpPr/>
          <p:nvPr/>
        </p:nvGrpSpPr>
        <p:grpSpPr>
          <a:xfrm>
            <a:off x="2260690" y="2149581"/>
            <a:ext cx="1971624" cy="945992"/>
            <a:chOff x="764014" y="1586024"/>
            <a:chExt cx="1544637" cy="709679"/>
          </a:xfrm>
        </p:grpSpPr>
        <p:sp>
          <p:nvSpPr>
            <p:cNvPr id="60" name="Text Placeholder 3"/>
            <p:cNvSpPr txBox="1">
              <a:spLocks/>
            </p:cNvSpPr>
            <p:nvPr/>
          </p:nvSpPr>
          <p:spPr>
            <a:xfrm>
              <a:off x="1188462" y="1586024"/>
              <a:ext cx="695739"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1600" b="1" dirty="0">
                  <a:solidFill>
                    <a:schemeClr val="tx1">
                      <a:lumMod val="75000"/>
                      <a:lumOff val="25000"/>
                    </a:schemeClr>
                  </a:solidFill>
                  <a:latin typeface="Arial" panose="020B0604020202020204" pitchFamily="34" charset="0"/>
                  <a:cs typeface="Arial" panose="020B0604020202020204" pitchFamily="34" charset="0"/>
                </a:rPr>
                <a:t>459,769K</a:t>
              </a:r>
              <a:endParaRPr lang="en-US" sz="2133"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61" name="Text Placeholder 3"/>
            <p:cNvSpPr txBox="1">
              <a:spLocks/>
            </p:cNvSpPr>
            <p:nvPr/>
          </p:nvSpPr>
          <p:spPr>
            <a:xfrm>
              <a:off x="764014" y="1772491"/>
              <a:ext cx="1544637" cy="52321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a:t>
              </a:r>
            </a:p>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 of passages of lorem</a:t>
              </a:r>
            </a:p>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 ipsum available</a:t>
              </a:r>
            </a:p>
          </p:txBody>
        </p:sp>
      </p:grpSp>
      <p:sp>
        <p:nvSpPr>
          <p:cNvPr id="62" name="文本框 61"/>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23656179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anim calcmode="lin" valueType="num">
                                      <p:cBhvr>
                                        <p:cTn id="19" dur="500" fill="hold"/>
                                        <p:tgtEl>
                                          <p:spTgt spid="17"/>
                                        </p:tgtEl>
                                        <p:attrNameLst>
                                          <p:attrName>ppt_x</p:attrName>
                                        </p:attrNameLst>
                                      </p:cBhvr>
                                      <p:tavLst>
                                        <p:tav tm="0">
                                          <p:val>
                                            <p:strVal val="#ppt_x"/>
                                          </p:val>
                                        </p:tav>
                                        <p:tav tm="100000">
                                          <p:val>
                                            <p:strVal val="#ppt_x"/>
                                          </p:val>
                                        </p:tav>
                                      </p:tavLst>
                                    </p:anim>
                                    <p:anim calcmode="lin" valueType="num">
                                      <p:cBhvr>
                                        <p:cTn id="20" dur="500" fill="hold"/>
                                        <p:tgtEl>
                                          <p:spTgt spid="17"/>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53" presetClass="entr" presetSubtype="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p:cTn id="24" dur="500" fill="hold"/>
                                        <p:tgtEl>
                                          <p:spTgt spid="32"/>
                                        </p:tgtEl>
                                        <p:attrNameLst>
                                          <p:attrName>ppt_w</p:attrName>
                                        </p:attrNameLst>
                                      </p:cBhvr>
                                      <p:tavLst>
                                        <p:tav tm="0">
                                          <p:val>
                                            <p:fltVal val="0"/>
                                          </p:val>
                                        </p:tav>
                                        <p:tav tm="100000">
                                          <p:val>
                                            <p:strVal val="#ppt_w"/>
                                          </p:val>
                                        </p:tav>
                                      </p:tavLst>
                                    </p:anim>
                                    <p:anim calcmode="lin" valueType="num">
                                      <p:cBhvr>
                                        <p:cTn id="25" dur="500" fill="hold"/>
                                        <p:tgtEl>
                                          <p:spTgt spid="32"/>
                                        </p:tgtEl>
                                        <p:attrNameLst>
                                          <p:attrName>ppt_h</p:attrName>
                                        </p:attrNameLst>
                                      </p:cBhvr>
                                      <p:tavLst>
                                        <p:tav tm="0">
                                          <p:val>
                                            <p:fltVal val="0"/>
                                          </p:val>
                                        </p:tav>
                                        <p:tav tm="100000">
                                          <p:val>
                                            <p:strVal val="#ppt_h"/>
                                          </p:val>
                                        </p:tav>
                                      </p:tavLst>
                                    </p:anim>
                                    <p:animEffect transition="in" filter="fade">
                                      <p:cBhvr>
                                        <p:cTn id="26" dur="500"/>
                                        <p:tgtEl>
                                          <p:spTgt spid="32"/>
                                        </p:tgtEl>
                                      </p:cBhvr>
                                    </p:animEffect>
                                  </p:childTnLst>
                                </p:cTn>
                              </p:par>
                            </p:childTnLst>
                          </p:cTn>
                        </p:par>
                        <p:par>
                          <p:cTn id="27" fill="hold">
                            <p:stCondLst>
                              <p:cond delay="1500"/>
                            </p:stCondLst>
                            <p:childTnLst>
                              <p:par>
                                <p:cTn id="28" presetID="2" presetClass="entr" presetSubtype="1" accel="50000" decel="50000" fill="hold" nodeType="after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additive="base">
                                        <p:cTn id="30" dur="500" fill="hold"/>
                                        <p:tgtEl>
                                          <p:spTgt spid="59"/>
                                        </p:tgtEl>
                                        <p:attrNameLst>
                                          <p:attrName>ppt_x</p:attrName>
                                        </p:attrNameLst>
                                      </p:cBhvr>
                                      <p:tavLst>
                                        <p:tav tm="0">
                                          <p:val>
                                            <p:strVal val="#ppt_x"/>
                                          </p:val>
                                        </p:tav>
                                        <p:tav tm="100000">
                                          <p:val>
                                            <p:strVal val="#ppt_x"/>
                                          </p:val>
                                        </p:tav>
                                      </p:tavLst>
                                    </p:anim>
                                    <p:anim calcmode="lin" valueType="num">
                                      <p:cBhvr additive="base">
                                        <p:cTn id="31" dur="500" fill="hold"/>
                                        <p:tgtEl>
                                          <p:spTgt spid="59"/>
                                        </p:tgtEl>
                                        <p:attrNameLst>
                                          <p:attrName>ppt_y</p:attrName>
                                        </p:attrNameLst>
                                      </p:cBhvr>
                                      <p:tavLst>
                                        <p:tav tm="0">
                                          <p:val>
                                            <p:strVal val="0-#ppt_h/2"/>
                                          </p:val>
                                        </p:tav>
                                        <p:tav tm="100000">
                                          <p:val>
                                            <p:strVal val="#ppt_y"/>
                                          </p:val>
                                        </p:tav>
                                      </p:tavLst>
                                    </p:anim>
                                  </p:childTnLst>
                                </p:cTn>
                              </p:par>
                            </p:childTnLst>
                          </p:cTn>
                        </p:par>
                        <p:par>
                          <p:cTn id="32" fill="hold">
                            <p:stCondLst>
                              <p:cond delay="2000"/>
                            </p:stCondLst>
                            <p:childTnLst>
                              <p:par>
                                <p:cTn id="33" presetID="53"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2500"/>
                            </p:stCondLst>
                            <p:childTnLst>
                              <p:par>
                                <p:cTn id="39" presetID="53"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anim calcmode="lin" valueType="num">
                                      <p:cBhvr>
                                        <p:cTn id="47" dur="500" fill="hold"/>
                                        <p:tgtEl>
                                          <p:spTgt spid="19"/>
                                        </p:tgtEl>
                                        <p:attrNameLst>
                                          <p:attrName>ppt_x</p:attrName>
                                        </p:attrNameLst>
                                      </p:cBhvr>
                                      <p:tavLst>
                                        <p:tav tm="0">
                                          <p:val>
                                            <p:strVal val="#ppt_x"/>
                                          </p:val>
                                        </p:tav>
                                        <p:tav tm="100000">
                                          <p:val>
                                            <p:strVal val="#ppt_x"/>
                                          </p:val>
                                        </p:tav>
                                      </p:tavLst>
                                    </p:anim>
                                    <p:anim calcmode="lin" valueType="num">
                                      <p:cBhvr>
                                        <p:cTn id="48" dur="500" fill="hold"/>
                                        <p:tgtEl>
                                          <p:spTgt spid="19"/>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53" presetClass="entr" presetSubtype="0"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par>
                          <p:cTn id="55" fill="hold">
                            <p:stCondLst>
                              <p:cond delay="3500"/>
                            </p:stCondLst>
                            <p:childTnLst>
                              <p:par>
                                <p:cTn id="56" presetID="2" presetClass="entr" presetSubtype="4" accel="50000" decel="5000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additive="base">
                                        <p:cTn id="58" dur="500" fill="hold"/>
                                        <p:tgtEl>
                                          <p:spTgt spid="50"/>
                                        </p:tgtEl>
                                        <p:attrNameLst>
                                          <p:attrName>ppt_x</p:attrName>
                                        </p:attrNameLst>
                                      </p:cBhvr>
                                      <p:tavLst>
                                        <p:tav tm="0">
                                          <p:val>
                                            <p:strVal val="#ppt_x"/>
                                          </p:val>
                                        </p:tav>
                                        <p:tav tm="100000">
                                          <p:val>
                                            <p:strVal val="#ppt_x"/>
                                          </p:val>
                                        </p:tav>
                                      </p:tavLst>
                                    </p:anim>
                                    <p:anim calcmode="lin" valueType="num">
                                      <p:cBhvr additive="base">
                                        <p:cTn id="59" dur="500" fill="hold"/>
                                        <p:tgtEl>
                                          <p:spTgt spid="50"/>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53"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childTnLst>
                          </p:cTn>
                        </p:par>
                        <p:par>
                          <p:cTn id="66" fill="hold">
                            <p:stCondLst>
                              <p:cond delay="4500"/>
                            </p:stCondLst>
                            <p:childTnLst>
                              <p:par>
                                <p:cTn id="67" presetID="53"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ppt_w</p:attrName>
                                        </p:attrNameLst>
                                      </p:cBhvr>
                                      <p:tavLst>
                                        <p:tav tm="0">
                                          <p:val>
                                            <p:fltVal val="0"/>
                                          </p:val>
                                        </p:tav>
                                        <p:tav tm="100000">
                                          <p:val>
                                            <p:strVal val="#ppt_w"/>
                                          </p:val>
                                        </p:tav>
                                      </p:tavLst>
                                    </p:anim>
                                    <p:anim calcmode="lin" valueType="num">
                                      <p:cBhvr>
                                        <p:cTn id="70" dur="500" fill="hold"/>
                                        <p:tgtEl>
                                          <p:spTgt spid="16"/>
                                        </p:tgtEl>
                                        <p:attrNameLst>
                                          <p:attrName>ppt_h</p:attrName>
                                        </p:attrNameLst>
                                      </p:cBhvr>
                                      <p:tavLst>
                                        <p:tav tm="0">
                                          <p:val>
                                            <p:fltVal val="0"/>
                                          </p:val>
                                        </p:tav>
                                        <p:tav tm="100000">
                                          <p:val>
                                            <p:strVal val="#ppt_h"/>
                                          </p:val>
                                        </p:tav>
                                      </p:tavLst>
                                    </p:anim>
                                    <p:animEffect transition="in" filter="fade">
                                      <p:cBhvr>
                                        <p:cTn id="71" dur="500"/>
                                        <p:tgtEl>
                                          <p:spTgt spid="16"/>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anim calcmode="lin" valueType="num">
                                      <p:cBhvr>
                                        <p:cTn id="75" dur="500" fill="hold"/>
                                        <p:tgtEl>
                                          <p:spTgt spid="21"/>
                                        </p:tgtEl>
                                        <p:attrNameLst>
                                          <p:attrName>ppt_x</p:attrName>
                                        </p:attrNameLst>
                                      </p:cBhvr>
                                      <p:tavLst>
                                        <p:tav tm="0">
                                          <p:val>
                                            <p:strVal val="#ppt_x"/>
                                          </p:val>
                                        </p:tav>
                                        <p:tav tm="100000">
                                          <p:val>
                                            <p:strVal val="#ppt_x"/>
                                          </p:val>
                                        </p:tav>
                                      </p:tavLst>
                                    </p:anim>
                                    <p:anim calcmode="lin" valueType="num">
                                      <p:cBhvr>
                                        <p:cTn id="76" dur="500" fill="hold"/>
                                        <p:tgtEl>
                                          <p:spTgt spid="21"/>
                                        </p:tgtEl>
                                        <p:attrNameLst>
                                          <p:attrName>ppt_y</p:attrName>
                                        </p:attrNameLst>
                                      </p:cBhvr>
                                      <p:tavLst>
                                        <p:tav tm="0">
                                          <p:val>
                                            <p:strVal val="#ppt_y+.1"/>
                                          </p:val>
                                        </p:tav>
                                        <p:tav tm="100000">
                                          <p:val>
                                            <p:strVal val="#ppt_y"/>
                                          </p:val>
                                        </p:tav>
                                      </p:tavLst>
                                    </p:anim>
                                  </p:childTnLst>
                                </p:cTn>
                              </p:par>
                            </p:childTnLst>
                          </p:cTn>
                        </p:par>
                        <p:par>
                          <p:cTn id="77" fill="hold">
                            <p:stCondLst>
                              <p:cond delay="5000"/>
                            </p:stCondLst>
                            <p:childTnLst>
                              <p:par>
                                <p:cTn id="78" presetID="53" presetClass="entr" presetSubtype="0"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animEffect transition="in" filter="fade">
                                      <p:cBhvr>
                                        <p:cTn id="82" dur="500"/>
                                        <p:tgtEl>
                                          <p:spTgt spid="42"/>
                                        </p:tgtEl>
                                      </p:cBhvr>
                                    </p:animEffect>
                                  </p:childTnLst>
                                </p:cTn>
                              </p:par>
                            </p:childTnLst>
                          </p:cTn>
                        </p:par>
                        <p:par>
                          <p:cTn id="83" fill="hold">
                            <p:stCondLst>
                              <p:cond delay="5500"/>
                            </p:stCondLst>
                            <p:childTnLst>
                              <p:par>
                                <p:cTn id="84" presetID="2" presetClass="entr" presetSubtype="1" accel="50000" decel="50000" fill="hold" nodeType="after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additive="base">
                                        <p:cTn id="86" dur="500" fill="hold"/>
                                        <p:tgtEl>
                                          <p:spTgt spid="53"/>
                                        </p:tgtEl>
                                        <p:attrNameLst>
                                          <p:attrName>ppt_x</p:attrName>
                                        </p:attrNameLst>
                                      </p:cBhvr>
                                      <p:tavLst>
                                        <p:tav tm="0">
                                          <p:val>
                                            <p:strVal val="#ppt_x"/>
                                          </p:val>
                                        </p:tav>
                                        <p:tav tm="100000">
                                          <p:val>
                                            <p:strVal val="#ppt_x"/>
                                          </p:val>
                                        </p:tav>
                                      </p:tavLst>
                                    </p:anim>
                                    <p:anim calcmode="lin" valueType="num">
                                      <p:cBhvr additive="base">
                                        <p:cTn id="87" dur="500" fill="hold"/>
                                        <p:tgtEl>
                                          <p:spTgt spid="53"/>
                                        </p:tgtEl>
                                        <p:attrNameLst>
                                          <p:attrName>ppt_y</p:attrName>
                                        </p:attrNameLst>
                                      </p:cBhvr>
                                      <p:tavLst>
                                        <p:tav tm="0">
                                          <p:val>
                                            <p:strVal val="0-#ppt_h/2"/>
                                          </p:val>
                                        </p:tav>
                                        <p:tav tm="100000">
                                          <p:val>
                                            <p:strVal val="#ppt_y"/>
                                          </p:val>
                                        </p:tav>
                                      </p:tavLst>
                                    </p:anim>
                                  </p:childTnLst>
                                </p:cTn>
                              </p:par>
                            </p:childTnLst>
                          </p:cTn>
                        </p:par>
                        <p:par>
                          <p:cTn id="88" fill="hold">
                            <p:stCondLst>
                              <p:cond delay="6000"/>
                            </p:stCondLst>
                            <p:childTnLst>
                              <p:par>
                                <p:cTn id="89" presetID="53" presetClass="entr" presetSubtype="0"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p:cTn id="91" dur="500" fill="hold"/>
                                        <p:tgtEl>
                                          <p:spTgt spid="7"/>
                                        </p:tgtEl>
                                        <p:attrNameLst>
                                          <p:attrName>ppt_w</p:attrName>
                                        </p:attrNameLst>
                                      </p:cBhvr>
                                      <p:tavLst>
                                        <p:tav tm="0">
                                          <p:val>
                                            <p:fltVal val="0"/>
                                          </p:val>
                                        </p:tav>
                                        <p:tav tm="100000">
                                          <p:val>
                                            <p:strVal val="#ppt_w"/>
                                          </p:val>
                                        </p:tav>
                                      </p:tavLst>
                                    </p:anim>
                                    <p:anim calcmode="lin" valueType="num">
                                      <p:cBhvr>
                                        <p:cTn id="92" dur="500" fill="hold"/>
                                        <p:tgtEl>
                                          <p:spTgt spid="7"/>
                                        </p:tgtEl>
                                        <p:attrNameLst>
                                          <p:attrName>ppt_h</p:attrName>
                                        </p:attrNameLst>
                                      </p:cBhvr>
                                      <p:tavLst>
                                        <p:tav tm="0">
                                          <p:val>
                                            <p:fltVal val="0"/>
                                          </p:val>
                                        </p:tav>
                                        <p:tav tm="100000">
                                          <p:val>
                                            <p:strVal val="#ppt_h"/>
                                          </p:val>
                                        </p:tav>
                                      </p:tavLst>
                                    </p:anim>
                                    <p:animEffect transition="in" filter="fade">
                                      <p:cBhvr>
                                        <p:cTn id="93" dur="500"/>
                                        <p:tgtEl>
                                          <p:spTgt spid="7"/>
                                        </p:tgtEl>
                                      </p:cBhvr>
                                    </p:animEffect>
                                  </p:childTnLst>
                                </p:cTn>
                              </p:par>
                            </p:childTnLst>
                          </p:cTn>
                        </p:par>
                        <p:par>
                          <p:cTn id="94" fill="hold">
                            <p:stCondLst>
                              <p:cond delay="6500"/>
                            </p:stCondLst>
                            <p:childTnLst>
                              <p:par>
                                <p:cTn id="95" presetID="53" presetClass="entr" presetSubtype="0"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p:cTn id="97" dur="500" fill="hold"/>
                                        <p:tgtEl>
                                          <p:spTgt spid="15"/>
                                        </p:tgtEl>
                                        <p:attrNameLst>
                                          <p:attrName>ppt_w</p:attrName>
                                        </p:attrNameLst>
                                      </p:cBhvr>
                                      <p:tavLst>
                                        <p:tav tm="0">
                                          <p:val>
                                            <p:fltVal val="0"/>
                                          </p:val>
                                        </p:tav>
                                        <p:tav tm="100000">
                                          <p:val>
                                            <p:strVal val="#ppt_w"/>
                                          </p:val>
                                        </p:tav>
                                      </p:tavLst>
                                    </p:anim>
                                    <p:anim calcmode="lin" valueType="num">
                                      <p:cBhvr>
                                        <p:cTn id="98" dur="500" fill="hold"/>
                                        <p:tgtEl>
                                          <p:spTgt spid="15"/>
                                        </p:tgtEl>
                                        <p:attrNameLst>
                                          <p:attrName>ppt_h</p:attrName>
                                        </p:attrNameLst>
                                      </p:cBhvr>
                                      <p:tavLst>
                                        <p:tav tm="0">
                                          <p:val>
                                            <p:fltVal val="0"/>
                                          </p:val>
                                        </p:tav>
                                        <p:tav tm="100000">
                                          <p:val>
                                            <p:strVal val="#ppt_h"/>
                                          </p:val>
                                        </p:tav>
                                      </p:tavLst>
                                    </p:anim>
                                    <p:animEffect transition="in" filter="fade">
                                      <p:cBhvr>
                                        <p:cTn id="99" dur="500"/>
                                        <p:tgtEl>
                                          <p:spTgt spid="15"/>
                                        </p:tgtEl>
                                      </p:cBhvr>
                                    </p:animEffect>
                                  </p:childTnLst>
                                </p:cTn>
                              </p:par>
                              <p:par>
                                <p:cTn id="100" presetID="42" presetClass="entr" presetSubtype="0" fill="hold" grpId="0" nodeType="withEffect">
                                  <p:stCondLst>
                                    <p:cond delay="0"/>
                                  </p:stCondLst>
                                  <p:childTnLst>
                                    <p:set>
                                      <p:cBhvr>
                                        <p:cTn id="101" dur="1" fill="hold">
                                          <p:stCondLst>
                                            <p:cond delay="0"/>
                                          </p:stCondLst>
                                        </p:cTn>
                                        <p:tgtEl>
                                          <p:spTgt spid="20"/>
                                        </p:tgtEl>
                                        <p:attrNameLst>
                                          <p:attrName>style.visibility</p:attrName>
                                        </p:attrNameLst>
                                      </p:cBhvr>
                                      <p:to>
                                        <p:strVal val="visible"/>
                                      </p:to>
                                    </p:set>
                                    <p:animEffect transition="in" filter="fade">
                                      <p:cBhvr>
                                        <p:cTn id="102" dur="500"/>
                                        <p:tgtEl>
                                          <p:spTgt spid="20"/>
                                        </p:tgtEl>
                                      </p:cBhvr>
                                    </p:animEffect>
                                    <p:anim calcmode="lin" valueType="num">
                                      <p:cBhvr>
                                        <p:cTn id="103" dur="500" fill="hold"/>
                                        <p:tgtEl>
                                          <p:spTgt spid="20"/>
                                        </p:tgtEl>
                                        <p:attrNameLst>
                                          <p:attrName>ppt_x</p:attrName>
                                        </p:attrNameLst>
                                      </p:cBhvr>
                                      <p:tavLst>
                                        <p:tav tm="0">
                                          <p:val>
                                            <p:strVal val="#ppt_x"/>
                                          </p:val>
                                        </p:tav>
                                        <p:tav tm="100000">
                                          <p:val>
                                            <p:strVal val="#ppt_x"/>
                                          </p:val>
                                        </p:tav>
                                      </p:tavLst>
                                    </p:anim>
                                    <p:anim calcmode="lin" valueType="num">
                                      <p:cBhvr>
                                        <p:cTn id="104" dur="500" fill="hold"/>
                                        <p:tgtEl>
                                          <p:spTgt spid="20"/>
                                        </p:tgtEl>
                                        <p:attrNameLst>
                                          <p:attrName>ppt_y</p:attrName>
                                        </p:attrNameLst>
                                      </p:cBhvr>
                                      <p:tavLst>
                                        <p:tav tm="0">
                                          <p:val>
                                            <p:strVal val="#ppt_y+.1"/>
                                          </p:val>
                                        </p:tav>
                                        <p:tav tm="100000">
                                          <p:val>
                                            <p:strVal val="#ppt_y"/>
                                          </p:val>
                                        </p:tav>
                                      </p:tavLst>
                                    </p:anim>
                                  </p:childTnLst>
                                </p:cTn>
                              </p:par>
                            </p:childTnLst>
                          </p:cTn>
                        </p:par>
                        <p:par>
                          <p:cTn id="105" fill="hold">
                            <p:stCondLst>
                              <p:cond delay="7000"/>
                            </p:stCondLst>
                            <p:childTnLst>
                              <p:par>
                                <p:cTn id="106" presetID="53" presetClass="entr" presetSubtype="0" fill="hold" nodeType="afterEffect">
                                  <p:stCondLst>
                                    <p:cond delay="0"/>
                                  </p:stCondLst>
                                  <p:childTnLst>
                                    <p:set>
                                      <p:cBhvr>
                                        <p:cTn id="107" dur="1" fill="hold">
                                          <p:stCondLst>
                                            <p:cond delay="0"/>
                                          </p:stCondLst>
                                        </p:cTn>
                                        <p:tgtEl>
                                          <p:spTgt spid="49"/>
                                        </p:tgtEl>
                                        <p:attrNameLst>
                                          <p:attrName>style.visibility</p:attrName>
                                        </p:attrNameLst>
                                      </p:cBhvr>
                                      <p:to>
                                        <p:strVal val="visible"/>
                                      </p:to>
                                    </p:set>
                                    <p:anim calcmode="lin" valueType="num">
                                      <p:cBhvr>
                                        <p:cTn id="108" dur="500" fill="hold"/>
                                        <p:tgtEl>
                                          <p:spTgt spid="49"/>
                                        </p:tgtEl>
                                        <p:attrNameLst>
                                          <p:attrName>ppt_w</p:attrName>
                                        </p:attrNameLst>
                                      </p:cBhvr>
                                      <p:tavLst>
                                        <p:tav tm="0">
                                          <p:val>
                                            <p:fltVal val="0"/>
                                          </p:val>
                                        </p:tav>
                                        <p:tav tm="100000">
                                          <p:val>
                                            <p:strVal val="#ppt_w"/>
                                          </p:val>
                                        </p:tav>
                                      </p:tavLst>
                                    </p:anim>
                                    <p:anim calcmode="lin" valueType="num">
                                      <p:cBhvr>
                                        <p:cTn id="109" dur="500" fill="hold"/>
                                        <p:tgtEl>
                                          <p:spTgt spid="49"/>
                                        </p:tgtEl>
                                        <p:attrNameLst>
                                          <p:attrName>ppt_h</p:attrName>
                                        </p:attrNameLst>
                                      </p:cBhvr>
                                      <p:tavLst>
                                        <p:tav tm="0">
                                          <p:val>
                                            <p:fltVal val="0"/>
                                          </p:val>
                                        </p:tav>
                                        <p:tav tm="100000">
                                          <p:val>
                                            <p:strVal val="#ppt_h"/>
                                          </p:val>
                                        </p:tav>
                                      </p:tavLst>
                                    </p:anim>
                                    <p:animEffect transition="in" filter="fade">
                                      <p:cBhvr>
                                        <p:cTn id="110" dur="500"/>
                                        <p:tgtEl>
                                          <p:spTgt spid="49"/>
                                        </p:tgtEl>
                                      </p:cBhvr>
                                    </p:animEffect>
                                  </p:childTnLst>
                                </p:cTn>
                              </p:par>
                            </p:childTnLst>
                          </p:cTn>
                        </p:par>
                        <p:par>
                          <p:cTn id="111" fill="hold">
                            <p:stCondLst>
                              <p:cond delay="7500"/>
                            </p:stCondLst>
                            <p:childTnLst>
                              <p:par>
                                <p:cTn id="112" presetID="2" presetClass="entr" presetSubtype="4" accel="50000" decel="50000" fill="hold" nodeType="afterEffect">
                                  <p:stCondLst>
                                    <p:cond delay="0"/>
                                  </p:stCondLst>
                                  <p:childTnLst>
                                    <p:set>
                                      <p:cBhvr>
                                        <p:cTn id="113" dur="1" fill="hold">
                                          <p:stCondLst>
                                            <p:cond delay="0"/>
                                          </p:stCondLst>
                                        </p:cTn>
                                        <p:tgtEl>
                                          <p:spTgt spid="56"/>
                                        </p:tgtEl>
                                        <p:attrNameLst>
                                          <p:attrName>style.visibility</p:attrName>
                                        </p:attrNameLst>
                                      </p:cBhvr>
                                      <p:to>
                                        <p:strVal val="visible"/>
                                      </p:to>
                                    </p:set>
                                    <p:anim calcmode="lin" valueType="num">
                                      <p:cBhvr additive="base">
                                        <p:cTn id="114" dur="500" fill="hold"/>
                                        <p:tgtEl>
                                          <p:spTgt spid="56"/>
                                        </p:tgtEl>
                                        <p:attrNameLst>
                                          <p:attrName>ppt_x</p:attrName>
                                        </p:attrNameLst>
                                      </p:cBhvr>
                                      <p:tavLst>
                                        <p:tav tm="0">
                                          <p:val>
                                            <p:strVal val="#ppt_x"/>
                                          </p:val>
                                        </p:tav>
                                        <p:tav tm="100000">
                                          <p:val>
                                            <p:strVal val="#ppt_x"/>
                                          </p:val>
                                        </p:tav>
                                      </p:tavLst>
                                    </p:anim>
                                    <p:anim calcmode="lin" valueType="num">
                                      <p:cBhvr additive="base">
                                        <p:cTn id="115"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1" grpId="0" animBg="1"/>
      <p:bldP spid="13" grpId="0" animBg="1"/>
      <p:bldP spid="14" grpId="0" animBg="1"/>
      <p:bldP spid="15" grpId="0" animBg="1"/>
      <p:bldP spid="16" grpId="0" animBg="1"/>
      <p:bldP spid="17" grpId="0"/>
      <p:bldP spid="19"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p:cNvSpPr/>
          <p:nvPr/>
        </p:nvSpPr>
        <p:spPr>
          <a:xfrm>
            <a:off x="6581846" y="2277161"/>
            <a:ext cx="1373794" cy="1373791"/>
          </a:xfrm>
          <a:prstGeom prst="ellipse">
            <a:avLst/>
          </a:prstGeom>
          <a:blipFill>
            <a:blip r:embed="rId3"/>
            <a:stretch>
              <a:fillRect/>
            </a:stretch>
          </a:blip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accent3">
                  <a:lumMod val="75000"/>
                </a:schemeClr>
              </a:solidFill>
              <a:latin typeface="Arial" panose="020B0604020202020204" pitchFamily="34" charset="0"/>
              <a:cs typeface="Arial" panose="020B0604020202020204" pitchFamily="34" charset="0"/>
            </a:endParaRPr>
          </a:p>
        </p:txBody>
      </p:sp>
      <p:sp>
        <p:nvSpPr>
          <p:cNvPr id="15" name="Oval 14"/>
          <p:cNvSpPr/>
          <p:nvPr/>
        </p:nvSpPr>
        <p:spPr>
          <a:xfrm>
            <a:off x="4239534" y="2277161"/>
            <a:ext cx="1373794" cy="1373791"/>
          </a:xfrm>
          <a:prstGeom prst="ellipse">
            <a:avLst/>
          </a:prstGeom>
          <a:blipFill>
            <a:blip r:embed="rId3"/>
            <a:stretch>
              <a:fillRect/>
            </a:stretch>
          </a:blip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accent3">
                  <a:lumMod val="75000"/>
                </a:schemeClr>
              </a:solidFill>
              <a:latin typeface="Arial" panose="020B0604020202020204" pitchFamily="34" charset="0"/>
              <a:cs typeface="Arial" panose="020B0604020202020204" pitchFamily="34" charset="0"/>
            </a:endParaRPr>
          </a:p>
        </p:txBody>
      </p:sp>
      <p:sp>
        <p:nvSpPr>
          <p:cNvPr id="8" name="Freeform 5"/>
          <p:cNvSpPr>
            <a:spLocks/>
          </p:cNvSpPr>
          <p:nvPr/>
        </p:nvSpPr>
        <p:spPr bwMode="auto">
          <a:xfrm>
            <a:off x="5174966" y="2880969"/>
            <a:ext cx="1845245" cy="3370939"/>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chemeClr val="bg1">
              <a:lumMod val="50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9" name="Freeform 5"/>
          <p:cNvSpPr>
            <a:spLocks/>
          </p:cNvSpPr>
          <p:nvPr/>
        </p:nvSpPr>
        <p:spPr bwMode="auto">
          <a:xfrm>
            <a:off x="3175" y="5963048"/>
            <a:ext cx="12188825" cy="886396"/>
          </a:xfrm>
          <a:custGeom>
            <a:avLst/>
            <a:gdLst/>
            <a:ahLst/>
            <a:cxnLst>
              <a:cxn ang="0">
                <a:pos x="0" y="1489"/>
              </a:cxn>
              <a:cxn ang="0">
                <a:pos x="0" y="700"/>
              </a:cxn>
              <a:cxn ang="0">
                <a:pos x="940" y="320"/>
              </a:cxn>
              <a:cxn ang="0">
                <a:pos x="3842" y="0"/>
              </a:cxn>
              <a:cxn ang="0">
                <a:pos x="6745" y="320"/>
              </a:cxn>
              <a:cxn ang="0">
                <a:pos x="7680" y="696"/>
              </a:cxn>
              <a:cxn ang="0">
                <a:pos x="7680" y="1492"/>
              </a:cxn>
              <a:cxn ang="0">
                <a:pos x="7659" y="1506"/>
              </a:cxn>
              <a:cxn ang="0">
                <a:pos x="25" y="1506"/>
              </a:cxn>
              <a:cxn ang="0">
                <a:pos x="0" y="1489"/>
              </a:cxn>
            </a:cxnLst>
            <a:rect l="0" t="0" r="r" b="b"/>
            <a:pathLst>
              <a:path w="7680" h="1506">
                <a:moveTo>
                  <a:pt x="0" y="1489"/>
                </a:moveTo>
                <a:cubicBezTo>
                  <a:pt x="0" y="700"/>
                  <a:pt x="0" y="700"/>
                  <a:pt x="0" y="700"/>
                </a:cubicBezTo>
                <a:cubicBezTo>
                  <a:pt x="199" y="561"/>
                  <a:pt x="512" y="434"/>
                  <a:pt x="940" y="320"/>
                </a:cubicBezTo>
                <a:cubicBezTo>
                  <a:pt x="1741" y="107"/>
                  <a:pt x="2709" y="0"/>
                  <a:pt x="3842" y="0"/>
                </a:cubicBezTo>
                <a:cubicBezTo>
                  <a:pt x="4976" y="0"/>
                  <a:pt x="5943" y="107"/>
                  <a:pt x="6745" y="320"/>
                </a:cubicBezTo>
                <a:cubicBezTo>
                  <a:pt x="7168" y="433"/>
                  <a:pt x="7480" y="559"/>
                  <a:pt x="7680" y="696"/>
                </a:cubicBezTo>
                <a:cubicBezTo>
                  <a:pt x="7680" y="1492"/>
                  <a:pt x="7680" y="1492"/>
                  <a:pt x="7680" y="1492"/>
                </a:cubicBezTo>
                <a:cubicBezTo>
                  <a:pt x="7673" y="1497"/>
                  <a:pt x="7666" y="1501"/>
                  <a:pt x="7659" y="1506"/>
                </a:cubicBezTo>
                <a:cubicBezTo>
                  <a:pt x="25" y="1506"/>
                  <a:pt x="25" y="1506"/>
                  <a:pt x="25" y="1506"/>
                </a:cubicBezTo>
                <a:cubicBezTo>
                  <a:pt x="16" y="1500"/>
                  <a:pt x="8" y="1494"/>
                  <a:pt x="0" y="1489"/>
                </a:cubicBezTo>
                <a:close/>
              </a:path>
            </a:pathLst>
          </a:custGeom>
          <a:solidFill>
            <a:schemeClr val="bg1">
              <a:lumMod val="65000"/>
            </a:schemeClr>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12" name="Oval 11"/>
          <p:cNvSpPr/>
          <p:nvPr/>
        </p:nvSpPr>
        <p:spPr>
          <a:xfrm>
            <a:off x="5174966" y="1973348"/>
            <a:ext cx="1788427" cy="1788425"/>
          </a:xfrm>
          <a:prstGeom prst="ellipse">
            <a:avLst/>
          </a:prstGeom>
          <a:blipFill>
            <a:blip r:embed="rId3"/>
            <a:stretch>
              <a:fillRect/>
            </a:stretch>
          </a:blipFill>
          <a:ln w="38100" cmpd="sng">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6" dirty="0">
              <a:solidFill>
                <a:schemeClr val="accent3">
                  <a:lumMod val="75000"/>
                </a:schemeClr>
              </a:solidFill>
              <a:latin typeface="Arial" panose="020B0604020202020204" pitchFamily="34" charset="0"/>
              <a:cs typeface="Arial" panose="020B0604020202020204" pitchFamily="34" charset="0"/>
            </a:endParaRPr>
          </a:p>
        </p:txBody>
      </p:sp>
      <p:sp>
        <p:nvSpPr>
          <p:cNvPr id="13" name="Oval 12"/>
          <p:cNvSpPr/>
          <p:nvPr/>
        </p:nvSpPr>
        <p:spPr>
          <a:xfrm>
            <a:off x="6340547" y="3275155"/>
            <a:ext cx="1459264" cy="1459264"/>
          </a:xfrm>
          <a:prstGeom prst="ellipse">
            <a:avLst/>
          </a:prstGeom>
          <a:blipFill>
            <a:blip r:embed="rId4"/>
            <a:stretch>
              <a:fillRect/>
            </a:stretch>
          </a:blip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tIns="0" bIns="121888" rtlCol="0" anchor="ctr"/>
          <a:lstStyle/>
          <a:p>
            <a:pPr algn="ctr"/>
            <a:endParaRPr lang="en-US" sz="4266" dirty="0">
              <a:solidFill>
                <a:schemeClr val="accent3">
                  <a:lumMod val="75000"/>
                </a:schemeClr>
              </a:solidFill>
              <a:latin typeface="Arial" panose="020B0604020202020204" pitchFamily="34" charset="0"/>
              <a:cs typeface="Arial" panose="020B0604020202020204" pitchFamily="34" charset="0"/>
            </a:endParaRPr>
          </a:p>
        </p:txBody>
      </p:sp>
      <p:sp>
        <p:nvSpPr>
          <p:cNvPr id="16" name="Oval 15"/>
          <p:cNvSpPr/>
          <p:nvPr/>
        </p:nvSpPr>
        <p:spPr>
          <a:xfrm>
            <a:off x="4381136" y="3275155"/>
            <a:ext cx="1459264" cy="1459264"/>
          </a:xfrm>
          <a:prstGeom prst="ellipse">
            <a:avLst/>
          </a:prstGeom>
          <a:blipFill>
            <a:blip r:embed="rId4"/>
            <a:stretch>
              <a:fillRect/>
            </a:stretch>
          </a:blipFill>
          <a:ln w="381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6" dirty="0">
              <a:solidFill>
                <a:schemeClr val="accent3">
                  <a:lumMod val="75000"/>
                </a:schemeClr>
              </a:solidFill>
              <a:latin typeface="Arial" panose="020B0604020202020204" pitchFamily="34" charset="0"/>
              <a:cs typeface="Arial" panose="020B0604020202020204" pitchFamily="34" charset="0"/>
            </a:endParaRPr>
          </a:p>
        </p:txBody>
      </p:sp>
      <p:grpSp>
        <p:nvGrpSpPr>
          <p:cNvPr id="17" name="Group 25"/>
          <p:cNvGrpSpPr/>
          <p:nvPr/>
        </p:nvGrpSpPr>
        <p:grpSpPr>
          <a:xfrm>
            <a:off x="8243745" y="2466119"/>
            <a:ext cx="2188734" cy="646990"/>
            <a:chOff x="1662668" y="916513"/>
            <a:chExt cx="1641978" cy="485369"/>
          </a:xfrm>
        </p:grpSpPr>
        <p:sp>
          <p:nvSpPr>
            <p:cNvPr id="27" name="Text Placeholder 3"/>
            <p:cNvSpPr txBox="1">
              <a:spLocks/>
            </p:cNvSpPr>
            <p:nvPr/>
          </p:nvSpPr>
          <p:spPr>
            <a:xfrm>
              <a:off x="1662668" y="916513"/>
              <a:ext cx="842614"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b="1" dirty="0">
                  <a:solidFill>
                    <a:schemeClr val="accent4"/>
                  </a:solidFill>
                  <a:latin typeface="Arial" panose="020B0604020202020204" pitchFamily="34" charset="0"/>
                  <a:cs typeface="Arial" panose="020B0604020202020204" pitchFamily="34" charset="0"/>
                </a:rPr>
                <a:t>KEY WORD</a:t>
              </a:r>
            </a:p>
          </p:txBody>
        </p:sp>
        <p:sp>
          <p:nvSpPr>
            <p:cNvPr id="28" name="Text Placeholder 3"/>
            <p:cNvSpPr txBox="1">
              <a:spLocks/>
            </p:cNvSpPr>
            <p:nvPr/>
          </p:nvSpPr>
          <p:spPr>
            <a:xfrm>
              <a:off x="1662668" y="1094121"/>
              <a:ext cx="1641978" cy="3077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many variations of ipsum available believable</a:t>
              </a:r>
            </a:p>
          </p:txBody>
        </p:sp>
      </p:grpSp>
      <p:grpSp>
        <p:nvGrpSpPr>
          <p:cNvPr id="18" name="Group 28"/>
          <p:cNvGrpSpPr/>
          <p:nvPr/>
        </p:nvGrpSpPr>
        <p:grpSpPr>
          <a:xfrm>
            <a:off x="2096110" y="2458537"/>
            <a:ext cx="2043588" cy="654572"/>
            <a:chOff x="1253094" y="916513"/>
            <a:chExt cx="1533090" cy="491057"/>
          </a:xfrm>
        </p:grpSpPr>
        <p:sp>
          <p:nvSpPr>
            <p:cNvPr id="30" name="Text Placeholder 3"/>
            <p:cNvSpPr txBox="1">
              <a:spLocks/>
            </p:cNvSpPr>
            <p:nvPr/>
          </p:nvSpPr>
          <p:spPr>
            <a:xfrm>
              <a:off x="1943569" y="916513"/>
              <a:ext cx="842614"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1600" b="1" dirty="0">
                  <a:solidFill>
                    <a:schemeClr val="accent6"/>
                  </a:solidFill>
                  <a:latin typeface="Arial" panose="020B0604020202020204" pitchFamily="34" charset="0"/>
                  <a:cs typeface="Arial" panose="020B0604020202020204" pitchFamily="34" charset="0"/>
                </a:rPr>
                <a:t>KEY WORD</a:t>
              </a:r>
            </a:p>
          </p:txBody>
        </p:sp>
        <p:sp>
          <p:nvSpPr>
            <p:cNvPr id="31" name="Text Placeholder 3"/>
            <p:cNvSpPr txBox="1">
              <a:spLocks/>
            </p:cNvSpPr>
            <p:nvPr/>
          </p:nvSpPr>
          <p:spPr>
            <a:xfrm>
              <a:off x="1253094" y="1099809"/>
              <a:ext cx="1533090" cy="3077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many variations of ipsum available  believable</a:t>
              </a:r>
            </a:p>
          </p:txBody>
        </p:sp>
      </p:grpSp>
      <p:grpSp>
        <p:nvGrpSpPr>
          <p:cNvPr id="19" name="Group 61"/>
          <p:cNvGrpSpPr/>
          <p:nvPr/>
        </p:nvGrpSpPr>
        <p:grpSpPr>
          <a:xfrm>
            <a:off x="8055477" y="3735318"/>
            <a:ext cx="2188734" cy="646990"/>
            <a:chOff x="1662668" y="916513"/>
            <a:chExt cx="1641978" cy="485369"/>
          </a:xfrm>
        </p:grpSpPr>
        <p:sp>
          <p:nvSpPr>
            <p:cNvPr id="63" name="Text Placeholder 3"/>
            <p:cNvSpPr txBox="1">
              <a:spLocks/>
            </p:cNvSpPr>
            <p:nvPr/>
          </p:nvSpPr>
          <p:spPr>
            <a:xfrm>
              <a:off x="1662668" y="916513"/>
              <a:ext cx="842614"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600" b="1" dirty="0">
                  <a:solidFill>
                    <a:schemeClr val="accent3"/>
                  </a:solidFill>
                  <a:latin typeface="Arial" panose="020B0604020202020204" pitchFamily="34" charset="0"/>
                  <a:cs typeface="Arial" panose="020B0604020202020204" pitchFamily="34" charset="0"/>
                </a:rPr>
                <a:t>KEY WORD</a:t>
              </a:r>
            </a:p>
          </p:txBody>
        </p:sp>
        <p:sp>
          <p:nvSpPr>
            <p:cNvPr id="64" name="Text Placeholder 3"/>
            <p:cNvSpPr txBox="1">
              <a:spLocks/>
            </p:cNvSpPr>
            <p:nvPr/>
          </p:nvSpPr>
          <p:spPr>
            <a:xfrm>
              <a:off x="1662668" y="1094121"/>
              <a:ext cx="1641978" cy="3077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many variations of ipsum available believable</a:t>
              </a:r>
            </a:p>
          </p:txBody>
        </p:sp>
      </p:grpSp>
      <p:grpSp>
        <p:nvGrpSpPr>
          <p:cNvPr id="20" name="Group 64"/>
          <p:cNvGrpSpPr/>
          <p:nvPr/>
        </p:nvGrpSpPr>
        <p:grpSpPr>
          <a:xfrm>
            <a:off x="2096110" y="3650946"/>
            <a:ext cx="2043588" cy="654572"/>
            <a:chOff x="1253094" y="916513"/>
            <a:chExt cx="1533090" cy="491057"/>
          </a:xfrm>
        </p:grpSpPr>
        <p:sp>
          <p:nvSpPr>
            <p:cNvPr id="66" name="Text Placeholder 3"/>
            <p:cNvSpPr txBox="1">
              <a:spLocks/>
            </p:cNvSpPr>
            <p:nvPr/>
          </p:nvSpPr>
          <p:spPr>
            <a:xfrm>
              <a:off x="1943569" y="916513"/>
              <a:ext cx="842614"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1600" b="1" dirty="0">
                  <a:solidFill>
                    <a:schemeClr val="accent1"/>
                  </a:solidFill>
                  <a:latin typeface="Arial" panose="020B0604020202020204" pitchFamily="34" charset="0"/>
                  <a:cs typeface="Arial" panose="020B0604020202020204" pitchFamily="34" charset="0"/>
                </a:rPr>
                <a:t>KEY WORD</a:t>
              </a:r>
            </a:p>
          </p:txBody>
        </p:sp>
        <p:sp>
          <p:nvSpPr>
            <p:cNvPr id="67" name="Text Placeholder 3"/>
            <p:cNvSpPr txBox="1">
              <a:spLocks/>
            </p:cNvSpPr>
            <p:nvPr/>
          </p:nvSpPr>
          <p:spPr>
            <a:xfrm>
              <a:off x="1253094" y="1099809"/>
              <a:ext cx="1533090" cy="3077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many variations of ipsum available  believable</a:t>
              </a:r>
            </a:p>
          </p:txBody>
        </p:sp>
      </p:grpSp>
      <p:grpSp>
        <p:nvGrpSpPr>
          <p:cNvPr id="47" name="Group 28"/>
          <p:cNvGrpSpPr/>
          <p:nvPr/>
        </p:nvGrpSpPr>
        <p:grpSpPr>
          <a:xfrm>
            <a:off x="5075793" y="1257166"/>
            <a:ext cx="2043588" cy="654572"/>
            <a:chOff x="1253094" y="916513"/>
            <a:chExt cx="1533090" cy="491057"/>
          </a:xfrm>
        </p:grpSpPr>
        <p:sp>
          <p:nvSpPr>
            <p:cNvPr id="52" name="Text Placeholder 3"/>
            <p:cNvSpPr txBox="1">
              <a:spLocks/>
            </p:cNvSpPr>
            <p:nvPr/>
          </p:nvSpPr>
          <p:spPr>
            <a:xfrm>
              <a:off x="1598332" y="916513"/>
              <a:ext cx="842613" cy="18471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1600" b="1" dirty="0">
                  <a:solidFill>
                    <a:schemeClr val="accent2"/>
                  </a:solidFill>
                  <a:latin typeface="Arial" panose="020B0604020202020204" pitchFamily="34" charset="0"/>
                  <a:cs typeface="Arial" panose="020B0604020202020204" pitchFamily="34" charset="0"/>
                </a:rPr>
                <a:t>KEY WORD</a:t>
              </a:r>
            </a:p>
          </p:txBody>
        </p:sp>
        <p:sp>
          <p:nvSpPr>
            <p:cNvPr id="57" name="Text Placeholder 3"/>
            <p:cNvSpPr txBox="1">
              <a:spLocks/>
            </p:cNvSpPr>
            <p:nvPr/>
          </p:nvSpPr>
          <p:spPr>
            <a:xfrm>
              <a:off x="1253094" y="1099809"/>
              <a:ext cx="1533090" cy="3077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895">
                <a:spcBef>
                  <a:spcPct val="20000"/>
                </a:spcBef>
                <a:defRPr/>
              </a:pPr>
              <a:r>
                <a:rPr lang="en-US" sz="1333" dirty="0">
                  <a:solidFill>
                    <a:schemeClr val="tx1">
                      <a:lumMod val="50000"/>
                      <a:lumOff val="50000"/>
                    </a:schemeClr>
                  </a:solidFill>
                  <a:latin typeface="Arial" panose="020B0604020202020204" pitchFamily="34" charset="0"/>
                  <a:cs typeface="Arial" panose="020B0604020202020204" pitchFamily="34" charset="0"/>
                </a:rPr>
                <a:t>many variations of ipsum available  believable</a:t>
              </a:r>
            </a:p>
          </p:txBody>
        </p:sp>
      </p:grpSp>
      <p:sp>
        <p:nvSpPr>
          <p:cNvPr id="26" name="Freeform 126"/>
          <p:cNvSpPr>
            <a:spLocks/>
          </p:cNvSpPr>
          <p:nvPr/>
        </p:nvSpPr>
        <p:spPr bwMode="auto">
          <a:xfrm>
            <a:off x="4852444" y="3672313"/>
            <a:ext cx="516651" cy="664949"/>
          </a:xfrm>
          <a:custGeom>
            <a:avLst/>
            <a:gdLst/>
            <a:ahLst/>
            <a:cxnLst>
              <a:cxn ang="0">
                <a:pos x="25" y="46"/>
              </a:cxn>
              <a:cxn ang="0">
                <a:pos x="1" y="64"/>
              </a:cxn>
              <a:cxn ang="0">
                <a:pos x="0" y="62"/>
              </a:cxn>
              <a:cxn ang="0">
                <a:pos x="1" y="61"/>
              </a:cxn>
              <a:cxn ang="0">
                <a:pos x="22" y="46"/>
              </a:cxn>
              <a:cxn ang="0">
                <a:pos x="1" y="36"/>
              </a:cxn>
              <a:cxn ang="0">
                <a:pos x="24" y="41"/>
              </a:cxn>
              <a:cxn ang="0">
                <a:pos x="27" y="31"/>
              </a:cxn>
              <a:cxn ang="0">
                <a:pos x="7" y="18"/>
              </a:cxn>
              <a:cxn ang="0">
                <a:pos x="27" y="28"/>
              </a:cxn>
              <a:cxn ang="0">
                <a:pos x="28" y="21"/>
              </a:cxn>
              <a:cxn ang="0">
                <a:pos x="23" y="0"/>
              </a:cxn>
              <a:cxn ang="0">
                <a:pos x="31" y="21"/>
              </a:cxn>
              <a:cxn ang="0">
                <a:pos x="31" y="25"/>
              </a:cxn>
              <a:cxn ang="0">
                <a:pos x="48" y="18"/>
              </a:cxn>
              <a:cxn ang="0">
                <a:pos x="30" y="32"/>
              </a:cxn>
              <a:cxn ang="0">
                <a:pos x="27" y="42"/>
              </a:cxn>
              <a:cxn ang="0">
                <a:pos x="50" y="39"/>
              </a:cxn>
              <a:cxn ang="0">
                <a:pos x="25" y="46"/>
              </a:cxn>
            </a:cxnLst>
            <a:rect l="0" t="0" r="r" b="b"/>
            <a:pathLst>
              <a:path w="50" h="64">
                <a:moveTo>
                  <a:pt x="25" y="46"/>
                </a:moveTo>
                <a:cubicBezTo>
                  <a:pt x="20" y="57"/>
                  <a:pt x="11" y="64"/>
                  <a:pt x="1" y="64"/>
                </a:cubicBezTo>
                <a:cubicBezTo>
                  <a:pt x="0" y="64"/>
                  <a:pt x="0" y="63"/>
                  <a:pt x="0" y="62"/>
                </a:cubicBezTo>
                <a:cubicBezTo>
                  <a:pt x="0" y="61"/>
                  <a:pt x="0" y="61"/>
                  <a:pt x="1" y="61"/>
                </a:cubicBezTo>
                <a:cubicBezTo>
                  <a:pt x="10" y="61"/>
                  <a:pt x="17" y="55"/>
                  <a:pt x="22" y="46"/>
                </a:cubicBezTo>
                <a:cubicBezTo>
                  <a:pt x="17" y="48"/>
                  <a:pt x="6" y="50"/>
                  <a:pt x="1" y="36"/>
                </a:cubicBezTo>
                <a:cubicBezTo>
                  <a:pt x="15" y="30"/>
                  <a:pt x="22" y="37"/>
                  <a:pt x="24" y="41"/>
                </a:cubicBezTo>
                <a:cubicBezTo>
                  <a:pt x="25" y="38"/>
                  <a:pt x="26" y="35"/>
                  <a:pt x="27" y="31"/>
                </a:cubicBezTo>
                <a:cubicBezTo>
                  <a:pt x="27" y="31"/>
                  <a:pt x="9" y="34"/>
                  <a:pt x="7" y="18"/>
                </a:cubicBezTo>
                <a:cubicBezTo>
                  <a:pt x="23" y="12"/>
                  <a:pt x="27" y="28"/>
                  <a:pt x="27" y="28"/>
                </a:cubicBezTo>
                <a:cubicBezTo>
                  <a:pt x="27" y="26"/>
                  <a:pt x="28" y="21"/>
                  <a:pt x="28" y="21"/>
                </a:cubicBezTo>
                <a:cubicBezTo>
                  <a:pt x="28" y="21"/>
                  <a:pt x="14" y="12"/>
                  <a:pt x="23" y="0"/>
                </a:cubicBezTo>
                <a:cubicBezTo>
                  <a:pt x="39" y="5"/>
                  <a:pt x="31" y="21"/>
                  <a:pt x="31" y="21"/>
                </a:cubicBezTo>
                <a:cubicBezTo>
                  <a:pt x="31" y="21"/>
                  <a:pt x="31" y="24"/>
                  <a:pt x="31" y="25"/>
                </a:cubicBezTo>
                <a:cubicBezTo>
                  <a:pt x="31" y="25"/>
                  <a:pt x="37" y="14"/>
                  <a:pt x="48" y="18"/>
                </a:cubicBezTo>
                <a:cubicBezTo>
                  <a:pt x="48" y="35"/>
                  <a:pt x="30" y="32"/>
                  <a:pt x="30" y="32"/>
                </a:cubicBezTo>
                <a:cubicBezTo>
                  <a:pt x="29" y="35"/>
                  <a:pt x="29" y="39"/>
                  <a:pt x="27" y="42"/>
                </a:cubicBezTo>
                <a:cubicBezTo>
                  <a:pt x="27" y="42"/>
                  <a:pt x="38" y="30"/>
                  <a:pt x="50" y="39"/>
                </a:cubicBezTo>
                <a:cubicBezTo>
                  <a:pt x="43" y="57"/>
                  <a:pt x="25" y="46"/>
                  <a:pt x="25" y="46"/>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9" name="Freeform 127"/>
          <p:cNvSpPr>
            <a:spLocks/>
          </p:cNvSpPr>
          <p:nvPr/>
        </p:nvSpPr>
        <p:spPr bwMode="auto">
          <a:xfrm>
            <a:off x="6827968" y="3737908"/>
            <a:ext cx="484420" cy="533761"/>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2" name="Freeform 56"/>
          <p:cNvSpPr>
            <a:spLocks noEditPoints="1"/>
          </p:cNvSpPr>
          <p:nvPr/>
        </p:nvSpPr>
        <p:spPr bwMode="auto">
          <a:xfrm>
            <a:off x="7027966" y="2723279"/>
            <a:ext cx="481559" cy="481559"/>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3" name="Freeform 24"/>
          <p:cNvSpPr>
            <a:spLocks noEditPoints="1"/>
          </p:cNvSpPr>
          <p:nvPr/>
        </p:nvSpPr>
        <p:spPr bwMode="auto">
          <a:xfrm>
            <a:off x="4713258" y="2723277"/>
            <a:ext cx="406033" cy="440928"/>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4" name="Freeform 5"/>
          <p:cNvSpPr>
            <a:spLocks noEditPoints="1"/>
          </p:cNvSpPr>
          <p:nvPr/>
        </p:nvSpPr>
        <p:spPr bwMode="auto">
          <a:xfrm>
            <a:off x="5654200" y="2452581"/>
            <a:ext cx="829961" cy="829961"/>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35" name="文本框 34"/>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3816692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500"/>
                                        <p:tgtEl>
                                          <p:spTgt spid="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1000"/>
                                        <p:tgtEl>
                                          <p:spTgt spid="8"/>
                                        </p:tgtEl>
                                      </p:cBhvr>
                                    </p:animEffect>
                                  </p:childTnLst>
                                </p:cTn>
                              </p:par>
                            </p:childTnLst>
                          </p:cTn>
                        </p:par>
                        <p:par>
                          <p:cTn id="12" fill="hold">
                            <p:stCondLst>
                              <p:cond delay="1500"/>
                            </p:stCondLst>
                            <p:childTnLst>
                              <p:par>
                                <p:cTn id="13" presetID="53"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2000"/>
                            </p:stCondLst>
                            <p:childTnLst>
                              <p:par>
                                <p:cTn id="19" presetID="53" presetClass="entr" presetSubtype="0"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childTnLst>
                                </p:cTn>
                              </p:par>
                            </p:childTnLst>
                          </p:cTn>
                        </p:par>
                        <p:par>
                          <p:cTn id="24" fill="hold">
                            <p:stCondLst>
                              <p:cond delay="2500"/>
                            </p:stCondLst>
                            <p:childTnLst>
                              <p:par>
                                <p:cTn id="25" presetID="53"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3000"/>
                            </p:stCondLst>
                            <p:childTnLst>
                              <p:par>
                                <p:cTn id="31" presetID="53" presetClass="entr" presetSubtype="0"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500" fill="hold"/>
                                        <p:tgtEl>
                                          <p:spTgt spid="33"/>
                                        </p:tgtEl>
                                        <p:attrNameLst>
                                          <p:attrName>ppt_w</p:attrName>
                                        </p:attrNameLst>
                                      </p:cBhvr>
                                      <p:tavLst>
                                        <p:tav tm="0">
                                          <p:val>
                                            <p:fltVal val="0"/>
                                          </p:val>
                                        </p:tav>
                                        <p:tav tm="100000">
                                          <p:val>
                                            <p:strVal val="#ppt_w"/>
                                          </p:val>
                                        </p:tav>
                                      </p:tavLst>
                                    </p:anim>
                                    <p:anim calcmode="lin" valueType="num">
                                      <p:cBhvr>
                                        <p:cTn id="34" dur="500" fill="hold"/>
                                        <p:tgtEl>
                                          <p:spTgt spid="33"/>
                                        </p:tgtEl>
                                        <p:attrNameLst>
                                          <p:attrName>ppt_h</p:attrName>
                                        </p:attrNameLst>
                                      </p:cBhvr>
                                      <p:tavLst>
                                        <p:tav tm="0">
                                          <p:val>
                                            <p:fltVal val="0"/>
                                          </p:val>
                                        </p:tav>
                                        <p:tav tm="100000">
                                          <p:val>
                                            <p:strVal val="#ppt_h"/>
                                          </p:val>
                                        </p:tav>
                                      </p:tavLst>
                                    </p:anim>
                                    <p:animEffect transition="in" filter="fade">
                                      <p:cBhvr>
                                        <p:cTn id="35" dur="500"/>
                                        <p:tgtEl>
                                          <p:spTgt spid="33"/>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000"/>
                            </p:stCondLst>
                            <p:childTnLst>
                              <p:par>
                                <p:cTn id="43" presetID="53" presetClass="entr" presetSubtype="0"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4500"/>
                            </p:stCondLst>
                            <p:childTnLst>
                              <p:par>
                                <p:cTn id="49" presetID="53"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childTnLst>
                                </p:cTn>
                              </p:par>
                            </p:childTnLst>
                          </p:cTn>
                        </p:par>
                        <p:par>
                          <p:cTn id="54" fill="hold">
                            <p:stCondLst>
                              <p:cond delay="5000"/>
                            </p:stCondLst>
                            <p:childTnLst>
                              <p:par>
                                <p:cTn id="55" presetID="53" presetClass="entr" presetSubtype="0"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par>
                          <p:cTn id="60" fill="hold">
                            <p:stCondLst>
                              <p:cond delay="5500"/>
                            </p:stCondLst>
                            <p:childTnLst>
                              <p:par>
                                <p:cTn id="61" presetID="53" presetClass="entr" presetSubtype="0"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childTnLst>
                          </p:cTn>
                        </p:par>
                        <p:par>
                          <p:cTn id="66" fill="hold">
                            <p:stCondLst>
                              <p:cond delay="6000"/>
                            </p:stCondLst>
                            <p:childTnLst>
                              <p:par>
                                <p:cTn id="67" presetID="53"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500" fill="hold"/>
                                        <p:tgtEl>
                                          <p:spTgt spid="26"/>
                                        </p:tgtEl>
                                        <p:attrNameLst>
                                          <p:attrName>ppt_w</p:attrName>
                                        </p:attrNameLst>
                                      </p:cBhvr>
                                      <p:tavLst>
                                        <p:tav tm="0">
                                          <p:val>
                                            <p:fltVal val="0"/>
                                          </p:val>
                                        </p:tav>
                                        <p:tav tm="100000">
                                          <p:val>
                                            <p:strVal val="#ppt_w"/>
                                          </p:val>
                                        </p:tav>
                                      </p:tavLst>
                                    </p:anim>
                                    <p:anim calcmode="lin" valueType="num">
                                      <p:cBhvr>
                                        <p:cTn id="70" dur="500" fill="hold"/>
                                        <p:tgtEl>
                                          <p:spTgt spid="26"/>
                                        </p:tgtEl>
                                        <p:attrNameLst>
                                          <p:attrName>ppt_h</p:attrName>
                                        </p:attrNameLst>
                                      </p:cBhvr>
                                      <p:tavLst>
                                        <p:tav tm="0">
                                          <p:val>
                                            <p:fltVal val="0"/>
                                          </p:val>
                                        </p:tav>
                                        <p:tav tm="100000">
                                          <p:val>
                                            <p:strVal val="#ppt_h"/>
                                          </p:val>
                                        </p:tav>
                                      </p:tavLst>
                                    </p:anim>
                                    <p:animEffect transition="in" filter="fade">
                                      <p:cBhvr>
                                        <p:cTn id="71" dur="500"/>
                                        <p:tgtEl>
                                          <p:spTgt spid="26"/>
                                        </p:tgtEl>
                                      </p:cBhvr>
                                    </p:animEffect>
                                  </p:childTnLst>
                                </p:cTn>
                              </p:par>
                            </p:childTnLst>
                          </p:cTn>
                        </p:par>
                        <p:par>
                          <p:cTn id="72" fill="hold">
                            <p:stCondLst>
                              <p:cond delay="6500"/>
                            </p:stCondLst>
                            <p:childTnLst>
                              <p:par>
                                <p:cTn id="73" presetID="42" presetClass="entr" presetSubtype="0" fill="hold"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500"/>
                                        <p:tgtEl>
                                          <p:spTgt spid="47"/>
                                        </p:tgtEl>
                                      </p:cBhvr>
                                    </p:animEffect>
                                    <p:anim calcmode="lin" valueType="num">
                                      <p:cBhvr>
                                        <p:cTn id="76" dur="500" fill="hold"/>
                                        <p:tgtEl>
                                          <p:spTgt spid="47"/>
                                        </p:tgtEl>
                                        <p:attrNameLst>
                                          <p:attrName>ppt_x</p:attrName>
                                        </p:attrNameLst>
                                      </p:cBhvr>
                                      <p:tavLst>
                                        <p:tav tm="0">
                                          <p:val>
                                            <p:strVal val="#ppt_x"/>
                                          </p:val>
                                        </p:tav>
                                        <p:tav tm="100000">
                                          <p:val>
                                            <p:strVal val="#ppt_x"/>
                                          </p:val>
                                        </p:tav>
                                      </p:tavLst>
                                    </p:anim>
                                    <p:anim calcmode="lin" valueType="num">
                                      <p:cBhvr>
                                        <p:cTn id="77" dur="500" fill="hold"/>
                                        <p:tgtEl>
                                          <p:spTgt spid="47"/>
                                        </p:tgtEl>
                                        <p:attrNameLst>
                                          <p:attrName>ppt_y</p:attrName>
                                        </p:attrNameLst>
                                      </p:cBhvr>
                                      <p:tavLst>
                                        <p:tav tm="0">
                                          <p:val>
                                            <p:strVal val="#ppt_y+.1"/>
                                          </p:val>
                                        </p:tav>
                                        <p:tav tm="100000">
                                          <p:val>
                                            <p:strVal val="#ppt_y"/>
                                          </p:val>
                                        </p:tav>
                                      </p:tavLst>
                                    </p:anim>
                                  </p:childTnLst>
                                </p:cTn>
                              </p:par>
                            </p:childTnLst>
                          </p:cTn>
                        </p:par>
                        <p:par>
                          <p:cTn id="78" fill="hold">
                            <p:stCondLst>
                              <p:cond delay="7000"/>
                            </p:stCondLst>
                            <p:childTnLst>
                              <p:par>
                                <p:cTn id="79" presetID="2" presetClass="entr" presetSubtype="8" accel="50000" decel="50000" fill="hold" nodeType="after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additive="base">
                                        <p:cTn id="81" dur="500" fill="hold"/>
                                        <p:tgtEl>
                                          <p:spTgt spid="18"/>
                                        </p:tgtEl>
                                        <p:attrNameLst>
                                          <p:attrName>ppt_x</p:attrName>
                                        </p:attrNameLst>
                                      </p:cBhvr>
                                      <p:tavLst>
                                        <p:tav tm="0">
                                          <p:val>
                                            <p:strVal val="0-#ppt_w/2"/>
                                          </p:val>
                                        </p:tav>
                                        <p:tav tm="100000">
                                          <p:val>
                                            <p:strVal val="#ppt_x"/>
                                          </p:val>
                                        </p:tav>
                                      </p:tavLst>
                                    </p:anim>
                                    <p:anim calcmode="lin" valueType="num">
                                      <p:cBhvr additive="base">
                                        <p:cTn id="82" dur="500" fill="hold"/>
                                        <p:tgtEl>
                                          <p:spTgt spid="18"/>
                                        </p:tgtEl>
                                        <p:attrNameLst>
                                          <p:attrName>ppt_y</p:attrName>
                                        </p:attrNameLst>
                                      </p:cBhvr>
                                      <p:tavLst>
                                        <p:tav tm="0">
                                          <p:val>
                                            <p:strVal val="#ppt_y"/>
                                          </p:val>
                                        </p:tav>
                                        <p:tav tm="100000">
                                          <p:val>
                                            <p:strVal val="#ppt_y"/>
                                          </p:val>
                                        </p:tav>
                                      </p:tavLst>
                                    </p:anim>
                                  </p:childTnLst>
                                </p:cTn>
                              </p:par>
                            </p:childTnLst>
                          </p:cTn>
                        </p:par>
                        <p:par>
                          <p:cTn id="83" fill="hold">
                            <p:stCondLst>
                              <p:cond delay="7500"/>
                            </p:stCondLst>
                            <p:childTnLst>
                              <p:par>
                                <p:cTn id="84" presetID="2" presetClass="entr" presetSubtype="2" accel="50000" decel="50000" fill="hold"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500" fill="hold"/>
                                        <p:tgtEl>
                                          <p:spTgt spid="17"/>
                                        </p:tgtEl>
                                        <p:attrNameLst>
                                          <p:attrName>ppt_x</p:attrName>
                                        </p:attrNameLst>
                                      </p:cBhvr>
                                      <p:tavLst>
                                        <p:tav tm="0">
                                          <p:val>
                                            <p:strVal val="1+#ppt_w/2"/>
                                          </p:val>
                                        </p:tav>
                                        <p:tav tm="100000">
                                          <p:val>
                                            <p:strVal val="#ppt_x"/>
                                          </p:val>
                                        </p:tav>
                                      </p:tavLst>
                                    </p:anim>
                                    <p:anim calcmode="lin" valueType="num">
                                      <p:cBhvr additive="base">
                                        <p:cTn id="87" dur="5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8000"/>
                            </p:stCondLst>
                            <p:childTnLst>
                              <p:par>
                                <p:cTn id="89" presetID="2" presetClass="entr" presetSubtype="2" accel="50000" decel="50000" fill="hold"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fill="hold"/>
                                        <p:tgtEl>
                                          <p:spTgt spid="19"/>
                                        </p:tgtEl>
                                        <p:attrNameLst>
                                          <p:attrName>ppt_x</p:attrName>
                                        </p:attrNameLst>
                                      </p:cBhvr>
                                      <p:tavLst>
                                        <p:tav tm="0">
                                          <p:val>
                                            <p:strVal val="1+#ppt_w/2"/>
                                          </p:val>
                                        </p:tav>
                                        <p:tav tm="100000">
                                          <p:val>
                                            <p:strVal val="#ppt_x"/>
                                          </p:val>
                                        </p:tav>
                                      </p:tavLst>
                                    </p:anim>
                                    <p:anim calcmode="lin" valueType="num">
                                      <p:cBhvr additive="base">
                                        <p:cTn id="92" dur="500" fill="hold"/>
                                        <p:tgtEl>
                                          <p:spTgt spid="19"/>
                                        </p:tgtEl>
                                        <p:attrNameLst>
                                          <p:attrName>ppt_y</p:attrName>
                                        </p:attrNameLst>
                                      </p:cBhvr>
                                      <p:tavLst>
                                        <p:tav tm="0">
                                          <p:val>
                                            <p:strVal val="#ppt_y"/>
                                          </p:val>
                                        </p:tav>
                                        <p:tav tm="100000">
                                          <p:val>
                                            <p:strVal val="#ppt_y"/>
                                          </p:val>
                                        </p:tav>
                                      </p:tavLst>
                                    </p:anim>
                                  </p:childTnLst>
                                </p:cTn>
                              </p:par>
                            </p:childTnLst>
                          </p:cTn>
                        </p:par>
                        <p:par>
                          <p:cTn id="93" fill="hold">
                            <p:stCondLst>
                              <p:cond delay="8500"/>
                            </p:stCondLst>
                            <p:childTnLst>
                              <p:par>
                                <p:cTn id="94" presetID="2" presetClass="entr" presetSubtype="8" accel="50000" decel="50000" fill="hold" nodeType="afterEffect">
                                  <p:stCondLst>
                                    <p:cond delay="0"/>
                                  </p:stCondLst>
                                  <p:childTnLst>
                                    <p:set>
                                      <p:cBhvr>
                                        <p:cTn id="95" dur="1" fill="hold">
                                          <p:stCondLst>
                                            <p:cond delay="0"/>
                                          </p:stCondLst>
                                        </p:cTn>
                                        <p:tgtEl>
                                          <p:spTgt spid="20"/>
                                        </p:tgtEl>
                                        <p:attrNameLst>
                                          <p:attrName>style.visibility</p:attrName>
                                        </p:attrNameLst>
                                      </p:cBhvr>
                                      <p:to>
                                        <p:strVal val="visible"/>
                                      </p:to>
                                    </p:set>
                                    <p:anim calcmode="lin" valueType="num">
                                      <p:cBhvr additive="base">
                                        <p:cTn id="96" dur="500" fill="hold"/>
                                        <p:tgtEl>
                                          <p:spTgt spid="20"/>
                                        </p:tgtEl>
                                        <p:attrNameLst>
                                          <p:attrName>ppt_x</p:attrName>
                                        </p:attrNameLst>
                                      </p:cBhvr>
                                      <p:tavLst>
                                        <p:tav tm="0">
                                          <p:val>
                                            <p:strVal val="0-#ppt_w/2"/>
                                          </p:val>
                                        </p:tav>
                                        <p:tav tm="100000">
                                          <p:val>
                                            <p:strVal val="#ppt_x"/>
                                          </p:val>
                                        </p:tav>
                                      </p:tavLst>
                                    </p:anim>
                                    <p:anim calcmode="lin" valueType="num">
                                      <p:cBhvr additive="base">
                                        <p:cTn id="9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8" grpId="0" animBg="1"/>
      <p:bldP spid="9" grpId="0" animBg="1"/>
      <p:bldP spid="12" grpId="0" animBg="1"/>
      <p:bldP spid="13" grpId="0" animBg="1"/>
      <p:bldP spid="16" grpId="0" animBg="1"/>
      <p:bldP spid="26" grpId="0" animBg="1"/>
      <p:bldP spid="29" grpId="0" animBg="1"/>
      <p:bldP spid="32" grpId="0" animBg="1"/>
      <p:bldP spid="33"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76"/>
          <p:cNvSpPr txBox="1"/>
          <p:nvPr/>
        </p:nvSpPr>
        <p:spPr>
          <a:xfrm>
            <a:off x="5026840" y="2348880"/>
            <a:ext cx="2016223" cy="584775"/>
          </a:xfrm>
          <a:prstGeom prst="rect">
            <a:avLst/>
          </a:prstGeom>
          <a:noFill/>
          <a:effectLst/>
        </p:spPr>
        <p:txBody>
          <a:bodyPr wrap="square" rtlCol="0">
            <a:spAutoFit/>
          </a:bodyPr>
          <a:lstStyle/>
          <a:p>
            <a:pPr algn="ctr"/>
            <a:r>
              <a:rPr lang="zh-CN" altLang="en-US" sz="3200" dirty="0">
                <a:solidFill>
                  <a:schemeClr val="tx2"/>
                </a:solidFill>
                <a:latin typeface="幼圆" panose="02010509060101010101" pitchFamily="49" charset="-122"/>
                <a:ea typeface="幼圆" panose="02010509060101010101" pitchFamily="49" charset="-122"/>
              </a:rPr>
              <a:t>第二章节</a:t>
            </a:r>
          </a:p>
        </p:txBody>
      </p:sp>
      <p:sp>
        <p:nvSpPr>
          <p:cNvPr id="15" name="文本框 21"/>
          <p:cNvSpPr txBox="1"/>
          <p:nvPr/>
        </p:nvSpPr>
        <p:spPr>
          <a:xfrm>
            <a:off x="2974611" y="3861048"/>
            <a:ext cx="6120680" cy="464038"/>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000" dirty="0">
                <a:solidFill>
                  <a:schemeClr val="tx2"/>
                </a:solidFill>
                <a:latin typeface="幼圆" panose="02010509060101010101" pitchFamily="49" charset="-122"/>
                <a:ea typeface="幼圆" panose="02010509060101010101" pitchFamily="49" charset="-122"/>
              </a:rPr>
              <a:t>Fresh business general template</a:t>
            </a:r>
          </a:p>
          <a:p>
            <a:pPr algn="ctr">
              <a:lnSpc>
                <a:spcPct val="130000"/>
              </a:lnSpc>
            </a:pPr>
            <a:r>
              <a:rPr lang="en-US" altLang="zh-CN" sz="1000" dirty="0">
                <a:solidFill>
                  <a:schemeClr val="tx2"/>
                </a:solidFill>
                <a:latin typeface="幼圆" panose="02010509060101010101" pitchFamily="49" charset="-122"/>
                <a:ea typeface="幼圆" panose="02010509060101010101" pitchFamily="49" charset="-122"/>
              </a:rPr>
              <a:t>Applicable to enterprise introduction, summary report, sales marketing, chart </a:t>
            </a:r>
            <a:r>
              <a:rPr lang="en-US" altLang="zh-CN" sz="1000" dirty="0" err="1">
                <a:solidFill>
                  <a:schemeClr val="tx2"/>
                </a:solidFill>
                <a:latin typeface="幼圆" panose="02010509060101010101" pitchFamily="49" charset="-122"/>
                <a:ea typeface="幼圆" panose="02010509060101010101" pitchFamily="49" charset="-122"/>
              </a:rPr>
              <a:t>dataa</a:t>
            </a:r>
            <a:endParaRPr lang="zh-CN" altLang="en-US" sz="1000" dirty="0">
              <a:solidFill>
                <a:schemeClr val="tx2"/>
              </a:solidFill>
              <a:latin typeface="幼圆" panose="02010509060101010101" pitchFamily="49" charset="-122"/>
              <a:ea typeface="幼圆" panose="02010509060101010101" pitchFamily="49" charset="-122"/>
            </a:endParaRPr>
          </a:p>
        </p:txBody>
      </p:sp>
      <p:sp>
        <p:nvSpPr>
          <p:cNvPr id="17" name="TextBox 76"/>
          <p:cNvSpPr txBox="1"/>
          <p:nvPr/>
        </p:nvSpPr>
        <p:spPr>
          <a:xfrm>
            <a:off x="3309337" y="3043409"/>
            <a:ext cx="5451229" cy="707886"/>
          </a:xfrm>
          <a:prstGeom prst="rect">
            <a:avLst/>
          </a:prstGeom>
          <a:noFill/>
          <a:effectLst/>
        </p:spPr>
        <p:txBody>
          <a:bodyPr wrap="square" rtlCol="0">
            <a:spAutoFit/>
          </a:bodyPr>
          <a:lstStyle/>
          <a:p>
            <a:pPr algn="ctr"/>
            <a:r>
              <a:rPr lang="zh-CN" altLang="en-US" sz="4000" dirty="0">
                <a:solidFill>
                  <a:schemeClr val="accent1"/>
                </a:solidFill>
                <a:latin typeface="幼圆" panose="02010509060101010101" pitchFamily="49" charset="-122"/>
                <a:ea typeface="幼圆" panose="02010509060101010101" pitchFamily="49" charset="-122"/>
              </a:rPr>
              <a:t>单击修改您的标题</a:t>
            </a:r>
          </a:p>
        </p:txBody>
      </p:sp>
      <p:pic>
        <p:nvPicPr>
          <p:cNvPr id="7" name="图片 6"/>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rot="2700000">
            <a:off x="8828390" y="2363068"/>
            <a:ext cx="2077355" cy="4918299"/>
          </a:xfrm>
          <a:prstGeom prst="rect">
            <a:avLst/>
          </a:prstGeom>
        </p:spPr>
      </p:pic>
      <p:pic>
        <p:nvPicPr>
          <p:cNvPr id="2" name="图片 1"/>
          <p:cNvPicPr>
            <a:picLocks noChangeAspect="1"/>
          </p:cNvPicPr>
          <p:nvPr/>
        </p:nvPicPr>
        <p:blipFill>
          <a:blip r:embed="rId4"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85162" y="686858"/>
            <a:ext cx="2748842" cy="2748842"/>
          </a:xfrm>
          <a:prstGeom prst="rect">
            <a:avLst/>
          </a:prstGeom>
        </p:spPr>
      </p:pic>
      <p:sp>
        <p:nvSpPr>
          <p:cNvPr id="8" name="文本框 7"/>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3461224877"/>
      </p:ext>
    </p:extLst>
  </p:cSld>
  <p:clrMapOvr>
    <a:masterClrMapping/>
  </p:clrMapOvr>
  <mc:AlternateContent xmlns:mc="http://schemas.openxmlformats.org/markup-compatibility/2006" xmlns:p14="http://schemas.microsoft.com/office/powerpoint/2010/main">
    <mc:Choice Requires="p14">
      <p:transition spd="slow" p14:dur="4000" advTm="0">
        <p14:vortex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childTnLst>
                              </p:cTn>
                            </p:par>
                            <p:par>
                              <p:cTn id="15" fill="hold">
                                <p:stCondLst>
                                  <p:cond delay="2500"/>
                                </p:stCondLst>
                                <p:childTnLst>
                                  <p:par>
                                    <p:cTn id="16" presetID="50" presetClass="entr" presetSubtype="0" decel="10000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strVal val="#ppt_w+.3"/>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Effect transition="in" filter="fade">
                                          <p:cBhvr>
                                            <p:cTn id="20" dur="1000"/>
                                            <p:tgtEl>
                                              <p:spTgt spid="17"/>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 presetClass="entr" presetSubtype="8" fill="hold" nodeType="afterEffect" p14:presetBounceEnd="40000">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14:bounceEnd="40000">
                                          <p:cBhvr additive="base">
                                            <p:cTn id="30" dur="500" fill="hold"/>
                                            <p:tgtEl>
                                              <p:spTgt spid="2"/>
                                            </p:tgtEl>
                                            <p:attrNameLst>
                                              <p:attrName>ppt_x</p:attrName>
                                            </p:attrNameLst>
                                          </p:cBhvr>
                                          <p:tavLst>
                                            <p:tav tm="0">
                                              <p:val>
                                                <p:strVal val="0-#ppt_w/2"/>
                                              </p:val>
                                            </p:tav>
                                            <p:tav tm="100000">
                                              <p:val>
                                                <p:strVal val="#ppt_x"/>
                                              </p:val>
                                            </p:tav>
                                          </p:tavLst>
                                        </p:anim>
                                        <p:anim calcmode="lin" valueType="num" p14:bounceEnd="40000">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1" presetClass="entr" presetSubtype="1"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childTnLst>
                              </p:cTn>
                            </p:par>
                            <p:par>
                              <p:cTn id="15" fill="hold">
                                <p:stCondLst>
                                  <p:cond delay="2500"/>
                                </p:stCondLst>
                                <p:childTnLst>
                                  <p:par>
                                    <p:cTn id="16" presetID="50" presetClass="entr" presetSubtype="0" decel="10000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strVal val="#ppt_w+.3"/>
                                              </p:val>
                                            </p:tav>
                                            <p:tav tm="100000">
                                              <p:val>
                                                <p:strVal val="#ppt_w"/>
                                              </p:val>
                                            </p:tav>
                                          </p:tavLst>
                                        </p:anim>
                                        <p:anim calcmode="lin" valueType="num">
                                          <p:cBhvr>
                                            <p:cTn id="19" dur="1000" fill="hold"/>
                                            <p:tgtEl>
                                              <p:spTgt spid="17"/>
                                            </p:tgtEl>
                                            <p:attrNameLst>
                                              <p:attrName>ppt_h</p:attrName>
                                            </p:attrNameLst>
                                          </p:cBhvr>
                                          <p:tavLst>
                                            <p:tav tm="0">
                                              <p:val>
                                                <p:strVal val="#ppt_h"/>
                                              </p:val>
                                            </p:tav>
                                            <p:tav tm="100000">
                                              <p:val>
                                                <p:strVal val="#ppt_h"/>
                                              </p:val>
                                            </p:tav>
                                          </p:tavLst>
                                        </p:anim>
                                        <p:animEffect transition="in" filter="fade">
                                          <p:cBhvr>
                                            <p:cTn id="20" dur="1000"/>
                                            <p:tgtEl>
                                              <p:spTgt spid="17"/>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4500"/>
                                </p:stCondLst>
                                <p:childTnLst>
                                  <p:par>
                                    <p:cTn id="28" presetID="2" presetClass="entr" presetSubtype="8"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0-#ppt_w/2"/>
                                              </p:val>
                                            </p:tav>
                                            <p:tav tm="100000">
                                              <p:val>
                                                <p:strVal val="#ppt_x"/>
                                              </p:val>
                                            </p:tav>
                                          </p:tavLst>
                                        </p:anim>
                                        <p:anim calcmode="lin" valueType="num">
                                          <p:cBhvr additive="base">
                                            <p:cTn id="3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1399070" y="1342097"/>
            <a:ext cx="1166208" cy="4734453"/>
            <a:chOff x="4129088" y="2282825"/>
            <a:chExt cx="531813" cy="2159000"/>
          </a:xfrm>
          <a:blipFill>
            <a:blip r:embed="rId3"/>
            <a:stretch>
              <a:fillRect/>
            </a:stretch>
          </a:blipFill>
        </p:grpSpPr>
        <p:sp>
          <p:nvSpPr>
            <p:cNvPr id="2057" name="Freeform 9"/>
            <p:cNvSpPr>
              <a:spLocks noEditPoints="1"/>
            </p:cNvSpPr>
            <p:nvPr/>
          </p:nvSpPr>
          <p:spPr bwMode="auto">
            <a:xfrm>
              <a:off x="4129088" y="2282825"/>
              <a:ext cx="531813" cy="2159000"/>
            </a:xfrm>
            <a:custGeom>
              <a:avLst/>
              <a:gdLst/>
              <a:ahLst/>
              <a:cxnLst>
                <a:cxn ang="0">
                  <a:pos x="107" y="1"/>
                </a:cxn>
                <a:cxn ang="0">
                  <a:pos x="147" y="36"/>
                </a:cxn>
                <a:cxn ang="0">
                  <a:pos x="154" y="62"/>
                </a:cxn>
                <a:cxn ang="0">
                  <a:pos x="160" y="98"/>
                </a:cxn>
                <a:cxn ang="0">
                  <a:pos x="171" y="133"/>
                </a:cxn>
                <a:cxn ang="0">
                  <a:pos x="178" y="151"/>
                </a:cxn>
                <a:cxn ang="0">
                  <a:pos x="210" y="170"/>
                </a:cxn>
                <a:cxn ang="0">
                  <a:pos x="221" y="238"/>
                </a:cxn>
                <a:cxn ang="0">
                  <a:pos x="214" y="296"/>
                </a:cxn>
                <a:cxn ang="0">
                  <a:pos x="191" y="313"/>
                </a:cxn>
                <a:cxn ang="0">
                  <a:pos x="198" y="371"/>
                </a:cxn>
                <a:cxn ang="0">
                  <a:pos x="206" y="414"/>
                </a:cxn>
                <a:cxn ang="0">
                  <a:pos x="194" y="416"/>
                </a:cxn>
                <a:cxn ang="0">
                  <a:pos x="189" y="474"/>
                </a:cxn>
                <a:cxn ang="0">
                  <a:pos x="172" y="570"/>
                </a:cxn>
                <a:cxn ang="0">
                  <a:pos x="165" y="582"/>
                </a:cxn>
                <a:cxn ang="0">
                  <a:pos x="157" y="582"/>
                </a:cxn>
                <a:cxn ang="0">
                  <a:pos x="155" y="611"/>
                </a:cxn>
                <a:cxn ang="0">
                  <a:pos x="149" y="670"/>
                </a:cxn>
                <a:cxn ang="0">
                  <a:pos x="123" y="764"/>
                </a:cxn>
                <a:cxn ang="0">
                  <a:pos x="141" y="817"/>
                </a:cxn>
                <a:cxn ang="0">
                  <a:pos x="156" y="852"/>
                </a:cxn>
                <a:cxn ang="0">
                  <a:pos x="133" y="854"/>
                </a:cxn>
                <a:cxn ang="0">
                  <a:pos x="122" y="846"/>
                </a:cxn>
                <a:cxn ang="0">
                  <a:pos x="125" y="864"/>
                </a:cxn>
                <a:cxn ang="0">
                  <a:pos x="112" y="905"/>
                </a:cxn>
                <a:cxn ang="0">
                  <a:pos x="107" y="905"/>
                </a:cxn>
                <a:cxn ang="0">
                  <a:pos x="107" y="636"/>
                </a:cxn>
                <a:cxn ang="0">
                  <a:pos x="109" y="621"/>
                </a:cxn>
                <a:cxn ang="0">
                  <a:pos x="109" y="580"/>
                </a:cxn>
                <a:cxn ang="0">
                  <a:pos x="107" y="596"/>
                </a:cxn>
                <a:cxn ang="0">
                  <a:pos x="107" y="1"/>
                </a:cxn>
                <a:cxn ang="0">
                  <a:pos x="106" y="1"/>
                </a:cxn>
                <a:cxn ang="0">
                  <a:pos x="107" y="1"/>
                </a:cxn>
                <a:cxn ang="0">
                  <a:pos x="107" y="596"/>
                </a:cxn>
                <a:cxn ang="0">
                  <a:pos x="104" y="611"/>
                </a:cxn>
                <a:cxn ang="0">
                  <a:pos x="105" y="632"/>
                </a:cxn>
                <a:cxn ang="0">
                  <a:pos x="106" y="645"/>
                </a:cxn>
                <a:cxn ang="0">
                  <a:pos x="107" y="636"/>
                </a:cxn>
                <a:cxn ang="0">
                  <a:pos x="107" y="905"/>
                </a:cxn>
                <a:cxn ang="0">
                  <a:pos x="89" y="869"/>
                </a:cxn>
                <a:cxn ang="0">
                  <a:pos x="88" y="831"/>
                </a:cxn>
                <a:cxn ang="0">
                  <a:pos x="81" y="789"/>
                </a:cxn>
                <a:cxn ang="0">
                  <a:pos x="52" y="662"/>
                </a:cxn>
                <a:cxn ang="0">
                  <a:pos x="53" y="606"/>
                </a:cxn>
                <a:cxn ang="0">
                  <a:pos x="50" y="579"/>
                </a:cxn>
                <a:cxn ang="0">
                  <a:pos x="34" y="565"/>
                </a:cxn>
                <a:cxn ang="0">
                  <a:pos x="29" y="465"/>
                </a:cxn>
                <a:cxn ang="0">
                  <a:pos x="31" y="410"/>
                </a:cxn>
                <a:cxn ang="0">
                  <a:pos x="11" y="407"/>
                </a:cxn>
                <a:cxn ang="0">
                  <a:pos x="27" y="360"/>
                </a:cxn>
                <a:cxn ang="0">
                  <a:pos x="30" y="326"/>
                </a:cxn>
                <a:cxn ang="0">
                  <a:pos x="2" y="302"/>
                </a:cxn>
                <a:cxn ang="0">
                  <a:pos x="2" y="234"/>
                </a:cxn>
                <a:cxn ang="0">
                  <a:pos x="7" y="204"/>
                </a:cxn>
                <a:cxn ang="0">
                  <a:pos x="27" y="154"/>
                </a:cxn>
                <a:cxn ang="0">
                  <a:pos x="48" y="145"/>
                </a:cxn>
                <a:cxn ang="0">
                  <a:pos x="50" y="126"/>
                </a:cxn>
                <a:cxn ang="0">
                  <a:pos x="63" y="101"/>
                </a:cxn>
                <a:cxn ang="0">
                  <a:pos x="64" y="64"/>
                </a:cxn>
                <a:cxn ang="0">
                  <a:pos x="106" y="1"/>
                </a:cxn>
              </a:cxnLst>
              <a:rect l="0" t="0" r="r" b="b"/>
              <a:pathLst>
                <a:path w="223" h="905">
                  <a:moveTo>
                    <a:pt x="107" y="1"/>
                  </a:moveTo>
                  <a:cubicBezTo>
                    <a:pt x="127" y="0"/>
                    <a:pt x="143" y="19"/>
                    <a:pt x="147" y="36"/>
                  </a:cubicBezTo>
                  <a:cubicBezTo>
                    <a:pt x="151" y="54"/>
                    <a:pt x="154" y="53"/>
                    <a:pt x="154" y="62"/>
                  </a:cubicBezTo>
                  <a:cubicBezTo>
                    <a:pt x="154" y="72"/>
                    <a:pt x="158" y="83"/>
                    <a:pt x="160" y="98"/>
                  </a:cubicBezTo>
                  <a:cubicBezTo>
                    <a:pt x="162" y="114"/>
                    <a:pt x="163" y="124"/>
                    <a:pt x="171" y="133"/>
                  </a:cubicBezTo>
                  <a:cubicBezTo>
                    <a:pt x="179" y="142"/>
                    <a:pt x="178" y="151"/>
                    <a:pt x="178" y="151"/>
                  </a:cubicBezTo>
                  <a:cubicBezTo>
                    <a:pt x="178" y="151"/>
                    <a:pt x="204" y="153"/>
                    <a:pt x="210" y="170"/>
                  </a:cubicBezTo>
                  <a:cubicBezTo>
                    <a:pt x="217" y="188"/>
                    <a:pt x="218" y="218"/>
                    <a:pt x="221" y="238"/>
                  </a:cubicBezTo>
                  <a:cubicBezTo>
                    <a:pt x="223" y="258"/>
                    <a:pt x="221" y="281"/>
                    <a:pt x="214" y="296"/>
                  </a:cubicBezTo>
                  <a:cubicBezTo>
                    <a:pt x="207" y="311"/>
                    <a:pt x="191" y="313"/>
                    <a:pt x="191" y="313"/>
                  </a:cubicBezTo>
                  <a:cubicBezTo>
                    <a:pt x="191" y="313"/>
                    <a:pt x="189" y="344"/>
                    <a:pt x="198" y="371"/>
                  </a:cubicBezTo>
                  <a:cubicBezTo>
                    <a:pt x="207" y="399"/>
                    <a:pt x="213" y="413"/>
                    <a:pt x="206" y="414"/>
                  </a:cubicBezTo>
                  <a:cubicBezTo>
                    <a:pt x="198" y="416"/>
                    <a:pt x="194" y="416"/>
                    <a:pt x="194" y="416"/>
                  </a:cubicBezTo>
                  <a:cubicBezTo>
                    <a:pt x="194" y="416"/>
                    <a:pt x="194" y="451"/>
                    <a:pt x="189" y="474"/>
                  </a:cubicBezTo>
                  <a:cubicBezTo>
                    <a:pt x="184" y="497"/>
                    <a:pt x="172" y="555"/>
                    <a:pt x="172" y="570"/>
                  </a:cubicBezTo>
                  <a:cubicBezTo>
                    <a:pt x="172" y="584"/>
                    <a:pt x="171" y="582"/>
                    <a:pt x="165" y="582"/>
                  </a:cubicBezTo>
                  <a:cubicBezTo>
                    <a:pt x="160" y="582"/>
                    <a:pt x="157" y="582"/>
                    <a:pt x="157" y="582"/>
                  </a:cubicBezTo>
                  <a:cubicBezTo>
                    <a:pt x="157" y="582"/>
                    <a:pt x="158" y="605"/>
                    <a:pt x="155" y="611"/>
                  </a:cubicBezTo>
                  <a:cubicBezTo>
                    <a:pt x="152" y="616"/>
                    <a:pt x="157" y="642"/>
                    <a:pt x="149" y="670"/>
                  </a:cubicBezTo>
                  <a:cubicBezTo>
                    <a:pt x="140" y="697"/>
                    <a:pt x="123" y="744"/>
                    <a:pt x="123" y="764"/>
                  </a:cubicBezTo>
                  <a:cubicBezTo>
                    <a:pt x="123" y="783"/>
                    <a:pt x="132" y="807"/>
                    <a:pt x="141" y="817"/>
                  </a:cubicBezTo>
                  <a:cubicBezTo>
                    <a:pt x="150" y="827"/>
                    <a:pt x="163" y="847"/>
                    <a:pt x="156" y="852"/>
                  </a:cubicBezTo>
                  <a:cubicBezTo>
                    <a:pt x="149" y="857"/>
                    <a:pt x="139" y="856"/>
                    <a:pt x="133" y="854"/>
                  </a:cubicBezTo>
                  <a:cubicBezTo>
                    <a:pt x="127" y="852"/>
                    <a:pt x="122" y="846"/>
                    <a:pt x="122" y="846"/>
                  </a:cubicBezTo>
                  <a:cubicBezTo>
                    <a:pt x="122" y="846"/>
                    <a:pt x="122" y="856"/>
                    <a:pt x="125" y="864"/>
                  </a:cubicBezTo>
                  <a:cubicBezTo>
                    <a:pt x="128" y="871"/>
                    <a:pt x="125" y="905"/>
                    <a:pt x="112" y="905"/>
                  </a:cubicBezTo>
                  <a:cubicBezTo>
                    <a:pt x="110" y="905"/>
                    <a:pt x="108" y="905"/>
                    <a:pt x="107" y="905"/>
                  </a:cubicBezTo>
                  <a:cubicBezTo>
                    <a:pt x="107" y="636"/>
                    <a:pt x="107" y="636"/>
                    <a:pt x="107" y="636"/>
                  </a:cubicBezTo>
                  <a:cubicBezTo>
                    <a:pt x="107" y="631"/>
                    <a:pt x="108" y="624"/>
                    <a:pt x="109" y="621"/>
                  </a:cubicBezTo>
                  <a:cubicBezTo>
                    <a:pt x="112" y="614"/>
                    <a:pt x="110" y="600"/>
                    <a:pt x="109" y="580"/>
                  </a:cubicBezTo>
                  <a:cubicBezTo>
                    <a:pt x="109" y="580"/>
                    <a:pt x="108" y="588"/>
                    <a:pt x="107" y="596"/>
                  </a:cubicBezTo>
                  <a:lnTo>
                    <a:pt x="107" y="1"/>
                  </a:lnTo>
                  <a:close/>
                  <a:moveTo>
                    <a:pt x="106" y="1"/>
                  </a:moveTo>
                  <a:cubicBezTo>
                    <a:pt x="107" y="1"/>
                    <a:pt x="107" y="1"/>
                    <a:pt x="107" y="1"/>
                  </a:cubicBezTo>
                  <a:cubicBezTo>
                    <a:pt x="107" y="596"/>
                    <a:pt x="107" y="596"/>
                    <a:pt x="107" y="596"/>
                  </a:cubicBezTo>
                  <a:cubicBezTo>
                    <a:pt x="106" y="602"/>
                    <a:pt x="105" y="608"/>
                    <a:pt x="104" y="611"/>
                  </a:cubicBezTo>
                  <a:cubicBezTo>
                    <a:pt x="102" y="620"/>
                    <a:pt x="105" y="626"/>
                    <a:pt x="105" y="632"/>
                  </a:cubicBezTo>
                  <a:cubicBezTo>
                    <a:pt x="105" y="637"/>
                    <a:pt x="106" y="645"/>
                    <a:pt x="106" y="645"/>
                  </a:cubicBezTo>
                  <a:cubicBezTo>
                    <a:pt x="106" y="645"/>
                    <a:pt x="106" y="641"/>
                    <a:pt x="107" y="636"/>
                  </a:cubicBezTo>
                  <a:cubicBezTo>
                    <a:pt x="107" y="905"/>
                    <a:pt x="107" y="905"/>
                    <a:pt x="107" y="905"/>
                  </a:cubicBezTo>
                  <a:cubicBezTo>
                    <a:pt x="96" y="901"/>
                    <a:pt x="88" y="888"/>
                    <a:pt x="89" y="869"/>
                  </a:cubicBezTo>
                  <a:cubicBezTo>
                    <a:pt x="89" y="847"/>
                    <a:pt x="84" y="843"/>
                    <a:pt x="88" y="831"/>
                  </a:cubicBezTo>
                  <a:cubicBezTo>
                    <a:pt x="91" y="818"/>
                    <a:pt x="87" y="809"/>
                    <a:pt x="81" y="789"/>
                  </a:cubicBezTo>
                  <a:cubicBezTo>
                    <a:pt x="75" y="769"/>
                    <a:pt x="51" y="684"/>
                    <a:pt x="52" y="662"/>
                  </a:cubicBezTo>
                  <a:cubicBezTo>
                    <a:pt x="53" y="640"/>
                    <a:pt x="56" y="621"/>
                    <a:pt x="53" y="606"/>
                  </a:cubicBezTo>
                  <a:cubicBezTo>
                    <a:pt x="51" y="592"/>
                    <a:pt x="50" y="579"/>
                    <a:pt x="50" y="579"/>
                  </a:cubicBezTo>
                  <a:cubicBezTo>
                    <a:pt x="50" y="579"/>
                    <a:pt x="34" y="586"/>
                    <a:pt x="34" y="565"/>
                  </a:cubicBezTo>
                  <a:cubicBezTo>
                    <a:pt x="34" y="544"/>
                    <a:pt x="31" y="483"/>
                    <a:pt x="29" y="465"/>
                  </a:cubicBezTo>
                  <a:cubicBezTo>
                    <a:pt x="28" y="446"/>
                    <a:pt x="31" y="410"/>
                    <a:pt x="31" y="410"/>
                  </a:cubicBezTo>
                  <a:cubicBezTo>
                    <a:pt x="31" y="410"/>
                    <a:pt x="16" y="409"/>
                    <a:pt x="11" y="407"/>
                  </a:cubicBezTo>
                  <a:cubicBezTo>
                    <a:pt x="6" y="405"/>
                    <a:pt x="24" y="373"/>
                    <a:pt x="27" y="360"/>
                  </a:cubicBezTo>
                  <a:cubicBezTo>
                    <a:pt x="31" y="348"/>
                    <a:pt x="30" y="326"/>
                    <a:pt x="30" y="326"/>
                  </a:cubicBezTo>
                  <a:cubicBezTo>
                    <a:pt x="30" y="326"/>
                    <a:pt x="3" y="325"/>
                    <a:pt x="2" y="302"/>
                  </a:cubicBezTo>
                  <a:cubicBezTo>
                    <a:pt x="1" y="279"/>
                    <a:pt x="0" y="247"/>
                    <a:pt x="2" y="234"/>
                  </a:cubicBezTo>
                  <a:cubicBezTo>
                    <a:pt x="4" y="220"/>
                    <a:pt x="5" y="222"/>
                    <a:pt x="7" y="204"/>
                  </a:cubicBezTo>
                  <a:cubicBezTo>
                    <a:pt x="9" y="186"/>
                    <a:pt x="18" y="155"/>
                    <a:pt x="27" y="154"/>
                  </a:cubicBezTo>
                  <a:cubicBezTo>
                    <a:pt x="36" y="153"/>
                    <a:pt x="48" y="145"/>
                    <a:pt x="48" y="145"/>
                  </a:cubicBezTo>
                  <a:cubicBezTo>
                    <a:pt x="48" y="145"/>
                    <a:pt x="39" y="135"/>
                    <a:pt x="50" y="126"/>
                  </a:cubicBezTo>
                  <a:cubicBezTo>
                    <a:pt x="61" y="117"/>
                    <a:pt x="68" y="113"/>
                    <a:pt x="63" y="101"/>
                  </a:cubicBezTo>
                  <a:cubicBezTo>
                    <a:pt x="58" y="89"/>
                    <a:pt x="61" y="80"/>
                    <a:pt x="64" y="64"/>
                  </a:cubicBezTo>
                  <a:cubicBezTo>
                    <a:pt x="67" y="49"/>
                    <a:pt x="75" y="1"/>
                    <a:pt x="106" y="1"/>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058" name="Freeform 10"/>
            <p:cNvSpPr>
              <a:spLocks/>
            </p:cNvSpPr>
            <p:nvPr/>
          </p:nvSpPr>
          <p:spPr bwMode="auto">
            <a:xfrm>
              <a:off x="4343401" y="2589213"/>
              <a:ext cx="127000" cy="244475"/>
            </a:xfrm>
            <a:custGeom>
              <a:avLst/>
              <a:gdLst/>
              <a:ahLst/>
              <a:cxnLst>
                <a:cxn ang="0">
                  <a:pos x="1" y="3"/>
                </a:cxn>
                <a:cxn ang="0">
                  <a:pos x="15" y="24"/>
                </a:cxn>
                <a:cxn ang="0">
                  <a:pos x="24" y="72"/>
                </a:cxn>
                <a:cxn ang="0">
                  <a:pos x="33" y="52"/>
                </a:cxn>
                <a:cxn ang="0">
                  <a:pos x="37" y="28"/>
                </a:cxn>
                <a:cxn ang="0">
                  <a:pos x="52" y="0"/>
                </a:cxn>
                <a:cxn ang="0">
                  <a:pos x="53" y="19"/>
                </a:cxn>
                <a:cxn ang="0">
                  <a:pos x="38" y="65"/>
                </a:cxn>
                <a:cxn ang="0">
                  <a:pos x="25" y="97"/>
                </a:cxn>
                <a:cxn ang="0">
                  <a:pos x="13" y="67"/>
                </a:cxn>
                <a:cxn ang="0">
                  <a:pos x="1" y="3"/>
                </a:cxn>
              </a:cxnLst>
              <a:rect l="0" t="0" r="r" b="b"/>
              <a:pathLst>
                <a:path w="53" h="103">
                  <a:moveTo>
                    <a:pt x="1" y="3"/>
                  </a:moveTo>
                  <a:cubicBezTo>
                    <a:pt x="1" y="3"/>
                    <a:pt x="15" y="15"/>
                    <a:pt x="15" y="24"/>
                  </a:cubicBezTo>
                  <a:cubicBezTo>
                    <a:pt x="15" y="33"/>
                    <a:pt x="21" y="63"/>
                    <a:pt x="24" y="72"/>
                  </a:cubicBezTo>
                  <a:cubicBezTo>
                    <a:pt x="27" y="82"/>
                    <a:pt x="28" y="61"/>
                    <a:pt x="33" y="52"/>
                  </a:cubicBezTo>
                  <a:cubicBezTo>
                    <a:pt x="38" y="43"/>
                    <a:pt x="40" y="35"/>
                    <a:pt x="37" y="28"/>
                  </a:cubicBezTo>
                  <a:cubicBezTo>
                    <a:pt x="35" y="21"/>
                    <a:pt x="45" y="18"/>
                    <a:pt x="52" y="0"/>
                  </a:cubicBezTo>
                  <a:cubicBezTo>
                    <a:pt x="53" y="7"/>
                    <a:pt x="53" y="12"/>
                    <a:pt x="53" y="19"/>
                  </a:cubicBezTo>
                  <a:cubicBezTo>
                    <a:pt x="52" y="26"/>
                    <a:pt x="41" y="58"/>
                    <a:pt x="38" y="65"/>
                  </a:cubicBezTo>
                  <a:cubicBezTo>
                    <a:pt x="35" y="71"/>
                    <a:pt x="26" y="91"/>
                    <a:pt x="25" y="97"/>
                  </a:cubicBezTo>
                  <a:cubicBezTo>
                    <a:pt x="25" y="103"/>
                    <a:pt x="17" y="86"/>
                    <a:pt x="13" y="67"/>
                  </a:cubicBezTo>
                  <a:cubicBezTo>
                    <a:pt x="8" y="48"/>
                    <a:pt x="0" y="21"/>
                    <a:pt x="1" y="3"/>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059" name="Freeform 11"/>
            <p:cNvSpPr>
              <a:spLocks/>
            </p:cNvSpPr>
            <p:nvPr/>
          </p:nvSpPr>
          <p:spPr bwMode="auto">
            <a:xfrm>
              <a:off x="4279901" y="2927350"/>
              <a:ext cx="23813" cy="52387"/>
            </a:xfrm>
            <a:custGeom>
              <a:avLst/>
              <a:gdLst/>
              <a:ahLst/>
              <a:cxnLst>
                <a:cxn ang="0">
                  <a:pos x="7" y="22"/>
                </a:cxn>
                <a:cxn ang="0">
                  <a:pos x="9" y="9"/>
                </a:cxn>
                <a:cxn ang="0">
                  <a:pos x="9" y="0"/>
                </a:cxn>
                <a:cxn ang="0">
                  <a:pos x="2" y="1"/>
                </a:cxn>
                <a:cxn ang="0">
                  <a:pos x="0" y="19"/>
                </a:cxn>
                <a:cxn ang="0">
                  <a:pos x="7" y="22"/>
                </a:cxn>
              </a:cxnLst>
              <a:rect l="0" t="0" r="r" b="b"/>
              <a:pathLst>
                <a:path w="10" h="22">
                  <a:moveTo>
                    <a:pt x="7" y="22"/>
                  </a:moveTo>
                  <a:cubicBezTo>
                    <a:pt x="7" y="22"/>
                    <a:pt x="9" y="16"/>
                    <a:pt x="9" y="9"/>
                  </a:cubicBezTo>
                  <a:cubicBezTo>
                    <a:pt x="10" y="2"/>
                    <a:pt x="9" y="0"/>
                    <a:pt x="9" y="0"/>
                  </a:cubicBezTo>
                  <a:cubicBezTo>
                    <a:pt x="2" y="1"/>
                    <a:pt x="2" y="1"/>
                    <a:pt x="2" y="1"/>
                  </a:cubicBezTo>
                  <a:cubicBezTo>
                    <a:pt x="2" y="1"/>
                    <a:pt x="1" y="15"/>
                    <a:pt x="0" y="19"/>
                  </a:cubicBezTo>
                  <a:cubicBezTo>
                    <a:pt x="3" y="22"/>
                    <a:pt x="7" y="22"/>
                    <a:pt x="7" y="22"/>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060" name="Freeform 12"/>
            <p:cNvSpPr>
              <a:spLocks/>
            </p:cNvSpPr>
            <p:nvPr/>
          </p:nvSpPr>
          <p:spPr bwMode="auto">
            <a:xfrm>
              <a:off x="4456113" y="3035300"/>
              <a:ext cx="26988" cy="53975"/>
            </a:xfrm>
            <a:custGeom>
              <a:avLst/>
              <a:gdLst/>
              <a:ahLst/>
              <a:cxnLst>
                <a:cxn ang="0">
                  <a:pos x="3" y="0"/>
                </a:cxn>
                <a:cxn ang="0">
                  <a:pos x="1" y="18"/>
                </a:cxn>
                <a:cxn ang="0">
                  <a:pos x="11" y="18"/>
                </a:cxn>
                <a:cxn ang="0">
                  <a:pos x="11" y="0"/>
                </a:cxn>
                <a:cxn ang="0">
                  <a:pos x="3" y="0"/>
                </a:cxn>
              </a:cxnLst>
              <a:rect l="0" t="0" r="r" b="b"/>
              <a:pathLst>
                <a:path w="11" h="23">
                  <a:moveTo>
                    <a:pt x="3" y="0"/>
                  </a:moveTo>
                  <a:cubicBezTo>
                    <a:pt x="3" y="0"/>
                    <a:pt x="1" y="14"/>
                    <a:pt x="1" y="18"/>
                  </a:cubicBezTo>
                  <a:cubicBezTo>
                    <a:pt x="0" y="23"/>
                    <a:pt x="11" y="18"/>
                    <a:pt x="11" y="18"/>
                  </a:cubicBezTo>
                  <a:cubicBezTo>
                    <a:pt x="11" y="0"/>
                    <a:pt x="11" y="0"/>
                    <a:pt x="11" y="0"/>
                  </a:cubicBezTo>
                  <a:lnTo>
                    <a:pt x="3" y="0"/>
                  </a:ln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34" name="Group 33"/>
          <p:cNvGrpSpPr/>
          <p:nvPr/>
        </p:nvGrpSpPr>
        <p:grpSpPr>
          <a:xfrm>
            <a:off x="2971155" y="1445977"/>
            <a:ext cx="1360278" cy="4670650"/>
            <a:chOff x="4948238" y="2751138"/>
            <a:chExt cx="585788" cy="2011362"/>
          </a:xfrm>
          <a:blipFill>
            <a:blip r:embed="rId4"/>
            <a:stretch>
              <a:fillRect/>
            </a:stretch>
          </a:blipFill>
        </p:grpSpPr>
        <p:sp>
          <p:nvSpPr>
            <p:cNvPr id="2061"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062"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063"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sp>
          <p:nvSpPr>
            <p:cNvPr id="2064"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grp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63" name="Group 62"/>
          <p:cNvGrpSpPr/>
          <p:nvPr/>
        </p:nvGrpSpPr>
        <p:grpSpPr>
          <a:xfrm>
            <a:off x="6114761" y="3217654"/>
            <a:ext cx="2111405" cy="667595"/>
            <a:chOff x="4597686" y="3155872"/>
            <a:chExt cx="1583966" cy="500827"/>
          </a:xfrm>
        </p:grpSpPr>
        <p:sp>
          <p:nvSpPr>
            <p:cNvPr id="64" name="TextBox 63"/>
            <p:cNvSpPr txBox="1"/>
            <p:nvPr/>
          </p:nvSpPr>
          <p:spPr>
            <a:xfrm>
              <a:off x="4597686" y="3155872"/>
              <a:ext cx="1542506" cy="184714"/>
            </a:xfrm>
            <a:prstGeom prst="rect">
              <a:avLst/>
            </a:prstGeom>
            <a:noFill/>
          </p:spPr>
          <p:txBody>
            <a:bodyPr wrap="square" lIns="0" tIns="0" rIns="0" bIns="0" rtlCol="0" anchor="t">
              <a:spAutoFit/>
            </a:bodyPr>
            <a:lstStyle/>
            <a:p>
              <a:r>
                <a:rPr lang="en-US" sz="1600" b="1" dirty="0">
                  <a:solidFill>
                    <a:schemeClr val="tx1">
                      <a:lumMod val="75000"/>
                      <a:lumOff val="25000"/>
                    </a:schemeClr>
                  </a:solidFill>
                  <a:latin typeface="Arial" panose="020B0604020202020204" pitchFamily="34" charset="0"/>
                  <a:cs typeface="Arial" panose="020B0604020202020204" pitchFamily="34" charset="0"/>
                </a:rPr>
                <a:t>Phone Setting</a:t>
              </a:r>
            </a:p>
          </p:txBody>
        </p:sp>
        <p:sp>
          <p:nvSpPr>
            <p:cNvPr id="65" name="TextBox 64"/>
            <p:cNvSpPr txBox="1"/>
            <p:nvPr/>
          </p:nvSpPr>
          <p:spPr>
            <a:xfrm>
              <a:off x="4597686" y="3348938"/>
              <a:ext cx="1583966" cy="30776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  passages lorem available</a:t>
              </a:r>
            </a:p>
          </p:txBody>
        </p:sp>
      </p:grpSp>
      <p:grpSp>
        <p:nvGrpSpPr>
          <p:cNvPr id="66" name="Group 65"/>
          <p:cNvGrpSpPr/>
          <p:nvPr/>
        </p:nvGrpSpPr>
        <p:grpSpPr>
          <a:xfrm>
            <a:off x="8955965" y="3217654"/>
            <a:ext cx="2056140" cy="667595"/>
            <a:chOff x="6978976" y="3155872"/>
            <a:chExt cx="1542507" cy="500827"/>
          </a:xfrm>
        </p:grpSpPr>
        <p:sp>
          <p:nvSpPr>
            <p:cNvPr id="67" name="TextBox 66"/>
            <p:cNvSpPr txBox="1"/>
            <p:nvPr/>
          </p:nvSpPr>
          <p:spPr>
            <a:xfrm>
              <a:off x="6978977" y="3155872"/>
              <a:ext cx="1542506" cy="184714"/>
            </a:xfrm>
            <a:prstGeom prst="rect">
              <a:avLst/>
            </a:prstGeom>
            <a:noFill/>
          </p:spPr>
          <p:txBody>
            <a:bodyPr wrap="square" lIns="0" tIns="0" rIns="0" bIns="0" rtlCol="0" anchor="t">
              <a:spAutoFit/>
            </a:bodyPr>
            <a:lstStyle/>
            <a:p>
              <a:r>
                <a:rPr lang="en-US" sz="1600" b="1" dirty="0">
                  <a:solidFill>
                    <a:schemeClr val="tx1">
                      <a:lumMod val="75000"/>
                      <a:lumOff val="25000"/>
                    </a:schemeClr>
                  </a:solidFill>
                  <a:latin typeface="Arial" panose="020B0604020202020204" pitchFamily="34" charset="0"/>
                  <a:cs typeface="Arial" panose="020B0604020202020204" pitchFamily="34" charset="0"/>
                </a:rPr>
                <a:t>Global Access</a:t>
              </a:r>
            </a:p>
          </p:txBody>
        </p:sp>
        <p:sp>
          <p:nvSpPr>
            <p:cNvPr id="68" name="TextBox 67"/>
            <p:cNvSpPr txBox="1"/>
            <p:nvPr/>
          </p:nvSpPr>
          <p:spPr>
            <a:xfrm>
              <a:off x="6978976" y="3348938"/>
              <a:ext cx="1542507" cy="30776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  passages lorem available</a:t>
              </a:r>
            </a:p>
          </p:txBody>
        </p:sp>
      </p:grpSp>
      <p:grpSp>
        <p:nvGrpSpPr>
          <p:cNvPr id="69" name="Group 68"/>
          <p:cNvGrpSpPr/>
          <p:nvPr/>
        </p:nvGrpSpPr>
        <p:grpSpPr>
          <a:xfrm>
            <a:off x="6114759" y="4297144"/>
            <a:ext cx="2056140" cy="667595"/>
            <a:chOff x="4597685" y="3914331"/>
            <a:chExt cx="1542507" cy="500827"/>
          </a:xfrm>
        </p:grpSpPr>
        <p:sp>
          <p:nvSpPr>
            <p:cNvPr id="70" name="TextBox 69"/>
            <p:cNvSpPr txBox="1"/>
            <p:nvPr/>
          </p:nvSpPr>
          <p:spPr>
            <a:xfrm>
              <a:off x="4597686" y="3914331"/>
              <a:ext cx="1542506" cy="184714"/>
            </a:xfrm>
            <a:prstGeom prst="rect">
              <a:avLst/>
            </a:prstGeom>
            <a:noFill/>
          </p:spPr>
          <p:txBody>
            <a:bodyPr wrap="square" lIns="0" tIns="0" rIns="0" bIns="0" rtlCol="0" anchor="t">
              <a:spAutoFit/>
            </a:bodyPr>
            <a:lstStyle/>
            <a:p>
              <a:r>
                <a:rPr lang="en-US" sz="1600" b="1" dirty="0">
                  <a:solidFill>
                    <a:schemeClr val="tx1">
                      <a:lumMod val="75000"/>
                      <a:lumOff val="25000"/>
                    </a:schemeClr>
                  </a:solidFill>
                  <a:latin typeface="Arial" panose="020B0604020202020204" pitchFamily="34" charset="0"/>
                  <a:cs typeface="Arial" panose="020B0604020202020204" pitchFamily="34" charset="0"/>
                </a:rPr>
                <a:t>Calendar</a:t>
              </a:r>
              <a:endParaRPr lang="en-US" sz="1866"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71" name="TextBox 70"/>
            <p:cNvSpPr txBox="1"/>
            <p:nvPr/>
          </p:nvSpPr>
          <p:spPr>
            <a:xfrm>
              <a:off x="4597685" y="4107397"/>
              <a:ext cx="1542507" cy="30776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  passages lorem available</a:t>
              </a:r>
            </a:p>
          </p:txBody>
        </p:sp>
      </p:grpSp>
      <p:grpSp>
        <p:nvGrpSpPr>
          <p:cNvPr id="72" name="Group 71"/>
          <p:cNvGrpSpPr/>
          <p:nvPr/>
        </p:nvGrpSpPr>
        <p:grpSpPr>
          <a:xfrm>
            <a:off x="8955965" y="4297144"/>
            <a:ext cx="2056140" cy="667595"/>
            <a:chOff x="6978976" y="3914331"/>
            <a:chExt cx="1542507" cy="500827"/>
          </a:xfrm>
        </p:grpSpPr>
        <p:sp>
          <p:nvSpPr>
            <p:cNvPr id="73" name="TextBox 72"/>
            <p:cNvSpPr txBox="1"/>
            <p:nvPr/>
          </p:nvSpPr>
          <p:spPr>
            <a:xfrm>
              <a:off x="6978977" y="3914331"/>
              <a:ext cx="1542506" cy="184714"/>
            </a:xfrm>
            <a:prstGeom prst="rect">
              <a:avLst/>
            </a:prstGeom>
            <a:noFill/>
          </p:spPr>
          <p:txBody>
            <a:bodyPr wrap="square" lIns="0" tIns="0" rIns="0" bIns="0" rtlCol="0" anchor="t">
              <a:spAutoFit/>
            </a:bodyPr>
            <a:lstStyle/>
            <a:p>
              <a:r>
                <a:rPr lang="en-US" sz="1600" b="1" dirty="0">
                  <a:solidFill>
                    <a:schemeClr val="tx1">
                      <a:lumMod val="75000"/>
                      <a:lumOff val="25000"/>
                    </a:schemeClr>
                  </a:solidFill>
                  <a:latin typeface="Arial" panose="020B0604020202020204" pitchFamily="34" charset="0"/>
                  <a:cs typeface="Arial" panose="020B0604020202020204" pitchFamily="34" charset="0"/>
                </a:rPr>
                <a:t>Smart Touch</a:t>
              </a:r>
            </a:p>
          </p:txBody>
        </p:sp>
        <p:sp>
          <p:nvSpPr>
            <p:cNvPr id="74" name="TextBox 73"/>
            <p:cNvSpPr txBox="1"/>
            <p:nvPr/>
          </p:nvSpPr>
          <p:spPr>
            <a:xfrm>
              <a:off x="6978976" y="4107397"/>
              <a:ext cx="1542507" cy="30776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 passages lorem available</a:t>
              </a:r>
            </a:p>
          </p:txBody>
        </p:sp>
      </p:grpSp>
      <p:sp>
        <p:nvSpPr>
          <p:cNvPr id="75" name="TextBox 74"/>
          <p:cNvSpPr txBox="1"/>
          <p:nvPr/>
        </p:nvSpPr>
        <p:spPr>
          <a:xfrm>
            <a:off x="5329695" y="1432478"/>
            <a:ext cx="5452042" cy="1405065"/>
          </a:xfrm>
          <a:prstGeom prst="rect">
            <a:avLst/>
          </a:prstGeom>
          <a:noFill/>
        </p:spPr>
        <p:txBody>
          <a:bodyPr wrap="square" rtlCol="0">
            <a:spAutoFit/>
          </a:bodyPr>
          <a:lstStyle/>
          <a:p>
            <a:r>
              <a:rPr lang="en-US" sz="1866" b="1" dirty="0">
                <a:solidFill>
                  <a:schemeClr val="tx2">
                    <a:lumMod val="75000"/>
                    <a:lumOff val="25000"/>
                  </a:schemeClr>
                </a:solidFill>
                <a:latin typeface="Arial" panose="020B0604020202020204" pitchFamily="34" charset="0"/>
                <a:cs typeface="Arial" panose="020B0604020202020204" pitchFamily="34" charset="0"/>
              </a:rPr>
              <a:t>Our Advantages</a:t>
            </a:r>
            <a:endParaRPr lang="en-US" sz="1333" dirty="0">
              <a:solidFill>
                <a:schemeClr val="tx1">
                  <a:lumMod val="65000"/>
                  <a:lumOff val="35000"/>
                </a:schemeClr>
              </a:solidFill>
              <a:latin typeface="Arial" panose="020B0604020202020204" pitchFamily="34" charset="0"/>
              <a:cs typeface="Arial" panose="020B0604020202020204" pitchFamily="34" charset="0"/>
            </a:endParaRPr>
          </a:p>
          <a:p>
            <a:r>
              <a:rPr lang="en-US" sz="1333" dirty="0">
                <a:solidFill>
                  <a:schemeClr val="tx1">
                    <a:lumMod val="65000"/>
                    <a:lumOff val="35000"/>
                  </a:schemeClr>
                </a:solidFill>
                <a:latin typeface="Arial" panose="020B0604020202020204" pitchFamily="34" charset="0"/>
                <a:cs typeface="Arial" panose="020B0604020202020204" pitchFamily="34" charset="0"/>
              </a:rPr>
              <a:t> If you are going to use a passage of Lorem Ipsum, you need to be sure there isn't anything embarrassing hidden in the middle of text. All the Lorem Ipsum generators on the Internet tend to repeat predefined chunks as necessary, making this the first true generator on the Internet. </a:t>
            </a:r>
          </a:p>
        </p:txBody>
      </p:sp>
      <p:grpSp>
        <p:nvGrpSpPr>
          <p:cNvPr id="76" name="Group 75"/>
          <p:cNvGrpSpPr/>
          <p:nvPr/>
        </p:nvGrpSpPr>
        <p:grpSpPr>
          <a:xfrm>
            <a:off x="6114759" y="5398869"/>
            <a:ext cx="2056140" cy="667595"/>
            <a:chOff x="4597685" y="3914331"/>
            <a:chExt cx="1542507" cy="500827"/>
          </a:xfrm>
        </p:grpSpPr>
        <p:sp>
          <p:nvSpPr>
            <p:cNvPr id="77" name="TextBox 76"/>
            <p:cNvSpPr txBox="1"/>
            <p:nvPr/>
          </p:nvSpPr>
          <p:spPr>
            <a:xfrm>
              <a:off x="4597686" y="3914331"/>
              <a:ext cx="1542506" cy="184714"/>
            </a:xfrm>
            <a:prstGeom prst="rect">
              <a:avLst/>
            </a:prstGeom>
            <a:noFill/>
          </p:spPr>
          <p:txBody>
            <a:bodyPr wrap="square" lIns="0" tIns="0" rIns="0" bIns="0" rtlCol="0" anchor="t">
              <a:spAutoFit/>
            </a:bodyPr>
            <a:lstStyle/>
            <a:p>
              <a:r>
                <a:rPr lang="en-US" sz="1600" b="1" dirty="0">
                  <a:solidFill>
                    <a:schemeClr val="tx1">
                      <a:lumMod val="75000"/>
                      <a:lumOff val="25000"/>
                    </a:schemeClr>
                  </a:solidFill>
                  <a:latin typeface="Arial" panose="020B0604020202020204" pitchFamily="34" charset="0"/>
                  <a:cs typeface="Arial" panose="020B0604020202020204" pitchFamily="34" charset="0"/>
                </a:rPr>
                <a:t>GPS Services</a:t>
              </a:r>
              <a:endParaRPr lang="en-US" sz="1866"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78" name="TextBox 77"/>
            <p:cNvSpPr txBox="1"/>
            <p:nvPr/>
          </p:nvSpPr>
          <p:spPr>
            <a:xfrm>
              <a:off x="4597685" y="4107397"/>
              <a:ext cx="1542507" cy="30776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  passages lorem available</a:t>
              </a:r>
            </a:p>
          </p:txBody>
        </p:sp>
      </p:grpSp>
      <p:grpSp>
        <p:nvGrpSpPr>
          <p:cNvPr id="79" name="Group 78"/>
          <p:cNvGrpSpPr/>
          <p:nvPr/>
        </p:nvGrpSpPr>
        <p:grpSpPr>
          <a:xfrm>
            <a:off x="8955965" y="5398869"/>
            <a:ext cx="2056140" cy="667595"/>
            <a:chOff x="6978976" y="3914331"/>
            <a:chExt cx="1542507" cy="500827"/>
          </a:xfrm>
        </p:grpSpPr>
        <p:sp>
          <p:nvSpPr>
            <p:cNvPr id="80" name="TextBox 79"/>
            <p:cNvSpPr txBox="1"/>
            <p:nvPr/>
          </p:nvSpPr>
          <p:spPr>
            <a:xfrm>
              <a:off x="6978977" y="3914331"/>
              <a:ext cx="1542506" cy="184714"/>
            </a:xfrm>
            <a:prstGeom prst="rect">
              <a:avLst/>
            </a:prstGeom>
            <a:noFill/>
          </p:spPr>
          <p:txBody>
            <a:bodyPr wrap="square" lIns="0" tIns="0" rIns="0" bIns="0" rtlCol="0" anchor="t">
              <a:spAutoFit/>
            </a:bodyPr>
            <a:lstStyle/>
            <a:p>
              <a:r>
                <a:rPr lang="en-US" sz="1600" b="1" dirty="0">
                  <a:solidFill>
                    <a:schemeClr val="tx1">
                      <a:lumMod val="75000"/>
                      <a:lumOff val="25000"/>
                    </a:schemeClr>
                  </a:solidFill>
                  <a:latin typeface="Arial" panose="020B0604020202020204" pitchFamily="34" charset="0"/>
                  <a:cs typeface="Arial" panose="020B0604020202020204" pitchFamily="34" charset="0"/>
                </a:rPr>
                <a:t>Cloud Services</a:t>
              </a:r>
            </a:p>
          </p:txBody>
        </p:sp>
        <p:sp>
          <p:nvSpPr>
            <p:cNvPr id="81" name="TextBox 80"/>
            <p:cNvSpPr txBox="1"/>
            <p:nvPr/>
          </p:nvSpPr>
          <p:spPr>
            <a:xfrm>
              <a:off x="6978976" y="4107397"/>
              <a:ext cx="1542507" cy="307761"/>
            </a:xfrm>
            <a:prstGeom prst="rect">
              <a:avLst/>
            </a:prstGeom>
            <a:noFill/>
          </p:spPr>
          <p:txBody>
            <a:bodyPr wrap="square" lIns="0" tIns="0" rIns="0" bIns="0" rtlCol="0" anchor="t">
              <a:spAutoFit/>
            </a:bodyPr>
            <a:lstStyle/>
            <a:p>
              <a:pPr defTabSz="1218895">
                <a:spcBef>
                  <a:spcPct val="20000"/>
                </a:spcBef>
                <a:defRPr/>
              </a:pPr>
              <a:r>
                <a:rPr lang="en-US" sz="1333" dirty="0">
                  <a:solidFill>
                    <a:schemeClr val="tx1">
                      <a:lumMod val="65000"/>
                      <a:lumOff val="35000"/>
                    </a:schemeClr>
                  </a:solidFill>
                  <a:latin typeface="Arial" panose="020B0604020202020204" pitchFamily="34" charset="0"/>
                  <a:cs typeface="Arial" panose="020B0604020202020204" pitchFamily="34" charset="0"/>
                </a:rPr>
                <a:t>There are many variations passages lorem available</a:t>
              </a:r>
            </a:p>
          </p:txBody>
        </p:sp>
      </p:grpSp>
      <p:grpSp>
        <p:nvGrpSpPr>
          <p:cNvPr id="82" name="Group 81"/>
          <p:cNvGrpSpPr/>
          <p:nvPr/>
        </p:nvGrpSpPr>
        <p:grpSpPr>
          <a:xfrm>
            <a:off x="8226165" y="5459190"/>
            <a:ext cx="625198" cy="607299"/>
            <a:chOff x="6299532" y="4190009"/>
            <a:chExt cx="469021" cy="455593"/>
          </a:xfrm>
        </p:grpSpPr>
        <p:sp>
          <p:nvSpPr>
            <p:cNvPr id="83" name="Oval 82"/>
            <p:cNvSpPr>
              <a:spLocks noChangeAspect="1"/>
            </p:cNvSpPr>
            <p:nvPr/>
          </p:nvSpPr>
          <p:spPr>
            <a:xfrm>
              <a:off x="6299532" y="4190009"/>
              <a:ext cx="469021" cy="455593"/>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84"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dirty="0">
                <a:latin typeface="Arial" panose="020B0604020202020204" pitchFamily="34" charset="0"/>
                <a:cs typeface="Arial" panose="020B0604020202020204" pitchFamily="34" charset="0"/>
              </a:endParaRPr>
            </a:p>
          </p:txBody>
        </p:sp>
      </p:grpSp>
      <p:grpSp>
        <p:nvGrpSpPr>
          <p:cNvPr id="85" name="Group 84"/>
          <p:cNvGrpSpPr/>
          <p:nvPr/>
        </p:nvGrpSpPr>
        <p:grpSpPr>
          <a:xfrm>
            <a:off x="5357327" y="3273557"/>
            <a:ext cx="625198" cy="607299"/>
            <a:chOff x="630683" y="3383511"/>
            <a:chExt cx="469021" cy="455593"/>
          </a:xfrm>
        </p:grpSpPr>
        <p:sp>
          <p:nvSpPr>
            <p:cNvPr id="86" name="Oval 85"/>
            <p:cNvSpPr>
              <a:spLocks noChangeAspect="1"/>
            </p:cNvSpPr>
            <p:nvPr/>
          </p:nvSpPr>
          <p:spPr>
            <a:xfrm>
              <a:off x="630683" y="3383511"/>
              <a:ext cx="469021" cy="45559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87"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88" name="Group 87"/>
          <p:cNvGrpSpPr/>
          <p:nvPr/>
        </p:nvGrpSpPr>
        <p:grpSpPr>
          <a:xfrm>
            <a:off x="5357327" y="5459190"/>
            <a:ext cx="625198" cy="607299"/>
            <a:chOff x="3428938" y="4190009"/>
            <a:chExt cx="469021" cy="455593"/>
          </a:xfrm>
        </p:grpSpPr>
        <p:sp>
          <p:nvSpPr>
            <p:cNvPr id="89" name="Oval 88"/>
            <p:cNvSpPr>
              <a:spLocks noChangeAspect="1"/>
            </p:cNvSpPr>
            <p:nvPr/>
          </p:nvSpPr>
          <p:spPr>
            <a:xfrm>
              <a:off x="3428938" y="4190009"/>
              <a:ext cx="469021" cy="45559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90"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91" name="Group 90"/>
          <p:cNvGrpSpPr/>
          <p:nvPr/>
        </p:nvGrpSpPr>
        <p:grpSpPr>
          <a:xfrm>
            <a:off x="5357327" y="4394782"/>
            <a:ext cx="625198" cy="607299"/>
            <a:chOff x="6299532" y="3384456"/>
            <a:chExt cx="469021" cy="455593"/>
          </a:xfrm>
        </p:grpSpPr>
        <p:sp>
          <p:nvSpPr>
            <p:cNvPr id="92" name="Oval 91"/>
            <p:cNvSpPr>
              <a:spLocks noChangeAspect="1"/>
            </p:cNvSpPr>
            <p:nvPr/>
          </p:nvSpPr>
          <p:spPr>
            <a:xfrm>
              <a:off x="6299532" y="3384456"/>
              <a:ext cx="469021" cy="45559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93"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94" name="Group 93"/>
          <p:cNvGrpSpPr/>
          <p:nvPr/>
        </p:nvGrpSpPr>
        <p:grpSpPr>
          <a:xfrm>
            <a:off x="8226165" y="4394782"/>
            <a:ext cx="625198" cy="607299"/>
            <a:chOff x="630683" y="4190009"/>
            <a:chExt cx="469021" cy="455593"/>
          </a:xfrm>
        </p:grpSpPr>
        <p:sp>
          <p:nvSpPr>
            <p:cNvPr id="95" name="Oval 94"/>
            <p:cNvSpPr>
              <a:spLocks noChangeAspect="1"/>
            </p:cNvSpPr>
            <p:nvPr/>
          </p:nvSpPr>
          <p:spPr>
            <a:xfrm>
              <a:off x="630683" y="4190009"/>
              <a:ext cx="469021" cy="455593"/>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96"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grpSp>
        <p:nvGrpSpPr>
          <p:cNvPr id="97" name="Group 96"/>
          <p:cNvGrpSpPr/>
          <p:nvPr/>
        </p:nvGrpSpPr>
        <p:grpSpPr>
          <a:xfrm>
            <a:off x="8226165" y="3273557"/>
            <a:ext cx="625198" cy="607299"/>
            <a:chOff x="3425803" y="3384456"/>
            <a:chExt cx="469021" cy="455593"/>
          </a:xfrm>
        </p:grpSpPr>
        <p:sp>
          <p:nvSpPr>
            <p:cNvPr id="98" name="Oval 97"/>
            <p:cNvSpPr>
              <a:spLocks noChangeAspect="1"/>
            </p:cNvSpPr>
            <p:nvPr/>
          </p:nvSpPr>
          <p:spPr>
            <a:xfrm>
              <a:off x="3425803" y="3384456"/>
              <a:ext cx="469021" cy="455593"/>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4" dirty="0">
                <a:latin typeface="Arial" panose="020B0604020202020204" pitchFamily="34" charset="0"/>
                <a:cs typeface="Arial" panose="020B0604020202020204" pitchFamily="34" charset="0"/>
              </a:endParaRPr>
            </a:p>
          </p:txBody>
        </p:sp>
        <p:sp>
          <p:nvSpPr>
            <p:cNvPr id="99"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888" tIns="60944" rIns="121888" bIns="60944" numCol="1" anchor="t" anchorCtr="0" compatLnSpc="1">
              <a:prstTxWarp prst="textNoShape">
                <a:avLst/>
              </a:prstTxWarp>
            </a:bodyPr>
            <a:lstStyle/>
            <a:p>
              <a:endParaRPr lang="en-US" sz="3554">
                <a:latin typeface="Arial" panose="020B0604020202020204" pitchFamily="34" charset="0"/>
                <a:cs typeface="Arial" panose="020B0604020202020204" pitchFamily="34" charset="0"/>
              </a:endParaRPr>
            </a:p>
          </p:txBody>
        </p:sp>
      </p:grpSp>
      <p:sp>
        <p:nvSpPr>
          <p:cNvPr id="51" name="文本框 50"/>
          <p:cNvSpPr txBox="1"/>
          <p:nvPr/>
        </p:nvSpPr>
        <p:spPr>
          <a:xfrm>
            <a:off x="3497364" y="322548"/>
            <a:ext cx="4937151" cy="584775"/>
          </a:xfrm>
          <a:prstGeom prst="rect">
            <a:avLst/>
          </a:prstGeom>
          <a:noFill/>
          <a:effectLst/>
        </p:spPr>
        <p:txBody>
          <a:bodyPr wrap="square" rtlCol="0">
            <a:spAutoFit/>
          </a:bodyPr>
          <a:lstStyle/>
          <a:p>
            <a:pPr algn="ctr"/>
            <a:r>
              <a:rPr lang="zh-CN" altLang="en-US" sz="3200" b="1" dirty="0">
                <a:blipFill>
                  <a:blip r:embed="rId5"/>
                  <a:stretch>
                    <a:fillRect/>
                  </a:stretch>
                </a:blipFill>
                <a:latin typeface="幼圆" panose="02010509060101010101" pitchFamily="49" charset="-122"/>
                <a:ea typeface="幼圆" panose="02010509060101010101" pitchFamily="49" charset="-122"/>
              </a:rPr>
              <a:t>单击此处修改您的标题</a:t>
            </a:r>
          </a:p>
        </p:txBody>
      </p:sp>
    </p:spTree>
    <p:extLst>
      <p:ext uri="{BB962C8B-B14F-4D97-AF65-F5344CB8AC3E}">
        <p14:creationId xmlns:p14="http://schemas.microsoft.com/office/powerpoint/2010/main" val="2439859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ppt_x"/>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fill="hold"/>
                                        <p:tgtEl>
                                          <p:spTgt spid="34"/>
                                        </p:tgtEl>
                                        <p:attrNameLst>
                                          <p:attrName>ppt_x</p:attrName>
                                        </p:attrNameLst>
                                      </p:cBhvr>
                                      <p:tavLst>
                                        <p:tav tm="0">
                                          <p:val>
                                            <p:strVal val="#ppt_x"/>
                                          </p:val>
                                        </p:tav>
                                        <p:tav tm="100000">
                                          <p:val>
                                            <p:strVal val="#ppt_x"/>
                                          </p:val>
                                        </p:tav>
                                      </p:tavLst>
                                    </p:anim>
                                    <p:anim calcmode="lin" valueType="num">
                                      <p:cBhvr additive="base">
                                        <p:cTn id="13" dur="500" fill="hold"/>
                                        <p:tgtEl>
                                          <p:spTgt spid="34"/>
                                        </p:tgtEl>
                                        <p:attrNameLst>
                                          <p:attrName>ppt_y</p:attrName>
                                        </p:attrNameLst>
                                      </p:cBhvr>
                                      <p:tavLst>
                                        <p:tav tm="0">
                                          <p:val>
                                            <p:strVal val="1+#ppt_h/2"/>
                                          </p:val>
                                        </p:tav>
                                        <p:tav tm="100000">
                                          <p:val>
                                            <p:strVal val="#ppt_y"/>
                                          </p:val>
                                        </p:tav>
                                      </p:tavLst>
                                    </p:anim>
                                  </p:childTnLst>
                                </p:cTn>
                              </p:par>
                              <p:par>
                                <p:cTn id="14" presetID="2" presetClass="entr" presetSubtype="2" accel="50000" decel="50000" fill="hold" grpId="0" nodeType="with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additive="base">
                                        <p:cTn id="16" dur="500" fill="hold"/>
                                        <p:tgtEl>
                                          <p:spTgt spid="75"/>
                                        </p:tgtEl>
                                        <p:attrNameLst>
                                          <p:attrName>ppt_x</p:attrName>
                                        </p:attrNameLst>
                                      </p:cBhvr>
                                      <p:tavLst>
                                        <p:tav tm="0">
                                          <p:val>
                                            <p:strVal val="1+#ppt_w/2"/>
                                          </p:val>
                                        </p:tav>
                                        <p:tav tm="100000">
                                          <p:val>
                                            <p:strVal val="#ppt_x"/>
                                          </p:val>
                                        </p:tav>
                                      </p:tavLst>
                                    </p:anim>
                                    <p:anim calcmode="lin" valueType="num">
                                      <p:cBhvr additive="base">
                                        <p:cTn id="17" dur="500" fill="hold"/>
                                        <p:tgtEl>
                                          <p:spTgt spid="7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0"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 calcmode="lin" valueType="num">
                                      <p:cBhvr>
                                        <p:cTn id="21" dur="500" fill="hold"/>
                                        <p:tgtEl>
                                          <p:spTgt spid="85"/>
                                        </p:tgtEl>
                                        <p:attrNameLst>
                                          <p:attrName>ppt_w</p:attrName>
                                        </p:attrNameLst>
                                      </p:cBhvr>
                                      <p:tavLst>
                                        <p:tav tm="0">
                                          <p:val>
                                            <p:fltVal val="0"/>
                                          </p:val>
                                        </p:tav>
                                        <p:tav tm="100000">
                                          <p:val>
                                            <p:strVal val="#ppt_w"/>
                                          </p:val>
                                        </p:tav>
                                      </p:tavLst>
                                    </p:anim>
                                    <p:anim calcmode="lin" valueType="num">
                                      <p:cBhvr>
                                        <p:cTn id="22" dur="500" fill="hold"/>
                                        <p:tgtEl>
                                          <p:spTgt spid="85"/>
                                        </p:tgtEl>
                                        <p:attrNameLst>
                                          <p:attrName>ppt_h</p:attrName>
                                        </p:attrNameLst>
                                      </p:cBhvr>
                                      <p:tavLst>
                                        <p:tav tm="0">
                                          <p:val>
                                            <p:fltVal val="0"/>
                                          </p:val>
                                        </p:tav>
                                        <p:tav tm="100000">
                                          <p:val>
                                            <p:strVal val="#ppt_h"/>
                                          </p:val>
                                        </p:tav>
                                      </p:tavLst>
                                    </p:anim>
                                    <p:animEffect transition="in" filter="fade">
                                      <p:cBhvr>
                                        <p:cTn id="23" dur="500"/>
                                        <p:tgtEl>
                                          <p:spTgt spid="85"/>
                                        </p:tgtEl>
                                      </p:cBhvr>
                                    </p:animEffect>
                                  </p:childTnLst>
                                </p:cTn>
                              </p:par>
                              <p:par>
                                <p:cTn id="24" presetID="2" presetClass="entr" presetSubtype="4" accel="50000" decel="50000" fill="hold" nodeType="withEffect">
                                  <p:stCondLst>
                                    <p:cond delay="0"/>
                                  </p:stCondLst>
                                  <p:childTnLst>
                                    <p:set>
                                      <p:cBhvr>
                                        <p:cTn id="25" dur="1" fill="hold">
                                          <p:stCondLst>
                                            <p:cond delay="0"/>
                                          </p:stCondLst>
                                        </p:cTn>
                                        <p:tgtEl>
                                          <p:spTgt spid="63"/>
                                        </p:tgtEl>
                                        <p:attrNameLst>
                                          <p:attrName>style.visibility</p:attrName>
                                        </p:attrNameLst>
                                      </p:cBhvr>
                                      <p:to>
                                        <p:strVal val="visible"/>
                                      </p:to>
                                    </p:set>
                                    <p:anim calcmode="lin" valueType="num">
                                      <p:cBhvr additive="base">
                                        <p:cTn id="26" dur="500" fill="hold"/>
                                        <p:tgtEl>
                                          <p:spTgt spid="63"/>
                                        </p:tgtEl>
                                        <p:attrNameLst>
                                          <p:attrName>ppt_x</p:attrName>
                                        </p:attrNameLst>
                                      </p:cBhvr>
                                      <p:tavLst>
                                        <p:tav tm="0">
                                          <p:val>
                                            <p:strVal val="#ppt_x"/>
                                          </p:val>
                                        </p:tav>
                                        <p:tav tm="100000">
                                          <p:val>
                                            <p:strVal val="#ppt_x"/>
                                          </p:val>
                                        </p:tav>
                                      </p:tavLst>
                                    </p:anim>
                                    <p:anim calcmode="lin" valueType="num">
                                      <p:cBhvr additive="base">
                                        <p:cTn id="27" dur="500" fill="hold"/>
                                        <p:tgtEl>
                                          <p:spTgt spid="63"/>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53" presetClass="entr" presetSubtype="0" fill="hold" nodeType="afterEffect">
                                  <p:stCondLst>
                                    <p:cond delay="0"/>
                                  </p:stCondLst>
                                  <p:childTnLst>
                                    <p:set>
                                      <p:cBhvr>
                                        <p:cTn id="30" dur="1" fill="hold">
                                          <p:stCondLst>
                                            <p:cond delay="0"/>
                                          </p:stCondLst>
                                        </p:cTn>
                                        <p:tgtEl>
                                          <p:spTgt spid="97"/>
                                        </p:tgtEl>
                                        <p:attrNameLst>
                                          <p:attrName>style.visibility</p:attrName>
                                        </p:attrNameLst>
                                      </p:cBhvr>
                                      <p:to>
                                        <p:strVal val="visible"/>
                                      </p:to>
                                    </p:set>
                                    <p:anim calcmode="lin" valueType="num">
                                      <p:cBhvr>
                                        <p:cTn id="31" dur="500" fill="hold"/>
                                        <p:tgtEl>
                                          <p:spTgt spid="97"/>
                                        </p:tgtEl>
                                        <p:attrNameLst>
                                          <p:attrName>ppt_w</p:attrName>
                                        </p:attrNameLst>
                                      </p:cBhvr>
                                      <p:tavLst>
                                        <p:tav tm="0">
                                          <p:val>
                                            <p:fltVal val="0"/>
                                          </p:val>
                                        </p:tav>
                                        <p:tav tm="100000">
                                          <p:val>
                                            <p:strVal val="#ppt_w"/>
                                          </p:val>
                                        </p:tav>
                                      </p:tavLst>
                                    </p:anim>
                                    <p:anim calcmode="lin" valueType="num">
                                      <p:cBhvr>
                                        <p:cTn id="32" dur="500" fill="hold"/>
                                        <p:tgtEl>
                                          <p:spTgt spid="97"/>
                                        </p:tgtEl>
                                        <p:attrNameLst>
                                          <p:attrName>ppt_h</p:attrName>
                                        </p:attrNameLst>
                                      </p:cBhvr>
                                      <p:tavLst>
                                        <p:tav tm="0">
                                          <p:val>
                                            <p:fltVal val="0"/>
                                          </p:val>
                                        </p:tav>
                                        <p:tav tm="100000">
                                          <p:val>
                                            <p:strVal val="#ppt_h"/>
                                          </p:val>
                                        </p:tav>
                                      </p:tavLst>
                                    </p:anim>
                                    <p:animEffect transition="in" filter="fade">
                                      <p:cBhvr>
                                        <p:cTn id="33" dur="500"/>
                                        <p:tgtEl>
                                          <p:spTgt spid="97"/>
                                        </p:tgtEl>
                                      </p:cBhvr>
                                    </p:animEffect>
                                  </p:childTnLst>
                                </p:cTn>
                              </p:par>
                              <p:par>
                                <p:cTn id="34" presetID="2" presetClass="entr" presetSubtype="4" accel="50000" decel="50000" fill="hold" nodeType="withEffect">
                                  <p:stCondLst>
                                    <p:cond delay="0"/>
                                  </p:stCondLst>
                                  <p:childTnLst>
                                    <p:set>
                                      <p:cBhvr>
                                        <p:cTn id="35" dur="1" fill="hold">
                                          <p:stCondLst>
                                            <p:cond delay="0"/>
                                          </p:stCondLst>
                                        </p:cTn>
                                        <p:tgtEl>
                                          <p:spTgt spid="66"/>
                                        </p:tgtEl>
                                        <p:attrNameLst>
                                          <p:attrName>style.visibility</p:attrName>
                                        </p:attrNameLst>
                                      </p:cBhvr>
                                      <p:to>
                                        <p:strVal val="visible"/>
                                      </p:to>
                                    </p:set>
                                    <p:anim calcmode="lin" valueType="num">
                                      <p:cBhvr additive="base">
                                        <p:cTn id="36" dur="500" fill="hold"/>
                                        <p:tgtEl>
                                          <p:spTgt spid="66"/>
                                        </p:tgtEl>
                                        <p:attrNameLst>
                                          <p:attrName>ppt_x</p:attrName>
                                        </p:attrNameLst>
                                      </p:cBhvr>
                                      <p:tavLst>
                                        <p:tav tm="0">
                                          <p:val>
                                            <p:strVal val="#ppt_x"/>
                                          </p:val>
                                        </p:tav>
                                        <p:tav tm="100000">
                                          <p:val>
                                            <p:strVal val="#ppt_x"/>
                                          </p:val>
                                        </p:tav>
                                      </p:tavLst>
                                    </p:anim>
                                    <p:anim calcmode="lin" valueType="num">
                                      <p:cBhvr additive="base">
                                        <p:cTn id="37" dur="500" fill="hold"/>
                                        <p:tgtEl>
                                          <p:spTgt spid="66"/>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53" presetClass="entr" presetSubtype="0" fill="hold" nodeType="afterEffect">
                                  <p:stCondLst>
                                    <p:cond delay="0"/>
                                  </p:stCondLst>
                                  <p:childTnLst>
                                    <p:set>
                                      <p:cBhvr>
                                        <p:cTn id="40" dur="1" fill="hold">
                                          <p:stCondLst>
                                            <p:cond delay="0"/>
                                          </p:stCondLst>
                                        </p:cTn>
                                        <p:tgtEl>
                                          <p:spTgt spid="91"/>
                                        </p:tgtEl>
                                        <p:attrNameLst>
                                          <p:attrName>style.visibility</p:attrName>
                                        </p:attrNameLst>
                                      </p:cBhvr>
                                      <p:to>
                                        <p:strVal val="visible"/>
                                      </p:to>
                                    </p:set>
                                    <p:anim calcmode="lin" valueType="num">
                                      <p:cBhvr>
                                        <p:cTn id="41" dur="500" fill="hold"/>
                                        <p:tgtEl>
                                          <p:spTgt spid="91"/>
                                        </p:tgtEl>
                                        <p:attrNameLst>
                                          <p:attrName>ppt_w</p:attrName>
                                        </p:attrNameLst>
                                      </p:cBhvr>
                                      <p:tavLst>
                                        <p:tav tm="0">
                                          <p:val>
                                            <p:fltVal val="0"/>
                                          </p:val>
                                        </p:tav>
                                        <p:tav tm="100000">
                                          <p:val>
                                            <p:strVal val="#ppt_w"/>
                                          </p:val>
                                        </p:tav>
                                      </p:tavLst>
                                    </p:anim>
                                    <p:anim calcmode="lin" valueType="num">
                                      <p:cBhvr>
                                        <p:cTn id="42" dur="500" fill="hold"/>
                                        <p:tgtEl>
                                          <p:spTgt spid="91"/>
                                        </p:tgtEl>
                                        <p:attrNameLst>
                                          <p:attrName>ppt_h</p:attrName>
                                        </p:attrNameLst>
                                      </p:cBhvr>
                                      <p:tavLst>
                                        <p:tav tm="0">
                                          <p:val>
                                            <p:fltVal val="0"/>
                                          </p:val>
                                        </p:tav>
                                        <p:tav tm="100000">
                                          <p:val>
                                            <p:strVal val="#ppt_h"/>
                                          </p:val>
                                        </p:tav>
                                      </p:tavLst>
                                    </p:anim>
                                    <p:animEffect transition="in" filter="fade">
                                      <p:cBhvr>
                                        <p:cTn id="43" dur="500"/>
                                        <p:tgtEl>
                                          <p:spTgt spid="91"/>
                                        </p:tgtEl>
                                      </p:cBhvr>
                                    </p:animEffect>
                                  </p:childTnLst>
                                </p:cTn>
                              </p:par>
                              <p:par>
                                <p:cTn id="44" presetID="2" presetClass="entr" presetSubtype="4" accel="50000" decel="50000"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ppt_x"/>
                                          </p:val>
                                        </p:tav>
                                        <p:tav tm="100000">
                                          <p:val>
                                            <p:strVal val="#ppt_x"/>
                                          </p:val>
                                        </p:tav>
                                      </p:tavLst>
                                    </p:anim>
                                    <p:anim calcmode="lin" valueType="num">
                                      <p:cBhvr additive="base">
                                        <p:cTn id="47" dur="500" fill="hold"/>
                                        <p:tgtEl>
                                          <p:spTgt spid="69"/>
                                        </p:tgtEl>
                                        <p:attrNameLst>
                                          <p:attrName>ppt_y</p:attrName>
                                        </p:attrNameLst>
                                      </p:cBhvr>
                                      <p:tavLst>
                                        <p:tav tm="0">
                                          <p:val>
                                            <p:strVal val="1+#ppt_h/2"/>
                                          </p:val>
                                        </p:tav>
                                        <p:tav tm="100000">
                                          <p:val>
                                            <p:strVal val="#ppt_y"/>
                                          </p:val>
                                        </p:tav>
                                      </p:tavLst>
                                    </p:anim>
                                  </p:childTnLst>
                                </p:cTn>
                              </p:par>
                            </p:childTnLst>
                          </p:cTn>
                        </p:par>
                        <p:par>
                          <p:cTn id="48" fill="hold">
                            <p:stCondLst>
                              <p:cond delay="2500"/>
                            </p:stCondLst>
                            <p:childTnLst>
                              <p:par>
                                <p:cTn id="49" presetID="53" presetClass="entr" presetSubtype="0" fill="hold" nodeType="after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p:cTn id="51" dur="500" fill="hold"/>
                                        <p:tgtEl>
                                          <p:spTgt spid="94"/>
                                        </p:tgtEl>
                                        <p:attrNameLst>
                                          <p:attrName>ppt_w</p:attrName>
                                        </p:attrNameLst>
                                      </p:cBhvr>
                                      <p:tavLst>
                                        <p:tav tm="0">
                                          <p:val>
                                            <p:fltVal val="0"/>
                                          </p:val>
                                        </p:tav>
                                        <p:tav tm="100000">
                                          <p:val>
                                            <p:strVal val="#ppt_w"/>
                                          </p:val>
                                        </p:tav>
                                      </p:tavLst>
                                    </p:anim>
                                    <p:anim calcmode="lin" valueType="num">
                                      <p:cBhvr>
                                        <p:cTn id="52" dur="500" fill="hold"/>
                                        <p:tgtEl>
                                          <p:spTgt spid="94"/>
                                        </p:tgtEl>
                                        <p:attrNameLst>
                                          <p:attrName>ppt_h</p:attrName>
                                        </p:attrNameLst>
                                      </p:cBhvr>
                                      <p:tavLst>
                                        <p:tav tm="0">
                                          <p:val>
                                            <p:fltVal val="0"/>
                                          </p:val>
                                        </p:tav>
                                        <p:tav tm="100000">
                                          <p:val>
                                            <p:strVal val="#ppt_h"/>
                                          </p:val>
                                        </p:tav>
                                      </p:tavLst>
                                    </p:anim>
                                    <p:animEffect transition="in" filter="fade">
                                      <p:cBhvr>
                                        <p:cTn id="53" dur="500"/>
                                        <p:tgtEl>
                                          <p:spTgt spid="94"/>
                                        </p:tgtEl>
                                      </p:cBhvr>
                                    </p:animEffect>
                                  </p:childTnLst>
                                </p:cTn>
                              </p:par>
                              <p:par>
                                <p:cTn id="54" presetID="2" presetClass="entr" presetSubtype="4" accel="50000" decel="50000" fill="hold" nodeType="withEffect">
                                  <p:stCondLst>
                                    <p:cond delay="0"/>
                                  </p:stCondLst>
                                  <p:childTnLst>
                                    <p:set>
                                      <p:cBhvr>
                                        <p:cTn id="55" dur="1" fill="hold">
                                          <p:stCondLst>
                                            <p:cond delay="0"/>
                                          </p:stCondLst>
                                        </p:cTn>
                                        <p:tgtEl>
                                          <p:spTgt spid="72"/>
                                        </p:tgtEl>
                                        <p:attrNameLst>
                                          <p:attrName>style.visibility</p:attrName>
                                        </p:attrNameLst>
                                      </p:cBhvr>
                                      <p:to>
                                        <p:strVal val="visible"/>
                                      </p:to>
                                    </p:set>
                                    <p:anim calcmode="lin" valueType="num">
                                      <p:cBhvr additive="base">
                                        <p:cTn id="56" dur="500" fill="hold"/>
                                        <p:tgtEl>
                                          <p:spTgt spid="72"/>
                                        </p:tgtEl>
                                        <p:attrNameLst>
                                          <p:attrName>ppt_x</p:attrName>
                                        </p:attrNameLst>
                                      </p:cBhvr>
                                      <p:tavLst>
                                        <p:tav tm="0">
                                          <p:val>
                                            <p:strVal val="#ppt_x"/>
                                          </p:val>
                                        </p:tav>
                                        <p:tav tm="100000">
                                          <p:val>
                                            <p:strVal val="#ppt_x"/>
                                          </p:val>
                                        </p:tav>
                                      </p:tavLst>
                                    </p:anim>
                                    <p:anim calcmode="lin" valueType="num">
                                      <p:cBhvr additive="base">
                                        <p:cTn id="57" dur="500" fill="hold"/>
                                        <p:tgtEl>
                                          <p:spTgt spid="72"/>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53" presetClass="entr" presetSubtype="0" fill="hold" nodeType="afterEffect">
                                  <p:stCondLst>
                                    <p:cond delay="0"/>
                                  </p:stCondLst>
                                  <p:childTnLst>
                                    <p:set>
                                      <p:cBhvr>
                                        <p:cTn id="60" dur="1" fill="hold">
                                          <p:stCondLst>
                                            <p:cond delay="0"/>
                                          </p:stCondLst>
                                        </p:cTn>
                                        <p:tgtEl>
                                          <p:spTgt spid="88"/>
                                        </p:tgtEl>
                                        <p:attrNameLst>
                                          <p:attrName>style.visibility</p:attrName>
                                        </p:attrNameLst>
                                      </p:cBhvr>
                                      <p:to>
                                        <p:strVal val="visible"/>
                                      </p:to>
                                    </p:set>
                                    <p:anim calcmode="lin" valueType="num">
                                      <p:cBhvr>
                                        <p:cTn id="61" dur="500" fill="hold"/>
                                        <p:tgtEl>
                                          <p:spTgt spid="88"/>
                                        </p:tgtEl>
                                        <p:attrNameLst>
                                          <p:attrName>ppt_w</p:attrName>
                                        </p:attrNameLst>
                                      </p:cBhvr>
                                      <p:tavLst>
                                        <p:tav tm="0">
                                          <p:val>
                                            <p:fltVal val="0"/>
                                          </p:val>
                                        </p:tav>
                                        <p:tav tm="100000">
                                          <p:val>
                                            <p:strVal val="#ppt_w"/>
                                          </p:val>
                                        </p:tav>
                                      </p:tavLst>
                                    </p:anim>
                                    <p:anim calcmode="lin" valueType="num">
                                      <p:cBhvr>
                                        <p:cTn id="62" dur="500" fill="hold"/>
                                        <p:tgtEl>
                                          <p:spTgt spid="88"/>
                                        </p:tgtEl>
                                        <p:attrNameLst>
                                          <p:attrName>ppt_h</p:attrName>
                                        </p:attrNameLst>
                                      </p:cBhvr>
                                      <p:tavLst>
                                        <p:tav tm="0">
                                          <p:val>
                                            <p:fltVal val="0"/>
                                          </p:val>
                                        </p:tav>
                                        <p:tav tm="100000">
                                          <p:val>
                                            <p:strVal val="#ppt_h"/>
                                          </p:val>
                                        </p:tav>
                                      </p:tavLst>
                                    </p:anim>
                                    <p:animEffect transition="in" filter="fade">
                                      <p:cBhvr>
                                        <p:cTn id="63" dur="500"/>
                                        <p:tgtEl>
                                          <p:spTgt spid="88"/>
                                        </p:tgtEl>
                                      </p:cBhvr>
                                    </p:animEffect>
                                  </p:childTnLst>
                                </p:cTn>
                              </p:par>
                              <p:par>
                                <p:cTn id="64" presetID="2" presetClass="entr" presetSubtype="4" accel="50000" decel="50000" fill="hold" nodeType="withEffect">
                                  <p:stCondLst>
                                    <p:cond delay="0"/>
                                  </p:stCondLst>
                                  <p:childTnLst>
                                    <p:set>
                                      <p:cBhvr>
                                        <p:cTn id="65" dur="1" fill="hold">
                                          <p:stCondLst>
                                            <p:cond delay="0"/>
                                          </p:stCondLst>
                                        </p:cTn>
                                        <p:tgtEl>
                                          <p:spTgt spid="76"/>
                                        </p:tgtEl>
                                        <p:attrNameLst>
                                          <p:attrName>style.visibility</p:attrName>
                                        </p:attrNameLst>
                                      </p:cBhvr>
                                      <p:to>
                                        <p:strVal val="visible"/>
                                      </p:to>
                                    </p:set>
                                    <p:anim calcmode="lin" valueType="num">
                                      <p:cBhvr additive="base">
                                        <p:cTn id="66" dur="500" fill="hold"/>
                                        <p:tgtEl>
                                          <p:spTgt spid="76"/>
                                        </p:tgtEl>
                                        <p:attrNameLst>
                                          <p:attrName>ppt_x</p:attrName>
                                        </p:attrNameLst>
                                      </p:cBhvr>
                                      <p:tavLst>
                                        <p:tav tm="0">
                                          <p:val>
                                            <p:strVal val="#ppt_x"/>
                                          </p:val>
                                        </p:tav>
                                        <p:tav tm="100000">
                                          <p:val>
                                            <p:strVal val="#ppt_x"/>
                                          </p:val>
                                        </p:tav>
                                      </p:tavLst>
                                    </p:anim>
                                    <p:anim calcmode="lin" valueType="num">
                                      <p:cBhvr additive="base">
                                        <p:cTn id="67" dur="500" fill="hold"/>
                                        <p:tgtEl>
                                          <p:spTgt spid="76"/>
                                        </p:tgtEl>
                                        <p:attrNameLst>
                                          <p:attrName>ppt_y</p:attrName>
                                        </p:attrNameLst>
                                      </p:cBhvr>
                                      <p:tavLst>
                                        <p:tav tm="0">
                                          <p:val>
                                            <p:strVal val="1+#ppt_h/2"/>
                                          </p:val>
                                        </p:tav>
                                        <p:tav tm="100000">
                                          <p:val>
                                            <p:strVal val="#ppt_y"/>
                                          </p:val>
                                        </p:tav>
                                      </p:tavLst>
                                    </p:anim>
                                  </p:childTnLst>
                                </p:cTn>
                              </p:par>
                            </p:childTnLst>
                          </p:cTn>
                        </p:par>
                        <p:par>
                          <p:cTn id="68" fill="hold">
                            <p:stCondLst>
                              <p:cond delay="3500"/>
                            </p:stCondLst>
                            <p:childTnLst>
                              <p:par>
                                <p:cTn id="69" presetID="53" presetClass="entr" presetSubtype="0" fill="hold"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p:cTn id="71" dur="500" fill="hold"/>
                                        <p:tgtEl>
                                          <p:spTgt spid="82"/>
                                        </p:tgtEl>
                                        <p:attrNameLst>
                                          <p:attrName>ppt_w</p:attrName>
                                        </p:attrNameLst>
                                      </p:cBhvr>
                                      <p:tavLst>
                                        <p:tav tm="0">
                                          <p:val>
                                            <p:fltVal val="0"/>
                                          </p:val>
                                        </p:tav>
                                        <p:tav tm="100000">
                                          <p:val>
                                            <p:strVal val="#ppt_w"/>
                                          </p:val>
                                        </p:tav>
                                      </p:tavLst>
                                    </p:anim>
                                    <p:anim calcmode="lin" valueType="num">
                                      <p:cBhvr>
                                        <p:cTn id="72" dur="500" fill="hold"/>
                                        <p:tgtEl>
                                          <p:spTgt spid="82"/>
                                        </p:tgtEl>
                                        <p:attrNameLst>
                                          <p:attrName>ppt_h</p:attrName>
                                        </p:attrNameLst>
                                      </p:cBhvr>
                                      <p:tavLst>
                                        <p:tav tm="0">
                                          <p:val>
                                            <p:fltVal val="0"/>
                                          </p:val>
                                        </p:tav>
                                        <p:tav tm="100000">
                                          <p:val>
                                            <p:strVal val="#ppt_h"/>
                                          </p:val>
                                        </p:tav>
                                      </p:tavLst>
                                    </p:anim>
                                    <p:animEffect transition="in" filter="fade">
                                      <p:cBhvr>
                                        <p:cTn id="73" dur="500"/>
                                        <p:tgtEl>
                                          <p:spTgt spid="82"/>
                                        </p:tgtEl>
                                      </p:cBhvr>
                                    </p:animEffect>
                                  </p:childTnLst>
                                </p:cTn>
                              </p:par>
                              <p:par>
                                <p:cTn id="74" presetID="2" presetClass="entr" presetSubtype="4" accel="50000" decel="50000" fill="hold" nodeType="withEffect">
                                  <p:stCondLst>
                                    <p:cond delay="0"/>
                                  </p:stCondLst>
                                  <p:childTnLst>
                                    <p:set>
                                      <p:cBhvr>
                                        <p:cTn id="75" dur="1" fill="hold">
                                          <p:stCondLst>
                                            <p:cond delay="0"/>
                                          </p:stCondLst>
                                        </p:cTn>
                                        <p:tgtEl>
                                          <p:spTgt spid="79"/>
                                        </p:tgtEl>
                                        <p:attrNameLst>
                                          <p:attrName>style.visibility</p:attrName>
                                        </p:attrNameLst>
                                      </p:cBhvr>
                                      <p:to>
                                        <p:strVal val="visible"/>
                                      </p:to>
                                    </p:set>
                                    <p:anim calcmode="lin" valueType="num">
                                      <p:cBhvr additive="base">
                                        <p:cTn id="76" dur="500" fill="hold"/>
                                        <p:tgtEl>
                                          <p:spTgt spid="79"/>
                                        </p:tgtEl>
                                        <p:attrNameLst>
                                          <p:attrName>ppt_x</p:attrName>
                                        </p:attrNameLst>
                                      </p:cBhvr>
                                      <p:tavLst>
                                        <p:tav tm="0">
                                          <p:val>
                                            <p:strVal val="#ppt_x"/>
                                          </p:val>
                                        </p:tav>
                                        <p:tav tm="100000">
                                          <p:val>
                                            <p:strVal val="#ppt_x"/>
                                          </p:val>
                                        </p:tav>
                                      </p:tavLst>
                                    </p:anim>
                                    <p:anim calcmode="lin" valueType="num">
                                      <p:cBhvr additive="base">
                                        <p:cTn id="77"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396">
      <a:dk1>
        <a:srgbClr val="FFFFFF"/>
      </a:dk1>
      <a:lt1>
        <a:sysClr val="window" lastClr="FFFFFF"/>
      </a:lt1>
      <a:dk2>
        <a:srgbClr val="FFFFFF"/>
      </a:dk2>
      <a:lt2>
        <a:srgbClr val="F59EAA"/>
      </a:lt2>
      <a:accent1>
        <a:srgbClr val="E05CA7"/>
      </a:accent1>
      <a:accent2>
        <a:srgbClr val="F59EAA"/>
      </a:accent2>
      <a:accent3>
        <a:srgbClr val="E05CA7"/>
      </a:accent3>
      <a:accent4>
        <a:srgbClr val="F59EAA"/>
      </a:accent4>
      <a:accent5>
        <a:srgbClr val="E05CA7"/>
      </a:accent5>
      <a:accent6>
        <a:srgbClr val="F59EAA"/>
      </a:accent6>
      <a:hlink>
        <a:srgbClr val="E05CA7"/>
      </a:hlink>
      <a:folHlink>
        <a:srgbClr val="F59EA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887</TotalTime>
  <Words>1688</Words>
  <Application>Microsoft Office PowerPoint</Application>
  <PresentationFormat>自定义</PresentationFormat>
  <Paragraphs>317</Paragraphs>
  <Slides>26</Slides>
  <Notes>26</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FontAwesome</vt:lpstr>
      <vt:lpstr>方正兰亭细黑_GBK</vt:lpstr>
      <vt:lpstr>方正正大黑简体</vt:lpstr>
      <vt:lpstr>微软雅黑</vt:lpstr>
      <vt:lpstr>幼圆</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深度联盟http://www.deepbbs.org</dc:creator>
  <cp:lastModifiedBy>Administrator</cp:lastModifiedBy>
  <cp:revision>143</cp:revision>
  <dcterms:created xsi:type="dcterms:W3CDTF">2015-09-13T11:28:16Z</dcterms:created>
  <dcterms:modified xsi:type="dcterms:W3CDTF">2019-03-28T10:24:26Z</dcterms:modified>
</cp:coreProperties>
</file>